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68" r:id="rId3"/>
    <p:sldId id="328" r:id="rId4"/>
    <p:sldId id="319" r:id="rId5"/>
    <p:sldId id="305" r:id="rId6"/>
    <p:sldId id="331" r:id="rId7"/>
    <p:sldId id="333" r:id="rId8"/>
    <p:sldId id="306" r:id="rId9"/>
    <p:sldId id="259" r:id="rId10"/>
    <p:sldId id="260" r:id="rId11"/>
    <p:sldId id="266" r:id="rId12"/>
    <p:sldId id="267" r:id="rId13"/>
    <p:sldId id="356" r:id="rId14"/>
    <p:sldId id="357" r:id="rId15"/>
    <p:sldId id="332" r:id="rId16"/>
    <p:sldId id="339" r:id="rId17"/>
    <p:sldId id="336" r:id="rId18"/>
    <p:sldId id="337" r:id="rId19"/>
    <p:sldId id="310" r:id="rId20"/>
    <p:sldId id="358" r:id="rId21"/>
    <p:sldId id="359" r:id="rId22"/>
    <p:sldId id="321" r:id="rId23"/>
    <p:sldId id="276" r:id="rId24"/>
    <p:sldId id="360" r:id="rId25"/>
    <p:sldId id="274" r:id="rId26"/>
    <p:sldId id="371" r:id="rId27"/>
    <p:sldId id="361" r:id="rId28"/>
    <p:sldId id="372" r:id="rId29"/>
    <p:sldId id="362" r:id="rId30"/>
    <p:sldId id="363" r:id="rId31"/>
    <p:sldId id="365" r:id="rId32"/>
    <p:sldId id="258" r:id="rId33"/>
    <p:sldId id="366" r:id="rId34"/>
    <p:sldId id="367" r:id="rId35"/>
    <p:sldId id="282" r:id="rId36"/>
    <p:sldId id="279" r:id="rId37"/>
    <p:sldId id="280" r:id="rId38"/>
    <p:sldId id="281" r:id="rId39"/>
    <p:sldId id="284" r:id="rId40"/>
    <p:sldId id="386" r:id="rId41"/>
    <p:sldId id="290" r:id="rId42"/>
    <p:sldId id="285" r:id="rId43"/>
    <p:sldId id="377" r:id="rId44"/>
    <p:sldId id="293" r:id="rId45"/>
    <p:sldId id="291" r:id="rId46"/>
    <p:sldId id="292" r:id="rId47"/>
    <p:sldId id="287" r:id="rId48"/>
    <p:sldId id="370" r:id="rId49"/>
    <p:sldId id="297" r:id="rId50"/>
    <p:sldId id="298" r:id="rId51"/>
    <p:sldId id="299" r:id="rId52"/>
    <p:sldId id="309" r:id="rId53"/>
    <p:sldId id="320" r:id="rId54"/>
    <p:sldId id="375" r:id="rId55"/>
    <p:sldId id="387" r:id="rId56"/>
    <p:sldId id="376" r:id="rId57"/>
    <p:sldId id="316" r:id="rId58"/>
    <p:sldId id="314" r:id="rId59"/>
    <p:sldId id="312" r:id="rId60"/>
    <p:sldId id="315" r:id="rId61"/>
    <p:sldId id="350" r:id="rId62"/>
    <p:sldId id="351" r:id="rId63"/>
    <p:sldId id="352" r:id="rId64"/>
    <p:sldId id="334" r:id="rId65"/>
    <p:sldId id="369" r:id="rId66"/>
    <p:sldId id="383" r:id="rId67"/>
    <p:sldId id="38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D8E63-F1D1-4786-A8EA-98FC75F140C8}" type="datetimeFigureOut">
              <a:rPr lang="en-US" smtClean="0"/>
              <a:t>4/11/2011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4FE70-A9B2-46A4-8D63-C182266FD4A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aters.com/waters/nav.htm?cid=1011004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04FE70-A9B2-46A4-8D63-C182266FD4A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Instrumentation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cs typeface="Arial" pitchFamily="34" charset="0"/>
              </a:rPr>
              <a:t>Synapt</a:t>
            </a:r>
            <a:r>
              <a:rPr kumimoji="0" lang="en-US" sz="1200" b="1" i="0" u="none" strike="noStrike" cap="none" normalizeH="0" baseline="0" dirty="0" smtClean="0">
                <a:ln>
                  <a:noFill/>
                </a:ln>
                <a:solidFill>
                  <a:schemeClr val="tx1"/>
                </a:solidFill>
                <a:effectLst/>
                <a:latin typeface="Arial" pitchFamily="34" charset="0"/>
                <a:cs typeface="Arial" pitchFamily="34" charset="0"/>
              </a:rPr>
              <a:t> G2 High Definition Mass Spectrometer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a:t>
            </a:r>
            <a:r>
              <a:rPr kumimoji="0" lang="en-US" sz="1200" b="0" i="0" u="none" strike="noStrike" cap="none" normalizeH="0" baseline="0" dirty="0" err="1" smtClean="0">
                <a:ln>
                  <a:noFill/>
                </a:ln>
                <a:solidFill>
                  <a:schemeClr val="tx1"/>
                </a:solidFill>
                <a:effectLst/>
                <a:latin typeface="Arial" pitchFamily="34" charset="0"/>
                <a:cs typeface="Arial" pitchFamily="34" charset="0"/>
                <a:hlinkClick r:id="rId3"/>
              </a:rPr>
              <a:t>Synapt</a:t>
            </a:r>
            <a:r>
              <a:rPr kumimoji="0" lang="en-US" sz="1200" b="0" i="0" u="none" strike="noStrike" cap="none" normalizeH="0" baseline="0" dirty="0" smtClean="0">
                <a:ln>
                  <a:noFill/>
                </a:ln>
                <a:solidFill>
                  <a:schemeClr val="tx1"/>
                </a:solidFill>
                <a:effectLst/>
                <a:latin typeface="Arial" pitchFamily="34" charset="0"/>
                <a:cs typeface="Arial" pitchFamily="34" charset="0"/>
                <a:hlinkClick r:id="rId3"/>
              </a:rPr>
              <a:t> G2 High Definition Mass Spectrometer material from Waters Corporation Website</a:t>
            </a:r>
            <a:r>
              <a:rPr kumimoji="0" lang="en-US" sz="12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The second generation SYNAPT™ G2 platform from Waters provides a new dimension of performance to drive your scientific discovery like never before. We’ve combined </a:t>
            </a:r>
            <a:r>
              <a:rPr kumimoji="0" lang="en-US" sz="1200" b="0" i="0" u="none" strike="noStrike" cap="none" normalizeH="0" baseline="0" dirty="0" err="1" smtClean="0">
                <a:ln>
                  <a:noFill/>
                </a:ln>
                <a:solidFill>
                  <a:schemeClr val="tx1"/>
                </a:solidFill>
                <a:effectLst/>
                <a:latin typeface="Arial" pitchFamily="34" charset="0"/>
                <a:cs typeface="Arial" pitchFamily="34" charset="0"/>
              </a:rPr>
              <a:t>QuanTof</a:t>
            </a:r>
            <a:r>
              <a:rPr kumimoji="0" lang="en-US" sz="1200" b="0" i="0" u="none" strike="noStrike" cap="none" normalizeH="0" baseline="0" dirty="0" smtClean="0">
                <a:ln>
                  <a:noFill/>
                </a:ln>
                <a:solidFill>
                  <a:schemeClr val="tx1"/>
                </a:solidFill>
                <a:effectLst/>
                <a:latin typeface="Arial" pitchFamily="34" charset="0"/>
                <a:cs typeface="Arial" pitchFamily="34" charset="0"/>
              </a:rPr>
              <a:t>™ — breakthrough quantitative </a:t>
            </a:r>
            <a:r>
              <a:rPr kumimoji="0" lang="en-US" sz="1200" b="0" i="0" u="none" strike="noStrike" cap="none" normalizeH="0" baseline="0" dirty="0" err="1" smtClean="0">
                <a:ln>
                  <a:noFill/>
                </a:ln>
                <a:solidFill>
                  <a:schemeClr val="tx1"/>
                </a:solidFill>
                <a:effectLst/>
                <a:latin typeface="Arial" pitchFamily="34" charset="0"/>
                <a:cs typeface="Arial" pitchFamily="34" charset="0"/>
              </a:rPr>
              <a:t>Tof</a:t>
            </a:r>
            <a:r>
              <a:rPr kumimoji="0" lang="en-US" sz="1200" b="0" i="0" u="none" strike="noStrike" cap="none" normalizeH="0" baseline="0" dirty="0" smtClean="0">
                <a:ln>
                  <a:noFill/>
                </a:ln>
                <a:solidFill>
                  <a:schemeClr val="tx1"/>
                </a:solidFill>
                <a:effectLst/>
                <a:latin typeface="Arial" pitchFamily="34" charset="0"/>
                <a:cs typeface="Arial" pitchFamily="34" charset="0"/>
              </a:rPr>
              <a:t> technology — and enhanced High Definition MS™ technologies to provide you with intuitive operation, application flexibility, and a totally new level of performance for all your applications.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SYNAPT G2 MS is a high resolution exact mass MS/MS platform designed to get you to the right result, faster — no matter how challenging your application is — whether you specialize in metabolite profiling, proteomics, biomarker discovery, biopharmaceuticals, or screening applications.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Thanks to Engineered Simplicity™, SYNAPT G2 MS provides a high resolution exact MS/MS system with unique productivity advantages. Integrating new </a:t>
            </a:r>
            <a:r>
              <a:rPr kumimoji="0" lang="en-US" sz="1200" b="0" i="0" u="none" strike="noStrike" cap="none" normalizeH="0" baseline="0" dirty="0" err="1" smtClean="0">
                <a:ln>
                  <a:noFill/>
                </a:ln>
                <a:solidFill>
                  <a:schemeClr val="tx1"/>
                </a:solidFill>
                <a:effectLst/>
                <a:latin typeface="Arial" pitchFamily="34" charset="0"/>
                <a:cs typeface="Arial" pitchFamily="34" charset="0"/>
              </a:rPr>
              <a:t>QuanTof</a:t>
            </a:r>
            <a:r>
              <a:rPr kumimoji="0" lang="en-US" sz="1200" b="0" i="0" u="none" strike="noStrike" cap="none" normalizeH="0" baseline="0" dirty="0" smtClean="0">
                <a:ln>
                  <a:noFill/>
                </a:ln>
                <a:solidFill>
                  <a:schemeClr val="tx1"/>
                </a:solidFill>
                <a:effectLst/>
                <a:latin typeface="Arial" pitchFamily="34" charset="0"/>
                <a:cs typeface="Arial" pitchFamily="34" charset="0"/>
              </a:rPr>
              <a:t> technology from Waters, it is the product of our very latest innovations to deliver new levels of MS performance, productivity, and versatility to your laboratory: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chemeClr val="tx1"/>
                </a:solidFill>
                <a:effectLst/>
                <a:latin typeface="Arial" pitchFamily="34" charset="0"/>
                <a:cs typeface="Arial" pitchFamily="34" charset="0"/>
              </a:rPr>
              <a:t>IntelliStart</a:t>
            </a:r>
            <a:r>
              <a:rPr kumimoji="0" lang="en-US" sz="1200" b="0" i="0" u="none" strike="noStrike" cap="none" normalizeH="0" baseline="0" dirty="0" smtClean="0">
                <a:ln>
                  <a:noFill/>
                </a:ln>
                <a:solidFill>
                  <a:schemeClr val="tx1"/>
                </a:solidFill>
                <a:effectLst/>
                <a:latin typeface="Arial" pitchFamily="34" charset="0"/>
                <a:cs typeface="Arial" pitchFamily="34" charset="0"/>
              </a:rPr>
              <a:t>™ Technology: for simplified system setup and automated control.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ACQUITY UPLC® Technology: for the highest chromatographic resolution, speed, and sensitivity.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chemeClr val="tx1"/>
                </a:solidFill>
                <a:effectLst/>
                <a:latin typeface="Arial" pitchFamily="34" charset="0"/>
                <a:cs typeface="Arial" pitchFamily="34" charset="0"/>
              </a:rPr>
              <a:t>QuanTof</a:t>
            </a:r>
            <a:r>
              <a:rPr kumimoji="0" lang="en-US" sz="1200" b="0" i="0" u="none" strike="noStrike" cap="none" normalizeH="0" baseline="0" dirty="0" smtClean="0">
                <a:ln>
                  <a:noFill/>
                </a:ln>
                <a:solidFill>
                  <a:schemeClr val="tx1"/>
                </a:solidFill>
                <a:effectLst/>
                <a:latin typeface="Arial" pitchFamily="34" charset="0"/>
                <a:cs typeface="Arial" pitchFamily="34" charset="0"/>
              </a:rPr>
              <a:t> Technology: ensures you’ll capture the most complete and informative exact mass data in UPLC® timeframes, complemented by UPLC/MSE capability to capture all of the data all of the 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chemeClr val="tx1"/>
                </a:solidFill>
                <a:effectLst/>
                <a:latin typeface="Arial" pitchFamily="34" charset="0"/>
                <a:cs typeface="Arial" pitchFamily="34" charset="0"/>
              </a:rPr>
              <a:t>MassLynx</a:t>
            </a:r>
            <a:r>
              <a:rPr kumimoji="0" lang="en-US" sz="1200" b="0" i="0" u="none" strike="noStrike" cap="none" normalizeH="0" baseline="0" dirty="0" smtClean="0">
                <a:ln>
                  <a:noFill/>
                </a:ln>
                <a:solidFill>
                  <a:schemeClr val="tx1"/>
                </a:solidFill>
                <a:effectLst/>
                <a:latin typeface="Arial" pitchFamily="34" charset="0"/>
                <a:cs typeface="Arial" pitchFamily="34" charset="0"/>
              </a:rPr>
              <a:t>™ Informatics: combining the power of exact mass data and a built-in understanding of chemistry to deliver simple and rapid data interpretation and compound identification.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Unrivaled productivity and flexibility: allows you to customize the world’s most powerful MS system to your needs with multiple ionization options, unique system solution productivity, and future upgrade pathways.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Decisions made easy: thanks to Engineered Simplicity, which delivers the very highest performance and simplicity throughout your entire workflow. So experienced and novice users alike can generate high quality results. Consistently.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sz="1200" dirty="0" smtClean="0"/>
              <a:t>Webinar presentation - - -https://advionevents.webex.com/ec0605lb/eventcenter/recording/recordAction.do?theAction=poprecord&amp;actname=%2Feventcenter%2Fframe%2Fg.do&amp;actappname=ec0605lb&amp;renewticket=0&amp;renewticket=0&amp;apiname=lsr.php&amp;entappname=url0107lb&amp;needFilter=false&amp;&amp;isurlact=true&amp;rID=2888872&amp;entactname=%2FnbrRecordingURL.do&amp;rKey=e765f9cec416bfc8&amp;recordID=2888872&amp;siteurl=advionevents&amp;rnd=4314042599&amp;SP=EC&amp;AT=pb&amp;format=shor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sz="1200" dirty="0" smtClean="0"/>
              <a:t>link to video on how system is built and works - - http://wn.com/Synapt_HDMS_System__Ion_Mobility_Mass_Spectrometry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r>
              <a:rPr lang="en-GB" dirty="0" smtClean="0"/>
              <a:t>To summarize, SYNAPT G2 provides:</a:t>
            </a:r>
          </a:p>
          <a:p>
            <a:endParaRPr lang="en-GB" dirty="0" smtClean="0"/>
          </a:p>
          <a:p>
            <a:r>
              <a:rPr lang="en-GB" dirty="0" smtClean="0"/>
              <a:t>IMS performance that is equivalent to the most powerful purpose-built academic instrumentation</a:t>
            </a:r>
          </a:p>
          <a:p>
            <a:r>
              <a:rPr lang="en-GB" dirty="0" smtClean="0"/>
              <a:t>Provides no compromise in sensitivity plus delivers additional capability of novel CID based investigations</a:t>
            </a:r>
          </a:p>
          <a:p>
            <a:endParaRPr lang="en-GB" dirty="0" smtClean="0"/>
          </a:p>
          <a:p>
            <a:r>
              <a:rPr lang="en-GB" dirty="0" smtClean="0"/>
              <a:t>When combined with QuanTof provides significantly enhanced data quality which delivers specificity researchers need for confident discovery.</a:t>
            </a:r>
          </a:p>
          <a:p>
            <a:endParaRPr lang="en-GB" dirty="0" smtClean="0"/>
          </a:p>
          <a:p>
            <a:r>
              <a:rPr lang="en-GB" dirty="0" smtClean="0"/>
              <a:t>When combined with </a:t>
            </a:r>
            <a:r>
              <a:rPr lang="en-GB" dirty="0" err="1" smtClean="0"/>
              <a:t>DriftScope</a:t>
            </a:r>
            <a:r>
              <a:rPr lang="en-GB" dirty="0" smtClean="0"/>
              <a:t> software all researchers can retrieve the maximum information form HDMS datasets and access unique capabilities that have traditionally only been accessible to dedicated leaders in the field.</a:t>
            </a:r>
          </a:p>
          <a:p>
            <a:endParaRPr lang="en-GB" dirty="0" smtClean="0"/>
          </a:p>
          <a:p>
            <a:endParaRPr lang="en-US"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1DF8A01-1764-4A4B-9D3C-A8B9D8EEA4A3}"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26E8B-8C75-4E3C-B1F6-23FB5E82D7AC}" type="slidenum">
              <a:rPr lang="en-US"/>
              <a:pPr/>
              <a:t>22</a:t>
            </a:fld>
            <a:endParaRPr 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8DDBC-391C-4D71-93B2-957A63F51B52}" type="slidenum">
              <a:rPr lang="en-US"/>
              <a:pPr/>
              <a:t>23</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C242A-DB7C-4F27-ADFC-7C4B10CD6925}" type="slidenum">
              <a:rPr lang="en-US"/>
              <a:pPr/>
              <a:t>24</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11A2E-3550-412E-A418-DA6C912B1AB2}" type="slidenum">
              <a:rPr lang="en-US"/>
              <a:pPr/>
              <a:t>26</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5C79C65-DBEF-4F2B-A587-3BD4BE406342}" type="slidenum">
              <a:rPr lang="en-GB" smtClean="0"/>
              <a:pPr/>
              <a:t>27</a:t>
            </a:fld>
            <a:endParaRPr lang="en-GB"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EE4B1-4C9D-4429-9776-CD08A41037F0}" type="slidenum">
              <a:rPr lang="en-US"/>
              <a:pPr/>
              <a:t>29</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CDF7F-3224-4159-AB5E-E8C882114DCE}" type="slidenum">
              <a:rPr lang="en-US"/>
              <a:pPr/>
              <a:t>30</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7D86B-4321-48B4-A0A2-E0329742490B}" type="slidenum">
              <a:rPr lang="en-US"/>
              <a:pPr/>
              <a:t>43</a:t>
            </a:fld>
            <a:endParaRPr lang="en-U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DCA17-7BBC-4222-B8D9-E2D040B4FFC8}" type="slidenum">
              <a:rPr lang="en-US"/>
              <a:pPr/>
              <a:t>3</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sz="1000"/>
              <a:t>Mass spectrometers used in proteome research. The left and right upper panels depict the ionization and sample introduction process in electrospray ionization (ESI) and matrix-assisted laser desorption/ionization (MALDI). The different instrumental configurations (</a:t>
            </a:r>
            <a:r>
              <a:rPr lang="en-US" sz="1000" b="1"/>
              <a:t>a</a:t>
            </a:r>
            <a:r>
              <a:rPr lang="en-US" sz="1000"/>
              <a:t>–</a:t>
            </a:r>
            <a:r>
              <a:rPr lang="en-US" sz="1000" b="1"/>
              <a:t>f</a:t>
            </a:r>
            <a:r>
              <a:rPr lang="en-US" sz="1000"/>
              <a:t>) are shown with their typical ion source. </a:t>
            </a:r>
            <a:r>
              <a:rPr lang="en-US" sz="1000" b="1"/>
              <a:t>a</a:t>
            </a:r>
            <a:r>
              <a:rPr lang="en-US" sz="1000"/>
              <a:t>, In reflector time-of-flight (TOF) instruments, the ions are accelerated to high kinetic energy and are separated along a flight tube as a result of their different velocities. The ions are turned around in a</a:t>
            </a:r>
          </a:p>
          <a:p>
            <a:r>
              <a:rPr lang="en-US" sz="1000"/>
              <a:t>reflector, which compensates for slight differences in kinetic energy, and then impinge on a detector that amplifies and counts arriving ions. </a:t>
            </a:r>
            <a:r>
              <a:rPr lang="en-US" sz="1000" b="1"/>
              <a:t>b</a:t>
            </a:r>
            <a:r>
              <a:rPr lang="en-US" sz="1000"/>
              <a:t>, The TOF-TOF instrument incorporates a collision cell between two TOF sections. Ions of one mass-to-charge ( m/ z) ratio are selected in the first TOF section, fragmented in the collision cell, and the masses of the fragments are separated in the second TOF section. </a:t>
            </a:r>
            <a:r>
              <a:rPr lang="en-US" sz="1000" b="1"/>
              <a:t>c</a:t>
            </a:r>
            <a:r>
              <a:rPr lang="en-US" sz="1000"/>
              <a:t>, Quadrupole mass spectrometers select by time-varying electric fields between four rods, which permit a</a:t>
            </a:r>
          </a:p>
          <a:p>
            <a:r>
              <a:rPr lang="en-US" sz="1000"/>
              <a:t>stable trajectory only for ions of a particular desired m/ z. Again, ions of a particular m/z are selected in a first section (Q1), fragmented in a collision cell (q2), and the fragments separated in Q3. In the linear ion trap, ions are captured in a quadruple section, depicted by the red dot in Q3. They are then excited via resonant electric field and the fragments are scanned out, creating the tandem mass spectrum. </a:t>
            </a:r>
            <a:r>
              <a:rPr lang="en-US" sz="1000" b="1"/>
              <a:t>d</a:t>
            </a:r>
            <a:r>
              <a:rPr lang="en-US" sz="1000"/>
              <a:t>, The quadrupole TOF instrument combines the front part of a triple quadruple instrument with a reflector TOF section for measuring the mass of the ions. </a:t>
            </a:r>
            <a:r>
              <a:rPr lang="en-US" sz="1000" b="1"/>
              <a:t>e</a:t>
            </a:r>
            <a:r>
              <a:rPr lang="en-US" sz="1000"/>
              <a:t>, The (three-dimensional) ion trap captures the ions as in the case of the linear ion trap, fragments ions of a particular m/ z, and then scans out the fragments to generate the tandem mass spectrum. </a:t>
            </a:r>
            <a:r>
              <a:rPr lang="en-US" sz="1000" b="1"/>
              <a:t>f</a:t>
            </a:r>
            <a:r>
              <a:rPr lang="en-US" sz="1000"/>
              <a:t>, The FT-MS instrument also traps the ions, but does so with the help of strong magnetic fields. The figure shows the combination of FT-MS with the linear ion trap for efficient isolation, fragmentation and fragment detection in the FT-MS section.</a:t>
            </a:r>
          </a:p>
          <a:p>
            <a:endParaRPr lang="en-US"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For some reason the this slide does not show when you are in “notes page” viewing, but the normal view has it.</a:t>
            </a:r>
          </a:p>
          <a:p>
            <a:endParaRPr lang="en-US" dirty="0"/>
          </a:p>
          <a:p>
            <a:r>
              <a:rPr lang="en-US" dirty="0" smtClean="0"/>
              <a:t>You will probably know what to say here…  I took at random 10 runs of DHB (I realized the I meant to use the THARP positive files after finish making this slide, but I think this is OK since the purpose of the slide is to show the reproducibility of the data/instrument in MALDI mode.  </a:t>
            </a:r>
            <a:endParaRPr lang="en-US" dirty="0"/>
          </a:p>
        </p:txBody>
      </p:sp>
      <p:sp>
        <p:nvSpPr>
          <p:cNvPr id="4" name="Slide Number Placeholder 3"/>
          <p:cNvSpPr>
            <a:spLocks noGrp="1"/>
          </p:cNvSpPr>
          <p:nvPr>
            <p:ph type="sldNum" sz="quarter" idx="10"/>
          </p:nvPr>
        </p:nvSpPr>
        <p:spPr/>
        <p:txBody>
          <a:bodyPr/>
          <a:lstStyle/>
          <a:p>
            <a:fld id="{D4947F33-3A58-436D-B02F-F243C40533E0}"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Lipid/small molecule extraction procedure.  </a:t>
            </a:r>
          </a:p>
          <a:p>
            <a:pPr lvl="0"/>
            <a:endParaRPr lang="en-US" dirty="0"/>
          </a:p>
          <a:p>
            <a:pPr lvl="0"/>
            <a:r>
              <a:rPr lang="en-US" dirty="0" smtClean="0"/>
              <a:t>1)  20 µL aliquots of plasma samples were extracted overnight at −20°C in safe-lock </a:t>
            </a:r>
            <a:r>
              <a:rPr lang="en-US" dirty="0" err="1" smtClean="0"/>
              <a:t>Eppendorf</a:t>
            </a:r>
            <a:r>
              <a:rPr lang="en-US" dirty="0" smtClean="0"/>
              <a:t> tubes with 75 </a:t>
            </a:r>
            <a:r>
              <a:rPr lang="en-US" dirty="0" err="1" smtClean="0"/>
              <a:t>μl</a:t>
            </a:r>
            <a:r>
              <a:rPr lang="en-US" dirty="0" smtClean="0"/>
              <a:t> of mixed methanol/chloroform (2:1, v/v) followed by vortex mixing and centrifugation at 1,500×g for 5 min.</a:t>
            </a:r>
          </a:p>
          <a:p>
            <a:pPr lvl="0"/>
            <a:r>
              <a:rPr lang="en-US" dirty="0" smtClean="0"/>
              <a:t>2)  The next day, the supernatant was transferred to a glass vial, and the residue was extracted one more time with 50 µL of mixed methanol/chloroform/water (2:1:0.8, v/v/v), vortex, and centrifuged at 1,500×g for 5 min.</a:t>
            </a:r>
          </a:p>
          <a:p>
            <a:pPr lvl="0"/>
            <a:r>
              <a:rPr lang="en-US" dirty="0" smtClean="0"/>
              <a:t>3)  The supernatant extracts from step 3 were then combined, and 20 µL of chloroform, followed by 20 µL of water, was added. The combined extract was vortex and centrifuged at 1,500×g for 5 min. The upper (aqueous) phase was carefully pipette into a fresh tube and lyophilized in a SPD1010 speed-</a:t>
            </a:r>
            <a:r>
              <a:rPr lang="en-US" dirty="0" err="1" smtClean="0"/>
              <a:t>vac</a:t>
            </a:r>
            <a:r>
              <a:rPr lang="en-US" dirty="0" smtClean="0"/>
              <a:t> concentrator.  The lyophilized residue was re-suspended in 10 </a:t>
            </a:r>
            <a:r>
              <a:rPr lang="en-US" dirty="0" err="1" smtClean="0"/>
              <a:t>μl</a:t>
            </a:r>
            <a:r>
              <a:rPr lang="en-US" dirty="0" smtClean="0"/>
              <a:t> of water, followed by 30 </a:t>
            </a:r>
            <a:r>
              <a:rPr lang="en-US" dirty="0" err="1" smtClean="0"/>
              <a:t>μl</a:t>
            </a:r>
            <a:r>
              <a:rPr lang="en-US" dirty="0" smtClean="0"/>
              <a:t> of methanol, and then centrifuged to remove any precipitated protein.</a:t>
            </a:r>
          </a:p>
          <a:p>
            <a:pPr lvl="0"/>
            <a:r>
              <a:rPr lang="en-US" dirty="0" smtClean="0"/>
              <a:t>Solution is stored at -80°C until in preparation for MALDI (</a:t>
            </a:r>
            <a:r>
              <a:rPr lang="en-US" dirty="0" err="1" smtClean="0"/>
              <a:t>Bruker</a:t>
            </a:r>
            <a:r>
              <a:rPr lang="en-US" dirty="0" smtClean="0"/>
              <a:t>) and ESI (Yale) FT-ICR MS analyses.</a:t>
            </a:r>
          </a:p>
          <a:p>
            <a:pPr lvl="0"/>
            <a:endParaRPr lang="en-US" dirty="0"/>
          </a:p>
        </p:txBody>
      </p:sp>
      <p:sp>
        <p:nvSpPr>
          <p:cNvPr id="4" name="Slide Number Placeholder 3"/>
          <p:cNvSpPr>
            <a:spLocks noGrp="1"/>
          </p:cNvSpPr>
          <p:nvPr>
            <p:ph type="sldNum" sz="quarter" idx="10"/>
          </p:nvPr>
        </p:nvSpPr>
        <p:spPr/>
        <p:txBody>
          <a:bodyPr/>
          <a:lstStyle/>
          <a:p>
            <a:fld id="{D4947F33-3A58-436D-B02F-F243C40533E0}" type="slidenum">
              <a:rPr lang="en-US" smtClean="0"/>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cluster shows that the data peaks (based on intensity and mass) “cluster” well to differentiate spectral feature which are from pre and which are from post treatment.  The upper part of the diagram shows how well the cluster are linked; read this as though of a “grouping” like depiction.  Things that group together are more closely related.  Coloration in the diagram indicate the increase/decrease in intensity (darker red indicate higher/increase in intensity.  The data were processed by </a:t>
            </a:r>
            <a:r>
              <a:rPr lang="en-US" dirty="0" err="1" smtClean="0"/>
              <a:t>inhouse</a:t>
            </a:r>
            <a:r>
              <a:rPr lang="en-US" dirty="0" smtClean="0"/>
              <a:t> software within our Keck Biostatistics Resource.  Make sure to acknowledge </a:t>
            </a:r>
            <a:r>
              <a:rPr lang="en-US" dirty="0" err="1" smtClean="0"/>
              <a:t>Ji</a:t>
            </a:r>
            <a:r>
              <a:rPr lang="en-US" dirty="0" smtClean="0"/>
              <a:t> Young Lee from the Keck Biostatistics Resource.</a:t>
            </a:r>
            <a:endParaRPr lang="en-US" dirty="0"/>
          </a:p>
        </p:txBody>
      </p:sp>
      <p:sp>
        <p:nvSpPr>
          <p:cNvPr id="4" name="Slide Number Placeholder 3"/>
          <p:cNvSpPr>
            <a:spLocks noGrp="1"/>
          </p:cNvSpPr>
          <p:nvPr>
            <p:ph type="sldNum" sz="quarter" idx="10"/>
          </p:nvPr>
        </p:nvSpPr>
        <p:spPr/>
        <p:txBody>
          <a:bodyPr/>
          <a:lstStyle/>
          <a:p>
            <a:fld id="{D4947F33-3A58-436D-B02F-F243C40533E0}" type="slidenum">
              <a:rPr lang="en-US" smtClean="0"/>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23D29C-9FEE-48C4-9A32-7D10F8733C0B}" type="slidenum">
              <a:rPr lang="en-US" smtClean="0"/>
              <a:pPr>
                <a:defRPr/>
              </a:pPr>
              <a:t>51</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CF5C-5742-4C45-87C6-2DD8BBF73584}" type="slidenum">
              <a:rPr lang="en-US"/>
              <a:pPr/>
              <a:t>55</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Image Placeholder 1"/>
          <p:cNvSpPr>
            <a:spLocks noGrp="1" noRot="1" noChangeAspect="1" noTextEdit="1"/>
          </p:cNvSpPr>
          <p:nvPr>
            <p:ph type="sldImg"/>
          </p:nvPr>
        </p:nvSpPr>
        <p:spPr>
          <a:ln/>
        </p:spPr>
      </p:sp>
      <p:sp>
        <p:nvSpPr>
          <p:cNvPr id="546819" name="Notes Placeholder 2"/>
          <p:cNvSpPr>
            <a:spLocks noGrp="1"/>
          </p:cNvSpPr>
          <p:nvPr>
            <p:ph type="body" idx="1"/>
          </p:nvPr>
        </p:nvSpPr>
        <p:spPr>
          <a:xfrm>
            <a:off x="686421" y="4342464"/>
            <a:ext cx="5485158" cy="4116049"/>
          </a:xfrm>
          <a:noFill/>
          <a:ln/>
        </p:spPr>
        <p:txBody>
          <a:bodyPr lIns="89730" tIns="44865" rIns="89730" bIns="44865"/>
          <a:lstStyle/>
          <a:p>
            <a:endParaRPr lang="en-US" smtClean="0"/>
          </a:p>
        </p:txBody>
      </p:sp>
      <p:sp>
        <p:nvSpPr>
          <p:cNvPr id="546820"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89730" tIns="44865" rIns="89730" bIns="44865" anchor="b"/>
          <a:lstStyle/>
          <a:p>
            <a:pPr algn="r"/>
            <a:fld id="{EE51B719-589B-47D8-A824-D7B08839F30C}" type="slidenum">
              <a:rPr lang="en-US" sz="1200">
                <a:latin typeface="Arial" pitchFamily="34" charset="0"/>
              </a:rPr>
              <a:pPr algn="r"/>
              <a:t>60</a:t>
            </a:fld>
            <a:endParaRPr lang="en-US" sz="1200" dirty="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Cost about $700K</a:t>
            </a:r>
            <a:endParaRPr lang="en-US"/>
          </a:p>
        </p:txBody>
      </p:sp>
      <p:sp>
        <p:nvSpPr>
          <p:cNvPr id="4" name="Slide Number Placeholder 3"/>
          <p:cNvSpPr>
            <a:spLocks noGrp="1"/>
          </p:cNvSpPr>
          <p:nvPr>
            <p:ph type="sldNum" sz="quarter" idx="10"/>
          </p:nvPr>
        </p:nvSpPr>
        <p:spPr/>
        <p:txBody>
          <a:bodyPr/>
          <a:lstStyle/>
          <a:p>
            <a:fld id="{E53DE924-1BA4-491B-BE99-233AF2BB42E4}" type="slidenum">
              <a:rPr lang="en-US" smtClean="0"/>
              <a:pPr/>
              <a:t>64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smtClean="0"/>
          </a:p>
        </p:txBody>
      </p:sp>
      <p:sp>
        <p:nvSpPr>
          <p:cNvPr id="11268" name="Slide Number Placeholder 3"/>
          <p:cNvSpPr>
            <a:spLocks noGrp="1"/>
          </p:cNvSpPr>
          <p:nvPr>
            <p:ph type="sldNum" sz="quarter" idx="5"/>
          </p:nvPr>
        </p:nvSpPr>
        <p:spPr>
          <a:noFill/>
        </p:spPr>
        <p:txBody>
          <a:bodyPr/>
          <a:lstStyle/>
          <a:p>
            <a:fld id="{37F70B6B-95A6-47ED-814A-2050831CB678}" type="slidenum">
              <a:rPr lang="en-US" smtClean="0"/>
              <a:pPr/>
              <a:t>66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1449B-F5A8-4E30-A995-94EEE4874EDA}" type="slidenum">
              <a:rPr lang="en-US"/>
              <a:pPr/>
              <a:t>8</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7AEC4-3CFD-4395-8444-74F205C9F89A}" type="slidenum">
              <a:rPr lang="en-US"/>
              <a:pPr/>
              <a:t>9</a:t>
            </a:fld>
            <a:endParaRPr lang="en-US"/>
          </a:p>
        </p:txBody>
      </p:sp>
      <p:sp>
        <p:nvSpPr>
          <p:cNvPr id="8194" name="Rectangle 2"/>
          <p:cNvSpPr>
            <a:spLocks noChangeArrowheads="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8195" name="Rectangle 3"/>
          <p:cNvSpPr>
            <a:spLocks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0C07B-1256-4922-8A8A-16D09DFB2025}" type="slidenum">
              <a:rPr lang="en-US"/>
              <a:pPr/>
              <a:t>13</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AF022-F18A-4216-9EDE-B047F75DB651}" type="slidenum">
              <a:rPr lang="en-US"/>
              <a:pPr/>
              <a:t>14</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59EE593-1DD1-4790-80B2-0302D605AAC9}" type="slidenum">
              <a:rPr lang="en-GB" smtClean="0"/>
              <a:pPr/>
              <a:t>16</a:t>
            </a:fld>
            <a:endParaRPr lang="en-GB"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DF13F4D-4B6E-481E-A893-2B6FE62AAB2E}" type="slidenum">
              <a:rPr lang="en-GB" smtClean="0"/>
              <a:pPr/>
              <a:t>17</a:t>
            </a:fld>
            <a:endParaRPr lang="en-GB"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6290265-2D0A-449F-9EB9-87A8CF436F7F}" type="slidenum">
              <a:rPr lang="en-GB" smtClean="0"/>
              <a:pPr/>
              <a:t>18</a:t>
            </a:fld>
            <a:endParaRPr lang="en-GB"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036645-2224-4F6B-88CC-16A0EBD6BABC}" type="datetime1">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B7790-4704-40C0-9412-1D0A0F865CAB}" type="datetime1">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BEE7D-B8FF-48CA-AD3C-8E01E9387290}" type="datetime1">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A79601E-96A9-4950-9FE2-EDAF1D0C95B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3613" y="0"/>
            <a:ext cx="8180387" cy="995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9250" y="1287463"/>
            <a:ext cx="4144963" cy="486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87463"/>
            <a:ext cx="4144962" cy="486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13E68-A6D2-401E-87DB-C9C153544D1A}" type="datetime1">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2366A-3D94-40E0-B3B5-9BEE6E0AF55F}" type="datetime1">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63BF3A-CB37-4092-B3ED-EAF58F02A1E3}" type="datetime1">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BDA829-1B02-4082-9E85-1CCE938FB5B5}" type="datetime1">
              <a:rPr lang="en-US" smtClean="0"/>
              <a:t>4/11/2011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374DF4-5463-4DB5-B24A-936A7A49A974}" type="datetime1">
              <a:rPr lang="en-US" smtClean="0"/>
              <a:t>4/11/2011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9D56C-3E6B-4B30-AD16-EC3A2CEAC943}" type="datetime1">
              <a:rPr lang="en-US" smtClean="0"/>
              <a:t>4/11/2011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F74B4-44B2-4B9A-882B-00F7DE7C51E6}" type="datetime1">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73114-95F9-4CDC-B1F4-EFE161C33878}" type="datetime1">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FF8CD-639A-41D7-9A52-CAD703A7B6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D7474-9E29-48DC-995C-538A2B93B535}" type="datetime1">
              <a:rPr lang="en-US" smtClean="0"/>
              <a:t>4/11/2011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FF8CD-639A-41D7-9A52-CAD703A7B6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27.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4.emf"/><Relationship Id="rId5" Type="http://schemas.openxmlformats.org/officeDocument/2006/relationships/image" Target="../media/image43.png"/><Relationship Id="rId4" Type="http://schemas.openxmlformats.org/officeDocument/2006/relationships/image" Target="../media/image42.wmf"/></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slideLayout" Target="../slideLayouts/slideLayout6.x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3.emf"/><Relationship Id="rId4" Type="http://schemas.openxmlformats.org/officeDocument/2006/relationships/image" Target="../media/image72.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2.emf"/><Relationship Id="rId4" Type="http://schemas.openxmlformats.org/officeDocument/2006/relationships/image" Target="../media/image81.emf"/></Relationships>
</file>

<file path=ppt/slides/_rels/slide52.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7.wmf"/><Relationship Id="rId5" Type="http://schemas.openxmlformats.org/officeDocument/2006/relationships/image" Target="../media/image106.png"/><Relationship Id="rId4" Type="http://schemas.openxmlformats.org/officeDocument/2006/relationships/image" Target="../media/image105.png"/></Relationships>
</file>

<file path=ppt/slides/_rels/slide6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 Id="rId5" Type="http://schemas.openxmlformats.org/officeDocument/2006/relationships/image" Target="../media/image111.emf"/><Relationship Id="rId4" Type="http://schemas.openxmlformats.org/officeDocument/2006/relationships/image" Target="../media/image110.png"/></Relationships>
</file>

<file path=ppt/slides/_rels/slide6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15.emf"/><Relationship Id="rId5" Type="http://schemas.openxmlformats.org/officeDocument/2006/relationships/image" Target="../media/image114.emf"/><Relationship Id="rId4" Type="http://schemas.openxmlformats.org/officeDocument/2006/relationships/image" Target="../media/image113.emf"/></Relationships>
</file>

<file path=ppt/slides/_rels/slide6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emf"/><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image" Target="../media/image116.jpeg"/><Relationship Id="rId1" Type="http://schemas.openxmlformats.org/officeDocument/2006/relationships/slideLayout" Target="../slideLayouts/slideLayout7.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emf"/><Relationship Id="rId9" Type="http://schemas.openxmlformats.org/officeDocument/2006/relationships/image" Target="../media/image123.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file:///C:\Documents%20and%20Settings\ttl9\Desktop\FTICR.mpg"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4000" b="1" dirty="0"/>
              <a:t>High Resolution Mass Spectrometers role in </a:t>
            </a:r>
            <a:r>
              <a:rPr lang="en-US" sz="2800" dirty="0"/>
              <a:t>small molecule </a:t>
            </a:r>
            <a:r>
              <a:rPr lang="en-US" sz="4000" b="1" dirty="0"/>
              <a:t>studies</a:t>
            </a:r>
          </a:p>
        </p:txBody>
      </p:sp>
      <p:sp>
        <p:nvSpPr>
          <p:cNvPr id="3" name="Subtitle 2"/>
          <p:cNvSpPr>
            <a:spLocks noGrp="1"/>
          </p:cNvSpPr>
          <p:nvPr>
            <p:ph type="subTitle" idx="1"/>
          </p:nvPr>
        </p:nvSpPr>
        <p:spPr/>
        <p:txBody>
          <a:bodyPr>
            <a:normAutofit/>
          </a:bodyPr>
          <a:lstStyle/>
          <a:p>
            <a:r>
              <a:rPr lang="en-US" sz="2400" b="1" dirty="0" smtClean="0">
                <a:solidFill>
                  <a:schemeClr val="tx1"/>
                </a:solidFill>
              </a:rPr>
              <a:t>TuKiet T. Lam, PhD</a:t>
            </a:r>
          </a:p>
          <a:p>
            <a:r>
              <a:rPr lang="en-US" sz="2400" b="1" dirty="0" err="1">
                <a:solidFill>
                  <a:schemeClr val="tx1"/>
                </a:solidFill>
              </a:rPr>
              <a:t>Chem</a:t>
            </a:r>
            <a:r>
              <a:rPr lang="en-US" sz="2400" b="1" dirty="0">
                <a:solidFill>
                  <a:schemeClr val="tx1"/>
                </a:solidFill>
              </a:rPr>
              <a:t> </a:t>
            </a:r>
            <a:r>
              <a:rPr lang="en-US" sz="2400" b="1" dirty="0" smtClean="0">
                <a:solidFill>
                  <a:schemeClr val="tx1"/>
                </a:solidFill>
              </a:rPr>
              <a:t>395: </a:t>
            </a:r>
            <a:r>
              <a:rPr lang="en-US" sz="2400" b="1" dirty="0" err="1">
                <a:solidFill>
                  <a:schemeClr val="tx1"/>
                </a:solidFill>
              </a:rPr>
              <a:t>Bioanalytical</a:t>
            </a:r>
            <a:r>
              <a:rPr lang="en-US" sz="2400" b="1" dirty="0">
                <a:solidFill>
                  <a:schemeClr val="tx1"/>
                </a:solidFill>
              </a:rPr>
              <a:t> </a:t>
            </a:r>
            <a:r>
              <a:rPr lang="en-US" sz="2400" b="1" dirty="0" smtClean="0">
                <a:solidFill>
                  <a:schemeClr val="tx1"/>
                </a:solidFill>
              </a:rPr>
              <a:t>Chemistry</a:t>
            </a:r>
          </a:p>
          <a:p>
            <a:r>
              <a:rPr lang="en-US" sz="2400" b="1" dirty="0" smtClean="0">
                <a:solidFill>
                  <a:schemeClr val="tx1"/>
                </a:solidFill>
              </a:rPr>
              <a:t>April 12, 2011</a:t>
            </a:r>
            <a:endParaRPr lang="en-US" sz="2400" b="1" dirty="0">
              <a:solidFill>
                <a:schemeClr val="tx1"/>
              </a:solidFill>
            </a:endParaRPr>
          </a:p>
        </p:txBody>
      </p:sp>
      <p:sp>
        <p:nvSpPr>
          <p:cNvPr id="4" name="Slide Number Placeholder 3"/>
          <p:cNvSpPr>
            <a:spLocks noGrp="1"/>
          </p:cNvSpPr>
          <p:nvPr>
            <p:ph type="sldNum" sz="quarter" idx="12"/>
          </p:nvPr>
        </p:nvSpPr>
        <p:spPr/>
        <p:txBody>
          <a:bodyPr/>
          <a:lstStyle/>
          <a:p>
            <a:fld id="{BFCFF8CD-639A-41D7-9A52-CAD703A7B620}" type="slidenum">
              <a:rPr lang="en-US" smtClean="0"/>
              <a:t>1</a:t>
            </a:fld>
            <a:endParaRPr lang="en-US"/>
          </a:p>
        </p:txBody>
      </p:sp>
      <p:pic>
        <p:nvPicPr>
          <p:cNvPr id="1026" name="Picture 2" descr="Y:\9p4T_FTICR\Templates_Logo\Yale_Shield_logo.jpg"/>
          <p:cNvPicPr>
            <a:picLocks noChangeAspect="1" noChangeArrowheads="1"/>
          </p:cNvPicPr>
          <p:nvPr/>
        </p:nvPicPr>
        <p:blipFill>
          <a:blip r:embed="rId3" cstate="print"/>
          <a:srcRect/>
          <a:stretch>
            <a:fillRect/>
          </a:stretch>
        </p:blipFill>
        <p:spPr bwMode="auto">
          <a:xfrm>
            <a:off x="834976" y="5943600"/>
            <a:ext cx="867392" cy="914400"/>
          </a:xfrm>
          <a:prstGeom prst="rect">
            <a:avLst/>
          </a:prstGeom>
          <a:noFill/>
        </p:spPr>
      </p:pic>
      <p:pic>
        <p:nvPicPr>
          <p:cNvPr id="1027" name="Picture 3" descr="Y:\9p4T_FTICR\Templates_Logo\Yale_YSM_logo.jpg"/>
          <p:cNvPicPr>
            <a:picLocks noChangeAspect="1" noChangeArrowheads="1"/>
          </p:cNvPicPr>
          <p:nvPr/>
        </p:nvPicPr>
        <p:blipFill>
          <a:blip r:embed="rId4" cstate="print"/>
          <a:srcRect/>
          <a:stretch>
            <a:fillRect/>
          </a:stretch>
        </p:blipFill>
        <p:spPr bwMode="auto">
          <a:xfrm>
            <a:off x="0" y="5943600"/>
            <a:ext cx="731520" cy="914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81200" y="2667000"/>
            <a:ext cx="676275" cy="674688"/>
            <a:chOff x="2672" y="2135"/>
            <a:chExt cx="426" cy="425"/>
          </a:xfrm>
        </p:grpSpPr>
        <p:sp>
          <p:nvSpPr>
            <p:cNvPr id="2051" name="Oval 3"/>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052" name="Line 4"/>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053" name="Line 5"/>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3" name="Group 6"/>
          <p:cNvGrpSpPr>
            <a:grpSpLocks/>
          </p:cNvGrpSpPr>
          <p:nvPr/>
        </p:nvGrpSpPr>
        <p:grpSpPr bwMode="auto">
          <a:xfrm>
            <a:off x="2409825" y="2682875"/>
            <a:ext cx="676275" cy="674688"/>
            <a:chOff x="2672" y="2135"/>
            <a:chExt cx="426" cy="425"/>
          </a:xfrm>
        </p:grpSpPr>
        <p:sp>
          <p:nvSpPr>
            <p:cNvPr id="2055" name="Oval 7"/>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056" name="Line 8"/>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057" name="Line 9"/>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4" name="Group 10"/>
          <p:cNvGrpSpPr>
            <a:grpSpLocks/>
          </p:cNvGrpSpPr>
          <p:nvPr/>
        </p:nvGrpSpPr>
        <p:grpSpPr bwMode="auto">
          <a:xfrm>
            <a:off x="2403475" y="2682875"/>
            <a:ext cx="676275" cy="674688"/>
            <a:chOff x="2672" y="2135"/>
            <a:chExt cx="426" cy="425"/>
          </a:xfrm>
        </p:grpSpPr>
        <p:sp>
          <p:nvSpPr>
            <p:cNvPr id="2059" name="Oval 11"/>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060" name="Line 12"/>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061" name="Line 13"/>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5" name="Group 14"/>
          <p:cNvGrpSpPr>
            <a:grpSpLocks/>
          </p:cNvGrpSpPr>
          <p:nvPr/>
        </p:nvGrpSpPr>
        <p:grpSpPr bwMode="auto">
          <a:xfrm>
            <a:off x="2400300" y="2682875"/>
            <a:ext cx="676275" cy="674688"/>
            <a:chOff x="2672" y="2135"/>
            <a:chExt cx="426" cy="425"/>
          </a:xfrm>
        </p:grpSpPr>
        <p:sp>
          <p:nvSpPr>
            <p:cNvPr id="2063" name="Oval 15"/>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064" name="Line 16"/>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065" name="Line 17"/>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6" name="Group 18"/>
          <p:cNvGrpSpPr>
            <a:grpSpLocks/>
          </p:cNvGrpSpPr>
          <p:nvPr/>
        </p:nvGrpSpPr>
        <p:grpSpPr bwMode="auto">
          <a:xfrm>
            <a:off x="1981200" y="2667000"/>
            <a:ext cx="676275" cy="674688"/>
            <a:chOff x="2672" y="2135"/>
            <a:chExt cx="426" cy="425"/>
          </a:xfrm>
        </p:grpSpPr>
        <p:sp>
          <p:nvSpPr>
            <p:cNvPr id="2067" name="Oval 19"/>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068" name="Line 20"/>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069" name="Line 21"/>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7" name="Group 22"/>
          <p:cNvGrpSpPr>
            <a:grpSpLocks/>
          </p:cNvGrpSpPr>
          <p:nvPr/>
        </p:nvGrpSpPr>
        <p:grpSpPr bwMode="auto">
          <a:xfrm>
            <a:off x="1981200" y="2667000"/>
            <a:ext cx="676275" cy="674688"/>
            <a:chOff x="2672" y="2135"/>
            <a:chExt cx="426" cy="425"/>
          </a:xfrm>
        </p:grpSpPr>
        <p:sp>
          <p:nvSpPr>
            <p:cNvPr id="2071" name="Oval 23"/>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072" name="Line 24"/>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073" name="Line 25"/>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8" name="Group 26"/>
          <p:cNvGrpSpPr>
            <a:grpSpLocks/>
          </p:cNvGrpSpPr>
          <p:nvPr/>
        </p:nvGrpSpPr>
        <p:grpSpPr bwMode="auto">
          <a:xfrm>
            <a:off x="2057400" y="2362200"/>
            <a:ext cx="1066800" cy="1063625"/>
            <a:chOff x="2672" y="2135"/>
            <a:chExt cx="426" cy="425"/>
          </a:xfrm>
        </p:grpSpPr>
        <p:sp>
          <p:nvSpPr>
            <p:cNvPr id="2075" name="Oval 27"/>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076" name="Line 28"/>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077" name="Line 29"/>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9" name="Group 30"/>
          <p:cNvGrpSpPr>
            <a:grpSpLocks/>
          </p:cNvGrpSpPr>
          <p:nvPr/>
        </p:nvGrpSpPr>
        <p:grpSpPr bwMode="auto">
          <a:xfrm>
            <a:off x="2133600" y="2438400"/>
            <a:ext cx="1066800" cy="1063625"/>
            <a:chOff x="2672" y="2135"/>
            <a:chExt cx="426" cy="425"/>
          </a:xfrm>
        </p:grpSpPr>
        <p:sp>
          <p:nvSpPr>
            <p:cNvPr id="2079" name="Oval 31"/>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080" name="Line 32"/>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081" name="Line 33"/>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sp>
        <p:nvSpPr>
          <p:cNvPr id="2082" name="Oval 34"/>
          <p:cNvSpPr>
            <a:spLocks noChangeAspect="1" noChangeArrowheads="1"/>
          </p:cNvSpPr>
          <p:nvPr/>
        </p:nvSpPr>
        <p:spPr bwMode="auto">
          <a:xfrm>
            <a:off x="533400" y="3054350"/>
            <a:ext cx="4119563" cy="1349375"/>
          </a:xfrm>
          <a:prstGeom prst="ellipse">
            <a:avLst/>
          </a:prstGeom>
          <a:solidFill>
            <a:schemeClr val="bg1"/>
          </a:solidFill>
          <a:ln w="76200">
            <a:solidFill>
              <a:schemeClr val="tx1"/>
            </a:solidFill>
            <a:round/>
            <a:headEnd/>
            <a:tailEnd/>
          </a:ln>
          <a:effectLst/>
        </p:spPr>
        <p:txBody>
          <a:bodyPr wrap="none" anchor="ctr"/>
          <a:lstStyle/>
          <a:p>
            <a:endParaRPr lang="en-US"/>
          </a:p>
        </p:txBody>
      </p:sp>
      <p:sp>
        <p:nvSpPr>
          <p:cNvPr id="2083" name="Rectangle 35"/>
          <p:cNvSpPr>
            <a:spLocks noChangeAspect="1" noChangeArrowheads="1"/>
          </p:cNvSpPr>
          <p:nvPr/>
        </p:nvSpPr>
        <p:spPr bwMode="auto">
          <a:xfrm>
            <a:off x="1524000" y="1295400"/>
            <a:ext cx="641350" cy="914400"/>
          </a:xfrm>
          <a:prstGeom prst="rect">
            <a:avLst/>
          </a:prstGeom>
          <a:noFill/>
          <a:ln w="9525">
            <a:noFill/>
            <a:miter lim="800000"/>
            <a:headEnd/>
            <a:tailEnd/>
          </a:ln>
          <a:effectLst/>
        </p:spPr>
        <p:txBody>
          <a:bodyPr wrap="none">
            <a:spAutoFit/>
          </a:bodyPr>
          <a:lstStyle/>
          <a:p>
            <a:pPr eaLnBrk="0" hangingPunct="0"/>
            <a:r>
              <a:rPr lang="en-US" sz="5400">
                <a:latin typeface="Arial" charset="0"/>
              </a:rPr>
              <a:t>B</a:t>
            </a:r>
          </a:p>
        </p:txBody>
      </p:sp>
      <p:sp>
        <p:nvSpPr>
          <p:cNvPr id="2084" name="AutoShape 36"/>
          <p:cNvSpPr>
            <a:spLocks noChangeAspect="1" noChangeArrowheads="1"/>
          </p:cNvSpPr>
          <p:nvPr/>
        </p:nvSpPr>
        <p:spPr bwMode="auto">
          <a:xfrm rot="4922461">
            <a:off x="1633537" y="2841626"/>
            <a:ext cx="600075" cy="514350"/>
          </a:xfrm>
          <a:prstGeom prst="triangle">
            <a:avLst>
              <a:gd name="adj" fmla="val 50000"/>
            </a:avLst>
          </a:prstGeom>
          <a:solidFill>
            <a:schemeClr val="tx1"/>
          </a:solidFill>
          <a:ln w="9525">
            <a:solidFill>
              <a:schemeClr val="tx1"/>
            </a:solidFill>
            <a:miter lim="800000"/>
            <a:headEnd/>
            <a:tailEnd/>
          </a:ln>
          <a:effectLst/>
        </p:spPr>
        <p:txBody>
          <a:bodyPr rot="10800000" vert="eaVert" wrap="none" anchor="ctr"/>
          <a:lstStyle/>
          <a:p>
            <a:pPr algn="ctr" eaLnBrk="0" hangingPunct="0"/>
            <a:endParaRPr lang="en-US" sz="3200"/>
          </a:p>
        </p:txBody>
      </p:sp>
      <p:sp>
        <p:nvSpPr>
          <p:cNvPr id="2085" name="AutoShape 37"/>
          <p:cNvSpPr>
            <a:spLocks noChangeAspect="1" noChangeArrowheads="1"/>
          </p:cNvSpPr>
          <p:nvPr/>
        </p:nvSpPr>
        <p:spPr bwMode="auto">
          <a:xfrm rot="24404">
            <a:off x="2351088" y="1266825"/>
            <a:ext cx="515937" cy="600075"/>
          </a:xfrm>
          <a:prstGeom prst="triangle">
            <a:avLst>
              <a:gd name="adj" fmla="val 50000"/>
            </a:avLst>
          </a:prstGeom>
          <a:solidFill>
            <a:schemeClr val="tx1"/>
          </a:solidFill>
          <a:ln w="9525">
            <a:solidFill>
              <a:schemeClr val="tx1"/>
            </a:solidFill>
            <a:miter lim="800000"/>
            <a:headEnd/>
            <a:tailEnd/>
          </a:ln>
          <a:effectLst/>
        </p:spPr>
        <p:txBody>
          <a:bodyPr wrap="none" anchor="ctr"/>
          <a:lstStyle/>
          <a:p>
            <a:pPr algn="ctr" eaLnBrk="0" hangingPunct="0"/>
            <a:endParaRPr lang="en-US" sz="3200"/>
          </a:p>
        </p:txBody>
      </p:sp>
      <p:grpSp>
        <p:nvGrpSpPr>
          <p:cNvPr id="10" name="Group 38"/>
          <p:cNvGrpSpPr>
            <a:grpSpLocks/>
          </p:cNvGrpSpPr>
          <p:nvPr/>
        </p:nvGrpSpPr>
        <p:grpSpPr bwMode="auto">
          <a:xfrm>
            <a:off x="4114800" y="3657600"/>
            <a:ext cx="676275" cy="674688"/>
            <a:chOff x="2672" y="2135"/>
            <a:chExt cx="426" cy="425"/>
          </a:xfrm>
        </p:grpSpPr>
        <p:sp>
          <p:nvSpPr>
            <p:cNvPr id="2087" name="Oval 39"/>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088" name="Line 40"/>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089" name="Line 41"/>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11" name="Group 42"/>
          <p:cNvGrpSpPr>
            <a:grpSpLocks/>
          </p:cNvGrpSpPr>
          <p:nvPr/>
        </p:nvGrpSpPr>
        <p:grpSpPr bwMode="auto">
          <a:xfrm>
            <a:off x="5334000" y="1295400"/>
            <a:ext cx="2524125" cy="1689100"/>
            <a:chOff x="1152" y="3158"/>
            <a:chExt cx="1590" cy="1064"/>
          </a:xfrm>
        </p:grpSpPr>
        <p:sp>
          <p:nvSpPr>
            <p:cNvPr id="2091" name="Text Box 43"/>
            <p:cNvSpPr txBox="1">
              <a:spLocks noChangeArrowheads="1"/>
            </p:cNvSpPr>
            <p:nvPr/>
          </p:nvSpPr>
          <p:spPr bwMode="auto">
            <a:xfrm>
              <a:off x="1974" y="3158"/>
              <a:ext cx="768" cy="576"/>
            </a:xfrm>
            <a:prstGeom prst="rect">
              <a:avLst/>
            </a:prstGeom>
            <a:noFill/>
            <a:ln w="9525">
              <a:noFill/>
              <a:miter lim="800000"/>
              <a:headEnd/>
              <a:tailEnd/>
            </a:ln>
            <a:effectLst/>
          </p:spPr>
          <p:txBody>
            <a:bodyPr>
              <a:spAutoFit/>
            </a:bodyPr>
            <a:lstStyle/>
            <a:p>
              <a:pPr eaLnBrk="0" hangingPunct="0"/>
              <a:r>
                <a:rPr lang="en-US" sz="5400">
                  <a:latin typeface="Arial" charset="0"/>
                </a:rPr>
                <a:t>q B </a:t>
              </a:r>
            </a:p>
          </p:txBody>
        </p:sp>
        <p:sp>
          <p:nvSpPr>
            <p:cNvPr id="2092" name="Line 44"/>
            <p:cNvSpPr>
              <a:spLocks noChangeShapeType="1"/>
            </p:cNvSpPr>
            <p:nvPr/>
          </p:nvSpPr>
          <p:spPr bwMode="auto">
            <a:xfrm flipV="1">
              <a:off x="2030" y="3748"/>
              <a:ext cx="667" cy="2"/>
            </a:xfrm>
            <a:prstGeom prst="line">
              <a:avLst/>
            </a:prstGeom>
            <a:noFill/>
            <a:ln w="57150">
              <a:solidFill>
                <a:schemeClr val="tx1"/>
              </a:solidFill>
              <a:round/>
              <a:headEnd/>
              <a:tailEnd/>
            </a:ln>
            <a:effectLst/>
          </p:spPr>
          <p:txBody>
            <a:bodyPr/>
            <a:lstStyle/>
            <a:p>
              <a:endParaRPr lang="en-US"/>
            </a:p>
          </p:txBody>
        </p:sp>
        <p:sp>
          <p:nvSpPr>
            <p:cNvPr id="2093" name="Rectangle 45"/>
            <p:cNvSpPr>
              <a:spLocks noChangeArrowheads="1"/>
            </p:cNvSpPr>
            <p:nvPr/>
          </p:nvSpPr>
          <p:spPr bwMode="auto">
            <a:xfrm>
              <a:off x="2132" y="3646"/>
              <a:ext cx="476" cy="576"/>
            </a:xfrm>
            <a:prstGeom prst="rect">
              <a:avLst/>
            </a:prstGeom>
            <a:noFill/>
            <a:ln w="9525">
              <a:noFill/>
              <a:miter lim="800000"/>
              <a:headEnd/>
              <a:tailEnd/>
            </a:ln>
            <a:effectLst/>
          </p:spPr>
          <p:txBody>
            <a:bodyPr wrap="none">
              <a:spAutoFit/>
            </a:bodyPr>
            <a:lstStyle/>
            <a:p>
              <a:pPr eaLnBrk="0" hangingPunct="0"/>
              <a:r>
                <a:rPr lang="en-US" sz="5400">
                  <a:latin typeface="Arial" charset="0"/>
                </a:rPr>
                <a:t>m</a:t>
              </a:r>
            </a:p>
          </p:txBody>
        </p:sp>
        <p:grpSp>
          <p:nvGrpSpPr>
            <p:cNvPr id="12" name="Group 46"/>
            <p:cNvGrpSpPr>
              <a:grpSpLocks/>
            </p:cNvGrpSpPr>
            <p:nvPr/>
          </p:nvGrpSpPr>
          <p:grpSpPr bwMode="auto">
            <a:xfrm>
              <a:off x="1152" y="3400"/>
              <a:ext cx="788" cy="654"/>
              <a:chOff x="3552" y="2160"/>
              <a:chExt cx="788" cy="654"/>
            </a:xfrm>
          </p:grpSpPr>
          <p:sp>
            <p:nvSpPr>
              <p:cNvPr id="2095" name="Text Box 47"/>
              <p:cNvSpPr txBox="1">
                <a:spLocks noChangeArrowheads="1"/>
              </p:cNvSpPr>
              <p:nvPr/>
            </p:nvSpPr>
            <p:spPr bwMode="auto">
              <a:xfrm>
                <a:off x="3936" y="2202"/>
                <a:ext cx="404" cy="612"/>
              </a:xfrm>
              <a:prstGeom prst="rect">
                <a:avLst/>
              </a:prstGeom>
              <a:noFill/>
              <a:ln w="57150">
                <a:solidFill>
                  <a:schemeClr val="bg1"/>
                </a:solidFill>
                <a:miter lim="800000"/>
                <a:headEnd/>
                <a:tailEnd/>
              </a:ln>
              <a:effectLst/>
            </p:spPr>
            <p:txBody>
              <a:bodyPr wrap="none">
                <a:spAutoFit/>
              </a:bodyPr>
              <a:lstStyle/>
              <a:p>
                <a:pPr eaLnBrk="0" hangingPunct="0"/>
                <a:r>
                  <a:rPr lang="en-US" sz="5400">
                    <a:latin typeface="Arial" charset="0"/>
                  </a:rPr>
                  <a:t>=</a:t>
                </a:r>
              </a:p>
            </p:txBody>
          </p:sp>
          <p:sp>
            <p:nvSpPr>
              <p:cNvPr id="2096" name="Rectangle 48"/>
              <p:cNvSpPr>
                <a:spLocks noChangeArrowheads="1"/>
              </p:cNvSpPr>
              <p:nvPr/>
            </p:nvSpPr>
            <p:spPr bwMode="auto">
              <a:xfrm>
                <a:off x="3552" y="2160"/>
                <a:ext cx="413" cy="576"/>
              </a:xfrm>
              <a:prstGeom prst="rect">
                <a:avLst/>
              </a:prstGeom>
              <a:noFill/>
              <a:ln w="9525">
                <a:noFill/>
                <a:miter lim="800000"/>
                <a:headEnd/>
                <a:tailEnd/>
              </a:ln>
              <a:effectLst/>
            </p:spPr>
            <p:txBody>
              <a:bodyPr wrap="none">
                <a:spAutoFit/>
              </a:bodyPr>
              <a:lstStyle/>
              <a:p>
                <a:pPr eaLnBrk="0" hangingPunct="0"/>
                <a:r>
                  <a:rPr lang="en-US" sz="5400" b="1">
                    <a:latin typeface="Arial" charset="0"/>
                    <a:sym typeface="Symbol" pitchFamily="18" charset="2"/>
                  </a:rPr>
                  <a:t></a:t>
                </a:r>
              </a:p>
            </p:txBody>
          </p:sp>
        </p:grpSp>
      </p:grpSp>
      <p:sp>
        <p:nvSpPr>
          <p:cNvPr id="2097" name="Line 49"/>
          <p:cNvSpPr>
            <a:spLocks noChangeAspect="1" noChangeShapeType="1"/>
          </p:cNvSpPr>
          <p:nvPr/>
        </p:nvSpPr>
        <p:spPr bwMode="auto">
          <a:xfrm flipH="1">
            <a:off x="2609850" y="4414838"/>
            <a:ext cx="0" cy="1638300"/>
          </a:xfrm>
          <a:prstGeom prst="line">
            <a:avLst/>
          </a:prstGeom>
          <a:noFill/>
          <a:ln w="57150">
            <a:solidFill>
              <a:schemeClr val="tx1"/>
            </a:solidFill>
            <a:round/>
            <a:headEnd/>
            <a:tailEnd/>
          </a:ln>
          <a:effectLst/>
        </p:spPr>
        <p:txBody>
          <a:bodyPr/>
          <a:lstStyle/>
          <a:p>
            <a:endParaRPr lang="en-US"/>
          </a:p>
        </p:txBody>
      </p:sp>
      <p:sp>
        <p:nvSpPr>
          <p:cNvPr id="2098" name="Line 50"/>
          <p:cNvSpPr>
            <a:spLocks noChangeAspect="1" noChangeShapeType="1"/>
          </p:cNvSpPr>
          <p:nvPr/>
        </p:nvSpPr>
        <p:spPr bwMode="auto">
          <a:xfrm flipV="1">
            <a:off x="2611438" y="1358900"/>
            <a:ext cx="0" cy="2400300"/>
          </a:xfrm>
          <a:prstGeom prst="line">
            <a:avLst/>
          </a:prstGeom>
          <a:noFill/>
          <a:ln w="57150">
            <a:solidFill>
              <a:schemeClr val="tx1"/>
            </a:solidFill>
            <a:round/>
            <a:headEnd/>
            <a:tailEnd type="triangle" w="med" len="med"/>
          </a:ln>
          <a:effectLst/>
        </p:spPr>
        <p:txBody>
          <a:bodyPr/>
          <a:lstStyle/>
          <a:p>
            <a:endParaRPr lang="en-US"/>
          </a:p>
        </p:txBody>
      </p:sp>
      <p:grpSp>
        <p:nvGrpSpPr>
          <p:cNvPr id="13" name="Group 51"/>
          <p:cNvGrpSpPr>
            <a:grpSpLocks/>
          </p:cNvGrpSpPr>
          <p:nvPr/>
        </p:nvGrpSpPr>
        <p:grpSpPr bwMode="auto">
          <a:xfrm>
            <a:off x="2895600" y="2667000"/>
            <a:ext cx="676275" cy="674688"/>
            <a:chOff x="2672" y="2135"/>
            <a:chExt cx="426" cy="425"/>
          </a:xfrm>
        </p:grpSpPr>
        <p:sp>
          <p:nvSpPr>
            <p:cNvPr id="2100" name="Oval 5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01" name="Line 5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02" name="Line 5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14" name="Group 55"/>
          <p:cNvGrpSpPr>
            <a:grpSpLocks/>
          </p:cNvGrpSpPr>
          <p:nvPr/>
        </p:nvGrpSpPr>
        <p:grpSpPr bwMode="auto">
          <a:xfrm>
            <a:off x="901700" y="2846388"/>
            <a:ext cx="676275" cy="674687"/>
            <a:chOff x="2672" y="2135"/>
            <a:chExt cx="426" cy="425"/>
          </a:xfrm>
        </p:grpSpPr>
        <p:sp>
          <p:nvSpPr>
            <p:cNvPr id="2104" name="Oval 5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05" name="Line 5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06" name="Line 5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15" name="Group 59"/>
          <p:cNvGrpSpPr>
            <a:grpSpLocks/>
          </p:cNvGrpSpPr>
          <p:nvPr/>
        </p:nvGrpSpPr>
        <p:grpSpPr bwMode="auto">
          <a:xfrm>
            <a:off x="3810000" y="2971800"/>
            <a:ext cx="676275" cy="674688"/>
            <a:chOff x="2672" y="2135"/>
            <a:chExt cx="426" cy="425"/>
          </a:xfrm>
        </p:grpSpPr>
        <p:sp>
          <p:nvSpPr>
            <p:cNvPr id="2108" name="Oval 6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09" name="Line 6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10" name="Line 6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16" name="Group 63"/>
          <p:cNvGrpSpPr>
            <a:grpSpLocks/>
          </p:cNvGrpSpPr>
          <p:nvPr/>
        </p:nvGrpSpPr>
        <p:grpSpPr bwMode="auto">
          <a:xfrm>
            <a:off x="457200" y="3657600"/>
            <a:ext cx="676275" cy="674688"/>
            <a:chOff x="2672" y="2135"/>
            <a:chExt cx="426" cy="425"/>
          </a:xfrm>
        </p:grpSpPr>
        <p:sp>
          <p:nvSpPr>
            <p:cNvPr id="2112" name="Oval 6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13" name="Line 6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14" name="Line 6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17" name="Group 67"/>
          <p:cNvGrpSpPr>
            <a:grpSpLocks/>
          </p:cNvGrpSpPr>
          <p:nvPr/>
        </p:nvGrpSpPr>
        <p:grpSpPr bwMode="auto">
          <a:xfrm>
            <a:off x="1381125" y="3962400"/>
            <a:ext cx="676275" cy="674688"/>
            <a:chOff x="2672" y="2135"/>
            <a:chExt cx="426" cy="425"/>
          </a:xfrm>
        </p:grpSpPr>
        <p:sp>
          <p:nvSpPr>
            <p:cNvPr id="2116" name="Oval 6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17" name="Line 6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18" name="Line 7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18" name="Group 71"/>
          <p:cNvGrpSpPr>
            <a:grpSpLocks/>
          </p:cNvGrpSpPr>
          <p:nvPr/>
        </p:nvGrpSpPr>
        <p:grpSpPr bwMode="auto">
          <a:xfrm>
            <a:off x="2362200" y="4114800"/>
            <a:ext cx="676275" cy="674688"/>
            <a:chOff x="2672" y="2135"/>
            <a:chExt cx="426" cy="425"/>
          </a:xfrm>
        </p:grpSpPr>
        <p:sp>
          <p:nvSpPr>
            <p:cNvPr id="2120" name="Oval 7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21" name="Line 7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22" name="Line 7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19" name="Group 75"/>
          <p:cNvGrpSpPr>
            <a:grpSpLocks/>
          </p:cNvGrpSpPr>
          <p:nvPr/>
        </p:nvGrpSpPr>
        <p:grpSpPr bwMode="auto">
          <a:xfrm>
            <a:off x="3276600" y="3962400"/>
            <a:ext cx="676275" cy="674688"/>
            <a:chOff x="2672" y="2135"/>
            <a:chExt cx="426" cy="425"/>
          </a:xfrm>
        </p:grpSpPr>
        <p:sp>
          <p:nvSpPr>
            <p:cNvPr id="2124" name="Oval 7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25" name="Line 7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26" name="Line 7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0" name="Group 79"/>
          <p:cNvGrpSpPr>
            <a:grpSpLocks/>
          </p:cNvGrpSpPr>
          <p:nvPr/>
        </p:nvGrpSpPr>
        <p:grpSpPr bwMode="auto">
          <a:xfrm>
            <a:off x="4114800" y="3200400"/>
            <a:ext cx="676275" cy="674688"/>
            <a:chOff x="2672" y="2135"/>
            <a:chExt cx="426" cy="425"/>
          </a:xfrm>
        </p:grpSpPr>
        <p:sp>
          <p:nvSpPr>
            <p:cNvPr id="2128" name="Oval 8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29" name="Line 8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30" name="Line 8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1" name="Group 83"/>
          <p:cNvGrpSpPr>
            <a:grpSpLocks/>
          </p:cNvGrpSpPr>
          <p:nvPr/>
        </p:nvGrpSpPr>
        <p:grpSpPr bwMode="auto">
          <a:xfrm>
            <a:off x="3738563" y="3844925"/>
            <a:ext cx="676275" cy="674688"/>
            <a:chOff x="2672" y="2135"/>
            <a:chExt cx="426" cy="425"/>
          </a:xfrm>
        </p:grpSpPr>
        <p:sp>
          <p:nvSpPr>
            <p:cNvPr id="2132" name="Oval 8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33" name="Line 8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34" name="Line 8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 name="Group 87"/>
          <p:cNvGrpSpPr>
            <a:grpSpLocks/>
          </p:cNvGrpSpPr>
          <p:nvPr/>
        </p:nvGrpSpPr>
        <p:grpSpPr bwMode="auto">
          <a:xfrm>
            <a:off x="2827338" y="4032250"/>
            <a:ext cx="676275" cy="674688"/>
            <a:chOff x="2672" y="2135"/>
            <a:chExt cx="426" cy="425"/>
          </a:xfrm>
        </p:grpSpPr>
        <p:sp>
          <p:nvSpPr>
            <p:cNvPr id="2136" name="Oval 8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37" name="Line 8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38" name="Line 9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3" name="Group 91"/>
          <p:cNvGrpSpPr>
            <a:grpSpLocks/>
          </p:cNvGrpSpPr>
          <p:nvPr/>
        </p:nvGrpSpPr>
        <p:grpSpPr bwMode="auto">
          <a:xfrm>
            <a:off x="3346450" y="2811463"/>
            <a:ext cx="676275" cy="674687"/>
            <a:chOff x="2672" y="2135"/>
            <a:chExt cx="426" cy="425"/>
          </a:xfrm>
        </p:grpSpPr>
        <p:sp>
          <p:nvSpPr>
            <p:cNvPr id="2140" name="Oval 9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41" name="Line 9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42" name="Line 9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4" name="Group 95"/>
          <p:cNvGrpSpPr>
            <a:grpSpLocks/>
          </p:cNvGrpSpPr>
          <p:nvPr/>
        </p:nvGrpSpPr>
        <p:grpSpPr bwMode="auto">
          <a:xfrm>
            <a:off x="1871663" y="4043363"/>
            <a:ext cx="676275" cy="674687"/>
            <a:chOff x="2672" y="2135"/>
            <a:chExt cx="426" cy="425"/>
          </a:xfrm>
        </p:grpSpPr>
        <p:sp>
          <p:nvSpPr>
            <p:cNvPr id="2144" name="Oval 9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45" name="Line 9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46" name="Line 9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5" name="Group 99"/>
          <p:cNvGrpSpPr>
            <a:grpSpLocks/>
          </p:cNvGrpSpPr>
          <p:nvPr/>
        </p:nvGrpSpPr>
        <p:grpSpPr bwMode="auto">
          <a:xfrm>
            <a:off x="881063" y="3887788"/>
            <a:ext cx="676275" cy="674687"/>
            <a:chOff x="2672" y="2135"/>
            <a:chExt cx="426" cy="425"/>
          </a:xfrm>
        </p:grpSpPr>
        <p:sp>
          <p:nvSpPr>
            <p:cNvPr id="2148" name="Oval 10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49" name="Line 10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50" name="Line 10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6" name="Group 103"/>
          <p:cNvGrpSpPr>
            <a:grpSpLocks/>
          </p:cNvGrpSpPr>
          <p:nvPr/>
        </p:nvGrpSpPr>
        <p:grpSpPr bwMode="auto">
          <a:xfrm>
            <a:off x="196850" y="3344863"/>
            <a:ext cx="676275" cy="674687"/>
            <a:chOff x="2672" y="2135"/>
            <a:chExt cx="426" cy="425"/>
          </a:xfrm>
        </p:grpSpPr>
        <p:sp>
          <p:nvSpPr>
            <p:cNvPr id="2152" name="Oval 10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53" name="Line 10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54" name="Line 10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7" name="Group 107"/>
          <p:cNvGrpSpPr>
            <a:grpSpLocks/>
          </p:cNvGrpSpPr>
          <p:nvPr/>
        </p:nvGrpSpPr>
        <p:grpSpPr bwMode="auto">
          <a:xfrm>
            <a:off x="446088" y="3030538"/>
            <a:ext cx="676275" cy="674687"/>
            <a:chOff x="2672" y="2135"/>
            <a:chExt cx="426" cy="425"/>
          </a:xfrm>
        </p:grpSpPr>
        <p:sp>
          <p:nvSpPr>
            <p:cNvPr id="2156" name="Oval 10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57" name="Line 10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58" name="Line 11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8" name="Group 111"/>
          <p:cNvGrpSpPr>
            <a:grpSpLocks/>
          </p:cNvGrpSpPr>
          <p:nvPr/>
        </p:nvGrpSpPr>
        <p:grpSpPr bwMode="auto">
          <a:xfrm>
            <a:off x="4108450" y="3657600"/>
            <a:ext cx="676275" cy="674688"/>
            <a:chOff x="2672" y="2135"/>
            <a:chExt cx="426" cy="425"/>
          </a:xfrm>
        </p:grpSpPr>
        <p:sp>
          <p:nvSpPr>
            <p:cNvPr id="2160" name="Oval 11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61" name="Line 11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62" name="Line 11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9" name="Group 115"/>
          <p:cNvGrpSpPr>
            <a:grpSpLocks/>
          </p:cNvGrpSpPr>
          <p:nvPr/>
        </p:nvGrpSpPr>
        <p:grpSpPr bwMode="auto">
          <a:xfrm>
            <a:off x="2889250" y="2667000"/>
            <a:ext cx="676275" cy="674688"/>
            <a:chOff x="2672" y="2135"/>
            <a:chExt cx="426" cy="425"/>
          </a:xfrm>
        </p:grpSpPr>
        <p:sp>
          <p:nvSpPr>
            <p:cNvPr id="2164" name="Oval 11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65" name="Line 11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66" name="Line 11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30" name="Group 119"/>
          <p:cNvGrpSpPr>
            <a:grpSpLocks/>
          </p:cNvGrpSpPr>
          <p:nvPr/>
        </p:nvGrpSpPr>
        <p:grpSpPr bwMode="auto">
          <a:xfrm>
            <a:off x="895350" y="2846388"/>
            <a:ext cx="676275" cy="674687"/>
            <a:chOff x="2672" y="2135"/>
            <a:chExt cx="426" cy="425"/>
          </a:xfrm>
        </p:grpSpPr>
        <p:sp>
          <p:nvSpPr>
            <p:cNvPr id="2168" name="Oval 12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69" name="Line 12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70" name="Line 12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31" name="Group 123"/>
          <p:cNvGrpSpPr>
            <a:grpSpLocks/>
          </p:cNvGrpSpPr>
          <p:nvPr/>
        </p:nvGrpSpPr>
        <p:grpSpPr bwMode="auto">
          <a:xfrm>
            <a:off x="3803650" y="2971800"/>
            <a:ext cx="676275" cy="674688"/>
            <a:chOff x="2672" y="2135"/>
            <a:chExt cx="426" cy="425"/>
          </a:xfrm>
        </p:grpSpPr>
        <p:sp>
          <p:nvSpPr>
            <p:cNvPr id="2172" name="Oval 12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73" name="Line 12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74" name="Line 12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11" name="Group 127"/>
          <p:cNvGrpSpPr>
            <a:grpSpLocks/>
          </p:cNvGrpSpPr>
          <p:nvPr/>
        </p:nvGrpSpPr>
        <p:grpSpPr bwMode="auto">
          <a:xfrm>
            <a:off x="450850" y="3657600"/>
            <a:ext cx="676275" cy="674688"/>
            <a:chOff x="2672" y="2135"/>
            <a:chExt cx="426" cy="425"/>
          </a:xfrm>
        </p:grpSpPr>
        <p:sp>
          <p:nvSpPr>
            <p:cNvPr id="2176" name="Oval 12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77" name="Line 12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78" name="Line 13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15" name="Group 131"/>
          <p:cNvGrpSpPr>
            <a:grpSpLocks/>
          </p:cNvGrpSpPr>
          <p:nvPr/>
        </p:nvGrpSpPr>
        <p:grpSpPr bwMode="auto">
          <a:xfrm>
            <a:off x="1374775" y="3962400"/>
            <a:ext cx="676275" cy="674688"/>
            <a:chOff x="2672" y="2135"/>
            <a:chExt cx="426" cy="425"/>
          </a:xfrm>
        </p:grpSpPr>
        <p:sp>
          <p:nvSpPr>
            <p:cNvPr id="2180" name="Oval 13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81" name="Line 13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82" name="Line 13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19" name="Group 135"/>
          <p:cNvGrpSpPr>
            <a:grpSpLocks/>
          </p:cNvGrpSpPr>
          <p:nvPr/>
        </p:nvGrpSpPr>
        <p:grpSpPr bwMode="auto">
          <a:xfrm>
            <a:off x="2355850" y="4114800"/>
            <a:ext cx="676275" cy="674688"/>
            <a:chOff x="2672" y="2135"/>
            <a:chExt cx="426" cy="425"/>
          </a:xfrm>
        </p:grpSpPr>
        <p:sp>
          <p:nvSpPr>
            <p:cNvPr id="2184" name="Oval 13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85" name="Line 13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86" name="Line 13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23" name="Group 139"/>
          <p:cNvGrpSpPr>
            <a:grpSpLocks/>
          </p:cNvGrpSpPr>
          <p:nvPr/>
        </p:nvGrpSpPr>
        <p:grpSpPr bwMode="auto">
          <a:xfrm>
            <a:off x="3270250" y="3962400"/>
            <a:ext cx="676275" cy="674688"/>
            <a:chOff x="2672" y="2135"/>
            <a:chExt cx="426" cy="425"/>
          </a:xfrm>
        </p:grpSpPr>
        <p:sp>
          <p:nvSpPr>
            <p:cNvPr id="2188" name="Oval 14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89" name="Line 14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90" name="Line 14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27" name="Group 143"/>
          <p:cNvGrpSpPr>
            <a:grpSpLocks/>
          </p:cNvGrpSpPr>
          <p:nvPr/>
        </p:nvGrpSpPr>
        <p:grpSpPr bwMode="auto">
          <a:xfrm>
            <a:off x="4108450" y="3200400"/>
            <a:ext cx="676275" cy="674688"/>
            <a:chOff x="2672" y="2135"/>
            <a:chExt cx="426" cy="425"/>
          </a:xfrm>
        </p:grpSpPr>
        <p:sp>
          <p:nvSpPr>
            <p:cNvPr id="2192" name="Oval 14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93" name="Line 14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94" name="Line 14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31" name="Group 147"/>
          <p:cNvGrpSpPr>
            <a:grpSpLocks/>
          </p:cNvGrpSpPr>
          <p:nvPr/>
        </p:nvGrpSpPr>
        <p:grpSpPr bwMode="auto">
          <a:xfrm>
            <a:off x="3732213" y="3844925"/>
            <a:ext cx="676275" cy="674688"/>
            <a:chOff x="2672" y="2135"/>
            <a:chExt cx="426" cy="425"/>
          </a:xfrm>
        </p:grpSpPr>
        <p:sp>
          <p:nvSpPr>
            <p:cNvPr id="2196" name="Oval 14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197" name="Line 14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198" name="Line 15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35" name="Group 151"/>
          <p:cNvGrpSpPr>
            <a:grpSpLocks/>
          </p:cNvGrpSpPr>
          <p:nvPr/>
        </p:nvGrpSpPr>
        <p:grpSpPr bwMode="auto">
          <a:xfrm>
            <a:off x="2820988" y="4032250"/>
            <a:ext cx="676275" cy="674688"/>
            <a:chOff x="2672" y="2135"/>
            <a:chExt cx="426" cy="425"/>
          </a:xfrm>
        </p:grpSpPr>
        <p:sp>
          <p:nvSpPr>
            <p:cNvPr id="2200" name="Oval 15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01" name="Line 15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02" name="Line 15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39" name="Group 155"/>
          <p:cNvGrpSpPr>
            <a:grpSpLocks/>
          </p:cNvGrpSpPr>
          <p:nvPr/>
        </p:nvGrpSpPr>
        <p:grpSpPr bwMode="auto">
          <a:xfrm>
            <a:off x="3340100" y="2811463"/>
            <a:ext cx="676275" cy="674687"/>
            <a:chOff x="2672" y="2135"/>
            <a:chExt cx="426" cy="425"/>
          </a:xfrm>
        </p:grpSpPr>
        <p:sp>
          <p:nvSpPr>
            <p:cNvPr id="2204" name="Oval 15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05" name="Line 15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06" name="Line 15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43" name="Group 159"/>
          <p:cNvGrpSpPr>
            <a:grpSpLocks/>
          </p:cNvGrpSpPr>
          <p:nvPr/>
        </p:nvGrpSpPr>
        <p:grpSpPr bwMode="auto">
          <a:xfrm>
            <a:off x="1865313" y="4043363"/>
            <a:ext cx="676275" cy="674687"/>
            <a:chOff x="2672" y="2135"/>
            <a:chExt cx="426" cy="425"/>
          </a:xfrm>
        </p:grpSpPr>
        <p:sp>
          <p:nvSpPr>
            <p:cNvPr id="2208" name="Oval 16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09" name="Line 16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10" name="Line 16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47" name="Group 163"/>
          <p:cNvGrpSpPr>
            <a:grpSpLocks/>
          </p:cNvGrpSpPr>
          <p:nvPr/>
        </p:nvGrpSpPr>
        <p:grpSpPr bwMode="auto">
          <a:xfrm>
            <a:off x="874713" y="3887788"/>
            <a:ext cx="676275" cy="674687"/>
            <a:chOff x="2672" y="2135"/>
            <a:chExt cx="426" cy="425"/>
          </a:xfrm>
        </p:grpSpPr>
        <p:sp>
          <p:nvSpPr>
            <p:cNvPr id="2212" name="Oval 16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13" name="Line 16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14" name="Line 16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51" name="Group 167"/>
          <p:cNvGrpSpPr>
            <a:grpSpLocks/>
          </p:cNvGrpSpPr>
          <p:nvPr/>
        </p:nvGrpSpPr>
        <p:grpSpPr bwMode="auto">
          <a:xfrm>
            <a:off x="190500" y="3344863"/>
            <a:ext cx="676275" cy="674687"/>
            <a:chOff x="2672" y="2135"/>
            <a:chExt cx="426" cy="425"/>
          </a:xfrm>
        </p:grpSpPr>
        <p:sp>
          <p:nvSpPr>
            <p:cNvPr id="2216" name="Oval 16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17" name="Line 16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18" name="Line 17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55" name="Group 171"/>
          <p:cNvGrpSpPr>
            <a:grpSpLocks/>
          </p:cNvGrpSpPr>
          <p:nvPr/>
        </p:nvGrpSpPr>
        <p:grpSpPr bwMode="auto">
          <a:xfrm>
            <a:off x="439738" y="3030538"/>
            <a:ext cx="676275" cy="674687"/>
            <a:chOff x="2672" y="2135"/>
            <a:chExt cx="426" cy="425"/>
          </a:xfrm>
        </p:grpSpPr>
        <p:sp>
          <p:nvSpPr>
            <p:cNvPr id="2220" name="Oval 17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21" name="Line 17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22" name="Line 17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59" name="Group 175"/>
          <p:cNvGrpSpPr>
            <a:grpSpLocks/>
          </p:cNvGrpSpPr>
          <p:nvPr/>
        </p:nvGrpSpPr>
        <p:grpSpPr bwMode="auto">
          <a:xfrm>
            <a:off x="1868488" y="4043363"/>
            <a:ext cx="676275" cy="674687"/>
            <a:chOff x="2672" y="2135"/>
            <a:chExt cx="426" cy="425"/>
          </a:xfrm>
        </p:grpSpPr>
        <p:sp>
          <p:nvSpPr>
            <p:cNvPr id="2224" name="Oval 17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25" name="Line 17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26" name="Line 17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63" name="Group 179"/>
          <p:cNvGrpSpPr>
            <a:grpSpLocks/>
          </p:cNvGrpSpPr>
          <p:nvPr/>
        </p:nvGrpSpPr>
        <p:grpSpPr bwMode="auto">
          <a:xfrm>
            <a:off x="4105275" y="3657600"/>
            <a:ext cx="676275" cy="674688"/>
            <a:chOff x="2672" y="2135"/>
            <a:chExt cx="426" cy="425"/>
          </a:xfrm>
        </p:grpSpPr>
        <p:sp>
          <p:nvSpPr>
            <p:cNvPr id="2228" name="Oval 18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29" name="Line 18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30" name="Line 18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67" name="Group 183"/>
          <p:cNvGrpSpPr>
            <a:grpSpLocks/>
          </p:cNvGrpSpPr>
          <p:nvPr/>
        </p:nvGrpSpPr>
        <p:grpSpPr bwMode="auto">
          <a:xfrm>
            <a:off x="2886075" y="2667000"/>
            <a:ext cx="676275" cy="674688"/>
            <a:chOff x="2672" y="2135"/>
            <a:chExt cx="426" cy="425"/>
          </a:xfrm>
        </p:grpSpPr>
        <p:sp>
          <p:nvSpPr>
            <p:cNvPr id="2232" name="Oval 18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33" name="Line 18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34" name="Line 18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71" name="Group 187"/>
          <p:cNvGrpSpPr>
            <a:grpSpLocks/>
          </p:cNvGrpSpPr>
          <p:nvPr/>
        </p:nvGrpSpPr>
        <p:grpSpPr bwMode="auto">
          <a:xfrm>
            <a:off x="892175" y="2846388"/>
            <a:ext cx="676275" cy="674687"/>
            <a:chOff x="2672" y="2135"/>
            <a:chExt cx="426" cy="425"/>
          </a:xfrm>
        </p:grpSpPr>
        <p:sp>
          <p:nvSpPr>
            <p:cNvPr id="2236" name="Oval 18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37" name="Line 18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38" name="Line 19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75" name="Group 191"/>
          <p:cNvGrpSpPr>
            <a:grpSpLocks/>
          </p:cNvGrpSpPr>
          <p:nvPr/>
        </p:nvGrpSpPr>
        <p:grpSpPr bwMode="auto">
          <a:xfrm>
            <a:off x="3800475" y="2971800"/>
            <a:ext cx="676275" cy="674688"/>
            <a:chOff x="2672" y="2135"/>
            <a:chExt cx="426" cy="425"/>
          </a:xfrm>
        </p:grpSpPr>
        <p:sp>
          <p:nvSpPr>
            <p:cNvPr id="2240" name="Oval 19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41" name="Line 19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42" name="Line 19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79" name="Group 195"/>
          <p:cNvGrpSpPr>
            <a:grpSpLocks/>
          </p:cNvGrpSpPr>
          <p:nvPr/>
        </p:nvGrpSpPr>
        <p:grpSpPr bwMode="auto">
          <a:xfrm>
            <a:off x="447675" y="3657600"/>
            <a:ext cx="676275" cy="674688"/>
            <a:chOff x="2672" y="2135"/>
            <a:chExt cx="426" cy="425"/>
          </a:xfrm>
        </p:grpSpPr>
        <p:sp>
          <p:nvSpPr>
            <p:cNvPr id="2244" name="Oval 19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45" name="Line 19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46" name="Line 19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83" name="Group 199"/>
          <p:cNvGrpSpPr>
            <a:grpSpLocks/>
          </p:cNvGrpSpPr>
          <p:nvPr/>
        </p:nvGrpSpPr>
        <p:grpSpPr bwMode="auto">
          <a:xfrm>
            <a:off x="1371600" y="3962400"/>
            <a:ext cx="676275" cy="674688"/>
            <a:chOff x="2672" y="2135"/>
            <a:chExt cx="426" cy="425"/>
          </a:xfrm>
        </p:grpSpPr>
        <p:sp>
          <p:nvSpPr>
            <p:cNvPr id="2248" name="Oval 20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49" name="Line 20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50" name="Line 20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87" name="Group 203"/>
          <p:cNvGrpSpPr>
            <a:grpSpLocks/>
          </p:cNvGrpSpPr>
          <p:nvPr/>
        </p:nvGrpSpPr>
        <p:grpSpPr bwMode="auto">
          <a:xfrm>
            <a:off x="2352675" y="4114800"/>
            <a:ext cx="676275" cy="674688"/>
            <a:chOff x="2672" y="2135"/>
            <a:chExt cx="426" cy="425"/>
          </a:xfrm>
        </p:grpSpPr>
        <p:sp>
          <p:nvSpPr>
            <p:cNvPr id="2252" name="Oval 20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53" name="Line 20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54" name="Line 20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91" name="Group 207"/>
          <p:cNvGrpSpPr>
            <a:grpSpLocks/>
          </p:cNvGrpSpPr>
          <p:nvPr/>
        </p:nvGrpSpPr>
        <p:grpSpPr bwMode="auto">
          <a:xfrm>
            <a:off x="3267075" y="3962400"/>
            <a:ext cx="676275" cy="674688"/>
            <a:chOff x="2672" y="2135"/>
            <a:chExt cx="426" cy="425"/>
          </a:xfrm>
        </p:grpSpPr>
        <p:sp>
          <p:nvSpPr>
            <p:cNvPr id="2256" name="Oval 20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57" name="Line 20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58" name="Line 21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95" name="Group 211"/>
          <p:cNvGrpSpPr>
            <a:grpSpLocks/>
          </p:cNvGrpSpPr>
          <p:nvPr/>
        </p:nvGrpSpPr>
        <p:grpSpPr bwMode="auto">
          <a:xfrm>
            <a:off x="4105275" y="3200400"/>
            <a:ext cx="676275" cy="674688"/>
            <a:chOff x="2672" y="2135"/>
            <a:chExt cx="426" cy="425"/>
          </a:xfrm>
        </p:grpSpPr>
        <p:sp>
          <p:nvSpPr>
            <p:cNvPr id="2260" name="Oval 21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61" name="Line 21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62" name="Line 21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299" name="Group 215"/>
          <p:cNvGrpSpPr>
            <a:grpSpLocks/>
          </p:cNvGrpSpPr>
          <p:nvPr/>
        </p:nvGrpSpPr>
        <p:grpSpPr bwMode="auto">
          <a:xfrm>
            <a:off x="3729038" y="3844925"/>
            <a:ext cx="676275" cy="674688"/>
            <a:chOff x="2672" y="2135"/>
            <a:chExt cx="426" cy="425"/>
          </a:xfrm>
        </p:grpSpPr>
        <p:sp>
          <p:nvSpPr>
            <p:cNvPr id="2264" name="Oval 21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65" name="Line 21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66" name="Line 21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303" name="Group 219"/>
          <p:cNvGrpSpPr>
            <a:grpSpLocks/>
          </p:cNvGrpSpPr>
          <p:nvPr/>
        </p:nvGrpSpPr>
        <p:grpSpPr bwMode="auto">
          <a:xfrm>
            <a:off x="2817813" y="4032250"/>
            <a:ext cx="676275" cy="674688"/>
            <a:chOff x="2672" y="2135"/>
            <a:chExt cx="426" cy="425"/>
          </a:xfrm>
        </p:grpSpPr>
        <p:sp>
          <p:nvSpPr>
            <p:cNvPr id="2268" name="Oval 22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69" name="Line 22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70" name="Line 22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307" name="Group 223"/>
          <p:cNvGrpSpPr>
            <a:grpSpLocks/>
          </p:cNvGrpSpPr>
          <p:nvPr/>
        </p:nvGrpSpPr>
        <p:grpSpPr bwMode="auto">
          <a:xfrm>
            <a:off x="3336925" y="2811463"/>
            <a:ext cx="676275" cy="674687"/>
            <a:chOff x="2672" y="2135"/>
            <a:chExt cx="426" cy="425"/>
          </a:xfrm>
        </p:grpSpPr>
        <p:sp>
          <p:nvSpPr>
            <p:cNvPr id="2272" name="Oval 22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73" name="Line 22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74" name="Line 22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311" name="Group 227"/>
          <p:cNvGrpSpPr>
            <a:grpSpLocks/>
          </p:cNvGrpSpPr>
          <p:nvPr/>
        </p:nvGrpSpPr>
        <p:grpSpPr bwMode="auto">
          <a:xfrm>
            <a:off x="871538" y="3887788"/>
            <a:ext cx="676275" cy="674687"/>
            <a:chOff x="2672" y="2135"/>
            <a:chExt cx="426" cy="425"/>
          </a:xfrm>
        </p:grpSpPr>
        <p:sp>
          <p:nvSpPr>
            <p:cNvPr id="2276" name="Oval 22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77" name="Line 22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78" name="Line 23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315" name="Group 231"/>
          <p:cNvGrpSpPr>
            <a:grpSpLocks/>
          </p:cNvGrpSpPr>
          <p:nvPr/>
        </p:nvGrpSpPr>
        <p:grpSpPr bwMode="auto">
          <a:xfrm>
            <a:off x="187325" y="3344863"/>
            <a:ext cx="676275" cy="674687"/>
            <a:chOff x="2672" y="2135"/>
            <a:chExt cx="426" cy="425"/>
          </a:xfrm>
        </p:grpSpPr>
        <p:sp>
          <p:nvSpPr>
            <p:cNvPr id="2280" name="Oval 23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81" name="Line 23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82" name="Line 23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319" name="Group 235"/>
          <p:cNvGrpSpPr>
            <a:grpSpLocks/>
          </p:cNvGrpSpPr>
          <p:nvPr/>
        </p:nvGrpSpPr>
        <p:grpSpPr bwMode="auto">
          <a:xfrm>
            <a:off x="436563" y="3030538"/>
            <a:ext cx="676275" cy="674687"/>
            <a:chOff x="2672" y="2135"/>
            <a:chExt cx="426" cy="425"/>
          </a:xfrm>
        </p:grpSpPr>
        <p:sp>
          <p:nvSpPr>
            <p:cNvPr id="2284" name="Oval 23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85" name="Line 23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86" name="Line 23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323" name="Group 239"/>
          <p:cNvGrpSpPr>
            <a:grpSpLocks/>
          </p:cNvGrpSpPr>
          <p:nvPr/>
        </p:nvGrpSpPr>
        <p:grpSpPr bwMode="auto">
          <a:xfrm>
            <a:off x="3657600" y="3657600"/>
            <a:ext cx="1066800" cy="1063625"/>
            <a:chOff x="2672" y="2135"/>
            <a:chExt cx="426" cy="425"/>
          </a:xfrm>
        </p:grpSpPr>
        <p:sp>
          <p:nvSpPr>
            <p:cNvPr id="2288" name="Oval 24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89" name="Line 24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90" name="Line 24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327" name="Group 243"/>
          <p:cNvGrpSpPr>
            <a:grpSpLocks/>
          </p:cNvGrpSpPr>
          <p:nvPr/>
        </p:nvGrpSpPr>
        <p:grpSpPr bwMode="auto">
          <a:xfrm>
            <a:off x="3429000" y="2667000"/>
            <a:ext cx="1066800" cy="1063625"/>
            <a:chOff x="2672" y="2135"/>
            <a:chExt cx="426" cy="425"/>
          </a:xfrm>
        </p:grpSpPr>
        <p:sp>
          <p:nvSpPr>
            <p:cNvPr id="2292" name="Oval 24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93" name="Line 24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94" name="Line 24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400" name="Group 247"/>
          <p:cNvGrpSpPr>
            <a:grpSpLocks/>
          </p:cNvGrpSpPr>
          <p:nvPr/>
        </p:nvGrpSpPr>
        <p:grpSpPr bwMode="auto">
          <a:xfrm>
            <a:off x="914400" y="2590800"/>
            <a:ext cx="1066800" cy="1063625"/>
            <a:chOff x="2672" y="2135"/>
            <a:chExt cx="426" cy="425"/>
          </a:xfrm>
        </p:grpSpPr>
        <p:sp>
          <p:nvSpPr>
            <p:cNvPr id="2296" name="Oval 24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297" name="Line 24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298" name="Line 25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627" name="Group 251"/>
          <p:cNvGrpSpPr>
            <a:grpSpLocks/>
          </p:cNvGrpSpPr>
          <p:nvPr/>
        </p:nvGrpSpPr>
        <p:grpSpPr bwMode="auto">
          <a:xfrm>
            <a:off x="533400" y="3657600"/>
            <a:ext cx="1066800" cy="1063625"/>
            <a:chOff x="2672" y="2135"/>
            <a:chExt cx="426" cy="425"/>
          </a:xfrm>
        </p:grpSpPr>
        <p:sp>
          <p:nvSpPr>
            <p:cNvPr id="2300" name="Oval 25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301" name="Line 25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302" name="Line 25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632" name="Group 255"/>
          <p:cNvGrpSpPr>
            <a:grpSpLocks/>
          </p:cNvGrpSpPr>
          <p:nvPr/>
        </p:nvGrpSpPr>
        <p:grpSpPr bwMode="auto">
          <a:xfrm>
            <a:off x="914400" y="2514600"/>
            <a:ext cx="1066800" cy="1063625"/>
            <a:chOff x="2672" y="2135"/>
            <a:chExt cx="426" cy="425"/>
          </a:xfrm>
        </p:grpSpPr>
        <p:sp>
          <p:nvSpPr>
            <p:cNvPr id="2304" name="Oval 25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305" name="Line 25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306" name="Line 25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633" name="Group 259"/>
          <p:cNvGrpSpPr>
            <a:grpSpLocks/>
          </p:cNvGrpSpPr>
          <p:nvPr/>
        </p:nvGrpSpPr>
        <p:grpSpPr bwMode="auto">
          <a:xfrm>
            <a:off x="2057400" y="3886200"/>
            <a:ext cx="1066800" cy="1063625"/>
            <a:chOff x="2672" y="2135"/>
            <a:chExt cx="426" cy="425"/>
          </a:xfrm>
        </p:grpSpPr>
        <p:sp>
          <p:nvSpPr>
            <p:cNvPr id="2308" name="Oval 260"/>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309" name="Line 261"/>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310" name="Line 262"/>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634" name="Group 263"/>
          <p:cNvGrpSpPr>
            <a:grpSpLocks/>
          </p:cNvGrpSpPr>
          <p:nvPr/>
        </p:nvGrpSpPr>
        <p:grpSpPr bwMode="auto">
          <a:xfrm>
            <a:off x="3581400" y="3657600"/>
            <a:ext cx="1066800" cy="1063625"/>
            <a:chOff x="2672" y="2135"/>
            <a:chExt cx="426" cy="425"/>
          </a:xfrm>
        </p:grpSpPr>
        <p:sp>
          <p:nvSpPr>
            <p:cNvPr id="2312" name="Oval 264"/>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313" name="Line 265"/>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314" name="Line 266"/>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635" name="Group 267"/>
          <p:cNvGrpSpPr>
            <a:grpSpLocks/>
          </p:cNvGrpSpPr>
          <p:nvPr/>
        </p:nvGrpSpPr>
        <p:grpSpPr bwMode="auto">
          <a:xfrm>
            <a:off x="533400" y="3657600"/>
            <a:ext cx="1066800" cy="1063625"/>
            <a:chOff x="2672" y="2135"/>
            <a:chExt cx="426" cy="425"/>
          </a:xfrm>
        </p:grpSpPr>
        <p:sp>
          <p:nvSpPr>
            <p:cNvPr id="2316" name="Oval 268"/>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317" name="Line 269"/>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318" name="Line 270"/>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636" name="Group 271"/>
          <p:cNvGrpSpPr>
            <a:grpSpLocks/>
          </p:cNvGrpSpPr>
          <p:nvPr/>
        </p:nvGrpSpPr>
        <p:grpSpPr bwMode="auto">
          <a:xfrm>
            <a:off x="2057400" y="3886200"/>
            <a:ext cx="1066800" cy="1063625"/>
            <a:chOff x="2672" y="2135"/>
            <a:chExt cx="426" cy="425"/>
          </a:xfrm>
        </p:grpSpPr>
        <p:sp>
          <p:nvSpPr>
            <p:cNvPr id="2320" name="Oval 272"/>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321" name="Line 273"/>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322" name="Line 274"/>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637" name="Group 275"/>
          <p:cNvGrpSpPr>
            <a:grpSpLocks/>
          </p:cNvGrpSpPr>
          <p:nvPr/>
        </p:nvGrpSpPr>
        <p:grpSpPr bwMode="auto">
          <a:xfrm>
            <a:off x="3429000" y="2667000"/>
            <a:ext cx="1066800" cy="1063625"/>
            <a:chOff x="2672" y="2135"/>
            <a:chExt cx="426" cy="425"/>
          </a:xfrm>
        </p:grpSpPr>
        <p:sp>
          <p:nvSpPr>
            <p:cNvPr id="2324" name="Oval 276"/>
            <p:cNvSpPr>
              <a:spLocks noChangeAspect="1" noChangeArrowheads="1"/>
            </p:cNvSpPr>
            <p:nvPr/>
          </p:nvSpPr>
          <p:spPr bwMode="auto">
            <a:xfrm>
              <a:off x="2672" y="2135"/>
              <a:ext cx="426" cy="425"/>
            </a:xfrm>
            <a:prstGeom prst="ellipse">
              <a:avLst/>
            </a:prstGeom>
            <a:solidFill>
              <a:schemeClr val="bg1"/>
            </a:solidFill>
            <a:ln w="57150">
              <a:solidFill>
                <a:schemeClr val="tx2"/>
              </a:solidFill>
              <a:round/>
              <a:headEnd/>
              <a:tailEnd/>
            </a:ln>
            <a:effectLst/>
          </p:spPr>
          <p:txBody>
            <a:bodyPr wrap="none" anchor="ctr"/>
            <a:lstStyle/>
            <a:p>
              <a:endParaRPr lang="en-US"/>
            </a:p>
          </p:txBody>
        </p:sp>
        <p:sp>
          <p:nvSpPr>
            <p:cNvPr id="2325" name="Line 277"/>
            <p:cNvSpPr>
              <a:spLocks noChangeAspect="1" noChangeShapeType="1"/>
            </p:cNvSpPr>
            <p:nvPr/>
          </p:nvSpPr>
          <p:spPr bwMode="auto">
            <a:xfrm>
              <a:off x="2888" y="2135"/>
              <a:ext cx="0" cy="425"/>
            </a:xfrm>
            <a:prstGeom prst="line">
              <a:avLst/>
            </a:prstGeom>
            <a:noFill/>
            <a:ln w="76200">
              <a:solidFill>
                <a:schemeClr val="tx1"/>
              </a:solidFill>
              <a:round/>
              <a:headEnd/>
              <a:tailEnd/>
            </a:ln>
            <a:effectLst/>
          </p:spPr>
          <p:txBody>
            <a:bodyPr/>
            <a:lstStyle/>
            <a:p>
              <a:endParaRPr lang="en-US"/>
            </a:p>
          </p:txBody>
        </p:sp>
        <p:sp>
          <p:nvSpPr>
            <p:cNvPr id="2326" name="Line 278"/>
            <p:cNvSpPr>
              <a:spLocks noChangeAspect="1" noChangeShapeType="1"/>
            </p:cNvSpPr>
            <p:nvPr/>
          </p:nvSpPr>
          <p:spPr bwMode="auto">
            <a:xfrm rot="-5400000">
              <a:off x="2884" y="2138"/>
              <a:ext cx="1" cy="426"/>
            </a:xfrm>
            <a:prstGeom prst="line">
              <a:avLst/>
            </a:prstGeom>
            <a:noFill/>
            <a:ln w="76200">
              <a:solidFill>
                <a:schemeClr val="tx1"/>
              </a:solidFill>
              <a:round/>
              <a:headEnd/>
              <a:tailEnd/>
            </a:ln>
            <a:effectLst/>
          </p:spPr>
          <p:txBody>
            <a:bodyPr/>
            <a:lstStyle/>
            <a:p>
              <a:endParaRPr lang="en-US"/>
            </a:p>
          </p:txBody>
        </p:sp>
      </p:grpSp>
      <p:grpSp>
        <p:nvGrpSpPr>
          <p:cNvPr id="2638" name="Group 279"/>
          <p:cNvGrpSpPr>
            <a:grpSpLocks/>
          </p:cNvGrpSpPr>
          <p:nvPr/>
        </p:nvGrpSpPr>
        <p:grpSpPr bwMode="auto">
          <a:xfrm>
            <a:off x="5791200" y="5257800"/>
            <a:ext cx="2205038" cy="1247775"/>
            <a:chOff x="1347" y="1476"/>
            <a:chExt cx="2418" cy="1369"/>
          </a:xfrm>
        </p:grpSpPr>
        <p:sp>
          <p:nvSpPr>
            <p:cNvPr id="2328" name="Line 280"/>
            <p:cNvSpPr>
              <a:spLocks noChangeShapeType="1"/>
            </p:cNvSpPr>
            <p:nvPr/>
          </p:nvSpPr>
          <p:spPr bwMode="auto">
            <a:xfrm flipV="1">
              <a:off x="1347" y="2100"/>
              <a:ext cx="36" cy="60"/>
            </a:xfrm>
            <a:prstGeom prst="line">
              <a:avLst/>
            </a:prstGeom>
            <a:noFill/>
            <a:ln w="50800">
              <a:solidFill>
                <a:schemeClr val="tx1"/>
              </a:solidFill>
              <a:round/>
              <a:headEnd/>
              <a:tailEnd/>
            </a:ln>
          </p:spPr>
          <p:txBody>
            <a:bodyPr/>
            <a:lstStyle/>
            <a:p>
              <a:endParaRPr lang="en-US"/>
            </a:p>
          </p:txBody>
        </p:sp>
        <p:sp>
          <p:nvSpPr>
            <p:cNvPr id="2329" name="Line 281"/>
            <p:cNvSpPr>
              <a:spLocks noChangeShapeType="1"/>
            </p:cNvSpPr>
            <p:nvPr/>
          </p:nvSpPr>
          <p:spPr bwMode="auto">
            <a:xfrm flipV="1">
              <a:off x="1383" y="2040"/>
              <a:ext cx="30" cy="60"/>
            </a:xfrm>
            <a:prstGeom prst="line">
              <a:avLst/>
            </a:prstGeom>
            <a:noFill/>
            <a:ln w="50800">
              <a:solidFill>
                <a:schemeClr val="tx1"/>
              </a:solidFill>
              <a:round/>
              <a:headEnd/>
              <a:tailEnd/>
            </a:ln>
          </p:spPr>
          <p:txBody>
            <a:bodyPr/>
            <a:lstStyle/>
            <a:p>
              <a:endParaRPr lang="en-US"/>
            </a:p>
          </p:txBody>
        </p:sp>
        <p:sp>
          <p:nvSpPr>
            <p:cNvPr id="2330" name="Freeform 282"/>
            <p:cNvSpPr>
              <a:spLocks/>
            </p:cNvSpPr>
            <p:nvPr/>
          </p:nvSpPr>
          <p:spPr bwMode="auto">
            <a:xfrm>
              <a:off x="1413" y="1980"/>
              <a:ext cx="36" cy="60"/>
            </a:xfrm>
            <a:custGeom>
              <a:avLst/>
              <a:gdLst/>
              <a:ahLst/>
              <a:cxnLst>
                <a:cxn ang="0">
                  <a:pos x="0" y="60"/>
                </a:cxn>
                <a:cxn ang="0">
                  <a:pos x="18" y="30"/>
                </a:cxn>
                <a:cxn ang="0">
                  <a:pos x="36" y="0"/>
                </a:cxn>
              </a:cxnLst>
              <a:rect l="0" t="0" r="r" b="b"/>
              <a:pathLst>
                <a:path w="36" h="60">
                  <a:moveTo>
                    <a:pt x="0" y="60"/>
                  </a:moveTo>
                  <a:lnTo>
                    <a:pt x="18" y="30"/>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31" name="Line 283"/>
            <p:cNvSpPr>
              <a:spLocks noChangeShapeType="1"/>
            </p:cNvSpPr>
            <p:nvPr/>
          </p:nvSpPr>
          <p:spPr bwMode="auto">
            <a:xfrm flipV="1">
              <a:off x="1449" y="1926"/>
              <a:ext cx="30" cy="54"/>
            </a:xfrm>
            <a:prstGeom prst="line">
              <a:avLst/>
            </a:prstGeom>
            <a:noFill/>
            <a:ln w="50800">
              <a:solidFill>
                <a:schemeClr val="tx1"/>
              </a:solidFill>
              <a:round/>
              <a:headEnd/>
              <a:tailEnd/>
            </a:ln>
          </p:spPr>
          <p:txBody>
            <a:bodyPr/>
            <a:lstStyle/>
            <a:p>
              <a:endParaRPr lang="en-US"/>
            </a:p>
          </p:txBody>
        </p:sp>
        <p:sp>
          <p:nvSpPr>
            <p:cNvPr id="2332" name="Line 284"/>
            <p:cNvSpPr>
              <a:spLocks noChangeShapeType="1"/>
            </p:cNvSpPr>
            <p:nvPr/>
          </p:nvSpPr>
          <p:spPr bwMode="auto">
            <a:xfrm flipV="1">
              <a:off x="1479" y="1872"/>
              <a:ext cx="36" cy="54"/>
            </a:xfrm>
            <a:prstGeom prst="line">
              <a:avLst/>
            </a:prstGeom>
            <a:noFill/>
            <a:ln w="50800">
              <a:solidFill>
                <a:schemeClr val="tx1"/>
              </a:solidFill>
              <a:round/>
              <a:headEnd/>
              <a:tailEnd/>
            </a:ln>
          </p:spPr>
          <p:txBody>
            <a:bodyPr/>
            <a:lstStyle/>
            <a:p>
              <a:endParaRPr lang="en-US"/>
            </a:p>
          </p:txBody>
        </p:sp>
        <p:sp>
          <p:nvSpPr>
            <p:cNvPr id="2333" name="Line 285"/>
            <p:cNvSpPr>
              <a:spLocks noChangeShapeType="1"/>
            </p:cNvSpPr>
            <p:nvPr/>
          </p:nvSpPr>
          <p:spPr bwMode="auto">
            <a:xfrm flipV="1">
              <a:off x="1515" y="1818"/>
              <a:ext cx="36" cy="54"/>
            </a:xfrm>
            <a:prstGeom prst="line">
              <a:avLst/>
            </a:prstGeom>
            <a:noFill/>
            <a:ln w="50800">
              <a:solidFill>
                <a:schemeClr val="tx1"/>
              </a:solidFill>
              <a:round/>
              <a:headEnd/>
              <a:tailEnd/>
            </a:ln>
          </p:spPr>
          <p:txBody>
            <a:bodyPr/>
            <a:lstStyle/>
            <a:p>
              <a:endParaRPr lang="en-US"/>
            </a:p>
          </p:txBody>
        </p:sp>
        <p:sp>
          <p:nvSpPr>
            <p:cNvPr id="2334" name="Line 286"/>
            <p:cNvSpPr>
              <a:spLocks noChangeShapeType="1"/>
            </p:cNvSpPr>
            <p:nvPr/>
          </p:nvSpPr>
          <p:spPr bwMode="auto">
            <a:xfrm flipV="1">
              <a:off x="1551" y="1770"/>
              <a:ext cx="30" cy="48"/>
            </a:xfrm>
            <a:prstGeom prst="line">
              <a:avLst/>
            </a:prstGeom>
            <a:noFill/>
            <a:ln w="50800">
              <a:solidFill>
                <a:schemeClr val="tx1"/>
              </a:solidFill>
              <a:round/>
              <a:headEnd/>
              <a:tailEnd/>
            </a:ln>
          </p:spPr>
          <p:txBody>
            <a:bodyPr/>
            <a:lstStyle/>
            <a:p>
              <a:endParaRPr lang="en-US"/>
            </a:p>
          </p:txBody>
        </p:sp>
        <p:sp>
          <p:nvSpPr>
            <p:cNvPr id="2335" name="Freeform 287"/>
            <p:cNvSpPr>
              <a:spLocks/>
            </p:cNvSpPr>
            <p:nvPr/>
          </p:nvSpPr>
          <p:spPr bwMode="auto">
            <a:xfrm>
              <a:off x="1581" y="1722"/>
              <a:ext cx="36" cy="48"/>
            </a:xfrm>
            <a:custGeom>
              <a:avLst/>
              <a:gdLst/>
              <a:ahLst/>
              <a:cxnLst>
                <a:cxn ang="0">
                  <a:pos x="0" y="48"/>
                </a:cxn>
                <a:cxn ang="0">
                  <a:pos x="18" y="24"/>
                </a:cxn>
                <a:cxn ang="0">
                  <a:pos x="36" y="0"/>
                </a:cxn>
              </a:cxnLst>
              <a:rect l="0" t="0" r="r" b="b"/>
              <a:pathLst>
                <a:path w="36" h="48">
                  <a:moveTo>
                    <a:pt x="0" y="48"/>
                  </a:moveTo>
                  <a:lnTo>
                    <a:pt x="18" y="24"/>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36" name="Freeform 288"/>
            <p:cNvSpPr>
              <a:spLocks/>
            </p:cNvSpPr>
            <p:nvPr/>
          </p:nvSpPr>
          <p:spPr bwMode="auto">
            <a:xfrm>
              <a:off x="1617" y="1674"/>
              <a:ext cx="30" cy="48"/>
            </a:xfrm>
            <a:custGeom>
              <a:avLst/>
              <a:gdLst/>
              <a:ahLst/>
              <a:cxnLst>
                <a:cxn ang="0">
                  <a:pos x="0" y="48"/>
                </a:cxn>
                <a:cxn ang="0">
                  <a:pos x="12" y="24"/>
                </a:cxn>
                <a:cxn ang="0">
                  <a:pos x="30" y="0"/>
                </a:cxn>
              </a:cxnLst>
              <a:rect l="0" t="0" r="r" b="b"/>
              <a:pathLst>
                <a:path w="30" h="48">
                  <a:moveTo>
                    <a:pt x="0" y="48"/>
                  </a:moveTo>
                  <a:lnTo>
                    <a:pt x="12" y="24"/>
                  </a:lnTo>
                  <a:lnTo>
                    <a:pt x="30" y="0"/>
                  </a:lnTo>
                </a:path>
              </a:pathLst>
            </a:custGeom>
            <a:solidFill>
              <a:srgbClr val="000000"/>
            </a:solidFill>
            <a:ln w="50800">
              <a:solidFill>
                <a:schemeClr val="tx1"/>
              </a:solidFill>
              <a:prstDash val="solid"/>
              <a:round/>
              <a:headEnd/>
              <a:tailEnd/>
            </a:ln>
          </p:spPr>
          <p:txBody>
            <a:bodyPr/>
            <a:lstStyle/>
            <a:p>
              <a:endParaRPr lang="en-US"/>
            </a:p>
          </p:txBody>
        </p:sp>
        <p:sp>
          <p:nvSpPr>
            <p:cNvPr id="2337" name="Freeform 289"/>
            <p:cNvSpPr>
              <a:spLocks/>
            </p:cNvSpPr>
            <p:nvPr/>
          </p:nvSpPr>
          <p:spPr bwMode="auto">
            <a:xfrm>
              <a:off x="1647" y="1638"/>
              <a:ext cx="36" cy="36"/>
            </a:xfrm>
            <a:custGeom>
              <a:avLst/>
              <a:gdLst/>
              <a:ahLst/>
              <a:cxnLst>
                <a:cxn ang="0">
                  <a:pos x="0" y="36"/>
                </a:cxn>
                <a:cxn ang="0">
                  <a:pos x="18" y="18"/>
                </a:cxn>
                <a:cxn ang="0">
                  <a:pos x="36" y="0"/>
                </a:cxn>
              </a:cxnLst>
              <a:rect l="0" t="0" r="r" b="b"/>
              <a:pathLst>
                <a:path w="36" h="36">
                  <a:moveTo>
                    <a:pt x="0" y="36"/>
                  </a:moveTo>
                  <a:lnTo>
                    <a:pt x="18" y="18"/>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38" name="Line 290"/>
            <p:cNvSpPr>
              <a:spLocks noChangeShapeType="1"/>
            </p:cNvSpPr>
            <p:nvPr/>
          </p:nvSpPr>
          <p:spPr bwMode="auto">
            <a:xfrm flipV="1">
              <a:off x="1683" y="1602"/>
              <a:ext cx="36" cy="36"/>
            </a:xfrm>
            <a:prstGeom prst="line">
              <a:avLst/>
            </a:prstGeom>
            <a:noFill/>
            <a:ln w="50800">
              <a:solidFill>
                <a:schemeClr val="tx1"/>
              </a:solidFill>
              <a:round/>
              <a:headEnd/>
              <a:tailEnd/>
            </a:ln>
          </p:spPr>
          <p:txBody>
            <a:bodyPr/>
            <a:lstStyle/>
            <a:p>
              <a:endParaRPr lang="en-US"/>
            </a:p>
          </p:txBody>
        </p:sp>
        <p:sp>
          <p:nvSpPr>
            <p:cNvPr id="2339" name="Freeform 291"/>
            <p:cNvSpPr>
              <a:spLocks/>
            </p:cNvSpPr>
            <p:nvPr/>
          </p:nvSpPr>
          <p:spPr bwMode="auto">
            <a:xfrm>
              <a:off x="1719" y="1566"/>
              <a:ext cx="30" cy="36"/>
            </a:xfrm>
            <a:custGeom>
              <a:avLst/>
              <a:gdLst/>
              <a:ahLst/>
              <a:cxnLst>
                <a:cxn ang="0">
                  <a:pos x="0" y="36"/>
                </a:cxn>
                <a:cxn ang="0">
                  <a:pos x="12" y="18"/>
                </a:cxn>
                <a:cxn ang="0">
                  <a:pos x="30" y="0"/>
                </a:cxn>
              </a:cxnLst>
              <a:rect l="0" t="0" r="r" b="b"/>
              <a:pathLst>
                <a:path w="30" h="36">
                  <a:moveTo>
                    <a:pt x="0" y="36"/>
                  </a:moveTo>
                  <a:lnTo>
                    <a:pt x="12" y="18"/>
                  </a:lnTo>
                  <a:lnTo>
                    <a:pt x="30" y="0"/>
                  </a:lnTo>
                </a:path>
              </a:pathLst>
            </a:custGeom>
            <a:solidFill>
              <a:srgbClr val="000000"/>
            </a:solidFill>
            <a:ln w="50800">
              <a:solidFill>
                <a:schemeClr val="tx1"/>
              </a:solidFill>
              <a:prstDash val="solid"/>
              <a:round/>
              <a:headEnd/>
              <a:tailEnd/>
            </a:ln>
          </p:spPr>
          <p:txBody>
            <a:bodyPr/>
            <a:lstStyle/>
            <a:p>
              <a:endParaRPr lang="en-US"/>
            </a:p>
          </p:txBody>
        </p:sp>
        <p:sp>
          <p:nvSpPr>
            <p:cNvPr id="2340" name="Freeform 292"/>
            <p:cNvSpPr>
              <a:spLocks/>
            </p:cNvSpPr>
            <p:nvPr/>
          </p:nvSpPr>
          <p:spPr bwMode="auto">
            <a:xfrm>
              <a:off x="1749" y="1542"/>
              <a:ext cx="36" cy="24"/>
            </a:xfrm>
            <a:custGeom>
              <a:avLst/>
              <a:gdLst/>
              <a:ahLst/>
              <a:cxnLst>
                <a:cxn ang="0">
                  <a:pos x="0" y="24"/>
                </a:cxn>
                <a:cxn ang="0">
                  <a:pos x="18" y="12"/>
                </a:cxn>
                <a:cxn ang="0">
                  <a:pos x="36" y="0"/>
                </a:cxn>
              </a:cxnLst>
              <a:rect l="0" t="0" r="r" b="b"/>
              <a:pathLst>
                <a:path w="36" h="24">
                  <a:moveTo>
                    <a:pt x="0" y="24"/>
                  </a:moveTo>
                  <a:lnTo>
                    <a:pt x="18" y="12"/>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41" name="Line 293"/>
            <p:cNvSpPr>
              <a:spLocks noChangeShapeType="1"/>
            </p:cNvSpPr>
            <p:nvPr/>
          </p:nvSpPr>
          <p:spPr bwMode="auto">
            <a:xfrm flipV="1">
              <a:off x="1785" y="1518"/>
              <a:ext cx="30" cy="24"/>
            </a:xfrm>
            <a:prstGeom prst="line">
              <a:avLst/>
            </a:prstGeom>
            <a:noFill/>
            <a:ln w="50800">
              <a:solidFill>
                <a:schemeClr val="tx1"/>
              </a:solidFill>
              <a:round/>
              <a:headEnd/>
              <a:tailEnd/>
            </a:ln>
          </p:spPr>
          <p:txBody>
            <a:bodyPr/>
            <a:lstStyle/>
            <a:p>
              <a:endParaRPr lang="en-US"/>
            </a:p>
          </p:txBody>
        </p:sp>
        <p:sp>
          <p:nvSpPr>
            <p:cNvPr id="2342" name="Line 294"/>
            <p:cNvSpPr>
              <a:spLocks noChangeShapeType="1"/>
            </p:cNvSpPr>
            <p:nvPr/>
          </p:nvSpPr>
          <p:spPr bwMode="auto">
            <a:xfrm flipV="1">
              <a:off x="1815" y="1500"/>
              <a:ext cx="36" cy="18"/>
            </a:xfrm>
            <a:prstGeom prst="line">
              <a:avLst/>
            </a:prstGeom>
            <a:noFill/>
            <a:ln w="50800">
              <a:solidFill>
                <a:schemeClr val="tx1"/>
              </a:solidFill>
              <a:round/>
              <a:headEnd/>
              <a:tailEnd/>
            </a:ln>
          </p:spPr>
          <p:txBody>
            <a:bodyPr/>
            <a:lstStyle/>
            <a:p>
              <a:endParaRPr lang="en-US"/>
            </a:p>
          </p:txBody>
        </p:sp>
        <p:sp>
          <p:nvSpPr>
            <p:cNvPr id="2343" name="Line 295"/>
            <p:cNvSpPr>
              <a:spLocks noChangeShapeType="1"/>
            </p:cNvSpPr>
            <p:nvPr/>
          </p:nvSpPr>
          <p:spPr bwMode="auto">
            <a:xfrm flipV="1">
              <a:off x="1851" y="1488"/>
              <a:ext cx="36" cy="12"/>
            </a:xfrm>
            <a:prstGeom prst="line">
              <a:avLst/>
            </a:prstGeom>
            <a:noFill/>
            <a:ln w="50800">
              <a:solidFill>
                <a:schemeClr val="tx1"/>
              </a:solidFill>
              <a:round/>
              <a:headEnd/>
              <a:tailEnd/>
            </a:ln>
          </p:spPr>
          <p:txBody>
            <a:bodyPr/>
            <a:lstStyle/>
            <a:p>
              <a:endParaRPr lang="en-US"/>
            </a:p>
          </p:txBody>
        </p:sp>
        <p:sp>
          <p:nvSpPr>
            <p:cNvPr id="2344" name="Freeform 296"/>
            <p:cNvSpPr>
              <a:spLocks/>
            </p:cNvSpPr>
            <p:nvPr/>
          </p:nvSpPr>
          <p:spPr bwMode="auto">
            <a:xfrm>
              <a:off x="1887" y="1476"/>
              <a:ext cx="30" cy="12"/>
            </a:xfrm>
            <a:custGeom>
              <a:avLst/>
              <a:gdLst/>
              <a:ahLst/>
              <a:cxnLst>
                <a:cxn ang="0">
                  <a:pos x="0" y="12"/>
                </a:cxn>
                <a:cxn ang="0">
                  <a:pos x="12" y="6"/>
                </a:cxn>
                <a:cxn ang="0">
                  <a:pos x="30" y="0"/>
                </a:cxn>
              </a:cxnLst>
              <a:rect l="0" t="0" r="r" b="b"/>
              <a:pathLst>
                <a:path w="30" h="12">
                  <a:moveTo>
                    <a:pt x="0" y="12"/>
                  </a:moveTo>
                  <a:lnTo>
                    <a:pt x="12" y="6"/>
                  </a:lnTo>
                  <a:lnTo>
                    <a:pt x="30" y="0"/>
                  </a:lnTo>
                </a:path>
              </a:pathLst>
            </a:custGeom>
            <a:solidFill>
              <a:srgbClr val="000000"/>
            </a:solidFill>
            <a:ln w="50800">
              <a:solidFill>
                <a:schemeClr val="tx1"/>
              </a:solidFill>
              <a:prstDash val="solid"/>
              <a:round/>
              <a:headEnd/>
              <a:tailEnd/>
            </a:ln>
          </p:spPr>
          <p:txBody>
            <a:bodyPr/>
            <a:lstStyle/>
            <a:p>
              <a:endParaRPr lang="en-US"/>
            </a:p>
          </p:txBody>
        </p:sp>
        <p:sp>
          <p:nvSpPr>
            <p:cNvPr id="2345" name="Freeform 297"/>
            <p:cNvSpPr>
              <a:spLocks/>
            </p:cNvSpPr>
            <p:nvPr/>
          </p:nvSpPr>
          <p:spPr bwMode="auto">
            <a:xfrm>
              <a:off x="1917" y="1476"/>
              <a:ext cx="36" cy="1"/>
            </a:xfrm>
            <a:custGeom>
              <a:avLst/>
              <a:gdLst/>
              <a:ahLst/>
              <a:cxnLst>
                <a:cxn ang="0">
                  <a:pos x="0" y="0"/>
                </a:cxn>
                <a:cxn ang="0">
                  <a:pos x="18" y="0"/>
                </a:cxn>
                <a:cxn ang="0">
                  <a:pos x="36" y="0"/>
                </a:cxn>
              </a:cxnLst>
              <a:rect l="0" t="0" r="r" b="b"/>
              <a:pathLst>
                <a:path w="36">
                  <a:moveTo>
                    <a:pt x="0" y="0"/>
                  </a:moveTo>
                  <a:lnTo>
                    <a:pt x="18" y="0"/>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46" name="Freeform 298"/>
            <p:cNvSpPr>
              <a:spLocks/>
            </p:cNvSpPr>
            <p:nvPr/>
          </p:nvSpPr>
          <p:spPr bwMode="auto">
            <a:xfrm>
              <a:off x="1953" y="1476"/>
              <a:ext cx="30" cy="1"/>
            </a:xfrm>
            <a:custGeom>
              <a:avLst/>
              <a:gdLst/>
              <a:ahLst/>
              <a:cxnLst>
                <a:cxn ang="0">
                  <a:pos x="0" y="0"/>
                </a:cxn>
                <a:cxn ang="0">
                  <a:pos x="12" y="0"/>
                </a:cxn>
                <a:cxn ang="0">
                  <a:pos x="30" y="0"/>
                </a:cxn>
              </a:cxnLst>
              <a:rect l="0" t="0" r="r" b="b"/>
              <a:pathLst>
                <a:path w="30">
                  <a:moveTo>
                    <a:pt x="0" y="0"/>
                  </a:moveTo>
                  <a:lnTo>
                    <a:pt x="12" y="0"/>
                  </a:lnTo>
                  <a:lnTo>
                    <a:pt x="30" y="0"/>
                  </a:lnTo>
                </a:path>
              </a:pathLst>
            </a:custGeom>
            <a:solidFill>
              <a:srgbClr val="000000"/>
            </a:solidFill>
            <a:ln w="50800">
              <a:solidFill>
                <a:schemeClr val="tx1"/>
              </a:solidFill>
              <a:prstDash val="solid"/>
              <a:round/>
              <a:headEnd/>
              <a:tailEnd/>
            </a:ln>
          </p:spPr>
          <p:txBody>
            <a:bodyPr/>
            <a:lstStyle/>
            <a:p>
              <a:endParaRPr lang="en-US"/>
            </a:p>
          </p:txBody>
        </p:sp>
        <p:sp>
          <p:nvSpPr>
            <p:cNvPr id="2347" name="Freeform 299"/>
            <p:cNvSpPr>
              <a:spLocks/>
            </p:cNvSpPr>
            <p:nvPr/>
          </p:nvSpPr>
          <p:spPr bwMode="auto">
            <a:xfrm>
              <a:off x="1983" y="1476"/>
              <a:ext cx="36" cy="12"/>
            </a:xfrm>
            <a:custGeom>
              <a:avLst/>
              <a:gdLst/>
              <a:ahLst/>
              <a:cxnLst>
                <a:cxn ang="0">
                  <a:pos x="0" y="0"/>
                </a:cxn>
                <a:cxn ang="0">
                  <a:pos x="18" y="6"/>
                </a:cxn>
                <a:cxn ang="0">
                  <a:pos x="36" y="12"/>
                </a:cxn>
              </a:cxnLst>
              <a:rect l="0" t="0" r="r" b="b"/>
              <a:pathLst>
                <a:path w="36" h="12">
                  <a:moveTo>
                    <a:pt x="0" y="0"/>
                  </a:moveTo>
                  <a:lnTo>
                    <a:pt x="18" y="6"/>
                  </a:lnTo>
                  <a:lnTo>
                    <a:pt x="36" y="12"/>
                  </a:lnTo>
                </a:path>
              </a:pathLst>
            </a:custGeom>
            <a:solidFill>
              <a:srgbClr val="000000"/>
            </a:solidFill>
            <a:ln w="50800">
              <a:solidFill>
                <a:schemeClr val="tx1"/>
              </a:solidFill>
              <a:prstDash val="solid"/>
              <a:round/>
              <a:headEnd/>
              <a:tailEnd/>
            </a:ln>
          </p:spPr>
          <p:txBody>
            <a:bodyPr/>
            <a:lstStyle/>
            <a:p>
              <a:endParaRPr lang="en-US"/>
            </a:p>
          </p:txBody>
        </p:sp>
        <p:sp>
          <p:nvSpPr>
            <p:cNvPr id="2348" name="Line 300"/>
            <p:cNvSpPr>
              <a:spLocks noChangeShapeType="1"/>
            </p:cNvSpPr>
            <p:nvPr/>
          </p:nvSpPr>
          <p:spPr bwMode="auto">
            <a:xfrm>
              <a:off x="2019" y="1488"/>
              <a:ext cx="36" cy="12"/>
            </a:xfrm>
            <a:prstGeom prst="line">
              <a:avLst/>
            </a:prstGeom>
            <a:noFill/>
            <a:ln w="50800">
              <a:solidFill>
                <a:schemeClr val="tx1"/>
              </a:solidFill>
              <a:round/>
              <a:headEnd/>
              <a:tailEnd/>
            </a:ln>
          </p:spPr>
          <p:txBody>
            <a:bodyPr/>
            <a:lstStyle/>
            <a:p>
              <a:endParaRPr lang="en-US"/>
            </a:p>
          </p:txBody>
        </p:sp>
        <p:sp>
          <p:nvSpPr>
            <p:cNvPr id="2349" name="Line 301"/>
            <p:cNvSpPr>
              <a:spLocks noChangeShapeType="1"/>
            </p:cNvSpPr>
            <p:nvPr/>
          </p:nvSpPr>
          <p:spPr bwMode="auto">
            <a:xfrm>
              <a:off x="2055" y="1500"/>
              <a:ext cx="30" cy="18"/>
            </a:xfrm>
            <a:prstGeom prst="line">
              <a:avLst/>
            </a:prstGeom>
            <a:noFill/>
            <a:ln w="50800">
              <a:solidFill>
                <a:schemeClr val="tx1"/>
              </a:solidFill>
              <a:round/>
              <a:headEnd/>
              <a:tailEnd/>
            </a:ln>
          </p:spPr>
          <p:txBody>
            <a:bodyPr/>
            <a:lstStyle/>
            <a:p>
              <a:endParaRPr lang="en-US"/>
            </a:p>
          </p:txBody>
        </p:sp>
        <p:sp>
          <p:nvSpPr>
            <p:cNvPr id="2350" name="Freeform 302"/>
            <p:cNvSpPr>
              <a:spLocks/>
            </p:cNvSpPr>
            <p:nvPr/>
          </p:nvSpPr>
          <p:spPr bwMode="auto">
            <a:xfrm>
              <a:off x="2085" y="1518"/>
              <a:ext cx="36" cy="24"/>
            </a:xfrm>
            <a:custGeom>
              <a:avLst/>
              <a:gdLst/>
              <a:ahLst/>
              <a:cxnLst>
                <a:cxn ang="0">
                  <a:pos x="0" y="0"/>
                </a:cxn>
                <a:cxn ang="0">
                  <a:pos x="18" y="12"/>
                </a:cxn>
                <a:cxn ang="0">
                  <a:pos x="36" y="24"/>
                </a:cxn>
              </a:cxnLst>
              <a:rect l="0" t="0" r="r" b="b"/>
              <a:pathLst>
                <a:path w="36" h="24">
                  <a:moveTo>
                    <a:pt x="0" y="0"/>
                  </a:moveTo>
                  <a:lnTo>
                    <a:pt x="18" y="12"/>
                  </a:lnTo>
                  <a:lnTo>
                    <a:pt x="36" y="24"/>
                  </a:lnTo>
                </a:path>
              </a:pathLst>
            </a:custGeom>
            <a:solidFill>
              <a:srgbClr val="000000"/>
            </a:solidFill>
            <a:ln w="50800">
              <a:solidFill>
                <a:schemeClr val="tx1"/>
              </a:solidFill>
              <a:prstDash val="solid"/>
              <a:round/>
              <a:headEnd/>
              <a:tailEnd/>
            </a:ln>
          </p:spPr>
          <p:txBody>
            <a:bodyPr/>
            <a:lstStyle/>
            <a:p>
              <a:endParaRPr lang="en-US"/>
            </a:p>
          </p:txBody>
        </p:sp>
        <p:sp>
          <p:nvSpPr>
            <p:cNvPr id="2351" name="Freeform 303"/>
            <p:cNvSpPr>
              <a:spLocks/>
            </p:cNvSpPr>
            <p:nvPr/>
          </p:nvSpPr>
          <p:spPr bwMode="auto">
            <a:xfrm>
              <a:off x="2121" y="1542"/>
              <a:ext cx="30" cy="24"/>
            </a:xfrm>
            <a:custGeom>
              <a:avLst/>
              <a:gdLst/>
              <a:ahLst/>
              <a:cxnLst>
                <a:cxn ang="0">
                  <a:pos x="0" y="0"/>
                </a:cxn>
                <a:cxn ang="0">
                  <a:pos x="12" y="12"/>
                </a:cxn>
                <a:cxn ang="0">
                  <a:pos x="30" y="24"/>
                </a:cxn>
              </a:cxnLst>
              <a:rect l="0" t="0" r="r" b="b"/>
              <a:pathLst>
                <a:path w="30" h="24">
                  <a:moveTo>
                    <a:pt x="0" y="0"/>
                  </a:moveTo>
                  <a:lnTo>
                    <a:pt x="12" y="12"/>
                  </a:lnTo>
                  <a:lnTo>
                    <a:pt x="30" y="24"/>
                  </a:lnTo>
                </a:path>
              </a:pathLst>
            </a:custGeom>
            <a:solidFill>
              <a:srgbClr val="000000"/>
            </a:solidFill>
            <a:ln w="50800">
              <a:solidFill>
                <a:schemeClr val="tx1"/>
              </a:solidFill>
              <a:prstDash val="solid"/>
              <a:round/>
              <a:headEnd/>
              <a:tailEnd/>
            </a:ln>
          </p:spPr>
          <p:txBody>
            <a:bodyPr/>
            <a:lstStyle/>
            <a:p>
              <a:endParaRPr lang="en-US"/>
            </a:p>
          </p:txBody>
        </p:sp>
        <p:sp>
          <p:nvSpPr>
            <p:cNvPr id="2352" name="Freeform 304"/>
            <p:cNvSpPr>
              <a:spLocks/>
            </p:cNvSpPr>
            <p:nvPr/>
          </p:nvSpPr>
          <p:spPr bwMode="auto">
            <a:xfrm>
              <a:off x="2151" y="1566"/>
              <a:ext cx="36" cy="36"/>
            </a:xfrm>
            <a:custGeom>
              <a:avLst/>
              <a:gdLst/>
              <a:ahLst/>
              <a:cxnLst>
                <a:cxn ang="0">
                  <a:pos x="0" y="0"/>
                </a:cxn>
                <a:cxn ang="0">
                  <a:pos x="18" y="18"/>
                </a:cxn>
                <a:cxn ang="0">
                  <a:pos x="36" y="36"/>
                </a:cxn>
              </a:cxnLst>
              <a:rect l="0" t="0" r="r" b="b"/>
              <a:pathLst>
                <a:path w="36" h="36">
                  <a:moveTo>
                    <a:pt x="0" y="0"/>
                  </a:moveTo>
                  <a:lnTo>
                    <a:pt x="18" y="18"/>
                  </a:lnTo>
                  <a:lnTo>
                    <a:pt x="36" y="36"/>
                  </a:lnTo>
                </a:path>
              </a:pathLst>
            </a:custGeom>
            <a:solidFill>
              <a:srgbClr val="000000"/>
            </a:solidFill>
            <a:ln w="50800">
              <a:solidFill>
                <a:schemeClr val="tx1"/>
              </a:solidFill>
              <a:prstDash val="solid"/>
              <a:round/>
              <a:headEnd/>
              <a:tailEnd/>
            </a:ln>
          </p:spPr>
          <p:txBody>
            <a:bodyPr/>
            <a:lstStyle/>
            <a:p>
              <a:endParaRPr lang="en-US"/>
            </a:p>
          </p:txBody>
        </p:sp>
        <p:sp>
          <p:nvSpPr>
            <p:cNvPr id="2353" name="Line 305"/>
            <p:cNvSpPr>
              <a:spLocks noChangeShapeType="1"/>
            </p:cNvSpPr>
            <p:nvPr/>
          </p:nvSpPr>
          <p:spPr bwMode="auto">
            <a:xfrm>
              <a:off x="2187" y="1602"/>
              <a:ext cx="36" cy="36"/>
            </a:xfrm>
            <a:prstGeom prst="line">
              <a:avLst/>
            </a:prstGeom>
            <a:noFill/>
            <a:ln w="50800">
              <a:solidFill>
                <a:schemeClr val="tx1"/>
              </a:solidFill>
              <a:round/>
              <a:headEnd/>
              <a:tailEnd/>
            </a:ln>
          </p:spPr>
          <p:txBody>
            <a:bodyPr/>
            <a:lstStyle/>
            <a:p>
              <a:endParaRPr lang="en-US"/>
            </a:p>
          </p:txBody>
        </p:sp>
        <p:sp>
          <p:nvSpPr>
            <p:cNvPr id="2354" name="Freeform 306"/>
            <p:cNvSpPr>
              <a:spLocks/>
            </p:cNvSpPr>
            <p:nvPr/>
          </p:nvSpPr>
          <p:spPr bwMode="auto">
            <a:xfrm>
              <a:off x="2223" y="1638"/>
              <a:ext cx="30" cy="36"/>
            </a:xfrm>
            <a:custGeom>
              <a:avLst/>
              <a:gdLst/>
              <a:ahLst/>
              <a:cxnLst>
                <a:cxn ang="0">
                  <a:pos x="0" y="0"/>
                </a:cxn>
                <a:cxn ang="0">
                  <a:pos x="12" y="18"/>
                </a:cxn>
                <a:cxn ang="0">
                  <a:pos x="30" y="36"/>
                </a:cxn>
              </a:cxnLst>
              <a:rect l="0" t="0" r="r" b="b"/>
              <a:pathLst>
                <a:path w="30" h="36">
                  <a:moveTo>
                    <a:pt x="0" y="0"/>
                  </a:moveTo>
                  <a:lnTo>
                    <a:pt x="12" y="18"/>
                  </a:lnTo>
                  <a:lnTo>
                    <a:pt x="30" y="36"/>
                  </a:lnTo>
                </a:path>
              </a:pathLst>
            </a:custGeom>
            <a:solidFill>
              <a:srgbClr val="000000"/>
            </a:solidFill>
            <a:ln w="50800">
              <a:solidFill>
                <a:schemeClr val="tx1"/>
              </a:solidFill>
              <a:prstDash val="solid"/>
              <a:round/>
              <a:headEnd/>
              <a:tailEnd/>
            </a:ln>
          </p:spPr>
          <p:txBody>
            <a:bodyPr/>
            <a:lstStyle/>
            <a:p>
              <a:endParaRPr lang="en-US"/>
            </a:p>
          </p:txBody>
        </p:sp>
        <p:sp>
          <p:nvSpPr>
            <p:cNvPr id="2355" name="Freeform 307"/>
            <p:cNvSpPr>
              <a:spLocks/>
            </p:cNvSpPr>
            <p:nvPr/>
          </p:nvSpPr>
          <p:spPr bwMode="auto">
            <a:xfrm>
              <a:off x="2253" y="1674"/>
              <a:ext cx="36" cy="48"/>
            </a:xfrm>
            <a:custGeom>
              <a:avLst/>
              <a:gdLst/>
              <a:ahLst/>
              <a:cxnLst>
                <a:cxn ang="0">
                  <a:pos x="0" y="0"/>
                </a:cxn>
                <a:cxn ang="0">
                  <a:pos x="18" y="24"/>
                </a:cxn>
                <a:cxn ang="0">
                  <a:pos x="36" y="48"/>
                </a:cxn>
              </a:cxnLst>
              <a:rect l="0" t="0" r="r" b="b"/>
              <a:pathLst>
                <a:path w="36" h="48">
                  <a:moveTo>
                    <a:pt x="0" y="0"/>
                  </a:moveTo>
                  <a:lnTo>
                    <a:pt x="18" y="24"/>
                  </a:lnTo>
                  <a:lnTo>
                    <a:pt x="36" y="48"/>
                  </a:lnTo>
                </a:path>
              </a:pathLst>
            </a:custGeom>
            <a:solidFill>
              <a:srgbClr val="000000"/>
            </a:solidFill>
            <a:ln w="50800">
              <a:solidFill>
                <a:schemeClr val="tx1"/>
              </a:solidFill>
              <a:prstDash val="solid"/>
              <a:round/>
              <a:headEnd/>
              <a:tailEnd/>
            </a:ln>
          </p:spPr>
          <p:txBody>
            <a:bodyPr/>
            <a:lstStyle/>
            <a:p>
              <a:endParaRPr lang="en-US"/>
            </a:p>
          </p:txBody>
        </p:sp>
        <p:sp>
          <p:nvSpPr>
            <p:cNvPr id="2356" name="Line 308"/>
            <p:cNvSpPr>
              <a:spLocks noChangeShapeType="1"/>
            </p:cNvSpPr>
            <p:nvPr/>
          </p:nvSpPr>
          <p:spPr bwMode="auto">
            <a:xfrm>
              <a:off x="2289" y="1722"/>
              <a:ext cx="30" cy="48"/>
            </a:xfrm>
            <a:prstGeom prst="line">
              <a:avLst/>
            </a:prstGeom>
            <a:noFill/>
            <a:ln w="50800">
              <a:solidFill>
                <a:schemeClr val="tx1"/>
              </a:solidFill>
              <a:round/>
              <a:headEnd/>
              <a:tailEnd/>
            </a:ln>
          </p:spPr>
          <p:txBody>
            <a:bodyPr/>
            <a:lstStyle/>
            <a:p>
              <a:endParaRPr lang="en-US"/>
            </a:p>
          </p:txBody>
        </p:sp>
        <p:sp>
          <p:nvSpPr>
            <p:cNvPr id="2357" name="Line 309"/>
            <p:cNvSpPr>
              <a:spLocks noChangeShapeType="1"/>
            </p:cNvSpPr>
            <p:nvPr/>
          </p:nvSpPr>
          <p:spPr bwMode="auto">
            <a:xfrm>
              <a:off x="2319" y="1770"/>
              <a:ext cx="36" cy="48"/>
            </a:xfrm>
            <a:prstGeom prst="line">
              <a:avLst/>
            </a:prstGeom>
            <a:noFill/>
            <a:ln w="50800">
              <a:solidFill>
                <a:schemeClr val="tx1"/>
              </a:solidFill>
              <a:round/>
              <a:headEnd/>
              <a:tailEnd/>
            </a:ln>
          </p:spPr>
          <p:txBody>
            <a:bodyPr/>
            <a:lstStyle/>
            <a:p>
              <a:endParaRPr lang="en-US"/>
            </a:p>
          </p:txBody>
        </p:sp>
        <p:sp>
          <p:nvSpPr>
            <p:cNvPr id="2358" name="Line 310"/>
            <p:cNvSpPr>
              <a:spLocks noChangeShapeType="1"/>
            </p:cNvSpPr>
            <p:nvPr/>
          </p:nvSpPr>
          <p:spPr bwMode="auto">
            <a:xfrm>
              <a:off x="2355" y="1818"/>
              <a:ext cx="36" cy="54"/>
            </a:xfrm>
            <a:prstGeom prst="line">
              <a:avLst/>
            </a:prstGeom>
            <a:noFill/>
            <a:ln w="50800">
              <a:solidFill>
                <a:schemeClr val="tx1"/>
              </a:solidFill>
              <a:round/>
              <a:headEnd/>
              <a:tailEnd/>
            </a:ln>
          </p:spPr>
          <p:txBody>
            <a:bodyPr/>
            <a:lstStyle/>
            <a:p>
              <a:endParaRPr lang="en-US"/>
            </a:p>
          </p:txBody>
        </p:sp>
        <p:sp>
          <p:nvSpPr>
            <p:cNvPr id="2359" name="Line 311"/>
            <p:cNvSpPr>
              <a:spLocks noChangeShapeType="1"/>
            </p:cNvSpPr>
            <p:nvPr/>
          </p:nvSpPr>
          <p:spPr bwMode="auto">
            <a:xfrm>
              <a:off x="2391" y="1872"/>
              <a:ext cx="30" cy="54"/>
            </a:xfrm>
            <a:prstGeom prst="line">
              <a:avLst/>
            </a:prstGeom>
            <a:noFill/>
            <a:ln w="50800">
              <a:solidFill>
                <a:schemeClr val="tx1"/>
              </a:solidFill>
              <a:round/>
              <a:headEnd/>
              <a:tailEnd/>
            </a:ln>
          </p:spPr>
          <p:txBody>
            <a:bodyPr/>
            <a:lstStyle/>
            <a:p>
              <a:endParaRPr lang="en-US"/>
            </a:p>
          </p:txBody>
        </p:sp>
        <p:sp>
          <p:nvSpPr>
            <p:cNvPr id="2360" name="Freeform 312"/>
            <p:cNvSpPr>
              <a:spLocks/>
            </p:cNvSpPr>
            <p:nvPr/>
          </p:nvSpPr>
          <p:spPr bwMode="auto">
            <a:xfrm>
              <a:off x="2421" y="1926"/>
              <a:ext cx="36" cy="54"/>
            </a:xfrm>
            <a:custGeom>
              <a:avLst/>
              <a:gdLst/>
              <a:ahLst/>
              <a:cxnLst>
                <a:cxn ang="0">
                  <a:pos x="0" y="0"/>
                </a:cxn>
                <a:cxn ang="0">
                  <a:pos x="18" y="24"/>
                </a:cxn>
                <a:cxn ang="0">
                  <a:pos x="36" y="54"/>
                </a:cxn>
              </a:cxnLst>
              <a:rect l="0" t="0" r="r" b="b"/>
              <a:pathLst>
                <a:path w="36" h="54">
                  <a:moveTo>
                    <a:pt x="0" y="0"/>
                  </a:moveTo>
                  <a:lnTo>
                    <a:pt x="18" y="24"/>
                  </a:lnTo>
                  <a:lnTo>
                    <a:pt x="36" y="54"/>
                  </a:lnTo>
                </a:path>
              </a:pathLst>
            </a:custGeom>
            <a:solidFill>
              <a:srgbClr val="000000"/>
            </a:solidFill>
            <a:ln w="50800">
              <a:solidFill>
                <a:schemeClr val="tx1"/>
              </a:solidFill>
              <a:prstDash val="solid"/>
              <a:round/>
              <a:headEnd/>
              <a:tailEnd/>
            </a:ln>
          </p:spPr>
          <p:txBody>
            <a:bodyPr/>
            <a:lstStyle/>
            <a:p>
              <a:endParaRPr lang="en-US"/>
            </a:p>
          </p:txBody>
        </p:sp>
        <p:sp>
          <p:nvSpPr>
            <p:cNvPr id="2361" name="Line 313"/>
            <p:cNvSpPr>
              <a:spLocks noChangeShapeType="1"/>
            </p:cNvSpPr>
            <p:nvPr/>
          </p:nvSpPr>
          <p:spPr bwMode="auto">
            <a:xfrm>
              <a:off x="2457" y="1980"/>
              <a:ext cx="30" cy="60"/>
            </a:xfrm>
            <a:prstGeom prst="line">
              <a:avLst/>
            </a:prstGeom>
            <a:noFill/>
            <a:ln w="50800">
              <a:solidFill>
                <a:schemeClr val="tx1"/>
              </a:solidFill>
              <a:round/>
              <a:headEnd/>
              <a:tailEnd/>
            </a:ln>
          </p:spPr>
          <p:txBody>
            <a:bodyPr/>
            <a:lstStyle/>
            <a:p>
              <a:endParaRPr lang="en-US"/>
            </a:p>
          </p:txBody>
        </p:sp>
        <p:sp>
          <p:nvSpPr>
            <p:cNvPr id="2362" name="Line 314"/>
            <p:cNvSpPr>
              <a:spLocks noChangeShapeType="1"/>
            </p:cNvSpPr>
            <p:nvPr/>
          </p:nvSpPr>
          <p:spPr bwMode="auto">
            <a:xfrm>
              <a:off x="2487" y="2040"/>
              <a:ext cx="36" cy="60"/>
            </a:xfrm>
            <a:prstGeom prst="line">
              <a:avLst/>
            </a:prstGeom>
            <a:noFill/>
            <a:ln w="50800">
              <a:solidFill>
                <a:schemeClr val="tx1"/>
              </a:solidFill>
              <a:round/>
              <a:headEnd/>
              <a:tailEnd/>
            </a:ln>
          </p:spPr>
          <p:txBody>
            <a:bodyPr/>
            <a:lstStyle/>
            <a:p>
              <a:endParaRPr lang="en-US"/>
            </a:p>
          </p:txBody>
        </p:sp>
        <p:sp>
          <p:nvSpPr>
            <p:cNvPr id="2363" name="Line 315"/>
            <p:cNvSpPr>
              <a:spLocks noChangeShapeType="1"/>
            </p:cNvSpPr>
            <p:nvPr/>
          </p:nvSpPr>
          <p:spPr bwMode="auto">
            <a:xfrm>
              <a:off x="2523" y="2100"/>
              <a:ext cx="36" cy="60"/>
            </a:xfrm>
            <a:prstGeom prst="line">
              <a:avLst/>
            </a:prstGeom>
            <a:noFill/>
            <a:ln w="50800">
              <a:solidFill>
                <a:schemeClr val="tx1"/>
              </a:solidFill>
              <a:round/>
              <a:headEnd/>
              <a:tailEnd/>
            </a:ln>
          </p:spPr>
          <p:txBody>
            <a:bodyPr/>
            <a:lstStyle/>
            <a:p>
              <a:endParaRPr lang="en-US"/>
            </a:p>
          </p:txBody>
        </p:sp>
        <p:sp>
          <p:nvSpPr>
            <p:cNvPr id="2364" name="Line 316"/>
            <p:cNvSpPr>
              <a:spLocks noChangeShapeType="1"/>
            </p:cNvSpPr>
            <p:nvPr/>
          </p:nvSpPr>
          <p:spPr bwMode="auto">
            <a:xfrm>
              <a:off x="2559" y="2160"/>
              <a:ext cx="30" cy="60"/>
            </a:xfrm>
            <a:prstGeom prst="line">
              <a:avLst/>
            </a:prstGeom>
            <a:noFill/>
            <a:ln w="50800">
              <a:solidFill>
                <a:schemeClr val="tx1"/>
              </a:solidFill>
              <a:round/>
              <a:headEnd/>
              <a:tailEnd/>
            </a:ln>
          </p:spPr>
          <p:txBody>
            <a:bodyPr/>
            <a:lstStyle/>
            <a:p>
              <a:endParaRPr lang="en-US"/>
            </a:p>
          </p:txBody>
        </p:sp>
        <p:sp>
          <p:nvSpPr>
            <p:cNvPr id="2365" name="Freeform 317"/>
            <p:cNvSpPr>
              <a:spLocks/>
            </p:cNvSpPr>
            <p:nvPr/>
          </p:nvSpPr>
          <p:spPr bwMode="auto">
            <a:xfrm>
              <a:off x="2589" y="2220"/>
              <a:ext cx="36" cy="60"/>
            </a:xfrm>
            <a:custGeom>
              <a:avLst/>
              <a:gdLst/>
              <a:ahLst/>
              <a:cxnLst>
                <a:cxn ang="0">
                  <a:pos x="0" y="0"/>
                </a:cxn>
                <a:cxn ang="0">
                  <a:pos x="18" y="30"/>
                </a:cxn>
                <a:cxn ang="0">
                  <a:pos x="36" y="60"/>
                </a:cxn>
              </a:cxnLst>
              <a:rect l="0" t="0" r="r" b="b"/>
              <a:pathLst>
                <a:path w="36" h="60">
                  <a:moveTo>
                    <a:pt x="0" y="0"/>
                  </a:moveTo>
                  <a:lnTo>
                    <a:pt x="18" y="30"/>
                  </a:lnTo>
                  <a:lnTo>
                    <a:pt x="36" y="60"/>
                  </a:lnTo>
                </a:path>
              </a:pathLst>
            </a:custGeom>
            <a:solidFill>
              <a:srgbClr val="000000"/>
            </a:solidFill>
            <a:ln w="50800">
              <a:solidFill>
                <a:schemeClr val="tx1"/>
              </a:solidFill>
              <a:prstDash val="solid"/>
              <a:round/>
              <a:headEnd/>
              <a:tailEnd/>
            </a:ln>
          </p:spPr>
          <p:txBody>
            <a:bodyPr/>
            <a:lstStyle/>
            <a:p>
              <a:endParaRPr lang="en-US"/>
            </a:p>
          </p:txBody>
        </p:sp>
        <p:sp>
          <p:nvSpPr>
            <p:cNvPr id="2366" name="Line 318"/>
            <p:cNvSpPr>
              <a:spLocks noChangeShapeType="1"/>
            </p:cNvSpPr>
            <p:nvPr/>
          </p:nvSpPr>
          <p:spPr bwMode="auto">
            <a:xfrm>
              <a:off x="2625" y="2280"/>
              <a:ext cx="30" cy="60"/>
            </a:xfrm>
            <a:prstGeom prst="line">
              <a:avLst/>
            </a:prstGeom>
            <a:noFill/>
            <a:ln w="50800">
              <a:solidFill>
                <a:schemeClr val="tx1"/>
              </a:solidFill>
              <a:round/>
              <a:headEnd/>
              <a:tailEnd/>
            </a:ln>
          </p:spPr>
          <p:txBody>
            <a:bodyPr/>
            <a:lstStyle/>
            <a:p>
              <a:endParaRPr lang="en-US"/>
            </a:p>
          </p:txBody>
        </p:sp>
        <p:sp>
          <p:nvSpPr>
            <p:cNvPr id="2367" name="Line 319"/>
            <p:cNvSpPr>
              <a:spLocks noChangeShapeType="1"/>
            </p:cNvSpPr>
            <p:nvPr/>
          </p:nvSpPr>
          <p:spPr bwMode="auto">
            <a:xfrm>
              <a:off x="2655" y="2340"/>
              <a:ext cx="36" cy="54"/>
            </a:xfrm>
            <a:prstGeom prst="line">
              <a:avLst/>
            </a:prstGeom>
            <a:noFill/>
            <a:ln w="50800">
              <a:solidFill>
                <a:schemeClr val="tx1"/>
              </a:solidFill>
              <a:round/>
              <a:headEnd/>
              <a:tailEnd/>
            </a:ln>
          </p:spPr>
          <p:txBody>
            <a:bodyPr/>
            <a:lstStyle/>
            <a:p>
              <a:endParaRPr lang="en-US"/>
            </a:p>
          </p:txBody>
        </p:sp>
        <p:sp>
          <p:nvSpPr>
            <p:cNvPr id="2368" name="Line 320"/>
            <p:cNvSpPr>
              <a:spLocks noChangeShapeType="1"/>
            </p:cNvSpPr>
            <p:nvPr/>
          </p:nvSpPr>
          <p:spPr bwMode="auto">
            <a:xfrm>
              <a:off x="2691" y="2394"/>
              <a:ext cx="36" cy="54"/>
            </a:xfrm>
            <a:prstGeom prst="line">
              <a:avLst/>
            </a:prstGeom>
            <a:noFill/>
            <a:ln w="50800">
              <a:solidFill>
                <a:schemeClr val="tx1"/>
              </a:solidFill>
              <a:round/>
              <a:headEnd/>
              <a:tailEnd/>
            </a:ln>
          </p:spPr>
          <p:txBody>
            <a:bodyPr/>
            <a:lstStyle/>
            <a:p>
              <a:endParaRPr lang="en-US"/>
            </a:p>
          </p:txBody>
        </p:sp>
        <p:sp>
          <p:nvSpPr>
            <p:cNvPr id="2369" name="Line 321"/>
            <p:cNvSpPr>
              <a:spLocks noChangeShapeType="1"/>
            </p:cNvSpPr>
            <p:nvPr/>
          </p:nvSpPr>
          <p:spPr bwMode="auto">
            <a:xfrm>
              <a:off x="2727" y="2448"/>
              <a:ext cx="30" cy="54"/>
            </a:xfrm>
            <a:prstGeom prst="line">
              <a:avLst/>
            </a:prstGeom>
            <a:noFill/>
            <a:ln w="50800">
              <a:solidFill>
                <a:schemeClr val="tx1"/>
              </a:solidFill>
              <a:round/>
              <a:headEnd/>
              <a:tailEnd/>
            </a:ln>
          </p:spPr>
          <p:txBody>
            <a:bodyPr/>
            <a:lstStyle/>
            <a:p>
              <a:endParaRPr lang="en-US"/>
            </a:p>
          </p:txBody>
        </p:sp>
        <p:sp>
          <p:nvSpPr>
            <p:cNvPr id="2370" name="Freeform 322"/>
            <p:cNvSpPr>
              <a:spLocks/>
            </p:cNvSpPr>
            <p:nvPr/>
          </p:nvSpPr>
          <p:spPr bwMode="auto">
            <a:xfrm>
              <a:off x="2757" y="2502"/>
              <a:ext cx="36" cy="48"/>
            </a:xfrm>
            <a:custGeom>
              <a:avLst/>
              <a:gdLst/>
              <a:ahLst/>
              <a:cxnLst>
                <a:cxn ang="0">
                  <a:pos x="0" y="0"/>
                </a:cxn>
                <a:cxn ang="0">
                  <a:pos x="18" y="24"/>
                </a:cxn>
                <a:cxn ang="0">
                  <a:pos x="36" y="48"/>
                </a:cxn>
              </a:cxnLst>
              <a:rect l="0" t="0" r="r" b="b"/>
              <a:pathLst>
                <a:path w="36" h="48">
                  <a:moveTo>
                    <a:pt x="0" y="0"/>
                  </a:moveTo>
                  <a:lnTo>
                    <a:pt x="18" y="24"/>
                  </a:lnTo>
                  <a:lnTo>
                    <a:pt x="36" y="48"/>
                  </a:lnTo>
                </a:path>
              </a:pathLst>
            </a:custGeom>
            <a:solidFill>
              <a:srgbClr val="000000"/>
            </a:solidFill>
            <a:ln w="50800">
              <a:solidFill>
                <a:schemeClr val="tx1"/>
              </a:solidFill>
              <a:prstDash val="solid"/>
              <a:round/>
              <a:headEnd/>
              <a:tailEnd/>
            </a:ln>
          </p:spPr>
          <p:txBody>
            <a:bodyPr/>
            <a:lstStyle/>
            <a:p>
              <a:endParaRPr lang="en-US"/>
            </a:p>
          </p:txBody>
        </p:sp>
        <p:sp>
          <p:nvSpPr>
            <p:cNvPr id="2371" name="Line 323"/>
            <p:cNvSpPr>
              <a:spLocks noChangeShapeType="1"/>
            </p:cNvSpPr>
            <p:nvPr/>
          </p:nvSpPr>
          <p:spPr bwMode="auto">
            <a:xfrm>
              <a:off x="2793" y="2550"/>
              <a:ext cx="30" cy="48"/>
            </a:xfrm>
            <a:prstGeom prst="line">
              <a:avLst/>
            </a:prstGeom>
            <a:noFill/>
            <a:ln w="50800">
              <a:solidFill>
                <a:schemeClr val="tx1"/>
              </a:solidFill>
              <a:round/>
              <a:headEnd/>
              <a:tailEnd/>
            </a:ln>
          </p:spPr>
          <p:txBody>
            <a:bodyPr/>
            <a:lstStyle/>
            <a:p>
              <a:endParaRPr lang="en-US"/>
            </a:p>
          </p:txBody>
        </p:sp>
        <p:sp>
          <p:nvSpPr>
            <p:cNvPr id="2372" name="Freeform 324"/>
            <p:cNvSpPr>
              <a:spLocks/>
            </p:cNvSpPr>
            <p:nvPr/>
          </p:nvSpPr>
          <p:spPr bwMode="auto">
            <a:xfrm>
              <a:off x="2823" y="2598"/>
              <a:ext cx="36" cy="48"/>
            </a:xfrm>
            <a:custGeom>
              <a:avLst/>
              <a:gdLst/>
              <a:ahLst/>
              <a:cxnLst>
                <a:cxn ang="0">
                  <a:pos x="0" y="0"/>
                </a:cxn>
                <a:cxn ang="0">
                  <a:pos x="18" y="24"/>
                </a:cxn>
                <a:cxn ang="0">
                  <a:pos x="36" y="48"/>
                </a:cxn>
              </a:cxnLst>
              <a:rect l="0" t="0" r="r" b="b"/>
              <a:pathLst>
                <a:path w="36" h="48">
                  <a:moveTo>
                    <a:pt x="0" y="0"/>
                  </a:moveTo>
                  <a:lnTo>
                    <a:pt x="18" y="24"/>
                  </a:lnTo>
                  <a:lnTo>
                    <a:pt x="36" y="48"/>
                  </a:lnTo>
                </a:path>
              </a:pathLst>
            </a:custGeom>
            <a:solidFill>
              <a:srgbClr val="000000"/>
            </a:solidFill>
            <a:ln w="50800">
              <a:solidFill>
                <a:schemeClr val="tx1"/>
              </a:solidFill>
              <a:prstDash val="solid"/>
              <a:round/>
              <a:headEnd/>
              <a:tailEnd/>
            </a:ln>
          </p:spPr>
          <p:txBody>
            <a:bodyPr/>
            <a:lstStyle/>
            <a:p>
              <a:endParaRPr lang="en-US"/>
            </a:p>
          </p:txBody>
        </p:sp>
        <p:sp>
          <p:nvSpPr>
            <p:cNvPr id="2373" name="Freeform 325"/>
            <p:cNvSpPr>
              <a:spLocks/>
            </p:cNvSpPr>
            <p:nvPr/>
          </p:nvSpPr>
          <p:spPr bwMode="auto">
            <a:xfrm>
              <a:off x="2859" y="2646"/>
              <a:ext cx="36" cy="36"/>
            </a:xfrm>
            <a:custGeom>
              <a:avLst/>
              <a:gdLst/>
              <a:ahLst/>
              <a:cxnLst>
                <a:cxn ang="0">
                  <a:pos x="0" y="0"/>
                </a:cxn>
                <a:cxn ang="0">
                  <a:pos x="18" y="18"/>
                </a:cxn>
                <a:cxn ang="0">
                  <a:pos x="36" y="36"/>
                </a:cxn>
              </a:cxnLst>
              <a:rect l="0" t="0" r="r" b="b"/>
              <a:pathLst>
                <a:path w="36" h="36">
                  <a:moveTo>
                    <a:pt x="0" y="0"/>
                  </a:moveTo>
                  <a:lnTo>
                    <a:pt x="18" y="18"/>
                  </a:lnTo>
                  <a:lnTo>
                    <a:pt x="36" y="36"/>
                  </a:lnTo>
                </a:path>
              </a:pathLst>
            </a:custGeom>
            <a:solidFill>
              <a:srgbClr val="000000"/>
            </a:solidFill>
            <a:ln w="50800">
              <a:solidFill>
                <a:schemeClr val="tx1"/>
              </a:solidFill>
              <a:prstDash val="solid"/>
              <a:round/>
              <a:headEnd/>
              <a:tailEnd/>
            </a:ln>
          </p:spPr>
          <p:txBody>
            <a:bodyPr/>
            <a:lstStyle/>
            <a:p>
              <a:endParaRPr lang="en-US"/>
            </a:p>
          </p:txBody>
        </p:sp>
        <p:sp>
          <p:nvSpPr>
            <p:cNvPr id="2374" name="Line 326"/>
            <p:cNvSpPr>
              <a:spLocks noChangeShapeType="1"/>
            </p:cNvSpPr>
            <p:nvPr/>
          </p:nvSpPr>
          <p:spPr bwMode="auto">
            <a:xfrm>
              <a:off x="2895" y="2682"/>
              <a:ext cx="30" cy="36"/>
            </a:xfrm>
            <a:prstGeom prst="line">
              <a:avLst/>
            </a:prstGeom>
            <a:noFill/>
            <a:ln w="50800">
              <a:solidFill>
                <a:schemeClr val="tx1"/>
              </a:solidFill>
              <a:round/>
              <a:headEnd/>
              <a:tailEnd/>
            </a:ln>
          </p:spPr>
          <p:txBody>
            <a:bodyPr/>
            <a:lstStyle/>
            <a:p>
              <a:endParaRPr lang="en-US"/>
            </a:p>
          </p:txBody>
        </p:sp>
        <p:sp>
          <p:nvSpPr>
            <p:cNvPr id="2375" name="Freeform 327"/>
            <p:cNvSpPr>
              <a:spLocks/>
            </p:cNvSpPr>
            <p:nvPr/>
          </p:nvSpPr>
          <p:spPr bwMode="auto">
            <a:xfrm>
              <a:off x="2925" y="2718"/>
              <a:ext cx="36" cy="36"/>
            </a:xfrm>
            <a:custGeom>
              <a:avLst/>
              <a:gdLst/>
              <a:ahLst/>
              <a:cxnLst>
                <a:cxn ang="0">
                  <a:pos x="0" y="0"/>
                </a:cxn>
                <a:cxn ang="0">
                  <a:pos x="18" y="18"/>
                </a:cxn>
                <a:cxn ang="0">
                  <a:pos x="36" y="36"/>
                </a:cxn>
              </a:cxnLst>
              <a:rect l="0" t="0" r="r" b="b"/>
              <a:pathLst>
                <a:path w="36" h="36">
                  <a:moveTo>
                    <a:pt x="0" y="0"/>
                  </a:moveTo>
                  <a:lnTo>
                    <a:pt x="18" y="18"/>
                  </a:lnTo>
                  <a:lnTo>
                    <a:pt x="36" y="36"/>
                  </a:lnTo>
                </a:path>
              </a:pathLst>
            </a:custGeom>
            <a:solidFill>
              <a:srgbClr val="000000"/>
            </a:solidFill>
            <a:ln w="50800">
              <a:solidFill>
                <a:schemeClr val="tx1"/>
              </a:solidFill>
              <a:prstDash val="solid"/>
              <a:round/>
              <a:headEnd/>
              <a:tailEnd/>
            </a:ln>
          </p:spPr>
          <p:txBody>
            <a:bodyPr/>
            <a:lstStyle/>
            <a:p>
              <a:endParaRPr lang="en-US"/>
            </a:p>
          </p:txBody>
        </p:sp>
        <p:sp>
          <p:nvSpPr>
            <p:cNvPr id="2376" name="Freeform 328"/>
            <p:cNvSpPr>
              <a:spLocks/>
            </p:cNvSpPr>
            <p:nvPr/>
          </p:nvSpPr>
          <p:spPr bwMode="auto">
            <a:xfrm>
              <a:off x="2961" y="2754"/>
              <a:ext cx="30" cy="24"/>
            </a:xfrm>
            <a:custGeom>
              <a:avLst/>
              <a:gdLst/>
              <a:ahLst/>
              <a:cxnLst>
                <a:cxn ang="0">
                  <a:pos x="0" y="0"/>
                </a:cxn>
                <a:cxn ang="0">
                  <a:pos x="12" y="12"/>
                </a:cxn>
                <a:cxn ang="0">
                  <a:pos x="30" y="24"/>
                </a:cxn>
              </a:cxnLst>
              <a:rect l="0" t="0" r="r" b="b"/>
              <a:pathLst>
                <a:path w="30" h="24">
                  <a:moveTo>
                    <a:pt x="0" y="0"/>
                  </a:moveTo>
                  <a:lnTo>
                    <a:pt x="12" y="12"/>
                  </a:lnTo>
                  <a:lnTo>
                    <a:pt x="30" y="24"/>
                  </a:lnTo>
                </a:path>
              </a:pathLst>
            </a:custGeom>
            <a:solidFill>
              <a:srgbClr val="000000"/>
            </a:solidFill>
            <a:ln w="50800">
              <a:solidFill>
                <a:schemeClr val="tx1"/>
              </a:solidFill>
              <a:prstDash val="solid"/>
              <a:round/>
              <a:headEnd/>
              <a:tailEnd/>
            </a:ln>
          </p:spPr>
          <p:txBody>
            <a:bodyPr/>
            <a:lstStyle/>
            <a:p>
              <a:endParaRPr lang="en-US"/>
            </a:p>
          </p:txBody>
        </p:sp>
        <p:sp>
          <p:nvSpPr>
            <p:cNvPr id="2377" name="Line 329"/>
            <p:cNvSpPr>
              <a:spLocks noChangeShapeType="1"/>
            </p:cNvSpPr>
            <p:nvPr/>
          </p:nvSpPr>
          <p:spPr bwMode="auto">
            <a:xfrm>
              <a:off x="2991" y="2778"/>
              <a:ext cx="36" cy="24"/>
            </a:xfrm>
            <a:prstGeom prst="line">
              <a:avLst/>
            </a:prstGeom>
            <a:noFill/>
            <a:ln w="50800">
              <a:solidFill>
                <a:schemeClr val="tx1"/>
              </a:solidFill>
              <a:round/>
              <a:headEnd/>
              <a:tailEnd/>
            </a:ln>
          </p:spPr>
          <p:txBody>
            <a:bodyPr/>
            <a:lstStyle/>
            <a:p>
              <a:endParaRPr lang="en-US"/>
            </a:p>
          </p:txBody>
        </p:sp>
        <p:sp>
          <p:nvSpPr>
            <p:cNvPr id="2378" name="Line 330"/>
            <p:cNvSpPr>
              <a:spLocks noChangeShapeType="1"/>
            </p:cNvSpPr>
            <p:nvPr/>
          </p:nvSpPr>
          <p:spPr bwMode="auto">
            <a:xfrm>
              <a:off x="3027" y="2802"/>
              <a:ext cx="36" cy="18"/>
            </a:xfrm>
            <a:prstGeom prst="line">
              <a:avLst/>
            </a:prstGeom>
            <a:noFill/>
            <a:ln w="50800">
              <a:solidFill>
                <a:schemeClr val="tx1"/>
              </a:solidFill>
              <a:round/>
              <a:headEnd/>
              <a:tailEnd/>
            </a:ln>
          </p:spPr>
          <p:txBody>
            <a:bodyPr/>
            <a:lstStyle/>
            <a:p>
              <a:endParaRPr lang="en-US"/>
            </a:p>
          </p:txBody>
        </p:sp>
        <p:sp>
          <p:nvSpPr>
            <p:cNvPr id="2379" name="Line 331"/>
            <p:cNvSpPr>
              <a:spLocks noChangeShapeType="1"/>
            </p:cNvSpPr>
            <p:nvPr/>
          </p:nvSpPr>
          <p:spPr bwMode="auto">
            <a:xfrm>
              <a:off x="3063" y="2820"/>
              <a:ext cx="30" cy="12"/>
            </a:xfrm>
            <a:prstGeom prst="line">
              <a:avLst/>
            </a:prstGeom>
            <a:noFill/>
            <a:ln w="50800">
              <a:solidFill>
                <a:schemeClr val="tx1"/>
              </a:solidFill>
              <a:round/>
              <a:headEnd/>
              <a:tailEnd/>
            </a:ln>
          </p:spPr>
          <p:txBody>
            <a:bodyPr/>
            <a:lstStyle/>
            <a:p>
              <a:endParaRPr lang="en-US"/>
            </a:p>
          </p:txBody>
        </p:sp>
        <p:sp>
          <p:nvSpPr>
            <p:cNvPr id="2380" name="Freeform 332"/>
            <p:cNvSpPr>
              <a:spLocks/>
            </p:cNvSpPr>
            <p:nvPr/>
          </p:nvSpPr>
          <p:spPr bwMode="auto">
            <a:xfrm>
              <a:off x="3093" y="2832"/>
              <a:ext cx="36" cy="12"/>
            </a:xfrm>
            <a:custGeom>
              <a:avLst/>
              <a:gdLst/>
              <a:ahLst/>
              <a:cxnLst>
                <a:cxn ang="0">
                  <a:pos x="0" y="0"/>
                </a:cxn>
                <a:cxn ang="0">
                  <a:pos x="18" y="6"/>
                </a:cxn>
                <a:cxn ang="0">
                  <a:pos x="36" y="12"/>
                </a:cxn>
              </a:cxnLst>
              <a:rect l="0" t="0" r="r" b="b"/>
              <a:pathLst>
                <a:path w="36" h="12">
                  <a:moveTo>
                    <a:pt x="0" y="0"/>
                  </a:moveTo>
                  <a:lnTo>
                    <a:pt x="18" y="6"/>
                  </a:lnTo>
                  <a:lnTo>
                    <a:pt x="36" y="12"/>
                  </a:lnTo>
                </a:path>
              </a:pathLst>
            </a:custGeom>
            <a:solidFill>
              <a:srgbClr val="000000"/>
            </a:solidFill>
            <a:ln w="50800">
              <a:solidFill>
                <a:schemeClr val="tx1"/>
              </a:solidFill>
              <a:prstDash val="solid"/>
              <a:round/>
              <a:headEnd/>
              <a:tailEnd/>
            </a:ln>
          </p:spPr>
          <p:txBody>
            <a:bodyPr/>
            <a:lstStyle/>
            <a:p>
              <a:endParaRPr lang="en-US"/>
            </a:p>
          </p:txBody>
        </p:sp>
        <p:sp>
          <p:nvSpPr>
            <p:cNvPr id="2381" name="Freeform 333"/>
            <p:cNvSpPr>
              <a:spLocks/>
            </p:cNvSpPr>
            <p:nvPr/>
          </p:nvSpPr>
          <p:spPr bwMode="auto">
            <a:xfrm>
              <a:off x="3129" y="2844"/>
              <a:ext cx="30" cy="1"/>
            </a:xfrm>
            <a:custGeom>
              <a:avLst/>
              <a:gdLst/>
              <a:ahLst/>
              <a:cxnLst>
                <a:cxn ang="0">
                  <a:pos x="0" y="0"/>
                </a:cxn>
                <a:cxn ang="0">
                  <a:pos x="12" y="0"/>
                </a:cxn>
                <a:cxn ang="0">
                  <a:pos x="30" y="0"/>
                </a:cxn>
              </a:cxnLst>
              <a:rect l="0" t="0" r="r" b="b"/>
              <a:pathLst>
                <a:path w="30">
                  <a:moveTo>
                    <a:pt x="0" y="0"/>
                  </a:moveTo>
                  <a:lnTo>
                    <a:pt x="12" y="0"/>
                  </a:lnTo>
                  <a:lnTo>
                    <a:pt x="30" y="0"/>
                  </a:lnTo>
                </a:path>
              </a:pathLst>
            </a:custGeom>
            <a:solidFill>
              <a:srgbClr val="000000"/>
            </a:solidFill>
            <a:ln w="50800">
              <a:solidFill>
                <a:schemeClr val="tx1"/>
              </a:solidFill>
              <a:prstDash val="solid"/>
              <a:round/>
              <a:headEnd/>
              <a:tailEnd/>
            </a:ln>
          </p:spPr>
          <p:txBody>
            <a:bodyPr/>
            <a:lstStyle/>
            <a:p>
              <a:endParaRPr lang="en-US"/>
            </a:p>
          </p:txBody>
        </p:sp>
        <p:sp>
          <p:nvSpPr>
            <p:cNvPr id="2382" name="Freeform 334"/>
            <p:cNvSpPr>
              <a:spLocks/>
            </p:cNvSpPr>
            <p:nvPr/>
          </p:nvSpPr>
          <p:spPr bwMode="auto">
            <a:xfrm>
              <a:off x="3159" y="2844"/>
              <a:ext cx="36" cy="1"/>
            </a:xfrm>
            <a:custGeom>
              <a:avLst/>
              <a:gdLst/>
              <a:ahLst/>
              <a:cxnLst>
                <a:cxn ang="0">
                  <a:pos x="0" y="0"/>
                </a:cxn>
                <a:cxn ang="0">
                  <a:pos x="18" y="0"/>
                </a:cxn>
                <a:cxn ang="0">
                  <a:pos x="36" y="0"/>
                </a:cxn>
              </a:cxnLst>
              <a:rect l="0" t="0" r="r" b="b"/>
              <a:pathLst>
                <a:path w="36">
                  <a:moveTo>
                    <a:pt x="0" y="0"/>
                  </a:moveTo>
                  <a:lnTo>
                    <a:pt x="18" y="0"/>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83" name="Freeform 335"/>
            <p:cNvSpPr>
              <a:spLocks/>
            </p:cNvSpPr>
            <p:nvPr/>
          </p:nvSpPr>
          <p:spPr bwMode="auto">
            <a:xfrm>
              <a:off x="3195" y="2832"/>
              <a:ext cx="36" cy="12"/>
            </a:xfrm>
            <a:custGeom>
              <a:avLst/>
              <a:gdLst/>
              <a:ahLst/>
              <a:cxnLst>
                <a:cxn ang="0">
                  <a:pos x="0" y="12"/>
                </a:cxn>
                <a:cxn ang="0">
                  <a:pos x="18" y="6"/>
                </a:cxn>
                <a:cxn ang="0">
                  <a:pos x="36" y="0"/>
                </a:cxn>
              </a:cxnLst>
              <a:rect l="0" t="0" r="r" b="b"/>
              <a:pathLst>
                <a:path w="36" h="12">
                  <a:moveTo>
                    <a:pt x="0" y="12"/>
                  </a:moveTo>
                  <a:lnTo>
                    <a:pt x="18" y="6"/>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84" name="Line 336"/>
            <p:cNvSpPr>
              <a:spLocks noChangeShapeType="1"/>
            </p:cNvSpPr>
            <p:nvPr/>
          </p:nvSpPr>
          <p:spPr bwMode="auto">
            <a:xfrm flipV="1">
              <a:off x="3231" y="2820"/>
              <a:ext cx="30" cy="12"/>
            </a:xfrm>
            <a:prstGeom prst="line">
              <a:avLst/>
            </a:prstGeom>
            <a:noFill/>
            <a:ln w="50800">
              <a:solidFill>
                <a:schemeClr val="tx1"/>
              </a:solidFill>
              <a:round/>
              <a:headEnd/>
              <a:tailEnd/>
            </a:ln>
          </p:spPr>
          <p:txBody>
            <a:bodyPr/>
            <a:lstStyle/>
            <a:p>
              <a:endParaRPr lang="en-US"/>
            </a:p>
          </p:txBody>
        </p:sp>
        <p:sp>
          <p:nvSpPr>
            <p:cNvPr id="2385" name="Freeform 337"/>
            <p:cNvSpPr>
              <a:spLocks/>
            </p:cNvSpPr>
            <p:nvPr/>
          </p:nvSpPr>
          <p:spPr bwMode="auto">
            <a:xfrm>
              <a:off x="3261" y="2802"/>
              <a:ext cx="36" cy="18"/>
            </a:xfrm>
            <a:custGeom>
              <a:avLst/>
              <a:gdLst/>
              <a:ahLst/>
              <a:cxnLst>
                <a:cxn ang="0">
                  <a:pos x="0" y="18"/>
                </a:cxn>
                <a:cxn ang="0">
                  <a:pos x="18" y="12"/>
                </a:cxn>
                <a:cxn ang="0">
                  <a:pos x="36" y="0"/>
                </a:cxn>
              </a:cxnLst>
              <a:rect l="0" t="0" r="r" b="b"/>
              <a:pathLst>
                <a:path w="36" h="18">
                  <a:moveTo>
                    <a:pt x="0" y="18"/>
                  </a:moveTo>
                  <a:lnTo>
                    <a:pt x="18" y="12"/>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86" name="Line 338"/>
            <p:cNvSpPr>
              <a:spLocks noChangeShapeType="1"/>
            </p:cNvSpPr>
            <p:nvPr/>
          </p:nvSpPr>
          <p:spPr bwMode="auto">
            <a:xfrm flipV="1">
              <a:off x="3297" y="2778"/>
              <a:ext cx="30" cy="24"/>
            </a:xfrm>
            <a:prstGeom prst="line">
              <a:avLst/>
            </a:prstGeom>
            <a:noFill/>
            <a:ln w="50800">
              <a:solidFill>
                <a:schemeClr val="tx1"/>
              </a:solidFill>
              <a:round/>
              <a:headEnd/>
              <a:tailEnd/>
            </a:ln>
          </p:spPr>
          <p:txBody>
            <a:bodyPr/>
            <a:lstStyle/>
            <a:p>
              <a:endParaRPr lang="en-US"/>
            </a:p>
          </p:txBody>
        </p:sp>
        <p:sp>
          <p:nvSpPr>
            <p:cNvPr id="2387" name="Freeform 339"/>
            <p:cNvSpPr>
              <a:spLocks/>
            </p:cNvSpPr>
            <p:nvPr/>
          </p:nvSpPr>
          <p:spPr bwMode="auto">
            <a:xfrm>
              <a:off x="3327" y="2754"/>
              <a:ext cx="36" cy="24"/>
            </a:xfrm>
            <a:custGeom>
              <a:avLst/>
              <a:gdLst/>
              <a:ahLst/>
              <a:cxnLst>
                <a:cxn ang="0">
                  <a:pos x="0" y="24"/>
                </a:cxn>
                <a:cxn ang="0">
                  <a:pos x="18" y="12"/>
                </a:cxn>
                <a:cxn ang="0">
                  <a:pos x="36" y="0"/>
                </a:cxn>
              </a:cxnLst>
              <a:rect l="0" t="0" r="r" b="b"/>
              <a:pathLst>
                <a:path w="36" h="24">
                  <a:moveTo>
                    <a:pt x="0" y="24"/>
                  </a:moveTo>
                  <a:lnTo>
                    <a:pt x="18" y="12"/>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88" name="Freeform 340"/>
            <p:cNvSpPr>
              <a:spLocks/>
            </p:cNvSpPr>
            <p:nvPr/>
          </p:nvSpPr>
          <p:spPr bwMode="auto">
            <a:xfrm>
              <a:off x="3363" y="2718"/>
              <a:ext cx="36" cy="36"/>
            </a:xfrm>
            <a:custGeom>
              <a:avLst/>
              <a:gdLst/>
              <a:ahLst/>
              <a:cxnLst>
                <a:cxn ang="0">
                  <a:pos x="0" y="36"/>
                </a:cxn>
                <a:cxn ang="0">
                  <a:pos x="18" y="18"/>
                </a:cxn>
                <a:cxn ang="0">
                  <a:pos x="36" y="0"/>
                </a:cxn>
              </a:cxnLst>
              <a:rect l="0" t="0" r="r" b="b"/>
              <a:pathLst>
                <a:path w="36" h="36">
                  <a:moveTo>
                    <a:pt x="0" y="36"/>
                  </a:moveTo>
                  <a:lnTo>
                    <a:pt x="18" y="18"/>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89" name="Line 341"/>
            <p:cNvSpPr>
              <a:spLocks noChangeShapeType="1"/>
            </p:cNvSpPr>
            <p:nvPr/>
          </p:nvSpPr>
          <p:spPr bwMode="auto">
            <a:xfrm flipV="1">
              <a:off x="3399" y="2682"/>
              <a:ext cx="30" cy="36"/>
            </a:xfrm>
            <a:prstGeom prst="line">
              <a:avLst/>
            </a:prstGeom>
            <a:noFill/>
            <a:ln w="50800">
              <a:solidFill>
                <a:schemeClr val="tx1"/>
              </a:solidFill>
              <a:round/>
              <a:headEnd/>
              <a:tailEnd/>
            </a:ln>
          </p:spPr>
          <p:txBody>
            <a:bodyPr/>
            <a:lstStyle/>
            <a:p>
              <a:endParaRPr lang="en-US"/>
            </a:p>
          </p:txBody>
        </p:sp>
        <p:sp>
          <p:nvSpPr>
            <p:cNvPr id="2390" name="Freeform 342"/>
            <p:cNvSpPr>
              <a:spLocks/>
            </p:cNvSpPr>
            <p:nvPr/>
          </p:nvSpPr>
          <p:spPr bwMode="auto">
            <a:xfrm>
              <a:off x="3429" y="2646"/>
              <a:ext cx="36" cy="36"/>
            </a:xfrm>
            <a:custGeom>
              <a:avLst/>
              <a:gdLst/>
              <a:ahLst/>
              <a:cxnLst>
                <a:cxn ang="0">
                  <a:pos x="0" y="36"/>
                </a:cxn>
                <a:cxn ang="0">
                  <a:pos x="18" y="18"/>
                </a:cxn>
                <a:cxn ang="0">
                  <a:pos x="36" y="0"/>
                </a:cxn>
              </a:cxnLst>
              <a:rect l="0" t="0" r="r" b="b"/>
              <a:pathLst>
                <a:path w="36" h="36">
                  <a:moveTo>
                    <a:pt x="0" y="36"/>
                  </a:moveTo>
                  <a:lnTo>
                    <a:pt x="18" y="18"/>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91" name="Freeform 343"/>
            <p:cNvSpPr>
              <a:spLocks/>
            </p:cNvSpPr>
            <p:nvPr/>
          </p:nvSpPr>
          <p:spPr bwMode="auto">
            <a:xfrm>
              <a:off x="3465" y="2598"/>
              <a:ext cx="30" cy="48"/>
            </a:xfrm>
            <a:custGeom>
              <a:avLst/>
              <a:gdLst/>
              <a:ahLst/>
              <a:cxnLst>
                <a:cxn ang="0">
                  <a:pos x="0" y="48"/>
                </a:cxn>
                <a:cxn ang="0">
                  <a:pos x="12" y="24"/>
                </a:cxn>
                <a:cxn ang="0">
                  <a:pos x="30" y="0"/>
                </a:cxn>
              </a:cxnLst>
              <a:rect l="0" t="0" r="r" b="b"/>
              <a:pathLst>
                <a:path w="30" h="48">
                  <a:moveTo>
                    <a:pt x="0" y="48"/>
                  </a:moveTo>
                  <a:lnTo>
                    <a:pt x="12" y="24"/>
                  </a:lnTo>
                  <a:lnTo>
                    <a:pt x="30" y="0"/>
                  </a:lnTo>
                </a:path>
              </a:pathLst>
            </a:custGeom>
            <a:solidFill>
              <a:srgbClr val="000000"/>
            </a:solidFill>
            <a:ln w="50800">
              <a:solidFill>
                <a:schemeClr val="tx1"/>
              </a:solidFill>
              <a:prstDash val="solid"/>
              <a:round/>
              <a:headEnd/>
              <a:tailEnd/>
            </a:ln>
          </p:spPr>
          <p:txBody>
            <a:bodyPr/>
            <a:lstStyle/>
            <a:p>
              <a:endParaRPr lang="en-US"/>
            </a:p>
          </p:txBody>
        </p:sp>
        <p:sp>
          <p:nvSpPr>
            <p:cNvPr id="2392" name="Line 344"/>
            <p:cNvSpPr>
              <a:spLocks noChangeShapeType="1"/>
            </p:cNvSpPr>
            <p:nvPr/>
          </p:nvSpPr>
          <p:spPr bwMode="auto">
            <a:xfrm flipV="1">
              <a:off x="3495" y="2550"/>
              <a:ext cx="36" cy="48"/>
            </a:xfrm>
            <a:prstGeom prst="line">
              <a:avLst/>
            </a:prstGeom>
            <a:noFill/>
            <a:ln w="50800">
              <a:solidFill>
                <a:schemeClr val="tx1"/>
              </a:solidFill>
              <a:round/>
              <a:headEnd/>
              <a:tailEnd/>
            </a:ln>
          </p:spPr>
          <p:txBody>
            <a:bodyPr/>
            <a:lstStyle/>
            <a:p>
              <a:endParaRPr lang="en-US"/>
            </a:p>
          </p:txBody>
        </p:sp>
        <p:sp>
          <p:nvSpPr>
            <p:cNvPr id="2393" name="Line 345"/>
            <p:cNvSpPr>
              <a:spLocks noChangeShapeType="1"/>
            </p:cNvSpPr>
            <p:nvPr/>
          </p:nvSpPr>
          <p:spPr bwMode="auto">
            <a:xfrm flipV="1">
              <a:off x="3531" y="2502"/>
              <a:ext cx="36" cy="48"/>
            </a:xfrm>
            <a:prstGeom prst="line">
              <a:avLst/>
            </a:prstGeom>
            <a:noFill/>
            <a:ln w="50800">
              <a:solidFill>
                <a:schemeClr val="tx1"/>
              </a:solidFill>
              <a:round/>
              <a:headEnd/>
              <a:tailEnd/>
            </a:ln>
          </p:spPr>
          <p:txBody>
            <a:bodyPr/>
            <a:lstStyle/>
            <a:p>
              <a:endParaRPr lang="en-US"/>
            </a:p>
          </p:txBody>
        </p:sp>
        <p:sp>
          <p:nvSpPr>
            <p:cNvPr id="2394" name="Line 346"/>
            <p:cNvSpPr>
              <a:spLocks noChangeShapeType="1"/>
            </p:cNvSpPr>
            <p:nvPr/>
          </p:nvSpPr>
          <p:spPr bwMode="auto">
            <a:xfrm flipV="1">
              <a:off x="3567" y="2448"/>
              <a:ext cx="30" cy="54"/>
            </a:xfrm>
            <a:prstGeom prst="line">
              <a:avLst/>
            </a:prstGeom>
            <a:noFill/>
            <a:ln w="50800">
              <a:solidFill>
                <a:schemeClr val="tx1"/>
              </a:solidFill>
              <a:round/>
              <a:headEnd/>
              <a:tailEnd/>
            </a:ln>
          </p:spPr>
          <p:txBody>
            <a:bodyPr/>
            <a:lstStyle/>
            <a:p>
              <a:endParaRPr lang="en-US"/>
            </a:p>
          </p:txBody>
        </p:sp>
        <p:sp>
          <p:nvSpPr>
            <p:cNvPr id="2395" name="Freeform 347"/>
            <p:cNvSpPr>
              <a:spLocks/>
            </p:cNvSpPr>
            <p:nvPr/>
          </p:nvSpPr>
          <p:spPr bwMode="auto">
            <a:xfrm>
              <a:off x="3597" y="2394"/>
              <a:ext cx="36" cy="54"/>
            </a:xfrm>
            <a:custGeom>
              <a:avLst/>
              <a:gdLst/>
              <a:ahLst/>
              <a:cxnLst>
                <a:cxn ang="0">
                  <a:pos x="0" y="54"/>
                </a:cxn>
                <a:cxn ang="0">
                  <a:pos x="18" y="24"/>
                </a:cxn>
                <a:cxn ang="0">
                  <a:pos x="36" y="0"/>
                </a:cxn>
              </a:cxnLst>
              <a:rect l="0" t="0" r="r" b="b"/>
              <a:pathLst>
                <a:path w="36" h="54">
                  <a:moveTo>
                    <a:pt x="0" y="54"/>
                  </a:moveTo>
                  <a:lnTo>
                    <a:pt x="18" y="24"/>
                  </a:lnTo>
                  <a:lnTo>
                    <a:pt x="36" y="0"/>
                  </a:lnTo>
                </a:path>
              </a:pathLst>
            </a:custGeom>
            <a:solidFill>
              <a:srgbClr val="000000"/>
            </a:solidFill>
            <a:ln w="50800">
              <a:solidFill>
                <a:schemeClr val="tx1"/>
              </a:solidFill>
              <a:prstDash val="solid"/>
              <a:round/>
              <a:headEnd/>
              <a:tailEnd/>
            </a:ln>
          </p:spPr>
          <p:txBody>
            <a:bodyPr/>
            <a:lstStyle/>
            <a:p>
              <a:endParaRPr lang="en-US"/>
            </a:p>
          </p:txBody>
        </p:sp>
        <p:sp>
          <p:nvSpPr>
            <p:cNvPr id="2396" name="Line 348"/>
            <p:cNvSpPr>
              <a:spLocks noChangeShapeType="1"/>
            </p:cNvSpPr>
            <p:nvPr/>
          </p:nvSpPr>
          <p:spPr bwMode="auto">
            <a:xfrm flipV="1">
              <a:off x="3633" y="2340"/>
              <a:ext cx="30" cy="54"/>
            </a:xfrm>
            <a:prstGeom prst="line">
              <a:avLst/>
            </a:prstGeom>
            <a:noFill/>
            <a:ln w="50800">
              <a:solidFill>
                <a:schemeClr val="tx1"/>
              </a:solidFill>
              <a:round/>
              <a:headEnd/>
              <a:tailEnd/>
            </a:ln>
          </p:spPr>
          <p:txBody>
            <a:bodyPr/>
            <a:lstStyle/>
            <a:p>
              <a:endParaRPr lang="en-US"/>
            </a:p>
          </p:txBody>
        </p:sp>
        <p:sp>
          <p:nvSpPr>
            <p:cNvPr id="2397" name="Line 349"/>
            <p:cNvSpPr>
              <a:spLocks noChangeShapeType="1"/>
            </p:cNvSpPr>
            <p:nvPr/>
          </p:nvSpPr>
          <p:spPr bwMode="auto">
            <a:xfrm flipV="1">
              <a:off x="3663" y="2280"/>
              <a:ext cx="36" cy="60"/>
            </a:xfrm>
            <a:prstGeom prst="line">
              <a:avLst/>
            </a:prstGeom>
            <a:noFill/>
            <a:ln w="50800">
              <a:solidFill>
                <a:schemeClr val="tx1"/>
              </a:solidFill>
              <a:round/>
              <a:headEnd/>
              <a:tailEnd/>
            </a:ln>
          </p:spPr>
          <p:txBody>
            <a:bodyPr/>
            <a:lstStyle/>
            <a:p>
              <a:endParaRPr lang="en-US"/>
            </a:p>
          </p:txBody>
        </p:sp>
        <p:sp>
          <p:nvSpPr>
            <p:cNvPr id="2398" name="Line 350"/>
            <p:cNvSpPr>
              <a:spLocks noChangeShapeType="1"/>
            </p:cNvSpPr>
            <p:nvPr/>
          </p:nvSpPr>
          <p:spPr bwMode="auto">
            <a:xfrm flipV="1">
              <a:off x="3699" y="2220"/>
              <a:ext cx="36" cy="60"/>
            </a:xfrm>
            <a:prstGeom prst="line">
              <a:avLst/>
            </a:prstGeom>
            <a:noFill/>
            <a:ln w="50800">
              <a:solidFill>
                <a:schemeClr val="tx1"/>
              </a:solidFill>
              <a:round/>
              <a:headEnd/>
              <a:tailEnd/>
            </a:ln>
          </p:spPr>
          <p:txBody>
            <a:bodyPr/>
            <a:lstStyle/>
            <a:p>
              <a:endParaRPr lang="en-US"/>
            </a:p>
          </p:txBody>
        </p:sp>
        <p:sp>
          <p:nvSpPr>
            <p:cNvPr id="2399" name="Line 351"/>
            <p:cNvSpPr>
              <a:spLocks noChangeShapeType="1"/>
            </p:cNvSpPr>
            <p:nvPr/>
          </p:nvSpPr>
          <p:spPr bwMode="auto">
            <a:xfrm flipV="1">
              <a:off x="3735" y="2160"/>
              <a:ext cx="30" cy="60"/>
            </a:xfrm>
            <a:prstGeom prst="line">
              <a:avLst/>
            </a:prstGeom>
            <a:noFill/>
            <a:ln w="50800">
              <a:solidFill>
                <a:schemeClr val="tx1"/>
              </a:solidFill>
              <a:round/>
              <a:headEnd/>
              <a:tailEnd/>
            </a:ln>
          </p:spPr>
          <p:txBody>
            <a:bodyPr/>
            <a:lstStyle/>
            <a:p>
              <a:endParaRPr lang="en-US"/>
            </a:p>
          </p:txBody>
        </p:sp>
      </p:grpSp>
      <p:grpSp>
        <p:nvGrpSpPr>
          <p:cNvPr id="2639" name="Group 352"/>
          <p:cNvGrpSpPr>
            <a:grpSpLocks/>
          </p:cNvGrpSpPr>
          <p:nvPr/>
        </p:nvGrpSpPr>
        <p:grpSpPr bwMode="auto">
          <a:xfrm>
            <a:off x="5715000" y="3048000"/>
            <a:ext cx="2209800" cy="1695450"/>
            <a:chOff x="1347" y="1476"/>
            <a:chExt cx="2400" cy="1369"/>
          </a:xfrm>
        </p:grpSpPr>
        <p:sp>
          <p:nvSpPr>
            <p:cNvPr id="2401" name="Line 353"/>
            <p:cNvSpPr>
              <a:spLocks noChangeShapeType="1"/>
            </p:cNvSpPr>
            <p:nvPr/>
          </p:nvSpPr>
          <p:spPr bwMode="auto">
            <a:xfrm flipV="1">
              <a:off x="1347" y="2100"/>
              <a:ext cx="12" cy="60"/>
            </a:xfrm>
            <a:prstGeom prst="line">
              <a:avLst/>
            </a:prstGeom>
            <a:noFill/>
            <a:ln w="50800">
              <a:solidFill>
                <a:schemeClr val="tx1"/>
              </a:solidFill>
              <a:round/>
              <a:headEnd/>
              <a:tailEnd/>
            </a:ln>
          </p:spPr>
          <p:txBody>
            <a:bodyPr/>
            <a:lstStyle/>
            <a:p>
              <a:endParaRPr lang="en-US"/>
            </a:p>
          </p:txBody>
        </p:sp>
        <p:sp>
          <p:nvSpPr>
            <p:cNvPr id="2402" name="Line 354"/>
            <p:cNvSpPr>
              <a:spLocks noChangeShapeType="1"/>
            </p:cNvSpPr>
            <p:nvPr/>
          </p:nvSpPr>
          <p:spPr bwMode="auto">
            <a:xfrm flipV="1">
              <a:off x="1359" y="2040"/>
              <a:ext cx="12" cy="60"/>
            </a:xfrm>
            <a:prstGeom prst="line">
              <a:avLst/>
            </a:prstGeom>
            <a:noFill/>
            <a:ln w="50800">
              <a:solidFill>
                <a:schemeClr val="tx1"/>
              </a:solidFill>
              <a:round/>
              <a:headEnd/>
              <a:tailEnd/>
            </a:ln>
          </p:spPr>
          <p:txBody>
            <a:bodyPr/>
            <a:lstStyle/>
            <a:p>
              <a:endParaRPr lang="en-US"/>
            </a:p>
          </p:txBody>
        </p:sp>
        <p:sp>
          <p:nvSpPr>
            <p:cNvPr id="2403" name="Line 355"/>
            <p:cNvSpPr>
              <a:spLocks noChangeShapeType="1"/>
            </p:cNvSpPr>
            <p:nvPr/>
          </p:nvSpPr>
          <p:spPr bwMode="auto">
            <a:xfrm flipV="1">
              <a:off x="1371" y="1980"/>
              <a:ext cx="12" cy="60"/>
            </a:xfrm>
            <a:prstGeom prst="line">
              <a:avLst/>
            </a:prstGeom>
            <a:noFill/>
            <a:ln w="50800">
              <a:solidFill>
                <a:schemeClr val="tx1"/>
              </a:solidFill>
              <a:round/>
              <a:headEnd/>
              <a:tailEnd/>
            </a:ln>
          </p:spPr>
          <p:txBody>
            <a:bodyPr/>
            <a:lstStyle/>
            <a:p>
              <a:endParaRPr lang="en-US"/>
            </a:p>
          </p:txBody>
        </p:sp>
        <p:sp>
          <p:nvSpPr>
            <p:cNvPr id="2404" name="Line 356"/>
            <p:cNvSpPr>
              <a:spLocks noChangeShapeType="1"/>
            </p:cNvSpPr>
            <p:nvPr/>
          </p:nvSpPr>
          <p:spPr bwMode="auto">
            <a:xfrm flipV="1">
              <a:off x="1383" y="1926"/>
              <a:ext cx="6" cy="54"/>
            </a:xfrm>
            <a:prstGeom prst="line">
              <a:avLst/>
            </a:prstGeom>
            <a:noFill/>
            <a:ln w="50800">
              <a:solidFill>
                <a:schemeClr val="tx1"/>
              </a:solidFill>
              <a:round/>
              <a:headEnd/>
              <a:tailEnd/>
            </a:ln>
          </p:spPr>
          <p:txBody>
            <a:bodyPr/>
            <a:lstStyle/>
            <a:p>
              <a:endParaRPr lang="en-US"/>
            </a:p>
          </p:txBody>
        </p:sp>
        <p:sp>
          <p:nvSpPr>
            <p:cNvPr id="2405" name="Line 357"/>
            <p:cNvSpPr>
              <a:spLocks noChangeShapeType="1"/>
            </p:cNvSpPr>
            <p:nvPr/>
          </p:nvSpPr>
          <p:spPr bwMode="auto">
            <a:xfrm flipV="1">
              <a:off x="1389" y="1872"/>
              <a:ext cx="12" cy="54"/>
            </a:xfrm>
            <a:prstGeom prst="line">
              <a:avLst/>
            </a:prstGeom>
            <a:noFill/>
            <a:ln w="50800">
              <a:solidFill>
                <a:schemeClr val="tx1"/>
              </a:solidFill>
              <a:round/>
              <a:headEnd/>
              <a:tailEnd/>
            </a:ln>
          </p:spPr>
          <p:txBody>
            <a:bodyPr/>
            <a:lstStyle/>
            <a:p>
              <a:endParaRPr lang="en-US"/>
            </a:p>
          </p:txBody>
        </p:sp>
        <p:sp>
          <p:nvSpPr>
            <p:cNvPr id="2406" name="Line 358"/>
            <p:cNvSpPr>
              <a:spLocks noChangeShapeType="1"/>
            </p:cNvSpPr>
            <p:nvPr/>
          </p:nvSpPr>
          <p:spPr bwMode="auto">
            <a:xfrm flipV="1">
              <a:off x="1401" y="1818"/>
              <a:ext cx="12" cy="54"/>
            </a:xfrm>
            <a:prstGeom prst="line">
              <a:avLst/>
            </a:prstGeom>
            <a:noFill/>
            <a:ln w="50800">
              <a:solidFill>
                <a:schemeClr val="tx1"/>
              </a:solidFill>
              <a:round/>
              <a:headEnd/>
              <a:tailEnd/>
            </a:ln>
          </p:spPr>
          <p:txBody>
            <a:bodyPr/>
            <a:lstStyle/>
            <a:p>
              <a:endParaRPr lang="en-US"/>
            </a:p>
          </p:txBody>
        </p:sp>
        <p:sp>
          <p:nvSpPr>
            <p:cNvPr id="2407" name="Line 359"/>
            <p:cNvSpPr>
              <a:spLocks noChangeShapeType="1"/>
            </p:cNvSpPr>
            <p:nvPr/>
          </p:nvSpPr>
          <p:spPr bwMode="auto">
            <a:xfrm flipV="1">
              <a:off x="1413" y="1770"/>
              <a:ext cx="12" cy="48"/>
            </a:xfrm>
            <a:prstGeom prst="line">
              <a:avLst/>
            </a:prstGeom>
            <a:noFill/>
            <a:ln w="50800">
              <a:solidFill>
                <a:schemeClr val="tx1"/>
              </a:solidFill>
              <a:round/>
              <a:headEnd/>
              <a:tailEnd/>
            </a:ln>
          </p:spPr>
          <p:txBody>
            <a:bodyPr/>
            <a:lstStyle/>
            <a:p>
              <a:endParaRPr lang="en-US"/>
            </a:p>
          </p:txBody>
        </p:sp>
        <p:sp>
          <p:nvSpPr>
            <p:cNvPr id="2408" name="Line 360"/>
            <p:cNvSpPr>
              <a:spLocks noChangeShapeType="1"/>
            </p:cNvSpPr>
            <p:nvPr/>
          </p:nvSpPr>
          <p:spPr bwMode="auto">
            <a:xfrm flipV="1">
              <a:off x="1425" y="1722"/>
              <a:ext cx="12" cy="48"/>
            </a:xfrm>
            <a:prstGeom prst="line">
              <a:avLst/>
            </a:prstGeom>
            <a:noFill/>
            <a:ln w="50800">
              <a:solidFill>
                <a:schemeClr val="tx1"/>
              </a:solidFill>
              <a:round/>
              <a:headEnd/>
              <a:tailEnd/>
            </a:ln>
          </p:spPr>
          <p:txBody>
            <a:bodyPr/>
            <a:lstStyle/>
            <a:p>
              <a:endParaRPr lang="en-US"/>
            </a:p>
          </p:txBody>
        </p:sp>
        <p:sp>
          <p:nvSpPr>
            <p:cNvPr id="2409" name="Freeform 361"/>
            <p:cNvSpPr>
              <a:spLocks/>
            </p:cNvSpPr>
            <p:nvPr/>
          </p:nvSpPr>
          <p:spPr bwMode="auto">
            <a:xfrm>
              <a:off x="1437" y="1674"/>
              <a:ext cx="12" cy="48"/>
            </a:xfrm>
            <a:custGeom>
              <a:avLst/>
              <a:gdLst/>
              <a:ahLst/>
              <a:cxnLst>
                <a:cxn ang="0">
                  <a:pos x="0" y="48"/>
                </a:cxn>
                <a:cxn ang="0">
                  <a:pos x="6" y="24"/>
                </a:cxn>
                <a:cxn ang="0">
                  <a:pos x="12" y="0"/>
                </a:cxn>
              </a:cxnLst>
              <a:rect l="0" t="0" r="r" b="b"/>
              <a:pathLst>
                <a:path w="12" h="48">
                  <a:moveTo>
                    <a:pt x="0" y="48"/>
                  </a:moveTo>
                  <a:lnTo>
                    <a:pt x="6" y="24"/>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10" name="Freeform 362"/>
            <p:cNvSpPr>
              <a:spLocks/>
            </p:cNvSpPr>
            <p:nvPr/>
          </p:nvSpPr>
          <p:spPr bwMode="auto">
            <a:xfrm>
              <a:off x="1449" y="1638"/>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11" name="Line 363"/>
            <p:cNvSpPr>
              <a:spLocks noChangeShapeType="1"/>
            </p:cNvSpPr>
            <p:nvPr/>
          </p:nvSpPr>
          <p:spPr bwMode="auto">
            <a:xfrm flipV="1">
              <a:off x="1461" y="1602"/>
              <a:ext cx="6" cy="36"/>
            </a:xfrm>
            <a:prstGeom prst="line">
              <a:avLst/>
            </a:prstGeom>
            <a:noFill/>
            <a:ln w="50800">
              <a:solidFill>
                <a:schemeClr val="tx1"/>
              </a:solidFill>
              <a:round/>
              <a:headEnd/>
              <a:tailEnd/>
            </a:ln>
          </p:spPr>
          <p:txBody>
            <a:bodyPr/>
            <a:lstStyle/>
            <a:p>
              <a:endParaRPr lang="en-US"/>
            </a:p>
          </p:txBody>
        </p:sp>
        <p:sp>
          <p:nvSpPr>
            <p:cNvPr id="2412" name="Freeform 364"/>
            <p:cNvSpPr>
              <a:spLocks/>
            </p:cNvSpPr>
            <p:nvPr/>
          </p:nvSpPr>
          <p:spPr bwMode="auto">
            <a:xfrm>
              <a:off x="1467" y="1566"/>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13" name="Freeform 365"/>
            <p:cNvSpPr>
              <a:spLocks/>
            </p:cNvSpPr>
            <p:nvPr/>
          </p:nvSpPr>
          <p:spPr bwMode="auto">
            <a:xfrm>
              <a:off x="1479" y="1542"/>
              <a:ext cx="12" cy="24"/>
            </a:xfrm>
            <a:custGeom>
              <a:avLst/>
              <a:gdLst/>
              <a:ahLst/>
              <a:cxnLst>
                <a:cxn ang="0">
                  <a:pos x="0" y="24"/>
                </a:cxn>
                <a:cxn ang="0">
                  <a:pos x="6" y="12"/>
                </a:cxn>
                <a:cxn ang="0">
                  <a:pos x="12" y="0"/>
                </a:cxn>
              </a:cxnLst>
              <a:rect l="0" t="0" r="r" b="b"/>
              <a:pathLst>
                <a:path w="12" h="24">
                  <a:moveTo>
                    <a:pt x="0" y="24"/>
                  </a:moveTo>
                  <a:lnTo>
                    <a:pt x="6" y="12"/>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14" name="Line 366"/>
            <p:cNvSpPr>
              <a:spLocks noChangeShapeType="1"/>
            </p:cNvSpPr>
            <p:nvPr/>
          </p:nvSpPr>
          <p:spPr bwMode="auto">
            <a:xfrm flipV="1">
              <a:off x="1491" y="1518"/>
              <a:ext cx="12" cy="24"/>
            </a:xfrm>
            <a:prstGeom prst="line">
              <a:avLst/>
            </a:prstGeom>
            <a:noFill/>
            <a:ln w="50800">
              <a:solidFill>
                <a:schemeClr val="tx1"/>
              </a:solidFill>
              <a:round/>
              <a:headEnd/>
              <a:tailEnd/>
            </a:ln>
          </p:spPr>
          <p:txBody>
            <a:bodyPr/>
            <a:lstStyle/>
            <a:p>
              <a:endParaRPr lang="en-US"/>
            </a:p>
          </p:txBody>
        </p:sp>
        <p:sp>
          <p:nvSpPr>
            <p:cNvPr id="2415" name="Line 367"/>
            <p:cNvSpPr>
              <a:spLocks noChangeShapeType="1"/>
            </p:cNvSpPr>
            <p:nvPr/>
          </p:nvSpPr>
          <p:spPr bwMode="auto">
            <a:xfrm flipV="1">
              <a:off x="1503" y="1500"/>
              <a:ext cx="12" cy="18"/>
            </a:xfrm>
            <a:prstGeom prst="line">
              <a:avLst/>
            </a:prstGeom>
            <a:noFill/>
            <a:ln w="50800">
              <a:solidFill>
                <a:schemeClr val="tx1"/>
              </a:solidFill>
              <a:round/>
              <a:headEnd/>
              <a:tailEnd/>
            </a:ln>
          </p:spPr>
          <p:txBody>
            <a:bodyPr/>
            <a:lstStyle/>
            <a:p>
              <a:endParaRPr lang="en-US"/>
            </a:p>
          </p:txBody>
        </p:sp>
        <p:sp>
          <p:nvSpPr>
            <p:cNvPr id="2416" name="Line 368"/>
            <p:cNvSpPr>
              <a:spLocks noChangeShapeType="1"/>
            </p:cNvSpPr>
            <p:nvPr/>
          </p:nvSpPr>
          <p:spPr bwMode="auto">
            <a:xfrm flipV="1">
              <a:off x="1515" y="1488"/>
              <a:ext cx="12" cy="12"/>
            </a:xfrm>
            <a:prstGeom prst="line">
              <a:avLst/>
            </a:prstGeom>
            <a:noFill/>
            <a:ln w="50800">
              <a:solidFill>
                <a:schemeClr val="tx1"/>
              </a:solidFill>
              <a:round/>
              <a:headEnd/>
              <a:tailEnd/>
            </a:ln>
          </p:spPr>
          <p:txBody>
            <a:bodyPr/>
            <a:lstStyle/>
            <a:p>
              <a:endParaRPr lang="en-US"/>
            </a:p>
          </p:txBody>
        </p:sp>
        <p:sp>
          <p:nvSpPr>
            <p:cNvPr id="2417" name="Freeform 369"/>
            <p:cNvSpPr>
              <a:spLocks/>
            </p:cNvSpPr>
            <p:nvPr/>
          </p:nvSpPr>
          <p:spPr bwMode="auto">
            <a:xfrm>
              <a:off x="1527" y="1476"/>
              <a:ext cx="6" cy="12"/>
            </a:xfrm>
            <a:custGeom>
              <a:avLst/>
              <a:gdLst/>
              <a:ahLst/>
              <a:cxnLst>
                <a:cxn ang="0">
                  <a:pos x="0" y="12"/>
                </a:cxn>
                <a:cxn ang="0">
                  <a:pos x="0" y="6"/>
                </a:cxn>
                <a:cxn ang="0">
                  <a:pos x="6" y="0"/>
                </a:cxn>
              </a:cxnLst>
              <a:rect l="0" t="0" r="r" b="b"/>
              <a:pathLst>
                <a:path w="6" h="12">
                  <a:moveTo>
                    <a:pt x="0" y="12"/>
                  </a:moveTo>
                  <a:lnTo>
                    <a:pt x="0" y="6"/>
                  </a:lnTo>
                  <a:lnTo>
                    <a:pt x="6" y="0"/>
                  </a:lnTo>
                </a:path>
              </a:pathLst>
            </a:custGeom>
            <a:solidFill>
              <a:schemeClr val="tx1"/>
            </a:solidFill>
            <a:ln w="50800">
              <a:solidFill>
                <a:schemeClr val="tx1"/>
              </a:solidFill>
              <a:prstDash val="solid"/>
              <a:round/>
              <a:headEnd/>
              <a:tailEnd/>
            </a:ln>
          </p:spPr>
          <p:txBody>
            <a:bodyPr/>
            <a:lstStyle/>
            <a:p>
              <a:endParaRPr lang="en-US"/>
            </a:p>
          </p:txBody>
        </p:sp>
        <p:sp>
          <p:nvSpPr>
            <p:cNvPr id="2418" name="Freeform 370"/>
            <p:cNvSpPr>
              <a:spLocks/>
            </p:cNvSpPr>
            <p:nvPr/>
          </p:nvSpPr>
          <p:spPr bwMode="auto">
            <a:xfrm>
              <a:off x="1533" y="1476"/>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19" name="Freeform 371"/>
            <p:cNvSpPr>
              <a:spLocks/>
            </p:cNvSpPr>
            <p:nvPr/>
          </p:nvSpPr>
          <p:spPr bwMode="auto">
            <a:xfrm>
              <a:off x="1545" y="1476"/>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20" name="Freeform 372"/>
            <p:cNvSpPr>
              <a:spLocks/>
            </p:cNvSpPr>
            <p:nvPr/>
          </p:nvSpPr>
          <p:spPr bwMode="auto">
            <a:xfrm>
              <a:off x="1557" y="1476"/>
              <a:ext cx="12" cy="12"/>
            </a:xfrm>
            <a:custGeom>
              <a:avLst/>
              <a:gdLst/>
              <a:ahLst/>
              <a:cxnLst>
                <a:cxn ang="0">
                  <a:pos x="0" y="0"/>
                </a:cxn>
                <a:cxn ang="0">
                  <a:pos x="6" y="6"/>
                </a:cxn>
                <a:cxn ang="0">
                  <a:pos x="12" y="12"/>
                </a:cxn>
              </a:cxnLst>
              <a:rect l="0" t="0" r="r" b="b"/>
              <a:pathLst>
                <a:path w="12" h="12">
                  <a:moveTo>
                    <a:pt x="0" y="0"/>
                  </a:moveTo>
                  <a:lnTo>
                    <a:pt x="6" y="6"/>
                  </a:lnTo>
                  <a:lnTo>
                    <a:pt x="12" y="12"/>
                  </a:lnTo>
                </a:path>
              </a:pathLst>
            </a:custGeom>
            <a:solidFill>
              <a:schemeClr val="tx1"/>
            </a:solidFill>
            <a:ln w="50800">
              <a:solidFill>
                <a:schemeClr val="tx1"/>
              </a:solidFill>
              <a:prstDash val="solid"/>
              <a:round/>
              <a:headEnd/>
              <a:tailEnd/>
            </a:ln>
          </p:spPr>
          <p:txBody>
            <a:bodyPr/>
            <a:lstStyle/>
            <a:p>
              <a:endParaRPr lang="en-US"/>
            </a:p>
          </p:txBody>
        </p:sp>
        <p:sp>
          <p:nvSpPr>
            <p:cNvPr id="2421" name="Line 373"/>
            <p:cNvSpPr>
              <a:spLocks noChangeShapeType="1"/>
            </p:cNvSpPr>
            <p:nvPr/>
          </p:nvSpPr>
          <p:spPr bwMode="auto">
            <a:xfrm>
              <a:off x="1569" y="1488"/>
              <a:ext cx="12" cy="12"/>
            </a:xfrm>
            <a:prstGeom prst="line">
              <a:avLst/>
            </a:prstGeom>
            <a:noFill/>
            <a:ln w="50800">
              <a:solidFill>
                <a:schemeClr val="tx1"/>
              </a:solidFill>
              <a:round/>
              <a:headEnd/>
              <a:tailEnd/>
            </a:ln>
          </p:spPr>
          <p:txBody>
            <a:bodyPr/>
            <a:lstStyle/>
            <a:p>
              <a:endParaRPr lang="en-US"/>
            </a:p>
          </p:txBody>
        </p:sp>
        <p:sp>
          <p:nvSpPr>
            <p:cNvPr id="2422" name="Line 374"/>
            <p:cNvSpPr>
              <a:spLocks noChangeShapeType="1"/>
            </p:cNvSpPr>
            <p:nvPr/>
          </p:nvSpPr>
          <p:spPr bwMode="auto">
            <a:xfrm>
              <a:off x="1581" y="1500"/>
              <a:ext cx="12" cy="18"/>
            </a:xfrm>
            <a:prstGeom prst="line">
              <a:avLst/>
            </a:prstGeom>
            <a:noFill/>
            <a:ln w="50800">
              <a:solidFill>
                <a:schemeClr val="tx1"/>
              </a:solidFill>
              <a:round/>
              <a:headEnd/>
              <a:tailEnd/>
            </a:ln>
          </p:spPr>
          <p:txBody>
            <a:bodyPr/>
            <a:lstStyle/>
            <a:p>
              <a:endParaRPr lang="en-US"/>
            </a:p>
          </p:txBody>
        </p:sp>
        <p:sp>
          <p:nvSpPr>
            <p:cNvPr id="2423" name="Line 375"/>
            <p:cNvSpPr>
              <a:spLocks noChangeShapeType="1"/>
            </p:cNvSpPr>
            <p:nvPr/>
          </p:nvSpPr>
          <p:spPr bwMode="auto">
            <a:xfrm>
              <a:off x="1593" y="1518"/>
              <a:ext cx="12" cy="24"/>
            </a:xfrm>
            <a:prstGeom prst="line">
              <a:avLst/>
            </a:prstGeom>
            <a:noFill/>
            <a:ln w="50800">
              <a:solidFill>
                <a:schemeClr val="tx1"/>
              </a:solidFill>
              <a:round/>
              <a:headEnd/>
              <a:tailEnd/>
            </a:ln>
          </p:spPr>
          <p:txBody>
            <a:bodyPr/>
            <a:lstStyle/>
            <a:p>
              <a:endParaRPr lang="en-US"/>
            </a:p>
          </p:txBody>
        </p:sp>
        <p:sp>
          <p:nvSpPr>
            <p:cNvPr id="2424" name="Freeform 376"/>
            <p:cNvSpPr>
              <a:spLocks/>
            </p:cNvSpPr>
            <p:nvPr/>
          </p:nvSpPr>
          <p:spPr bwMode="auto">
            <a:xfrm>
              <a:off x="1605" y="1542"/>
              <a:ext cx="6" cy="24"/>
            </a:xfrm>
            <a:custGeom>
              <a:avLst/>
              <a:gdLst/>
              <a:ahLst/>
              <a:cxnLst>
                <a:cxn ang="0">
                  <a:pos x="0" y="0"/>
                </a:cxn>
                <a:cxn ang="0">
                  <a:pos x="0" y="12"/>
                </a:cxn>
                <a:cxn ang="0">
                  <a:pos x="6" y="24"/>
                </a:cxn>
              </a:cxnLst>
              <a:rect l="0" t="0" r="r" b="b"/>
              <a:pathLst>
                <a:path w="6" h="24">
                  <a:moveTo>
                    <a:pt x="0" y="0"/>
                  </a:moveTo>
                  <a:lnTo>
                    <a:pt x="0" y="12"/>
                  </a:lnTo>
                  <a:lnTo>
                    <a:pt x="6" y="24"/>
                  </a:lnTo>
                </a:path>
              </a:pathLst>
            </a:custGeom>
            <a:solidFill>
              <a:schemeClr val="tx1"/>
            </a:solidFill>
            <a:ln w="50800">
              <a:solidFill>
                <a:schemeClr val="tx1"/>
              </a:solidFill>
              <a:prstDash val="solid"/>
              <a:round/>
              <a:headEnd/>
              <a:tailEnd/>
            </a:ln>
          </p:spPr>
          <p:txBody>
            <a:bodyPr/>
            <a:lstStyle/>
            <a:p>
              <a:endParaRPr lang="en-US"/>
            </a:p>
          </p:txBody>
        </p:sp>
        <p:sp>
          <p:nvSpPr>
            <p:cNvPr id="2425" name="Freeform 377"/>
            <p:cNvSpPr>
              <a:spLocks/>
            </p:cNvSpPr>
            <p:nvPr/>
          </p:nvSpPr>
          <p:spPr bwMode="auto">
            <a:xfrm>
              <a:off x="1611" y="1566"/>
              <a:ext cx="12" cy="36"/>
            </a:xfrm>
            <a:custGeom>
              <a:avLst/>
              <a:gdLst/>
              <a:ahLst/>
              <a:cxnLst>
                <a:cxn ang="0">
                  <a:pos x="0" y="0"/>
                </a:cxn>
                <a:cxn ang="0">
                  <a:pos x="6" y="18"/>
                </a:cxn>
                <a:cxn ang="0">
                  <a:pos x="12" y="36"/>
                </a:cxn>
              </a:cxnLst>
              <a:rect l="0" t="0" r="r" b="b"/>
              <a:pathLst>
                <a:path w="12" h="36">
                  <a:moveTo>
                    <a:pt x="0" y="0"/>
                  </a:moveTo>
                  <a:lnTo>
                    <a:pt x="6" y="18"/>
                  </a:lnTo>
                  <a:lnTo>
                    <a:pt x="12" y="36"/>
                  </a:lnTo>
                </a:path>
              </a:pathLst>
            </a:custGeom>
            <a:solidFill>
              <a:schemeClr val="tx1"/>
            </a:solidFill>
            <a:ln w="50800">
              <a:solidFill>
                <a:schemeClr val="tx1"/>
              </a:solidFill>
              <a:prstDash val="solid"/>
              <a:round/>
              <a:headEnd/>
              <a:tailEnd/>
            </a:ln>
          </p:spPr>
          <p:txBody>
            <a:bodyPr/>
            <a:lstStyle/>
            <a:p>
              <a:endParaRPr lang="en-US"/>
            </a:p>
          </p:txBody>
        </p:sp>
        <p:sp>
          <p:nvSpPr>
            <p:cNvPr id="2426" name="Line 378"/>
            <p:cNvSpPr>
              <a:spLocks noChangeShapeType="1"/>
            </p:cNvSpPr>
            <p:nvPr/>
          </p:nvSpPr>
          <p:spPr bwMode="auto">
            <a:xfrm>
              <a:off x="1623" y="1602"/>
              <a:ext cx="12" cy="36"/>
            </a:xfrm>
            <a:prstGeom prst="line">
              <a:avLst/>
            </a:prstGeom>
            <a:noFill/>
            <a:ln w="50800">
              <a:solidFill>
                <a:schemeClr val="tx1"/>
              </a:solidFill>
              <a:round/>
              <a:headEnd/>
              <a:tailEnd/>
            </a:ln>
          </p:spPr>
          <p:txBody>
            <a:bodyPr/>
            <a:lstStyle/>
            <a:p>
              <a:endParaRPr lang="en-US"/>
            </a:p>
          </p:txBody>
        </p:sp>
        <p:sp>
          <p:nvSpPr>
            <p:cNvPr id="2427" name="Freeform 379"/>
            <p:cNvSpPr>
              <a:spLocks/>
            </p:cNvSpPr>
            <p:nvPr/>
          </p:nvSpPr>
          <p:spPr bwMode="auto">
            <a:xfrm>
              <a:off x="1635" y="1638"/>
              <a:ext cx="12" cy="36"/>
            </a:xfrm>
            <a:custGeom>
              <a:avLst/>
              <a:gdLst/>
              <a:ahLst/>
              <a:cxnLst>
                <a:cxn ang="0">
                  <a:pos x="0" y="0"/>
                </a:cxn>
                <a:cxn ang="0">
                  <a:pos x="6" y="18"/>
                </a:cxn>
                <a:cxn ang="0">
                  <a:pos x="12" y="36"/>
                </a:cxn>
              </a:cxnLst>
              <a:rect l="0" t="0" r="r" b="b"/>
              <a:pathLst>
                <a:path w="12" h="36">
                  <a:moveTo>
                    <a:pt x="0" y="0"/>
                  </a:moveTo>
                  <a:lnTo>
                    <a:pt x="6" y="18"/>
                  </a:lnTo>
                  <a:lnTo>
                    <a:pt x="12" y="36"/>
                  </a:lnTo>
                </a:path>
              </a:pathLst>
            </a:custGeom>
            <a:solidFill>
              <a:schemeClr val="tx1"/>
            </a:solidFill>
            <a:ln w="50800">
              <a:solidFill>
                <a:schemeClr val="tx1"/>
              </a:solidFill>
              <a:prstDash val="solid"/>
              <a:round/>
              <a:headEnd/>
              <a:tailEnd/>
            </a:ln>
          </p:spPr>
          <p:txBody>
            <a:bodyPr/>
            <a:lstStyle/>
            <a:p>
              <a:endParaRPr lang="en-US"/>
            </a:p>
          </p:txBody>
        </p:sp>
        <p:sp>
          <p:nvSpPr>
            <p:cNvPr id="2428" name="Freeform 380"/>
            <p:cNvSpPr>
              <a:spLocks/>
            </p:cNvSpPr>
            <p:nvPr/>
          </p:nvSpPr>
          <p:spPr bwMode="auto">
            <a:xfrm>
              <a:off x="1647" y="1674"/>
              <a:ext cx="12" cy="48"/>
            </a:xfrm>
            <a:custGeom>
              <a:avLst/>
              <a:gdLst/>
              <a:ahLst/>
              <a:cxnLst>
                <a:cxn ang="0">
                  <a:pos x="0" y="0"/>
                </a:cxn>
                <a:cxn ang="0">
                  <a:pos x="6" y="24"/>
                </a:cxn>
                <a:cxn ang="0">
                  <a:pos x="12" y="48"/>
                </a:cxn>
              </a:cxnLst>
              <a:rect l="0" t="0" r="r" b="b"/>
              <a:pathLst>
                <a:path w="12" h="48">
                  <a:moveTo>
                    <a:pt x="0" y="0"/>
                  </a:moveTo>
                  <a:lnTo>
                    <a:pt x="6" y="24"/>
                  </a:lnTo>
                  <a:lnTo>
                    <a:pt x="12" y="48"/>
                  </a:lnTo>
                </a:path>
              </a:pathLst>
            </a:custGeom>
            <a:solidFill>
              <a:schemeClr val="tx1"/>
            </a:solidFill>
            <a:ln w="50800">
              <a:solidFill>
                <a:schemeClr val="tx1"/>
              </a:solidFill>
              <a:prstDash val="solid"/>
              <a:round/>
              <a:headEnd/>
              <a:tailEnd/>
            </a:ln>
          </p:spPr>
          <p:txBody>
            <a:bodyPr/>
            <a:lstStyle/>
            <a:p>
              <a:endParaRPr lang="en-US"/>
            </a:p>
          </p:txBody>
        </p:sp>
        <p:sp>
          <p:nvSpPr>
            <p:cNvPr id="2429" name="Line 381"/>
            <p:cNvSpPr>
              <a:spLocks noChangeShapeType="1"/>
            </p:cNvSpPr>
            <p:nvPr/>
          </p:nvSpPr>
          <p:spPr bwMode="auto">
            <a:xfrm>
              <a:off x="1659" y="1722"/>
              <a:ext cx="12" cy="48"/>
            </a:xfrm>
            <a:prstGeom prst="line">
              <a:avLst/>
            </a:prstGeom>
            <a:noFill/>
            <a:ln w="50800">
              <a:solidFill>
                <a:schemeClr val="tx1"/>
              </a:solidFill>
              <a:round/>
              <a:headEnd/>
              <a:tailEnd/>
            </a:ln>
          </p:spPr>
          <p:txBody>
            <a:bodyPr/>
            <a:lstStyle/>
            <a:p>
              <a:endParaRPr lang="en-US"/>
            </a:p>
          </p:txBody>
        </p:sp>
        <p:sp>
          <p:nvSpPr>
            <p:cNvPr id="2430" name="Line 382"/>
            <p:cNvSpPr>
              <a:spLocks noChangeShapeType="1"/>
            </p:cNvSpPr>
            <p:nvPr/>
          </p:nvSpPr>
          <p:spPr bwMode="auto">
            <a:xfrm>
              <a:off x="1671" y="1770"/>
              <a:ext cx="12" cy="48"/>
            </a:xfrm>
            <a:prstGeom prst="line">
              <a:avLst/>
            </a:prstGeom>
            <a:noFill/>
            <a:ln w="50800">
              <a:solidFill>
                <a:schemeClr val="tx1"/>
              </a:solidFill>
              <a:round/>
              <a:headEnd/>
              <a:tailEnd/>
            </a:ln>
          </p:spPr>
          <p:txBody>
            <a:bodyPr/>
            <a:lstStyle/>
            <a:p>
              <a:endParaRPr lang="en-US"/>
            </a:p>
          </p:txBody>
        </p:sp>
        <p:sp>
          <p:nvSpPr>
            <p:cNvPr id="2431" name="Line 383"/>
            <p:cNvSpPr>
              <a:spLocks noChangeShapeType="1"/>
            </p:cNvSpPr>
            <p:nvPr/>
          </p:nvSpPr>
          <p:spPr bwMode="auto">
            <a:xfrm>
              <a:off x="1683" y="1818"/>
              <a:ext cx="6" cy="54"/>
            </a:xfrm>
            <a:prstGeom prst="line">
              <a:avLst/>
            </a:prstGeom>
            <a:noFill/>
            <a:ln w="50800">
              <a:solidFill>
                <a:schemeClr val="tx1"/>
              </a:solidFill>
              <a:round/>
              <a:headEnd/>
              <a:tailEnd/>
            </a:ln>
          </p:spPr>
          <p:txBody>
            <a:bodyPr/>
            <a:lstStyle/>
            <a:p>
              <a:endParaRPr lang="en-US"/>
            </a:p>
          </p:txBody>
        </p:sp>
        <p:sp>
          <p:nvSpPr>
            <p:cNvPr id="2432" name="Line 384"/>
            <p:cNvSpPr>
              <a:spLocks noChangeShapeType="1"/>
            </p:cNvSpPr>
            <p:nvPr/>
          </p:nvSpPr>
          <p:spPr bwMode="auto">
            <a:xfrm>
              <a:off x="1689" y="1872"/>
              <a:ext cx="12" cy="54"/>
            </a:xfrm>
            <a:prstGeom prst="line">
              <a:avLst/>
            </a:prstGeom>
            <a:noFill/>
            <a:ln w="50800">
              <a:solidFill>
                <a:schemeClr val="tx1"/>
              </a:solidFill>
              <a:round/>
              <a:headEnd/>
              <a:tailEnd/>
            </a:ln>
          </p:spPr>
          <p:txBody>
            <a:bodyPr/>
            <a:lstStyle/>
            <a:p>
              <a:endParaRPr lang="en-US"/>
            </a:p>
          </p:txBody>
        </p:sp>
        <p:sp>
          <p:nvSpPr>
            <p:cNvPr id="2433" name="Line 385"/>
            <p:cNvSpPr>
              <a:spLocks noChangeShapeType="1"/>
            </p:cNvSpPr>
            <p:nvPr/>
          </p:nvSpPr>
          <p:spPr bwMode="auto">
            <a:xfrm>
              <a:off x="1701" y="1926"/>
              <a:ext cx="12" cy="54"/>
            </a:xfrm>
            <a:prstGeom prst="line">
              <a:avLst/>
            </a:prstGeom>
            <a:noFill/>
            <a:ln w="50800">
              <a:solidFill>
                <a:schemeClr val="tx1"/>
              </a:solidFill>
              <a:round/>
              <a:headEnd/>
              <a:tailEnd/>
            </a:ln>
          </p:spPr>
          <p:txBody>
            <a:bodyPr/>
            <a:lstStyle/>
            <a:p>
              <a:endParaRPr lang="en-US"/>
            </a:p>
          </p:txBody>
        </p:sp>
        <p:sp>
          <p:nvSpPr>
            <p:cNvPr id="2434" name="Line 386"/>
            <p:cNvSpPr>
              <a:spLocks noChangeShapeType="1"/>
            </p:cNvSpPr>
            <p:nvPr/>
          </p:nvSpPr>
          <p:spPr bwMode="auto">
            <a:xfrm>
              <a:off x="1713" y="1980"/>
              <a:ext cx="12" cy="60"/>
            </a:xfrm>
            <a:prstGeom prst="line">
              <a:avLst/>
            </a:prstGeom>
            <a:noFill/>
            <a:ln w="50800">
              <a:solidFill>
                <a:schemeClr val="tx1"/>
              </a:solidFill>
              <a:round/>
              <a:headEnd/>
              <a:tailEnd/>
            </a:ln>
          </p:spPr>
          <p:txBody>
            <a:bodyPr/>
            <a:lstStyle/>
            <a:p>
              <a:endParaRPr lang="en-US"/>
            </a:p>
          </p:txBody>
        </p:sp>
        <p:sp>
          <p:nvSpPr>
            <p:cNvPr id="2435" name="Line 387"/>
            <p:cNvSpPr>
              <a:spLocks noChangeShapeType="1"/>
            </p:cNvSpPr>
            <p:nvPr/>
          </p:nvSpPr>
          <p:spPr bwMode="auto">
            <a:xfrm>
              <a:off x="1725" y="2040"/>
              <a:ext cx="12" cy="60"/>
            </a:xfrm>
            <a:prstGeom prst="line">
              <a:avLst/>
            </a:prstGeom>
            <a:noFill/>
            <a:ln w="50800">
              <a:solidFill>
                <a:schemeClr val="tx1"/>
              </a:solidFill>
              <a:round/>
              <a:headEnd/>
              <a:tailEnd/>
            </a:ln>
          </p:spPr>
          <p:txBody>
            <a:bodyPr/>
            <a:lstStyle/>
            <a:p>
              <a:endParaRPr lang="en-US"/>
            </a:p>
          </p:txBody>
        </p:sp>
        <p:sp>
          <p:nvSpPr>
            <p:cNvPr id="2436" name="Line 388"/>
            <p:cNvSpPr>
              <a:spLocks noChangeShapeType="1"/>
            </p:cNvSpPr>
            <p:nvPr/>
          </p:nvSpPr>
          <p:spPr bwMode="auto">
            <a:xfrm>
              <a:off x="1737" y="2100"/>
              <a:ext cx="12" cy="60"/>
            </a:xfrm>
            <a:prstGeom prst="line">
              <a:avLst/>
            </a:prstGeom>
            <a:noFill/>
            <a:ln w="50800">
              <a:solidFill>
                <a:schemeClr val="tx1"/>
              </a:solidFill>
              <a:round/>
              <a:headEnd/>
              <a:tailEnd/>
            </a:ln>
          </p:spPr>
          <p:txBody>
            <a:bodyPr/>
            <a:lstStyle/>
            <a:p>
              <a:endParaRPr lang="en-US"/>
            </a:p>
          </p:txBody>
        </p:sp>
        <p:sp>
          <p:nvSpPr>
            <p:cNvPr id="2437" name="Line 389"/>
            <p:cNvSpPr>
              <a:spLocks noChangeShapeType="1"/>
            </p:cNvSpPr>
            <p:nvPr/>
          </p:nvSpPr>
          <p:spPr bwMode="auto">
            <a:xfrm>
              <a:off x="1749" y="2160"/>
              <a:ext cx="6" cy="60"/>
            </a:xfrm>
            <a:prstGeom prst="line">
              <a:avLst/>
            </a:prstGeom>
            <a:noFill/>
            <a:ln w="50800">
              <a:solidFill>
                <a:schemeClr val="tx1"/>
              </a:solidFill>
              <a:round/>
              <a:headEnd/>
              <a:tailEnd/>
            </a:ln>
          </p:spPr>
          <p:txBody>
            <a:bodyPr/>
            <a:lstStyle/>
            <a:p>
              <a:endParaRPr lang="en-US"/>
            </a:p>
          </p:txBody>
        </p:sp>
        <p:sp>
          <p:nvSpPr>
            <p:cNvPr id="2438" name="Line 390"/>
            <p:cNvSpPr>
              <a:spLocks noChangeShapeType="1"/>
            </p:cNvSpPr>
            <p:nvPr/>
          </p:nvSpPr>
          <p:spPr bwMode="auto">
            <a:xfrm>
              <a:off x="1755" y="2220"/>
              <a:ext cx="12" cy="60"/>
            </a:xfrm>
            <a:prstGeom prst="line">
              <a:avLst/>
            </a:prstGeom>
            <a:noFill/>
            <a:ln w="50800">
              <a:solidFill>
                <a:schemeClr val="tx1"/>
              </a:solidFill>
              <a:round/>
              <a:headEnd/>
              <a:tailEnd/>
            </a:ln>
          </p:spPr>
          <p:txBody>
            <a:bodyPr/>
            <a:lstStyle/>
            <a:p>
              <a:endParaRPr lang="en-US"/>
            </a:p>
          </p:txBody>
        </p:sp>
        <p:sp>
          <p:nvSpPr>
            <p:cNvPr id="2439" name="Line 391"/>
            <p:cNvSpPr>
              <a:spLocks noChangeShapeType="1"/>
            </p:cNvSpPr>
            <p:nvPr/>
          </p:nvSpPr>
          <p:spPr bwMode="auto">
            <a:xfrm>
              <a:off x="1767" y="2280"/>
              <a:ext cx="12" cy="60"/>
            </a:xfrm>
            <a:prstGeom prst="line">
              <a:avLst/>
            </a:prstGeom>
            <a:noFill/>
            <a:ln w="50800">
              <a:solidFill>
                <a:schemeClr val="tx1"/>
              </a:solidFill>
              <a:round/>
              <a:headEnd/>
              <a:tailEnd/>
            </a:ln>
          </p:spPr>
          <p:txBody>
            <a:bodyPr/>
            <a:lstStyle/>
            <a:p>
              <a:endParaRPr lang="en-US"/>
            </a:p>
          </p:txBody>
        </p:sp>
        <p:sp>
          <p:nvSpPr>
            <p:cNvPr id="2440" name="Line 392"/>
            <p:cNvSpPr>
              <a:spLocks noChangeShapeType="1"/>
            </p:cNvSpPr>
            <p:nvPr/>
          </p:nvSpPr>
          <p:spPr bwMode="auto">
            <a:xfrm>
              <a:off x="1779" y="2340"/>
              <a:ext cx="12" cy="54"/>
            </a:xfrm>
            <a:prstGeom prst="line">
              <a:avLst/>
            </a:prstGeom>
            <a:noFill/>
            <a:ln w="50800">
              <a:solidFill>
                <a:schemeClr val="tx1"/>
              </a:solidFill>
              <a:round/>
              <a:headEnd/>
              <a:tailEnd/>
            </a:ln>
          </p:spPr>
          <p:txBody>
            <a:bodyPr/>
            <a:lstStyle/>
            <a:p>
              <a:endParaRPr lang="en-US"/>
            </a:p>
          </p:txBody>
        </p:sp>
        <p:sp>
          <p:nvSpPr>
            <p:cNvPr id="2441" name="Line 393"/>
            <p:cNvSpPr>
              <a:spLocks noChangeShapeType="1"/>
            </p:cNvSpPr>
            <p:nvPr/>
          </p:nvSpPr>
          <p:spPr bwMode="auto">
            <a:xfrm>
              <a:off x="1791" y="2394"/>
              <a:ext cx="12" cy="54"/>
            </a:xfrm>
            <a:prstGeom prst="line">
              <a:avLst/>
            </a:prstGeom>
            <a:noFill/>
            <a:ln w="50800">
              <a:solidFill>
                <a:schemeClr val="tx1"/>
              </a:solidFill>
              <a:round/>
              <a:headEnd/>
              <a:tailEnd/>
            </a:ln>
          </p:spPr>
          <p:txBody>
            <a:bodyPr/>
            <a:lstStyle/>
            <a:p>
              <a:endParaRPr lang="en-US"/>
            </a:p>
          </p:txBody>
        </p:sp>
        <p:sp>
          <p:nvSpPr>
            <p:cNvPr id="2442" name="Line 394"/>
            <p:cNvSpPr>
              <a:spLocks noChangeShapeType="1"/>
            </p:cNvSpPr>
            <p:nvPr/>
          </p:nvSpPr>
          <p:spPr bwMode="auto">
            <a:xfrm>
              <a:off x="1803" y="2448"/>
              <a:ext cx="12" cy="54"/>
            </a:xfrm>
            <a:prstGeom prst="line">
              <a:avLst/>
            </a:prstGeom>
            <a:noFill/>
            <a:ln w="50800">
              <a:solidFill>
                <a:schemeClr val="tx1"/>
              </a:solidFill>
              <a:round/>
              <a:headEnd/>
              <a:tailEnd/>
            </a:ln>
          </p:spPr>
          <p:txBody>
            <a:bodyPr/>
            <a:lstStyle/>
            <a:p>
              <a:endParaRPr lang="en-US"/>
            </a:p>
          </p:txBody>
        </p:sp>
        <p:sp>
          <p:nvSpPr>
            <p:cNvPr id="2443" name="Line 395"/>
            <p:cNvSpPr>
              <a:spLocks noChangeShapeType="1"/>
            </p:cNvSpPr>
            <p:nvPr/>
          </p:nvSpPr>
          <p:spPr bwMode="auto">
            <a:xfrm>
              <a:off x="1815" y="2502"/>
              <a:ext cx="12" cy="48"/>
            </a:xfrm>
            <a:prstGeom prst="line">
              <a:avLst/>
            </a:prstGeom>
            <a:noFill/>
            <a:ln w="50800">
              <a:solidFill>
                <a:schemeClr val="tx1"/>
              </a:solidFill>
              <a:round/>
              <a:headEnd/>
              <a:tailEnd/>
            </a:ln>
          </p:spPr>
          <p:txBody>
            <a:bodyPr/>
            <a:lstStyle/>
            <a:p>
              <a:endParaRPr lang="en-US"/>
            </a:p>
          </p:txBody>
        </p:sp>
        <p:sp>
          <p:nvSpPr>
            <p:cNvPr id="2444" name="Line 396"/>
            <p:cNvSpPr>
              <a:spLocks noChangeShapeType="1"/>
            </p:cNvSpPr>
            <p:nvPr/>
          </p:nvSpPr>
          <p:spPr bwMode="auto">
            <a:xfrm>
              <a:off x="1827" y="2550"/>
              <a:ext cx="6" cy="48"/>
            </a:xfrm>
            <a:prstGeom prst="line">
              <a:avLst/>
            </a:prstGeom>
            <a:noFill/>
            <a:ln w="50800">
              <a:solidFill>
                <a:schemeClr val="tx1"/>
              </a:solidFill>
              <a:round/>
              <a:headEnd/>
              <a:tailEnd/>
            </a:ln>
          </p:spPr>
          <p:txBody>
            <a:bodyPr/>
            <a:lstStyle/>
            <a:p>
              <a:endParaRPr lang="en-US"/>
            </a:p>
          </p:txBody>
        </p:sp>
        <p:sp>
          <p:nvSpPr>
            <p:cNvPr id="2445" name="Freeform 397"/>
            <p:cNvSpPr>
              <a:spLocks/>
            </p:cNvSpPr>
            <p:nvPr/>
          </p:nvSpPr>
          <p:spPr bwMode="auto">
            <a:xfrm>
              <a:off x="1833" y="2598"/>
              <a:ext cx="12" cy="48"/>
            </a:xfrm>
            <a:custGeom>
              <a:avLst/>
              <a:gdLst/>
              <a:ahLst/>
              <a:cxnLst>
                <a:cxn ang="0">
                  <a:pos x="0" y="0"/>
                </a:cxn>
                <a:cxn ang="0">
                  <a:pos x="6" y="24"/>
                </a:cxn>
                <a:cxn ang="0">
                  <a:pos x="12" y="48"/>
                </a:cxn>
              </a:cxnLst>
              <a:rect l="0" t="0" r="r" b="b"/>
              <a:pathLst>
                <a:path w="12" h="48">
                  <a:moveTo>
                    <a:pt x="0" y="0"/>
                  </a:moveTo>
                  <a:lnTo>
                    <a:pt x="6" y="24"/>
                  </a:lnTo>
                  <a:lnTo>
                    <a:pt x="12" y="48"/>
                  </a:lnTo>
                </a:path>
              </a:pathLst>
            </a:custGeom>
            <a:solidFill>
              <a:schemeClr val="tx1"/>
            </a:solidFill>
            <a:ln w="50800">
              <a:solidFill>
                <a:schemeClr val="tx1"/>
              </a:solidFill>
              <a:prstDash val="solid"/>
              <a:round/>
              <a:headEnd/>
              <a:tailEnd/>
            </a:ln>
          </p:spPr>
          <p:txBody>
            <a:bodyPr/>
            <a:lstStyle/>
            <a:p>
              <a:endParaRPr lang="en-US"/>
            </a:p>
          </p:txBody>
        </p:sp>
        <p:sp>
          <p:nvSpPr>
            <p:cNvPr id="2446" name="Freeform 398"/>
            <p:cNvSpPr>
              <a:spLocks/>
            </p:cNvSpPr>
            <p:nvPr/>
          </p:nvSpPr>
          <p:spPr bwMode="auto">
            <a:xfrm>
              <a:off x="1845" y="2646"/>
              <a:ext cx="12" cy="36"/>
            </a:xfrm>
            <a:custGeom>
              <a:avLst/>
              <a:gdLst/>
              <a:ahLst/>
              <a:cxnLst>
                <a:cxn ang="0">
                  <a:pos x="0" y="0"/>
                </a:cxn>
                <a:cxn ang="0">
                  <a:pos x="6" y="18"/>
                </a:cxn>
                <a:cxn ang="0">
                  <a:pos x="12" y="36"/>
                </a:cxn>
              </a:cxnLst>
              <a:rect l="0" t="0" r="r" b="b"/>
              <a:pathLst>
                <a:path w="12" h="36">
                  <a:moveTo>
                    <a:pt x="0" y="0"/>
                  </a:moveTo>
                  <a:lnTo>
                    <a:pt x="6" y="18"/>
                  </a:lnTo>
                  <a:lnTo>
                    <a:pt x="12" y="36"/>
                  </a:lnTo>
                </a:path>
              </a:pathLst>
            </a:custGeom>
            <a:solidFill>
              <a:schemeClr val="tx1"/>
            </a:solidFill>
            <a:ln w="50800">
              <a:solidFill>
                <a:schemeClr val="tx1"/>
              </a:solidFill>
              <a:prstDash val="solid"/>
              <a:round/>
              <a:headEnd/>
              <a:tailEnd/>
            </a:ln>
          </p:spPr>
          <p:txBody>
            <a:bodyPr/>
            <a:lstStyle/>
            <a:p>
              <a:endParaRPr lang="en-US"/>
            </a:p>
          </p:txBody>
        </p:sp>
        <p:sp>
          <p:nvSpPr>
            <p:cNvPr id="2447" name="Line 399"/>
            <p:cNvSpPr>
              <a:spLocks noChangeShapeType="1"/>
            </p:cNvSpPr>
            <p:nvPr/>
          </p:nvSpPr>
          <p:spPr bwMode="auto">
            <a:xfrm>
              <a:off x="1857" y="2682"/>
              <a:ext cx="12" cy="36"/>
            </a:xfrm>
            <a:prstGeom prst="line">
              <a:avLst/>
            </a:prstGeom>
            <a:noFill/>
            <a:ln w="50800">
              <a:solidFill>
                <a:schemeClr val="tx1"/>
              </a:solidFill>
              <a:round/>
              <a:headEnd/>
              <a:tailEnd/>
            </a:ln>
          </p:spPr>
          <p:txBody>
            <a:bodyPr/>
            <a:lstStyle/>
            <a:p>
              <a:endParaRPr lang="en-US"/>
            </a:p>
          </p:txBody>
        </p:sp>
        <p:sp>
          <p:nvSpPr>
            <p:cNvPr id="2448" name="Freeform 400"/>
            <p:cNvSpPr>
              <a:spLocks/>
            </p:cNvSpPr>
            <p:nvPr/>
          </p:nvSpPr>
          <p:spPr bwMode="auto">
            <a:xfrm>
              <a:off x="1869" y="2718"/>
              <a:ext cx="12" cy="36"/>
            </a:xfrm>
            <a:custGeom>
              <a:avLst/>
              <a:gdLst/>
              <a:ahLst/>
              <a:cxnLst>
                <a:cxn ang="0">
                  <a:pos x="0" y="0"/>
                </a:cxn>
                <a:cxn ang="0">
                  <a:pos x="6" y="18"/>
                </a:cxn>
                <a:cxn ang="0">
                  <a:pos x="12" y="36"/>
                </a:cxn>
              </a:cxnLst>
              <a:rect l="0" t="0" r="r" b="b"/>
              <a:pathLst>
                <a:path w="12" h="36">
                  <a:moveTo>
                    <a:pt x="0" y="0"/>
                  </a:moveTo>
                  <a:lnTo>
                    <a:pt x="6" y="18"/>
                  </a:lnTo>
                  <a:lnTo>
                    <a:pt x="12" y="36"/>
                  </a:lnTo>
                </a:path>
              </a:pathLst>
            </a:custGeom>
            <a:solidFill>
              <a:schemeClr val="tx1"/>
            </a:solidFill>
            <a:ln w="50800">
              <a:solidFill>
                <a:schemeClr val="tx1"/>
              </a:solidFill>
              <a:prstDash val="solid"/>
              <a:round/>
              <a:headEnd/>
              <a:tailEnd/>
            </a:ln>
          </p:spPr>
          <p:txBody>
            <a:bodyPr/>
            <a:lstStyle/>
            <a:p>
              <a:endParaRPr lang="en-US"/>
            </a:p>
          </p:txBody>
        </p:sp>
        <p:sp>
          <p:nvSpPr>
            <p:cNvPr id="2449" name="Freeform 401"/>
            <p:cNvSpPr>
              <a:spLocks/>
            </p:cNvSpPr>
            <p:nvPr/>
          </p:nvSpPr>
          <p:spPr bwMode="auto">
            <a:xfrm>
              <a:off x="1881" y="2754"/>
              <a:ext cx="12" cy="24"/>
            </a:xfrm>
            <a:custGeom>
              <a:avLst/>
              <a:gdLst/>
              <a:ahLst/>
              <a:cxnLst>
                <a:cxn ang="0">
                  <a:pos x="0" y="0"/>
                </a:cxn>
                <a:cxn ang="0">
                  <a:pos x="6" y="12"/>
                </a:cxn>
                <a:cxn ang="0">
                  <a:pos x="12" y="24"/>
                </a:cxn>
              </a:cxnLst>
              <a:rect l="0" t="0" r="r" b="b"/>
              <a:pathLst>
                <a:path w="12" h="24">
                  <a:moveTo>
                    <a:pt x="0" y="0"/>
                  </a:moveTo>
                  <a:lnTo>
                    <a:pt x="6" y="12"/>
                  </a:lnTo>
                  <a:lnTo>
                    <a:pt x="12" y="24"/>
                  </a:lnTo>
                </a:path>
              </a:pathLst>
            </a:custGeom>
            <a:solidFill>
              <a:schemeClr val="tx1"/>
            </a:solidFill>
            <a:ln w="50800">
              <a:solidFill>
                <a:schemeClr val="tx1"/>
              </a:solidFill>
              <a:prstDash val="solid"/>
              <a:round/>
              <a:headEnd/>
              <a:tailEnd/>
            </a:ln>
          </p:spPr>
          <p:txBody>
            <a:bodyPr/>
            <a:lstStyle/>
            <a:p>
              <a:endParaRPr lang="en-US"/>
            </a:p>
          </p:txBody>
        </p:sp>
        <p:sp>
          <p:nvSpPr>
            <p:cNvPr id="2450" name="Line 402"/>
            <p:cNvSpPr>
              <a:spLocks noChangeShapeType="1"/>
            </p:cNvSpPr>
            <p:nvPr/>
          </p:nvSpPr>
          <p:spPr bwMode="auto">
            <a:xfrm>
              <a:off x="1893" y="2778"/>
              <a:ext cx="12" cy="24"/>
            </a:xfrm>
            <a:prstGeom prst="line">
              <a:avLst/>
            </a:prstGeom>
            <a:noFill/>
            <a:ln w="50800">
              <a:solidFill>
                <a:schemeClr val="tx1"/>
              </a:solidFill>
              <a:round/>
              <a:headEnd/>
              <a:tailEnd/>
            </a:ln>
          </p:spPr>
          <p:txBody>
            <a:bodyPr/>
            <a:lstStyle/>
            <a:p>
              <a:endParaRPr lang="en-US"/>
            </a:p>
          </p:txBody>
        </p:sp>
        <p:sp>
          <p:nvSpPr>
            <p:cNvPr id="2451" name="Line 403"/>
            <p:cNvSpPr>
              <a:spLocks noChangeShapeType="1"/>
            </p:cNvSpPr>
            <p:nvPr/>
          </p:nvSpPr>
          <p:spPr bwMode="auto">
            <a:xfrm>
              <a:off x="1905" y="2802"/>
              <a:ext cx="6" cy="18"/>
            </a:xfrm>
            <a:prstGeom prst="line">
              <a:avLst/>
            </a:prstGeom>
            <a:noFill/>
            <a:ln w="50800">
              <a:solidFill>
                <a:schemeClr val="tx1"/>
              </a:solidFill>
              <a:round/>
              <a:headEnd/>
              <a:tailEnd/>
            </a:ln>
          </p:spPr>
          <p:txBody>
            <a:bodyPr/>
            <a:lstStyle/>
            <a:p>
              <a:endParaRPr lang="en-US"/>
            </a:p>
          </p:txBody>
        </p:sp>
        <p:sp>
          <p:nvSpPr>
            <p:cNvPr id="2452" name="Line 404"/>
            <p:cNvSpPr>
              <a:spLocks noChangeShapeType="1"/>
            </p:cNvSpPr>
            <p:nvPr/>
          </p:nvSpPr>
          <p:spPr bwMode="auto">
            <a:xfrm>
              <a:off x="1911" y="2820"/>
              <a:ext cx="12" cy="12"/>
            </a:xfrm>
            <a:prstGeom prst="line">
              <a:avLst/>
            </a:prstGeom>
            <a:noFill/>
            <a:ln w="50800">
              <a:solidFill>
                <a:schemeClr val="tx1"/>
              </a:solidFill>
              <a:round/>
              <a:headEnd/>
              <a:tailEnd/>
            </a:ln>
          </p:spPr>
          <p:txBody>
            <a:bodyPr/>
            <a:lstStyle/>
            <a:p>
              <a:endParaRPr lang="en-US"/>
            </a:p>
          </p:txBody>
        </p:sp>
        <p:sp>
          <p:nvSpPr>
            <p:cNvPr id="2453" name="Freeform 405"/>
            <p:cNvSpPr>
              <a:spLocks/>
            </p:cNvSpPr>
            <p:nvPr/>
          </p:nvSpPr>
          <p:spPr bwMode="auto">
            <a:xfrm>
              <a:off x="1923" y="2832"/>
              <a:ext cx="12" cy="12"/>
            </a:xfrm>
            <a:custGeom>
              <a:avLst/>
              <a:gdLst/>
              <a:ahLst/>
              <a:cxnLst>
                <a:cxn ang="0">
                  <a:pos x="0" y="0"/>
                </a:cxn>
                <a:cxn ang="0">
                  <a:pos x="6" y="6"/>
                </a:cxn>
                <a:cxn ang="0">
                  <a:pos x="12" y="12"/>
                </a:cxn>
              </a:cxnLst>
              <a:rect l="0" t="0" r="r" b="b"/>
              <a:pathLst>
                <a:path w="12" h="12">
                  <a:moveTo>
                    <a:pt x="0" y="0"/>
                  </a:moveTo>
                  <a:lnTo>
                    <a:pt x="6" y="6"/>
                  </a:lnTo>
                  <a:lnTo>
                    <a:pt x="12" y="12"/>
                  </a:lnTo>
                </a:path>
              </a:pathLst>
            </a:custGeom>
            <a:solidFill>
              <a:schemeClr val="tx1"/>
            </a:solidFill>
            <a:ln w="50800">
              <a:solidFill>
                <a:schemeClr val="tx1"/>
              </a:solidFill>
              <a:prstDash val="solid"/>
              <a:round/>
              <a:headEnd/>
              <a:tailEnd/>
            </a:ln>
          </p:spPr>
          <p:txBody>
            <a:bodyPr/>
            <a:lstStyle/>
            <a:p>
              <a:endParaRPr lang="en-US"/>
            </a:p>
          </p:txBody>
        </p:sp>
        <p:sp>
          <p:nvSpPr>
            <p:cNvPr id="2454" name="Freeform 406"/>
            <p:cNvSpPr>
              <a:spLocks/>
            </p:cNvSpPr>
            <p:nvPr/>
          </p:nvSpPr>
          <p:spPr bwMode="auto">
            <a:xfrm>
              <a:off x="1935" y="2844"/>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55" name="Freeform 407"/>
            <p:cNvSpPr>
              <a:spLocks/>
            </p:cNvSpPr>
            <p:nvPr/>
          </p:nvSpPr>
          <p:spPr bwMode="auto">
            <a:xfrm>
              <a:off x="1947" y="2844"/>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56" name="Freeform 408"/>
            <p:cNvSpPr>
              <a:spLocks/>
            </p:cNvSpPr>
            <p:nvPr/>
          </p:nvSpPr>
          <p:spPr bwMode="auto">
            <a:xfrm>
              <a:off x="1959" y="2832"/>
              <a:ext cx="12" cy="12"/>
            </a:xfrm>
            <a:custGeom>
              <a:avLst/>
              <a:gdLst/>
              <a:ahLst/>
              <a:cxnLst>
                <a:cxn ang="0">
                  <a:pos x="0" y="12"/>
                </a:cxn>
                <a:cxn ang="0">
                  <a:pos x="6" y="6"/>
                </a:cxn>
                <a:cxn ang="0">
                  <a:pos x="12" y="0"/>
                </a:cxn>
              </a:cxnLst>
              <a:rect l="0" t="0" r="r" b="b"/>
              <a:pathLst>
                <a:path w="12" h="12">
                  <a:moveTo>
                    <a:pt x="0" y="12"/>
                  </a:moveTo>
                  <a:lnTo>
                    <a:pt x="6" y="6"/>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57" name="Line 409"/>
            <p:cNvSpPr>
              <a:spLocks noChangeShapeType="1"/>
            </p:cNvSpPr>
            <p:nvPr/>
          </p:nvSpPr>
          <p:spPr bwMode="auto">
            <a:xfrm flipV="1">
              <a:off x="1971" y="2820"/>
              <a:ext cx="6" cy="12"/>
            </a:xfrm>
            <a:prstGeom prst="line">
              <a:avLst/>
            </a:prstGeom>
            <a:noFill/>
            <a:ln w="50800">
              <a:solidFill>
                <a:schemeClr val="tx1"/>
              </a:solidFill>
              <a:round/>
              <a:headEnd/>
              <a:tailEnd/>
            </a:ln>
          </p:spPr>
          <p:txBody>
            <a:bodyPr/>
            <a:lstStyle/>
            <a:p>
              <a:endParaRPr lang="en-US"/>
            </a:p>
          </p:txBody>
        </p:sp>
        <p:sp>
          <p:nvSpPr>
            <p:cNvPr id="2458" name="Line 410"/>
            <p:cNvSpPr>
              <a:spLocks noChangeShapeType="1"/>
            </p:cNvSpPr>
            <p:nvPr/>
          </p:nvSpPr>
          <p:spPr bwMode="auto">
            <a:xfrm flipV="1">
              <a:off x="1977" y="2802"/>
              <a:ext cx="12" cy="18"/>
            </a:xfrm>
            <a:prstGeom prst="line">
              <a:avLst/>
            </a:prstGeom>
            <a:noFill/>
            <a:ln w="50800">
              <a:solidFill>
                <a:schemeClr val="tx1"/>
              </a:solidFill>
              <a:round/>
              <a:headEnd/>
              <a:tailEnd/>
            </a:ln>
          </p:spPr>
          <p:txBody>
            <a:bodyPr/>
            <a:lstStyle/>
            <a:p>
              <a:endParaRPr lang="en-US"/>
            </a:p>
          </p:txBody>
        </p:sp>
        <p:sp>
          <p:nvSpPr>
            <p:cNvPr id="2459" name="Line 411"/>
            <p:cNvSpPr>
              <a:spLocks noChangeShapeType="1"/>
            </p:cNvSpPr>
            <p:nvPr/>
          </p:nvSpPr>
          <p:spPr bwMode="auto">
            <a:xfrm flipV="1">
              <a:off x="1989" y="2778"/>
              <a:ext cx="12" cy="24"/>
            </a:xfrm>
            <a:prstGeom prst="line">
              <a:avLst/>
            </a:prstGeom>
            <a:noFill/>
            <a:ln w="50800">
              <a:solidFill>
                <a:schemeClr val="tx1"/>
              </a:solidFill>
              <a:round/>
              <a:headEnd/>
              <a:tailEnd/>
            </a:ln>
          </p:spPr>
          <p:txBody>
            <a:bodyPr/>
            <a:lstStyle/>
            <a:p>
              <a:endParaRPr lang="en-US"/>
            </a:p>
          </p:txBody>
        </p:sp>
        <p:sp>
          <p:nvSpPr>
            <p:cNvPr id="2460" name="Freeform 412"/>
            <p:cNvSpPr>
              <a:spLocks/>
            </p:cNvSpPr>
            <p:nvPr/>
          </p:nvSpPr>
          <p:spPr bwMode="auto">
            <a:xfrm>
              <a:off x="2001" y="2754"/>
              <a:ext cx="12" cy="24"/>
            </a:xfrm>
            <a:custGeom>
              <a:avLst/>
              <a:gdLst/>
              <a:ahLst/>
              <a:cxnLst>
                <a:cxn ang="0">
                  <a:pos x="0" y="24"/>
                </a:cxn>
                <a:cxn ang="0">
                  <a:pos x="6" y="12"/>
                </a:cxn>
                <a:cxn ang="0">
                  <a:pos x="12" y="0"/>
                </a:cxn>
              </a:cxnLst>
              <a:rect l="0" t="0" r="r" b="b"/>
              <a:pathLst>
                <a:path w="12" h="24">
                  <a:moveTo>
                    <a:pt x="0" y="24"/>
                  </a:moveTo>
                  <a:lnTo>
                    <a:pt x="6" y="12"/>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61" name="Freeform 413"/>
            <p:cNvSpPr>
              <a:spLocks/>
            </p:cNvSpPr>
            <p:nvPr/>
          </p:nvSpPr>
          <p:spPr bwMode="auto">
            <a:xfrm>
              <a:off x="2013" y="2718"/>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62" name="Line 414"/>
            <p:cNvSpPr>
              <a:spLocks noChangeShapeType="1"/>
            </p:cNvSpPr>
            <p:nvPr/>
          </p:nvSpPr>
          <p:spPr bwMode="auto">
            <a:xfrm flipV="1">
              <a:off x="2025" y="2682"/>
              <a:ext cx="12" cy="36"/>
            </a:xfrm>
            <a:prstGeom prst="line">
              <a:avLst/>
            </a:prstGeom>
            <a:noFill/>
            <a:ln w="50800">
              <a:solidFill>
                <a:schemeClr val="tx1"/>
              </a:solidFill>
              <a:round/>
              <a:headEnd/>
              <a:tailEnd/>
            </a:ln>
          </p:spPr>
          <p:txBody>
            <a:bodyPr/>
            <a:lstStyle/>
            <a:p>
              <a:endParaRPr lang="en-US"/>
            </a:p>
          </p:txBody>
        </p:sp>
        <p:sp>
          <p:nvSpPr>
            <p:cNvPr id="2463" name="Freeform 415"/>
            <p:cNvSpPr>
              <a:spLocks/>
            </p:cNvSpPr>
            <p:nvPr/>
          </p:nvSpPr>
          <p:spPr bwMode="auto">
            <a:xfrm>
              <a:off x="2037" y="2646"/>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64" name="Freeform 416"/>
            <p:cNvSpPr>
              <a:spLocks/>
            </p:cNvSpPr>
            <p:nvPr/>
          </p:nvSpPr>
          <p:spPr bwMode="auto">
            <a:xfrm>
              <a:off x="2049" y="2598"/>
              <a:ext cx="6" cy="48"/>
            </a:xfrm>
            <a:custGeom>
              <a:avLst/>
              <a:gdLst/>
              <a:ahLst/>
              <a:cxnLst>
                <a:cxn ang="0">
                  <a:pos x="0" y="48"/>
                </a:cxn>
                <a:cxn ang="0">
                  <a:pos x="0" y="24"/>
                </a:cxn>
                <a:cxn ang="0">
                  <a:pos x="6" y="0"/>
                </a:cxn>
              </a:cxnLst>
              <a:rect l="0" t="0" r="r" b="b"/>
              <a:pathLst>
                <a:path w="6" h="48">
                  <a:moveTo>
                    <a:pt x="0" y="48"/>
                  </a:moveTo>
                  <a:lnTo>
                    <a:pt x="0" y="24"/>
                  </a:lnTo>
                  <a:lnTo>
                    <a:pt x="6" y="0"/>
                  </a:lnTo>
                </a:path>
              </a:pathLst>
            </a:custGeom>
            <a:solidFill>
              <a:schemeClr val="tx1"/>
            </a:solidFill>
            <a:ln w="50800">
              <a:solidFill>
                <a:schemeClr val="tx1"/>
              </a:solidFill>
              <a:prstDash val="solid"/>
              <a:round/>
              <a:headEnd/>
              <a:tailEnd/>
            </a:ln>
          </p:spPr>
          <p:txBody>
            <a:bodyPr/>
            <a:lstStyle/>
            <a:p>
              <a:endParaRPr lang="en-US"/>
            </a:p>
          </p:txBody>
        </p:sp>
        <p:sp>
          <p:nvSpPr>
            <p:cNvPr id="2465" name="Line 417"/>
            <p:cNvSpPr>
              <a:spLocks noChangeShapeType="1"/>
            </p:cNvSpPr>
            <p:nvPr/>
          </p:nvSpPr>
          <p:spPr bwMode="auto">
            <a:xfrm flipV="1">
              <a:off x="2055" y="2550"/>
              <a:ext cx="12" cy="48"/>
            </a:xfrm>
            <a:prstGeom prst="line">
              <a:avLst/>
            </a:prstGeom>
            <a:noFill/>
            <a:ln w="50800">
              <a:solidFill>
                <a:schemeClr val="tx1"/>
              </a:solidFill>
              <a:round/>
              <a:headEnd/>
              <a:tailEnd/>
            </a:ln>
          </p:spPr>
          <p:txBody>
            <a:bodyPr/>
            <a:lstStyle/>
            <a:p>
              <a:endParaRPr lang="en-US"/>
            </a:p>
          </p:txBody>
        </p:sp>
        <p:sp>
          <p:nvSpPr>
            <p:cNvPr id="2466" name="Line 418"/>
            <p:cNvSpPr>
              <a:spLocks noChangeShapeType="1"/>
            </p:cNvSpPr>
            <p:nvPr/>
          </p:nvSpPr>
          <p:spPr bwMode="auto">
            <a:xfrm flipV="1">
              <a:off x="2067" y="2502"/>
              <a:ext cx="12" cy="48"/>
            </a:xfrm>
            <a:prstGeom prst="line">
              <a:avLst/>
            </a:prstGeom>
            <a:noFill/>
            <a:ln w="50800">
              <a:solidFill>
                <a:schemeClr val="tx1"/>
              </a:solidFill>
              <a:round/>
              <a:headEnd/>
              <a:tailEnd/>
            </a:ln>
          </p:spPr>
          <p:txBody>
            <a:bodyPr/>
            <a:lstStyle/>
            <a:p>
              <a:endParaRPr lang="en-US"/>
            </a:p>
          </p:txBody>
        </p:sp>
        <p:sp>
          <p:nvSpPr>
            <p:cNvPr id="2467" name="Line 419"/>
            <p:cNvSpPr>
              <a:spLocks noChangeShapeType="1"/>
            </p:cNvSpPr>
            <p:nvPr/>
          </p:nvSpPr>
          <p:spPr bwMode="auto">
            <a:xfrm flipV="1">
              <a:off x="2079" y="2448"/>
              <a:ext cx="12" cy="54"/>
            </a:xfrm>
            <a:prstGeom prst="line">
              <a:avLst/>
            </a:prstGeom>
            <a:noFill/>
            <a:ln w="50800">
              <a:solidFill>
                <a:schemeClr val="tx1"/>
              </a:solidFill>
              <a:round/>
              <a:headEnd/>
              <a:tailEnd/>
            </a:ln>
          </p:spPr>
          <p:txBody>
            <a:bodyPr/>
            <a:lstStyle/>
            <a:p>
              <a:endParaRPr lang="en-US"/>
            </a:p>
          </p:txBody>
        </p:sp>
        <p:sp>
          <p:nvSpPr>
            <p:cNvPr id="2468" name="Line 420"/>
            <p:cNvSpPr>
              <a:spLocks noChangeShapeType="1"/>
            </p:cNvSpPr>
            <p:nvPr/>
          </p:nvSpPr>
          <p:spPr bwMode="auto">
            <a:xfrm flipV="1">
              <a:off x="2091" y="2394"/>
              <a:ext cx="12" cy="54"/>
            </a:xfrm>
            <a:prstGeom prst="line">
              <a:avLst/>
            </a:prstGeom>
            <a:noFill/>
            <a:ln w="50800">
              <a:solidFill>
                <a:schemeClr val="tx1"/>
              </a:solidFill>
              <a:round/>
              <a:headEnd/>
              <a:tailEnd/>
            </a:ln>
          </p:spPr>
          <p:txBody>
            <a:bodyPr/>
            <a:lstStyle/>
            <a:p>
              <a:endParaRPr lang="en-US"/>
            </a:p>
          </p:txBody>
        </p:sp>
        <p:sp>
          <p:nvSpPr>
            <p:cNvPr id="2469" name="Line 421"/>
            <p:cNvSpPr>
              <a:spLocks noChangeShapeType="1"/>
            </p:cNvSpPr>
            <p:nvPr/>
          </p:nvSpPr>
          <p:spPr bwMode="auto">
            <a:xfrm flipV="1">
              <a:off x="2103" y="2340"/>
              <a:ext cx="12" cy="54"/>
            </a:xfrm>
            <a:prstGeom prst="line">
              <a:avLst/>
            </a:prstGeom>
            <a:noFill/>
            <a:ln w="50800">
              <a:solidFill>
                <a:schemeClr val="tx1"/>
              </a:solidFill>
              <a:round/>
              <a:headEnd/>
              <a:tailEnd/>
            </a:ln>
          </p:spPr>
          <p:txBody>
            <a:bodyPr/>
            <a:lstStyle/>
            <a:p>
              <a:endParaRPr lang="en-US"/>
            </a:p>
          </p:txBody>
        </p:sp>
        <p:sp>
          <p:nvSpPr>
            <p:cNvPr id="2470" name="Line 422"/>
            <p:cNvSpPr>
              <a:spLocks noChangeShapeType="1"/>
            </p:cNvSpPr>
            <p:nvPr/>
          </p:nvSpPr>
          <p:spPr bwMode="auto">
            <a:xfrm flipV="1">
              <a:off x="2115" y="2280"/>
              <a:ext cx="12" cy="60"/>
            </a:xfrm>
            <a:prstGeom prst="line">
              <a:avLst/>
            </a:prstGeom>
            <a:noFill/>
            <a:ln w="50800">
              <a:solidFill>
                <a:schemeClr val="tx1"/>
              </a:solidFill>
              <a:round/>
              <a:headEnd/>
              <a:tailEnd/>
            </a:ln>
          </p:spPr>
          <p:txBody>
            <a:bodyPr/>
            <a:lstStyle/>
            <a:p>
              <a:endParaRPr lang="en-US"/>
            </a:p>
          </p:txBody>
        </p:sp>
        <p:sp>
          <p:nvSpPr>
            <p:cNvPr id="2471" name="Line 423"/>
            <p:cNvSpPr>
              <a:spLocks noChangeShapeType="1"/>
            </p:cNvSpPr>
            <p:nvPr/>
          </p:nvSpPr>
          <p:spPr bwMode="auto">
            <a:xfrm flipV="1">
              <a:off x="2127" y="2220"/>
              <a:ext cx="6" cy="60"/>
            </a:xfrm>
            <a:prstGeom prst="line">
              <a:avLst/>
            </a:prstGeom>
            <a:noFill/>
            <a:ln w="50800">
              <a:solidFill>
                <a:schemeClr val="tx1"/>
              </a:solidFill>
              <a:round/>
              <a:headEnd/>
              <a:tailEnd/>
            </a:ln>
          </p:spPr>
          <p:txBody>
            <a:bodyPr/>
            <a:lstStyle/>
            <a:p>
              <a:endParaRPr lang="en-US"/>
            </a:p>
          </p:txBody>
        </p:sp>
        <p:sp>
          <p:nvSpPr>
            <p:cNvPr id="2472" name="Line 424"/>
            <p:cNvSpPr>
              <a:spLocks noChangeShapeType="1"/>
            </p:cNvSpPr>
            <p:nvPr/>
          </p:nvSpPr>
          <p:spPr bwMode="auto">
            <a:xfrm flipV="1">
              <a:off x="2133" y="2160"/>
              <a:ext cx="12" cy="60"/>
            </a:xfrm>
            <a:prstGeom prst="line">
              <a:avLst/>
            </a:prstGeom>
            <a:noFill/>
            <a:ln w="50800">
              <a:solidFill>
                <a:schemeClr val="tx1"/>
              </a:solidFill>
              <a:round/>
              <a:headEnd/>
              <a:tailEnd/>
            </a:ln>
          </p:spPr>
          <p:txBody>
            <a:bodyPr/>
            <a:lstStyle/>
            <a:p>
              <a:endParaRPr lang="en-US"/>
            </a:p>
          </p:txBody>
        </p:sp>
        <p:sp>
          <p:nvSpPr>
            <p:cNvPr id="2473" name="Line 425"/>
            <p:cNvSpPr>
              <a:spLocks noChangeShapeType="1"/>
            </p:cNvSpPr>
            <p:nvPr/>
          </p:nvSpPr>
          <p:spPr bwMode="auto">
            <a:xfrm flipV="1">
              <a:off x="2145" y="2100"/>
              <a:ext cx="12" cy="60"/>
            </a:xfrm>
            <a:prstGeom prst="line">
              <a:avLst/>
            </a:prstGeom>
            <a:noFill/>
            <a:ln w="50800">
              <a:solidFill>
                <a:schemeClr val="tx1"/>
              </a:solidFill>
              <a:round/>
              <a:headEnd/>
              <a:tailEnd/>
            </a:ln>
          </p:spPr>
          <p:txBody>
            <a:bodyPr/>
            <a:lstStyle/>
            <a:p>
              <a:endParaRPr lang="en-US"/>
            </a:p>
          </p:txBody>
        </p:sp>
        <p:sp>
          <p:nvSpPr>
            <p:cNvPr id="2474" name="Line 426"/>
            <p:cNvSpPr>
              <a:spLocks noChangeShapeType="1"/>
            </p:cNvSpPr>
            <p:nvPr/>
          </p:nvSpPr>
          <p:spPr bwMode="auto">
            <a:xfrm flipV="1">
              <a:off x="2157" y="2040"/>
              <a:ext cx="12" cy="60"/>
            </a:xfrm>
            <a:prstGeom prst="line">
              <a:avLst/>
            </a:prstGeom>
            <a:noFill/>
            <a:ln w="50800">
              <a:solidFill>
                <a:schemeClr val="tx1"/>
              </a:solidFill>
              <a:round/>
              <a:headEnd/>
              <a:tailEnd/>
            </a:ln>
          </p:spPr>
          <p:txBody>
            <a:bodyPr/>
            <a:lstStyle/>
            <a:p>
              <a:endParaRPr lang="en-US"/>
            </a:p>
          </p:txBody>
        </p:sp>
        <p:sp>
          <p:nvSpPr>
            <p:cNvPr id="2475" name="Line 427"/>
            <p:cNvSpPr>
              <a:spLocks noChangeShapeType="1"/>
            </p:cNvSpPr>
            <p:nvPr/>
          </p:nvSpPr>
          <p:spPr bwMode="auto">
            <a:xfrm flipV="1">
              <a:off x="2169" y="1980"/>
              <a:ext cx="12" cy="60"/>
            </a:xfrm>
            <a:prstGeom prst="line">
              <a:avLst/>
            </a:prstGeom>
            <a:noFill/>
            <a:ln w="50800">
              <a:solidFill>
                <a:schemeClr val="tx1"/>
              </a:solidFill>
              <a:round/>
              <a:headEnd/>
              <a:tailEnd/>
            </a:ln>
          </p:spPr>
          <p:txBody>
            <a:bodyPr/>
            <a:lstStyle/>
            <a:p>
              <a:endParaRPr lang="en-US"/>
            </a:p>
          </p:txBody>
        </p:sp>
        <p:sp>
          <p:nvSpPr>
            <p:cNvPr id="2476" name="Line 428"/>
            <p:cNvSpPr>
              <a:spLocks noChangeShapeType="1"/>
            </p:cNvSpPr>
            <p:nvPr/>
          </p:nvSpPr>
          <p:spPr bwMode="auto">
            <a:xfrm flipV="1">
              <a:off x="2181" y="1926"/>
              <a:ext cx="12" cy="54"/>
            </a:xfrm>
            <a:prstGeom prst="line">
              <a:avLst/>
            </a:prstGeom>
            <a:noFill/>
            <a:ln w="50800">
              <a:solidFill>
                <a:schemeClr val="tx1"/>
              </a:solidFill>
              <a:round/>
              <a:headEnd/>
              <a:tailEnd/>
            </a:ln>
          </p:spPr>
          <p:txBody>
            <a:bodyPr/>
            <a:lstStyle/>
            <a:p>
              <a:endParaRPr lang="en-US"/>
            </a:p>
          </p:txBody>
        </p:sp>
        <p:sp>
          <p:nvSpPr>
            <p:cNvPr id="2477" name="Line 429"/>
            <p:cNvSpPr>
              <a:spLocks noChangeShapeType="1"/>
            </p:cNvSpPr>
            <p:nvPr/>
          </p:nvSpPr>
          <p:spPr bwMode="auto">
            <a:xfrm flipV="1">
              <a:off x="2193" y="1872"/>
              <a:ext cx="6" cy="54"/>
            </a:xfrm>
            <a:prstGeom prst="line">
              <a:avLst/>
            </a:prstGeom>
            <a:noFill/>
            <a:ln w="50800">
              <a:solidFill>
                <a:schemeClr val="tx1"/>
              </a:solidFill>
              <a:round/>
              <a:headEnd/>
              <a:tailEnd/>
            </a:ln>
          </p:spPr>
          <p:txBody>
            <a:bodyPr/>
            <a:lstStyle/>
            <a:p>
              <a:endParaRPr lang="en-US"/>
            </a:p>
          </p:txBody>
        </p:sp>
        <p:sp>
          <p:nvSpPr>
            <p:cNvPr id="2478" name="Line 430"/>
            <p:cNvSpPr>
              <a:spLocks noChangeShapeType="1"/>
            </p:cNvSpPr>
            <p:nvPr/>
          </p:nvSpPr>
          <p:spPr bwMode="auto">
            <a:xfrm flipV="1">
              <a:off x="2199" y="1818"/>
              <a:ext cx="12" cy="54"/>
            </a:xfrm>
            <a:prstGeom prst="line">
              <a:avLst/>
            </a:prstGeom>
            <a:noFill/>
            <a:ln w="50800">
              <a:solidFill>
                <a:schemeClr val="tx1"/>
              </a:solidFill>
              <a:round/>
              <a:headEnd/>
              <a:tailEnd/>
            </a:ln>
          </p:spPr>
          <p:txBody>
            <a:bodyPr/>
            <a:lstStyle/>
            <a:p>
              <a:endParaRPr lang="en-US"/>
            </a:p>
          </p:txBody>
        </p:sp>
        <p:sp>
          <p:nvSpPr>
            <p:cNvPr id="2479" name="Line 431"/>
            <p:cNvSpPr>
              <a:spLocks noChangeShapeType="1"/>
            </p:cNvSpPr>
            <p:nvPr/>
          </p:nvSpPr>
          <p:spPr bwMode="auto">
            <a:xfrm flipV="1">
              <a:off x="2211" y="1770"/>
              <a:ext cx="12" cy="48"/>
            </a:xfrm>
            <a:prstGeom prst="line">
              <a:avLst/>
            </a:prstGeom>
            <a:noFill/>
            <a:ln w="50800">
              <a:solidFill>
                <a:schemeClr val="tx1"/>
              </a:solidFill>
              <a:round/>
              <a:headEnd/>
              <a:tailEnd/>
            </a:ln>
          </p:spPr>
          <p:txBody>
            <a:bodyPr/>
            <a:lstStyle/>
            <a:p>
              <a:endParaRPr lang="en-US"/>
            </a:p>
          </p:txBody>
        </p:sp>
        <p:sp>
          <p:nvSpPr>
            <p:cNvPr id="2480" name="Line 432"/>
            <p:cNvSpPr>
              <a:spLocks noChangeShapeType="1"/>
            </p:cNvSpPr>
            <p:nvPr/>
          </p:nvSpPr>
          <p:spPr bwMode="auto">
            <a:xfrm flipV="1">
              <a:off x="2223" y="1722"/>
              <a:ext cx="12" cy="48"/>
            </a:xfrm>
            <a:prstGeom prst="line">
              <a:avLst/>
            </a:prstGeom>
            <a:noFill/>
            <a:ln w="50800">
              <a:solidFill>
                <a:schemeClr val="tx1"/>
              </a:solidFill>
              <a:round/>
              <a:headEnd/>
              <a:tailEnd/>
            </a:ln>
          </p:spPr>
          <p:txBody>
            <a:bodyPr/>
            <a:lstStyle/>
            <a:p>
              <a:endParaRPr lang="en-US"/>
            </a:p>
          </p:txBody>
        </p:sp>
        <p:sp>
          <p:nvSpPr>
            <p:cNvPr id="2481" name="Freeform 433"/>
            <p:cNvSpPr>
              <a:spLocks/>
            </p:cNvSpPr>
            <p:nvPr/>
          </p:nvSpPr>
          <p:spPr bwMode="auto">
            <a:xfrm>
              <a:off x="2235" y="1674"/>
              <a:ext cx="12" cy="48"/>
            </a:xfrm>
            <a:custGeom>
              <a:avLst/>
              <a:gdLst/>
              <a:ahLst/>
              <a:cxnLst>
                <a:cxn ang="0">
                  <a:pos x="0" y="48"/>
                </a:cxn>
                <a:cxn ang="0">
                  <a:pos x="6" y="24"/>
                </a:cxn>
                <a:cxn ang="0">
                  <a:pos x="12" y="0"/>
                </a:cxn>
              </a:cxnLst>
              <a:rect l="0" t="0" r="r" b="b"/>
              <a:pathLst>
                <a:path w="12" h="48">
                  <a:moveTo>
                    <a:pt x="0" y="48"/>
                  </a:moveTo>
                  <a:lnTo>
                    <a:pt x="6" y="24"/>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82" name="Freeform 434"/>
            <p:cNvSpPr>
              <a:spLocks/>
            </p:cNvSpPr>
            <p:nvPr/>
          </p:nvSpPr>
          <p:spPr bwMode="auto">
            <a:xfrm>
              <a:off x="2247" y="1638"/>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83" name="Line 435"/>
            <p:cNvSpPr>
              <a:spLocks noChangeShapeType="1"/>
            </p:cNvSpPr>
            <p:nvPr/>
          </p:nvSpPr>
          <p:spPr bwMode="auto">
            <a:xfrm flipV="1">
              <a:off x="2259" y="1602"/>
              <a:ext cx="12" cy="36"/>
            </a:xfrm>
            <a:prstGeom prst="line">
              <a:avLst/>
            </a:prstGeom>
            <a:noFill/>
            <a:ln w="50800">
              <a:solidFill>
                <a:schemeClr val="tx1"/>
              </a:solidFill>
              <a:round/>
              <a:headEnd/>
              <a:tailEnd/>
            </a:ln>
          </p:spPr>
          <p:txBody>
            <a:bodyPr/>
            <a:lstStyle/>
            <a:p>
              <a:endParaRPr lang="en-US"/>
            </a:p>
          </p:txBody>
        </p:sp>
        <p:sp>
          <p:nvSpPr>
            <p:cNvPr id="2484" name="Freeform 436"/>
            <p:cNvSpPr>
              <a:spLocks/>
            </p:cNvSpPr>
            <p:nvPr/>
          </p:nvSpPr>
          <p:spPr bwMode="auto">
            <a:xfrm>
              <a:off x="2271" y="1566"/>
              <a:ext cx="6" cy="36"/>
            </a:xfrm>
            <a:custGeom>
              <a:avLst/>
              <a:gdLst/>
              <a:ahLst/>
              <a:cxnLst>
                <a:cxn ang="0">
                  <a:pos x="0" y="36"/>
                </a:cxn>
                <a:cxn ang="0">
                  <a:pos x="0" y="18"/>
                </a:cxn>
                <a:cxn ang="0">
                  <a:pos x="6" y="0"/>
                </a:cxn>
              </a:cxnLst>
              <a:rect l="0" t="0" r="r" b="b"/>
              <a:pathLst>
                <a:path w="6" h="36">
                  <a:moveTo>
                    <a:pt x="0" y="36"/>
                  </a:moveTo>
                  <a:lnTo>
                    <a:pt x="0" y="18"/>
                  </a:lnTo>
                  <a:lnTo>
                    <a:pt x="6" y="0"/>
                  </a:lnTo>
                </a:path>
              </a:pathLst>
            </a:custGeom>
            <a:solidFill>
              <a:schemeClr val="tx1"/>
            </a:solidFill>
            <a:ln w="50800">
              <a:solidFill>
                <a:schemeClr val="tx1"/>
              </a:solidFill>
              <a:prstDash val="solid"/>
              <a:round/>
              <a:headEnd/>
              <a:tailEnd/>
            </a:ln>
          </p:spPr>
          <p:txBody>
            <a:bodyPr/>
            <a:lstStyle/>
            <a:p>
              <a:endParaRPr lang="en-US"/>
            </a:p>
          </p:txBody>
        </p:sp>
        <p:sp>
          <p:nvSpPr>
            <p:cNvPr id="2485" name="Freeform 437"/>
            <p:cNvSpPr>
              <a:spLocks/>
            </p:cNvSpPr>
            <p:nvPr/>
          </p:nvSpPr>
          <p:spPr bwMode="auto">
            <a:xfrm>
              <a:off x="2277" y="1542"/>
              <a:ext cx="12" cy="24"/>
            </a:xfrm>
            <a:custGeom>
              <a:avLst/>
              <a:gdLst/>
              <a:ahLst/>
              <a:cxnLst>
                <a:cxn ang="0">
                  <a:pos x="0" y="24"/>
                </a:cxn>
                <a:cxn ang="0">
                  <a:pos x="6" y="12"/>
                </a:cxn>
                <a:cxn ang="0">
                  <a:pos x="12" y="0"/>
                </a:cxn>
              </a:cxnLst>
              <a:rect l="0" t="0" r="r" b="b"/>
              <a:pathLst>
                <a:path w="12" h="24">
                  <a:moveTo>
                    <a:pt x="0" y="24"/>
                  </a:moveTo>
                  <a:lnTo>
                    <a:pt x="6" y="12"/>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86" name="Line 438"/>
            <p:cNvSpPr>
              <a:spLocks noChangeShapeType="1"/>
            </p:cNvSpPr>
            <p:nvPr/>
          </p:nvSpPr>
          <p:spPr bwMode="auto">
            <a:xfrm flipV="1">
              <a:off x="2289" y="1518"/>
              <a:ext cx="12" cy="24"/>
            </a:xfrm>
            <a:prstGeom prst="line">
              <a:avLst/>
            </a:prstGeom>
            <a:noFill/>
            <a:ln w="50800">
              <a:solidFill>
                <a:schemeClr val="tx1"/>
              </a:solidFill>
              <a:round/>
              <a:headEnd/>
              <a:tailEnd/>
            </a:ln>
          </p:spPr>
          <p:txBody>
            <a:bodyPr/>
            <a:lstStyle/>
            <a:p>
              <a:endParaRPr lang="en-US"/>
            </a:p>
          </p:txBody>
        </p:sp>
        <p:sp>
          <p:nvSpPr>
            <p:cNvPr id="2487" name="Line 439"/>
            <p:cNvSpPr>
              <a:spLocks noChangeShapeType="1"/>
            </p:cNvSpPr>
            <p:nvPr/>
          </p:nvSpPr>
          <p:spPr bwMode="auto">
            <a:xfrm flipV="1">
              <a:off x="2301" y="1500"/>
              <a:ext cx="12" cy="18"/>
            </a:xfrm>
            <a:prstGeom prst="line">
              <a:avLst/>
            </a:prstGeom>
            <a:noFill/>
            <a:ln w="50800">
              <a:solidFill>
                <a:schemeClr val="tx1"/>
              </a:solidFill>
              <a:round/>
              <a:headEnd/>
              <a:tailEnd/>
            </a:ln>
          </p:spPr>
          <p:txBody>
            <a:bodyPr/>
            <a:lstStyle/>
            <a:p>
              <a:endParaRPr lang="en-US"/>
            </a:p>
          </p:txBody>
        </p:sp>
        <p:sp>
          <p:nvSpPr>
            <p:cNvPr id="2488" name="Line 440"/>
            <p:cNvSpPr>
              <a:spLocks noChangeShapeType="1"/>
            </p:cNvSpPr>
            <p:nvPr/>
          </p:nvSpPr>
          <p:spPr bwMode="auto">
            <a:xfrm flipV="1">
              <a:off x="2313" y="1488"/>
              <a:ext cx="12" cy="12"/>
            </a:xfrm>
            <a:prstGeom prst="line">
              <a:avLst/>
            </a:prstGeom>
            <a:noFill/>
            <a:ln w="50800">
              <a:solidFill>
                <a:schemeClr val="tx1"/>
              </a:solidFill>
              <a:round/>
              <a:headEnd/>
              <a:tailEnd/>
            </a:ln>
          </p:spPr>
          <p:txBody>
            <a:bodyPr/>
            <a:lstStyle/>
            <a:p>
              <a:endParaRPr lang="en-US"/>
            </a:p>
          </p:txBody>
        </p:sp>
        <p:sp>
          <p:nvSpPr>
            <p:cNvPr id="2489" name="Freeform 441"/>
            <p:cNvSpPr>
              <a:spLocks/>
            </p:cNvSpPr>
            <p:nvPr/>
          </p:nvSpPr>
          <p:spPr bwMode="auto">
            <a:xfrm>
              <a:off x="2325" y="1476"/>
              <a:ext cx="12" cy="12"/>
            </a:xfrm>
            <a:custGeom>
              <a:avLst/>
              <a:gdLst/>
              <a:ahLst/>
              <a:cxnLst>
                <a:cxn ang="0">
                  <a:pos x="0" y="12"/>
                </a:cxn>
                <a:cxn ang="0">
                  <a:pos x="6" y="6"/>
                </a:cxn>
                <a:cxn ang="0">
                  <a:pos x="12" y="0"/>
                </a:cxn>
              </a:cxnLst>
              <a:rect l="0" t="0" r="r" b="b"/>
              <a:pathLst>
                <a:path w="12" h="12">
                  <a:moveTo>
                    <a:pt x="0" y="12"/>
                  </a:moveTo>
                  <a:lnTo>
                    <a:pt x="6" y="6"/>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90" name="Freeform 442"/>
            <p:cNvSpPr>
              <a:spLocks/>
            </p:cNvSpPr>
            <p:nvPr/>
          </p:nvSpPr>
          <p:spPr bwMode="auto">
            <a:xfrm>
              <a:off x="2337" y="1476"/>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491" name="Line 443"/>
            <p:cNvSpPr>
              <a:spLocks noChangeShapeType="1"/>
            </p:cNvSpPr>
            <p:nvPr/>
          </p:nvSpPr>
          <p:spPr bwMode="auto">
            <a:xfrm>
              <a:off x="2349" y="1476"/>
              <a:ext cx="6" cy="1"/>
            </a:xfrm>
            <a:prstGeom prst="line">
              <a:avLst/>
            </a:prstGeom>
            <a:noFill/>
            <a:ln w="50800">
              <a:solidFill>
                <a:schemeClr val="tx1"/>
              </a:solidFill>
              <a:round/>
              <a:headEnd/>
              <a:tailEnd/>
            </a:ln>
          </p:spPr>
          <p:txBody>
            <a:bodyPr/>
            <a:lstStyle/>
            <a:p>
              <a:endParaRPr lang="en-US"/>
            </a:p>
          </p:txBody>
        </p:sp>
        <p:sp>
          <p:nvSpPr>
            <p:cNvPr id="2492" name="Freeform 444"/>
            <p:cNvSpPr>
              <a:spLocks/>
            </p:cNvSpPr>
            <p:nvPr/>
          </p:nvSpPr>
          <p:spPr bwMode="auto">
            <a:xfrm>
              <a:off x="2355" y="1476"/>
              <a:ext cx="12" cy="12"/>
            </a:xfrm>
            <a:custGeom>
              <a:avLst/>
              <a:gdLst/>
              <a:ahLst/>
              <a:cxnLst>
                <a:cxn ang="0">
                  <a:pos x="0" y="0"/>
                </a:cxn>
                <a:cxn ang="0">
                  <a:pos x="6" y="6"/>
                </a:cxn>
                <a:cxn ang="0">
                  <a:pos x="12" y="12"/>
                </a:cxn>
              </a:cxnLst>
              <a:rect l="0" t="0" r="r" b="b"/>
              <a:pathLst>
                <a:path w="12" h="12">
                  <a:moveTo>
                    <a:pt x="0" y="0"/>
                  </a:moveTo>
                  <a:lnTo>
                    <a:pt x="6" y="6"/>
                  </a:lnTo>
                  <a:lnTo>
                    <a:pt x="12" y="12"/>
                  </a:lnTo>
                </a:path>
              </a:pathLst>
            </a:custGeom>
            <a:solidFill>
              <a:schemeClr val="tx1"/>
            </a:solidFill>
            <a:ln w="50800">
              <a:solidFill>
                <a:schemeClr val="tx1"/>
              </a:solidFill>
              <a:prstDash val="solid"/>
              <a:round/>
              <a:headEnd/>
              <a:tailEnd/>
            </a:ln>
          </p:spPr>
          <p:txBody>
            <a:bodyPr/>
            <a:lstStyle/>
            <a:p>
              <a:endParaRPr lang="en-US"/>
            </a:p>
          </p:txBody>
        </p:sp>
        <p:sp>
          <p:nvSpPr>
            <p:cNvPr id="2493" name="Line 445"/>
            <p:cNvSpPr>
              <a:spLocks noChangeShapeType="1"/>
            </p:cNvSpPr>
            <p:nvPr/>
          </p:nvSpPr>
          <p:spPr bwMode="auto">
            <a:xfrm>
              <a:off x="2367" y="1488"/>
              <a:ext cx="12" cy="12"/>
            </a:xfrm>
            <a:prstGeom prst="line">
              <a:avLst/>
            </a:prstGeom>
            <a:noFill/>
            <a:ln w="50800">
              <a:solidFill>
                <a:schemeClr val="tx1"/>
              </a:solidFill>
              <a:round/>
              <a:headEnd/>
              <a:tailEnd/>
            </a:ln>
          </p:spPr>
          <p:txBody>
            <a:bodyPr/>
            <a:lstStyle/>
            <a:p>
              <a:endParaRPr lang="en-US"/>
            </a:p>
          </p:txBody>
        </p:sp>
        <p:sp>
          <p:nvSpPr>
            <p:cNvPr id="2494" name="Line 446"/>
            <p:cNvSpPr>
              <a:spLocks noChangeShapeType="1"/>
            </p:cNvSpPr>
            <p:nvPr/>
          </p:nvSpPr>
          <p:spPr bwMode="auto">
            <a:xfrm>
              <a:off x="2379" y="1500"/>
              <a:ext cx="12" cy="18"/>
            </a:xfrm>
            <a:prstGeom prst="line">
              <a:avLst/>
            </a:prstGeom>
            <a:noFill/>
            <a:ln w="50800">
              <a:solidFill>
                <a:schemeClr val="tx1"/>
              </a:solidFill>
              <a:round/>
              <a:headEnd/>
              <a:tailEnd/>
            </a:ln>
          </p:spPr>
          <p:txBody>
            <a:bodyPr/>
            <a:lstStyle/>
            <a:p>
              <a:endParaRPr lang="en-US"/>
            </a:p>
          </p:txBody>
        </p:sp>
        <p:sp>
          <p:nvSpPr>
            <p:cNvPr id="2495" name="Line 447"/>
            <p:cNvSpPr>
              <a:spLocks noChangeShapeType="1"/>
            </p:cNvSpPr>
            <p:nvPr/>
          </p:nvSpPr>
          <p:spPr bwMode="auto">
            <a:xfrm>
              <a:off x="2391" y="1518"/>
              <a:ext cx="12" cy="24"/>
            </a:xfrm>
            <a:prstGeom prst="line">
              <a:avLst/>
            </a:prstGeom>
            <a:noFill/>
            <a:ln w="50800">
              <a:solidFill>
                <a:schemeClr val="tx1"/>
              </a:solidFill>
              <a:round/>
              <a:headEnd/>
              <a:tailEnd/>
            </a:ln>
          </p:spPr>
          <p:txBody>
            <a:bodyPr/>
            <a:lstStyle/>
            <a:p>
              <a:endParaRPr lang="en-US"/>
            </a:p>
          </p:txBody>
        </p:sp>
        <p:sp>
          <p:nvSpPr>
            <p:cNvPr id="2496" name="Freeform 448"/>
            <p:cNvSpPr>
              <a:spLocks/>
            </p:cNvSpPr>
            <p:nvPr/>
          </p:nvSpPr>
          <p:spPr bwMode="auto">
            <a:xfrm>
              <a:off x="2403" y="1542"/>
              <a:ext cx="12" cy="24"/>
            </a:xfrm>
            <a:custGeom>
              <a:avLst/>
              <a:gdLst/>
              <a:ahLst/>
              <a:cxnLst>
                <a:cxn ang="0">
                  <a:pos x="0" y="0"/>
                </a:cxn>
                <a:cxn ang="0">
                  <a:pos x="6" y="12"/>
                </a:cxn>
                <a:cxn ang="0">
                  <a:pos x="12" y="24"/>
                </a:cxn>
              </a:cxnLst>
              <a:rect l="0" t="0" r="r" b="b"/>
              <a:pathLst>
                <a:path w="12" h="24">
                  <a:moveTo>
                    <a:pt x="0" y="0"/>
                  </a:moveTo>
                  <a:lnTo>
                    <a:pt x="6" y="12"/>
                  </a:lnTo>
                  <a:lnTo>
                    <a:pt x="12" y="24"/>
                  </a:lnTo>
                </a:path>
              </a:pathLst>
            </a:custGeom>
            <a:solidFill>
              <a:schemeClr val="tx1"/>
            </a:solidFill>
            <a:ln w="50800">
              <a:solidFill>
                <a:schemeClr val="tx1"/>
              </a:solidFill>
              <a:prstDash val="solid"/>
              <a:round/>
              <a:headEnd/>
              <a:tailEnd/>
            </a:ln>
          </p:spPr>
          <p:txBody>
            <a:bodyPr/>
            <a:lstStyle/>
            <a:p>
              <a:endParaRPr lang="en-US"/>
            </a:p>
          </p:txBody>
        </p:sp>
        <p:sp>
          <p:nvSpPr>
            <p:cNvPr id="2497" name="Freeform 449"/>
            <p:cNvSpPr>
              <a:spLocks/>
            </p:cNvSpPr>
            <p:nvPr/>
          </p:nvSpPr>
          <p:spPr bwMode="auto">
            <a:xfrm>
              <a:off x="2415" y="1566"/>
              <a:ext cx="6" cy="36"/>
            </a:xfrm>
            <a:custGeom>
              <a:avLst/>
              <a:gdLst/>
              <a:ahLst/>
              <a:cxnLst>
                <a:cxn ang="0">
                  <a:pos x="0" y="0"/>
                </a:cxn>
                <a:cxn ang="0">
                  <a:pos x="0" y="18"/>
                </a:cxn>
                <a:cxn ang="0">
                  <a:pos x="6" y="36"/>
                </a:cxn>
              </a:cxnLst>
              <a:rect l="0" t="0" r="r" b="b"/>
              <a:pathLst>
                <a:path w="6" h="36">
                  <a:moveTo>
                    <a:pt x="0" y="0"/>
                  </a:moveTo>
                  <a:lnTo>
                    <a:pt x="0" y="18"/>
                  </a:lnTo>
                  <a:lnTo>
                    <a:pt x="6" y="36"/>
                  </a:lnTo>
                </a:path>
              </a:pathLst>
            </a:custGeom>
            <a:solidFill>
              <a:schemeClr val="tx1"/>
            </a:solidFill>
            <a:ln w="50800">
              <a:solidFill>
                <a:schemeClr val="tx1"/>
              </a:solidFill>
              <a:prstDash val="solid"/>
              <a:round/>
              <a:headEnd/>
              <a:tailEnd/>
            </a:ln>
          </p:spPr>
          <p:txBody>
            <a:bodyPr/>
            <a:lstStyle/>
            <a:p>
              <a:endParaRPr lang="en-US"/>
            </a:p>
          </p:txBody>
        </p:sp>
        <p:sp>
          <p:nvSpPr>
            <p:cNvPr id="2498" name="Line 450"/>
            <p:cNvSpPr>
              <a:spLocks noChangeShapeType="1"/>
            </p:cNvSpPr>
            <p:nvPr/>
          </p:nvSpPr>
          <p:spPr bwMode="auto">
            <a:xfrm>
              <a:off x="2421" y="1602"/>
              <a:ext cx="12" cy="36"/>
            </a:xfrm>
            <a:prstGeom prst="line">
              <a:avLst/>
            </a:prstGeom>
            <a:noFill/>
            <a:ln w="50800">
              <a:solidFill>
                <a:schemeClr val="tx1"/>
              </a:solidFill>
              <a:round/>
              <a:headEnd/>
              <a:tailEnd/>
            </a:ln>
          </p:spPr>
          <p:txBody>
            <a:bodyPr/>
            <a:lstStyle/>
            <a:p>
              <a:endParaRPr lang="en-US"/>
            </a:p>
          </p:txBody>
        </p:sp>
        <p:sp>
          <p:nvSpPr>
            <p:cNvPr id="2499" name="Freeform 451"/>
            <p:cNvSpPr>
              <a:spLocks/>
            </p:cNvSpPr>
            <p:nvPr/>
          </p:nvSpPr>
          <p:spPr bwMode="auto">
            <a:xfrm>
              <a:off x="2433" y="1638"/>
              <a:ext cx="12" cy="36"/>
            </a:xfrm>
            <a:custGeom>
              <a:avLst/>
              <a:gdLst/>
              <a:ahLst/>
              <a:cxnLst>
                <a:cxn ang="0">
                  <a:pos x="0" y="0"/>
                </a:cxn>
                <a:cxn ang="0">
                  <a:pos x="6" y="18"/>
                </a:cxn>
                <a:cxn ang="0">
                  <a:pos x="12" y="36"/>
                </a:cxn>
              </a:cxnLst>
              <a:rect l="0" t="0" r="r" b="b"/>
              <a:pathLst>
                <a:path w="12" h="36">
                  <a:moveTo>
                    <a:pt x="0" y="0"/>
                  </a:moveTo>
                  <a:lnTo>
                    <a:pt x="6" y="18"/>
                  </a:lnTo>
                  <a:lnTo>
                    <a:pt x="12" y="36"/>
                  </a:lnTo>
                </a:path>
              </a:pathLst>
            </a:custGeom>
            <a:solidFill>
              <a:schemeClr val="tx1"/>
            </a:solidFill>
            <a:ln w="50800">
              <a:solidFill>
                <a:schemeClr val="tx1"/>
              </a:solidFill>
              <a:prstDash val="solid"/>
              <a:round/>
              <a:headEnd/>
              <a:tailEnd/>
            </a:ln>
          </p:spPr>
          <p:txBody>
            <a:bodyPr/>
            <a:lstStyle/>
            <a:p>
              <a:endParaRPr lang="en-US"/>
            </a:p>
          </p:txBody>
        </p:sp>
        <p:sp>
          <p:nvSpPr>
            <p:cNvPr id="2500" name="Freeform 452"/>
            <p:cNvSpPr>
              <a:spLocks/>
            </p:cNvSpPr>
            <p:nvPr/>
          </p:nvSpPr>
          <p:spPr bwMode="auto">
            <a:xfrm>
              <a:off x="2445" y="1674"/>
              <a:ext cx="12" cy="48"/>
            </a:xfrm>
            <a:custGeom>
              <a:avLst/>
              <a:gdLst/>
              <a:ahLst/>
              <a:cxnLst>
                <a:cxn ang="0">
                  <a:pos x="0" y="0"/>
                </a:cxn>
                <a:cxn ang="0">
                  <a:pos x="6" y="24"/>
                </a:cxn>
                <a:cxn ang="0">
                  <a:pos x="12" y="48"/>
                </a:cxn>
              </a:cxnLst>
              <a:rect l="0" t="0" r="r" b="b"/>
              <a:pathLst>
                <a:path w="12" h="48">
                  <a:moveTo>
                    <a:pt x="0" y="0"/>
                  </a:moveTo>
                  <a:lnTo>
                    <a:pt x="6" y="24"/>
                  </a:lnTo>
                  <a:lnTo>
                    <a:pt x="12" y="48"/>
                  </a:lnTo>
                </a:path>
              </a:pathLst>
            </a:custGeom>
            <a:solidFill>
              <a:schemeClr val="tx1"/>
            </a:solidFill>
            <a:ln w="50800">
              <a:solidFill>
                <a:schemeClr val="tx1"/>
              </a:solidFill>
              <a:prstDash val="solid"/>
              <a:round/>
              <a:headEnd/>
              <a:tailEnd/>
            </a:ln>
          </p:spPr>
          <p:txBody>
            <a:bodyPr/>
            <a:lstStyle/>
            <a:p>
              <a:endParaRPr lang="en-US"/>
            </a:p>
          </p:txBody>
        </p:sp>
        <p:sp>
          <p:nvSpPr>
            <p:cNvPr id="2501" name="Line 453"/>
            <p:cNvSpPr>
              <a:spLocks noChangeShapeType="1"/>
            </p:cNvSpPr>
            <p:nvPr/>
          </p:nvSpPr>
          <p:spPr bwMode="auto">
            <a:xfrm>
              <a:off x="2457" y="1722"/>
              <a:ext cx="12" cy="48"/>
            </a:xfrm>
            <a:prstGeom prst="line">
              <a:avLst/>
            </a:prstGeom>
            <a:noFill/>
            <a:ln w="50800">
              <a:solidFill>
                <a:schemeClr val="tx1"/>
              </a:solidFill>
              <a:round/>
              <a:headEnd/>
              <a:tailEnd/>
            </a:ln>
          </p:spPr>
          <p:txBody>
            <a:bodyPr/>
            <a:lstStyle/>
            <a:p>
              <a:endParaRPr lang="en-US"/>
            </a:p>
          </p:txBody>
        </p:sp>
        <p:sp>
          <p:nvSpPr>
            <p:cNvPr id="2502" name="Line 454"/>
            <p:cNvSpPr>
              <a:spLocks noChangeShapeType="1"/>
            </p:cNvSpPr>
            <p:nvPr/>
          </p:nvSpPr>
          <p:spPr bwMode="auto">
            <a:xfrm>
              <a:off x="2469" y="1770"/>
              <a:ext cx="12" cy="48"/>
            </a:xfrm>
            <a:prstGeom prst="line">
              <a:avLst/>
            </a:prstGeom>
            <a:noFill/>
            <a:ln w="50800">
              <a:solidFill>
                <a:schemeClr val="tx1"/>
              </a:solidFill>
              <a:round/>
              <a:headEnd/>
              <a:tailEnd/>
            </a:ln>
          </p:spPr>
          <p:txBody>
            <a:bodyPr/>
            <a:lstStyle/>
            <a:p>
              <a:endParaRPr lang="en-US"/>
            </a:p>
          </p:txBody>
        </p:sp>
        <p:sp>
          <p:nvSpPr>
            <p:cNvPr id="2503" name="Line 455"/>
            <p:cNvSpPr>
              <a:spLocks noChangeShapeType="1"/>
            </p:cNvSpPr>
            <p:nvPr/>
          </p:nvSpPr>
          <p:spPr bwMode="auto">
            <a:xfrm>
              <a:off x="2481" y="1818"/>
              <a:ext cx="12" cy="54"/>
            </a:xfrm>
            <a:prstGeom prst="line">
              <a:avLst/>
            </a:prstGeom>
            <a:noFill/>
            <a:ln w="50800">
              <a:solidFill>
                <a:schemeClr val="tx1"/>
              </a:solidFill>
              <a:round/>
              <a:headEnd/>
              <a:tailEnd/>
            </a:ln>
          </p:spPr>
          <p:txBody>
            <a:bodyPr/>
            <a:lstStyle/>
            <a:p>
              <a:endParaRPr lang="en-US"/>
            </a:p>
          </p:txBody>
        </p:sp>
        <p:sp>
          <p:nvSpPr>
            <p:cNvPr id="2504" name="Line 456"/>
            <p:cNvSpPr>
              <a:spLocks noChangeShapeType="1"/>
            </p:cNvSpPr>
            <p:nvPr/>
          </p:nvSpPr>
          <p:spPr bwMode="auto">
            <a:xfrm>
              <a:off x="2493" y="1872"/>
              <a:ext cx="6" cy="54"/>
            </a:xfrm>
            <a:prstGeom prst="line">
              <a:avLst/>
            </a:prstGeom>
            <a:noFill/>
            <a:ln w="50800">
              <a:solidFill>
                <a:schemeClr val="tx1"/>
              </a:solidFill>
              <a:round/>
              <a:headEnd/>
              <a:tailEnd/>
            </a:ln>
          </p:spPr>
          <p:txBody>
            <a:bodyPr/>
            <a:lstStyle/>
            <a:p>
              <a:endParaRPr lang="en-US"/>
            </a:p>
          </p:txBody>
        </p:sp>
        <p:sp>
          <p:nvSpPr>
            <p:cNvPr id="2505" name="Line 457"/>
            <p:cNvSpPr>
              <a:spLocks noChangeShapeType="1"/>
            </p:cNvSpPr>
            <p:nvPr/>
          </p:nvSpPr>
          <p:spPr bwMode="auto">
            <a:xfrm>
              <a:off x="2499" y="1926"/>
              <a:ext cx="12" cy="54"/>
            </a:xfrm>
            <a:prstGeom prst="line">
              <a:avLst/>
            </a:prstGeom>
            <a:noFill/>
            <a:ln w="50800">
              <a:solidFill>
                <a:schemeClr val="tx1"/>
              </a:solidFill>
              <a:round/>
              <a:headEnd/>
              <a:tailEnd/>
            </a:ln>
          </p:spPr>
          <p:txBody>
            <a:bodyPr/>
            <a:lstStyle/>
            <a:p>
              <a:endParaRPr lang="en-US"/>
            </a:p>
          </p:txBody>
        </p:sp>
        <p:sp>
          <p:nvSpPr>
            <p:cNvPr id="2506" name="Line 458"/>
            <p:cNvSpPr>
              <a:spLocks noChangeShapeType="1"/>
            </p:cNvSpPr>
            <p:nvPr/>
          </p:nvSpPr>
          <p:spPr bwMode="auto">
            <a:xfrm>
              <a:off x="2511" y="1980"/>
              <a:ext cx="12" cy="60"/>
            </a:xfrm>
            <a:prstGeom prst="line">
              <a:avLst/>
            </a:prstGeom>
            <a:noFill/>
            <a:ln w="50800">
              <a:solidFill>
                <a:schemeClr val="tx1"/>
              </a:solidFill>
              <a:round/>
              <a:headEnd/>
              <a:tailEnd/>
            </a:ln>
          </p:spPr>
          <p:txBody>
            <a:bodyPr/>
            <a:lstStyle/>
            <a:p>
              <a:endParaRPr lang="en-US"/>
            </a:p>
          </p:txBody>
        </p:sp>
        <p:sp>
          <p:nvSpPr>
            <p:cNvPr id="2507" name="Line 459"/>
            <p:cNvSpPr>
              <a:spLocks noChangeShapeType="1"/>
            </p:cNvSpPr>
            <p:nvPr/>
          </p:nvSpPr>
          <p:spPr bwMode="auto">
            <a:xfrm>
              <a:off x="2523" y="2040"/>
              <a:ext cx="12" cy="60"/>
            </a:xfrm>
            <a:prstGeom prst="line">
              <a:avLst/>
            </a:prstGeom>
            <a:noFill/>
            <a:ln w="50800">
              <a:solidFill>
                <a:schemeClr val="tx1"/>
              </a:solidFill>
              <a:round/>
              <a:headEnd/>
              <a:tailEnd/>
            </a:ln>
          </p:spPr>
          <p:txBody>
            <a:bodyPr/>
            <a:lstStyle/>
            <a:p>
              <a:endParaRPr lang="en-US"/>
            </a:p>
          </p:txBody>
        </p:sp>
        <p:sp>
          <p:nvSpPr>
            <p:cNvPr id="2508" name="Line 460"/>
            <p:cNvSpPr>
              <a:spLocks noChangeShapeType="1"/>
            </p:cNvSpPr>
            <p:nvPr/>
          </p:nvSpPr>
          <p:spPr bwMode="auto">
            <a:xfrm>
              <a:off x="2535" y="2100"/>
              <a:ext cx="12" cy="60"/>
            </a:xfrm>
            <a:prstGeom prst="line">
              <a:avLst/>
            </a:prstGeom>
            <a:noFill/>
            <a:ln w="50800">
              <a:solidFill>
                <a:schemeClr val="tx1"/>
              </a:solidFill>
              <a:round/>
              <a:headEnd/>
              <a:tailEnd/>
            </a:ln>
          </p:spPr>
          <p:txBody>
            <a:bodyPr/>
            <a:lstStyle/>
            <a:p>
              <a:endParaRPr lang="en-US"/>
            </a:p>
          </p:txBody>
        </p:sp>
        <p:sp>
          <p:nvSpPr>
            <p:cNvPr id="2509" name="Line 461"/>
            <p:cNvSpPr>
              <a:spLocks noChangeShapeType="1"/>
            </p:cNvSpPr>
            <p:nvPr/>
          </p:nvSpPr>
          <p:spPr bwMode="auto">
            <a:xfrm>
              <a:off x="2547" y="2160"/>
              <a:ext cx="12" cy="60"/>
            </a:xfrm>
            <a:prstGeom prst="line">
              <a:avLst/>
            </a:prstGeom>
            <a:noFill/>
            <a:ln w="50800">
              <a:solidFill>
                <a:schemeClr val="tx1"/>
              </a:solidFill>
              <a:round/>
              <a:headEnd/>
              <a:tailEnd/>
            </a:ln>
          </p:spPr>
          <p:txBody>
            <a:bodyPr/>
            <a:lstStyle/>
            <a:p>
              <a:endParaRPr lang="en-US"/>
            </a:p>
          </p:txBody>
        </p:sp>
        <p:sp>
          <p:nvSpPr>
            <p:cNvPr id="2510" name="Line 462"/>
            <p:cNvSpPr>
              <a:spLocks noChangeShapeType="1"/>
            </p:cNvSpPr>
            <p:nvPr/>
          </p:nvSpPr>
          <p:spPr bwMode="auto">
            <a:xfrm>
              <a:off x="2559" y="2220"/>
              <a:ext cx="12" cy="60"/>
            </a:xfrm>
            <a:prstGeom prst="line">
              <a:avLst/>
            </a:prstGeom>
            <a:noFill/>
            <a:ln w="50800">
              <a:solidFill>
                <a:schemeClr val="tx1"/>
              </a:solidFill>
              <a:round/>
              <a:headEnd/>
              <a:tailEnd/>
            </a:ln>
          </p:spPr>
          <p:txBody>
            <a:bodyPr/>
            <a:lstStyle/>
            <a:p>
              <a:endParaRPr lang="en-US"/>
            </a:p>
          </p:txBody>
        </p:sp>
        <p:sp>
          <p:nvSpPr>
            <p:cNvPr id="2511" name="Line 463"/>
            <p:cNvSpPr>
              <a:spLocks noChangeShapeType="1"/>
            </p:cNvSpPr>
            <p:nvPr/>
          </p:nvSpPr>
          <p:spPr bwMode="auto">
            <a:xfrm>
              <a:off x="2571" y="2280"/>
              <a:ext cx="6" cy="60"/>
            </a:xfrm>
            <a:prstGeom prst="line">
              <a:avLst/>
            </a:prstGeom>
            <a:noFill/>
            <a:ln w="50800">
              <a:solidFill>
                <a:schemeClr val="tx1"/>
              </a:solidFill>
              <a:round/>
              <a:headEnd/>
              <a:tailEnd/>
            </a:ln>
          </p:spPr>
          <p:txBody>
            <a:bodyPr/>
            <a:lstStyle/>
            <a:p>
              <a:endParaRPr lang="en-US"/>
            </a:p>
          </p:txBody>
        </p:sp>
        <p:sp>
          <p:nvSpPr>
            <p:cNvPr id="2512" name="Line 464"/>
            <p:cNvSpPr>
              <a:spLocks noChangeShapeType="1"/>
            </p:cNvSpPr>
            <p:nvPr/>
          </p:nvSpPr>
          <p:spPr bwMode="auto">
            <a:xfrm>
              <a:off x="2577" y="2340"/>
              <a:ext cx="12" cy="54"/>
            </a:xfrm>
            <a:prstGeom prst="line">
              <a:avLst/>
            </a:prstGeom>
            <a:noFill/>
            <a:ln w="50800">
              <a:solidFill>
                <a:schemeClr val="tx1"/>
              </a:solidFill>
              <a:round/>
              <a:headEnd/>
              <a:tailEnd/>
            </a:ln>
          </p:spPr>
          <p:txBody>
            <a:bodyPr/>
            <a:lstStyle/>
            <a:p>
              <a:endParaRPr lang="en-US"/>
            </a:p>
          </p:txBody>
        </p:sp>
        <p:sp>
          <p:nvSpPr>
            <p:cNvPr id="2513" name="Line 465"/>
            <p:cNvSpPr>
              <a:spLocks noChangeShapeType="1"/>
            </p:cNvSpPr>
            <p:nvPr/>
          </p:nvSpPr>
          <p:spPr bwMode="auto">
            <a:xfrm>
              <a:off x="2589" y="2394"/>
              <a:ext cx="12" cy="54"/>
            </a:xfrm>
            <a:prstGeom prst="line">
              <a:avLst/>
            </a:prstGeom>
            <a:noFill/>
            <a:ln w="50800">
              <a:solidFill>
                <a:schemeClr val="tx1"/>
              </a:solidFill>
              <a:round/>
              <a:headEnd/>
              <a:tailEnd/>
            </a:ln>
          </p:spPr>
          <p:txBody>
            <a:bodyPr/>
            <a:lstStyle/>
            <a:p>
              <a:endParaRPr lang="en-US"/>
            </a:p>
          </p:txBody>
        </p:sp>
        <p:sp>
          <p:nvSpPr>
            <p:cNvPr id="2514" name="Line 466"/>
            <p:cNvSpPr>
              <a:spLocks noChangeShapeType="1"/>
            </p:cNvSpPr>
            <p:nvPr/>
          </p:nvSpPr>
          <p:spPr bwMode="auto">
            <a:xfrm>
              <a:off x="2601" y="2448"/>
              <a:ext cx="12" cy="54"/>
            </a:xfrm>
            <a:prstGeom prst="line">
              <a:avLst/>
            </a:prstGeom>
            <a:noFill/>
            <a:ln w="50800">
              <a:solidFill>
                <a:schemeClr val="tx1"/>
              </a:solidFill>
              <a:round/>
              <a:headEnd/>
              <a:tailEnd/>
            </a:ln>
          </p:spPr>
          <p:txBody>
            <a:bodyPr/>
            <a:lstStyle/>
            <a:p>
              <a:endParaRPr lang="en-US"/>
            </a:p>
          </p:txBody>
        </p:sp>
        <p:sp>
          <p:nvSpPr>
            <p:cNvPr id="2515" name="Line 467"/>
            <p:cNvSpPr>
              <a:spLocks noChangeShapeType="1"/>
            </p:cNvSpPr>
            <p:nvPr/>
          </p:nvSpPr>
          <p:spPr bwMode="auto">
            <a:xfrm>
              <a:off x="2613" y="2502"/>
              <a:ext cx="12" cy="48"/>
            </a:xfrm>
            <a:prstGeom prst="line">
              <a:avLst/>
            </a:prstGeom>
            <a:noFill/>
            <a:ln w="50800">
              <a:solidFill>
                <a:schemeClr val="tx1"/>
              </a:solidFill>
              <a:round/>
              <a:headEnd/>
              <a:tailEnd/>
            </a:ln>
          </p:spPr>
          <p:txBody>
            <a:bodyPr/>
            <a:lstStyle/>
            <a:p>
              <a:endParaRPr lang="en-US"/>
            </a:p>
          </p:txBody>
        </p:sp>
        <p:sp>
          <p:nvSpPr>
            <p:cNvPr id="2516" name="Line 468"/>
            <p:cNvSpPr>
              <a:spLocks noChangeShapeType="1"/>
            </p:cNvSpPr>
            <p:nvPr/>
          </p:nvSpPr>
          <p:spPr bwMode="auto">
            <a:xfrm>
              <a:off x="2625" y="2550"/>
              <a:ext cx="12" cy="48"/>
            </a:xfrm>
            <a:prstGeom prst="line">
              <a:avLst/>
            </a:prstGeom>
            <a:noFill/>
            <a:ln w="50800">
              <a:solidFill>
                <a:schemeClr val="tx1"/>
              </a:solidFill>
              <a:round/>
              <a:headEnd/>
              <a:tailEnd/>
            </a:ln>
          </p:spPr>
          <p:txBody>
            <a:bodyPr/>
            <a:lstStyle/>
            <a:p>
              <a:endParaRPr lang="en-US"/>
            </a:p>
          </p:txBody>
        </p:sp>
        <p:sp>
          <p:nvSpPr>
            <p:cNvPr id="2517" name="Freeform 469"/>
            <p:cNvSpPr>
              <a:spLocks/>
            </p:cNvSpPr>
            <p:nvPr/>
          </p:nvSpPr>
          <p:spPr bwMode="auto">
            <a:xfrm>
              <a:off x="2637" y="2598"/>
              <a:ext cx="6" cy="48"/>
            </a:xfrm>
            <a:custGeom>
              <a:avLst/>
              <a:gdLst/>
              <a:ahLst/>
              <a:cxnLst>
                <a:cxn ang="0">
                  <a:pos x="0" y="0"/>
                </a:cxn>
                <a:cxn ang="0">
                  <a:pos x="0" y="24"/>
                </a:cxn>
                <a:cxn ang="0">
                  <a:pos x="6" y="48"/>
                </a:cxn>
              </a:cxnLst>
              <a:rect l="0" t="0" r="r" b="b"/>
              <a:pathLst>
                <a:path w="6" h="48">
                  <a:moveTo>
                    <a:pt x="0" y="0"/>
                  </a:moveTo>
                  <a:lnTo>
                    <a:pt x="0" y="24"/>
                  </a:lnTo>
                  <a:lnTo>
                    <a:pt x="6" y="48"/>
                  </a:lnTo>
                </a:path>
              </a:pathLst>
            </a:custGeom>
            <a:solidFill>
              <a:schemeClr val="tx1"/>
            </a:solidFill>
            <a:ln w="50800">
              <a:solidFill>
                <a:schemeClr val="tx1"/>
              </a:solidFill>
              <a:prstDash val="solid"/>
              <a:round/>
              <a:headEnd/>
              <a:tailEnd/>
            </a:ln>
          </p:spPr>
          <p:txBody>
            <a:bodyPr/>
            <a:lstStyle/>
            <a:p>
              <a:endParaRPr lang="en-US"/>
            </a:p>
          </p:txBody>
        </p:sp>
        <p:sp>
          <p:nvSpPr>
            <p:cNvPr id="2518" name="Freeform 470"/>
            <p:cNvSpPr>
              <a:spLocks/>
            </p:cNvSpPr>
            <p:nvPr/>
          </p:nvSpPr>
          <p:spPr bwMode="auto">
            <a:xfrm>
              <a:off x="2643" y="2646"/>
              <a:ext cx="12" cy="36"/>
            </a:xfrm>
            <a:custGeom>
              <a:avLst/>
              <a:gdLst/>
              <a:ahLst/>
              <a:cxnLst>
                <a:cxn ang="0">
                  <a:pos x="0" y="0"/>
                </a:cxn>
                <a:cxn ang="0">
                  <a:pos x="6" y="18"/>
                </a:cxn>
                <a:cxn ang="0">
                  <a:pos x="12" y="36"/>
                </a:cxn>
              </a:cxnLst>
              <a:rect l="0" t="0" r="r" b="b"/>
              <a:pathLst>
                <a:path w="12" h="36">
                  <a:moveTo>
                    <a:pt x="0" y="0"/>
                  </a:moveTo>
                  <a:lnTo>
                    <a:pt x="6" y="18"/>
                  </a:lnTo>
                  <a:lnTo>
                    <a:pt x="12" y="36"/>
                  </a:lnTo>
                </a:path>
              </a:pathLst>
            </a:custGeom>
            <a:solidFill>
              <a:schemeClr val="tx1"/>
            </a:solidFill>
            <a:ln w="50800">
              <a:solidFill>
                <a:schemeClr val="tx1"/>
              </a:solidFill>
              <a:prstDash val="solid"/>
              <a:round/>
              <a:headEnd/>
              <a:tailEnd/>
            </a:ln>
          </p:spPr>
          <p:txBody>
            <a:bodyPr/>
            <a:lstStyle/>
            <a:p>
              <a:endParaRPr lang="en-US"/>
            </a:p>
          </p:txBody>
        </p:sp>
        <p:sp>
          <p:nvSpPr>
            <p:cNvPr id="2519" name="Line 471"/>
            <p:cNvSpPr>
              <a:spLocks noChangeShapeType="1"/>
            </p:cNvSpPr>
            <p:nvPr/>
          </p:nvSpPr>
          <p:spPr bwMode="auto">
            <a:xfrm>
              <a:off x="2655" y="2682"/>
              <a:ext cx="12" cy="36"/>
            </a:xfrm>
            <a:prstGeom prst="line">
              <a:avLst/>
            </a:prstGeom>
            <a:noFill/>
            <a:ln w="50800">
              <a:solidFill>
                <a:schemeClr val="tx1"/>
              </a:solidFill>
              <a:round/>
              <a:headEnd/>
              <a:tailEnd/>
            </a:ln>
          </p:spPr>
          <p:txBody>
            <a:bodyPr/>
            <a:lstStyle/>
            <a:p>
              <a:endParaRPr lang="en-US"/>
            </a:p>
          </p:txBody>
        </p:sp>
        <p:sp>
          <p:nvSpPr>
            <p:cNvPr id="2520" name="Freeform 472"/>
            <p:cNvSpPr>
              <a:spLocks/>
            </p:cNvSpPr>
            <p:nvPr/>
          </p:nvSpPr>
          <p:spPr bwMode="auto">
            <a:xfrm>
              <a:off x="2667" y="2718"/>
              <a:ext cx="12" cy="36"/>
            </a:xfrm>
            <a:custGeom>
              <a:avLst/>
              <a:gdLst/>
              <a:ahLst/>
              <a:cxnLst>
                <a:cxn ang="0">
                  <a:pos x="0" y="0"/>
                </a:cxn>
                <a:cxn ang="0">
                  <a:pos x="6" y="18"/>
                </a:cxn>
                <a:cxn ang="0">
                  <a:pos x="12" y="36"/>
                </a:cxn>
              </a:cxnLst>
              <a:rect l="0" t="0" r="r" b="b"/>
              <a:pathLst>
                <a:path w="12" h="36">
                  <a:moveTo>
                    <a:pt x="0" y="0"/>
                  </a:moveTo>
                  <a:lnTo>
                    <a:pt x="6" y="18"/>
                  </a:lnTo>
                  <a:lnTo>
                    <a:pt x="12" y="36"/>
                  </a:lnTo>
                </a:path>
              </a:pathLst>
            </a:custGeom>
            <a:solidFill>
              <a:schemeClr val="tx1"/>
            </a:solidFill>
            <a:ln w="50800">
              <a:solidFill>
                <a:schemeClr val="tx1"/>
              </a:solidFill>
              <a:prstDash val="solid"/>
              <a:round/>
              <a:headEnd/>
              <a:tailEnd/>
            </a:ln>
          </p:spPr>
          <p:txBody>
            <a:bodyPr/>
            <a:lstStyle/>
            <a:p>
              <a:endParaRPr lang="en-US"/>
            </a:p>
          </p:txBody>
        </p:sp>
        <p:sp>
          <p:nvSpPr>
            <p:cNvPr id="2521" name="Freeform 473"/>
            <p:cNvSpPr>
              <a:spLocks/>
            </p:cNvSpPr>
            <p:nvPr/>
          </p:nvSpPr>
          <p:spPr bwMode="auto">
            <a:xfrm>
              <a:off x="2679" y="2754"/>
              <a:ext cx="12" cy="24"/>
            </a:xfrm>
            <a:custGeom>
              <a:avLst/>
              <a:gdLst/>
              <a:ahLst/>
              <a:cxnLst>
                <a:cxn ang="0">
                  <a:pos x="0" y="0"/>
                </a:cxn>
                <a:cxn ang="0">
                  <a:pos x="6" y="12"/>
                </a:cxn>
                <a:cxn ang="0">
                  <a:pos x="12" y="24"/>
                </a:cxn>
              </a:cxnLst>
              <a:rect l="0" t="0" r="r" b="b"/>
              <a:pathLst>
                <a:path w="12" h="24">
                  <a:moveTo>
                    <a:pt x="0" y="0"/>
                  </a:moveTo>
                  <a:lnTo>
                    <a:pt x="6" y="12"/>
                  </a:lnTo>
                  <a:lnTo>
                    <a:pt x="12" y="24"/>
                  </a:lnTo>
                </a:path>
              </a:pathLst>
            </a:custGeom>
            <a:solidFill>
              <a:schemeClr val="tx1"/>
            </a:solidFill>
            <a:ln w="50800">
              <a:solidFill>
                <a:schemeClr val="tx1"/>
              </a:solidFill>
              <a:prstDash val="solid"/>
              <a:round/>
              <a:headEnd/>
              <a:tailEnd/>
            </a:ln>
          </p:spPr>
          <p:txBody>
            <a:bodyPr/>
            <a:lstStyle/>
            <a:p>
              <a:endParaRPr lang="en-US"/>
            </a:p>
          </p:txBody>
        </p:sp>
        <p:sp>
          <p:nvSpPr>
            <p:cNvPr id="2522" name="Line 474"/>
            <p:cNvSpPr>
              <a:spLocks noChangeShapeType="1"/>
            </p:cNvSpPr>
            <p:nvPr/>
          </p:nvSpPr>
          <p:spPr bwMode="auto">
            <a:xfrm>
              <a:off x="2691" y="2778"/>
              <a:ext cx="12" cy="24"/>
            </a:xfrm>
            <a:prstGeom prst="line">
              <a:avLst/>
            </a:prstGeom>
            <a:noFill/>
            <a:ln w="50800">
              <a:solidFill>
                <a:schemeClr val="tx1"/>
              </a:solidFill>
              <a:round/>
              <a:headEnd/>
              <a:tailEnd/>
            </a:ln>
          </p:spPr>
          <p:txBody>
            <a:bodyPr/>
            <a:lstStyle/>
            <a:p>
              <a:endParaRPr lang="en-US"/>
            </a:p>
          </p:txBody>
        </p:sp>
        <p:sp>
          <p:nvSpPr>
            <p:cNvPr id="2523" name="Line 475"/>
            <p:cNvSpPr>
              <a:spLocks noChangeShapeType="1"/>
            </p:cNvSpPr>
            <p:nvPr/>
          </p:nvSpPr>
          <p:spPr bwMode="auto">
            <a:xfrm>
              <a:off x="2703" y="2802"/>
              <a:ext cx="12" cy="18"/>
            </a:xfrm>
            <a:prstGeom prst="line">
              <a:avLst/>
            </a:prstGeom>
            <a:noFill/>
            <a:ln w="50800">
              <a:solidFill>
                <a:schemeClr val="tx1"/>
              </a:solidFill>
              <a:round/>
              <a:headEnd/>
              <a:tailEnd/>
            </a:ln>
          </p:spPr>
          <p:txBody>
            <a:bodyPr/>
            <a:lstStyle/>
            <a:p>
              <a:endParaRPr lang="en-US"/>
            </a:p>
          </p:txBody>
        </p:sp>
        <p:sp>
          <p:nvSpPr>
            <p:cNvPr id="2524" name="Line 476"/>
            <p:cNvSpPr>
              <a:spLocks noChangeShapeType="1"/>
            </p:cNvSpPr>
            <p:nvPr/>
          </p:nvSpPr>
          <p:spPr bwMode="auto">
            <a:xfrm>
              <a:off x="2715" y="2820"/>
              <a:ext cx="6" cy="12"/>
            </a:xfrm>
            <a:prstGeom prst="line">
              <a:avLst/>
            </a:prstGeom>
            <a:noFill/>
            <a:ln w="50800">
              <a:solidFill>
                <a:schemeClr val="tx1"/>
              </a:solidFill>
              <a:round/>
              <a:headEnd/>
              <a:tailEnd/>
            </a:ln>
          </p:spPr>
          <p:txBody>
            <a:bodyPr/>
            <a:lstStyle/>
            <a:p>
              <a:endParaRPr lang="en-US"/>
            </a:p>
          </p:txBody>
        </p:sp>
        <p:sp>
          <p:nvSpPr>
            <p:cNvPr id="2525" name="Freeform 477"/>
            <p:cNvSpPr>
              <a:spLocks/>
            </p:cNvSpPr>
            <p:nvPr/>
          </p:nvSpPr>
          <p:spPr bwMode="auto">
            <a:xfrm>
              <a:off x="2721" y="2832"/>
              <a:ext cx="12" cy="12"/>
            </a:xfrm>
            <a:custGeom>
              <a:avLst/>
              <a:gdLst/>
              <a:ahLst/>
              <a:cxnLst>
                <a:cxn ang="0">
                  <a:pos x="0" y="0"/>
                </a:cxn>
                <a:cxn ang="0">
                  <a:pos x="6" y="6"/>
                </a:cxn>
                <a:cxn ang="0">
                  <a:pos x="12" y="12"/>
                </a:cxn>
              </a:cxnLst>
              <a:rect l="0" t="0" r="r" b="b"/>
              <a:pathLst>
                <a:path w="12" h="12">
                  <a:moveTo>
                    <a:pt x="0" y="0"/>
                  </a:moveTo>
                  <a:lnTo>
                    <a:pt x="6" y="6"/>
                  </a:lnTo>
                  <a:lnTo>
                    <a:pt x="12" y="12"/>
                  </a:lnTo>
                </a:path>
              </a:pathLst>
            </a:custGeom>
            <a:solidFill>
              <a:schemeClr val="tx1"/>
            </a:solidFill>
            <a:ln w="50800">
              <a:solidFill>
                <a:schemeClr val="tx1"/>
              </a:solidFill>
              <a:prstDash val="solid"/>
              <a:round/>
              <a:headEnd/>
              <a:tailEnd/>
            </a:ln>
          </p:spPr>
          <p:txBody>
            <a:bodyPr/>
            <a:lstStyle/>
            <a:p>
              <a:endParaRPr lang="en-US"/>
            </a:p>
          </p:txBody>
        </p:sp>
        <p:sp>
          <p:nvSpPr>
            <p:cNvPr id="2526" name="Freeform 478"/>
            <p:cNvSpPr>
              <a:spLocks/>
            </p:cNvSpPr>
            <p:nvPr/>
          </p:nvSpPr>
          <p:spPr bwMode="auto">
            <a:xfrm>
              <a:off x="2733" y="2844"/>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27" name="Freeform 479"/>
            <p:cNvSpPr>
              <a:spLocks/>
            </p:cNvSpPr>
            <p:nvPr/>
          </p:nvSpPr>
          <p:spPr bwMode="auto">
            <a:xfrm>
              <a:off x="2745" y="2844"/>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28" name="Freeform 480"/>
            <p:cNvSpPr>
              <a:spLocks/>
            </p:cNvSpPr>
            <p:nvPr/>
          </p:nvSpPr>
          <p:spPr bwMode="auto">
            <a:xfrm>
              <a:off x="2757" y="2832"/>
              <a:ext cx="12" cy="12"/>
            </a:xfrm>
            <a:custGeom>
              <a:avLst/>
              <a:gdLst/>
              <a:ahLst/>
              <a:cxnLst>
                <a:cxn ang="0">
                  <a:pos x="0" y="12"/>
                </a:cxn>
                <a:cxn ang="0">
                  <a:pos x="6" y="6"/>
                </a:cxn>
                <a:cxn ang="0">
                  <a:pos x="12" y="0"/>
                </a:cxn>
              </a:cxnLst>
              <a:rect l="0" t="0" r="r" b="b"/>
              <a:pathLst>
                <a:path w="12" h="12">
                  <a:moveTo>
                    <a:pt x="0" y="12"/>
                  </a:moveTo>
                  <a:lnTo>
                    <a:pt x="6" y="6"/>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29" name="Line 481"/>
            <p:cNvSpPr>
              <a:spLocks noChangeShapeType="1"/>
            </p:cNvSpPr>
            <p:nvPr/>
          </p:nvSpPr>
          <p:spPr bwMode="auto">
            <a:xfrm flipV="1">
              <a:off x="2769" y="2820"/>
              <a:ext cx="12" cy="12"/>
            </a:xfrm>
            <a:prstGeom prst="line">
              <a:avLst/>
            </a:prstGeom>
            <a:noFill/>
            <a:ln w="50800">
              <a:solidFill>
                <a:schemeClr val="tx1"/>
              </a:solidFill>
              <a:round/>
              <a:headEnd/>
              <a:tailEnd/>
            </a:ln>
          </p:spPr>
          <p:txBody>
            <a:bodyPr/>
            <a:lstStyle/>
            <a:p>
              <a:endParaRPr lang="en-US"/>
            </a:p>
          </p:txBody>
        </p:sp>
        <p:sp>
          <p:nvSpPr>
            <p:cNvPr id="2530" name="Line 482"/>
            <p:cNvSpPr>
              <a:spLocks noChangeShapeType="1"/>
            </p:cNvSpPr>
            <p:nvPr/>
          </p:nvSpPr>
          <p:spPr bwMode="auto">
            <a:xfrm flipV="1">
              <a:off x="2781" y="2802"/>
              <a:ext cx="12" cy="18"/>
            </a:xfrm>
            <a:prstGeom prst="line">
              <a:avLst/>
            </a:prstGeom>
            <a:noFill/>
            <a:ln w="50800">
              <a:solidFill>
                <a:schemeClr val="tx1"/>
              </a:solidFill>
              <a:round/>
              <a:headEnd/>
              <a:tailEnd/>
            </a:ln>
          </p:spPr>
          <p:txBody>
            <a:bodyPr/>
            <a:lstStyle/>
            <a:p>
              <a:endParaRPr lang="en-US"/>
            </a:p>
          </p:txBody>
        </p:sp>
        <p:sp>
          <p:nvSpPr>
            <p:cNvPr id="2531" name="Line 483"/>
            <p:cNvSpPr>
              <a:spLocks noChangeShapeType="1"/>
            </p:cNvSpPr>
            <p:nvPr/>
          </p:nvSpPr>
          <p:spPr bwMode="auto">
            <a:xfrm flipV="1">
              <a:off x="2793" y="2778"/>
              <a:ext cx="6" cy="24"/>
            </a:xfrm>
            <a:prstGeom prst="line">
              <a:avLst/>
            </a:prstGeom>
            <a:noFill/>
            <a:ln w="50800">
              <a:solidFill>
                <a:schemeClr val="tx1"/>
              </a:solidFill>
              <a:round/>
              <a:headEnd/>
              <a:tailEnd/>
            </a:ln>
          </p:spPr>
          <p:txBody>
            <a:bodyPr/>
            <a:lstStyle/>
            <a:p>
              <a:endParaRPr lang="en-US"/>
            </a:p>
          </p:txBody>
        </p:sp>
        <p:sp>
          <p:nvSpPr>
            <p:cNvPr id="2532" name="Freeform 484"/>
            <p:cNvSpPr>
              <a:spLocks/>
            </p:cNvSpPr>
            <p:nvPr/>
          </p:nvSpPr>
          <p:spPr bwMode="auto">
            <a:xfrm>
              <a:off x="2799" y="2754"/>
              <a:ext cx="12" cy="24"/>
            </a:xfrm>
            <a:custGeom>
              <a:avLst/>
              <a:gdLst/>
              <a:ahLst/>
              <a:cxnLst>
                <a:cxn ang="0">
                  <a:pos x="0" y="24"/>
                </a:cxn>
                <a:cxn ang="0">
                  <a:pos x="6" y="12"/>
                </a:cxn>
                <a:cxn ang="0">
                  <a:pos x="12" y="0"/>
                </a:cxn>
              </a:cxnLst>
              <a:rect l="0" t="0" r="r" b="b"/>
              <a:pathLst>
                <a:path w="12" h="24">
                  <a:moveTo>
                    <a:pt x="0" y="24"/>
                  </a:moveTo>
                  <a:lnTo>
                    <a:pt x="6" y="12"/>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33" name="Freeform 485"/>
            <p:cNvSpPr>
              <a:spLocks/>
            </p:cNvSpPr>
            <p:nvPr/>
          </p:nvSpPr>
          <p:spPr bwMode="auto">
            <a:xfrm>
              <a:off x="2811" y="2718"/>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34" name="Line 486"/>
            <p:cNvSpPr>
              <a:spLocks noChangeShapeType="1"/>
            </p:cNvSpPr>
            <p:nvPr/>
          </p:nvSpPr>
          <p:spPr bwMode="auto">
            <a:xfrm flipV="1">
              <a:off x="2823" y="2682"/>
              <a:ext cx="12" cy="36"/>
            </a:xfrm>
            <a:prstGeom prst="line">
              <a:avLst/>
            </a:prstGeom>
            <a:noFill/>
            <a:ln w="50800">
              <a:solidFill>
                <a:schemeClr val="tx1"/>
              </a:solidFill>
              <a:round/>
              <a:headEnd/>
              <a:tailEnd/>
            </a:ln>
          </p:spPr>
          <p:txBody>
            <a:bodyPr/>
            <a:lstStyle/>
            <a:p>
              <a:endParaRPr lang="en-US"/>
            </a:p>
          </p:txBody>
        </p:sp>
        <p:sp>
          <p:nvSpPr>
            <p:cNvPr id="2535" name="Freeform 487"/>
            <p:cNvSpPr>
              <a:spLocks/>
            </p:cNvSpPr>
            <p:nvPr/>
          </p:nvSpPr>
          <p:spPr bwMode="auto">
            <a:xfrm>
              <a:off x="2835" y="2646"/>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36" name="Freeform 488"/>
            <p:cNvSpPr>
              <a:spLocks/>
            </p:cNvSpPr>
            <p:nvPr/>
          </p:nvSpPr>
          <p:spPr bwMode="auto">
            <a:xfrm>
              <a:off x="2847" y="2598"/>
              <a:ext cx="12" cy="48"/>
            </a:xfrm>
            <a:custGeom>
              <a:avLst/>
              <a:gdLst/>
              <a:ahLst/>
              <a:cxnLst>
                <a:cxn ang="0">
                  <a:pos x="0" y="48"/>
                </a:cxn>
                <a:cxn ang="0">
                  <a:pos x="6" y="24"/>
                </a:cxn>
                <a:cxn ang="0">
                  <a:pos x="12" y="0"/>
                </a:cxn>
              </a:cxnLst>
              <a:rect l="0" t="0" r="r" b="b"/>
              <a:pathLst>
                <a:path w="12" h="48">
                  <a:moveTo>
                    <a:pt x="0" y="48"/>
                  </a:moveTo>
                  <a:lnTo>
                    <a:pt x="6" y="24"/>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37" name="Line 489"/>
            <p:cNvSpPr>
              <a:spLocks noChangeShapeType="1"/>
            </p:cNvSpPr>
            <p:nvPr/>
          </p:nvSpPr>
          <p:spPr bwMode="auto">
            <a:xfrm flipV="1">
              <a:off x="2859" y="2550"/>
              <a:ext cx="6" cy="48"/>
            </a:xfrm>
            <a:prstGeom prst="line">
              <a:avLst/>
            </a:prstGeom>
            <a:noFill/>
            <a:ln w="50800">
              <a:solidFill>
                <a:schemeClr val="tx1"/>
              </a:solidFill>
              <a:round/>
              <a:headEnd/>
              <a:tailEnd/>
            </a:ln>
          </p:spPr>
          <p:txBody>
            <a:bodyPr/>
            <a:lstStyle/>
            <a:p>
              <a:endParaRPr lang="en-US"/>
            </a:p>
          </p:txBody>
        </p:sp>
        <p:sp>
          <p:nvSpPr>
            <p:cNvPr id="2538" name="Line 490"/>
            <p:cNvSpPr>
              <a:spLocks noChangeShapeType="1"/>
            </p:cNvSpPr>
            <p:nvPr/>
          </p:nvSpPr>
          <p:spPr bwMode="auto">
            <a:xfrm flipV="1">
              <a:off x="2865" y="2502"/>
              <a:ext cx="12" cy="48"/>
            </a:xfrm>
            <a:prstGeom prst="line">
              <a:avLst/>
            </a:prstGeom>
            <a:noFill/>
            <a:ln w="50800">
              <a:solidFill>
                <a:schemeClr val="tx1"/>
              </a:solidFill>
              <a:round/>
              <a:headEnd/>
              <a:tailEnd/>
            </a:ln>
          </p:spPr>
          <p:txBody>
            <a:bodyPr/>
            <a:lstStyle/>
            <a:p>
              <a:endParaRPr lang="en-US"/>
            </a:p>
          </p:txBody>
        </p:sp>
        <p:sp>
          <p:nvSpPr>
            <p:cNvPr id="2539" name="Line 491"/>
            <p:cNvSpPr>
              <a:spLocks noChangeShapeType="1"/>
            </p:cNvSpPr>
            <p:nvPr/>
          </p:nvSpPr>
          <p:spPr bwMode="auto">
            <a:xfrm flipV="1">
              <a:off x="2877" y="2448"/>
              <a:ext cx="12" cy="54"/>
            </a:xfrm>
            <a:prstGeom prst="line">
              <a:avLst/>
            </a:prstGeom>
            <a:noFill/>
            <a:ln w="50800">
              <a:solidFill>
                <a:schemeClr val="tx1"/>
              </a:solidFill>
              <a:round/>
              <a:headEnd/>
              <a:tailEnd/>
            </a:ln>
          </p:spPr>
          <p:txBody>
            <a:bodyPr/>
            <a:lstStyle/>
            <a:p>
              <a:endParaRPr lang="en-US"/>
            </a:p>
          </p:txBody>
        </p:sp>
        <p:sp>
          <p:nvSpPr>
            <p:cNvPr id="2540" name="Line 492"/>
            <p:cNvSpPr>
              <a:spLocks noChangeShapeType="1"/>
            </p:cNvSpPr>
            <p:nvPr/>
          </p:nvSpPr>
          <p:spPr bwMode="auto">
            <a:xfrm flipV="1">
              <a:off x="2889" y="2394"/>
              <a:ext cx="12" cy="54"/>
            </a:xfrm>
            <a:prstGeom prst="line">
              <a:avLst/>
            </a:prstGeom>
            <a:noFill/>
            <a:ln w="50800">
              <a:solidFill>
                <a:schemeClr val="tx1"/>
              </a:solidFill>
              <a:round/>
              <a:headEnd/>
              <a:tailEnd/>
            </a:ln>
          </p:spPr>
          <p:txBody>
            <a:bodyPr/>
            <a:lstStyle/>
            <a:p>
              <a:endParaRPr lang="en-US"/>
            </a:p>
          </p:txBody>
        </p:sp>
        <p:sp>
          <p:nvSpPr>
            <p:cNvPr id="2541" name="Line 493"/>
            <p:cNvSpPr>
              <a:spLocks noChangeShapeType="1"/>
            </p:cNvSpPr>
            <p:nvPr/>
          </p:nvSpPr>
          <p:spPr bwMode="auto">
            <a:xfrm flipV="1">
              <a:off x="2901" y="2340"/>
              <a:ext cx="12" cy="54"/>
            </a:xfrm>
            <a:prstGeom prst="line">
              <a:avLst/>
            </a:prstGeom>
            <a:noFill/>
            <a:ln w="50800">
              <a:solidFill>
                <a:schemeClr val="tx1"/>
              </a:solidFill>
              <a:round/>
              <a:headEnd/>
              <a:tailEnd/>
            </a:ln>
          </p:spPr>
          <p:txBody>
            <a:bodyPr/>
            <a:lstStyle/>
            <a:p>
              <a:endParaRPr lang="en-US"/>
            </a:p>
          </p:txBody>
        </p:sp>
        <p:sp>
          <p:nvSpPr>
            <p:cNvPr id="2542" name="Line 494"/>
            <p:cNvSpPr>
              <a:spLocks noChangeShapeType="1"/>
            </p:cNvSpPr>
            <p:nvPr/>
          </p:nvSpPr>
          <p:spPr bwMode="auto">
            <a:xfrm flipV="1">
              <a:off x="2913" y="2280"/>
              <a:ext cx="12" cy="60"/>
            </a:xfrm>
            <a:prstGeom prst="line">
              <a:avLst/>
            </a:prstGeom>
            <a:noFill/>
            <a:ln w="50800">
              <a:solidFill>
                <a:schemeClr val="tx1"/>
              </a:solidFill>
              <a:round/>
              <a:headEnd/>
              <a:tailEnd/>
            </a:ln>
          </p:spPr>
          <p:txBody>
            <a:bodyPr/>
            <a:lstStyle/>
            <a:p>
              <a:endParaRPr lang="en-US"/>
            </a:p>
          </p:txBody>
        </p:sp>
        <p:sp>
          <p:nvSpPr>
            <p:cNvPr id="2543" name="Line 495"/>
            <p:cNvSpPr>
              <a:spLocks noChangeShapeType="1"/>
            </p:cNvSpPr>
            <p:nvPr/>
          </p:nvSpPr>
          <p:spPr bwMode="auto">
            <a:xfrm flipV="1">
              <a:off x="2925" y="2220"/>
              <a:ext cx="12" cy="60"/>
            </a:xfrm>
            <a:prstGeom prst="line">
              <a:avLst/>
            </a:prstGeom>
            <a:noFill/>
            <a:ln w="50800">
              <a:solidFill>
                <a:schemeClr val="tx1"/>
              </a:solidFill>
              <a:round/>
              <a:headEnd/>
              <a:tailEnd/>
            </a:ln>
          </p:spPr>
          <p:txBody>
            <a:bodyPr/>
            <a:lstStyle/>
            <a:p>
              <a:endParaRPr lang="en-US"/>
            </a:p>
          </p:txBody>
        </p:sp>
        <p:sp>
          <p:nvSpPr>
            <p:cNvPr id="2544" name="Line 496"/>
            <p:cNvSpPr>
              <a:spLocks noChangeShapeType="1"/>
            </p:cNvSpPr>
            <p:nvPr/>
          </p:nvSpPr>
          <p:spPr bwMode="auto">
            <a:xfrm flipV="1">
              <a:off x="2937" y="2160"/>
              <a:ext cx="6" cy="60"/>
            </a:xfrm>
            <a:prstGeom prst="line">
              <a:avLst/>
            </a:prstGeom>
            <a:noFill/>
            <a:ln w="50800">
              <a:solidFill>
                <a:schemeClr val="tx1"/>
              </a:solidFill>
              <a:round/>
              <a:headEnd/>
              <a:tailEnd/>
            </a:ln>
          </p:spPr>
          <p:txBody>
            <a:bodyPr/>
            <a:lstStyle/>
            <a:p>
              <a:endParaRPr lang="en-US"/>
            </a:p>
          </p:txBody>
        </p:sp>
        <p:sp>
          <p:nvSpPr>
            <p:cNvPr id="2545" name="Line 497"/>
            <p:cNvSpPr>
              <a:spLocks noChangeShapeType="1"/>
            </p:cNvSpPr>
            <p:nvPr/>
          </p:nvSpPr>
          <p:spPr bwMode="auto">
            <a:xfrm flipV="1">
              <a:off x="2943" y="2100"/>
              <a:ext cx="12" cy="60"/>
            </a:xfrm>
            <a:prstGeom prst="line">
              <a:avLst/>
            </a:prstGeom>
            <a:noFill/>
            <a:ln w="50800">
              <a:solidFill>
                <a:schemeClr val="tx1"/>
              </a:solidFill>
              <a:round/>
              <a:headEnd/>
              <a:tailEnd/>
            </a:ln>
          </p:spPr>
          <p:txBody>
            <a:bodyPr/>
            <a:lstStyle/>
            <a:p>
              <a:endParaRPr lang="en-US"/>
            </a:p>
          </p:txBody>
        </p:sp>
        <p:sp>
          <p:nvSpPr>
            <p:cNvPr id="2546" name="Line 498"/>
            <p:cNvSpPr>
              <a:spLocks noChangeShapeType="1"/>
            </p:cNvSpPr>
            <p:nvPr/>
          </p:nvSpPr>
          <p:spPr bwMode="auto">
            <a:xfrm flipV="1">
              <a:off x="2955" y="2040"/>
              <a:ext cx="12" cy="60"/>
            </a:xfrm>
            <a:prstGeom prst="line">
              <a:avLst/>
            </a:prstGeom>
            <a:noFill/>
            <a:ln w="50800">
              <a:solidFill>
                <a:schemeClr val="tx1"/>
              </a:solidFill>
              <a:round/>
              <a:headEnd/>
              <a:tailEnd/>
            </a:ln>
          </p:spPr>
          <p:txBody>
            <a:bodyPr/>
            <a:lstStyle/>
            <a:p>
              <a:endParaRPr lang="en-US"/>
            </a:p>
          </p:txBody>
        </p:sp>
        <p:sp>
          <p:nvSpPr>
            <p:cNvPr id="2547" name="Line 499"/>
            <p:cNvSpPr>
              <a:spLocks noChangeShapeType="1"/>
            </p:cNvSpPr>
            <p:nvPr/>
          </p:nvSpPr>
          <p:spPr bwMode="auto">
            <a:xfrm flipV="1">
              <a:off x="2967" y="1980"/>
              <a:ext cx="12" cy="60"/>
            </a:xfrm>
            <a:prstGeom prst="line">
              <a:avLst/>
            </a:prstGeom>
            <a:noFill/>
            <a:ln w="50800">
              <a:solidFill>
                <a:schemeClr val="tx1"/>
              </a:solidFill>
              <a:round/>
              <a:headEnd/>
              <a:tailEnd/>
            </a:ln>
          </p:spPr>
          <p:txBody>
            <a:bodyPr/>
            <a:lstStyle/>
            <a:p>
              <a:endParaRPr lang="en-US"/>
            </a:p>
          </p:txBody>
        </p:sp>
        <p:sp>
          <p:nvSpPr>
            <p:cNvPr id="2548" name="Line 500"/>
            <p:cNvSpPr>
              <a:spLocks noChangeShapeType="1"/>
            </p:cNvSpPr>
            <p:nvPr/>
          </p:nvSpPr>
          <p:spPr bwMode="auto">
            <a:xfrm flipV="1">
              <a:off x="2979" y="1926"/>
              <a:ext cx="12" cy="54"/>
            </a:xfrm>
            <a:prstGeom prst="line">
              <a:avLst/>
            </a:prstGeom>
            <a:noFill/>
            <a:ln w="50800">
              <a:solidFill>
                <a:schemeClr val="tx1"/>
              </a:solidFill>
              <a:round/>
              <a:headEnd/>
              <a:tailEnd/>
            </a:ln>
          </p:spPr>
          <p:txBody>
            <a:bodyPr/>
            <a:lstStyle/>
            <a:p>
              <a:endParaRPr lang="en-US"/>
            </a:p>
          </p:txBody>
        </p:sp>
        <p:sp>
          <p:nvSpPr>
            <p:cNvPr id="2549" name="Line 501"/>
            <p:cNvSpPr>
              <a:spLocks noChangeShapeType="1"/>
            </p:cNvSpPr>
            <p:nvPr/>
          </p:nvSpPr>
          <p:spPr bwMode="auto">
            <a:xfrm flipV="1">
              <a:off x="2991" y="1872"/>
              <a:ext cx="12" cy="54"/>
            </a:xfrm>
            <a:prstGeom prst="line">
              <a:avLst/>
            </a:prstGeom>
            <a:noFill/>
            <a:ln w="50800">
              <a:solidFill>
                <a:schemeClr val="tx1"/>
              </a:solidFill>
              <a:round/>
              <a:headEnd/>
              <a:tailEnd/>
            </a:ln>
          </p:spPr>
          <p:txBody>
            <a:bodyPr/>
            <a:lstStyle/>
            <a:p>
              <a:endParaRPr lang="en-US"/>
            </a:p>
          </p:txBody>
        </p:sp>
        <p:sp>
          <p:nvSpPr>
            <p:cNvPr id="2550" name="Line 502"/>
            <p:cNvSpPr>
              <a:spLocks noChangeShapeType="1"/>
            </p:cNvSpPr>
            <p:nvPr/>
          </p:nvSpPr>
          <p:spPr bwMode="auto">
            <a:xfrm flipV="1">
              <a:off x="3003" y="1818"/>
              <a:ext cx="12" cy="54"/>
            </a:xfrm>
            <a:prstGeom prst="line">
              <a:avLst/>
            </a:prstGeom>
            <a:noFill/>
            <a:ln w="50800">
              <a:solidFill>
                <a:schemeClr val="tx1"/>
              </a:solidFill>
              <a:round/>
              <a:headEnd/>
              <a:tailEnd/>
            </a:ln>
          </p:spPr>
          <p:txBody>
            <a:bodyPr/>
            <a:lstStyle/>
            <a:p>
              <a:endParaRPr lang="en-US"/>
            </a:p>
          </p:txBody>
        </p:sp>
        <p:sp>
          <p:nvSpPr>
            <p:cNvPr id="2551" name="Line 503"/>
            <p:cNvSpPr>
              <a:spLocks noChangeShapeType="1"/>
            </p:cNvSpPr>
            <p:nvPr/>
          </p:nvSpPr>
          <p:spPr bwMode="auto">
            <a:xfrm flipV="1">
              <a:off x="3015" y="1770"/>
              <a:ext cx="6" cy="48"/>
            </a:xfrm>
            <a:prstGeom prst="line">
              <a:avLst/>
            </a:prstGeom>
            <a:noFill/>
            <a:ln w="50800">
              <a:solidFill>
                <a:schemeClr val="tx1"/>
              </a:solidFill>
              <a:round/>
              <a:headEnd/>
              <a:tailEnd/>
            </a:ln>
          </p:spPr>
          <p:txBody>
            <a:bodyPr/>
            <a:lstStyle/>
            <a:p>
              <a:endParaRPr lang="en-US"/>
            </a:p>
          </p:txBody>
        </p:sp>
        <p:sp>
          <p:nvSpPr>
            <p:cNvPr id="2552" name="Line 504"/>
            <p:cNvSpPr>
              <a:spLocks noChangeShapeType="1"/>
            </p:cNvSpPr>
            <p:nvPr/>
          </p:nvSpPr>
          <p:spPr bwMode="auto">
            <a:xfrm flipV="1">
              <a:off x="3021" y="1722"/>
              <a:ext cx="12" cy="48"/>
            </a:xfrm>
            <a:prstGeom prst="line">
              <a:avLst/>
            </a:prstGeom>
            <a:noFill/>
            <a:ln w="50800">
              <a:solidFill>
                <a:schemeClr val="tx1"/>
              </a:solidFill>
              <a:round/>
              <a:headEnd/>
              <a:tailEnd/>
            </a:ln>
          </p:spPr>
          <p:txBody>
            <a:bodyPr/>
            <a:lstStyle/>
            <a:p>
              <a:endParaRPr lang="en-US"/>
            </a:p>
          </p:txBody>
        </p:sp>
        <p:sp>
          <p:nvSpPr>
            <p:cNvPr id="2553" name="Freeform 505"/>
            <p:cNvSpPr>
              <a:spLocks/>
            </p:cNvSpPr>
            <p:nvPr/>
          </p:nvSpPr>
          <p:spPr bwMode="auto">
            <a:xfrm>
              <a:off x="3033" y="1674"/>
              <a:ext cx="12" cy="48"/>
            </a:xfrm>
            <a:custGeom>
              <a:avLst/>
              <a:gdLst/>
              <a:ahLst/>
              <a:cxnLst>
                <a:cxn ang="0">
                  <a:pos x="0" y="48"/>
                </a:cxn>
                <a:cxn ang="0">
                  <a:pos x="6" y="24"/>
                </a:cxn>
                <a:cxn ang="0">
                  <a:pos x="12" y="0"/>
                </a:cxn>
              </a:cxnLst>
              <a:rect l="0" t="0" r="r" b="b"/>
              <a:pathLst>
                <a:path w="12" h="48">
                  <a:moveTo>
                    <a:pt x="0" y="48"/>
                  </a:moveTo>
                  <a:lnTo>
                    <a:pt x="6" y="24"/>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54" name="Freeform 506"/>
            <p:cNvSpPr>
              <a:spLocks/>
            </p:cNvSpPr>
            <p:nvPr/>
          </p:nvSpPr>
          <p:spPr bwMode="auto">
            <a:xfrm>
              <a:off x="3045" y="1638"/>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55" name="Line 507"/>
            <p:cNvSpPr>
              <a:spLocks noChangeShapeType="1"/>
            </p:cNvSpPr>
            <p:nvPr/>
          </p:nvSpPr>
          <p:spPr bwMode="auto">
            <a:xfrm flipV="1">
              <a:off x="3057" y="1602"/>
              <a:ext cx="12" cy="36"/>
            </a:xfrm>
            <a:prstGeom prst="line">
              <a:avLst/>
            </a:prstGeom>
            <a:noFill/>
            <a:ln w="50800">
              <a:solidFill>
                <a:schemeClr val="tx1"/>
              </a:solidFill>
              <a:round/>
              <a:headEnd/>
              <a:tailEnd/>
            </a:ln>
          </p:spPr>
          <p:txBody>
            <a:bodyPr/>
            <a:lstStyle/>
            <a:p>
              <a:endParaRPr lang="en-US"/>
            </a:p>
          </p:txBody>
        </p:sp>
        <p:sp>
          <p:nvSpPr>
            <p:cNvPr id="2556" name="Freeform 508"/>
            <p:cNvSpPr>
              <a:spLocks/>
            </p:cNvSpPr>
            <p:nvPr/>
          </p:nvSpPr>
          <p:spPr bwMode="auto">
            <a:xfrm>
              <a:off x="3069" y="1566"/>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57" name="Freeform 509"/>
            <p:cNvSpPr>
              <a:spLocks/>
            </p:cNvSpPr>
            <p:nvPr/>
          </p:nvSpPr>
          <p:spPr bwMode="auto">
            <a:xfrm>
              <a:off x="3081" y="1542"/>
              <a:ext cx="6" cy="24"/>
            </a:xfrm>
            <a:custGeom>
              <a:avLst/>
              <a:gdLst/>
              <a:ahLst/>
              <a:cxnLst>
                <a:cxn ang="0">
                  <a:pos x="0" y="24"/>
                </a:cxn>
                <a:cxn ang="0">
                  <a:pos x="0" y="12"/>
                </a:cxn>
                <a:cxn ang="0">
                  <a:pos x="6" y="0"/>
                </a:cxn>
              </a:cxnLst>
              <a:rect l="0" t="0" r="r" b="b"/>
              <a:pathLst>
                <a:path w="6" h="24">
                  <a:moveTo>
                    <a:pt x="0" y="24"/>
                  </a:moveTo>
                  <a:lnTo>
                    <a:pt x="0" y="12"/>
                  </a:lnTo>
                  <a:lnTo>
                    <a:pt x="6" y="0"/>
                  </a:lnTo>
                </a:path>
              </a:pathLst>
            </a:custGeom>
            <a:solidFill>
              <a:schemeClr val="tx1"/>
            </a:solidFill>
            <a:ln w="50800">
              <a:solidFill>
                <a:schemeClr val="tx1"/>
              </a:solidFill>
              <a:prstDash val="solid"/>
              <a:round/>
              <a:headEnd/>
              <a:tailEnd/>
            </a:ln>
          </p:spPr>
          <p:txBody>
            <a:bodyPr/>
            <a:lstStyle/>
            <a:p>
              <a:endParaRPr lang="en-US"/>
            </a:p>
          </p:txBody>
        </p:sp>
        <p:sp>
          <p:nvSpPr>
            <p:cNvPr id="2558" name="Line 510"/>
            <p:cNvSpPr>
              <a:spLocks noChangeShapeType="1"/>
            </p:cNvSpPr>
            <p:nvPr/>
          </p:nvSpPr>
          <p:spPr bwMode="auto">
            <a:xfrm flipV="1">
              <a:off x="3087" y="1518"/>
              <a:ext cx="12" cy="24"/>
            </a:xfrm>
            <a:prstGeom prst="line">
              <a:avLst/>
            </a:prstGeom>
            <a:noFill/>
            <a:ln w="50800">
              <a:solidFill>
                <a:schemeClr val="tx1"/>
              </a:solidFill>
              <a:round/>
              <a:headEnd/>
              <a:tailEnd/>
            </a:ln>
          </p:spPr>
          <p:txBody>
            <a:bodyPr/>
            <a:lstStyle/>
            <a:p>
              <a:endParaRPr lang="en-US"/>
            </a:p>
          </p:txBody>
        </p:sp>
        <p:sp>
          <p:nvSpPr>
            <p:cNvPr id="2559" name="Line 511"/>
            <p:cNvSpPr>
              <a:spLocks noChangeShapeType="1"/>
            </p:cNvSpPr>
            <p:nvPr/>
          </p:nvSpPr>
          <p:spPr bwMode="auto">
            <a:xfrm flipV="1">
              <a:off x="3099" y="1500"/>
              <a:ext cx="12" cy="18"/>
            </a:xfrm>
            <a:prstGeom prst="line">
              <a:avLst/>
            </a:prstGeom>
            <a:noFill/>
            <a:ln w="50800">
              <a:solidFill>
                <a:schemeClr val="tx1"/>
              </a:solidFill>
              <a:round/>
              <a:headEnd/>
              <a:tailEnd/>
            </a:ln>
          </p:spPr>
          <p:txBody>
            <a:bodyPr/>
            <a:lstStyle/>
            <a:p>
              <a:endParaRPr lang="en-US"/>
            </a:p>
          </p:txBody>
        </p:sp>
        <p:sp>
          <p:nvSpPr>
            <p:cNvPr id="2560" name="Line 512"/>
            <p:cNvSpPr>
              <a:spLocks noChangeShapeType="1"/>
            </p:cNvSpPr>
            <p:nvPr/>
          </p:nvSpPr>
          <p:spPr bwMode="auto">
            <a:xfrm flipV="1">
              <a:off x="3111" y="1488"/>
              <a:ext cx="12" cy="12"/>
            </a:xfrm>
            <a:prstGeom prst="line">
              <a:avLst/>
            </a:prstGeom>
            <a:noFill/>
            <a:ln w="50800">
              <a:solidFill>
                <a:schemeClr val="tx1"/>
              </a:solidFill>
              <a:round/>
              <a:headEnd/>
              <a:tailEnd/>
            </a:ln>
          </p:spPr>
          <p:txBody>
            <a:bodyPr/>
            <a:lstStyle/>
            <a:p>
              <a:endParaRPr lang="en-US"/>
            </a:p>
          </p:txBody>
        </p:sp>
        <p:sp>
          <p:nvSpPr>
            <p:cNvPr id="2561" name="Freeform 513"/>
            <p:cNvSpPr>
              <a:spLocks/>
            </p:cNvSpPr>
            <p:nvPr/>
          </p:nvSpPr>
          <p:spPr bwMode="auto">
            <a:xfrm>
              <a:off x="3123" y="1476"/>
              <a:ext cx="12" cy="12"/>
            </a:xfrm>
            <a:custGeom>
              <a:avLst/>
              <a:gdLst/>
              <a:ahLst/>
              <a:cxnLst>
                <a:cxn ang="0">
                  <a:pos x="0" y="12"/>
                </a:cxn>
                <a:cxn ang="0">
                  <a:pos x="6" y="6"/>
                </a:cxn>
                <a:cxn ang="0">
                  <a:pos x="12" y="0"/>
                </a:cxn>
              </a:cxnLst>
              <a:rect l="0" t="0" r="r" b="b"/>
              <a:pathLst>
                <a:path w="12" h="12">
                  <a:moveTo>
                    <a:pt x="0" y="12"/>
                  </a:moveTo>
                  <a:lnTo>
                    <a:pt x="6" y="6"/>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62" name="Freeform 514"/>
            <p:cNvSpPr>
              <a:spLocks/>
            </p:cNvSpPr>
            <p:nvPr/>
          </p:nvSpPr>
          <p:spPr bwMode="auto">
            <a:xfrm>
              <a:off x="3135" y="1476"/>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63" name="Freeform 515"/>
            <p:cNvSpPr>
              <a:spLocks/>
            </p:cNvSpPr>
            <p:nvPr/>
          </p:nvSpPr>
          <p:spPr bwMode="auto">
            <a:xfrm>
              <a:off x="3147" y="1476"/>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64" name="Freeform 516"/>
            <p:cNvSpPr>
              <a:spLocks/>
            </p:cNvSpPr>
            <p:nvPr/>
          </p:nvSpPr>
          <p:spPr bwMode="auto">
            <a:xfrm>
              <a:off x="3159" y="1476"/>
              <a:ext cx="6" cy="12"/>
            </a:xfrm>
            <a:custGeom>
              <a:avLst/>
              <a:gdLst/>
              <a:ahLst/>
              <a:cxnLst>
                <a:cxn ang="0">
                  <a:pos x="0" y="0"/>
                </a:cxn>
                <a:cxn ang="0">
                  <a:pos x="0" y="6"/>
                </a:cxn>
                <a:cxn ang="0">
                  <a:pos x="6" y="12"/>
                </a:cxn>
              </a:cxnLst>
              <a:rect l="0" t="0" r="r" b="b"/>
              <a:pathLst>
                <a:path w="6" h="12">
                  <a:moveTo>
                    <a:pt x="0" y="0"/>
                  </a:moveTo>
                  <a:lnTo>
                    <a:pt x="0" y="6"/>
                  </a:lnTo>
                  <a:lnTo>
                    <a:pt x="6" y="12"/>
                  </a:lnTo>
                </a:path>
              </a:pathLst>
            </a:custGeom>
            <a:solidFill>
              <a:schemeClr val="tx1"/>
            </a:solidFill>
            <a:ln w="50800">
              <a:solidFill>
                <a:schemeClr val="tx1"/>
              </a:solidFill>
              <a:prstDash val="solid"/>
              <a:round/>
              <a:headEnd/>
              <a:tailEnd/>
            </a:ln>
          </p:spPr>
          <p:txBody>
            <a:bodyPr/>
            <a:lstStyle/>
            <a:p>
              <a:endParaRPr lang="en-US"/>
            </a:p>
          </p:txBody>
        </p:sp>
        <p:sp>
          <p:nvSpPr>
            <p:cNvPr id="2565" name="Line 517"/>
            <p:cNvSpPr>
              <a:spLocks noChangeShapeType="1"/>
            </p:cNvSpPr>
            <p:nvPr/>
          </p:nvSpPr>
          <p:spPr bwMode="auto">
            <a:xfrm>
              <a:off x="3165" y="1488"/>
              <a:ext cx="12" cy="12"/>
            </a:xfrm>
            <a:prstGeom prst="line">
              <a:avLst/>
            </a:prstGeom>
            <a:noFill/>
            <a:ln w="50800">
              <a:solidFill>
                <a:schemeClr val="tx1"/>
              </a:solidFill>
              <a:round/>
              <a:headEnd/>
              <a:tailEnd/>
            </a:ln>
          </p:spPr>
          <p:txBody>
            <a:bodyPr/>
            <a:lstStyle/>
            <a:p>
              <a:endParaRPr lang="en-US"/>
            </a:p>
          </p:txBody>
        </p:sp>
        <p:sp>
          <p:nvSpPr>
            <p:cNvPr id="2566" name="Line 518"/>
            <p:cNvSpPr>
              <a:spLocks noChangeShapeType="1"/>
            </p:cNvSpPr>
            <p:nvPr/>
          </p:nvSpPr>
          <p:spPr bwMode="auto">
            <a:xfrm>
              <a:off x="3177" y="1500"/>
              <a:ext cx="12" cy="18"/>
            </a:xfrm>
            <a:prstGeom prst="line">
              <a:avLst/>
            </a:prstGeom>
            <a:noFill/>
            <a:ln w="50800">
              <a:solidFill>
                <a:schemeClr val="tx1"/>
              </a:solidFill>
              <a:round/>
              <a:headEnd/>
              <a:tailEnd/>
            </a:ln>
          </p:spPr>
          <p:txBody>
            <a:bodyPr/>
            <a:lstStyle/>
            <a:p>
              <a:endParaRPr lang="en-US"/>
            </a:p>
          </p:txBody>
        </p:sp>
        <p:sp>
          <p:nvSpPr>
            <p:cNvPr id="2567" name="Line 519"/>
            <p:cNvSpPr>
              <a:spLocks noChangeShapeType="1"/>
            </p:cNvSpPr>
            <p:nvPr/>
          </p:nvSpPr>
          <p:spPr bwMode="auto">
            <a:xfrm>
              <a:off x="3189" y="1518"/>
              <a:ext cx="12" cy="24"/>
            </a:xfrm>
            <a:prstGeom prst="line">
              <a:avLst/>
            </a:prstGeom>
            <a:noFill/>
            <a:ln w="50800">
              <a:solidFill>
                <a:schemeClr val="tx1"/>
              </a:solidFill>
              <a:round/>
              <a:headEnd/>
              <a:tailEnd/>
            </a:ln>
          </p:spPr>
          <p:txBody>
            <a:bodyPr/>
            <a:lstStyle/>
            <a:p>
              <a:endParaRPr lang="en-US"/>
            </a:p>
          </p:txBody>
        </p:sp>
        <p:sp>
          <p:nvSpPr>
            <p:cNvPr id="2568" name="Freeform 520"/>
            <p:cNvSpPr>
              <a:spLocks/>
            </p:cNvSpPr>
            <p:nvPr/>
          </p:nvSpPr>
          <p:spPr bwMode="auto">
            <a:xfrm>
              <a:off x="3201" y="1542"/>
              <a:ext cx="12" cy="24"/>
            </a:xfrm>
            <a:custGeom>
              <a:avLst/>
              <a:gdLst/>
              <a:ahLst/>
              <a:cxnLst>
                <a:cxn ang="0">
                  <a:pos x="0" y="0"/>
                </a:cxn>
                <a:cxn ang="0">
                  <a:pos x="6" y="12"/>
                </a:cxn>
                <a:cxn ang="0">
                  <a:pos x="12" y="24"/>
                </a:cxn>
              </a:cxnLst>
              <a:rect l="0" t="0" r="r" b="b"/>
              <a:pathLst>
                <a:path w="12" h="24">
                  <a:moveTo>
                    <a:pt x="0" y="0"/>
                  </a:moveTo>
                  <a:lnTo>
                    <a:pt x="6" y="12"/>
                  </a:lnTo>
                  <a:lnTo>
                    <a:pt x="12" y="24"/>
                  </a:lnTo>
                </a:path>
              </a:pathLst>
            </a:custGeom>
            <a:solidFill>
              <a:schemeClr val="tx1"/>
            </a:solidFill>
            <a:ln w="50800">
              <a:solidFill>
                <a:schemeClr val="tx1"/>
              </a:solidFill>
              <a:prstDash val="solid"/>
              <a:round/>
              <a:headEnd/>
              <a:tailEnd/>
            </a:ln>
          </p:spPr>
          <p:txBody>
            <a:bodyPr/>
            <a:lstStyle/>
            <a:p>
              <a:endParaRPr lang="en-US"/>
            </a:p>
          </p:txBody>
        </p:sp>
        <p:sp>
          <p:nvSpPr>
            <p:cNvPr id="2569" name="Freeform 521"/>
            <p:cNvSpPr>
              <a:spLocks/>
            </p:cNvSpPr>
            <p:nvPr/>
          </p:nvSpPr>
          <p:spPr bwMode="auto">
            <a:xfrm>
              <a:off x="3213" y="1566"/>
              <a:ext cx="12" cy="36"/>
            </a:xfrm>
            <a:custGeom>
              <a:avLst/>
              <a:gdLst/>
              <a:ahLst/>
              <a:cxnLst>
                <a:cxn ang="0">
                  <a:pos x="0" y="0"/>
                </a:cxn>
                <a:cxn ang="0">
                  <a:pos x="6" y="18"/>
                </a:cxn>
                <a:cxn ang="0">
                  <a:pos x="12" y="36"/>
                </a:cxn>
              </a:cxnLst>
              <a:rect l="0" t="0" r="r" b="b"/>
              <a:pathLst>
                <a:path w="12" h="36">
                  <a:moveTo>
                    <a:pt x="0" y="0"/>
                  </a:moveTo>
                  <a:lnTo>
                    <a:pt x="6" y="18"/>
                  </a:lnTo>
                  <a:lnTo>
                    <a:pt x="12" y="36"/>
                  </a:lnTo>
                </a:path>
              </a:pathLst>
            </a:custGeom>
            <a:solidFill>
              <a:schemeClr val="tx1"/>
            </a:solidFill>
            <a:ln w="50800">
              <a:solidFill>
                <a:schemeClr val="tx1"/>
              </a:solidFill>
              <a:prstDash val="solid"/>
              <a:round/>
              <a:headEnd/>
              <a:tailEnd/>
            </a:ln>
          </p:spPr>
          <p:txBody>
            <a:bodyPr/>
            <a:lstStyle/>
            <a:p>
              <a:endParaRPr lang="en-US"/>
            </a:p>
          </p:txBody>
        </p:sp>
        <p:sp>
          <p:nvSpPr>
            <p:cNvPr id="2570" name="Line 522"/>
            <p:cNvSpPr>
              <a:spLocks noChangeShapeType="1"/>
            </p:cNvSpPr>
            <p:nvPr/>
          </p:nvSpPr>
          <p:spPr bwMode="auto">
            <a:xfrm>
              <a:off x="3225" y="1602"/>
              <a:ext cx="12" cy="36"/>
            </a:xfrm>
            <a:prstGeom prst="line">
              <a:avLst/>
            </a:prstGeom>
            <a:noFill/>
            <a:ln w="50800">
              <a:solidFill>
                <a:schemeClr val="tx1"/>
              </a:solidFill>
              <a:round/>
              <a:headEnd/>
              <a:tailEnd/>
            </a:ln>
          </p:spPr>
          <p:txBody>
            <a:bodyPr/>
            <a:lstStyle/>
            <a:p>
              <a:endParaRPr lang="en-US"/>
            </a:p>
          </p:txBody>
        </p:sp>
        <p:sp>
          <p:nvSpPr>
            <p:cNvPr id="2571" name="Freeform 523"/>
            <p:cNvSpPr>
              <a:spLocks/>
            </p:cNvSpPr>
            <p:nvPr/>
          </p:nvSpPr>
          <p:spPr bwMode="auto">
            <a:xfrm>
              <a:off x="3237" y="1638"/>
              <a:ext cx="6" cy="36"/>
            </a:xfrm>
            <a:custGeom>
              <a:avLst/>
              <a:gdLst/>
              <a:ahLst/>
              <a:cxnLst>
                <a:cxn ang="0">
                  <a:pos x="0" y="0"/>
                </a:cxn>
                <a:cxn ang="0">
                  <a:pos x="0" y="18"/>
                </a:cxn>
                <a:cxn ang="0">
                  <a:pos x="6" y="36"/>
                </a:cxn>
              </a:cxnLst>
              <a:rect l="0" t="0" r="r" b="b"/>
              <a:pathLst>
                <a:path w="6" h="36">
                  <a:moveTo>
                    <a:pt x="0" y="0"/>
                  </a:moveTo>
                  <a:lnTo>
                    <a:pt x="0" y="18"/>
                  </a:lnTo>
                  <a:lnTo>
                    <a:pt x="6" y="36"/>
                  </a:lnTo>
                </a:path>
              </a:pathLst>
            </a:custGeom>
            <a:solidFill>
              <a:schemeClr val="tx1"/>
            </a:solidFill>
            <a:ln w="50800">
              <a:solidFill>
                <a:schemeClr val="tx1"/>
              </a:solidFill>
              <a:prstDash val="solid"/>
              <a:round/>
              <a:headEnd/>
              <a:tailEnd/>
            </a:ln>
          </p:spPr>
          <p:txBody>
            <a:bodyPr/>
            <a:lstStyle/>
            <a:p>
              <a:endParaRPr lang="en-US"/>
            </a:p>
          </p:txBody>
        </p:sp>
        <p:sp>
          <p:nvSpPr>
            <p:cNvPr id="2572" name="Freeform 524"/>
            <p:cNvSpPr>
              <a:spLocks/>
            </p:cNvSpPr>
            <p:nvPr/>
          </p:nvSpPr>
          <p:spPr bwMode="auto">
            <a:xfrm>
              <a:off x="3243" y="1674"/>
              <a:ext cx="12" cy="48"/>
            </a:xfrm>
            <a:custGeom>
              <a:avLst/>
              <a:gdLst/>
              <a:ahLst/>
              <a:cxnLst>
                <a:cxn ang="0">
                  <a:pos x="0" y="0"/>
                </a:cxn>
                <a:cxn ang="0">
                  <a:pos x="6" y="24"/>
                </a:cxn>
                <a:cxn ang="0">
                  <a:pos x="12" y="48"/>
                </a:cxn>
              </a:cxnLst>
              <a:rect l="0" t="0" r="r" b="b"/>
              <a:pathLst>
                <a:path w="12" h="48">
                  <a:moveTo>
                    <a:pt x="0" y="0"/>
                  </a:moveTo>
                  <a:lnTo>
                    <a:pt x="6" y="24"/>
                  </a:lnTo>
                  <a:lnTo>
                    <a:pt x="12" y="48"/>
                  </a:lnTo>
                </a:path>
              </a:pathLst>
            </a:custGeom>
            <a:solidFill>
              <a:schemeClr val="tx1"/>
            </a:solidFill>
            <a:ln w="50800">
              <a:solidFill>
                <a:schemeClr val="tx1"/>
              </a:solidFill>
              <a:prstDash val="solid"/>
              <a:round/>
              <a:headEnd/>
              <a:tailEnd/>
            </a:ln>
          </p:spPr>
          <p:txBody>
            <a:bodyPr/>
            <a:lstStyle/>
            <a:p>
              <a:endParaRPr lang="en-US"/>
            </a:p>
          </p:txBody>
        </p:sp>
        <p:sp>
          <p:nvSpPr>
            <p:cNvPr id="2573" name="Line 525"/>
            <p:cNvSpPr>
              <a:spLocks noChangeShapeType="1"/>
            </p:cNvSpPr>
            <p:nvPr/>
          </p:nvSpPr>
          <p:spPr bwMode="auto">
            <a:xfrm>
              <a:off x="3255" y="1722"/>
              <a:ext cx="12" cy="48"/>
            </a:xfrm>
            <a:prstGeom prst="line">
              <a:avLst/>
            </a:prstGeom>
            <a:noFill/>
            <a:ln w="50800">
              <a:solidFill>
                <a:schemeClr val="tx1"/>
              </a:solidFill>
              <a:round/>
              <a:headEnd/>
              <a:tailEnd/>
            </a:ln>
          </p:spPr>
          <p:txBody>
            <a:bodyPr/>
            <a:lstStyle/>
            <a:p>
              <a:endParaRPr lang="en-US"/>
            </a:p>
          </p:txBody>
        </p:sp>
        <p:sp>
          <p:nvSpPr>
            <p:cNvPr id="2574" name="Line 526"/>
            <p:cNvSpPr>
              <a:spLocks noChangeShapeType="1"/>
            </p:cNvSpPr>
            <p:nvPr/>
          </p:nvSpPr>
          <p:spPr bwMode="auto">
            <a:xfrm>
              <a:off x="3267" y="1770"/>
              <a:ext cx="12" cy="48"/>
            </a:xfrm>
            <a:prstGeom prst="line">
              <a:avLst/>
            </a:prstGeom>
            <a:noFill/>
            <a:ln w="50800">
              <a:solidFill>
                <a:schemeClr val="tx1"/>
              </a:solidFill>
              <a:round/>
              <a:headEnd/>
              <a:tailEnd/>
            </a:ln>
          </p:spPr>
          <p:txBody>
            <a:bodyPr/>
            <a:lstStyle/>
            <a:p>
              <a:endParaRPr lang="en-US"/>
            </a:p>
          </p:txBody>
        </p:sp>
        <p:sp>
          <p:nvSpPr>
            <p:cNvPr id="2575" name="Line 527"/>
            <p:cNvSpPr>
              <a:spLocks noChangeShapeType="1"/>
            </p:cNvSpPr>
            <p:nvPr/>
          </p:nvSpPr>
          <p:spPr bwMode="auto">
            <a:xfrm>
              <a:off x="3279" y="1818"/>
              <a:ext cx="12" cy="54"/>
            </a:xfrm>
            <a:prstGeom prst="line">
              <a:avLst/>
            </a:prstGeom>
            <a:noFill/>
            <a:ln w="50800">
              <a:solidFill>
                <a:schemeClr val="tx1"/>
              </a:solidFill>
              <a:round/>
              <a:headEnd/>
              <a:tailEnd/>
            </a:ln>
          </p:spPr>
          <p:txBody>
            <a:bodyPr/>
            <a:lstStyle/>
            <a:p>
              <a:endParaRPr lang="en-US"/>
            </a:p>
          </p:txBody>
        </p:sp>
        <p:sp>
          <p:nvSpPr>
            <p:cNvPr id="2576" name="Line 528"/>
            <p:cNvSpPr>
              <a:spLocks noChangeShapeType="1"/>
            </p:cNvSpPr>
            <p:nvPr/>
          </p:nvSpPr>
          <p:spPr bwMode="auto">
            <a:xfrm>
              <a:off x="3291" y="1872"/>
              <a:ext cx="12" cy="54"/>
            </a:xfrm>
            <a:prstGeom prst="line">
              <a:avLst/>
            </a:prstGeom>
            <a:noFill/>
            <a:ln w="50800">
              <a:solidFill>
                <a:schemeClr val="tx1"/>
              </a:solidFill>
              <a:round/>
              <a:headEnd/>
              <a:tailEnd/>
            </a:ln>
          </p:spPr>
          <p:txBody>
            <a:bodyPr/>
            <a:lstStyle/>
            <a:p>
              <a:endParaRPr lang="en-US"/>
            </a:p>
          </p:txBody>
        </p:sp>
        <p:sp>
          <p:nvSpPr>
            <p:cNvPr id="2577" name="Line 529"/>
            <p:cNvSpPr>
              <a:spLocks noChangeShapeType="1"/>
            </p:cNvSpPr>
            <p:nvPr/>
          </p:nvSpPr>
          <p:spPr bwMode="auto">
            <a:xfrm>
              <a:off x="3303" y="1926"/>
              <a:ext cx="6" cy="54"/>
            </a:xfrm>
            <a:prstGeom prst="line">
              <a:avLst/>
            </a:prstGeom>
            <a:noFill/>
            <a:ln w="50800">
              <a:solidFill>
                <a:schemeClr val="tx1"/>
              </a:solidFill>
              <a:round/>
              <a:headEnd/>
              <a:tailEnd/>
            </a:ln>
          </p:spPr>
          <p:txBody>
            <a:bodyPr/>
            <a:lstStyle/>
            <a:p>
              <a:endParaRPr lang="en-US"/>
            </a:p>
          </p:txBody>
        </p:sp>
        <p:sp>
          <p:nvSpPr>
            <p:cNvPr id="2578" name="Line 530"/>
            <p:cNvSpPr>
              <a:spLocks noChangeShapeType="1"/>
            </p:cNvSpPr>
            <p:nvPr/>
          </p:nvSpPr>
          <p:spPr bwMode="auto">
            <a:xfrm>
              <a:off x="3309" y="1980"/>
              <a:ext cx="12" cy="60"/>
            </a:xfrm>
            <a:prstGeom prst="line">
              <a:avLst/>
            </a:prstGeom>
            <a:noFill/>
            <a:ln w="50800">
              <a:solidFill>
                <a:schemeClr val="tx1"/>
              </a:solidFill>
              <a:round/>
              <a:headEnd/>
              <a:tailEnd/>
            </a:ln>
          </p:spPr>
          <p:txBody>
            <a:bodyPr/>
            <a:lstStyle/>
            <a:p>
              <a:endParaRPr lang="en-US"/>
            </a:p>
          </p:txBody>
        </p:sp>
        <p:sp>
          <p:nvSpPr>
            <p:cNvPr id="2579" name="Line 531"/>
            <p:cNvSpPr>
              <a:spLocks noChangeShapeType="1"/>
            </p:cNvSpPr>
            <p:nvPr/>
          </p:nvSpPr>
          <p:spPr bwMode="auto">
            <a:xfrm>
              <a:off x="3321" y="2040"/>
              <a:ext cx="12" cy="60"/>
            </a:xfrm>
            <a:prstGeom prst="line">
              <a:avLst/>
            </a:prstGeom>
            <a:noFill/>
            <a:ln w="50800">
              <a:solidFill>
                <a:schemeClr val="tx1"/>
              </a:solidFill>
              <a:round/>
              <a:headEnd/>
              <a:tailEnd/>
            </a:ln>
          </p:spPr>
          <p:txBody>
            <a:bodyPr/>
            <a:lstStyle/>
            <a:p>
              <a:endParaRPr lang="en-US"/>
            </a:p>
          </p:txBody>
        </p:sp>
        <p:sp>
          <p:nvSpPr>
            <p:cNvPr id="2580" name="Line 532"/>
            <p:cNvSpPr>
              <a:spLocks noChangeShapeType="1"/>
            </p:cNvSpPr>
            <p:nvPr/>
          </p:nvSpPr>
          <p:spPr bwMode="auto">
            <a:xfrm>
              <a:off x="3333" y="2100"/>
              <a:ext cx="12" cy="60"/>
            </a:xfrm>
            <a:prstGeom prst="line">
              <a:avLst/>
            </a:prstGeom>
            <a:noFill/>
            <a:ln w="50800">
              <a:solidFill>
                <a:schemeClr val="tx1"/>
              </a:solidFill>
              <a:round/>
              <a:headEnd/>
              <a:tailEnd/>
            </a:ln>
          </p:spPr>
          <p:txBody>
            <a:bodyPr/>
            <a:lstStyle/>
            <a:p>
              <a:endParaRPr lang="en-US"/>
            </a:p>
          </p:txBody>
        </p:sp>
        <p:sp>
          <p:nvSpPr>
            <p:cNvPr id="2581" name="Line 533"/>
            <p:cNvSpPr>
              <a:spLocks noChangeShapeType="1"/>
            </p:cNvSpPr>
            <p:nvPr/>
          </p:nvSpPr>
          <p:spPr bwMode="auto">
            <a:xfrm>
              <a:off x="3345" y="2160"/>
              <a:ext cx="12" cy="60"/>
            </a:xfrm>
            <a:prstGeom prst="line">
              <a:avLst/>
            </a:prstGeom>
            <a:noFill/>
            <a:ln w="50800">
              <a:solidFill>
                <a:schemeClr val="tx1"/>
              </a:solidFill>
              <a:round/>
              <a:headEnd/>
              <a:tailEnd/>
            </a:ln>
          </p:spPr>
          <p:txBody>
            <a:bodyPr/>
            <a:lstStyle/>
            <a:p>
              <a:endParaRPr lang="en-US"/>
            </a:p>
          </p:txBody>
        </p:sp>
        <p:sp>
          <p:nvSpPr>
            <p:cNvPr id="2582" name="Line 534"/>
            <p:cNvSpPr>
              <a:spLocks noChangeShapeType="1"/>
            </p:cNvSpPr>
            <p:nvPr/>
          </p:nvSpPr>
          <p:spPr bwMode="auto">
            <a:xfrm>
              <a:off x="3357" y="2220"/>
              <a:ext cx="12" cy="60"/>
            </a:xfrm>
            <a:prstGeom prst="line">
              <a:avLst/>
            </a:prstGeom>
            <a:noFill/>
            <a:ln w="50800">
              <a:solidFill>
                <a:schemeClr val="tx1"/>
              </a:solidFill>
              <a:round/>
              <a:headEnd/>
              <a:tailEnd/>
            </a:ln>
          </p:spPr>
          <p:txBody>
            <a:bodyPr/>
            <a:lstStyle/>
            <a:p>
              <a:endParaRPr lang="en-US"/>
            </a:p>
          </p:txBody>
        </p:sp>
        <p:sp>
          <p:nvSpPr>
            <p:cNvPr id="2583" name="Line 535"/>
            <p:cNvSpPr>
              <a:spLocks noChangeShapeType="1"/>
            </p:cNvSpPr>
            <p:nvPr/>
          </p:nvSpPr>
          <p:spPr bwMode="auto">
            <a:xfrm>
              <a:off x="3369" y="2280"/>
              <a:ext cx="12" cy="60"/>
            </a:xfrm>
            <a:prstGeom prst="line">
              <a:avLst/>
            </a:prstGeom>
            <a:noFill/>
            <a:ln w="50800">
              <a:solidFill>
                <a:schemeClr val="tx1"/>
              </a:solidFill>
              <a:round/>
              <a:headEnd/>
              <a:tailEnd/>
            </a:ln>
          </p:spPr>
          <p:txBody>
            <a:bodyPr/>
            <a:lstStyle/>
            <a:p>
              <a:endParaRPr lang="en-US"/>
            </a:p>
          </p:txBody>
        </p:sp>
        <p:sp>
          <p:nvSpPr>
            <p:cNvPr id="2584" name="Line 536"/>
            <p:cNvSpPr>
              <a:spLocks noChangeShapeType="1"/>
            </p:cNvSpPr>
            <p:nvPr/>
          </p:nvSpPr>
          <p:spPr bwMode="auto">
            <a:xfrm>
              <a:off x="3381" y="2340"/>
              <a:ext cx="6" cy="54"/>
            </a:xfrm>
            <a:prstGeom prst="line">
              <a:avLst/>
            </a:prstGeom>
            <a:noFill/>
            <a:ln w="50800">
              <a:solidFill>
                <a:schemeClr val="tx1"/>
              </a:solidFill>
              <a:round/>
              <a:headEnd/>
              <a:tailEnd/>
            </a:ln>
          </p:spPr>
          <p:txBody>
            <a:bodyPr/>
            <a:lstStyle/>
            <a:p>
              <a:endParaRPr lang="en-US"/>
            </a:p>
          </p:txBody>
        </p:sp>
        <p:sp>
          <p:nvSpPr>
            <p:cNvPr id="2585" name="Line 537"/>
            <p:cNvSpPr>
              <a:spLocks noChangeShapeType="1"/>
            </p:cNvSpPr>
            <p:nvPr/>
          </p:nvSpPr>
          <p:spPr bwMode="auto">
            <a:xfrm>
              <a:off x="3387" y="2394"/>
              <a:ext cx="12" cy="54"/>
            </a:xfrm>
            <a:prstGeom prst="line">
              <a:avLst/>
            </a:prstGeom>
            <a:noFill/>
            <a:ln w="50800">
              <a:solidFill>
                <a:schemeClr val="tx1"/>
              </a:solidFill>
              <a:round/>
              <a:headEnd/>
              <a:tailEnd/>
            </a:ln>
          </p:spPr>
          <p:txBody>
            <a:bodyPr/>
            <a:lstStyle/>
            <a:p>
              <a:endParaRPr lang="en-US"/>
            </a:p>
          </p:txBody>
        </p:sp>
        <p:sp>
          <p:nvSpPr>
            <p:cNvPr id="2586" name="Line 538"/>
            <p:cNvSpPr>
              <a:spLocks noChangeShapeType="1"/>
            </p:cNvSpPr>
            <p:nvPr/>
          </p:nvSpPr>
          <p:spPr bwMode="auto">
            <a:xfrm>
              <a:off x="3399" y="2448"/>
              <a:ext cx="12" cy="54"/>
            </a:xfrm>
            <a:prstGeom prst="line">
              <a:avLst/>
            </a:prstGeom>
            <a:noFill/>
            <a:ln w="50800">
              <a:solidFill>
                <a:schemeClr val="tx1"/>
              </a:solidFill>
              <a:round/>
              <a:headEnd/>
              <a:tailEnd/>
            </a:ln>
          </p:spPr>
          <p:txBody>
            <a:bodyPr/>
            <a:lstStyle/>
            <a:p>
              <a:endParaRPr lang="en-US"/>
            </a:p>
          </p:txBody>
        </p:sp>
        <p:sp>
          <p:nvSpPr>
            <p:cNvPr id="2587" name="Line 539"/>
            <p:cNvSpPr>
              <a:spLocks noChangeShapeType="1"/>
            </p:cNvSpPr>
            <p:nvPr/>
          </p:nvSpPr>
          <p:spPr bwMode="auto">
            <a:xfrm>
              <a:off x="3411" y="2502"/>
              <a:ext cx="12" cy="48"/>
            </a:xfrm>
            <a:prstGeom prst="line">
              <a:avLst/>
            </a:prstGeom>
            <a:noFill/>
            <a:ln w="50800">
              <a:solidFill>
                <a:schemeClr val="tx1"/>
              </a:solidFill>
              <a:round/>
              <a:headEnd/>
              <a:tailEnd/>
            </a:ln>
          </p:spPr>
          <p:txBody>
            <a:bodyPr/>
            <a:lstStyle/>
            <a:p>
              <a:endParaRPr lang="en-US"/>
            </a:p>
          </p:txBody>
        </p:sp>
        <p:sp>
          <p:nvSpPr>
            <p:cNvPr id="2588" name="Line 540"/>
            <p:cNvSpPr>
              <a:spLocks noChangeShapeType="1"/>
            </p:cNvSpPr>
            <p:nvPr/>
          </p:nvSpPr>
          <p:spPr bwMode="auto">
            <a:xfrm>
              <a:off x="3423" y="2550"/>
              <a:ext cx="12" cy="48"/>
            </a:xfrm>
            <a:prstGeom prst="line">
              <a:avLst/>
            </a:prstGeom>
            <a:noFill/>
            <a:ln w="50800">
              <a:solidFill>
                <a:schemeClr val="tx1"/>
              </a:solidFill>
              <a:round/>
              <a:headEnd/>
              <a:tailEnd/>
            </a:ln>
          </p:spPr>
          <p:txBody>
            <a:bodyPr/>
            <a:lstStyle/>
            <a:p>
              <a:endParaRPr lang="en-US"/>
            </a:p>
          </p:txBody>
        </p:sp>
        <p:sp>
          <p:nvSpPr>
            <p:cNvPr id="2589" name="Freeform 541"/>
            <p:cNvSpPr>
              <a:spLocks/>
            </p:cNvSpPr>
            <p:nvPr/>
          </p:nvSpPr>
          <p:spPr bwMode="auto">
            <a:xfrm>
              <a:off x="3435" y="2598"/>
              <a:ext cx="12" cy="48"/>
            </a:xfrm>
            <a:custGeom>
              <a:avLst/>
              <a:gdLst/>
              <a:ahLst/>
              <a:cxnLst>
                <a:cxn ang="0">
                  <a:pos x="0" y="0"/>
                </a:cxn>
                <a:cxn ang="0">
                  <a:pos x="6" y="24"/>
                </a:cxn>
                <a:cxn ang="0">
                  <a:pos x="12" y="48"/>
                </a:cxn>
              </a:cxnLst>
              <a:rect l="0" t="0" r="r" b="b"/>
              <a:pathLst>
                <a:path w="12" h="48">
                  <a:moveTo>
                    <a:pt x="0" y="0"/>
                  </a:moveTo>
                  <a:lnTo>
                    <a:pt x="6" y="24"/>
                  </a:lnTo>
                  <a:lnTo>
                    <a:pt x="12" y="48"/>
                  </a:lnTo>
                </a:path>
              </a:pathLst>
            </a:custGeom>
            <a:solidFill>
              <a:schemeClr val="tx1"/>
            </a:solidFill>
            <a:ln w="50800">
              <a:solidFill>
                <a:schemeClr val="tx1"/>
              </a:solidFill>
              <a:prstDash val="solid"/>
              <a:round/>
              <a:headEnd/>
              <a:tailEnd/>
            </a:ln>
          </p:spPr>
          <p:txBody>
            <a:bodyPr/>
            <a:lstStyle/>
            <a:p>
              <a:endParaRPr lang="en-US"/>
            </a:p>
          </p:txBody>
        </p:sp>
        <p:sp>
          <p:nvSpPr>
            <p:cNvPr id="2590" name="Freeform 542"/>
            <p:cNvSpPr>
              <a:spLocks/>
            </p:cNvSpPr>
            <p:nvPr/>
          </p:nvSpPr>
          <p:spPr bwMode="auto">
            <a:xfrm>
              <a:off x="3447" y="2646"/>
              <a:ext cx="12" cy="36"/>
            </a:xfrm>
            <a:custGeom>
              <a:avLst/>
              <a:gdLst/>
              <a:ahLst/>
              <a:cxnLst>
                <a:cxn ang="0">
                  <a:pos x="0" y="0"/>
                </a:cxn>
                <a:cxn ang="0">
                  <a:pos x="6" y="18"/>
                </a:cxn>
                <a:cxn ang="0">
                  <a:pos x="12" y="36"/>
                </a:cxn>
              </a:cxnLst>
              <a:rect l="0" t="0" r="r" b="b"/>
              <a:pathLst>
                <a:path w="12" h="36">
                  <a:moveTo>
                    <a:pt x="0" y="0"/>
                  </a:moveTo>
                  <a:lnTo>
                    <a:pt x="6" y="18"/>
                  </a:lnTo>
                  <a:lnTo>
                    <a:pt x="12" y="36"/>
                  </a:lnTo>
                </a:path>
              </a:pathLst>
            </a:custGeom>
            <a:solidFill>
              <a:schemeClr val="tx1"/>
            </a:solidFill>
            <a:ln w="50800">
              <a:solidFill>
                <a:schemeClr val="tx1"/>
              </a:solidFill>
              <a:prstDash val="solid"/>
              <a:round/>
              <a:headEnd/>
              <a:tailEnd/>
            </a:ln>
          </p:spPr>
          <p:txBody>
            <a:bodyPr/>
            <a:lstStyle/>
            <a:p>
              <a:endParaRPr lang="en-US"/>
            </a:p>
          </p:txBody>
        </p:sp>
        <p:sp>
          <p:nvSpPr>
            <p:cNvPr id="2591" name="Line 543"/>
            <p:cNvSpPr>
              <a:spLocks noChangeShapeType="1"/>
            </p:cNvSpPr>
            <p:nvPr/>
          </p:nvSpPr>
          <p:spPr bwMode="auto">
            <a:xfrm>
              <a:off x="3459" y="2682"/>
              <a:ext cx="6" cy="36"/>
            </a:xfrm>
            <a:prstGeom prst="line">
              <a:avLst/>
            </a:prstGeom>
            <a:noFill/>
            <a:ln w="50800">
              <a:solidFill>
                <a:schemeClr val="tx1"/>
              </a:solidFill>
              <a:round/>
              <a:headEnd/>
              <a:tailEnd/>
            </a:ln>
          </p:spPr>
          <p:txBody>
            <a:bodyPr/>
            <a:lstStyle/>
            <a:p>
              <a:endParaRPr lang="en-US"/>
            </a:p>
          </p:txBody>
        </p:sp>
        <p:sp>
          <p:nvSpPr>
            <p:cNvPr id="2592" name="Freeform 544"/>
            <p:cNvSpPr>
              <a:spLocks/>
            </p:cNvSpPr>
            <p:nvPr/>
          </p:nvSpPr>
          <p:spPr bwMode="auto">
            <a:xfrm>
              <a:off x="3465" y="2718"/>
              <a:ext cx="12" cy="36"/>
            </a:xfrm>
            <a:custGeom>
              <a:avLst/>
              <a:gdLst/>
              <a:ahLst/>
              <a:cxnLst>
                <a:cxn ang="0">
                  <a:pos x="0" y="0"/>
                </a:cxn>
                <a:cxn ang="0">
                  <a:pos x="6" y="18"/>
                </a:cxn>
                <a:cxn ang="0">
                  <a:pos x="12" y="36"/>
                </a:cxn>
              </a:cxnLst>
              <a:rect l="0" t="0" r="r" b="b"/>
              <a:pathLst>
                <a:path w="12" h="36">
                  <a:moveTo>
                    <a:pt x="0" y="0"/>
                  </a:moveTo>
                  <a:lnTo>
                    <a:pt x="6" y="18"/>
                  </a:lnTo>
                  <a:lnTo>
                    <a:pt x="12" y="36"/>
                  </a:lnTo>
                </a:path>
              </a:pathLst>
            </a:custGeom>
            <a:solidFill>
              <a:schemeClr val="tx1"/>
            </a:solidFill>
            <a:ln w="50800">
              <a:solidFill>
                <a:schemeClr val="tx1"/>
              </a:solidFill>
              <a:prstDash val="solid"/>
              <a:round/>
              <a:headEnd/>
              <a:tailEnd/>
            </a:ln>
          </p:spPr>
          <p:txBody>
            <a:bodyPr/>
            <a:lstStyle/>
            <a:p>
              <a:endParaRPr lang="en-US"/>
            </a:p>
          </p:txBody>
        </p:sp>
        <p:sp>
          <p:nvSpPr>
            <p:cNvPr id="2593" name="Freeform 545"/>
            <p:cNvSpPr>
              <a:spLocks/>
            </p:cNvSpPr>
            <p:nvPr/>
          </p:nvSpPr>
          <p:spPr bwMode="auto">
            <a:xfrm>
              <a:off x="3477" y="2754"/>
              <a:ext cx="12" cy="24"/>
            </a:xfrm>
            <a:custGeom>
              <a:avLst/>
              <a:gdLst/>
              <a:ahLst/>
              <a:cxnLst>
                <a:cxn ang="0">
                  <a:pos x="0" y="0"/>
                </a:cxn>
                <a:cxn ang="0">
                  <a:pos x="6" y="12"/>
                </a:cxn>
                <a:cxn ang="0">
                  <a:pos x="12" y="24"/>
                </a:cxn>
              </a:cxnLst>
              <a:rect l="0" t="0" r="r" b="b"/>
              <a:pathLst>
                <a:path w="12" h="24">
                  <a:moveTo>
                    <a:pt x="0" y="0"/>
                  </a:moveTo>
                  <a:lnTo>
                    <a:pt x="6" y="12"/>
                  </a:lnTo>
                  <a:lnTo>
                    <a:pt x="12" y="24"/>
                  </a:lnTo>
                </a:path>
              </a:pathLst>
            </a:custGeom>
            <a:solidFill>
              <a:schemeClr val="tx1"/>
            </a:solidFill>
            <a:ln w="50800">
              <a:solidFill>
                <a:schemeClr val="tx1"/>
              </a:solidFill>
              <a:prstDash val="solid"/>
              <a:round/>
              <a:headEnd/>
              <a:tailEnd/>
            </a:ln>
          </p:spPr>
          <p:txBody>
            <a:bodyPr/>
            <a:lstStyle/>
            <a:p>
              <a:endParaRPr lang="en-US"/>
            </a:p>
          </p:txBody>
        </p:sp>
        <p:sp>
          <p:nvSpPr>
            <p:cNvPr id="2594" name="Line 546"/>
            <p:cNvSpPr>
              <a:spLocks noChangeShapeType="1"/>
            </p:cNvSpPr>
            <p:nvPr/>
          </p:nvSpPr>
          <p:spPr bwMode="auto">
            <a:xfrm>
              <a:off x="3489" y="2778"/>
              <a:ext cx="12" cy="24"/>
            </a:xfrm>
            <a:prstGeom prst="line">
              <a:avLst/>
            </a:prstGeom>
            <a:noFill/>
            <a:ln w="50800">
              <a:solidFill>
                <a:schemeClr val="tx1"/>
              </a:solidFill>
              <a:round/>
              <a:headEnd/>
              <a:tailEnd/>
            </a:ln>
          </p:spPr>
          <p:txBody>
            <a:bodyPr/>
            <a:lstStyle/>
            <a:p>
              <a:endParaRPr lang="en-US"/>
            </a:p>
          </p:txBody>
        </p:sp>
        <p:sp>
          <p:nvSpPr>
            <p:cNvPr id="2595" name="Line 547"/>
            <p:cNvSpPr>
              <a:spLocks noChangeShapeType="1"/>
            </p:cNvSpPr>
            <p:nvPr/>
          </p:nvSpPr>
          <p:spPr bwMode="auto">
            <a:xfrm>
              <a:off x="3501" y="2802"/>
              <a:ext cx="12" cy="18"/>
            </a:xfrm>
            <a:prstGeom prst="line">
              <a:avLst/>
            </a:prstGeom>
            <a:noFill/>
            <a:ln w="50800">
              <a:solidFill>
                <a:schemeClr val="tx1"/>
              </a:solidFill>
              <a:round/>
              <a:headEnd/>
              <a:tailEnd/>
            </a:ln>
          </p:spPr>
          <p:txBody>
            <a:bodyPr/>
            <a:lstStyle/>
            <a:p>
              <a:endParaRPr lang="en-US"/>
            </a:p>
          </p:txBody>
        </p:sp>
        <p:sp>
          <p:nvSpPr>
            <p:cNvPr id="2596" name="Line 548"/>
            <p:cNvSpPr>
              <a:spLocks noChangeShapeType="1"/>
            </p:cNvSpPr>
            <p:nvPr/>
          </p:nvSpPr>
          <p:spPr bwMode="auto">
            <a:xfrm>
              <a:off x="3513" y="2820"/>
              <a:ext cx="12" cy="12"/>
            </a:xfrm>
            <a:prstGeom prst="line">
              <a:avLst/>
            </a:prstGeom>
            <a:noFill/>
            <a:ln w="50800">
              <a:solidFill>
                <a:schemeClr val="tx1"/>
              </a:solidFill>
              <a:round/>
              <a:headEnd/>
              <a:tailEnd/>
            </a:ln>
          </p:spPr>
          <p:txBody>
            <a:bodyPr/>
            <a:lstStyle/>
            <a:p>
              <a:endParaRPr lang="en-US"/>
            </a:p>
          </p:txBody>
        </p:sp>
        <p:sp>
          <p:nvSpPr>
            <p:cNvPr id="2597" name="Freeform 549"/>
            <p:cNvSpPr>
              <a:spLocks/>
            </p:cNvSpPr>
            <p:nvPr/>
          </p:nvSpPr>
          <p:spPr bwMode="auto">
            <a:xfrm>
              <a:off x="3525" y="2832"/>
              <a:ext cx="6" cy="12"/>
            </a:xfrm>
            <a:custGeom>
              <a:avLst/>
              <a:gdLst/>
              <a:ahLst/>
              <a:cxnLst>
                <a:cxn ang="0">
                  <a:pos x="0" y="0"/>
                </a:cxn>
                <a:cxn ang="0">
                  <a:pos x="0" y="6"/>
                </a:cxn>
                <a:cxn ang="0">
                  <a:pos x="6" y="12"/>
                </a:cxn>
              </a:cxnLst>
              <a:rect l="0" t="0" r="r" b="b"/>
              <a:pathLst>
                <a:path w="6" h="12">
                  <a:moveTo>
                    <a:pt x="0" y="0"/>
                  </a:moveTo>
                  <a:lnTo>
                    <a:pt x="0" y="6"/>
                  </a:lnTo>
                  <a:lnTo>
                    <a:pt x="6" y="12"/>
                  </a:lnTo>
                </a:path>
              </a:pathLst>
            </a:custGeom>
            <a:solidFill>
              <a:schemeClr val="tx1"/>
            </a:solidFill>
            <a:ln w="50800">
              <a:solidFill>
                <a:schemeClr val="tx1"/>
              </a:solidFill>
              <a:prstDash val="solid"/>
              <a:round/>
              <a:headEnd/>
              <a:tailEnd/>
            </a:ln>
          </p:spPr>
          <p:txBody>
            <a:bodyPr/>
            <a:lstStyle/>
            <a:p>
              <a:endParaRPr lang="en-US"/>
            </a:p>
          </p:txBody>
        </p:sp>
        <p:sp>
          <p:nvSpPr>
            <p:cNvPr id="2598" name="Freeform 550"/>
            <p:cNvSpPr>
              <a:spLocks/>
            </p:cNvSpPr>
            <p:nvPr/>
          </p:nvSpPr>
          <p:spPr bwMode="auto">
            <a:xfrm>
              <a:off x="3531" y="2844"/>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599" name="Freeform 551"/>
            <p:cNvSpPr>
              <a:spLocks/>
            </p:cNvSpPr>
            <p:nvPr/>
          </p:nvSpPr>
          <p:spPr bwMode="auto">
            <a:xfrm>
              <a:off x="3543" y="2844"/>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600" name="Freeform 552"/>
            <p:cNvSpPr>
              <a:spLocks/>
            </p:cNvSpPr>
            <p:nvPr/>
          </p:nvSpPr>
          <p:spPr bwMode="auto">
            <a:xfrm>
              <a:off x="3555" y="2832"/>
              <a:ext cx="12" cy="12"/>
            </a:xfrm>
            <a:custGeom>
              <a:avLst/>
              <a:gdLst/>
              <a:ahLst/>
              <a:cxnLst>
                <a:cxn ang="0">
                  <a:pos x="0" y="12"/>
                </a:cxn>
                <a:cxn ang="0">
                  <a:pos x="6" y="6"/>
                </a:cxn>
                <a:cxn ang="0">
                  <a:pos x="12" y="0"/>
                </a:cxn>
              </a:cxnLst>
              <a:rect l="0" t="0" r="r" b="b"/>
              <a:pathLst>
                <a:path w="12" h="12">
                  <a:moveTo>
                    <a:pt x="0" y="12"/>
                  </a:moveTo>
                  <a:lnTo>
                    <a:pt x="6" y="6"/>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601" name="Line 553"/>
            <p:cNvSpPr>
              <a:spLocks noChangeShapeType="1"/>
            </p:cNvSpPr>
            <p:nvPr/>
          </p:nvSpPr>
          <p:spPr bwMode="auto">
            <a:xfrm flipV="1">
              <a:off x="3567" y="2820"/>
              <a:ext cx="12" cy="12"/>
            </a:xfrm>
            <a:prstGeom prst="line">
              <a:avLst/>
            </a:prstGeom>
            <a:noFill/>
            <a:ln w="50800">
              <a:solidFill>
                <a:schemeClr val="tx1"/>
              </a:solidFill>
              <a:round/>
              <a:headEnd/>
              <a:tailEnd/>
            </a:ln>
          </p:spPr>
          <p:txBody>
            <a:bodyPr/>
            <a:lstStyle/>
            <a:p>
              <a:endParaRPr lang="en-US"/>
            </a:p>
          </p:txBody>
        </p:sp>
        <p:sp>
          <p:nvSpPr>
            <p:cNvPr id="2602" name="Line 554"/>
            <p:cNvSpPr>
              <a:spLocks noChangeShapeType="1"/>
            </p:cNvSpPr>
            <p:nvPr/>
          </p:nvSpPr>
          <p:spPr bwMode="auto">
            <a:xfrm flipV="1">
              <a:off x="3579" y="2802"/>
              <a:ext cx="12" cy="18"/>
            </a:xfrm>
            <a:prstGeom prst="line">
              <a:avLst/>
            </a:prstGeom>
            <a:noFill/>
            <a:ln w="50800">
              <a:solidFill>
                <a:schemeClr val="tx1"/>
              </a:solidFill>
              <a:round/>
              <a:headEnd/>
              <a:tailEnd/>
            </a:ln>
          </p:spPr>
          <p:txBody>
            <a:bodyPr/>
            <a:lstStyle/>
            <a:p>
              <a:endParaRPr lang="en-US"/>
            </a:p>
          </p:txBody>
        </p:sp>
        <p:sp>
          <p:nvSpPr>
            <p:cNvPr id="2603" name="Line 555"/>
            <p:cNvSpPr>
              <a:spLocks noChangeShapeType="1"/>
            </p:cNvSpPr>
            <p:nvPr/>
          </p:nvSpPr>
          <p:spPr bwMode="auto">
            <a:xfrm flipV="1">
              <a:off x="3591" y="2778"/>
              <a:ext cx="12" cy="24"/>
            </a:xfrm>
            <a:prstGeom prst="line">
              <a:avLst/>
            </a:prstGeom>
            <a:noFill/>
            <a:ln w="50800">
              <a:solidFill>
                <a:schemeClr val="tx1"/>
              </a:solidFill>
              <a:round/>
              <a:headEnd/>
              <a:tailEnd/>
            </a:ln>
          </p:spPr>
          <p:txBody>
            <a:bodyPr/>
            <a:lstStyle/>
            <a:p>
              <a:endParaRPr lang="en-US"/>
            </a:p>
          </p:txBody>
        </p:sp>
        <p:sp>
          <p:nvSpPr>
            <p:cNvPr id="2604" name="Freeform 556"/>
            <p:cNvSpPr>
              <a:spLocks/>
            </p:cNvSpPr>
            <p:nvPr/>
          </p:nvSpPr>
          <p:spPr bwMode="auto">
            <a:xfrm>
              <a:off x="3603" y="2754"/>
              <a:ext cx="6" cy="24"/>
            </a:xfrm>
            <a:custGeom>
              <a:avLst/>
              <a:gdLst/>
              <a:ahLst/>
              <a:cxnLst>
                <a:cxn ang="0">
                  <a:pos x="0" y="24"/>
                </a:cxn>
                <a:cxn ang="0">
                  <a:pos x="0" y="12"/>
                </a:cxn>
                <a:cxn ang="0">
                  <a:pos x="6" y="0"/>
                </a:cxn>
              </a:cxnLst>
              <a:rect l="0" t="0" r="r" b="b"/>
              <a:pathLst>
                <a:path w="6" h="24">
                  <a:moveTo>
                    <a:pt x="0" y="24"/>
                  </a:moveTo>
                  <a:lnTo>
                    <a:pt x="0" y="12"/>
                  </a:lnTo>
                  <a:lnTo>
                    <a:pt x="6" y="0"/>
                  </a:lnTo>
                </a:path>
              </a:pathLst>
            </a:custGeom>
            <a:solidFill>
              <a:schemeClr val="tx1"/>
            </a:solidFill>
            <a:ln w="50800">
              <a:solidFill>
                <a:schemeClr val="tx1"/>
              </a:solidFill>
              <a:prstDash val="solid"/>
              <a:round/>
              <a:headEnd/>
              <a:tailEnd/>
            </a:ln>
          </p:spPr>
          <p:txBody>
            <a:bodyPr/>
            <a:lstStyle/>
            <a:p>
              <a:endParaRPr lang="en-US"/>
            </a:p>
          </p:txBody>
        </p:sp>
        <p:sp>
          <p:nvSpPr>
            <p:cNvPr id="2605" name="Freeform 557"/>
            <p:cNvSpPr>
              <a:spLocks/>
            </p:cNvSpPr>
            <p:nvPr/>
          </p:nvSpPr>
          <p:spPr bwMode="auto">
            <a:xfrm>
              <a:off x="3609" y="2718"/>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606" name="Line 558"/>
            <p:cNvSpPr>
              <a:spLocks noChangeShapeType="1"/>
            </p:cNvSpPr>
            <p:nvPr/>
          </p:nvSpPr>
          <p:spPr bwMode="auto">
            <a:xfrm flipV="1">
              <a:off x="3621" y="2682"/>
              <a:ext cx="12" cy="36"/>
            </a:xfrm>
            <a:prstGeom prst="line">
              <a:avLst/>
            </a:prstGeom>
            <a:noFill/>
            <a:ln w="50800">
              <a:solidFill>
                <a:schemeClr val="tx1"/>
              </a:solidFill>
              <a:round/>
              <a:headEnd/>
              <a:tailEnd/>
            </a:ln>
          </p:spPr>
          <p:txBody>
            <a:bodyPr/>
            <a:lstStyle/>
            <a:p>
              <a:endParaRPr lang="en-US"/>
            </a:p>
          </p:txBody>
        </p:sp>
        <p:sp>
          <p:nvSpPr>
            <p:cNvPr id="2607" name="Freeform 559"/>
            <p:cNvSpPr>
              <a:spLocks/>
            </p:cNvSpPr>
            <p:nvPr/>
          </p:nvSpPr>
          <p:spPr bwMode="auto">
            <a:xfrm>
              <a:off x="3633" y="2646"/>
              <a:ext cx="12" cy="36"/>
            </a:xfrm>
            <a:custGeom>
              <a:avLst/>
              <a:gdLst/>
              <a:ahLst/>
              <a:cxnLst>
                <a:cxn ang="0">
                  <a:pos x="0" y="36"/>
                </a:cxn>
                <a:cxn ang="0">
                  <a:pos x="6" y="18"/>
                </a:cxn>
                <a:cxn ang="0">
                  <a:pos x="12" y="0"/>
                </a:cxn>
              </a:cxnLst>
              <a:rect l="0" t="0" r="r" b="b"/>
              <a:pathLst>
                <a:path w="12" h="36">
                  <a:moveTo>
                    <a:pt x="0" y="36"/>
                  </a:moveTo>
                  <a:lnTo>
                    <a:pt x="6" y="18"/>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608" name="Freeform 560"/>
            <p:cNvSpPr>
              <a:spLocks/>
            </p:cNvSpPr>
            <p:nvPr/>
          </p:nvSpPr>
          <p:spPr bwMode="auto">
            <a:xfrm>
              <a:off x="3645" y="2598"/>
              <a:ext cx="12" cy="48"/>
            </a:xfrm>
            <a:custGeom>
              <a:avLst/>
              <a:gdLst/>
              <a:ahLst/>
              <a:cxnLst>
                <a:cxn ang="0">
                  <a:pos x="0" y="48"/>
                </a:cxn>
                <a:cxn ang="0">
                  <a:pos x="6" y="24"/>
                </a:cxn>
                <a:cxn ang="0">
                  <a:pos x="12" y="0"/>
                </a:cxn>
              </a:cxnLst>
              <a:rect l="0" t="0" r="r" b="b"/>
              <a:pathLst>
                <a:path w="12" h="48">
                  <a:moveTo>
                    <a:pt x="0" y="48"/>
                  </a:moveTo>
                  <a:lnTo>
                    <a:pt x="6" y="24"/>
                  </a:lnTo>
                  <a:lnTo>
                    <a:pt x="12" y="0"/>
                  </a:lnTo>
                </a:path>
              </a:pathLst>
            </a:custGeom>
            <a:solidFill>
              <a:schemeClr val="tx1"/>
            </a:solidFill>
            <a:ln w="50800">
              <a:solidFill>
                <a:schemeClr val="tx1"/>
              </a:solidFill>
              <a:prstDash val="solid"/>
              <a:round/>
              <a:headEnd/>
              <a:tailEnd/>
            </a:ln>
          </p:spPr>
          <p:txBody>
            <a:bodyPr/>
            <a:lstStyle/>
            <a:p>
              <a:endParaRPr lang="en-US"/>
            </a:p>
          </p:txBody>
        </p:sp>
        <p:sp>
          <p:nvSpPr>
            <p:cNvPr id="2609" name="Line 561"/>
            <p:cNvSpPr>
              <a:spLocks noChangeShapeType="1"/>
            </p:cNvSpPr>
            <p:nvPr/>
          </p:nvSpPr>
          <p:spPr bwMode="auto">
            <a:xfrm flipV="1">
              <a:off x="3657" y="2550"/>
              <a:ext cx="12" cy="48"/>
            </a:xfrm>
            <a:prstGeom prst="line">
              <a:avLst/>
            </a:prstGeom>
            <a:noFill/>
            <a:ln w="50800">
              <a:solidFill>
                <a:schemeClr val="tx1"/>
              </a:solidFill>
              <a:round/>
              <a:headEnd/>
              <a:tailEnd/>
            </a:ln>
          </p:spPr>
          <p:txBody>
            <a:bodyPr/>
            <a:lstStyle/>
            <a:p>
              <a:endParaRPr lang="en-US"/>
            </a:p>
          </p:txBody>
        </p:sp>
        <p:sp>
          <p:nvSpPr>
            <p:cNvPr id="2610" name="Line 562"/>
            <p:cNvSpPr>
              <a:spLocks noChangeShapeType="1"/>
            </p:cNvSpPr>
            <p:nvPr/>
          </p:nvSpPr>
          <p:spPr bwMode="auto">
            <a:xfrm flipV="1">
              <a:off x="3669" y="2502"/>
              <a:ext cx="12" cy="48"/>
            </a:xfrm>
            <a:prstGeom prst="line">
              <a:avLst/>
            </a:prstGeom>
            <a:noFill/>
            <a:ln w="50800">
              <a:solidFill>
                <a:schemeClr val="tx1"/>
              </a:solidFill>
              <a:round/>
              <a:headEnd/>
              <a:tailEnd/>
            </a:ln>
          </p:spPr>
          <p:txBody>
            <a:bodyPr/>
            <a:lstStyle/>
            <a:p>
              <a:endParaRPr lang="en-US"/>
            </a:p>
          </p:txBody>
        </p:sp>
        <p:sp>
          <p:nvSpPr>
            <p:cNvPr id="2611" name="Line 563"/>
            <p:cNvSpPr>
              <a:spLocks noChangeShapeType="1"/>
            </p:cNvSpPr>
            <p:nvPr/>
          </p:nvSpPr>
          <p:spPr bwMode="auto">
            <a:xfrm flipV="1">
              <a:off x="3681" y="2448"/>
              <a:ext cx="6" cy="54"/>
            </a:xfrm>
            <a:prstGeom prst="line">
              <a:avLst/>
            </a:prstGeom>
            <a:noFill/>
            <a:ln w="50800">
              <a:solidFill>
                <a:schemeClr val="tx1"/>
              </a:solidFill>
              <a:round/>
              <a:headEnd/>
              <a:tailEnd/>
            </a:ln>
          </p:spPr>
          <p:txBody>
            <a:bodyPr/>
            <a:lstStyle/>
            <a:p>
              <a:endParaRPr lang="en-US"/>
            </a:p>
          </p:txBody>
        </p:sp>
        <p:sp>
          <p:nvSpPr>
            <p:cNvPr id="2612" name="Line 564"/>
            <p:cNvSpPr>
              <a:spLocks noChangeShapeType="1"/>
            </p:cNvSpPr>
            <p:nvPr/>
          </p:nvSpPr>
          <p:spPr bwMode="auto">
            <a:xfrm flipV="1">
              <a:off x="3687" y="2394"/>
              <a:ext cx="12" cy="54"/>
            </a:xfrm>
            <a:prstGeom prst="line">
              <a:avLst/>
            </a:prstGeom>
            <a:noFill/>
            <a:ln w="50800">
              <a:solidFill>
                <a:schemeClr val="tx1"/>
              </a:solidFill>
              <a:round/>
              <a:headEnd/>
              <a:tailEnd/>
            </a:ln>
          </p:spPr>
          <p:txBody>
            <a:bodyPr/>
            <a:lstStyle/>
            <a:p>
              <a:endParaRPr lang="en-US"/>
            </a:p>
          </p:txBody>
        </p:sp>
        <p:sp>
          <p:nvSpPr>
            <p:cNvPr id="2613" name="Line 565"/>
            <p:cNvSpPr>
              <a:spLocks noChangeShapeType="1"/>
            </p:cNvSpPr>
            <p:nvPr/>
          </p:nvSpPr>
          <p:spPr bwMode="auto">
            <a:xfrm flipV="1">
              <a:off x="3699" y="2340"/>
              <a:ext cx="12" cy="54"/>
            </a:xfrm>
            <a:prstGeom prst="line">
              <a:avLst/>
            </a:prstGeom>
            <a:noFill/>
            <a:ln w="50800">
              <a:solidFill>
                <a:schemeClr val="tx1"/>
              </a:solidFill>
              <a:round/>
              <a:headEnd/>
              <a:tailEnd/>
            </a:ln>
          </p:spPr>
          <p:txBody>
            <a:bodyPr/>
            <a:lstStyle/>
            <a:p>
              <a:endParaRPr lang="en-US"/>
            </a:p>
          </p:txBody>
        </p:sp>
        <p:sp>
          <p:nvSpPr>
            <p:cNvPr id="2614" name="Line 566"/>
            <p:cNvSpPr>
              <a:spLocks noChangeShapeType="1"/>
            </p:cNvSpPr>
            <p:nvPr/>
          </p:nvSpPr>
          <p:spPr bwMode="auto">
            <a:xfrm flipV="1">
              <a:off x="3711" y="2280"/>
              <a:ext cx="12" cy="60"/>
            </a:xfrm>
            <a:prstGeom prst="line">
              <a:avLst/>
            </a:prstGeom>
            <a:noFill/>
            <a:ln w="50800">
              <a:solidFill>
                <a:schemeClr val="tx1"/>
              </a:solidFill>
              <a:round/>
              <a:headEnd/>
              <a:tailEnd/>
            </a:ln>
          </p:spPr>
          <p:txBody>
            <a:bodyPr/>
            <a:lstStyle/>
            <a:p>
              <a:endParaRPr lang="en-US"/>
            </a:p>
          </p:txBody>
        </p:sp>
        <p:sp>
          <p:nvSpPr>
            <p:cNvPr id="2615" name="Line 567"/>
            <p:cNvSpPr>
              <a:spLocks noChangeShapeType="1"/>
            </p:cNvSpPr>
            <p:nvPr/>
          </p:nvSpPr>
          <p:spPr bwMode="auto">
            <a:xfrm flipV="1">
              <a:off x="3723" y="2220"/>
              <a:ext cx="12" cy="60"/>
            </a:xfrm>
            <a:prstGeom prst="line">
              <a:avLst/>
            </a:prstGeom>
            <a:noFill/>
            <a:ln w="50800">
              <a:solidFill>
                <a:schemeClr val="tx1"/>
              </a:solidFill>
              <a:round/>
              <a:headEnd/>
              <a:tailEnd/>
            </a:ln>
          </p:spPr>
          <p:txBody>
            <a:bodyPr/>
            <a:lstStyle/>
            <a:p>
              <a:endParaRPr lang="en-US"/>
            </a:p>
          </p:txBody>
        </p:sp>
        <p:sp>
          <p:nvSpPr>
            <p:cNvPr id="2616" name="Line 568"/>
            <p:cNvSpPr>
              <a:spLocks noChangeShapeType="1"/>
            </p:cNvSpPr>
            <p:nvPr/>
          </p:nvSpPr>
          <p:spPr bwMode="auto">
            <a:xfrm flipV="1">
              <a:off x="3735" y="2160"/>
              <a:ext cx="12" cy="60"/>
            </a:xfrm>
            <a:prstGeom prst="line">
              <a:avLst/>
            </a:prstGeom>
            <a:noFill/>
            <a:ln w="50800">
              <a:solidFill>
                <a:schemeClr val="tx1"/>
              </a:solidFill>
              <a:round/>
              <a:headEnd/>
              <a:tailEnd/>
            </a:ln>
          </p:spPr>
          <p:txBody>
            <a:bodyPr/>
            <a:lstStyle/>
            <a:p>
              <a:endParaRPr lang="en-US"/>
            </a:p>
          </p:txBody>
        </p:sp>
      </p:grpSp>
      <p:sp>
        <p:nvSpPr>
          <p:cNvPr id="2617" name="Text Box 569"/>
          <p:cNvSpPr txBox="1">
            <a:spLocks noChangeArrowheads="1"/>
          </p:cNvSpPr>
          <p:nvPr/>
        </p:nvSpPr>
        <p:spPr bwMode="auto">
          <a:xfrm>
            <a:off x="152400" y="76200"/>
            <a:ext cx="3651250" cy="457200"/>
          </a:xfrm>
          <a:prstGeom prst="rect">
            <a:avLst/>
          </a:prstGeom>
          <a:noFill/>
          <a:ln w="9525">
            <a:noFill/>
            <a:miter lim="800000"/>
            <a:headEnd/>
            <a:tailEnd/>
          </a:ln>
          <a:effectLst/>
        </p:spPr>
        <p:txBody>
          <a:bodyPr wrap="none">
            <a:spAutoFit/>
          </a:bodyPr>
          <a:lstStyle/>
          <a:p>
            <a:pPr eaLnBrk="0" hangingPunct="0"/>
            <a:r>
              <a:rPr lang="en-US" b="1">
                <a:latin typeface="Arial" charset="0"/>
              </a:rPr>
              <a:t>Once the ion is trapped,</a:t>
            </a:r>
          </a:p>
        </p:txBody>
      </p:sp>
      <p:sp>
        <p:nvSpPr>
          <p:cNvPr id="2618" name="Text Box 570"/>
          <p:cNvSpPr txBox="1">
            <a:spLocks noChangeArrowheads="1"/>
          </p:cNvSpPr>
          <p:nvPr/>
        </p:nvSpPr>
        <p:spPr bwMode="auto">
          <a:xfrm>
            <a:off x="168275" y="417513"/>
            <a:ext cx="3702050" cy="457200"/>
          </a:xfrm>
          <a:prstGeom prst="rect">
            <a:avLst/>
          </a:prstGeom>
          <a:noFill/>
          <a:ln w="9525">
            <a:noFill/>
            <a:miter lim="800000"/>
            <a:headEnd/>
            <a:tailEnd/>
          </a:ln>
          <a:effectLst/>
        </p:spPr>
        <p:txBody>
          <a:bodyPr wrap="none">
            <a:spAutoFit/>
          </a:bodyPr>
          <a:lstStyle/>
          <a:p>
            <a:pPr eaLnBrk="0" hangingPunct="0"/>
            <a:r>
              <a:rPr lang="en-US" b="1">
                <a:latin typeface="Arial" charset="0"/>
              </a:rPr>
              <a:t>the magnet bends it into</a:t>
            </a:r>
          </a:p>
        </p:txBody>
      </p:sp>
      <p:sp>
        <p:nvSpPr>
          <p:cNvPr id="2619" name="Text Box 571"/>
          <p:cNvSpPr txBox="1">
            <a:spLocks noChangeArrowheads="1"/>
          </p:cNvSpPr>
          <p:nvPr/>
        </p:nvSpPr>
        <p:spPr bwMode="auto">
          <a:xfrm>
            <a:off x="168275" y="750888"/>
            <a:ext cx="2351088" cy="457200"/>
          </a:xfrm>
          <a:prstGeom prst="rect">
            <a:avLst/>
          </a:prstGeom>
          <a:noFill/>
          <a:ln w="9525">
            <a:noFill/>
            <a:miter lim="800000"/>
            <a:headEnd/>
            <a:tailEnd/>
          </a:ln>
          <a:effectLst/>
        </p:spPr>
        <p:txBody>
          <a:bodyPr wrap="none">
            <a:spAutoFit/>
          </a:bodyPr>
          <a:lstStyle/>
          <a:p>
            <a:pPr eaLnBrk="0" hangingPunct="0"/>
            <a:r>
              <a:rPr lang="en-US" b="1">
                <a:latin typeface="Arial" charset="0"/>
              </a:rPr>
              <a:t>a circular path.</a:t>
            </a:r>
          </a:p>
        </p:txBody>
      </p:sp>
      <p:sp>
        <p:nvSpPr>
          <p:cNvPr id="2620" name="Text Box 572"/>
          <p:cNvSpPr txBox="1">
            <a:spLocks noChangeArrowheads="1"/>
          </p:cNvSpPr>
          <p:nvPr/>
        </p:nvSpPr>
        <p:spPr bwMode="auto">
          <a:xfrm>
            <a:off x="3048000" y="1371600"/>
            <a:ext cx="3414713" cy="396875"/>
          </a:xfrm>
          <a:prstGeom prst="rect">
            <a:avLst/>
          </a:prstGeom>
          <a:noFill/>
          <a:ln w="9525">
            <a:noFill/>
            <a:miter lim="800000"/>
            <a:headEnd/>
            <a:tailEnd/>
          </a:ln>
          <a:effectLst/>
        </p:spPr>
        <p:txBody>
          <a:bodyPr wrap="none">
            <a:spAutoFit/>
          </a:bodyPr>
          <a:lstStyle/>
          <a:p>
            <a:pPr eaLnBrk="0" hangingPunct="0"/>
            <a:r>
              <a:rPr lang="en-US" sz="2000" b="1">
                <a:latin typeface="Arial" charset="0"/>
              </a:rPr>
              <a:t>We measure the frequency</a:t>
            </a:r>
          </a:p>
        </p:txBody>
      </p:sp>
      <p:sp>
        <p:nvSpPr>
          <p:cNvPr id="2621" name="Line 573"/>
          <p:cNvSpPr>
            <a:spLocks noChangeShapeType="1"/>
          </p:cNvSpPr>
          <p:nvPr/>
        </p:nvSpPr>
        <p:spPr bwMode="auto">
          <a:xfrm>
            <a:off x="3957638" y="1747838"/>
            <a:ext cx="1371600" cy="457200"/>
          </a:xfrm>
          <a:prstGeom prst="line">
            <a:avLst/>
          </a:prstGeom>
          <a:noFill/>
          <a:ln w="25400">
            <a:solidFill>
              <a:schemeClr val="tx1"/>
            </a:solidFill>
            <a:round/>
            <a:headEnd/>
            <a:tailEnd type="triangle" w="med" len="lg"/>
          </a:ln>
          <a:effectLst/>
        </p:spPr>
        <p:txBody>
          <a:bodyPr/>
          <a:lstStyle/>
          <a:p>
            <a:endParaRPr lang="en-US"/>
          </a:p>
        </p:txBody>
      </p:sp>
      <p:sp>
        <p:nvSpPr>
          <p:cNvPr id="2622" name="Text Box 574"/>
          <p:cNvSpPr txBox="1">
            <a:spLocks noChangeArrowheads="1"/>
          </p:cNvSpPr>
          <p:nvPr/>
        </p:nvSpPr>
        <p:spPr bwMode="auto">
          <a:xfrm>
            <a:off x="7181850" y="609600"/>
            <a:ext cx="1735138"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We know the</a:t>
            </a:r>
          </a:p>
        </p:txBody>
      </p:sp>
      <p:sp>
        <p:nvSpPr>
          <p:cNvPr id="2623" name="Text Box 575"/>
          <p:cNvSpPr txBox="1">
            <a:spLocks noChangeArrowheads="1"/>
          </p:cNvSpPr>
          <p:nvPr/>
        </p:nvSpPr>
        <p:spPr bwMode="auto">
          <a:xfrm>
            <a:off x="7197725" y="887413"/>
            <a:ext cx="1946275"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Magnetic Field</a:t>
            </a:r>
          </a:p>
        </p:txBody>
      </p:sp>
      <p:sp>
        <p:nvSpPr>
          <p:cNvPr id="2624" name="Line 576"/>
          <p:cNvSpPr>
            <a:spLocks noChangeShapeType="1"/>
          </p:cNvSpPr>
          <p:nvPr/>
        </p:nvSpPr>
        <p:spPr bwMode="auto">
          <a:xfrm flipH="1">
            <a:off x="7848600" y="1295400"/>
            <a:ext cx="381000" cy="304800"/>
          </a:xfrm>
          <a:prstGeom prst="line">
            <a:avLst/>
          </a:prstGeom>
          <a:noFill/>
          <a:ln w="25400">
            <a:solidFill>
              <a:schemeClr val="tx1"/>
            </a:solidFill>
            <a:round/>
            <a:headEnd/>
            <a:tailEnd type="triangle" w="med" len="lg"/>
          </a:ln>
          <a:effectLst/>
        </p:spPr>
        <p:txBody>
          <a:bodyPr/>
          <a:lstStyle/>
          <a:p>
            <a:endParaRPr lang="en-US"/>
          </a:p>
        </p:txBody>
      </p:sp>
      <p:sp>
        <p:nvSpPr>
          <p:cNvPr id="2625" name="Text Box 577"/>
          <p:cNvSpPr txBox="1">
            <a:spLocks noChangeArrowheads="1"/>
          </p:cNvSpPr>
          <p:nvPr/>
        </p:nvSpPr>
        <p:spPr bwMode="auto">
          <a:xfrm>
            <a:off x="4038600" y="152400"/>
            <a:ext cx="4962525"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So we can calculate the mass of the ion</a:t>
            </a:r>
          </a:p>
        </p:txBody>
      </p:sp>
      <p:sp>
        <p:nvSpPr>
          <p:cNvPr id="2626" name="Text Box 578"/>
          <p:cNvSpPr txBox="1">
            <a:spLocks noChangeArrowheads="1"/>
          </p:cNvSpPr>
          <p:nvPr/>
        </p:nvSpPr>
        <p:spPr bwMode="auto">
          <a:xfrm>
            <a:off x="6867525" y="2071688"/>
            <a:ext cx="793750" cy="914400"/>
          </a:xfrm>
          <a:prstGeom prst="rect">
            <a:avLst/>
          </a:prstGeom>
          <a:noFill/>
          <a:ln w="25400">
            <a:noFill/>
            <a:miter lim="800000"/>
            <a:headEnd/>
            <a:tailEnd type="none" w="med" len="lg"/>
          </a:ln>
          <a:effectLst/>
        </p:spPr>
        <p:txBody>
          <a:bodyPr wrap="none">
            <a:spAutoFit/>
          </a:bodyPr>
          <a:lstStyle/>
          <a:p>
            <a:pPr eaLnBrk="0" hangingPunct="0"/>
            <a:r>
              <a:rPr lang="en-US" sz="5400" b="1">
                <a:solidFill>
                  <a:srgbClr val="FF0000"/>
                </a:solidFill>
                <a:latin typeface="Arial" charset="0"/>
              </a:rPr>
              <a:t>m</a:t>
            </a:r>
          </a:p>
        </p:txBody>
      </p:sp>
      <p:grpSp>
        <p:nvGrpSpPr>
          <p:cNvPr id="2640" name="Group 579"/>
          <p:cNvGrpSpPr>
            <a:grpSpLocks/>
          </p:cNvGrpSpPr>
          <p:nvPr/>
        </p:nvGrpSpPr>
        <p:grpSpPr bwMode="auto">
          <a:xfrm>
            <a:off x="5895975" y="2743200"/>
            <a:ext cx="733425" cy="1371600"/>
            <a:chOff x="3906" y="1824"/>
            <a:chExt cx="462" cy="864"/>
          </a:xfrm>
        </p:grpSpPr>
        <p:sp>
          <p:nvSpPr>
            <p:cNvPr id="2628" name="Line 580"/>
            <p:cNvSpPr>
              <a:spLocks noChangeShapeType="1"/>
            </p:cNvSpPr>
            <p:nvPr/>
          </p:nvSpPr>
          <p:spPr bwMode="auto">
            <a:xfrm>
              <a:off x="3906" y="1824"/>
              <a:ext cx="0" cy="864"/>
            </a:xfrm>
            <a:prstGeom prst="line">
              <a:avLst/>
            </a:prstGeom>
            <a:noFill/>
            <a:ln w="38100">
              <a:solidFill>
                <a:srgbClr val="FF0000"/>
              </a:solidFill>
              <a:round/>
              <a:headEnd/>
              <a:tailEnd type="none" w="med" len="lg"/>
            </a:ln>
            <a:effectLst/>
          </p:spPr>
          <p:txBody>
            <a:bodyPr/>
            <a:lstStyle/>
            <a:p>
              <a:endParaRPr lang="en-US"/>
            </a:p>
          </p:txBody>
        </p:sp>
        <p:sp>
          <p:nvSpPr>
            <p:cNvPr id="2629" name="Line 581"/>
            <p:cNvSpPr>
              <a:spLocks noChangeShapeType="1"/>
            </p:cNvSpPr>
            <p:nvPr/>
          </p:nvSpPr>
          <p:spPr bwMode="auto">
            <a:xfrm>
              <a:off x="4368" y="1824"/>
              <a:ext cx="0" cy="864"/>
            </a:xfrm>
            <a:prstGeom prst="line">
              <a:avLst/>
            </a:prstGeom>
            <a:noFill/>
            <a:ln w="38100">
              <a:solidFill>
                <a:srgbClr val="FF0000"/>
              </a:solidFill>
              <a:round/>
              <a:headEnd/>
              <a:tailEnd type="none" w="med" len="lg"/>
            </a:ln>
            <a:effectLst/>
          </p:spPr>
          <p:txBody>
            <a:bodyPr/>
            <a:lstStyle/>
            <a:p>
              <a:endParaRPr lang="en-US"/>
            </a:p>
          </p:txBody>
        </p:sp>
      </p:grpSp>
      <p:sp>
        <p:nvSpPr>
          <p:cNvPr id="2630" name="Text Box 582"/>
          <p:cNvSpPr txBox="1">
            <a:spLocks noChangeArrowheads="1"/>
          </p:cNvSpPr>
          <p:nvPr/>
        </p:nvSpPr>
        <p:spPr bwMode="auto">
          <a:xfrm>
            <a:off x="4572000" y="4762500"/>
            <a:ext cx="4430713"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“Light” Ions have a High frequency</a:t>
            </a:r>
          </a:p>
        </p:txBody>
      </p:sp>
      <p:sp>
        <p:nvSpPr>
          <p:cNvPr id="2631" name="Text Box 583"/>
          <p:cNvSpPr txBox="1">
            <a:spLocks noChangeArrowheads="1"/>
          </p:cNvSpPr>
          <p:nvPr/>
        </p:nvSpPr>
        <p:spPr bwMode="auto">
          <a:xfrm>
            <a:off x="2462213" y="6248400"/>
            <a:ext cx="4502150"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“Heavy” Ions have a Low frequency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0"/>
                                  </p:stCondLst>
                                  <p:childTnLst>
                                    <p:set>
                                      <p:cBhvr>
                                        <p:cTn id="6" dur="1" fill="hold">
                                          <p:stCondLst>
                                            <p:cond delay="0"/>
                                          </p:stCondLst>
                                        </p:cTn>
                                        <p:tgtEl>
                                          <p:spTgt spid="2617"/>
                                        </p:tgtEl>
                                        <p:attrNameLst>
                                          <p:attrName>style.visibility</p:attrName>
                                        </p:attrNameLst>
                                      </p:cBhvr>
                                      <p:to>
                                        <p:strVal val="visible"/>
                                      </p:to>
                                    </p:set>
                                    <p:animEffect transition="in" filter="wipe(left)">
                                      <p:cBhvr>
                                        <p:cTn id="7" dur="500"/>
                                        <p:tgtEl>
                                          <p:spTgt spid="2617"/>
                                        </p:tgtEl>
                                      </p:cBhvr>
                                    </p:animEffect>
                                  </p:childTnLst>
                                </p:cTn>
                              </p:par>
                            </p:childTnLst>
                          </p:cTn>
                        </p:par>
                        <p:par>
                          <p:cTn id="8" fill="hold">
                            <p:stCondLst>
                              <p:cond delay="5500"/>
                            </p:stCondLst>
                            <p:childTnLst>
                              <p:par>
                                <p:cTn id="9" presetID="22" presetClass="entr" presetSubtype="8" fill="hold" grpId="0" nodeType="afterEffect">
                                  <p:stCondLst>
                                    <p:cond delay="0"/>
                                  </p:stCondLst>
                                  <p:childTnLst>
                                    <p:set>
                                      <p:cBhvr>
                                        <p:cTn id="10" dur="1" fill="hold">
                                          <p:stCondLst>
                                            <p:cond delay="0"/>
                                          </p:stCondLst>
                                        </p:cTn>
                                        <p:tgtEl>
                                          <p:spTgt spid="2618"/>
                                        </p:tgtEl>
                                        <p:attrNameLst>
                                          <p:attrName>style.visibility</p:attrName>
                                        </p:attrNameLst>
                                      </p:cBhvr>
                                      <p:to>
                                        <p:strVal val="visible"/>
                                      </p:to>
                                    </p:set>
                                    <p:animEffect transition="in" filter="wipe(left)">
                                      <p:cBhvr>
                                        <p:cTn id="11" dur="500"/>
                                        <p:tgtEl>
                                          <p:spTgt spid="2618"/>
                                        </p:tgtEl>
                                      </p:cBhvr>
                                    </p:animEffect>
                                  </p:childTnLst>
                                </p:cTn>
                              </p:par>
                            </p:childTnLst>
                          </p:cTn>
                        </p:par>
                        <p:par>
                          <p:cTn id="12" fill="hold">
                            <p:stCondLst>
                              <p:cond delay="6000"/>
                            </p:stCondLst>
                            <p:childTnLst>
                              <p:par>
                                <p:cTn id="13" presetID="22" presetClass="entr" presetSubtype="8" fill="hold" grpId="0" nodeType="afterEffect">
                                  <p:stCondLst>
                                    <p:cond delay="1000"/>
                                  </p:stCondLst>
                                  <p:childTnLst>
                                    <p:set>
                                      <p:cBhvr>
                                        <p:cTn id="14" dur="1" fill="hold">
                                          <p:stCondLst>
                                            <p:cond delay="0"/>
                                          </p:stCondLst>
                                        </p:cTn>
                                        <p:tgtEl>
                                          <p:spTgt spid="2619"/>
                                        </p:tgtEl>
                                        <p:attrNameLst>
                                          <p:attrName>style.visibility</p:attrName>
                                        </p:attrNameLst>
                                      </p:cBhvr>
                                      <p:to>
                                        <p:strVal val="visible"/>
                                      </p:to>
                                    </p:set>
                                    <p:animEffect transition="in" filter="wipe(left)">
                                      <p:cBhvr>
                                        <p:cTn id="15" dur="500"/>
                                        <p:tgtEl>
                                          <p:spTgt spid="2619"/>
                                        </p:tgtEl>
                                      </p:cBhvr>
                                    </p:animEffect>
                                  </p:childTnLst>
                                </p:cTn>
                              </p:par>
                            </p:childTnLst>
                          </p:cTn>
                        </p:par>
                        <p:par>
                          <p:cTn id="16" fill="hold">
                            <p:stCondLst>
                              <p:cond delay="7500"/>
                            </p:stCondLst>
                            <p:childTnLst>
                              <p:par>
                                <p:cTn id="17" presetID="22" presetClass="entr" presetSubtype="8" fill="hold" grpId="0" nodeType="afterEffect">
                                  <p:stCondLst>
                                    <p:cond delay="3000"/>
                                  </p:stCondLst>
                                  <p:childTnLst>
                                    <p:set>
                                      <p:cBhvr>
                                        <p:cTn id="18" dur="1" fill="hold">
                                          <p:stCondLst>
                                            <p:cond delay="0"/>
                                          </p:stCondLst>
                                        </p:cTn>
                                        <p:tgtEl>
                                          <p:spTgt spid="2084"/>
                                        </p:tgtEl>
                                        <p:attrNameLst>
                                          <p:attrName>style.visibility</p:attrName>
                                        </p:attrNameLst>
                                      </p:cBhvr>
                                      <p:to>
                                        <p:strVal val="visible"/>
                                      </p:to>
                                    </p:set>
                                    <p:animEffect transition="in" filter="wipe(left)">
                                      <p:cBhvr>
                                        <p:cTn id="19" dur="500"/>
                                        <p:tgtEl>
                                          <p:spTgt spid="2084"/>
                                        </p:tgtEl>
                                      </p:cBhvr>
                                    </p:animEffect>
                                  </p:childTnLst>
                                </p:cTn>
                              </p:par>
                            </p:childTnLst>
                          </p:cTn>
                        </p:par>
                        <p:par>
                          <p:cTn id="20" fill="hold">
                            <p:stCondLst>
                              <p:cond delay="11000"/>
                            </p:stCondLst>
                            <p:childTnLst>
                              <p:par>
                                <p:cTn id="21" presetID="11" presetClass="entr" presetSubtype="0" fill="hold" nodeType="afterEffect">
                                  <p:stCondLst>
                                    <p:cond delay="2000"/>
                                  </p:stCondLst>
                                  <p:childTnLst>
                                    <p:set>
                                      <p:cBhvr>
                                        <p:cTn id="22" dur="75">
                                          <p:stCondLst>
                                            <p:cond delay="0"/>
                                          </p:stCondLst>
                                        </p:cTn>
                                        <p:tgtEl>
                                          <p:spTgt spid="2"/>
                                        </p:tgtEl>
                                        <p:attrNameLst>
                                          <p:attrName>style.visibility</p:attrName>
                                        </p:attrNameLst>
                                      </p:cBhvr>
                                      <p:to>
                                        <p:strVal val="visible"/>
                                      </p:to>
                                    </p:set>
                                  </p:childTnLst>
                                </p:cTn>
                              </p:par>
                            </p:childTnLst>
                          </p:cTn>
                        </p:par>
                        <p:par>
                          <p:cTn id="23" fill="hold">
                            <p:stCondLst>
                              <p:cond delay="13075"/>
                            </p:stCondLst>
                            <p:childTnLst>
                              <p:par>
                                <p:cTn id="24" presetID="11" presetClass="entr" presetSubtype="0" fill="hold" nodeType="afterEffect">
                                  <p:stCondLst>
                                    <p:cond delay="0"/>
                                  </p:stCondLst>
                                  <p:childTnLst>
                                    <p:set>
                                      <p:cBhvr>
                                        <p:cTn id="25" dur="75">
                                          <p:stCondLst>
                                            <p:cond delay="0"/>
                                          </p:stCondLst>
                                        </p:cTn>
                                        <p:tgtEl>
                                          <p:spTgt spid="3"/>
                                        </p:tgtEl>
                                        <p:attrNameLst>
                                          <p:attrName>style.visibility</p:attrName>
                                        </p:attrNameLst>
                                      </p:cBhvr>
                                      <p:to>
                                        <p:strVal val="visible"/>
                                      </p:to>
                                    </p:set>
                                  </p:childTnLst>
                                </p:cTn>
                              </p:par>
                            </p:childTnLst>
                          </p:cTn>
                        </p:par>
                        <p:par>
                          <p:cTn id="26" fill="hold">
                            <p:stCondLst>
                              <p:cond delay="13150"/>
                            </p:stCondLst>
                            <p:childTnLst>
                              <p:par>
                                <p:cTn id="27" presetID="11" presetClass="entr" presetSubtype="0" fill="hold" nodeType="afterEffect">
                                  <p:stCondLst>
                                    <p:cond delay="0"/>
                                  </p:stCondLst>
                                  <p:childTnLst>
                                    <p:set>
                                      <p:cBhvr>
                                        <p:cTn id="28" dur="75">
                                          <p:stCondLst>
                                            <p:cond delay="0"/>
                                          </p:stCondLst>
                                        </p:cTn>
                                        <p:tgtEl>
                                          <p:spTgt spid="13"/>
                                        </p:tgtEl>
                                        <p:attrNameLst>
                                          <p:attrName>style.visibility</p:attrName>
                                        </p:attrNameLst>
                                      </p:cBhvr>
                                      <p:to>
                                        <p:strVal val="visible"/>
                                      </p:to>
                                    </p:set>
                                  </p:childTnLst>
                                </p:cTn>
                              </p:par>
                            </p:childTnLst>
                          </p:cTn>
                        </p:par>
                        <p:par>
                          <p:cTn id="29" fill="hold">
                            <p:stCondLst>
                              <p:cond delay="13225"/>
                            </p:stCondLst>
                            <p:childTnLst>
                              <p:par>
                                <p:cTn id="30" presetID="11" presetClass="entr" presetSubtype="0" fill="hold" nodeType="afterEffect">
                                  <p:stCondLst>
                                    <p:cond delay="0"/>
                                  </p:stCondLst>
                                  <p:childTnLst>
                                    <p:set>
                                      <p:cBhvr>
                                        <p:cTn id="31" dur="75">
                                          <p:stCondLst>
                                            <p:cond delay="0"/>
                                          </p:stCondLst>
                                        </p:cTn>
                                        <p:tgtEl>
                                          <p:spTgt spid="23"/>
                                        </p:tgtEl>
                                        <p:attrNameLst>
                                          <p:attrName>style.visibility</p:attrName>
                                        </p:attrNameLst>
                                      </p:cBhvr>
                                      <p:to>
                                        <p:strVal val="visible"/>
                                      </p:to>
                                    </p:set>
                                  </p:childTnLst>
                                </p:cTn>
                              </p:par>
                            </p:childTnLst>
                          </p:cTn>
                        </p:par>
                        <p:par>
                          <p:cTn id="32" fill="hold">
                            <p:stCondLst>
                              <p:cond delay="13300"/>
                            </p:stCondLst>
                            <p:childTnLst>
                              <p:par>
                                <p:cTn id="33" presetID="11" presetClass="entr" presetSubtype="0" fill="hold" nodeType="afterEffect">
                                  <p:stCondLst>
                                    <p:cond delay="0"/>
                                  </p:stCondLst>
                                  <p:childTnLst>
                                    <p:set>
                                      <p:cBhvr>
                                        <p:cTn id="34" dur="75">
                                          <p:stCondLst>
                                            <p:cond delay="0"/>
                                          </p:stCondLst>
                                        </p:cTn>
                                        <p:tgtEl>
                                          <p:spTgt spid="15"/>
                                        </p:tgtEl>
                                        <p:attrNameLst>
                                          <p:attrName>style.visibility</p:attrName>
                                        </p:attrNameLst>
                                      </p:cBhvr>
                                      <p:to>
                                        <p:strVal val="visible"/>
                                      </p:to>
                                    </p:set>
                                  </p:childTnLst>
                                </p:cTn>
                              </p:par>
                            </p:childTnLst>
                          </p:cTn>
                        </p:par>
                        <p:par>
                          <p:cTn id="35" fill="hold">
                            <p:stCondLst>
                              <p:cond delay="13375"/>
                            </p:stCondLst>
                            <p:childTnLst>
                              <p:par>
                                <p:cTn id="36" presetID="11" presetClass="entr" presetSubtype="0" fill="hold" nodeType="afterEffect">
                                  <p:stCondLst>
                                    <p:cond delay="0"/>
                                  </p:stCondLst>
                                  <p:childTnLst>
                                    <p:set>
                                      <p:cBhvr>
                                        <p:cTn id="37" dur="75">
                                          <p:stCondLst>
                                            <p:cond delay="0"/>
                                          </p:stCondLst>
                                        </p:cTn>
                                        <p:tgtEl>
                                          <p:spTgt spid="20"/>
                                        </p:tgtEl>
                                        <p:attrNameLst>
                                          <p:attrName>style.visibility</p:attrName>
                                        </p:attrNameLst>
                                      </p:cBhvr>
                                      <p:to>
                                        <p:strVal val="visible"/>
                                      </p:to>
                                    </p:set>
                                  </p:childTnLst>
                                </p:cTn>
                              </p:par>
                            </p:childTnLst>
                          </p:cTn>
                        </p:par>
                        <p:par>
                          <p:cTn id="38" fill="hold">
                            <p:stCondLst>
                              <p:cond delay="13450"/>
                            </p:stCondLst>
                            <p:childTnLst>
                              <p:par>
                                <p:cTn id="39" presetID="11" presetClass="entr" presetSubtype="0" fill="hold" nodeType="afterEffect">
                                  <p:stCondLst>
                                    <p:cond delay="0"/>
                                  </p:stCondLst>
                                  <p:childTnLst>
                                    <p:set>
                                      <p:cBhvr>
                                        <p:cTn id="40" dur="75">
                                          <p:stCondLst>
                                            <p:cond delay="0"/>
                                          </p:stCondLst>
                                        </p:cTn>
                                        <p:tgtEl>
                                          <p:spTgt spid="10"/>
                                        </p:tgtEl>
                                        <p:attrNameLst>
                                          <p:attrName>style.visibility</p:attrName>
                                        </p:attrNameLst>
                                      </p:cBhvr>
                                      <p:to>
                                        <p:strVal val="visible"/>
                                      </p:to>
                                    </p:set>
                                  </p:childTnLst>
                                </p:cTn>
                              </p:par>
                            </p:childTnLst>
                          </p:cTn>
                        </p:par>
                        <p:par>
                          <p:cTn id="41" fill="hold">
                            <p:stCondLst>
                              <p:cond delay="13525"/>
                            </p:stCondLst>
                            <p:childTnLst>
                              <p:par>
                                <p:cTn id="42" presetID="11" presetClass="entr" presetSubtype="0" fill="hold" nodeType="afterEffect">
                                  <p:stCondLst>
                                    <p:cond delay="0"/>
                                  </p:stCondLst>
                                  <p:childTnLst>
                                    <p:set>
                                      <p:cBhvr>
                                        <p:cTn id="43" dur="75">
                                          <p:stCondLst>
                                            <p:cond delay="0"/>
                                          </p:stCondLst>
                                        </p:cTn>
                                        <p:tgtEl>
                                          <p:spTgt spid="21"/>
                                        </p:tgtEl>
                                        <p:attrNameLst>
                                          <p:attrName>style.visibility</p:attrName>
                                        </p:attrNameLst>
                                      </p:cBhvr>
                                      <p:to>
                                        <p:strVal val="visible"/>
                                      </p:to>
                                    </p:set>
                                  </p:childTnLst>
                                </p:cTn>
                              </p:par>
                            </p:childTnLst>
                          </p:cTn>
                        </p:par>
                        <p:par>
                          <p:cTn id="44" fill="hold">
                            <p:stCondLst>
                              <p:cond delay="13600"/>
                            </p:stCondLst>
                            <p:childTnLst>
                              <p:par>
                                <p:cTn id="45" presetID="11" presetClass="entr" presetSubtype="0" fill="hold" nodeType="afterEffect">
                                  <p:stCondLst>
                                    <p:cond delay="0"/>
                                  </p:stCondLst>
                                  <p:childTnLst>
                                    <p:set>
                                      <p:cBhvr>
                                        <p:cTn id="46" dur="75">
                                          <p:stCondLst>
                                            <p:cond delay="0"/>
                                          </p:stCondLst>
                                        </p:cTn>
                                        <p:tgtEl>
                                          <p:spTgt spid="19"/>
                                        </p:tgtEl>
                                        <p:attrNameLst>
                                          <p:attrName>style.visibility</p:attrName>
                                        </p:attrNameLst>
                                      </p:cBhvr>
                                      <p:to>
                                        <p:strVal val="visible"/>
                                      </p:to>
                                    </p:set>
                                  </p:childTnLst>
                                </p:cTn>
                              </p:par>
                            </p:childTnLst>
                          </p:cTn>
                        </p:par>
                        <p:par>
                          <p:cTn id="47" fill="hold">
                            <p:stCondLst>
                              <p:cond delay="13675"/>
                            </p:stCondLst>
                            <p:childTnLst>
                              <p:par>
                                <p:cTn id="48" presetID="11" presetClass="entr" presetSubtype="0" fill="hold" nodeType="afterEffect">
                                  <p:stCondLst>
                                    <p:cond delay="0"/>
                                  </p:stCondLst>
                                  <p:childTnLst>
                                    <p:set>
                                      <p:cBhvr>
                                        <p:cTn id="49" dur="75">
                                          <p:stCondLst>
                                            <p:cond delay="0"/>
                                          </p:stCondLst>
                                        </p:cTn>
                                        <p:tgtEl>
                                          <p:spTgt spid="22"/>
                                        </p:tgtEl>
                                        <p:attrNameLst>
                                          <p:attrName>style.visibility</p:attrName>
                                        </p:attrNameLst>
                                      </p:cBhvr>
                                      <p:to>
                                        <p:strVal val="visible"/>
                                      </p:to>
                                    </p:set>
                                  </p:childTnLst>
                                </p:cTn>
                              </p:par>
                            </p:childTnLst>
                          </p:cTn>
                        </p:par>
                        <p:par>
                          <p:cTn id="50" fill="hold">
                            <p:stCondLst>
                              <p:cond delay="13750"/>
                            </p:stCondLst>
                            <p:childTnLst>
                              <p:par>
                                <p:cTn id="51" presetID="11" presetClass="entr" presetSubtype="0" fill="hold" nodeType="afterEffect">
                                  <p:stCondLst>
                                    <p:cond delay="0"/>
                                  </p:stCondLst>
                                  <p:childTnLst>
                                    <p:set>
                                      <p:cBhvr>
                                        <p:cTn id="52" dur="75">
                                          <p:stCondLst>
                                            <p:cond delay="0"/>
                                          </p:stCondLst>
                                        </p:cTn>
                                        <p:tgtEl>
                                          <p:spTgt spid="18"/>
                                        </p:tgtEl>
                                        <p:attrNameLst>
                                          <p:attrName>style.visibility</p:attrName>
                                        </p:attrNameLst>
                                      </p:cBhvr>
                                      <p:to>
                                        <p:strVal val="visible"/>
                                      </p:to>
                                    </p:set>
                                  </p:childTnLst>
                                </p:cTn>
                              </p:par>
                            </p:childTnLst>
                          </p:cTn>
                        </p:par>
                        <p:par>
                          <p:cTn id="53" fill="hold">
                            <p:stCondLst>
                              <p:cond delay="13825"/>
                            </p:stCondLst>
                            <p:childTnLst>
                              <p:par>
                                <p:cTn id="54" presetID="11" presetClass="entr" presetSubtype="0" fill="hold" nodeType="afterEffect">
                                  <p:stCondLst>
                                    <p:cond delay="0"/>
                                  </p:stCondLst>
                                  <p:childTnLst>
                                    <p:set>
                                      <p:cBhvr>
                                        <p:cTn id="55" dur="75">
                                          <p:stCondLst>
                                            <p:cond delay="0"/>
                                          </p:stCondLst>
                                        </p:cTn>
                                        <p:tgtEl>
                                          <p:spTgt spid="24"/>
                                        </p:tgtEl>
                                        <p:attrNameLst>
                                          <p:attrName>style.visibility</p:attrName>
                                        </p:attrNameLst>
                                      </p:cBhvr>
                                      <p:to>
                                        <p:strVal val="visible"/>
                                      </p:to>
                                    </p:set>
                                  </p:childTnLst>
                                </p:cTn>
                              </p:par>
                            </p:childTnLst>
                          </p:cTn>
                        </p:par>
                        <p:par>
                          <p:cTn id="56" fill="hold">
                            <p:stCondLst>
                              <p:cond delay="13900"/>
                            </p:stCondLst>
                            <p:childTnLst>
                              <p:par>
                                <p:cTn id="57" presetID="11" presetClass="entr" presetSubtype="0" fill="hold" nodeType="afterEffect">
                                  <p:stCondLst>
                                    <p:cond delay="0"/>
                                  </p:stCondLst>
                                  <p:childTnLst>
                                    <p:set>
                                      <p:cBhvr>
                                        <p:cTn id="58" dur="75">
                                          <p:stCondLst>
                                            <p:cond delay="0"/>
                                          </p:stCondLst>
                                        </p:cTn>
                                        <p:tgtEl>
                                          <p:spTgt spid="17"/>
                                        </p:tgtEl>
                                        <p:attrNameLst>
                                          <p:attrName>style.visibility</p:attrName>
                                        </p:attrNameLst>
                                      </p:cBhvr>
                                      <p:to>
                                        <p:strVal val="visible"/>
                                      </p:to>
                                    </p:set>
                                  </p:childTnLst>
                                </p:cTn>
                              </p:par>
                            </p:childTnLst>
                          </p:cTn>
                        </p:par>
                        <p:par>
                          <p:cTn id="59" fill="hold">
                            <p:stCondLst>
                              <p:cond delay="13975"/>
                            </p:stCondLst>
                            <p:childTnLst>
                              <p:par>
                                <p:cTn id="60" presetID="11" presetClass="entr" presetSubtype="0" fill="hold" nodeType="afterEffect">
                                  <p:stCondLst>
                                    <p:cond delay="0"/>
                                  </p:stCondLst>
                                  <p:childTnLst>
                                    <p:set>
                                      <p:cBhvr>
                                        <p:cTn id="61" dur="75">
                                          <p:stCondLst>
                                            <p:cond delay="0"/>
                                          </p:stCondLst>
                                        </p:cTn>
                                        <p:tgtEl>
                                          <p:spTgt spid="25"/>
                                        </p:tgtEl>
                                        <p:attrNameLst>
                                          <p:attrName>style.visibility</p:attrName>
                                        </p:attrNameLst>
                                      </p:cBhvr>
                                      <p:to>
                                        <p:strVal val="visible"/>
                                      </p:to>
                                    </p:set>
                                  </p:childTnLst>
                                </p:cTn>
                              </p:par>
                            </p:childTnLst>
                          </p:cTn>
                        </p:par>
                        <p:par>
                          <p:cTn id="62" fill="hold">
                            <p:stCondLst>
                              <p:cond delay="14050"/>
                            </p:stCondLst>
                            <p:childTnLst>
                              <p:par>
                                <p:cTn id="63" presetID="11" presetClass="entr" presetSubtype="0" fill="hold" nodeType="afterEffect">
                                  <p:stCondLst>
                                    <p:cond delay="0"/>
                                  </p:stCondLst>
                                  <p:childTnLst>
                                    <p:set>
                                      <p:cBhvr>
                                        <p:cTn id="64" dur="75">
                                          <p:stCondLst>
                                            <p:cond delay="0"/>
                                          </p:stCondLst>
                                        </p:cTn>
                                        <p:tgtEl>
                                          <p:spTgt spid="16"/>
                                        </p:tgtEl>
                                        <p:attrNameLst>
                                          <p:attrName>style.visibility</p:attrName>
                                        </p:attrNameLst>
                                      </p:cBhvr>
                                      <p:to>
                                        <p:strVal val="visible"/>
                                      </p:to>
                                    </p:set>
                                  </p:childTnLst>
                                </p:cTn>
                              </p:par>
                            </p:childTnLst>
                          </p:cTn>
                        </p:par>
                        <p:par>
                          <p:cTn id="65" fill="hold">
                            <p:stCondLst>
                              <p:cond delay="14125"/>
                            </p:stCondLst>
                            <p:childTnLst>
                              <p:par>
                                <p:cTn id="66" presetID="11" presetClass="entr" presetSubtype="0" fill="hold" nodeType="afterEffect">
                                  <p:stCondLst>
                                    <p:cond delay="0"/>
                                  </p:stCondLst>
                                  <p:childTnLst>
                                    <p:set>
                                      <p:cBhvr>
                                        <p:cTn id="67" dur="75">
                                          <p:stCondLst>
                                            <p:cond delay="0"/>
                                          </p:stCondLst>
                                        </p:cTn>
                                        <p:tgtEl>
                                          <p:spTgt spid="26"/>
                                        </p:tgtEl>
                                        <p:attrNameLst>
                                          <p:attrName>style.visibility</p:attrName>
                                        </p:attrNameLst>
                                      </p:cBhvr>
                                      <p:to>
                                        <p:strVal val="visible"/>
                                      </p:to>
                                    </p:set>
                                  </p:childTnLst>
                                </p:cTn>
                              </p:par>
                            </p:childTnLst>
                          </p:cTn>
                        </p:par>
                        <p:par>
                          <p:cTn id="68" fill="hold">
                            <p:stCondLst>
                              <p:cond delay="14200"/>
                            </p:stCondLst>
                            <p:childTnLst>
                              <p:par>
                                <p:cTn id="69" presetID="11" presetClass="entr" presetSubtype="0" fill="hold" nodeType="afterEffect">
                                  <p:stCondLst>
                                    <p:cond delay="0"/>
                                  </p:stCondLst>
                                  <p:childTnLst>
                                    <p:set>
                                      <p:cBhvr>
                                        <p:cTn id="70" dur="75">
                                          <p:stCondLst>
                                            <p:cond delay="0"/>
                                          </p:stCondLst>
                                        </p:cTn>
                                        <p:tgtEl>
                                          <p:spTgt spid="27"/>
                                        </p:tgtEl>
                                        <p:attrNameLst>
                                          <p:attrName>style.visibility</p:attrName>
                                        </p:attrNameLst>
                                      </p:cBhvr>
                                      <p:to>
                                        <p:strVal val="visible"/>
                                      </p:to>
                                    </p:set>
                                  </p:childTnLst>
                                </p:cTn>
                              </p:par>
                            </p:childTnLst>
                          </p:cTn>
                        </p:par>
                        <p:par>
                          <p:cTn id="71" fill="hold">
                            <p:stCondLst>
                              <p:cond delay="14275"/>
                            </p:stCondLst>
                            <p:childTnLst>
                              <p:par>
                                <p:cTn id="72" presetID="11" presetClass="entr" presetSubtype="0" fill="hold" nodeType="afterEffect">
                                  <p:stCondLst>
                                    <p:cond delay="0"/>
                                  </p:stCondLst>
                                  <p:childTnLst>
                                    <p:set>
                                      <p:cBhvr>
                                        <p:cTn id="73" dur="75">
                                          <p:stCondLst>
                                            <p:cond delay="0"/>
                                          </p:stCondLst>
                                        </p:cTn>
                                        <p:tgtEl>
                                          <p:spTgt spid="14"/>
                                        </p:tgtEl>
                                        <p:attrNameLst>
                                          <p:attrName>style.visibility</p:attrName>
                                        </p:attrNameLst>
                                      </p:cBhvr>
                                      <p:to>
                                        <p:strVal val="visible"/>
                                      </p:to>
                                    </p:set>
                                  </p:childTnLst>
                                </p:cTn>
                              </p:par>
                            </p:childTnLst>
                          </p:cTn>
                        </p:par>
                        <p:par>
                          <p:cTn id="74" fill="hold">
                            <p:stCondLst>
                              <p:cond delay="14350"/>
                            </p:stCondLst>
                            <p:childTnLst>
                              <p:par>
                                <p:cTn id="75" presetID="11" presetClass="entr" presetSubtype="0" fill="hold" nodeType="afterEffect">
                                  <p:stCondLst>
                                    <p:cond delay="0"/>
                                  </p:stCondLst>
                                  <p:childTnLst>
                                    <p:set>
                                      <p:cBhvr>
                                        <p:cTn id="76" dur="75">
                                          <p:stCondLst>
                                            <p:cond delay="0"/>
                                          </p:stCondLst>
                                        </p:cTn>
                                        <p:tgtEl>
                                          <p:spTgt spid="6"/>
                                        </p:tgtEl>
                                        <p:attrNameLst>
                                          <p:attrName>style.visibility</p:attrName>
                                        </p:attrNameLst>
                                      </p:cBhvr>
                                      <p:to>
                                        <p:strVal val="visible"/>
                                      </p:to>
                                    </p:set>
                                  </p:childTnLst>
                                </p:cTn>
                              </p:par>
                            </p:childTnLst>
                          </p:cTn>
                        </p:par>
                        <p:par>
                          <p:cTn id="77" fill="hold">
                            <p:stCondLst>
                              <p:cond delay="14425"/>
                            </p:stCondLst>
                            <p:childTnLst>
                              <p:par>
                                <p:cTn id="78" presetID="11" presetClass="entr" presetSubtype="0" fill="hold" nodeType="afterEffect">
                                  <p:stCondLst>
                                    <p:cond delay="0"/>
                                  </p:stCondLst>
                                  <p:childTnLst>
                                    <p:set>
                                      <p:cBhvr>
                                        <p:cTn id="79" dur="75">
                                          <p:stCondLst>
                                            <p:cond delay="0"/>
                                          </p:stCondLst>
                                        </p:cTn>
                                        <p:tgtEl>
                                          <p:spTgt spid="4"/>
                                        </p:tgtEl>
                                        <p:attrNameLst>
                                          <p:attrName>style.visibility</p:attrName>
                                        </p:attrNameLst>
                                      </p:cBhvr>
                                      <p:to>
                                        <p:strVal val="visible"/>
                                      </p:to>
                                    </p:set>
                                  </p:childTnLst>
                                </p:cTn>
                              </p:par>
                            </p:childTnLst>
                          </p:cTn>
                        </p:par>
                        <p:par>
                          <p:cTn id="80" fill="hold">
                            <p:stCondLst>
                              <p:cond delay="14500"/>
                            </p:stCondLst>
                            <p:childTnLst>
                              <p:par>
                                <p:cTn id="81" presetID="11" presetClass="entr" presetSubtype="0" fill="hold" nodeType="afterEffect">
                                  <p:stCondLst>
                                    <p:cond delay="0"/>
                                  </p:stCondLst>
                                  <p:childTnLst>
                                    <p:set>
                                      <p:cBhvr>
                                        <p:cTn id="82" dur="75">
                                          <p:stCondLst>
                                            <p:cond delay="0"/>
                                          </p:stCondLst>
                                        </p:cTn>
                                        <p:tgtEl>
                                          <p:spTgt spid="29"/>
                                        </p:tgtEl>
                                        <p:attrNameLst>
                                          <p:attrName>style.visibility</p:attrName>
                                        </p:attrNameLst>
                                      </p:cBhvr>
                                      <p:to>
                                        <p:strVal val="visible"/>
                                      </p:to>
                                    </p:set>
                                  </p:childTnLst>
                                </p:cTn>
                              </p:par>
                            </p:childTnLst>
                          </p:cTn>
                        </p:par>
                        <p:par>
                          <p:cTn id="83" fill="hold">
                            <p:stCondLst>
                              <p:cond delay="14575"/>
                            </p:stCondLst>
                            <p:childTnLst>
                              <p:par>
                                <p:cTn id="84" presetID="11" presetClass="entr" presetSubtype="0" fill="hold" nodeType="afterEffect">
                                  <p:stCondLst>
                                    <p:cond delay="0"/>
                                  </p:stCondLst>
                                  <p:childTnLst>
                                    <p:set>
                                      <p:cBhvr>
                                        <p:cTn id="85" dur="75">
                                          <p:stCondLst>
                                            <p:cond delay="0"/>
                                          </p:stCondLst>
                                        </p:cTn>
                                        <p:tgtEl>
                                          <p:spTgt spid="2239"/>
                                        </p:tgtEl>
                                        <p:attrNameLst>
                                          <p:attrName>style.visibility</p:attrName>
                                        </p:attrNameLst>
                                      </p:cBhvr>
                                      <p:to>
                                        <p:strVal val="visible"/>
                                      </p:to>
                                    </p:set>
                                  </p:childTnLst>
                                </p:cTn>
                              </p:par>
                            </p:childTnLst>
                          </p:cTn>
                        </p:par>
                        <p:par>
                          <p:cTn id="86" fill="hold">
                            <p:stCondLst>
                              <p:cond delay="14650"/>
                            </p:stCondLst>
                            <p:childTnLst>
                              <p:par>
                                <p:cTn id="87" presetID="11" presetClass="entr" presetSubtype="0" fill="hold" nodeType="afterEffect">
                                  <p:stCondLst>
                                    <p:cond delay="0"/>
                                  </p:stCondLst>
                                  <p:childTnLst>
                                    <p:set>
                                      <p:cBhvr>
                                        <p:cTn id="88" dur="75">
                                          <p:stCondLst>
                                            <p:cond delay="0"/>
                                          </p:stCondLst>
                                        </p:cTn>
                                        <p:tgtEl>
                                          <p:spTgt spid="31"/>
                                        </p:tgtEl>
                                        <p:attrNameLst>
                                          <p:attrName>style.visibility</p:attrName>
                                        </p:attrNameLst>
                                      </p:cBhvr>
                                      <p:to>
                                        <p:strVal val="visible"/>
                                      </p:to>
                                    </p:set>
                                  </p:childTnLst>
                                </p:cTn>
                              </p:par>
                            </p:childTnLst>
                          </p:cTn>
                        </p:par>
                        <p:par>
                          <p:cTn id="89" fill="hold">
                            <p:stCondLst>
                              <p:cond delay="14725"/>
                            </p:stCondLst>
                            <p:childTnLst>
                              <p:par>
                                <p:cTn id="90" presetID="11" presetClass="entr" presetSubtype="0" fill="hold" nodeType="afterEffect">
                                  <p:stCondLst>
                                    <p:cond delay="0"/>
                                  </p:stCondLst>
                                  <p:childTnLst>
                                    <p:set>
                                      <p:cBhvr>
                                        <p:cTn id="91" dur="75">
                                          <p:stCondLst>
                                            <p:cond delay="0"/>
                                          </p:stCondLst>
                                        </p:cTn>
                                        <p:tgtEl>
                                          <p:spTgt spid="2227"/>
                                        </p:tgtEl>
                                        <p:attrNameLst>
                                          <p:attrName>style.visibility</p:attrName>
                                        </p:attrNameLst>
                                      </p:cBhvr>
                                      <p:to>
                                        <p:strVal val="visible"/>
                                      </p:to>
                                    </p:set>
                                  </p:childTnLst>
                                </p:cTn>
                              </p:par>
                            </p:childTnLst>
                          </p:cTn>
                        </p:par>
                        <p:par>
                          <p:cTn id="92" fill="hold">
                            <p:stCondLst>
                              <p:cond delay="14800"/>
                            </p:stCondLst>
                            <p:childTnLst>
                              <p:par>
                                <p:cTn id="93" presetID="11" presetClass="entr" presetSubtype="0" fill="hold" nodeType="afterEffect">
                                  <p:stCondLst>
                                    <p:cond delay="0"/>
                                  </p:stCondLst>
                                  <p:childTnLst>
                                    <p:set>
                                      <p:cBhvr>
                                        <p:cTn id="94" dur="75">
                                          <p:stCondLst>
                                            <p:cond delay="0"/>
                                          </p:stCondLst>
                                        </p:cTn>
                                        <p:tgtEl>
                                          <p:spTgt spid="28"/>
                                        </p:tgtEl>
                                        <p:attrNameLst>
                                          <p:attrName>style.visibility</p:attrName>
                                        </p:attrNameLst>
                                      </p:cBhvr>
                                      <p:to>
                                        <p:strVal val="visible"/>
                                      </p:to>
                                    </p:set>
                                  </p:childTnLst>
                                </p:cTn>
                              </p:par>
                            </p:childTnLst>
                          </p:cTn>
                        </p:par>
                        <p:par>
                          <p:cTn id="95" fill="hold">
                            <p:stCondLst>
                              <p:cond delay="14875"/>
                            </p:stCondLst>
                            <p:childTnLst>
                              <p:par>
                                <p:cTn id="96" presetID="11" presetClass="entr" presetSubtype="0" fill="hold" nodeType="afterEffect">
                                  <p:stCondLst>
                                    <p:cond delay="0"/>
                                  </p:stCondLst>
                                  <p:childTnLst>
                                    <p:set>
                                      <p:cBhvr>
                                        <p:cTn id="97" dur="75">
                                          <p:stCondLst>
                                            <p:cond delay="0"/>
                                          </p:stCondLst>
                                        </p:cTn>
                                        <p:tgtEl>
                                          <p:spTgt spid="2231"/>
                                        </p:tgtEl>
                                        <p:attrNameLst>
                                          <p:attrName>style.visibility</p:attrName>
                                        </p:attrNameLst>
                                      </p:cBhvr>
                                      <p:to>
                                        <p:strVal val="visible"/>
                                      </p:to>
                                    </p:set>
                                  </p:childTnLst>
                                </p:cTn>
                              </p:par>
                            </p:childTnLst>
                          </p:cTn>
                        </p:par>
                        <p:par>
                          <p:cTn id="98" fill="hold">
                            <p:stCondLst>
                              <p:cond delay="14950"/>
                            </p:stCondLst>
                            <p:childTnLst>
                              <p:par>
                                <p:cTn id="99" presetID="11" presetClass="entr" presetSubtype="0" fill="hold" nodeType="afterEffect">
                                  <p:stCondLst>
                                    <p:cond delay="0"/>
                                  </p:stCondLst>
                                  <p:childTnLst>
                                    <p:set>
                                      <p:cBhvr>
                                        <p:cTn id="100" dur="75">
                                          <p:stCondLst>
                                            <p:cond delay="0"/>
                                          </p:stCondLst>
                                        </p:cTn>
                                        <p:tgtEl>
                                          <p:spTgt spid="2223"/>
                                        </p:tgtEl>
                                        <p:attrNameLst>
                                          <p:attrName>style.visibility</p:attrName>
                                        </p:attrNameLst>
                                      </p:cBhvr>
                                      <p:to>
                                        <p:strVal val="visible"/>
                                      </p:to>
                                    </p:set>
                                  </p:childTnLst>
                                </p:cTn>
                              </p:par>
                            </p:childTnLst>
                          </p:cTn>
                        </p:par>
                        <p:par>
                          <p:cTn id="101" fill="hold">
                            <p:stCondLst>
                              <p:cond delay="15025"/>
                            </p:stCondLst>
                            <p:childTnLst>
                              <p:par>
                                <p:cTn id="102" presetID="11" presetClass="entr" presetSubtype="0" fill="hold" nodeType="afterEffect">
                                  <p:stCondLst>
                                    <p:cond delay="0"/>
                                  </p:stCondLst>
                                  <p:childTnLst>
                                    <p:set>
                                      <p:cBhvr>
                                        <p:cTn id="103" dur="75">
                                          <p:stCondLst>
                                            <p:cond delay="0"/>
                                          </p:stCondLst>
                                        </p:cTn>
                                        <p:tgtEl>
                                          <p:spTgt spid="2235"/>
                                        </p:tgtEl>
                                        <p:attrNameLst>
                                          <p:attrName>style.visibility</p:attrName>
                                        </p:attrNameLst>
                                      </p:cBhvr>
                                      <p:to>
                                        <p:strVal val="visible"/>
                                      </p:to>
                                    </p:set>
                                  </p:childTnLst>
                                </p:cTn>
                              </p:par>
                            </p:childTnLst>
                          </p:cTn>
                        </p:par>
                        <p:par>
                          <p:cTn id="104" fill="hold">
                            <p:stCondLst>
                              <p:cond delay="15100"/>
                            </p:stCondLst>
                            <p:childTnLst>
                              <p:par>
                                <p:cTn id="105" presetID="11" presetClass="entr" presetSubtype="0" fill="hold" nodeType="afterEffect">
                                  <p:stCondLst>
                                    <p:cond delay="0"/>
                                  </p:stCondLst>
                                  <p:childTnLst>
                                    <p:set>
                                      <p:cBhvr>
                                        <p:cTn id="106" dur="75">
                                          <p:stCondLst>
                                            <p:cond delay="0"/>
                                          </p:stCondLst>
                                        </p:cTn>
                                        <p:tgtEl>
                                          <p:spTgt spid="2219"/>
                                        </p:tgtEl>
                                        <p:attrNameLst>
                                          <p:attrName>style.visibility</p:attrName>
                                        </p:attrNameLst>
                                      </p:cBhvr>
                                      <p:to>
                                        <p:strVal val="visible"/>
                                      </p:to>
                                    </p:set>
                                  </p:childTnLst>
                                </p:cTn>
                              </p:par>
                            </p:childTnLst>
                          </p:cTn>
                        </p:par>
                        <p:par>
                          <p:cTn id="107" fill="hold">
                            <p:stCondLst>
                              <p:cond delay="15175"/>
                            </p:stCondLst>
                            <p:childTnLst>
                              <p:par>
                                <p:cTn id="108" presetID="11" presetClass="entr" presetSubtype="0" fill="hold" nodeType="afterEffect">
                                  <p:stCondLst>
                                    <p:cond delay="0"/>
                                  </p:stCondLst>
                                  <p:childTnLst>
                                    <p:set>
                                      <p:cBhvr>
                                        <p:cTn id="109" dur="75">
                                          <p:stCondLst>
                                            <p:cond delay="0"/>
                                          </p:stCondLst>
                                        </p:cTn>
                                        <p:tgtEl>
                                          <p:spTgt spid="2243"/>
                                        </p:tgtEl>
                                        <p:attrNameLst>
                                          <p:attrName>style.visibility</p:attrName>
                                        </p:attrNameLst>
                                      </p:cBhvr>
                                      <p:to>
                                        <p:strVal val="visible"/>
                                      </p:to>
                                    </p:set>
                                  </p:childTnLst>
                                </p:cTn>
                              </p:par>
                            </p:childTnLst>
                          </p:cTn>
                        </p:par>
                        <p:par>
                          <p:cTn id="110" fill="hold">
                            <p:stCondLst>
                              <p:cond delay="15250"/>
                            </p:stCondLst>
                            <p:childTnLst>
                              <p:par>
                                <p:cTn id="111" presetID="11" presetClass="entr" presetSubtype="0" fill="hold" nodeType="afterEffect">
                                  <p:stCondLst>
                                    <p:cond delay="0"/>
                                  </p:stCondLst>
                                  <p:childTnLst>
                                    <p:set>
                                      <p:cBhvr>
                                        <p:cTn id="112" dur="75">
                                          <p:stCondLst>
                                            <p:cond delay="0"/>
                                          </p:stCondLst>
                                        </p:cTn>
                                        <p:tgtEl>
                                          <p:spTgt spid="2215"/>
                                        </p:tgtEl>
                                        <p:attrNameLst>
                                          <p:attrName>style.visibility</p:attrName>
                                        </p:attrNameLst>
                                      </p:cBhvr>
                                      <p:to>
                                        <p:strVal val="visible"/>
                                      </p:to>
                                    </p:set>
                                  </p:childTnLst>
                                </p:cTn>
                              </p:par>
                            </p:childTnLst>
                          </p:cTn>
                        </p:par>
                        <p:par>
                          <p:cTn id="113" fill="hold">
                            <p:stCondLst>
                              <p:cond delay="15325"/>
                            </p:stCondLst>
                            <p:childTnLst>
                              <p:par>
                                <p:cTn id="114" presetID="11" presetClass="entr" presetSubtype="0" fill="hold" nodeType="afterEffect">
                                  <p:stCondLst>
                                    <p:cond delay="0"/>
                                  </p:stCondLst>
                                  <p:childTnLst>
                                    <p:set>
                                      <p:cBhvr>
                                        <p:cTn id="115" dur="75">
                                          <p:stCondLst>
                                            <p:cond delay="0"/>
                                          </p:stCondLst>
                                        </p:cTn>
                                        <p:tgtEl>
                                          <p:spTgt spid="2247"/>
                                        </p:tgtEl>
                                        <p:attrNameLst>
                                          <p:attrName>style.visibility</p:attrName>
                                        </p:attrNameLst>
                                      </p:cBhvr>
                                      <p:to>
                                        <p:strVal val="visible"/>
                                      </p:to>
                                    </p:set>
                                  </p:childTnLst>
                                </p:cTn>
                              </p:par>
                            </p:childTnLst>
                          </p:cTn>
                        </p:par>
                        <p:par>
                          <p:cTn id="116" fill="hold">
                            <p:stCondLst>
                              <p:cond delay="15400"/>
                            </p:stCondLst>
                            <p:childTnLst>
                              <p:par>
                                <p:cTn id="117" presetID="11" presetClass="entr" presetSubtype="0" fill="hold" nodeType="afterEffect">
                                  <p:stCondLst>
                                    <p:cond delay="0"/>
                                  </p:stCondLst>
                                  <p:childTnLst>
                                    <p:set>
                                      <p:cBhvr>
                                        <p:cTn id="118" dur="75">
                                          <p:stCondLst>
                                            <p:cond delay="0"/>
                                          </p:stCondLst>
                                        </p:cTn>
                                        <p:tgtEl>
                                          <p:spTgt spid="2211"/>
                                        </p:tgtEl>
                                        <p:attrNameLst>
                                          <p:attrName>style.visibility</p:attrName>
                                        </p:attrNameLst>
                                      </p:cBhvr>
                                      <p:to>
                                        <p:strVal val="visible"/>
                                      </p:to>
                                    </p:set>
                                  </p:childTnLst>
                                </p:cTn>
                              </p:par>
                            </p:childTnLst>
                          </p:cTn>
                        </p:par>
                        <p:par>
                          <p:cTn id="119" fill="hold">
                            <p:stCondLst>
                              <p:cond delay="15475"/>
                            </p:stCondLst>
                            <p:childTnLst>
                              <p:par>
                                <p:cTn id="120" presetID="11" presetClass="entr" presetSubtype="0" fill="hold" nodeType="afterEffect">
                                  <p:stCondLst>
                                    <p:cond delay="0"/>
                                  </p:stCondLst>
                                  <p:childTnLst>
                                    <p:set>
                                      <p:cBhvr>
                                        <p:cTn id="121" dur="75">
                                          <p:stCondLst>
                                            <p:cond delay="0"/>
                                          </p:stCondLst>
                                        </p:cTn>
                                        <p:tgtEl>
                                          <p:spTgt spid="2251"/>
                                        </p:tgtEl>
                                        <p:attrNameLst>
                                          <p:attrName>style.visibility</p:attrName>
                                        </p:attrNameLst>
                                      </p:cBhvr>
                                      <p:to>
                                        <p:strVal val="visible"/>
                                      </p:to>
                                    </p:set>
                                  </p:childTnLst>
                                </p:cTn>
                              </p:par>
                            </p:childTnLst>
                          </p:cTn>
                        </p:par>
                        <p:par>
                          <p:cTn id="122" fill="hold">
                            <p:stCondLst>
                              <p:cond delay="15550"/>
                            </p:stCondLst>
                            <p:childTnLst>
                              <p:par>
                                <p:cTn id="123" presetID="11" presetClass="entr" presetSubtype="0" fill="hold" nodeType="afterEffect">
                                  <p:stCondLst>
                                    <p:cond delay="0"/>
                                  </p:stCondLst>
                                  <p:childTnLst>
                                    <p:set>
                                      <p:cBhvr>
                                        <p:cTn id="124" dur="75">
                                          <p:stCondLst>
                                            <p:cond delay="0"/>
                                          </p:stCondLst>
                                        </p:cTn>
                                        <p:tgtEl>
                                          <p:spTgt spid="2255"/>
                                        </p:tgtEl>
                                        <p:attrNameLst>
                                          <p:attrName>style.visibility</p:attrName>
                                        </p:attrNameLst>
                                      </p:cBhvr>
                                      <p:to>
                                        <p:strVal val="visible"/>
                                      </p:to>
                                    </p:set>
                                  </p:childTnLst>
                                </p:cTn>
                              </p:par>
                            </p:childTnLst>
                          </p:cTn>
                        </p:par>
                        <p:par>
                          <p:cTn id="125" fill="hold">
                            <p:stCondLst>
                              <p:cond delay="15625"/>
                            </p:stCondLst>
                            <p:childTnLst>
                              <p:par>
                                <p:cTn id="126" presetID="11" presetClass="entr" presetSubtype="0" fill="hold" nodeType="afterEffect">
                                  <p:stCondLst>
                                    <p:cond delay="0"/>
                                  </p:stCondLst>
                                  <p:childTnLst>
                                    <p:set>
                                      <p:cBhvr>
                                        <p:cTn id="127" dur="75">
                                          <p:stCondLst>
                                            <p:cond delay="0"/>
                                          </p:stCondLst>
                                        </p:cTn>
                                        <p:tgtEl>
                                          <p:spTgt spid="30"/>
                                        </p:tgtEl>
                                        <p:attrNameLst>
                                          <p:attrName>style.visibility</p:attrName>
                                        </p:attrNameLst>
                                      </p:cBhvr>
                                      <p:to>
                                        <p:strVal val="visible"/>
                                      </p:to>
                                    </p:set>
                                  </p:childTnLst>
                                </p:cTn>
                              </p:par>
                            </p:childTnLst>
                          </p:cTn>
                        </p:par>
                        <p:par>
                          <p:cTn id="128" fill="hold">
                            <p:stCondLst>
                              <p:cond delay="15700"/>
                            </p:stCondLst>
                            <p:childTnLst>
                              <p:par>
                                <p:cTn id="129" presetID="11" presetClass="entr" presetSubtype="0" fill="hold" nodeType="afterEffect">
                                  <p:stCondLst>
                                    <p:cond delay="0"/>
                                  </p:stCondLst>
                                  <p:childTnLst>
                                    <p:set>
                                      <p:cBhvr>
                                        <p:cTn id="130" dur="75">
                                          <p:stCondLst>
                                            <p:cond delay="0"/>
                                          </p:stCondLst>
                                        </p:cTn>
                                        <p:tgtEl>
                                          <p:spTgt spid="7"/>
                                        </p:tgtEl>
                                        <p:attrNameLst>
                                          <p:attrName>style.visibility</p:attrName>
                                        </p:attrNameLst>
                                      </p:cBhvr>
                                      <p:to>
                                        <p:strVal val="visible"/>
                                      </p:to>
                                    </p:set>
                                  </p:childTnLst>
                                </p:cTn>
                              </p:par>
                            </p:childTnLst>
                          </p:cTn>
                        </p:par>
                        <p:par>
                          <p:cTn id="131" fill="hold">
                            <p:stCondLst>
                              <p:cond delay="15775"/>
                            </p:stCondLst>
                            <p:childTnLst>
                              <p:par>
                                <p:cTn id="132" presetID="11" presetClass="entr" presetSubtype="0" fill="hold" nodeType="afterEffect">
                                  <p:stCondLst>
                                    <p:cond delay="0"/>
                                  </p:stCondLst>
                                  <p:childTnLst>
                                    <p:set>
                                      <p:cBhvr>
                                        <p:cTn id="133" dur="75">
                                          <p:stCondLst>
                                            <p:cond delay="0"/>
                                          </p:stCondLst>
                                        </p:cTn>
                                        <p:tgtEl>
                                          <p:spTgt spid="5"/>
                                        </p:tgtEl>
                                        <p:attrNameLst>
                                          <p:attrName>style.visibility</p:attrName>
                                        </p:attrNameLst>
                                      </p:cBhvr>
                                      <p:to>
                                        <p:strVal val="visible"/>
                                      </p:to>
                                    </p:set>
                                  </p:childTnLst>
                                </p:cTn>
                              </p:par>
                            </p:childTnLst>
                          </p:cTn>
                        </p:par>
                        <p:par>
                          <p:cTn id="134" fill="hold">
                            <p:stCondLst>
                              <p:cond delay="15850"/>
                            </p:stCondLst>
                            <p:childTnLst>
                              <p:par>
                                <p:cTn id="135" presetID="11" presetClass="entr" presetSubtype="0" fill="hold" nodeType="afterEffect">
                                  <p:stCondLst>
                                    <p:cond delay="0"/>
                                  </p:stCondLst>
                                  <p:childTnLst>
                                    <p:set>
                                      <p:cBhvr>
                                        <p:cTn id="136" dur="75">
                                          <p:stCondLst>
                                            <p:cond delay="0"/>
                                          </p:stCondLst>
                                        </p:cTn>
                                        <p:tgtEl>
                                          <p:spTgt spid="2267"/>
                                        </p:tgtEl>
                                        <p:attrNameLst>
                                          <p:attrName>style.visibility</p:attrName>
                                        </p:attrNameLst>
                                      </p:cBhvr>
                                      <p:to>
                                        <p:strVal val="visible"/>
                                      </p:to>
                                    </p:set>
                                  </p:childTnLst>
                                </p:cTn>
                              </p:par>
                            </p:childTnLst>
                          </p:cTn>
                        </p:par>
                        <p:par>
                          <p:cTn id="137" fill="hold">
                            <p:stCondLst>
                              <p:cond delay="15925"/>
                            </p:stCondLst>
                            <p:childTnLst>
                              <p:par>
                                <p:cTn id="138" presetID="11" presetClass="entr" presetSubtype="0" fill="hold" nodeType="afterEffect">
                                  <p:stCondLst>
                                    <p:cond delay="0"/>
                                  </p:stCondLst>
                                  <p:childTnLst>
                                    <p:set>
                                      <p:cBhvr>
                                        <p:cTn id="139" dur="75">
                                          <p:stCondLst>
                                            <p:cond delay="0"/>
                                          </p:stCondLst>
                                        </p:cTn>
                                        <p:tgtEl>
                                          <p:spTgt spid="2307"/>
                                        </p:tgtEl>
                                        <p:attrNameLst>
                                          <p:attrName>style.visibility</p:attrName>
                                        </p:attrNameLst>
                                      </p:cBhvr>
                                      <p:to>
                                        <p:strVal val="visible"/>
                                      </p:to>
                                    </p:set>
                                  </p:childTnLst>
                                </p:cTn>
                              </p:par>
                            </p:childTnLst>
                          </p:cTn>
                        </p:par>
                        <p:par>
                          <p:cTn id="140" fill="hold">
                            <p:stCondLst>
                              <p:cond delay="16000"/>
                            </p:stCondLst>
                            <p:childTnLst>
                              <p:par>
                                <p:cTn id="141" presetID="11" presetClass="entr" presetSubtype="0" fill="hold" nodeType="afterEffect">
                                  <p:stCondLst>
                                    <p:cond delay="0"/>
                                  </p:stCondLst>
                                  <p:childTnLst>
                                    <p:set>
                                      <p:cBhvr>
                                        <p:cTn id="142" dur="75">
                                          <p:stCondLst>
                                            <p:cond delay="0"/>
                                          </p:stCondLst>
                                        </p:cTn>
                                        <p:tgtEl>
                                          <p:spTgt spid="2275"/>
                                        </p:tgtEl>
                                        <p:attrNameLst>
                                          <p:attrName>style.visibility</p:attrName>
                                        </p:attrNameLst>
                                      </p:cBhvr>
                                      <p:to>
                                        <p:strVal val="visible"/>
                                      </p:to>
                                    </p:set>
                                  </p:childTnLst>
                                </p:cTn>
                              </p:par>
                            </p:childTnLst>
                          </p:cTn>
                        </p:par>
                        <p:par>
                          <p:cTn id="143" fill="hold">
                            <p:stCondLst>
                              <p:cond delay="16075"/>
                            </p:stCondLst>
                            <p:childTnLst>
                              <p:par>
                                <p:cTn id="144" presetID="11" presetClass="entr" presetSubtype="0" fill="hold" nodeType="afterEffect">
                                  <p:stCondLst>
                                    <p:cond delay="0"/>
                                  </p:stCondLst>
                                  <p:childTnLst>
                                    <p:set>
                                      <p:cBhvr>
                                        <p:cTn id="145" dur="75">
                                          <p:stCondLst>
                                            <p:cond delay="0"/>
                                          </p:stCondLst>
                                        </p:cTn>
                                        <p:tgtEl>
                                          <p:spTgt spid="2295"/>
                                        </p:tgtEl>
                                        <p:attrNameLst>
                                          <p:attrName>style.visibility</p:attrName>
                                        </p:attrNameLst>
                                      </p:cBhvr>
                                      <p:to>
                                        <p:strVal val="visible"/>
                                      </p:to>
                                    </p:set>
                                  </p:childTnLst>
                                </p:cTn>
                              </p:par>
                            </p:childTnLst>
                          </p:cTn>
                        </p:par>
                        <p:par>
                          <p:cTn id="146" fill="hold">
                            <p:stCondLst>
                              <p:cond delay="16150"/>
                            </p:stCondLst>
                            <p:childTnLst>
                              <p:par>
                                <p:cTn id="147" presetID="11" presetClass="entr" presetSubtype="0" fill="hold" nodeType="afterEffect">
                                  <p:stCondLst>
                                    <p:cond delay="0"/>
                                  </p:stCondLst>
                                  <p:childTnLst>
                                    <p:set>
                                      <p:cBhvr>
                                        <p:cTn id="148" dur="75">
                                          <p:stCondLst>
                                            <p:cond delay="0"/>
                                          </p:stCondLst>
                                        </p:cTn>
                                        <p:tgtEl>
                                          <p:spTgt spid="2263"/>
                                        </p:tgtEl>
                                        <p:attrNameLst>
                                          <p:attrName>style.visibility</p:attrName>
                                        </p:attrNameLst>
                                      </p:cBhvr>
                                      <p:to>
                                        <p:strVal val="visible"/>
                                      </p:to>
                                    </p:set>
                                  </p:childTnLst>
                                </p:cTn>
                              </p:par>
                            </p:childTnLst>
                          </p:cTn>
                        </p:par>
                        <p:par>
                          <p:cTn id="149" fill="hold">
                            <p:stCondLst>
                              <p:cond delay="16225"/>
                            </p:stCondLst>
                            <p:childTnLst>
                              <p:par>
                                <p:cTn id="150" presetID="11" presetClass="entr" presetSubtype="0" fill="hold" nodeType="afterEffect">
                                  <p:stCondLst>
                                    <p:cond delay="0"/>
                                  </p:stCondLst>
                                  <p:childTnLst>
                                    <p:set>
                                      <p:cBhvr>
                                        <p:cTn id="151" dur="75">
                                          <p:stCondLst>
                                            <p:cond delay="0"/>
                                          </p:stCondLst>
                                        </p:cTn>
                                        <p:tgtEl>
                                          <p:spTgt spid="2299"/>
                                        </p:tgtEl>
                                        <p:attrNameLst>
                                          <p:attrName>style.visibility</p:attrName>
                                        </p:attrNameLst>
                                      </p:cBhvr>
                                      <p:to>
                                        <p:strVal val="visible"/>
                                      </p:to>
                                    </p:set>
                                  </p:childTnLst>
                                </p:cTn>
                              </p:par>
                            </p:childTnLst>
                          </p:cTn>
                        </p:par>
                        <p:par>
                          <p:cTn id="152" fill="hold">
                            <p:stCondLst>
                              <p:cond delay="16300"/>
                            </p:stCondLst>
                            <p:childTnLst>
                              <p:par>
                                <p:cTn id="153" presetID="11" presetClass="entr" presetSubtype="0" fill="hold" nodeType="afterEffect">
                                  <p:stCondLst>
                                    <p:cond delay="0"/>
                                  </p:stCondLst>
                                  <p:childTnLst>
                                    <p:set>
                                      <p:cBhvr>
                                        <p:cTn id="154" dur="75">
                                          <p:stCondLst>
                                            <p:cond delay="0"/>
                                          </p:stCondLst>
                                        </p:cTn>
                                        <p:tgtEl>
                                          <p:spTgt spid="2291"/>
                                        </p:tgtEl>
                                        <p:attrNameLst>
                                          <p:attrName>style.visibility</p:attrName>
                                        </p:attrNameLst>
                                      </p:cBhvr>
                                      <p:to>
                                        <p:strVal val="visible"/>
                                      </p:to>
                                    </p:set>
                                  </p:childTnLst>
                                </p:cTn>
                              </p:par>
                            </p:childTnLst>
                          </p:cTn>
                        </p:par>
                        <p:par>
                          <p:cTn id="155" fill="hold">
                            <p:stCondLst>
                              <p:cond delay="16375"/>
                            </p:stCondLst>
                            <p:childTnLst>
                              <p:par>
                                <p:cTn id="156" presetID="11" presetClass="entr" presetSubtype="0" fill="hold" nodeType="afterEffect">
                                  <p:stCondLst>
                                    <p:cond delay="0"/>
                                  </p:stCondLst>
                                  <p:childTnLst>
                                    <p:set>
                                      <p:cBhvr>
                                        <p:cTn id="157" dur="75">
                                          <p:stCondLst>
                                            <p:cond delay="0"/>
                                          </p:stCondLst>
                                        </p:cTn>
                                        <p:tgtEl>
                                          <p:spTgt spid="2303"/>
                                        </p:tgtEl>
                                        <p:attrNameLst>
                                          <p:attrName>style.visibility</p:attrName>
                                        </p:attrNameLst>
                                      </p:cBhvr>
                                      <p:to>
                                        <p:strVal val="visible"/>
                                      </p:to>
                                    </p:set>
                                  </p:childTnLst>
                                </p:cTn>
                              </p:par>
                            </p:childTnLst>
                          </p:cTn>
                        </p:par>
                        <p:par>
                          <p:cTn id="158" fill="hold">
                            <p:stCondLst>
                              <p:cond delay="16450"/>
                            </p:stCondLst>
                            <p:childTnLst>
                              <p:par>
                                <p:cTn id="159" presetID="11" presetClass="entr" presetSubtype="0" fill="hold" nodeType="afterEffect">
                                  <p:stCondLst>
                                    <p:cond delay="0"/>
                                  </p:stCondLst>
                                  <p:childTnLst>
                                    <p:set>
                                      <p:cBhvr>
                                        <p:cTn id="160" dur="75">
                                          <p:stCondLst>
                                            <p:cond delay="0"/>
                                          </p:stCondLst>
                                        </p:cTn>
                                        <p:tgtEl>
                                          <p:spTgt spid="2287"/>
                                        </p:tgtEl>
                                        <p:attrNameLst>
                                          <p:attrName>style.visibility</p:attrName>
                                        </p:attrNameLst>
                                      </p:cBhvr>
                                      <p:to>
                                        <p:strVal val="visible"/>
                                      </p:to>
                                    </p:set>
                                  </p:childTnLst>
                                </p:cTn>
                              </p:par>
                            </p:childTnLst>
                          </p:cTn>
                        </p:par>
                        <p:par>
                          <p:cTn id="161" fill="hold">
                            <p:stCondLst>
                              <p:cond delay="16525"/>
                            </p:stCondLst>
                            <p:childTnLst>
                              <p:par>
                                <p:cTn id="162" presetID="11" presetClass="entr" presetSubtype="0" fill="hold" nodeType="afterEffect">
                                  <p:stCondLst>
                                    <p:cond delay="0"/>
                                  </p:stCondLst>
                                  <p:childTnLst>
                                    <p:set>
                                      <p:cBhvr>
                                        <p:cTn id="163" dur="75">
                                          <p:stCondLst>
                                            <p:cond delay="0"/>
                                          </p:stCondLst>
                                        </p:cTn>
                                        <p:tgtEl>
                                          <p:spTgt spid="2259"/>
                                        </p:tgtEl>
                                        <p:attrNameLst>
                                          <p:attrName>style.visibility</p:attrName>
                                        </p:attrNameLst>
                                      </p:cBhvr>
                                      <p:to>
                                        <p:strVal val="visible"/>
                                      </p:to>
                                    </p:set>
                                  </p:childTnLst>
                                </p:cTn>
                              </p:par>
                            </p:childTnLst>
                          </p:cTn>
                        </p:par>
                        <p:par>
                          <p:cTn id="164" fill="hold">
                            <p:stCondLst>
                              <p:cond delay="16600"/>
                            </p:stCondLst>
                            <p:childTnLst>
                              <p:par>
                                <p:cTn id="165" presetID="11" presetClass="entr" presetSubtype="0" fill="hold" nodeType="afterEffect">
                                  <p:stCondLst>
                                    <p:cond delay="0"/>
                                  </p:stCondLst>
                                  <p:childTnLst>
                                    <p:set>
                                      <p:cBhvr>
                                        <p:cTn id="166" dur="75">
                                          <p:stCondLst>
                                            <p:cond delay="0"/>
                                          </p:stCondLst>
                                        </p:cTn>
                                        <p:tgtEl>
                                          <p:spTgt spid="2283"/>
                                        </p:tgtEl>
                                        <p:attrNameLst>
                                          <p:attrName>style.visibility</p:attrName>
                                        </p:attrNameLst>
                                      </p:cBhvr>
                                      <p:to>
                                        <p:strVal val="visible"/>
                                      </p:to>
                                    </p:set>
                                  </p:childTnLst>
                                </p:cTn>
                              </p:par>
                            </p:childTnLst>
                          </p:cTn>
                        </p:par>
                        <p:par>
                          <p:cTn id="167" fill="hold">
                            <p:stCondLst>
                              <p:cond delay="16675"/>
                            </p:stCondLst>
                            <p:childTnLst>
                              <p:par>
                                <p:cTn id="168" presetID="11" presetClass="entr" presetSubtype="0" fill="hold" nodeType="afterEffect">
                                  <p:stCondLst>
                                    <p:cond delay="0"/>
                                  </p:stCondLst>
                                  <p:childTnLst>
                                    <p:set>
                                      <p:cBhvr>
                                        <p:cTn id="169" dur="75">
                                          <p:stCondLst>
                                            <p:cond delay="0"/>
                                          </p:stCondLst>
                                        </p:cTn>
                                        <p:tgtEl>
                                          <p:spTgt spid="2311"/>
                                        </p:tgtEl>
                                        <p:attrNameLst>
                                          <p:attrName>style.visibility</p:attrName>
                                        </p:attrNameLst>
                                      </p:cBhvr>
                                      <p:to>
                                        <p:strVal val="visible"/>
                                      </p:to>
                                    </p:set>
                                  </p:childTnLst>
                                </p:cTn>
                              </p:par>
                            </p:childTnLst>
                          </p:cTn>
                        </p:par>
                        <p:par>
                          <p:cTn id="170" fill="hold">
                            <p:stCondLst>
                              <p:cond delay="16750"/>
                            </p:stCondLst>
                            <p:childTnLst>
                              <p:par>
                                <p:cTn id="171" presetID="11" presetClass="entr" presetSubtype="0" fill="hold" nodeType="afterEffect">
                                  <p:stCondLst>
                                    <p:cond delay="0"/>
                                  </p:stCondLst>
                                  <p:childTnLst>
                                    <p:set>
                                      <p:cBhvr>
                                        <p:cTn id="172" dur="75">
                                          <p:stCondLst>
                                            <p:cond delay="0"/>
                                          </p:stCondLst>
                                        </p:cTn>
                                        <p:tgtEl>
                                          <p:spTgt spid="2279"/>
                                        </p:tgtEl>
                                        <p:attrNameLst>
                                          <p:attrName>style.visibility</p:attrName>
                                        </p:attrNameLst>
                                      </p:cBhvr>
                                      <p:to>
                                        <p:strVal val="visible"/>
                                      </p:to>
                                    </p:set>
                                  </p:childTnLst>
                                </p:cTn>
                              </p:par>
                            </p:childTnLst>
                          </p:cTn>
                        </p:par>
                        <p:par>
                          <p:cTn id="173" fill="hold">
                            <p:stCondLst>
                              <p:cond delay="16825"/>
                            </p:stCondLst>
                            <p:childTnLst>
                              <p:par>
                                <p:cTn id="174" presetID="11" presetClass="entr" presetSubtype="0" fill="hold" nodeType="afterEffect">
                                  <p:stCondLst>
                                    <p:cond delay="0"/>
                                  </p:stCondLst>
                                  <p:childTnLst>
                                    <p:set>
                                      <p:cBhvr>
                                        <p:cTn id="175" dur="75">
                                          <p:stCondLst>
                                            <p:cond delay="0"/>
                                          </p:stCondLst>
                                        </p:cTn>
                                        <p:tgtEl>
                                          <p:spTgt spid="2315"/>
                                        </p:tgtEl>
                                        <p:attrNameLst>
                                          <p:attrName>style.visibility</p:attrName>
                                        </p:attrNameLst>
                                      </p:cBhvr>
                                      <p:to>
                                        <p:strVal val="visible"/>
                                      </p:to>
                                    </p:set>
                                  </p:childTnLst>
                                </p:cTn>
                              </p:par>
                            </p:childTnLst>
                          </p:cTn>
                        </p:par>
                        <p:par>
                          <p:cTn id="176" fill="hold">
                            <p:stCondLst>
                              <p:cond delay="16900"/>
                            </p:stCondLst>
                            <p:childTnLst>
                              <p:par>
                                <p:cTn id="177" presetID="11" presetClass="entr" presetSubtype="0" fill="hold" nodeType="afterEffect">
                                  <p:stCondLst>
                                    <p:cond delay="0"/>
                                  </p:stCondLst>
                                  <p:childTnLst>
                                    <p:set>
                                      <p:cBhvr>
                                        <p:cTn id="178" dur="75">
                                          <p:stCondLst>
                                            <p:cond delay="0"/>
                                          </p:stCondLst>
                                        </p:cTn>
                                        <p:tgtEl>
                                          <p:spTgt spid="2319"/>
                                        </p:tgtEl>
                                        <p:attrNameLst>
                                          <p:attrName>style.visibility</p:attrName>
                                        </p:attrNameLst>
                                      </p:cBhvr>
                                      <p:to>
                                        <p:strVal val="visible"/>
                                      </p:to>
                                    </p:set>
                                  </p:childTnLst>
                                </p:cTn>
                              </p:par>
                            </p:childTnLst>
                          </p:cTn>
                        </p:par>
                        <p:par>
                          <p:cTn id="179" fill="hold">
                            <p:stCondLst>
                              <p:cond delay="16975"/>
                            </p:stCondLst>
                            <p:childTnLst>
                              <p:par>
                                <p:cTn id="180" presetID="11" presetClass="entr" presetSubtype="0" fill="hold" nodeType="afterEffect">
                                  <p:stCondLst>
                                    <p:cond delay="0"/>
                                  </p:stCondLst>
                                  <p:childTnLst>
                                    <p:set>
                                      <p:cBhvr>
                                        <p:cTn id="181" dur="75">
                                          <p:stCondLst>
                                            <p:cond delay="0"/>
                                          </p:stCondLst>
                                        </p:cTn>
                                        <p:tgtEl>
                                          <p:spTgt spid="2271"/>
                                        </p:tgtEl>
                                        <p:attrNameLst>
                                          <p:attrName>style.visibility</p:attrName>
                                        </p:attrNameLst>
                                      </p:cBhvr>
                                      <p:to>
                                        <p:strVal val="visible"/>
                                      </p:to>
                                    </p:set>
                                  </p:childTnLst>
                                </p:cTn>
                              </p:par>
                            </p:childTnLst>
                          </p:cTn>
                        </p:par>
                        <p:par>
                          <p:cTn id="182" fill="hold">
                            <p:stCondLst>
                              <p:cond delay="17050"/>
                            </p:stCondLst>
                            <p:childTnLst>
                              <p:par>
                                <p:cTn id="183" presetID="22" presetClass="entr" presetSubtype="8" fill="hold" nodeType="afterEffect">
                                  <p:stCondLst>
                                    <p:cond delay="2000"/>
                                  </p:stCondLst>
                                  <p:childTnLst>
                                    <p:set>
                                      <p:cBhvr>
                                        <p:cTn id="184" dur="1" fill="hold">
                                          <p:stCondLst>
                                            <p:cond delay="0"/>
                                          </p:stCondLst>
                                        </p:cTn>
                                        <p:tgtEl>
                                          <p:spTgt spid="2639"/>
                                        </p:tgtEl>
                                        <p:attrNameLst>
                                          <p:attrName>style.visibility</p:attrName>
                                        </p:attrNameLst>
                                      </p:cBhvr>
                                      <p:to>
                                        <p:strVal val="visible"/>
                                      </p:to>
                                    </p:set>
                                    <p:animEffect transition="in" filter="wipe(left)">
                                      <p:cBhvr>
                                        <p:cTn id="185" dur="500"/>
                                        <p:tgtEl>
                                          <p:spTgt spid="2639"/>
                                        </p:tgtEl>
                                      </p:cBhvr>
                                    </p:animEffect>
                                  </p:childTnLst>
                                </p:cTn>
                              </p:par>
                            </p:childTnLst>
                          </p:cTn>
                        </p:par>
                        <p:par>
                          <p:cTn id="186" fill="hold">
                            <p:stCondLst>
                              <p:cond delay="19550"/>
                            </p:stCondLst>
                            <p:childTnLst>
                              <p:par>
                                <p:cTn id="187" presetID="22" presetClass="entr" presetSubtype="8" fill="hold" grpId="0" nodeType="afterEffect">
                                  <p:stCondLst>
                                    <p:cond delay="2000"/>
                                  </p:stCondLst>
                                  <p:childTnLst>
                                    <p:set>
                                      <p:cBhvr>
                                        <p:cTn id="188" dur="1" fill="hold">
                                          <p:stCondLst>
                                            <p:cond delay="0"/>
                                          </p:stCondLst>
                                        </p:cTn>
                                        <p:tgtEl>
                                          <p:spTgt spid="2630"/>
                                        </p:tgtEl>
                                        <p:attrNameLst>
                                          <p:attrName>style.visibility</p:attrName>
                                        </p:attrNameLst>
                                      </p:cBhvr>
                                      <p:to>
                                        <p:strVal val="visible"/>
                                      </p:to>
                                    </p:set>
                                    <p:animEffect transition="in" filter="wipe(left)">
                                      <p:cBhvr>
                                        <p:cTn id="189" dur="500"/>
                                        <p:tgtEl>
                                          <p:spTgt spid="2630"/>
                                        </p:tgtEl>
                                      </p:cBhvr>
                                    </p:animEffect>
                                  </p:childTnLst>
                                </p:cTn>
                              </p:par>
                            </p:childTnLst>
                          </p:cTn>
                        </p:par>
                        <p:par>
                          <p:cTn id="190" fill="hold">
                            <p:stCondLst>
                              <p:cond delay="22050"/>
                            </p:stCondLst>
                            <p:childTnLst>
                              <p:par>
                                <p:cTn id="191" presetID="11" presetClass="entr" presetSubtype="0" fill="hold" nodeType="afterEffect">
                                  <p:stCondLst>
                                    <p:cond delay="3000"/>
                                  </p:stCondLst>
                                  <p:childTnLst>
                                    <p:set>
                                      <p:cBhvr>
                                        <p:cTn id="192" dur="500">
                                          <p:stCondLst>
                                            <p:cond delay="0"/>
                                          </p:stCondLst>
                                        </p:cTn>
                                        <p:tgtEl>
                                          <p:spTgt spid="9"/>
                                        </p:tgtEl>
                                        <p:attrNameLst>
                                          <p:attrName>style.visibility</p:attrName>
                                        </p:attrNameLst>
                                      </p:cBhvr>
                                      <p:to>
                                        <p:strVal val="visible"/>
                                      </p:to>
                                    </p:set>
                                  </p:childTnLst>
                                </p:cTn>
                              </p:par>
                            </p:childTnLst>
                          </p:cTn>
                        </p:par>
                        <p:par>
                          <p:cTn id="193" fill="hold">
                            <p:stCondLst>
                              <p:cond delay="25550"/>
                            </p:stCondLst>
                            <p:childTnLst>
                              <p:par>
                                <p:cTn id="194" presetID="11" presetClass="entr" presetSubtype="0" fill="hold" nodeType="afterEffect">
                                  <p:stCondLst>
                                    <p:cond delay="0"/>
                                  </p:stCondLst>
                                  <p:childTnLst>
                                    <p:set>
                                      <p:cBhvr>
                                        <p:cTn id="195" dur="500">
                                          <p:stCondLst>
                                            <p:cond delay="0"/>
                                          </p:stCondLst>
                                        </p:cTn>
                                        <p:tgtEl>
                                          <p:spTgt spid="2637"/>
                                        </p:tgtEl>
                                        <p:attrNameLst>
                                          <p:attrName>style.visibility</p:attrName>
                                        </p:attrNameLst>
                                      </p:cBhvr>
                                      <p:to>
                                        <p:strVal val="visible"/>
                                      </p:to>
                                    </p:set>
                                  </p:childTnLst>
                                </p:cTn>
                              </p:par>
                            </p:childTnLst>
                          </p:cTn>
                        </p:par>
                        <p:par>
                          <p:cTn id="196" fill="hold">
                            <p:stCondLst>
                              <p:cond delay="26050"/>
                            </p:stCondLst>
                            <p:childTnLst>
                              <p:par>
                                <p:cTn id="197" presetID="11" presetClass="entr" presetSubtype="0" fill="hold" nodeType="afterEffect">
                                  <p:stCondLst>
                                    <p:cond delay="0"/>
                                  </p:stCondLst>
                                  <p:childTnLst>
                                    <p:set>
                                      <p:cBhvr>
                                        <p:cTn id="198" dur="500">
                                          <p:stCondLst>
                                            <p:cond delay="0"/>
                                          </p:stCondLst>
                                        </p:cTn>
                                        <p:tgtEl>
                                          <p:spTgt spid="2634"/>
                                        </p:tgtEl>
                                        <p:attrNameLst>
                                          <p:attrName>style.visibility</p:attrName>
                                        </p:attrNameLst>
                                      </p:cBhvr>
                                      <p:to>
                                        <p:strVal val="visible"/>
                                      </p:to>
                                    </p:set>
                                  </p:childTnLst>
                                </p:cTn>
                              </p:par>
                            </p:childTnLst>
                          </p:cTn>
                        </p:par>
                        <p:par>
                          <p:cTn id="199" fill="hold">
                            <p:stCondLst>
                              <p:cond delay="26550"/>
                            </p:stCondLst>
                            <p:childTnLst>
                              <p:par>
                                <p:cTn id="200" presetID="11" presetClass="entr" presetSubtype="0" fill="hold" nodeType="afterEffect">
                                  <p:stCondLst>
                                    <p:cond delay="0"/>
                                  </p:stCondLst>
                                  <p:childTnLst>
                                    <p:set>
                                      <p:cBhvr>
                                        <p:cTn id="201" dur="500">
                                          <p:stCondLst>
                                            <p:cond delay="0"/>
                                          </p:stCondLst>
                                        </p:cTn>
                                        <p:tgtEl>
                                          <p:spTgt spid="2633"/>
                                        </p:tgtEl>
                                        <p:attrNameLst>
                                          <p:attrName>style.visibility</p:attrName>
                                        </p:attrNameLst>
                                      </p:cBhvr>
                                      <p:to>
                                        <p:strVal val="visible"/>
                                      </p:to>
                                    </p:set>
                                  </p:childTnLst>
                                </p:cTn>
                              </p:par>
                            </p:childTnLst>
                          </p:cTn>
                        </p:par>
                        <p:par>
                          <p:cTn id="202" fill="hold">
                            <p:stCondLst>
                              <p:cond delay="27050"/>
                            </p:stCondLst>
                            <p:childTnLst>
                              <p:par>
                                <p:cTn id="203" presetID="11" presetClass="entr" presetSubtype="0" fill="hold" nodeType="afterEffect">
                                  <p:stCondLst>
                                    <p:cond delay="0"/>
                                  </p:stCondLst>
                                  <p:childTnLst>
                                    <p:set>
                                      <p:cBhvr>
                                        <p:cTn id="204" dur="500">
                                          <p:stCondLst>
                                            <p:cond delay="0"/>
                                          </p:stCondLst>
                                        </p:cTn>
                                        <p:tgtEl>
                                          <p:spTgt spid="2627"/>
                                        </p:tgtEl>
                                        <p:attrNameLst>
                                          <p:attrName>style.visibility</p:attrName>
                                        </p:attrNameLst>
                                      </p:cBhvr>
                                      <p:to>
                                        <p:strVal val="visible"/>
                                      </p:to>
                                    </p:set>
                                  </p:childTnLst>
                                </p:cTn>
                              </p:par>
                            </p:childTnLst>
                          </p:cTn>
                        </p:par>
                        <p:par>
                          <p:cTn id="205" fill="hold">
                            <p:stCondLst>
                              <p:cond delay="27550"/>
                            </p:stCondLst>
                            <p:childTnLst>
                              <p:par>
                                <p:cTn id="206" presetID="11" presetClass="entr" presetSubtype="0" fill="hold" nodeType="afterEffect">
                                  <p:stCondLst>
                                    <p:cond delay="0"/>
                                  </p:stCondLst>
                                  <p:childTnLst>
                                    <p:set>
                                      <p:cBhvr>
                                        <p:cTn id="207" dur="500">
                                          <p:stCondLst>
                                            <p:cond delay="0"/>
                                          </p:stCondLst>
                                        </p:cTn>
                                        <p:tgtEl>
                                          <p:spTgt spid="2400"/>
                                        </p:tgtEl>
                                        <p:attrNameLst>
                                          <p:attrName>style.visibility</p:attrName>
                                        </p:attrNameLst>
                                      </p:cBhvr>
                                      <p:to>
                                        <p:strVal val="visible"/>
                                      </p:to>
                                    </p:set>
                                  </p:childTnLst>
                                </p:cTn>
                              </p:par>
                            </p:childTnLst>
                          </p:cTn>
                        </p:par>
                        <p:par>
                          <p:cTn id="208" fill="hold">
                            <p:stCondLst>
                              <p:cond delay="28050"/>
                            </p:stCondLst>
                            <p:childTnLst>
                              <p:par>
                                <p:cTn id="209" presetID="11" presetClass="entr" presetSubtype="0" fill="hold" nodeType="afterEffect">
                                  <p:stCondLst>
                                    <p:cond delay="0"/>
                                  </p:stCondLst>
                                  <p:childTnLst>
                                    <p:set>
                                      <p:cBhvr>
                                        <p:cTn id="210" dur="500">
                                          <p:stCondLst>
                                            <p:cond delay="0"/>
                                          </p:stCondLst>
                                        </p:cTn>
                                        <p:tgtEl>
                                          <p:spTgt spid="8"/>
                                        </p:tgtEl>
                                        <p:attrNameLst>
                                          <p:attrName>style.visibility</p:attrName>
                                        </p:attrNameLst>
                                      </p:cBhvr>
                                      <p:to>
                                        <p:strVal val="visible"/>
                                      </p:to>
                                    </p:set>
                                  </p:childTnLst>
                                </p:cTn>
                              </p:par>
                            </p:childTnLst>
                          </p:cTn>
                        </p:par>
                        <p:par>
                          <p:cTn id="211" fill="hold">
                            <p:stCondLst>
                              <p:cond delay="28550"/>
                            </p:stCondLst>
                            <p:childTnLst>
                              <p:par>
                                <p:cTn id="212" presetID="11" presetClass="entr" presetSubtype="0" fill="hold" nodeType="afterEffect">
                                  <p:stCondLst>
                                    <p:cond delay="0"/>
                                  </p:stCondLst>
                                  <p:childTnLst>
                                    <p:set>
                                      <p:cBhvr>
                                        <p:cTn id="213" dur="500">
                                          <p:stCondLst>
                                            <p:cond delay="0"/>
                                          </p:stCondLst>
                                        </p:cTn>
                                        <p:tgtEl>
                                          <p:spTgt spid="2327"/>
                                        </p:tgtEl>
                                        <p:attrNameLst>
                                          <p:attrName>style.visibility</p:attrName>
                                        </p:attrNameLst>
                                      </p:cBhvr>
                                      <p:to>
                                        <p:strVal val="visible"/>
                                      </p:to>
                                    </p:set>
                                  </p:childTnLst>
                                </p:cTn>
                              </p:par>
                            </p:childTnLst>
                          </p:cTn>
                        </p:par>
                        <p:par>
                          <p:cTn id="214" fill="hold">
                            <p:stCondLst>
                              <p:cond delay="29050"/>
                            </p:stCondLst>
                            <p:childTnLst>
                              <p:par>
                                <p:cTn id="215" presetID="11" presetClass="entr" presetSubtype="0" fill="hold" nodeType="afterEffect">
                                  <p:stCondLst>
                                    <p:cond delay="0"/>
                                  </p:stCondLst>
                                  <p:childTnLst>
                                    <p:set>
                                      <p:cBhvr>
                                        <p:cTn id="216" dur="500">
                                          <p:stCondLst>
                                            <p:cond delay="0"/>
                                          </p:stCondLst>
                                        </p:cTn>
                                        <p:tgtEl>
                                          <p:spTgt spid="2323"/>
                                        </p:tgtEl>
                                        <p:attrNameLst>
                                          <p:attrName>style.visibility</p:attrName>
                                        </p:attrNameLst>
                                      </p:cBhvr>
                                      <p:to>
                                        <p:strVal val="visible"/>
                                      </p:to>
                                    </p:set>
                                  </p:childTnLst>
                                </p:cTn>
                              </p:par>
                            </p:childTnLst>
                          </p:cTn>
                        </p:par>
                        <p:par>
                          <p:cTn id="217" fill="hold">
                            <p:stCondLst>
                              <p:cond delay="29550"/>
                            </p:stCondLst>
                            <p:childTnLst>
                              <p:par>
                                <p:cTn id="218" presetID="11" presetClass="entr" presetSubtype="0" fill="hold" nodeType="afterEffect">
                                  <p:stCondLst>
                                    <p:cond delay="0"/>
                                  </p:stCondLst>
                                  <p:childTnLst>
                                    <p:set>
                                      <p:cBhvr>
                                        <p:cTn id="219" dur="500">
                                          <p:stCondLst>
                                            <p:cond delay="0"/>
                                          </p:stCondLst>
                                        </p:cTn>
                                        <p:tgtEl>
                                          <p:spTgt spid="2636"/>
                                        </p:tgtEl>
                                        <p:attrNameLst>
                                          <p:attrName>style.visibility</p:attrName>
                                        </p:attrNameLst>
                                      </p:cBhvr>
                                      <p:to>
                                        <p:strVal val="visible"/>
                                      </p:to>
                                    </p:set>
                                  </p:childTnLst>
                                </p:cTn>
                              </p:par>
                            </p:childTnLst>
                          </p:cTn>
                        </p:par>
                        <p:par>
                          <p:cTn id="220" fill="hold">
                            <p:stCondLst>
                              <p:cond delay="30050"/>
                            </p:stCondLst>
                            <p:childTnLst>
                              <p:par>
                                <p:cTn id="221" presetID="11" presetClass="entr" presetSubtype="0" fill="hold" nodeType="afterEffect">
                                  <p:stCondLst>
                                    <p:cond delay="0"/>
                                  </p:stCondLst>
                                  <p:childTnLst>
                                    <p:set>
                                      <p:cBhvr>
                                        <p:cTn id="222" dur="500">
                                          <p:stCondLst>
                                            <p:cond delay="0"/>
                                          </p:stCondLst>
                                        </p:cTn>
                                        <p:tgtEl>
                                          <p:spTgt spid="2635"/>
                                        </p:tgtEl>
                                        <p:attrNameLst>
                                          <p:attrName>style.visibility</p:attrName>
                                        </p:attrNameLst>
                                      </p:cBhvr>
                                      <p:to>
                                        <p:strVal val="visible"/>
                                      </p:to>
                                    </p:set>
                                  </p:childTnLst>
                                </p:cTn>
                              </p:par>
                            </p:childTnLst>
                          </p:cTn>
                        </p:par>
                        <p:par>
                          <p:cTn id="223" fill="hold">
                            <p:stCondLst>
                              <p:cond delay="30550"/>
                            </p:stCondLst>
                            <p:childTnLst>
                              <p:par>
                                <p:cTn id="224" presetID="11" presetClass="entr" presetSubtype="0" fill="hold" nodeType="afterEffect">
                                  <p:stCondLst>
                                    <p:cond delay="0"/>
                                  </p:stCondLst>
                                  <p:childTnLst>
                                    <p:set>
                                      <p:cBhvr>
                                        <p:cTn id="225" dur="75">
                                          <p:stCondLst>
                                            <p:cond delay="0"/>
                                          </p:stCondLst>
                                        </p:cTn>
                                        <p:tgtEl>
                                          <p:spTgt spid="2632"/>
                                        </p:tgtEl>
                                        <p:attrNameLst>
                                          <p:attrName>style.visibility</p:attrName>
                                        </p:attrNameLst>
                                      </p:cBhvr>
                                      <p:to>
                                        <p:strVal val="visible"/>
                                      </p:to>
                                    </p:set>
                                  </p:childTnLst>
                                </p:cTn>
                              </p:par>
                            </p:childTnLst>
                          </p:cTn>
                        </p:par>
                        <p:par>
                          <p:cTn id="226" fill="hold">
                            <p:stCondLst>
                              <p:cond delay="30625"/>
                            </p:stCondLst>
                            <p:childTnLst>
                              <p:par>
                                <p:cTn id="227" presetID="22" presetClass="entr" presetSubtype="8" fill="hold" nodeType="afterEffect">
                                  <p:stCondLst>
                                    <p:cond delay="2000"/>
                                  </p:stCondLst>
                                  <p:childTnLst>
                                    <p:set>
                                      <p:cBhvr>
                                        <p:cTn id="228" dur="1" fill="hold">
                                          <p:stCondLst>
                                            <p:cond delay="0"/>
                                          </p:stCondLst>
                                        </p:cTn>
                                        <p:tgtEl>
                                          <p:spTgt spid="2638"/>
                                        </p:tgtEl>
                                        <p:attrNameLst>
                                          <p:attrName>style.visibility</p:attrName>
                                        </p:attrNameLst>
                                      </p:cBhvr>
                                      <p:to>
                                        <p:strVal val="visible"/>
                                      </p:to>
                                    </p:set>
                                    <p:animEffect transition="in" filter="wipe(left)">
                                      <p:cBhvr>
                                        <p:cTn id="229" dur="500"/>
                                        <p:tgtEl>
                                          <p:spTgt spid="2638"/>
                                        </p:tgtEl>
                                      </p:cBhvr>
                                    </p:animEffect>
                                  </p:childTnLst>
                                </p:cTn>
                              </p:par>
                            </p:childTnLst>
                          </p:cTn>
                        </p:par>
                        <p:par>
                          <p:cTn id="230" fill="hold">
                            <p:stCondLst>
                              <p:cond delay="33125"/>
                            </p:stCondLst>
                            <p:childTnLst>
                              <p:par>
                                <p:cTn id="231" presetID="22" presetClass="entr" presetSubtype="8" fill="hold" grpId="0" nodeType="afterEffect">
                                  <p:stCondLst>
                                    <p:cond delay="1000"/>
                                  </p:stCondLst>
                                  <p:childTnLst>
                                    <p:set>
                                      <p:cBhvr>
                                        <p:cTn id="232" dur="1" fill="hold">
                                          <p:stCondLst>
                                            <p:cond delay="0"/>
                                          </p:stCondLst>
                                        </p:cTn>
                                        <p:tgtEl>
                                          <p:spTgt spid="2631"/>
                                        </p:tgtEl>
                                        <p:attrNameLst>
                                          <p:attrName>style.visibility</p:attrName>
                                        </p:attrNameLst>
                                      </p:cBhvr>
                                      <p:to>
                                        <p:strVal val="visible"/>
                                      </p:to>
                                    </p:set>
                                    <p:animEffect transition="in" filter="wipe(left)">
                                      <p:cBhvr>
                                        <p:cTn id="233" dur="500"/>
                                        <p:tgtEl>
                                          <p:spTgt spid="2631"/>
                                        </p:tgtEl>
                                      </p:cBhvr>
                                    </p:animEffect>
                                  </p:childTnLst>
                                </p:cTn>
                              </p:par>
                            </p:childTnLst>
                          </p:cTn>
                        </p:par>
                        <p:par>
                          <p:cTn id="234" fill="hold">
                            <p:stCondLst>
                              <p:cond delay="34625"/>
                            </p:stCondLst>
                            <p:childTnLst>
                              <p:par>
                                <p:cTn id="235" presetID="22" presetClass="entr" presetSubtype="8" fill="hold" grpId="0" nodeType="afterEffect">
                                  <p:stCondLst>
                                    <p:cond delay="2000"/>
                                  </p:stCondLst>
                                  <p:childTnLst>
                                    <p:set>
                                      <p:cBhvr>
                                        <p:cTn id="236" dur="1" fill="hold">
                                          <p:stCondLst>
                                            <p:cond delay="0"/>
                                          </p:stCondLst>
                                        </p:cTn>
                                        <p:tgtEl>
                                          <p:spTgt spid="2620"/>
                                        </p:tgtEl>
                                        <p:attrNameLst>
                                          <p:attrName>style.visibility</p:attrName>
                                        </p:attrNameLst>
                                      </p:cBhvr>
                                      <p:to>
                                        <p:strVal val="visible"/>
                                      </p:to>
                                    </p:set>
                                    <p:animEffect transition="in" filter="wipe(left)">
                                      <p:cBhvr>
                                        <p:cTn id="237" dur="500"/>
                                        <p:tgtEl>
                                          <p:spTgt spid="2620"/>
                                        </p:tgtEl>
                                      </p:cBhvr>
                                    </p:animEffect>
                                  </p:childTnLst>
                                </p:cTn>
                              </p:par>
                            </p:childTnLst>
                          </p:cTn>
                        </p:par>
                        <p:par>
                          <p:cTn id="238" fill="hold">
                            <p:stCondLst>
                              <p:cond delay="37125"/>
                            </p:stCondLst>
                            <p:childTnLst>
                              <p:par>
                                <p:cTn id="239" presetID="22" presetClass="entr" presetSubtype="1" fill="hold" nodeType="afterEffect">
                                  <p:stCondLst>
                                    <p:cond delay="1000"/>
                                  </p:stCondLst>
                                  <p:childTnLst>
                                    <p:set>
                                      <p:cBhvr>
                                        <p:cTn id="240" dur="1" fill="hold">
                                          <p:stCondLst>
                                            <p:cond delay="0"/>
                                          </p:stCondLst>
                                        </p:cTn>
                                        <p:tgtEl>
                                          <p:spTgt spid="2640"/>
                                        </p:tgtEl>
                                        <p:attrNameLst>
                                          <p:attrName>style.visibility</p:attrName>
                                        </p:attrNameLst>
                                      </p:cBhvr>
                                      <p:to>
                                        <p:strVal val="visible"/>
                                      </p:to>
                                    </p:set>
                                    <p:animEffect transition="in" filter="wipe(up)">
                                      <p:cBhvr>
                                        <p:cTn id="241" dur="500"/>
                                        <p:tgtEl>
                                          <p:spTgt spid="2640"/>
                                        </p:tgtEl>
                                      </p:cBhvr>
                                    </p:animEffect>
                                  </p:childTnLst>
                                </p:cTn>
                              </p:par>
                            </p:childTnLst>
                          </p:cTn>
                        </p:par>
                        <p:par>
                          <p:cTn id="242" fill="hold">
                            <p:stCondLst>
                              <p:cond delay="38625"/>
                            </p:stCondLst>
                            <p:childTnLst>
                              <p:par>
                                <p:cTn id="243" presetID="22" presetClass="entr" presetSubtype="8" fill="hold" grpId="0" nodeType="afterEffect">
                                  <p:stCondLst>
                                    <p:cond delay="1000"/>
                                  </p:stCondLst>
                                  <p:childTnLst>
                                    <p:set>
                                      <p:cBhvr>
                                        <p:cTn id="244" dur="1" fill="hold">
                                          <p:stCondLst>
                                            <p:cond delay="0"/>
                                          </p:stCondLst>
                                        </p:cTn>
                                        <p:tgtEl>
                                          <p:spTgt spid="2621"/>
                                        </p:tgtEl>
                                        <p:attrNameLst>
                                          <p:attrName>style.visibility</p:attrName>
                                        </p:attrNameLst>
                                      </p:cBhvr>
                                      <p:to>
                                        <p:strVal val="visible"/>
                                      </p:to>
                                    </p:set>
                                    <p:animEffect transition="in" filter="wipe(left)">
                                      <p:cBhvr>
                                        <p:cTn id="245" dur="500"/>
                                        <p:tgtEl>
                                          <p:spTgt spid="2621"/>
                                        </p:tgtEl>
                                      </p:cBhvr>
                                    </p:animEffect>
                                  </p:childTnLst>
                                </p:cTn>
                              </p:par>
                            </p:childTnLst>
                          </p:cTn>
                        </p:par>
                        <p:par>
                          <p:cTn id="246" fill="hold">
                            <p:stCondLst>
                              <p:cond delay="40125"/>
                            </p:stCondLst>
                            <p:childTnLst>
                              <p:par>
                                <p:cTn id="247" presetID="22" presetClass="entr" presetSubtype="8" fill="hold" grpId="0" nodeType="afterEffect">
                                  <p:stCondLst>
                                    <p:cond delay="4000"/>
                                  </p:stCondLst>
                                  <p:childTnLst>
                                    <p:set>
                                      <p:cBhvr>
                                        <p:cTn id="248" dur="1" fill="hold">
                                          <p:stCondLst>
                                            <p:cond delay="0"/>
                                          </p:stCondLst>
                                        </p:cTn>
                                        <p:tgtEl>
                                          <p:spTgt spid="2622"/>
                                        </p:tgtEl>
                                        <p:attrNameLst>
                                          <p:attrName>style.visibility</p:attrName>
                                        </p:attrNameLst>
                                      </p:cBhvr>
                                      <p:to>
                                        <p:strVal val="visible"/>
                                      </p:to>
                                    </p:set>
                                    <p:animEffect transition="in" filter="wipe(left)">
                                      <p:cBhvr>
                                        <p:cTn id="249" dur="500"/>
                                        <p:tgtEl>
                                          <p:spTgt spid="2622"/>
                                        </p:tgtEl>
                                      </p:cBhvr>
                                    </p:animEffect>
                                  </p:childTnLst>
                                </p:cTn>
                              </p:par>
                            </p:childTnLst>
                          </p:cTn>
                        </p:par>
                        <p:par>
                          <p:cTn id="250" fill="hold">
                            <p:stCondLst>
                              <p:cond delay="44625"/>
                            </p:stCondLst>
                            <p:childTnLst>
                              <p:par>
                                <p:cTn id="251" presetID="22" presetClass="entr" presetSubtype="8" fill="hold" grpId="0" nodeType="afterEffect">
                                  <p:stCondLst>
                                    <p:cond delay="0"/>
                                  </p:stCondLst>
                                  <p:childTnLst>
                                    <p:set>
                                      <p:cBhvr>
                                        <p:cTn id="252" dur="1" fill="hold">
                                          <p:stCondLst>
                                            <p:cond delay="0"/>
                                          </p:stCondLst>
                                        </p:cTn>
                                        <p:tgtEl>
                                          <p:spTgt spid="2623"/>
                                        </p:tgtEl>
                                        <p:attrNameLst>
                                          <p:attrName>style.visibility</p:attrName>
                                        </p:attrNameLst>
                                      </p:cBhvr>
                                      <p:to>
                                        <p:strVal val="visible"/>
                                      </p:to>
                                    </p:set>
                                    <p:animEffect transition="in" filter="wipe(left)">
                                      <p:cBhvr>
                                        <p:cTn id="253" dur="500"/>
                                        <p:tgtEl>
                                          <p:spTgt spid="2623"/>
                                        </p:tgtEl>
                                      </p:cBhvr>
                                    </p:animEffect>
                                  </p:childTnLst>
                                </p:cTn>
                              </p:par>
                            </p:childTnLst>
                          </p:cTn>
                        </p:par>
                        <p:par>
                          <p:cTn id="254" fill="hold">
                            <p:stCondLst>
                              <p:cond delay="45125"/>
                            </p:stCondLst>
                            <p:childTnLst>
                              <p:par>
                                <p:cTn id="255" presetID="22" presetClass="entr" presetSubtype="1" fill="hold" grpId="0" nodeType="afterEffect">
                                  <p:stCondLst>
                                    <p:cond delay="0"/>
                                  </p:stCondLst>
                                  <p:childTnLst>
                                    <p:set>
                                      <p:cBhvr>
                                        <p:cTn id="256" dur="1" fill="hold">
                                          <p:stCondLst>
                                            <p:cond delay="0"/>
                                          </p:stCondLst>
                                        </p:cTn>
                                        <p:tgtEl>
                                          <p:spTgt spid="2624"/>
                                        </p:tgtEl>
                                        <p:attrNameLst>
                                          <p:attrName>style.visibility</p:attrName>
                                        </p:attrNameLst>
                                      </p:cBhvr>
                                      <p:to>
                                        <p:strVal val="visible"/>
                                      </p:to>
                                    </p:set>
                                    <p:animEffect transition="in" filter="wipe(up)">
                                      <p:cBhvr>
                                        <p:cTn id="257" dur="500"/>
                                        <p:tgtEl>
                                          <p:spTgt spid="2624"/>
                                        </p:tgtEl>
                                      </p:cBhvr>
                                    </p:animEffect>
                                  </p:childTnLst>
                                </p:cTn>
                              </p:par>
                            </p:childTnLst>
                          </p:cTn>
                        </p:par>
                        <p:par>
                          <p:cTn id="258" fill="hold">
                            <p:stCondLst>
                              <p:cond delay="45625"/>
                            </p:stCondLst>
                            <p:childTnLst>
                              <p:par>
                                <p:cTn id="259" presetID="22" presetClass="entr" presetSubtype="8" fill="hold" grpId="0" nodeType="afterEffect">
                                  <p:stCondLst>
                                    <p:cond delay="3000"/>
                                  </p:stCondLst>
                                  <p:childTnLst>
                                    <p:set>
                                      <p:cBhvr>
                                        <p:cTn id="260" dur="1" fill="hold">
                                          <p:stCondLst>
                                            <p:cond delay="0"/>
                                          </p:stCondLst>
                                        </p:cTn>
                                        <p:tgtEl>
                                          <p:spTgt spid="2625"/>
                                        </p:tgtEl>
                                        <p:attrNameLst>
                                          <p:attrName>style.visibility</p:attrName>
                                        </p:attrNameLst>
                                      </p:cBhvr>
                                      <p:to>
                                        <p:strVal val="visible"/>
                                      </p:to>
                                    </p:set>
                                    <p:animEffect transition="in" filter="wipe(left)">
                                      <p:cBhvr>
                                        <p:cTn id="261" dur="500"/>
                                        <p:tgtEl>
                                          <p:spTgt spid="2625"/>
                                        </p:tgtEl>
                                      </p:cBhvr>
                                    </p:animEffect>
                                  </p:childTnLst>
                                </p:cTn>
                              </p:par>
                            </p:childTnLst>
                          </p:cTn>
                        </p:par>
                        <p:par>
                          <p:cTn id="262" fill="hold">
                            <p:stCondLst>
                              <p:cond delay="49125"/>
                            </p:stCondLst>
                            <p:childTnLst>
                              <p:par>
                                <p:cTn id="263" presetID="22" presetClass="entr" presetSubtype="1" fill="hold" grpId="0" nodeType="afterEffect">
                                  <p:stCondLst>
                                    <p:cond delay="3000"/>
                                  </p:stCondLst>
                                  <p:childTnLst>
                                    <p:set>
                                      <p:cBhvr>
                                        <p:cTn id="264" dur="1" fill="hold">
                                          <p:stCondLst>
                                            <p:cond delay="0"/>
                                          </p:stCondLst>
                                        </p:cTn>
                                        <p:tgtEl>
                                          <p:spTgt spid="2626"/>
                                        </p:tgtEl>
                                        <p:attrNameLst>
                                          <p:attrName>style.visibility</p:attrName>
                                        </p:attrNameLst>
                                      </p:cBhvr>
                                      <p:to>
                                        <p:strVal val="visible"/>
                                      </p:to>
                                    </p:set>
                                    <p:animEffect transition="in" filter="wipe(up)">
                                      <p:cBhvr>
                                        <p:cTn id="265" dur="500"/>
                                        <p:tgtEl>
                                          <p:spTgt spid="2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4" grpId="0" animBg="1" autoUpdateAnimBg="0"/>
      <p:bldP spid="2617" grpId="0" autoUpdateAnimBg="0"/>
      <p:bldP spid="2618" grpId="0" autoUpdateAnimBg="0"/>
      <p:bldP spid="2619" grpId="0" autoUpdateAnimBg="0"/>
      <p:bldP spid="2620" grpId="0" autoUpdateAnimBg="0"/>
      <p:bldP spid="2621" grpId="0" animBg="1"/>
      <p:bldP spid="2622" grpId="0" autoUpdateAnimBg="0"/>
      <p:bldP spid="2623" grpId="0" autoUpdateAnimBg="0"/>
      <p:bldP spid="2624" grpId="0" animBg="1"/>
      <p:bldP spid="2625" grpId="0" autoUpdateAnimBg="0"/>
      <p:bldP spid="2626" grpId="0" autoUpdateAnimBg="0"/>
      <p:bldP spid="2630" grpId="0" autoUpdateAnimBg="0"/>
      <p:bldP spid="263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1150" y="1066800"/>
            <a:ext cx="2873375" cy="2246313"/>
            <a:chOff x="110" y="192"/>
            <a:chExt cx="1810" cy="1415"/>
          </a:xfrm>
        </p:grpSpPr>
        <p:sp>
          <p:nvSpPr>
            <p:cNvPr id="3075" name="Line 3"/>
            <p:cNvSpPr>
              <a:spLocks noChangeShapeType="1"/>
            </p:cNvSpPr>
            <p:nvPr/>
          </p:nvSpPr>
          <p:spPr bwMode="auto">
            <a:xfrm>
              <a:off x="110" y="497"/>
              <a:ext cx="0" cy="805"/>
            </a:xfrm>
            <a:prstGeom prst="line">
              <a:avLst/>
            </a:prstGeom>
            <a:noFill/>
            <a:ln w="38100">
              <a:solidFill>
                <a:schemeClr val="tx1"/>
              </a:solidFill>
              <a:round/>
              <a:headEnd/>
              <a:tailEnd/>
            </a:ln>
            <a:effectLst/>
          </p:spPr>
          <p:txBody>
            <a:bodyPr/>
            <a:lstStyle/>
            <a:p>
              <a:endParaRPr lang="en-US"/>
            </a:p>
          </p:txBody>
        </p:sp>
        <p:sp>
          <p:nvSpPr>
            <p:cNvPr id="3076" name="Line 4"/>
            <p:cNvSpPr>
              <a:spLocks noChangeShapeType="1"/>
            </p:cNvSpPr>
            <p:nvPr/>
          </p:nvSpPr>
          <p:spPr bwMode="auto">
            <a:xfrm>
              <a:off x="1189" y="497"/>
              <a:ext cx="0" cy="805"/>
            </a:xfrm>
            <a:prstGeom prst="line">
              <a:avLst/>
            </a:prstGeom>
            <a:noFill/>
            <a:ln w="38100">
              <a:solidFill>
                <a:schemeClr val="tx1"/>
              </a:solidFill>
              <a:round/>
              <a:headEnd/>
              <a:tailEnd/>
            </a:ln>
            <a:effectLst/>
          </p:spPr>
          <p:txBody>
            <a:bodyPr/>
            <a:lstStyle/>
            <a:p>
              <a:endParaRPr lang="en-US"/>
            </a:p>
          </p:txBody>
        </p:sp>
        <p:sp>
          <p:nvSpPr>
            <p:cNvPr id="3077" name="Line 5"/>
            <p:cNvSpPr>
              <a:spLocks noChangeShapeType="1"/>
            </p:cNvSpPr>
            <p:nvPr/>
          </p:nvSpPr>
          <p:spPr bwMode="auto">
            <a:xfrm rot="-5400000">
              <a:off x="650" y="-33"/>
              <a:ext cx="0" cy="976"/>
            </a:xfrm>
            <a:prstGeom prst="line">
              <a:avLst/>
            </a:prstGeom>
            <a:noFill/>
            <a:ln w="38100">
              <a:solidFill>
                <a:schemeClr val="tx1"/>
              </a:solidFill>
              <a:round/>
              <a:headEnd/>
              <a:tailEnd/>
            </a:ln>
            <a:effectLst/>
          </p:spPr>
          <p:txBody>
            <a:bodyPr/>
            <a:lstStyle/>
            <a:p>
              <a:endParaRPr lang="en-US"/>
            </a:p>
          </p:txBody>
        </p:sp>
        <p:sp>
          <p:nvSpPr>
            <p:cNvPr id="3078" name="Line 6"/>
            <p:cNvSpPr>
              <a:spLocks noChangeShapeType="1"/>
            </p:cNvSpPr>
            <p:nvPr/>
          </p:nvSpPr>
          <p:spPr bwMode="auto">
            <a:xfrm rot="-5400000">
              <a:off x="650" y="856"/>
              <a:ext cx="0" cy="976"/>
            </a:xfrm>
            <a:prstGeom prst="line">
              <a:avLst/>
            </a:prstGeom>
            <a:noFill/>
            <a:ln w="38100">
              <a:solidFill>
                <a:schemeClr val="tx1"/>
              </a:solidFill>
              <a:round/>
              <a:headEnd/>
              <a:tailEnd/>
            </a:ln>
            <a:effectLst/>
          </p:spPr>
          <p:txBody>
            <a:bodyPr/>
            <a:lstStyle/>
            <a:p>
              <a:endParaRPr lang="en-US"/>
            </a:p>
          </p:txBody>
        </p:sp>
        <p:sp>
          <p:nvSpPr>
            <p:cNvPr id="3079" name="Oval 7"/>
            <p:cNvSpPr>
              <a:spLocks noChangeArrowheads="1"/>
            </p:cNvSpPr>
            <p:nvPr/>
          </p:nvSpPr>
          <p:spPr bwMode="auto">
            <a:xfrm>
              <a:off x="362" y="607"/>
              <a:ext cx="622" cy="569"/>
            </a:xfrm>
            <a:prstGeom prst="ellipse">
              <a:avLst/>
            </a:prstGeom>
            <a:noFill/>
            <a:ln w="38100">
              <a:solidFill>
                <a:schemeClr val="tx2"/>
              </a:solidFill>
              <a:round/>
              <a:headEnd/>
              <a:tailEnd/>
            </a:ln>
            <a:effectLst/>
          </p:spPr>
          <p:txBody>
            <a:bodyPr wrap="none" anchor="ctr"/>
            <a:lstStyle/>
            <a:p>
              <a:endParaRPr lang="en-US"/>
            </a:p>
          </p:txBody>
        </p:sp>
        <p:sp>
          <p:nvSpPr>
            <p:cNvPr id="3080" name="Freeform 8"/>
            <p:cNvSpPr>
              <a:spLocks/>
            </p:cNvSpPr>
            <p:nvPr/>
          </p:nvSpPr>
          <p:spPr bwMode="auto">
            <a:xfrm>
              <a:off x="1316" y="192"/>
              <a:ext cx="91" cy="1415"/>
            </a:xfrm>
            <a:custGeom>
              <a:avLst/>
              <a:gdLst/>
              <a:ahLst/>
              <a:cxnLst>
                <a:cxn ang="0">
                  <a:pos x="48" y="0"/>
                </a:cxn>
                <a:cxn ang="0">
                  <a:pos x="48" y="816"/>
                </a:cxn>
                <a:cxn ang="0">
                  <a:pos x="144" y="864"/>
                </a:cxn>
                <a:cxn ang="0">
                  <a:pos x="0" y="912"/>
                </a:cxn>
                <a:cxn ang="0">
                  <a:pos x="144" y="960"/>
                </a:cxn>
                <a:cxn ang="0">
                  <a:pos x="0" y="1008"/>
                </a:cxn>
                <a:cxn ang="0">
                  <a:pos x="144" y="1056"/>
                </a:cxn>
                <a:cxn ang="0">
                  <a:pos x="0" y="1104"/>
                </a:cxn>
                <a:cxn ang="0">
                  <a:pos x="144" y="1152"/>
                </a:cxn>
                <a:cxn ang="0">
                  <a:pos x="48" y="1200"/>
                </a:cxn>
                <a:cxn ang="0">
                  <a:pos x="48" y="1968"/>
                </a:cxn>
              </a:cxnLst>
              <a:rect l="0" t="0" r="r" b="b"/>
              <a:pathLst>
                <a:path w="144" h="1968">
                  <a:moveTo>
                    <a:pt x="48" y="0"/>
                  </a:moveTo>
                  <a:lnTo>
                    <a:pt x="48" y="816"/>
                  </a:lnTo>
                  <a:lnTo>
                    <a:pt x="144" y="864"/>
                  </a:lnTo>
                  <a:lnTo>
                    <a:pt x="0" y="912"/>
                  </a:lnTo>
                  <a:lnTo>
                    <a:pt x="144" y="960"/>
                  </a:lnTo>
                  <a:lnTo>
                    <a:pt x="0" y="1008"/>
                  </a:lnTo>
                  <a:lnTo>
                    <a:pt x="144" y="1056"/>
                  </a:lnTo>
                  <a:lnTo>
                    <a:pt x="0" y="1104"/>
                  </a:lnTo>
                  <a:lnTo>
                    <a:pt x="144" y="1152"/>
                  </a:lnTo>
                  <a:lnTo>
                    <a:pt x="48" y="1200"/>
                  </a:lnTo>
                  <a:lnTo>
                    <a:pt x="48" y="1968"/>
                  </a:lnTo>
                </a:path>
              </a:pathLst>
            </a:custGeom>
            <a:noFill/>
            <a:ln w="38100" cmpd="sng">
              <a:solidFill>
                <a:schemeClr val="tx1"/>
              </a:solidFill>
              <a:round/>
              <a:headEnd type="oval" w="med" len="med"/>
              <a:tailEnd type="oval" w="med" len="med"/>
            </a:ln>
            <a:effectLst/>
          </p:spPr>
          <p:txBody>
            <a:bodyPr/>
            <a:lstStyle/>
            <a:p>
              <a:endParaRPr lang="en-US"/>
            </a:p>
          </p:txBody>
        </p:sp>
        <p:sp>
          <p:nvSpPr>
            <p:cNvPr id="3081" name="Line 9"/>
            <p:cNvSpPr>
              <a:spLocks noChangeShapeType="1"/>
            </p:cNvSpPr>
            <p:nvPr/>
          </p:nvSpPr>
          <p:spPr bwMode="auto">
            <a:xfrm>
              <a:off x="1618" y="1607"/>
              <a:ext cx="302" cy="0"/>
            </a:xfrm>
            <a:prstGeom prst="line">
              <a:avLst/>
            </a:prstGeom>
            <a:noFill/>
            <a:ln w="38100">
              <a:solidFill>
                <a:schemeClr val="tx1"/>
              </a:solidFill>
              <a:round/>
              <a:headEnd type="oval" w="med" len="med"/>
              <a:tailEnd type="oval" w="med" len="med"/>
            </a:ln>
            <a:effectLst/>
          </p:spPr>
          <p:txBody>
            <a:bodyPr/>
            <a:lstStyle/>
            <a:p>
              <a:endParaRPr lang="en-US"/>
            </a:p>
          </p:txBody>
        </p:sp>
        <p:sp>
          <p:nvSpPr>
            <p:cNvPr id="3082" name="Line 10"/>
            <p:cNvSpPr>
              <a:spLocks noChangeShapeType="1"/>
            </p:cNvSpPr>
            <p:nvPr/>
          </p:nvSpPr>
          <p:spPr bwMode="auto">
            <a:xfrm>
              <a:off x="1618" y="192"/>
              <a:ext cx="302" cy="0"/>
            </a:xfrm>
            <a:prstGeom prst="line">
              <a:avLst/>
            </a:prstGeom>
            <a:noFill/>
            <a:ln w="38100">
              <a:solidFill>
                <a:schemeClr val="tx1"/>
              </a:solidFill>
              <a:round/>
              <a:headEnd type="oval" w="med" len="med"/>
              <a:tailEnd type="oval" w="med" len="med"/>
            </a:ln>
            <a:effectLst/>
          </p:spPr>
          <p:txBody>
            <a:bodyPr/>
            <a:lstStyle/>
            <a:p>
              <a:endParaRPr lang="en-US"/>
            </a:p>
          </p:txBody>
        </p:sp>
        <p:sp>
          <p:nvSpPr>
            <p:cNvPr id="3083" name="Freeform 11"/>
            <p:cNvSpPr>
              <a:spLocks/>
            </p:cNvSpPr>
            <p:nvPr/>
          </p:nvSpPr>
          <p:spPr bwMode="auto">
            <a:xfrm>
              <a:off x="672" y="192"/>
              <a:ext cx="951" cy="727"/>
            </a:xfrm>
            <a:custGeom>
              <a:avLst/>
              <a:gdLst/>
              <a:ahLst/>
              <a:cxnLst>
                <a:cxn ang="0">
                  <a:pos x="0" y="240"/>
                </a:cxn>
                <a:cxn ang="0">
                  <a:pos x="0" y="0"/>
                </a:cxn>
                <a:cxn ang="0">
                  <a:pos x="576" y="0"/>
                </a:cxn>
                <a:cxn ang="0">
                  <a:pos x="576" y="720"/>
                </a:cxn>
                <a:cxn ang="0">
                  <a:pos x="576" y="864"/>
                </a:cxn>
              </a:cxnLst>
              <a:rect l="0" t="0" r="r" b="b"/>
              <a:pathLst>
                <a:path w="576" h="864">
                  <a:moveTo>
                    <a:pt x="0" y="240"/>
                  </a:moveTo>
                  <a:lnTo>
                    <a:pt x="0" y="0"/>
                  </a:lnTo>
                  <a:lnTo>
                    <a:pt x="576" y="0"/>
                  </a:lnTo>
                  <a:lnTo>
                    <a:pt x="576" y="720"/>
                  </a:lnTo>
                  <a:lnTo>
                    <a:pt x="576" y="864"/>
                  </a:lnTo>
                </a:path>
              </a:pathLst>
            </a:custGeom>
            <a:noFill/>
            <a:ln w="38100" cmpd="sng">
              <a:solidFill>
                <a:schemeClr val="tx1"/>
              </a:solidFill>
              <a:round/>
              <a:headEnd/>
              <a:tailEnd/>
            </a:ln>
            <a:effectLst/>
          </p:spPr>
          <p:txBody>
            <a:bodyPr/>
            <a:lstStyle/>
            <a:p>
              <a:endParaRPr lang="en-US"/>
            </a:p>
          </p:txBody>
        </p:sp>
        <p:sp>
          <p:nvSpPr>
            <p:cNvPr id="3084" name="Freeform 12"/>
            <p:cNvSpPr>
              <a:spLocks/>
            </p:cNvSpPr>
            <p:nvPr/>
          </p:nvSpPr>
          <p:spPr bwMode="auto">
            <a:xfrm flipV="1">
              <a:off x="672" y="880"/>
              <a:ext cx="951" cy="727"/>
            </a:xfrm>
            <a:custGeom>
              <a:avLst/>
              <a:gdLst/>
              <a:ahLst/>
              <a:cxnLst>
                <a:cxn ang="0">
                  <a:pos x="0" y="240"/>
                </a:cxn>
                <a:cxn ang="0">
                  <a:pos x="0" y="0"/>
                </a:cxn>
                <a:cxn ang="0">
                  <a:pos x="576" y="0"/>
                </a:cxn>
                <a:cxn ang="0">
                  <a:pos x="576" y="720"/>
                </a:cxn>
                <a:cxn ang="0">
                  <a:pos x="576" y="864"/>
                </a:cxn>
              </a:cxnLst>
              <a:rect l="0" t="0" r="r" b="b"/>
              <a:pathLst>
                <a:path w="576" h="864">
                  <a:moveTo>
                    <a:pt x="0" y="240"/>
                  </a:moveTo>
                  <a:lnTo>
                    <a:pt x="0" y="0"/>
                  </a:lnTo>
                  <a:lnTo>
                    <a:pt x="576" y="0"/>
                  </a:lnTo>
                  <a:lnTo>
                    <a:pt x="576" y="720"/>
                  </a:lnTo>
                  <a:lnTo>
                    <a:pt x="576" y="864"/>
                  </a:lnTo>
                </a:path>
              </a:pathLst>
            </a:custGeom>
            <a:noFill/>
            <a:ln w="38100" cmpd="sng">
              <a:solidFill>
                <a:schemeClr val="tx1"/>
              </a:solidFill>
              <a:round/>
              <a:headEnd/>
              <a:tailEnd/>
            </a:ln>
            <a:effectLst/>
          </p:spPr>
          <p:txBody>
            <a:bodyPr/>
            <a:lstStyle/>
            <a:p>
              <a:endParaRPr lang="en-US"/>
            </a:p>
          </p:txBody>
        </p:sp>
        <p:sp>
          <p:nvSpPr>
            <p:cNvPr id="3085" name="Rectangle 13"/>
            <p:cNvSpPr>
              <a:spLocks noChangeArrowheads="1"/>
            </p:cNvSpPr>
            <p:nvPr/>
          </p:nvSpPr>
          <p:spPr bwMode="auto">
            <a:xfrm>
              <a:off x="1552" y="884"/>
              <a:ext cx="141" cy="65"/>
            </a:xfrm>
            <a:prstGeom prst="rect">
              <a:avLst/>
            </a:prstGeom>
            <a:solidFill>
              <a:schemeClr val="bg1"/>
            </a:solidFill>
            <a:ln w="38100">
              <a:noFill/>
              <a:miter lim="800000"/>
              <a:headEnd/>
              <a:tailEnd/>
            </a:ln>
            <a:effectLst/>
          </p:spPr>
          <p:txBody>
            <a:bodyPr wrap="none" anchor="ctr"/>
            <a:lstStyle/>
            <a:p>
              <a:endParaRPr lang="en-US"/>
            </a:p>
          </p:txBody>
        </p:sp>
        <p:sp>
          <p:nvSpPr>
            <p:cNvPr id="3086" name="Line 14"/>
            <p:cNvSpPr>
              <a:spLocks noChangeShapeType="1"/>
            </p:cNvSpPr>
            <p:nvPr/>
          </p:nvSpPr>
          <p:spPr bwMode="auto">
            <a:xfrm flipH="1">
              <a:off x="1552" y="884"/>
              <a:ext cx="176" cy="0"/>
            </a:xfrm>
            <a:prstGeom prst="line">
              <a:avLst/>
            </a:prstGeom>
            <a:noFill/>
            <a:ln w="38100">
              <a:solidFill>
                <a:schemeClr val="tx1"/>
              </a:solidFill>
              <a:round/>
              <a:headEnd/>
              <a:tailEnd/>
            </a:ln>
            <a:effectLst/>
          </p:spPr>
          <p:txBody>
            <a:bodyPr/>
            <a:lstStyle/>
            <a:p>
              <a:endParaRPr lang="en-US"/>
            </a:p>
          </p:txBody>
        </p:sp>
        <p:sp>
          <p:nvSpPr>
            <p:cNvPr id="3087" name="Line 15"/>
            <p:cNvSpPr>
              <a:spLocks noChangeShapeType="1"/>
            </p:cNvSpPr>
            <p:nvPr/>
          </p:nvSpPr>
          <p:spPr bwMode="auto">
            <a:xfrm flipH="1">
              <a:off x="1552" y="949"/>
              <a:ext cx="176" cy="0"/>
            </a:xfrm>
            <a:prstGeom prst="line">
              <a:avLst/>
            </a:prstGeom>
            <a:noFill/>
            <a:ln w="38100">
              <a:solidFill>
                <a:schemeClr val="tx1"/>
              </a:solidFill>
              <a:round/>
              <a:headEnd/>
              <a:tailEnd/>
            </a:ln>
            <a:effectLst/>
          </p:spPr>
          <p:txBody>
            <a:bodyPr/>
            <a:lstStyle/>
            <a:p>
              <a:endParaRPr lang="en-US"/>
            </a:p>
          </p:txBody>
        </p:sp>
      </p:grpSp>
      <p:grpSp>
        <p:nvGrpSpPr>
          <p:cNvPr id="3" name="Group 16"/>
          <p:cNvGrpSpPr>
            <a:grpSpLocks/>
          </p:cNvGrpSpPr>
          <p:nvPr/>
        </p:nvGrpSpPr>
        <p:grpSpPr bwMode="auto">
          <a:xfrm>
            <a:off x="2803525" y="1828800"/>
            <a:ext cx="1524000" cy="641350"/>
            <a:chOff x="1584" y="576"/>
            <a:chExt cx="816" cy="404"/>
          </a:xfrm>
        </p:grpSpPr>
        <p:sp>
          <p:nvSpPr>
            <p:cNvPr id="3089" name="Line 17"/>
            <p:cNvSpPr>
              <a:spLocks noChangeShapeType="1"/>
            </p:cNvSpPr>
            <p:nvPr/>
          </p:nvSpPr>
          <p:spPr bwMode="auto">
            <a:xfrm>
              <a:off x="1632" y="960"/>
              <a:ext cx="768" cy="0"/>
            </a:xfrm>
            <a:prstGeom prst="line">
              <a:avLst/>
            </a:prstGeom>
            <a:noFill/>
            <a:ln w="38100">
              <a:solidFill>
                <a:schemeClr val="tx1"/>
              </a:solidFill>
              <a:round/>
              <a:headEnd/>
              <a:tailEnd type="triangle" w="med" len="med"/>
            </a:ln>
            <a:effectLst/>
          </p:spPr>
          <p:txBody>
            <a:bodyPr/>
            <a:lstStyle/>
            <a:p>
              <a:endParaRPr lang="en-US"/>
            </a:p>
          </p:txBody>
        </p:sp>
        <p:sp>
          <p:nvSpPr>
            <p:cNvPr id="3090" name="Text Box 18"/>
            <p:cNvSpPr txBox="1">
              <a:spLocks noChangeArrowheads="1"/>
            </p:cNvSpPr>
            <p:nvPr/>
          </p:nvSpPr>
          <p:spPr bwMode="auto">
            <a:xfrm>
              <a:off x="1584" y="576"/>
              <a:ext cx="816" cy="404"/>
            </a:xfrm>
            <a:prstGeom prst="rect">
              <a:avLst/>
            </a:prstGeom>
            <a:noFill/>
            <a:ln w="9525">
              <a:noFill/>
              <a:miter lim="800000"/>
              <a:headEnd/>
              <a:tailEnd/>
            </a:ln>
            <a:effectLst/>
          </p:spPr>
          <p:txBody>
            <a:bodyPr>
              <a:spAutoFit/>
            </a:bodyPr>
            <a:lstStyle/>
            <a:p>
              <a:pPr algn="ctr"/>
              <a:r>
                <a:rPr lang="en-US" sz="1800" b="1">
                  <a:latin typeface="Arial" charset="0"/>
                </a:rPr>
                <a:t>Differential Amplifier</a:t>
              </a:r>
            </a:p>
          </p:txBody>
        </p:sp>
      </p:grpSp>
      <p:sp>
        <p:nvSpPr>
          <p:cNvPr id="3091" name="Freeform 19"/>
          <p:cNvSpPr>
            <a:spLocks/>
          </p:cNvSpPr>
          <p:nvPr/>
        </p:nvSpPr>
        <p:spPr bwMode="auto">
          <a:xfrm>
            <a:off x="5016500" y="1193800"/>
            <a:ext cx="3190875" cy="2200275"/>
          </a:xfrm>
          <a:custGeom>
            <a:avLst/>
            <a:gdLst/>
            <a:ahLst/>
            <a:cxnLst>
              <a:cxn ang="0">
                <a:pos x="10" y="178"/>
              </a:cxn>
              <a:cxn ang="0">
                <a:pos x="21" y="155"/>
              </a:cxn>
              <a:cxn ang="0">
                <a:pos x="32" y="187"/>
              </a:cxn>
              <a:cxn ang="0">
                <a:pos x="43" y="88"/>
              </a:cxn>
              <a:cxn ang="0">
                <a:pos x="53" y="203"/>
              </a:cxn>
              <a:cxn ang="0">
                <a:pos x="64" y="154"/>
              </a:cxn>
              <a:cxn ang="0">
                <a:pos x="74" y="204"/>
              </a:cxn>
              <a:cxn ang="0">
                <a:pos x="85" y="128"/>
              </a:cxn>
              <a:cxn ang="0">
                <a:pos x="96" y="195"/>
              </a:cxn>
              <a:cxn ang="0">
                <a:pos x="107" y="151"/>
              </a:cxn>
              <a:cxn ang="0">
                <a:pos x="117" y="202"/>
              </a:cxn>
              <a:cxn ang="0">
                <a:pos x="128" y="152"/>
              </a:cxn>
              <a:cxn ang="0">
                <a:pos x="138" y="189"/>
              </a:cxn>
              <a:cxn ang="0">
                <a:pos x="150" y="133"/>
              </a:cxn>
              <a:cxn ang="0">
                <a:pos x="160" y="210"/>
              </a:cxn>
              <a:cxn ang="0">
                <a:pos x="171" y="154"/>
              </a:cxn>
              <a:cxn ang="0">
                <a:pos x="181" y="209"/>
              </a:cxn>
              <a:cxn ang="0">
                <a:pos x="192" y="160"/>
              </a:cxn>
              <a:cxn ang="0">
                <a:pos x="202" y="226"/>
              </a:cxn>
              <a:cxn ang="0">
                <a:pos x="214" y="157"/>
              </a:cxn>
              <a:cxn ang="0">
                <a:pos x="224" y="210"/>
              </a:cxn>
              <a:cxn ang="0">
                <a:pos x="235" y="154"/>
              </a:cxn>
              <a:cxn ang="0">
                <a:pos x="245" y="200"/>
              </a:cxn>
              <a:cxn ang="0">
                <a:pos x="256" y="146"/>
              </a:cxn>
              <a:cxn ang="0">
                <a:pos x="266" y="194"/>
              </a:cxn>
              <a:cxn ang="0">
                <a:pos x="278" y="153"/>
              </a:cxn>
              <a:cxn ang="0">
                <a:pos x="288" y="189"/>
              </a:cxn>
              <a:cxn ang="0">
                <a:pos x="299" y="151"/>
              </a:cxn>
              <a:cxn ang="0">
                <a:pos x="309" y="187"/>
              </a:cxn>
              <a:cxn ang="0">
                <a:pos x="320" y="137"/>
              </a:cxn>
              <a:cxn ang="0">
                <a:pos x="331" y="189"/>
              </a:cxn>
              <a:cxn ang="0">
                <a:pos x="342" y="156"/>
              </a:cxn>
              <a:cxn ang="0">
                <a:pos x="352" y="194"/>
              </a:cxn>
              <a:cxn ang="0">
                <a:pos x="363" y="124"/>
              </a:cxn>
              <a:cxn ang="0">
                <a:pos x="373" y="180"/>
              </a:cxn>
              <a:cxn ang="0">
                <a:pos x="384" y="159"/>
              </a:cxn>
              <a:cxn ang="0">
                <a:pos x="395" y="185"/>
              </a:cxn>
              <a:cxn ang="0">
                <a:pos x="406" y="123"/>
              </a:cxn>
              <a:cxn ang="0">
                <a:pos x="416" y="180"/>
              </a:cxn>
              <a:cxn ang="0">
                <a:pos x="427" y="159"/>
              </a:cxn>
              <a:cxn ang="0">
                <a:pos x="437" y="183"/>
              </a:cxn>
              <a:cxn ang="0">
                <a:pos x="449" y="124"/>
              </a:cxn>
              <a:cxn ang="0">
                <a:pos x="459" y="186"/>
              </a:cxn>
              <a:cxn ang="0">
                <a:pos x="470" y="158"/>
              </a:cxn>
              <a:cxn ang="0">
                <a:pos x="480" y="192"/>
              </a:cxn>
              <a:cxn ang="0">
                <a:pos x="491" y="138"/>
              </a:cxn>
              <a:cxn ang="0">
                <a:pos x="501" y="189"/>
              </a:cxn>
              <a:cxn ang="0">
                <a:pos x="513" y="157"/>
              </a:cxn>
              <a:cxn ang="0">
                <a:pos x="523" y="191"/>
              </a:cxn>
              <a:cxn ang="0">
                <a:pos x="534" y="151"/>
              </a:cxn>
              <a:cxn ang="0">
                <a:pos x="544" y="186"/>
              </a:cxn>
              <a:cxn ang="0">
                <a:pos x="555" y="144"/>
              </a:cxn>
              <a:cxn ang="0">
                <a:pos x="566" y="197"/>
              </a:cxn>
              <a:cxn ang="0">
                <a:pos x="577" y="154"/>
              </a:cxn>
              <a:cxn ang="0">
                <a:pos x="587" y="189"/>
              </a:cxn>
              <a:cxn ang="0">
                <a:pos x="598" y="156"/>
              </a:cxn>
              <a:cxn ang="0">
                <a:pos x="608" y="209"/>
              </a:cxn>
              <a:cxn ang="0">
                <a:pos x="619" y="159"/>
              </a:cxn>
              <a:cxn ang="0">
                <a:pos x="630" y="198"/>
              </a:cxn>
              <a:cxn ang="0">
                <a:pos x="641" y="153"/>
              </a:cxn>
              <a:cxn ang="0">
                <a:pos x="651" y="197"/>
              </a:cxn>
            </a:cxnLst>
            <a:rect l="0" t="0" r="r" b="b"/>
            <a:pathLst>
              <a:path w="652" h="296">
                <a:moveTo>
                  <a:pt x="0" y="0"/>
                </a:moveTo>
                <a:lnTo>
                  <a:pt x="1" y="31"/>
                </a:lnTo>
                <a:lnTo>
                  <a:pt x="1" y="296"/>
                </a:lnTo>
                <a:lnTo>
                  <a:pt x="2" y="57"/>
                </a:lnTo>
                <a:lnTo>
                  <a:pt x="2" y="270"/>
                </a:lnTo>
                <a:lnTo>
                  <a:pt x="3" y="94"/>
                </a:lnTo>
                <a:lnTo>
                  <a:pt x="3" y="250"/>
                </a:lnTo>
                <a:lnTo>
                  <a:pt x="4" y="121"/>
                </a:lnTo>
                <a:lnTo>
                  <a:pt x="4" y="216"/>
                </a:lnTo>
                <a:lnTo>
                  <a:pt x="5" y="139"/>
                </a:lnTo>
                <a:lnTo>
                  <a:pt x="5" y="200"/>
                </a:lnTo>
                <a:lnTo>
                  <a:pt x="6" y="152"/>
                </a:lnTo>
                <a:lnTo>
                  <a:pt x="6" y="188"/>
                </a:lnTo>
                <a:lnTo>
                  <a:pt x="7" y="156"/>
                </a:lnTo>
                <a:lnTo>
                  <a:pt x="7" y="184"/>
                </a:lnTo>
                <a:lnTo>
                  <a:pt x="8" y="154"/>
                </a:lnTo>
                <a:lnTo>
                  <a:pt x="8" y="181"/>
                </a:lnTo>
                <a:lnTo>
                  <a:pt x="9" y="156"/>
                </a:lnTo>
                <a:lnTo>
                  <a:pt x="9" y="181"/>
                </a:lnTo>
                <a:lnTo>
                  <a:pt x="10" y="157"/>
                </a:lnTo>
                <a:lnTo>
                  <a:pt x="10" y="178"/>
                </a:lnTo>
                <a:lnTo>
                  <a:pt x="11" y="158"/>
                </a:lnTo>
                <a:lnTo>
                  <a:pt x="11" y="179"/>
                </a:lnTo>
                <a:lnTo>
                  <a:pt x="12" y="158"/>
                </a:lnTo>
                <a:lnTo>
                  <a:pt x="12" y="180"/>
                </a:lnTo>
                <a:lnTo>
                  <a:pt x="13" y="158"/>
                </a:lnTo>
                <a:lnTo>
                  <a:pt x="13" y="178"/>
                </a:lnTo>
                <a:lnTo>
                  <a:pt x="14" y="158"/>
                </a:lnTo>
                <a:lnTo>
                  <a:pt x="14" y="180"/>
                </a:lnTo>
                <a:lnTo>
                  <a:pt x="15" y="158"/>
                </a:lnTo>
                <a:lnTo>
                  <a:pt x="15" y="181"/>
                </a:lnTo>
                <a:lnTo>
                  <a:pt x="16" y="158"/>
                </a:lnTo>
                <a:lnTo>
                  <a:pt x="16" y="183"/>
                </a:lnTo>
                <a:lnTo>
                  <a:pt x="17" y="156"/>
                </a:lnTo>
                <a:lnTo>
                  <a:pt x="17" y="181"/>
                </a:lnTo>
                <a:lnTo>
                  <a:pt x="18" y="159"/>
                </a:lnTo>
                <a:lnTo>
                  <a:pt x="18" y="182"/>
                </a:lnTo>
                <a:lnTo>
                  <a:pt x="19" y="157"/>
                </a:lnTo>
                <a:lnTo>
                  <a:pt x="19" y="179"/>
                </a:lnTo>
                <a:lnTo>
                  <a:pt x="20" y="156"/>
                </a:lnTo>
                <a:lnTo>
                  <a:pt x="20" y="181"/>
                </a:lnTo>
                <a:lnTo>
                  <a:pt x="21" y="155"/>
                </a:lnTo>
                <a:lnTo>
                  <a:pt x="21" y="181"/>
                </a:lnTo>
                <a:lnTo>
                  <a:pt x="22" y="154"/>
                </a:lnTo>
                <a:lnTo>
                  <a:pt x="22" y="182"/>
                </a:lnTo>
                <a:lnTo>
                  <a:pt x="23" y="157"/>
                </a:lnTo>
                <a:lnTo>
                  <a:pt x="23" y="182"/>
                </a:lnTo>
                <a:lnTo>
                  <a:pt x="24" y="155"/>
                </a:lnTo>
                <a:lnTo>
                  <a:pt x="24" y="182"/>
                </a:lnTo>
                <a:lnTo>
                  <a:pt x="25" y="159"/>
                </a:lnTo>
                <a:lnTo>
                  <a:pt x="25" y="183"/>
                </a:lnTo>
                <a:lnTo>
                  <a:pt x="26" y="158"/>
                </a:lnTo>
                <a:lnTo>
                  <a:pt x="26" y="180"/>
                </a:lnTo>
                <a:lnTo>
                  <a:pt x="27" y="156"/>
                </a:lnTo>
                <a:lnTo>
                  <a:pt x="27" y="181"/>
                </a:lnTo>
                <a:lnTo>
                  <a:pt x="28" y="155"/>
                </a:lnTo>
                <a:lnTo>
                  <a:pt x="28" y="181"/>
                </a:lnTo>
                <a:lnTo>
                  <a:pt x="29" y="156"/>
                </a:lnTo>
                <a:lnTo>
                  <a:pt x="29" y="180"/>
                </a:lnTo>
                <a:lnTo>
                  <a:pt x="31" y="152"/>
                </a:lnTo>
                <a:lnTo>
                  <a:pt x="31" y="186"/>
                </a:lnTo>
                <a:lnTo>
                  <a:pt x="32" y="148"/>
                </a:lnTo>
                <a:lnTo>
                  <a:pt x="32" y="187"/>
                </a:lnTo>
                <a:lnTo>
                  <a:pt x="33" y="141"/>
                </a:lnTo>
                <a:lnTo>
                  <a:pt x="33" y="197"/>
                </a:lnTo>
                <a:lnTo>
                  <a:pt x="34" y="132"/>
                </a:lnTo>
                <a:lnTo>
                  <a:pt x="34" y="203"/>
                </a:lnTo>
                <a:lnTo>
                  <a:pt x="35" y="123"/>
                </a:lnTo>
                <a:lnTo>
                  <a:pt x="35" y="215"/>
                </a:lnTo>
                <a:lnTo>
                  <a:pt x="36" y="109"/>
                </a:lnTo>
                <a:lnTo>
                  <a:pt x="36" y="226"/>
                </a:lnTo>
                <a:lnTo>
                  <a:pt x="37" y="109"/>
                </a:lnTo>
                <a:lnTo>
                  <a:pt x="37" y="238"/>
                </a:lnTo>
                <a:lnTo>
                  <a:pt x="38" y="93"/>
                </a:lnTo>
                <a:lnTo>
                  <a:pt x="38" y="240"/>
                </a:lnTo>
                <a:lnTo>
                  <a:pt x="39" y="91"/>
                </a:lnTo>
                <a:lnTo>
                  <a:pt x="39" y="247"/>
                </a:lnTo>
                <a:lnTo>
                  <a:pt x="40" y="84"/>
                </a:lnTo>
                <a:lnTo>
                  <a:pt x="40" y="252"/>
                </a:lnTo>
                <a:lnTo>
                  <a:pt x="41" y="77"/>
                </a:lnTo>
                <a:lnTo>
                  <a:pt x="41" y="263"/>
                </a:lnTo>
                <a:lnTo>
                  <a:pt x="42" y="81"/>
                </a:lnTo>
                <a:lnTo>
                  <a:pt x="42" y="253"/>
                </a:lnTo>
                <a:lnTo>
                  <a:pt x="43" y="88"/>
                </a:lnTo>
                <a:lnTo>
                  <a:pt x="43" y="248"/>
                </a:lnTo>
                <a:lnTo>
                  <a:pt x="44" y="82"/>
                </a:lnTo>
                <a:lnTo>
                  <a:pt x="44" y="254"/>
                </a:lnTo>
                <a:lnTo>
                  <a:pt x="45" y="87"/>
                </a:lnTo>
                <a:lnTo>
                  <a:pt x="45" y="254"/>
                </a:lnTo>
                <a:lnTo>
                  <a:pt x="46" y="96"/>
                </a:lnTo>
                <a:lnTo>
                  <a:pt x="46" y="240"/>
                </a:lnTo>
                <a:lnTo>
                  <a:pt x="47" y="102"/>
                </a:lnTo>
                <a:lnTo>
                  <a:pt x="47" y="236"/>
                </a:lnTo>
                <a:lnTo>
                  <a:pt x="48" y="107"/>
                </a:lnTo>
                <a:lnTo>
                  <a:pt x="48" y="228"/>
                </a:lnTo>
                <a:lnTo>
                  <a:pt x="49" y="111"/>
                </a:lnTo>
                <a:lnTo>
                  <a:pt x="49" y="216"/>
                </a:lnTo>
                <a:lnTo>
                  <a:pt x="50" y="117"/>
                </a:lnTo>
                <a:lnTo>
                  <a:pt x="50" y="218"/>
                </a:lnTo>
                <a:lnTo>
                  <a:pt x="51" y="128"/>
                </a:lnTo>
                <a:lnTo>
                  <a:pt x="51" y="208"/>
                </a:lnTo>
                <a:lnTo>
                  <a:pt x="52" y="126"/>
                </a:lnTo>
                <a:lnTo>
                  <a:pt x="52" y="207"/>
                </a:lnTo>
                <a:lnTo>
                  <a:pt x="53" y="134"/>
                </a:lnTo>
                <a:lnTo>
                  <a:pt x="53" y="203"/>
                </a:lnTo>
                <a:lnTo>
                  <a:pt x="54" y="138"/>
                </a:lnTo>
                <a:lnTo>
                  <a:pt x="54" y="194"/>
                </a:lnTo>
                <a:lnTo>
                  <a:pt x="55" y="145"/>
                </a:lnTo>
                <a:lnTo>
                  <a:pt x="55" y="193"/>
                </a:lnTo>
                <a:lnTo>
                  <a:pt x="56" y="145"/>
                </a:lnTo>
                <a:lnTo>
                  <a:pt x="56" y="194"/>
                </a:lnTo>
                <a:lnTo>
                  <a:pt x="57" y="148"/>
                </a:lnTo>
                <a:lnTo>
                  <a:pt x="57" y="191"/>
                </a:lnTo>
                <a:lnTo>
                  <a:pt x="58" y="151"/>
                </a:lnTo>
                <a:lnTo>
                  <a:pt x="58" y="185"/>
                </a:lnTo>
                <a:lnTo>
                  <a:pt x="59" y="154"/>
                </a:lnTo>
                <a:lnTo>
                  <a:pt x="59" y="185"/>
                </a:lnTo>
                <a:lnTo>
                  <a:pt x="60" y="154"/>
                </a:lnTo>
                <a:lnTo>
                  <a:pt x="60" y="186"/>
                </a:lnTo>
                <a:lnTo>
                  <a:pt x="61" y="157"/>
                </a:lnTo>
                <a:lnTo>
                  <a:pt x="61" y="183"/>
                </a:lnTo>
                <a:lnTo>
                  <a:pt x="62" y="156"/>
                </a:lnTo>
                <a:lnTo>
                  <a:pt x="62" y="182"/>
                </a:lnTo>
                <a:lnTo>
                  <a:pt x="63" y="155"/>
                </a:lnTo>
                <a:lnTo>
                  <a:pt x="63" y="182"/>
                </a:lnTo>
                <a:lnTo>
                  <a:pt x="64" y="154"/>
                </a:lnTo>
                <a:lnTo>
                  <a:pt x="64" y="181"/>
                </a:lnTo>
                <a:lnTo>
                  <a:pt x="65" y="155"/>
                </a:lnTo>
                <a:lnTo>
                  <a:pt x="65" y="186"/>
                </a:lnTo>
                <a:lnTo>
                  <a:pt x="66" y="154"/>
                </a:lnTo>
                <a:lnTo>
                  <a:pt x="66" y="183"/>
                </a:lnTo>
                <a:lnTo>
                  <a:pt x="67" y="152"/>
                </a:lnTo>
                <a:lnTo>
                  <a:pt x="67" y="184"/>
                </a:lnTo>
                <a:lnTo>
                  <a:pt x="68" y="152"/>
                </a:lnTo>
                <a:lnTo>
                  <a:pt x="68" y="187"/>
                </a:lnTo>
                <a:lnTo>
                  <a:pt x="69" y="147"/>
                </a:lnTo>
                <a:lnTo>
                  <a:pt x="69" y="189"/>
                </a:lnTo>
                <a:lnTo>
                  <a:pt x="70" y="145"/>
                </a:lnTo>
                <a:lnTo>
                  <a:pt x="70" y="192"/>
                </a:lnTo>
                <a:lnTo>
                  <a:pt x="71" y="139"/>
                </a:lnTo>
                <a:lnTo>
                  <a:pt x="71" y="194"/>
                </a:lnTo>
                <a:lnTo>
                  <a:pt x="72" y="139"/>
                </a:lnTo>
                <a:lnTo>
                  <a:pt x="72" y="200"/>
                </a:lnTo>
                <a:lnTo>
                  <a:pt x="73" y="134"/>
                </a:lnTo>
                <a:lnTo>
                  <a:pt x="73" y="204"/>
                </a:lnTo>
                <a:lnTo>
                  <a:pt x="74" y="137"/>
                </a:lnTo>
                <a:lnTo>
                  <a:pt x="74" y="204"/>
                </a:lnTo>
                <a:lnTo>
                  <a:pt x="75" y="134"/>
                </a:lnTo>
                <a:lnTo>
                  <a:pt x="75" y="200"/>
                </a:lnTo>
                <a:lnTo>
                  <a:pt x="76" y="135"/>
                </a:lnTo>
                <a:lnTo>
                  <a:pt x="76" y="202"/>
                </a:lnTo>
                <a:lnTo>
                  <a:pt x="77" y="123"/>
                </a:lnTo>
                <a:lnTo>
                  <a:pt x="77" y="213"/>
                </a:lnTo>
                <a:lnTo>
                  <a:pt x="78" y="118"/>
                </a:lnTo>
                <a:lnTo>
                  <a:pt x="78" y="218"/>
                </a:lnTo>
                <a:lnTo>
                  <a:pt x="79" y="112"/>
                </a:lnTo>
                <a:lnTo>
                  <a:pt x="79" y="221"/>
                </a:lnTo>
                <a:lnTo>
                  <a:pt x="80" y="112"/>
                </a:lnTo>
                <a:lnTo>
                  <a:pt x="80" y="227"/>
                </a:lnTo>
                <a:lnTo>
                  <a:pt x="81" y="117"/>
                </a:lnTo>
                <a:lnTo>
                  <a:pt x="81" y="222"/>
                </a:lnTo>
                <a:lnTo>
                  <a:pt x="82" y="121"/>
                </a:lnTo>
                <a:lnTo>
                  <a:pt x="82" y="213"/>
                </a:lnTo>
                <a:lnTo>
                  <a:pt x="83" y="125"/>
                </a:lnTo>
                <a:lnTo>
                  <a:pt x="83" y="213"/>
                </a:lnTo>
                <a:lnTo>
                  <a:pt x="84" y="127"/>
                </a:lnTo>
                <a:lnTo>
                  <a:pt x="84" y="209"/>
                </a:lnTo>
                <a:lnTo>
                  <a:pt x="85" y="128"/>
                </a:lnTo>
                <a:lnTo>
                  <a:pt x="85" y="213"/>
                </a:lnTo>
                <a:lnTo>
                  <a:pt x="86" y="124"/>
                </a:lnTo>
                <a:lnTo>
                  <a:pt x="86" y="214"/>
                </a:lnTo>
                <a:lnTo>
                  <a:pt x="87" y="117"/>
                </a:lnTo>
                <a:lnTo>
                  <a:pt x="87" y="222"/>
                </a:lnTo>
                <a:lnTo>
                  <a:pt x="88" y="113"/>
                </a:lnTo>
                <a:lnTo>
                  <a:pt x="88" y="219"/>
                </a:lnTo>
                <a:lnTo>
                  <a:pt x="90" y="115"/>
                </a:lnTo>
                <a:lnTo>
                  <a:pt x="90" y="225"/>
                </a:lnTo>
                <a:lnTo>
                  <a:pt x="91" y="118"/>
                </a:lnTo>
                <a:lnTo>
                  <a:pt x="91" y="213"/>
                </a:lnTo>
                <a:lnTo>
                  <a:pt x="92" y="128"/>
                </a:lnTo>
                <a:lnTo>
                  <a:pt x="92" y="209"/>
                </a:lnTo>
                <a:lnTo>
                  <a:pt x="93" y="134"/>
                </a:lnTo>
                <a:lnTo>
                  <a:pt x="93" y="199"/>
                </a:lnTo>
                <a:lnTo>
                  <a:pt x="94" y="144"/>
                </a:lnTo>
                <a:lnTo>
                  <a:pt x="94" y="194"/>
                </a:lnTo>
                <a:lnTo>
                  <a:pt x="95" y="144"/>
                </a:lnTo>
                <a:lnTo>
                  <a:pt x="95" y="192"/>
                </a:lnTo>
                <a:lnTo>
                  <a:pt x="96" y="145"/>
                </a:lnTo>
                <a:lnTo>
                  <a:pt x="96" y="195"/>
                </a:lnTo>
                <a:lnTo>
                  <a:pt x="97" y="140"/>
                </a:lnTo>
                <a:lnTo>
                  <a:pt x="97" y="196"/>
                </a:lnTo>
                <a:lnTo>
                  <a:pt x="98" y="134"/>
                </a:lnTo>
                <a:lnTo>
                  <a:pt x="98" y="202"/>
                </a:lnTo>
                <a:lnTo>
                  <a:pt x="99" y="133"/>
                </a:lnTo>
                <a:lnTo>
                  <a:pt x="99" y="207"/>
                </a:lnTo>
                <a:lnTo>
                  <a:pt x="100" y="133"/>
                </a:lnTo>
                <a:lnTo>
                  <a:pt x="100" y="210"/>
                </a:lnTo>
                <a:lnTo>
                  <a:pt x="101" y="130"/>
                </a:lnTo>
                <a:lnTo>
                  <a:pt x="101" y="203"/>
                </a:lnTo>
                <a:lnTo>
                  <a:pt x="102" y="135"/>
                </a:lnTo>
                <a:lnTo>
                  <a:pt x="102" y="200"/>
                </a:lnTo>
                <a:lnTo>
                  <a:pt x="103" y="139"/>
                </a:lnTo>
                <a:lnTo>
                  <a:pt x="103" y="198"/>
                </a:lnTo>
                <a:lnTo>
                  <a:pt x="104" y="143"/>
                </a:lnTo>
                <a:lnTo>
                  <a:pt x="104" y="193"/>
                </a:lnTo>
                <a:lnTo>
                  <a:pt x="105" y="148"/>
                </a:lnTo>
                <a:lnTo>
                  <a:pt x="105" y="192"/>
                </a:lnTo>
                <a:lnTo>
                  <a:pt x="106" y="150"/>
                </a:lnTo>
                <a:lnTo>
                  <a:pt x="106" y="189"/>
                </a:lnTo>
                <a:lnTo>
                  <a:pt x="107" y="151"/>
                </a:lnTo>
                <a:lnTo>
                  <a:pt x="107" y="190"/>
                </a:lnTo>
                <a:lnTo>
                  <a:pt x="108" y="145"/>
                </a:lnTo>
                <a:lnTo>
                  <a:pt x="108" y="191"/>
                </a:lnTo>
                <a:lnTo>
                  <a:pt x="109" y="146"/>
                </a:lnTo>
                <a:lnTo>
                  <a:pt x="109" y="195"/>
                </a:lnTo>
                <a:lnTo>
                  <a:pt x="110" y="140"/>
                </a:lnTo>
                <a:lnTo>
                  <a:pt x="110" y="196"/>
                </a:lnTo>
                <a:lnTo>
                  <a:pt x="111" y="140"/>
                </a:lnTo>
                <a:lnTo>
                  <a:pt x="111" y="193"/>
                </a:lnTo>
                <a:lnTo>
                  <a:pt x="112" y="142"/>
                </a:lnTo>
                <a:lnTo>
                  <a:pt x="112" y="188"/>
                </a:lnTo>
                <a:lnTo>
                  <a:pt x="113" y="147"/>
                </a:lnTo>
                <a:lnTo>
                  <a:pt x="113" y="187"/>
                </a:lnTo>
                <a:lnTo>
                  <a:pt x="114" y="151"/>
                </a:lnTo>
                <a:lnTo>
                  <a:pt x="114" y="189"/>
                </a:lnTo>
                <a:lnTo>
                  <a:pt x="115" y="150"/>
                </a:lnTo>
                <a:lnTo>
                  <a:pt x="115" y="192"/>
                </a:lnTo>
                <a:lnTo>
                  <a:pt x="116" y="148"/>
                </a:lnTo>
                <a:lnTo>
                  <a:pt x="116" y="191"/>
                </a:lnTo>
                <a:lnTo>
                  <a:pt x="117" y="138"/>
                </a:lnTo>
                <a:lnTo>
                  <a:pt x="117" y="202"/>
                </a:lnTo>
                <a:lnTo>
                  <a:pt x="118" y="130"/>
                </a:lnTo>
                <a:lnTo>
                  <a:pt x="118" y="204"/>
                </a:lnTo>
                <a:lnTo>
                  <a:pt x="119" y="127"/>
                </a:lnTo>
                <a:lnTo>
                  <a:pt x="119" y="213"/>
                </a:lnTo>
                <a:lnTo>
                  <a:pt x="120" y="123"/>
                </a:lnTo>
                <a:lnTo>
                  <a:pt x="120" y="217"/>
                </a:lnTo>
                <a:lnTo>
                  <a:pt x="121" y="122"/>
                </a:lnTo>
                <a:lnTo>
                  <a:pt x="121" y="217"/>
                </a:lnTo>
                <a:lnTo>
                  <a:pt x="122" y="127"/>
                </a:lnTo>
                <a:lnTo>
                  <a:pt x="122" y="212"/>
                </a:lnTo>
                <a:lnTo>
                  <a:pt x="123" y="133"/>
                </a:lnTo>
                <a:lnTo>
                  <a:pt x="123" y="207"/>
                </a:lnTo>
                <a:lnTo>
                  <a:pt x="124" y="142"/>
                </a:lnTo>
                <a:lnTo>
                  <a:pt x="124" y="197"/>
                </a:lnTo>
                <a:lnTo>
                  <a:pt x="125" y="148"/>
                </a:lnTo>
                <a:lnTo>
                  <a:pt x="125" y="189"/>
                </a:lnTo>
                <a:lnTo>
                  <a:pt x="126" y="152"/>
                </a:lnTo>
                <a:lnTo>
                  <a:pt x="126" y="184"/>
                </a:lnTo>
                <a:lnTo>
                  <a:pt x="127" y="152"/>
                </a:lnTo>
                <a:lnTo>
                  <a:pt x="127" y="184"/>
                </a:lnTo>
                <a:lnTo>
                  <a:pt x="128" y="152"/>
                </a:lnTo>
                <a:lnTo>
                  <a:pt x="128" y="186"/>
                </a:lnTo>
                <a:lnTo>
                  <a:pt x="129" y="146"/>
                </a:lnTo>
                <a:lnTo>
                  <a:pt x="129" y="192"/>
                </a:lnTo>
                <a:lnTo>
                  <a:pt x="130" y="141"/>
                </a:lnTo>
                <a:lnTo>
                  <a:pt x="130" y="197"/>
                </a:lnTo>
                <a:lnTo>
                  <a:pt x="131" y="131"/>
                </a:lnTo>
                <a:lnTo>
                  <a:pt x="131" y="204"/>
                </a:lnTo>
                <a:lnTo>
                  <a:pt x="132" y="124"/>
                </a:lnTo>
                <a:lnTo>
                  <a:pt x="132" y="209"/>
                </a:lnTo>
                <a:lnTo>
                  <a:pt x="133" y="125"/>
                </a:lnTo>
                <a:lnTo>
                  <a:pt x="133" y="215"/>
                </a:lnTo>
                <a:lnTo>
                  <a:pt x="134" y="128"/>
                </a:lnTo>
                <a:lnTo>
                  <a:pt x="134" y="210"/>
                </a:lnTo>
                <a:lnTo>
                  <a:pt x="135" y="125"/>
                </a:lnTo>
                <a:lnTo>
                  <a:pt x="135" y="208"/>
                </a:lnTo>
                <a:lnTo>
                  <a:pt x="136" y="135"/>
                </a:lnTo>
                <a:lnTo>
                  <a:pt x="136" y="200"/>
                </a:lnTo>
                <a:lnTo>
                  <a:pt x="137" y="137"/>
                </a:lnTo>
                <a:lnTo>
                  <a:pt x="137" y="197"/>
                </a:lnTo>
                <a:lnTo>
                  <a:pt x="138" y="149"/>
                </a:lnTo>
                <a:lnTo>
                  <a:pt x="138" y="189"/>
                </a:lnTo>
                <a:lnTo>
                  <a:pt x="139" y="153"/>
                </a:lnTo>
                <a:lnTo>
                  <a:pt x="139" y="187"/>
                </a:lnTo>
                <a:lnTo>
                  <a:pt x="140" y="155"/>
                </a:lnTo>
                <a:lnTo>
                  <a:pt x="140" y="182"/>
                </a:lnTo>
                <a:lnTo>
                  <a:pt x="141" y="158"/>
                </a:lnTo>
                <a:lnTo>
                  <a:pt x="141" y="181"/>
                </a:lnTo>
                <a:lnTo>
                  <a:pt x="142" y="153"/>
                </a:lnTo>
                <a:lnTo>
                  <a:pt x="142" y="185"/>
                </a:lnTo>
                <a:lnTo>
                  <a:pt x="143" y="148"/>
                </a:lnTo>
                <a:lnTo>
                  <a:pt x="143" y="185"/>
                </a:lnTo>
                <a:lnTo>
                  <a:pt x="144" y="148"/>
                </a:lnTo>
                <a:lnTo>
                  <a:pt x="144" y="192"/>
                </a:lnTo>
                <a:lnTo>
                  <a:pt x="145" y="142"/>
                </a:lnTo>
                <a:lnTo>
                  <a:pt x="145" y="194"/>
                </a:lnTo>
                <a:lnTo>
                  <a:pt x="146" y="139"/>
                </a:lnTo>
                <a:lnTo>
                  <a:pt x="146" y="200"/>
                </a:lnTo>
                <a:lnTo>
                  <a:pt x="147" y="134"/>
                </a:lnTo>
                <a:lnTo>
                  <a:pt x="147" y="202"/>
                </a:lnTo>
                <a:lnTo>
                  <a:pt x="149" y="134"/>
                </a:lnTo>
                <a:lnTo>
                  <a:pt x="149" y="206"/>
                </a:lnTo>
                <a:lnTo>
                  <a:pt x="150" y="133"/>
                </a:lnTo>
                <a:lnTo>
                  <a:pt x="150" y="201"/>
                </a:lnTo>
                <a:lnTo>
                  <a:pt x="151" y="132"/>
                </a:lnTo>
                <a:lnTo>
                  <a:pt x="151" y="201"/>
                </a:lnTo>
                <a:lnTo>
                  <a:pt x="152" y="135"/>
                </a:lnTo>
                <a:lnTo>
                  <a:pt x="152" y="199"/>
                </a:lnTo>
                <a:lnTo>
                  <a:pt x="153" y="139"/>
                </a:lnTo>
                <a:lnTo>
                  <a:pt x="153" y="197"/>
                </a:lnTo>
                <a:lnTo>
                  <a:pt x="154" y="142"/>
                </a:lnTo>
                <a:lnTo>
                  <a:pt x="154" y="195"/>
                </a:lnTo>
                <a:lnTo>
                  <a:pt x="155" y="148"/>
                </a:lnTo>
                <a:lnTo>
                  <a:pt x="155" y="192"/>
                </a:lnTo>
                <a:lnTo>
                  <a:pt x="156" y="149"/>
                </a:lnTo>
                <a:lnTo>
                  <a:pt x="156" y="189"/>
                </a:lnTo>
                <a:lnTo>
                  <a:pt x="157" y="145"/>
                </a:lnTo>
                <a:lnTo>
                  <a:pt x="157" y="192"/>
                </a:lnTo>
                <a:lnTo>
                  <a:pt x="158" y="144"/>
                </a:lnTo>
                <a:lnTo>
                  <a:pt x="158" y="197"/>
                </a:lnTo>
                <a:lnTo>
                  <a:pt x="159" y="135"/>
                </a:lnTo>
                <a:lnTo>
                  <a:pt x="159" y="212"/>
                </a:lnTo>
                <a:lnTo>
                  <a:pt x="160" y="131"/>
                </a:lnTo>
                <a:lnTo>
                  <a:pt x="160" y="210"/>
                </a:lnTo>
                <a:lnTo>
                  <a:pt x="161" y="125"/>
                </a:lnTo>
                <a:lnTo>
                  <a:pt x="161" y="210"/>
                </a:lnTo>
                <a:lnTo>
                  <a:pt x="162" y="125"/>
                </a:lnTo>
                <a:lnTo>
                  <a:pt x="162" y="210"/>
                </a:lnTo>
                <a:lnTo>
                  <a:pt x="163" y="131"/>
                </a:lnTo>
                <a:lnTo>
                  <a:pt x="163" y="207"/>
                </a:lnTo>
                <a:lnTo>
                  <a:pt x="164" y="136"/>
                </a:lnTo>
                <a:lnTo>
                  <a:pt x="164" y="200"/>
                </a:lnTo>
                <a:lnTo>
                  <a:pt x="165" y="142"/>
                </a:lnTo>
                <a:lnTo>
                  <a:pt x="165" y="195"/>
                </a:lnTo>
                <a:lnTo>
                  <a:pt x="166" y="144"/>
                </a:lnTo>
                <a:lnTo>
                  <a:pt x="166" y="191"/>
                </a:lnTo>
                <a:lnTo>
                  <a:pt x="167" y="150"/>
                </a:lnTo>
                <a:lnTo>
                  <a:pt x="167" y="189"/>
                </a:lnTo>
                <a:lnTo>
                  <a:pt x="168" y="155"/>
                </a:lnTo>
                <a:lnTo>
                  <a:pt x="168" y="186"/>
                </a:lnTo>
                <a:lnTo>
                  <a:pt x="169" y="152"/>
                </a:lnTo>
                <a:lnTo>
                  <a:pt x="169" y="187"/>
                </a:lnTo>
                <a:lnTo>
                  <a:pt x="170" y="155"/>
                </a:lnTo>
                <a:lnTo>
                  <a:pt x="170" y="183"/>
                </a:lnTo>
                <a:lnTo>
                  <a:pt x="171" y="154"/>
                </a:lnTo>
                <a:lnTo>
                  <a:pt x="171" y="185"/>
                </a:lnTo>
                <a:lnTo>
                  <a:pt x="172" y="151"/>
                </a:lnTo>
                <a:lnTo>
                  <a:pt x="172" y="188"/>
                </a:lnTo>
                <a:lnTo>
                  <a:pt x="173" y="149"/>
                </a:lnTo>
                <a:lnTo>
                  <a:pt x="173" y="190"/>
                </a:lnTo>
                <a:lnTo>
                  <a:pt x="174" y="146"/>
                </a:lnTo>
                <a:lnTo>
                  <a:pt x="174" y="191"/>
                </a:lnTo>
                <a:lnTo>
                  <a:pt x="175" y="140"/>
                </a:lnTo>
                <a:lnTo>
                  <a:pt x="175" y="196"/>
                </a:lnTo>
                <a:lnTo>
                  <a:pt x="176" y="135"/>
                </a:lnTo>
                <a:lnTo>
                  <a:pt x="176" y="202"/>
                </a:lnTo>
                <a:lnTo>
                  <a:pt x="177" y="132"/>
                </a:lnTo>
                <a:lnTo>
                  <a:pt x="177" y="208"/>
                </a:lnTo>
                <a:lnTo>
                  <a:pt x="178" y="127"/>
                </a:lnTo>
                <a:lnTo>
                  <a:pt x="178" y="211"/>
                </a:lnTo>
                <a:lnTo>
                  <a:pt x="179" y="127"/>
                </a:lnTo>
                <a:lnTo>
                  <a:pt x="179" y="211"/>
                </a:lnTo>
                <a:lnTo>
                  <a:pt x="180" y="129"/>
                </a:lnTo>
                <a:lnTo>
                  <a:pt x="180" y="209"/>
                </a:lnTo>
                <a:lnTo>
                  <a:pt x="181" y="129"/>
                </a:lnTo>
                <a:lnTo>
                  <a:pt x="181" y="209"/>
                </a:lnTo>
                <a:lnTo>
                  <a:pt x="182" y="132"/>
                </a:lnTo>
                <a:lnTo>
                  <a:pt x="182" y="200"/>
                </a:lnTo>
                <a:lnTo>
                  <a:pt x="183" y="135"/>
                </a:lnTo>
                <a:lnTo>
                  <a:pt x="183" y="197"/>
                </a:lnTo>
                <a:lnTo>
                  <a:pt x="184" y="144"/>
                </a:lnTo>
                <a:lnTo>
                  <a:pt x="184" y="194"/>
                </a:lnTo>
                <a:lnTo>
                  <a:pt x="185" y="148"/>
                </a:lnTo>
                <a:lnTo>
                  <a:pt x="185" y="188"/>
                </a:lnTo>
                <a:lnTo>
                  <a:pt x="186" y="150"/>
                </a:lnTo>
                <a:lnTo>
                  <a:pt x="186" y="184"/>
                </a:lnTo>
                <a:lnTo>
                  <a:pt x="187" y="156"/>
                </a:lnTo>
                <a:lnTo>
                  <a:pt x="187" y="182"/>
                </a:lnTo>
                <a:lnTo>
                  <a:pt x="188" y="157"/>
                </a:lnTo>
                <a:lnTo>
                  <a:pt x="188" y="180"/>
                </a:lnTo>
                <a:lnTo>
                  <a:pt x="189" y="158"/>
                </a:lnTo>
                <a:lnTo>
                  <a:pt x="189" y="178"/>
                </a:lnTo>
                <a:lnTo>
                  <a:pt x="190" y="159"/>
                </a:lnTo>
                <a:lnTo>
                  <a:pt x="190" y="180"/>
                </a:lnTo>
                <a:lnTo>
                  <a:pt x="191" y="158"/>
                </a:lnTo>
                <a:lnTo>
                  <a:pt x="191" y="179"/>
                </a:lnTo>
                <a:lnTo>
                  <a:pt x="192" y="160"/>
                </a:lnTo>
                <a:lnTo>
                  <a:pt x="192" y="180"/>
                </a:lnTo>
                <a:lnTo>
                  <a:pt x="193" y="157"/>
                </a:lnTo>
                <a:lnTo>
                  <a:pt x="193" y="181"/>
                </a:lnTo>
                <a:lnTo>
                  <a:pt x="194" y="157"/>
                </a:lnTo>
                <a:lnTo>
                  <a:pt x="194" y="183"/>
                </a:lnTo>
                <a:lnTo>
                  <a:pt x="195" y="155"/>
                </a:lnTo>
                <a:lnTo>
                  <a:pt x="195" y="184"/>
                </a:lnTo>
                <a:lnTo>
                  <a:pt x="196" y="148"/>
                </a:lnTo>
                <a:lnTo>
                  <a:pt x="196" y="189"/>
                </a:lnTo>
                <a:lnTo>
                  <a:pt x="197" y="140"/>
                </a:lnTo>
                <a:lnTo>
                  <a:pt x="197" y="196"/>
                </a:lnTo>
                <a:lnTo>
                  <a:pt x="198" y="128"/>
                </a:lnTo>
                <a:lnTo>
                  <a:pt x="198" y="212"/>
                </a:lnTo>
                <a:lnTo>
                  <a:pt x="199" y="121"/>
                </a:lnTo>
                <a:lnTo>
                  <a:pt x="199" y="222"/>
                </a:lnTo>
                <a:lnTo>
                  <a:pt x="200" y="112"/>
                </a:lnTo>
                <a:lnTo>
                  <a:pt x="200" y="224"/>
                </a:lnTo>
                <a:lnTo>
                  <a:pt x="201" y="103"/>
                </a:lnTo>
                <a:lnTo>
                  <a:pt x="201" y="229"/>
                </a:lnTo>
                <a:lnTo>
                  <a:pt x="202" y="103"/>
                </a:lnTo>
                <a:lnTo>
                  <a:pt x="202" y="226"/>
                </a:lnTo>
                <a:lnTo>
                  <a:pt x="203" y="117"/>
                </a:lnTo>
                <a:lnTo>
                  <a:pt x="203" y="224"/>
                </a:lnTo>
                <a:lnTo>
                  <a:pt x="204" y="129"/>
                </a:lnTo>
                <a:lnTo>
                  <a:pt x="204" y="207"/>
                </a:lnTo>
                <a:lnTo>
                  <a:pt x="205" y="136"/>
                </a:lnTo>
                <a:lnTo>
                  <a:pt x="205" y="201"/>
                </a:lnTo>
                <a:lnTo>
                  <a:pt x="206" y="142"/>
                </a:lnTo>
                <a:lnTo>
                  <a:pt x="206" y="191"/>
                </a:lnTo>
                <a:lnTo>
                  <a:pt x="208" y="150"/>
                </a:lnTo>
                <a:lnTo>
                  <a:pt x="208" y="193"/>
                </a:lnTo>
                <a:lnTo>
                  <a:pt x="209" y="156"/>
                </a:lnTo>
                <a:lnTo>
                  <a:pt x="209" y="184"/>
                </a:lnTo>
                <a:lnTo>
                  <a:pt x="210" y="155"/>
                </a:lnTo>
                <a:lnTo>
                  <a:pt x="210" y="181"/>
                </a:lnTo>
                <a:lnTo>
                  <a:pt x="211" y="157"/>
                </a:lnTo>
                <a:lnTo>
                  <a:pt x="211" y="179"/>
                </a:lnTo>
                <a:lnTo>
                  <a:pt x="212" y="158"/>
                </a:lnTo>
                <a:lnTo>
                  <a:pt x="212" y="184"/>
                </a:lnTo>
                <a:lnTo>
                  <a:pt x="213" y="158"/>
                </a:lnTo>
                <a:lnTo>
                  <a:pt x="213" y="186"/>
                </a:lnTo>
                <a:lnTo>
                  <a:pt x="214" y="157"/>
                </a:lnTo>
                <a:lnTo>
                  <a:pt x="214" y="189"/>
                </a:lnTo>
                <a:lnTo>
                  <a:pt x="215" y="159"/>
                </a:lnTo>
                <a:lnTo>
                  <a:pt x="215" y="182"/>
                </a:lnTo>
                <a:lnTo>
                  <a:pt x="216" y="158"/>
                </a:lnTo>
                <a:lnTo>
                  <a:pt x="216" y="185"/>
                </a:lnTo>
                <a:lnTo>
                  <a:pt x="217" y="153"/>
                </a:lnTo>
                <a:lnTo>
                  <a:pt x="217" y="185"/>
                </a:lnTo>
                <a:lnTo>
                  <a:pt x="218" y="152"/>
                </a:lnTo>
                <a:lnTo>
                  <a:pt x="218" y="190"/>
                </a:lnTo>
                <a:lnTo>
                  <a:pt x="219" y="142"/>
                </a:lnTo>
                <a:lnTo>
                  <a:pt x="219" y="201"/>
                </a:lnTo>
                <a:lnTo>
                  <a:pt x="220" y="138"/>
                </a:lnTo>
                <a:lnTo>
                  <a:pt x="220" y="205"/>
                </a:lnTo>
                <a:lnTo>
                  <a:pt x="221" y="131"/>
                </a:lnTo>
                <a:lnTo>
                  <a:pt x="221" y="205"/>
                </a:lnTo>
                <a:lnTo>
                  <a:pt x="222" y="131"/>
                </a:lnTo>
                <a:lnTo>
                  <a:pt x="222" y="213"/>
                </a:lnTo>
                <a:lnTo>
                  <a:pt x="223" y="126"/>
                </a:lnTo>
                <a:lnTo>
                  <a:pt x="223" y="209"/>
                </a:lnTo>
                <a:lnTo>
                  <a:pt x="224" y="127"/>
                </a:lnTo>
                <a:lnTo>
                  <a:pt x="224" y="210"/>
                </a:lnTo>
                <a:lnTo>
                  <a:pt x="225" y="134"/>
                </a:lnTo>
                <a:lnTo>
                  <a:pt x="225" y="208"/>
                </a:lnTo>
                <a:lnTo>
                  <a:pt x="226" y="133"/>
                </a:lnTo>
                <a:lnTo>
                  <a:pt x="226" y="202"/>
                </a:lnTo>
                <a:lnTo>
                  <a:pt x="227" y="138"/>
                </a:lnTo>
                <a:lnTo>
                  <a:pt x="227" y="198"/>
                </a:lnTo>
                <a:lnTo>
                  <a:pt x="228" y="144"/>
                </a:lnTo>
                <a:lnTo>
                  <a:pt x="228" y="195"/>
                </a:lnTo>
                <a:lnTo>
                  <a:pt x="229" y="147"/>
                </a:lnTo>
                <a:lnTo>
                  <a:pt x="229" y="191"/>
                </a:lnTo>
                <a:lnTo>
                  <a:pt x="230" y="151"/>
                </a:lnTo>
                <a:lnTo>
                  <a:pt x="230" y="188"/>
                </a:lnTo>
                <a:lnTo>
                  <a:pt x="231" y="153"/>
                </a:lnTo>
                <a:lnTo>
                  <a:pt x="231" y="184"/>
                </a:lnTo>
                <a:lnTo>
                  <a:pt x="232" y="155"/>
                </a:lnTo>
                <a:lnTo>
                  <a:pt x="232" y="188"/>
                </a:lnTo>
                <a:lnTo>
                  <a:pt x="233" y="155"/>
                </a:lnTo>
                <a:lnTo>
                  <a:pt x="233" y="184"/>
                </a:lnTo>
                <a:lnTo>
                  <a:pt x="234" y="157"/>
                </a:lnTo>
                <a:lnTo>
                  <a:pt x="234" y="183"/>
                </a:lnTo>
                <a:lnTo>
                  <a:pt x="235" y="154"/>
                </a:lnTo>
                <a:lnTo>
                  <a:pt x="235" y="180"/>
                </a:lnTo>
                <a:lnTo>
                  <a:pt x="236" y="154"/>
                </a:lnTo>
                <a:lnTo>
                  <a:pt x="236" y="180"/>
                </a:lnTo>
                <a:lnTo>
                  <a:pt x="237" y="151"/>
                </a:lnTo>
                <a:lnTo>
                  <a:pt x="237" y="182"/>
                </a:lnTo>
                <a:lnTo>
                  <a:pt x="238" y="149"/>
                </a:lnTo>
                <a:lnTo>
                  <a:pt x="238" y="190"/>
                </a:lnTo>
                <a:lnTo>
                  <a:pt x="239" y="142"/>
                </a:lnTo>
                <a:lnTo>
                  <a:pt x="239" y="196"/>
                </a:lnTo>
                <a:lnTo>
                  <a:pt x="240" y="136"/>
                </a:lnTo>
                <a:lnTo>
                  <a:pt x="240" y="205"/>
                </a:lnTo>
                <a:lnTo>
                  <a:pt x="241" y="130"/>
                </a:lnTo>
                <a:lnTo>
                  <a:pt x="241" y="207"/>
                </a:lnTo>
                <a:lnTo>
                  <a:pt x="242" y="126"/>
                </a:lnTo>
                <a:lnTo>
                  <a:pt x="242" y="209"/>
                </a:lnTo>
                <a:lnTo>
                  <a:pt x="243" y="126"/>
                </a:lnTo>
                <a:lnTo>
                  <a:pt x="243" y="212"/>
                </a:lnTo>
                <a:lnTo>
                  <a:pt x="244" y="132"/>
                </a:lnTo>
                <a:lnTo>
                  <a:pt x="244" y="207"/>
                </a:lnTo>
                <a:lnTo>
                  <a:pt x="245" y="136"/>
                </a:lnTo>
                <a:lnTo>
                  <a:pt x="245" y="200"/>
                </a:lnTo>
                <a:lnTo>
                  <a:pt x="246" y="142"/>
                </a:lnTo>
                <a:lnTo>
                  <a:pt x="246" y="199"/>
                </a:lnTo>
                <a:lnTo>
                  <a:pt x="247" y="145"/>
                </a:lnTo>
                <a:lnTo>
                  <a:pt x="247" y="194"/>
                </a:lnTo>
                <a:lnTo>
                  <a:pt x="248" y="144"/>
                </a:lnTo>
                <a:lnTo>
                  <a:pt x="248" y="195"/>
                </a:lnTo>
                <a:lnTo>
                  <a:pt x="249" y="143"/>
                </a:lnTo>
                <a:lnTo>
                  <a:pt x="249" y="193"/>
                </a:lnTo>
                <a:lnTo>
                  <a:pt x="250" y="143"/>
                </a:lnTo>
                <a:lnTo>
                  <a:pt x="250" y="198"/>
                </a:lnTo>
                <a:lnTo>
                  <a:pt x="251" y="140"/>
                </a:lnTo>
                <a:lnTo>
                  <a:pt x="251" y="196"/>
                </a:lnTo>
                <a:lnTo>
                  <a:pt x="252" y="141"/>
                </a:lnTo>
                <a:lnTo>
                  <a:pt x="252" y="197"/>
                </a:lnTo>
                <a:lnTo>
                  <a:pt x="253" y="141"/>
                </a:lnTo>
                <a:lnTo>
                  <a:pt x="253" y="200"/>
                </a:lnTo>
                <a:lnTo>
                  <a:pt x="254" y="145"/>
                </a:lnTo>
                <a:lnTo>
                  <a:pt x="254" y="193"/>
                </a:lnTo>
                <a:lnTo>
                  <a:pt x="255" y="144"/>
                </a:lnTo>
                <a:lnTo>
                  <a:pt x="255" y="192"/>
                </a:lnTo>
                <a:lnTo>
                  <a:pt x="256" y="146"/>
                </a:lnTo>
                <a:lnTo>
                  <a:pt x="256" y="190"/>
                </a:lnTo>
                <a:lnTo>
                  <a:pt x="257" y="146"/>
                </a:lnTo>
                <a:lnTo>
                  <a:pt x="257" y="188"/>
                </a:lnTo>
                <a:lnTo>
                  <a:pt x="258" y="151"/>
                </a:lnTo>
                <a:lnTo>
                  <a:pt x="258" y="186"/>
                </a:lnTo>
                <a:lnTo>
                  <a:pt x="259" y="154"/>
                </a:lnTo>
                <a:lnTo>
                  <a:pt x="259" y="185"/>
                </a:lnTo>
                <a:lnTo>
                  <a:pt x="260" y="155"/>
                </a:lnTo>
                <a:lnTo>
                  <a:pt x="260" y="185"/>
                </a:lnTo>
                <a:lnTo>
                  <a:pt x="261" y="155"/>
                </a:lnTo>
                <a:lnTo>
                  <a:pt x="261" y="181"/>
                </a:lnTo>
                <a:lnTo>
                  <a:pt x="262" y="155"/>
                </a:lnTo>
                <a:lnTo>
                  <a:pt x="262" y="183"/>
                </a:lnTo>
                <a:lnTo>
                  <a:pt x="263" y="153"/>
                </a:lnTo>
                <a:lnTo>
                  <a:pt x="263" y="184"/>
                </a:lnTo>
                <a:lnTo>
                  <a:pt x="264" y="149"/>
                </a:lnTo>
                <a:lnTo>
                  <a:pt x="264" y="191"/>
                </a:lnTo>
                <a:lnTo>
                  <a:pt x="265" y="143"/>
                </a:lnTo>
                <a:lnTo>
                  <a:pt x="265" y="194"/>
                </a:lnTo>
                <a:lnTo>
                  <a:pt x="266" y="139"/>
                </a:lnTo>
                <a:lnTo>
                  <a:pt x="266" y="194"/>
                </a:lnTo>
                <a:lnTo>
                  <a:pt x="268" y="134"/>
                </a:lnTo>
                <a:lnTo>
                  <a:pt x="268" y="200"/>
                </a:lnTo>
                <a:lnTo>
                  <a:pt x="269" y="137"/>
                </a:lnTo>
                <a:lnTo>
                  <a:pt x="269" y="202"/>
                </a:lnTo>
                <a:lnTo>
                  <a:pt x="270" y="134"/>
                </a:lnTo>
                <a:lnTo>
                  <a:pt x="270" y="203"/>
                </a:lnTo>
                <a:lnTo>
                  <a:pt x="271" y="140"/>
                </a:lnTo>
                <a:lnTo>
                  <a:pt x="271" y="200"/>
                </a:lnTo>
                <a:lnTo>
                  <a:pt x="272" y="142"/>
                </a:lnTo>
                <a:lnTo>
                  <a:pt x="272" y="198"/>
                </a:lnTo>
                <a:lnTo>
                  <a:pt x="273" y="151"/>
                </a:lnTo>
                <a:lnTo>
                  <a:pt x="273" y="188"/>
                </a:lnTo>
                <a:lnTo>
                  <a:pt x="274" y="152"/>
                </a:lnTo>
                <a:lnTo>
                  <a:pt x="274" y="185"/>
                </a:lnTo>
                <a:lnTo>
                  <a:pt x="275" y="157"/>
                </a:lnTo>
                <a:lnTo>
                  <a:pt x="275" y="180"/>
                </a:lnTo>
                <a:lnTo>
                  <a:pt x="276" y="156"/>
                </a:lnTo>
                <a:lnTo>
                  <a:pt x="276" y="183"/>
                </a:lnTo>
                <a:lnTo>
                  <a:pt x="277" y="155"/>
                </a:lnTo>
                <a:lnTo>
                  <a:pt x="277" y="184"/>
                </a:lnTo>
                <a:lnTo>
                  <a:pt x="278" y="153"/>
                </a:lnTo>
                <a:lnTo>
                  <a:pt x="278" y="188"/>
                </a:lnTo>
                <a:lnTo>
                  <a:pt x="279" y="148"/>
                </a:lnTo>
                <a:lnTo>
                  <a:pt x="279" y="190"/>
                </a:lnTo>
                <a:lnTo>
                  <a:pt x="280" y="143"/>
                </a:lnTo>
                <a:lnTo>
                  <a:pt x="280" y="197"/>
                </a:lnTo>
                <a:lnTo>
                  <a:pt x="281" y="132"/>
                </a:lnTo>
                <a:lnTo>
                  <a:pt x="281" y="200"/>
                </a:lnTo>
                <a:lnTo>
                  <a:pt x="282" y="130"/>
                </a:lnTo>
                <a:lnTo>
                  <a:pt x="282" y="208"/>
                </a:lnTo>
                <a:lnTo>
                  <a:pt x="283" y="127"/>
                </a:lnTo>
                <a:lnTo>
                  <a:pt x="283" y="209"/>
                </a:lnTo>
                <a:lnTo>
                  <a:pt x="284" y="130"/>
                </a:lnTo>
                <a:lnTo>
                  <a:pt x="284" y="209"/>
                </a:lnTo>
                <a:lnTo>
                  <a:pt x="285" y="133"/>
                </a:lnTo>
                <a:lnTo>
                  <a:pt x="285" y="208"/>
                </a:lnTo>
                <a:lnTo>
                  <a:pt x="286" y="138"/>
                </a:lnTo>
                <a:lnTo>
                  <a:pt x="286" y="201"/>
                </a:lnTo>
                <a:lnTo>
                  <a:pt x="287" y="144"/>
                </a:lnTo>
                <a:lnTo>
                  <a:pt x="287" y="195"/>
                </a:lnTo>
                <a:lnTo>
                  <a:pt x="288" y="146"/>
                </a:lnTo>
                <a:lnTo>
                  <a:pt x="288" y="189"/>
                </a:lnTo>
                <a:lnTo>
                  <a:pt x="289" y="151"/>
                </a:lnTo>
                <a:lnTo>
                  <a:pt x="289" y="188"/>
                </a:lnTo>
                <a:lnTo>
                  <a:pt x="290" y="150"/>
                </a:lnTo>
                <a:lnTo>
                  <a:pt x="290" y="185"/>
                </a:lnTo>
                <a:lnTo>
                  <a:pt x="291" y="154"/>
                </a:lnTo>
                <a:lnTo>
                  <a:pt x="291" y="184"/>
                </a:lnTo>
                <a:lnTo>
                  <a:pt x="292" y="150"/>
                </a:lnTo>
                <a:lnTo>
                  <a:pt x="292" y="183"/>
                </a:lnTo>
                <a:lnTo>
                  <a:pt x="293" y="150"/>
                </a:lnTo>
                <a:lnTo>
                  <a:pt x="293" y="189"/>
                </a:lnTo>
                <a:lnTo>
                  <a:pt x="294" y="150"/>
                </a:lnTo>
                <a:lnTo>
                  <a:pt x="294" y="188"/>
                </a:lnTo>
                <a:lnTo>
                  <a:pt x="295" y="151"/>
                </a:lnTo>
                <a:lnTo>
                  <a:pt x="295" y="189"/>
                </a:lnTo>
                <a:lnTo>
                  <a:pt x="296" y="152"/>
                </a:lnTo>
                <a:lnTo>
                  <a:pt x="296" y="185"/>
                </a:lnTo>
                <a:lnTo>
                  <a:pt x="297" y="151"/>
                </a:lnTo>
                <a:lnTo>
                  <a:pt x="297" y="188"/>
                </a:lnTo>
                <a:lnTo>
                  <a:pt x="298" y="152"/>
                </a:lnTo>
                <a:lnTo>
                  <a:pt x="298" y="187"/>
                </a:lnTo>
                <a:lnTo>
                  <a:pt x="299" y="151"/>
                </a:lnTo>
                <a:lnTo>
                  <a:pt x="299" y="189"/>
                </a:lnTo>
                <a:lnTo>
                  <a:pt x="300" y="145"/>
                </a:lnTo>
                <a:lnTo>
                  <a:pt x="300" y="193"/>
                </a:lnTo>
                <a:lnTo>
                  <a:pt x="301" y="145"/>
                </a:lnTo>
                <a:lnTo>
                  <a:pt x="301" y="194"/>
                </a:lnTo>
                <a:lnTo>
                  <a:pt x="302" y="145"/>
                </a:lnTo>
                <a:lnTo>
                  <a:pt x="302" y="196"/>
                </a:lnTo>
                <a:lnTo>
                  <a:pt x="303" y="141"/>
                </a:lnTo>
                <a:lnTo>
                  <a:pt x="303" y="193"/>
                </a:lnTo>
                <a:lnTo>
                  <a:pt x="304" y="146"/>
                </a:lnTo>
                <a:lnTo>
                  <a:pt x="304" y="196"/>
                </a:lnTo>
                <a:lnTo>
                  <a:pt x="305" y="148"/>
                </a:lnTo>
                <a:lnTo>
                  <a:pt x="305" y="189"/>
                </a:lnTo>
                <a:lnTo>
                  <a:pt x="306" y="154"/>
                </a:lnTo>
                <a:lnTo>
                  <a:pt x="306" y="186"/>
                </a:lnTo>
                <a:lnTo>
                  <a:pt x="307" y="149"/>
                </a:lnTo>
                <a:lnTo>
                  <a:pt x="307" y="186"/>
                </a:lnTo>
                <a:lnTo>
                  <a:pt x="308" y="152"/>
                </a:lnTo>
                <a:lnTo>
                  <a:pt x="308" y="186"/>
                </a:lnTo>
                <a:lnTo>
                  <a:pt x="309" y="151"/>
                </a:lnTo>
                <a:lnTo>
                  <a:pt x="309" y="187"/>
                </a:lnTo>
                <a:lnTo>
                  <a:pt x="310" y="149"/>
                </a:lnTo>
                <a:lnTo>
                  <a:pt x="310" y="190"/>
                </a:lnTo>
                <a:lnTo>
                  <a:pt x="311" y="143"/>
                </a:lnTo>
                <a:lnTo>
                  <a:pt x="311" y="197"/>
                </a:lnTo>
                <a:lnTo>
                  <a:pt x="312" y="136"/>
                </a:lnTo>
                <a:lnTo>
                  <a:pt x="312" y="203"/>
                </a:lnTo>
                <a:lnTo>
                  <a:pt x="313" y="135"/>
                </a:lnTo>
                <a:lnTo>
                  <a:pt x="313" y="206"/>
                </a:lnTo>
                <a:lnTo>
                  <a:pt x="314" y="138"/>
                </a:lnTo>
                <a:lnTo>
                  <a:pt x="314" y="200"/>
                </a:lnTo>
                <a:lnTo>
                  <a:pt x="315" y="138"/>
                </a:lnTo>
                <a:lnTo>
                  <a:pt x="315" y="200"/>
                </a:lnTo>
                <a:lnTo>
                  <a:pt x="316" y="143"/>
                </a:lnTo>
                <a:lnTo>
                  <a:pt x="316" y="193"/>
                </a:lnTo>
                <a:lnTo>
                  <a:pt x="317" y="143"/>
                </a:lnTo>
                <a:lnTo>
                  <a:pt x="317" y="194"/>
                </a:lnTo>
                <a:lnTo>
                  <a:pt x="318" y="146"/>
                </a:lnTo>
                <a:lnTo>
                  <a:pt x="318" y="193"/>
                </a:lnTo>
                <a:lnTo>
                  <a:pt x="319" y="146"/>
                </a:lnTo>
                <a:lnTo>
                  <a:pt x="319" y="192"/>
                </a:lnTo>
                <a:lnTo>
                  <a:pt x="320" y="137"/>
                </a:lnTo>
                <a:lnTo>
                  <a:pt x="320" y="197"/>
                </a:lnTo>
                <a:lnTo>
                  <a:pt x="321" y="137"/>
                </a:lnTo>
                <a:lnTo>
                  <a:pt x="321" y="202"/>
                </a:lnTo>
                <a:lnTo>
                  <a:pt x="322" y="133"/>
                </a:lnTo>
                <a:lnTo>
                  <a:pt x="322" y="207"/>
                </a:lnTo>
                <a:lnTo>
                  <a:pt x="323" y="126"/>
                </a:lnTo>
                <a:lnTo>
                  <a:pt x="323" y="207"/>
                </a:lnTo>
                <a:lnTo>
                  <a:pt x="324" y="132"/>
                </a:lnTo>
                <a:lnTo>
                  <a:pt x="324" y="210"/>
                </a:lnTo>
                <a:lnTo>
                  <a:pt x="325" y="132"/>
                </a:lnTo>
                <a:lnTo>
                  <a:pt x="325" y="199"/>
                </a:lnTo>
                <a:lnTo>
                  <a:pt x="327" y="143"/>
                </a:lnTo>
                <a:lnTo>
                  <a:pt x="327" y="197"/>
                </a:lnTo>
                <a:lnTo>
                  <a:pt x="328" y="144"/>
                </a:lnTo>
                <a:lnTo>
                  <a:pt x="328" y="191"/>
                </a:lnTo>
                <a:lnTo>
                  <a:pt x="329" y="147"/>
                </a:lnTo>
                <a:lnTo>
                  <a:pt x="329" y="190"/>
                </a:lnTo>
                <a:lnTo>
                  <a:pt x="330" y="148"/>
                </a:lnTo>
                <a:lnTo>
                  <a:pt x="330" y="189"/>
                </a:lnTo>
                <a:lnTo>
                  <a:pt x="331" y="152"/>
                </a:lnTo>
                <a:lnTo>
                  <a:pt x="331" y="189"/>
                </a:lnTo>
                <a:lnTo>
                  <a:pt x="332" y="152"/>
                </a:lnTo>
                <a:lnTo>
                  <a:pt x="332" y="185"/>
                </a:lnTo>
                <a:lnTo>
                  <a:pt x="333" y="154"/>
                </a:lnTo>
                <a:lnTo>
                  <a:pt x="333" y="187"/>
                </a:lnTo>
                <a:lnTo>
                  <a:pt x="334" y="153"/>
                </a:lnTo>
                <a:lnTo>
                  <a:pt x="334" y="183"/>
                </a:lnTo>
                <a:lnTo>
                  <a:pt x="335" y="154"/>
                </a:lnTo>
                <a:lnTo>
                  <a:pt x="335" y="179"/>
                </a:lnTo>
                <a:lnTo>
                  <a:pt x="336" y="159"/>
                </a:lnTo>
                <a:lnTo>
                  <a:pt x="336" y="178"/>
                </a:lnTo>
                <a:lnTo>
                  <a:pt x="337" y="156"/>
                </a:lnTo>
                <a:lnTo>
                  <a:pt x="337" y="178"/>
                </a:lnTo>
                <a:lnTo>
                  <a:pt x="338" y="159"/>
                </a:lnTo>
                <a:lnTo>
                  <a:pt x="338" y="179"/>
                </a:lnTo>
                <a:lnTo>
                  <a:pt x="339" y="159"/>
                </a:lnTo>
                <a:lnTo>
                  <a:pt x="339" y="179"/>
                </a:lnTo>
                <a:lnTo>
                  <a:pt x="340" y="158"/>
                </a:lnTo>
                <a:lnTo>
                  <a:pt x="340" y="181"/>
                </a:lnTo>
                <a:lnTo>
                  <a:pt x="341" y="158"/>
                </a:lnTo>
                <a:lnTo>
                  <a:pt x="341" y="183"/>
                </a:lnTo>
                <a:lnTo>
                  <a:pt x="342" y="156"/>
                </a:lnTo>
                <a:lnTo>
                  <a:pt x="342" y="183"/>
                </a:lnTo>
                <a:lnTo>
                  <a:pt x="343" y="158"/>
                </a:lnTo>
                <a:lnTo>
                  <a:pt x="343" y="180"/>
                </a:lnTo>
                <a:lnTo>
                  <a:pt x="344" y="157"/>
                </a:lnTo>
                <a:lnTo>
                  <a:pt x="344" y="185"/>
                </a:lnTo>
                <a:lnTo>
                  <a:pt x="345" y="154"/>
                </a:lnTo>
                <a:lnTo>
                  <a:pt x="345" y="182"/>
                </a:lnTo>
                <a:lnTo>
                  <a:pt x="346" y="156"/>
                </a:lnTo>
                <a:lnTo>
                  <a:pt x="346" y="184"/>
                </a:lnTo>
                <a:lnTo>
                  <a:pt x="347" y="154"/>
                </a:lnTo>
                <a:lnTo>
                  <a:pt x="347" y="182"/>
                </a:lnTo>
                <a:lnTo>
                  <a:pt x="348" y="153"/>
                </a:lnTo>
                <a:lnTo>
                  <a:pt x="348" y="187"/>
                </a:lnTo>
                <a:lnTo>
                  <a:pt x="349" y="150"/>
                </a:lnTo>
                <a:lnTo>
                  <a:pt x="349" y="189"/>
                </a:lnTo>
                <a:lnTo>
                  <a:pt x="350" y="148"/>
                </a:lnTo>
                <a:lnTo>
                  <a:pt x="350" y="192"/>
                </a:lnTo>
                <a:lnTo>
                  <a:pt x="351" y="146"/>
                </a:lnTo>
                <a:lnTo>
                  <a:pt x="351" y="190"/>
                </a:lnTo>
                <a:lnTo>
                  <a:pt x="352" y="145"/>
                </a:lnTo>
                <a:lnTo>
                  <a:pt x="352" y="194"/>
                </a:lnTo>
                <a:lnTo>
                  <a:pt x="353" y="144"/>
                </a:lnTo>
                <a:lnTo>
                  <a:pt x="353" y="192"/>
                </a:lnTo>
                <a:lnTo>
                  <a:pt x="354" y="140"/>
                </a:lnTo>
                <a:lnTo>
                  <a:pt x="354" y="201"/>
                </a:lnTo>
                <a:lnTo>
                  <a:pt x="355" y="140"/>
                </a:lnTo>
                <a:lnTo>
                  <a:pt x="355" y="197"/>
                </a:lnTo>
                <a:lnTo>
                  <a:pt x="356" y="137"/>
                </a:lnTo>
                <a:lnTo>
                  <a:pt x="356" y="205"/>
                </a:lnTo>
                <a:lnTo>
                  <a:pt x="357" y="136"/>
                </a:lnTo>
                <a:lnTo>
                  <a:pt x="357" y="203"/>
                </a:lnTo>
                <a:lnTo>
                  <a:pt x="358" y="129"/>
                </a:lnTo>
                <a:lnTo>
                  <a:pt x="358" y="204"/>
                </a:lnTo>
                <a:lnTo>
                  <a:pt x="359" y="128"/>
                </a:lnTo>
                <a:lnTo>
                  <a:pt x="359" y="211"/>
                </a:lnTo>
                <a:lnTo>
                  <a:pt x="360" y="128"/>
                </a:lnTo>
                <a:lnTo>
                  <a:pt x="360" y="208"/>
                </a:lnTo>
                <a:lnTo>
                  <a:pt x="361" y="126"/>
                </a:lnTo>
                <a:lnTo>
                  <a:pt x="361" y="209"/>
                </a:lnTo>
                <a:lnTo>
                  <a:pt x="362" y="127"/>
                </a:lnTo>
                <a:lnTo>
                  <a:pt x="362" y="209"/>
                </a:lnTo>
                <a:lnTo>
                  <a:pt x="363" y="124"/>
                </a:lnTo>
                <a:lnTo>
                  <a:pt x="363" y="214"/>
                </a:lnTo>
                <a:lnTo>
                  <a:pt x="364" y="126"/>
                </a:lnTo>
                <a:lnTo>
                  <a:pt x="364" y="207"/>
                </a:lnTo>
                <a:lnTo>
                  <a:pt x="365" y="132"/>
                </a:lnTo>
                <a:lnTo>
                  <a:pt x="365" y="204"/>
                </a:lnTo>
                <a:lnTo>
                  <a:pt x="366" y="135"/>
                </a:lnTo>
                <a:lnTo>
                  <a:pt x="366" y="203"/>
                </a:lnTo>
                <a:lnTo>
                  <a:pt x="367" y="139"/>
                </a:lnTo>
                <a:lnTo>
                  <a:pt x="367" y="196"/>
                </a:lnTo>
                <a:lnTo>
                  <a:pt x="368" y="143"/>
                </a:lnTo>
                <a:lnTo>
                  <a:pt x="368" y="193"/>
                </a:lnTo>
                <a:lnTo>
                  <a:pt x="369" y="146"/>
                </a:lnTo>
                <a:lnTo>
                  <a:pt x="369" y="188"/>
                </a:lnTo>
                <a:lnTo>
                  <a:pt x="370" y="151"/>
                </a:lnTo>
                <a:lnTo>
                  <a:pt x="370" y="186"/>
                </a:lnTo>
                <a:lnTo>
                  <a:pt x="371" y="154"/>
                </a:lnTo>
                <a:lnTo>
                  <a:pt x="371" y="183"/>
                </a:lnTo>
                <a:lnTo>
                  <a:pt x="372" y="155"/>
                </a:lnTo>
                <a:lnTo>
                  <a:pt x="372" y="183"/>
                </a:lnTo>
                <a:lnTo>
                  <a:pt x="373" y="157"/>
                </a:lnTo>
                <a:lnTo>
                  <a:pt x="373" y="180"/>
                </a:lnTo>
                <a:lnTo>
                  <a:pt x="374" y="159"/>
                </a:lnTo>
                <a:lnTo>
                  <a:pt x="374" y="178"/>
                </a:lnTo>
                <a:lnTo>
                  <a:pt x="375" y="157"/>
                </a:lnTo>
                <a:lnTo>
                  <a:pt x="375" y="178"/>
                </a:lnTo>
                <a:lnTo>
                  <a:pt x="376" y="155"/>
                </a:lnTo>
                <a:lnTo>
                  <a:pt x="376" y="177"/>
                </a:lnTo>
                <a:lnTo>
                  <a:pt x="377" y="160"/>
                </a:lnTo>
                <a:lnTo>
                  <a:pt x="377" y="178"/>
                </a:lnTo>
                <a:lnTo>
                  <a:pt x="378" y="157"/>
                </a:lnTo>
                <a:lnTo>
                  <a:pt x="378" y="180"/>
                </a:lnTo>
                <a:lnTo>
                  <a:pt x="379" y="159"/>
                </a:lnTo>
                <a:lnTo>
                  <a:pt x="379" y="181"/>
                </a:lnTo>
                <a:lnTo>
                  <a:pt x="380" y="157"/>
                </a:lnTo>
                <a:lnTo>
                  <a:pt x="380" y="178"/>
                </a:lnTo>
                <a:lnTo>
                  <a:pt x="381" y="160"/>
                </a:lnTo>
                <a:lnTo>
                  <a:pt x="381" y="181"/>
                </a:lnTo>
                <a:lnTo>
                  <a:pt x="382" y="159"/>
                </a:lnTo>
                <a:lnTo>
                  <a:pt x="382" y="177"/>
                </a:lnTo>
                <a:lnTo>
                  <a:pt x="383" y="160"/>
                </a:lnTo>
                <a:lnTo>
                  <a:pt x="383" y="179"/>
                </a:lnTo>
                <a:lnTo>
                  <a:pt x="384" y="159"/>
                </a:lnTo>
                <a:lnTo>
                  <a:pt x="384" y="178"/>
                </a:lnTo>
                <a:lnTo>
                  <a:pt x="386" y="160"/>
                </a:lnTo>
                <a:lnTo>
                  <a:pt x="386" y="179"/>
                </a:lnTo>
                <a:lnTo>
                  <a:pt x="387" y="158"/>
                </a:lnTo>
                <a:lnTo>
                  <a:pt x="387" y="180"/>
                </a:lnTo>
                <a:lnTo>
                  <a:pt x="388" y="156"/>
                </a:lnTo>
                <a:lnTo>
                  <a:pt x="388" y="182"/>
                </a:lnTo>
                <a:lnTo>
                  <a:pt x="389" y="159"/>
                </a:lnTo>
                <a:lnTo>
                  <a:pt x="389" y="180"/>
                </a:lnTo>
                <a:lnTo>
                  <a:pt x="390" y="159"/>
                </a:lnTo>
                <a:lnTo>
                  <a:pt x="390" y="180"/>
                </a:lnTo>
                <a:lnTo>
                  <a:pt x="391" y="159"/>
                </a:lnTo>
                <a:lnTo>
                  <a:pt x="391" y="180"/>
                </a:lnTo>
                <a:lnTo>
                  <a:pt x="392" y="157"/>
                </a:lnTo>
                <a:lnTo>
                  <a:pt x="392" y="180"/>
                </a:lnTo>
                <a:lnTo>
                  <a:pt x="393" y="159"/>
                </a:lnTo>
                <a:lnTo>
                  <a:pt x="393" y="183"/>
                </a:lnTo>
                <a:lnTo>
                  <a:pt x="394" y="160"/>
                </a:lnTo>
                <a:lnTo>
                  <a:pt x="394" y="177"/>
                </a:lnTo>
                <a:lnTo>
                  <a:pt x="395" y="158"/>
                </a:lnTo>
                <a:lnTo>
                  <a:pt x="395" y="185"/>
                </a:lnTo>
                <a:lnTo>
                  <a:pt x="396" y="157"/>
                </a:lnTo>
                <a:lnTo>
                  <a:pt x="396" y="185"/>
                </a:lnTo>
                <a:lnTo>
                  <a:pt x="397" y="159"/>
                </a:lnTo>
                <a:lnTo>
                  <a:pt x="397" y="188"/>
                </a:lnTo>
                <a:lnTo>
                  <a:pt x="398" y="153"/>
                </a:lnTo>
                <a:lnTo>
                  <a:pt x="398" y="185"/>
                </a:lnTo>
                <a:lnTo>
                  <a:pt x="399" y="146"/>
                </a:lnTo>
                <a:lnTo>
                  <a:pt x="399" y="188"/>
                </a:lnTo>
                <a:lnTo>
                  <a:pt x="400" y="139"/>
                </a:lnTo>
                <a:lnTo>
                  <a:pt x="400" y="197"/>
                </a:lnTo>
                <a:lnTo>
                  <a:pt x="401" y="132"/>
                </a:lnTo>
                <a:lnTo>
                  <a:pt x="401" y="203"/>
                </a:lnTo>
                <a:lnTo>
                  <a:pt x="402" y="127"/>
                </a:lnTo>
                <a:lnTo>
                  <a:pt x="402" y="207"/>
                </a:lnTo>
                <a:lnTo>
                  <a:pt x="403" y="120"/>
                </a:lnTo>
                <a:lnTo>
                  <a:pt x="403" y="214"/>
                </a:lnTo>
                <a:lnTo>
                  <a:pt x="404" y="117"/>
                </a:lnTo>
                <a:lnTo>
                  <a:pt x="404" y="222"/>
                </a:lnTo>
                <a:lnTo>
                  <a:pt x="405" y="116"/>
                </a:lnTo>
                <a:lnTo>
                  <a:pt x="405" y="225"/>
                </a:lnTo>
                <a:lnTo>
                  <a:pt x="406" y="123"/>
                </a:lnTo>
                <a:lnTo>
                  <a:pt x="406" y="216"/>
                </a:lnTo>
                <a:lnTo>
                  <a:pt x="407" y="129"/>
                </a:lnTo>
                <a:lnTo>
                  <a:pt x="407" y="206"/>
                </a:lnTo>
                <a:lnTo>
                  <a:pt x="408" y="136"/>
                </a:lnTo>
                <a:lnTo>
                  <a:pt x="408" y="202"/>
                </a:lnTo>
                <a:lnTo>
                  <a:pt x="409" y="142"/>
                </a:lnTo>
                <a:lnTo>
                  <a:pt x="409" y="198"/>
                </a:lnTo>
                <a:lnTo>
                  <a:pt x="410" y="150"/>
                </a:lnTo>
                <a:lnTo>
                  <a:pt x="410" y="194"/>
                </a:lnTo>
                <a:lnTo>
                  <a:pt x="411" y="154"/>
                </a:lnTo>
                <a:lnTo>
                  <a:pt x="411" y="185"/>
                </a:lnTo>
                <a:lnTo>
                  <a:pt x="412" y="155"/>
                </a:lnTo>
                <a:lnTo>
                  <a:pt x="412" y="185"/>
                </a:lnTo>
                <a:lnTo>
                  <a:pt x="413" y="159"/>
                </a:lnTo>
                <a:lnTo>
                  <a:pt x="413" y="180"/>
                </a:lnTo>
                <a:lnTo>
                  <a:pt x="414" y="158"/>
                </a:lnTo>
                <a:lnTo>
                  <a:pt x="414" y="183"/>
                </a:lnTo>
                <a:lnTo>
                  <a:pt x="415" y="159"/>
                </a:lnTo>
                <a:lnTo>
                  <a:pt x="415" y="180"/>
                </a:lnTo>
                <a:lnTo>
                  <a:pt x="416" y="160"/>
                </a:lnTo>
                <a:lnTo>
                  <a:pt x="416" y="180"/>
                </a:lnTo>
                <a:lnTo>
                  <a:pt x="417" y="159"/>
                </a:lnTo>
                <a:lnTo>
                  <a:pt x="417" y="179"/>
                </a:lnTo>
                <a:lnTo>
                  <a:pt x="418" y="158"/>
                </a:lnTo>
                <a:lnTo>
                  <a:pt x="418" y="180"/>
                </a:lnTo>
                <a:lnTo>
                  <a:pt x="419" y="159"/>
                </a:lnTo>
                <a:lnTo>
                  <a:pt x="419" y="178"/>
                </a:lnTo>
                <a:lnTo>
                  <a:pt x="420" y="160"/>
                </a:lnTo>
                <a:lnTo>
                  <a:pt x="420" y="179"/>
                </a:lnTo>
                <a:lnTo>
                  <a:pt x="421" y="160"/>
                </a:lnTo>
                <a:lnTo>
                  <a:pt x="421" y="179"/>
                </a:lnTo>
                <a:lnTo>
                  <a:pt x="422" y="160"/>
                </a:lnTo>
                <a:lnTo>
                  <a:pt x="422" y="181"/>
                </a:lnTo>
                <a:lnTo>
                  <a:pt x="423" y="158"/>
                </a:lnTo>
                <a:lnTo>
                  <a:pt x="423" y="179"/>
                </a:lnTo>
                <a:lnTo>
                  <a:pt x="424" y="160"/>
                </a:lnTo>
                <a:lnTo>
                  <a:pt x="424" y="178"/>
                </a:lnTo>
                <a:lnTo>
                  <a:pt x="425" y="158"/>
                </a:lnTo>
                <a:lnTo>
                  <a:pt x="425" y="180"/>
                </a:lnTo>
                <a:lnTo>
                  <a:pt x="426" y="159"/>
                </a:lnTo>
                <a:lnTo>
                  <a:pt x="426" y="180"/>
                </a:lnTo>
                <a:lnTo>
                  <a:pt x="427" y="159"/>
                </a:lnTo>
                <a:lnTo>
                  <a:pt x="427" y="179"/>
                </a:lnTo>
                <a:lnTo>
                  <a:pt x="428" y="157"/>
                </a:lnTo>
                <a:lnTo>
                  <a:pt x="428" y="178"/>
                </a:lnTo>
                <a:lnTo>
                  <a:pt x="429" y="159"/>
                </a:lnTo>
                <a:lnTo>
                  <a:pt x="429" y="179"/>
                </a:lnTo>
                <a:lnTo>
                  <a:pt x="430" y="158"/>
                </a:lnTo>
                <a:lnTo>
                  <a:pt x="430" y="178"/>
                </a:lnTo>
                <a:lnTo>
                  <a:pt x="431" y="156"/>
                </a:lnTo>
                <a:lnTo>
                  <a:pt x="431" y="178"/>
                </a:lnTo>
                <a:lnTo>
                  <a:pt x="432" y="161"/>
                </a:lnTo>
                <a:lnTo>
                  <a:pt x="432" y="178"/>
                </a:lnTo>
                <a:lnTo>
                  <a:pt x="433" y="160"/>
                </a:lnTo>
                <a:lnTo>
                  <a:pt x="433" y="181"/>
                </a:lnTo>
                <a:lnTo>
                  <a:pt x="434" y="158"/>
                </a:lnTo>
                <a:lnTo>
                  <a:pt x="434" y="182"/>
                </a:lnTo>
                <a:lnTo>
                  <a:pt x="435" y="161"/>
                </a:lnTo>
                <a:lnTo>
                  <a:pt x="435" y="183"/>
                </a:lnTo>
                <a:lnTo>
                  <a:pt x="436" y="160"/>
                </a:lnTo>
                <a:lnTo>
                  <a:pt x="436" y="177"/>
                </a:lnTo>
                <a:lnTo>
                  <a:pt x="437" y="159"/>
                </a:lnTo>
                <a:lnTo>
                  <a:pt x="437" y="183"/>
                </a:lnTo>
                <a:lnTo>
                  <a:pt x="438" y="155"/>
                </a:lnTo>
                <a:lnTo>
                  <a:pt x="438" y="186"/>
                </a:lnTo>
                <a:lnTo>
                  <a:pt x="439" y="150"/>
                </a:lnTo>
                <a:lnTo>
                  <a:pt x="439" y="184"/>
                </a:lnTo>
                <a:lnTo>
                  <a:pt x="440" y="150"/>
                </a:lnTo>
                <a:lnTo>
                  <a:pt x="440" y="191"/>
                </a:lnTo>
                <a:lnTo>
                  <a:pt x="441" y="144"/>
                </a:lnTo>
                <a:lnTo>
                  <a:pt x="441" y="192"/>
                </a:lnTo>
                <a:lnTo>
                  <a:pt x="442" y="136"/>
                </a:lnTo>
                <a:lnTo>
                  <a:pt x="442" y="198"/>
                </a:lnTo>
                <a:lnTo>
                  <a:pt x="443" y="131"/>
                </a:lnTo>
                <a:lnTo>
                  <a:pt x="443" y="204"/>
                </a:lnTo>
                <a:lnTo>
                  <a:pt x="444" y="123"/>
                </a:lnTo>
                <a:lnTo>
                  <a:pt x="444" y="211"/>
                </a:lnTo>
                <a:lnTo>
                  <a:pt x="446" y="121"/>
                </a:lnTo>
                <a:lnTo>
                  <a:pt x="446" y="214"/>
                </a:lnTo>
                <a:lnTo>
                  <a:pt x="447" y="119"/>
                </a:lnTo>
                <a:lnTo>
                  <a:pt x="447" y="212"/>
                </a:lnTo>
                <a:lnTo>
                  <a:pt x="448" y="121"/>
                </a:lnTo>
                <a:lnTo>
                  <a:pt x="448" y="215"/>
                </a:lnTo>
                <a:lnTo>
                  <a:pt x="449" y="124"/>
                </a:lnTo>
                <a:lnTo>
                  <a:pt x="449" y="218"/>
                </a:lnTo>
                <a:lnTo>
                  <a:pt x="450" y="129"/>
                </a:lnTo>
                <a:lnTo>
                  <a:pt x="450" y="212"/>
                </a:lnTo>
                <a:lnTo>
                  <a:pt x="451" y="136"/>
                </a:lnTo>
                <a:lnTo>
                  <a:pt x="451" y="201"/>
                </a:lnTo>
                <a:lnTo>
                  <a:pt x="452" y="134"/>
                </a:lnTo>
                <a:lnTo>
                  <a:pt x="452" y="206"/>
                </a:lnTo>
                <a:lnTo>
                  <a:pt x="453" y="139"/>
                </a:lnTo>
                <a:lnTo>
                  <a:pt x="453" y="195"/>
                </a:lnTo>
                <a:lnTo>
                  <a:pt x="454" y="141"/>
                </a:lnTo>
                <a:lnTo>
                  <a:pt x="454" y="198"/>
                </a:lnTo>
                <a:lnTo>
                  <a:pt x="455" y="144"/>
                </a:lnTo>
                <a:lnTo>
                  <a:pt x="455" y="197"/>
                </a:lnTo>
                <a:lnTo>
                  <a:pt x="456" y="145"/>
                </a:lnTo>
                <a:lnTo>
                  <a:pt x="456" y="193"/>
                </a:lnTo>
                <a:lnTo>
                  <a:pt x="457" y="145"/>
                </a:lnTo>
                <a:lnTo>
                  <a:pt x="457" y="194"/>
                </a:lnTo>
                <a:lnTo>
                  <a:pt x="458" y="151"/>
                </a:lnTo>
                <a:lnTo>
                  <a:pt x="458" y="187"/>
                </a:lnTo>
                <a:lnTo>
                  <a:pt x="459" y="150"/>
                </a:lnTo>
                <a:lnTo>
                  <a:pt x="459" y="186"/>
                </a:lnTo>
                <a:lnTo>
                  <a:pt x="460" y="153"/>
                </a:lnTo>
                <a:lnTo>
                  <a:pt x="460" y="182"/>
                </a:lnTo>
                <a:lnTo>
                  <a:pt x="461" y="155"/>
                </a:lnTo>
                <a:lnTo>
                  <a:pt x="461" y="185"/>
                </a:lnTo>
                <a:lnTo>
                  <a:pt x="462" y="156"/>
                </a:lnTo>
                <a:lnTo>
                  <a:pt x="462" y="184"/>
                </a:lnTo>
                <a:lnTo>
                  <a:pt x="463" y="156"/>
                </a:lnTo>
                <a:lnTo>
                  <a:pt x="463" y="181"/>
                </a:lnTo>
                <a:lnTo>
                  <a:pt x="464" y="156"/>
                </a:lnTo>
                <a:lnTo>
                  <a:pt x="464" y="180"/>
                </a:lnTo>
                <a:lnTo>
                  <a:pt x="465" y="157"/>
                </a:lnTo>
                <a:lnTo>
                  <a:pt x="465" y="179"/>
                </a:lnTo>
                <a:lnTo>
                  <a:pt x="466" y="156"/>
                </a:lnTo>
                <a:lnTo>
                  <a:pt x="466" y="179"/>
                </a:lnTo>
                <a:lnTo>
                  <a:pt x="467" y="159"/>
                </a:lnTo>
                <a:lnTo>
                  <a:pt x="467" y="179"/>
                </a:lnTo>
                <a:lnTo>
                  <a:pt x="468" y="158"/>
                </a:lnTo>
                <a:lnTo>
                  <a:pt x="468" y="182"/>
                </a:lnTo>
                <a:lnTo>
                  <a:pt x="469" y="160"/>
                </a:lnTo>
                <a:lnTo>
                  <a:pt x="469" y="181"/>
                </a:lnTo>
                <a:lnTo>
                  <a:pt x="470" y="158"/>
                </a:lnTo>
                <a:lnTo>
                  <a:pt x="470" y="181"/>
                </a:lnTo>
                <a:lnTo>
                  <a:pt x="471" y="160"/>
                </a:lnTo>
                <a:lnTo>
                  <a:pt x="471" y="179"/>
                </a:lnTo>
                <a:lnTo>
                  <a:pt x="472" y="160"/>
                </a:lnTo>
                <a:lnTo>
                  <a:pt x="472" y="181"/>
                </a:lnTo>
                <a:lnTo>
                  <a:pt x="473" y="160"/>
                </a:lnTo>
                <a:lnTo>
                  <a:pt x="473" y="179"/>
                </a:lnTo>
                <a:lnTo>
                  <a:pt x="474" y="159"/>
                </a:lnTo>
                <a:lnTo>
                  <a:pt x="474" y="179"/>
                </a:lnTo>
                <a:lnTo>
                  <a:pt x="475" y="157"/>
                </a:lnTo>
                <a:lnTo>
                  <a:pt x="475" y="179"/>
                </a:lnTo>
                <a:lnTo>
                  <a:pt x="476" y="156"/>
                </a:lnTo>
                <a:lnTo>
                  <a:pt x="476" y="183"/>
                </a:lnTo>
                <a:lnTo>
                  <a:pt x="477" y="154"/>
                </a:lnTo>
                <a:lnTo>
                  <a:pt x="477" y="183"/>
                </a:lnTo>
                <a:lnTo>
                  <a:pt x="478" y="152"/>
                </a:lnTo>
                <a:lnTo>
                  <a:pt x="478" y="185"/>
                </a:lnTo>
                <a:lnTo>
                  <a:pt x="479" y="154"/>
                </a:lnTo>
                <a:lnTo>
                  <a:pt x="479" y="182"/>
                </a:lnTo>
                <a:lnTo>
                  <a:pt x="480" y="151"/>
                </a:lnTo>
                <a:lnTo>
                  <a:pt x="480" y="192"/>
                </a:lnTo>
                <a:lnTo>
                  <a:pt x="481" y="150"/>
                </a:lnTo>
                <a:lnTo>
                  <a:pt x="481" y="195"/>
                </a:lnTo>
                <a:lnTo>
                  <a:pt x="482" y="148"/>
                </a:lnTo>
                <a:lnTo>
                  <a:pt x="482" y="193"/>
                </a:lnTo>
                <a:lnTo>
                  <a:pt x="483" y="144"/>
                </a:lnTo>
                <a:lnTo>
                  <a:pt x="483" y="192"/>
                </a:lnTo>
                <a:lnTo>
                  <a:pt x="484" y="140"/>
                </a:lnTo>
                <a:lnTo>
                  <a:pt x="484" y="198"/>
                </a:lnTo>
                <a:lnTo>
                  <a:pt x="485" y="138"/>
                </a:lnTo>
                <a:lnTo>
                  <a:pt x="485" y="201"/>
                </a:lnTo>
                <a:lnTo>
                  <a:pt x="486" y="138"/>
                </a:lnTo>
                <a:lnTo>
                  <a:pt x="486" y="200"/>
                </a:lnTo>
                <a:lnTo>
                  <a:pt x="487" y="136"/>
                </a:lnTo>
                <a:lnTo>
                  <a:pt x="487" y="200"/>
                </a:lnTo>
                <a:lnTo>
                  <a:pt x="488" y="139"/>
                </a:lnTo>
                <a:lnTo>
                  <a:pt x="488" y="201"/>
                </a:lnTo>
                <a:lnTo>
                  <a:pt x="489" y="139"/>
                </a:lnTo>
                <a:lnTo>
                  <a:pt x="489" y="195"/>
                </a:lnTo>
                <a:lnTo>
                  <a:pt x="490" y="138"/>
                </a:lnTo>
                <a:lnTo>
                  <a:pt x="490" y="200"/>
                </a:lnTo>
                <a:lnTo>
                  <a:pt x="491" y="138"/>
                </a:lnTo>
                <a:lnTo>
                  <a:pt x="491" y="199"/>
                </a:lnTo>
                <a:lnTo>
                  <a:pt x="492" y="138"/>
                </a:lnTo>
                <a:lnTo>
                  <a:pt x="492" y="197"/>
                </a:lnTo>
                <a:lnTo>
                  <a:pt x="493" y="134"/>
                </a:lnTo>
                <a:lnTo>
                  <a:pt x="493" y="203"/>
                </a:lnTo>
                <a:lnTo>
                  <a:pt x="494" y="137"/>
                </a:lnTo>
                <a:lnTo>
                  <a:pt x="494" y="201"/>
                </a:lnTo>
                <a:lnTo>
                  <a:pt x="495" y="138"/>
                </a:lnTo>
                <a:lnTo>
                  <a:pt x="495" y="197"/>
                </a:lnTo>
                <a:lnTo>
                  <a:pt x="496" y="144"/>
                </a:lnTo>
                <a:lnTo>
                  <a:pt x="496" y="194"/>
                </a:lnTo>
                <a:lnTo>
                  <a:pt x="497" y="148"/>
                </a:lnTo>
                <a:lnTo>
                  <a:pt x="497" y="193"/>
                </a:lnTo>
                <a:lnTo>
                  <a:pt x="498" y="152"/>
                </a:lnTo>
                <a:lnTo>
                  <a:pt x="498" y="189"/>
                </a:lnTo>
                <a:lnTo>
                  <a:pt x="499" y="152"/>
                </a:lnTo>
                <a:lnTo>
                  <a:pt x="499" y="188"/>
                </a:lnTo>
                <a:lnTo>
                  <a:pt x="500" y="152"/>
                </a:lnTo>
                <a:lnTo>
                  <a:pt x="500" y="188"/>
                </a:lnTo>
                <a:lnTo>
                  <a:pt x="501" y="149"/>
                </a:lnTo>
                <a:lnTo>
                  <a:pt x="501" y="189"/>
                </a:lnTo>
                <a:lnTo>
                  <a:pt x="502" y="149"/>
                </a:lnTo>
                <a:lnTo>
                  <a:pt x="502" y="188"/>
                </a:lnTo>
                <a:lnTo>
                  <a:pt x="503" y="148"/>
                </a:lnTo>
                <a:lnTo>
                  <a:pt x="503" y="196"/>
                </a:lnTo>
                <a:lnTo>
                  <a:pt x="505" y="144"/>
                </a:lnTo>
                <a:lnTo>
                  <a:pt x="505" y="191"/>
                </a:lnTo>
                <a:lnTo>
                  <a:pt x="506" y="146"/>
                </a:lnTo>
                <a:lnTo>
                  <a:pt x="506" y="190"/>
                </a:lnTo>
                <a:lnTo>
                  <a:pt x="507" y="146"/>
                </a:lnTo>
                <a:lnTo>
                  <a:pt x="507" y="193"/>
                </a:lnTo>
                <a:lnTo>
                  <a:pt x="508" y="150"/>
                </a:lnTo>
                <a:lnTo>
                  <a:pt x="508" y="191"/>
                </a:lnTo>
                <a:lnTo>
                  <a:pt x="509" y="152"/>
                </a:lnTo>
                <a:lnTo>
                  <a:pt x="509" y="187"/>
                </a:lnTo>
                <a:lnTo>
                  <a:pt x="510" y="155"/>
                </a:lnTo>
                <a:lnTo>
                  <a:pt x="510" y="185"/>
                </a:lnTo>
                <a:lnTo>
                  <a:pt x="511" y="156"/>
                </a:lnTo>
                <a:lnTo>
                  <a:pt x="511" y="187"/>
                </a:lnTo>
                <a:lnTo>
                  <a:pt x="512" y="158"/>
                </a:lnTo>
                <a:lnTo>
                  <a:pt x="512" y="182"/>
                </a:lnTo>
                <a:lnTo>
                  <a:pt x="513" y="157"/>
                </a:lnTo>
                <a:lnTo>
                  <a:pt x="513" y="184"/>
                </a:lnTo>
                <a:lnTo>
                  <a:pt x="514" y="153"/>
                </a:lnTo>
                <a:lnTo>
                  <a:pt x="514" y="184"/>
                </a:lnTo>
                <a:lnTo>
                  <a:pt x="515" y="154"/>
                </a:lnTo>
                <a:lnTo>
                  <a:pt x="515" y="184"/>
                </a:lnTo>
                <a:lnTo>
                  <a:pt x="516" y="156"/>
                </a:lnTo>
                <a:lnTo>
                  <a:pt x="516" y="188"/>
                </a:lnTo>
                <a:lnTo>
                  <a:pt x="517" y="154"/>
                </a:lnTo>
                <a:lnTo>
                  <a:pt x="517" y="182"/>
                </a:lnTo>
                <a:lnTo>
                  <a:pt x="518" y="153"/>
                </a:lnTo>
                <a:lnTo>
                  <a:pt x="518" y="183"/>
                </a:lnTo>
                <a:lnTo>
                  <a:pt x="519" y="156"/>
                </a:lnTo>
                <a:lnTo>
                  <a:pt x="519" y="184"/>
                </a:lnTo>
                <a:lnTo>
                  <a:pt x="520" y="154"/>
                </a:lnTo>
                <a:lnTo>
                  <a:pt x="520" y="184"/>
                </a:lnTo>
                <a:lnTo>
                  <a:pt x="521" y="150"/>
                </a:lnTo>
                <a:lnTo>
                  <a:pt x="521" y="187"/>
                </a:lnTo>
                <a:lnTo>
                  <a:pt x="522" y="150"/>
                </a:lnTo>
                <a:lnTo>
                  <a:pt x="522" y="190"/>
                </a:lnTo>
                <a:lnTo>
                  <a:pt x="523" y="148"/>
                </a:lnTo>
                <a:lnTo>
                  <a:pt x="523" y="191"/>
                </a:lnTo>
                <a:lnTo>
                  <a:pt x="524" y="143"/>
                </a:lnTo>
                <a:lnTo>
                  <a:pt x="524" y="195"/>
                </a:lnTo>
                <a:lnTo>
                  <a:pt x="525" y="140"/>
                </a:lnTo>
                <a:lnTo>
                  <a:pt x="525" y="197"/>
                </a:lnTo>
                <a:lnTo>
                  <a:pt x="526" y="135"/>
                </a:lnTo>
                <a:lnTo>
                  <a:pt x="526" y="201"/>
                </a:lnTo>
                <a:lnTo>
                  <a:pt x="527" y="138"/>
                </a:lnTo>
                <a:lnTo>
                  <a:pt x="527" y="200"/>
                </a:lnTo>
                <a:lnTo>
                  <a:pt x="528" y="138"/>
                </a:lnTo>
                <a:lnTo>
                  <a:pt x="528" y="198"/>
                </a:lnTo>
                <a:lnTo>
                  <a:pt x="529" y="144"/>
                </a:lnTo>
                <a:lnTo>
                  <a:pt x="529" y="195"/>
                </a:lnTo>
                <a:lnTo>
                  <a:pt x="530" y="145"/>
                </a:lnTo>
                <a:lnTo>
                  <a:pt x="530" y="190"/>
                </a:lnTo>
                <a:lnTo>
                  <a:pt x="531" y="150"/>
                </a:lnTo>
                <a:lnTo>
                  <a:pt x="531" y="189"/>
                </a:lnTo>
                <a:lnTo>
                  <a:pt x="532" y="152"/>
                </a:lnTo>
                <a:lnTo>
                  <a:pt x="532" y="186"/>
                </a:lnTo>
                <a:lnTo>
                  <a:pt x="533" y="150"/>
                </a:lnTo>
                <a:lnTo>
                  <a:pt x="533" y="185"/>
                </a:lnTo>
                <a:lnTo>
                  <a:pt x="534" y="151"/>
                </a:lnTo>
                <a:lnTo>
                  <a:pt x="534" y="187"/>
                </a:lnTo>
                <a:lnTo>
                  <a:pt x="535" y="147"/>
                </a:lnTo>
                <a:lnTo>
                  <a:pt x="535" y="190"/>
                </a:lnTo>
                <a:lnTo>
                  <a:pt x="536" y="143"/>
                </a:lnTo>
                <a:lnTo>
                  <a:pt x="536" y="193"/>
                </a:lnTo>
                <a:lnTo>
                  <a:pt x="537" y="141"/>
                </a:lnTo>
                <a:lnTo>
                  <a:pt x="537" y="199"/>
                </a:lnTo>
                <a:lnTo>
                  <a:pt x="538" y="140"/>
                </a:lnTo>
                <a:lnTo>
                  <a:pt x="538" y="205"/>
                </a:lnTo>
                <a:lnTo>
                  <a:pt x="539" y="137"/>
                </a:lnTo>
                <a:lnTo>
                  <a:pt x="539" y="198"/>
                </a:lnTo>
                <a:lnTo>
                  <a:pt x="540" y="141"/>
                </a:lnTo>
                <a:lnTo>
                  <a:pt x="540" y="199"/>
                </a:lnTo>
                <a:lnTo>
                  <a:pt x="541" y="143"/>
                </a:lnTo>
                <a:lnTo>
                  <a:pt x="541" y="194"/>
                </a:lnTo>
                <a:lnTo>
                  <a:pt x="542" y="147"/>
                </a:lnTo>
                <a:lnTo>
                  <a:pt x="542" y="191"/>
                </a:lnTo>
                <a:lnTo>
                  <a:pt x="543" y="148"/>
                </a:lnTo>
                <a:lnTo>
                  <a:pt x="543" y="188"/>
                </a:lnTo>
                <a:lnTo>
                  <a:pt x="544" y="154"/>
                </a:lnTo>
                <a:lnTo>
                  <a:pt x="544" y="186"/>
                </a:lnTo>
                <a:lnTo>
                  <a:pt x="545" y="156"/>
                </a:lnTo>
                <a:lnTo>
                  <a:pt x="545" y="184"/>
                </a:lnTo>
                <a:lnTo>
                  <a:pt x="546" y="158"/>
                </a:lnTo>
                <a:lnTo>
                  <a:pt x="546" y="183"/>
                </a:lnTo>
                <a:lnTo>
                  <a:pt x="547" y="157"/>
                </a:lnTo>
                <a:lnTo>
                  <a:pt x="547" y="179"/>
                </a:lnTo>
                <a:lnTo>
                  <a:pt x="548" y="157"/>
                </a:lnTo>
                <a:lnTo>
                  <a:pt x="548" y="180"/>
                </a:lnTo>
                <a:lnTo>
                  <a:pt x="549" y="155"/>
                </a:lnTo>
                <a:lnTo>
                  <a:pt x="549" y="181"/>
                </a:lnTo>
                <a:lnTo>
                  <a:pt x="550" y="154"/>
                </a:lnTo>
                <a:lnTo>
                  <a:pt x="550" y="190"/>
                </a:lnTo>
                <a:lnTo>
                  <a:pt x="551" y="147"/>
                </a:lnTo>
                <a:lnTo>
                  <a:pt x="551" y="188"/>
                </a:lnTo>
                <a:lnTo>
                  <a:pt x="552" y="148"/>
                </a:lnTo>
                <a:lnTo>
                  <a:pt x="552" y="189"/>
                </a:lnTo>
                <a:lnTo>
                  <a:pt x="553" y="145"/>
                </a:lnTo>
                <a:lnTo>
                  <a:pt x="553" y="197"/>
                </a:lnTo>
                <a:lnTo>
                  <a:pt x="554" y="144"/>
                </a:lnTo>
                <a:lnTo>
                  <a:pt x="554" y="193"/>
                </a:lnTo>
                <a:lnTo>
                  <a:pt x="555" y="144"/>
                </a:lnTo>
                <a:lnTo>
                  <a:pt x="555" y="193"/>
                </a:lnTo>
                <a:lnTo>
                  <a:pt x="556" y="145"/>
                </a:lnTo>
                <a:lnTo>
                  <a:pt x="556" y="194"/>
                </a:lnTo>
                <a:lnTo>
                  <a:pt x="557" y="146"/>
                </a:lnTo>
                <a:lnTo>
                  <a:pt x="557" y="191"/>
                </a:lnTo>
                <a:lnTo>
                  <a:pt x="558" y="148"/>
                </a:lnTo>
                <a:lnTo>
                  <a:pt x="558" y="191"/>
                </a:lnTo>
                <a:lnTo>
                  <a:pt x="559" y="151"/>
                </a:lnTo>
                <a:lnTo>
                  <a:pt x="559" y="185"/>
                </a:lnTo>
                <a:lnTo>
                  <a:pt x="560" y="149"/>
                </a:lnTo>
                <a:lnTo>
                  <a:pt x="560" y="185"/>
                </a:lnTo>
                <a:lnTo>
                  <a:pt x="561" y="151"/>
                </a:lnTo>
                <a:lnTo>
                  <a:pt x="561" y="186"/>
                </a:lnTo>
                <a:lnTo>
                  <a:pt x="562" y="148"/>
                </a:lnTo>
                <a:lnTo>
                  <a:pt x="562" y="188"/>
                </a:lnTo>
                <a:lnTo>
                  <a:pt x="564" y="144"/>
                </a:lnTo>
                <a:lnTo>
                  <a:pt x="564" y="195"/>
                </a:lnTo>
                <a:lnTo>
                  <a:pt x="565" y="144"/>
                </a:lnTo>
                <a:lnTo>
                  <a:pt x="565" y="195"/>
                </a:lnTo>
                <a:lnTo>
                  <a:pt x="566" y="139"/>
                </a:lnTo>
                <a:lnTo>
                  <a:pt x="566" y="197"/>
                </a:lnTo>
                <a:lnTo>
                  <a:pt x="567" y="140"/>
                </a:lnTo>
                <a:lnTo>
                  <a:pt x="567" y="197"/>
                </a:lnTo>
                <a:lnTo>
                  <a:pt x="568" y="140"/>
                </a:lnTo>
                <a:lnTo>
                  <a:pt x="568" y="200"/>
                </a:lnTo>
                <a:lnTo>
                  <a:pt x="569" y="141"/>
                </a:lnTo>
                <a:lnTo>
                  <a:pt x="569" y="197"/>
                </a:lnTo>
                <a:lnTo>
                  <a:pt x="570" y="143"/>
                </a:lnTo>
                <a:lnTo>
                  <a:pt x="570" y="199"/>
                </a:lnTo>
                <a:lnTo>
                  <a:pt x="571" y="144"/>
                </a:lnTo>
                <a:lnTo>
                  <a:pt x="571" y="193"/>
                </a:lnTo>
                <a:lnTo>
                  <a:pt x="572" y="148"/>
                </a:lnTo>
                <a:lnTo>
                  <a:pt x="572" y="188"/>
                </a:lnTo>
                <a:lnTo>
                  <a:pt x="573" y="147"/>
                </a:lnTo>
                <a:lnTo>
                  <a:pt x="573" y="187"/>
                </a:lnTo>
                <a:lnTo>
                  <a:pt x="574" y="152"/>
                </a:lnTo>
                <a:lnTo>
                  <a:pt x="574" y="186"/>
                </a:lnTo>
                <a:lnTo>
                  <a:pt x="575" y="155"/>
                </a:lnTo>
                <a:lnTo>
                  <a:pt x="575" y="185"/>
                </a:lnTo>
                <a:lnTo>
                  <a:pt x="576" y="156"/>
                </a:lnTo>
                <a:lnTo>
                  <a:pt x="576" y="183"/>
                </a:lnTo>
                <a:lnTo>
                  <a:pt x="577" y="154"/>
                </a:lnTo>
                <a:lnTo>
                  <a:pt x="577" y="182"/>
                </a:lnTo>
                <a:lnTo>
                  <a:pt x="578" y="154"/>
                </a:lnTo>
                <a:lnTo>
                  <a:pt x="578" y="187"/>
                </a:lnTo>
                <a:lnTo>
                  <a:pt x="579" y="149"/>
                </a:lnTo>
                <a:lnTo>
                  <a:pt x="579" y="186"/>
                </a:lnTo>
                <a:lnTo>
                  <a:pt x="580" y="146"/>
                </a:lnTo>
                <a:lnTo>
                  <a:pt x="580" y="188"/>
                </a:lnTo>
                <a:lnTo>
                  <a:pt x="581" y="145"/>
                </a:lnTo>
                <a:lnTo>
                  <a:pt x="581" y="193"/>
                </a:lnTo>
                <a:lnTo>
                  <a:pt x="582" y="142"/>
                </a:lnTo>
                <a:lnTo>
                  <a:pt x="582" y="195"/>
                </a:lnTo>
                <a:lnTo>
                  <a:pt x="583" y="142"/>
                </a:lnTo>
                <a:lnTo>
                  <a:pt x="583" y="198"/>
                </a:lnTo>
                <a:lnTo>
                  <a:pt x="584" y="137"/>
                </a:lnTo>
                <a:lnTo>
                  <a:pt x="584" y="200"/>
                </a:lnTo>
                <a:lnTo>
                  <a:pt x="585" y="140"/>
                </a:lnTo>
                <a:lnTo>
                  <a:pt x="585" y="198"/>
                </a:lnTo>
                <a:lnTo>
                  <a:pt x="586" y="145"/>
                </a:lnTo>
                <a:lnTo>
                  <a:pt x="586" y="195"/>
                </a:lnTo>
                <a:lnTo>
                  <a:pt x="587" y="146"/>
                </a:lnTo>
                <a:lnTo>
                  <a:pt x="587" y="189"/>
                </a:lnTo>
                <a:lnTo>
                  <a:pt x="588" y="147"/>
                </a:lnTo>
                <a:lnTo>
                  <a:pt x="588" y="190"/>
                </a:lnTo>
                <a:lnTo>
                  <a:pt x="589" y="150"/>
                </a:lnTo>
                <a:lnTo>
                  <a:pt x="589" y="192"/>
                </a:lnTo>
                <a:lnTo>
                  <a:pt x="590" y="150"/>
                </a:lnTo>
                <a:lnTo>
                  <a:pt x="590" y="186"/>
                </a:lnTo>
                <a:lnTo>
                  <a:pt x="591" y="155"/>
                </a:lnTo>
                <a:lnTo>
                  <a:pt x="591" y="182"/>
                </a:lnTo>
                <a:lnTo>
                  <a:pt x="592" y="155"/>
                </a:lnTo>
                <a:lnTo>
                  <a:pt x="592" y="187"/>
                </a:lnTo>
                <a:lnTo>
                  <a:pt x="593" y="157"/>
                </a:lnTo>
                <a:lnTo>
                  <a:pt x="593" y="184"/>
                </a:lnTo>
                <a:lnTo>
                  <a:pt x="594" y="158"/>
                </a:lnTo>
                <a:lnTo>
                  <a:pt x="594" y="180"/>
                </a:lnTo>
                <a:lnTo>
                  <a:pt x="595" y="159"/>
                </a:lnTo>
                <a:lnTo>
                  <a:pt x="595" y="184"/>
                </a:lnTo>
                <a:lnTo>
                  <a:pt x="596" y="161"/>
                </a:lnTo>
                <a:lnTo>
                  <a:pt x="596" y="182"/>
                </a:lnTo>
                <a:lnTo>
                  <a:pt x="597" y="155"/>
                </a:lnTo>
                <a:lnTo>
                  <a:pt x="597" y="180"/>
                </a:lnTo>
                <a:lnTo>
                  <a:pt x="598" y="156"/>
                </a:lnTo>
                <a:lnTo>
                  <a:pt x="598" y="184"/>
                </a:lnTo>
                <a:lnTo>
                  <a:pt x="599" y="156"/>
                </a:lnTo>
                <a:lnTo>
                  <a:pt x="599" y="186"/>
                </a:lnTo>
                <a:lnTo>
                  <a:pt x="600" y="156"/>
                </a:lnTo>
                <a:lnTo>
                  <a:pt x="600" y="183"/>
                </a:lnTo>
                <a:lnTo>
                  <a:pt x="601" y="154"/>
                </a:lnTo>
                <a:lnTo>
                  <a:pt x="601" y="191"/>
                </a:lnTo>
                <a:lnTo>
                  <a:pt x="602" y="148"/>
                </a:lnTo>
                <a:lnTo>
                  <a:pt x="602" y="192"/>
                </a:lnTo>
                <a:lnTo>
                  <a:pt x="603" y="140"/>
                </a:lnTo>
                <a:lnTo>
                  <a:pt x="603" y="202"/>
                </a:lnTo>
                <a:lnTo>
                  <a:pt x="604" y="138"/>
                </a:lnTo>
                <a:lnTo>
                  <a:pt x="604" y="204"/>
                </a:lnTo>
                <a:lnTo>
                  <a:pt x="605" y="132"/>
                </a:lnTo>
                <a:lnTo>
                  <a:pt x="605" y="208"/>
                </a:lnTo>
                <a:lnTo>
                  <a:pt x="606" y="124"/>
                </a:lnTo>
                <a:lnTo>
                  <a:pt x="606" y="218"/>
                </a:lnTo>
                <a:lnTo>
                  <a:pt x="607" y="127"/>
                </a:lnTo>
                <a:lnTo>
                  <a:pt x="607" y="206"/>
                </a:lnTo>
                <a:lnTo>
                  <a:pt x="608" y="128"/>
                </a:lnTo>
                <a:lnTo>
                  <a:pt x="608" y="209"/>
                </a:lnTo>
                <a:lnTo>
                  <a:pt x="609" y="130"/>
                </a:lnTo>
                <a:lnTo>
                  <a:pt x="609" y="207"/>
                </a:lnTo>
                <a:lnTo>
                  <a:pt x="610" y="139"/>
                </a:lnTo>
                <a:lnTo>
                  <a:pt x="610" y="204"/>
                </a:lnTo>
                <a:lnTo>
                  <a:pt x="611" y="143"/>
                </a:lnTo>
                <a:lnTo>
                  <a:pt x="611" y="193"/>
                </a:lnTo>
                <a:lnTo>
                  <a:pt x="612" y="149"/>
                </a:lnTo>
                <a:lnTo>
                  <a:pt x="612" y="190"/>
                </a:lnTo>
                <a:lnTo>
                  <a:pt x="613" y="151"/>
                </a:lnTo>
                <a:lnTo>
                  <a:pt x="613" y="188"/>
                </a:lnTo>
                <a:lnTo>
                  <a:pt x="614" y="154"/>
                </a:lnTo>
                <a:lnTo>
                  <a:pt x="614" y="185"/>
                </a:lnTo>
                <a:lnTo>
                  <a:pt x="615" y="156"/>
                </a:lnTo>
                <a:lnTo>
                  <a:pt x="615" y="185"/>
                </a:lnTo>
                <a:lnTo>
                  <a:pt x="616" y="157"/>
                </a:lnTo>
                <a:lnTo>
                  <a:pt x="616" y="185"/>
                </a:lnTo>
                <a:lnTo>
                  <a:pt x="617" y="158"/>
                </a:lnTo>
                <a:lnTo>
                  <a:pt x="617" y="186"/>
                </a:lnTo>
                <a:lnTo>
                  <a:pt x="618" y="157"/>
                </a:lnTo>
                <a:lnTo>
                  <a:pt x="618" y="183"/>
                </a:lnTo>
                <a:lnTo>
                  <a:pt x="619" y="159"/>
                </a:lnTo>
                <a:lnTo>
                  <a:pt x="619" y="185"/>
                </a:lnTo>
                <a:lnTo>
                  <a:pt x="620" y="158"/>
                </a:lnTo>
                <a:lnTo>
                  <a:pt x="620" y="180"/>
                </a:lnTo>
                <a:lnTo>
                  <a:pt x="621" y="158"/>
                </a:lnTo>
                <a:lnTo>
                  <a:pt x="621" y="185"/>
                </a:lnTo>
                <a:lnTo>
                  <a:pt x="623" y="153"/>
                </a:lnTo>
                <a:lnTo>
                  <a:pt x="623" y="184"/>
                </a:lnTo>
                <a:lnTo>
                  <a:pt x="624" y="153"/>
                </a:lnTo>
                <a:lnTo>
                  <a:pt x="624" y="185"/>
                </a:lnTo>
                <a:lnTo>
                  <a:pt x="625" y="148"/>
                </a:lnTo>
                <a:lnTo>
                  <a:pt x="625" y="190"/>
                </a:lnTo>
                <a:lnTo>
                  <a:pt x="626" y="145"/>
                </a:lnTo>
                <a:lnTo>
                  <a:pt x="626" y="193"/>
                </a:lnTo>
                <a:lnTo>
                  <a:pt x="627" y="141"/>
                </a:lnTo>
                <a:lnTo>
                  <a:pt x="627" y="195"/>
                </a:lnTo>
                <a:lnTo>
                  <a:pt x="628" y="137"/>
                </a:lnTo>
                <a:lnTo>
                  <a:pt x="628" y="196"/>
                </a:lnTo>
                <a:lnTo>
                  <a:pt x="629" y="142"/>
                </a:lnTo>
                <a:lnTo>
                  <a:pt x="629" y="201"/>
                </a:lnTo>
                <a:lnTo>
                  <a:pt x="630" y="138"/>
                </a:lnTo>
                <a:lnTo>
                  <a:pt x="630" y="198"/>
                </a:lnTo>
                <a:lnTo>
                  <a:pt x="631" y="142"/>
                </a:lnTo>
                <a:lnTo>
                  <a:pt x="631" y="194"/>
                </a:lnTo>
                <a:lnTo>
                  <a:pt x="632" y="148"/>
                </a:lnTo>
                <a:lnTo>
                  <a:pt x="632" y="195"/>
                </a:lnTo>
                <a:lnTo>
                  <a:pt x="633" y="149"/>
                </a:lnTo>
                <a:lnTo>
                  <a:pt x="633" y="188"/>
                </a:lnTo>
                <a:lnTo>
                  <a:pt x="634" y="150"/>
                </a:lnTo>
                <a:lnTo>
                  <a:pt x="634" y="189"/>
                </a:lnTo>
                <a:lnTo>
                  <a:pt x="635" y="151"/>
                </a:lnTo>
                <a:lnTo>
                  <a:pt x="635" y="184"/>
                </a:lnTo>
                <a:lnTo>
                  <a:pt x="636" y="153"/>
                </a:lnTo>
                <a:lnTo>
                  <a:pt x="636" y="186"/>
                </a:lnTo>
                <a:lnTo>
                  <a:pt x="637" y="157"/>
                </a:lnTo>
                <a:lnTo>
                  <a:pt x="637" y="180"/>
                </a:lnTo>
                <a:lnTo>
                  <a:pt x="638" y="158"/>
                </a:lnTo>
                <a:lnTo>
                  <a:pt x="638" y="182"/>
                </a:lnTo>
                <a:lnTo>
                  <a:pt x="639" y="155"/>
                </a:lnTo>
                <a:lnTo>
                  <a:pt x="639" y="186"/>
                </a:lnTo>
                <a:lnTo>
                  <a:pt x="640" y="158"/>
                </a:lnTo>
                <a:lnTo>
                  <a:pt x="640" y="180"/>
                </a:lnTo>
                <a:lnTo>
                  <a:pt x="641" y="153"/>
                </a:lnTo>
                <a:lnTo>
                  <a:pt x="641" y="182"/>
                </a:lnTo>
                <a:lnTo>
                  <a:pt x="642" y="158"/>
                </a:lnTo>
                <a:lnTo>
                  <a:pt x="642" y="182"/>
                </a:lnTo>
                <a:lnTo>
                  <a:pt x="643" y="153"/>
                </a:lnTo>
                <a:lnTo>
                  <a:pt x="643" y="185"/>
                </a:lnTo>
                <a:lnTo>
                  <a:pt x="644" y="151"/>
                </a:lnTo>
                <a:lnTo>
                  <a:pt x="644" y="192"/>
                </a:lnTo>
                <a:lnTo>
                  <a:pt x="645" y="147"/>
                </a:lnTo>
                <a:lnTo>
                  <a:pt x="645" y="193"/>
                </a:lnTo>
                <a:lnTo>
                  <a:pt x="646" y="141"/>
                </a:lnTo>
                <a:lnTo>
                  <a:pt x="646" y="200"/>
                </a:lnTo>
                <a:lnTo>
                  <a:pt x="647" y="143"/>
                </a:lnTo>
                <a:lnTo>
                  <a:pt x="647" y="196"/>
                </a:lnTo>
                <a:lnTo>
                  <a:pt x="648" y="139"/>
                </a:lnTo>
                <a:lnTo>
                  <a:pt x="648" y="200"/>
                </a:lnTo>
                <a:lnTo>
                  <a:pt x="649" y="140"/>
                </a:lnTo>
                <a:lnTo>
                  <a:pt x="649" y="202"/>
                </a:lnTo>
                <a:lnTo>
                  <a:pt x="650" y="141"/>
                </a:lnTo>
                <a:lnTo>
                  <a:pt x="650" y="198"/>
                </a:lnTo>
                <a:lnTo>
                  <a:pt x="651" y="140"/>
                </a:lnTo>
                <a:lnTo>
                  <a:pt x="651" y="197"/>
                </a:lnTo>
                <a:lnTo>
                  <a:pt x="652" y="146"/>
                </a:lnTo>
                <a:lnTo>
                  <a:pt x="652" y="192"/>
                </a:lnTo>
              </a:path>
            </a:pathLst>
          </a:custGeom>
          <a:noFill/>
          <a:ln w="6350">
            <a:solidFill>
              <a:srgbClr val="000000"/>
            </a:solidFill>
            <a:prstDash val="solid"/>
            <a:round/>
            <a:headEnd/>
            <a:tailEnd/>
          </a:ln>
        </p:spPr>
        <p:txBody>
          <a:bodyPr/>
          <a:lstStyle/>
          <a:p>
            <a:endParaRPr lang="en-US"/>
          </a:p>
        </p:txBody>
      </p:sp>
      <p:grpSp>
        <p:nvGrpSpPr>
          <p:cNvPr id="4" name="Group 20"/>
          <p:cNvGrpSpPr>
            <a:grpSpLocks/>
          </p:cNvGrpSpPr>
          <p:nvPr/>
        </p:nvGrpSpPr>
        <p:grpSpPr bwMode="auto">
          <a:xfrm>
            <a:off x="4156075" y="792163"/>
            <a:ext cx="4344988" cy="3430587"/>
            <a:chOff x="2532" y="19"/>
            <a:chExt cx="2737" cy="2161"/>
          </a:xfrm>
        </p:grpSpPr>
        <p:sp>
          <p:nvSpPr>
            <p:cNvPr id="3093" name="Rectangle 21"/>
            <p:cNvSpPr>
              <a:spLocks noChangeArrowheads="1"/>
            </p:cNvSpPr>
            <p:nvPr/>
          </p:nvSpPr>
          <p:spPr bwMode="auto">
            <a:xfrm>
              <a:off x="4019" y="2026"/>
              <a:ext cx="606" cy="154"/>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Time (ms)</a:t>
              </a:r>
              <a:endParaRPr lang="en-US" sz="1600" b="1">
                <a:latin typeface="Arial" charset="0"/>
              </a:endParaRPr>
            </a:p>
          </p:txBody>
        </p:sp>
        <p:sp>
          <p:nvSpPr>
            <p:cNvPr id="3094" name="Line 22"/>
            <p:cNvSpPr>
              <a:spLocks noChangeShapeType="1"/>
            </p:cNvSpPr>
            <p:nvPr/>
          </p:nvSpPr>
          <p:spPr bwMode="auto">
            <a:xfrm>
              <a:off x="5052" y="1855"/>
              <a:ext cx="0" cy="19"/>
            </a:xfrm>
            <a:prstGeom prst="line">
              <a:avLst/>
            </a:prstGeom>
            <a:noFill/>
            <a:ln w="11113">
              <a:solidFill>
                <a:srgbClr val="000000"/>
              </a:solidFill>
              <a:round/>
              <a:headEnd/>
              <a:tailEnd/>
            </a:ln>
          </p:spPr>
          <p:txBody>
            <a:bodyPr/>
            <a:lstStyle/>
            <a:p>
              <a:endParaRPr lang="en-US"/>
            </a:p>
          </p:txBody>
        </p:sp>
        <p:sp>
          <p:nvSpPr>
            <p:cNvPr id="3095" name="Line 23"/>
            <p:cNvSpPr>
              <a:spLocks noChangeShapeType="1"/>
            </p:cNvSpPr>
            <p:nvPr/>
          </p:nvSpPr>
          <p:spPr bwMode="auto">
            <a:xfrm>
              <a:off x="5052" y="1846"/>
              <a:ext cx="0" cy="1"/>
            </a:xfrm>
            <a:prstGeom prst="line">
              <a:avLst/>
            </a:prstGeom>
            <a:noFill/>
            <a:ln w="6350">
              <a:solidFill>
                <a:srgbClr val="808080"/>
              </a:solidFill>
              <a:round/>
              <a:headEnd/>
              <a:tailEnd/>
            </a:ln>
          </p:spPr>
          <p:txBody>
            <a:bodyPr/>
            <a:lstStyle/>
            <a:p>
              <a:endParaRPr lang="en-US"/>
            </a:p>
          </p:txBody>
        </p:sp>
        <p:sp>
          <p:nvSpPr>
            <p:cNvPr id="3096" name="Rectangle 24"/>
            <p:cNvSpPr>
              <a:spLocks noChangeArrowheads="1"/>
            </p:cNvSpPr>
            <p:nvPr/>
          </p:nvSpPr>
          <p:spPr bwMode="auto">
            <a:xfrm>
              <a:off x="4998"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800</a:t>
              </a:r>
              <a:endParaRPr lang="en-US" sz="1400" b="1">
                <a:latin typeface="Arial" charset="0"/>
              </a:endParaRPr>
            </a:p>
          </p:txBody>
        </p:sp>
        <p:sp>
          <p:nvSpPr>
            <p:cNvPr id="3097" name="Line 25"/>
            <p:cNvSpPr>
              <a:spLocks noChangeShapeType="1"/>
            </p:cNvSpPr>
            <p:nvPr/>
          </p:nvSpPr>
          <p:spPr bwMode="auto">
            <a:xfrm>
              <a:off x="4805" y="1855"/>
              <a:ext cx="1" cy="19"/>
            </a:xfrm>
            <a:prstGeom prst="line">
              <a:avLst/>
            </a:prstGeom>
            <a:noFill/>
            <a:ln w="11113">
              <a:solidFill>
                <a:srgbClr val="000000"/>
              </a:solidFill>
              <a:round/>
              <a:headEnd/>
              <a:tailEnd/>
            </a:ln>
          </p:spPr>
          <p:txBody>
            <a:bodyPr/>
            <a:lstStyle/>
            <a:p>
              <a:endParaRPr lang="en-US"/>
            </a:p>
          </p:txBody>
        </p:sp>
        <p:sp>
          <p:nvSpPr>
            <p:cNvPr id="3098" name="Line 26"/>
            <p:cNvSpPr>
              <a:spLocks noChangeShapeType="1"/>
            </p:cNvSpPr>
            <p:nvPr/>
          </p:nvSpPr>
          <p:spPr bwMode="auto">
            <a:xfrm>
              <a:off x="4805" y="1846"/>
              <a:ext cx="1" cy="1"/>
            </a:xfrm>
            <a:prstGeom prst="line">
              <a:avLst/>
            </a:prstGeom>
            <a:noFill/>
            <a:ln w="6350">
              <a:solidFill>
                <a:srgbClr val="808080"/>
              </a:solidFill>
              <a:round/>
              <a:headEnd/>
              <a:tailEnd/>
            </a:ln>
          </p:spPr>
          <p:txBody>
            <a:bodyPr/>
            <a:lstStyle/>
            <a:p>
              <a:endParaRPr lang="en-US"/>
            </a:p>
          </p:txBody>
        </p:sp>
        <p:sp>
          <p:nvSpPr>
            <p:cNvPr id="3099" name="Line 27"/>
            <p:cNvSpPr>
              <a:spLocks noChangeShapeType="1"/>
            </p:cNvSpPr>
            <p:nvPr/>
          </p:nvSpPr>
          <p:spPr bwMode="auto">
            <a:xfrm>
              <a:off x="4867" y="1855"/>
              <a:ext cx="1" cy="9"/>
            </a:xfrm>
            <a:prstGeom prst="line">
              <a:avLst/>
            </a:prstGeom>
            <a:noFill/>
            <a:ln w="11113">
              <a:solidFill>
                <a:srgbClr val="000000"/>
              </a:solidFill>
              <a:round/>
              <a:headEnd/>
              <a:tailEnd/>
            </a:ln>
          </p:spPr>
          <p:txBody>
            <a:bodyPr/>
            <a:lstStyle/>
            <a:p>
              <a:endParaRPr lang="en-US"/>
            </a:p>
          </p:txBody>
        </p:sp>
        <p:sp>
          <p:nvSpPr>
            <p:cNvPr id="3100" name="Line 28"/>
            <p:cNvSpPr>
              <a:spLocks noChangeShapeType="1"/>
            </p:cNvSpPr>
            <p:nvPr/>
          </p:nvSpPr>
          <p:spPr bwMode="auto">
            <a:xfrm>
              <a:off x="4928" y="1855"/>
              <a:ext cx="1" cy="9"/>
            </a:xfrm>
            <a:prstGeom prst="line">
              <a:avLst/>
            </a:prstGeom>
            <a:noFill/>
            <a:ln w="11113">
              <a:solidFill>
                <a:srgbClr val="000000"/>
              </a:solidFill>
              <a:round/>
              <a:headEnd/>
              <a:tailEnd/>
            </a:ln>
          </p:spPr>
          <p:txBody>
            <a:bodyPr/>
            <a:lstStyle/>
            <a:p>
              <a:endParaRPr lang="en-US"/>
            </a:p>
          </p:txBody>
        </p:sp>
        <p:sp>
          <p:nvSpPr>
            <p:cNvPr id="3101" name="Line 29"/>
            <p:cNvSpPr>
              <a:spLocks noChangeShapeType="1"/>
            </p:cNvSpPr>
            <p:nvPr/>
          </p:nvSpPr>
          <p:spPr bwMode="auto">
            <a:xfrm>
              <a:off x="4990" y="1855"/>
              <a:ext cx="1" cy="9"/>
            </a:xfrm>
            <a:prstGeom prst="line">
              <a:avLst/>
            </a:prstGeom>
            <a:noFill/>
            <a:ln w="11113">
              <a:solidFill>
                <a:srgbClr val="000000"/>
              </a:solidFill>
              <a:round/>
              <a:headEnd/>
              <a:tailEnd/>
            </a:ln>
          </p:spPr>
          <p:txBody>
            <a:bodyPr/>
            <a:lstStyle/>
            <a:p>
              <a:endParaRPr lang="en-US"/>
            </a:p>
          </p:txBody>
        </p:sp>
        <p:sp>
          <p:nvSpPr>
            <p:cNvPr id="3102" name="Rectangle 30"/>
            <p:cNvSpPr>
              <a:spLocks noChangeArrowheads="1"/>
            </p:cNvSpPr>
            <p:nvPr/>
          </p:nvSpPr>
          <p:spPr bwMode="auto">
            <a:xfrm>
              <a:off x="4751"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700</a:t>
              </a:r>
              <a:endParaRPr lang="en-US" sz="1400" b="1">
                <a:latin typeface="Arial" charset="0"/>
              </a:endParaRPr>
            </a:p>
          </p:txBody>
        </p:sp>
        <p:sp>
          <p:nvSpPr>
            <p:cNvPr id="3103" name="Line 31"/>
            <p:cNvSpPr>
              <a:spLocks noChangeShapeType="1"/>
            </p:cNvSpPr>
            <p:nvPr/>
          </p:nvSpPr>
          <p:spPr bwMode="auto">
            <a:xfrm>
              <a:off x="4559" y="1855"/>
              <a:ext cx="0" cy="19"/>
            </a:xfrm>
            <a:prstGeom prst="line">
              <a:avLst/>
            </a:prstGeom>
            <a:noFill/>
            <a:ln w="11113">
              <a:solidFill>
                <a:srgbClr val="000000"/>
              </a:solidFill>
              <a:round/>
              <a:headEnd/>
              <a:tailEnd/>
            </a:ln>
          </p:spPr>
          <p:txBody>
            <a:bodyPr/>
            <a:lstStyle/>
            <a:p>
              <a:endParaRPr lang="en-US"/>
            </a:p>
          </p:txBody>
        </p:sp>
        <p:sp>
          <p:nvSpPr>
            <p:cNvPr id="3104" name="Line 32"/>
            <p:cNvSpPr>
              <a:spLocks noChangeShapeType="1"/>
            </p:cNvSpPr>
            <p:nvPr/>
          </p:nvSpPr>
          <p:spPr bwMode="auto">
            <a:xfrm>
              <a:off x="4559" y="1846"/>
              <a:ext cx="0" cy="1"/>
            </a:xfrm>
            <a:prstGeom prst="line">
              <a:avLst/>
            </a:prstGeom>
            <a:noFill/>
            <a:ln w="6350">
              <a:solidFill>
                <a:srgbClr val="808080"/>
              </a:solidFill>
              <a:round/>
              <a:headEnd/>
              <a:tailEnd/>
            </a:ln>
          </p:spPr>
          <p:txBody>
            <a:bodyPr/>
            <a:lstStyle/>
            <a:p>
              <a:endParaRPr lang="en-US"/>
            </a:p>
          </p:txBody>
        </p:sp>
        <p:sp>
          <p:nvSpPr>
            <p:cNvPr id="3105" name="Line 33"/>
            <p:cNvSpPr>
              <a:spLocks noChangeShapeType="1"/>
            </p:cNvSpPr>
            <p:nvPr/>
          </p:nvSpPr>
          <p:spPr bwMode="auto">
            <a:xfrm>
              <a:off x="4621" y="1855"/>
              <a:ext cx="0" cy="9"/>
            </a:xfrm>
            <a:prstGeom prst="line">
              <a:avLst/>
            </a:prstGeom>
            <a:noFill/>
            <a:ln w="11113">
              <a:solidFill>
                <a:srgbClr val="000000"/>
              </a:solidFill>
              <a:round/>
              <a:headEnd/>
              <a:tailEnd/>
            </a:ln>
          </p:spPr>
          <p:txBody>
            <a:bodyPr/>
            <a:lstStyle/>
            <a:p>
              <a:endParaRPr lang="en-US"/>
            </a:p>
          </p:txBody>
        </p:sp>
        <p:sp>
          <p:nvSpPr>
            <p:cNvPr id="3106" name="Line 34"/>
            <p:cNvSpPr>
              <a:spLocks noChangeShapeType="1"/>
            </p:cNvSpPr>
            <p:nvPr/>
          </p:nvSpPr>
          <p:spPr bwMode="auto">
            <a:xfrm>
              <a:off x="4682" y="1855"/>
              <a:ext cx="1" cy="9"/>
            </a:xfrm>
            <a:prstGeom prst="line">
              <a:avLst/>
            </a:prstGeom>
            <a:noFill/>
            <a:ln w="11113">
              <a:solidFill>
                <a:srgbClr val="000000"/>
              </a:solidFill>
              <a:round/>
              <a:headEnd/>
              <a:tailEnd/>
            </a:ln>
          </p:spPr>
          <p:txBody>
            <a:bodyPr/>
            <a:lstStyle/>
            <a:p>
              <a:endParaRPr lang="en-US"/>
            </a:p>
          </p:txBody>
        </p:sp>
        <p:sp>
          <p:nvSpPr>
            <p:cNvPr id="3107" name="Line 35"/>
            <p:cNvSpPr>
              <a:spLocks noChangeShapeType="1"/>
            </p:cNvSpPr>
            <p:nvPr/>
          </p:nvSpPr>
          <p:spPr bwMode="auto">
            <a:xfrm>
              <a:off x="4744" y="1855"/>
              <a:ext cx="1" cy="9"/>
            </a:xfrm>
            <a:prstGeom prst="line">
              <a:avLst/>
            </a:prstGeom>
            <a:noFill/>
            <a:ln w="11113">
              <a:solidFill>
                <a:srgbClr val="000000"/>
              </a:solidFill>
              <a:round/>
              <a:headEnd/>
              <a:tailEnd/>
            </a:ln>
          </p:spPr>
          <p:txBody>
            <a:bodyPr/>
            <a:lstStyle/>
            <a:p>
              <a:endParaRPr lang="en-US"/>
            </a:p>
          </p:txBody>
        </p:sp>
        <p:sp>
          <p:nvSpPr>
            <p:cNvPr id="3108" name="Rectangle 36"/>
            <p:cNvSpPr>
              <a:spLocks noChangeArrowheads="1"/>
            </p:cNvSpPr>
            <p:nvPr/>
          </p:nvSpPr>
          <p:spPr bwMode="auto">
            <a:xfrm>
              <a:off x="4505"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600</a:t>
              </a:r>
              <a:endParaRPr lang="en-US" sz="1400" b="1">
                <a:latin typeface="Arial" charset="0"/>
              </a:endParaRPr>
            </a:p>
          </p:txBody>
        </p:sp>
        <p:sp>
          <p:nvSpPr>
            <p:cNvPr id="3109" name="Line 37"/>
            <p:cNvSpPr>
              <a:spLocks noChangeShapeType="1"/>
            </p:cNvSpPr>
            <p:nvPr/>
          </p:nvSpPr>
          <p:spPr bwMode="auto">
            <a:xfrm>
              <a:off x="4315" y="1855"/>
              <a:ext cx="1" cy="19"/>
            </a:xfrm>
            <a:prstGeom prst="line">
              <a:avLst/>
            </a:prstGeom>
            <a:noFill/>
            <a:ln w="11113">
              <a:solidFill>
                <a:srgbClr val="000000"/>
              </a:solidFill>
              <a:round/>
              <a:headEnd/>
              <a:tailEnd/>
            </a:ln>
          </p:spPr>
          <p:txBody>
            <a:bodyPr/>
            <a:lstStyle/>
            <a:p>
              <a:endParaRPr lang="en-US"/>
            </a:p>
          </p:txBody>
        </p:sp>
        <p:sp>
          <p:nvSpPr>
            <p:cNvPr id="3110" name="Line 38"/>
            <p:cNvSpPr>
              <a:spLocks noChangeShapeType="1"/>
            </p:cNvSpPr>
            <p:nvPr/>
          </p:nvSpPr>
          <p:spPr bwMode="auto">
            <a:xfrm>
              <a:off x="4315" y="1846"/>
              <a:ext cx="1" cy="1"/>
            </a:xfrm>
            <a:prstGeom prst="line">
              <a:avLst/>
            </a:prstGeom>
            <a:noFill/>
            <a:ln w="6350">
              <a:solidFill>
                <a:srgbClr val="808080"/>
              </a:solidFill>
              <a:round/>
              <a:headEnd/>
              <a:tailEnd/>
            </a:ln>
          </p:spPr>
          <p:txBody>
            <a:bodyPr/>
            <a:lstStyle/>
            <a:p>
              <a:endParaRPr lang="en-US"/>
            </a:p>
          </p:txBody>
        </p:sp>
        <p:sp>
          <p:nvSpPr>
            <p:cNvPr id="3111" name="Line 39"/>
            <p:cNvSpPr>
              <a:spLocks noChangeShapeType="1"/>
            </p:cNvSpPr>
            <p:nvPr/>
          </p:nvSpPr>
          <p:spPr bwMode="auto">
            <a:xfrm>
              <a:off x="4377" y="1855"/>
              <a:ext cx="0" cy="9"/>
            </a:xfrm>
            <a:prstGeom prst="line">
              <a:avLst/>
            </a:prstGeom>
            <a:noFill/>
            <a:ln w="11113">
              <a:solidFill>
                <a:srgbClr val="000000"/>
              </a:solidFill>
              <a:round/>
              <a:headEnd/>
              <a:tailEnd/>
            </a:ln>
          </p:spPr>
          <p:txBody>
            <a:bodyPr/>
            <a:lstStyle/>
            <a:p>
              <a:endParaRPr lang="en-US"/>
            </a:p>
          </p:txBody>
        </p:sp>
        <p:sp>
          <p:nvSpPr>
            <p:cNvPr id="3112" name="Line 40"/>
            <p:cNvSpPr>
              <a:spLocks noChangeShapeType="1"/>
            </p:cNvSpPr>
            <p:nvPr/>
          </p:nvSpPr>
          <p:spPr bwMode="auto">
            <a:xfrm>
              <a:off x="4439" y="1855"/>
              <a:ext cx="0" cy="9"/>
            </a:xfrm>
            <a:prstGeom prst="line">
              <a:avLst/>
            </a:prstGeom>
            <a:noFill/>
            <a:ln w="11113">
              <a:solidFill>
                <a:srgbClr val="000000"/>
              </a:solidFill>
              <a:round/>
              <a:headEnd/>
              <a:tailEnd/>
            </a:ln>
          </p:spPr>
          <p:txBody>
            <a:bodyPr/>
            <a:lstStyle/>
            <a:p>
              <a:endParaRPr lang="en-US"/>
            </a:p>
          </p:txBody>
        </p:sp>
        <p:sp>
          <p:nvSpPr>
            <p:cNvPr id="3113" name="Line 41"/>
            <p:cNvSpPr>
              <a:spLocks noChangeShapeType="1"/>
            </p:cNvSpPr>
            <p:nvPr/>
          </p:nvSpPr>
          <p:spPr bwMode="auto">
            <a:xfrm>
              <a:off x="4497" y="1855"/>
              <a:ext cx="1" cy="9"/>
            </a:xfrm>
            <a:prstGeom prst="line">
              <a:avLst/>
            </a:prstGeom>
            <a:noFill/>
            <a:ln w="11113">
              <a:solidFill>
                <a:srgbClr val="000000"/>
              </a:solidFill>
              <a:round/>
              <a:headEnd/>
              <a:tailEnd/>
            </a:ln>
          </p:spPr>
          <p:txBody>
            <a:bodyPr/>
            <a:lstStyle/>
            <a:p>
              <a:endParaRPr lang="en-US"/>
            </a:p>
          </p:txBody>
        </p:sp>
        <p:sp>
          <p:nvSpPr>
            <p:cNvPr id="3114" name="Rectangle 42"/>
            <p:cNvSpPr>
              <a:spLocks noChangeArrowheads="1"/>
            </p:cNvSpPr>
            <p:nvPr/>
          </p:nvSpPr>
          <p:spPr bwMode="auto">
            <a:xfrm>
              <a:off x="4261"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500</a:t>
              </a:r>
              <a:endParaRPr lang="en-US" sz="1400" b="1">
                <a:latin typeface="Arial" charset="0"/>
              </a:endParaRPr>
            </a:p>
          </p:txBody>
        </p:sp>
        <p:sp>
          <p:nvSpPr>
            <p:cNvPr id="3115" name="Line 43"/>
            <p:cNvSpPr>
              <a:spLocks noChangeShapeType="1"/>
            </p:cNvSpPr>
            <p:nvPr/>
          </p:nvSpPr>
          <p:spPr bwMode="auto">
            <a:xfrm>
              <a:off x="4069" y="1855"/>
              <a:ext cx="1" cy="19"/>
            </a:xfrm>
            <a:prstGeom prst="line">
              <a:avLst/>
            </a:prstGeom>
            <a:noFill/>
            <a:ln w="11113">
              <a:solidFill>
                <a:srgbClr val="000000"/>
              </a:solidFill>
              <a:round/>
              <a:headEnd/>
              <a:tailEnd/>
            </a:ln>
          </p:spPr>
          <p:txBody>
            <a:bodyPr/>
            <a:lstStyle/>
            <a:p>
              <a:endParaRPr lang="en-US"/>
            </a:p>
          </p:txBody>
        </p:sp>
        <p:sp>
          <p:nvSpPr>
            <p:cNvPr id="3116" name="Line 44"/>
            <p:cNvSpPr>
              <a:spLocks noChangeShapeType="1"/>
            </p:cNvSpPr>
            <p:nvPr/>
          </p:nvSpPr>
          <p:spPr bwMode="auto">
            <a:xfrm>
              <a:off x="4069" y="1846"/>
              <a:ext cx="1" cy="1"/>
            </a:xfrm>
            <a:prstGeom prst="line">
              <a:avLst/>
            </a:prstGeom>
            <a:noFill/>
            <a:ln w="6350">
              <a:solidFill>
                <a:srgbClr val="808080"/>
              </a:solidFill>
              <a:round/>
              <a:headEnd/>
              <a:tailEnd/>
            </a:ln>
          </p:spPr>
          <p:txBody>
            <a:bodyPr/>
            <a:lstStyle/>
            <a:p>
              <a:endParaRPr lang="en-US"/>
            </a:p>
          </p:txBody>
        </p:sp>
        <p:sp>
          <p:nvSpPr>
            <p:cNvPr id="3117" name="Line 45"/>
            <p:cNvSpPr>
              <a:spLocks noChangeShapeType="1"/>
            </p:cNvSpPr>
            <p:nvPr/>
          </p:nvSpPr>
          <p:spPr bwMode="auto">
            <a:xfrm>
              <a:off x="4130" y="1855"/>
              <a:ext cx="1" cy="9"/>
            </a:xfrm>
            <a:prstGeom prst="line">
              <a:avLst/>
            </a:prstGeom>
            <a:noFill/>
            <a:ln w="11113">
              <a:solidFill>
                <a:srgbClr val="000000"/>
              </a:solidFill>
              <a:round/>
              <a:headEnd/>
              <a:tailEnd/>
            </a:ln>
          </p:spPr>
          <p:txBody>
            <a:bodyPr/>
            <a:lstStyle/>
            <a:p>
              <a:endParaRPr lang="en-US"/>
            </a:p>
          </p:txBody>
        </p:sp>
        <p:sp>
          <p:nvSpPr>
            <p:cNvPr id="3118" name="Line 46"/>
            <p:cNvSpPr>
              <a:spLocks noChangeShapeType="1"/>
            </p:cNvSpPr>
            <p:nvPr/>
          </p:nvSpPr>
          <p:spPr bwMode="auto">
            <a:xfrm>
              <a:off x="4192" y="1855"/>
              <a:ext cx="1" cy="9"/>
            </a:xfrm>
            <a:prstGeom prst="line">
              <a:avLst/>
            </a:prstGeom>
            <a:noFill/>
            <a:ln w="11113">
              <a:solidFill>
                <a:srgbClr val="000000"/>
              </a:solidFill>
              <a:round/>
              <a:headEnd/>
              <a:tailEnd/>
            </a:ln>
          </p:spPr>
          <p:txBody>
            <a:bodyPr/>
            <a:lstStyle/>
            <a:p>
              <a:endParaRPr lang="en-US"/>
            </a:p>
          </p:txBody>
        </p:sp>
        <p:sp>
          <p:nvSpPr>
            <p:cNvPr id="3119" name="Line 47"/>
            <p:cNvSpPr>
              <a:spLocks noChangeShapeType="1"/>
            </p:cNvSpPr>
            <p:nvPr/>
          </p:nvSpPr>
          <p:spPr bwMode="auto">
            <a:xfrm>
              <a:off x="4253" y="1855"/>
              <a:ext cx="1" cy="9"/>
            </a:xfrm>
            <a:prstGeom prst="line">
              <a:avLst/>
            </a:prstGeom>
            <a:noFill/>
            <a:ln w="11113">
              <a:solidFill>
                <a:srgbClr val="000000"/>
              </a:solidFill>
              <a:round/>
              <a:headEnd/>
              <a:tailEnd/>
            </a:ln>
          </p:spPr>
          <p:txBody>
            <a:bodyPr/>
            <a:lstStyle/>
            <a:p>
              <a:endParaRPr lang="en-US"/>
            </a:p>
          </p:txBody>
        </p:sp>
        <p:sp>
          <p:nvSpPr>
            <p:cNvPr id="3120" name="Rectangle 48"/>
            <p:cNvSpPr>
              <a:spLocks noChangeArrowheads="1"/>
            </p:cNvSpPr>
            <p:nvPr/>
          </p:nvSpPr>
          <p:spPr bwMode="auto">
            <a:xfrm>
              <a:off x="4015"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400</a:t>
              </a:r>
              <a:endParaRPr lang="en-US" sz="1400" b="1">
                <a:latin typeface="Arial" charset="0"/>
              </a:endParaRPr>
            </a:p>
          </p:txBody>
        </p:sp>
        <p:sp>
          <p:nvSpPr>
            <p:cNvPr id="3121" name="Line 49"/>
            <p:cNvSpPr>
              <a:spLocks noChangeShapeType="1"/>
            </p:cNvSpPr>
            <p:nvPr/>
          </p:nvSpPr>
          <p:spPr bwMode="auto">
            <a:xfrm>
              <a:off x="3822" y="1855"/>
              <a:ext cx="1" cy="19"/>
            </a:xfrm>
            <a:prstGeom prst="line">
              <a:avLst/>
            </a:prstGeom>
            <a:noFill/>
            <a:ln w="11113">
              <a:solidFill>
                <a:srgbClr val="000000"/>
              </a:solidFill>
              <a:round/>
              <a:headEnd/>
              <a:tailEnd/>
            </a:ln>
          </p:spPr>
          <p:txBody>
            <a:bodyPr/>
            <a:lstStyle/>
            <a:p>
              <a:endParaRPr lang="en-US"/>
            </a:p>
          </p:txBody>
        </p:sp>
        <p:sp>
          <p:nvSpPr>
            <p:cNvPr id="3122" name="Line 50"/>
            <p:cNvSpPr>
              <a:spLocks noChangeShapeType="1"/>
            </p:cNvSpPr>
            <p:nvPr/>
          </p:nvSpPr>
          <p:spPr bwMode="auto">
            <a:xfrm>
              <a:off x="3822" y="1846"/>
              <a:ext cx="1" cy="1"/>
            </a:xfrm>
            <a:prstGeom prst="line">
              <a:avLst/>
            </a:prstGeom>
            <a:noFill/>
            <a:ln w="6350">
              <a:solidFill>
                <a:srgbClr val="808080"/>
              </a:solidFill>
              <a:round/>
              <a:headEnd/>
              <a:tailEnd/>
            </a:ln>
          </p:spPr>
          <p:txBody>
            <a:bodyPr/>
            <a:lstStyle/>
            <a:p>
              <a:endParaRPr lang="en-US"/>
            </a:p>
          </p:txBody>
        </p:sp>
        <p:sp>
          <p:nvSpPr>
            <p:cNvPr id="3123" name="Line 51"/>
            <p:cNvSpPr>
              <a:spLocks noChangeShapeType="1"/>
            </p:cNvSpPr>
            <p:nvPr/>
          </p:nvSpPr>
          <p:spPr bwMode="auto">
            <a:xfrm>
              <a:off x="3883" y="1855"/>
              <a:ext cx="1" cy="9"/>
            </a:xfrm>
            <a:prstGeom prst="line">
              <a:avLst/>
            </a:prstGeom>
            <a:noFill/>
            <a:ln w="11113">
              <a:solidFill>
                <a:srgbClr val="000000"/>
              </a:solidFill>
              <a:round/>
              <a:headEnd/>
              <a:tailEnd/>
            </a:ln>
          </p:spPr>
          <p:txBody>
            <a:bodyPr/>
            <a:lstStyle/>
            <a:p>
              <a:endParaRPr lang="en-US"/>
            </a:p>
          </p:txBody>
        </p:sp>
        <p:sp>
          <p:nvSpPr>
            <p:cNvPr id="3124" name="Line 52"/>
            <p:cNvSpPr>
              <a:spLocks noChangeShapeType="1"/>
            </p:cNvSpPr>
            <p:nvPr/>
          </p:nvSpPr>
          <p:spPr bwMode="auto">
            <a:xfrm>
              <a:off x="3945" y="1855"/>
              <a:ext cx="1" cy="9"/>
            </a:xfrm>
            <a:prstGeom prst="line">
              <a:avLst/>
            </a:prstGeom>
            <a:noFill/>
            <a:ln w="11113">
              <a:solidFill>
                <a:srgbClr val="000000"/>
              </a:solidFill>
              <a:round/>
              <a:headEnd/>
              <a:tailEnd/>
            </a:ln>
          </p:spPr>
          <p:txBody>
            <a:bodyPr/>
            <a:lstStyle/>
            <a:p>
              <a:endParaRPr lang="en-US"/>
            </a:p>
          </p:txBody>
        </p:sp>
        <p:sp>
          <p:nvSpPr>
            <p:cNvPr id="3125" name="Line 53"/>
            <p:cNvSpPr>
              <a:spLocks noChangeShapeType="1"/>
            </p:cNvSpPr>
            <p:nvPr/>
          </p:nvSpPr>
          <p:spPr bwMode="auto">
            <a:xfrm>
              <a:off x="4007" y="1855"/>
              <a:ext cx="1" cy="9"/>
            </a:xfrm>
            <a:prstGeom prst="line">
              <a:avLst/>
            </a:prstGeom>
            <a:noFill/>
            <a:ln w="11113">
              <a:solidFill>
                <a:srgbClr val="000000"/>
              </a:solidFill>
              <a:round/>
              <a:headEnd/>
              <a:tailEnd/>
            </a:ln>
          </p:spPr>
          <p:txBody>
            <a:bodyPr/>
            <a:lstStyle/>
            <a:p>
              <a:endParaRPr lang="en-US"/>
            </a:p>
          </p:txBody>
        </p:sp>
        <p:sp>
          <p:nvSpPr>
            <p:cNvPr id="3126" name="Rectangle 54"/>
            <p:cNvSpPr>
              <a:spLocks noChangeArrowheads="1"/>
            </p:cNvSpPr>
            <p:nvPr/>
          </p:nvSpPr>
          <p:spPr bwMode="auto">
            <a:xfrm>
              <a:off x="3768"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300</a:t>
              </a:r>
              <a:endParaRPr lang="en-US" sz="1400" b="1">
                <a:latin typeface="Arial" charset="0"/>
              </a:endParaRPr>
            </a:p>
          </p:txBody>
        </p:sp>
        <p:sp>
          <p:nvSpPr>
            <p:cNvPr id="3127" name="Line 55"/>
            <p:cNvSpPr>
              <a:spLocks noChangeShapeType="1"/>
            </p:cNvSpPr>
            <p:nvPr/>
          </p:nvSpPr>
          <p:spPr bwMode="auto">
            <a:xfrm>
              <a:off x="3576" y="1855"/>
              <a:ext cx="0" cy="19"/>
            </a:xfrm>
            <a:prstGeom prst="line">
              <a:avLst/>
            </a:prstGeom>
            <a:noFill/>
            <a:ln w="11113">
              <a:solidFill>
                <a:srgbClr val="000000"/>
              </a:solidFill>
              <a:round/>
              <a:headEnd/>
              <a:tailEnd/>
            </a:ln>
          </p:spPr>
          <p:txBody>
            <a:bodyPr/>
            <a:lstStyle/>
            <a:p>
              <a:endParaRPr lang="en-US"/>
            </a:p>
          </p:txBody>
        </p:sp>
        <p:sp>
          <p:nvSpPr>
            <p:cNvPr id="3128" name="Line 56"/>
            <p:cNvSpPr>
              <a:spLocks noChangeShapeType="1"/>
            </p:cNvSpPr>
            <p:nvPr/>
          </p:nvSpPr>
          <p:spPr bwMode="auto">
            <a:xfrm>
              <a:off x="3576" y="1846"/>
              <a:ext cx="0" cy="1"/>
            </a:xfrm>
            <a:prstGeom prst="line">
              <a:avLst/>
            </a:prstGeom>
            <a:noFill/>
            <a:ln w="6350">
              <a:solidFill>
                <a:srgbClr val="808080"/>
              </a:solidFill>
              <a:round/>
              <a:headEnd/>
              <a:tailEnd/>
            </a:ln>
          </p:spPr>
          <p:txBody>
            <a:bodyPr/>
            <a:lstStyle/>
            <a:p>
              <a:endParaRPr lang="en-US"/>
            </a:p>
          </p:txBody>
        </p:sp>
        <p:sp>
          <p:nvSpPr>
            <p:cNvPr id="3129" name="Line 57"/>
            <p:cNvSpPr>
              <a:spLocks noChangeShapeType="1"/>
            </p:cNvSpPr>
            <p:nvPr/>
          </p:nvSpPr>
          <p:spPr bwMode="auto">
            <a:xfrm>
              <a:off x="3637" y="1855"/>
              <a:ext cx="1" cy="9"/>
            </a:xfrm>
            <a:prstGeom prst="line">
              <a:avLst/>
            </a:prstGeom>
            <a:noFill/>
            <a:ln w="11113">
              <a:solidFill>
                <a:srgbClr val="000000"/>
              </a:solidFill>
              <a:round/>
              <a:headEnd/>
              <a:tailEnd/>
            </a:ln>
          </p:spPr>
          <p:txBody>
            <a:bodyPr/>
            <a:lstStyle/>
            <a:p>
              <a:endParaRPr lang="en-US"/>
            </a:p>
          </p:txBody>
        </p:sp>
        <p:sp>
          <p:nvSpPr>
            <p:cNvPr id="3130" name="Line 58"/>
            <p:cNvSpPr>
              <a:spLocks noChangeShapeType="1"/>
            </p:cNvSpPr>
            <p:nvPr/>
          </p:nvSpPr>
          <p:spPr bwMode="auto">
            <a:xfrm>
              <a:off x="3699" y="1855"/>
              <a:ext cx="1" cy="9"/>
            </a:xfrm>
            <a:prstGeom prst="line">
              <a:avLst/>
            </a:prstGeom>
            <a:noFill/>
            <a:ln w="11113">
              <a:solidFill>
                <a:srgbClr val="000000"/>
              </a:solidFill>
              <a:round/>
              <a:headEnd/>
              <a:tailEnd/>
            </a:ln>
          </p:spPr>
          <p:txBody>
            <a:bodyPr/>
            <a:lstStyle/>
            <a:p>
              <a:endParaRPr lang="en-US"/>
            </a:p>
          </p:txBody>
        </p:sp>
        <p:sp>
          <p:nvSpPr>
            <p:cNvPr id="3131" name="Line 59"/>
            <p:cNvSpPr>
              <a:spLocks noChangeShapeType="1"/>
            </p:cNvSpPr>
            <p:nvPr/>
          </p:nvSpPr>
          <p:spPr bwMode="auto">
            <a:xfrm>
              <a:off x="3760" y="1855"/>
              <a:ext cx="1" cy="9"/>
            </a:xfrm>
            <a:prstGeom prst="line">
              <a:avLst/>
            </a:prstGeom>
            <a:noFill/>
            <a:ln w="11113">
              <a:solidFill>
                <a:srgbClr val="000000"/>
              </a:solidFill>
              <a:round/>
              <a:headEnd/>
              <a:tailEnd/>
            </a:ln>
          </p:spPr>
          <p:txBody>
            <a:bodyPr/>
            <a:lstStyle/>
            <a:p>
              <a:endParaRPr lang="en-US"/>
            </a:p>
          </p:txBody>
        </p:sp>
        <p:sp>
          <p:nvSpPr>
            <p:cNvPr id="3132" name="Rectangle 60"/>
            <p:cNvSpPr>
              <a:spLocks noChangeArrowheads="1"/>
            </p:cNvSpPr>
            <p:nvPr/>
          </p:nvSpPr>
          <p:spPr bwMode="auto">
            <a:xfrm>
              <a:off x="3522"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200</a:t>
              </a:r>
              <a:endParaRPr lang="en-US" sz="1400" b="1">
                <a:latin typeface="Arial" charset="0"/>
              </a:endParaRPr>
            </a:p>
          </p:txBody>
        </p:sp>
        <p:sp>
          <p:nvSpPr>
            <p:cNvPr id="3133" name="Line 61"/>
            <p:cNvSpPr>
              <a:spLocks noChangeShapeType="1"/>
            </p:cNvSpPr>
            <p:nvPr/>
          </p:nvSpPr>
          <p:spPr bwMode="auto">
            <a:xfrm>
              <a:off x="3332" y="1855"/>
              <a:ext cx="0" cy="19"/>
            </a:xfrm>
            <a:prstGeom prst="line">
              <a:avLst/>
            </a:prstGeom>
            <a:noFill/>
            <a:ln w="11113">
              <a:solidFill>
                <a:srgbClr val="000000"/>
              </a:solidFill>
              <a:round/>
              <a:headEnd/>
              <a:tailEnd/>
            </a:ln>
          </p:spPr>
          <p:txBody>
            <a:bodyPr/>
            <a:lstStyle/>
            <a:p>
              <a:endParaRPr lang="en-US"/>
            </a:p>
          </p:txBody>
        </p:sp>
        <p:sp>
          <p:nvSpPr>
            <p:cNvPr id="3134" name="Line 62"/>
            <p:cNvSpPr>
              <a:spLocks noChangeShapeType="1"/>
            </p:cNvSpPr>
            <p:nvPr/>
          </p:nvSpPr>
          <p:spPr bwMode="auto">
            <a:xfrm>
              <a:off x="3332" y="1846"/>
              <a:ext cx="0" cy="1"/>
            </a:xfrm>
            <a:prstGeom prst="line">
              <a:avLst/>
            </a:prstGeom>
            <a:noFill/>
            <a:ln w="6350">
              <a:solidFill>
                <a:srgbClr val="808080"/>
              </a:solidFill>
              <a:round/>
              <a:headEnd/>
              <a:tailEnd/>
            </a:ln>
          </p:spPr>
          <p:txBody>
            <a:bodyPr/>
            <a:lstStyle/>
            <a:p>
              <a:endParaRPr lang="en-US"/>
            </a:p>
          </p:txBody>
        </p:sp>
        <p:sp>
          <p:nvSpPr>
            <p:cNvPr id="3135" name="Line 63"/>
            <p:cNvSpPr>
              <a:spLocks noChangeShapeType="1"/>
            </p:cNvSpPr>
            <p:nvPr/>
          </p:nvSpPr>
          <p:spPr bwMode="auto">
            <a:xfrm>
              <a:off x="3394" y="1855"/>
              <a:ext cx="0" cy="9"/>
            </a:xfrm>
            <a:prstGeom prst="line">
              <a:avLst/>
            </a:prstGeom>
            <a:noFill/>
            <a:ln w="11113">
              <a:solidFill>
                <a:srgbClr val="000000"/>
              </a:solidFill>
              <a:round/>
              <a:headEnd/>
              <a:tailEnd/>
            </a:ln>
          </p:spPr>
          <p:txBody>
            <a:bodyPr/>
            <a:lstStyle/>
            <a:p>
              <a:endParaRPr lang="en-US"/>
            </a:p>
          </p:txBody>
        </p:sp>
        <p:sp>
          <p:nvSpPr>
            <p:cNvPr id="3136" name="Line 64"/>
            <p:cNvSpPr>
              <a:spLocks noChangeShapeType="1"/>
            </p:cNvSpPr>
            <p:nvPr/>
          </p:nvSpPr>
          <p:spPr bwMode="auto">
            <a:xfrm>
              <a:off x="3455" y="1855"/>
              <a:ext cx="1" cy="9"/>
            </a:xfrm>
            <a:prstGeom prst="line">
              <a:avLst/>
            </a:prstGeom>
            <a:noFill/>
            <a:ln w="11113">
              <a:solidFill>
                <a:srgbClr val="000000"/>
              </a:solidFill>
              <a:round/>
              <a:headEnd/>
              <a:tailEnd/>
            </a:ln>
          </p:spPr>
          <p:txBody>
            <a:bodyPr/>
            <a:lstStyle/>
            <a:p>
              <a:endParaRPr lang="en-US"/>
            </a:p>
          </p:txBody>
        </p:sp>
        <p:sp>
          <p:nvSpPr>
            <p:cNvPr id="3137" name="Line 65"/>
            <p:cNvSpPr>
              <a:spLocks noChangeShapeType="1"/>
            </p:cNvSpPr>
            <p:nvPr/>
          </p:nvSpPr>
          <p:spPr bwMode="auto">
            <a:xfrm>
              <a:off x="3514" y="1855"/>
              <a:ext cx="0" cy="9"/>
            </a:xfrm>
            <a:prstGeom prst="line">
              <a:avLst/>
            </a:prstGeom>
            <a:noFill/>
            <a:ln w="11113">
              <a:solidFill>
                <a:srgbClr val="000000"/>
              </a:solidFill>
              <a:round/>
              <a:headEnd/>
              <a:tailEnd/>
            </a:ln>
          </p:spPr>
          <p:txBody>
            <a:bodyPr/>
            <a:lstStyle/>
            <a:p>
              <a:endParaRPr lang="en-US"/>
            </a:p>
          </p:txBody>
        </p:sp>
        <p:sp>
          <p:nvSpPr>
            <p:cNvPr id="3138" name="Rectangle 66"/>
            <p:cNvSpPr>
              <a:spLocks noChangeArrowheads="1"/>
            </p:cNvSpPr>
            <p:nvPr/>
          </p:nvSpPr>
          <p:spPr bwMode="auto">
            <a:xfrm>
              <a:off x="3278"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100</a:t>
              </a:r>
              <a:endParaRPr lang="en-US" sz="1400" b="1">
                <a:latin typeface="Arial" charset="0"/>
              </a:endParaRPr>
            </a:p>
          </p:txBody>
        </p:sp>
        <p:sp>
          <p:nvSpPr>
            <p:cNvPr id="3139" name="Line 67"/>
            <p:cNvSpPr>
              <a:spLocks noChangeShapeType="1"/>
            </p:cNvSpPr>
            <p:nvPr/>
          </p:nvSpPr>
          <p:spPr bwMode="auto">
            <a:xfrm>
              <a:off x="3075" y="1855"/>
              <a:ext cx="1" cy="19"/>
            </a:xfrm>
            <a:prstGeom prst="line">
              <a:avLst/>
            </a:prstGeom>
            <a:noFill/>
            <a:ln w="11113">
              <a:solidFill>
                <a:srgbClr val="000000"/>
              </a:solidFill>
              <a:round/>
              <a:headEnd/>
              <a:tailEnd/>
            </a:ln>
          </p:spPr>
          <p:txBody>
            <a:bodyPr/>
            <a:lstStyle/>
            <a:p>
              <a:endParaRPr lang="en-US"/>
            </a:p>
          </p:txBody>
        </p:sp>
        <p:sp>
          <p:nvSpPr>
            <p:cNvPr id="3140" name="Line 68"/>
            <p:cNvSpPr>
              <a:spLocks noChangeShapeType="1"/>
            </p:cNvSpPr>
            <p:nvPr/>
          </p:nvSpPr>
          <p:spPr bwMode="auto">
            <a:xfrm>
              <a:off x="3075" y="1846"/>
              <a:ext cx="1" cy="1"/>
            </a:xfrm>
            <a:prstGeom prst="line">
              <a:avLst/>
            </a:prstGeom>
            <a:noFill/>
            <a:ln w="6350">
              <a:solidFill>
                <a:srgbClr val="808080"/>
              </a:solidFill>
              <a:round/>
              <a:headEnd/>
              <a:tailEnd/>
            </a:ln>
          </p:spPr>
          <p:txBody>
            <a:bodyPr/>
            <a:lstStyle/>
            <a:p>
              <a:endParaRPr lang="en-US"/>
            </a:p>
          </p:txBody>
        </p:sp>
        <p:sp>
          <p:nvSpPr>
            <p:cNvPr id="3141" name="Line 69"/>
            <p:cNvSpPr>
              <a:spLocks noChangeShapeType="1"/>
            </p:cNvSpPr>
            <p:nvPr/>
          </p:nvSpPr>
          <p:spPr bwMode="auto">
            <a:xfrm>
              <a:off x="3137" y="1855"/>
              <a:ext cx="1" cy="9"/>
            </a:xfrm>
            <a:prstGeom prst="line">
              <a:avLst/>
            </a:prstGeom>
            <a:noFill/>
            <a:ln w="11113">
              <a:solidFill>
                <a:srgbClr val="000000"/>
              </a:solidFill>
              <a:round/>
              <a:headEnd/>
              <a:tailEnd/>
            </a:ln>
          </p:spPr>
          <p:txBody>
            <a:bodyPr/>
            <a:lstStyle/>
            <a:p>
              <a:endParaRPr lang="en-US"/>
            </a:p>
          </p:txBody>
        </p:sp>
        <p:sp>
          <p:nvSpPr>
            <p:cNvPr id="3142" name="Line 70"/>
            <p:cNvSpPr>
              <a:spLocks noChangeShapeType="1"/>
            </p:cNvSpPr>
            <p:nvPr/>
          </p:nvSpPr>
          <p:spPr bwMode="auto">
            <a:xfrm>
              <a:off x="3208" y="1855"/>
              <a:ext cx="1" cy="9"/>
            </a:xfrm>
            <a:prstGeom prst="line">
              <a:avLst/>
            </a:prstGeom>
            <a:noFill/>
            <a:ln w="11113">
              <a:solidFill>
                <a:srgbClr val="000000"/>
              </a:solidFill>
              <a:round/>
              <a:headEnd/>
              <a:tailEnd/>
            </a:ln>
          </p:spPr>
          <p:txBody>
            <a:bodyPr/>
            <a:lstStyle/>
            <a:p>
              <a:endParaRPr lang="en-US"/>
            </a:p>
          </p:txBody>
        </p:sp>
        <p:sp>
          <p:nvSpPr>
            <p:cNvPr id="3143" name="Line 71"/>
            <p:cNvSpPr>
              <a:spLocks noChangeShapeType="1"/>
            </p:cNvSpPr>
            <p:nvPr/>
          </p:nvSpPr>
          <p:spPr bwMode="auto">
            <a:xfrm>
              <a:off x="3270" y="1855"/>
              <a:ext cx="1" cy="9"/>
            </a:xfrm>
            <a:prstGeom prst="line">
              <a:avLst/>
            </a:prstGeom>
            <a:noFill/>
            <a:ln w="11113">
              <a:solidFill>
                <a:srgbClr val="000000"/>
              </a:solidFill>
              <a:round/>
              <a:headEnd/>
              <a:tailEnd/>
            </a:ln>
          </p:spPr>
          <p:txBody>
            <a:bodyPr/>
            <a:lstStyle/>
            <a:p>
              <a:endParaRPr lang="en-US"/>
            </a:p>
          </p:txBody>
        </p:sp>
        <p:sp>
          <p:nvSpPr>
            <p:cNvPr id="3144" name="Rectangle 72"/>
            <p:cNvSpPr>
              <a:spLocks noChangeArrowheads="1"/>
            </p:cNvSpPr>
            <p:nvPr/>
          </p:nvSpPr>
          <p:spPr bwMode="auto">
            <a:xfrm>
              <a:off x="3049" y="1883"/>
              <a:ext cx="62"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a:t>
              </a:r>
              <a:endParaRPr lang="en-US" sz="1400" b="1">
                <a:latin typeface="Arial" charset="0"/>
              </a:endParaRPr>
            </a:p>
          </p:txBody>
        </p:sp>
        <p:sp>
          <p:nvSpPr>
            <p:cNvPr id="3145" name="Line 73"/>
            <p:cNvSpPr>
              <a:spLocks noChangeShapeType="1"/>
            </p:cNvSpPr>
            <p:nvPr/>
          </p:nvSpPr>
          <p:spPr bwMode="auto">
            <a:xfrm>
              <a:off x="3085" y="1850"/>
              <a:ext cx="2010" cy="1"/>
            </a:xfrm>
            <a:prstGeom prst="line">
              <a:avLst/>
            </a:prstGeom>
            <a:noFill/>
            <a:ln w="17463">
              <a:solidFill>
                <a:srgbClr val="000000"/>
              </a:solidFill>
              <a:round/>
              <a:headEnd/>
              <a:tailEnd/>
            </a:ln>
          </p:spPr>
          <p:txBody>
            <a:bodyPr/>
            <a:lstStyle/>
            <a:p>
              <a:endParaRPr lang="en-US"/>
            </a:p>
          </p:txBody>
        </p:sp>
        <p:sp>
          <p:nvSpPr>
            <p:cNvPr id="3146" name="Line 74"/>
            <p:cNvSpPr>
              <a:spLocks noChangeShapeType="1"/>
            </p:cNvSpPr>
            <p:nvPr/>
          </p:nvSpPr>
          <p:spPr bwMode="auto">
            <a:xfrm flipH="1">
              <a:off x="3060" y="286"/>
              <a:ext cx="13" cy="1"/>
            </a:xfrm>
            <a:prstGeom prst="line">
              <a:avLst/>
            </a:prstGeom>
            <a:noFill/>
            <a:ln w="11113">
              <a:solidFill>
                <a:srgbClr val="000000"/>
              </a:solidFill>
              <a:round/>
              <a:headEnd/>
              <a:tailEnd/>
            </a:ln>
          </p:spPr>
          <p:txBody>
            <a:bodyPr/>
            <a:lstStyle/>
            <a:p>
              <a:endParaRPr lang="en-US"/>
            </a:p>
          </p:txBody>
        </p:sp>
        <p:sp>
          <p:nvSpPr>
            <p:cNvPr id="3147" name="Rectangle 75"/>
            <p:cNvSpPr>
              <a:spLocks noChangeArrowheads="1"/>
            </p:cNvSpPr>
            <p:nvPr/>
          </p:nvSpPr>
          <p:spPr bwMode="auto">
            <a:xfrm>
              <a:off x="2807" y="244"/>
              <a:ext cx="21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0.05</a:t>
              </a:r>
              <a:endParaRPr lang="en-US" sz="1400" b="1">
                <a:latin typeface="Arial" charset="0"/>
              </a:endParaRPr>
            </a:p>
          </p:txBody>
        </p:sp>
        <p:sp>
          <p:nvSpPr>
            <p:cNvPr id="3148" name="Line 76"/>
            <p:cNvSpPr>
              <a:spLocks noChangeShapeType="1"/>
            </p:cNvSpPr>
            <p:nvPr/>
          </p:nvSpPr>
          <p:spPr bwMode="auto">
            <a:xfrm flipH="1">
              <a:off x="3060" y="441"/>
              <a:ext cx="13" cy="1"/>
            </a:xfrm>
            <a:prstGeom prst="line">
              <a:avLst/>
            </a:prstGeom>
            <a:noFill/>
            <a:ln w="11113">
              <a:solidFill>
                <a:srgbClr val="000000"/>
              </a:solidFill>
              <a:round/>
              <a:headEnd/>
              <a:tailEnd/>
            </a:ln>
          </p:spPr>
          <p:txBody>
            <a:bodyPr/>
            <a:lstStyle/>
            <a:p>
              <a:endParaRPr lang="en-US"/>
            </a:p>
          </p:txBody>
        </p:sp>
        <p:sp>
          <p:nvSpPr>
            <p:cNvPr id="3149" name="Line 77"/>
            <p:cNvSpPr>
              <a:spLocks noChangeShapeType="1"/>
            </p:cNvSpPr>
            <p:nvPr/>
          </p:nvSpPr>
          <p:spPr bwMode="auto">
            <a:xfrm flipH="1">
              <a:off x="3066" y="403"/>
              <a:ext cx="7" cy="1"/>
            </a:xfrm>
            <a:prstGeom prst="line">
              <a:avLst/>
            </a:prstGeom>
            <a:noFill/>
            <a:ln w="11113">
              <a:solidFill>
                <a:srgbClr val="000000"/>
              </a:solidFill>
              <a:round/>
              <a:headEnd/>
              <a:tailEnd/>
            </a:ln>
          </p:spPr>
          <p:txBody>
            <a:bodyPr/>
            <a:lstStyle/>
            <a:p>
              <a:endParaRPr lang="en-US"/>
            </a:p>
          </p:txBody>
        </p:sp>
        <p:sp>
          <p:nvSpPr>
            <p:cNvPr id="3150" name="Line 78"/>
            <p:cNvSpPr>
              <a:spLocks noChangeShapeType="1"/>
            </p:cNvSpPr>
            <p:nvPr/>
          </p:nvSpPr>
          <p:spPr bwMode="auto">
            <a:xfrm flipH="1">
              <a:off x="3066" y="366"/>
              <a:ext cx="7" cy="1"/>
            </a:xfrm>
            <a:prstGeom prst="line">
              <a:avLst/>
            </a:prstGeom>
            <a:noFill/>
            <a:ln w="11113">
              <a:solidFill>
                <a:srgbClr val="000000"/>
              </a:solidFill>
              <a:round/>
              <a:headEnd/>
              <a:tailEnd/>
            </a:ln>
          </p:spPr>
          <p:txBody>
            <a:bodyPr/>
            <a:lstStyle/>
            <a:p>
              <a:endParaRPr lang="en-US"/>
            </a:p>
          </p:txBody>
        </p:sp>
        <p:sp>
          <p:nvSpPr>
            <p:cNvPr id="3151" name="Line 79"/>
            <p:cNvSpPr>
              <a:spLocks noChangeShapeType="1"/>
            </p:cNvSpPr>
            <p:nvPr/>
          </p:nvSpPr>
          <p:spPr bwMode="auto">
            <a:xfrm flipH="1">
              <a:off x="3066" y="324"/>
              <a:ext cx="7" cy="1"/>
            </a:xfrm>
            <a:prstGeom prst="line">
              <a:avLst/>
            </a:prstGeom>
            <a:noFill/>
            <a:ln w="11113">
              <a:solidFill>
                <a:srgbClr val="000000"/>
              </a:solidFill>
              <a:round/>
              <a:headEnd/>
              <a:tailEnd/>
            </a:ln>
          </p:spPr>
          <p:txBody>
            <a:bodyPr/>
            <a:lstStyle/>
            <a:p>
              <a:endParaRPr lang="en-US"/>
            </a:p>
          </p:txBody>
        </p:sp>
        <p:sp>
          <p:nvSpPr>
            <p:cNvPr id="3152" name="Rectangle 80"/>
            <p:cNvSpPr>
              <a:spLocks noChangeArrowheads="1"/>
            </p:cNvSpPr>
            <p:nvPr/>
          </p:nvSpPr>
          <p:spPr bwMode="auto">
            <a:xfrm>
              <a:off x="2807" y="399"/>
              <a:ext cx="21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0.04</a:t>
              </a:r>
              <a:endParaRPr lang="en-US" sz="1400" b="1">
                <a:latin typeface="Arial" charset="0"/>
              </a:endParaRPr>
            </a:p>
          </p:txBody>
        </p:sp>
        <p:sp>
          <p:nvSpPr>
            <p:cNvPr id="3153" name="Line 81"/>
            <p:cNvSpPr>
              <a:spLocks noChangeShapeType="1"/>
            </p:cNvSpPr>
            <p:nvPr/>
          </p:nvSpPr>
          <p:spPr bwMode="auto">
            <a:xfrm flipH="1">
              <a:off x="3060" y="595"/>
              <a:ext cx="13" cy="1"/>
            </a:xfrm>
            <a:prstGeom prst="line">
              <a:avLst/>
            </a:prstGeom>
            <a:noFill/>
            <a:ln w="11113">
              <a:solidFill>
                <a:srgbClr val="000000"/>
              </a:solidFill>
              <a:round/>
              <a:headEnd/>
              <a:tailEnd/>
            </a:ln>
          </p:spPr>
          <p:txBody>
            <a:bodyPr/>
            <a:lstStyle/>
            <a:p>
              <a:endParaRPr lang="en-US"/>
            </a:p>
          </p:txBody>
        </p:sp>
        <p:sp>
          <p:nvSpPr>
            <p:cNvPr id="3154" name="Line 82"/>
            <p:cNvSpPr>
              <a:spLocks noChangeShapeType="1"/>
            </p:cNvSpPr>
            <p:nvPr/>
          </p:nvSpPr>
          <p:spPr bwMode="auto">
            <a:xfrm flipH="1">
              <a:off x="3066" y="558"/>
              <a:ext cx="7" cy="1"/>
            </a:xfrm>
            <a:prstGeom prst="line">
              <a:avLst/>
            </a:prstGeom>
            <a:noFill/>
            <a:ln w="11113">
              <a:solidFill>
                <a:srgbClr val="000000"/>
              </a:solidFill>
              <a:round/>
              <a:headEnd/>
              <a:tailEnd/>
            </a:ln>
          </p:spPr>
          <p:txBody>
            <a:bodyPr/>
            <a:lstStyle/>
            <a:p>
              <a:endParaRPr lang="en-US"/>
            </a:p>
          </p:txBody>
        </p:sp>
        <p:sp>
          <p:nvSpPr>
            <p:cNvPr id="3155" name="Line 83"/>
            <p:cNvSpPr>
              <a:spLocks noChangeShapeType="1"/>
            </p:cNvSpPr>
            <p:nvPr/>
          </p:nvSpPr>
          <p:spPr bwMode="auto">
            <a:xfrm flipH="1">
              <a:off x="3066" y="520"/>
              <a:ext cx="7" cy="1"/>
            </a:xfrm>
            <a:prstGeom prst="line">
              <a:avLst/>
            </a:prstGeom>
            <a:noFill/>
            <a:ln w="11113">
              <a:solidFill>
                <a:srgbClr val="000000"/>
              </a:solidFill>
              <a:round/>
              <a:headEnd/>
              <a:tailEnd/>
            </a:ln>
          </p:spPr>
          <p:txBody>
            <a:bodyPr/>
            <a:lstStyle/>
            <a:p>
              <a:endParaRPr lang="en-US"/>
            </a:p>
          </p:txBody>
        </p:sp>
        <p:sp>
          <p:nvSpPr>
            <p:cNvPr id="3156" name="Line 84"/>
            <p:cNvSpPr>
              <a:spLocks noChangeShapeType="1"/>
            </p:cNvSpPr>
            <p:nvPr/>
          </p:nvSpPr>
          <p:spPr bwMode="auto">
            <a:xfrm flipH="1">
              <a:off x="3066" y="478"/>
              <a:ext cx="7" cy="1"/>
            </a:xfrm>
            <a:prstGeom prst="line">
              <a:avLst/>
            </a:prstGeom>
            <a:noFill/>
            <a:ln w="11113">
              <a:solidFill>
                <a:srgbClr val="000000"/>
              </a:solidFill>
              <a:round/>
              <a:headEnd/>
              <a:tailEnd/>
            </a:ln>
          </p:spPr>
          <p:txBody>
            <a:bodyPr/>
            <a:lstStyle/>
            <a:p>
              <a:endParaRPr lang="en-US"/>
            </a:p>
          </p:txBody>
        </p:sp>
        <p:sp>
          <p:nvSpPr>
            <p:cNvPr id="3157" name="Rectangle 85"/>
            <p:cNvSpPr>
              <a:spLocks noChangeArrowheads="1"/>
            </p:cNvSpPr>
            <p:nvPr/>
          </p:nvSpPr>
          <p:spPr bwMode="auto">
            <a:xfrm>
              <a:off x="2807" y="553"/>
              <a:ext cx="21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0.03</a:t>
              </a:r>
              <a:endParaRPr lang="en-US" sz="1400" b="1">
                <a:latin typeface="Arial" charset="0"/>
              </a:endParaRPr>
            </a:p>
          </p:txBody>
        </p:sp>
        <p:sp>
          <p:nvSpPr>
            <p:cNvPr id="3158" name="Line 86"/>
            <p:cNvSpPr>
              <a:spLocks noChangeShapeType="1"/>
            </p:cNvSpPr>
            <p:nvPr/>
          </p:nvSpPr>
          <p:spPr bwMode="auto">
            <a:xfrm flipH="1">
              <a:off x="3060" y="750"/>
              <a:ext cx="13" cy="1"/>
            </a:xfrm>
            <a:prstGeom prst="line">
              <a:avLst/>
            </a:prstGeom>
            <a:noFill/>
            <a:ln w="11113">
              <a:solidFill>
                <a:srgbClr val="000000"/>
              </a:solidFill>
              <a:round/>
              <a:headEnd/>
              <a:tailEnd/>
            </a:ln>
          </p:spPr>
          <p:txBody>
            <a:bodyPr/>
            <a:lstStyle/>
            <a:p>
              <a:endParaRPr lang="en-US"/>
            </a:p>
          </p:txBody>
        </p:sp>
        <p:sp>
          <p:nvSpPr>
            <p:cNvPr id="3159" name="Line 87"/>
            <p:cNvSpPr>
              <a:spLocks noChangeShapeType="1"/>
            </p:cNvSpPr>
            <p:nvPr/>
          </p:nvSpPr>
          <p:spPr bwMode="auto">
            <a:xfrm flipH="1">
              <a:off x="3066" y="712"/>
              <a:ext cx="7" cy="1"/>
            </a:xfrm>
            <a:prstGeom prst="line">
              <a:avLst/>
            </a:prstGeom>
            <a:noFill/>
            <a:ln w="11113">
              <a:solidFill>
                <a:srgbClr val="000000"/>
              </a:solidFill>
              <a:round/>
              <a:headEnd/>
              <a:tailEnd/>
            </a:ln>
          </p:spPr>
          <p:txBody>
            <a:bodyPr/>
            <a:lstStyle/>
            <a:p>
              <a:endParaRPr lang="en-US"/>
            </a:p>
          </p:txBody>
        </p:sp>
        <p:sp>
          <p:nvSpPr>
            <p:cNvPr id="3160" name="Line 88"/>
            <p:cNvSpPr>
              <a:spLocks noChangeShapeType="1"/>
            </p:cNvSpPr>
            <p:nvPr/>
          </p:nvSpPr>
          <p:spPr bwMode="auto">
            <a:xfrm flipH="1">
              <a:off x="3066" y="675"/>
              <a:ext cx="7" cy="1"/>
            </a:xfrm>
            <a:prstGeom prst="line">
              <a:avLst/>
            </a:prstGeom>
            <a:noFill/>
            <a:ln w="11113">
              <a:solidFill>
                <a:srgbClr val="000000"/>
              </a:solidFill>
              <a:round/>
              <a:headEnd/>
              <a:tailEnd/>
            </a:ln>
          </p:spPr>
          <p:txBody>
            <a:bodyPr/>
            <a:lstStyle/>
            <a:p>
              <a:endParaRPr lang="en-US"/>
            </a:p>
          </p:txBody>
        </p:sp>
        <p:sp>
          <p:nvSpPr>
            <p:cNvPr id="3161" name="Line 89"/>
            <p:cNvSpPr>
              <a:spLocks noChangeShapeType="1"/>
            </p:cNvSpPr>
            <p:nvPr/>
          </p:nvSpPr>
          <p:spPr bwMode="auto">
            <a:xfrm flipH="1">
              <a:off x="3066" y="633"/>
              <a:ext cx="7" cy="1"/>
            </a:xfrm>
            <a:prstGeom prst="line">
              <a:avLst/>
            </a:prstGeom>
            <a:noFill/>
            <a:ln w="11113">
              <a:solidFill>
                <a:srgbClr val="000000"/>
              </a:solidFill>
              <a:round/>
              <a:headEnd/>
              <a:tailEnd/>
            </a:ln>
          </p:spPr>
          <p:txBody>
            <a:bodyPr/>
            <a:lstStyle/>
            <a:p>
              <a:endParaRPr lang="en-US"/>
            </a:p>
          </p:txBody>
        </p:sp>
        <p:sp>
          <p:nvSpPr>
            <p:cNvPr id="3162" name="Rectangle 90"/>
            <p:cNvSpPr>
              <a:spLocks noChangeArrowheads="1"/>
            </p:cNvSpPr>
            <p:nvPr/>
          </p:nvSpPr>
          <p:spPr bwMode="auto">
            <a:xfrm>
              <a:off x="2807" y="708"/>
              <a:ext cx="21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0.02</a:t>
              </a:r>
              <a:endParaRPr lang="en-US" sz="1400" b="1">
                <a:latin typeface="Arial" charset="0"/>
              </a:endParaRPr>
            </a:p>
          </p:txBody>
        </p:sp>
        <p:sp>
          <p:nvSpPr>
            <p:cNvPr id="3163" name="Line 91"/>
            <p:cNvSpPr>
              <a:spLocks noChangeShapeType="1"/>
            </p:cNvSpPr>
            <p:nvPr/>
          </p:nvSpPr>
          <p:spPr bwMode="auto">
            <a:xfrm flipH="1">
              <a:off x="3060" y="904"/>
              <a:ext cx="13" cy="1"/>
            </a:xfrm>
            <a:prstGeom prst="line">
              <a:avLst/>
            </a:prstGeom>
            <a:noFill/>
            <a:ln w="11113">
              <a:solidFill>
                <a:srgbClr val="000000"/>
              </a:solidFill>
              <a:round/>
              <a:headEnd/>
              <a:tailEnd/>
            </a:ln>
          </p:spPr>
          <p:txBody>
            <a:bodyPr/>
            <a:lstStyle/>
            <a:p>
              <a:endParaRPr lang="en-US"/>
            </a:p>
          </p:txBody>
        </p:sp>
        <p:sp>
          <p:nvSpPr>
            <p:cNvPr id="3164" name="Line 92"/>
            <p:cNvSpPr>
              <a:spLocks noChangeShapeType="1"/>
            </p:cNvSpPr>
            <p:nvPr/>
          </p:nvSpPr>
          <p:spPr bwMode="auto">
            <a:xfrm flipH="1">
              <a:off x="3066" y="867"/>
              <a:ext cx="7" cy="1"/>
            </a:xfrm>
            <a:prstGeom prst="line">
              <a:avLst/>
            </a:prstGeom>
            <a:noFill/>
            <a:ln w="11113">
              <a:solidFill>
                <a:srgbClr val="000000"/>
              </a:solidFill>
              <a:round/>
              <a:headEnd/>
              <a:tailEnd/>
            </a:ln>
          </p:spPr>
          <p:txBody>
            <a:bodyPr/>
            <a:lstStyle/>
            <a:p>
              <a:endParaRPr lang="en-US"/>
            </a:p>
          </p:txBody>
        </p:sp>
        <p:sp>
          <p:nvSpPr>
            <p:cNvPr id="3165" name="Line 93"/>
            <p:cNvSpPr>
              <a:spLocks noChangeShapeType="1"/>
            </p:cNvSpPr>
            <p:nvPr/>
          </p:nvSpPr>
          <p:spPr bwMode="auto">
            <a:xfrm flipH="1">
              <a:off x="3066" y="830"/>
              <a:ext cx="7" cy="1"/>
            </a:xfrm>
            <a:prstGeom prst="line">
              <a:avLst/>
            </a:prstGeom>
            <a:noFill/>
            <a:ln w="11113">
              <a:solidFill>
                <a:srgbClr val="000000"/>
              </a:solidFill>
              <a:round/>
              <a:headEnd/>
              <a:tailEnd/>
            </a:ln>
          </p:spPr>
          <p:txBody>
            <a:bodyPr/>
            <a:lstStyle/>
            <a:p>
              <a:endParaRPr lang="en-US"/>
            </a:p>
          </p:txBody>
        </p:sp>
        <p:sp>
          <p:nvSpPr>
            <p:cNvPr id="3166" name="Line 94"/>
            <p:cNvSpPr>
              <a:spLocks noChangeShapeType="1"/>
            </p:cNvSpPr>
            <p:nvPr/>
          </p:nvSpPr>
          <p:spPr bwMode="auto">
            <a:xfrm flipH="1">
              <a:off x="3066" y="787"/>
              <a:ext cx="7" cy="1"/>
            </a:xfrm>
            <a:prstGeom prst="line">
              <a:avLst/>
            </a:prstGeom>
            <a:noFill/>
            <a:ln w="11113">
              <a:solidFill>
                <a:srgbClr val="000000"/>
              </a:solidFill>
              <a:round/>
              <a:headEnd/>
              <a:tailEnd/>
            </a:ln>
          </p:spPr>
          <p:txBody>
            <a:bodyPr/>
            <a:lstStyle/>
            <a:p>
              <a:endParaRPr lang="en-US"/>
            </a:p>
          </p:txBody>
        </p:sp>
        <p:sp>
          <p:nvSpPr>
            <p:cNvPr id="3167" name="Rectangle 95"/>
            <p:cNvSpPr>
              <a:spLocks noChangeArrowheads="1"/>
            </p:cNvSpPr>
            <p:nvPr/>
          </p:nvSpPr>
          <p:spPr bwMode="auto">
            <a:xfrm>
              <a:off x="2807" y="862"/>
              <a:ext cx="21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0.01</a:t>
              </a:r>
              <a:endParaRPr lang="en-US" sz="1400" b="1">
                <a:latin typeface="Arial" charset="0"/>
              </a:endParaRPr>
            </a:p>
          </p:txBody>
        </p:sp>
        <p:sp>
          <p:nvSpPr>
            <p:cNvPr id="3168" name="Line 96"/>
            <p:cNvSpPr>
              <a:spLocks noChangeShapeType="1"/>
            </p:cNvSpPr>
            <p:nvPr/>
          </p:nvSpPr>
          <p:spPr bwMode="auto">
            <a:xfrm flipH="1">
              <a:off x="3060" y="1059"/>
              <a:ext cx="13" cy="1"/>
            </a:xfrm>
            <a:prstGeom prst="line">
              <a:avLst/>
            </a:prstGeom>
            <a:noFill/>
            <a:ln w="11113">
              <a:solidFill>
                <a:srgbClr val="000000"/>
              </a:solidFill>
              <a:round/>
              <a:headEnd/>
              <a:tailEnd/>
            </a:ln>
          </p:spPr>
          <p:txBody>
            <a:bodyPr/>
            <a:lstStyle/>
            <a:p>
              <a:endParaRPr lang="en-US"/>
            </a:p>
          </p:txBody>
        </p:sp>
        <p:sp>
          <p:nvSpPr>
            <p:cNvPr id="3169" name="Line 97"/>
            <p:cNvSpPr>
              <a:spLocks noChangeShapeType="1"/>
            </p:cNvSpPr>
            <p:nvPr/>
          </p:nvSpPr>
          <p:spPr bwMode="auto">
            <a:xfrm flipH="1">
              <a:off x="3066" y="1022"/>
              <a:ext cx="7" cy="1"/>
            </a:xfrm>
            <a:prstGeom prst="line">
              <a:avLst/>
            </a:prstGeom>
            <a:noFill/>
            <a:ln w="11113">
              <a:solidFill>
                <a:srgbClr val="000000"/>
              </a:solidFill>
              <a:round/>
              <a:headEnd/>
              <a:tailEnd/>
            </a:ln>
          </p:spPr>
          <p:txBody>
            <a:bodyPr/>
            <a:lstStyle/>
            <a:p>
              <a:endParaRPr lang="en-US"/>
            </a:p>
          </p:txBody>
        </p:sp>
        <p:sp>
          <p:nvSpPr>
            <p:cNvPr id="3170" name="Line 98"/>
            <p:cNvSpPr>
              <a:spLocks noChangeShapeType="1"/>
            </p:cNvSpPr>
            <p:nvPr/>
          </p:nvSpPr>
          <p:spPr bwMode="auto">
            <a:xfrm flipH="1">
              <a:off x="3066" y="984"/>
              <a:ext cx="7" cy="1"/>
            </a:xfrm>
            <a:prstGeom prst="line">
              <a:avLst/>
            </a:prstGeom>
            <a:noFill/>
            <a:ln w="11113">
              <a:solidFill>
                <a:srgbClr val="000000"/>
              </a:solidFill>
              <a:round/>
              <a:headEnd/>
              <a:tailEnd/>
            </a:ln>
          </p:spPr>
          <p:txBody>
            <a:bodyPr/>
            <a:lstStyle/>
            <a:p>
              <a:endParaRPr lang="en-US"/>
            </a:p>
          </p:txBody>
        </p:sp>
        <p:sp>
          <p:nvSpPr>
            <p:cNvPr id="3171" name="Line 99"/>
            <p:cNvSpPr>
              <a:spLocks noChangeShapeType="1"/>
            </p:cNvSpPr>
            <p:nvPr/>
          </p:nvSpPr>
          <p:spPr bwMode="auto">
            <a:xfrm flipH="1">
              <a:off x="3066" y="942"/>
              <a:ext cx="7" cy="1"/>
            </a:xfrm>
            <a:prstGeom prst="line">
              <a:avLst/>
            </a:prstGeom>
            <a:noFill/>
            <a:ln w="11113">
              <a:solidFill>
                <a:srgbClr val="000000"/>
              </a:solidFill>
              <a:round/>
              <a:headEnd/>
              <a:tailEnd/>
            </a:ln>
          </p:spPr>
          <p:txBody>
            <a:bodyPr/>
            <a:lstStyle/>
            <a:p>
              <a:endParaRPr lang="en-US"/>
            </a:p>
          </p:txBody>
        </p:sp>
        <p:sp>
          <p:nvSpPr>
            <p:cNvPr id="3172" name="Rectangle 100"/>
            <p:cNvSpPr>
              <a:spLocks noChangeArrowheads="1"/>
            </p:cNvSpPr>
            <p:nvPr/>
          </p:nvSpPr>
          <p:spPr bwMode="auto">
            <a:xfrm>
              <a:off x="2863" y="1017"/>
              <a:ext cx="62"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a:t>
              </a:r>
              <a:endParaRPr lang="en-US" sz="1400" b="1">
                <a:latin typeface="Arial" charset="0"/>
              </a:endParaRPr>
            </a:p>
          </p:txBody>
        </p:sp>
        <p:sp>
          <p:nvSpPr>
            <p:cNvPr id="3173" name="Line 101"/>
            <p:cNvSpPr>
              <a:spLocks noChangeShapeType="1"/>
            </p:cNvSpPr>
            <p:nvPr/>
          </p:nvSpPr>
          <p:spPr bwMode="auto">
            <a:xfrm flipH="1">
              <a:off x="3060" y="1214"/>
              <a:ext cx="13" cy="1"/>
            </a:xfrm>
            <a:prstGeom prst="line">
              <a:avLst/>
            </a:prstGeom>
            <a:noFill/>
            <a:ln w="11113">
              <a:solidFill>
                <a:srgbClr val="000000"/>
              </a:solidFill>
              <a:round/>
              <a:headEnd/>
              <a:tailEnd/>
            </a:ln>
          </p:spPr>
          <p:txBody>
            <a:bodyPr/>
            <a:lstStyle/>
            <a:p>
              <a:endParaRPr lang="en-US"/>
            </a:p>
          </p:txBody>
        </p:sp>
        <p:sp>
          <p:nvSpPr>
            <p:cNvPr id="3174" name="Line 102"/>
            <p:cNvSpPr>
              <a:spLocks noChangeShapeType="1"/>
            </p:cNvSpPr>
            <p:nvPr/>
          </p:nvSpPr>
          <p:spPr bwMode="auto">
            <a:xfrm flipH="1">
              <a:off x="3066" y="1176"/>
              <a:ext cx="7" cy="1"/>
            </a:xfrm>
            <a:prstGeom prst="line">
              <a:avLst/>
            </a:prstGeom>
            <a:noFill/>
            <a:ln w="11113">
              <a:solidFill>
                <a:srgbClr val="000000"/>
              </a:solidFill>
              <a:round/>
              <a:headEnd/>
              <a:tailEnd/>
            </a:ln>
          </p:spPr>
          <p:txBody>
            <a:bodyPr/>
            <a:lstStyle/>
            <a:p>
              <a:endParaRPr lang="en-US"/>
            </a:p>
          </p:txBody>
        </p:sp>
        <p:sp>
          <p:nvSpPr>
            <p:cNvPr id="3175" name="Line 103"/>
            <p:cNvSpPr>
              <a:spLocks noChangeShapeType="1"/>
            </p:cNvSpPr>
            <p:nvPr/>
          </p:nvSpPr>
          <p:spPr bwMode="auto">
            <a:xfrm flipH="1">
              <a:off x="3066" y="1139"/>
              <a:ext cx="7" cy="1"/>
            </a:xfrm>
            <a:prstGeom prst="line">
              <a:avLst/>
            </a:prstGeom>
            <a:noFill/>
            <a:ln w="11113">
              <a:solidFill>
                <a:srgbClr val="000000"/>
              </a:solidFill>
              <a:round/>
              <a:headEnd/>
              <a:tailEnd/>
            </a:ln>
          </p:spPr>
          <p:txBody>
            <a:bodyPr/>
            <a:lstStyle/>
            <a:p>
              <a:endParaRPr lang="en-US"/>
            </a:p>
          </p:txBody>
        </p:sp>
        <p:sp>
          <p:nvSpPr>
            <p:cNvPr id="3176" name="Line 104"/>
            <p:cNvSpPr>
              <a:spLocks noChangeShapeType="1"/>
            </p:cNvSpPr>
            <p:nvPr/>
          </p:nvSpPr>
          <p:spPr bwMode="auto">
            <a:xfrm flipH="1">
              <a:off x="3066" y="1096"/>
              <a:ext cx="7" cy="1"/>
            </a:xfrm>
            <a:prstGeom prst="line">
              <a:avLst/>
            </a:prstGeom>
            <a:noFill/>
            <a:ln w="11113">
              <a:solidFill>
                <a:srgbClr val="000000"/>
              </a:solidFill>
              <a:round/>
              <a:headEnd/>
              <a:tailEnd/>
            </a:ln>
          </p:spPr>
          <p:txBody>
            <a:bodyPr/>
            <a:lstStyle/>
            <a:p>
              <a:endParaRPr lang="en-US"/>
            </a:p>
          </p:txBody>
        </p:sp>
        <p:sp>
          <p:nvSpPr>
            <p:cNvPr id="3177" name="Rectangle 105"/>
            <p:cNvSpPr>
              <a:spLocks noChangeArrowheads="1"/>
            </p:cNvSpPr>
            <p:nvPr/>
          </p:nvSpPr>
          <p:spPr bwMode="auto">
            <a:xfrm>
              <a:off x="2766" y="1171"/>
              <a:ext cx="25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-0.01</a:t>
              </a:r>
              <a:endParaRPr lang="en-US" sz="1400" b="1">
                <a:latin typeface="Arial" charset="0"/>
              </a:endParaRPr>
            </a:p>
          </p:txBody>
        </p:sp>
        <p:sp>
          <p:nvSpPr>
            <p:cNvPr id="3178" name="Line 106"/>
            <p:cNvSpPr>
              <a:spLocks noChangeShapeType="1"/>
            </p:cNvSpPr>
            <p:nvPr/>
          </p:nvSpPr>
          <p:spPr bwMode="auto">
            <a:xfrm flipH="1">
              <a:off x="3060" y="1368"/>
              <a:ext cx="13" cy="1"/>
            </a:xfrm>
            <a:prstGeom prst="line">
              <a:avLst/>
            </a:prstGeom>
            <a:noFill/>
            <a:ln w="11113">
              <a:solidFill>
                <a:srgbClr val="000000"/>
              </a:solidFill>
              <a:round/>
              <a:headEnd/>
              <a:tailEnd/>
            </a:ln>
          </p:spPr>
          <p:txBody>
            <a:bodyPr/>
            <a:lstStyle/>
            <a:p>
              <a:endParaRPr lang="en-US"/>
            </a:p>
          </p:txBody>
        </p:sp>
        <p:sp>
          <p:nvSpPr>
            <p:cNvPr id="3179" name="Line 107"/>
            <p:cNvSpPr>
              <a:spLocks noChangeShapeType="1"/>
            </p:cNvSpPr>
            <p:nvPr/>
          </p:nvSpPr>
          <p:spPr bwMode="auto">
            <a:xfrm flipH="1">
              <a:off x="3066" y="1331"/>
              <a:ext cx="7" cy="1"/>
            </a:xfrm>
            <a:prstGeom prst="line">
              <a:avLst/>
            </a:prstGeom>
            <a:noFill/>
            <a:ln w="11113">
              <a:solidFill>
                <a:srgbClr val="000000"/>
              </a:solidFill>
              <a:round/>
              <a:headEnd/>
              <a:tailEnd/>
            </a:ln>
          </p:spPr>
          <p:txBody>
            <a:bodyPr/>
            <a:lstStyle/>
            <a:p>
              <a:endParaRPr lang="en-US"/>
            </a:p>
          </p:txBody>
        </p:sp>
        <p:sp>
          <p:nvSpPr>
            <p:cNvPr id="3180" name="Line 108"/>
            <p:cNvSpPr>
              <a:spLocks noChangeShapeType="1"/>
            </p:cNvSpPr>
            <p:nvPr/>
          </p:nvSpPr>
          <p:spPr bwMode="auto">
            <a:xfrm flipH="1">
              <a:off x="3066" y="1293"/>
              <a:ext cx="7" cy="1"/>
            </a:xfrm>
            <a:prstGeom prst="line">
              <a:avLst/>
            </a:prstGeom>
            <a:noFill/>
            <a:ln w="11113">
              <a:solidFill>
                <a:srgbClr val="000000"/>
              </a:solidFill>
              <a:round/>
              <a:headEnd/>
              <a:tailEnd/>
            </a:ln>
          </p:spPr>
          <p:txBody>
            <a:bodyPr/>
            <a:lstStyle/>
            <a:p>
              <a:endParaRPr lang="en-US"/>
            </a:p>
          </p:txBody>
        </p:sp>
        <p:sp>
          <p:nvSpPr>
            <p:cNvPr id="3181" name="Line 109"/>
            <p:cNvSpPr>
              <a:spLocks noChangeShapeType="1"/>
            </p:cNvSpPr>
            <p:nvPr/>
          </p:nvSpPr>
          <p:spPr bwMode="auto">
            <a:xfrm flipH="1">
              <a:off x="3066" y="1251"/>
              <a:ext cx="7" cy="1"/>
            </a:xfrm>
            <a:prstGeom prst="line">
              <a:avLst/>
            </a:prstGeom>
            <a:noFill/>
            <a:ln w="11113">
              <a:solidFill>
                <a:srgbClr val="000000"/>
              </a:solidFill>
              <a:round/>
              <a:headEnd/>
              <a:tailEnd/>
            </a:ln>
          </p:spPr>
          <p:txBody>
            <a:bodyPr/>
            <a:lstStyle/>
            <a:p>
              <a:endParaRPr lang="en-US"/>
            </a:p>
          </p:txBody>
        </p:sp>
        <p:sp>
          <p:nvSpPr>
            <p:cNvPr id="3182" name="Rectangle 110"/>
            <p:cNvSpPr>
              <a:spLocks noChangeArrowheads="1"/>
            </p:cNvSpPr>
            <p:nvPr/>
          </p:nvSpPr>
          <p:spPr bwMode="auto">
            <a:xfrm>
              <a:off x="2766" y="1326"/>
              <a:ext cx="25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-0.02</a:t>
              </a:r>
              <a:endParaRPr lang="en-US" sz="1400" b="1">
                <a:latin typeface="Arial" charset="0"/>
              </a:endParaRPr>
            </a:p>
          </p:txBody>
        </p:sp>
        <p:sp>
          <p:nvSpPr>
            <p:cNvPr id="3183" name="Line 111"/>
            <p:cNvSpPr>
              <a:spLocks noChangeShapeType="1"/>
            </p:cNvSpPr>
            <p:nvPr/>
          </p:nvSpPr>
          <p:spPr bwMode="auto">
            <a:xfrm flipH="1">
              <a:off x="3060" y="1527"/>
              <a:ext cx="13" cy="1"/>
            </a:xfrm>
            <a:prstGeom prst="line">
              <a:avLst/>
            </a:prstGeom>
            <a:noFill/>
            <a:ln w="11113">
              <a:solidFill>
                <a:srgbClr val="000000"/>
              </a:solidFill>
              <a:round/>
              <a:headEnd/>
              <a:tailEnd/>
            </a:ln>
          </p:spPr>
          <p:txBody>
            <a:bodyPr/>
            <a:lstStyle/>
            <a:p>
              <a:endParaRPr lang="en-US"/>
            </a:p>
          </p:txBody>
        </p:sp>
        <p:sp>
          <p:nvSpPr>
            <p:cNvPr id="3184" name="Line 112"/>
            <p:cNvSpPr>
              <a:spLocks noChangeShapeType="1"/>
            </p:cNvSpPr>
            <p:nvPr/>
          </p:nvSpPr>
          <p:spPr bwMode="auto">
            <a:xfrm flipH="1">
              <a:off x="3066" y="1490"/>
              <a:ext cx="7" cy="1"/>
            </a:xfrm>
            <a:prstGeom prst="line">
              <a:avLst/>
            </a:prstGeom>
            <a:noFill/>
            <a:ln w="11113">
              <a:solidFill>
                <a:srgbClr val="000000"/>
              </a:solidFill>
              <a:round/>
              <a:headEnd/>
              <a:tailEnd/>
            </a:ln>
          </p:spPr>
          <p:txBody>
            <a:bodyPr/>
            <a:lstStyle/>
            <a:p>
              <a:endParaRPr lang="en-US"/>
            </a:p>
          </p:txBody>
        </p:sp>
        <p:sp>
          <p:nvSpPr>
            <p:cNvPr id="3185" name="Line 113"/>
            <p:cNvSpPr>
              <a:spLocks noChangeShapeType="1"/>
            </p:cNvSpPr>
            <p:nvPr/>
          </p:nvSpPr>
          <p:spPr bwMode="auto">
            <a:xfrm flipH="1">
              <a:off x="3066" y="1448"/>
              <a:ext cx="7" cy="1"/>
            </a:xfrm>
            <a:prstGeom prst="line">
              <a:avLst/>
            </a:prstGeom>
            <a:noFill/>
            <a:ln w="11113">
              <a:solidFill>
                <a:srgbClr val="000000"/>
              </a:solidFill>
              <a:round/>
              <a:headEnd/>
              <a:tailEnd/>
            </a:ln>
          </p:spPr>
          <p:txBody>
            <a:bodyPr/>
            <a:lstStyle/>
            <a:p>
              <a:endParaRPr lang="en-US"/>
            </a:p>
          </p:txBody>
        </p:sp>
        <p:sp>
          <p:nvSpPr>
            <p:cNvPr id="3186" name="Line 114"/>
            <p:cNvSpPr>
              <a:spLocks noChangeShapeType="1"/>
            </p:cNvSpPr>
            <p:nvPr/>
          </p:nvSpPr>
          <p:spPr bwMode="auto">
            <a:xfrm flipH="1">
              <a:off x="3066" y="1406"/>
              <a:ext cx="7" cy="1"/>
            </a:xfrm>
            <a:prstGeom prst="line">
              <a:avLst/>
            </a:prstGeom>
            <a:noFill/>
            <a:ln w="11113">
              <a:solidFill>
                <a:srgbClr val="000000"/>
              </a:solidFill>
              <a:round/>
              <a:headEnd/>
              <a:tailEnd/>
            </a:ln>
          </p:spPr>
          <p:txBody>
            <a:bodyPr/>
            <a:lstStyle/>
            <a:p>
              <a:endParaRPr lang="en-US"/>
            </a:p>
          </p:txBody>
        </p:sp>
        <p:sp>
          <p:nvSpPr>
            <p:cNvPr id="3187" name="Rectangle 115"/>
            <p:cNvSpPr>
              <a:spLocks noChangeArrowheads="1"/>
            </p:cNvSpPr>
            <p:nvPr/>
          </p:nvSpPr>
          <p:spPr bwMode="auto">
            <a:xfrm>
              <a:off x="2766" y="1485"/>
              <a:ext cx="25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-0.03</a:t>
              </a:r>
              <a:endParaRPr lang="en-US" sz="1400" b="1">
                <a:latin typeface="Arial" charset="0"/>
              </a:endParaRPr>
            </a:p>
          </p:txBody>
        </p:sp>
        <p:sp>
          <p:nvSpPr>
            <p:cNvPr id="3188" name="Line 116"/>
            <p:cNvSpPr>
              <a:spLocks noChangeShapeType="1"/>
            </p:cNvSpPr>
            <p:nvPr/>
          </p:nvSpPr>
          <p:spPr bwMode="auto">
            <a:xfrm flipH="1">
              <a:off x="3060" y="1682"/>
              <a:ext cx="13" cy="1"/>
            </a:xfrm>
            <a:prstGeom prst="line">
              <a:avLst/>
            </a:prstGeom>
            <a:noFill/>
            <a:ln w="11113">
              <a:solidFill>
                <a:srgbClr val="000000"/>
              </a:solidFill>
              <a:round/>
              <a:headEnd/>
              <a:tailEnd/>
            </a:ln>
          </p:spPr>
          <p:txBody>
            <a:bodyPr/>
            <a:lstStyle/>
            <a:p>
              <a:endParaRPr lang="en-US"/>
            </a:p>
          </p:txBody>
        </p:sp>
        <p:sp>
          <p:nvSpPr>
            <p:cNvPr id="3189" name="Line 117"/>
            <p:cNvSpPr>
              <a:spLocks noChangeShapeType="1"/>
            </p:cNvSpPr>
            <p:nvPr/>
          </p:nvSpPr>
          <p:spPr bwMode="auto">
            <a:xfrm flipH="1">
              <a:off x="3066" y="1644"/>
              <a:ext cx="7" cy="1"/>
            </a:xfrm>
            <a:prstGeom prst="line">
              <a:avLst/>
            </a:prstGeom>
            <a:noFill/>
            <a:ln w="11113">
              <a:solidFill>
                <a:srgbClr val="000000"/>
              </a:solidFill>
              <a:round/>
              <a:headEnd/>
              <a:tailEnd/>
            </a:ln>
          </p:spPr>
          <p:txBody>
            <a:bodyPr/>
            <a:lstStyle/>
            <a:p>
              <a:endParaRPr lang="en-US"/>
            </a:p>
          </p:txBody>
        </p:sp>
        <p:sp>
          <p:nvSpPr>
            <p:cNvPr id="3190" name="Line 118"/>
            <p:cNvSpPr>
              <a:spLocks noChangeShapeType="1"/>
            </p:cNvSpPr>
            <p:nvPr/>
          </p:nvSpPr>
          <p:spPr bwMode="auto">
            <a:xfrm flipH="1">
              <a:off x="3066" y="1607"/>
              <a:ext cx="7" cy="1"/>
            </a:xfrm>
            <a:prstGeom prst="line">
              <a:avLst/>
            </a:prstGeom>
            <a:noFill/>
            <a:ln w="11113">
              <a:solidFill>
                <a:srgbClr val="000000"/>
              </a:solidFill>
              <a:round/>
              <a:headEnd/>
              <a:tailEnd/>
            </a:ln>
          </p:spPr>
          <p:txBody>
            <a:bodyPr/>
            <a:lstStyle/>
            <a:p>
              <a:endParaRPr lang="en-US"/>
            </a:p>
          </p:txBody>
        </p:sp>
        <p:sp>
          <p:nvSpPr>
            <p:cNvPr id="3191" name="Line 119"/>
            <p:cNvSpPr>
              <a:spLocks noChangeShapeType="1"/>
            </p:cNvSpPr>
            <p:nvPr/>
          </p:nvSpPr>
          <p:spPr bwMode="auto">
            <a:xfrm flipH="1">
              <a:off x="3066" y="1565"/>
              <a:ext cx="7" cy="1"/>
            </a:xfrm>
            <a:prstGeom prst="line">
              <a:avLst/>
            </a:prstGeom>
            <a:noFill/>
            <a:ln w="11113">
              <a:solidFill>
                <a:srgbClr val="000000"/>
              </a:solidFill>
              <a:round/>
              <a:headEnd/>
              <a:tailEnd/>
            </a:ln>
          </p:spPr>
          <p:txBody>
            <a:bodyPr/>
            <a:lstStyle/>
            <a:p>
              <a:endParaRPr lang="en-US"/>
            </a:p>
          </p:txBody>
        </p:sp>
        <p:sp>
          <p:nvSpPr>
            <p:cNvPr id="3192" name="Rectangle 120"/>
            <p:cNvSpPr>
              <a:spLocks noChangeArrowheads="1"/>
            </p:cNvSpPr>
            <p:nvPr/>
          </p:nvSpPr>
          <p:spPr bwMode="auto">
            <a:xfrm>
              <a:off x="2766" y="1640"/>
              <a:ext cx="25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-0.04</a:t>
              </a:r>
              <a:endParaRPr lang="en-US" sz="1400" b="1">
                <a:latin typeface="Arial" charset="0"/>
              </a:endParaRPr>
            </a:p>
          </p:txBody>
        </p:sp>
        <p:sp>
          <p:nvSpPr>
            <p:cNvPr id="3193" name="Line 121"/>
            <p:cNvSpPr>
              <a:spLocks noChangeShapeType="1"/>
            </p:cNvSpPr>
            <p:nvPr/>
          </p:nvSpPr>
          <p:spPr bwMode="auto">
            <a:xfrm flipH="1">
              <a:off x="3060" y="1836"/>
              <a:ext cx="13" cy="1"/>
            </a:xfrm>
            <a:prstGeom prst="line">
              <a:avLst/>
            </a:prstGeom>
            <a:noFill/>
            <a:ln w="11113">
              <a:solidFill>
                <a:srgbClr val="000000"/>
              </a:solidFill>
              <a:round/>
              <a:headEnd/>
              <a:tailEnd/>
            </a:ln>
          </p:spPr>
          <p:txBody>
            <a:bodyPr/>
            <a:lstStyle/>
            <a:p>
              <a:endParaRPr lang="en-US"/>
            </a:p>
          </p:txBody>
        </p:sp>
        <p:sp>
          <p:nvSpPr>
            <p:cNvPr id="3194" name="Line 122"/>
            <p:cNvSpPr>
              <a:spLocks noChangeShapeType="1"/>
            </p:cNvSpPr>
            <p:nvPr/>
          </p:nvSpPr>
          <p:spPr bwMode="auto">
            <a:xfrm flipH="1">
              <a:off x="3066" y="1799"/>
              <a:ext cx="7" cy="1"/>
            </a:xfrm>
            <a:prstGeom prst="line">
              <a:avLst/>
            </a:prstGeom>
            <a:noFill/>
            <a:ln w="11113">
              <a:solidFill>
                <a:srgbClr val="000000"/>
              </a:solidFill>
              <a:round/>
              <a:headEnd/>
              <a:tailEnd/>
            </a:ln>
          </p:spPr>
          <p:txBody>
            <a:bodyPr/>
            <a:lstStyle/>
            <a:p>
              <a:endParaRPr lang="en-US"/>
            </a:p>
          </p:txBody>
        </p:sp>
        <p:sp>
          <p:nvSpPr>
            <p:cNvPr id="3195" name="Line 123"/>
            <p:cNvSpPr>
              <a:spLocks noChangeShapeType="1"/>
            </p:cNvSpPr>
            <p:nvPr/>
          </p:nvSpPr>
          <p:spPr bwMode="auto">
            <a:xfrm flipH="1">
              <a:off x="3066" y="1761"/>
              <a:ext cx="7" cy="1"/>
            </a:xfrm>
            <a:prstGeom prst="line">
              <a:avLst/>
            </a:prstGeom>
            <a:noFill/>
            <a:ln w="11113">
              <a:solidFill>
                <a:srgbClr val="000000"/>
              </a:solidFill>
              <a:round/>
              <a:headEnd/>
              <a:tailEnd/>
            </a:ln>
          </p:spPr>
          <p:txBody>
            <a:bodyPr/>
            <a:lstStyle/>
            <a:p>
              <a:endParaRPr lang="en-US"/>
            </a:p>
          </p:txBody>
        </p:sp>
        <p:sp>
          <p:nvSpPr>
            <p:cNvPr id="3196" name="Line 124"/>
            <p:cNvSpPr>
              <a:spLocks noChangeShapeType="1"/>
            </p:cNvSpPr>
            <p:nvPr/>
          </p:nvSpPr>
          <p:spPr bwMode="auto">
            <a:xfrm flipH="1">
              <a:off x="3066" y="1719"/>
              <a:ext cx="7" cy="1"/>
            </a:xfrm>
            <a:prstGeom prst="line">
              <a:avLst/>
            </a:prstGeom>
            <a:noFill/>
            <a:ln w="11113">
              <a:solidFill>
                <a:srgbClr val="000000"/>
              </a:solidFill>
              <a:round/>
              <a:headEnd/>
              <a:tailEnd/>
            </a:ln>
          </p:spPr>
          <p:txBody>
            <a:bodyPr/>
            <a:lstStyle/>
            <a:p>
              <a:endParaRPr lang="en-US"/>
            </a:p>
          </p:txBody>
        </p:sp>
        <p:sp>
          <p:nvSpPr>
            <p:cNvPr id="3197" name="Rectangle 125"/>
            <p:cNvSpPr>
              <a:spLocks noChangeArrowheads="1"/>
            </p:cNvSpPr>
            <p:nvPr/>
          </p:nvSpPr>
          <p:spPr bwMode="auto">
            <a:xfrm>
              <a:off x="2766" y="1794"/>
              <a:ext cx="25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-0.05</a:t>
              </a:r>
              <a:endParaRPr lang="en-US" sz="1400" b="1">
                <a:latin typeface="Arial" charset="0"/>
              </a:endParaRPr>
            </a:p>
          </p:txBody>
        </p:sp>
        <p:sp>
          <p:nvSpPr>
            <p:cNvPr id="3198" name="Line 126"/>
            <p:cNvSpPr>
              <a:spLocks noChangeShapeType="1"/>
            </p:cNvSpPr>
            <p:nvPr/>
          </p:nvSpPr>
          <p:spPr bwMode="auto">
            <a:xfrm>
              <a:off x="3075" y="286"/>
              <a:ext cx="1" cy="1564"/>
            </a:xfrm>
            <a:prstGeom prst="line">
              <a:avLst/>
            </a:prstGeom>
            <a:noFill/>
            <a:ln w="17463">
              <a:solidFill>
                <a:srgbClr val="000000"/>
              </a:solidFill>
              <a:round/>
              <a:headEnd/>
              <a:tailEnd/>
            </a:ln>
          </p:spPr>
          <p:txBody>
            <a:bodyPr/>
            <a:lstStyle/>
            <a:p>
              <a:endParaRPr lang="en-US"/>
            </a:p>
          </p:txBody>
        </p:sp>
        <p:sp>
          <p:nvSpPr>
            <p:cNvPr id="3199" name="Text Box 127"/>
            <p:cNvSpPr txBox="1">
              <a:spLocks noChangeArrowheads="1"/>
            </p:cNvSpPr>
            <p:nvPr/>
          </p:nvSpPr>
          <p:spPr bwMode="auto">
            <a:xfrm>
              <a:off x="3194" y="321"/>
              <a:ext cx="2075" cy="269"/>
            </a:xfrm>
            <a:prstGeom prst="rect">
              <a:avLst/>
            </a:prstGeom>
            <a:noFill/>
            <a:ln w="9525">
              <a:noFill/>
              <a:miter lim="800000"/>
              <a:headEnd/>
              <a:tailEnd/>
            </a:ln>
            <a:effectLst/>
          </p:spPr>
          <p:txBody>
            <a:bodyPr wrap="none">
              <a:spAutoFit/>
            </a:bodyPr>
            <a:lstStyle/>
            <a:p>
              <a:r>
                <a:rPr lang="en-US" sz="2200" b="1">
                  <a:latin typeface="Arial" charset="0"/>
                </a:rPr>
                <a:t>Time-Domain Transient</a:t>
              </a:r>
            </a:p>
          </p:txBody>
        </p:sp>
        <p:sp>
          <p:nvSpPr>
            <p:cNvPr id="3200" name="Rectangle 128"/>
            <p:cNvSpPr>
              <a:spLocks noChangeArrowheads="1"/>
            </p:cNvSpPr>
            <p:nvPr/>
          </p:nvSpPr>
          <p:spPr bwMode="auto">
            <a:xfrm>
              <a:off x="2532" y="19"/>
              <a:ext cx="1092" cy="231"/>
            </a:xfrm>
            <a:prstGeom prst="rect">
              <a:avLst/>
            </a:prstGeom>
            <a:noFill/>
            <a:ln w="9525">
              <a:noFill/>
              <a:miter lim="800000"/>
              <a:headEnd/>
              <a:tailEnd/>
            </a:ln>
            <a:effectLst/>
          </p:spPr>
          <p:txBody>
            <a:bodyPr wrap="none">
              <a:spAutoFit/>
            </a:bodyPr>
            <a:lstStyle/>
            <a:p>
              <a:r>
                <a:rPr lang="en-US" sz="1800" b="1">
                  <a:latin typeface="Arial" charset="0"/>
                </a:rPr>
                <a:t>Image Current</a:t>
              </a:r>
            </a:p>
          </p:txBody>
        </p:sp>
      </p:grpSp>
      <p:grpSp>
        <p:nvGrpSpPr>
          <p:cNvPr id="5" name="Group 129"/>
          <p:cNvGrpSpPr>
            <a:grpSpLocks/>
          </p:cNvGrpSpPr>
          <p:nvPr/>
        </p:nvGrpSpPr>
        <p:grpSpPr bwMode="auto">
          <a:xfrm>
            <a:off x="1089025" y="1619250"/>
            <a:ext cx="234950" cy="228600"/>
            <a:chOff x="1104" y="1872"/>
            <a:chExt cx="148" cy="144"/>
          </a:xfrm>
        </p:grpSpPr>
        <p:sp>
          <p:nvSpPr>
            <p:cNvPr id="3202" name="Oval 130"/>
            <p:cNvSpPr>
              <a:spLocks noChangeArrowheads="1"/>
            </p:cNvSpPr>
            <p:nvPr/>
          </p:nvSpPr>
          <p:spPr bwMode="auto">
            <a:xfrm>
              <a:off x="1104" y="1872"/>
              <a:ext cx="144" cy="144"/>
            </a:xfrm>
            <a:prstGeom prst="ellipse">
              <a:avLst/>
            </a:prstGeom>
            <a:noFill/>
            <a:ln w="22225">
              <a:solidFill>
                <a:schemeClr val="tx1"/>
              </a:solidFill>
              <a:round/>
              <a:headEnd/>
              <a:tailEnd/>
            </a:ln>
            <a:effectLst/>
          </p:spPr>
          <p:txBody>
            <a:bodyPr wrap="none" anchor="ctr"/>
            <a:lstStyle/>
            <a:p>
              <a:endParaRPr lang="en-US"/>
            </a:p>
          </p:txBody>
        </p:sp>
        <p:sp>
          <p:nvSpPr>
            <p:cNvPr id="3203" name="Line 131"/>
            <p:cNvSpPr>
              <a:spLocks noChangeShapeType="1"/>
            </p:cNvSpPr>
            <p:nvPr/>
          </p:nvSpPr>
          <p:spPr bwMode="auto">
            <a:xfrm>
              <a:off x="1176" y="1872"/>
              <a:ext cx="0" cy="144"/>
            </a:xfrm>
            <a:prstGeom prst="line">
              <a:avLst/>
            </a:prstGeom>
            <a:noFill/>
            <a:ln w="19050">
              <a:solidFill>
                <a:schemeClr val="tx1"/>
              </a:solidFill>
              <a:round/>
              <a:headEnd/>
              <a:tailEnd/>
            </a:ln>
            <a:effectLst/>
          </p:spPr>
          <p:txBody>
            <a:bodyPr/>
            <a:lstStyle/>
            <a:p>
              <a:endParaRPr lang="en-US"/>
            </a:p>
          </p:txBody>
        </p:sp>
        <p:sp>
          <p:nvSpPr>
            <p:cNvPr id="3204" name="Line 132"/>
            <p:cNvSpPr>
              <a:spLocks noChangeShapeType="1"/>
            </p:cNvSpPr>
            <p:nvPr/>
          </p:nvSpPr>
          <p:spPr bwMode="auto">
            <a:xfrm>
              <a:off x="1104" y="1948"/>
              <a:ext cx="148" cy="0"/>
            </a:xfrm>
            <a:prstGeom prst="line">
              <a:avLst/>
            </a:prstGeom>
            <a:noFill/>
            <a:ln w="22225">
              <a:solidFill>
                <a:schemeClr val="tx1"/>
              </a:solidFill>
              <a:round/>
              <a:headEnd/>
              <a:tailEnd/>
            </a:ln>
            <a:effectLst/>
          </p:spPr>
          <p:txBody>
            <a:bodyPr/>
            <a:lstStyle/>
            <a:p>
              <a:endParaRPr lang="en-US"/>
            </a:p>
          </p:txBody>
        </p:sp>
      </p:grpSp>
      <p:grpSp>
        <p:nvGrpSpPr>
          <p:cNvPr id="6" name="Group 133"/>
          <p:cNvGrpSpPr>
            <a:grpSpLocks/>
          </p:cNvGrpSpPr>
          <p:nvPr/>
        </p:nvGrpSpPr>
        <p:grpSpPr bwMode="auto">
          <a:xfrm>
            <a:off x="1457325" y="1771650"/>
            <a:ext cx="234950" cy="228600"/>
            <a:chOff x="1104" y="1872"/>
            <a:chExt cx="148" cy="144"/>
          </a:xfrm>
        </p:grpSpPr>
        <p:sp>
          <p:nvSpPr>
            <p:cNvPr id="3206" name="Oval 134"/>
            <p:cNvSpPr>
              <a:spLocks noChangeArrowheads="1"/>
            </p:cNvSpPr>
            <p:nvPr/>
          </p:nvSpPr>
          <p:spPr bwMode="auto">
            <a:xfrm>
              <a:off x="1104" y="1872"/>
              <a:ext cx="144" cy="144"/>
            </a:xfrm>
            <a:prstGeom prst="ellipse">
              <a:avLst/>
            </a:prstGeom>
            <a:noFill/>
            <a:ln w="22225">
              <a:solidFill>
                <a:schemeClr val="tx1"/>
              </a:solidFill>
              <a:round/>
              <a:headEnd/>
              <a:tailEnd/>
            </a:ln>
            <a:effectLst/>
          </p:spPr>
          <p:txBody>
            <a:bodyPr wrap="none" anchor="ctr"/>
            <a:lstStyle/>
            <a:p>
              <a:endParaRPr lang="en-US"/>
            </a:p>
          </p:txBody>
        </p:sp>
        <p:sp>
          <p:nvSpPr>
            <p:cNvPr id="3207" name="Line 135"/>
            <p:cNvSpPr>
              <a:spLocks noChangeShapeType="1"/>
            </p:cNvSpPr>
            <p:nvPr/>
          </p:nvSpPr>
          <p:spPr bwMode="auto">
            <a:xfrm>
              <a:off x="1176" y="1872"/>
              <a:ext cx="0" cy="144"/>
            </a:xfrm>
            <a:prstGeom prst="line">
              <a:avLst/>
            </a:prstGeom>
            <a:noFill/>
            <a:ln w="19050">
              <a:solidFill>
                <a:schemeClr val="tx1"/>
              </a:solidFill>
              <a:round/>
              <a:headEnd/>
              <a:tailEnd/>
            </a:ln>
            <a:effectLst/>
          </p:spPr>
          <p:txBody>
            <a:bodyPr/>
            <a:lstStyle/>
            <a:p>
              <a:endParaRPr lang="en-US"/>
            </a:p>
          </p:txBody>
        </p:sp>
        <p:sp>
          <p:nvSpPr>
            <p:cNvPr id="3208" name="Line 136"/>
            <p:cNvSpPr>
              <a:spLocks noChangeShapeType="1"/>
            </p:cNvSpPr>
            <p:nvPr/>
          </p:nvSpPr>
          <p:spPr bwMode="auto">
            <a:xfrm>
              <a:off x="1104" y="1948"/>
              <a:ext cx="148" cy="0"/>
            </a:xfrm>
            <a:prstGeom prst="line">
              <a:avLst/>
            </a:prstGeom>
            <a:noFill/>
            <a:ln w="22225">
              <a:solidFill>
                <a:schemeClr val="tx1"/>
              </a:solidFill>
              <a:round/>
              <a:headEnd/>
              <a:tailEnd/>
            </a:ln>
            <a:effectLst/>
          </p:spPr>
          <p:txBody>
            <a:bodyPr/>
            <a:lstStyle/>
            <a:p>
              <a:endParaRPr lang="en-US"/>
            </a:p>
          </p:txBody>
        </p:sp>
      </p:grpSp>
      <p:grpSp>
        <p:nvGrpSpPr>
          <p:cNvPr id="7" name="Group 137"/>
          <p:cNvGrpSpPr>
            <a:grpSpLocks/>
          </p:cNvGrpSpPr>
          <p:nvPr/>
        </p:nvGrpSpPr>
        <p:grpSpPr bwMode="auto">
          <a:xfrm>
            <a:off x="1584325" y="2133600"/>
            <a:ext cx="234950" cy="228600"/>
            <a:chOff x="1104" y="1872"/>
            <a:chExt cx="148" cy="144"/>
          </a:xfrm>
        </p:grpSpPr>
        <p:sp>
          <p:nvSpPr>
            <p:cNvPr id="3210" name="Oval 138"/>
            <p:cNvSpPr>
              <a:spLocks noChangeArrowheads="1"/>
            </p:cNvSpPr>
            <p:nvPr/>
          </p:nvSpPr>
          <p:spPr bwMode="auto">
            <a:xfrm>
              <a:off x="1104" y="1872"/>
              <a:ext cx="144" cy="144"/>
            </a:xfrm>
            <a:prstGeom prst="ellipse">
              <a:avLst/>
            </a:prstGeom>
            <a:noFill/>
            <a:ln w="22225">
              <a:solidFill>
                <a:schemeClr val="tx1"/>
              </a:solidFill>
              <a:round/>
              <a:headEnd/>
              <a:tailEnd/>
            </a:ln>
            <a:effectLst/>
          </p:spPr>
          <p:txBody>
            <a:bodyPr wrap="none" anchor="ctr"/>
            <a:lstStyle/>
            <a:p>
              <a:endParaRPr lang="en-US"/>
            </a:p>
          </p:txBody>
        </p:sp>
        <p:sp>
          <p:nvSpPr>
            <p:cNvPr id="3211" name="Line 139"/>
            <p:cNvSpPr>
              <a:spLocks noChangeShapeType="1"/>
            </p:cNvSpPr>
            <p:nvPr/>
          </p:nvSpPr>
          <p:spPr bwMode="auto">
            <a:xfrm>
              <a:off x="1176" y="1872"/>
              <a:ext cx="0" cy="144"/>
            </a:xfrm>
            <a:prstGeom prst="line">
              <a:avLst/>
            </a:prstGeom>
            <a:noFill/>
            <a:ln w="19050">
              <a:solidFill>
                <a:schemeClr val="tx1"/>
              </a:solidFill>
              <a:round/>
              <a:headEnd/>
              <a:tailEnd/>
            </a:ln>
            <a:effectLst/>
          </p:spPr>
          <p:txBody>
            <a:bodyPr/>
            <a:lstStyle/>
            <a:p>
              <a:endParaRPr lang="en-US"/>
            </a:p>
          </p:txBody>
        </p:sp>
        <p:sp>
          <p:nvSpPr>
            <p:cNvPr id="3212" name="Line 140"/>
            <p:cNvSpPr>
              <a:spLocks noChangeShapeType="1"/>
            </p:cNvSpPr>
            <p:nvPr/>
          </p:nvSpPr>
          <p:spPr bwMode="auto">
            <a:xfrm>
              <a:off x="1104" y="1948"/>
              <a:ext cx="148" cy="0"/>
            </a:xfrm>
            <a:prstGeom prst="line">
              <a:avLst/>
            </a:prstGeom>
            <a:noFill/>
            <a:ln w="22225">
              <a:solidFill>
                <a:schemeClr val="tx1"/>
              </a:solidFill>
              <a:round/>
              <a:headEnd/>
              <a:tailEnd/>
            </a:ln>
            <a:effectLst/>
          </p:spPr>
          <p:txBody>
            <a:bodyPr/>
            <a:lstStyle/>
            <a:p>
              <a:endParaRPr lang="en-US"/>
            </a:p>
          </p:txBody>
        </p:sp>
      </p:grpSp>
      <p:grpSp>
        <p:nvGrpSpPr>
          <p:cNvPr id="8" name="Group 141"/>
          <p:cNvGrpSpPr>
            <a:grpSpLocks/>
          </p:cNvGrpSpPr>
          <p:nvPr/>
        </p:nvGrpSpPr>
        <p:grpSpPr bwMode="auto">
          <a:xfrm>
            <a:off x="1355725" y="2438400"/>
            <a:ext cx="234950" cy="228600"/>
            <a:chOff x="1104" y="1872"/>
            <a:chExt cx="148" cy="144"/>
          </a:xfrm>
        </p:grpSpPr>
        <p:sp>
          <p:nvSpPr>
            <p:cNvPr id="3214" name="Oval 142"/>
            <p:cNvSpPr>
              <a:spLocks noChangeArrowheads="1"/>
            </p:cNvSpPr>
            <p:nvPr/>
          </p:nvSpPr>
          <p:spPr bwMode="auto">
            <a:xfrm>
              <a:off x="1104" y="1872"/>
              <a:ext cx="144" cy="144"/>
            </a:xfrm>
            <a:prstGeom prst="ellipse">
              <a:avLst/>
            </a:prstGeom>
            <a:noFill/>
            <a:ln w="22225">
              <a:solidFill>
                <a:schemeClr val="tx1"/>
              </a:solidFill>
              <a:round/>
              <a:headEnd/>
              <a:tailEnd/>
            </a:ln>
            <a:effectLst/>
          </p:spPr>
          <p:txBody>
            <a:bodyPr wrap="none" anchor="ctr"/>
            <a:lstStyle/>
            <a:p>
              <a:endParaRPr lang="en-US"/>
            </a:p>
          </p:txBody>
        </p:sp>
        <p:sp>
          <p:nvSpPr>
            <p:cNvPr id="3215" name="Line 143"/>
            <p:cNvSpPr>
              <a:spLocks noChangeShapeType="1"/>
            </p:cNvSpPr>
            <p:nvPr/>
          </p:nvSpPr>
          <p:spPr bwMode="auto">
            <a:xfrm>
              <a:off x="1176" y="1872"/>
              <a:ext cx="0" cy="144"/>
            </a:xfrm>
            <a:prstGeom prst="line">
              <a:avLst/>
            </a:prstGeom>
            <a:noFill/>
            <a:ln w="19050">
              <a:solidFill>
                <a:schemeClr val="tx1"/>
              </a:solidFill>
              <a:round/>
              <a:headEnd/>
              <a:tailEnd/>
            </a:ln>
            <a:effectLst/>
          </p:spPr>
          <p:txBody>
            <a:bodyPr/>
            <a:lstStyle/>
            <a:p>
              <a:endParaRPr lang="en-US"/>
            </a:p>
          </p:txBody>
        </p:sp>
        <p:sp>
          <p:nvSpPr>
            <p:cNvPr id="3216" name="Line 144"/>
            <p:cNvSpPr>
              <a:spLocks noChangeShapeType="1"/>
            </p:cNvSpPr>
            <p:nvPr/>
          </p:nvSpPr>
          <p:spPr bwMode="auto">
            <a:xfrm>
              <a:off x="1104" y="1948"/>
              <a:ext cx="148" cy="0"/>
            </a:xfrm>
            <a:prstGeom prst="line">
              <a:avLst/>
            </a:prstGeom>
            <a:noFill/>
            <a:ln w="22225">
              <a:solidFill>
                <a:schemeClr val="tx1"/>
              </a:solidFill>
              <a:round/>
              <a:headEnd/>
              <a:tailEnd/>
            </a:ln>
            <a:effectLst/>
          </p:spPr>
          <p:txBody>
            <a:bodyPr/>
            <a:lstStyle/>
            <a:p>
              <a:endParaRPr lang="en-US"/>
            </a:p>
          </p:txBody>
        </p:sp>
      </p:grpSp>
      <p:grpSp>
        <p:nvGrpSpPr>
          <p:cNvPr id="9" name="Group 145"/>
          <p:cNvGrpSpPr>
            <a:grpSpLocks/>
          </p:cNvGrpSpPr>
          <p:nvPr/>
        </p:nvGrpSpPr>
        <p:grpSpPr bwMode="auto">
          <a:xfrm>
            <a:off x="879475" y="2463800"/>
            <a:ext cx="234950" cy="228600"/>
            <a:chOff x="1104" y="1872"/>
            <a:chExt cx="148" cy="144"/>
          </a:xfrm>
        </p:grpSpPr>
        <p:sp>
          <p:nvSpPr>
            <p:cNvPr id="3218" name="Oval 146"/>
            <p:cNvSpPr>
              <a:spLocks noChangeArrowheads="1"/>
            </p:cNvSpPr>
            <p:nvPr/>
          </p:nvSpPr>
          <p:spPr bwMode="auto">
            <a:xfrm>
              <a:off x="1104" y="1872"/>
              <a:ext cx="144" cy="144"/>
            </a:xfrm>
            <a:prstGeom prst="ellipse">
              <a:avLst/>
            </a:prstGeom>
            <a:noFill/>
            <a:ln w="22225">
              <a:solidFill>
                <a:schemeClr val="tx1"/>
              </a:solidFill>
              <a:round/>
              <a:headEnd/>
              <a:tailEnd/>
            </a:ln>
            <a:effectLst/>
          </p:spPr>
          <p:txBody>
            <a:bodyPr wrap="none" anchor="ctr"/>
            <a:lstStyle/>
            <a:p>
              <a:endParaRPr lang="en-US"/>
            </a:p>
          </p:txBody>
        </p:sp>
        <p:sp>
          <p:nvSpPr>
            <p:cNvPr id="3219" name="Line 147"/>
            <p:cNvSpPr>
              <a:spLocks noChangeShapeType="1"/>
            </p:cNvSpPr>
            <p:nvPr/>
          </p:nvSpPr>
          <p:spPr bwMode="auto">
            <a:xfrm>
              <a:off x="1176" y="1872"/>
              <a:ext cx="0" cy="144"/>
            </a:xfrm>
            <a:prstGeom prst="line">
              <a:avLst/>
            </a:prstGeom>
            <a:noFill/>
            <a:ln w="19050">
              <a:solidFill>
                <a:schemeClr val="tx1"/>
              </a:solidFill>
              <a:round/>
              <a:headEnd/>
              <a:tailEnd/>
            </a:ln>
            <a:effectLst/>
          </p:spPr>
          <p:txBody>
            <a:bodyPr/>
            <a:lstStyle/>
            <a:p>
              <a:endParaRPr lang="en-US"/>
            </a:p>
          </p:txBody>
        </p:sp>
        <p:sp>
          <p:nvSpPr>
            <p:cNvPr id="3220" name="Line 148"/>
            <p:cNvSpPr>
              <a:spLocks noChangeShapeType="1"/>
            </p:cNvSpPr>
            <p:nvPr/>
          </p:nvSpPr>
          <p:spPr bwMode="auto">
            <a:xfrm>
              <a:off x="1104" y="1948"/>
              <a:ext cx="148" cy="0"/>
            </a:xfrm>
            <a:prstGeom prst="line">
              <a:avLst/>
            </a:prstGeom>
            <a:noFill/>
            <a:ln w="22225">
              <a:solidFill>
                <a:schemeClr val="tx1"/>
              </a:solidFill>
              <a:round/>
              <a:headEnd/>
              <a:tailEnd/>
            </a:ln>
            <a:effectLst/>
          </p:spPr>
          <p:txBody>
            <a:bodyPr/>
            <a:lstStyle/>
            <a:p>
              <a:endParaRPr lang="en-US"/>
            </a:p>
          </p:txBody>
        </p:sp>
      </p:grpSp>
      <p:grpSp>
        <p:nvGrpSpPr>
          <p:cNvPr id="10" name="Group 149"/>
          <p:cNvGrpSpPr>
            <a:grpSpLocks/>
          </p:cNvGrpSpPr>
          <p:nvPr/>
        </p:nvGrpSpPr>
        <p:grpSpPr bwMode="auto">
          <a:xfrm>
            <a:off x="612775" y="2171700"/>
            <a:ext cx="234950" cy="228600"/>
            <a:chOff x="1104" y="1872"/>
            <a:chExt cx="148" cy="144"/>
          </a:xfrm>
        </p:grpSpPr>
        <p:sp>
          <p:nvSpPr>
            <p:cNvPr id="3222" name="Oval 150"/>
            <p:cNvSpPr>
              <a:spLocks noChangeArrowheads="1"/>
            </p:cNvSpPr>
            <p:nvPr/>
          </p:nvSpPr>
          <p:spPr bwMode="auto">
            <a:xfrm>
              <a:off x="1104" y="1872"/>
              <a:ext cx="144" cy="144"/>
            </a:xfrm>
            <a:prstGeom prst="ellipse">
              <a:avLst/>
            </a:prstGeom>
            <a:noFill/>
            <a:ln w="22225">
              <a:solidFill>
                <a:schemeClr val="tx1"/>
              </a:solidFill>
              <a:round/>
              <a:headEnd/>
              <a:tailEnd/>
            </a:ln>
            <a:effectLst/>
          </p:spPr>
          <p:txBody>
            <a:bodyPr wrap="none" anchor="ctr"/>
            <a:lstStyle/>
            <a:p>
              <a:endParaRPr lang="en-US"/>
            </a:p>
          </p:txBody>
        </p:sp>
        <p:sp>
          <p:nvSpPr>
            <p:cNvPr id="3223" name="Line 151"/>
            <p:cNvSpPr>
              <a:spLocks noChangeShapeType="1"/>
            </p:cNvSpPr>
            <p:nvPr/>
          </p:nvSpPr>
          <p:spPr bwMode="auto">
            <a:xfrm>
              <a:off x="1176" y="1872"/>
              <a:ext cx="0" cy="144"/>
            </a:xfrm>
            <a:prstGeom prst="line">
              <a:avLst/>
            </a:prstGeom>
            <a:noFill/>
            <a:ln w="19050">
              <a:solidFill>
                <a:schemeClr val="tx1"/>
              </a:solidFill>
              <a:round/>
              <a:headEnd/>
              <a:tailEnd/>
            </a:ln>
            <a:effectLst/>
          </p:spPr>
          <p:txBody>
            <a:bodyPr/>
            <a:lstStyle/>
            <a:p>
              <a:endParaRPr lang="en-US"/>
            </a:p>
          </p:txBody>
        </p:sp>
        <p:sp>
          <p:nvSpPr>
            <p:cNvPr id="3224" name="Line 152"/>
            <p:cNvSpPr>
              <a:spLocks noChangeShapeType="1"/>
            </p:cNvSpPr>
            <p:nvPr/>
          </p:nvSpPr>
          <p:spPr bwMode="auto">
            <a:xfrm>
              <a:off x="1104" y="1948"/>
              <a:ext cx="148" cy="0"/>
            </a:xfrm>
            <a:prstGeom prst="line">
              <a:avLst/>
            </a:prstGeom>
            <a:noFill/>
            <a:ln w="22225">
              <a:solidFill>
                <a:schemeClr val="tx1"/>
              </a:solidFill>
              <a:round/>
              <a:headEnd/>
              <a:tailEnd/>
            </a:ln>
            <a:effectLst/>
          </p:spPr>
          <p:txBody>
            <a:bodyPr/>
            <a:lstStyle/>
            <a:p>
              <a:endParaRPr lang="en-US"/>
            </a:p>
          </p:txBody>
        </p:sp>
      </p:grpSp>
      <p:grpSp>
        <p:nvGrpSpPr>
          <p:cNvPr id="11" name="Group 153"/>
          <p:cNvGrpSpPr>
            <a:grpSpLocks/>
          </p:cNvGrpSpPr>
          <p:nvPr/>
        </p:nvGrpSpPr>
        <p:grpSpPr bwMode="auto">
          <a:xfrm>
            <a:off x="688975" y="1809750"/>
            <a:ext cx="234950" cy="228600"/>
            <a:chOff x="1104" y="1872"/>
            <a:chExt cx="148" cy="144"/>
          </a:xfrm>
        </p:grpSpPr>
        <p:sp>
          <p:nvSpPr>
            <p:cNvPr id="3226" name="Oval 154"/>
            <p:cNvSpPr>
              <a:spLocks noChangeArrowheads="1"/>
            </p:cNvSpPr>
            <p:nvPr/>
          </p:nvSpPr>
          <p:spPr bwMode="auto">
            <a:xfrm>
              <a:off x="1104" y="1872"/>
              <a:ext cx="144" cy="144"/>
            </a:xfrm>
            <a:prstGeom prst="ellipse">
              <a:avLst/>
            </a:prstGeom>
            <a:noFill/>
            <a:ln w="22225">
              <a:solidFill>
                <a:schemeClr val="tx1"/>
              </a:solidFill>
              <a:round/>
              <a:headEnd/>
              <a:tailEnd/>
            </a:ln>
            <a:effectLst/>
          </p:spPr>
          <p:txBody>
            <a:bodyPr wrap="none" anchor="ctr"/>
            <a:lstStyle/>
            <a:p>
              <a:endParaRPr lang="en-US"/>
            </a:p>
          </p:txBody>
        </p:sp>
        <p:sp>
          <p:nvSpPr>
            <p:cNvPr id="3227" name="Line 155"/>
            <p:cNvSpPr>
              <a:spLocks noChangeShapeType="1"/>
            </p:cNvSpPr>
            <p:nvPr/>
          </p:nvSpPr>
          <p:spPr bwMode="auto">
            <a:xfrm>
              <a:off x="1176" y="1872"/>
              <a:ext cx="0" cy="144"/>
            </a:xfrm>
            <a:prstGeom prst="line">
              <a:avLst/>
            </a:prstGeom>
            <a:noFill/>
            <a:ln w="19050">
              <a:solidFill>
                <a:schemeClr val="tx1"/>
              </a:solidFill>
              <a:round/>
              <a:headEnd/>
              <a:tailEnd/>
            </a:ln>
            <a:effectLst/>
          </p:spPr>
          <p:txBody>
            <a:bodyPr/>
            <a:lstStyle/>
            <a:p>
              <a:endParaRPr lang="en-US"/>
            </a:p>
          </p:txBody>
        </p:sp>
        <p:sp>
          <p:nvSpPr>
            <p:cNvPr id="3228" name="Line 156"/>
            <p:cNvSpPr>
              <a:spLocks noChangeShapeType="1"/>
            </p:cNvSpPr>
            <p:nvPr/>
          </p:nvSpPr>
          <p:spPr bwMode="auto">
            <a:xfrm>
              <a:off x="1104" y="1948"/>
              <a:ext cx="148" cy="0"/>
            </a:xfrm>
            <a:prstGeom prst="line">
              <a:avLst/>
            </a:prstGeom>
            <a:noFill/>
            <a:ln w="22225">
              <a:solidFill>
                <a:schemeClr val="tx1"/>
              </a:solidFill>
              <a:round/>
              <a:headEnd/>
              <a:tailEnd/>
            </a:ln>
            <a:effectLst/>
          </p:spPr>
          <p:txBody>
            <a:bodyPr/>
            <a:lstStyle/>
            <a:p>
              <a:endParaRPr lang="en-US"/>
            </a:p>
          </p:txBody>
        </p:sp>
      </p:grpSp>
      <p:grpSp>
        <p:nvGrpSpPr>
          <p:cNvPr id="12" name="Group 157"/>
          <p:cNvGrpSpPr>
            <a:grpSpLocks/>
          </p:cNvGrpSpPr>
          <p:nvPr/>
        </p:nvGrpSpPr>
        <p:grpSpPr bwMode="auto">
          <a:xfrm>
            <a:off x="1089025" y="1619250"/>
            <a:ext cx="234950" cy="228600"/>
            <a:chOff x="1104" y="1872"/>
            <a:chExt cx="148" cy="144"/>
          </a:xfrm>
        </p:grpSpPr>
        <p:sp>
          <p:nvSpPr>
            <p:cNvPr id="3230" name="Oval 158"/>
            <p:cNvSpPr>
              <a:spLocks noChangeArrowheads="1"/>
            </p:cNvSpPr>
            <p:nvPr/>
          </p:nvSpPr>
          <p:spPr bwMode="auto">
            <a:xfrm>
              <a:off x="1104" y="1872"/>
              <a:ext cx="144" cy="144"/>
            </a:xfrm>
            <a:prstGeom prst="ellipse">
              <a:avLst/>
            </a:prstGeom>
            <a:noFill/>
            <a:ln w="22225">
              <a:solidFill>
                <a:schemeClr val="tx1"/>
              </a:solidFill>
              <a:round/>
              <a:headEnd/>
              <a:tailEnd/>
            </a:ln>
            <a:effectLst/>
          </p:spPr>
          <p:txBody>
            <a:bodyPr wrap="none" anchor="ctr"/>
            <a:lstStyle/>
            <a:p>
              <a:endParaRPr lang="en-US"/>
            </a:p>
          </p:txBody>
        </p:sp>
        <p:sp>
          <p:nvSpPr>
            <p:cNvPr id="3231" name="Line 159"/>
            <p:cNvSpPr>
              <a:spLocks noChangeShapeType="1"/>
            </p:cNvSpPr>
            <p:nvPr/>
          </p:nvSpPr>
          <p:spPr bwMode="auto">
            <a:xfrm>
              <a:off x="1176" y="1872"/>
              <a:ext cx="0" cy="144"/>
            </a:xfrm>
            <a:prstGeom prst="line">
              <a:avLst/>
            </a:prstGeom>
            <a:noFill/>
            <a:ln w="19050">
              <a:solidFill>
                <a:schemeClr val="tx1"/>
              </a:solidFill>
              <a:round/>
              <a:headEnd/>
              <a:tailEnd/>
            </a:ln>
            <a:effectLst/>
          </p:spPr>
          <p:txBody>
            <a:bodyPr/>
            <a:lstStyle/>
            <a:p>
              <a:endParaRPr lang="en-US"/>
            </a:p>
          </p:txBody>
        </p:sp>
        <p:sp>
          <p:nvSpPr>
            <p:cNvPr id="3232" name="Line 160"/>
            <p:cNvSpPr>
              <a:spLocks noChangeShapeType="1"/>
            </p:cNvSpPr>
            <p:nvPr/>
          </p:nvSpPr>
          <p:spPr bwMode="auto">
            <a:xfrm>
              <a:off x="1104" y="1948"/>
              <a:ext cx="148" cy="0"/>
            </a:xfrm>
            <a:prstGeom prst="line">
              <a:avLst/>
            </a:prstGeom>
            <a:noFill/>
            <a:ln w="22225">
              <a:solidFill>
                <a:schemeClr val="tx1"/>
              </a:solidFill>
              <a:round/>
              <a:headEnd/>
              <a:tailEnd/>
            </a:ln>
            <a:effectLst/>
          </p:spPr>
          <p:txBody>
            <a:bodyPr/>
            <a:lstStyle/>
            <a:p>
              <a:endParaRPr lang="en-US"/>
            </a:p>
          </p:txBody>
        </p:sp>
      </p:grpSp>
      <p:grpSp>
        <p:nvGrpSpPr>
          <p:cNvPr id="13" name="Group 161"/>
          <p:cNvGrpSpPr>
            <a:grpSpLocks/>
          </p:cNvGrpSpPr>
          <p:nvPr/>
        </p:nvGrpSpPr>
        <p:grpSpPr bwMode="auto">
          <a:xfrm>
            <a:off x="365125" y="2847975"/>
            <a:ext cx="2765425" cy="460375"/>
            <a:chOff x="144" y="1314"/>
            <a:chExt cx="1742" cy="290"/>
          </a:xfrm>
        </p:grpSpPr>
        <p:sp>
          <p:nvSpPr>
            <p:cNvPr id="3234" name="Rectangle 162"/>
            <p:cNvSpPr>
              <a:spLocks noChangeArrowheads="1"/>
            </p:cNvSpPr>
            <p:nvPr/>
          </p:nvSpPr>
          <p:spPr bwMode="auto">
            <a:xfrm>
              <a:off x="144" y="1314"/>
              <a:ext cx="1008" cy="96"/>
            </a:xfrm>
            <a:prstGeom prst="rect">
              <a:avLst/>
            </a:prstGeom>
            <a:solidFill>
              <a:srgbClr val="FF6600"/>
            </a:solidFill>
            <a:ln w="9525">
              <a:noFill/>
              <a:miter lim="800000"/>
              <a:headEnd/>
              <a:tailEnd/>
            </a:ln>
            <a:effectLst/>
          </p:spPr>
          <p:txBody>
            <a:bodyPr wrap="none" anchor="ctr"/>
            <a:lstStyle/>
            <a:p>
              <a:endParaRPr lang="en-US"/>
            </a:p>
          </p:txBody>
        </p:sp>
        <p:sp>
          <p:nvSpPr>
            <p:cNvPr id="3235" name="Freeform 163"/>
            <p:cNvSpPr>
              <a:spLocks/>
            </p:cNvSpPr>
            <p:nvPr/>
          </p:nvSpPr>
          <p:spPr bwMode="auto">
            <a:xfrm>
              <a:off x="636" y="1410"/>
              <a:ext cx="1250" cy="194"/>
            </a:xfrm>
            <a:custGeom>
              <a:avLst/>
              <a:gdLst/>
              <a:ahLst/>
              <a:cxnLst>
                <a:cxn ang="0">
                  <a:pos x="31" y="0"/>
                </a:cxn>
                <a:cxn ang="0">
                  <a:pos x="75" y="189"/>
                </a:cxn>
                <a:cxn ang="0">
                  <a:pos x="175" y="194"/>
                </a:cxn>
                <a:cxn ang="0">
                  <a:pos x="402" y="178"/>
                </a:cxn>
                <a:cxn ang="0">
                  <a:pos x="1250" y="189"/>
                </a:cxn>
              </a:cxnLst>
              <a:rect l="0" t="0" r="r" b="b"/>
              <a:pathLst>
                <a:path w="1250" h="194">
                  <a:moveTo>
                    <a:pt x="31" y="0"/>
                  </a:moveTo>
                  <a:cubicBezTo>
                    <a:pt x="31" y="9"/>
                    <a:pt x="0" y="182"/>
                    <a:pt x="75" y="189"/>
                  </a:cubicBezTo>
                  <a:cubicBezTo>
                    <a:pt x="108" y="192"/>
                    <a:pt x="142" y="192"/>
                    <a:pt x="175" y="194"/>
                  </a:cubicBezTo>
                  <a:cubicBezTo>
                    <a:pt x="254" y="190"/>
                    <a:pt x="322" y="181"/>
                    <a:pt x="402" y="178"/>
                  </a:cubicBezTo>
                  <a:cubicBezTo>
                    <a:pt x="1017" y="192"/>
                    <a:pt x="735" y="189"/>
                    <a:pt x="1250" y="189"/>
                  </a:cubicBezTo>
                </a:path>
              </a:pathLst>
            </a:custGeom>
            <a:noFill/>
            <a:ln w="88900">
              <a:solidFill>
                <a:srgbClr val="FF6600"/>
              </a:solidFill>
              <a:round/>
              <a:headEnd/>
              <a:tailEnd/>
            </a:ln>
            <a:effectLst/>
          </p:spPr>
          <p:txBody>
            <a:bodyPr/>
            <a:lstStyle/>
            <a:p>
              <a:endParaRPr lang="en-US"/>
            </a:p>
          </p:txBody>
        </p:sp>
      </p:grpSp>
      <p:grpSp>
        <p:nvGrpSpPr>
          <p:cNvPr id="14" name="Group 164"/>
          <p:cNvGrpSpPr>
            <a:grpSpLocks/>
          </p:cNvGrpSpPr>
          <p:nvPr/>
        </p:nvGrpSpPr>
        <p:grpSpPr bwMode="auto">
          <a:xfrm>
            <a:off x="365125" y="1060450"/>
            <a:ext cx="2760663" cy="463550"/>
            <a:chOff x="144" y="188"/>
            <a:chExt cx="1739" cy="292"/>
          </a:xfrm>
        </p:grpSpPr>
        <p:sp>
          <p:nvSpPr>
            <p:cNvPr id="3237" name="Rectangle 165"/>
            <p:cNvSpPr>
              <a:spLocks noChangeArrowheads="1"/>
            </p:cNvSpPr>
            <p:nvPr/>
          </p:nvSpPr>
          <p:spPr bwMode="auto">
            <a:xfrm>
              <a:off x="144" y="384"/>
              <a:ext cx="1008" cy="96"/>
            </a:xfrm>
            <a:prstGeom prst="rect">
              <a:avLst/>
            </a:prstGeom>
            <a:solidFill>
              <a:srgbClr val="FF6600"/>
            </a:solidFill>
            <a:ln w="9525">
              <a:noFill/>
              <a:miter lim="800000"/>
              <a:headEnd/>
              <a:tailEnd/>
            </a:ln>
            <a:effectLst/>
          </p:spPr>
          <p:txBody>
            <a:bodyPr wrap="none" anchor="ctr"/>
            <a:lstStyle/>
            <a:p>
              <a:endParaRPr lang="en-US"/>
            </a:p>
          </p:txBody>
        </p:sp>
        <p:sp>
          <p:nvSpPr>
            <p:cNvPr id="3238" name="Freeform 166"/>
            <p:cNvSpPr>
              <a:spLocks/>
            </p:cNvSpPr>
            <p:nvPr/>
          </p:nvSpPr>
          <p:spPr bwMode="auto">
            <a:xfrm>
              <a:off x="665" y="188"/>
              <a:ext cx="1218" cy="210"/>
            </a:xfrm>
            <a:custGeom>
              <a:avLst/>
              <a:gdLst/>
              <a:ahLst/>
              <a:cxnLst>
                <a:cxn ang="0">
                  <a:pos x="0" y="200"/>
                </a:cxn>
                <a:cxn ang="0">
                  <a:pos x="0" y="161"/>
                </a:cxn>
                <a:cxn ang="0">
                  <a:pos x="11" y="22"/>
                </a:cxn>
                <a:cxn ang="0">
                  <a:pos x="44" y="11"/>
                </a:cxn>
                <a:cxn ang="0">
                  <a:pos x="997" y="0"/>
                </a:cxn>
                <a:cxn ang="0">
                  <a:pos x="1218" y="6"/>
                </a:cxn>
              </a:cxnLst>
              <a:rect l="0" t="0" r="r" b="b"/>
              <a:pathLst>
                <a:path w="1218" h="210">
                  <a:moveTo>
                    <a:pt x="0" y="200"/>
                  </a:moveTo>
                  <a:cubicBezTo>
                    <a:pt x="12" y="159"/>
                    <a:pt x="0" y="210"/>
                    <a:pt x="0" y="161"/>
                  </a:cubicBezTo>
                  <a:cubicBezTo>
                    <a:pt x="0" y="115"/>
                    <a:pt x="1" y="67"/>
                    <a:pt x="11" y="22"/>
                  </a:cubicBezTo>
                  <a:cubicBezTo>
                    <a:pt x="13" y="11"/>
                    <a:pt x="33" y="15"/>
                    <a:pt x="44" y="11"/>
                  </a:cubicBezTo>
                  <a:cubicBezTo>
                    <a:pt x="364" y="15"/>
                    <a:pt x="679" y="16"/>
                    <a:pt x="997" y="0"/>
                  </a:cubicBezTo>
                  <a:cubicBezTo>
                    <a:pt x="1207" y="6"/>
                    <a:pt x="1133" y="6"/>
                    <a:pt x="1218" y="6"/>
                  </a:cubicBezTo>
                </a:path>
              </a:pathLst>
            </a:custGeom>
            <a:noFill/>
            <a:ln w="88900">
              <a:solidFill>
                <a:srgbClr val="FF6600"/>
              </a:solidFill>
              <a:round/>
              <a:headEnd/>
              <a:tailEnd/>
            </a:ln>
            <a:effectLst/>
          </p:spPr>
          <p:txBody>
            <a:bodyPr/>
            <a:lstStyle/>
            <a:p>
              <a:endParaRPr lang="en-US"/>
            </a:p>
          </p:txBody>
        </p:sp>
      </p:grpSp>
      <p:sp>
        <p:nvSpPr>
          <p:cNvPr id="3239" name="Text Box 167"/>
          <p:cNvSpPr txBox="1">
            <a:spLocks noChangeArrowheads="1"/>
          </p:cNvSpPr>
          <p:nvPr/>
        </p:nvSpPr>
        <p:spPr bwMode="auto">
          <a:xfrm>
            <a:off x="577850" y="4659313"/>
            <a:ext cx="3736975"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As the spiraling ion gets near</a:t>
            </a:r>
          </a:p>
        </p:txBody>
      </p:sp>
      <p:sp>
        <p:nvSpPr>
          <p:cNvPr id="3240" name="Text Box 168"/>
          <p:cNvSpPr txBox="1">
            <a:spLocks noChangeArrowheads="1"/>
          </p:cNvSpPr>
          <p:nvPr/>
        </p:nvSpPr>
        <p:spPr bwMode="auto">
          <a:xfrm>
            <a:off x="593725" y="4937125"/>
            <a:ext cx="3409950"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a detect plate, it induces a </a:t>
            </a:r>
          </a:p>
        </p:txBody>
      </p:sp>
      <p:sp>
        <p:nvSpPr>
          <p:cNvPr id="3241" name="Text Box 169"/>
          <p:cNvSpPr txBox="1">
            <a:spLocks noChangeArrowheads="1"/>
          </p:cNvSpPr>
          <p:nvPr/>
        </p:nvSpPr>
        <p:spPr bwMode="auto">
          <a:xfrm>
            <a:off x="593725" y="5213350"/>
            <a:ext cx="3425825"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current that is detected by </a:t>
            </a:r>
          </a:p>
        </p:txBody>
      </p:sp>
      <p:sp>
        <p:nvSpPr>
          <p:cNvPr id="3242" name="Text Box 170"/>
          <p:cNvSpPr txBox="1">
            <a:spLocks noChangeArrowheads="1"/>
          </p:cNvSpPr>
          <p:nvPr/>
        </p:nvSpPr>
        <p:spPr bwMode="auto">
          <a:xfrm>
            <a:off x="593725" y="5470525"/>
            <a:ext cx="2114550"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our instrument. </a:t>
            </a:r>
          </a:p>
        </p:txBody>
      </p:sp>
      <p:sp>
        <p:nvSpPr>
          <p:cNvPr id="3243" name="Text Box 171"/>
          <p:cNvSpPr txBox="1">
            <a:spLocks noChangeArrowheads="1"/>
          </p:cNvSpPr>
          <p:nvPr/>
        </p:nvSpPr>
        <p:spPr bwMode="auto">
          <a:xfrm>
            <a:off x="5314950" y="4648200"/>
            <a:ext cx="3286125"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The signal is recorded for</a:t>
            </a:r>
          </a:p>
        </p:txBody>
      </p:sp>
      <p:sp>
        <p:nvSpPr>
          <p:cNvPr id="3244" name="Text Box 172"/>
          <p:cNvSpPr txBox="1">
            <a:spLocks noChangeArrowheads="1"/>
          </p:cNvSpPr>
          <p:nvPr/>
        </p:nvSpPr>
        <p:spPr bwMode="auto">
          <a:xfrm>
            <a:off x="5330825" y="4926013"/>
            <a:ext cx="3270250"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a period of time and then </a:t>
            </a:r>
          </a:p>
        </p:txBody>
      </p:sp>
      <p:sp>
        <p:nvSpPr>
          <p:cNvPr id="3245" name="Text Box 173"/>
          <p:cNvSpPr txBox="1">
            <a:spLocks noChangeArrowheads="1"/>
          </p:cNvSpPr>
          <p:nvPr/>
        </p:nvSpPr>
        <p:spPr bwMode="auto">
          <a:xfrm>
            <a:off x="5330825" y="5202238"/>
            <a:ext cx="3355975"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displayed by the software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657475"/>
            <a:ext cx="4060825" cy="3843338"/>
            <a:chOff x="192" y="1674"/>
            <a:chExt cx="2558" cy="2421"/>
          </a:xfrm>
        </p:grpSpPr>
        <p:sp>
          <p:nvSpPr>
            <p:cNvPr id="4099" name="Rectangle 3"/>
            <p:cNvSpPr>
              <a:spLocks noChangeArrowheads="1"/>
            </p:cNvSpPr>
            <p:nvPr/>
          </p:nvSpPr>
          <p:spPr bwMode="auto">
            <a:xfrm>
              <a:off x="1051" y="3960"/>
              <a:ext cx="899" cy="135"/>
            </a:xfrm>
            <a:prstGeom prst="rect">
              <a:avLst/>
            </a:prstGeom>
            <a:noFill/>
            <a:ln w="9525">
              <a:noFill/>
              <a:miter lim="800000"/>
              <a:headEnd/>
              <a:tailEnd/>
            </a:ln>
          </p:spPr>
          <p:txBody>
            <a:bodyPr wrap="none" lIns="0" tIns="0" rIns="0" bIns="0">
              <a:spAutoFit/>
            </a:bodyPr>
            <a:lstStyle/>
            <a:p>
              <a:r>
                <a:rPr lang="en-US" sz="1400" b="1">
                  <a:latin typeface="Arial" charset="0"/>
                </a:rPr>
                <a:t>Frequency  (kHz)</a:t>
              </a:r>
            </a:p>
          </p:txBody>
        </p:sp>
        <p:sp>
          <p:nvSpPr>
            <p:cNvPr id="4100" name="Rectangle 4"/>
            <p:cNvSpPr>
              <a:spLocks noChangeArrowheads="1"/>
            </p:cNvSpPr>
            <p:nvPr/>
          </p:nvSpPr>
          <p:spPr bwMode="auto">
            <a:xfrm>
              <a:off x="2480" y="3831"/>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300</a:t>
              </a:r>
              <a:endParaRPr lang="en-US" sz="1400" b="1">
                <a:latin typeface="Arial" charset="0"/>
              </a:endParaRPr>
            </a:p>
          </p:txBody>
        </p:sp>
        <p:sp>
          <p:nvSpPr>
            <p:cNvPr id="4101" name="Rectangle 5"/>
            <p:cNvSpPr>
              <a:spLocks noChangeArrowheads="1"/>
            </p:cNvSpPr>
            <p:nvPr/>
          </p:nvSpPr>
          <p:spPr bwMode="auto">
            <a:xfrm>
              <a:off x="2089" y="3831"/>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250</a:t>
              </a:r>
              <a:endParaRPr lang="en-US" sz="1400" b="1">
                <a:latin typeface="Arial" charset="0"/>
              </a:endParaRPr>
            </a:p>
          </p:txBody>
        </p:sp>
        <p:sp>
          <p:nvSpPr>
            <p:cNvPr id="4102" name="Rectangle 6"/>
            <p:cNvSpPr>
              <a:spLocks noChangeArrowheads="1"/>
            </p:cNvSpPr>
            <p:nvPr/>
          </p:nvSpPr>
          <p:spPr bwMode="auto">
            <a:xfrm>
              <a:off x="1700" y="3831"/>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200</a:t>
              </a:r>
              <a:endParaRPr lang="en-US" sz="1400" b="1">
                <a:latin typeface="Arial" charset="0"/>
              </a:endParaRPr>
            </a:p>
          </p:txBody>
        </p:sp>
        <p:sp>
          <p:nvSpPr>
            <p:cNvPr id="4103" name="Rectangle 7"/>
            <p:cNvSpPr>
              <a:spLocks noChangeArrowheads="1"/>
            </p:cNvSpPr>
            <p:nvPr/>
          </p:nvSpPr>
          <p:spPr bwMode="auto">
            <a:xfrm>
              <a:off x="1305" y="3831"/>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150</a:t>
              </a:r>
              <a:endParaRPr lang="en-US" sz="1400" b="1">
                <a:latin typeface="Arial" charset="0"/>
              </a:endParaRPr>
            </a:p>
          </p:txBody>
        </p:sp>
        <p:sp>
          <p:nvSpPr>
            <p:cNvPr id="4104" name="Rectangle 8"/>
            <p:cNvSpPr>
              <a:spLocks noChangeArrowheads="1"/>
            </p:cNvSpPr>
            <p:nvPr/>
          </p:nvSpPr>
          <p:spPr bwMode="auto">
            <a:xfrm>
              <a:off x="915" y="3831"/>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100</a:t>
              </a:r>
              <a:endParaRPr lang="en-US" sz="1400" b="1">
                <a:latin typeface="Arial" charset="0"/>
              </a:endParaRPr>
            </a:p>
          </p:txBody>
        </p:sp>
        <p:sp>
          <p:nvSpPr>
            <p:cNvPr id="4105" name="Rectangle 9"/>
            <p:cNvSpPr>
              <a:spLocks noChangeArrowheads="1"/>
            </p:cNvSpPr>
            <p:nvPr/>
          </p:nvSpPr>
          <p:spPr bwMode="auto">
            <a:xfrm>
              <a:off x="551" y="3831"/>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50</a:t>
              </a:r>
              <a:endParaRPr lang="en-US" sz="1400" b="1">
                <a:latin typeface="Arial" charset="0"/>
              </a:endParaRPr>
            </a:p>
          </p:txBody>
        </p:sp>
        <p:sp>
          <p:nvSpPr>
            <p:cNvPr id="4106" name="Rectangle 10"/>
            <p:cNvSpPr>
              <a:spLocks noChangeArrowheads="1"/>
            </p:cNvSpPr>
            <p:nvPr/>
          </p:nvSpPr>
          <p:spPr bwMode="auto">
            <a:xfrm>
              <a:off x="192" y="3831"/>
              <a:ext cx="62"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a:t>
              </a:r>
              <a:endParaRPr lang="en-US" sz="1400" b="1">
                <a:latin typeface="Arial" charset="0"/>
              </a:endParaRPr>
            </a:p>
          </p:txBody>
        </p:sp>
        <p:grpSp>
          <p:nvGrpSpPr>
            <p:cNvPr id="3" name="Group 11"/>
            <p:cNvGrpSpPr>
              <a:grpSpLocks/>
            </p:cNvGrpSpPr>
            <p:nvPr/>
          </p:nvGrpSpPr>
          <p:grpSpPr bwMode="auto">
            <a:xfrm>
              <a:off x="240" y="3798"/>
              <a:ext cx="2510" cy="28"/>
              <a:chOff x="1200" y="2448"/>
              <a:chExt cx="2510" cy="28"/>
            </a:xfrm>
          </p:grpSpPr>
          <p:grpSp>
            <p:nvGrpSpPr>
              <p:cNvPr id="4" name="Group 12"/>
              <p:cNvGrpSpPr>
                <a:grpSpLocks/>
              </p:cNvGrpSpPr>
              <p:nvPr/>
            </p:nvGrpSpPr>
            <p:grpSpPr bwMode="auto">
              <a:xfrm>
                <a:off x="1200" y="2450"/>
                <a:ext cx="2351" cy="26"/>
                <a:chOff x="1200" y="2462"/>
                <a:chExt cx="2351" cy="26"/>
              </a:xfrm>
            </p:grpSpPr>
            <p:sp>
              <p:nvSpPr>
                <p:cNvPr id="4109" name="Line 13"/>
                <p:cNvSpPr>
                  <a:spLocks noChangeShapeType="1"/>
                </p:cNvSpPr>
                <p:nvPr/>
              </p:nvSpPr>
              <p:spPr bwMode="auto">
                <a:xfrm>
                  <a:off x="3551" y="2471"/>
                  <a:ext cx="0" cy="17"/>
                </a:xfrm>
                <a:prstGeom prst="line">
                  <a:avLst/>
                </a:prstGeom>
                <a:noFill/>
                <a:ln w="20638">
                  <a:solidFill>
                    <a:srgbClr val="000000"/>
                  </a:solidFill>
                  <a:round/>
                  <a:headEnd/>
                  <a:tailEnd/>
                </a:ln>
              </p:spPr>
              <p:txBody>
                <a:bodyPr/>
                <a:lstStyle/>
                <a:p>
                  <a:endParaRPr lang="en-US"/>
                </a:p>
              </p:txBody>
            </p:sp>
            <p:sp>
              <p:nvSpPr>
                <p:cNvPr id="4110" name="Line 14"/>
                <p:cNvSpPr>
                  <a:spLocks noChangeShapeType="1"/>
                </p:cNvSpPr>
                <p:nvPr/>
              </p:nvSpPr>
              <p:spPr bwMode="auto">
                <a:xfrm>
                  <a:off x="3551" y="2462"/>
                  <a:ext cx="0" cy="1"/>
                </a:xfrm>
                <a:prstGeom prst="line">
                  <a:avLst/>
                </a:prstGeom>
                <a:noFill/>
                <a:ln w="9525">
                  <a:solidFill>
                    <a:srgbClr val="808080"/>
                  </a:solidFill>
                  <a:round/>
                  <a:headEnd/>
                  <a:tailEnd/>
                </a:ln>
              </p:spPr>
              <p:txBody>
                <a:bodyPr/>
                <a:lstStyle/>
                <a:p>
                  <a:endParaRPr lang="en-US"/>
                </a:p>
              </p:txBody>
            </p:sp>
            <p:sp>
              <p:nvSpPr>
                <p:cNvPr id="4111" name="Line 15"/>
                <p:cNvSpPr>
                  <a:spLocks noChangeShapeType="1"/>
                </p:cNvSpPr>
                <p:nvPr/>
              </p:nvSpPr>
              <p:spPr bwMode="auto">
                <a:xfrm>
                  <a:off x="3160" y="2471"/>
                  <a:ext cx="1" cy="17"/>
                </a:xfrm>
                <a:prstGeom prst="line">
                  <a:avLst/>
                </a:prstGeom>
                <a:noFill/>
                <a:ln w="20638">
                  <a:solidFill>
                    <a:srgbClr val="000000"/>
                  </a:solidFill>
                  <a:round/>
                  <a:headEnd/>
                  <a:tailEnd/>
                </a:ln>
              </p:spPr>
              <p:txBody>
                <a:bodyPr/>
                <a:lstStyle/>
                <a:p>
                  <a:endParaRPr lang="en-US"/>
                </a:p>
              </p:txBody>
            </p:sp>
            <p:sp>
              <p:nvSpPr>
                <p:cNvPr id="4112" name="Line 16"/>
                <p:cNvSpPr>
                  <a:spLocks noChangeShapeType="1"/>
                </p:cNvSpPr>
                <p:nvPr/>
              </p:nvSpPr>
              <p:spPr bwMode="auto">
                <a:xfrm>
                  <a:off x="3160" y="2462"/>
                  <a:ext cx="1" cy="1"/>
                </a:xfrm>
                <a:prstGeom prst="line">
                  <a:avLst/>
                </a:prstGeom>
                <a:noFill/>
                <a:ln w="9525">
                  <a:solidFill>
                    <a:srgbClr val="808080"/>
                  </a:solidFill>
                  <a:round/>
                  <a:headEnd/>
                  <a:tailEnd/>
                </a:ln>
              </p:spPr>
              <p:txBody>
                <a:bodyPr/>
                <a:lstStyle/>
                <a:p>
                  <a:endParaRPr lang="en-US"/>
                </a:p>
              </p:txBody>
            </p:sp>
            <p:sp>
              <p:nvSpPr>
                <p:cNvPr id="4113" name="Line 17"/>
                <p:cNvSpPr>
                  <a:spLocks noChangeShapeType="1"/>
                </p:cNvSpPr>
                <p:nvPr/>
              </p:nvSpPr>
              <p:spPr bwMode="auto">
                <a:xfrm>
                  <a:off x="3257" y="2471"/>
                  <a:ext cx="0" cy="9"/>
                </a:xfrm>
                <a:prstGeom prst="line">
                  <a:avLst/>
                </a:prstGeom>
                <a:noFill/>
                <a:ln w="20638">
                  <a:solidFill>
                    <a:srgbClr val="000000"/>
                  </a:solidFill>
                  <a:round/>
                  <a:headEnd/>
                  <a:tailEnd/>
                </a:ln>
              </p:spPr>
              <p:txBody>
                <a:bodyPr/>
                <a:lstStyle/>
                <a:p>
                  <a:endParaRPr lang="en-US"/>
                </a:p>
              </p:txBody>
            </p:sp>
            <p:sp>
              <p:nvSpPr>
                <p:cNvPr id="4114" name="Line 18"/>
                <p:cNvSpPr>
                  <a:spLocks noChangeShapeType="1"/>
                </p:cNvSpPr>
                <p:nvPr/>
              </p:nvSpPr>
              <p:spPr bwMode="auto">
                <a:xfrm>
                  <a:off x="3354" y="2471"/>
                  <a:ext cx="0" cy="9"/>
                </a:xfrm>
                <a:prstGeom prst="line">
                  <a:avLst/>
                </a:prstGeom>
                <a:noFill/>
                <a:ln w="20638">
                  <a:solidFill>
                    <a:srgbClr val="000000"/>
                  </a:solidFill>
                  <a:round/>
                  <a:headEnd/>
                  <a:tailEnd/>
                </a:ln>
              </p:spPr>
              <p:txBody>
                <a:bodyPr/>
                <a:lstStyle/>
                <a:p>
                  <a:endParaRPr lang="en-US"/>
                </a:p>
              </p:txBody>
            </p:sp>
            <p:sp>
              <p:nvSpPr>
                <p:cNvPr id="4115" name="Line 19"/>
                <p:cNvSpPr>
                  <a:spLocks noChangeShapeType="1"/>
                </p:cNvSpPr>
                <p:nvPr/>
              </p:nvSpPr>
              <p:spPr bwMode="auto">
                <a:xfrm>
                  <a:off x="3454" y="2471"/>
                  <a:ext cx="1" cy="9"/>
                </a:xfrm>
                <a:prstGeom prst="line">
                  <a:avLst/>
                </a:prstGeom>
                <a:noFill/>
                <a:ln w="20638">
                  <a:solidFill>
                    <a:srgbClr val="000000"/>
                  </a:solidFill>
                  <a:round/>
                  <a:headEnd/>
                  <a:tailEnd/>
                </a:ln>
              </p:spPr>
              <p:txBody>
                <a:bodyPr/>
                <a:lstStyle/>
                <a:p>
                  <a:endParaRPr lang="en-US"/>
                </a:p>
              </p:txBody>
            </p:sp>
            <p:sp>
              <p:nvSpPr>
                <p:cNvPr id="4116" name="Line 20"/>
                <p:cNvSpPr>
                  <a:spLocks noChangeShapeType="1"/>
                </p:cNvSpPr>
                <p:nvPr/>
              </p:nvSpPr>
              <p:spPr bwMode="auto">
                <a:xfrm>
                  <a:off x="2770" y="2471"/>
                  <a:ext cx="0" cy="17"/>
                </a:xfrm>
                <a:prstGeom prst="line">
                  <a:avLst/>
                </a:prstGeom>
                <a:noFill/>
                <a:ln w="20638">
                  <a:solidFill>
                    <a:srgbClr val="000000"/>
                  </a:solidFill>
                  <a:round/>
                  <a:headEnd/>
                  <a:tailEnd/>
                </a:ln>
              </p:spPr>
              <p:txBody>
                <a:bodyPr/>
                <a:lstStyle/>
                <a:p>
                  <a:endParaRPr lang="en-US"/>
                </a:p>
              </p:txBody>
            </p:sp>
            <p:sp>
              <p:nvSpPr>
                <p:cNvPr id="4117" name="Line 21"/>
                <p:cNvSpPr>
                  <a:spLocks noChangeShapeType="1"/>
                </p:cNvSpPr>
                <p:nvPr/>
              </p:nvSpPr>
              <p:spPr bwMode="auto">
                <a:xfrm>
                  <a:off x="2770" y="2462"/>
                  <a:ext cx="0" cy="1"/>
                </a:xfrm>
                <a:prstGeom prst="line">
                  <a:avLst/>
                </a:prstGeom>
                <a:noFill/>
                <a:ln w="9525">
                  <a:solidFill>
                    <a:srgbClr val="808080"/>
                  </a:solidFill>
                  <a:round/>
                  <a:headEnd/>
                  <a:tailEnd/>
                </a:ln>
              </p:spPr>
              <p:txBody>
                <a:bodyPr/>
                <a:lstStyle/>
                <a:p>
                  <a:endParaRPr lang="en-US"/>
                </a:p>
              </p:txBody>
            </p:sp>
            <p:sp>
              <p:nvSpPr>
                <p:cNvPr id="4118" name="Line 22"/>
                <p:cNvSpPr>
                  <a:spLocks noChangeShapeType="1"/>
                </p:cNvSpPr>
                <p:nvPr/>
              </p:nvSpPr>
              <p:spPr bwMode="auto">
                <a:xfrm>
                  <a:off x="2866" y="2471"/>
                  <a:ext cx="0" cy="9"/>
                </a:xfrm>
                <a:prstGeom prst="line">
                  <a:avLst/>
                </a:prstGeom>
                <a:noFill/>
                <a:ln w="20638">
                  <a:solidFill>
                    <a:srgbClr val="000000"/>
                  </a:solidFill>
                  <a:round/>
                  <a:headEnd/>
                  <a:tailEnd/>
                </a:ln>
              </p:spPr>
              <p:txBody>
                <a:bodyPr/>
                <a:lstStyle/>
                <a:p>
                  <a:endParaRPr lang="en-US"/>
                </a:p>
              </p:txBody>
            </p:sp>
            <p:sp>
              <p:nvSpPr>
                <p:cNvPr id="4119" name="Line 23"/>
                <p:cNvSpPr>
                  <a:spLocks noChangeShapeType="1"/>
                </p:cNvSpPr>
                <p:nvPr/>
              </p:nvSpPr>
              <p:spPr bwMode="auto">
                <a:xfrm>
                  <a:off x="2963" y="2471"/>
                  <a:ext cx="1" cy="9"/>
                </a:xfrm>
                <a:prstGeom prst="line">
                  <a:avLst/>
                </a:prstGeom>
                <a:noFill/>
                <a:ln w="20638">
                  <a:solidFill>
                    <a:srgbClr val="000000"/>
                  </a:solidFill>
                  <a:round/>
                  <a:headEnd/>
                  <a:tailEnd/>
                </a:ln>
              </p:spPr>
              <p:txBody>
                <a:bodyPr/>
                <a:lstStyle/>
                <a:p>
                  <a:endParaRPr lang="en-US"/>
                </a:p>
              </p:txBody>
            </p:sp>
            <p:sp>
              <p:nvSpPr>
                <p:cNvPr id="4120" name="Line 24"/>
                <p:cNvSpPr>
                  <a:spLocks noChangeShapeType="1"/>
                </p:cNvSpPr>
                <p:nvPr/>
              </p:nvSpPr>
              <p:spPr bwMode="auto">
                <a:xfrm>
                  <a:off x="3063" y="2471"/>
                  <a:ext cx="1" cy="9"/>
                </a:xfrm>
                <a:prstGeom prst="line">
                  <a:avLst/>
                </a:prstGeom>
                <a:noFill/>
                <a:ln w="20638">
                  <a:solidFill>
                    <a:srgbClr val="000000"/>
                  </a:solidFill>
                  <a:round/>
                  <a:headEnd/>
                  <a:tailEnd/>
                </a:ln>
              </p:spPr>
              <p:txBody>
                <a:bodyPr/>
                <a:lstStyle/>
                <a:p>
                  <a:endParaRPr lang="en-US"/>
                </a:p>
              </p:txBody>
            </p:sp>
            <p:sp>
              <p:nvSpPr>
                <p:cNvPr id="4121" name="Line 25"/>
                <p:cNvSpPr>
                  <a:spLocks noChangeShapeType="1"/>
                </p:cNvSpPr>
                <p:nvPr/>
              </p:nvSpPr>
              <p:spPr bwMode="auto">
                <a:xfrm>
                  <a:off x="2376" y="2471"/>
                  <a:ext cx="0" cy="17"/>
                </a:xfrm>
                <a:prstGeom prst="line">
                  <a:avLst/>
                </a:prstGeom>
                <a:noFill/>
                <a:ln w="20638">
                  <a:solidFill>
                    <a:srgbClr val="000000"/>
                  </a:solidFill>
                  <a:round/>
                  <a:headEnd/>
                  <a:tailEnd/>
                </a:ln>
              </p:spPr>
              <p:txBody>
                <a:bodyPr/>
                <a:lstStyle/>
                <a:p>
                  <a:endParaRPr lang="en-US"/>
                </a:p>
              </p:txBody>
            </p:sp>
            <p:sp>
              <p:nvSpPr>
                <p:cNvPr id="4122" name="Line 26"/>
                <p:cNvSpPr>
                  <a:spLocks noChangeShapeType="1"/>
                </p:cNvSpPr>
                <p:nvPr/>
              </p:nvSpPr>
              <p:spPr bwMode="auto">
                <a:xfrm>
                  <a:off x="2376" y="2462"/>
                  <a:ext cx="0" cy="1"/>
                </a:xfrm>
                <a:prstGeom prst="line">
                  <a:avLst/>
                </a:prstGeom>
                <a:noFill/>
                <a:ln w="9525">
                  <a:solidFill>
                    <a:srgbClr val="808080"/>
                  </a:solidFill>
                  <a:round/>
                  <a:headEnd/>
                  <a:tailEnd/>
                </a:ln>
              </p:spPr>
              <p:txBody>
                <a:bodyPr/>
                <a:lstStyle/>
                <a:p>
                  <a:endParaRPr lang="en-US"/>
                </a:p>
              </p:txBody>
            </p:sp>
            <p:sp>
              <p:nvSpPr>
                <p:cNvPr id="4123" name="Line 27"/>
                <p:cNvSpPr>
                  <a:spLocks noChangeShapeType="1"/>
                </p:cNvSpPr>
                <p:nvPr/>
              </p:nvSpPr>
              <p:spPr bwMode="auto">
                <a:xfrm>
                  <a:off x="2472" y="2471"/>
                  <a:ext cx="0" cy="9"/>
                </a:xfrm>
                <a:prstGeom prst="line">
                  <a:avLst/>
                </a:prstGeom>
                <a:noFill/>
                <a:ln w="20638">
                  <a:solidFill>
                    <a:srgbClr val="000000"/>
                  </a:solidFill>
                  <a:round/>
                  <a:headEnd/>
                  <a:tailEnd/>
                </a:ln>
              </p:spPr>
              <p:txBody>
                <a:bodyPr/>
                <a:lstStyle/>
                <a:p>
                  <a:endParaRPr lang="en-US"/>
                </a:p>
              </p:txBody>
            </p:sp>
            <p:sp>
              <p:nvSpPr>
                <p:cNvPr id="4124" name="Line 28"/>
                <p:cNvSpPr>
                  <a:spLocks noChangeShapeType="1"/>
                </p:cNvSpPr>
                <p:nvPr/>
              </p:nvSpPr>
              <p:spPr bwMode="auto">
                <a:xfrm>
                  <a:off x="2572" y="2471"/>
                  <a:ext cx="1" cy="9"/>
                </a:xfrm>
                <a:prstGeom prst="line">
                  <a:avLst/>
                </a:prstGeom>
                <a:noFill/>
                <a:ln w="20638">
                  <a:solidFill>
                    <a:srgbClr val="000000"/>
                  </a:solidFill>
                  <a:round/>
                  <a:headEnd/>
                  <a:tailEnd/>
                </a:ln>
              </p:spPr>
              <p:txBody>
                <a:bodyPr/>
                <a:lstStyle/>
                <a:p>
                  <a:endParaRPr lang="en-US"/>
                </a:p>
              </p:txBody>
            </p:sp>
            <p:sp>
              <p:nvSpPr>
                <p:cNvPr id="4125" name="Line 29"/>
                <p:cNvSpPr>
                  <a:spLocks noChangeShapeType="1"/>
                </p:cNvSpPr>
                <p:nvPr/>
              </p:nvSpPr>
              <p:spPr bwMode="auto">
                <a:xfrm>
                  <a:off x="2673" y="2471"/>
                  <a:ext cx="1" cy="9"/>
                </a:xfrm>
                <a:prstGeom prst="line">
                  <a:avLst/>
                </a:prstGeom>
                <a:noFill/>
                <a:ln w="20638">
                  <a:solidFill>
                    <a:srgbClr val="000000"/>
                  </a:solidFill>
                  <a:round/>
                  <a:headEnd/>
                  <a:tailEnd/>
                </a:ln>
              </p:spPr>
              <p:txBody>
                <a:bodyPr/>
                <a:lstStyle/>
                <a:p>
                  <a:endParaRPr lang="en-US"/>
                </a:p>
              </p:txBody>
            </p:sp>
            <p:sp>
              <p:nvSpPr>
                <p:cNvPr id="4126" name="Line 30"/>
                <p:cNvSpPr>
                  <a:spLocks noChangeShapeType="1"/>
                </p:cNvSpPr>
                <p:nvPr/>
              </p:nvSpPr>
              <p:spPr bwMode="auto">
                <a:xfrm>
                  <a:off x="1985" y="2471"/>
                  <a:ext cx="0" cy="17"/>
                </a:xfrm>
                <a:prstGeom prst="line">
                  <a:avLst/>
                </a:prstGeom>
                <a:noFill/>
                <a:ln w="20638">
                  <a:solidFill>
                    <a:srgbClr val="000000"/>
                  </a:solidFill>
                  <a:round/>
                  <a:headEnd/>
                  <a:tailEnd/>
                </a:ln>
              </p:spPr>
              <p:txBody>
                <a:bodyPr/>
                <a:lstStyle/>
                <a:p>
                  <a:endParaRPr lang="en-US"/>
                </a:p>
              </p:txBody>
            </p:sp>
            <p:sp>
              <p:nvSpPr>
                <p:cNvPr id="4127" name="Line 31"/>
                <p:cNvSpPr>
                  <a:spLocks noChangeShapeType="1"/>
                </p:cNvSpPr>
                <p:nvPr/>
              </p:nvSpPr>
              <p:spPr bwMode="auto">
                <a:xfrm>
                  <a:off x="1985" y="2462"/>
                  <a:ext cx="0" cy="1"/>
                </a:xfrm>
                <a:prstGeom prst="line">
                  <a:avLst/>
                </a:prstGeom>
                <a:noFill/>
                <a:ln w="9525">
                  <a:solidFill>
                    <a:srgbClr val="808080"/>
                  </a:solidFill>
                  <a:round/>
                  <a:headEnd/>
                  <a:tailEnd/>
                </a:ln>
              </p:spPr>
              <p:txBody>
                <a:bodyPr/>
                <a:lstStyle/>
                <a:p>
                  <a:endParaRPr lang="en-US"/>
                </a:p>
              </p:txBody>
            </p:sp>
            <p:sp>
              <p:nvSpPr>
                <p:cNvPr id="4128" name="Line 32"/>
                <p:cNvSpPr>
                  <a:spLocks noChangeShapeType="1"/>
                </p:cNvSpPr>
                <p:nvPr/>
              </p:nvSpPr>
              <p:spPr bwMode="auto">
                <a:xfrm>
                  <a:off x="2081" y="2471"/>
                  <a:ext cx="1" cy="9"/>
                </a:xfrm>
                <a:prstGeom prst="line">
                  <a:avLst/>
                </a:prstGeom>
                <a:noFill/>
                <a:ln w="20638">
                  <a:solidFill>
                    <a:srgbClr val="000000"/>
                  </a:solidFill>
                  <a:round/>
                  <a:headEnd/>
                  <a:tailEnd/>
                </a:ln>
              </p:spPr>
              <p:txBody>
                <a:bodyPr/>
                <a:lstStyle/>
                <a:p>
                  <a:endParaRPr lang="en-US"/>
                </a:p>
              </p:txBody>
            </p:sp>
            <p:sp>
              <p:nvSpPr>
                <p:cNvPr id="4129" name="Line 33"/>
                <p:cNvSpPr>
                  <a:spLocks noChangeShapeType="1"/>
                </p:cNvSpPr>
                <p:nvPr/>
              </p:nvSpPr>
              <p:spPr bwMode="auto">
                <a:xfrm>
                  <a:off x="2178" y="2471"/>
                  <a:ext cx="1" cy="9"/>
                </a:xfrm>
                <a:prstGeom prst="line">
                  <a:avLst/>
                </a:prstGeom>
                <a:noFill/>
                <a:ln w="20638">
                  <a:solidFill>
                    <a:srgbClr val="000000"/>
                  </a:solidFill>
                  <a:round/>
                  <a:headEnd/>
                  <a:tailEnd/>
                </a:ln>
              </p:spPr>
              <p:txBody>
                <a:bodyPr/>
                <a:lstStyle/>
                <a:p>
                  <a:endParaRPr lang="en-US"/>
                </a:p>
              </p:txBody>
            </p:sp>
            <p:sp>
              <p:nvSpPr>
                <p:cNvPr id="4130" name="Line 34"/>
                <p:cNvSpPr>
                  <a:spLocks noChangeShapeType="1"/>
                </p:cNvSpPr>
                <p:nvPr/>
              </p:nvSpPr>
              <p:spPr bwMode="auto">
                <a:xfrm>
                  <a:off x="2278" y="2471"/>
                  <a:ext cx="1" cy="9"/>
                </a:xfrm>
                <a:prstGeom prst="line">
                  <a:avLst/>
                </a:prstGeom>
                <a:noFill/>
                <a:ln w="20638">
                  <a:solidFill>
                    <a:srgbClr val="000000"/>
                  </a:solidFill>
                  <a:round/>
                  <a:headEnd/>
                  <a:tailEnd/>
                </a:ln>
              </p:spPr>
              <p:txBody>
                <a:bodyPr/>
                <a:lstStyle/>
                <a:p>
                  <a:endParaRPr lang="en-US"/>
                </a:p>
              </p:txBody>
            </p:sp>
            <p:sp>
              <p:nvSpPr>
                <p:cNvPr id="4131" name="Line 35"/>
                <p:cNvSpPr>
                  <a:spLocks noChangeShapeType="1"/>
                </p:cNvSpPr>
                <p:nvPr/>
              </p:nvSpPr>
              <p:spPr bwMode="auto">
                <a:xfrm>
                  <a:off x="1591" y="2471"/>
                  <a:ext cx="0" cy="17"/>
                </a:xfrm>
                <a:prstGeom prst="line">
                  <a:avLst/>
                </a:prstGeom>
                <a:noFill/>
                <a:ln w="20638">
                  <a:solidFill>
                    <a:srgbClr val="000000"/>
                  </a:solidFill>
                  <a:round/>
                  <a:headEnd/>
                  <a:tailEnd/>
                </a:ln>
              </p:spPr>
              <p:txBody>
                <a:bodyPr/>
                <a:lstStyle/>
                <a:p>
                  <a:endParaRPr lang="en-US"/>
                </a:p>
              </p:txBody>
            </p:sp>
            <p:sp>
              <p:nvSpPr>
                <p:cNvPr id="4132" name="Line 36"/>
                <p:cNvSpPr>
                  <a:spLocks noChangeShapeType="1"/>
                </p:cNvSpPr>
                <p:nvPr/>
              </p:nvSpPr>
              <p:spPr bwMode="auto">
                <a:xfrm>
                  <a:off x="1591" y="2462"/>
                  <a:ext cx="0" cy="1"/>
                </a:xfrm>
                <a:prstGeom prst="line">
                  <a:avLst/>
                </a:prstGeom>
                <a:noFill/>
                <a:ln w="9525">
                  <a:solidFill>
                    <a:srgbClr val="808080"/>
                  </a:solidFill>
                  <a:round/>
                  <a:headEnd/>
                  <a:tailEnd/>
                </a:ln>
              </p:spPr>
              <p:txBody>
                <a:bodyPr/>
                <a:lstStyle/>
                <a:p>
                  <a:endParaRPr lang="en-US"/>
                </a:p>
              </p:txBody>
            </p:sp>
            <p:sp>
              <p:nvSpPr>
                <p:cNvPr id="4133" name="Line 37"/>
                <p:cNvSpPr>
                  <a:spLocks noChangeShapeType="1"/>
                </p:cNvSpPr>
                <p:nvPr/>
              </p:nvSpPr>
              <p:spPr bwMode="auto">
                <a:xfrm>
                  <a:off x="1688" y="2471"/>
                  <a:ext cx="0" cy="9"/>
                </a:xfrm>
                <a:prstGeom prst="line">
                  <a:avLst/>
                </a:prstGeom>
                <a:noFill/>
                <a:ln w="20638">
                  <a:solidFill>
                    <a:srgbClr val="000000"/>
                  </a:solidFill>
                  <a:round/>
                  <a:headEnd/>
                  <a:tailEnd/>
                </a:ln>
              </p:spPr>
              <p:txBody>
                <a:bodyPr/>
                <a:lstStyle/>
                <a:p>
                  <a:endParaRPr lang="en-US"/>
                </a:p>
              </p:txBody>
            </p:sp>
            <p:sp>
              <p:nvSpPr>
                <p:cNvPr id="4134" name="Line 38"/>
                <p:cNvSpPr>
                  <a:spLocks noChangeShapeType="1"/>
                </p:cNvSpPr>
                <p:nvPr/>
              </p:nvSpPr>
              <p:spPr bwMode="auto">
                <a:xfrm>
                  <a:off x="1788" y="2471"/>
                  <a:ext cx="1" cy="9"/>
                </a:xfrm>
                <a:prstGeom prst="line">
                  <a:avLst/>
                </a:prstGeom>
                <a:noFill/>
                <a:ln w="20638">
                  <a:solidFill>
                    <a:srgbClr val="000000"/>
                  </a:solidFill>
                  <a:round/>
                  <a:headEnd/>
                  <a:tailEnd/>
                </a:ln>
              </p:spPr>
              <p:txBody>
                <a:bodyPr/>
                <a:lstStyle/>
                <a:p>
                  <a:endParaRPr lang="en-US"/>
                </a:p>
              </p:txBody>
            </p:sp>
            <p:sp>
              <p:nvSpPr>
                <p:cNvPr id="4135" name="Line 39"/>
                <p:cNvSpPr>
                  <a:spLocks noChangeShapeType="1"/>
                </p:cNvSpPr>
                <p:nvPr/>
              </p:nvSpPr>
              <p:spPr bwMode="auto">
                <a:xfrm>
                  <a:off x="1888" y="2471"/>
                  <a:ext cx="1" cy="9"/>
                </a:xfrm>
                <a:prstGeom prst="line">
                  <a:avLst/>
                </a:prstGeom>
                <a:noFill/>
                <a:ln w="20638">
                  <a:solidFill>
                    <a:srgbClr val="000000"/>
                  </a:solidFill>
                  <a:round/>
                  <a:headEnd/>
                  <a:tailEnd/>
                </a:ln>
              </p:spPr>
              <p:txBody>
                <a:bodyPr/>
                <a:lstStyle/>
                <a:p>
                  <a:endParaRPr lang="en-US"/>
                </a:p>
              </p:txBody>
            </p:sp>
            <p:sp>
              <p:nvSpPr>
                <p:cNvPr id="4136" name="Line 40"/>
                <p:cNvSpPr>
                  <a:spLocks noChangeShapeType="1"/>
                </p:cNvSpPr>
                <p:nvPr/>
              </p:nvSpPr>
              <p:spPr bwMode="auto">
                <a:xfrm>
                  <a:off x="1200" y="2471"/>
                  <a:ext cx="0" cy="17"/>
                </a:xfrm>
                <a:prstGeom prst="line">
                  <a:avLst/>
                </a:prstGeom>
                <a:noFill/>
                <a:ln w="20638">
                  <a:solidFill>
                    <a:srgbClr val="000000"/>
                  </a:solidFill>
                  <a:round/>
                  <a:headEnd/>
                  <a:tailEnd/>
                </a:ln>
              </p:spPr>
              <p:txBody>
                <a:bodyPr/>
                <a:lstStyle/>
                <a:p>
                  <a:endParaRPr lang="en-US"/>
                </a:p>
              </p:txBody>
            </p:sp>
            <p:sp>
              <p:nvSpPr>
                <p:cNvPr id="4137" name="Line 41"/>
                <p:cNvSpPr>
                  <a:spLocks noChangeShapeType="1"/>
                </p:cNvSpPr>
                <p:nvPr/>
              </p:nvSpPr>
              <p:spPr bwMode="auto">
                <a:xfrm>
                  <a:off x="1200" y="2462"/>
                  <a:ext cx="0" cy="1"/>
                </a:xfrm>
                <a:prstGeom prst="line">
                  <a:avLst/>
                </a:prstGeom>
                <a:noFill/>
                <a:ln w="9525">
                  <a:solidFill>
                    <a:srgbClr val="808080"/>
                  </a:solidFill>
                  <a:round/>
                  <a:headEnd/>
                  <a:tailEnd/>
                </a:ln>
              </p:spPr>
              <p:txBody>
                <a:bodyPr/>
                <a:lstStyle/>
                <a:p>
                  <a:endParaRPr lang="en-US"/>
                </a:p>
              </p:txBody>
            </p:sp>
            <p:sp>
              <p:nvSpPr>
                <p:cNvPr id="4138" name="Line 42"/>
                <p:cNvSpPr>
                  <a:spLocks noChangeShapeType="1"/>
                </p:cNvSpPr>
                <p:nvPr/>
              </p:nvSpPr>
              <p:spPr bwMode="auto">
                <a:xfrm>
                  <a:off x="1296" y="2471"/>
                  <a:ext cx="1" cy="9"/>
                </a:xfrm>
                <a:prstGeom prst="line">
                  <a:avLst/>
                </a:prstGeom>
                <a:noFill/>
                <a:ln w="20638">
                  <a:solidFill>
                    <a:srgbClr val="000000"/>
                  </a:solidFill>
                  <a:round/>
                  <a:headEnd/>
                  <a:tailEnd/>
                </a:ln>
              </p:spPr>
              <p:txBody>
                <a:bodyPr/>
                <a:lstStyle/>
                <a:p>
                  <a:endParaRPr lang="en-US"/>
                </a:p>
              </p:txBody>
            </p:sp>
            <p:sp>
              <p:nvSpPr>
                <p:cNvPr id="4139" name="Line 43"/>
                <p:cNvSpPr>
                  <a:spLocks noChangeShapeType="1"/>
                </p:cNvSpPr>
                <p:nvPr/>
              </p:nvSpPr>
              <p:spPr bwMode="auto">
                <a:xfrm>
                  <a:off x="1394" y="2471"/>
                  <a:ext cx="0" cy="9"/>
                </a:xfrm>
                <a:prstGeom prst="line">
                  <a:avLst/>
                </a:prstGeom>
                <a:noFill/>
                <a:ln w="20638">
                  <a:solidFill>
                    <a:srgbClr val="000000"/>
                  </a:solidFill>
                  <a:round/>
                  <a:headEnd/>
                  <a:tailEnd/>
                </a:ln>
              </p:spPr>
              <p:txBody>
                <a:bodyPr/>
                <a:lstStyle/>
                <a:p>
                  <a:endParaRPr lang="en-US"/>
                </a:p>
              </p:txBody>
            </p:sp>
            <p:sp>
              <p:nvSpPr>
                <p:cNvPr id="4140" name="Line 44"/>
                <p:cNvSpPr>
                  <a:spLocks noChangeShapeType="1"/>
                </p:cNvSpPr>
                <p:nvPr/>
              </p:nvSpPr>
              <p:spPr bwMode="auto">
                <a:xfrm>
                  <a:off x="1493" y="2471"/>
                  <a:ext cx="1" cy="9"/>
                </a:xfrm>
                <a:prstGeom prst="line">
                  <a:avLst/>
                </a:prstGeom>
                <a:noFill/>
                <a:ln w="20638">
                  <a:solidFill>
                    <a:srgbClr val="000000"/>
                  </a:solidFill>
                  <a:round/>
                  <a:headEnd/>
                  <a:tailEnd/>
                </a:ln>
              </p:spPr>
              <p:txBody>
                <a:bodyPr/>
                <a:lstStyle/>
                <a:p>
                  <a:endParaRPr lang="en-US"/>
                </a:p>
              </p:txBody>
            </p:sp>
          </p:grpSp>
          <p:sp>
            <p:nvSpPr>
              <p:cNvPr id="4141" name="Line 45"/>
              <p:cNvSpPr>
                <a:spLocks noChangeShapeType="1"/>
              </p:cNvSpPr>
              <p:nvPr/>
            </p:nvSpPr>
            <p:spPr bwMode="auto">
              <a:xfrm>
                <a:off x="1200" y="2448"/>
                <a:ext cx="2510" cy="1"/>
              </a:xfrm>
              <a:prstGeom prst="line">
                <a:avLst/>
              </a:prstGeom>
              <a:noFill/>
              <a:ln w="30163">
                <a:solidFill>
                  <a:srgbClr val="000000"/>
                </a:solidFill>
                <a:round/>
                <a:headEnd/>
                <a:tailEnd/>
              </a:ln>
            </p:spPr>
            <p:txBody>
              <a:bodyPr/>
              <a:lstStyle/>
              <a:p>
                <a:endParaRPr lang="en-US"/>
              </a:p>
            </p:txBody>
          </p:sp>
        </p:grpSp>
        <p:grpSp>
          <p:nvGrpSpPr>
            <p:cNvPr id="5" name="Group 46"/>
            <p:cNvGrpSpPr>
              <a:grpSpLocks/>
            </p:cNvGrpSpPr>
            <p:nvPr/>
          </p:nvGrpSpPr>
          <p:grpSpPr bwMode="auto">
            <a:xfrm>
              <a:off x="226" y="1674"/>
              <a:ext cx="2510" cy="2112"/>
              <a:chOff x="226" y="1674"/>
              <a:chExt cx="2510" cy="2112"/>
            </a:xfrm>
          </p:grpSpPr>
          <p:sp>
            <p:nvSpPr>
              <p:cNvPr id="4143" name="Text Box 47"/>
              <p:cNvSpPr txBox="1">
                <a:spLocks noChangeArrowheads="1"/>
              </p:cNvSpPr>
              <p:nvPr/>
            </p:nvSpPr>
            <p:spPr bwMode="auto">
              <a:xfrm>
                <a:off x="1884" y="1674"/>
                <a:ext cx="384" cy="288"/>
              </a:xfrm>
              <a:prstGeom prst="rect">
                <a:avLst/>
              </a:prstGeom>
              <a:noFill/>
              <a:ln w="9525">
                <a:noFill/>
                <a:miter lim="800000"/>
                <a:headEnd/>
                <a:tailEnd/>
              </a:ln>
              <a:effectLst/>
            </p:spPr>
            <p:txBody>
              <a:bodyPr>
                <a:spAutoFit/>
              </a:bodyPr>
              <a:lstStyle/>
              <a:p>
                <a:r>
                  <a:rPr lang="en-US" b="1">
                    <a:latin typeface="Arial" charset="0"/>
                  </a:rPr>
                  <a:t>FT</a:t>
                </a:r>
              </a:p>
            </p:txBody>
          </p:sp>
          <p:sp>
            <p:nvSpPr>
              <p:cNvPr id="4144" name="Freeform 48"/>
              <p:cNvSpPr>
                <a:spLocks/>
              </p:cNvSpPr>
              <p:nvPr/>
            </p:nvSpPr>
            <p:spPr bwMode="auto">
              <a:xfrm>
                <a:off x="226" y="2550"/>
                <a:ext cx="2510" cy="1236"/>
              </a:xfrm>
              <a:custGeom>
                <a:avLst/>
                <a:gdLst/>
                <a:ahLst/>
                <a:cxnLst>
                  <a:cxn ang="0">
                    <a:pos x="17" y="315"/>
                  </a:cxn>
                  <a:cxn ang="0">
                    <a:pos x="28" y="316"/>
                  </a:cxn>
                  <a:cxn ang="0">
                    <a:pos x="38" y="307"/>
                  </a:cxn>
                  <a:cxn ang="0">
                    <a:pos x="48" y="316"/>
                  </a:cxn>
                  <a:cxn ang="0">
                    <a:pos x="59" y="315"/>
                  </a:cxn>
                  <a:cxn ang="0">
                    <a:pos x="69" y="316"/>
                  </a:cxn>
                  <a:cxn ang="0">
                    <a:pos x="79" y="315"/>
                  </a:cxn>
                  <a:cxn ang="0">
                    <a:pos x="90" y="316"/>
                  </a:cxn>
                  <a:cxn ang="0">
                    <a:pos x="101" y="312"/>
                  </a:cxn>
                  <a:cxn ang="0">
                    <a:pos x="111" y="316"/>
                  </a:cxn>
                  <a:cxn ang="0">
                    <a:pos x="121" y="315"/>
                  </a:cxn>
                  <a:cxn ang="0">
                    <a:pos x="131" y="316"/>
                  </a:cxn>
                  <a:cxn ang="0">
                    <a:pos x="142" y="315"/>
                  </a:cxn>
                  <a:cxn ang="0">
                    <a:pos x="152" y="316"/>
                  </a:cxn>
                  <a:cxn ang="0">
                    <a:pos x="163" y="310"/>
                  </a:cxn>
                  <a:cxn ang="0">
                    <a:pos x="173" y="306"/>
                  </a:cxn>
                  <a:cxn ang="0">
                    <a:pos x="184" y="316"/>
                  </a:cxn>
                  <a:cxn ang="0">
                    <a:pos x="195" y="314"/>
                  </a:cxn>
                  <a:cxn ang="0">
                    <a:pos x="206" y="316"/>
                  </a:cxn>
                  <a:cxn ang="0">
                    <a:pos x="216" y="315"/>
                  </a:cxn>
                  <a:cxn ang="0">
                    <a:pos x="227" y="311"/>
                  </a:cxn>
                  <a:cxn ang="0">
                    <a:pos x="237" y="313"/>
                  </a:cxn>
                  <a:cxn ang="0">
                    <a:pos x="248" y="314"/>
                  </a:cxn>
                  <a:cxn ang="0">
                    <a:pos x="259" y="316"/>
                  </a:cxn>
                  <a:cxn ang="0">
                    <a:pos x="269" y="314"/>
                  </a:cxn>
                  <a:cxn ang="0">
                    <a:pos x="279" y="316"/>
                  </a:cxn>
                  <a:cxn ang="0">
                    <a:pos x="291" y="314"/>
                  </a:cxn>
                  <a:cxn ang="0">
                    <a:pos x="301" y="316"/>
                  </a:cxn>
                  <a:cxn ang="0">
                    <a:pos x="311" y="313"/>
                  </a:cxn>
                  <a:cxn ang="0">
                    <a:pos x="322" y="316"/>
                  </a:cxn>
                  <a:cxn ang="0">
                    <a:pos x="333" y="314"/>
                  </a:cxn>
                  <a:cxn ang="0">
                    <a:pos x="343" y="316"/>
                  </a:cxn>
                  <a:cxn ang="0">
                    <a:pos x="354" y="315"/>
                  </a:cxn>
                  <a:cxn ang="0">
                    <a:pos x="364" y="316"/>
                  </a:cxn>
                  <a:cxn ang="0">
                    <a:pos x="374" y="316"/>
                  </a:cxn>
                  <a:cxn ang="0">
                    <a:pos x="385" y="314"/>
                  </a:cxn>
                  <a:cxn ang="0">
                    <a:pos x="396" y="312"/>
                  </a:cxn>
                  <a:cxn ang="0">
                    <a:pos x="407" y="314"/>
                  </a:cxn>
                  <a:cxn ang="0">
                    <a:pos x="417" y="315"/>
                  </a:cxn>
                  <a:cxn ang="0">
                    <a:pos x="427" y="316"/>
                  </a:cxn>
                  <a:cxn ang="0">
                    <a:pos x="439" y="316"/>
                  </a:cxn>
                  <a:cxn ang="0">
                    <a:pos x="450" y="314"/>
                  </a:cxn>
                  <a:cxn ang="0">
                    <a:pos x="461" y="316"/>
                  </a:cxn>
                  <a:cxn ang="0">
                    <a:pos x="471" y="316"/>
                  </a:cxn>
                  <a:cxn ang="0">
                    <a:pos x="482" y="316"/>
                  </a:cxn>
                  <a:cxn ang="0">
                    <a:pos x="494" y="316"/>
                  </a:cxn>
                  <a:cxn ang="0">
                    <a:pos x="504" y="314"/>
                  </a:cxn>
                  <a:cxn ang="0">
                    <a:pos x="515" y="316"/>
                  </a:cxn>
                  <a:cxn ang="0">
                    <a:pos x="526" y="313"/>
                  </a:cxn>
                  <a:cxn ang="0">
                    <a:pos x="537" y="314"/>
                  </a:cxn>
                  <a:cxn ang="0">
                    <a:pos x="548" y="314"/>
                  </a:cxn>
                  <a:cxn ang="0">
                    <a:pos x="561" y="314"/>
                  </a:cxn>
                  <a:cxn ang="0">
                    <a:pos x="572" y="316"/>
                  </a:cxn>
                  <a:cxn ang="0">
                    <a:pos x="584" y="315"/>
                  </a:cxn>
                  <a:cxn ang="0">
                    <a:pos x="597" y="311"/>
                  </a:cxn>
                  <a:cxn ang="0">
                    <a:pos x="611" y="315"/>
                  </a:cxn>
                  <a:cxn ang="0">
                    <a:pos x="624" y="316"/>
                  </a:cxn>
                  <a:cxn ang="0">
                    <a:pos x="637" y="314"/>
                  </a:cxn>
                  <a:cxn ang="0">
                    <a:pos x="651" y="316"/>
                  </a:cxn>
                  <a:cxn ang="0">
                    <a:pos x="664" y="316"/>
                  </a:cxn>
                  <a:cxn ang="0">
                    <a:pos x="678" y="316"/>
                  </a:cxn>
                  <a:cxn ang="0">
                    <a:pos x="693" y="315"/>
                  </a:cxn>
                  <a:cxn ang="0">
                    <a:pos x="711" y="316"/>
                  </a:cxn>
                </a:cxnLst>
                <a:rect l="0" t="0" r="r" b="b"/>
                <a:pathLst>
                  <a:path w="726" h="316">
                    <a:moveTo>
                      <a:pt x="0" y="316"/>
                    </a:moveTo>
                    <a:lnTo>
                      <a:pt x="1" y="316"/>
                    </a:lnTo>
                    <a:lnTo>
                      <a:pt x="2" y="316"/>
                    </a:lnTo>
                    <a:lnTo>
                      <a:pt x="3" y="316"/>
                    </a:lnTo>
                    <a:lnTo>
                      <a:pt x="4" y="316"/>
                    </a:lnTo>
                    <a:lnTo>
                      <a:pt x="4" y="315"/>
                    </a:lnTo>
                    <a:lnTo>
                      <a:pt x="4" y="316"/>
                    </a:lnTo>
                    <a:lnTo>
                      <a:pt x="5" y="316"/>
                    </a:lnTo>
                    <a:lnTo>
                      <a:pt x="6" y="316"/>
                    </a:lnTo>
                    <a:lnTo>
                      <a:pt x="7" y="316"/>
                    </a:lnTo>
                    <a:lnTo>
                      <a:pt x="7" y="313"/>
                    </a:lnTo>
                    <a:lnTo>
                      <a:pt x="7" y="316"/>
                    </a:lnTo>
                    <a:lnTo>
                      <a:pt x="8" y="316"/>
                    </a:lnTo>
                    <a:lnTo>
                      <a:pt x="8" y="312"/>
                    </a:lnTo>
                    <a:lnTo>
                      <a:pt x="8" y="316"/>
                    </a:lnTo>
                    <a:lnTo>
                      <a:pt x="9" y="316"/>
                    </a:lnTo>
                    <a:lnTo>
                      <a:pt x="10" y="304"/>
                    </a:lnTo>
                    <a:lnTo>
                      <a:pt x="10" y="316"/>
                    </a:lnTo>
                    <a:lnTo>
                      <a:pt x="10" y="315"/>
                    </a:lnTo>
                    <a:lnTo>
                      <a:pt x="10" y="316"/>
                    </a:lnTo>
                    <a:lnTo>
                      <a:pt x="11" y="316"/>
                    </a:lnTo>
                    <a:lnTo>
                      <a:pt x="11" y="312"/>
                    </a:lnTo>
                    <a:lnTo>
                      <a:pt x="11" y="316"/>
                    </a:lnTo>
                    <a:lnTo>
                      <a:pt x="11" y="315"/>
                    </a:lnTo>
                    <a:lnTo>
                      <a:pt x="11" y="316"/>
                    </a:lnTo>
                    <a:lnTo>
                      <a:pt x="12" y="316"/>
                    </a:lnTo>
                    <a:lnTo>
                      <a:pt x="12" y="315"/>
                    </a:lnTo>
                    <a:lnTo>
                      <a:pt x="12" y="316"/>
                    </a:lnTo>
                    <a:lnTo>
                      <a:pt x="12" y="311"/>
                    </a:lnTo>
                    <a:lnTo>
                      <a:pt x="12" y="316"/>
                    </a:lnTo>
                    <a:lnTo>
                      <a:pt x="13" y="315"/>
                    </a:lnTo>
                    <a:lnTo>
                      <a:pt x="13" y="316"/>
                    </a:lnTo>
                    <a:lnTo>
                      <a:pt x="13" y="315"/>
                    </a:lnTo>
                    <a:lnTo>
                      <a:pt x="13" y="316"/>
                    </a:lnTo>
                    <a:lnTo>
                      <a:pt x="13" y="315"/>
                    </a:lnTo>
                    <a:lnTo>
                      <a:pt x="13" y="316"/>
                    </a:lnTo>
                    <a:lnTo>
                      <a:pt x="14" y="306"/>
                    </a:lnTo>
                    <a:lnTo>
                      <a:pt x="14" y="316"/>
                    </a:lnTo>
                    <a:lnTo>
                      <a:pt x="14" y="315"/>
                    </a:lnTo>
                    <a:lnTo>
                      <a:pt x="14" y="316"/>
                    </a:lnTo>
                    <a:lnTo>
                      <a:pt x="15" y="315"/>
                    </a:lnTo>
                    <a:lnTo>
                      <a:pt x="15" y="316"/>
                    </a:lnTo>
                    <a:lnTo>
                      <a:pt x="15" y="296"/>
                    </a:lnTo>
                    <a:lnTo>
                      <a:pt x="15" y="316"/>
                    </a:lnTo>
                    <a:lnTo>
                      <a:pt x="15" y="310"/>
                    </a:lnTo>
                    <a:lnTo>
                      <a:pt x="15" y="316"/>
                    </a:lnTo>
                    <a:lnTo>
                      <a:pt x="16" y="315"/>
                    </a:lnTo>
                    <a:lnTo>
                      <a:pt x="16" y="316"/>
                    </a:lnTo>
                    <a:lnTo>
                      <a:pt x="16" y="315"/>
                    </a:lnTo>
                    <a:lnTo>
                      <a:pt x="16" y="316"/>
                    </a:lnTo>
                    <a:lnTo>
                      <a:pt x="16" y="304"/>
                    </a:lnTo>
                    <a:lnTo>
                      <a:pt x="16" y="316"/>
                    </a:lnTo>
                    <a:lnTo>
                      <a:pt x="17" y="315"/>
                    </a:lnTo>
                    <a:lnTo>
                      <a:pt x="17" y="316"/>
                    </a:lnTo>
                    <a:lnTo>
                      <a:pt x="17" y="315"/>
                    </a:lnTo>
                    <a:lnTo>
                      <a:pt x="17" y="316"/>
                    </a:lnTo>
                    <a:lnTo>
                      <a:pt x="17" y="315"/>
                    </a:lnTo>
                    <a:lnTo>
                      <a:pt x="17" y="316"/>
                    </a:lnTo>
                    <a:lnTo>
                      <a:pt x="18" y="301"/>
                    </a:lnTo>
                    <a:lnTo>
                      <a:pt x="18" y="316"/>
                    </a:lnTo>
                    <a:lnTo>
                      <a:pt x="18" y="315"/>
                    </a:lnTo>
                    <a:lnTo>
                      <a:pt x="18" y="316"/>
                    </a:lnTo>
                    <a:lnTo>
                      <a:pt x="19" y="315"/>
                    </a:lnTo>
                    <a:lnTo>
                      <a:pt x="19" y="316"/>
                    </a:lnTo>
                    <a:lnTo>
                      <a:pt x="19" y="315"/>
                    </a:lnTo>
                    <a:lnTo>
                      <a:pt x="19" y="316"/>
                    </a:lnTo>
                    <a:lnTo>
                      <a:pt x="19" y="300"/>
                    </a:lnTo>
                    <a:lnTo>
                      <a:pt x="19" y="316"/>
                    </a:lnTo>
                    <a:lnTo>
                      <a:pt x="20" y="315"/>
                    </a:lnTo>
                    <a:lnTo>
                      <a:pt x="20" y="316"/>
                    </a:lnTo>
                    <a:lnTo>
                      <a:pt x="20" y="315"/>
                    </a:lnTo>
                    <a:lnTo>
                      <a:pt x="20" y="316"/>
                    </a:lnTo>
                    <a:lnTo>
                      <a:pt x="20" y="306"/>
                    </a:lnTo>
                    <a:lnTo>
                      <a:pt x="20" y="316"/>
                    </a:lnTo>
                    <a:lnTo>
                      <a:pt x="21" y="303"/>
                    </a:lnTo>
                    <a:lnTo>
                      <a:pt x="21" y="316"/>
                    </a:lnTo>
                    <a:lnTo>
                      <a:pt x="21" y="315"/>
                    </a:lnTo>
                    <a:lnTo>
                      <a:pt x="21" y="316"/>
                    </a:lnTo>
                    <a:lnTo>
                      <a:pt x="21" y="315"/>
                    </a:lnTo>
                    <a:lnTo>
                      <a:pt x="21" y="316"/>
                    </a:lnTo>
                    <a:lnTo>
                      <a:pt x="22" y="309"/>
                    </a:lnTo>
                    <a:lnTo>
                      <a:pt x="22" y="316"/>
                    </a:lnTo>
                    <a:lnTo>
                      <a:pt x="22" y="315"/>
                    </a:lnTo>
                    <a:lnTo>
                      <a:pt x="22" y="316"/>
                    </a:lnTo>
                    <a:lnTo>
                      <a:pt x="22" y="315"/>
                    </a:lnTo>
                    <a:lnTo>
                      <a:pt x="22" y="316"/>
                    </a:lnTo>
                    <a:lnTo>
                      <a:pt x="23" y="315"/>
                    </a:lnTo>
                    <a:lnTo>
                      <a:pt x="23" y="316"/>
                    </a:lnTo>
                    <a:lnTo>
                      <a:pt x="23" y="301"/>
                    </a:lnTo>
                    <a:lnTo>
                      <a:pt x="23" y="316"/>
                    </a:lnTo>
                    <a:lnTo>
                      <a:pt x="24" y="315"/>
                    </a:lnTo>
                    <a:lnTo>
                      <a:pt x="24" y="316"/>
                    </a:lnTo>
                    <a:lnTo>
                      <a:pt x="24" y="315"/>
                    </a:lnTo>
                    <a:lnTo>
                      <a:pt x="24" y="316"/>
                    </a:lnTo>
                    <a:lnTo>
                      <a:pt x="24" y="314"/>
                    </a:lnTo>
                    <a:lnTo>
                      <a:pt x="24" y="316"/>
                    </a:lnTo>
                    <a:lnTo>
                      <a:pt x="25" y="292"/>
                    </a:lnTo>
                    <a:lnTo>
                      <a:pt x="25" y="316"/>
                    </a:lnTo>
                    <a:lnTo>
                      <a:pt x="25" y="315"/>
                    </a:lnTo>
                    <a:lnTo>
                      <a:pt x="25" y="316"/>
                    </a:lnTo>
                    <a:lnTo>
                      <a:pt x="25" y="315"/>
                    </a:lnTo>
                    <a:lnTo>
                      <a:pt x="25" y="316"/>
                    </a:lnTo>
                    <a:lnTo>
                      <a:pt x="26" y="293"/>
                    </a:lnTo>
                    <a:lnTo>
                      <a:pt x="26" y="316"/>
                    </a:lnTo>
                    <a:lnTo>
                      <a:pt x="26" y="315"/>
                    </a:lnTo>
                    <a:lnTo>
                      <a:pt x="26" y="316"/>
                    </a:lnTo>
                    <a:lnTo>
                      <a:pt x="26" y="315"/>
                    </a:lnTo>
                    <a:lnTo>
                      <a:pt x="26" y="316"/>
                    </a:lnTo>
                    <a:lnTo>
                      <a:pt x="27" y="315"/>
                    </a:lnTo>
                    <a:lnTo>
                      <a:pt x="27" y="316"/>
                    </a:lnTo>
                    <a:lnTo>
                      <a:pt x="27" y="295"/>
                    </a:lnTo>
                    <a:lnTo>
                      <a:pt x="27" y="316"/>
                    </a:lnTo>
                    <a:lnTo>
                      <a:pt x="28" y="315"/>
                    </a:lnTo>
                    <a:lnTo>
                      <a:pt x="28" y="316"/>
                    </a:lnTo>
                    <a:lnTo>
                      <a:pt x="28" y="315"/>
                    </a:lnTo>
                    <a:lnTo>
                      <a:pt x="28" y="316"/>
                    </a:lnTo>
                    <a:lnTo>
                      <a:pt x="28" y="315"/>
                    </a:lnTo>
                    <a:lnTo>
                      <a:pt x="28" y="316"/>
                    </a:lnTo>
                    <a:lnTo>
                      <a:pt x="29" y="286"/>
                    </a:lnTo>
                    <a:lnTo>
                      <a:pt x="29" y="316"/>
                    </a:lnTo>
                    <a:lnTo>
                      <a:pt x="29" y="315"/>
                    </a:lnTo>
                    <a:lnTo>
                      <a:pt x="29" y="316"/>
                    </a:lnTo>
                    <a:lnTo>
                      <a:pt x="29" y="315"/>
                    </a:lnTo>
                    <a:lnTo>
                      <a:pt x="29" y="316"/>
                    </a:lnTo>
                    <a:lnTo>
                      <a:pt x="30" y="307"/>
                    </a:lnTo>
                    <a:lnTo>
                      <a:pt x="30" y="316"/>
                    </a:lnTo>
                    <a:lnTo>
                      <a:pt x="30" y="300"/>
                    </a:lnTo>
                    <a:lnTo>
                      <a:pt x="30" y="316"/>
                    </a:lnTo>
                    <a:lnTo>
                      <a:pt x="30" y="315"/>
                    </a:lnTo>
                    <a:lnTo>
                      <a:pt x="30" y="316"/>
                    </a:lnTo>
                    <a:lnTo>
                      <a:pt x="31" y="315"/>
                    </a:lnTo>
                    <a:lnTo>
                      <a:pt x="31" y="316"/>
                    </a:lnTo>
                    <a:lnTo>
                      <a:pt x="31" y="274"/>
                    </a:lnTo>
                    <a:lnTo>
                      <a:pt x="31" y="316"/>
                    </a:lnTo>
                    <a:lnTo>
                      <a:pt x="32" y="315"/>
                    </a:lnTo>
                    <a:lnTo>
                      <a:pt x="32" y="316"/>
                    </a:lnTo>
                    <a:lnTo>
                      <a:pt x="32" y="315"/>
                    </a:lnTo>
                    <a:lnTo>
                      <a:pt x="32" y="316"/>
                    </a:lnTo>
                    <a:lnTo>
                      <a:pt x="32" y="315"/>
                    </a:lnTo>
                    <a:lnTo>
                      <a:pt x="32" y="316"/>
                    </a:lnTo>
                    <a:lnTo>
                      <a:pt x="33" y="293"/>
                    </a:lnTo>
                    <a:lnTo>
                      <a:pt x="33" y="316"/>
                    </a:lnTo>
                    <a:lnTo>
                      <a:pt x="33" y="315"/>
                    </a:lnTo>
                    <a:lnTo>
                      <a:pt x="33" y="316"/>
                    </a:lnTo>
                    <a:lnTo>
                      <a:pt x="33" y="315"/>
                    </a:lnTo>
                    <a:lnTo>
                      <a:pt x="33" y="316"/>
                    </a:lnTo>
                    <a:lnTo>
                      <a:pt x="34" y="315"/>
                    </a:lnTo>
                    <a:lnTo>
                      <a:pt x="34" y="316"/>
                    </a:lnTo>
                    <a:lnTo>
                      <a:pt x="34" y="298"/>
                    </a:lnTo>
                    <a:lnTo>
                      <a:pt x="34" y="316"/>
                    </a:lnTo>
                    <a:lnTo>
                      <a:pt x="34" y="315"/>
                    </a:lnTo>
                    <a:lnTo>
                      <a:pt x="34" y="316"/>
                    </a:lnTo>
                    <a:lnTo>
                      <a:pt x="35" y="315"/>
                    </a:lnTo>
                    <a:lnTo>
                      <a:pt x="35" y="316"/>
                    </a:lnTo>
                    <a:lnTo>
                      <a:pt x="35" y="304"/>
                    </a:lnTo>
                    <a:lnTo>
                      <a:pt x="35" y="316"/>
                    </a:lnTo>
                    <a:lnTo>
                      <a:pt x="36" y="310"/>
                    </a:lnTo>
                    <a:lnTo>
                      <a:pt x="36" y="316"/>
                    </a:lnTo>
                    <a:lnTo>
                      <a:pt x="36" y="315"/>
                    </a:lnTo>
                    <a:lnTo>
                      <a:pt x="36" y="316"/>
                    </a:lnTo>
                    <a:lnTo>
                      <a:pt x="36" y="315"/>
                    </a:lnTo>
                    <a:lnTo>
                      <a:pt x="36" y="316"/>
                    </a:lnTo>
                    <a:lnTo>
                      <a:pt x="37" y="305"/>
                    </a:lnTo>
                    <a:lnTo>
                      <a:pt x="37" y="316"/>
                    </a:lnTo>
                    <a:lnTo>
                      <a:pt x="37" y="315"/>
                    </a:lnTo>
                    <a:lnTo>
                      <a:pt x="37" y="316"/>
                    </a:lnTo>
                    <a:lnTo>
                      <a:pt x="37" y="315"/>
                    </a:lnTo>
                    <a:lnTo>
                      <a:pt x="37" y="316"/>
                    </a:lnTo>
                    <a:lnTo>
                      <a:pt x="38" y="315"/>
                    </a:lnTo>
                    <a:lnTo>
                      <a:pt x="38" y="316"/>
                    </a:lnTo>
                    <a:lnTo>
                      <a:pt x="38" y="307"/>
                    </a:lnTo>
                    <a:lnTo>
                      <a:pt x="38" y="316"/>
                    </a:lnTo>
                    <a:lnTo>
                      <a:pt x="38" y="315"/>
                    </a:lnTo>
                    <a:lnTo>
                      <a:pt x="38" y="316"/>
                    </a:lnTo>
                    <a:lnTo>
                      <a:pt x="39" y="315"/>
                    </a:lnTo>
                    <a:lnTo>
                      <a:pt x="39" y="316"/>
                    </a:lnTo>
                    <a:lnTo>
                      <a:pt x="39" y="315"/>
                    </a:lnTo>
                    <a:lnTo>
                      <a:pt x="39" y="316"/>
                    </a:lnTo>
                    <a:lnTo>
                      <a:pt x="40" y="304"/>
                    </a:lnTo>
                    <a:lnTo>
                      <a:pt x="40" y="316"/>
                    </a:lnTo>
                    <a:lnTo>
                      <a:pt x="40" y="315"/>
                    </a:lnTo>
                    <a:lnTo>
                      <a:pt x="40" y="316"/>
                    </a:lnTo>
                    <a:lnTo>
                      <a:pt x="40" y="315"/>
                    </a:lnTo>
                    <a:lnTo>
                      <a:pt x="40" y="316"/>
                    </a:lnTo>
                    <a:lnTo>
                      <a:pt x="41" y="305"/>
                    </a:lnTo>
                    <a:lnTo>
                      <a:pt x="41" y="316"/>
                    </a:lnTo>
                    <a:lnTo>
                      <a:pt x="41" y="312"/>
                    </a:lnTo>
                    <a:lnTo>
                      <a:pt x="41" y="316"/>
                    </a:lnTo>
                    <a:lnTo>
                      <a:pt x="41" y="315"/>
                    </a:lnTo>
                    <a:lnTo>
                      <a:pt x="41" y="316"/>
                    </a:lnTo>
                    <a:lnTo>
                      <a:pt x="42" y="315"/>
                    </a:lnTo>
                    <a:lnTo>
                      <a:pt x="42" y="316"/>
                    </a:lnTo>
                    <a:lnTo>
                      <a:pt x="42" y="303"/>
                    </a:lnTo>
                    <a:lnTo>
                      <a:pt x="42" y="316"/>
                    </a:lnTo>
                    <a:lnTo>
                      <a:pt x="42" y="315"/>
                    </a:lnTo>
                    <a:lnTo>
                      <a:pt x="42" y="316"/>
                    </a:lnTo>
                    <a:lnTo>
                      <a:pt x="43" y="315"/>
                    </a:lnTo>
                    <a:lnTo>
                      <a:pt x="43" y="316"/>
                    </a:lnTo>
                    <a:lnTo>
                      <a:pt x="43" y="306"/>
                    </a:lnTo>
                    <a:lnTo>
                      <a:pt x="43" y="316"/>
                    </a:lnTo>
                    <a:lnTo>
                      <a:pt x="44" y="288"/>
                    </a:lnTo>
                    <a:lnTo>
                      <a:pt x="44" y="316"/>
                    </a:lnTo>
                    <a:lnTo>
                      <a:pt x="44" y="315"/>
                    </a:lnTo>
                    <a:lnTo>
                      <a:pt x="44" y="316"/>
                    </a:lnTo>
                    <a:lnTo>
                      <a:pt x="44" y="315"/>
                    </a:lnTo>
                    <a:lnTo>
                      <a:pt x="44" y="316"/>
                    </a:lnTo>
                    <a:lnTo>
                      <a:pt x="45" y="303"/>
                    </a:lnTo>
                    <a:lnTo>
                      <a:pt x="45" y="316"/>
                    </a:lnTo>
                    <a:lnTo>
                      <a:pt x="45" y="308"/>
                    </a:lnTo>
                    <a:lnTo>
                      <a:pt x="45" y="316"/>
                    </a:lnTo>
                    <a:lnTo>
                      <a:pt x="45" y="315"/>
                    </a:lnTo>
                    <a:lnTo>
                      <a:pt x="45" y="316"/>
                    </a:lnTo>
                    <a:lnTo>
                      <a:pt x="46" y="315"/>
                    </a:lnTo>
                    <a:lnTo>
                      <a:pt x="46" y="316"/>
                    </a:lnTo>
                    <a:lnTo>
                      <a:pt x="46" y="294"/>
                    </a:lnTo>
                    <a:lnTo>
                      <a:pt x="46" y="316"/>
                    </a:lnTo>
                    <a:lnTo>
                      <a:pt x="46" y="315"/>
                    </a:lnTo>
                    <a:lnTo>
                      <a:pt x="46" y="316"/>
                    </a:lnTo>
                    <a:lnTo>
                      <a:pt x="47" y="315"/>
                    </a:lnTo>
                    <a:lnTo>
                      <a:pt x="47" y="316"/>
                    </a:lnTo>
                    <a:lnTo>
                      <a:pt x="47" y="315"/>
                    </a:lnTo>
                    <a:lnTo>
                      <a:pt x="47" y="316"/>
                    </a:lnTo>
                    <a:lnTo>
                      <a:pt x="48" y="306"/>
                    </a:lnTo>
                    <a:lnTo>
                      <a:pt x="48" y="316"/>
                    </a:lnTo>
                    <a:lnTo>
                      <a:pt x="48" y="315"/>
                    </a:lnTo>
                    <a:lnTo>
                      <a:pt x="48" y="316"/>
                    </a:lnTo>
                    <a:lnTo>
                      <a:pt x="48" y="315"/>
                    </a:lnTo>
                    <a:lnTo>
                      <a:pt x="48" y="316"/>
                    </a:lnTo>
                    <a:lnTo>
                      <a:pt x="49" y="310"/>
                    </a:lnTo>
                    <a:lnTo>
                      <a:pt x="49" y="316"/>
                    </a:lnTo>
                    <a:lnTo>
                      <a:pt x="49" y="295"/>
                    </a:lnTo>
                    <a:lnTo>
                      <a:pt x="49" y="316"/>
                    </a:lnTo>
                    <a:lnTo>
                      <a:pt x="49" y="315"/>
                    </a:lnTo>
                    <a:lnTo>
                      <a:pt x="49" y="316"/>
                    </a:lnTo>
                    <a:lnTo>
                      <a:pt x="50" y="315"/>
                    </a:lnTo>
                    <a:lnTo>
                      <a:pt x="50" y="316"/>
                    </a:lnTo>
                    <a:lnTo>
                      <a:pt x="50" y="305"/>
                    </a:lnTo>
                    <a:lnTo>
                      <a:pt x="50" y="316"/>
                    </a:lnTo>
                    <a:lnTo>
                      <a:pt x="50" y="307"/>
                    </a:lnTo>
                    <a:lnTo>
                      <a:pt x="50" y="316"/>
                    </a:lnTo>
                    <a:lnTo>
                      <a:pt x="51" y="315"/>
                    </a:lnTo>
                    <a:lnTo>
                      <a:pt x="51" y="316"/>
                    </a:lnTo>
                    <a:lnTo>
                      <a:pt x="51" y="315"/>
                    </a:lnTo>
                    <a:lnTo>
                      <a:pt x="51" y="316"/>
                    </a:lnTo>
                    <a:lnTo>
                      <a:pt x="52" y="303"/>
                    </a:lnTo>
                    <a:lnTo>
                      <a:pt x="52" y="316"/>
                    </a:lnTo>
                    <a:lnTo>
                      <a:pt x="52" y="315"/>
                    </a:lnTo>
                    <a:lnTo>
                      <a:pt x="52" y="316"/>
                    </a:lnTo>
                    <a:lnTo>
                      <a:pt x="52" y="315"/>
                    </a:lnTo>
                    <a:lnTo>
                      <a:pt x="52" y="316"/>
                    </a:lnTo>
                    <a:lnTo>
                      <a:pt x="53" y="308"/>
                    </a:lnTo>
                    <a:lnTo>
                      <a:pt x="53" y="316"/>
                    </a:lnTo>
                    <a:lnTo>
                      <a:pt x="53" y="312"/>
                    </a:lnTo>
                    <a:lnTo>
                      <a:pt x="53" y="316"/>
                    </a:lnTo>
                    <a:lnTo>
                      <a:pt x="53" y="315"/>
                    </a:lnTo>
                    <a:lnTo>
                      <a:pt x="53" y="316"/>
                    </a:lnTo>
                    <a:lnTo>
                      <a:pt x="54" y="315"/>
                    </a:lnTo>
                    <a:lnTo>
                      <a:pt x="54" y="316"/>
                    </a:lnTo>
                    <a:lnTo>
                      <a:pt x="54" y="314"/>
                    </a:lnTo>
                    <a:lnTo>
                      <a:pt x="54" y="316"/>
                    </a:lnTo>
                    <a:lnTo>
                      <a:pt x="54" y="301"/>
                    </a:lnTo>
                    <a:lnTo>
                      <a:pt x="54" y="316"/>
                    </a:lnTo>
                    <a:lnTo>
                      <a:pt x="55" y="315"/>
                    </a:lnTo>
                    <a:lnTo>
                      <a:pt x="55" y="316"/>
                    </a:lnTo>
                    <a:lnTo>
                      <a:pt x="55" y="315"/>
                    </a:lnTo>
                    <a:lnTo>
                      <a:pt x="55" y="316"/>
                    </a:lnTo>
                    <a:lnTo>
                      <a:pt x="56" y="308"/>
                    </a:lnTo>
                    <a:lnTo>
                      <a:pt x="56" y="316"/>
                    </a:lnTo>
                    <a:lnTo>
                      <a:pt x="56" y="313"/>
                    </a:lnTo>
                    <a:lnTo>
                      <a:pt x="56" y="316"/>
                    </a:lnTo>
                    <a:lnTo>
                      <a:pt x="56" y="315"/>
                    </a:lnTo>
                    <a:lnTo>
                      <a:pt x="56" y="316"/>
                    </a:lnTo>
                    <a:lnTo>
                      <a:pt x="57" y="315"/>
                    </a:lnTo>
                    <a:lnTo>
                      <a:pt x="57" y="316"/>
                    </a:lnTo>
                    <a:lnTo>
                      <a:pt x="57" y="300"/>
                    </a:lnTo>
                    <a:lnTo>
                      <a:pt x="57" y="316"/>
                    </a:lnTo>
                    <a:lnTo>
                      <a:pt x="57" y="315"/>
                    </a:lnTo>
                    <a:lnTo>
                      <a:pt x="57" y="316"/>
                    </a:lnTo>
                    <a:lnTo>
                      <a:pt x="58" y="315"/>
                    </a:lnTo>
                    <a:lnTo>
                      <a:pt x="58" y="316"/>
                    </a:lnTo>
                    <a:lnTo>
                      <a:pt x="58" y="311"/>
                    </a:lnTo>
                    <a:lnTo>
                      <a:pt x="58" y="316"/>
                    </a:lnTo>
                    <a:lnTo>
                      <a:pt x="58" y="309"/>
                    </a:lnTo>
                    <a:lnTo>
                      <a:pt x="58" y="316"/>
                    </a:lnTo>
                    <a:lnTo>
                      <a:pt x="59" y="315"/>
                    </a:lnTo>
                    <a:lnTo>
                      <a:pt x="59" y="316"/>
                    </a:lnTo>
                    <a:lnTo>
                      <a:pt x="59" y="315"/>
                    </a:lnTo>
                    <a:lnTo>
                      <a:pt x="59" y="316"/>
                    </a:lnTo>
                    <a:lnTo>
                      <a:pt x="60" y="308"/>
                    </a:lnTo>
                    <a:lnTo>
                      <a:pt x="60" y="316"/>
                    </a:lnTo>
                    <a:lnTo>
                      <a:pt x="60" y="312"/>
                    </a:lnTo>
                    <a:lnTo>
                      <a:pt x="60" y="316"/>
                    </a:lnTo>
                    <a:lnTo>
                      <a:pt x="60" y="315"/>
                    </a:lnTo>
                    <a:lnTo>
                      <a:pt x="60" y="316"/>
                    </a:lnTo>
                    <a:lnTo>
                      <a:pt x="61" y="315"/>
                    </a:lnTo>
                    <a:lnTo>
                      <a:pt x="61" y="316"/>
                    </a:lnTo>
                    <a:lnTo>
                      <a:pt x="61" y="308"/>
                    </a:lnTo>
                    <a:lnTo>
                      <a:pt x="61" y="316"/>
                    </a:lnTo>
                    <a:lnTo>
                      <a:pt x="61" y="314"/>
                    </a:lnTo>
                    <a:lnTo>
                      <a:pt x="61" y="316"/>
                    </a:lnTo>
                    <a:lnTo>
                      <a:pt x="62" y="315"/>
                    </a:lnTo>
                    <a:lnTo>
                      <a:pt x="62" y="316"/>
                    </a:lnTo>
                    <a:lnTo>
                      <a:pt x="62" y="315"/>
                    </a:lnTo>
                    <a:lnTo>
                      <a:pt x="62" y="316"/>
                    </a:lnTo>
                    <a:lnTo>
                      <a:pt x="62" y="303"/>
                    </a:lnTo>
                    <a:lnTo>
                      <a:pt x="62" y="316"/>
                    </a:lnTo>
                    <a:lnTo>
                      <a:pt x="63" y="315"/>
                    </a:lnTo>
                    <a:lnTo>
                      <a:pt x="63" y="316"/>
                    </a:lnTo>
                    <a:lnTo>
                      <a:pt x="63" y="315"/>
                    </a:lnTo>
                    <a:lnTo>
                      <a:pt x="63" y="316"/>
                    </a:lnTo>
                    <a:lnTo>
                      <a:pt x="64" y="307"/>
                    </a:lnTo>
                    <a:lnTo>
                      <a:pt x="64" y="316"/>
                    </a:lnTo>
                    <a:lnTo>
                      <a:pt x="64" y="311"/>
                    </a:lnTo>
                    <a:lnTo>
                      <a:pt x="64" y="316"/>
                    </a:lnTo>
                    <a:lnTo>
                      <a:pt x="64" y="315"/>
                    </a:lnTo>
                    <a:lnTo>
                      <a:pt x="64" y="316"/>
                    </a:lnTo>
                    <a:lnTo>
                      <a:pt x="65" y="315"/>
                    </a:lnTo>
                    <a:lnTo>
                      <a:pt x="65" y="316"/>
                    </a:lnTo>
                    <a:lnTo>
                      <a:pt x="65" y="302"/>
                    </a:lnTo>
                    <a:lnTo>
                      <a:pt x="65" y="316"/>
                    </a:lnTo>
                    <a:lnTo>
                      <a:pt x="65" y="309"/>
                    </a:lnTo>
                    <a:lnTo>
                      <a:pt x="65" y="316"/>
                    </a:lnTo>
                    <a:lnTo>
                      <a:pt x="66" y="315"/>
                    </a:lnTo>
                    <a:lnTo>
                      <a:pt x="66" y="316"/>
                    </a:lnTo>
                    <a:lnTo>
                      <a:pt x="66" y="315"/>
                    </a:lnTo>
                    <a:lnTo>
                      <a:pt x="66" y="316"/>
                    </a:lnTo>
                    <a:lnTo>
                      <a:pt x="66" y="308"/>
                    </a:lnTo>
                    <a:lnTo>
                      <a:pt x="66" y="316"/>
                    </a:lnTo>
                    <a:lnTo>
                      <a:pt x="67" y="315"/>
                    </a:lnTo>
                    <a:lnTo>
                      <a:pt x="67" y="316"/>
                    </a:lnTo>
                    <a:lnTo>
                      <a:pt x="67" y="315"/>
                    </a:lnTo>
                    <a:lnTo>
                      <a:pt x="67" y="316"/>
                    </a:lnTo>
                    <a:lnTo>
                      <a:pt x="67" y="315"/>
                    </a:lnTo>
                    <a:lnTo>
                      <a:pt x="67" y="316"/>
                    </a:lnTo>
                    <a:lnTo>
                      <a:pt x="68" y="304"/>
                    </a:lnTo>
                    <a:lnTo>
                      <a:pt x="68" y="316"/>
                    </a:lnTo>
                    <a:lnTo>
                      <a:pt x="68" y="315"/>
                    </a:lnTo>
                    <a:lnTo>
                      <a:pt x="68" y="316"/>
                    </a:lnTo>
                    <a:lnTo>
                      <a:pt x="69" y="315"/>
                    </a:lnTo>
                    <a:lnTo>
                      <a:pt x="69" y="316"/>
                    </a:lnTo>
                    <a:lnTo>
                      <a:pt x="69" y="315"/>
                    </a:lnTo>
                    <a:lnTo>
                      <a:pt x="69" y="316"/>
                    </a:lnTo>
                    <a:lnTo>
                      <a:pt x="69" y="307"/>
                    </a:lnTo>
                    <a:lnTo>
                      <a:pt x="69" y="316"/>
                    </a:lnTo>
                    <a:lnTo>
                      <a:pt x="70" y="315"/>
                    </a:lnTo>
                    <a:lnTo>
                      <a:pt x="70" y="316"/>
                    </a:lnTo>
                    <a:lnTo>
                      <a:pt x="70" y="315"/>
                    </a:lnTo>
                    <a:lnTo>
                      <a:pt x="70" y="316"/>
                    </a:lnTo>
                    <a:lnTo>
                      <a:pt x="70" y="303"/>
                    </a:lnTo>
                    <a:lnTo>
                      <a:pt x="70" y="316"/>
                    </a:lnTo>
                    <a:lnTo>
                      <a:pt x="71" y="313"/>
                    </a:lnTo>
                    <a:lnTo>
                      <a:pt x="71" y="316"/>
                    </a:lnTo>
                    <a:lnTo>
                      <a:pt x="71" y="306"/>
                    </a:lnTo>
                    <a:lnTo>
                      <a:pt x="71" y="316"/>
                    </a:lnTo>
                    <a:lnTo>
                      <a:pt x="71" y="314"/>
                    </a:lnTo>
                    <a:lnTo>
                      <a:pt x="71" y="316"/>
                    </a:lnTo>
                    <a:lnTo>
                      <a:pt x="72" y="306"/>
                    </a:lnTo>
                    <a:lnTo>
                      <a:pt x="72" y="316"/>
                    </a:lnTo>
                    <a:lnTo>
                      <a:pt x="72" y="315"/>
                    </a:lnTo>
                    <a:lnTo>
                      <a:pt x="72" y="316"/>
                    </a:lnTo>
                    <a:lnTo>
                      <a:pt x="73" y="315"/>
                    </a:lnTo>
                    <a:lnTo>
                      <a:pt x="73" y="316"/>
                    </a:lnTo>
                    <a:lnTo>
                      <a:pt x="73" y="312"/>
                    </a:lnTo>
                    <a:lnTo>
                      <a:pt x="73" y="316"/>
                    </a:lnTo>
                    <a:lnTo>
                      <a:pt x="73" y="297"/>
                    </a:lnTo>
                    <a:lnTo>
                      <a:pt x="73" y="316"/>
                    </a:lnTo>
                    <a:lnTo>
                      <a:pt x="74" y="315"/>
                    </a:lnTo>
                    <a:lnTo>
                      <a:pt x="74" y="316"/>
                    </a:lnTo>
                    <a:lnTo>
                      <a:pt x="74" y="315"/>
                    </a:lnTo>
                    <a:lnTo>
                      <a:pt x="74" y="316"/>
                    </a:lnTo>
                    <a:lnTo>
                      <a:pt x="74" y="313"/>
                    </a:lnTo>
                    <a:lnTo>
                      <a:pt x="74" y="316"/>
                    </a:lnTo>
                    <a:lnTo>
                      <a:pt x="75" y="306"/>
                    </a:lnTo>
                    <a:lnTo>
                      <a:pt x="75" y="316"/>
                    </a:lnTo>
                    <a:lnTo>
                      <a:pt x="75" y="315"/>
                    </a:lnTo>
                    <a:lnTo>
                      <a:pt x="75" y="316"/>
                    </a:lnTo>
                    <a:lnTo>
                      <a:pt x="75" y="315"/>
                    </a:lnTo>
                    <a:lnTo>
                      <a:pt x="75" y="316"/>
                    </a:lnTo>
                    <a:lnTo>
                      <a:pt x="76" y="299"/>
                    </a:lnTo>
                    <a:lnTo>
                      <a:pt x="76" y="316"/>
                    </a:lnTo>
                    <a:lnTo>
                      <a:pt x="76" y="315"/>
                    </a:lnTo>
                    <a:lnTo>
                      <a:pt x="76" y="316"/>
                    </a:lnTo>
                    <a:lnTo>
                      <a:pt x="77" y="315"/>
                    </a:lnTo>
                    <a:lnTo>
                      <a:pt x="77" y="316"/>
                    </a:lnTo>
                    <a:lnTo>
                      <a:pt x="77" y="312"/>
                    </a:lnTo>
                    <a:lnTo>
                      <a:pt x="77" y="316"/>
                    </a:lnTo>
                    <a:lnTo>
                      <a:pt x="77" y="309"/>
                    </a:lnTo>
                    <a:lnTo>
                      <a:pt x="77" y="316"/>
                    </a:lnTo>
                    <a:lnTo>
                      <a:pt x="78" y="315"/>
                    </a:lnTo>
                    <a:lnTo>
                      <a:pt x="78" y="316"/>
                    </a:lnTo>
                    <a:lnTo>
                      <a:pt x="78" y="315"/>
                    </a:lnTo>
                    <a:lnTo>
                      <a:pt x="78" y="316"/>
                    </a:lnTo>
                    <a:lnTo>
                      <a:pt x="78" y="313"/>
                    </a:lnTo>
                    <a:lnTo>
                      <a:pt x="78" y="316"/>
                    </a:lnTo>
                    <a:lnTo>
                      <a:pt x="79" y="302"/>
                    </a:lnTo>
                    <a:lnTo>
                      <a:pt x="79" y="316"/>
                    </a:lnTo>
                    <a:lnTo>
                      <a:pt x="79" y="315"/>
                    </a:lnTo>
                    <a:lnTo>
                      <a:pt x="79" y="316"/>
                    </a:lnTo>
                    <a:lnTo>
                      <a:pt x="79" y="315"/>
                    </a:lnTo>
                    <a:lnTo>
                      <a:pt x="79" y="316"/>
                    </a:lnTo>
                    <a:lnTo>
                      <a:pt x="80" y="310"/>
                    </a:lnTo>
                    <a:lnTo>
                      <a:pt x="80" y="316"/>
                    </a:lnTo>
                    <a:lnTo>
                      <a:pt x="80" y="307"/>
                    </a:lnTo>
                    <a:lnTo>
                      <a:pt x="80" y="316"/>
                    </a:lnTo>
                    <a:lnTo>
                      <a:pt x="81" y="314"/>
                    </a:lnTo>
                    <a:lnTo>
                      <a:pt x="81" y="316"/>
                    </a:lnTo>
                    <a:lnTo>
                      <a:pt x="81" y="315"/>
                    </a:lnTo>
                    <a:lnTo>
                      <a:pt x="81" y="316"/>
                    </a:lnTo>
                    <a:lnTo>
                      <a:pt x="81" y="312"/>
                    </a:lnTo>
                    <a:lnTo>
                      <a:pt x="81" y="316"/>
                    </a:lnTo>
                    <a:lnTo>
                      <a:pt x="82" y="314"/>
                    </a:lnTo>
                    <a:lnTo>
                      <a:pt x="82" y="316"/>
                    </a:lnTo>
                    <a:lnTo>
                      <a:pt x="82" y="315"/>
                    </a:lnTo>
                    <a:lnTo>
                      <a:pt x="82" y="316"/>
                    </a:lnTo>
                    <a:lnTo>
                      <a:pt x="82" y="315"/>
                    </a:lnTo>
                    <a:lnTo>
                      <a:pt x="82" y="316"/>
                    </a:lnTo>
                    <a:lnTo>
                      <a:pt x="83" y="306"/>
                    </a:lnTo>
                    <a:lnTo>
                      <a:pt x="83" y="316"/>
                    </a:lnTo>
                    <a:lnTo>
                      <a:pt x="83" y="315"/>
                    </a:lnTo>
                    <a:lnTo>
                      <a:pt x="83" y="316"/>
                    </a:lnTo>
                    <a:lnTo>
                      <a:pt x="83" y="315"/>
                    </a:lnTo>
                    <a:lnTo>
                      <a:pt x="83" y="316"/>
                    </a:lnTo>
                    <a:lnTo>
                      <a:pt x="84" y="312"/>
                    </a:lnTo>
                    <a:lnTo>
                      <a:pt x="84" y="316"/>
                    </a:lnTo>
                    <a:lnTo>
                      <a:pt x="84" y="311"/>
                    </a:lnTo>
                    <a:lnTo>
                      <a:pt x="84" y="316"/>
                    </a:lnTo>
                    <a:lnTo>
                      <a:pt x="85" y="315"/>
                    </a:lnTo>
                    <a:lnTo>
                      <a:pt x="85" y="316"/>
                    </a:lnTo>
                    <a:lnTo>
                      <a:pt x="85" y="315"/>
                    </a:lnTo>
                    <a:lnTo>
                      <a:pt x="85" y="316"/>
                    </a:lnTo>
                    <a:lnTo>
                      <a:pt x="85" y="306"/>
                    </a:lnTo>
                    <a:lnTo>
                      <a:pt x="85" y="316"/>
                    </a:lnTo>
                    <a:lnTo>
                      <a:pt x="86" y="313"/>
                    </a:lnTo>
                    <a:lnTo>
                      <a:pt x="86" y="316"/>
                    </a:lnTo>
                    <a:lnTo>
                      <a:pt x="86" y="315"/>
                    </a:lnTo>
                    <a:lnTo>
                      <a:pt x="86" y="316"/>
                    </a:lnTo>
                    <a:lnTo>
                      <a:pt x="86" y="314"/>
                    </a:lnTo>
                    <a:lnTo>
                      <a:pt x="86" y="316"/>
                    </a:lnTo>
                    <a:lnTo>
                      <a:pt x="87" y="308"/>
                    </a:lnTo>
                    <a:lnTo>
                      <a:pt x="87" y="316"/>
                    </a:lnTo>
                    <a:lnTo>
                      <a:pt x="87" y="315"/>
                    </a:lnTo>
                    <a:lnTo>
                      <a:pt x="87" y="316"/>
                    </a:lnTo>
                    <a:lnTo>
                      <a:pt x="87" y="315"/>
                    </a:lnTo>
                    <a:lnTo>
                      <a:pt x="87" y="316"/>
                    </a:lnTo>
                    <a:lnTo>
                      <a:pt x="88" y="315"/>
                    </a:lnTo>
                    <a:lnTo>
                      <a:pt x="88" y="316"/>
                    </a:lnTo>
                    <a:lnTo>
                      <a:pt x="88" y="312"/>
                    </a:lnTo>
                    <a:lnTo>
                      <a:pt x="88" y="316"/>
                    </a:lnTo>
                    <a:lnTo>
                      <a:pt x="89" y="315"/>
                    </a:lnTo>
                    <a:lnTo>
                      <a:pt x="89" y="316"/>
                    </a:lnTo>
                    <a:lnTo>
                      <a:pt x="89" y="315"/>
                    </a:lnTo>
                    <a:lnTo>
                      <a:pt x="89" y="316"/>
                    </a:lnTo>
                    <a:lnTo>
                      <a:pt x="89" y="300"/>
                    </a:lnTo>
                    <a:lnTo>
                      <a:pt x="89" y="316"/>
                    </a:lnTo>
                    <a:lnTo>
                      <a:pt x="90" y="313"/>
                    </a:lnTo>
                    <a:lnTo>
                      <a:pt x="90" y="316"/>
                    </a:lnTo>
                    <a:lnTo>
                      <a:pt x="90" y="315"/>
                    </a:lnTo>
                    <a:lnTo>
                      <a:pt x="90" y="316"/>
                    </a:lnTo>
                    <a:lnTo>
                      <a:pt x="90" y="315"/>
                    </a:lnTo>
                    <a:lnTo>
                      <a:pt x="90" y="316"/>
                    </a:lnTo>
                    <a:lnTo>
                      <a:pt x="91" y="309"/>
                    </a:lnTo>
                    <a:lnTo>
                      <a:pt x="91" y="316"/>
                    </a:lnTo>
                    <a:lnTo>
                      <a:pt x="91" y="311"/>
                    </a:lnTo>
                    <a:lnTo>
                      <a:pt x="91" y="316"/>
                    </a:lnTo>
                    <a:lnTo>
                      <a:pt x="91" y="315"/>
                    </a:lnTo>
                    <a:lnTo>
                      <a:pt x="91" y="316"/>
                    </a:lnTo>
                    <a:lnTo>
                      <a:pt x="92" y="310"/>
                    </a:lnTo>
                    <a:lnTo>
                      <a:pt x="92" y="316"/>
                    </a:lnTo>
                    <a:lnTo>
                      <a:pt x="92" y="307"/>
                    </a:lnTo>
                    <a:lnTo>
                      <a:pt x="92" y="316"/>
                    </a:lnTo>
                    <a:lnTo>
                      <a:pt x="93" y="315"/>
                    </a:lnTo>
                    <a:lnTo>
                      <a:pt x="93" y="316"/>
                    </a:lnTo>
                    <a:lnTo>
                      <a:pt x="93" y="315"/>
                    </a:lnTo>
                    <a:lnTo>
                      <a:pt x="93" y="316"/>
                    </a:lnTo>
                    <a:lnTo>
                      <a:pt x="94" y="306"/>
                    </a:lnTo>
                    <a:lnTo>
                      <a:pt x="94" y="316"/>
                    </a:lnTo>
                    <a:lnTo>
                      <a:pt x="94" y="315"/>
                    </a:lnTo>
                    <a:lnTo>
                      <a:pt x="94" y="316"/>
                    </a:lnTo>
                    <a:lnTo>
                      <a:pt x="94" y="315"/>
                    </a:lnTo>
                    <a:lnTo>
                      <a:pt x="94" y="316"/>
                    </a:lnTo>
                    <a:lnTo>
                      <a:pt x="95" y="310"/>
                    </a:lnTo>
                    <a:lnTo>
                      <a:pt x="95" y="316"/>
                    </a:lnTo>
                    <a:lnTo>
                      <a:pt x="95" y="312"/>
                    </a:lnTo>
                    <a:lnTo>
                      <a:pt x="95" y="316"/>
                    </a:lnTo>
                    <a:lnTo>
                      <a:pt x="95" y="315"/>
                    </a:lnTo>
                    <a:lnTo>
                      <a:pt x="95" y="316"/>
                    </a:lnTo>
                    <a:lnTo>
                      <a:pt x="96" y="313"/>
                    </a:lnTo>
                    <a:lnTo>
                      <a:pt x="96" y="316"/>
                    </a:lnTo>
                    <a:lnTo>
                      <a:pt x="96" y="311"/>
                    </a:lnTo>
                    <a:lnTo>
                      <a:pt x="96" y="316"/>
                    </a:lnTo>
                    <a:lnTo>
                      <a:pt x="97" y="312"/>
                    </a:lnTo>
                    <a:lnTo>
                      <a:pt x="97" y="316"/>
                    </a:lnTo>
                    <a:lnTo>
                      <a:pt x="97" y="315"/>
                    </a:lnTo>
                    <a:lnTo>
                      <a:pt x="97" y="316"/>
                    </a:lnTo>
                    <a:lnTo>
                      <a:pt x="97" y="311"/>
                    </a:lnTo>
                    <a:lnTo>
                      <a:pt x="97" y="316"/>
                    </a:lnTo>
                    <a:lnTo>
                      <a:pt x="98" y="312"/>
                    </a:lnTo>
                    <a:lnTo>
                      <a:pt x="98" y="316"/>
                    </a:lnTo>
                    <a:lnTo>
                      <a:pt x="98" y="315"/>
                    </a:lnTo>
                    <a:lnTo>
                      <a:pt x="98" y="316"/>
                    </a:lnTo>
                    <a:lnTo>
                      <a:pt x="98" y="315"/>
                    </a:lnTo>
                    <a:lnTo>
                      <a:pt x="98" y="316"/>
                    </a:lnTo>
                    <a:lnTo>
                      <a:pt x="99" y="314"/>
                    </a:lnTo>
                    <a:lnTo>
                      <a:pt x="99" y="316"/>
                    </a:lnTo>
                    <a:lnTo>
                      <a:pt x="99" y="310"/>
                    </a:lnTo>
                    <a:lnTo>
                      <a:pt x="99" y="316"/>
                    </a:lnTo>
                    <a:lnTo>
                      <a:pt x="99" y="315"/>
                    </a:lnTo>
                    <a:lnTo>
                      <a:pt x="99" y="316"/>
                    </a:lnTo>
                    <a:lnTo>
                      <a:pt x="100" y="315"/>
                    </a:lnTo>
                    <a:lnTo>
                      <a:pt x="100" y="316"/>
                    </a:lnTo>
                    <a:lnTo>
                      <a:pt x="100" y="308"/>
                    </a:lnTo>
                    <a:lnTo>
                      <a:pt x="100" y="316"/>
                    </a:lnTo>
                    <a:lnTo>
                      <a:pt x="101" y="312"/>
                    </a:lnTo>
                    <a:lnTo>
                      <a:pt x="101" y="316"/>
                    </a:lnTo>
                    <a:lnTo>
                      <a:pt x="101" y="315"/>
                    </a:lnTo>
                    <a:lnTo>
                      <a:pt x="101" y="316"/>
                    </a:lnTo>
                    <a:lnTo>
                      <a:pt x="101" y="312"/>
                    </a:lnTo>
                    <a:lnTo>
                      <a:pt x="101" y="316"/>
                    </a:lnTo>
                    <a:lnTo>
                      <a:pt x="102" y="310"/>
                    </a:lnTo>
                    <a:lnTo>
                      <a:pt x="102" y="316"/>
                    </a:lnTo>
                    <a:lnTo>
                      <a:pt x="102" y="314"/>
                    </a:lnTo>
                    <a:lnTo>
                      <a:pt x="102" y="316"/>
                    </a:lnTo>
                    <a:lnTo>
                      <a:pt x="102" y="315"/>
                    </a:lnTo>
                    <a:lnTo>
                      <a:pt x="102" y="316"/>
                    </a:lnTo>
                    <a:lnTo>
                      <a:pt x="103" y="314"/>
                    </a:lnTo>
                    <a:lnTo>
                      <a:pt x="103" y="316"/>
                    </a:lnTo>
                    <a:lnTo>
                      <a:pt x="103" y="305"/>
                    </a:lnTo>
                    <a:lnTo>
                      <a:pt x="103" y="316"/>
                    </a:lnTo>
                    <a:lnTo>
                      <a:pt x="103" y="315"/>
                    </a:lnTo>
                    <a:lnTo>
                      <a:pt x="103" y="316"/>
                    </a:lnTo>
                    <a:lnTo>
                      <a:pt x="104" y="315"/>
                    </a:lnTo>
                    <a:lnTo>
                      <a:pt x="104" y="316"/>
                    </a:lnTo>
                    <a:lnTo>
                      <a:pt x="104" y="307"/>
                    </a:lnTo>
                    <a:lnTo>
                      <a:pt x="104" y="316"/>
                    </a:lnTo>
                    <a:lnTo>
                      <a:pt x="105" y="308"/>
                    </a:lnTo>
                    <a:lnTo>
                      <a:pt x="105" y="316"/>
                    </a:lnTo>
                    <a:lnTo>
                      <a:pt x="105" y="315"/>
                    </a:lnTo>
                    <a:lnTo>
                      <a:pt x="105" y="316"/>
                    </a:lnTo>
                    <a:lnTo>
                      <a:pt x="105" y="314"/>
                    </a:lnTo>
                    <a:lnTo>
                      <a:pt x="105" y="316"/>
                    </a:lnTo>
                    <a:lnTo>
                      <a:pt x="106" y="313"/>
                    </a:lnTo>
                    <a:lnTo>
                      <a:pt x="106" y="316"/>
                    </a:lnTo>
                    <a:lnTo>
                      <a:pt x="106" y="314"/>
                    </a:lnTo>
                    <a:lnTo>
                      <a:pt x="106" y="316"/>
                    </a:lnTo>
                    <a:lnTo>
                      <a:pt x="106" y="315"/>
                    </a:lnTo>
                    <a:lnTo>
                      <a:pt x="106" y="316"/>
                    </a:lnTo>
                    <a:lnTo>
                      <a:pt x="107" y="314"/>
                    </a:lnTo>
                    <a:lnTo>
                      <a:pt x="107" y="316"/>
                    </a:lnTo>
                    <a:lnTo>
                      <a:pt x="107" y="312"/>
                    </a:lnTo>
                    <a:lnTo>
                      <a:pt x="107" y="316"/>
                    </a:lnTo>
                    <a:lnTo>
                      <a:pt x="107" y="314"/>
                    </a:lnTo>
                    <a:lnTo>
                      <a:pt x="107" y="316"/>
                    </a:lnTo>
                    <a:lnTo>
                      <a:pt x="108" y="315"/>
                    </a:lnTo>
                    <a:lnTo>
                      <a:pt x="108" y="316"/>
                    </a:lnTo>
                    <a:lnTo>
                      <a:pt x="108" y="314"/>
                    </a:lnTo>
                    <a:lnTo>
                      <a:pt x="108" y="316"/>
                    </a:lnTo>
                    <a:lnTo>
                      <a:pt x="109" y="304"/>
                    </a:lnTo>
                    <a:lnTo>
                      <a:pt x="109" y="316"/>
                    </a:lnTo>
                    <a:lnTo>
                      <a:pt x="109" y="315"/>
                    </a:lnTo>
                    <a:lnTo>
                      <a:pt x="109" y="316"/>
                    </a:lnTo>
                    <a:lnTo>
                      <a:pt x="109" y="315"/>
                    </a:lnTo>
                    <a:lnTo>
                      <a:pt x="109" y="316"/>
                    </a:lnTo>
                    <a:lnTo>
                      <a:pt x="110" y="311"/>
                    </a:lnTo>
                    <a:lnTo>
                      <a:pt x="110" y="316"/>
                    </a:lnTo>
                    <a:lnTo>
                      <a:pt x="110" y="311"/>
                    </a:lnTo>
                    <a:lnTo>
                      <a:pt x="110" y="316"/>
                    </a:lnTo>
                    <a:lnTo>
                      <a:pt x="110" y="315"/>
                    </a:lnTo>
                    <a:lnTo>
                      <a:pt x="110" y="316"/>
                    </a:lnTo>
                    <a:lnTo>
                      <a:pt x="111" y="314"/>
                    </a:lnTo>
                    <a:lnTo>
                      <a:pt x="111" y="316"/>
                    </a:lnTo>
                    <a:lnTo>
                      <a:pt x="111" y="301"/>
                    </a:lnTo>
                    <a:lnTo>
                      <a:pt x="111" y="316"/>
                    </a:lnTo>
                    <a:lnTo>
                      <a:pt x="111" y="315"/>
                    </a:lnTo>
                    <a:lnTo>
                      <a:pt x="111" y="316"/>
                    </a:lnTo>
                    <a:lnTo>
                      <a:pt x="112" y="315"/>
                    </a:lnTo>
                    <a:lnTo>
                      <a:pt x="112" y="316"/>
                    </a:lnTo>
                    <a:lnTo>
                      <a:pt x="112" y="308"/>
                    </a:lnTo>
                    <a:lnTo>
                      <a:pt x="112" y="316"/>
                    </a:lnTo>
                    <a:lnTo>
                      <a:pt x="112" y="311"/>
                    </a:lnTo>
                    <a:lnTo>
                      <a:pt x="112" y="316"/>
                    </a:lnTo>
                    <a:lnTo>
                      <a:pt x="113" y="315"/>
                    </a:lnTo>
                    <a:lnTo>
                      <a:pt x="113" y="316"/>
                    </a:lnTo>
                    <a:lnTo>
                      <a:pt x="113" y="315"/>
                    </a:lnTo>
                    <a:lnTo>
                      <a:pt x="113" y="316"/>
                    </a:lnTo>
                    <a:lnTo>
                      <a:pt x="114" y="315"/>
                    </a:lnTo>
                    <a:lnTo>
                      <a:pt x="114" y="316"/>
                    </a:lnTo>
                    <a:lnTo>
                      <a:pt x="114" y="306"/>
                    </a:lnTo>
                    <a:lnTo>
                      <a:pt x="114" y="316"/>
                    </a:lnTo>
                    <a:lnTo>
                      <a:pt x="114" y="315"/>
                    </a:lnTo>
                    <a:lnTo>
                      <a:pt x="114" y="316"/>
                    </a:lnTo>
                    <a:lnTo>
                      <a:pt x="115" y="313"/>
                    </a:lnTo>
                    <a:lnTo>
                      <a:pt x="115" y="316"/>
                    </a:lnTo>
                    <a:lnTo>
                      <a:pt x="115" y="312"/>
                    </a:lnTo>
                    <a:lnTo>
                      <a:pt x="115" y="316"/>
                    </a:lnTo>
                    <a:lnTo>
                      <a:pt x="115" y="310"/>
                    </a:lnTo>
                    <a:lnTo>
                      <a:pt x="115" y="316"/>
                    </a:lnTo>
                    <a:lnTo>
                      <a:pt x="116" y="315"/>
                    </a:lnTo>
                    <a:lnTo>
                      <a:pt x="116" y="316"/>
                    </a:lnTo>
                    <a:lnTo>
                      <a:pt x="116" y="314"/>
                    </a:lnTo>
                    <a:lnTo>
                      <a:pt x="116" y="316"/>
                    </a:lnTo>
                    <a:lnTo>
                      <a:pt x="116" y="312"/>
                    </a:lnTo>
                    <a:lnTo>
                      <a:pt x="116" y="316"/>
                    </a:lnTo>
                    <a:lnTo>
                      <a:pt x="117" y="314"/>
                    </a:lnTo>
                    <a:lnTo>
                      <a:pt x="117" y="316"/>
                    </a:lnTo>
                    <a:lnTo>
                      <a:pt x="117" y="315"/>
                    </a:lnTo>
                    <a:lnTo>
                      <a:pt x="117" y="316"/>
                    </a:lnTo>
                    <a:lnTo>
                      <a:pt x="118" y="312"/>
                    </a:lnTo>
                    <a:lnTo>
                      <a:pt x="118" y="316"/>
                    </a:lnTo>
                    <a:lnTo>
                      <a:pt x="118" y="312"/>
                    </a:lnTo>
                    <a:lnTo>
                      <a:pt x="118" y="316"/>
                    </a:lnTo>
                    <a:lnTo>
                      <a:pt x="118" y="315"/>
                    </a:lnTo>
                    <a:lnTo>
                      <a:pt x="118" y="316"/>
                    </a:lnTo>
                    <a:lnTo>
                      <a:pt x="119" y="315"/>
                    </a:lnTo>
                    <a:lnTo>
                      <a:pt x="119" y="316"/>
                    </a:lnTo>
                    <a:lnTo>
                      <a:pt x="119" y="307"/>
                    </a:lnTo>
                    <a:lnTo>
                      <a:pt x="119" y="316"/>
                    </a:lnTo>
                    <a:lnTo>
                      <a:pt x="119" y="310"/>
                    </a:lnTo>
                    <a:lnTo>
                      <a:pt x="119" y="316"/>
                    </a:lnTo>
                    <a:lnTo>
                      <a:pt x="120" y="315"/>
                    </a:lnTo>
                    <a:lnTo>
                      <a:pt x="120" y="316"/>
                    </a:lnTo>
                    <a:lnTo>
                      <a:pt x="120" y="314"/>
                    </a:lnTo>
                    <a:lnTo>
                      <a:pt x="120" y="316"/>
                    </a:lnTo>
                    <a:lnTo>
                      <a:pt x="120" y="311"/>
                    </a:lnTo>
                    <a:lnTo>
                      <a:pt x="120" y="316"/>
                    </a:lnTo>
                    <a:lnTo>
                      <a:pt x="121" y="313"/>
                    </a:lnTo>
                    <a:lnTo>
                      <a:pt x="121" y="316"/>
                    </a:lnTo>
                    <a:lnTo>
                      <a:pt x="121" y="315"/>
                    </a:lnTo>
                    <a:lnTo>
                      <a:pt x="121" y="316"/>
                    </a:lnTo>
                    <a:lnTo>
                      <a:pt x="122" y="313"/>
                    </a:lnTo>
                    <a:lnTo>
                      <a:pt x="122" y="316"/>
                    </a:lnTo>
                    <a:lnTo>
                      <a:pt x="122" y="307"/>
                    </a:lnTo>
                    <a:lnTo>
                      <a:pt x="122" y="316"/>
                    </a:lnTo>
                    <a:lnTo>
                      <a:pt x="122" y="314"/>
                    </a:lnTo>
                    <a:lnTo>
                      <a:pt x="122" y="316"/>
                    </a:lnTo>
                    <a:lnTo>
                      <a:pt x="123" y="315"/>
                    </a:lnTo>
                    <a:lnTo>
                      <a:pt x="123" y="316"/>
                    </a:lnTo>
                    <a:lnTo>
                      <a:pt x="123" y="311"/>
                    </a:lnTo>
                    <a:lnTo>
                      <a:pt x="123" y="316"/>
                    </a:lnTo>
                    <a:lnTo>
                      <a:pt x="123" y="308"/>
                    </a:lnTo>
                    <a:lnTo>
                      <a:pt x="123" y="316"/>
                    </a:lnTo>
                    <a:lnTo>
                      <a:pt x="124" y="315"/>
                    </a:lnTo>
                    <a:lnTo>
                      <a:pt x="124" y="316"/>
                    </a:lnTo>
                    <a:lnTo>
                      <a:pt x="124" y="313"/>
                    </a:lnTo>
                    <a:lnTo>
                      <a:pt x="124" y="316"/>
                    </a:lnTo>
                    <a:lnTo>
                      <a:pt x="124" y="305"/>
                    </a:lnTo>
                    <a:lnTo>
                      <a:pt x="124" y="316"/>
                    </a:lnTo>
                    <a:lnTo>
                      <a:pt x="125" y="312"/>
                    </a:lnTo>
                    <a:lnTo>
                      <a:pt x="125" y="316"/>
                    </a:lnTo>
                    <a:lnTo>
                      <a:pt x="125" y="315"/>
                    </a:lnTo>
                    <a:lnTo>
                      <a:pt x="125" y="316"/>
                    </a:lnTo>
                    <a:lnTo>
                      <a:pt x="126" y="312"/>
                    </a:lnTo>
                    <a:lnTo>
                      <a:pt x="126" y="316"/>
                    </a:lnTo>
                    <a:lnTo>
                      <a:pt x="126" y="314"/>
                    </a:lnTo>
                    <a:lnTo>
                      <a:pt x="126" y="316"/>
                    </a:lnTo>
                    <a:lnTo>
                      <a:pt x="126" y="311"/>
                    </a:lnTo>
                    <a:lnTo>
                      <a:pt x="126" y="316"/>
                    </a:lnTo>
                    <a:lnTo>
                      <a:pt x="127" y="315"/>
                    </a:lnTo>
                    <a:lnTo>
                      <a:pt x="127" y="316"/>
                    </a:lnTo>
                    <a:lnTo>
                      <a:pt x="127" y="313"/>
                    </a:lnTo>
                    <a:lnTo>
                      <a:pt x="127" y="316"/>
                    </a:lnTo>
                    <a:lnTo>
                      <a:pt x="127" y="304"/>
                    </a:lnTo>
                    <a:lnTo>
                      <a:pt x="127" y="316"/>
                    </a:lnTo>
                    <a:lnTo>
                      <a:pt x="128" y="315"/>
                    </a:lnTo>
                    <a:lnTo>
                      <a:pt x="128" y="316"/>
                    </a:lnTo>
                    <a:lnTo>
                      <a:pt x="128" y="315"/>
                    </a:lnTo>
                    <a:lnTo>
                      <a:pt x="128" y="316"/>
                    </a:lnTo>
                    <a:lnTo>
                      <a:pt x="128" y="315"/>
                    </a:lnTo>
                    <a:lnTo>
                      <a:pt x="128" y="316"/>
                    </a:lnTo>
                    <a:lnTo>
                      <a:pt x="129" y="311"/>
                    </a:lnTo>
                    <a:lnTo>
                      <a:pt x="129" y="316"/>
                    </a:lnTo>
                    <a:lnTo>
                      <a:pt x="129" y="315"/>
                    </a:lnTo>
                    <a:lnTo>
                      <a:pt x="129" y="316"/>
                    </a:lnTo>
                    <a:lnTo>
                      <a:pt x="130" y="312"/>
                    </a:lnTo>
                    <a:lnTo>
                      <a:pt x="130" y="316"/>
                    </a:lnTo>
                    <a:lnTo>
                      <a:pt x="130" y="308"/>
                    </a:lnTo>
                    <a:lnTo>
                      <a:pt x="130" y="316"/>
                    </a:lnTo>
                    <a:lnTo>
                      <a:pt x="130" y="310"/>
                    </a:lnTo>
                    <a:lnTo>
                      <a:pt x="130" y="316"/>
                    </a:lnTo>
                    <a:lnTo>
                      <a:pt x="131" y="315"/>
                    </a:lnTo>
                    <a:lnTo>
                      <a:pt x="131" y="316"/>
                    </a:lnTo>
                    <a:lnTo>
                      <a:pt x="131" y="315"/>
                    </a:lnTo>
                    <a:lnTo>
                      <a:pt x="131" y="316"/>
                    </a:lnTo>
                    <a:lnTo>
                      <a:pt x="131" y="310"/>
                    </a:lnTo>
                    <a:lnTo>
                      <a:pt x="131" y="316"/>
                    </a:lnTo>
                    <a:lnTo>
                      <a:pt x="132" y="313"/>
                    </a:lnTo>
                    <a:lnTo>
                      <a:pt x="132" y="316"/>
                    </a:lnTo>
                    <a:lnTo>
                      <a:pt x="132" y="315"/>
                    </a:lnTo>
                    <a:lnTo>
                      <a:pt x="132" y="316"/>
                    </a:lnTo>
                    <a:lnTo>
                      <a:pt x="132" y="313"/>
                    </a:lnTo>
                    <a:lnTo>
                      <a:pt x="132" y="316"/>
                    </a:lnTo>
                    <a:lnTo>
                      <a:pt x="133" y="311"/>
                    </a:lnTo>
                    <a:lnTo>
                      <a:pt x="133" y="316"/>
                    </a:lnTo>
                    <a:lnTo>
                      <a:pt x="133" y="315"/>
                    </a:lnTo>
                    <a:lnTo>
                      <a:pt x="133" y="316"/>
                    </a:lnTo>
                    <a:lnTo>
                      <a:pt x="134" y="314"/>
                    </a:lnTo>
                    <a:lnTo>
                      <a:pt x="134" y="316"/>
                    </a:lnTo>
                    <a:lnTo>
                      <a:pt x="134" y="313"/>
                    </a:lnTo>
                    <a:lnTo>
                      <a:pt x="134" y="316"/>
                    </a:lnTo>
                    <a:lnTo>
                      <a:pt x="134" y="310"/>
                    </a:lnTo>
                    <a:lnTo>
                      <a:pt x="134" y="316"/>
                    </a:lnTo>
                    <a:lnTo>
                      <a:pt x="135" y="315"/>
                    </a:lnTo>
                    <a:lnTo>
                      <a:pt x="135" y="316"/>
                    </a:lnTo>
                    <a:lnTo>
                      <a:pt x="135" y="313"/>
                    </a:lnTo>
                    <a:lnTo>
                      <a:pt x="135" y="316"/>
                    </a:lnTo>
                    <a:lnTo>
                      <a:pt x="135" y="310"/>
                    </a:lnTo>
                    <a:lnTo>
                      <a:pt x="135" y="316"/>
                    </a:lnTo>
                    <a:lnTo>
                      <a:pt x="136" y="315"/>
                    </a:lnTo>
                    <a:lnTo>
                      <a:pt x="136" y="316"/>
                    </a:lnTo>
                    <a:lnTo>
                      <a:pt x="136" y="315"/>
                    </a:lnTo>
                    <a:lnTo>
                      <a:pt x="136" y="316"/>
                    </a:lnTo>
                    <a:lnTo>
                      <a:pt x="136" y="315"/>
                    </a:lnTo>
                    <a:lnTo>
                      <a:pt x="136" y="316"/>
                    </a:lnTo>
                    <a:lnTo>
                      <a:pt x="137" y="312"/>
                    </a:lnTo>
                    <a:lnTo>
                      <a:pt x="137" y="316"/>
                    </a:lnTo>
                    <a:lnTo>
                      <a:pt x="137" y="313"/>
                    </a:lnTo>
                    <a:lnTo>
                      <a:pt x="137" y="316"/>
                    </a:lnTo>
                    <a:lnTo>
                      <a:pt x="138" y="315"/>
                    </a:lnTo>
                    <a:lnTo>
                      <a:pt x="138" y="316"/>
                    </a:lnTo>
                    <a:lnTo>
                      <a:pt x="138" y="314"/>
                    </a:lnTo>
                    <a:lnTo>
                      <a:pt x="138" y="316"/>
                    </a:lnTo>
                    <a:lnTo>
                      <a:pt x="138" y="313"/>
                    </a:lnTo>
                    <a:lnTo>
                      <a:pt x="138" y="316"/>
                    </a:lnTo>
                    <a:lnTo>
                      <a:pt x="139" y="315"/>
                    </a:lnTo>
                    <a:lnTo>
                      <a:pt x="139" y="316"/>
                    </a:lnTo>
                    <a:lnTo>
                      <a:pt x="139" y="315"/>
                    </a:lnTo>
                    <a:lnTo>
                      <a:pt x="139" y="316"/>
                    </a:lnTo>
                    <a:lnTo>
                      <a:pt x="139" y="313"/>
                    </a:lnTo>
                    <a:lnTo>
                      <a:pt x="139" y="316"/>
                    </a:lnTo>
                    <a:lnTo>
                      <a:pt x="140" y="314"/>
                    </a:lnTo>
                    <a:lnTo>
                      <a:pt x="140" y="316"/>
                    </a:lnTo>
                    <a:lnTo>
                      <a:pt x="140" y="315"/>
                    </a:lnTo>
                    <a:lnTo>
                      <a:pt x="140" y="316"/>
                    </a:lnTo>
                    <a:lnTo>
                      <a:pt x="140" y="314"/>
                    </a:lnTo>
                    <a:lnTo>
                      <a:pt x="140" y="316"/>
                    </a:lnTo>
                    <a:lnTo>
                      <a:pt x="141" y="309"/>
                    </a:lnTo>
                    <a:lnTo>
                      <a:pt x="141" y="316"/>
                    </a:lnTo>
                    <a:lnTo>
                      <a:pt x="141" y="314"/>
                    </a:lnTo>
                    <a:lnTo>
                      <a:pt x="141" y="316"/>
                    </a:lnTo>
                    <a:lnTo>
                      <a:pt x="142" y="315"/>
                    </a:lnTo>
                    <a:lnTo>
                      <a:pt x="142" y="316"/>
                    </a:lnTo>
                    <a:lnTo>
                      <a:pt x="142" y="315"/>
                    </a:lnTo>
                    <a:lnTo>
                      <a:pt x="142" y="316"/>
                    </a:lnTo>
                    <a:lnTo>
                      <a:pt x="142" y="306"/>
                    </a:lnTo>
                    <a:lnTo>
                      <a:pt x="142" y="316"/>
                    </a:lnTo>
                    <a:lnTo>
                      <a:pt x="143" y="309"/>
                    </a:lnTo>
                    <a:lnTo>
                      <a:pt x="143" y="316"/>
                    </a:lnTo>
                    <a:lnTo>
                      <a:pt x="143" y="315"/>
                    </a:lnTo>
                    <a:lnTo>
                      <a:pt x="143" y="316"/>
                    </a:lnTo>
                    <a:lnTo>
                      <a:pt x="143" y="308"/>
                    </a:lnTo>
                    <a:lnTo>
                      <a:pt x="143" y="316"/>
                    </a:lnTo>
                    <a:lnTo>
                      <a:pt x="144" y="313"/>
                    </a:lnTo>
                    <a:lnTo>
                      <a:pt x="144" y="316"/>
                    </a:lnTo>
                    <a:lnTo>
                      <a:pt x="144" y="315"/>
                    </a:lnTo>
                    <a:lnTo>
                      <a:pt x="144" y="316"/>
                    </a:lnTo>
                    <a:lnTo>
                      <a:pt x="144" y="314"/>
                    </a:lnTo>
                    <a:lnTo>
                      <a:pt x="144" y="316"/>
                    </a:lnTo>
                    <a:lnTo>
                      <a:pt x="145" y="315"/>
                    </a:lnTo>
                    <a:lnTo>
                      <a:pt x="145" y="316"/>
                    </a:lnTo>
                    <a:lnTo>
                      <a:pt x="145" y="310"/>
                    </a:lnTo>
                    <a:lnTo>
                      <a:pt x="145" y="316"/>
                    </a:lnTo>
                    <a:lnTo>
                      <a:pt x="146" y="315"/>
                    </a:lnTo>
                    <a:lnTo>
                      <a:pt x="146" y="316"/>
                    </a:lnTo>
                    <a:lnTo>
                      <a:pt x="146" y="314"/>
                    </a:lnTo>
                    <a:lnTo>
                      <a:pt x="146" y="316"/>
                    </a:lnTo>
                    <a:lnTo>
                      <a:pt x="146" y="306"/>
                    </a:lnTo>
                    <a:lnTo>
                      <a:pt x="146" y="316"/>
                    </a:lnTo>
                    <a:lnTo>
                      <a:pt x="147" y="315"/>
                    </a:lnTo>
                    <a:lnTo>
                      <a:pt x="147" y="316"/>
                    </a:lnTo>
                    <a:lnTo>
                      <a:pt x="147" y="315"/>
                    </a:lnTo>
                    <a:lnTo>
                      <a:pt x="147" y="316"/>
                    </a:lnTo>
                    <a:lnTo>
                      <a:pt x="147" y="312"/>
                    </a:lnTo>
                    <a:lnTo>
                      <a:pt x="147" y="316"/>
                    </a:lnTo>
                    <a:lnTo>
                      <a:pt x="148" y="308"/>
                    </a:lnTo>
                    <a:lnTo>
                      <a:pt x="148" y="316"/>
                    </a:lnTo>
                    <a:lnTo>
                      <a:pt x="148" y="311"/>
                    </a:lnTo>
                    <a:lnTo>
                      <a:pt x="148" y="316"/>
                    </a:lnTo>
                    <a:lnTo>
                      <a:pt x="148" y="315"/>
                    </a:lnTo>
                    <a:lnTo>
                      <a:pt x="148" y="316"/>
                    </a:lnTo>
                    <a:lnTo>
                      <a:pt x="149" y="312"/>
                    </a:lnTo>
                    <a:lnTo>
                      <a:pt x="149" y="316"/>
                    </a:lnTo>
                    <a:lnTo>
                      <a:pt x="149" y="314"/>
                    </a:lnTo>
                    <a:lnTo>
                      <a:pt x="149" y="316"/>
                    </a:lnTo>
                    <a:lnTo>
                      <a:pt x="150" y="315"/>
                    </a:lnTo>
                    <a:lnTo>
                      <a:pt x="150" y="316"/>
                    </a:lnTo>
                    <a:lnTo>
                      <a:pt x="150" y="315"/>
                    </a:lnTo>
                    <a:lnTo>
                      <a:pt x="150" y="316"/>
                    </a:lnTo>
                    <a:lnTo>
                      <a:pt x="150" y="313"/>
                    </a:lnTo>
                    <a:lnTo>
                      <a:pt x="150" y="316"/>
                    </a:lnTo>
                    <a:lnTo>
                      <a:pt x="151" y="312"/>
                    </a:lnTo>
                    <a:lnTo>
                      <a:pt x="151" y="316"/>
                    </a:lnTo>
                    <a:lnTo>
                      <a:pt x="151" y="315"/>
                    </a:lnTo>
                    <a:lnTo>
                      <a:pt x="151" y="316"/>
                    </a:lnTo>
                    <a:lnTo>
                      <a:pt x="151" y="315"/>
                    </a:lnTo>
                    <a:lnTo>
                      <a:pt x="151" y="316"/>
                    </a:lnTo>
                    <a:lnTo>
                      <a:pt x="152" y="309"/>
                    </a:lnTo>
                    <a:lnTo>
                      <a:pt x="152" y="316"/>
                    </a:lnTo>
                    <a:lnTo>
                      <a:pt x="152" y="314"/>
                    </a:lnTo>
                    <a:lnTo>
                      <a:pt x="152" y="316"/>
                    </a:lnTo>
                    <a:lnTo>
                      <a:pt x="152" y="315"/>
                    </a:lnTo>
                    <a:lnTo>
                      <a:pt x="152" y="316"/>
                    </a:lnTo>
                    <a:lnTo>
                      <a:pt x="153" y="313"/>
                    </a:lnTo>
                    <a:lnTo>
                      <a:pt x="153" y="316"/>
                    </a:lnTo>
                    <a:lnTo>
                      <a:pt x="153" y="308"/>
                    </a:lnTo>
                    <a:lnTo>
                      <a:pt x="153" y="316"/>
                    </a:lnTo>
                    <a:lnTo>
                      <a:pt x="153" y="315"/>
                    </a:lnTo>
                    <a:lnTo>
                      <a:pt x="154" y="316"/>
                    </a:lnTo>
                    <a:lnTo>
                      <a:pt x="154" y="314"/>
                    </a:lnTo>
                    <a:lnTo>
                      <a:pt x="154" y="316"/>
                    </a:lnTo>
                    <a:lnTo>
                      <a:pt x="154" y="307"/>
                    </a:lnTo>
                    <a:lnTo>
                      <a:pt x="154" y="316"/>
                    </a:lnTo>
                    <a:lnTo>
                      <a:pt x="155" y="310"/>
                    </a:lnTo>
                    <a:lnTo>
                      <a:pt x="155" y="316"/>
                    </a:lnTo>
                    <a:lnTo>
                      <a:pt x="155" y="315"/>
                    </a:lnTo>
                    <a:lnTo>
                      <a:pt x="155" y="316"/>
                    </a:lnTo>
                    <a:lnTo>
                      <a:pt x="155" y="310"/>
                    </a:lnTo>
                    <a:lnTo>
                      <a:pt x="155" y="316"/>
                    </a:lnTo>
                    <a:lnTo>
                      <a:pt x="156" y="310"/>
                    </a:lnTo>
                    <a:lnTo>
                      <a:pt x="156" y="316"/>
                    </a:lnTo>
                    <a:lnTo>
                      <a:pt x="156" y="314"/>
                    </a:lnTo>
                    <a:lnTo>
                      <a:pt x="156" y="316"/>
                    </a:lnTo>
                    <a:lnTo>
                      <a:pt x="157" y="315"/>
                    </a:lnTo>
                    <a:lnTo>
                      <a:pt x="157" y="316"/>
                    </a:lnTo>
                    <a:lnTo>
                      <a:pt x="157" y="311"/>
                    </a:lnTo>
                    <a:lnTo>
                      <a:pt x="157" y="316"/>
                    </a:lnTo>
                    <a:lnTo>
                      <a:pt x="157" y="315"/>
                    </a:lnTo>
                    <a:lnTo>
                      <a:pt x="157" y="316"/>
                    </a:lnTo>
                    <a:lnTo>
                      <a:pt x="158" y="313"/>
                    </a:lnTo>
                    <a:lnTo>
                      <a:pt x="158" y="316"/>
                    </a:lnTo>
                    <a:lnTo>
                      <a:pt x="158" y="311"/>
                    </a:lnTo>
                    <a:lnTo>
                      <a:pt x="158" y="316"/>
                    </a:lnTo>
                    <a:lnTo>
                      <a:pt x="159" y="309"/>
                    </a:lnTo>
                    <a:lnTo>
                      <a:pt x="159" y="316"/>
                    </a:lnTo>
                    <a:lnTo>
                      <a:pt x="159" y="315"/>
                    </a:lnTo>
                    <a:lnTo>
                      <a:pt x="159" y="316"/>
                    </a:lnTo>
                    <a:lnTo>
                      <a:pt x="159" y="315"/>
                    </a:lnTo>
                    <a:lnTo>
                      <a:pt x="159" y="316"/>
                    </a:lnTo>
                    <a:lnTo>
                      <a:pt x="160" y="314"/>
                    </a:lnTo>
                    <a:lnTo>
                      <a:pt x="160" y="316"/>
                    </a:lnTo>
                    <a:lnTo>
                      <a:pt x="160" y="314"/>
                    </a:lnTo>
                    <a:lnTo>
                      <a:pt x="160" y="316"/>
                    </a:lnTo>
                    <a:lnTo>
                      <a:pt x="160" y="315"/>
                    </a:lnTo>
                    <a:lnTo>
                      <a:pt x="160" y="316"/>
                    </a:lnTo>
                    <a:lnTo>
                      <a:pt x="161" y="313"/>
                    </a:lnTo>
                    <a:lnTo>
                      <a:pt x="161" y="316"/>
                    </a:lnTo>
                    <a:lnTo>
                      <a:pt x="161" y="309"/>
                    </a:lnTo>
                    <a:lnTo>
                      <a:pt x="161" y="316"/>
                    </a:lnTo>
                    <a:lnTo>
                      <a:pt x="161" y="315"/>
                    </a:lnTo>
                    <a:lnTo>
                      <a:pt x="161" y="316"/>
                    </a:lnTo>
                    <a:lnTo>
                      <a:pt x="162" y="315"/>
                    </a:lnTo>
                    <a:lnTo>
                      <a:pt x="162" y="316"/>
                    </a:lnTo>
                    <a:lnTo>
                      <a:pt x="162" y="315"/>
                    </a:lnTo>
                    <a:lnTo>
                      <a:pt x="162" y="316"/>
                    </a:lnTo>
                    <a:lnTo>
                      <a:pt x="163" y="310"/>
                    </a:lnTo>
                    <a:lnTo>
                      <a:pt x="163" y="316"/>
                    </a:lnTo>
                    <a:lnTo>
                      <a:pt x="163" y="310"/>
                    </a:lnTo>
                    <a:lnTo>
                      <a:pt x="163" y="316"/>
                    </a:lnTo>
                    <a:lnTo>
                      <a:pt x="163" y="314"/>
                    </a:lnTo>
                    <a:lnTo>
                      <a:pt x="163" y="316"/>
                    </a:lnTo>
                    <a:lnTo>
                      <a:pt x="164" y="314"/>
                    </a:lnTo>
                    <a:lnTo>
                      <a:pt x="164" y="316"/>
                    </a:lnTo>
                    <a:lnTo>
                      <a:pt x="164" y="311"/>
                    </a:lnTo>
                    <a:lnTo>
                      <a:pt x="164" y="316"/>
                    </a:lnTo>
                    <a:lnTo>
                      <a:pt x="164" y="315"/>
                    </a:lnTo>
                    <a:lnTo>
                      <a:pt x="164" y="316"/>
                    </a:lnTo>
                    <a:lnTo>
                      <a:pt x="165" y="313"/>
                    </a:lnTo>
                    <a:lnTo>
                      <a:pt x="165" y="316"/>
                    </a:lnTo>
                    <a:lnTo>
                      <a:pt x="165" y="310"/>
                    </a:lnTo>
                    <a:lnTo>
                      <a:pt x="165" y="316"/>
                    </a:lnTo>
                    <a:lnTo>
                      <a:pt x="165" y="309"/>
                    </a:lnTo>
                    <a:lnTo>
                      <a:pt x="165" y="316"/>
                    </a:lnTo>
                    <a:lnTo>
                      <a:pt x="166" y="316"/>
                    </a:lnTo>
                    <a:lnTo>
                      <a:pt x="166" y="311"/>
                    </a:lnTo>
                    <a:lnTo>
                      <a:pt x="166" y="316"/>
                    </a:lnTo>
                    <a:lnTo>
                      <a:pt x="167" y="311"/>
                    </a:lnTo>
                    <a:lnTo>
                      <a:pt x="167" y="316"/>
                    </a:lnTo>
                    <a:lnTo>
                      <a:pt x="167" y="314"/>
                    </a:lnTo>
                    <a:lnTo>
                      <a:pt x="167" y="316"/>
                    </a:lnTo>
                    <a:lnTo>
                      <a:pt x="167" y="314"/>
                    </a:lnTo>
                    <a:lnTo>
                      <a:pt x="167" y="316"/>
                    </a:lnTo>
                    <a:lnTo>
                      <a:pt x="168" y="315"/>
                    </a:lnTo>
                    <a:lnTo>
                      <a:pt x="168" y="316"/>
                    </a:lnTo>
                    <a:lnTo>
                      <a:pt x="168" y="312"/>
                    </a:lnTo>
                    <a:lnTo>
                      <a:pt x="168" y="316"/>
                    </a:lnTo>
                    <a:lnTo>
                      <a:pt x="168" y="313"/>
                    </a:lnTo>
                    <a:lnTo>
                      <a:pt x="168" y="316"/>
                    </a:lnTo>
                    <a:lnTo>
                      <a:pt x="169" y="311"/>
                    </a:lnTo>
                    <a:lnTo>
                      <a:pt x="169" y="316"/>
                    </a:lnTo>
                    <a:lnTo>
                      <a:pt x="169" y="313"/>
                    </a:lnTo>
                    <a:lnTo>
                      <a:pt x="169" y="316"/>
                    </a:lnTo>
                    <a:lnTo>
                      <a:pt x="169" y="309"/>
                    </a:lnTo>
                    <a:lnTo>
                      <a:pt x="169" y="316"/>
                    </a:lnTo>
                    <a:lnTo>
                      <a:pt x="170" y="315"/>
                    </a:lnTo>
                    <a:lnTo>
                      <a:pt x="170" y="316"/>
                    </a:lnTo>
                    <a:lnTo>
                      <a:pt x="170" y="315"/>
                    </a:lnTo>
                    <a:lnTo>
                      <a:pt x="170" y="316"/>
                    </a:lnTo>
                    <a:lnTo>
                      <a:pt x="171" y="311"/>
                    </a:lnTo>
                    <a:lnTo>
                      <a:pt x="171" y="316"/>
                    </a:lnTo>
                    <a:lnTo>
                      <a:pt x="171" y="315"/>
                    </a:lnTo>
                    <a:lnTo>
                      <a:pt x="171" y="316"/>
                    </a:lnTo>
                    <a:lnTo>
                      <a:pt x="171" y="315"/>
                    </a:lnTo>
                    <a:lnTo>
                      <a:pt x="171" y="316"/>
                    </a:lnTo>
                    <a:lnTo>
                      <a:pt x="172" y="313"/>
                    </a:lnTo>
                    <a:lnTo>
                      <a:pt x="172" y="316"/>
                    </a:lnTo>
                    <a:lnTo>
                      <a:pt x="172" y="308"/>
                    </a:lnTo>
                    <a:lnTo>
                      <a:pt x="172" y="316"/>
                    </a:lnTo>
                    <a:lnTo>
                      <a:pt x="172" y="313"/>
                    </a:lnTo>
                    <a:lnTo>
                      <a:pt x="172" y="316"/>
                    </a:lnTo>
                    <a:lnTo>
                      <a:pt x="173" y="313"/>
                    </a:lnTo>
                    <a:lnTo>
                      <a:pt x="173" y="316"/>
                    </a:lnTo>
                    <a:lnTo>
                      <a:pt x="173" y="313"/>
                    </a:lnTo>
                    <a:lnTo>
                      <a:pt x="173" y="316"/>
                    </a:lnTo>
                    <a:lnTo>
                      <a:pt x="173" y="306"/>
                    </a:lnTo>
                    <a:lnTo>
                      <a:pt x="173" y="316"/>
                    </a:lnTo>
                    <a:lnTo>
                      <a:pt x="174" y="315"/>
                    </a:lnTo>
                    <a:lnTo>
                      <a:pt x="174" y="316"/>
                    </a:lnTo>
                    <a:lnTo>
                      <a:pt x="174" y="313"/>
                    </a:lnTo>
                    <a:lnTo>
                      <a:pt x="174" y="316"/>
                    </a:lnTo>
                    <a:lnTo>
                      <a:pt x="175" y="313"/>
                    </a:lnTo>
                    <a:lnTo>
                      <a:pt x="175" y="316"/>
                    </a:lnTo>
                    <a:lnTo>
                      <a:pt x="175" y="312"/>
                    </a:lnTo>
                    <a:lnTo>
                      <a:pt x="175" y="316"/>
                    </a:lnTo>
                    <a:lnTo>
                      <a:pt x="175" y="315"/>
                    </a:lnTo>
                    <a:lnTo>
                      <a:pt x="175" y="316"/>
                    </a:lnTo>
                    <a:lnTo>
                      <a:pt x="176" y="309"/>
                    </a:lnTo>
                    <a:lnTo>
                      <a:pt x="176" y="316"/>
                    </a:lnTo>
                    <a:lnTo>
                      <a:pt x="176" y="306"/>
                    </a:lnTo>
                    <a:lnTo>
                      <a:pt x="176" y="316"/>
                    </a:lnTo>
                    <a:lnTo>
                      <a:pt x="176" y="315"/>
                    </a:lnTo>
                    <a:lnTo>
                      <a:pt x="176" y="316"/>
                    </a:lnTo>
                    <a:lnTo>
                      <a:pt x="177" y="314"/>
                    </a:lnTo>
                    <a:lnTo>
                      <a:pt x="177" y="316"/>
                    </a:lnTo>
                    <a:lnTo>
                      <a:pt x="177" y="315"/>
                    </a:lnTo>
                    <a:lnTo>
                      <a:pt x="177" y="316"/>
                    </a:lnTo>
                    <a:lnTo>
                      <a:pt x="177" y="309"/>
                    </a:lnTo>
                    <a:lnTo>
                      <a:pt x="177" y="316"/>
                    </a:lnTo>
                    <a:lnTo>
                      <a:pt x="178" y="314"/>
                    </a:lnTo>
                    <a:lnTo>
                      <a:pt x="178" y="316"/>
                    </a:lnTo>
                    <a:lnTo>
                      <a:pt x="178" y="313"/>
                    </a:lnTo>
                    <a:lnTo>
                      <a:pt x="178" y="316"/>
                    </a:lnTo>
                    <a:lnTo>
                      <a:pt x="179" y="311"/>
                    </a:lnTo>
                    <a:lnTo>
                      <a:pt x="179" y="316"/>
                    </a:lnTo>
                    <a:lnTo>
                      <a:pt x="179" y="311"/>
                    </a:lnTo>
                    <a:lnTo>
                      <a:pt x="179" y="316"/>
                    </a:lnTo>
                    <a:lnTo>
                      <a:pt x="179" y="315"/>
                    </a:lnTo>
                    <a:lnTo>
                      <a:pt x="179" y="316"/>
                    </a:lnTo>
                    <a:lnTo>
                      <a:pt x="180" y="315"/>
                    </a:lnTo>
                    <a:lnTo>
                      <a:pt x="180" y="316"/>
                    </a:lnTo>
                    <a:lnTo>
                      <a:pt x="180" y="313"/>
                    </a:lnTo>
                    <a:lnTo>
                      <a:pt x="180" y="316"/>
                    </a:lnTo>
                    <a:lnTo>
                      <a:pt x="180" y="311"/>
                    </a:lnTo>
                    <a:lnTo>
                      <a:pt x="180" y="316"/>
                    </a:lnTo>
                    <a:lnTo>
                      <a:pt x="181" y="315"/>
                    </a:lnTo>
                    <a:lnTo>
                      <a:pt x="181" y="316"/>
                    </a:lnTo>
                    <a:lnTo>
                      <a:pt x="181" y="312"/>
                    </a:lnTo>
                    <a:lnTo>
                      <a:pt x="181" y="316"/>
                    </a:lnTo>
                    <a:lnTo>
                      <a:pt x="181" y="312"/>
                    </a:lnTo>
                    <a:lnTo>
                      <a:pt x="181" y="316"/>
                    </a:lnTo>
                    <a:lnTo>
                      <a:pt x="182" y="315"/>
                    </a:lnTo>
                    <a:lnTo>
                      <a:pt x="182" y="316"/>
                    </a:lnTo>
                    <a:lnTo>
                      <a:pt x="182" y="315"/>
                    </a:lnTo>
                    <a:lnTo>
                      <a:pt x="182" y="316"/>
                    </a:lnTo>
                    <a:lnTo>
                      <a:pt x="183" y="315"/>
                    </a:lnTo>
                    <a:lnTo>
                      <a:pt x="183" y="316"/>
                    </a:lnTo>
                    <a:lnTo>
                      <a:pt x="183" y="310"/>
                    </a:lnTo>
                    <a:lnTo>
                      <a:pt x="183" y="316"/>
                    </a:lnTo>
                    <a:lnTo>
                      <a:pt x="183" y="314"/>
                    </a:lnTo>
                    <a:lnTo>
                      <a:pt x="183" y="316"/>
                    </a:lnTo>
                    <a:lnTo>
                      <a:pt x="184" y="311"/>
                    </a:lnTo>
                    <a:lnTo>
                      <a:pt x="184" y="316"/>
                    </a:lnTo>
                    <a:lnTo>
                      <a:pt x="184" y="314"/>
                    </a:lnTo>
                    <a:lnTo>
                      <a:pt x="184" y="316"/>
                    </a:lnTo>
                    <a:lnTo>
                      <a:pt x="184" y="309"/>
                    </a:lnTo>
                    <a:lnTo>
                      <a:pt x="184" y="316"/>
                    </a:lnTo>
                    <a:lnTo>
                      <a:pt x="185" y="315"/>
                    </a:lnTo>
                    <a:lnTo>
                      <a:pt x="185" y="316"/>
                    </a:lnTo>
                    <a:lnTo>
                      <a:pt x="185" y="315"/>
                    </a:lnTo>
                    <a:lnTo>
                      <a:pt x="185" y="316"/>
                    </a:lnTo>
                    <a:lnTo>
                      <a:pt x="185" y="309"/>
                    </a:lnTo>
                    <a:lnTo>
                      <a:pt x="185" y="316"/>
                    </a:lnTo>
                    <a:lnTo>
                      <a:pt x="186" y="313"/>
                    </a:lnTo>
                    <a:lnTo>
                      <a:pt x="186" y="316"/>
                    </a:lnTo>
                    <a:lnTo>
                      <a:pt x="186" y="314"/>
                    </a:lnTo>
                    <a:lnTo>
                      <a:pt x="186" y="316"/>
                    </a:lnTo>
                    <a:lnTo>
                      <a:pt x="187" y="315"/>
                    </a:lnTo>
                    <a:lnTo>
                      <a:pt x="187" y="316"/>
                    </a:lnTo>
                    <a:lnTo>
                      <a:pt x="187" y="310"/>
                    </a:lnTo>
                    <a:lnTo>
                      <a:pt x="187" y="316"/>
                    </a:lnTo>
                    <a:lnTo>
                      <a:pt x="187" y="315"/>
                    </a:lnTo>
                    <a:lnTo>
                      <a:pt x="187" y="316"/>
                    </a:lnTo>
                    <a:lnTo>
                      <a:pt x="188" y="315"/>
                    </a:lnTo>
                    <a:lnTo>
                      <a:pt x="188" y="316"/>
                    </a:lnTo>
                    <a:lnTo>
                      <a:pt x="188" y="312"/>
                    </a:lnTo>
                    <a:lnTo>
                      <a:pt x="188" y="316"/>
                    </a:lnTo>
                    <a:lnTo>
                      <a:pt x="188" y="313"/>
                    </a:lnTo>
                    <a:lnTo>
                      <a:pt x="188" y="316"/>
                    </a:lnTo>
                    <a:lnTo>
                      <a:pt x="189" y="314"/>
                    </a:lnTo>
                    <a:lnTo>
                      <a:pt x="189" y="316"/>
                    </a:lnTo>
                    <a:lnTo>
                      <a:pt x="189" y="311"/>
                    </a:lnTo>
                    <a:lnTo>
                      <a:pt x="189" y="316"/>
                    </a:lnTo>
                    <a:lnTo>
                      <a:pt x="189" y="314"/>
                    </a:lnTo>
                    <a:lnTo>
                      <a:pt x="189" y="316"/>
                    </a:lnTo>
                    <a:lnTo>
                      <a:pt x="190" y="313"/>
                    </a:lnTo>
                    <a:lnTo>
                      <a:pt x="190" y="316"/>
                    </a:lnTo>
                    <a:lnTo>
                      <a:pt x="191" y="314"/>
                    </a:lnTo>
                    <a:lnTo>
                      <a:pt x="191" y="316"/>
                    </a:lnTo>
                    <a:lnTo>
                      <a:pt x="191" y="312"/>
                    </a:lnTo>
                    <a:lnTo>
                      <a:pt x="191" y="316"/>
                    </a:lnTo>
                    <a:lnTo>
                      <a:pt x="191" y="313"/>
                    </a:lnTo>
                    <a:lnTo>
                      <a:pt x="191" y="316"/>
                    </a:lnTo>
                    <a:lnTo>
                      <a:pt x="192" y="313"/>
                    </a:lnTo>
                    <a:lnTo>
                      <a:pt x="192" y="316"/>
                    </a:lnTo>
                    <a:lnTo>
                      <a:pt x="192" y="313"/>
                    </a:lnTo>
                    <a:lnTo>
                      <a:pt x="192" y="316"/>
                    </a:lnTo>
                    <a:lnTo>
                      <a:pt x="193" y="315"/>
                    </a:lnTo>
                    <a:lnTo>
                      <a:pt x="193" y="316"/>
                    </a:lnTo>
                    <a:lnTo>
                      <a:pt x="193" y="315"/>
                    </a:lnTo>
                    <a:lnTo>
                      <a:pt x="193" y="316"/>
                    </a:lnTo>
                    <a:lnTo>
                      <a:pt x="193" y="311"/>
                    </a:lnTo>
                    <a:lnTo>
                      <a:pt x="193" y="316"/>
                    </a:lnTo>
                    <a:lnTo>
                      <a:pt x="194" y="314"/>
                    </a:lnTo>
                    <a:lnTo>
                      <a:pt x="194" y="316"/>
                    </a:lnTo>
                    <a:lnTo>
                      <a:pt x="194" y="315"/>
                    </a:lnTo>
                    <a:lnTo>
                      <a:pt x="194" y="316"/>
                    </a:lnTo>
                    <a:lnTo>
                      <a:pt x="195" y="313"/>
                    </a:lnTo>
                    <a:lnTo>
                      <a:pt x="195" y="316"/>
                    </a:lnTo>
                    <a:lnTo>
                      <a:pt x="195" y="314"/>
                    </a:lnTo>
                    <a:lnTo>
                      <a:pt x="195" y="316"/>
                    </a:lnTo>
                    <a:lnTo>
                      <a:pt x="195" y="312"/>
                    </a:lnTo>
                    <a:lnTo>
                      <a:pt x="195" y="316"/>
                    </a:lnTo>
                    <a:lnTo>
                      <a:pt x="196" y="314"/>
                    </a:lnTo>
                    <a:lnTo>
                      <a:pt x="196" y="316"/>
                    </a:lnTo>
                    <a:lnTo>
                      <a:pt x="196" y="310"/>
                    </a:lnTo>
                    <a:lnTo>
                      <a:pt x="196" y="316"/>
                    </a:lnTo>
                    <a:lnTo>
                      <a:pt x="197" y="314"/>
                    </a:lnTo>
                    <a:lnTo>
                      <a:pt x="197" y="316"/>
                    </a:lnTo>
                    <a:lnTo>
                      <a:pt x="197" y="314"/>
                    </a:lnTo>
                    <a:lnTo>
                      <a:pt x="197" y="316"/>
                    </a:lnTo>
                    <a:lnTo>
                      <a:pt x="197" y="315"/>
                    </a:lnTo>
                    <a:lnTo>
                      <a:pt x="197" y="316"/>
                    </a:lnTo>
                    <a:lnTo>
                      <a:pt x="198" y="311"/>
                    </a:lnTo>
                    <a:lnTo>
                      <a:pt x="198" y="316"/>
                    </a:lnTo>
                    <a:lnTo>
                      <a:pt x="198" y="314"/>
                    </a:lnTo>
                    <a:lnTo>
                      <a:pt x="198" y="316"/>
                    </a:lnTo>
                    <a:lnTo>
                      <a:pt x="198" y="314"/>
                    </a:lnTo>
                    <a:lnTo>
                      <a:pt x="198" y="316"/>
                    </a:lnTo>
                    <a:lnTo>
                      <a:pt x="199" y="310"/>
                    </a:lnTo>
                    <a:lnTo>
                      <a:pt x="199" y="316"/>
                    </a:lnTo>
                    <a:lnTo>
                      <a:pt x="199" y="311"/>
                    </a:lnTo>
                    <a:lnTo>
                      <a:pt x="199" y="316"/>
                    </a:lnTo>
                    <a:lnTo>
                      <a:pt x="200" y="315"/>
                    </a:lnTo>
                    <a:lnTo>
                      <a:pt x="200" y="316"/>
                    </a:lnTo>
                    <a:lnTo>
                      <a:pt x="200" y="314"/>
                    </a:lnTo>
                    <a:lnTo>
                      <a:pt x="200" y="316"/>
                    </a:lnTo>
                    <a:lnTo>
                      <a:pt x="200" y="312"/>
                    </a:lnTo>
                    <a:lnTo>
                      <a:pt x="200" y="316"/>
                    </a:lnTo>
                    <a:lnTo>
                      <a:pt x="201" y="315"/>
                    </a:lnTo>
                    <a:lnTo>
                      <a:pt x="201" y="316"/>
                    </a:lnTo>
                    <a:lnTo>
                      <a:pt x="201" y="314"/>
                    </a:lnTo>
                    <a:lnTo>
                      <a:pt x="201" y="316"/>
                    </a:lnTo>
                    <a:lnTo>
                      <a:pt x="202" y="312"/>
                    </a:lnTo>
                    <a:lnTo>
                      <a:pt x="202" y="316"/>
                    </a:lnTo>
                    <a:lnTo>
                      <a:pt x="202" y="312"/>
                    </a:lnTo>
                    <a:lnTo>
                      <a:pt x="202" y="316"/>
                    </a:lnTo>
                    <a:lnTo>
                      <a:pt x="202" y="315"/>
                    </a:lnTo>
                    <a:lnTo>
                      <a:pt x="202" y="316"/>
                    </a:lnTo>
                    <a:lnTo>
                      <a:pt x="203" y="313"/>
                    </a:lnTo>
                    <a:lnTo>
                      <a:pt x="203" y="316"/>
                    </a:lnTo>
                    <a:lnTo>
                      <a:pt x="203" y="314"/>
                    </a:lnTo>
                    <a:lnTo>
                      <a:pt x="203" y="316"/>
                    </a:lnTo>
                    <a:lnTo>
                      <a:pt x="204" y="315"/>
                    </a:lnTo>
                    <a:lnTo>
                      <a:pt x="204" y="316"/>
                    </a:lnTo>
                    <a:lnTo>
                      <a:pt x="204" y="312"/>
                    </a:lnTo>
                    <a:lnTo>
                      <a:pt x="204" y="316"/>
                    </a:lnTo>
                    <a:lnTo>
                      <a:pt x="204" y="312"/>
                    </a:lnTo>
                    <a:lnTo>
                      <a:pt x="204" y="316"/>
                    </a:lnTo>
                    <a:lnTo>
                      <a:pt x="205" y="310"/>
                    </a:lnTo>
                    <a:lnTo>
                      <a:pt x="205" y="316"/>
                    </a:lnTo>
                    <a:lnTo>
                      <a:pt x="205" y="315"/>
                    </a:lnTo>
                    <a:lnTo>
                      <a:pt x="205" y="316"/>
                    </a:lnTo>
                    <a:lnTo>
                      <a:pt x="205" y="315"/>
                    </a:lnTo>
                    <a:lnTo>
                      <a:pt x="205" y="316"/>
                    </a:lnTo>
                    <a:lnTo>
                      <a:pt x="206" y="312"/>
                    </a:lnTo>
                    <a:lnTo>
                      <a:pt x="206" y="316"/>
                    </a:lnTo>
                    <a:lnTo>
                      <a:pt x="206" y="315"/>
                    </a:lnTo>
                    <a:lnTo>
                      <a:pt x="206" y="316"/>
                    </a:lnTo>
                    <a:lnTo>
                      <a:pt x="206" y="306"/>
                    </a:lnTo>
                    <a:lnTo>
                      <a:pt x="206" y="316"/>
                    </a:lnTo>
                    <a:lnTo>
                      <a:pt x="207" y="315"/>
                    </a:lnTo>
                    <a:lnTo>
                      <a:pt x="207" y="316"/>
                    </a:lnTo>
                    <a:lnTo>
                      <a:pt x="207" y="311"/>
                    </a:lnTo>
                    <a:lnTo>
                      <a:pt x="207" y="316"/>
                    </a:lnTo>
                    <a:lnTo>
                      <a:pt x="208" y="312"/>
                    </a:lnTo>
                    <a:lnTo>
                      <a:pt x="208" y="316"/>
                    </a:lnTo>
                    <a:lnTo>
                      <a:pt x="208" y="315"/>
                    </a:lnTo>
                    <a:lnTo>
                      <a:pt x="208" y="316"/>
                    </a:lnTo>
                    <a:lnTo>
                      <a:pt x="208" y="314"/>
                    </a:lnTo>
                    <a:lnTo>
                      <a:pt x="208" y="316"/>
                    </a:lnTo>
                    <a:lnTo>
                      <a:pt x="209" y="312"/>
                    </a:lnTo>
                    <a:lnTo>
                      <a:pt x="209" y="316"/>
                    </a:lnTo>
                    <a:lnTo>
                      <a:pt x="209" y="315"/>
                    </a:lnTo>
                    <a:lnTo>
                      <a:pt x="209" y="316"/>
                    </a:lnTo>
                    <a:lnTo>
                      <a:pt x="209" y="311"/>
                    </a:lnTo>
                    <a:lnTo>
                      <a:pt x="209" y="316"/>
                    </a:lnTo>
                    <a:lnTo>
                      <a:pt x="210" y="313"/>
                    </a:lnTo>
                    <a:lnTo>
                      <a:pt x="210" y="316"/>
                    </a:lnTo>
                    <a:lnTo>
                      <a:pt x="210" y="313"/>
                    </a:lnTo>
                    <a:lnTo>
                      <a:pt x="210" y="316"/>
                    </a:lnTo>
                    <a:lnTo>
                      <a:pt x="210" y="315"/>
                    </a:lnTo>
                    <a:lnTo>
                      <a:pt x="210" y="316"/>
                    </a:lnTo>
                    <a:lnTo>
                      <a:pt x="211" y="315"/>
                    </a:lnTo>
                    <a:lnTo>
                      <a:pt x="211" y="316"/>
                    </a:lnTo>
                    <a:lnTo>
                      <a:pt x="211" y="313"/>
                    </a:lnTo>
                    <a:lnTo>
                      <a:pt x="211" y="316"/>
                    </a:lnTo>
                    <a:lnTo>
                      <a:pt x="212" y="315"/>
                    </a:lnTo>
                    <a:lnTo>
                      <a:pt x="212" y="316"/>
                    </a:lnTo>
                    <a:lnTo>
                      <a:pt x="212" y="312"/>
                    </a:lnTo>
                    <a:lnTo>
                      <a:pt x="212" y="316"/>
                    </a:lnTo>
                    <a:lnTo>
                      <a:pt x="212" y="315"/>
                    </a:lnTo>
                    <a:lnTo>
                      <a:pt x="212" y="316"/>
                    </a:lnTo>
                    <a:lnTo>
                      <a:pt x="213" y="311"/>
                    </a:lnTo>
                    <a:lnTo>
                      <a:pt x="213" y="316"/>
                    </a:lnTo>
                    <a:lnTo>
                      <a:pt x="213" y="313"/>
                    </a:lnTo>
                    <a:lnTo>
                      <a:pt x="213" y="316"/>
                    </a:lnTo>
                    <a:lnTo>
                      <a:pt x="213" y="314"/>
                    </a:lnTo>
                    <a:lnTo>
                      <a:pt x="213" y="316"/>
                    </a:lnTo>
                    <a:lnTo>
                      <a:pt x="214" y="315"/>
                    </a:lnTo>
                    <a:lnTo>
                      <a:pt x="214" y="316"/>
                    </a:lnTo>
                    <a:lnTo>
                      <a:pt x="214" y="313"/>
                    </a:lnTo>
                    <a:lnTo>
                      <a:pt x="214" y="316"/>
                    </a:lnTo>
                    <a:lnTo>
                      <a:pt x="214" y="315"/>
                    </a:lnTo>
                    <a:lnTo>
                      <a:pt x="214" y="316"/>
                    </a:lnTo>
                    <a:lnTo>
                      <a:pt x="215" y="314"/>
                    </a:lnTo>
                    <a:lnTo>
                      <a:pt x="215" y="316"/>
                    </a:lnTo>
                    <a:lnTo>
                      <a:pt x="215" y="313"/>
                    </a:lnTo>
                    <a:lnTo>
                      <a:pt x="215" y="316"/>
                    </a:lnTo>
                    <a:lnTo>
                      <a:pt x="216" y="311"/>
                    </a:lnTo>
                    <a:lnTo>
                      <a:pt x="216" y="316"/>
                    </a:lnTo>
                    <a:lnTo>
                      <a:pt x="216" y="314"/>
                    </a:lnTo>
                    <a:lnTo>
                      <a:pt x="216" y="316"/>
                    </a:lnTo>
                    <a:lnTo>
                      <a:pt x="216" y="315"/>
                    </a:lnTo>
                    <a:lnTo>
                      <a:pt x="216" y="316"/>
                    </a:lnTo>
                    <a:lnTo>
                      <a:pt x="217" y="308"/>
                    </a:lnTo>
                    <a:lnTo>
                      <a:pt x="217" y="316"/>
                    </a:lnTo>
                    <a:lnTo>
                      <a:pt x="217" y="315"/>
                    </a:lnTo>
                    <a:lnTo>
                      <a:pt x="217" y="316"/>
                    </a:lnTo>
                    <a:lnTo>
                      <a:pt x="217" y="314"/>
                    </a:lnTo>
                    <a:lnTo>
                      <a:pt x="217" y="316"/>
                    </a:lnTo>
                    <a:lnTo>
                      <a:pt x="218" y="310"/>
                    </a:lnTo>
                    <a:lnTo>
                      <a:pt x="218" y="316"/>
                    </a:lnTo>
                    <a:lnTo>
                      <a:pt x="218" y="314"/>
                    </a:lnTo>
                    <a:lnTo>
                      <a:pt x="218" y="316"/>
                    </a:lnTo>
                    <a:lnTo>
                      <a:pt x="218" y="312"/>
                    </a:lnTo>
                    <a:lnTo>
                      <a:pt x="218" y="316"/>
                    </a:lnTo>
                    <a:lnTo>
                      <a:pt x="219" y="312"/>
                    </a:lnTo>
                    <a:lnTo>
                      <a:pt x="219" y="316"/>
                    </a:lnTo>
                    <a:lnTo>
                      <a:pt x="219" y="315"/>
                    </a:lnTo>
                    <a:lnTo>
                      <a:pt x="219" y="316"/>
                    </a:lnTo>
                    <a:lnTo>
                      <a:pt x="220" y="311"/>
                    </a:lnTo>
                    <a:lnTo>
                      <a:pt x="220" y="316"/>
                    </a:lnTo>
                    <a:lnTo>
                      <a:pt x="220" y="312"/>
                    </a:lnTo>
                    <a:lnTo>
                      <a:pt x="220" y="316"/>
                    </a:lnTo>
                    <a:lnTo>
                      <a:pt x="220" y="315"/>
                    </a:lnTo>
                    <a:lnTo>
                      <a:pt x="220" y="316"/>
                    </a:lnTo>
                    <a:lnTo>
                      <a:pt x="221" y="313"/>
                    </a:lnTo>
                    <a:lnTo>
                      <a:pt x="221" y="316"/>
                    </a:lnTo>
                    <a:lnTo>
                      <a:pt x="221" y="314"/>
                    </a:lnTo>
                    <a:lnTo>
                      <a:pt x="221" y="316"/>
                    </a:lnTo>
                    <a:lnTo>
                      <a:pt x="221" y="314"/>
                    </a:lnTo>
                    <a:lnTo>
                      <a:pt x="221" y="316"/>
                    </a:lnTo>
                    <a:lnTo>
                      <a:pt x="222" y="316"/>
                    </a:lnTo>
                    <a:lnTo>
                      <a:pt x="222" y="312"/>
                    </a:lnTo>
                    <a:lnTo>
                      <a:pt x="222" y="316"/>
                    </a:lnTo>
                    <a:lnTo>
                      <a:pt x="222" y="315"/>
                    </a:lnTo>
                    <a:lnTo>
                      <a:pt x="222" y="316"/>
                    </a:lnTo>
                    <a:lnTo>
                      <a:pt x="223" y="314"/>
                    </a:lnTo>
                    <a:lnTo>
                      <a:pt x="223" y="316"/>
                    </a:lnTo>
                    <a:lnTo>
                      <a:pt x="223" y="314"/>
                    </a:lnTo>
                    <a:lnTo>
                      <a:pt x="223" y="316"/>
                    </a:lnTo>
                    <a:lnTo>
                      <a:pt x="224" y="315"/>
                    </a:lnTo>
                    <a:lnTo>
                      <a:pt x="224" y="316"/>
                    </a:lnTo>
                    <a:lnTo>
                      <a:pt x="224" y="314"/>
                    </a:lnTo>
                    <a:lnTo>
                      <a:pt x="224" y="316"/>
                    </a:lnTo>
                    <a:lnTo>
                      <a:pt x="224" y="314"/>
                    </a:lnTo>
                    <a:lnTo>
                      <a:pt x="224" y="316"/>
                    </a:lnTo>
                    <a:lnTo>
                      <a:pt x="225" y="315"/>
                    </a:lnTo>
                    <a:lnTo>
                      <a:pt x="225" y="316"/>
                    </a:lnTo>
                    <a:lnTo>
                      <a:pt x="225" y="312"/>
                    </a:lnTo>
                    <a:lnTo>
                      <a:pt x="225" y="316"/>
                    </a:lnTo>
                    <a:lnTo>
                      <a:pt x="225" y="315"/>
                    </a:lnTo>
                    <a:lnTo>
                      <a:pt x="225" y="316"/>
                    </a:lnTo>
                    <a:lnTo>
                      <a:pt x="226" y="315"/>
                    </a:lnTo>
                    <a:lnTo>
                      <a:pt x="226" y="316"/>
                    </a:lnTo>
                    <a:lnTo>
                      <a:pt x="226" y="312"/>
                    </a:lnTo>
                    <a:lnTo>
                      <a:pt x="226" y="316"/>
                    </a:lnTo>
                    <a:lnTo>
                      <a:pt x="226" y="314"/>
                    </a:lnTo>
                    <a:lnTo>
                      <a:pt x="226" y="316"/>
                    </a:lnTo>
                    <a:lnTo>
                      <a:pt x="227" y="311"/>
                    </a:lnTo>
                    <a:lnTo>
                      <a:pt x="227" y="316"/>
                    </a:lnTo>
                    <a:lnTo>
                      <a:pt x="227" y="315"/>
                    </a:lnTo>
                    <a:lnTo>
                      <a:pt x="227" y="316"/>
                    </a:lnTo>
                    <a:lnTo>
                      <a:pt x="228" y="307"/>
                    </a:lnTo>
                    <a:lnTo>
                      <a:pt x="228" y="316"/>
                    </a:lnTo>
                    <a:lnTo>
                      <a:pt x="228" y="314"/>
                    </a:lnTo>
                    <a:lnTo>
                      <a:pt x="228" y="316"/>
                    </a:lnTo>
                    <a:lnTo>
                      <a:pt x="228" y="315"/>
                    </a:lnTo>
                    <a:lnTo>
                      <a:pt x="228" y="316"/>
                    </a:lnTo>
                    <a:lnTo>
                      <a:pt x="229" y="312"/>
                    </a:lnTo>
                    <a:lnTo>
                      <a:pt x="229" y="316"/>
                    </a:lnTo>
                    <a:lnTo>
                      <a:pt x="229" y="314"/>
                    </a:lnTo>
                    <a:lnTo>
                      <a:pt x="229" y="316"/>
                    </a:lnTo>
                    <a:lnTo>
                      <a:pt x="229" y="311"/>
                    </a:lnTo>
                    <a:lnTo>
                      <a:pt x="229" y="316"/>
                    </a:lnTo>
                    <a:lnTo>
                      <a:pt x="230" y="315"/>
                    </a:lnTo>
                    <a:lnTo>
                      <a:pt x="230" y="316"/>
                    </a:lnTo>
                    <a:lnTo>
                      <a:pt x="230" y="315"/>
                    </a:lnTo>
                    <a:lnTo>
                      <a:pt x="230" y="316"/>
                    </a:lnTo>
                    <a:lnTo>
                      <a:pt x="230" y="313"/>
                    </a:lnTo>
                    <a:lnTo>
                      <a:pt x="230" y="316"/>
                    </a:lnTo>
                    <a:lnTo>
                      <a:pt x="231" y="315"/>
                    </a:lnTo>
                    <a:lnTo>
                      <a:pt x="231" y="316"/>
                    </a:lnTo>
                    <a:lnTo>
                      <a:pt x="231" y="315"/>
                    </a:lnTo>
                    <a:lnTo>
                      <a:pt x="231" y="316"/>
                    </a:lnTo>
                    <a:lnTo>
                      <a:pt x="232" y="311"/>
                    </a:lnTo>
                    <a:lnTo>
                      <a:pt x="232" y="316"/>
                    </a:lnTo>
                    <a:lnTo>
                      <a:pt x="232" y="311"/>
                    </a:lnTo>
                    <a:lnTo>
                      <a:pt x="232" y="316"/>
                    </a:lnTo>
                    <a:lnTo>
                      <a:pt x="232" y="314"/>
                    </a:lnTo>
                    <a:lnTo>
                      <a:pt x="232" y="316"/>
                    </a:lnTo>
                    <a:lnTo>
                      <a:pt x="233" y="314"/>
                    </a:lnTo>
                    <a:lnTo>
                      <a:pt x="233" y="316"/>
                    </a:lnTo>
                    <a:lnTo>
                      <a:pt x="233" y="314"/>
                    </a:lnTo>
                    <a:lnTo>
                      <a:pt x="233" y="316"/>
                    </a:lnTo>
                    <a:lnTo>
                      <a:pt x="233" y="315"/>
                    </a:lnTo>
                    <a:lnTo>
                      <a:pt x="233" y="316"/>
                    </a:lnTo>
                    <a:lnTo>
                      <a:pt x="234" y="315"/>
                    </a:lnTo>
                    <a:lnTo>
                      <a:pt x="234" y="316"/>
                    </a:lnTo>
                    <a:lnTo>
                      <a:pt x="234" y="311"/>
                    </a:lnTo>
                    <a:lnTo>
                      <a:pt x="234" y="316"/>
                    </a:lnTo>
                    <a:lnTo>
                      <a:pt x="234" y="314"/>
                    </a:lnTo>
                    <a:lnTo>
                      <a:pt x="234" y="316"/>
                    </a:lnTo>
                    <a:lnTo>
                      <a:pt x="235" y="313"/>
                    </a:lnTo>
                    <a:lnTo>
                      <a:pt x="235" y="316"/>
                    </a:lnTo>
                    <a:lnTo>
                      <a:pt x="235" y="315"/>
                    </a:lnTo>
                    <a:lnTo>
                      <a:pt x="235" y="316"/>
                    </a:lnTo>
                    <a:lnTo>
                      <a:pt x="236" y="310"/>
                    </a:lnTo>
                    <a:lnTo>
                      <a:pt x="236" y="316"/>
                    </a:lnTo>
                    <a:lnTo>
                      <a:pt x="236" y="315"/>
                    </a:lnTo>
                    <a:lnTo>
                      <a:pt x="236" y="316"/>
                    </a:lnTo>
                    <a:lnTo>
                      <a:pt x="236" y="314"/>
                    </a:lnTo>
                    <a:lnTo>
                      <a:pt x="236" y="316"/>
                    </a:lnTo>
                    <a:lnTo>
                      <a:pt x="237" y="316"/>
                    </a:lnTo>
                    <a:lnTo>
                      <a:pt x="237" y="312"/>
                    </a:lnTo>
                    <a:lnTo>
                      <a:pt x="237" y="316"/>
                    </a:lnTo>
                    <a:lnTo>
                      <a:pt x="237" y="313"/>
                    </a:lnTo>
                    <a:lnTo>
                      <a:pt x="237" y="316"/>
                    </a:lnTo>
                    <a:lnTo>
                      <a:pt x="238" y="313"/>
                    </a:lnTo>
                    <a:lnTo>
                      <a:pt x="238" y="316"/>
                    </a:lnTo>
                    <a:lnTo>
                      <a:pt x="238" y="315"/>
                    </a:lnTo>
                    <a:lnTo>
                      <a:pt x="238" y="316"/>
                    </a:lnTo>
                    <a:lnTo>
                      <a:pt x="238" y="310"/>
                    </a:lnTo>
                    <a:lnTo>
                      <a:pt x="238" y="316"/>
                    </a:lnTo>
                    <a:lnTo>
                      <a:pt x="239" y="313"/>
                    </a:lnTo>
                    <a:lnTo>
                      <a:pt x="239" y="316"/>
                    </a:lnTo>
                    <a:lnTo>
                      <a:pt x="240" y="315"/>
                    </a:lnTo>
                    <a:lnTo>
                      <a:pt x="240" y="316"/>
                    </a:lnTo>
                    <a:lnTo>
                      <a:pt x="240" y="314"/>
                    </a:lnTo>
                    <a:lnTo>
                      <a:pt x="240" y="316"/>
                    </a:lnTo>
                    <a:lnTo>
                      <a:pt x="240" y="315"/>
                    </a:lnTo>
                    <a:lnTo>
                      <a:pt x="240" y="316"/>
                    </a:lnTo>
                    <a:lnTo>
                      <a:pt x="241" y="316"/>
                    </a:lnTo>
                    <a:lnTo>
                      <a:pt x="241" y="313"/>
                    </a:lnTo>
                    <a:lnTo>
                      <a:pt x="241" y="316"/>
                    </a:lnTo>
                    <a:lnTo>
                      <a:pt x="241" y="314"/>
                    </a:lnTo>
                    <a:lnTo>
                      <a:pt x="241" y="316"/>
                    </a:lnTo>
                    <a:lnTo>
                      <a:pt x="242" y="315"/>
                    </a:lnTo>
                    <a:lnTo>
                      <a:pt x="242" y="316"/>
                    </a:lnTo>
                    <a:lnTo>
                      <a:pt x="242" y="315"/>
                    </a:lnTo>
                    <a:lnTo>
                      <a:pt x="242" y="316"/>
                    </a:lnTo>
                    <a:lnTo>
                      <a:pt x="242" y="312"/>
                    </a:lnTo>
                    <a:lnTo>
                      <a:pt x="242" y="316"/>
                    </a:lnTo>
                    <a:lnTo>
                      <a:pt x="243" y="314"/>
                    </a:lnTo>
                    <a:lnTo>
                      <a:pt x="243" y="316"/>
                    </a:lnTo>
                    <a:lnTo>
                      <a:pt x="243" y="315"/>
                    </a:lnTo>
                    <a:lnTo>
                      <a:pt x="243" y="316"/>
                    </a:lnTo>
                    <a:lnTo>
                      <a:pt x="243" y="315"/>
                    </a:lnTo>
                    <a:lnTo>
                      <a:pt x="243" y="316"/>
                    </a:lnTo>
                    <a:lnTo>
                      <a:pt x="244" y="313"/>
                    </a:lnTo>
                    <a:lnTo>
                      <a:pt x="244" y="316"/>
                    </a:lnTo>
                    <a:lnTo>
                      <a:pt x="244" y="314"/>
                    </a:lnTo>
                    <a:lnTo>
                      <a:pt x="244" y="316"/>
                    </a:lnTo>
                    <a:lnTo>
                      <a:pt x="245" y="315"/>
                    </a:lnTo>
                    <a:lnTo>
                      <a:pt x="245" y="316"/>
                    </a:lnTo>
                    <a:lnTo>
                      <a:pt x="245" y="310"/>
                    </a:lnTo>
                    <a:lnTo>
                      <a:pt x="245" y="316"/>
                    </a:lnTo>
                    <a:lnTo>
                      <a:pt x="245" y="313"/>
                    </a:lnTo>
                    <a:lnTo>
                      <a:pt x="245" y="316"/>
                    </a:lnTo>
                    <a:lnTo>
                      <a:pt x="246" y="315"/>
                    </a:lnTo>
                    <a:lnTo>
                      <a:pt x="246" y="316"/>
                    </a:lnTo>
                    <a:lnTo>
                      <a:pt x="246" y="315"/>
                    </a:lnTo>
                    <a:lnTo>
                      <a:pt x="246" y="316"/>
                    </a:lnTo>
                    <a:lnTo>
                      <a:pt x="246" y="309"/>
                    </a:lnTo>
                    <a:lnTo>
                      <a:pt x="246" y="316"/>
                    </a:lnTo>
                    <a:lnTo>
                      <a:pt x="247" y="315"/>
                    </a:lnTo>
                    <a:lnTo>
                      <a:pt x="247" y="316"/>
                    </a:lnTo>
                    <a:lnTo>
                      <a:pt x="247" y="312"/>
                    </a:lnTo>
                    <a:lnTo>
                      <a:pt x="247" y="316"/>
                    </a:lnTo>
                    <a:lnTo>
                      <a:pt x="247" y="312"/>
                    </a:lnTo>
                    <a:lnTo>
                      <a:pt x="247" y="316"/>
                    </a:lnTo>
                    <a:lnTo>
                      <a:pt x="248" y="311"/>
                    </a:lnTo>
                    <a:lnTo>
                      <a:pt x="248" y="316"/>
                    </a:lnTo>
                    <a:lnTo>
                      <a:pt x="248" y="314"/>
                    </a:lnTo>
                    <a:lnTo>
                      <a:pt x="248" y="316"/>
                    </a:lnTo>
                    <a:lnTo>
                      <a:pt x="249" y="315"/>
                    </a:lnTo>
                    <a:lnTo>
                      <a:pt x="249" y="316"/>
                    </a:lnTo>
                    <a:lnTo>
                      <a:pt x="249" y="315"/>
                    </a:lnTo>
                    <a:lnTo>
                      <a:pt x="249" y="316"/>
                    </a:lnTo>
                    <a:lnTo>
                      <a:pt x="249" y="312"/>
                    </a:lnTo>
                    <a:lnTo>
                      <a:pt x="249" y="316"/>
                    </a:lnTo>
                    <a:lnTo>
                      <a:pt x="250" y="315"/>
                    </a:lnTo>
                    <a:lnTo>
                      <a:pt x="250" y="316"/>
                    </a:lnTo>
                    <a:lnTo>
                      <a:pt x="250" y="315"/>
                    </a:lnTo>
                    <a:lnTo>
                      <a:pt x="250" y="316"/>
                    </a:lnTo>
                    <a:lnTo>
                      <a:pt x="250" y="309"/>
                    </a:lnTo>
                    <a:lnTo>
                      <a:pt x="250" y="316"/>
                    </a:lnTo>
                    <a:lnTo>
                      <a:pt x="251" y="313"/>
                    </a:lnTo>
                    <a:lnTo>
                      <a:pt x="251" y="316"/>
                    </a:lnTo>
                    <a:lnTo>
                      <a:pt x="251" y="315"/>
                    </a:lnTo>
                    <a:lnTo>
                      <a:pt x="251" y="316"/>
                    </a:lnTo>
                    <a:lnTo>
                      <a:pt x="251" y="315"/>
                    </a:lnTo>
                    <a:lnTo>
                      <a:pt x="251" y="316"/>
                    </a:lnTo>
                    <a:lnTo>
                      <a:pt x="252" y="312"/>
                    </a:lnTo>
                    <a:lnTo>
                      <a:pt x="252" y="316"/>
                    </a:lnTo>
                    <a:lnTo>
                      <a:pt x="252" y="314"/>
                    </a:lnTo>
                    <a:lnTo>
                      <a:pt x="252" y="316"/>
                    </a:lnTo>
                    <a:lnTo>
                      <a:pt x="253" y="311"/>
                    </a:lnTo>
                    <a:lnTo>
                      <a:pt x="253" y="316"/>
                    </a:lnTo>
                    <a:lnTo>
                      <a:pt x="253" y="314"/>
                    </a:lnTo>
                    <a:lnTo>
                      <a:pt x="253" y="316"/>
                    </a:lnTo>
                    <a:lnTo>
                      <a:pt x="253" y="313"/>
                    </a:lnTo>
                    <a:lnTo>
                      <a:pt x="253" y="316"/>
                    </a:lnTo>
                    <a:lnTo>
                      <a:pt x="254" y="314"/>
                    </a:lnTo>
                    <a:lnTo>
                      <a:pt x="254" y="316"/>
                    </a:lnTo>
                    <a:lnTo>
                      <a:pt x="254" y="315"/>
                    </a:lnTo>
                    <a:lnTo>
                      <a:pt x="254" y="316"/>
                    </a:lnTo>
                    <a:lnTo>
                      <a:pt x="255" y="314"/>
                    </a:lnTo>
                    <a:lnTo>
                      <a:pt x="255" y="316"/>
                    </a:lnTo>
                    <a:lnTo>
                      <a:pt x="255" y="310"/>
                    </a:lnTo>
                    <a:lnTo>
                      <a:pt x="255" y="316"/>
                    </a:lnTo>
                    <a:lnTo>
                      <a:pt x="255" y="315"/>
                    </a:lnTo>
                    <a:lnTo>
                      <a:pt x="255" y="316"/>
                    </a:lnTo>
                    <a:lnTo>
                      <a:pt x="256" y="312"/>
                    </a:lnTo>
                    <a:lnTo>
                      <a:pt x="256" y="316"/>
                    </a:lnTo>
                    <a:lnTo>
                      <a:pt x="256" y="314"/>
                    </a:lnTo>
                    <a:lnTo>
                      <a:pt x="256" y="316"/>
                    </a:lnTo>
                    <a:lnTo>
                      <a:pt x="257" y="315"/>
                    </a:lnTo>
                    <a:lnTo>
                      <a:pt x="257" y="316"/>
                    </a:lnTo>
                    <a:lnTo>
                      <a:pt x="257" y="315"/>
                    </a:lnTo>
                    <a:lnTo>
                      <a:pt x="257" y="316"/>
                    </a:lnTo>
                    <a:lnTo>
                      <a:pt x="257" y="312"/>
                    </a:lnTo>
                    <a:lnTo>
                      <a:pt x="257" y="316"/>
                    </a:lnTo>
                    <a:lnTo>
                      <a:pt x="258" y="314"/>
                    </a:lnTo>
                    <a:lnTo>
                      <a:pt x="258" y="316"/>
                    </a:lnTo>
                    <a:lnTo>
                      <a:pt x="258" y="315"/>
                    </a:lnTo>
                    <a:lnTo>
                      <a:pt x="258" y="316"/>
                    </a:lnTo>
                    <a:lnTo>
                      <a:pt x="258" y="313"/>
                    </a:lnTo>
                    <a:lnTo>
                      <a:pt x="258" y="316"/>
                    </a:lnTo>
                    <a:lnTo>
                      <a:pt x="259" y="311"/>
                    </a:lnTo>
                    <a:lnTo>
                      <a:pt x="259" y="316"/>
                    </a:lnTo>
                    <a:lnTo>
                      <a:pt x="259" y="313"/>
                    </a:lnTo>
                    <a:lnTo>
                      <a:pt x="259" y="316"/>
                    </a:lnTo>
                    <a:lnTo>
                      <a:pt x="259" y="315"/>
                    </a:lnTo>
                    <a:lnTo>
                      <a:pt x="259" y="316"/>
                    </a:lnTo>
                    <a:lnTo>
                      <a:pt x="260" y="315"/>
                    </a:lnTo>
                    <a:lnTo>
                      <a:pt x="260" y="316"/>
                    </a:lnTo>
                    <a:lnTo>
                      <a:pt x="260" y="313"/>
                    </a:lnTo>
                    <a:lnTo>
                      <a:pt x="260" y="316"/>
                    </a:lnTo>
                    <a:lnTo>
                      <a:pt x="261" y="314"/>
                    </a:lnTo>
                    <a:lnTo>
                      <a:pt x="261" y="316"/>
                    </a:lnTo>
                    <a:lnTo>
                      <a:pt x="261" y="315"/>
                    </a:lnTo>
                    <a:lnTo>
                      <a:pt x="261" y="316"/>
                    </a:lnTo>
                    <a:lnTo>
                      <a:pt x="261" y="310"/>
                    </a:lnTo>
                    <a:lnTo>
                      <a:pt x="261" y="316"/>
                    </a:lnTo>
                    <a:lnTo>
                      <a:pt x="262" y="314"/>
                    </a:lnTo>
                    <a:lnTo>
                      <a:pt x="262" y="316"/>
                    </a:lnTo>
                    <a:lnTo>
                      <a:pt x="262" y="314"/>
                    </a:lnTo>
                    <a:lnTo>
                      <a:pt x="262" y="316"/>
                    </a:lnTo>
                    <a:lnTo>
                      <a:pt x="262" y="315"/>
                    </a:lnTo>
                    <a:lnTo>
                      <a:pt x="262" y="316"/>
                    </a:lnTo>
                    <a:lnTo>
                      <a:pt x="263" y="311"/>
                    </a:lnTo>
                    <a:lnTo>
                      <a:pt x="263" y="316"/>
                    </a:lnTo>
                    <a:lnTo>
                      <a:pt x="263" y="314"/>
                    </a:lnTo>
                    <a:lnTo>
                      <a:pt x="263" y="316"/>
                    </a:lnTo>
                    <a:lnTo>
                      <a:pt x="263" y="315"/>
                    </a:lnTo>
                    <a:lnTo>
                      <a:pt x="263" y="316"/>
                    </a:lnTo>
                    <a:lnTo>
                      <a:pt x="264" y="315"/>
                    </a:lnTo>
                    <a:lnTo>
                      <a:pt x="264" y="316"/>
                    </a:lnTo>
                    <a:lnTo>
                      <a:pt x="264" y="313"/>
                    </a:lnTo>
                    <a:lnTo>
                      <a:pt x="264" y="316"/>
                    </a:lnTo>
                    <a:lnTo>
                      <a:pt x="265" y="313"/>
                    </a:lnTo>
                    <a:lnTo>
                      <a:pt x="265" y="316"/>
                    </a:lnTo>
                    <a:lnTo>
                      <a:pt x="265" y="315"/>
                    </a:lnTo>
                    <a:lnTo>
                      <a:pt x="265" y="316"/>
                    </a:lnTo>
                    <a:lnTo>
                      <a:pt x="265" y="314"/>
                    </a:lnTo>
                    <a:lnTo>
                      <a:pt x="265" y="316"/>
                    </a:lnTo>
                    <a:lnTo>
                      <a:pt x="266" y="310"/>
                    </a:lnTo>
                    <a:lnTo>
                      <a:pt x="266" y="316"/>
                    </a:lnTo>
                    <a:lnTo>
                      <a:pt x="266" y="314"/>
                    </a:lnTo>
                    <a:lnTo>
                      <a:pt x="266" y="316"/>
                    </a:lnTo>
                    <a:lnTo>
                      <a:pt x="266" y="314"/>
                    </a:lnTo>
                    <a:lnTo>
                      <a:pt x="266" y="316"/>
                    </a:lnTo>
                    <a:lnTo>
                      <a:pt x="267" y="309"/>
                    </a:lnTo>
                    <a:lnTo>
                      <a:pt x="267" y="316"/>
                    </a:lnTo>
                    <a:lnTo>
                      <a:pt x="267" y="305"/>
                    </a:lnTo>
                    <a:lnTo>
                      <a:pt x="267" y="316"/>
                    </a:lnTo>
                    <a:lnTo>
                      <a:pt x="267" y="265"/>
                    </a:lnTo>
                    <a:lnTo>
                      <a:pt x="267" y="316"/>
                    </a:lnTo>
                    <a:lnTo>
                      <a:pt x="268" y="315"/>
                    </a:lnTo>
                    <a:lnTo>
                      <a:pt x="268" y="316"/>
                    </a:lnTo>
                    <a:lnTo>
                      <a:pt x="268" y="314"/>
                    </a:lnTo>
                    <a:lnTo>
                      <a:pt x="268" y="316"/>
                    </a:lnTo>
                    <a:lnTo>
                      <a:pt x="269" y="314"/>
                    </a:lnTo>
                    <a:lnTo>
                      <a:pt x="269" y="316"/>
                    </a:lnTo>
                    <a:lnTo>
                      <a:pt x="269" y="315"/>
                    </a:lnTo>
                    <a:lnTo>
                      <a:pt x="269" y="316"/>
                    </a:lnTo>
                    <a:lnTo>
                      <a:pt x="269" y="314"/>
                    </a:lnTo>
                    <a:lnTo>
                      <a:pt x="269" y="316"/>
                    </a:lnTo>
                    <a:lnTo>
                      <a:pt x="270" y="313"/>
                    </a:lnTo>
                    <a:lnTo>
                      <a:pt x="270" y="316"/>
                    </a:lnTo>
                    <a:lnTo>
                      <a:pt x="270" y="313"/>
                    </a:lnTo>
                    <a:lnTo>
                      <a:pt x="270" y="316"/>
                    </a:lnTo>
                    <a:lnTo>
                      <a:pt x="270" y="315"/>
                    </a:lnTo>
                    <a:lnTo>
                      <a:pt x="270" y="316"/>
                    </a:lnTo>
                    <a:lnTo>
                      <a:pt x="271" y="313"/>
                    </a:lnTo>
                    <a:lnTo>
                      <a:pt x="271" y="316"/>
                    </a:lnTo>
                    <a:lnTo>
                      <a:pt x="271" y="315"/>
                    </a:lnTo>
                    <a:lnTo>
                      <a:pt x="271" y="316"/>
                    </a:lnTo>
                    <a:lnTo>
                      <a:pt x="271" y="315"/>
                    </a:lnTo>
                    <a:lnTo>
                      <a:pt x="271" y="316"/>
                    </a:lnTo>
                    <a:lnTo>
                      <a:pt x="272" y="315"/>
                    </a:lnTo>
                    <a:lnTo>
                      <a:pt x="272" y="316"/>
                    </a:lnTo>
                    <a:lnTo>
                      <a:pt x="272" y="314"/>
                    </a:lnTo>
                    <a:lnTo>
                      <a:pt x="272" y="316"/>
                    </a:lnTo>
                    <a:lnTo>
                      <a:pt x="273" y="313"/>
                    </a:lnTo>
                    <a:lnTo>
                      <a:pt x="273" y="316"/>
                    </a:lnTo>
                    <a:lnTo>
                      <a:pt x="273" y="315"/>
                    </a:lnTo>
                    <a:lnTo>
                      <a:pt x="273" y="316"/>
                    </a:lnTo>
                    <a:lnTo>
                      <a:pt x="273" y="315"/>
                    </a:lnTo>
                    <a:lnTo>
                      <a:pt x="273" y="316"/>
                    </a:lnTo>
                    <a:lnTo>
                      <a:pt x="274" y="311"/>
                    </a:lnTo>
                    <a:lnTo>
                      <a:pt x="274" y="316"/>
                    </a:lnTo>
                    <a:lnTo>
                      <a:pt x="274" y="315"/>
                    </a:lnTo>
                    <a:lnTo>
                      <a:pt x="274" y="316"/>
                    </a:lnTo>
                    <a:lnTo>
                      <a:pt x="274" y="315"/>
                    </a:lnTo>
                    <a:lnTo>
                      <a:pt x="274" y="316"/>
                    </a:lnTo>
                    <a:lnTo>
                      <a:pt x="275" y="313"/>
                    </a:lnTo>
                    <a:lnTo>
                      <a:pt x="275" y="316"/>
                    </a:lnTo>
                    <a:lnTo>
                      <a:pt x="275" y="314"/>
                    </a:lnTo>
                    <a:lnTo>
                      <a:pt x="275" y="316"/>
                    </a:lnTo>
                    <a:lnTo>
                      <a:pt x="275" y="313"/>
                    </a:lnTo>
                    <a:lnTo>
                      <a:pt x="275" y="316"/>
                    </a:lnTo>
                    <a:lnTo>
                      <a:pt x="276" y="315"/>
                    </a:lnTo>
                    <a:lnTo>
                      <a:pt x="276" y="316"/>
                    </a:lnTo>
                    <a:lnTo>
                      <a:pt x="276" y="313"/>
                    </a:lnTo>
                    <a:lnTo>
                      <a:pt x="276" y="316"/>
                    </a:lnTo>
                    <a:lnTo>
                      <a:pt x="277" y="313"/>
                    </a:lnTo>
                    <a:lnTo>
                      <a:pt x="277" y="316"/>
                    </a:lnTo>
                    <a:lnTo>
                      <a:pt x="277" y="315"/>
                    </a:lnTo>
                    <a:lnTo>
                      <a:pt x="277" y="316"/>
                    </a:lnTo>
                    <a:lnTo>
                      <a:pt x="277" y="314"/>
                    </a:lnTo>
                    <a:lnTo>
                      <a:pt x="277" y="316"/>
                    </a:lnTo>
                    <a:lnTo>
                      <a:pt x="278" y="313"/>
                    </a:lnTo>
                    <a:lnTo>
                      <a:pt x="278" y="316"/>
                    </a:lnTo>
                    <a:lnTo>
                      <a:pt x="278" y="313"/>
                    </a:lnTo>
                    <a:lnTo>
                      <a:pt x="278" y="316"/>
                    </a:lnTo>
                    <a:lnTo>
                      <a:pt x="278" y="315"/>
                    </a:lnTo>
                    <a:lnTo>
                      <a:pt x="278" y="316"/>
                    </a:lnTo>
                    <a:lnTo>
                      <a:pt x="279" y="315"/>
                    </a:lnTo>
                    <a:lnTo>
                      <a:pt x="279" y="316"/>
                    </a:lnTo>
                    <a:lnTo>
                      <a:pt x="279" y="311"/>
                    </a:lnTo>
                    <a:lnTo>
                      <a:pt x="279" y="316"/>
                    </a:lnTo>
                    <a:lnTo>
                      <a:pt x="279" y="315"/>
                    </a:lnTo>
                    <a:lnTo>
                      <a:pt x="279" y="316"/>
                    </a:lnTo>
                    <a:lnTo>
                      <a:pt x="280" y="316"/>
                    </a:lnTo>
                    <a:lnTo>
                      <a:pt x="280" y="314"/>
                    </a:lnTo>
                    <a:lnTo>
                      <a:pt x="280" y="316"/>
                    </a:lnTo>
                    <a:lnTo>
                      <a:pt x="281" y="313"/>
                    </a:lnTo>
                    <a:lnTo>
                      <a:pt x="281" y="316"/>
                    </a:lnTo>
                    <a:lnTo>
                      <a:pt x="281" y="312"/>
                    </a:lnTo>
                    <a:lnTo>
                      <a:pt x="281" y="316"/>
                    </a:lnTo>
                    <a:lnTo>
                      <a:pt x="281" y="315"/>
                    </a:lnTo>
                    <a:lnTo>
                      <a:pt x="281" y="316"/>
                    </a:lnTo>
                    <a:lnTo>
                      <a:pt x="282" y="313"/>
                    </a:lnTo>
                    <a:lnTo>
                      <a:pt x="282" y="316"/>
                    </a:lnTo>
                    <a:lnTo>
                      <a:pt x="282" y="314"/>
                    </a:lnTo>
                    <a:lnTo>
                      <a:pt x="282" y="316"/>
                    </a:lnTo>
                    <a:lnTo>
                      <a:pt x="282" y="315"/>
                    </a:lnTo>
                    <a:lnTo>
                      <a:pt x="282" y="316"/>
                    </a:lnTo>
                    <a:lnTo>
                      <a:pt x="283" y="311"/>
                    </a:lnTo>
                    <a:lnTo>
                      <a:pt x="283" y="316"/>
                    </a:lnTo>
                    <a:lnTo>
                      <a:pt x="283" y="315"/>
                    </a:lnTo>
                    <a:lnTo>
                      <a:pt x="283" y="316"/>
                    </a:lnTo>
                    <a:lnTo>
                      <a:pt x="283" y="312"/>
                    </a:lnTo>
                    <a:lnTo>
                      <a:pt x="283" y="316"/>
                    </a:lnTo>
                    <a:lnTo>
                      <a:pt x="284" y="316"/>
                    </a:lnTo>
                    <a:lnTo>
                      <a:pt x="284" y="315"/>
                    </a:lnTo>
                    <a:lnTo>
                      <a:pt x="284" y="316"/>
                    </a:lnTo>
                    <a:lnTo>
                      <a:pt x="285" y="312"/>
                    </a:lnTo>
                    <a:lnTo>
                      <a:pt x="285" y="316"/>
                    </a:lnTo>
                    <a:lnTo>
                      <a:pt x="285" y="313"/>
                    </a:lnTo>
                    <a:lnTo>
                      <a:pt x="285" y="316"/>
                    </a:lnTo>
                    <a:lnTo>
                      <a:pt x="286" y="314"/>
                    </a:lnTo>
                    <a:lnTo>
                      <a:pt x="286" y="316"/>
                    </a:lnTo>
                    <a:lnTo>
                      <a:pt x="286" y="314"/>
                    </a:lnTo>
                    <a:lnTo>
                      <a:pt x="286" y="316"/>
                    </a:lnTo>
                    <a:lnTo>
                      <a:pt x="286" y="314"/>
                    </a:lnTo>
                    <a:lnTo>
                      <a:pt x="286" y="316"/>
                    </a:lnTo>
                    <a:lnTo>
                      <a:pt x="287" y="315"/>
                    </a:lnTo>
                    <a:lnTo>
                      <a:pt x="287" y="316"/>
                    </a:lnTo>
                    <a:lnTo>
                      <a:pt x="287" y="311"/>
                    </a:lnTo>
                    <a:lnTo>
                      <a:pt x="287" y="316"/>
                    </a:lnTo>
                    <a:lnTo>
                      <a:pt x="287" y="314"/>
                    </a:lnTo>
                    <a:lnTo>
                      <a:pt x="287" y="316"/>
                    </a:lnTo>
                    <a:lnTo>
                      <a:pt x="288" y="315"/>
                    </a:lnTo>
                    <a:lnTo>
                      <a:pt x="288" y="316"/>
                    </a:lnTo>
                    <a:lnTo>
                      <a:pt x="288" y="314"/>
                    </a:lnTo>
                    <a:lnTo>
                      <a:pt x="288" y="316"/>
                    </a:lnTo>
                    <a:lnTo>
                      <a:pt x="288" y="315"/>
                    </a:lnTo>
                    <a:lnTo>
                      <a:pt x="288" y="316"/>
                    </a:lnTo>
                    <a:lnTo>
                      <a:pt x="289" y="314"/>
                    </a:lnTo>
                    <a:lnTo>
                      <a:pt x="289" y="316"/>
                    </a:lnTo>
                    <a:lnTo>
                      <a:pt x="289" y="315"/>
                    </a:lnTo>
                    <a:lnTo>
                      <a:pt x="289" y="316"/>
                    </a:lnTo>
                    <a:lnTo>
                      <a:pt x="290" y="315"/>
                    </a:lnTo>
                    <a:lnTo>
                      <a:pt x="290" y="316"/>
                    </a:lnTo>
                    <a:lnTo>
                      <a:pt x="290" y="309"/>
                    </a:lnTo>
                    <a:lnTo>
                      <a:pt x="290" y="316"/>
                    </a:lnTo>
                    <a:lnTo>
                      <a:pt x="290" y="313"/>
                    </a:lnTo>
                    <a:lnTo>
                      <a:pt x="290" y="316"/>
                    </a:lnTo>
                    <a:lnTo>
                      <a:pt x="291" y="314"/>
                    </a:lnTo>
                    <a:lnTo>
                      <a:pt x="291" y="316"/>
                    </a:lnTo>
                    <a:lnTo>
                      <a:pt x="291" y="314"/>
                    </a:lnTo>
                    <a:lnTo>
                      <a:pt x="291" y="316"/>
                    </a:lnTo>
                    <a:lnTo>
                      <a:pt x="291" y="313"/>
                    </a:lnTo>
                    <a:lnTo>
                      <a:pt x="291" y="316"/>
                    </a:lnTo>
                    <a:lnTo>
                      <a:pt x="292" y="315"/>
                    </a:lnTo>
                    <a:lnTo>
                      <a:pt x="292" y="316"/>
                    </a:lnTo>
                    <a:lnTo>
                      <a:pt x="292" y="314"/>
                    </a:lnTo>
                    <a:lnTo>
                      <a:pt x="292" y="316"/>
                    </a:lnTo>
                    <a:lnTo>
                      <a:pt x="292" y="312"/>
                    </a:lnTo>
                    <a:lnTo>
                      <a:pt x="292" y="316"/>
                    </a:lnTo>
                    <a:lnTo>
                      <a:pt x="293" y="313"/>
                    </a:lnTo>
                    <a:lnTo>
                      <a:pt x="293" y="316"/>
                    </a:lnTo>
                    <a:lnTo>
                      <a:pt x="293" y="315"/>
                    </a:lnTo>
                    <a:lnTo>
                      <a:pt x="293" y="316"/>
                    </a:lnTo>
                    <a:lnTo>
                      <a:pt x="294" y="312"/>
                    </a:lnTo>
                    <a:lnTo>
                      <a:pt x="294" y="316"/>
                    </a:lnTo>
                    <a:lnTo>
                      <a:pt x="294" y="315"/>
                    </a:lnTo>
                    <a:lnTo>
                      <a:pt x="294" y="316"/>
                    </a:lnTo>
                    <a:lnTo>
                      <a:pt x="294" y="313"/>
                    </a:lnTo>
                    <a:lnTo>
                      <a:pt x="294" y="316"/>
                    </a:lnTo>
                    <a:lnTo>
                      <a:pt x="295" y="315"/>
                    </a:lnTo>
                    <a:lnTo>
                      <a:pt x="295" y="316"/>
                    </a:lnTo>
                    <a:lnTo>
                      <a:pt x="295" y="315"/>
                    </a:lnTo>
                    <a:lnTo>
                      <a:pt x="295" y="316"/>
                    </a:lnTo>
                    <a:lnTo>
                      <a:pt x="295" y="314"/>
                    </a:lnTo>
                    <a:lnTo>
                      <a:pt x="295" y="316"/>
                    </a:lnTo>
                    <a:lnTo>
                      <a:pt x="296" y="314"/>
                    </a:lnTo>
                    <a:lnTo>
                      <a:pt x="296" y="316"/>
                    </a:lnTo>
                    <a:lnTo>
                      <a:pt x="296" y="315"/>
                    </a:lnTo>
                    <a:lnTo>
                      <a:pt x="296" y="316"/>
                    </a:lnTo>
                    <a:lnTo>
                      <a:pt x="296" y="313"/>
                    </a:lnTo>
                    <a:lnTo>
                      <a:pt x="296" y="316"/>
                    </a:lnTo>
                    <a:lnTo>
                      <a:pt x="297" y="313"/>
                    </a:lnTo>
                    <a:lnTo>
                      <a:pt x="297" y="316"/>
                    </a:lnTo>
                    <a:lnTo>
                      <a:pt x="297" y="315"/>
                    </a:lnTo>
                    <a:lnTo>
                      <a:pt x="297" y="316"/>
                    </a:lnTo>
                    <a:lnTo>
                      <a:pt x="298" y="315"/>
                    </a:lnTo>
                    <a:lnTo>
                      <a:pt x="298" y="316"/>
                    </a:lnTo>
                    <a:lnTo>
                      <a:pt x="298" y="314"/>
                    </a:lnTo>
                    <a:lnTo>
                      <a:pt x="298" y="316"/>
                    </a:lnTo>
                    <a:lnTo>
                      <a:pt x="298" y="310"/>
                    </a:lnTo>
                    <a:lnTo>
                      <a:pt x="298" y="316"/>
                    </a:lnTo>
                    <a:lnTo>
                      <a:pt x="299" y="315"/>
                    </a:lnTo>
                    <a:lnTo>
                      <a:pt x="299" y="316"/>
                    </a:lnTo>
                    <a:lnTo>
                      <a:pt x="299" y="313"/>
                    </a:lnTo>
                    <a:lnTo>
                      <a:pt x="299" y="316"/>
                    </a:lnTo>
                    <a:lnTo>
                      <a:pt x="299" y="313"/>
                    </a:lnTo>
                    <a:lnTo>
                      <a:pt x="299" y="316"/>
                    </a:lnTo>
                    <a:lnTo>
                      <a:pt x="300" y="314"/>
                    </a:lnTo>
                    <a:lnTo>
                      <a:pt x="300" y="316"/>
                    </a:lnTo>
                    <a:lnTo>
                      <a:pt x="300" y="313"/>
                    </a:lnTo>
                    <a:lnTo>
                      <a:pt x="300" y="316"/>
                    </a:lnTo>
                    <a:lnTo>
                      <a:pt x="300" y="311"/>
                    </a:lnTo>
                    <a:lnTo>
                      <a:pt x="300" y="316"/>
                    </a:lnTo>
                    <a:lnTo>
                      <a:pt x="301" y="313"/>
                    </a:lnTo>
                    <a:lnTo>
                      <a:pt x="301" y="316"/>
                    </a:lnTo>
                    <a:lnTo>
                      <a:pt x="301" y="315"/>
                    </a:lnTo>
                    <a:lnTo>
                      <a:pt x="301" y="316"/>
                    </a:lnTo>
                    <a:lnTo>
                      <a:pt x="302" y="312"/>
                    </a:lnTo>
                    <a:lnTo>
                      <a:pt x="302" y="316"/>
                    </a:lnTo>
                    <a:lnTo>
                      <a:pt x="302" y="314"/>
                    </a:lnTo>
                    <a:lnTo>
                      <a:pt x="302" y="316"/>
                    </a:lnTo>
                    <a:lnTo>
                      <a:pt x="302" y="314"/>
                    </a:lnTo>
                    <a:lnTo>
                      <a:pt x="302" y="316"/>
                    </a:lnTo>
                    <a:lnTo>
                      <a:pt x="303" y="314"/>
                    </a:lnTo>
                    <a:lnTo>
                      <a:pt x="303" y="316"/>
                    </a:lnTo>
                    <a:lnTo>
                      <a:pt x="303" y="314"/>
                    </a:lnTo>
                    <a:lnTo>
                      <a:pt x="303" y="316"/>
                    </a:lnTo>
                    <a:lnTo>
                      <a:pt x="303" y="310"/>
                    </a:lnTo>
                    <a:lnTo>
                      <a:pt x="303" y="316"/>
                    </a:lnTo>
                    <a:lnTo>
                      <a:pt x="304" y="306"/>
                    </a:lnTo>
                    <a:lnTo>
                      <a:pt x="304" y="316"/>
                    </a:lnTo>
                    <a:lnTo>
                      <a:pt x="304" y="315"/>
                    </a:lnTo>
                    <a:lnTo>
                      <a:pt x="304" y="316"/>
                    </a:lnTo>
                    <a:lnTo>
                      <a:pt x="304" y="303"/>
                    </a:lnTo>
                    <a:lnTo>
                      <a:pt x="304" y="316"/>
                    </a:lnTo>
                    <a:lnTo>
                      <a:pt x="305" y="301"/>
                    </a:lnTo>
                    <a:lnTo>
                      <a:pt x="305" y="316"/>
                    </a:lnTo>
                    <a:lnTo>
                      <a:pt x="305" y="291"/>
                    </a:lnTo>
                    <a:lnTo>
                      <a:pt x="305" y="316"/>
                    </a:lnTo>
                    <a:lnTo>
                      <a:pt x="306" y="139"/>
                    </a:lnTo>
                    <a:lnTo>
                      <a:pt x="306" y="316"/>
                    </a:lnTo>
                    <a:lnTo>
                      <a:pt x="306" y="313"/>
                    </a:lnTo>
                    <a:lnTo>
                      <a:pt x="306" y="316"/>
                    </a:lnTo>
                    <a:lnTo>
                      <a:pt x="306" y="314"/>
                    </a:lnTo>
                    <a:lnTo>
                      <a:pt x="306" y="316"/>
                    </a:lnTo>
                    <a:lnTo>
                      <a:pt x="307" y="315"/>
                    </a:lnTo>
                    <a:lnTo>
                      <a:pt x="307" y="316"/>
                    </a:lnTo>
                    <a:lnTo>
                      <a:pt x="307" y="313"/>
                    </a:lnTo>
                    <a:lnTo>
                      <a:pt x="307" y="316"/>
                    </a:lnTo>
                    <a:lnTo>
                      <a:pt x="307" y="314"/>
                    </a:lnTo>
                    <a:lnTo>
                      <a:pt x="307" y="316"/>
                    </a:lnTo>
                    <a:lnTo>
                      <a:pt x="308" y="313"/>
                    </a:lnTo>
                    <a:lnTo>
                      <a:pt x="308" y="316"/>
                    </a:lnTo>
                    <a:lnTo>
                      <a:pt x="308" y="315"/>
                    </a:lnTo>
                    <a:lnTo>
                      <a:pt x="308" y="316"/>
                    </a:lnTo>
                    <a:lnTo>
                      <a:pt x="308" y="315"/>
                    </a:lnTo>
                    <a:lnTo>
                      <a:pt x="308" y="316"/>
                    </a:lnTo>
                    <a:lnTo>
                      <a:pt x="309" y="313"/>
                    </a:lnTo>
                    <a:lnTo>
                      <a:pt x="309" y="316"/>
                    </a:lnTo>
                    <a:lnTo>
                      <a:pt x="309" y="313"/>
                    </a:lnTo>
                    <a:lnTo>
                      <a:pt x="309" y="316"/>
                    </a:lnTo>
                    <a:lnTo>
                      <a:pt x="310" y="311"/>
                    </a:lnTo>
                    <a:lnTo>
                      <a:pt x="310" y="316"/>
                    </a:lnTo>
                    <a:lnTo>
                      <a:pt x="310" y="313"/>
                    </a:lnTo>
                    <a:lnTo>
                      <a:pt x="310" y="316"/>
                    </a:lnTo>
                    <a:lnTo>
                      <a:pt x="310" y="313"/>
                    </a:lnTo>
                    <a:lnTo>
                      <a:pt x="310" y="316"/>
                    </a:lnTo>
                    <a:lnTo>
                      <a:pt x="311" y="313"/>
                    </a:lnTo>
                    <a:lnTo>
                      <a:pt x="311" y="316"/>
                    </a:lnTo>
                    <a:lnTo>
                      <a:pt x="311" y="315"/>
                    </a:lnTo>
                    <a:lnTo>
                      <a:pt x="311" y="316"/>
                    </a:lnTo>
                    <a:lnTo>
                      <a:pt x="311" y="313"/>
                    </a:lnTo>
                    <a:lnTo>
                      <a:pt x="311" y="316"/>
                    </a:lnTo>
                    <a:lnTo>
                      <a:pt x="312" y="314"/>
                    </a:lnTo>
                    <a:lnTo>
                      <a:pt x="312" y="316"/>
                    </a:lnTo>
                    <a:lnTo>
                      <a:pt x="312" y="314"/>
                    </a:lnTo>
                    <a:lnTo>
                      <a:pt x="312" y="316"/>
                    </a:lnTo>
                    <a:lnTo>
                      <a:pt x="313" y="314"/>
                    </a:lnTo>
                    <a:lnTo>
                      <a:pt x="313" y="316"/>
                    </a:lnTo>
                    <a:lnTo>
                      <a:pt x="313" y="313"/>
                    </a:lnTo>
                    <a:lnTo>
                      <a:pt x="313" y="316"/>
                    </a:lnTo>
                    <a:lnTo>
                      <a:pt x="314" y="315"/>
                    </a:lnTo>
                    <a:lnTo>
                      <a:pt x="314" y="316"/>
                    </a:lnTo>
                    <a:lnTo>
                      <a:pt x="314" y="315"/>
                    </a:lnTo>
                    <a:lnTo>
                      <a:pt x="314" y="316"/>
                    </a:lnTo>
                    <a:lnTo>
                      <a:pt x="314" y="313"/>
                    </a:lnTo>
                    <a:lnTo>
                      <a:pt x="314" y="316"/>
                    </a:lnTo>
                    <a:lnTo>
                      <a:pt x="315" y="314"/>
                    </a:lnTo>
                    <a:lnTo>
                      <a:pt x="315" y="316"/>
                    </a:lnTo>
                    <a:lnTo>
                      <a:pt x="315" y="315"/>
                    </a:lnTo>
                    <a:lnTo>
                      <a:pt x="315" y="316"/>
                    </a:lnTo>
                    <a:lnTo>
                      <a:pt x="315" y="314"/>
                    </a:lnTo>
                    <a:lnTo>
                      <a:pt x="315" y="316"/>
                    </a:lnTo>
                    <a:lnTo>
                      <a:pt x="316" y="314"/>
                    </a:lnTo>
                    <a:lnTo>
                      <a:pt x="316" y="316"/>
                    </a:lnTo>
                    <a:lnTo>
                      <a:pt x="316" y="313"/>
                    </a:lnTo>
                    <a:lnTo>
                      <a:pt x="316" y="316"/>
                    </a:lnTo>
                    <a:lnTo>
                      <a:pt x="316" y="315"/>
                    </a:lnTo>
                    <a:lnTo>
                      <a:pt x="316" y="316"/>
                    </a:lnTo>
                    <a:lnTo>
                      <a:pt x="317" y="313"/>
                    </a:lnTo>
                    <a:lnTo>
                      <a:pt x="317" y="316"/>
                    </a:lnTo>
                    <a:lnTo>
                      <a:pt x="317" y="315"/>
                    </a:lnTo>
                    <a:lnTo>
                      <a:pt x="317" y="316"/>
                    </a:lnTo>
                    <a:lnTo>
                      <a:pt x="318" y="315"/>
                    </a:lnTo>
                    <a:lnTo>
                      <a:pt x="318" y="316"/>
                    </a:lnTo>
                    <a:lnTo>
                      <a:pt x="318" y="314"/>
                    </a:lnTo>
                    <a:lnTo>
                      <a:pt x="318" y="316"/>
                    </a:lnTo>
                    <a:lnTo>
                      <a:pt x="318" y="312"/>
                    </a:lnTo>
                    <a:lnTo>
                      <a:pt x="318" y="316"/>
                    </a:lnTo>
                    <a:lnTo>
                      <a:pt x="319" y="312"/>
                    </a:lnTo>
                    <a:lnTo>
                      <a:pt x="319" y="316"/>
                    </a:lnTo>
                    <a:lnTo>
                      <a:pt x="319" y="315"/>
                    </a:lnTo>
                    <a:lnTo>
                      <a:pt x="319" y="316"/>
                    </a:lnTo>
                    <a:lnTo>
                      <a:pt x="319" y="315"/>
                    </a:lnTo>
                    <a:lnTo>
                      <a:pt x="319" y="316"/>
                    </a:lnTo>
                    <a:lnTo>
                      <a:pt x="320" y="314"/>
                    </a:lnTo>
                    <a:lnTo>
                      <a:pt x="320" y="316"/>
                    </a:lnTo>
                    <a:lnTo>
                      <a:pt x="320" y="314"/>
                    </a:lnTo>
                    <a:lnTo>
                      <a:pt x="320" y="316"/>
                    </a:lnTo>
                    <a:lnTo>
                      <a:pt x="320" y="315"/>
                    </a:lnTo>
                    <a:lnTo>
                      <a:pt x="320" y="316"/>
                    </a:lnTo>
                    <a:lnTo>
                      <a:pt x="321" y="313"/>
                    </a:lnTo>
                    <a:lnTo>
                      <a:pt x="321" y="316"/>
                    </a:lnTo>
                    <a:lnTo>
                      <a:pt x="321" y="314"/>
                    </a:lnTo>
                    <a:lnTo>
                      <a:pt x="321" y="316"/>
                    </a:lnTo>
                    <a:lnTo>
                      <a:pt x="322" y="315"/>
                    </a:lnTo>
                    <a:lnTo>
                      <a:pt x="322" y="316"/>
                    </a:lnTo>
                    <a:lnTo>
                      <a:pt x="322" y="315"/>
                    </a:lnTo>
                    <a:lnTo>
                      <a:pt x="322" y="316"/>
                    </a:lnTo>
                    <a:lnTo>
                      <a:pt x="322" y="314"/>
                    </a:lnTo>
                    <a:lnTo>
                      <a:pt x="322" y="316"/>
                    </a:lnTo>
                    <a:lnTo>
                      <a:pt x="323" y="315"/>
                    </a:lnTo>
                    <a:lnTo>
                      <a:pt x="323" y="316"/>
                    </a:lnTo>
                    <a:lnTo>
                      <a:pt x="323" y="315"/>
                    </a:lnTo>
                    <a:lnTo>
                      <a:pt x="323" y="316"/>
                    </a:lnTo>
                    <a:lnTo>
                      <a:pt x="323" y="314"/>
                    </a:lnTo>
                    <a:lnTo>
                      <a:pt x="323" y="316"/>
                    </a:lnTo>
                    <a:lnTo>
                      <a:pt x="324" y="314"/>
                    </a:lnTo>
                    <a:lnTo>
                      <a:pt x="324" y="316"/>
                    </a:lnTo>
                    <a:lnTo>
                      <a:pt x="324" y="314"/>
                    </a:lnTo>
                    <a:lnTo>
                      <a:pt x="324" y="316"/>
                    </a:lnTo>
                    <a:lnTo>
                      <a:pt x="325" y="314"/>
                    </a:lnTo>
                    <a:lnTo>
                      <a:pt x="325" y="316"/>
                    </a:lnTo>
                    <a:lnTo>
                      <a:pt x="325" y="314"/>
                    </a:lnTo>
                    <a:lnTo>
                      <a:pt x="325" y="316"/>
                    </a:lnTo>
                    <a:lnTo>
                      <a:pt x="326" y="314"/>
                    </a:lnTo>
                    <a:lnTo>
                      <a:pt x="326" y="316"/>
                    </a:lnTo>
                    <a:lnTo>
                      <a:pt x="326" y="314"/>
                    </a:lnTo>
                    <a:lnTo>
                      <a:pt x="326" y="316"/>
                    </a:lnTo>
                    <a:lnTo>
                      <a:pt x="326" y="311"/>
                    </a:lnTo>
                    <a:lnTo>
                      <a:pt x="326" y="316"/>
                    </a:lnTo>
                    <a:lnTo>
                      <a:pt x="327" y="313"/>
                    </a:lnTo>
                    <a:lnTo>
                      <a:pt x="327" y="316"/>
                    </a:lnTo>
                    <a:lnTo>
                      <a:pt x="327" y="315"/>
                    </a:lnTo>
                    <a:lnTo>
                      <a:pt x="327" y="316"/>
                    </a:lnTo>
                    <a:lnTo>
                      <a:pt x="327" y="315"/>
                    </a:lnTo>
                    <a:lnTo>
                      <a:pt x="327" y="316"/>
                    </a:lnTo>
                    <a:lnTo>
                      <a:pt x="328" y="313"/>
                    </a:lnTo>
                    <a:lnTo>
                      <a:pt x="328" y="316"/>
                    </a:lnTo>
                    <a:lnTo>
                      <a:pt x="328" y="314"/>
                    </a:lnTo>
                    <a:lnTo>
                      <a:pt x="328" y="316"/>
                    </a:lnTo>
                    <a:lnTo>
                      <a:pt x="328" y="315"/>
                    </a:lnTo>
                    <a:lnTo>
                      <a:pt x="328" y="316"/>
                    </a:lnTo>
                    <a:lnTo>
                      <a:pt x="329" y="315"/>
                    </a:lnTo>
                    <a:lnTo>
                      <a:pt x="329" y="316"/>
                    </a:lnTo>
                    <a:lnTo>
                      <a:pt x="329" y="314"/>
                    </a:lnTo>
                    <a:lnTo>
                      <a:pt x="329" y="316"/>
                    </a:lnTo>
                    <a:lnTo>
                      <a:pt x="329" y="315"/>
                    </a:lnTo>
                    <a:lnTo>
                      <a:pt x="330" y="316"/>
                    </a:lnTo>
                    <a:lnTo>
                      <a:pt x="330" y="315"/>
                    </a:lnTo>
                    <a:lnTo>
                      <a:pt x="330" y="316"/>
                    </a:lnTo>
                    <a:lnTo>
                      <a:pt x="330" y="315"/>
                    </a:lnTo>
                    <a:lnTo>
                      <a:pt x="330" y="316"/>
                    </a:lnTo>
                    <a:lnTo>
                      <a:pt x="331" y="311"/>
                    </a:lnTo>
                    <a:lnTo>
                      <a:pt x="331" y="316"/>
                    </a:lnTo>
                    <a:lnTo>
                      <a:pt x="331" y="315"/>
                    </a:lnTo>
                    <a:lnTo>
                      <a:pt x="331" y="316"/>
                    </a:lnTo>
                    <a:lnTo>
                      <a:pt x="331" y="314"/>
                    </a:lnTo>
                    <a:lnTo>
                      <a:pt x="331" y="316"/>
                    </a:lnTo>
                    <a:lnTo>
                      <a:pt x="332" y="314"/>
                    </a:lnTo>
                    <a:lnTo>
                      <a:pt x="332" y="316"/>
                    </a:lnTo>
                    <a:lnTo>
                      <a:pt x="332" y="313"/>
                    </a:lnTo>
                    <a:lnTo>
                      <a:pt x="332" y="316"/>
                    </a:lnTo>
                    <a:lnTo>
                      <a:pt x="332" y="315"/>
                    </a:lnTo>
                    <a:lnTo>
                      <a:pt x="332" y="316"/>
                    </a:lnTo>
                    <a:lnTo>
                      <a:pt x="333" y="314"/>
                    </a:lnTo>
                    <a:lnTo>
                      <a:pt x="333" y="316"/>
                    </a:lnTo>
                    <a:lnTo>
                      <a:pt x="333" y="314"/>
                    </a:lnTo>
                    <a:lnTo>
                      <a:pt x="333" y="316"/>
                    </a:lnTo>
                    <a:lnTo>
                      <a:pt x="333" y="315"/>
                    </a:lnTo>
                    <a:lnTo>
                      <a:pt x="333" y="316"/>
                    </a:lnTo>
                    <a:lnTo>
                      <a:pt x="334" y="315"/>
                    </a:lnTo>
                    <a:lnTo>
                      <a:pt x="334" y="316"/>
                    </a:lnTo>
                    <a:lnTo>
                      <a:pt x="334" y="315"/>
                    </a:lnTo>
                    <a:lnTo>
                      <a:pt x="334" y="316"/>
                    </a:lnTo>
                    <a:lnTo>
                      <a:pt x="335" y="314"/>
                    </a:lnTo>
                    <a:lnTo>
                      <a:pt x="335" y="316"/>
                    </a:lnTo>
                    <a:lnTo>
                      <a:pt x="335" y="315"/>
                    </a:lnTo>
                    <a:lnTo>
                      <a:pt x="335" y="316"/>
                    </a:lnTo>
                    <a:lnTo>
                      <a:pt x="335" y="315"/>
                    </a:lnTo>
                    <a:lnTo>
                      <a:pt x="335" y="316"/>
                    </a:lnTo>
                    <a:lnTo>
                      <a:pt x="336" y="312"/>
                    </a:lnTo>
                    <a:lnTo>
                      <a:pt x="336" y="316"/>
                    </a:lnTo>
                    <a:lnTo>
                      <a:pt x="336" y="314"/>
                    </a:lnTo>
                    <a:lnTo>
                      <a:pt x="336" y="316"/>
                    </a:lnTo>
                    <a:lnTo>
                      <a:pt x="336" y="313"/>
                    </a:lnTo>
                    <a:lnTo>
                      <a:pt x="336" y="316"/>
                    </a:lnTo>
                    <a:lnTo>
                      <a:pt x="337" y="313"/>
                    </a:lnTo>
                    <a:lnTo>
                      <a:pt x="337" y="316"/>
                    </a:lnTo>
                    <a:lnTo>
                      <a:pt x="337" y="314"/>
                    </a:lnTo>
                    <a:lnTo>
                      <a:pt x="337" y="316"/>
                    </a:lnTo>
                    <a:lnTo>
                      <a:pt x="337" y="313"/>
                    </a:lnTo>
                    <a:lnTo>
                      <a:pt x="337" y="316"/>
                    </a:lnTo>
                    <a:lnTo>
                      <a:pt x="338" y="301"/>
                    </a:lnTo>
                    <a:lnTo>
                      <a:pt x="338" y="316"/>
                    </a:lnTo>
                    <a:lnTo>
                      <a:pt x="338" y="315"/>
                    </a:lnTo>
                    <a:lnTo>
                      <a:pt x="338" y="316"/>
                    </a:lnTo>
                    <a:lnTo>
                      <a:pt x="339" y="313"/>
                    </a:lnTo>
                    <a:lnTo>
                      <a:pt x="339" y="316"/>
                    </a:lnTo>
                    <a:lnTo>
                      <a:pt x="339" y="314"/>
                    </a:lnTo>
                    <a:lnTo>
                      <a:pt x="339" y="316"/>
                    </a:lnTo>
                    <a:lnTo>
                      <a:pt x="339" y="315"/>
                    </a:lnTo>
                    <a:lnTo>
                      <a:pt x="339" y="316"/>
                    </a:lnTo>
                    <a:lnTo>
                      <a:pt x="340" y="314"/>
                    </a:lnTo>
                    <a:lnTo>
                      <a:pt x="340" y="316"/>
                    </a:lnTo>
                    <a:lnTo>
                      <a:pt x="340" y="314"/>
                    </a:lnTo>
                    <a:lnTo>
                      <a:pt x="340" y="316"/>
                    </a:lnTo>
                    <a:lnTo>
                      <a:pt x="340" y="313"/>
                    </a:lnTo>
                    <a:lnTo>
                      <a:pt x="340" y="316"/>
                    </a:lnTo>
                    <a:lnTo>
                      <a:pt x="341" y="314"/>
                    </a:lnTo>
                    <a:lnTo>
                      <a:pt x="341" y="316"/>
                    </a:lnTo>
                    <a:lnTo>
                      <a:pt x="341" y="314"/>
                    </a:lnTo>
                    <a:lnTo>
                      <a:pt x="341" y="316"/>
                    </a:lnTo>
                    <a:lnTo>
                      <a:pt x="341" y="309"/>
                    </a:lnTo>
                    <a:lnTo>
                      <a:pt x="341" y="316"/>
                    </a:lnTo>
                    <a:lnTo>
                      <a:pt x="342" y="314"/>
                    </a:lnTo>
                    <a:lnTo>
                      <a:pt x="342" y="316"/>
                    </a:lnTo>
                    <a:lnTo>
                      <a:pt x="342" y="315"/>
                    </a:lnTo>
                    <a:lnTo>
                      <a:pt x="342" y="316"/>
                    </a:lnTo>
                    <a:lnTo>
                      <a:pt x="343" y="302"/>
                    </a:lnTo>
                    <a:lnTo>
                      <a:pt x="343" y="316"/>
                    </a:lnTo>
                    <a:lnTo>
                      <a:pt x="343" y="304"/>
                    </a:lnTo>
                    <a:lnTo>
                      <a:pt x="343" y="316"/>
                    </a:lnTo>
                    <a:lnTo>
                      <a:pt x="343" y="278"/>
                    </a:lnTo>
                    <a:lnTo>
                      <a:pt x="343" y="316"/>
                    </a:lnTo>
                    <a:lnTo>
                      <a:pt x="344" y="50"/>
                    </a:lnTo>
                    <a:lnTo>
                      <a:pt x="344" y="316"/>
                    </a:lnTo>
                    <a:lnTo>
                      <a:pt x="344" y="310"/>
                    </a:lnTo>
                    <a:lnTo>
                      <a:pt x="344" y="316"/>
                    </a:lnTo>
                    <a:lnTo>
                      <a:pt x="344" y="315"/>
                    </a:lnTo>
                    <a:lnTo>
                      <a:pt x="344" y="316"/>
                    </a:lnTo>
                    <a:lnTo>
                      <a:pt x="345" y="315"/>
                    </a:lnTo>
                    <a:lnTo>
                      <a:pt x="345" y="316"/>
                    </a:lnTo>
                    <a:lnTo>
                      <a:pt x="345" y="315"/>
                    </a:lnTo>
                    <a:lnTo>
                      <a:pt x="345" y="316"/>
                    </a:lnTo>
                    <a:lnTo>
                      <a:pt x="345" y="315"/>
                    </a:lnTo>
                    <a:lnTo>
                      <a:pt x="345" y="316"/>
                    </a:lnTo>
                    <a:lnTo>
                      <a:pt x="346" y="314"/>
                    </a:lnTo>
                    <a:lnTo>
                      <a:pt x="346" y="316"/>
                    </a:lnTo>
                    <a:lnTo>
                      <a:pt x="346" y="315"/>
                    </a:lnTo>
                    <a:lnTo>
                      <a:pt x="346" y="316"/>
                    </a:lnTo>
                    <a:lnTo>
                      <a:pt x="347" y="312"/>
                    </a:lnTo>
                    <a:lnTo>
                      <a:pt x="347" y="316"/>
                    </a:lnTo>
                    <a:lnTo>
                      <a:pt x="347" y="312"/>
                    </a:lnTo>
                    <a:lnTo>
                      <a:pt x="347" y="316"/>
                    </a:lnTo>
                    <a:lnTo>
                      <a:pt x="347" y="315"/>
                    </a:lnTo>
                    <a:lnTo>
                      <a:pt x="347" y="316"/>
                    </a:lnTo>
                    <a:lnTo>
                      <a:pt x="348" y="313"/>
                    </a:lnTo>
                    <a:lnTo>
                      <a:pt x="348" y="316"/>
                    </a:lnTo>
                    <a:lnTo>
                      <a:pt x="348" y="313"/>
                    </a:lnTo>
                    <a:lnTo>
                      <a:pt x="348" y="316"/>
                    </a:lnTo>
                    <a:lnTo>
                      <a:pt x="348" y="312"/>
                    </a:lnTo>
                    <a:lnTo>
                      <a:pt x="348" y="316"/>
                    </a:lnTo>
                    <a:lnTo>
                      <a:pt x="349" y="315"/>
                    </a:lnTo>
                    <a:lnTo>
                      <a:pt x="349" y="316"/>
                    </a:lnTo>
                    <a:lnTo>
                      <a:pt x="349" y="315"/>
                    </a:lnTo>
                    <a:lnTo>
                      <a:pt x="349" y="316"/>
                    </a:lnTo>
                    <a:lnTo>
                      <a:pt x="349" y="312"/>
                    </a:lnTo>
                    <a:lnTo>
                      <a:pt x="349" y="316"/>
                    </a:lnTo>
                    <a:lnTo>
                      <a:pt x="350" y="314"/>
                    </a:lnTo>
                    <a:lnTo>
                      <a:pt x="350" y="316"/>
                    </a:lnTo>
                    <a:lnTo>
                      <a:pt x="351" y="313"/>
                    </a:lnTo>
                    <a:lnTo>
                      <a:pt x="351" y="316"/>
                    </a:lnTo>
                    <a:lnTo>
                      <a:pt x="351" y="314"/>
                    </a:lnTo>
                    <a:lnTo>
                      <a:pt x="351" y="316"/>
                    </a:lnTo>
                    <a:lnTo>
                      <a:pt x="351" y="315"/>
                    </a:lnTo>
                    <a:lnTo>
                      <a:pt x="351" y="316"/>
                    </a:lnTo>
                    <a:lnTo>
                      <a:pt x="352" y="315"/>
                    </a:lnTo>
                    <a:lnTo>
                      <a:pt x="352" y="316"/>
                    </a:lnTo>
                    <a:lnTo>
                      <a:pt x="352" y="312"/>
                    </a:lnTo>
                    <a:lnTo>
                      <a:pt x="352" y="316"/>
                    </a:lnTo>
                    <a:lnTo>
                      <a:pt x="352" y="314"/>
                    </a:lnTo>
                    <a:lnTo>
                      <a:pt x="352" y="316"/>
                    </a:lnTo>
                    <a:lnTo>
                      <a:pt x="353" y="315"/>
                    </a:lnTo>
                    <a:lnTo>
                      <a:pt x="353" y="316"/>
                    </a:lnTo>
                    <a:lnTo>
                      <a:pt x="353" y="315"/>
                    </a:lnTo>
                    <a:lnTo>
                      <a:pt x="353" y="316"/>
                    </a:lnTo>
                    <a:lnTo>
                      <a:pt x="353" y="315"/>
                    </a:lnTo>
                    <a:lnTo>
                      <a:pt x="353" y="316"/>
                    </a:lnTo>
                    <a:lnTo>
                      <a:pt x="354" y="315"/>
                    </a:lnTo>
                    <a:lnTo>
                      <a:pt x="354" y="316"/>
                    </a:lnTo>
                    <a:lnTo>
                      <a:pt x="354" y="315"/>
                    </a:lnTo>
                    <a:lnTo>
                      <a:pt x="354" y="316"/>
                    </a:lnTo>
                    <a:lnTo>
                      <a:pt x="355" y="315"/>
                    </a:lnTo>
                    <a:lnTo>
                      <a:pt x="355" y="316"/>
                    </a:lnTo>
                    <a:lnTo>
                      <a:pt x="355" y="313"/>
                    </a:lnTo>
                    <a:lnTo>
                      <a:pt x="355" y="316"/>
                    </a:lnTo>
                    <a:lnTo>
                      <a:pt x="355" y="315"/>
                    </a:lnTo>
                    <a:lnTo>
                      <a:pt x="355" y="316"/>
                    </a:lnTo>
                    <a:lnTo>
                      <a:pt x="356" y="315"/>
                    </a:lnTo>
                    <a:lnTo>
                      <a:pt x="356" y="316"/>
                    </a:lnTo>
                    <a:lnTo>
                      <a:pt x="356" y="314"/>
                    </a:lnTo>
                    <a:lnTo>
                      <a:pt x="356" y="316"/>
                    </a:lnTo>
                    <a:lnTo>
                      <a:pt x="356" y="314"/>
                    </a:lnTo>
                    <a:lnTo>
                      <a:pt x="356" y="316"/>
                    </a:lnTo>
                    <a:lnTo>
                      <a:pt x="357" y="314"/>
                    </a:lnTo>
                    <a:lnTo>
                      <a:pt x="357" y="316"/>
                    </a:lnTo>
                    <a:lnTo>
                      <a:pt x="357" y="315"/>
                    </a:lnTo>
                    <a:lnTo>
                      <a:pt x="357" y="316"/>
                    </a:lnTo>
                    <a:lnTo>
                      <a:pt x="357" y="313"/>
                    </a:lnTo>
                    <a:lnTo>
                      <a:pt x="357" y="316"/>
                    </a:lnTo>
                    <a:lnTo>
                      <a:pt x="358" y="312"/>
                    </a:lnTo>
                    <a:lnTo>
                      <a:pt x="358" y="316"/>
                    </a:lnTo>
                    <a:lnTo>
                      <a:pt x="358" y="315"/>
                    </a:lnTo>
                    <a:lnTo>
                      <a:pt x="358" y="316"/>
                    </a:lnTo>
                    <a:lnTo>
                      <a:pt x="359" y="313"/>
                    </a:lnTo>
                    <a:lnTo>
                      <a:pt x="359" y="316"/>
                    </a:lnTo>
                    <a:lnTo>
                      <a:pt x="359" y="313"/>
                    </a:lnTo>
                    <a:lnTo>
                      <a:pt x="359" y="316"/>
                    </a:lnTo>
                    <a:lnTo>
                      <a:pt x="359" y="315"/>
                    </a:lnTo>
                    <a:lnTo>
                      <a:pt x="359" y="316"/>
                    </a:lnTo>
                    <a:lnTo>
                      <a:pt x="360" y="315"/>
                    </a:lnTo>
                    <a:lnTo>
                      <a:pt x="360" y="316"/>
                    </a:lnTo>
                    <a:lnTo>
                      <a:pt x="360" y="315"/>
                    </a:lnTo>
                    <a:lnTo>
                      <a:pt x="360" y="316"/>
                    </a:lnTo>
                    <a:lnTo>
                      <a:pt x="360" y="313"/>
                    </a:lnTo>
                    <a:lnTo>
                      <a:pt x="360" y="316"/>
                    </a:lnTo>
                    <a:lnTo>
                      <a:pt x="361" y="314"/>
                    </a:lnTo>
                    <a:lnTo>
                      <a:pt x="361" y="316"/>
                    </a:lnTo>
                    <a:lnTo>
                      <a:pt x="361" y="314"/>
                    </a:lnTo>
                    <a:lnTo>
                      <a:pt x="361" y="316"/>
                    </a:lnTo>
                    <a:lnTo>
                      <a:pt x="361" y="313"/>
                    </a:lnTo>
                    <a:lnTo>
                      <a:pt x="361" y="316"/>
                    </a:lnTo>
                    <a:lnTo>
                      <a:pt x="362" y="314"/>
                    </a:lnTo>
                    <a:lnTo>
                      <a:pt x="362" y="316"/>
                    </a:lnTo>
                    <a:lnTo>
                      <a:pt x="362" y="315"/>
                    </a:lnTo>
                    <a:lnTo>
                      <a:pt x="362" y="316"/>
                    </a:lnTo>
                    <a:lnTo>
                      <a:pt x="363" y="315"/>
                    </a:lnTo>
                    <a:lnTo>
                      <a:pt x="363" y="316"/>
                    </a:lnTo>
                    <a:lnTo>
                      <a:pt x="363" y="314"/>
                    </a:lnTo>
                    <a:lnTo>
                      <a:pt x="363" y="316"/>
                    </a:lnTo>
                    <a:lnTo>
                      <a:pt x="363" y="315"/>
                    </a:lnTo>
                    <a:lnTo>
                      <a:pt x="363" y="316"/>
                    </a:lnTo>
                    <a:lnTo>
                      <a:pt x="364" y="315"/>
                    </a:lnTo>
                    <a:lnTo>
                      <a:pt x="364" y="316"/>
                    </a:lnTo>
                    <a:lnTo>
                      <a:pt x="364" y="313"/>
                    </a:lnTo>
                    <a:lnTo>
                      <a:pt x="364" y="316"/>
                    </a:lnTo>
                    <a:lnTo>
                      <a:pt x="364" y="313"/>
                    </a:lnTo>
                    <a:lnTo>
                      <a:pt x="364" y="316"/>
                    </a:lnTo>
                    <a:lnTo>
                      <a:pt x="365" y="315"/>
                    </a:lnTo>
                    <a:lnTo>
                      <a:pt x="365" y="316"/>
                    </a:lnTo>
                    <a:lnTo>
                      <a:pt x="365" y="314"/>
                    </a:lnTo>
                    <a:lnTo>
                      <a:pt x="365" y="316"/>
                    </a:lnTo>
                    <a:lnTo>
                      <a:pt x="365" y="315"/>
                    </a:lnTo>
                    <a:lnTo>
                      <a:pt x="365" y="316"/>
                    </a:lnTo>
                    <a:lnTo>
                      <a:pt x="366" y="315"/>
                    </a:lnTo>
                    <a:lnTo>
                      <a:pt x="366" y="316"/>
                    </a:lnTo>
                    <a:lnTo>
                      <a:pt x="366" y="314"/>
                    </a:lnTo>
                    <a:lnTo>
                      <a:pt x="366" y="316"/>
                    </a:lnTo>
                    <a:lnTo>
                      <a:pt x="367" y="315"/>
                    </a:lnTo>
                    <a:lnTo>
                      <a:pt x="367" y="316"/>
                    </a:lnTo>
                    <a:lnTo>
                      <a:pt x="367" y="315"/>
                    </a:lnTo>
                    <a:lnTo>
                      <a:pt x="367" y="316"/>
                    </a:lnTo>
                    <a:lnTo>
                      <a:pt x="367" y="314"/>
                    </a:lnTo>
                    <a:lnTo>
                      <a:pt x="367" y="316"/>
                    </a:lnTo>
                    <a:lnTo>
                      <a:pt x="368" y="315"/>
                    </a:lnTo>
                    <a:lnTo>
                      <a:pt x="368" y="316"/>
                    </a:lnTo>
                    <a:lnTo>
                      <a:pt x="368" y="314"/>
                    </a:lnTo>
                    <a:lnTo>
                      <a:pt x="368" y="316"/>
                    </a:lnTo>
                    <a:lnTo>
                      <a:pt x="368" y="313"/>
                    </a:lnTo>
                    <a:lnTo>
                      <a:pt x="368" y="316"/>
                    </a:lnTo>
                    <a:lnTo>
                      <a:pt x="369" y="315"/>
                    </a:lnTo>
                    <a:lnTo>
                      <a:pt x="369" y="316"/>
                    </a:lnTo>
                    <a:lnTo>
                      <a:pt x="369" y="315"/>
                    </a:lnTo>
                    <a:lnTo>
                      <a:pt x="369" y="316"/>
                    </a:lnTo>
                    <a:lnTo>
                      <a:pt x="369" y="313"/>
                    </a:lnTo>
                    <a:lnTo>
                      <a:pt x="369" y="316"/>
                    </a:lnTo>
                    <a:lnTo>
                      <a:pt x="370" y="313"/>
                    </a:lnTo>
                    <a:lnTo>
                      <a:pt x="370" y="316"/>
                    </a:lnTo>
                    <a:lnTo>
                      <a:pt x="370" y="315"/>
                    </a:lnTo>
                    <a:lnTo>
                      <a:pt x="370" y="316"/>
                    </a:lnTo>
                    <a:lnTo>
                      <a:pt x="371" y="316"/>
                    </a:lnTo>
                    <a:lnTo>
                      <a:pt x="371" y="314"/>
                    </a:lnTo>
                    <a:lnTo>
                      <a:pt x="371" y="316"/>
                    </a:lnTo>
                    <a:lnTo>
                      <a:pt x="371" y="315"/>
                    </a:lnTo>
                    <a:lnTo>
                      <a:pt x="371" y="316"/>
                    </a:lnTo>
                    <a:lnTo>
                      <a:pt x="372" y="315"/>
                    </a:lnTo>
                    <a:lnTo>
                      <a:pt x="372" y="316"/>
                    </a:lnTo>
                    <a:lnTo>
                      <a:pt x="372" y="313"/>
                    </a:lnTo>
                    <a:lnTo>
                      <a:pt x="372" y="316"/>
                    </a:lnTo>
                    <a:lnTo>
                      <a:pt x="372" y="313"/>
                    </a:lnTo>
                    <a:lnTo>
                      <a:pt x="372" y="316"/>
                    </a:lnTo>
                    <a:lnTo>
                      <a:pt x="373" y="314"/>
                    </a:lnTo>
                    <a:lnTo>
                      <a:pt x="373" y="316"/>
                    </a:lnTo>
                    <a:lnTo>
                      <a:pt x="373" y="314"/>
                    </a:lnTo>
                    <a:lnTo>
                      <a:pt x="373" y="316"/>
                    </a:lnTo>
                    <a:lnTo>
                      <a:pt x="373" y="315"/>
                    </a:lnTo>
                    <a:lnTo>
                      <a:pt x="373" y="316"/>
                    </a:lnTo>
                    <a:lnTo>
                      <a:pt x="374" y="314"/>
                    </a:lnTo>
                    <a:lnTo>
                      <a:pt x="374" y="316"/>
                    </a:lnTo>
                    <a:lnTo>
                      <a:pt x="374" y="314"/>
                    </a:lnTo>
                    <a:lnTo>
                      <a:pt x="374" y="316"/>
                    </a:lnTo>
                    <a:lnTo>
                      <a:pt x="374" y="315"/>
                    </a:lnTo>
                    <a:lnTo>
                      <a:pt x="374" y="316"/>
                    </a:lnTo>
                    <a:lnTo>
                      <a:pt x="375" y="313"/>
                    </a:lnTo>
                    <a:lnTo>
                      <a:pt x="375" y="316"/>
                    </a:lnTo>
                    <a:lnTo>
                      <a:pt x="375" y="305"/>
                    </a:lnTo>
                    <a:lnTo>
                      <a:pt x="375" y="316"/>
                    </a:lnTo>
                    <a:lnTo>
                      <a:pt x="376" y="312"/>
                    </a:lnTo>
                    <a:lnTo>
                      <a:pt x="376" y="316"/>
                    </a:lnTo>
                    <a:lnTo>
                      <a:pt x="376" y="315"/>
                    </a:lnTo>
                    <a:lnTo>
                      <a:pt x="376" y="316"/>
                    </a:lnTo>
                    <a:lnTo>
                      <a:pt x="376" y="314"/>
                    </a:lnTo>
                    <a:lnTo>
                      <a:pt x="376" y="316"/>
                    </a:lnTo>
                    <a:lnTo>
                      <a:pt x="377" y="315"/>
                    </a:lnTo>
                    <a:lnTo>
                      <a:pt x="377" y="316"/>
                    </a:lnTo>
                    <a:lnTo>
                      <a:pt x="377" y="314"/>
                    </a:lnTo>
                    <a:lnTo>
                      <a:pt x="377" y="316"/>
                    </a:lnTo>
                    <a:lnTo>
                      <a:pt x="377" y="315"/>
                    </a:lnTo>
                    <a:lnTo>
                      <a:pt x="377" y="316"/>
                    </a:lnTo>
                    <a:lnTo>
                      <a:pt x="378" y="314"/>
                    </a:lnTo>
                    <a:lnTo>
                      <a:pt x="378" y="316"/>
                    </a:lnTo>
                    <a:lnTo>
                      <a:pt x="378" y="314"/>
                    </a:lnTo>
                    <a:lnTo>
                      <a:pt x="378" y="316"/>
                    </a:lnTo>
                    <a:lnTo>
                      <a:pt x="378" y="315"/>
                    </a:lnTo>
                    <a:lnTo>
                      <a:pt x="378" y="316"/>
                    </a:lnTo>
                    <a:lnTo>
                      <a:pt x="379" y="314"/>
                    </a:lnTo>
                    <a:lnTo>
                      <a:pt x="379" y="316"/>
                    </a:lnTo>
                    <a:lnTo>
                      <a:pt x="379" y="311"/>
                    </a:lnTo>
                    <a:lnTo>
                      <a:pt x="379" y="316"/>
                    </a:lnTo>
                    <a:lnTo>
                      <a:pt x="380" y="310"/>
                    </a:lnTo>
                    <a:lnTo>
                      <a:pt x="380" y="316"/>
                    </a:lnTo>
                    <a:lnTo>
                      <a:pt x="380" y="315"/>
                    </a:lnTo>
                    <a:lnTo>
                      <a:pt x="380" y="316"/>
                    </a:lnTo>
                    <a:lnTo>
                      <a:pt x="380" y="314"/>
                    </a:lnTo>
                    <a:lnTo>
                      <a:pt x="380" y="316"/>
                    </a:lnTo>
                    <a:lnTo>
                      <a:pt x="381" y="309"/>
                    </a:lnTo>
                    <a:lnTo>
                      <a:pt x="381" y="316"/>
                    </a:lnTo>
                    <a:lnTo>
                      <a:pt x="381" y="313"/>
                    </a:lnTo>
                    <a:lnTo>
                      <a:pt x="381" y="316"/>
                    </a:lnTo>
                    <a:lnTo>
                      <a:pt x="381" y="274"/>
                    </a:lnTo>
                    <a:lnTo>
                      <a:pt x="381" y="316"/>
                    </a:lnTo>
                    <a:lnTo>
                      <a:pt x="382" y="0"/>
                    </a:lnTo>
                    <a:lnTo>
                      <a:pt x="382" y="316"/>
                    </a:lnTo>
                    <a:lnTo>
                      <a:pt x="382" y="274"/>
                    </a:lnTo>
                    <a:lnTo>
                      <a:pt x="382" y="316"/>
                    </a:lnTo>
                    <a:lnTo>
                      <a:pt x="382" y="315"/>
                    </a:lnTo>
                    <a:lnTo>
                      <a:pt x="382" y="316"/>
                    </a:lnTo>
                    <a:lnTo>
                      <a:pt x="383" y="314"/>
                    </a:lnTo>
                    <a:lnTo>
                      <a:pt x="383" y="316"/>
                    </a:lnTo>
                    <a:lnTo>
                      <a:pt x="383" y="314"/>
                    </a:lnTo>
                    <a:lnTo>
                      <a:pt x="383" y="316"/>
                    </a:lnTo>
                    <a:lnTo>
                      <a:pt x="384" y="315"/>
                    </a:lnTo>
                    <a:lnTo>
                      <a:pt x="384" y="316"/>
                    </a:lnTo>
                    <a:lnTo>
                      <a:pt x="384" y="315"/>
                    </a:lnTo>
                    <a:lnTo>
                      <a:pt x="384" y="316"/>
                    </a:lnTo>
                    <a:lnTo>
                      <a:pt x="384" y="314"/>
                    </a:lnTo>
                    <a:lnTo>
                      <a:pt x="384" y="316"/>
                    </a:lnTo>
                    <a:lnTo>
                      <a:pt x="385" y="314"/>
                    </a:lnTo>
                    <a:lnTo>
                      <a:pt x="385" y="316"/>
                    </a:lnTo>
                    <a:lnTo>
                      <a:pt x="385" y="314"/>
                    </a:lnTo>
                    <a:lnTo>
                      <a:pt x="385" y="316"/>
                    </a:lnTo>
                    <a:lnTo>
                      <a:pt x="385" y="315"/>
                    </a:lnTo>
                    <a:lnTo>
                      <a:pt x="385" y="316"/>
                    </a:lnTo>
                    <a:lnTo>
                      <a:pt x="386" y="313"/>
                    </a:lnTo>
                    <a:lnTo>
                      <a:pt x="386" y="316"/>
                    </a:lnTo>
                    <a:lnTo>
                      <a:pt x="386" y="314"/>
                    </a:lnTo>
                    <a:lnTo>
                      <a:pt x="386" y="316"/>
                    </a:lnTo>
                    <a:lnTo>
                      <a:pt x="386" y="314"/>
                    </a:lnTo>
                    <a:lnTo>
                      <a:pt x="386" y="316"/>
                    </a:lnTo>
                    <a:lnTo>
                      <a:pt x="387" y="312"/>
                    </a:lnTo>
                    <a:lnTo>
                      <a:pt x="387" y="316"/>
                    </a:lnTo>
                    <a:lnTo>
                      <a:pt x="387" y="314"/>
                    </a:lnTo>
                    <a:lnTo>
                      <a:pt x="387" y="316"/>
                    </a:lnTo>
                    <a:lnTo>
                      <a:pt x="388" y="315"/>
                    </a:lnTo>
                    <a:lnTo>
                      <a:pt x="388" y="316"/>
                    </a:lnTo>
                    <a:lnTo>
                      <a:pt x="388" y="315"/>
                    </a:lnTo>
                    <a:lnTo>
                      <a:pt x="388" y="316"/>
                    </a:lnTo>
                    <a:lnTo>
                      <a:pt x="388" y="315"/>
                    </a:lnTo>
                    <a:lnTo>
                      <a:pt x="388" y="316"/>
                    </a:lnTo>
                    <a:lnTo>
                      <a:pt x="389" y="314"/>
                    </a:lnTo>
                    <a:lnTo>
                      <a:pt x="389" y="316"/>
                    </a:lnTo>
                    <a:lnTo>
                      <a:pt x="389" y="314"/>
                    </a:lnTo>
                    <a:lnTo>
                      <a:pt x="389" y="316"/>
                    </a:lnTo>
                    <a:lnTo>
                      <a:pt x="389" y="315"/>
                    </a:lnTo>
                    <a:lnTo>
                      <a:pt x="389" y="316"/>
                    </a:lnTo>
                    <a:lnTo>
                      <a:pt x="390" y="315"/>
                    </a:lnTo>
                    <a:lnTo>
                      <a:pt x="390" y="316"/>
                    </a:lnTo>
                    <a:lnTo>
                      <a:pt x="390" y="313"/>
                    </a:lnTo>
                    <a:lnTo>
                      <a:pt x="390" y="316"/>
                    </a:lnTo>
                    <a:lnTo>
                      <a:pt x="390" y="314"/>
                    </a:lnTo>
                    <a:lnTo>
                      <a:pt x="390" y="316"/>
                    </a:lnTo>
                    <a:lnTo>
                      <a:pt x="391" y="315"/>
                    </a:lnTo>
                    <a:lnTo>
                      <a:pt x="391" y="316"/>
                    </a:lnTo>
                    <a:lnTo>
                      <a:pt x="391" y="312"/>
                    </a:lnTo>
                    <a:lnTo>
                      <a:pt x="391" y="316"/>
                    </a:lnTo>
                    <a:lnTo>
                      <a:pt x="392" y="315"/>
                    </a:lnTo>
                    <a:lnTo>
                      <a:pt x="392" y="316"/>
                    </a:lnTo>
                    <a:lnTo>
                      <a:pt x="392" y="314"/>
                    </a:lnTo>
                    <a:lnTo>
                      <a:pt x="392" y="316"/>
                    </a:lnTo>
                    <a:lnTo>
                      <a:pt x="392" y="315"/>
                    </a:lnTo>
                    <a:lnTo>
                      <a:pt x="392" y="316"/>
                    </a:lnTo>
                    <a:lnTo>
                      <a:pt x="393" y="310"/>
                    </a:lnTo>
                    <a:lnTo>
                      <a:pt x="393" y="316"/>
                    </a:lnTo>
                    <a:lnTo>
                      <a:pt x="393" y="314"/>
                    </a:lnTo>
                    <a:lnTo>
                      <a:pt x="393" y="316"/>
                    </a:lnTo>
                    <a:lnTo>
                      <a:pt x="393" y="315"/>
                    </a:lnTo>
                    <a:lnTo>
                      <a:pt x="393" y="316"/>
                    </a:lnTo>
                    <a:lnTo>
                      <a:pt x="394" y="314"/>
                    </a:lnTo>
                    <a:lnTo>
                      <a:pt x="394" y="316"/>
                    </a:lnTo>
                    <a:lnTo>
                      <a:pt x="394" y="315"/>
                    </a:lnTo>
                    <a:lnTo>
                      <a:pt x="394" y="316"/>
                    </a:lnTo>
                    <a:lnTo>
                      <a:pt x="394" y="315"/>
                    </a:lnTo>
                    <a:lnTo>
                      <a:pt x="394" y="316"/>
                    </a:lnTo>
                    <a:lnTo>
                      <a:pt x="395" y="316"/>
                    </a:lnTo>
                    <a:lnTo>
                      <a:pt x="395" y="315"/>
                    </a:lnTo>
                    <a:lnTo>
                      <a:pt x="395" y="316"/>
                    </a:lnTo>
                    <a:lnTo>
                      <a:pt x="396" y="312"/>
                    </a:lnTo>
                    <a:lnTo>
                      <a:pt x="396" y="316"/>
                    </a:lnTo>
                    <a:lnTo>
                      <a:pt x="396" y="315"/>
                    </a:lnTo>
                    <a:lnTo>
                      <a:pt x="396" y="316"/>
                    </a:lnTo>
                    <a:lnTo>
                      <a:pt x="396" y="315"/>
                    </a:lnTo>
                    <a:lnTo>
                      <a:pt x="396" y="316"/>
                    </a:lnTo>
                    <a:lnTo>
                      <a:pt x="397" y="313"/>
                    </a:lnTo>
                    <a:lnTo>
                      <a:pt x="397" y="316"/>
                    </a:lnTo>
                    <a:lnTo>
                      <a:pt x="397" y="314"/>
                    </a:lnTo>
                    <a:lnTo>
                      <a:pt x="397" y="316"/>
                    </a:lnTo>
                    <a:lnTo>
                      <a:pt x="398" y="314"/>
                    </a:lnTo>
                    <a:lnTo>
                      <a:pt x="398" y="316"/>
                    </a:lnTo>
                    <a:lnTo>
                      <a:pt x="398" y="313"/>
                    </a:lnTo>
                    <a:lnTo>
                      <a:pt x="398" y="316"/>
                    </a:lnTo>
                    <a:lnTo>
                      <a:pt x="398" y="314"/>
                    </a:lnTo>
                    <a:lnTo>
                      <a:pt x="398" y="316"/>
                    </a:lnTo>
                    <a:lnTo>
                      <a:pt x="399" y="316"/>
                    </a:lnTo>
                    <a:lnTo>
                      <a:pt x="399" y="314"/>
                    </a:lnTo>
                    <a:lnTo>
                      <a:pt x="399" y="316"/>
                    </a:lnTo>
                    <a:lnTo>
                      <a:pt x="400" y="315"/>
                    </a:lnTo>
                    <a:lnTo>
                      <a:pt x="400" y="316"/>
                    </a:lnTo>
                    <a:lnTo>
                      <a:pt x="400" y="314"/>
                    </a:lnTo>
                    <a:lnTo>
                      <a:pt x="400" y="316"/>
                    </a:lnTo>
                    <a:lnTo>
                      <a:pt x="400" y="314"/>
                    </a:lnTo>
                    <a:lnTo>
                      <a:pt x="400" y="316"/>
                    </a:lnTo>
                    <a:lnTo>
                      <a:pt x="401" y="314"/>
                    </a:lnTo>
                    <a:lnTo>
                      <a:pt x="401" y="316"/>
                    </a:lnTo>
                    <a:lnTo>
                      <a:pt x="401" y="315"/>
                    </a:lnTo>
                    <a:lnTo>
                      <a:pt x="401" y="316"/>
                    </a:lnTo>
                    <a:lnTo>
                      <a:pt x="401" y="314"/>
                    </a:lnTo>
                    <a:lnTo>
                      <a:pt x="401" y="316"/>
                    </a:lnTo>
                    <a:lnTo>
                      <a:pt x="402" y="315"/>
                    </a:lnTo>
                    <a:lnTo>
                      <a:pt x="402" y="316"/>
                    </a:lnTo>
                    <a:lnTo>
                      <a:pt x="402" y="314"/>
                    </a:lnTo>
                    <a:lnTo>
                      <a:pt x="402" y="316"/>
                    </a:lnTo>
                    <a:lnTo>
                      <a:pt x="403" y="315"/>
                    </a:lnTo>
                    <a:lnTo>
                      <a:pt x="403" y="316"/>
                    </a:lnTo>
                    <a:lnTo>
                      <a:pt x="403" y="314"/>
                    </a:lnTo>
                    <a:lnTo>
                      <a:pt x="403" y="316"/>
                    </a:lnTo>
                    <a:lnTo>
                      <a:pt x="404" y="312"/>
                    </a:lnTo>
                    <a:lnTo>
                      <a:pt x="404" y="316"/>
                    </a:lnTo>
                    <a:lnTo>
                      <a:pt x="404" y="313"/>
                    </a:lnTo>
                    <a:lnTo>
                      <a:pt x="404" y="316"/>
                    </a:lnTo>
                    <a:lnTo>
                      <a:pt x="404" y="315"/>
                    </a:lnTo>
                    <a:lnTo>
                      <a:pt x="404" y="316"/>
                    </a:lnTo>
                    <a:lnTo>
                      <a:pt x="405" y="313"/>
                    </a:lnTo>
                    <a:lnTo>
                      <a:pt x="405" y="316"/>
                    </a:lnTo>
                    <a:lnTo>
                      <a:pt x="405" y="313"/>
                    </a:lnTo>
                    <a:lnTo>
                      <a:pt x="405" y="316"/>
                    </a:lnTo>
                    <a:lnTo>
                      <a:pt x="405" y="314"/>
                    </a:lnTo>
                    <a:lnTo>
                      <a:pt x="405" y="316"/>
                    </a:lnTo>
                    <a:lnTo>
                      <a:pt x="406" y="313"/>
                    </a:lnTo>
                    <a:lnTo>
                      <a:pt x="406" y="316"/>
                    </a:lnTo>
                    <a:lnTo>
                      <a:pt x="406" y="315"/>
                    </a:lnTo>
                    <a:lnTo>
                      <a:pt x="406" y="316"/>
                    </a:lnTo>
                    <a:lnTo>
                      <a:pt x="406" y="314"/>
                    </a:lnTo>
                    <a:lnTo>
                      <a:pt x="406" y="316"/>
                    </a:lnTo>
                    <a:lnTo>
                      <a:pt x="407" y="314"/>
                    </a:lnTo>
                    <a:lnTo>
                      <a:pt x="407" y="316"/>
                    </a:lnTo>
                    <a:lnTo>
                      <a:pt x="407" y="315"/>
                    </a:lnTo>
                    <a:lnTo>
                      <a:pt x="407" y="316"/>
                    </a:lnTo>
                    <a:lnTo>
                      <a:pt x="408" y="314"/>
                    </a:lnTo>
                    <a:lnTo>
                      <a:pt x="408" y="316"/>
                    </a:lnTo>
                    <a:lnTo>
                      <a:pt x="408" y="315"/>
                    </a:lnTo>
                    <a:lnTo>
                      <a:pt x="408" y="316"/>
                    </a:lnTo>
                    <a:lnTo>
                      <a:pt x="408" y="315"/>
                    </a:lnTo>
                    <a:lnTo>
                      <a:pt x="408" y="316"/>
                    </a:lnTo>
                    <a:lnTo>
                      <a:pt x="409" y="315"/>
                    </a:lnTo>
                    <a:lnTo>
                      <a:pt x="409" y="316"/>
                    </a:lnTo>
                    <a:lnTo>
                      <a:pt x="409" y="313"/>
                    </a:lnTo>
                    <a:lnTo>
                      <a:pt x="409" y="316"/>
                    </a:lnTo>
                    <a:lnTo>
                      <a:pt x="409" y="312"/>
                    </a:lnTo>
                    <a:lnTo>
                      <a:pt x="409" y="316"/>
                    </a:lnTo>
                    <a:lnTo>
                      <a:pt x="410" y="315"/>
                    </a:lnTo>
                    <a:lnTo>
                      <a:pt x="410" y="316"/>
                    </a:lnTo>
                    <a:lnTo>
                      <a:pt x="410" y="313"/>
                    </a:lnTo>
                    <a:lnTo>
                      <a:pt x="410" y="316"/>
                    </a:lnTo>
                    <a:lnTo>
                      <a:pt x="410" y="313"/>
                    </a:lnTo>
                    <a:lnTo>
                      <a:pt x="410" y="316"/>
                    </a:lnTo>
                    <a:lnTo>
                      <a:pt x="411" y="315"/>
                    </a:lnTo>
                    <a:lnTo>
                      <a:pt x="411" y="316"/>
                    </a:lnTo>
                    <a:lnTo>
                      <a:pt x="411" y="314"/>
                    </a:lnTo>
                    <a:lnTo>
                      <a:pt x="411" y="316"/>
                    </a:lnTo>
                    <a:lnTo>
                      <a:pt x="412" y="313"/>
                    </a:lnTo>
                    <a:lnTo>
                      <a:pt x="412" y="316"/>
                    </a:lnTo>
                    <a:lnTo>
                      <a:pt x="412" y="315"/>
                    </a:lnTo>
                    <a:lnTo>
                      <a:pt x="412" y="316"/>
                    </a:lnTo>
                    <a:lnTo>
                      <a:pt x="412" y="315"/>
                    </a:lnTo>
                    <a:lnTo>
                      <a:pt x="412" y="316"/>
                    </a:lnTo>
                    <a:lnTo>
                      <a:pt x="413" y="307"/>
                    </a:lnTo>
                    <a:lnTo>
                      <a:pt x="413" y="316"/>
                    </a:lnTo>
                    <a:lnTo>
                      <a:pt x="413" y="307"/>
                    </a:lnTo>
                    <a:lnTo>
                      <a:pt x="413" y="316"/>
                    </a:lnTo>
                    <a:lnTo>
                      <a:pt x="413" y="315"/>
                    </a:lnTo>
                    <a:lnTo>
                      <a:pt x="413" y="316"/>
                    </a:lnTo>
                    <a:lnTo>
                      <a:pt x="414" y="316"/>
                    </a:lnTo>
                    <a:lnTo>
                      <a:pt x="414" y="315"/>
                    </a:lnTo>
                    <a:lnTo>
                      <a:pt x="414" y="316"/>
                    </a:lnTo>
                    <a:lnTo>
                      <a:pt x="414" y="313"/>
                    </a:lnTo>
                    <a:lnTo>
                      <a:pt x="414" y="316"/>
                    </a:lnTo>
                    <a:lnTo>
                      <a:pt x="415" y="314"/>
                    </a:lnTo>
                    <a:lnTo>
                      <a:pt x="415" y="316"/>
                    </a:lnTo>
                    <a:lnTo>
                      <a:pt x="415" y="314"/>
                    </a:lnTo>
                    <a:lnTo>
                      <a:pt x="415" y="316"/>
                    </a:lnTo>
                    <a:lnTo>
                      <a:pt x="416" y="313"/>
                    </a:lnTo>
                    <a:lnTo>
                      <a:pt x="416" y="316"/>
                    </a:lnTo>
                    <a:lnTo>
                      <a:pt x="416" y="314"/>
                    </a:lnTo>
                    <a:lnTo>
                      <a:pt x="416" y="316"/>
                    </a:lnTo>
                    <a:lnTo>
                      <a:pt x="416" y="315"/>
                    </a:lnTo>
                    <a:lnTo>
                      <a:pt x="416" y="316"/>
                    </a:lnTo>
                    <a:lnTo>
                      <a:pt x="417" y="314"/>
                    </a:lnTo>
                    <a:lnTo>
                      <a:pt x="417" y="316"/>
                    </a:lnTo>
                    <a:lnTo>
                      <a:pt x="417" y="313"/>
                    </a:lnTo>
                    <a:lnTo>
                      <a:pt x="417" y="316"/>
                    </a:lnTo>
                    <a:lnTo>
                      <a:pt x="417" y="315"/>
                    </a:lnTo>
                    <a:lnTo>
                      <a:pt x="417" y="316"/>
                    </a:lnTo>
                    <a:lnTo>
                      <a:pt x="418" y="314"/>
                    </a:lnTo>
                    <a:lnTo>
                      <a:pt x="418" y="316"/>
                    </a:lnTo>
                    <a:lnTo>
                      <a:pt x="418" y="315"/>
                    </a:lnTo>
                    <a:lnTo>
                      <a:pt x="418" y="316"/>
                    </a:lnTo>
                    <a:lnTo>
                      <a:pt x="418" y="313"/>
                    </a:lnTo>
                    <a:lnTo>
                      <a:pt x="418" y="316"/>
                    </a:lnTo>
                    <a:lnTo>
                      <a:pt x="419" y="314"/>
                    </a:lnTo>
                    <a:lnTo>
                      <a:pt x="419" y="316"/>
                    </a:lnTo>
                    <a:lnTo>
                      <a:pt x="419" y="315"/>
                    </a:lnTo>
                    <a:lnTo>
                      <a:pt x="419" y="316"/>
                    </a:lnTo>
                    <a:lnTo>
                      <a:pt x="419" y="294"/>
                    </a:lnTo>
                    <a:lnTo>
                      <a:pt x="419" y="316"/>
                    </a:lnTo>
                    <a:lnTo>
                      <a:pt x="420" y="227"/>
                    </a:lnTo>
                    <a:lnTo>
                      <a:pt x="420" y="316"/>
                    </a:lnTo>
                    <a:lnTo>
                      <a:pt x="420" y="303"/>
                    </a:lnTo>
                    <a:lnTo>
                      <a:pt x="420" y="316"/>
                    </a:lnTo>
                    <a:lnTo>
                      <a:pt x="421" y="314"/>
                    </a:lnTo>
                    <a:lnTo>
                      <a:pt x="421" y="316"/>
                    </a:lnTo>
                    <a:lnTo>
                      <a:pt x="421" y="312"/>
                    </a:lnTo>
                    <a:lnTo>
                      <a:pt x="421" y="316"/>
                    </a:lnTo>
                    <a:lnTo>
                      <a:pt x="421" y="315"/>
                    </a:lnTo>
                    <a:lnTo>
                      <a:pt x="421" y="316"/>
                    </a:lnTo>
                    <a:lnTo>
                      <a:pt x="422" y="314"/>
                    </a:lnTo>
                    <a:lnTo>
                      <a:pt x="422" y="316"/>
                    </a:lnTo>
                    <a:lnTo>
                      <a:pt x="422" y="313"/>
                    </a:lnTo>
                    <a:lnTo>
                      <a:pt x="422" y="316"/>
                    </a:lnTo>
                    <a:lnTo>
                      <a:pt x="422" y="313"/>
                    </a:lnTo>
                    <a:lnTo>
                      <a:pt x="422" y="316"/>
                    </a:lnTo>
                    <a:lnTo>
                      <a:pt x="423" y="315"/>
                    </a:lnTo>
                    <a:lnTo>
                      <a:pt x="423" y="316"/>
                    </a:lnTo>
                    <a:lnTo>
                      <a:pt x="423" y="314"/>
                    </a:lnTo>
                    <a:lnTo>
                      <a:pt x="423" y="316"/>
                    </a:lnTo>
                    <a:lnTo>
                      <a:pt x="423" y="315"/>
                    </a:lnTo>
                    <a:lnTo>
                      <a:pt x="423" y="316"/>
                    </a:lnTo>
                    <a:lnTo>
                      <a:pt x="424" y="312"/>
                    </a:lnTo>
                    <a:lnTo>
                      <a:pt x="424" y="316"/>
                    </a:lnTo>
                    <a:lnTo>
                      <a:pt x="424" y="315"/>
                    </a:lnTo>
                    <a:lnTo>
                      <a:pt x="424" y="316"/>
                    </a:lnTo>
                    <a:lnTo>
                      <a:pt x="425" y="315"/>
                    </a:lnTo>
                    <a:lnTo>
                      <a:pt x="425" y="316"/>
                    </a:lnTo>
                    <a:lnTo>
                      <a:pt x="425" y="315"/>
                    </a:lnTo>
                    <a:lnTo>
                      <a:pt x="425" y="316"/>
                    </a:lnTo>
                    <a:lnTo>
                      <a:pt x="425" y="314"/>
                    </a:lnTo>
                    <a:lnTo>
                      <a:pt x="425" y="316"/>
                    </a:lnTo>
                    <a:lnTo>
                      <a:pt x="426" y="314"/>
                    </a:lnTo>
                    <a:lnTo>
                      <a:pt x="426" y="316"/>
                    </a:lnTo>
                    <a:lnTo>
                      <a:pt x="426" y="315"/>
                    </a:lnTo>
                    <a:lnTo>
                      <a:pt x="426" y="316"/>
                    </a:lnTo>
                    <a:lnTo>
                      <a:pt x="426" y="313"/>
                    </a:lnTo>
                    <a:lnTo>
                      <a:pt x="426" y="316"/>
                    </a:lnTo>
                    <a:lnTo>
                      <a:pt x="427" y="315"/>
                    </a:lnTo>
                    <a:lnTo>
                      <a:pt x="427" y="316"/>
                    </a:lnTo>
                    <a:lnTo>
                      <a:pt x="427" y="315"/>
                    </a:lnTo>
                    <a:lnTo>
                      <a:pt x="427" y="316"/>
                    </a:lnTo>
                    <a:lnTo>
                      <a:pt x="427" y="315"/>
                    </a:lnTo>
                    <a:lnTo>
                      <a:pt x="427" y="316"/>
                    </a:lnTo>
                    <a:lnTo>
                      <a:pt x="428" y="312"/>
                    </a:lnTo>
                    <a:lnTo>
                      <a:pt x="428" y="316"/>
                    </a:lnTo>
                    <a:lnTo>
                      <a:pt x="428" y="314"/>
                    </a:lnTo>
                    <a:lnTo>
                      <a:pt x="428" y="316"/>
                    </a:lnTo>
                    <a:lnTo>
                      <a:pt x="429" y="315"/>
                    </a:lnTo>
                    <a:lnTo>
                      <a:pt x="429" y="316"/>
                    </a:lnTo>
                    <a:lnTo>
                      <a:pt x="429" y="315"/>
                    </a:lnTo>
                    <a:lnTo>
                      <a:pt x="429" y="316"/>
                    </a:lnTo>
                    <a:lnTo>
                      <a:pt x="429" y="314"/>
                    </a:lnTo>
                    <a:lnTo>
                      <a:pt x="429" y="316"/>
                    </a:lnTo>
                    <a:lnTo>
                      <a:pt x="430" y="315"/>
                    </a:lnTo>
                    <a:lnTo>
                      <a:pt x="430" y="316"/>
                    </a:lnTo>
                    <a:lnTo>
                      <a:pt x="430" y="314"/>
                    </a:lnTo>
                    <a:lnTo>
                      <a:pt x="430" y="316"/>
                    </a:lnTo>
                    <a:lnTo>
                      <a:pt x="430" y="314"/>
                    </a:lnTo>
                    <a:lnTo>
                      <a:pt x="430" y="316"/>
                    </a:lnTo>
                    <a:lnTo>
                      <a:pt x="431" y="315"/>
                    </a:lnTo>
                    <a:lnTo>
                      <a:pt x="431" y="316"/>
                    </a:lnTo>
                    <a:lnTo>
                      <a:pt x="431" y="311"/>
                    </a:lnTo>
                    <a:lnTo>
                      <a:pt x="431" y="316"/>
                    </a:lnTo>
                    <a:lnTo>
                      <a:pt x="431" y="315"/>
                    </a:lnTo>
                    <a:lnTo>
                      <a:pt x="431" y="316"/>
                    </a:lnTo>
                    <a:lnTo>
                      <a:pt x="432" y="312"/>
                    </a:lnTo>
                    <a:lnTo>
                      <a:pt x="432" y="316"/>
                    </a:lnTo>
                    <a:lnTo>
                      <a:pt x="432" y="315"/>
                    </a:lnTo>
                    <a:lnTo>
                      <a:pt x="432" y="316"/>
                    </a:lnTo>
                    <a:lnTo>
                      <a:pt x="433" y="314"/>
                    </a:lnTo>
                    <a:lnTo>
                      <a:pt x="433" y="316"/>
                    </a:lnTo>
                    <a:lnTo>
                      <a:pt x="433" y="315"/>
                    </a:lnTo>
                    <a:lnTo>
                      <a:pt x="433" y="316"/>
                    </a:lnTo>
                    <a:lnTo>
                      <a:pt x="433" y="313"/>
                    </a:lnTo>
                    <a:lnTo>
                      <a:pt x="433" y="316"/>
                    </a:lnTo>
                    <a:lnTo>
                      <a:pt x="434" y="315"/>
                    </a:lnTo>
                    <a:lnTo>
                      <a:pt x="434" y="316"/>
                    </a:lnTo>
                    <a:lnTo>
                      <a:pt x="434" y="315"/>
                    </a:lnTo>
                    <a:lnTo>
                      <a:pt x="434" y="316"/>
                    </a:lnTo>
                    <a:lnTo>
                      <a:pt x="435" y="313"/>
                    </a:lnTo>
                    <a:lnTo>
                      <a:pt x="435" y="316"/>
                    </a:lnTo>
                    <a:lnTo>
                      <a:pt x="435" y="315"/>
                    </a:lnTo>
                    <a:lnTo>
                      <a:pt x="435" y="316"/>
                    </a:lnTo>
                    <a:lnTo>
                      <a:pt x="435" y="315"/>
                    </a:lnTo>
                    <a:lnTo>
                      <a:pt x="435" y="316"/>
                    </a:lnTo>
                    <a:lnTo>
                      <a:pt x="436" y="314"/>
                    </a:lnTo>
                    <a:lnTo>
                      <a:pt x="436" y="316"/>
                    </a:lnTo>
                    <a:lnTo>
                      <a:pt x="437" y="313"/>
                    </a:lnTo>
                    <a:lnTo>
                      <a:pt x="437" y="316"/>
                    </a:lnTo>
                    <a:lnTo>
                      <a:pt x="437" y="314"/>
                    </a:lnTo>
                    <a:lnTo>
                      <a:pt x="437" y="316"/>
                    </a:lnTo>
                    <a:lnTo>
                      <a:pt x="437" y="313"/>
                    </a:lnTo>
                    <a:lnTo>
                      <a:pt x="437" y="316"/>
                    </a:lnTo>
                    <a:lnTo>
                      <a:pt x="438" y="316"/>
                    </a:lnTo>
                    <a:lnTo>
                      <a:pt x="438" y="315"/>
                    </a:lnTo>
                    <a:lnTo>
                      <a:pt x="438" y="316"/>
                    </a:lnTo>
                    <a:lnTo>
                      <a:pt x="438" y="315"/>
                    </a:lnTo>
                    <a:lnTo>
                      <a:pt x="438" y="316"/>
                    </a:lnTo>
                    <a:lnTo>
                      <a:pt x="439" y="313"/>
                    </a:lnTo>
                    <a:lnTo>
                      <a:pt x="439" y="316"/>
                    </a:lnTo>
                    <a:lnTo>
                      <a:pt x="439" y="314"/>
                    </a:lnTo>
                    <a:lnTo>
                      <a:pt x="439" y="316"/>
                    </a:lnTo>
                    <a:lnTo>
                      <a:pt x="439" y="315"/>
                    </a:lnTo>
                    <a:lnTo>
                      <a:pt x="439" y="316"/>
                    </a:lnTo>
                    <a:lnTo>
                      <a:pt x="440" y="315"/>
                    </a:lnTo>
                    <a:lnTo>
                      <a:pt x="440" y="316"/>
                    </a:lnTo>
                    <a:lnTo>
                      <a:pt x="440" y="315"/>
                    </a:lnTo>
                    <a:lnTo>
                      <a:pt x="440" y="316"/>
                    </a:lnTo>
                    <a:lnTo>
                      <a:pt x="441" y="315"/>
                    </a:lnTo>
                    <a:lnTo>
                      <a:pt x="441" y="316"/>
                    </a:lnTo>
                    <a:lnTo>
                      <a:pt x="441" y="314"/>
                    </a:lnTo>
                    <a:lnTo>
                      <a:pt x="441" y="316"/>
                    </a:lnTo>
                    <a:lnTo>
                      <a:pt x="441" y="314"/>
                    </a:lnTo>
                    <a:lnTo>
                      <a:pt x="441" y="316"/>
                    </a:lnTo>
                    <a:lnTo>
                      <a:pt x="442" y="315"/>
                    </a:lnTo>
                    <a:lnTo>
                      <a:pt x="442" y="316"/>
                    </a:lnTo>
                    <a:lnTo>
                      <a:pt x="442" y="314"/>
                    </a:lnTo>
                    <a:lnTo>
                      <a:pt x="442" y="316"/>
                    </a:lnTo>
                    <a:lnTo>
                      <a:pt x="442" y="315"/>
                    </a:lnTo>
                    <a:lnTo>
                      <a:pt x="442" y="316"/>
                    </a:lnTo>
                    <a:lnTo>
                      <a:pt x="443" y="313"/>
                    </a:lnTo>
                    <a:lnTo>
                      <a:pt x="443" y="316"/>
                    </a:lnTo>
                    <a:lnTo>
                      <a:pt x="443" y="315"/>
                    </a:lnTo>
                    <a:lnTo>
                      <a:pt x="443" y="316"/>
                    </a:lnTo>
                    <a:lnTo>
                      <a:pt x="443" y="315"/>
                    </a:lnTo>
                    <a:lnTo>
                      <a:pt x="443" y="316"/>
                    </a:lnTo>
                    <a:lnTo>
                      <a:pt x="444" y="314"/>
                    </a:lnTo>
                    <a:lnTo>
                      <a:pt x="444" y="316"/>
                    </a:lnTo>
                    <a:lnTo>
                      <a:pt x="444" y="313"/>
                    </a:lnTo>
                    <a:lnTo>
                      <a:pt x="444" y="316"/>
                    </a:lnTo>
                    <a:lnTo>
                      <a:pt x="445" y="314"/>
                    </a:lnTo>
                    <a:lnTo>
                      <a:pt x="445" y="316"/>
                    </a:lnTo>
                    <a:lnTo>
                      <a:pt x="445" y="315"/>
                    </a:lnTo>
                    <a:lnTo>
                      <a:pt x="445" y="316"/>
                    </a:lnTo>
                    <a:lnTo>
                      <a:pt x="445" y="315"/>
                    </a:lnTo>
                    <a:lnTo>
                      <a:pt x="445" y="316"/>
                    </a:lnTo>
                    <a:lnTo>
                      <a:pt x="446" y="315"/>
                    </a:lnTo>
                    <a:lnTo>
                      <a:pt x="446" y="316"/>
                    </a:lnTo>
                    <a:lnTo>
                      <a:pt x="446" y="315"/>
                    </a:lnTo>
                    <a:lnTo>
                      <a:pt x="446" y="316"/>
                    </a:lnTo>
                    <a:lnTo>
                      <a:pt x="446" y="314"/>
                    </a:lnTo>
                    <a:lnTo>
                      <a:pt x="446" y="316"/>
                    </a:lnTo>
                    <a:lnTo>
                      <a:pt x="447" y="314"/>
                    </a:lnTo>
                    <a:lnTo>
                      <a:pt x="447" y="316"/>
                    </a:lnTo>
                    <a:lnTo>
                      <a:pt x="447" y="313"/>
                    </a:lnTo>
                    <a:lnTo>
                      <a:pt x="447" y="316"/>
                    </a:lnTo>
                    <a:lnTo>
                      <a:pt x="448" y="314"/>
                    </a:lnTo>
                    <a:lnTo>
                      <a:pt x="448" y="316"/>
                    </a:lnTo>
                    <a:lnTo>
                      <a:pt x="448" y="312"/>
                    </a:lnTo>
                    <a:lnTo>
                      <a:pt x="448" y="316"/>
                    </a:lnTo>
                    <a:lnTo>
                      <a:pt x="449" y="314"/>
                    </a:lnTo>
                    <a:lnTo>
                      <a:pt x="449" y="316"/>
                    </a:lnTo>
                    <a:lnTo>
                      <a:pt x="449" y="315"/>
                    </a:lnTo>
                    <a:lnTo>
                      <a:pt x="449" y="316"/>
                    </a:lnTo>
                    <a:lnTo>
                      <a:pt x="449" y="314"/>
                    </a:lnTo>
                    <a:lnTo>
                      <a:pt x="449" y="316"/>
                    </a:lnTo>
                    <a:lnTo>
                      <a:pt x="450" y="314"/>
                    </a:lnTo>
                    <a:lnTo>
                      <a:pt x="450" y="316"/>
                    </a:lnTo>
                    <a:lnTo>
                      <a:pt x="450" y="311"/>
                    </a:lnTo>
                    <a:lnTo>
                      <a:pt x="450" y="316"/>
                    </a:lnTo>
                    <a:lnTo>
                      <a:pt x="450" y="310"/>
                    </a:lnTo>
                    <a:lnTo>
                      <a:pt x="450" y="316"/>
                    </a:lnTo>
                    <a:lnTo>
                      <a:pt x="451" y="315"/>
                    </a:lnTo>
                    <a:lnTo>
                      <a:pt x="451" y="316"/>
                    </a:lnTo>
                    <a:lnTo>
                      <a:pt x="451" y="315"/>
                    </a:lnTo>
                    <a:lnTo>
                      <a:pt x="451" y="316"/>
                    </a:lnTo>
                    <a:lnTo>
                      <a:pt x="451" y="315"/>
                    </a:lnTo>
                    <a:lnTo>
                      <a:pt x="451" y="316"/>
                    </a:lnTo>
                    <a:lnTo>
                      <a:pt x="452" y="314"/>
                    </a:lnTo>
                    <a:lnTo>
                      <a:pt x="452" y="316"/>
                    </a:lnTo>
                    <a:lnTo>
                      <a:pt x="452" y="315"/>
                    </a:lnTo>
                    <a:lnTo>
                      <a:pt x="452" y="316"/>
                    </a:lnTo>
                    <a:lnTo>
                      <a:pt x="453" y="316"/>
                    </a:lnTo>
                    <a:lnTo>
                      <a:pt x="453" y="314"/>
                    </a:lnTo>
                    <a:lnTo>
                      <a:pt x="453" y="316"/>
                    </a:lnTo>
                    <a:lnTo>
                      <a:pt x="453" y="314"/>
                    </a:lnTo>
                    <a:lnTo>
                      <a:pt x="453" y="316"/>
                    </a:lnTo>
                    <a:lnTo>
                      <a:pt x="454" y="313"/>
                    </a:lnTo>
                    <a:lnTo>
                      <a:pt x="454" y="316"/>
                    </a:lnTo>
                    <a:lnTo>
                      <a:pt x="454" y="315"/>
                    </a:lnTo>
                    <a:lnTo>
                      <a:pt x="454" y="316"/>
                    </a:lnTo>
                    <a:lnTo>
                      <a:pt x="455" y="314"/>
                    </a:lnTo>
                    <a:lnTo>
                      <a:pt x="455" y="316"/>
                    </a:lnTo>
                    <a:lnTo>
                      <a:pt x="455" y="312"/>
                    </a:lnTo>
                    <a:lnTo>
                      <a:pt x="455" y="316"/>
                    </a:lnTo>
                    <a:lnTo>
                      <a:pt x="455" y="314"/>
                    </a:lnTo>
                    <a:lnTo>
                      <a:pt x="455" y="316"/>
                    </a:lnTo>
                    <a:lnTo>
                      <a:pt x="456" y="315"/>
                    </a:lnTo>
                    <a:lnTo>
                      <a:pt x="456" y="316"/>
                    </a:lnTo>
                    <a:lnTo>
                      <a:pt x="456" y="312"/>
                    </a:lnTo>
                    <a:lnTo>
                      <a:pt x="456" y="316"/>
                    </a:lnTo>
                    <a:lnTo>
                      <a:pt x="457" y="316"/>
                    </a:lnTo>
                    <a:lnTo>
                      <a:pt x="457" y="315"/>
                    </a:lnTo>
                    <a:lnTo>
                      <a:pt x="457" y="316"/>
                    </a:lnTo>
                    <a:lnTo>
                      <a:pt x="457" y="314"/>
                    </a:lnTo>
                    <a:lnTo>
                      <a:pt x="457" y="316"/>
                    </a:lnTo>
                    <a:lnTo>
                      <a:pt x="458" y="311"/>
                    </a:lnTo>
                    <a:lnTo>
                      <a:pt x="458" y="316"/>
                    </a:lnTo>
                    <a:lnTo>
                      <a:pt x="458" y="300"/>
                    </a:lnTo>
                    <a:lnTo>
                      <a:pt x="458" y="316"/>
                    </a:lnTo>
                    <a:lnTo>
                      <a:pt x="458" y="313"/>
                    </a:lnTo>
                    <a:lnTo>
                      <a:pt x="458" y="316"/>
                    </a:lnTo>
                    <a:lnTo>
                      <a:pt x="459" y="315"/>
                    </a:lnTo>
                    <a:lnTo>
                      <a:pt x="459" y="316"/>
                    </a:lnTo>
                    <a:lnTo>
                      <a:pt x="459" y="312"/>
                    </a:lnTo>
                    <a:lnTo>
                      <a:pt x="459" y="316"/>
                    </a:lnTo>
                    <a:lnTo>
                      <a:pt x="459" y="315"/>
                    </a:lnTo>
                    <a:lnTo>
                      <a:pt x="459" y="316"/>
                    </a:lnTo>
                    <a:lnTo>
                      <a:pt x="460" y="315"/>
                    </a:lnTo>
                    <a:lnTo>
                      <a:pt x="460" y="316"/>
                    </a:lnTo>
                    <a:lnTo>
                      <a:pt x="460" y="315"/>
                    </a:lnTo>
                    <a:lnTo>
                      <a:pt x="460" y="316"/>
                    </a:lnTo>
                    <a:lnTo>
                      <a:pt x="461" y="313"/>
                    </a:lnTo>
                    <a:lnTo>
                      <a:pt x="461" y="316"/>
                    </a:lnTo>
                    <a:lnTo>
                      <a:pt x="461" y="314"/>
                    </a:lnTo>
                    <a:lnTo>
                      <a:pt x="461" y="316"/>
                    </a:lnTo>
                    <a:lnTo>
                      <a:pt x="461" y="315"/>
                    </a:lnTo>
                    <a:lnTo>
                      <a:pt x="461" y="316"/>
                    </a:lnTo>
                    <a:lnTo>
                      <a:pt x="462" y="313"/>
                    </a:lnTo>
                    <a:lnTo>
                      <a:pt x="462" y="316"/>
                    </a:lnTo>
                    <a:lnTo>
                      <a:pt x="462" y="315"/>
                    </a:lnTo>
                    <a:lnTo>
                      <a:pt x="462" y="316"/>
                    </a:lnTo>
                    <a:lnTo>
                      <a:pt x="463" y="314"/>
                    </a:lnTo>
                    <a:lnTo>
                      <a:pt x="463" y="316"/>
                    </a:lnTo>
                    <a:lnTo>
                      <a:pt x="463" y="314"/>
                    </a:lnTo>
                    <a:lnTo>
                      <a:pt x="463" y="316"/>
                    </a:lnTo>
                    <a:lnTo>
                      <a:pt x="463" y="315"/>
                    </a:lnTo>
                    <a:lnTo>
                      <a:pt x="463" y="316"/>
                    </a:lnTo>
                    <a:lnTo>
                      <a:pt x="464" y="313"/>
                    </a:lnTo>
                    <a:lnTo>
                      <a:pt x="464" y="316"/>
                    </a:lnTo>
                    <a:lnTo>
                      <a:pt x="464" y="314"/>
                    </a:lnTo>
                    <a:lnTo>
                      <a:pt x="464" y="316"/>
                    </a:lnTo>
                    <a:lnTo>
                      <a:pt x="464" y="313"/>
                    </a:lnTo>
                    <a:lnTo>
                      <a:pt x="464" y="316"/>
                    </a:lnTo>
                    <a:lnTo>
                      <a:pt x="465" y="315"/>
                    </a:lnTo>
                    <a:lnTo>
                      <a:pt x="465" y="316"/>
                    </a:lnTo>
                    <a:lnTo>
                      <a:pt x="465" y="315"/>
                    </a:lnTo>
                    <a:lnTo>
                      <a:pt x="465" y="316"/>
                    </a:lnTo>
                    <a:lnTo>
                      <a:pt x="466" y="313"/>
                    </a:lnTo>
                    <a:lnTo>
                      <a:pt x="466" y="316"/>
                    </a:lnTo>
                    <a:lnTo>
                      <a:pt x="466" y="312"/>
                    </a:lnTo>
                    <a:lnTo>
                      <a:pt x="466" y="316"/>
                    </a:lnTo>
                    <a:lnTo>
                      <a:pt x="466" y="313"/>
                    </a:lnTo>
                    <a:lnTo>
                      <a:pt x="466" y="316"/>
                    </a:lnTo>
                    <a:lnTo>
                      <a:pt x="467" y="315"/>
                    </a:lnTo>
                    <a:lnTo>
                      <a:pt x="467" y="316"/>
                    </a:lnTo>
                    <a:lnTo>
                      <a:pt x="467" y="313"/>
                    </a:lnTo>
                    <a:lnTo>
                      <a:pt x="467" y="316"/>
                    </a:lnTo>
                    <a:lnTo>
                      <a:pt x="467" y="315"/>
                    </a:lnTo>
                    <a:lnTo>
                      <a:pt x="467" y="316"/>
                    </a:lnTo>
                    <a:lnTo>
                      <a:pt x="468" y="315"/>
                    </a:lnTo>
                    <a:lnTo>
                      <a:pt x="468" y="316"/>
                    </a:lnTo>
                    <a:lnTo>
                      <a:pt x="468" y="314"/>
                    </a:lnTo>
                    <a:lnTo>
                      <a:pt x="468" y="316"/>
                    </a:lnTo>
                    <a:lnTo>
                      <a:pt x="468" y="315"/>
                    </a:lnTo>
                    <a:lnTo>
                      <a:pt x="468" y="316"/>
                    </a:lnTo>
                    <a:lnTo>
                      <a:pt x="469" y="316"/>
                    </a:lnTo>
                    <a:lnTo>
                      <a:pt x="469" y="314"/>
                    </a:lnTo>
                    <a:lnTo>
                      <a:pt x="469" y="316"/>
                    </a:lnTo>
                    <a:lnTo>
                      <a:pt x="470" y="315"/>
                    </a:lnTo>
                    <a:lnTo>
                      <a:pt x="470" y="316"/>
                    </a:lnTo>
                    <a:lnTo>
                      <a:pt x="470" y="315"/>
                    </a:lnTo>
                    <a:lnTo>
                      <a:pt x="470" y="316"/>
                    </a:lnTo>
                    <a:lnTo>
                      <a:pt x="470" y="315"/>
                    </a:lnTo>
                    <a:lnTo>
                      <a:pt x="470" y="316"/>
                    </a:lnTo>
                    <a:lnTo>
                      <a:pt x="471" y="314"/>
                    </a:lnTo>
                    <a:lnTo>
                      <a:pt x="471" y="316"/>
                    </a:lnTo>
                    <a:lnTo>
                      <a:pt x="471" y="314"/>
                    </a:lnTo>
                    <a:lnTo>
                      <a:pt x="471" y="316"/>
                    </a:lnTo>
                    <a:lnTo>
                      <a:pt x="471" y="315"/>
                    </a:lnTo>
                    <a:lnTo>
                      <a:pt x="471" y="316"/>
                    </a:lnTo>
                    <a:lnTo>
                      <a:pt x="472" y="315"/>
                    </a:lnTo>
                    <a:lnTo>
                      <a:pt x="472" y="316"/>
                    </a:lnTo>
                    <a:lnTo>
                      <a:pt x="472" y="314"/>
                    </a:lnTo>
                    <a:lnTo>
                      <a:pt x="472" y="316"/>
                    </a:lnTo>
                    <a:lnTo>
                      <a:pt x="472" y="313"/>
                    </a:lnTo>
                    <a:lnTo>
                      <a:pt x="472" y="316"/>
                    </a:lnTo>
                    <a:lnTo>
                      <a:pt x="473" y="315"/>
                    </a:lnTo>
                    <a:lnTo>
                      <a:pt x="473" y="316"/>
                    </a:lnTo>
                    <a:lnTo>
                      <a:pt x="473" y="315"/>
                    </a:lnTo>
                    <a:lnTo>
                      <a:pt x="473" y="316"/>
                    </a:lnTo>
                    <a:lnTo>
                      <a:pt x="474" y="314"/>
                    </a:lnTo>
                    <a:lnTo>
                      <a:pt x="474" y="316"/>
                    </a:lnTo>
                    <a:lnTo>
                      <a:pt x="474" y="314"/>
                    </a:lnTo>
                    <a:lnTo>
                      <a:pt x="474" y="316"/>
                    </a:lnTo>
                    <a:lnTo>
                      <a:pt x="474" y="313"/>
                    </a:lnTo>
                    <a:lnTo>
                      <a:pt x="474" y="316"/>
                    </a:lnTo>
                    <a:lnTo>
                      <a:pt x="475" y="316"/>
                    </a:lnTo>
                    <a:lnTo>
                      <a:pt x="475" y="314"/>
                    </a:lnTo>
                    <a:lnTo>
                      <a:pt x="475" y="316"/>
                    </a:lnTo>
                    <a:lnTo>
                      <a:pt x="475" y="314"/>
                    </a:lnTo>
                    <a:lnTo>
                      <a:pt x="475" y="316"/>
                    </a:lnTo>
                    <a:lnTo>
                      <a:pt x="476" y="315"/>
                    </a:lnTo>
                    <a:lnTo>
                      <a:pt x="476" y="316"/>
                    </a:lnTo>
                    <a:lnTo>
                      <a:pt x="476" y="314"/>
                    </a:lnTo>
                    <a:lnTo>
                      <a:pt x="476" y="316"/>
                    </a:lnTo>
                    <a:lnTo>
                      <a:pt x="476" y="314"/>
                    </a:lnTo>
                    <a:lnTo>
                      <a:pt x="476" y="316"/>
                    </a:lnTo>
                    <a:lnTo>
                      <a:pt x="477" y="316"/>
                    </a:lnTo>
                    <a:lnTo>
                      <a:pt x="477" y="314"/>
                    </a:lnTo>
                    <a:lnTo>
                      <a:pt x="477" y="316"/>
                    </a:lnTo>
                    <a:lnTo>
                      <a:pt x="478" y="314"/>
                    </a:lnTo>
                    <a:lnTo>
                      <a:pt x="478" y="316"/>
                    </a:lnTo>
                    <a:lnTo>
                      <a:pt x="478" y="311"/>
                    </a:lnTo>
                    <a:lnTo>
                      <a:pt x="478" y="316"/>
                    </a:lnTo>
                    <a:lnTo>
                      <a:pt x="478" y="315"/>
                    </a:lnTo>
                    <a:lnTo>
                      <a:pt x="478" y="316"/>
                    </a:lnTo>
                    <a:lnTo>
                      <a:pt x="479" y="316"/>
                    </a:lnTo>
                    <a:lnTo>
                      <a:pt x="479" y="312"/>
                    </a:lnTo>
                    <a:lnTo>
                      <a:pt x="479" y="316"/>
                    </a:lnTo>
                    <a:lnTo>
                      <a:pt x="479" y="314"/>
                    </a:lnTo>
                    <a:lnTo>
                      <a:pt x="479" y="316"/>
                    </a:lnTo>
                    <a:lnTo>
                      <a:pt x="480" y="314"/>
                    </a:lnTo>
                    <a:lnTo>
                      <a:pt x="480" y="316"/>
                    </a:lnTo>
                    <a:lnTo>
                      <a:pt x="480" y="315"/>
                    </a:lnTo>
                    <a:lnTo>
                      <a:pt x="480" y="316"/>
                    </a:lnTo>
                    <a:lnTo>
                      <a:pt x="480" y="315"/>
                    </a:lnTo>
                    <a:lnTo>
                      <a:pt x="480" y="316"/>
                    </a:lnTo>
                    <a:lnTo>
                      <a:pt x="481" y="314"/>
                    </a:lnTo>
                    <a:lnTo>
                      <a:pt x="481" y="316"/>
                    </a:lnTo>
                    <a:lnTo>
                      <a:pt x="481" y="315"/>
                    </a:lnTo>
                    <a:lnTo>
                      <a:pt x="481" y="316"/>
                    </a:lnTo>
                    <a:lnTo>
                      <a:pt x="482" y="314"/>
                    </a:lnTo>
                    <a:lnTo>
                      <a:pt x="482" y="316"/>
                    </a:lnTo>
                    <a:lnTo>
                      <a:pt x="482" y="314"/>
                    </a:lnTo>
                    <a:lnTo>
                      <a:pt x="482" y="316"/>
                    </a:lnTo>
                    <a:lnTo>
                      <a:pt x="482" y="315"/>
                    </a:lnTo>
                    <a:lnTo>
                      <a:pt x="482" y="316"/>
                    </a:lnTo>
                    <a:lnTo>
                      <a:pt x="483" y="313"/>
                    </a:lnTo>
                    <a:lnTo>
                      <a:pt x="483" y="316"/>
                    </a:lnTo>
                    <a:lnTo>
                      <a:pt x="483" y="315"/>
                    </a:lnTo>
                    <a:lnTo>
                      <a:pt x="483" y="316"/>
                    </a:lnTo>
                    <a:lnTo>
                      <a:pt x="483" y="313"/>
                    </a:lnTo>
                    <a:lnTo>
                      <a:pt x="483" y="316"/>
                    </a:lnTo>
                    <a:lnTo>
                      <a:pt x="484" y="315"/>
                    </a:lnTo>
                    <a:lnTo>
                      <a:pt x="484" y="316"/>
                    </a:lnTo>
                    <a:lnTo>
                      <a:pt x="484" y="315"/>
                    </a:lnTo>
                    <a:lnTo>
                      <a:pt x="484" y="316"/>
                    </a:lnTo>
                    <a:lnTo>
                      <a:pt x="484" y="313"/>
                    </a:lnTo>
                    <a:lnTo>
                      <a:pt x="484" y="316"/>
                    </a:lnTo>
                    <a:lnTo>
                      <a:pt x="485" y="314"/>
                    </a:lnTo>
                    <a:lnTo>
                      <a:pt x="485" y="316"/>
                    </a:lnTo>
                    <a:lnTo>
                      <a:pt x="485" y="315"/>
                    </a:lnTo>
                    <a:lnTo>
                      <a:pt x="485" y="316"/>
                    </a:lnTo>
                    <a:lnTo>
                      <a:pt x="486" y="315"/>
                    </a:lnTo>
                    <a:lnTo>
                      <a:pt x="486" y="316"/>
                    </a:lnTo>
                    <a:lnTo>
                      <a:pt x="486" y="314"/>
                    </a:lnTo>
                    <a:lnTo>
                      <a:pt x="486" y="316"/>
                    </a:lnTo>
                    <a:lnTo>
                      <a:pt x="487" y="315"/>
                    </a:lnTo>
                    <a:lnTo>
                      <a:pt x="487" y="316"/>
                    </a:lnTo>
                    <a:lnTo>
                      <a:pt x="487" y="313"/>
                    </a:lnTo>
                    <a:lnTo>
                      <a:pt x="487" y="316"/>
                    </a:lnTo>
                    <a:lnTo>
                      <a:pt x="487" y="315"/>
                    </a:lnTo>
                    <a:lnTo>
                      <a:pt x="487" y="316"/>
                    </a:lnTo>
                    <a:lnTo>
                      <a:pt x="488" y="315"/>
                    </a:lnTo>
                    <a:lnTo>
                      <a:pt x="488" y="316"/>
                    </a:lnTo>
                    <a:lnTo>
                      <a:pt x="488" y="314"/>
                    </a:lnTo>
                    <a:lnTo>
                      <a:pt x="488" y="316"/>
                    </a:lnTo>
                    <a:lnTo>
                      <a:pt x="488" y="315"/>
                    </a:lnTo>
                    <a:lnTo>
                      <a:pt x="488" y="316"/>
                    </a:lnTo>
                    <a:lnTo>
                      <a:pt x="489" y="314"/>
                    </a:lnTo>
                    <a:lnTo>
                      <a:pt x="489" y="316"/>
                    </a:lnTo>
                    <a:lnTo>
                      <a:pt x="489" y="315"/>
                    </a:lnTo>
                    <a:lnTo>
                      <a:pt x="489" y="316"/>
                    </a:lnTo>
                    <a:lnTo>
                      <a:pt x="490" y="314"/>
                    </a:lnTo>
                    <a:lnTo>
                      <a:pt x="490" y="316"/>
                    </a:lnTo>
                    <a:lnTo>
                      <a:pt x="490" y="314"/>
                    </a:lnTo>
                    <a:lnTo>
                      <a:pt x="490" y="316"/>
                    </a:lnTo>
                    <a:lnTo>
                      <a:pt x="490" y="313"/>
                    </a:lnTo>
                    <a:lnTo>
                      <a:pt x="490" y="316"/>
                    </a:lnTo>
                    <a:lnTo>
                      <a:pt x="491" y="313"/>
                    </a:lnTo>
                    <a:lnTo>
                      <a:pt x="491" y="316"/>
                    </a:lnTo>
                    <a:lnTo>
                      <a:pt x="491" y="315"/>
                    </a:lnTo>
                    <a:lnTo>
                      <a:pt x="491" y="316"/>
                    </a:lnTo>
                    <a:lnTo>
                      <a:pt x="491" y="314"/>
                    </a:lnTo>
                    <a:lnTo>
                      <a:pt x="491" y="316"/>
                    </a:lnTo>
                    <a:lnTo>
                      <a:pt x="492" y="316"/>
                    </a:lnTo>
                    <a:lnTo>
                      <a:pt x="492" y="315"/>
                    </a:lnTo>
                    <a:lnTo>
                      <a:pt x="492" y="316"/>
                    </a:lnTo>
                    <a:lnTo>
                      <a:pt x="492" y="314"/>
                    </a:lnTo>
                    <a:lnTo>
                      <a:pt x="492" y="316"/>
                    </a:lnTo>
                    <a:lnTo>
                      <a:pt x="493" y="314"/>
                    </a:lnTo>
                    <a:lnTo>
                      <a:pt x="493" y="316"/>
                    </a:lnTo>
                    <a:lnTo>
                      <a:pt x="494" y="314"/>
                    </a:lnTo>
                    <a:lnTo>
                      <a:pt x="494" y="316"/>
                    </a:lnTo>
                    <a:lnTo>
                      <a:pt x="494" y="313"/>
                    </a:lnTo>
                    <a:lnTo>
                      <a:pt x="494" y="316"/>
                    </a:lnTo>
                    <a:lnTo>
                      <a:pt x="494" y="312"/>
                    </a:lnTo>
                    <a:lnTo>
                      <a:pt x="494" y="316"/>
                    </a:lnTo>
                    <a:lnTo>
                      <a:pt x="495" y="316"/>
                    </a:lnTo>
                    <a:lnTo>
                      <a:pt x="495" y="313"/>
                    </a:lnTo>
                    <a:lnTo>
                      <a:pt x="495" y="316"/>
                    </a:lnTo>
                    <a:lnTo>
                      <a:pt x="495" y="314"/>
                    </a:lnTo>
                    <a:lnTo>
                      <a:pt x="495" y="316"/>
                    </a:lnTo>
                    <a:lnTo>
                      <a:pt x="496" y="313"/>
                    </a:lnTo>
                    <a:lnTo>
                      <a:pt x="496" y="316"/>
                    </a:lnTo>
                    <a:lnTo>
                      <a:pt x="496" y="315"/>
                    </a:lnTo>
                    <a:lnTo>
                      <a:pt x="496" y="316"/>
                    </a:lnTo>
                    <a:lnTo>
                      <a:pt x="496" y="315"/>
                    </a:lnTo>
                    <a:lnTo>
                      <a:pt x="496" y="316"/>
                    </a:lnTo>
                    <a:lnTo>
                      <a:pt x="497" y="313"/>
                    </a:lnTo>
                    <a:lnTo>
                      <a:pt x="497" y="316"/>
                    </a:lnTo>
                    <a:lnTo>
                      <a:pt x="497" y="315"/>
                    </a:lnTo>
                    <a:lnTo>
                      <a:pt x="497" y="316"/>
                    </a:lnTo>
                    <a:lnTo>
                      <a:pt x="498" y="316"/>
                    </a:lnTo>
                    <a:lnTo>
                      <a:pt x="498" y="313"/>
                    </a:lnTo>
                    <a:lnTo>
                      <a:pt x="498" y="316"/>
                    </a:lnTo>
                    <a:lnTo>
                      <a:pt x="498" y="315"/>
                    </a:lnTo>
                    <a:lnTo>
                      <a:pt x="498" y="316"/>
                    </a:lnTo>
                    <a:lnTo>
                      <a:pt x="499" y="315"/>
                    </a:lnTo>
                    <a:lnTo>
                      <a:pt x="499" y="316"/>
                    </a:lnTo>
                    <a:lnTo>
                      <a:pt x="499" y="314"/>
                    </a:lnTo>
                    <a:lnTo>
                      <a:pt x="499" y="316"/>
                    </a:lnTo>
                    <a:lnTo>
                      <a:pt x="499" y="313"/>
                    </a:lnTo>
                    <a:lnTo>
                      <a:pt x="499" y="316"/>
                    </a:lnTo>
                    <a:lnTo>
                      <a:pt x="500" y="313"/>
                    </a:lnTo>
                    <a:lnTo>
                      <a:pt x="500" y="316"/>
                    </a:lnTo>
                    <a:lnTo>
                      <a:pt x="500" y="315"/>
                    </a:lnTo>
                    <a:lnTo>
                      <a:pt x="500" y="316"/>
                    </a:lnTo>
                    <a:lnTo>
                      <a:pt x="500" y="309"/>
                    </a:lnTo>
                    <a:lnTo>
                      <a:pt x="500" y="316"/>
                    </a:lnTo>
                    <a:lnTo>
                      <a:pt x="501" y="314"/>
                    </a:lnTo>
                    <a:lnTo>
                      <a:pt x="501" y="316"/>
                    </a:lnTo>
                    <a:lnTo>
                      <a:pt x="501" y="315"/>
                    </a:lnTo>
                    <a:lnTo>
                      <a:pt x="501" y="316"/>
                    </a:lnTo>
                    <a:lnTo>
                      <a:pt x="502" y="314"/>
                    </a:lnTo>
                    <a:lnTo>
                      <a:pt x="502" y="316"/>
                    </a:lnTo>
                    <a:lnTo>
                      <a:pt x="502" y="314"/>
                    </a:lnTo>
                    <a:lnTo>
                      <a:pt x="502" y="316"/>
                    </a:lnTo>
                    <a:lnTo>
                      <a:pt x="502" y="313"/>
                    </a:lnTo>
                    <a:lnTo>
                      <a:pt x="502" y="316"/>
                    </a:lnTo>
                    <a:lnTo>
                      <a:pt x="503" y="314"/>
                    </a:lnTo>
                    <a:lnTo>
                      <a:pt x="503" y="316"/>
                    </a:lnTo>
                    <a:lnTo>
                      <a:pt x="503" y="315"/>
                    </a:lnTo>
                    <a:lnTo>
                      <a:pt x="503" y="316"/>
                    </a:lnTo>
                    <a:lnTo>
                      <a:pt x="503" y="314"/>
                    </a:lnTo>
                    <a:lnTo>
                      <a:pt x="503" y="316"/>
                    </a:lnTo>
                    <a:lnTo>
                      <a:pt x="504" y="314"/>
                    </a:lnTo>
                    <a:lnTo>
                      <a:pt x="504" y="316"/>
                    </a:lnTo>
                    <a:lnTo>
                      <a:pt x="504" y="315"/>
                    </a:lnTo>
                    <a:lnTo>
                      <a:pt x="504" y="316"/>
                    </a:lnTo>
                    <a:lnTo>
                      <a:pt x="504" y="314"/>
                    </a:lnTo>
                    <a:lnTo>
                      <a:pt x="504" y="316"/>
                    </a:lnTo>
                    <a:lnTo>
                      <a:pt x="505" y="314"/>
                    </a:lnTo>
                    <a:lnTo>
                      <a:pt x="505" y="316"/>
                    </a:lnTo>
                    <a:lnTo>
                      <a:pt x="505" y="314"/>
                    </a:lnTo>
                    <a:lnTo>
                      <a:pt x="505" y="316"/>
                    </a:lnTo>
                    <a:lnTo>
                      <a:pt x="505" y="315"/>
                    </a:lnTo>
                    <a:lnTo>
                      <a:pt x="506" y="316"/>
                    </a:lnTo>
                    <a:lnTo>
                      <a:pt x="506" y="315"/>
                    </a:lnTo>
                    <a:lnTo>
                      <a:pt x="506" y="316"/>
                    </a:lnTo>
                    <a:lnTo>
                      <a:pt x="506" y="313"/>
                    </a:lnTo>
                    <a:lnTo>
                      <a:pt x="506" y="316"/>
                    </a:lnTo>
                    <a:lnTo>
                      <a:pt x="507" y="315"/>
                    </a:lnTo>
                    <a:lnTo>
                      <a:pt x="507" y="316"/>
                    </a:lnTo>
                    <a:lnTo>
                      <a:pt x="507" y="314"/>
                    </a:lnTo>
                    <a:lnTo>
                      <a:pt x="507" y="316"/>
                    </a:lnTo>
                    <a:lnTo>
                      <a:pt x="507" y="314"/>
                    </a:lnTo>
                    <a:lnTo>
                      <a:pt x="507" y="316"/>
                    </a:lnTo>
                    <a:lnTo>
                      <a:pt x="508" y="314"/>
                    </a:lnTo>
                    <a:lnTo>
                      <a:pt x="508" y="316"/>
                    </a:lnTo>
                    <a:lnTo>
                      <a:pt x="508" y="315"/>
                    </a:lnTo>
                    <a:lnTo>
                      <a:pt x="508" y="316"/>
                    </a:lnTo>
                    <a:lnTo>
                      <a:pt x="508" y="313"/>
                    </a:lnTo>
                    <a:lnTo>
                      <a:pt x="508" y="316"/>
                    </a:lnTo>
                    <a:lnTo>
                      <a:pt x="509" y="313"/>
                    </a:lnTo>
                    <a:lnTo>
                      <a:pt x="509" y="316"/>
                    </a:lnTo>
                    <a:lnTo>
                      <a:pt x="509" y="314"/>
                    </a:lnTo>
                    <a:lnTo>
                      <a:pt x="509" y="316"/>
                    </a:lnTo>
                    <a:lnTo>
                      <a:pt x="509" y="315"/>
                    </a:lnTo>
                    <a:lnTo>
                      <a:pt x="509" y="316"/>
                    </a:lnTo>
                    <a:lnTo>
                      <a:pt x="510" y="313"/>
                    </a:lnTo>
                    <a:lnTo>
                      <a:pt x="510" y="316"/>
                    </a:lnTo>
                    <a:lnTo>
                      <a:pt x="510" y="314"/>
                    </a:lnTo>
                    <a:lnTo>
                      <a:pt x="510" y="316"/>
                    </a:lnTo>
                    <a:lnTo>
                      <a:pt x="511" y="313"/>
                    </a:lnTo>
                    <a:lnTo>
                      <a:pt x="511" y="316"/>
                    </a:lnTo>
                    <a:lnTo>
                      <a:pt x="511" y="315"/>
                    </a:lnTo>
                    <a:lnTo>
                      <a:pt x="511" y="316"/>
                    </a:lnTo>
                    <a:lnTo>
                      <a:pt x="511" y="312"/>
                    </a:lnTo>
                    <a:lnTo>
                      <a:pt x="511" y="316"/>
                    </a:lnTo>
                    <a:lnTo>
                      <a:pt x="512" y="315"/>
                    </a:lnTo>
                    <a:lnTo>
                      <a:pt x="512" y="316"/>
                    </a:lnTo>
                    <a:lnTo>
                      <a:pt x="512" y="312"/>
                    </a:lnTo>
                    <a:lnTo>
                      <a:pt x="512" y="316"/>
                    </a:lnTo>
                    <a:lnTo>
                      <a:pt x="512" y="315"/>
                    </a:lnTo>
                    <a:lnTo>
                      <a:pt x="512" y="316"/>
                    </a:lnTo>
                    <a:lnTo>
                      <a:pt x="513" y="314"/>
                    </a:lnTo>
                    <a:lnTo>
                      <a:pt x="513" y="316"/>
                    </a:lnTo>
                    <a:lnTo>
                      <a:pt x="513" y="314"/>
                    </a:lnTo>
                    <a:lnTo>
                      <a:pt x="513" y="316"/>
                    </a:lnTo>
                    <a:lnTo>
                      <a:pt x="513" y="315"/>
                    </a:lnTo>
                    <a:lnTo>
                      <a:pt x="513" y="316"/>
                    </a:lnTo>
                    <a:lnTo>
                      <a:pt x="514" y="315"/>
                    </a:lnTo>
                    <a:lnTo>
                      <a:pt x="514" y="316"/>
                    </a:lnTo>
                    <a:lnTo>
                      <a:pt x="514" y="313"/>
                    </a:lnTo>
                    <a:lnTo>
                      <a:pt x="514" y="316"/>
                    </a:lnTo>
                    <a:lnTo>
                      <a:pt x="515" y="315"/>
                    </a:lnTo>
                    <a:lnTo>
                      <a:pt x="515" y="316"/>
                    </a:lnTo>
                    <a:lnTo>
                      <a:pt x="515" y="313"/>
                    </a:lnTo>
                    <a:lnTo>
                      <a:pt x="515" y="316"/>
                    </a:lnTo>
                    <a:lnTo>
                      <a:pt x="515" y="315"/>
                    </a:lnTo>
                    <a:lnTo>
                      <a:pt x="515" y="316"/>
                    </a:lnTo>
                    <a:lnTo>
                      <a:pt x="516" y="314"/>
                    </a:lnTo>
                    <a:lnTo>
                      <a:pt x="516" y="316"/>
                    </a:lnTo>
                    <a:lnTo>
                      <a:pt x="516" y="314"/>
                    </a:lnTo>
                    <a:lnTo>
                      <a:pt x="516" y="316"/>
                    </a:lnTo>
                    <a:lnTo>
                      <a:pt x="516" y="315"/>
                    </a:lnTo>
                    <a:lnTo>
                      <a:pt x="516" y="316"/>
                    </a:lnTo>
                    <a:lnTo>
                      <a:pt x="517" y="315"/>
                    </a:lnTo>
                    <a:lnTo>
                      <a:pt x="517" y="316"/>
                    </a:lnTo>
                    <a:lnTo>
                      <a:pt x="517" y="313"/>
                    </a:lnTo>
                    <a:lnTo>
                      <a:pt x="517" y="316"/>
                    </a:lnTo>
                    <a:lnTo>
                      <a:pt x="517" y="315"/>
                    </a:lnTo>
                    <a:lnTo>
                      <a:pt x="517" y="316"/>
                    </a:lnTo>
                    <a:lnTo>
                      <a:pt x="518" y="314"/>
                    </a:lnTo>
                    <a:lnTo>
                      <a:pt x="518" y="316"/>
                    </a:lnTo>
                    <a:lnTo>
                      <a:pt x="518" y="314"/>
                    </a:lnTo>
                    <a:lnTo>
                      <a:pt x="518" y="316"/>
                    </a:lnTo>
                    <a:lnTo>
                      <a:pt x="519" y="314"/>
                    </a:lnTo>
                    <a:lnTo>
                      <a:pt x="519" y="316"/>
                    </a:lnTo>
                    <a:lnTo>
                      <a:pt x="519" y="314"/>
                    </a:lnTo>
                    <a:lnTo>
                      <a:pt x="519" y="316"/>
                    </a:lnTo>
                    <a:lnTo>
                      <a:pt x="520" y="314"/>
                    </a:lnTo>
                    <a:lnTo>
                      <a:pt x="520" y="316"/>
                    </a:lnTo>
                    <a:lnTo>
                      <a:pt x="520" y="314"/>
                    </a:lnTo>
                    <a:lnTo>
                      <a:pt x="520" y="316"/>
                    </a:lnTo>
                    <a:lnTo>
                      <a:pt x="520" y="315"/>
                    </a:lnTo>
                    <a:lnTo>
                      <a:pt x="520" y="316"/>
                    </a:lnTo>
                    <a:lnTo>
                      <a:pt x="521" y="315"/>
                    </a:lnTo>
                    <a:lnTo>
                      <a:pt x="521" y="316"/>
                    </a:lnTo>
                    <a:lnTo>
                      <a:pt x="521" y="311"/>
                    </a:lnTo>
                    <a:lnTo>
                      <a:pt x="521" y="316"/>
                    </a:lnTo>
                    <a:lnTo>
                      <a:pt x="522" y="315"/>
                    </a:lnTo>
                    <a:lnTo>
                      <a:pt x="522" y="316"/>
                    </a:lnTo>
                    <a:lnTo>
                      <a:pt x="522" y="313"/>
                    </a:lnTo>
                    <a:lnTo>
                      <a:pt x="522" y="316"/>
                    </a:lnTo>
                    <a:lnTo>
                      <a:pt x="523" y="313"/>
                    </a:lnTo>
                    <a:lnTo>
                      <a:pt x="523" y="316"/>
                    </a:lnTo>
                    <a:lnTo>
                      <a:pt x="523" y="297"/>
                    </a:lnTo>
                    <a:lnTo>
                      <a:pt x="523" y="316"/>
                    </a:lnTo>
                    <a:lnTo>
                      <a:pt x="523" y="315"/>
                    </a:lnTo>
                    <a:lnTo>
                      <a:pt x="523" y="316"/>
                    </a:lnTo>
                    <a:lnTo>
                      <a:pt x="524" y="315"/>
                    </a:lnTo>
                    <a:lnTo>
                      <a:pt x="524" y="316"/>
                    </a:lnTo>
                    <a:lnTo>
                      <a:pt x="524" y="313"/>
                    </a:lnTo>
                    <a:lnTo>
                      <a:pt x="524" y="316"/>
                    </a:lnTo>
                    <a:lnTo>
                      <a:pt x="524" y="315"/>
                    </a:lnTo>
                    <a:lnTo>
                      <a:pt x="524" y="316"/>
                    </a:lnTo>
                    <a:lnTo>
                      <a:pt x="525" y="313"/>
                    </a:lnTo>
                    <a:lnTo>
                      <a:pt x="525" y="316"/>
                    </a:lnTo>
                    <a:lnTo>
                      <a:pt x="525" y="315"/>
                    </a:lnTo>
                    <a:lnTo>
                      <a:pt x="525" y="316"/>
                    </a:lnTo>
                    <a:lnTo>
                      <a:pt x="525" y="311"/>
                    </a:lnTo>
                    <a:lnTo>
                      <a:pt x="525" y="316"/>
                    </a:lnTo>
                    <a:lnTo>
                      <a:pt x="526" y="313"/>
                    </a:lnTo>
                    <a:lnTo>
                      <a:pt x="526" y="316"/>
                    </a:lnTo>
                    <a:lnTo>
                      <a:pt x="526" y="275"/>
                    </a:lnTo>
                    <a:lnTo>
                      <a:pt x="526" y="316"/>
                    </a:lnTo>
                    <a:lnTo>
                      <a:pt x="527" y="314"/>
                    </a:lnTo>
                    <a:lnTo>
                      <a:pt x="527" y="316"/>
                    </a:lnTo>
                    <a:lnTo>
                      <a:pt x="527" y="315"/>
                    </a:lnTo>
                    <a:lnTo>
                      <a:pt x="527" y="316"/>
                    </a:lnTo>
                    <a:lnTo>
                      <a:pt x="527" y="315"/>
                    </a:lnTo>
                    <a:lnTo>
                      <a:pt x="527" y="316"/>
                    </a:lnTo>
                    <a:lnTo>
                      <a:pt x="528" y="313"/>
                    </a:lnTo>
                    <a:lnTo>
                      <a:pt x="528" y="316"/>
                    </a:lnTo>
                    <a:lnTo>
                      <a:pt x="528" y="310"/>
                    </a:lnTo>
                    <a:lnTo>
                      <a:pt x="528" y="316"/>
                    </a:lnTo>
                    <a:lnTo>
                      <a:pt x="529" y="314"/>
                    </a:lnTo>
                    <a:lnTo>
                      <a:pt x="529" y="316"/>
                    </a:lnTo>
                    <a:lnTo>
                      <a:pt x="529" y="315"/>
                    </a:lnTo>
                    <a:lnTo>
                      <a:pt x="529" y="316"/>
                    </a:lnTo>
                    <a:lnTo>
                      <a:pt x="529" y="314"/>
                    </a:lnTo>
                    <a:lnTo>
                      <a:pt x="529" y="316"/>
                    </a:lnTo>
                    <a:lnTo>
                      <a:pt x="530" y="315"/>
                    </a:lnTo>
                    <a:lnTo>
                      <a:pt x="530" y="316"/>
                    </a:lnTo>
                    <a:lnTo>
                      <a:pt x="530" y="313"/>
                    </a:lnTo>
                    <a:lnTo>
                      <a:pt x="530" y="316"/>
                    </a:lnTo>
                    <a:lnTo>
                      <a:pt x="531" y="315"/>
                    </a:lnTo>
                    <a:lnTo>
                      <a:pt x="531" y="316"/>
                    </a:lnTo>
                    <a:lnTo>
                      <a:pt x="531" y="314"/>
                    </a:lnTo>
                    <a:lnTo>
                      <a:pt x="531" y="316"/>
                    </a:lnTo>
                    <a:lnTo>
                      <a:pt x="531" y="313"/>
                    </a:lnTo>
                    <a:lnTo>
                      <a:pt x="531" y="316"/>
                    </a:lnTo>
                    <a:lnTo>
                      <a:pt x="532" y="315"/>
                    </a:lnTo>
                    <a:lnTo>
                      <a:pt x="532" y="316"/>
                    </a:lnTo>
                    <a:lnTo>
                      <a:pt x="532" y="313"/>
                    </a:lnTo>
                    <a:lnTo>
                      <a:pt x="532" y="316"/>
                    </a:lnTo>
                    <a:lnTo>
                      <a:pt x="533" y="315"/>
                    </a:lnTo>
                    <a:lnTo>
                      <a:pt x="533" y="316"/>
                    </a:lnTo>
                    <a:lnTo>
                      <a:pt x="533" y="314"/>
                    </a:lnTo>
                    <a:lnTo>
                      <a:pt x="533" y="316"/>
                    </a:lnTo>
                    <a:lnTo>
                      <a:pt x="533" y="313"/>
                    </a:lnTo>
                    <a:lnTo>
                      <a:pt x="533" y="316"/>
                    </a:lnTo>
                    <a:lnTo>
                      <a:pt x="534" y="316"/>
                    </a:lnTo>
                    <a:lnTo>
                      <a:pt x="534" y="315"/>
                    </a:lnTo>
                    <a:lnTo>
                      <a:pt x="534" y="316"/>
                    </a:lnTo>
                    <a:lnTo>
                      <a:pt x="535" y="315"/>
                    </a:lnTo>
                    <a:lnTo>
                      <a:pt x="535" y="316"/>
                    </a:lnTo>
                    <a:lnTo>
                      <a:pt x="535" y="310"/>
                    </a:lnTo>
                    <a:lnTo>
                      <a:pt x="535" y="316"/>
                    </a:lnTo>
                    <a:lnTo>
                      <a:pt x="535" y="315"/>
                    </a:lnTo>
                    <a:lnTo>
                      <a:pt x="535" y="316"/>
                    </a:lnTo>
                    <a:lnTo>
                      <a:pt x="536" y="314"/>
                    </a:lnTo>
                    <a:lnTo>
                      <a:pt x="536" y="316"/>
                    </a:lnTo>
                    <a:lnTo>
                      <a:pt x="536" y="315"/>
                    </a:lnTo>
                    <a:lnTo>
                      <a:pt x="536" y="316"/>
                    </a:lnTo>
                    <a:lnTo>
                      <a:pt x="536" y="315"/>
                    </a:lnTo>
                    <a:lnTo>
                      <a:pt x="536" y="316"/>
                    </a:lnTo>
                    <a:lnTo>
                      <a:pt x="537" y="313"/>
                    </a:lnTo>
                    <a:lnTo>
                      <a:pt x="537" y="316"/>
                    </a:lnTo>
                    <a:lnTo>
                      <a:pt x="537" y="314"/>
                    </a:lnTo>
                    <a:lnTo>
                      <a:pt x="537" y="316"/>
                    </a:lnTo>
                    <a:lnTo>
                      <a:pt x="537" y="314"/>
                    </a:lnTo>
                    <a:lnTo>
                      <a:pt x="537" y="316"/>
                    </a:lnTo>
                    <a:lnTo>
                      <a:pt x="538" y="315"/>
                    </a:lnTo>
                    <a:lnTo>
                      <a:pt x="538" y="316"/>
                    </a:lnTo>
                    <a:lnTo>
                      <a:pt x="539" y="314"/>
                    </a:lnTo>
                    <a:lnTo>
                      <a:pt x="539" y="316"/>
                    </a:lnTo>
                    <a:lnTo>
                      <a:pt x="539" y="314"/>
                    </a:lnTo>
                    <a:lnTo>
                      <a:pt x="539" y="316"/>
                    </a:lnTo>
                    <a:lnTo>
                      <a:pt x="539" y="315"/>
                    </a:lnTo>
                    <a:lnTo>
                      <a:pt x="539" y="316"/>
                    </a:lnTo>
                    <a:lnTo>
                      <a:pt x="540" y="314"/>
                    </a:lnTo>
                    <a:lnTo>
                      <a:pt x="540" y="316"/>
                    </a:lnTo>
                    <a:lnTo>
                      <a:pt x="540" y="311"/>
                    </a:lnTo>
                    <a:lnTo>
                      <a:pt x="540" y="316"/>
                    </a:lnTo>
                    <a:lnTo>
                      <a:pt x="541" y="315"/>
                    </a:lnTo>
                    <a:lnTo>
                      <a:pt x="541" y="316"/>
                    </a:lnTo>
                    <a:lnTo>
                      <a:pt x="541" y="315"/>
                    </a:lnTo>
                    <a:lnTo>
                      <a:pt x="541" y="316"/>
                    </a:lnTo>
                    <a:lnTo>
                      <a:pt x="541" y="314"/>
                    </a:lnTo>
                    <a:lnTo>
                      <a:pt x="541" y="316"/>
                    </a:lnTo>
                    <a:lnTo>
                      <a:pt x="542" y="315"/>
                    </a:lnTo>
                    <a:lnTo>
                      <a:pt x="542" y="316"/>
                    </a:lnTo>
                    <a:lnTo>
                      <a:pt x="542" y="314"/>
                    </a:lnTo>
                    <a:lnTo>
                      <a:pt x="542" y="316"/>
                    </a:lnTo>
                    <a:lnTo>
                      <a:pt x="543" y="315"/>
                    </a:lnTo>
                    <a:lnTo>
                      <a:pt x="543" y="316"/>
                    </a:lnTo>
                    <a:lnTo>
                      <a:pt x="543" y="315"/>
                    </a:lnTo>
                    <a:lnTo>
                      <a:pt x="543" y="316"/>
                    </a:lnTo>
                    <a:lnTo>
                      <a:pt x="543" y="315"/>
                    </a:lnTo>
                    <a:lnTo>
                      <a:pt x="543" y="316"/>
                    </a:lnTo>
                    <a:lnTo>
                      <a:pt x="544" y="315"/>
                    </a:lnTo>
                    <a:lnTo>
                      <a:pt x="544" y="316"/>
                    </a:lnTo>
                    <a:lnTo>
                      <a:pt x="544" y="314"/>
                    </a:lnTo>
                    <a:lnTo>
                      <a:pt x="544" y="316"/>
                    </a:lnTo>
                    <a:lnTo>
                      <a:pt x="544" y="314"/>
                    </a:lnTo>
                    <a:lnTo>
                      <a:pt x="544" y="316"/>
                    </a:lnTo>
                    <a:lnTo>
                      <a:pt x="545" y="316"/>
                    </a:lnTo>
                    <a:lnTo>
                      <a:pt x="545" y="314"/>
                    </a:lnTo>
                    <a:lnTo>
                      <a:pt x="545" y="316"/>
                    </a:lnTo>
                    <a:lnTo>
                      <a:pt x="545" y="315"/>
                    </a:lnTo>
                    <a:lnTo>
                      <a:pt x="545" y="316"/>
                    </a:lnTo>
                    <a:lnTo>
                      <a:pt x="546" y="312"/>
                    </a:lnTo>
                    <a:lnTo>
                      <a:pt x="546" y="316"/>
                    </a:lnTo>
                    <a:lnTo>
                      <a:pt x="546" y="315"/>
                    </a:lnTo>
                    <a:lnTo>
                      <a:pt x="546" y="316"/>
                    </a:lnTo>
                    <a:lnTo>
                      <a:pt x="547" y="314"/>
                    </a:lnTo>
                    <a:lnTo>
                      <a:pt x="547" y="316"/>
                    </a:lnTo>
                    <a:lnTo>
                      <a:pt x="547" y="314"/>
                    </a:lnTo>
                    <a:lnTo>
                      <a:pt x="547" y="316"/>
                    </a:lnTo>
                    <a:lnTo>
                      <a:pt x="547" y="315"/>
                    </a:lnTo>
                    <a:lnTo>
                      <a:pt x="547" y="316"/>
                    </a:lnTo>
                    <a:lnTo>
                      <a:pt x="548" y="312"/>
                    </a:lnTo>
                    <a:lnTo>
                      <a:pt x="548" y="316"/>
                    </a:lnTo>
                    <a:lnTo>
                      <a:pt x="548" y="314"/>
                    </a:lnTo>
                    <a:lnTo>
                      <a:pt x="548" y="316"/>
                    </a:lnTo>
                    <a:lnTo>
                      <a:pt x="548" y="314"/>
                    </a:lnTo>
                    <a:lnTo>
                      <a:pt x="548" y="316"/>
                    </a:lnTo>
                    <a:lnTo>
                      <a:pt x="549" y="316"/>
                    </a:lnTo>
                    <a:lnTo>
                      <a:pt x="549" y="315"/>
                    </a:lnTo>
                    <a:lnTo>
                      <a:pt x="549" y="316"/>
                    </a:lnTo>
                    <a:lnTo>
                      <a:pt x="550" y="315"/>
                    </a:lnTo>
                    <a:lnTo>
                      <a:pt x="550" y="316"/>
                    </a:lnTo>
                    <a:lnTo>
                      <a:pt x="550" y="313"/>
                    </a:lnTo>
                    <a:lnTo>
                      <a:pt x="550" y="316"/>
                    </a:lnTo>
                    <a:lnTo>
                      <a:pt x="551" y="313"/>
                    </a:lnTo>
                    <a:lnTo>
                      <a:pt x="551" y="316"/>
                    </a:lnTo>
                    <a:lnTo>
                      <a:pt x="551" y="315"/>
                    </a:lnTo>
                    <a:lnTo>
                      <a:pt x="551" y="316"/>
                    </a:lnTo>
                    <a:lnTo>
                      <a:pt x="552" y="315"/>
                    </a:lnTo>
                    <a:lnTo>
                      <a:pt x="552" y="316"/>
                    </a:lnTo>
                    <a:lnTo>
                      <a:pt x="552" y="314"/>
                    </a:lnTo>
                    <a:lnTo>
                      <a:pt x="552" y="316"/>
                    </a:lnTo>
                    <a:lnTo>
                      <a:pt x="552" y="313"/>
                    </a:lnTo>
                    <a:lnTo>
                      <a:pt x="552" y="316"/>
                    </a:lnTo>
                    <a:lnTo>
                      <a:pt x="553" y="316"/>
                    </a:lnTo>
                    <a:lnTo>
                      <a:pt x="553" y="314"/>
                    </a:lnTo>
                    <a:lnTo>
                      <a:pt x="553" y="316"/>
                    </a:lnTo>
                    <a:lnTo>
                      <a:pt x="553" y="314"/>
                    </a:lnTo>
                    <a:lnTo>
                      <a:pt x="553" y="316"/>
                    </a:lnTo>
                    <a:lnTo>
                      <a:pt x="554" y="314"/>
                    </a:lnTo>
                    <a:lnTo>
                      <a:pt x="554" y="316"/>
                    </a:lnTo>
                    <a:lnTo>
                      <a:pt x="554" y="314"/>
                    </a:lnTo>
                    <a:lnTo>
                      <a:pt x="554" y="316"/>
                    </a:lnTo>
                    <a:lnTo>
                      <a:pt x="555" y="316"/>
                    </a:lnTo>
                    <a:lnTo>
                      <a:pt x="555" y="315"/>
                    </a:lnTo>
                    <a:lnTo>
                      <a:pt x="555" y="316"/>
                    </a:lnTo>
                    <a:lnTo>
                      <a:pt x="556" y="315"/>
                    </a:lnTo>
                    <a:lnTo>
                      <a:pt x="556" y="316"/>
                    </a:lnTo>
                    <a:lnTo>
                      <a:pt x="556" y="314"/>
                    </a:lnTo>
                    <a:lnTo>
                      <a:pt x="556" y="316"/>
                    </a:lnTo>
                    <a:lnTo>
                      <a:pt x="556" y="313"/>
                    </a:lnTo>
                    <a:lnTo>
                      <a:pt x="556" y="316"/>
                    </a:lnTo>
                    <a:lnTo>
                      <a:pt x="557" y="316"/>
                    </a:lnTo>
                    <a:lnTo>
                      <a:pt x="557" y="315"/>
                    </a:lnTo>
                    <a:lnTo>
                      <a:pt x="557" y="316"/>
                    </a:lnTo>
                    <a:lnTo>
                      <a:pt x="557" y="313"/>
                    </a:lnTo>
                    <a:lnTo>
                      <a:pt x="557" y="316"/>
                    </a:lnTo>
                    <a:lnTo>
                      <a:pt x="558" y="314"/>
                    </a:lnTo>
                    <a:lnTo>
                      <a:pt x="558" y="316"/>
                    </a:lnTo>
                    <a:lnTo>
                      <a:pt x="558" y="313"/>
                    </a:lnTo>
                    <a:lnTo>
                      <a:pt x="558" y="316"/>
                    </a:lnTo>
                    <a:lnTo>
                      <a:pt x="559" y="315"/>
                    </a:lnTo>
                    <a:lnTo>
                      <a:pt x="559" y="316"/>
                    </a:lnTo>
                    <a:lnTo>
                      <a:pt x="559" y="314"/>
                    </a:lnTo>
                    <a:lnTo>
                      <a:pt x="559" y="316"/>
                    </a:lnTo>
                    <a:lnTo>
                      <a:pt x="560" y="316"/>
                    </a:lnTo>
                    <a:lnTo>
                      <a:pt x="560" y="314"/>
                    </a:lnTo>
                    <a:lnTo>
                      <a:pt x="560" y="316"/>
                    </a:lnTo>
                    <a:lnTo>
                      <a:pt x="560" y="315"/>
                    </a:lnTo>
                    <a:lnTo>
                      <a:pt x="560" y="316"/>
                    </a:lnTo>
                    <a:lnTo>
                      <a:pt x="561" y="312"/>
                    </a:lnTo>
                    <a:lnTo>
                      <a:pt x="561" y="316"/>
                    </a:lnTo>
                    <a:lnTo>
                      <a:pt x="561" y="314"/>
                    </a:lnTo>
                    <a:lnTo>
                      <a:pt x="561" y="316"/>
                    </a:lnTo>
                    <a:lnTo>
                      <a:pt x="561" y="315"/>
                    </a:lnTo>
                    <a:lnTo>
                      <a:pt x="561" y="316"/>
                    </a:lnTo>
                    <a:lnTo>
                      <a:pt x="562" y="312"/>
                    </a:lnTo>
                    <a:lnTo>
                      <a:pt x="562" y="316"/>
                    </a:lnTo>
                    <a:lnTo>
                      <a:pt x="562" y="315"/>
                    </a:lnTo>
                    <a:lnTo>
                      <a:pt x="562" y="316"/>
                    </a:lnTo>
                    <a:lnTo>
                      <a:pt x="563" y="314"/>
                    </a:lnTo>
                    <a:lnTo>
                      <a:pt x="563" y="316"/>
                    </a:lnTo>
                    <a:lnTo>
                      <a:pt x="563" y="314"/>
                    </a:lnTo>
                    <a:lnTo>
                      <a:pt x="563" y="316"/>
                    </a:lnTo>
                    <a:lnTo>
                      <a:pt x="564" y="315"/>
                    </a:lnTo>
                    <a:lnTo>
                      <a:pt x="564" y="316"/>
                    </a:lnTo>
                    <a:lnTo>
                      <a:pt x="564" y="313"/>
                    </a:lnTo>
                    <a:lnTo>
                      <a:pt x="564" y="316"/>
                    </a:lnTo>
                    <a:lnTo>
                      <a:pt x="564" y="312"/>
                    </a:lnTo>
                    <a:lnTo>
                      <a:pt x="564" y="316"/>
                    </a:lnTo>
                    <a:lnTo>
                      <a:pt x="565" y="313"/>
                    </a:lnTo>
                    <a:lnTo>
                      <a:pt x="565" y="316"/>
                    </a:lnTo>
                    <a:lnTo>
                      <a:pt x="565" y="315"/>
                    </a:lnTo>
                    <a:lnTo>
                      <a:pt x="565" y="316"/>
                    </a:lnTo>
                    <a:lnTo>
                      <a:pt x="565" y="314"/>
                    </a:lnTo>
                    <a:lnTo>
                      <a:pt x="565" y="316"/>
                    </a:lnTo>
                    <a:lnTo>
                      <a:pt x="566" y="313"/>
                    </a:lnTo>
                    <a:lnTo>
                      <a:pt x="566" y="316"/>
                    </a:lnTo>
                    <a:lnTo>
                      <a:pt x="566" y="314"/>
                    </a:lnTo>
                    <a:lnTo>
                      <a:pt x="566" y="316"/>
                    </a:lnTo>
                    <a:lnTo>
                      <a:pt x="566" y="315"/>
                    </a:lnTo>
                    <a:lnTo>
                      <a:pt x="566" y="316"/>
                    </a:lnTo>
                    <a:lnTo>
                      <a:pt x="567" y="314"/>
                    </a:lnTo>
                    <a:lnTo>
                      <a:pt x="567" y="316"/>
                    </a:lnTo>
                    <a:lnTo>
                      <a:pt x="567" y="312"/>
                    </a:lnTo>
                    <a:lnTo>
                      <a:pt x="567" y="316"/>
                    </a:lnTo>
                    <a:lnTo>
                      <a:pt x="568" y="315"/>
                    </a:lnTo>
                    <a:lnTo>
                      <a:pt x="568" y="316"/>
                    </a:lnTo>
                    <a:lnTo>
                      <a:pt x="568" y="315"/>
                    </a:lnTo>
                    <a:lnTo>
                      <a:pt x="568" y="316"/>
                    </a:lnTo>
                    <a:lnTo>
                      <a:pt x="568" y="315"/>
                    </a:lnTo>
                    <a:lnTo>
                      <a:pt x="568" y="316"/>
                    </a:lnTo>
                    <a:lnTo>
                      <a:pt x="569" y="313"/>
                    </a:lnTo>
                    <a:lnTo>
                      <a:pt x="569" y="316"/>
                    </a:lnTo>
                    <a:lnTo>
                      <a:pt x="569" y="315"/>
                    </a:lnTo>
                    <a:lnTo>
                      <a:pt x="569" y="316"/>
                    </a:lnTo>
                    <a:lnTo>
                      <a:pt x="569" y="314"/>
                    </a:lnTo>
                    <a:lnTo>
                      <a:pt x="569" y="316"/>
                    </a:lnTo>
                    <a:lnTo>
                      <a:pt x="570" y="316"/>
                    </a:lnTo>
                    <a:lnTo>
                      <a:pt x="570" y="314"/>
                    </a:lnTo>
                    <a:lnTo>
                      <a:pt x="570" y="316"/>
                    </a:lnTo>
                    <a:lnTo>
                      <a:pt x="570" y="315"/>
                    </a:lnTo>
                    <a:lnTo>
                      <a:pt x="570" y="316"/>
                    </a:lnTo>
                    <a:lnTo>
                      <a:pt x="571" y="313"/>
                    </a:lnTo>
                    <a:lnTo>
                      <a:pt x="571" y="316"/>
                    </a:lnTo>
                    <a:lnTo>
                      <a:pt x="571" y="314"/>
                    </a:lnTo>
                    <a:lnTo>
                      <a:pt x="571" y="316"/>
                    </a:lnTo>
                    <a:lnTo>
                      <a:pt x="572" y="316"/>
                    </a:lnTo>
                    <a:lnTo>
                      <a:pt x="572" y="314"/>
                    </a:lnTo>
                    <a:lnTo>
                      <a:pt x="572" y="316"/>
                    </a:lnTo>
                    <a:lnTo>
                      <a:pt x="572" y="315"/>
                    </a:lnTo>
                    <a:lnTo>
                      <a:pt x="572" y="316"/>
                    </a:lnTo>
                    <a:lnTo>
                      <a:pt x="573" y="313"/>
                    </a:lnTo>
                    <a:lnTo>
                      <a:pt x="573" y="316"/>
                    </a:lnTo>
                    <a:lnTo>
                      <a:pt x="573" y="315"/>
                    </a:lnTo>
                    <a:lnTo>
                      <a:pt x="573" y="316"/>
                    </a:lnTo>
                    <a:lnTo>
                      <a:pt x="573" y="315"/>
                    </a:lnTo>
                    <a:lnTo>
                      <a:pt x="573" y="316"/>
                    </a:lnTo>
                    <a:lnTo>
                      <a:pt x="574" y="315"/>
                    </a:lnTo>
                    <a:lnTo>
                      <a:pt x="574" y="316"/>
                    </a:lnTo>
                    <a:lnTo>
                      <a:pt x="574" y="315"/>
                    </a:lnTo>
                    <a:lnTo>
                      <a:pt x="574" y="316"/>
                    </a:lnTo>
                    <a:lnTo>
                      <a:pt x="574" y="309"/>
                    </a:lnTo>
                    <a:lnTo>
                      <a:pt x="574" y="316"/>
                    </a:lnTo>
                    <a:lnTo>
                      <a:pt x="575" y="314"/>
                    </a:lnTo>
                    <a:lnTo>
                      <a:pt x="575" y="316"/>
                    </a:lnTo>
                    <a:lnTo>
                      <a:pt x="576" y="313"/>
                    </a:lnTo>
                    <a:lnTo>
                      <a:pt x="576" y="316"/>
                    </a:lnTo>
                    <a:lnTo>
                      <a:pt x="576" y="313"/>
                    </a:lnTo>
                    <a:lnTo>
                      <a:pt x="576" y="316"/>
                    </a:lnTo>
                    <a:lnTo>
                      <a:pt x="577" y="313"/>
                    </a:lnTo>
                    <a:lnTo>
                      <a:pt x="577" y="316"/>
                    </a:lnTo>
                    <a:lnTo>
                      <a:pt x="577" y="312"/>
                    </a:lnTo>
                    <a:lnTo>
                      <a:pt x="577" y="316"/>
                    </a:lnTo>
                    <a:lnTo>
                      <a:pt x="578" y="314"/>
                    </a:lnTo>
                    <a:lnTo>
                      <a:pt x="578" y="316"/>
                    </a:lnTo>
                    <a:lnTo>
                      <a:pt x="578" y="312"/>
                    </a:lnTo>
                    <a:lnTo>
                      <a:pt x="578" y="316"/>
                    </a:lnTo>
                    <a:lnTo>
                      <a:pt x="578" y="290"/>
                    </a:lnTo>
                    <a:lnTo>
                      <a:pt x="578" y="316"/>
                    </a:lnTo>
                    <a:lnTo>
                      <a:pt x="579" y="315"/>
                    </a:lnTo>
                    <a:lnTo>
                      <a:pt x="579" y="316"/>
                    </a:lnTo>
                    <a:lnTo>
                      <a:pt x="579" y="315"/>
                    </a:lnTo>
                    <a:lnTo>
                      <a:pt x="579" y="316"/>
                    </a:lnTo>
                    <a:lnTo>
                      <a:pt x="580" y="314"/>
                    </a:lnTo>
                    <a:lnTo>
                      <a:pt x="580" y="316"/>
                    </a:lnTo>
                    <a:lnTo>
                      <a:pt x="580" y="313"/>
                    </a:lnTo>
                    <a:lnTo>
                      <a:pt x="580" y="316"/>
                    </a:lnTo>
                    <a:lnTo>
                      <a:pt x="581" y="315"/>
                    </a:lnTo>
                    <a:lnTo>
                      <a:pt x="581" y="316"/>
                    </a:lnTo>
                    <a:lnTo>
                      <a:pt x="581" y="315"/>
                    </a:lnTo>
                    <a:lnTo>
                      <a:pt x="581" y="316"/>
                    </a:lnTo>
                    <a:lnTo>
                      <a:pt x="581" y="315"/>
                    </a:lnTo>
                    <a:lnTo>
                      <a:pt x="581" y="316"/>
                    </a:lnTo>
                    <a:lnTo>
                      <a:pt x="582" y="314"/>
                    </a:lnTo>
                    <a:lnTo>
                      <a:pt x="582" y="316"/>
                    </a:lnTo>
                    <a:lnTo>
                      <a:pt x="582" y="314"/>
                    </a:lnTo>
                    <a:lnTo>
                      <a:pt x="582" y="316"/>
                    </a:lnTo>
                    <a:lnTo>
                      <a:pt x="583" y="314"/>
                    </a:lnTo>
                    <a:lnTo>
                      <a:pt x="583" y="316"/>
                    </a:lnTo>
                    <a:lnTo>
                      <a:pt x="583" y="312"/>
                    </a:lnTo>
                    <a:lnTo>
                      <a:pt x="583" y="316"/>
                    </a:lnTo>
                    <a:lnTo>
                      <a:pt x="584" y="314"/>
                    </a:lnTo>
                    <a:lnTo>
                      <a:pt x="584" y="316"/>
                    </a:lnTo>
                    <a:lnTo>
                      <a:pt x="584" y="315"/>
                    </a:lnTo>
                    <a:lnTo>
                      <a:pt x="584" y="316"/>
                    </a:lnTo>
                    <a:lnTo>
                      <a:pt x="584" y="315"/>
                    </a:lnTo>
                    <a:lnTo>
                      <a:pt x="584" y="316"/>
                    </a:lnTo>
                    <a:lnTo>
                      <a:pt x="585" y="316"/>
                    </a:lnTo>
                    <a:lnTo>
                      <a:pt x="585" y="314"/>
                    </a:lnTo>
                    <a:lnTo>
                      <a:pt x="585" y="316"/>
                    </a:lnTo>
                    <a:lnTo>
                      <a:pt x="586" y="314"/>
                    </a:lnTo>
                    <a:lnTo>
                      <a:pt x="586" y="316"/>
                    </a:lnTo>
                    <a:lnTo>
                      <a:pt x="586" y="314"/>
                    </a:lnTo>
                    <a:lnTo>
                      <a:pt x="586" y="316"/>
                    </a:lnTo>
                    <a:lnTo>
                      <a:pt x="586" y="315"/>
                    </a:lnTo>
                    <a:lnTo>
                      <a:pt x="586" y="316"/>
                    </a:lnTo>
                    <a:lnTo>
                      <a:pt x="587" y="314"/>
                    </a:lnTo>
                    <a:lnTo>
                      <a:pt x="587" y="316"/>
                    </a:lnTo>
                    <a:lnTo>
                      <a:pt x="587" y="314"/>
                    </a:lnTo>
                    <a:lnTo>
                      <a:pt x="587" y="316"/>
                    </a:lnTo>
                    <a:lnTo>
                      <a:pt x="588" y="315"/>
                    </a:lnTo>
                    <a:lnTo>
                      <a:pt x="588" y="316"/>
                    </a:lnTo>
                    <a:lnTo>
                      <a:pt x="588" y="315"/>
                    </a:lnTo>
                    <a:lnTo>
                      <a:pt x="588" y="316"/>
                    </a:lnTo>
                    <a:lnTo>
                      <a:pt x="588" y="314"/>
                    </a:lnTo>
                    <a:lnTo>
                      <a:pt x="588" y="316"/>
                    </a:lnTo>
                    <a:lnTo>
                      <a:pt x="589" y="308"/>
                    </a:lnTo>
                    <a:lnTo>
                      <a:pt x="589" y="316"/>
                    </a:lnTo>
                    <a:lnTo>
                      <a:pt x="589" y="308"/>
                    </a:lnTo>
                    <a:lnTo>
                      <a:pt x="589" y="316"/>
                    </a:lnTo>
                    <a:lnTo>
                      <a:pt x="590" y="314"/>
                    </a:lnTo>
                    <a:lnTo>
                      <a:pt x="590" y="316"/>
                    </a:lnTo>
                    <a:lnTo>
                      <a:pt x="590" y="315"/>
                    </a:lnTo>
                    <a:lnTo>
                      <a:pt x="590" y="316"/>
                    </a:lnTo>
                    <a:lnTo>
                      <a:pt x="591" y="313"/>
                    </a:lnTo>
                    <a:lnTo>
                      <a:pt x="591" y="316"/>
                    </a:lnTo>
                    <a:lnTo>
                      <a:pt x="591" y="313"/>
                    </a:lnTo>
                    <a:lnTo>
                      <a:pt x="591" y="316"/>
                    </a:lnTo>
                    <a:lnTo>
                      <a:pt x="592" y="314"/>
                    </a:lnTo>
                    <a:lnTo>
                      <a:pt x="592" y="316"/>
                    </a:lnTo>
                    <a:lnTo>
                      <a:pt x="592" y="313"/>
                    </a:lnTo>
                    <a:lnTo>
                      <a:pt x="592" y="316"/>
                    </a:lnTo>
                    <a:lnTo>
                      <a:pt x="592" y="315"/>
                    </a:lnTo>
                    <a:lnTo>
                      <a:pt x="592" y="316"/>
                    </a:lnTo>
                    <a:lnTo>
                      <a:pt x="593" y="315"/>
                    </a:lnTo>
                    <a:lnTo>
                      <a:pt x="593" y="316"/>
                    </a:lnTo>
                    <a:lnTo>
                      <a:pt x="593" y="292"/>
                    </a:lnTo>
                    <a:lnTo>
                      <a:pt x="593" y="316"/>
                    </a:lnTo>
                    <a:lnTo>
                      <a:pt x="594" y="315"/>
                    </a:lnTo>
                    <a:lnTo>
                      <a:pt x="594" y="316"/>
                    </a:lnTo>
                    <a:lnTo>
                      <a:pt x="594" y="314"/>
                    </a:lnTo>
                    <a:lnTo>
                      <a:pt x="594" y="316"/>
                    </a:lnTo>
                    <a:lnTo>
                      <a:pt x="595" y="315"/>
                    </a:lnTo>
                    <a:lnTo>
                      <a:pt x="595" y="316"/>
                    </a:lnTo>
                    <a:lnTo>
                      <a:pt x="595" y="312"/>
                    </a:lnTo>
                    <a:lnTo>
                      <a:pt x="595" y="316"/>
                    </a:lnTo>
                    <a:lnTo>
                      <a:pt x="596" y="314"/>
                    </a:lnTo>
                    <a:lnTo>
                      <a:pt x="596" y="316"/>
                    </a:lnTo>
                    <a:lnTo>
                      <a:pt x="596" y="315"/>
                    </a:lnTo>
                    <a:lnTo>
                      <a:pt x="596" y="316"/>
                    </a:lnTo>
                    <a:lnTo>
                      <a:pt x="597" y="314"/>
                    </a:lnTo>
                    <a:lnTo>
                      <a:pt x="597" y="316"/>
                    </a:lnTo>
                    <a:lnTo>
                      <a:pt x="597" y="311"/>
                    </a:lnTo>
                    <a:lnTo>
                      <a:pt x="597" y="316"/>
                    </a:lnTo>
                    <a:lnTo>
                      <a:pt x="598" y="315"/>
                    </a:lnTo>
                    <a:lnTo>
                      <a:pt x="598" y="316"/>
                    </a:lnTo>
                    <a:lnTo>
                      <a:pt x="598" y="315"/>
                    </a:lnTo>
                    <a:lnTo>
                      <a:pt x="598" y="316"/>
                    </a:lnTo>
                    <a:lnTo>
                      <a:pt x="598" y="315"/>
                    </a:lnTo>
                    <a:lnTo>
                      <a:pt x="598" y="316"/>
                    </a:lnTo>
                    <a:lnTo>
                      <a:pt x="599" y="316"/>
                    </a:lnTo>
                    <a:lnTo>
                      <a:pt x="599" y="313"/>
                    </a:lnTo>
                    <a:lnTo>
                      <a:pt x="599" y="316"/>
                    </a:lnTo>
                    <a:lnTo>
                      <a:pt x="600" y="314"/>
                    </a:lnTo>
                    <a:lnTo>
                      <a:pt x="600" y="316"/>
                    </a:lnTo>
                    <a:lnTo>
                      <a:pt x="601" y="315"/>
                    </a:lnTo>
                    <a:lnTo>
                      <a:pt x="601" y="316"/>
                    </a:lnTo>
                    <a:lnTo>
                      <a:pt x="601" y="315"/>
                    </a:lnTo>
                    <a:lnTo>
                      <a:pt x="601" y="316"/>
                    </a:lnTo>
                    <a:lnTo>
                      <a:pt x="601" y="315"/>
                    </a:lnTo>
                    <a:lnTo>
                      <a:pt x="601" y="316"/>
                    </a:lnTo>
                    <a:lnTo>
                      <a:pt x="602" y="315"/>
                    </a:lnTo>
                    <a:lnTo>
                      <a:pt x="602" y="316"/>
                    </a:lnTo>
                    <a:lnTo>
                      <a:pt x="602" y="315"/>
                    </a:lnTo>
                    <a:lnTo>
                      <a:pt x="602" y="316"/>
                    </a:lnTo>
                    <a:lnTo>
                      <a:pt x="602" y="313"/>
                    </a:lnTo>
                    <a:lnTo>
                      <a:pt x="602" y="316"/>
                    </a:lnTo>
                    <a:lnTo>
                      <a:pt x="603" y="316"/>
                    </a:lnTo>
                    <a:lnTo>
                      <a:pt x="603" y="314"/>
                    </a:lnTo>
                    <a:lnTo>
                      <a:pt x="603" y="316"/>
                    </a:lnTo>
                    <a:lnTo>
                      <a:pt x="604" y="314"/>
                    </a:lnTo>
                    <a:lnTo>
                      <a:pt x="604" y="316"/>
                    </a:lnTo>
                    <a:lnTo>
                      <a:pt x="605" y="314"/>
                    </a:lnTo>
                    <a:lnTo>
                      <a:pt x="605" y="316"/>
                    </a:lnTo>
                    <a:lnTo>
                      <a:pt x="605" y="315"/>
                    </a:lnTo>
                    <a:lnTo>
                      <a:pt x="605" y="316"/>
                    </a:lnTo>
                    <a:lnTo>
                      <a:pt x="606" y="316"/>
                    </a:lnTo>
                    <a:lnTo>
                      <a:pt x="606" y="315"/>
                    </a:lnTo>
                    <a:lnTo>
                      <a:pt x="606" y="316"/>
                    </a:lnTo>
                    <a:lnTo>
                      <a:pt x="606" y="315"/>
                    </a:lnTo>
                    <a:lnTo>
                      <a:pt x="606" y="316"/>
                    </a:lnTo>
                    <a:lnTo>
                      <a:pt x="607" y="316"/>
                    </a:lnTo>
                    <a:lnTo>
                      <a:pt x="607" y="315"/>
                    </a:lnTo>
                    <a:lnTo>
                      <a:pt x="607" y="316"/>
                    </a:lnTo>
                    <a:lnTo>
                      <a:pt x="607" y="315"/>
                    </a:lnTo>
                    <a:lnTo>
                      <a:pt x="607" y="316"/>
                    </a:lnTo>
                    <a:lnTo>
                      <a:pt x="608" y="311"/>
                    </a:lnTo>
                    <a:lnTo>
                      <a:pt x="608" y="316"/>
                    </a:lnTo>
                    <a:lnTo>
                      <a:pt x="609" y="313"/>
                    </a:lnTo>
                    <a:lnTo>
                      <a:pt x="609" y="316"/>
                    </a:lnTo>
                    <a:lnTo>
                      <a:pt x="609" y="313"/>
                    </a:lnTo>
                    <a:lnTo>
                      <a:pt x="609" y="316"/>
                    </a:lnTo>
                    <a:lnTo>
                      <a:pt x="610" y="316"/>
                    </a:lnTo>
                    <a:lnTo>
                      <a:pt x="610" y="314"/>
                    </a:lnTo>
                    <a:lnTo>
                      <a:pt x="610" y="316"/>
                    </a:lnTo>
                    <a:lnTo>
                      <a:pt x="611" y="313"/>
                    </a:lnTo>
                    <a:lnTo>
                      <a:pt x="611" y="316"/>
                    </a:lnTo>
                    <a:lnTo>
                      <a:pt x="611" y="313"/>
                    </a:lnTo>
                    <a:lnTo>
                      <a:pt x="611" y="316"/>
                    </a:lnTo>
                    <a:lnTo>
                      <a:pt x="611" y="315"/>
                    </a:lnTo>
                    <a:lnTo>
                      <a:pt x="611" y="316"/>
                    </a:lnTo>
                    <a:lnTo>
                      <a:pt x="612" y="315"/>
                    </a:lnTo>
                    <a:lnTo>
                      <a:pt x="612" y="316"/>
                    </a:lnTo>
                    <a:lnTo>
                      <a:pt x="612" y="315"/>
                    </a:lnTo>
                    <a:lnTo>
                      <a:pt x="612" y="316"/>
                    </a:lnTo>
                    <a:lnTo>
                      <a:pt x="613" y="315"/>
                    </a:lnTo>
                    <a:lnTo>
                      <a:pt x="613" y="316"/>
                    </a:lnTo>
                    <a:lnTo>
                      <a:pt x="613" y="315"/>
                    </a:lnTo>
                    <a:lnTo>
                      <a:pt x="613" y="316"/>
                    </a:lnTo>
                    <a:lnTo>
                      <a:pt x="613" y="312"/>
                    </a:lnTo>
                    <a:lnTo>
                      <a:pt x="613" y="316"/>
                    </a:lnTo>
                    <a:lnTo>
                      <a:pt x="614" y="316"/>
                    </a:lnTo>
                    <a:lnTo>
                      <a:pt x="614" y="315"/>
                    </a:lnTo>
                    <a:lnTo>
                      <a:pt x="614" y="316"/>
                    </a:lnTo>
                    <a:lnTo>
                      <a:pt x="615" y="314"/>
                    </a:lnTo>
                    <a:lnTo>
                      <a:pt x="615" y="316"/>
                    </a:lnTo>
                    <a:lnTo>
                      <a:pt x="615" y="315"/>
                    </a:lnTo>
                    <a:lnTo>
                      <a:pt x="615" y="316"/>
                    </a:lnTo>
                    <a:lnTo>
                      <a:pt x="615" y="314"/>
                    </a:lnTo>
                    <a:lnTo>
                      <a:pt x="615" y="316"/>
                    </a:lnTo>
                    <a:lnTo>
                      <a:pt x="616" y="315"/>
                    </a:lnTo>
                    <a:lnTo>
                      <a:pt x="616" y="316"/>
                    </a:lnTo>
                    <a:lnTo>
                      <a:pt x="616" y="314"/>
                    </a:lnTo>
                    <a:lnTo>
                      <a:pt x="616" y="316"/>
                    </a:lnTo>
                    <a:lnTo>
                      <a:pt x="617" y="315"/>
                    </a:lnTo>
                    <a:lnTo>
                      <a:pt x="617" y="316"/>
                    </a:lnTo>
                    <a:lnTo>
                      <a:pt x="617" y="315"/>
                    </a:lnTo>
                    <a:lnTo>
                      <a:pt x="617" y="316"/>
                    </a:lnTo>
                    <a:lnTo>
                      <a:pt x="617" y="315"/>
                    </a:lnTo>
                    <a:lnTo>
                      <a:pt x="617" y="316"/>
                    </a:lnTo>
                    <a:lnTo>
                      <a:pt x="618" y="316"/>
                    </a:lnTo>
                    <a:lnTo>
                      <a:pt x="618" y="315"/>
                    </a:lnTo>
                    <a:lnTo>
                      <a:pt x="618" y="316"/>
                    </a:lnTo>
                    <a:lnTo>
                      <a:pt x="618" y="315"/>
                    </a:lnTo>
                    <a:lnTo>
                      <a:pt x="618" y="316"/>
                    </a:lnTo>
                    <a:lnTo>
                      <a:pt x="619" y="312"/>
                    </a:lnTo>
                    <a:lnTo>
                      <a:pt x="619" y="316"/>
                    </a:lnTo>
                    <a:lnTo>
                      <a:pt x="619" y="314"/>
                    </a:lnTo>
                    <a:lnTo>
                      <a:pt x="619" y="316"/>
                    </a:lnTo>
                    <a:lnTo>
                      <a:pt x="620" y="316"/>
                    </a:lnTo>
                    <a:lnTo>
                      <a:pt x="620" y="313"/>
                    </a:lnTo>
                    <a:lnTo>
                      <a:pt x="620" y="316"/>
                    </a:lnTo>
                    <a:lnTo>
                      <a:pt x="621" y="316"/>
                    </a:lnTo>
                    <a:lnTo>
                      <a:pt x="621" y="315"/>
                    </a:lnTo>
                    <a:lnTo>
                      <a:pt x="621" y="316"/>
                    </a:lnTo>
                    <a:lnTo>
                      <a:pt x="621" y="314"/>
                    </a:lnTo>
                    <a:lnTo>
                      <a:pt x="621" y="316"/>
                    </a:lnTo>
                    <a:lnTo>
                      <a:pt x="622" y="316"/>
                    </a:lnTo>
                    <a:lnTo>
                      <a:pt x="622" y="314"/>
                    </a:lnTo>
                    <a:lnTo>
                      <a:pt x="622" y="316"/>
                    </a:lnTo>
                    <a:lnTo>
                      <a:pt x="622" y="315"/>
                    </a:lnTo>
                    <a:lnTo>
                      <a:pt x="622" y="316"/>
                    </a:lnTo>
                    <a:lnTo>
                      <a:pt x="623" y="315"/>
                    </a:lnTo>
                    <a:lnTo>
                      <a:pt x="623" y="316"/>
                    </a:lnTo>
                    <a:lnTo>
                      <a:pt x="623" y="314"/>
                    </a:lnTo>
                    <a:lnTo>
                      <a:pt x="623" y="316"/>
                    </a:lnTo>
                    <a:lnTo>
                      <a:pt x="624" y="316"/>
                    </a:lnTo>
                    <a:lnTo>
                      <a:pt x="624" y="313"/>
                    </a:lnTo>
                    <a:lnTo>
                      <a:pt x="624" y="316"/>
                    </a:lnTo>
                    <a:lnTo>
                      <a:pt x="625" y="315"/>
                    </a:lnTo>
                    <a:lnTo>
                      <a:pt x="625" y="316"/>
                    </a:lnTo>
                    <a:lnTo>
                      <a:pt x="625" y="315"/>
                    </a:lnTo>
                    <a:lnTo>
                      <a:pt x="625" y="316"/>
                    </a:lnTo>
                    <a:lnTo>
                      <a:pt x="626" y="315"/>
                    </a:lnTo>
                    <a:lnTo>
                      <a:pt x="626" y="316"/>
                    </a:lnTo>
                    <a:lnTo>
                      <a:pt x="626" y="315"/>
                    </a:lnTo>
                    <a:lnTo>
                      <a:pt x="626" y="316"/>
                    </a:lnTo>
                    <a:lnTo>
                      <a:pt x="626" y="314"/>
                    </a:lnTo>
                    <a:lnTo>
                      <a:pt x="626" y="316"/>
                    </a:lnTo>
                    <a:lnTo>
                      <a:pt x="627" y="315"/>
                    </a:lnTo>
                    <a:lnTo>
                      <a:pt x="627" y="316"/>
                    </a:lnTo>
                    <a:lnTo>
                      <a:pt x="627" y="314"/>
                    </a:lnTo>
                    <a:lnTo>
                      <a:pt x="627" y="316"/>
                    </a:lnTo>
                    <a:lnTo>
                      <a:pt x="628" y="315"/>
                    </a:lnTo>
                    <a:lnTo>
                      <a:pt x="628" y="316"/>
                    </a:lnTo>
                    <a:lnTo>
                      <a:pt x="628" y="315"/>
                    </a:lnTo>
                    <a:lnTo>
                      <a:pt x="628" y="316"/>
                    </a:lnTo>
                    <a:lnTo>
                      <a:pt x="629" y="316"/>
                    </a:lnTo>
                    <a:lnTo>
                      <a:pt x="629" y="314"/>
                    </a:lnTo>
                    <a:lnTo>
                      <a:pt x="629" y="316"/>
                    </a:lnTo>
                    <a:lnTo>
                      <a:pt x="630" y="314"/>
                    </a:lnTo>
                    <a:lnTo>
                      <a:pt x="630" y="316"/>
                    </a:lnTo>
                    <a:lnTo>
                      <a:pt x="630" y="315"/>
                    </a:lnTo>
                    <a:lnTo>
                      <a:pt x="630" y="316"/>
                    </a:lnTo>
                    <a:lnTo>
                      <a:pt x="630" y="314"/>
                    </a:lnTo>
                    <a:lnTo>
                      <a:pt x="630" y="316"/>
                    </a:lnTo>
                    <a:lnTo>
                      <a:pt x="631" y="315"/>
                    </a:lnTo>
                    <a:lnTo>
                      <a:pt x="631" y="316"/>
                    </a:lnTo>
                    <a:lnTo>
                      <a:pt x="631" y="314"/>
                    </a:lnTo>
                    <a:lnTo>
                      <a:pt x="631" y="316"/>
                    </a:lnTo>
                    <a:lnTo>
                      <a:pt x="631" y="315"/>
                    </a:lnTo>
                    <a:lnTo>
                      <a:pt x="631" y="316"/>
                    </a:lnTo>
                    <a:lnTo>
                      <a:pt x="632" y="315"/>
                    </a:lnTo>
                    <a:lnTo>
                      <a:pt x="632" y="316"/>
                    </a:lnTo>
                    <a:lnTo>
                      <a:pt x="632" y="314"/>
                    </a:lnTo>
                    <a:lnTo>
                      <a:pt x="632" y="316"/>
                    </a:lnTo>
                    <a:lnTo>
                      <a:pt x="633" y="316"/>
                    </a:lnTo>
                    <a:lnTo>
                      <a:pt x="633" y="315"/>
                    </a:lnTo>
                    <a:lnTo>
                      <a:pt x="633" y="316"/>
                    </a:lnTo>
                    <a:lnTo>
                      <a:pt x="634" y="315"/>
                    </a:lnTo>
                    <a:lnTo>
                      <a:pt x="634" y="316"/>
                    </a:lnTo>
                    <a:lnTo>
                      <a:pt x="634" y="314"/>
                    </a:lnTo>
                    <a:lnTo>
                      <a:pt x="634" y="316"/>
                    </a:lnTo>
                    <a:lnTo>
                      <a:pt x="635" y="316"/>
                    </a:lnTo>
                    <a:lnTo>
                      <a:pt x="635" y="313"/>
                    </a:lnTo>
                    <a:lnTo>
                      <a:pt x="635" y="316"/>
                    </a:lnTo>
                    <a:lnTo>
                      <a:pt x="635" y="315"/>
                    </a:lnTo>
                    <a:lnTo>
                      <a:pt x="635" y="316"/>
                    </a:lnTo>
                    <a:lnTo>
                      <a:pt x="636" y="315"/>
                    </a:lnTo>
                    <a:lnTo>
                      <a:pt x="636" y="316"/>
                    </a:lnTo>
                    <a:lnTo>
                      <a:pt x="636" y="315"/>
                    </a:lnTo>
                    <a:lnTo>
                      <a:pt x="636" y="316"/>
                    </a:lnTo>
                    <a:lnTo>
                      <a:pt x="637" y="316"/>
                    </a:lnTo>
                    <a:lnTo>
                      <a:pt x="637" y="314"/>
                    </a:lnTo>
                    <a:lnTo>
                      <a:pt x="637" y="316"/>
                    </a:lnTo>
                    <a:lnTo>
                      <a:pt x="637" y="315"/>
                    </a:lnTo>
                    <a:lnTo>
                      <a:pt x="637" y="316"/>
                    </a:lnTo>
                    <a:lnTo>
                      <a:pt x="638" y="314"/>
                    </a:lnTo>
                    <a:lnTo>
                      <a:pt x="638" y="316"/>
                    </a:lnTo>
                    <a:lnTo>
                      <a:pt x="638" y="315"/>
                    </a:lnTo>
                    <a:lnTo>
                      <a:pt x="638" y="316"/>
                    </a:lnTo>
                    <a:lnTo>
                      <a:pt x="639" y="316"/>
                    </a:lnTo>
                    <a:lnTo>
                      <a:pt x="639" y="314"/>
                    </a:lnTo>
                    <a:lnTo>
                      <a:pt x="639" y="316"/>
                    </a:lnTo>
                    <a:lnTo>
                      <a:pt x="640" y="314"/>
                    </a:lnTo>
                    <a:lnTo>
                      <a:pt x="640" y="316"/>
                    </a:lnTo>
                    <a:lnTo>
                      <a:pt x="640" y="313"/>
                    </a:lnTo>
                    <a:lnTo>
                      <a:pt x="640" y="316"/>
                    </a:lnTo>
                    <a:lnTo>
                      <a:pt x="641" y="315"/>
                    </a:lnTo>
                    <a:lnTo>
                      <a:pt x="641" y="316"/>
                    </a:lnTo>
                    <a:lnTo>
                      <a:pt x="641" y="315"/>
                    </a:lnTo>
                    <a:lnTo>
                      <a:pt x="641" y="316"/>
                    </a:lnTo>
                    <a:lnTo>
                      <a:pt x="642" y="314"/>
                    </a:lnTo>
                    <a:lnTo>
                      <a:pt x="642" y="316"/>
                    </a:lnTo>
                    <a:lnTo>
                      <a:pt x="642" y="315"/>
                    </a:lnTo>
                    <a:lnTo>
                      <a:pt x="642" y="316"/>
                    </a:lnTo>
                    <a:lnTo>
                      <a:pt x="643" y="315"/>
                    </a:lnTo>
                    <a:lnTo>
                      <a:pt x="643" y="316"/>
                    </a:lnTo>
                    <a:lnTo>
                      <a:pt x="643" y="314"/>
                    </a:lnTo>
                    <a:lnTo>
                      <a:pt x="643" y="316"/>
                    </a:lnTo>
                    <a:lnTo>
                      <a:pt x="644" y="315"/>
                    </a:lnTo>
                    <a:lnTo>
                      <a:pt x="644" y="316"/>
                    </a:lnTo>
                    <a:lnTo>
                      <a:pt x="644" y="314"/>
                    </a:lnTo>
                    <a:lnTo>
                      <a:pt x="644" y="316"/>
                    </a:lnTo>
                    <a:lnTo>
                      <a:pt x="645" y="315"/>
                    </a:lnTo>
                    <a:lnTo>
                      <a:pt x="645" y="316"/>
                    </a:lnTo>
                    <a:lnTo>
                      <a:pt x="645" y="314"/>
                    </a:lnTo>
                    <a:lnTo>
                      <a:pt x="645" y="316"/>
                    </a:lnTo>
                    <a:lnTo>
                      <a:pt x="646" y="316"/>
                    </a:lnTo>
                    <a:lnTo>
                      <a:pt x="646" y="315"/>
                    </a:lnTo>
                    <a:lnTo>
                      <a:pt x="646" y="316"/>
                    </a:lnTo>
                    <a:lnTo>
                      <a:pt x="646" y="315"/>
                    </a:lnTo>
                    <a:lnTo>
                      <a:pt x="646" y="316"/>
                    </a:lnTo>
                    <a:lnTo>
                      <a:pt x="647" y="315"/>
                    </a:lnTo>
                    <a:lnTo>
                      <a:pt x="647" y="316"/>
                    </a:lnTo>
                    <a:lnTo>
                      <a:pt x="647" y="315"/>
                    </a:lnTo>
                    <a:lnTo>
                      <a:pt x="647" y="316"/>
                    </a:lnTo>
                    <a:lnTo>
                      <a:pt x="648" y="315"/>
                    </a:lnTo>
                    <a:lnTo>
                      <a:pt x="648" y="316"/>
                    </a:lnTo>
                    <a:lnTo>
                      <a:pt x="648" y="314"/>
                    </a:lnTo>
                    <a:lnTo>
                      <a:pt x="648" y="316"/>
                    </a:lnTo>
                    <a:lnTo>
                      <a:pt x="649" y="316"/>
                    </a:lnTo>
                    <a:lnTo>
                      <a:pt x="649" y="314"/>
                    </a:lnTo>
                    <a:lnTo>
                      <a:pt x="649" y="316"/>
                    </a:lnTo>
                    <a:lnTo>
                      <a:pt x="650" y="316"/>
                    </a:lnTo>
                    <a:lnTo>
                      <a:pt x="650" y="314"/>
                    </a:lnTo>
                    <a:lnTo>
                      <a:pt x="650" y="316"/>
                    </a:lnTo>
                    <a:lnTo>
                      <a:pt x="650" y="315"/>
                    </a:lnTo>
                    <a:lnTo>
                      <a:pt x="650" y="316"/>
                    </a:lnTo>
                    <a:lnTo>
                      <a:pt x="651" y="314"/>
                    </a:lnTo>
                    <a:lnTo>
                      <a:pt x="651" y="316"/>
                    </a:lnTo>
                    <a:lnTo>
                      <a:pt x="651" y="313"/>
                    </a:lnTo>
                    <a:lnTo>
                      <a:pt x="651" y="316"/>
                    </a:lnTo>
                    <a:lnTo>
                      <a:pt x="652" y="316"/>
                    </a:lnTo>
                    <a:lnTo>
                      <a:pt x="652" y="315"/>
                    </a:lnTo>
                    <a:lnTo>
                      <a:pt x="652" y="316"/>
                    </a:lnTo>
                    <a:lnTo>
                      <a:pt x="652" y="315"/>
                    </a:lnTo>
                    <a:lnTo>
                      <a:pt x="652" y="316"/>
                    </a:lnTo>
                    <a:lnTo>
                      <a:pt x="653" y="316"/>
                    </a:lnTo>
                    <a:lnTo>
                      <a:pt x="653" y="315"/>
                    </a:lnTo>
                    <a:lnTo>
                      <a:pt x="653" y="316"/>
                    </a:lnTo>
                    <a:lnTo>
                      <a:pt x="654" y="314"/>
                    </a:lnTo>
                    <a:lnTo>
                      <a:pt x="654" y="316"/>
                    </a:lnTo>
                    <a:lnTo>
                      <a:pt x="654" y="314"/>
                    </a:lnTo>
                    <a:lnTo>
                      <a:pt x="654" y="316"/>
                    </a:lnTo>
                    <a:lnTo>
                      <a:pt x="654" y="315"/>
                    </a:lnTo>
                    <a:lnTo>
                      <a:pt x="654" y="316"/>
                    </a:lnTo>
                    <a:lnTo>
                      <a:pt x="655" y="315"/>
                    </a:lnTo>
                    <a:lnTo>
                      <a:pt x="655" y="316"/>
                    </a:lnTo>
                    <a:lnTo>
                      <a:pt x="655" y="314"/>
                    </a:lnTo>
                    <a:lnTo>
                      <a:pt x="655" y="316"/>
                    </a:lnTo>
                    <a:lnTo>
                      <a:pt x="656" y="315"/>
                    </a:lnTo>
                    <a:lnTo>
                      <a:pt x="656" y="316"/>
                    </a:lnTo>
                    <a:lnTo>
                      <a:pt x="656" y="314"/>
                    </a:lnTo>
                    <a:lnTo>
                      <a:pt x="656" y="316"/>
                    </a:lnTo>
                    <a:lnTo>
                      <a:pt x="656" y="315"/>
                    </a:lnTo>
                    <a:lnTo>
                      <a:pt x="656" y="316"/>
                    </a:lnTo>
                    <a:lnTo>
                      <a:pt x="657" y="316"/>
                    </a:lnTo>
                    <a:lnTo>
                      <a:pt x="657" y="315"/>
                    </a:lnTo>
                    <a:lnTo>
                      <a:pt x="657" y="316"/>
                    </a:lnTo>
                    <a:lnTo>
                      <a:pt x="658" y="315"/>
                    </a:lnTo>
                    <a:lnTo>
                      <a:pt x="658" y="316"/>
                    </a:lnTo>
                    <a:lnTo>
                      <a:pt x="658" y="314"/>
                    </a:lnTo>
                    <a:lnTo>
                      <a:pt x="658" y="316"/>
                    </a:lnTo>
                    <a:lnTo>
                      <a:pt x="659" y="315"/>
                    </a:lnTo>
                    <a:lnTo>
                      <a:pt x="659" y="316"/>
                    </a:lnTo>
                    <a:lnTo>
                      <a:pt x="659" y="314"/>
                    </a:lnTo>
                    <a:lnTo>
                      <a:pt x="659" y="316"/>
                    </a:lnTo>
                    <a:lnTo>
                      <a:pt x="660" y="315"/>
                    </a:lnTo>
                    <a:lnTo>
                      <a:pt x="660" y="316"/>
                    </a:lnTo>
                    <a:lnTo>
                      <a:pt x="660" y="315"/>
                    </a:lnTo>
                    <a:lnTo>
                      <a:pt x="660" y="316"/>
                    </a:lnTo>
                    <a:lnTo>
                      <a:pt x="661" y="309"/>
                    </a:lnTo>
                    <a:lnTo>
                      <a:pt x="661" y="316"/>
                    </a:lnTo>
                    <a:lnTo>
                      <a:pt x="661" y="315"/>
                    </a:lnTo>
                    <a:lnTo>
                      <a:pt x="661" y="316"/>
                    </a:lnTo>
                    <a:lnTo>
                      <a:pt x="662" y="315"/>
                    </a:lnTo>
                    <a:lnTo>
                      <a:pt x="662" y="316"/>
                    </a:lnTo>
                    <a:lnTo>
                      <a:pt x="662" y="314"/>
                    </a:lnTo>
                    <a:lnTo>
                      <a:pt x="662" y="316"/>
                    </a:lnTo>
                    <a:lnTo>
                      <a:pt x="663" y="315"/>
                    </a:lnTo>
                    <a:lnTo>
                      <a:pt x="663" y="316"/>
                    </a:lnTo>
                    <a:lnTo>
                      <a:pt x="663" y="315"/>
                    </a:lnTo>
                    <a:lnTo>
                      <a:pt x="663" y="316"/>
                    </a:lnTo>
                    <a:lnTo>
                      <a:pt x="663" y="315"/>
                    </a:lnTo>
                    <a:lnTo>
                      <a:pt x="663" y="316"/>
                    </a:lnTo>
                    <a:lnTo>
                      <a:pt x="664" y="315"/>
                    </a:lnTo>
                    <a:lnTo>
                      <a:pt x="664" y="316"/>
                    </a:lnTo>
                    <a:lnTo>
                      <a:pt x="664" y="315"/>
                    </a:lnTo>
                    <a:lnTo>
                      <a:pt x="664" y="316"/>
                    </a:lnTo>
                    <a:lnTo>
                      <a:pt x="665" y="314"/>
                    </a:lnTo>
                    <a:lnTo>
                      <a:pt x="665" y="316"/>
                    </a:lnTo>
                    <a:lnTo>
                      <a:pt x="665" y="315"/>
                    </a:lnTo>
                    <a:lnTo>
                      <a:pt x="665" y="316"/>
                    </a:lnTo>
                    <a:lnTo>
                      <a:pt x="666" y="315"/>
                    </a:lnTo>
                    <a:lnTo>
                      <a:pt x="666" y="316"/>
                    </a:lnTo>
                    <a:lnTo>
                      <a:pt x="666" y="314"/>
                    </a:lnTo>
                    <a:lnTo>
                      <a:pt x="666" y="316"/>
                    </a:lnTo>
                    <a:lnTo>
                      <a:pt x="666" y="315"/>
                    </a:lnTo>
                    <a:lnTo>
                      <a:pt x="666" y="316"/>
                    </a:lnTo>
                    <a:lnTo>
                      <a:pt x="667" y="315"/>
                    </a:lnTo>
                    <a:lnTo>
                      <a:pt x="667" y="316"/>
                    </a:lnTo>
                    <a:lnTo>
                      <a:pt x="667" y="315"/>
                    </a:lnTo>
                    <a:lnTo>
                      <a:pt x="667" y="316"/>
                    </a:lnTo>
                    <a:lnTo>
                      <a:pt x="667" y="315"/>
                    </a:lnTo>
                    <a:lnTo>
                      <a:pt x="667" y="316"/>
                    </a:lnTo>
                    <a:lnTo>
                      <a:pt x="668" y="316"/>
                    </a:lnTo>
                    <a:lnTo>
                      <a:pt x="668" y="315"/>
                    </a:lnTo>
                    <a:lnTo>
                      <a:pt x="668" y="316"/>
                    </a:lnTo>
                    <a:lnTo>
                      <a:pt x="669" y="316"/>
                    </a:lnTo>
                    <a:lnTo>
                      <a:pt x="669" y="315"/>
                    </a:lnTo>
                    <a:lnTo>
                      <a:pt x="669" y="316"/>
                    </a:lnTo>
                    <a:lnTo>
                      <a:pt x="670" y="315"/>
                    </a:lnTo>
                    <a:lnTo>
                      <a:pt x="670" y="316"/>
                    </a:lnTo>
                    <a:lnTo>
                      <a:pt x="670" y="314"/>
                    </a:lnTo>
                    <a:lnTo>
                      <a:pt x="670" y="316"/>
                    </a:lnTo>
                    <a:lnTo>
                      <a:pt x="671" y="315"/>
                    </a:lnTo>
                    <a:lnTo>
                      <a:pt x="671" y="316"/>
                    </a:lnTo>
                    <a:lnTo>
                      <a:pt x="671" y="315"/>
                    </a:lnTo>
                    <a:lnTo>
                      <a:pt x="671" y="316"/>
                    </a:lnTo>
                    <a:lnTo>
                      <a:pt x="671" y="315"/>
                    </a:lnTo>
                    <a:lnTo>
                      <a:pt x="671" y="316"/>
                    </a:lnTo>
                    <a:lnTo>
                      <a:pt x="672" y="316"/>
                    </a:lnTo>
                    <a:lnTo>
                      <a:pt x="672" y="315"/>
                    </a:lnTo>
                    <a:lnTo>
                      <a:pt x="672" y="316"/>
                    </a:lnTo>
                    <a:lnTo>
                      <a:pt x="673" y="315"/>
                    </a:lnTo>
                    <a:lnTo>
                      <a:pt x="673" y="316"/>
                    </a:lnTo>
                    <a:lnTo>
                      <a:pt x="673" y="315"/>
                    </a:lnTo>
                    <a:lnTo>
                      <a:pt x="673" y="316"/>
                    </a:lnTo>
                    <a:lnTo>
                      <a:pt x="674" y="315"/>
                    </a:lnTo>
                    <a:lnTo>
                      <a:pt x="674" y="316"/>
                    </a:lnTo>
                    <a:lnTo>
                      <a:pt x="675" y="315"/>
                    </a:lnTo>
                    <a:lnTo>
                      <a:pt x="675" y="316"/>
                    </a:lnTo>
                    <a:lnTo>
                      <a:pt x="675" y="315"/>
                    </a:lnTo>
                    <a:lnTo>
                      <a:pt x="675" y="316"/>
                    </a:lnTo>
                    <a:lnTo>
                      <a:pt x="676" y="314"/>
                    </a:lnTo>
                    <a:lnTo>
                      <a:pt x="676" y="316"/>
                    </a:lnTo>
                    <a:lnTo>
                      <a:pt x="676" y="315"/>
                    </a:lnTo>
                    <a:lnTo>
                      <a:pt x="676" y="316"/>
                    </a:lnTo>
                    <a:lnTo>
                      <a:pt x="676" y="315"/>
                    </a:lnTo>
                    <a:lnTo>
                      <a:pt x="676" y="316"/>
                    </a:lnTo>
                    <a:lnTo>
                      <a:pt x="677" y="315"/>
                    </a:lnTo>
                    <a:lnTo>
                      <a:pt x="677" y="316"/>
                    </a:lnTo>
                    <a:lnTo>
                      <a:pt x="678" y="310"/>
                    </a:lnTo>
                    <a:lnTo>
                      <a:pt x="678" y="316"/>
                    </a:lnTo>
                    <a:lnTo>
                      <a:pt x="678" y="315"/>
                    </a:lnTo>
                    <a:lnTo>
                      <a:pt x="678" y="316"/>
                    </a:lnTo>
                    <a:lnTo>
                      <a:pt x="679" y="315"/>
                    </a:lnTo>
                    <a:lnTo>
                      <a:pt x="679" y="316"/>
                    </a:lnTo>
                    <a:lnTo>
                      <a:pt x="679" y="315"/>
                    </a:lnTo>
                    <a:lnTo>
                      <a:pt x="679" y="316"/>
                    </a:lnTo>
                    <a:lnTo>
                      <a:pt x="680" y="316"/>
                    </a:lnTo>
                    <a:lnTo>
                      <a:pt x="680" y="315"/>
                    </a:lnTo>
                    <a:lnTo>
                      <a:pt x="680" y="316"/>
                    </a:lnTo>
                    <a:lnTo>
                      <a:pt x="680" y="315"/>
                    </a:lnTo>
                    <a:lnTo>
                      <a:pt x="680" y="316"/>
                    </a:lnTo>
                    <a:lnTo>
                      <a:pt x="681" y="315"/>
                    </a:lnTo>
                    <a:lnTo>
                      <a:pt x="681" y="316"/>
                    </a:lnTo>
                    <a:lnTo>
                      <a:pt x="681" y="315"/>
                    </a:lnTo>
                    <a:lnTo>
                      <a:pt x="681" y="316"/>
                    </a:lnTo>
                    <a:lnTo>
                      <a:pt x="681" y="315"/>
                    </a:lnTo>
                    <a:lnTo>
                      <a:pt x="682" y="316"/>
                    </a:lnTo>
                    <a:lnTo>
                      <a:pt x="682" y="315"/>
                    </a:lnTo>
                    <a:lnTo>
                      <a:pt x="682" y="316"/>
                    </a:lnTo>
                    <a:lnTo>
                      <a:pt x="682" y="314"/>
                    </a:lnTo>
                    <a:lnTo>
                      <a:pt x="682" y="316"/>
                    </a:lnTo>
                    <a:lnTo>
                      <a:pt x="683" y="316"/>
                    </a:lnTo>
                    <a:lnTo>
                      <a:pt x="683" y="315"/>
                    </a:lnTo>
                    <a:lnTo>
                      <a:pt x="683" y="316"/>
                    </a:lnTo>
                    <a:lnTo>
                      <a:pt x="684" y="315"/>
                    </a:lnTo>
                    <a:lnTo>
                      <a:pt x="684" y="316"/>
                    </a:lnTo>
                    <a:lnTo>
                      <a:pt x="684" y="315"/>
                    </a:lnTo>
                    <a:lnTo>
                      <a:pt x="684" y="316"/>
                    </a:lnTo>
                    <a:lnTo>
                      <a:pt x="685" y="316"/>
                    </a:lnTo>
                    <a:lnTo>
                      <a:pt x="685" y="315"/>
                    </a:lnTo>
                    <a:lnTo>
                      <a:pt x="685" y="316"/>
                    </a:lnTo>
                    <a:lnTo>
                      <a:pt x="686" y="315"/>
                    </a:lnTo>
                    <a:lnTo>
                      <a:pt x="686" y="316"/>
                    </a:lnTo>
                    <a:lnTo>
                      <a:pt x="686" y="314"/>
                    </a:lnTo>
                    <a:lnTo>
                      <a:pt x="686" y="316"/>
                    </a:lnTo>
                    <a:lnTo>
                      <a:pt x="687" y="316"/>
                    </a:lnTo>
                    <a:lnTo>
                      <a:pt x="687" y="314"/>
                    </a:lnTo>
                    <a:lnTo>
                      <a:pt x="687" y="316"/>
                    </a:lnTo>
                    <a:lnTo>
                      <a:pt x="687" y="314"/>
                    </a:lnTo>
                    <a:lnTo>
                      <a:pt x="687" y="316"/>
                    </a:lnTo>
                    <a:lnTo>
                      <a:pt x="688" y="315"/>
                    </a:lnTo>
                    <a:lnTo>
                      <a:pt x="688" y="316"/>
                    </a:lnTo>
                    <a:lnTo>
                      <a:pt x="688" y="315"/>
                    </a:lnTo>
                    <a:lnTo>
                      <a:pt x="688" y="316"/>
                    </a:lnTo>
                    <a:lnTo>
                      <a:pt x="689" y="316"/>
                    </a:lnTo>
                    <a:lnTo>
                      <a:pt x="689" y="315"/>
                    </a:lnTo>
                    <a:lnTo>
                      <a:pt x="689" y="316"/>
                    </a:lnTo>
                    <a:lnTo>
                      <a:pt x="689" y="315"/>
                    </a:lnTo>
                    <a:lnTo>
                      <a:pt x="689" y="316"/>
                    </a:lnTo>
                    <a:lnTo>
                      <a:pt x="690" y="316"/>
                    </a:lnTo>
                    <a:lnTo>
                      <a:pt x="691" y="316"/>
                    </a:lnTo>
                    <a:lnTo>
                      <a:pt x="691" y="315"/>
                    </a:lnTo>
                    <a:lnTo>
                      <a:pt x="691" y="316"/>
                    </a:lnTo>
                    <a:lnTo>
                      <a:pt x="692" y="315"/>
                    </a:lnTo>
                    <a:lnTo>
                      <a:pt x="692" y="316"/>
                    </a:lnTo>
                    <a:lnTo>
                      <a:pt x="693" y="316"/>
                    </a:lnTo>
                    <a:lnTo>
                      <a:pt x="693" y="315"/>
                    </a:lnTo>
                    <a:lnTo>
                      <a:pt x="693" y="316"/>
                    </a:lnTo>
                    <a:lnTo>
                      <a:pt x="693" y="315"/>
                    </a:lnTo>
                    <a:lnTo>
                      <a:pt x="693" y="316"/>
                    </a:lnTo>
                    <a:lnTo>
                      <a:pt x="694" y="315"/>
                    </a:lnTo>
                    <a:lnTo>
                      <a:pt x="694" y="316"/>
                    </a:lnTo>
                    <a:lnTo>
                      <a:pt x="695" y="315"/>
                    </a:lnTo>
                    <a:lnTo>
                      <a:pt x="695" y="316"/>
                    </a:lnTo>
                    <a:lnTo>
                      <a:pt x="695" y="315"/>
                    </a:lnTo>
                    <a:lnTo>
                      <a:pt x="695" y="316"/>
                    </a:lnTo>
                    <a:lnTo>
                      <a:pt x="696" y="316"/>
                    </a:lnTo>
                    <a:lnTo>
                      <a:pt x="696" y="315"/>
                    </a:lnTo>
                    <a:lnTo>
                      <a:pt x="696" y="316"/>
                    </a:lnTo>
                    <a:lnTo>
                      <a:pt x="697" y="315"/>
                    </a:lnTo>
                    <a:lnTo>
                      <a:pt x="697" y="316"/>
                    </a:lnTo>
                    <a:lnTo>
                      <a:pt x="697" y="315"/>
                    </a:lnTo>
                    <a:lnTo>
                      <a:pt x="697" y="316"/>
                    </a:lnTo>
                    <a:lnTo>
                      <a:pt x="698" y="316"/>
                    </a:lnTo>
                    <a:lnTo>
                      <a:pt x="699" y="315"/>
                    </a:lnTo>
                    <a:lnTo>
                      <a:pt x="699" y="316"/>
                    </a:lnTo>
                    <a:lnTo>
                      <a:pt x="699" y="315"/>
                    </a:lnTo>
                    <a:lnTo>
                      <a:pt x="699" y="316"/>
                    </a:lnTo>
                    <a:lnTo>
                      <a:pt x="700" y="316"/>
                    </a:lnTo>
                    <a:lnTo>
                      <a:pt x="700" y="315"/>
                    </a:lnTo>
                    <a:lnTo>
                      <a:pt x="700" y="316"/>
                    </a:lnTo>
                    <a:lnTo>
                      <a:pt x="701" y="315"/>
                    </a:lnTo>
                    <a:lnTo>
                      <a:pt x="701" y="316"/>
                    </a:lnTo>
                    <a:lnTo>
                      <a:pt x="702" y="315"/>
                    </a:lnTo>
                    <a:lnTo>
                      <a:pt x="702" y="316"/>
                    </a:lnTo>
                    <a:lnTo>
                      <a:pt x="702" y="315"/>
                    </a:lnTo>
                    <a:lnTo>
                      <a:pt x="702" y="316"/>
                    </a:lnTo>
                    <a:lnTo>
                      <a:pt x="703" y="316"/>
                    </a:lnTo>
                    <a:lnTo>
                      <a:pt x="703" y="315"/>
                    </a:lnTo>
                    <a:lnTo>
                      <a:pt x="703" y="316"/>
                    </a:lnTo>
                    <a:lnTo>
                      <a:pt x="704" y="315"/>
                    </a:lnTo>
                    <a:lnTo>
                      <a:pt x="704" y="316"/>
                    </a:lnTo>
                    <a:lnTo>
                      <a:pt x="704" y="315"/>
                    </a:lnTo>
                    <a:lnTo>
                      <a:pt x="704" y="316"/>
                    </a:lnTo>
                    <a:lnTo>
                      <a:pt x="705" y="316"/>
                    </a:lnTo>
                    <a:lnTo>
                      <a:pt x="705" y="315"/>
                    </a:lnTo>
                    <a:lnTo>
                      <a:pt x="705" y="316"/>
                    </a:lnTo>
                    <a:lnTo>
                      <a:pt x="706" y="316"/>
                    </a:lnTo>
                    <a:lnTo>
                      <a:pt x="707" y="315"/>
                    </a:lnTo>
                    <a:lnTo>
                      <a:pt x="707" y="316"/>
                    </a:lnTo>
                    <a:lnTo>
                      <a:pt x="708" y="315"/>
                    </a:lnTo>
                    <a:lnTo>
                      <a:pt x="708" y="316"/>
                    </a:lnTo>
                    <a:lnTo>
                      <a:pt x="708" y="315"/>
                    </a:lnTo>
                    <a:lnTo>
                      <a:pt x="708" y="316"/>
                    </a:lnTo>
                    <a:lnTo>
                      <a:pt x="708" y="315"/>
                    </a:lnTo>
                    <a:lnTo>
                      <a:pt x="708" y="316"/>
                    </a:lnTo>
                    <a:lnTo>
                      <a:pt x="709" y="315"/>
                    </a:lnTo>
                    <a:lnTo>
                      <a:pt x="709" y="316"/>
                    </a:lnTo>
                    <a:lnTo>
                      <a:pt x="709" y="315"/>
                    </a:lnTo>
                    <a:lnTo>
                      <a:pt x="709" y="316"/>
                    </a:lnTo>
                    <a:lnTo>
                      <a:pt x="710" y="316"/>
                    </a:lnTo>
                    <a:lnTo>
                      <a:pt x="711" y="316"/>
                    </a:lnTo>
                    <a:lnTo>
                      <a:pt x="711" y="315"/>
                    </a:lnTo>
                    <a:lnTo>
                      <a:pt x="711" y="316"/>
                    </a:lnTo>
                    <a:lnTo>
                      <a:pt x="712" y="315"/>
                    </a:lnTo>
                    <a:lnTo>
                      <a:pt x="712" y="316"/>
                    </a:lnTo>
                    <a:lnTo>
                      <a:pt x="713" y="316"/>
                    </a:lnTo>
                    <a:lnTo>
                      <a:pt x="713" y="315"/>
                    </a:lnTo>
                    <a:lnTo>
                      <a:pt x="713" y="316"/>
                    </a:lnTo>
                    <a:lnTo>
                      <a:pt x="714" y="315"/>
                    </a:lnTo>
                    <a:lnTo>
                      <a:pt x="714" y="316"/>
                    </a:lnTo>
                    <a:lnTo>
                      <a:pt x="714" y="315"/>
                    </a:lnTo>
                    <a:lnTo>
                      <a:pt x="714" y="316"/>
                    </a:lnTo>
                    <a:lnTo>
                      <a:pt x="715" y="316"/>
                    </a:lnTo>
                    <a:lnTo>
                      <a:pt x="716" y="315"/>
                    </a:lnTo>
                    <a:lnTo>
                      <a:pt x="716" y="316"/>
                    </a:lnTo>
                    <a:lnTo>
                      <a:pt x="716" y="315"/>
                    </a:lnTo>
                    <a:lnTo>
                      <a:pt x="716" y="316"/>
                    </a:lnTo>
                    <a:lnTo>
                      <a:pt x="717" y="316"/>
                    </a:lnTo>
                    <a:lnTo>
                      <a:pt x="717" y="315"/>
                    </a:lnTo>
                    <a:lnTo>
                      <a:pt x="717" y="316"/>
                    </a:lnTo>
                    <a:lnTo>
                      <a:pt x="718" y="316"/>
                    </a:lnTo>
                    <a:lnTo>
                      <a:pt x="719" y="316"/>
                    </a:lnTo>
                    <a:lnTo>
                      <a:pt x="719" y="315"/>
                    </a:lnTo>
                    <a:lnTo>
                      <a:pt x="719" y="316"/>
                    </a:lnTo>
                    <a:lnTo>
                      <a:pt x="720" y="316"/>
                    </a:lnTo>
                    <a:lnTo>
                      <a:pt x="721" y="316"/>
                    </a:lnTo>
                    <a:lnTo>
                      <a:pt x="722" y="316"/>
                    </a:lnTo>
                    <a:lnTo>
                      <a:pt x="723" y="316"/>
                    </a:lnTo>
                    <a:lnTo>
                      <a:pt x="724" y="316"/>
                    </a:lnTo>
                    <a:lnTo>
                      <a:pt x="724" y="315"/>
                    </a:lnTo>
                    <a:lnTo>
                      <a:pt x="724" y="316"/>
                    </a:lnTo>
                    <a:lnTo>
                      <a:pt x="725" y="316"/>
                    </a:lnTo>
                    <a:lnTo>
                      <a:pt x="725" y="315"/>
                    </a:lnTo>
                    <a:lnTo>
                      <a:pt x="725" y="316"/>
                    </a:lnTo>
                    <a:lnTo>
                      <a:pt x="726" y="316"/>
                    </a:lnTo>
                  </a:path>
                </a:pathLst>
              </a:custGeom>
              <a:noFill/>
              <a:ln w="9525">
                <a:solidFill>
                  <a:srgbClr val="000000"/>
                </a:solidFill>
                <a:prstDash val="solid"/>
                <a:round/>
                <a:headEnd/>
                <a:tailEnd/>
              </a:ln>
            </p:spPr>
            <p:txBody>
              <a:bodyPr/>
              <a:lstStyle/>
              <a:p>
                <a:endParaRPr lang="en-US"/>
              </a:p>
            </p:txBody>
          </p:sp>
          <p:sp>
            <p:nvSpPr>
              <p:cNvPr id="4145" name="Line 49"/>
              <p:cNvSpPr>
                <a:spLocks noChangeShapeType="1"/>
              </p:cNvSpPr>
              <p:nvPr/>
            </p:nvSpPr>
            <p:spPr bwMode="auto">
              <a:xfrm flipH="1">
                <a:off x="1728" y="1680"/>
                <a:ext cx="912" cy="480"/>
              </a:xfrm>
              <a:prstGeom prst="line">
                <a:avLst/>
              </a:prstGeom>
              <a:noFill/>
              <a:ln w="38100">
                <a:solidFill>
                  <a:schemeClr val="tx1"/>
                </a:solidFill>
                <a:round/>
                <a:headEnd/>
                <a:tailEnd type="triangle" w="med" len="med"/>
              </a:ln>
              <a:effectLst/>
            </p:spPr>
            <p:txBody>
              <a:bodyPr/>
              <a:lstStyle/>
              <a:p>
                <a:endParaRPr lang="en-US"/>
              </a:p>
            </p:txBody>
          </p:sp>
          <p:sp>
            <p:nvSpPr>
              <p:cNvPr id="4146" name="Text Box 50"/>
              <p:cNvSpPr txBox="1">
                <a:spLocks noChangeArrowheads="1"/>
              </p:cNvSpPr>
              <p:nvPr/>
            </p:nvSpPr>
            <p:spPr bwMode="auto">
              <a:xfrm>
                <a:off x="576" y="2175"/>
                <a:ext cx="1869" cy="269"/>
              </a:xfrm>
              <a:prstGeom prst="rect">
                <a:avLst/>
              </a:prstGeom>
              <a:noFill/>
              <a:ln w="9525">
                <a:noFill/>
                <a:miter lim="800000"/>
                <a:headEnd/>
                <a:tailEnd/>
              </a:ln>
              <a:effectLst/>
            </p:spPr>
            <p:txBody>
              <a:bodyPr wrap="none">
                <a:spAutoFit/>
              </a:bodyPr>
              <a:lstStyle/>
              <a:p>
                <a:r>
                  <a:rPr lang="en-US" sz="2200" b="1">
                    <a:latin typeface="Arial" charset="0"/>
                  </a:rPr>
                  <a:t>Frequency Spectrum</a:t>
                </a:r>
              </a:p>
            </p:txBody>
          </p:sp>
        </p:grpSp>
      </p:grpSp>
      <p:grpSp>
        <p:nvGrpSpPr>
          <p:cNvPr id="6" name="Group 51"/>
          <p:cNvGrpSpPr>
            <a:grpSpLocks/>
          </p:cNvGrpSpPr>
          <p:nvPr/>
        </p:nvGrpSpPr>
        <p:grpSpPr bwMode="auto">
          <a:xfrm>
            <a:off x="3810000" y="3481388"/>
            <a:ext cx="5078413" cy="3055937"/>
            <a:chOff x="2400" y="2193"/>
            <a:chExt cx="3199" cy="1925"/>
          </a:xfrm>
        </p:grpSpPr>
        <p:grpSp>
          <p:nvGrpSpPr>
            <p:cNvPr id="7" name="Group 52"/>
            <p:cNvGrpSpPr>
              <a:grpSpLocks/>
            </p:cNvGrpSpPr>
            <p:nvPr/>
          </p:nvGrpSpPr>
          <p:grpSpPr bwMode="auto">
            <a:xfrm>
              <a:off x="2400" y="2764"/>
              <a:ext cx="828" cy="404"/>
              <a:chOff x="2400" y="2764"/>
              <a:chExt cx="828" cy="404"/>
            </a:xfrm>
          </p:grpSpPr>
          <p:sp>
            <p:nvSpPr>
              <p:cNvPr id="4149" name="Line 53"/>
              <p:cNvSpPr>
                <a:spLocks noChangeShapeType="1"/>
              </p:cNvSpPr>
              <p:nvPr/>
            </p:nvSpPr>
            <p:spPr bwMode="auto">
              <a:xfrm>
                <a:off x="2448" y="3168"/>
                <a:ext cx="768" cy="0"/>
              </a:xfrm>
              <a:prstGeom prst="line">
                <a:avLst/>
              </a:prstGeom>
              <a:noFill/>
              <a:ln w="38100">
                <a:solidFill>
                  <a:schemeClr val="tx1"/>
                </a:solidFill>
                <a:round/>
                <a:headEnd/>
                <a:tailEnd type="triangle" w="med" len="med"/>
              </a:ln>
              <a:effectLst/>
            </p:spPr>
            <p:txBody>
              <a:bodyPr/>
              <a:lstStyle/>
              <a:p>
                <a:endParaRPr lang="en-US"/>
              </a:p>
            </p:txBody>
          </p:sp>
          <p:sp>
            <p:nvSpPr>
              <p:cNvPr id="4150" name="Text Box 54"/>
              <p:cNvSpPr txBox="1">
                <a:spLocks noChangeArrowheads="1"/>
              </p:cNvSpPr>
              <p:nvPr/>
            </p:nvSpPr>
            <p:spPr bwMode="auto">
              <a:xfrm>
                <a:off x="2400" y="2764"/>
                <a:ext cx="244" cy="404"/>
              </a:xfrm>
              <a:prstGeom prst="rect">
                <a:avLst/>
              </a:prstGeom>
              <a:noFill/>
              <a:ln w="9525">
                <a:noFill/>
                <a:miter lim="800000"/>
                <a:headEnd/>
                <a:tailEnd/>
              </a:ln>
              <a:effectLst/>
            </p:spPr>
            <p:txBody>
              <a:bodyPr wrap="none">
                <a:spAutoFit/>
              </a:bodyPr>
              <a:lstStyle/>
              <a:p>
                <a:pPr algn="ctr"/>
                <a:r>
                  <a:rPr lang="en-US" sz="1800" b="1" u="sng">
                    <a:latin typeface="Arial" charset="0"/>
                  </a:rPr>
                  <a:t>m</a:t>
                </a:r>
              </a:p>
              <a:p>
                <a:pPr algn="ctr"/>
                <a:r>
                  <a:rPr lang="en-US" sz="1800" b="1">
                    <a:latin typeface="Arial" charset="0"/>
                  </a:rPr>
                  <a:t>z</a:t>
                </a:r>
              </a:p>
            </p:txBody>
          </p:sp>
          <p:sp>
            <p:nvSpPr>
              <p:cNvPr id="4151" name="Text Box 55"/>
              <p:cNvSpPr txBox="1">
                <a:spLocks noChangeArrowheads="1"/>
              </p:cNvSpPr>
              <p:nvPr/>
            </p:nvSpPr>
            <p:spPr bwMode="auto">
              <a:xfrm>
                <a:off x="2698" y="2764"/>
                <a:ext cx="220" cy="404"/>
              </a:xfrm>
              <a:prstGeom prst="rect">
                <a:avLst/>
              </a:prstGeom>
              <a:noFill/>
              <a:ln w="9525">
                <a:noFill/>
                <a:miter lim="800000"/>
                <a:headEnd/>
                <a:tailEnd/>
              </a:ln>
              <a:effectLst/>
            </p:spPr>
            <p:txBody>
              <a:bodyPr wrap="none">
                <a:spAutoFit/>
              </a:bodyPr>
              <a:lstStyle/>
              <a:p>
                <a:pPr algn="ctr"/>
                <a:r>
                  <a:rPr lang="en-US" sz="1800" b="1" u="sng">
                    <a:latin typeface="Arial" charset="0"/>
                  </a:rPr>
                  <a:t>A</a:t>
                </a:r>
              </a:p>
              <a:p>
                <a:pPr algn="ctr"/>
                <a:r>
                  <a:rPr lang="en-US" sz="1800" b="1">
                    <a:latin typeface="Arial" charset="0"/>
                    <a:sym typeface="Symbol" pitchFamily="18" charset="2"/>
                  </a:rPr>
                  <a:t></a:t>
                </a:r>
                <a:endParaRPr lang="en-US" sz="1800" b="1">
                  <a:latin typeface="Arial" charset="0"/>
                </a:endParaRPr>
              </a:p>
            </p:txBody>
          </p:sp>
          <p:sp>
            <p:nvSpPr>
              <p:cNvPr id="4152" name="Text Box 56"/>
              <p:cNvSpPr txBox="1">
                <a:spLocks noChangeArrowheads="1"/>
              </p:cNvSpPr>
              <p:nvPr/>
            </p:nvSpPr>
            <p:spPr bwMode="auto">
              <a:xfrm>
                <a:off x="2582" y="2851"/>
                <a:ext cx="200" cy="231"/>
              </a:xfrm>
              <a:prstGeom prst="rect">
                <a:avLst/>
              </a:prstGeom>
              <a:noFill/>
              <a:ln w="9525">
                <a:noFill/>
                <a:miter lim="800000"/>
                <a:headEnd/>
                <a:tailEnd/>
              </a:ln>
              <a:effectLst/>
            </p:spPr>
            <p:txBody>
              <a:bodyPr wrap="none">
                <a:spAutoFit/>
              </a:bodyPr>
              <a:lstStyle/>
              <a:p>
                <a:r>
                  <a:rPr lang="en-US" sz="1800" b="1">
                    <a:latin typeface="Arial" charset="0"/>
                  </a:rPr>
                  <a:t>=</a:t>
                </a:r>
              </a:p>
            </p:txBody>
          </p:sp>
          <p:sp>
            <p:nvSpPr>
              <p:cNvPr id="4153" name="Text Box 57"/>
              <p:cNvSpPr txBox="1">
                <a:spLocks noChangeArrowheads="1"/>
              </p:cNvSpPr>
              <p:nvPr/>
            </p:nvSpPr>
            <p:spPr bwMode="auto">
              <a:xfrm>
                <a:off x="2852" y="2833"/>
                <a:ext cx="200" cy="231"/>
              </a:xfrm>
              <a:prstGeom prst="rect">
                <a:avLst/>
              </a:prstGeom>
              <a:noFill/>
              <a:ln w="9525">
                <a:noFill/>
                <a:miter lim="800000"/>
                <a:headEnd/>
                <a:tailEnd/>
              </a:ln>
              <a:effectLst/>
            </p:spPr>
            <p:txBody>
              <a:bodyPr wrap="none">
                <a:spAutoFit/>
              </a:bodyPr>
              <a:lstStyle/>
              <a:p>
                <a:r>
                  <a:rPr lang="en-US" sz="1800" b="1">
                    <a:latin typeface="Arial" charset="0"/>
                  </a:rPr>
                  <a:t>+</a:t>
                </a:r>
              </a:p>
            </p:txBody>
          </p:sp>
          <p:sp>
            <p:nvSpPr>
              <p:cNvPr id="4154" name="Text Box 58"/>
              <p:cNvSpPr txBox="1">
                <a:spLocks noChangeArrowheads="1"/>
              </p:cNvSpPr>
              <p:nvPr/>
            </p:nvSpPr>
            <p:spPr bwMode="auto">
              <a:xfrm>
                <a:off x="2984" y="2764"/>
                <a:ext cx="244" cy="404"/>
              </a:xfrm>
              <a:prstGeom prst="rect">
                <a:avLst/>
              </a:prstGeom>
              <a:noFill/>
              <a:ln w="9525">
                <a:noFill/>
                <a:miter lim="800000"/>
                <a:headEnd/>
                <a:tailEnd/>
              </a:ln>
              <a:effectLst/>
            </p:spPr>
            <p:txBody>
              <a:bodyPr wrap="none">
                <a:spAutoFit/>
              </a:bodyPr>
              <a:lstStyle/>
              <a:p>
                <a:pPr algn="ctr"/>
                <a:r>
                  <a:rPr lang="en-US" sz="1800" b="1" u="sng">
                    <a:latin typeface="Arial" charset="0"/>
                  </a:rPr>
                  <a:t>B</a:t>
                </a:r>
              </a:p>
              <a:p>
                <a:pPr algn="ctr"/>
                <a:r>
                  <a:rPr lang="en-US" sz="1800" b="1">
                    <a:latin typeface="Arial" charset="0"/>
                    <a:sym typeface="Symbol" pitchFamily="18" charset="2"/>
                  </a:rPr>
                  <a:t></a:t>
                </a:r>
                <a:r>
                  <a:rPr lang="en-US" sz="1800" b="1" baseline="30000">
                    <a:latin typeface="Arial" charset="0"/>
                  </a:rPr>
                  <a:t>2</a:t>
                </a:r>
              </a:p>
            </p:txBody>
          </p:sp>
        </p:grpSp>
        <p:grpSp>
          <p:nvGrpSpPr>
            <p:cNvPr id="8" name="Group 59"/>
            <p:cNvGrpSpPr>
              <a:grpSpLocks/>
            </p:cNvGrpSpPr>
            <p:nvPr/>
          </p:nvGrpSpPr>
          <p:grpSpPr bwMode="auto">
            <a:xfrm>
              <a:off x="2806" y="2193"/>
              <a:ext cx="2793" cy="1925"/>
              <a:chOff x="2806" y="2193"/>
              <a:chExt cx="2793" cy="1925"/>
            </a:xfrm>
          </p:grpSpPr>
          <p:grpSp>
            <p:nvGrpSpPr>
              <p:cNvPr id="9" name="Group 60"/>
              <p:cNvGrpSpPr>
                <a:grpSpLocks/>
              </p:cNvGrpSpPr>
              <p:nvPr/>
            </p:nvGrpSpPr>
            <p:grpSpPr bwMode="auto">
              <a:xfrm>
                <a:off x="2912" y="3781"/>
                <a:ext cx="2587" cy="24"/>
                <a:chOff x="2912" y="3793"/>
                <a:chExt cx="2587" cy="24"/>
              </a:xfrm>
            </p:grpSpPr>
            <p:sp>
              <p:nvSpPr>
                <p:cNvPr id="4157" name="Line 61"/>
                <p:cNvSpPr>
                  <a:spLocks noChangeShapeType="1"/>
                </p:cNvSpPr>
                <p:nvPr/>
              </p:nvSpPr>
              <p:spPr bwMode="auto">
                <a:xfrm>
                  <a:off x="5498" y="3801"/>
                  <a:ext cx="1" cy="16"/>
                </a:xfrm>
                <a:prstGeom prst="line">
                  <a:avLst/>
                </a:prstGeom>
                <a:noFill/>
                <a:ln w="12700">
                  <a:solidFill>
                    <a:srgbClr val="000000"/>
                  </a:solidFill>
                  <a:round/>
                  <a:headEnd/>
                  <a:tailEnd/>
                </a:ln>
              </p:spPr>
              <p:txBody>
                <a:bodyPr/>
                <a:lstStyle/>
                <a:p>
                  <a:endParaRPr lang="en-US"/>
                </a:p>
              </p:txBody>
            </p:sp>
            <p:sp>
              <p:nvSpPr>
                <p:cNvPr id="4158" name="Line 62"/>
                <p:cNvSpPr>
                  <a:spLocks noChangeShapeType="1"/>
                </p:cNvSpPr>
                <p:nvPr/>
              </p:nvSpPr>
              <p:spPr bwMode="auto">
                <a:xfrm>
                  <a:off x="5498" y="3793"/>
                  <a:ext cx="1" cy="1"/>
                </a:xfrm>
                <a:prstGeom prst="line">
                  <a:avLst/>
                </a:prstGeom>
                <a:noFill/>
                <a:ln w="6350">
                  <a:solidFill>
                    <a:srgbClr val="808080"/>
                  </a:solidFill>
                  <a:round/>
                  <a:headEnd/>
                  <a:tailEnd/>
                </a:ln>
              </p:spPr>
              <p:txBody>
                <a:bodyPr/>
                <a:lstStyle/>
                <a:p>
                  <a:endParaRPr lang="en-US"/>
                </a:p>
              </p:txBody>
            </p:sp>
            <p:sp>
              <p:nvSpPr>
                <p:cNvPr id="4159" name="Line 63"/>
                <p:cNvSpPr>
                  <a:spLocks noChangeShapeType="1"/>
                </p:cNvSpPr>
                <p:nvPr/>
              </p:nvSpPr>
              <p:spPr bwMode="auto">
                <a:xfrm>
                  <a:off x="5212" y="3801"/>
                  <a:ext cx="1" cy="16"/>
                </a:xfrm>
                <a:prstGeom prst="line">
                  <a:avLst/>
                </a:prstGeom>
                <a:noFill/>
                <a:ln w="12700">
                  <a:solidFill>
                    <a:srgbClr val="000000"/>
                  </a:solidFill>
                  <a:round/>
                  <a:headEnd/>
                  <a:tailEnd/>
                </a:ln>
              </p:spPr>
              <p:txBody>
                <a:bodyPr/>
                <a:lstStyle/>
                <a:p>
                  <a:endParaRPr lang="en-US"/>
                </a:p>
              </p:txBody>
            </p:sp>
            <p:sp>
              <p:nvSpPr>
                <p:cNvPr id="4160" name="Line 64"/>
                <p:cNvSpPr>
                  <a:spLocks noChangeShapeType="1"/>
                </p:cNvSpPr>
                <p:nvPr/>
              </p:nvSpPr>
              <p:spPr bwMode="auto">
                <a:xfrm>
                  <a:off x="5212" y="3793"/>
                  <a:ext cx="1" cy="1"/>
                </a:xfrm>
                <a:prstGeom prst="line">
                  <a:avLst/>
                </a:prstGeom>
                <a:noFill/>
                <a:ln w="6350">
                  <a:solidFill>
                    <a:srgbClr val="808080"/>
                  </a:solidFill>
                  <a:round/>
                  <a:headEnd/>
                  <a:tailEnd/>
                </a:ln>
              </p:spPr>
              <p:txBody>
                <a:bodyPr/>
                <a:lstStyle/>
                <a:p>
                  <a:endParaRPr lang="en-US"/>
                </a:p>
              </p:txBody>
            </p:sp>
            <p:sp>
              <p:nvSpPr>
                <p:cNvPr id="4161" name="Line 65"/>
                <p:cNvSpPr>
                  <a:spLocks noChangeShapeType="1"/>
                </p:cNvSpPr>
                <p:nvPr/>
              </p:nvSpPr>
              <p:spPr bwMode="auto">
                <a:xfrm>
                  <a:off x="5282" y="3801"/>
                  <a:ext cx="1" cy="8"/>
                </a:xfrm>
                <a:prstGeom prst="line">
                  <a:avLst/>
                </a:prstGeom>
                <a:noFill/>
                <a:ln w="12700">
                  <a:solidFill>
                    <a:srgbClr val="000000"/>
                  </a:solidFill>
                  <a:round/>
                  <a:headEnd/>
                  <a:tailEnd/>
                </a:ln>
              </p:spPr>
              <p:txBody>
                <a:bodyPr/>
                <a:lstStyle/>
                <a:p>
                  <a:endParaRPr lang="en-US"/>
                </a:p>
              </p:txBody>
            </p:sp>
            <p:sp>
              <p:nvSpPr>
                <p:cNvPr id="4162" name="Line 66"/>
                <p:cNvSpPr>
                  <a:spLocks noChangeShapeType="1"/>
                </p:cNvSpPr>
                <p:nvPr/>
              </p:nvSpPr>
              <p:spPr bwMode="auto">
                <a:xfrm>
                  <a:off x="5353" y="3801"/>
                  <a:ext cx="1" cy="8"/>
                </a:xfrm>
                <a:prstGeom prst="line">
                  <a:avLst/>
                </a:prstGeom>
                <a:noFill/>
                <a:ln w="12700">
                  <a:solidFill>
                    <a:srgbClr val="000000"/>
                  </a:solidFill>
                  <a:round/>
                  <a:headEnd/>
                  <a:tailEnd/>
                </a:ln>
              </p:spPr>
              <p:txBody>
                <a:bodyPr/>
                <a:lstStyle/>
                <a:p>
                  <a:endParaRPr lang="en-US"/>
                </a:p>
              </p:txBody>
            </p:sp>
            <p:sp>
              <p:nvSpPr>
                <p:cNvPr id="4163" name="Line 67"/>
                <p:cNvSpPr>
                  <a:spLocks noChangeShapeType="1"/>
                </p:cNvSpPr>
                <p:nvPr/>
              </p:nvSpPr>
              <p:spPr bwMode="auto">
                <a:xfrm>
                  <a:off x="5427" y="3801"/>
                  <a:ext cx="1" cy="8"/>
                </a:xfrm>
                <a:prstGeom prst="line">
                  <a:avLst/>
                </a:prstGeom>
                <a:noFill/>
                <a:ln w="12700">
                  <a:solidFill>
                    <a:srgbClr val="000000"/>
                  </a:solidFill>
                  <a:round/>
                  <a:headEnd/>
                  <a:tailEnd/>
                </a:ln>
              </p:spPr>
              <p:txBody>
                <a:bodyPr/>
                <a:lstStyle/>
                <a:p>
                  <a:endParaRPr lang="en-US"/>
                </a:p>
              </p:txBody>
            </p:sp>
            <p:sp>
              <p:nvSpPr>
                <p:cNvPr id="4164" name="Line 68"/>
                <p:cNvSpPr>
                  <a:spLocks noChangeShapeType="1"/>
                </p:cNvSpPr>
                <p:nvPr/>
              </p:nvSpPr>
              <p:spPr bwMode="auto">
                <a:xfrm>
                  <a:off x="4922" y="3801"/>
                  <a:ext cx="1" cy="16"/>
                </a:xfrm>
                <a:prstGeom prst="line">
                  <a:avLst/>
                </a:prstGeom>
                <a:noFill/>
                <a:ln w="12700">
                  <a:solidFill>
                    <a:srgbClr val="000000"/>
                  </a:solidFill>
                  <a:round/>
                  <a:headEnd/>
                  <a:tailEnd/>
                </a:ln>
              </p:spPr>
              <p:txBody>
                <a:bodyPr/>
                <a:lstStyle/>
                <a:p>
                  <a:endParaRPr lang="en-US"/>
                </a:p>
              </p:txBody>
            </p:sp>
            <p:sp>
              <p:nvSpPr>
                <p:cNvPr id="4165" name="Line 69"/>
                <p:cNvSpPr>
                  <a:spLocks noChangeShapeType="1"/>
                </p:cNvSpPr>
                <p:nvPr/>
              </p:nvSpPr>
              <p:spPr bwMode="auto">
                <a:xfrm>
                  <a:off x="4922" y="3793"/>
                  <a:ext cx="1" cy="1"/>
                </a:xfrm>
                <a:prstGeom prst="line">
                  <a:avLst/>
                </a:prstGeom>
                <a:noFill/>
                <a:ln w="6350">
                  <a:solidFill>
                    <a:srgbClr val="808080"/>
                  </a:solidFill>
                  <a:round/>
                  <a:headEnd/>
                  <a:tailEnd/>
                </a:ln>
              </p:spPr>
              <p:txBody>
                <a:bodyPr/>
                <a:lstStyle/>
                <a:p>
                  <a:endParaRPr lang="en-US"/>
                </a:p>
              </p:txBody>
            </p:sp>
            <p:sp>
              <p:nvSpPr>
                <p:cNvPr id="4166" name="Line 70"/>
                <p:cNvSpPr>
                  <a:spLocks noChangeShapeType="1"/>
                </p:cNvSpPr>
                <p:nvPr/>
              </p:nvSpPr>
              <p:spPr bwMode="auto">
                <a:xfrm>
                  <a:off x="4992" y="3801"/>
                  <a:ext cx="1" cy="8"/>
                </a:xfrm>
                <a:prstGeom prst="line">
                  <a:avLst/>
                </a:prstGeom>
                <a:noFill/>
                <a:ln w="12700">
                  <a:solidFill>
                    <a:srgbClr val="000000"/>
                  </a:solidFill>
                  <a:round/>
                  <a:headEnd/>
                  <a:tailEnd/>
                </a:ln>
              </p:spPr>
              <p:txBody>
                <a:bodyPr/>
                <a:lstStyle/>
                <a:p>
                  <a:endParaRPr lang="en-US"/>
                </a:p>
              </p:txBody>
            </p:sp>
            <p:sp>
              <p:nvSpPr>
                <p:cNvPr id="4167" name="Line 71"/>
                <p:cNvSpPr>
                  <a:spLocks noChangeShapeType="1"/>
                </p:cNvSpPr>
                <p:nvPr/>
              </p:nvSpPr>
              <p:spPr bwMode="auto">
                <a:xfrm>
                  <a:off x="5067" y="3801"/>
                  <a:ext cx="1" cy="8"/>
                </a:xfrm>
                <a:prstGeom prst="line">
                  <a:avLst/>
                </a:prstGeom>
                <a:noFill/>
                <a:ln w="12700">
                  <a:solidFill>
                    <a:srgbClr val="000000"/>
                  </a:solidFill>
                  <a:round/>
                  <a:headEnd/>
                  <a:tailEnd/>
                </a:ln>
              </p:spPr>
              <p:txBody>
                <a:bodyPr/>
                <a:lstStyle/>
                <a:p>
                  <a:endParaRPr lang="en-US"/>
                </a:p>
              </p:txBody>
            </p:sp>
            <p:sp>
              <p:nvSpPr>
                <p:cNvPr id="4168" name="Line 72"/>
                <p:cNvSpPr>
                  <a:spLocks noChangeShapeType="1"/>
                </p:cNvSpPr>
                <p:nvPr/>
              </p:nvSpPr>
              <p:spPr bwMode="auto">
                <a:xfrm>
                  <a:off x="5141" y="3801"/>
                  <a:ext cx="1" cy="8"/>
                </a:xfrm>
                <a:prstGeom prst="line">
                  <a:avLst/>
                </a:prstGeom>
                <a:noFill/>
                <a:ln w="12700">
                  <a:solidFill>
                    <a:srgbClr val="000000"/>
                  </a:solidFill>
                  <a:round/>
                  <a:headEnd/>
                  <a:tailEnd/>
                </a:ln>
              </p:spPr>
              <p:txBody>
                <a:bodyPr/>
                <a:lstStyle/>
                <a:p>
                  <a:endParaRPr lang="en-US"/>
                </a:p>
              </p:txBody>
            </p:sp>
            <p:sp>
              <p:nvSpPr>
                <p:cNvPr id="4169" name="Line 73"/>
                <p:cNvSpPr>
                  <a:spLocks noChangeShapeType="1"/>
                </p:cNvSpPr>
                <p:nvPr/>
              </p:nvSpPr>
              <p:spPr bwMode="auto">
                <a:xfrm>
                  <a:off x="4636" y="3801"/>
                  <a:ext cx="1" cy="16"/>
                </a:xfrm>
                <a:prstGeom prst="line">
                  <a:avLst/>
                </a:prstGeom>
                <a:noFill/>
                <a:ln w="12700">
                  <a:solidFill>
                    <a:srgbClr val="000000"/>
                  </a:solidFill>
                  <a:round/>
                  <a:headEnd/>
                  <a:tailEnd/>
                </a:ln>
              </p:spPr>
              <p:txBody>
                <a:bodyPr/>
                <a:lstStyle/>
                <a:p>
                  <a:endParaRPr lang="en-US"/>
                </a:p>
              </p:txBody>
            </p:sp>
            <p:sp>
              <p:nvSpPr>
                <p:cNvPr id="4170" name="Line 74"/>
                <p:cNvSpPr>
                  <a:spLocks noChangeShapeType="1"/>
                </p:cNvSpPr>
                <p:nvPr/>
              </p:nvSpPr>
              <p:spPr bwMode="auto">
                <a:xfrm>
                  <a:off x="4636" y="3793"/>
                  <a:ext cx="1" cy="1"/>
                </a:xfrm>
                <a:prstGeom prst="line">
                  <a:avLst/>
                </a:prstGeom>
                <a:noFill/>
                <a:ln w="6350">
                  <a:solidFill>
                    <a:srgbClr val="808080"/>
                  </a:solidFill>
                  <a:round/>
                  <a:headEnd/>
                  <a:tailEnd/>
                </a:ln>
              </p:spPr>
              <p:txBody>
                <a:bodyPr/>
                <a:lstStyle/>
                <a:p>
                  <a:endParaRPr lang="en-US"/>
                </a:p>
              </p:txBody>
            </p:sp>
            <p:sp>
              <p:nvSpPr>
                <p:cNvPr id="4171" name="Line 75"/>
                <p:cNvSpPr>
                  <a:spLocks noChangeShapeType="1"/>
                </p:cNvSpPr>
                <p:nvPr/>
              </p:nvSpPr>
              <p:spPr bwMode="auto">
                <a:xfrm>
                  <a:off x="4706" y="3801"/>
                  <a:ext cx="1" cy="8"/>
                </a:xfrm>
                <a:prstGeom prst="line">
                  <a:avLst/>
                </a:prstGeom>
                <a:noFill/>
                <a:ln w="12700">
                  <a:solidFill>
                    <a:srgbClr val="000000"/>
                  </a:solidFill>
                  <a:round/>
                  <a:headEnd/>
                  <a:tailEnd/>
                </a:ln>
              </p:spPr>
              <p:txBody>
                <a:bodyPr/>
                <a:lstStyle/>
                <a:p>
                  <a:endParaRPr lang="en-US"/>
                </a:p>
              </p:txBody>
            </p:sp>
            <p:sp>
              <p:nvSpPr>
                <p:cNvPr id="4172" name="Line 76"/>
                <p:cNvSpPr>
                  <a:spLocks noChangeShapeType="1"/>
                </p:cNvSpPr>
                <p:nvPr/>
              </p:nvSpPr>
              <p:spPr bwMode="auto">
                <a:xfrm>
                  <a:off x="4777" y="3801"/>
                  <a:ext cx="1" cy="8"/>
                </a:xfrm>
                <a:prstGeom prst="line">
                  <a:avLst/>
                </a:prstGeom>
                <a:noFill/>
                <a:ln w="12700">
                  <a:solidFill>
                    <a:srgbClr val="000000"/>
                  </a:solidFill>
                  <a:round/>
                  <a:headEnd/>
                  <a:tailEnd/>
                </a:ln>
              </p:spPr>
              <p:txBody>
                <a:bodyPr/>
                <a:lstStyle/>
                <a:p>
                  <a:endParaRPr lang="en-US"/>
                </a:p>
              </p:txBody>
            </p:sp>
            <p:sp>
              <p:nvSpPr>
                <p:cNvPr id="4173" name="Line 77"/>
                <p:cNvSpPr>
                  <a:spLocks noChangeShapeType="1"/>
                </p:cNvSpPr>
                <p:nvPr/>
              </p:nvSpPr>
              <p:spPr bwMode="auto">
                <a:xfrm>
                  <a:off x="4851" y="3801"/>
                  <a:ext cx="1" cy="8"/>
                </a:xfrm>
                <a:prstGeom prst="line">
                  <a:avLst/>
                </a:prstGeom>
                <a:noFill/>
                <a:ln w="12700">
                  <a:solidFill>
                    <a:srgbClr val="000000"/>
                  </a:solidFill>
                  <a:round/>
                  <a:headEnd/>
                  <a:tailEnd/>
                </a:ln>
              </p:spPr>
              <p:txBody>
                <a:bodyPr/>
                <a:lstStyle/>
                <a:p>
                  <a:endParaRPr lang="en-US"/>
                </a:p>
              </p:txBody>
            </p:sp>
            <p:sp>
              <p:nvSpPr>
                <p:cNvPr id="4174" name="Line 78"/>
                <p:cNvSpPr>
                  <a:spLocks noChangeShapeType="1"/>
                </p:cNvSpPr>
                <p:nvPr/>
              </p:nvSpPr>
              <p:spPr bwMode="auto">
                <a:xfrm>
                  <a:off x="4350" y="3801"/>
                  <a:ext cx="1" cy="16"/>
                </a:xfrm>
                <a:prstGeom prst="line">
                  <a:avLst/>
                </a:prstGeom>
                <a:noFill/>
                <a:ln w="12700">
                  <a:solidFill>
                    <a:srgbClr val="000000"/>
                  </a:solidFill>
                  <a:round/>
                  <a:headEnd/>
                  <a:tailEnd/>
                </a:ln>
              </p:spPr>
              <p:txBody>
                <a:bodyPr/>
                <a:lstStyle/>
                <a:p>
                  <a:endParaRPr lang="en-US"/>
                </a:p>
              </p:txBody>
            </p:sp>
            <p:sp>
              <p:nvSpPr>
                <p:cNvPr id="4175" name="Line 79"/>
                <p:cNvSpPr>
                  <a:spLocks noChangeShapeType="1"/>
                </p:cNvSpPr>
                <p:nvPr/>
              </p:nvSpPr>
              <p:spPr bwMode="auto">
                <a:xfrm>
                  <a:off x="4350" y="3793"/>
                  <a:ext cx="1" cy="1"/>
                </a:xfrm>
                <a:prstGeom prst="line">
                  <a:avLst/>
                </a:prstGeom>
                <a:noFill/>
                <a:ln w="6350">
                  <a:solidFill>
                    <a:srgbClr val="808080"/>
                  </a:solidFill>
                  <a:round/>
                  <a:headEnd/>
                  <a:tailEnd/>
                </a:ln>
              </p:spPr>
              <p:txBody>
                <a:bodyPr/>
                <a:lstStyle/>
                <a:p>
                  <a:endParaRPr lang="en-US"/>
                </a:p>
              </p:txBody>
            </p:sp>
            <p:sp>
              <p:nvSpPr>
                <p:cNvPr id="4176" name="Line 80"/>
                <p:cNvSpPr>
                  <a:spLocks noChangeShapeType="1"/>
                </p:cNvSpPr>
                <p:nvPr/>
              </p:nvSpPr>
              <p:spPr bwMode="auto">
                <a:xfrm>
                  <a:off x="4420" y="3801"/>
                  <a:ext cx="1" cy="8"/>
                </a:xfrm>
                <a:prstGeom prst="line">
                  <a:avLst/>
                </a:prstGeom>
                <a:noFill/>
                <a:ln w="12700">
                  <a:solidFill>
                    <a:srgbClr val="000000"/>
                  </a:solidFill>
                  <a:round/>
                  <a:headEnd/>
                  <a:tailEnd/>
                </a:ln>
              </p:spPr>
              <p:txBody>
                <a:bodyPr/>
                <a:lstStyle/>
                <a:p>
                  <a:endParaRPr lang="en-US"/>
                </a:p>
              </p:txBody>
            </p:sp>
            <p:sp>
              <p:nvSpPr>
                <p:cNvPr id="4177" name="Line 81"/>
                <p:cNvSpPr>
                  <a:spLocks noChangeShapeType="1"/>
                </p:cNvSpPr>
                <p:nvPr/>
              </p:nvSpPr>
              <p:spPr bwMode="auto">
                <a:xfrm>
                  <a:off x="4491" y="3801"/>
                  <a:ext cx="1" cy="8"/>
                </a:xfrm>
                <a:prstGeom prst="line">
                  <a:avLst/>
                </a:prstGeom>
                <a:noFill/>
                <a:ln w="12700">
                  <a:solidFill>
                    <a:srgbClr val="000000"/>
                  </a:solidFill>
                  <a:round/>
                  <a:headEnd/>
                  <a:tailEnd/>
                </a:ln>
              </p:spPr>
              <p:txBody>
                <a:bodyPr/>
                <a:lstStyle/>
                <a:p>
                  <a:endParaRPr lang="en-US"/>
                </a:p>
              </p:txBody>
            </p:sp>
            <p:sp>
              <p:nvSpPr>
                <p:cNvPr id="4178" name="Line 82"/>
                <p:cNvSpPr>
                  <a:spLocks noChangeShapeType="1"/>
                </p:cNvSpPr>
                <p:nvPr/>
              </p:nvSpPr>
              <p:spPr bwMode="auto">
                <a:xfrm>
                  <a:off x="4565" y="3801"/>
                  <a:ext cx="1" cy="8"/>
                </a:xfrm>
                <a:prstGeom prst="line">
                  <a:avLst/>
                </a:prstGeom>
                <a:noFill/>
                <a:ln w="12700">
                  <a:solidFill>
                    <a:srgbClr val="000000"/>
                  </a:solidFill>
                  <a:round/>
                  <a:headEnd/>
                  <a:tailEnd/>
                </a:ln>
              </p:spPr>
              <p:txBody>
                <a:bodyPr/>
                <a:lstStyle/>
                <a:p>
                  <a:endParaRPr lang="en-US"/>
                </a:p>
              </p:txBody>
            </p:sp>
            <p:sp>
              <p:nvSpPr>
                <p:cNvPr id="4179" name="Line 83"/>
                <p:cNvSpPr>
                  <a:spLocks noChangeShapeType="1"/>
                </p:cNvSpPr>
                <p:nvPr/>
              </p:nvSpPr>
              <p:spPr bwMode="auto">
                <a:xfrm>
                  <a:off x="4060" y="3801"/>
                  <a:ext cx="1" cy="16"/>
                </a:xfrm>
                <a:prstGeom prst="line">
                  <a:avLst/>
                </a:prstGeom>
                <a:noFill/>
                <a:ln w="12700">
                  <a:solidFill>
                    <a:srgbClr val="000000"/>
                  </a:solidFill>
                  <a:round/>
                  <a:headEnd/>
                  <a:tailEnd/>
                </a:ln>
              </p:spPr>
              <p:txBody>
                <a:bodyPr/>
                <a:lstStyle/>
                <a:p>
                  <a:endParaRPr lang="en-US"/>
                </a:p>
              </p:txBody>
            </p:sp>
            <p:sp>
              <p:nvSpPr>
                <p:cNvPr id="4180" name="Line 84"/>
                <p:cNvSpPr>
                  <a:spLocks noChangeShapeType="1"/>
                </p:cNvSpPr>
                <p:nvPr/>
              </p:nvSpPr>
              <p:spPr bwMode="auto">
                <a:xfrm>
                  <a:off x="4060" y="3793"/>
                  <a:ext cx="1" cy="1"/>
                </a:xfrm>
                <a:prstGeom prst="line">
                  <a:avLst/>
                </a:prstGeom>
                <a:noFill/>
                <a:ln w="6350">
                  <a:solidFill>
                    <a:srgbClr val="808080"/>
                  </a:solidFill>
                  <a:round/>
                  <a:headEnd/>
                  <a:tailEnd/>
                </a:ln>
              </p:spPr>
              <p:txBody>
                <a:bodyPr/>
                <a:lstStyle/>
                <a:p>
                  <a:endParaRPr lang="en-US"/>
                </a:p>
              </p:txBody>
            </p:sp>
            <p:sp>
              <p:nvSpPr>
                <p:cNvPr id="4181" name="Line 85"/>
                <p:cNvSpPr>
                  <a:spLocks noChangeShapeType="1"/>
                </p:cNvSpPr>
                <p:nvPr/>
              </p:nvSpPr>
              <p:spPr bwMode="auto">
                <a:xfrm>
                  <a:off x="4131" y="3801"/>
                  <a:ext cx="1" cy="8"/>
                </a:xfrm>
                <a:prstGeom prst="line">
                  <a:avLst/>
                </a:prstGeom>
                <a:noFill/>
                <a:ln w="12700">
                  <a:solidFill>
                    <a:srgbClr val="000000"/>
                  </a:solidFill>
                  <a:round/>
                  <a:headEnd/>
                  <a:tailEnd/>
                </a:ln>
              </p:spPr>
              <p:txBody>
                <a:bodyPr/>
                <a:lstStyle/>
                <a:p>
                  <a:endParaRPr lang="en-US"/>
                </a:p>
              </p:txBody>
            </p:sp>
            <p:sp>
              <p:nvSpPr>
                <p:cNvPr id="4182" name="Line 86"/>
                <p:cNvSpPr>
                  <a:spLocks noChangeShapeType="1"/>
                </p:cNvSpPr>
                <p:nvPr/>
              </p:nvSpPr>
              <p:spPr bwMode="auto">
                <a:xfrm>
                  <a:off x="4205" y="3801"/>
                  <a:ext cx="1" cy="8"/>
                </a:xfrm>
                <a:prstGeom prst="line">
                  <a:avLst/>
                </a:prstGeom>
                <a:noFill/>
                <a:ln w="12700">
                  <a:solidFill>
                    <a:srgbClr val="000000"/>
                  </a:solidFill>
                  <a:round/>
                  <a:headEnd/>
                  <a:tailEnd/>
                </a:ln>
              </p:spPr>
              <p:txBody>
                <a:bodyPr/>
                <a:lstStyle/>
                <a:p>
                  <a:endParaRPr lang="en-US"/>
                </a:p>
              </p:txBody>
            </p:sp>
            <p:sp>
              <p:nvSpPr>
                <p:cNvPr id="4183" name="Line 87"/>
                <p:cNvSpPr>
                  <a:spLocks noChangeShapeType="1"/>
                </p:cNvSpPr>
                <p:nvPr/>
              </p:nvSpPr>
              <p:spPr bwMode="auto">
                <a:xfrm>
                  <a:off x="4279" y="3801"/>
                  <a:ext cx="1" cy="8"/>
                </a:xfrm>
                <a:prstGeom prst="line">
                  <a:avLst/>
                </a:prstGeom>
                <a:noFill/>
                <a:ln w="12700">
                  <a:solidFill>
                    <a:srgbClr val="000000"/>
                  </a:solidFill>
                  <a:round/>
                  <a:headEnd/>
                  <a:tailEnd/>
                </a:ln>
              </p:spPr>
              <p:txBody>
                <a:bodyPr/>
                <a:lstStyle/>
                <a:p>
                  <a:endParaRPr lang="en-US"/>
                </a:p>
              </p:txBody>
            </p:sp>
            <p:sp>
              <p:nvSpPr>
                <p:cNvPr id="4184" name="Line 88"/>
                <p:cNvSpPr>
                  <a:spLocks noChangeShapeType="1"/>
                </p:cNvSpPr>
                <p:nvPr/>
              </p:nvSpPr>
              <p:spPr bwMode="auto">
                <a:xfrm>
                  <a:off x="3774" y="3801"/>
                  <a:ext cx="1" cy="16"/>
                </a:xfrm>
                <a:prstGeom prst="line">
                  <a:avLst/>
                </a:prstGeom>
                <a:noFill/>
                <a:ln w="12700">
                  <a:solidFill>
                    <a:srgbClr val="000000"/>
                  </a:solidFill>
                  <a:round/>
                  <a:headEnd/>
                  <a:tailEnd/>
                </a:ln>
              </p:spPr>
              <p:txBody>
                <a:bodyPr/>
                <a:lstStyle/>
                <a:p>
                  <a:endParaRPr lang="en-US"/>
                </a:p>
              </p:txBody>
            </p:sp>
            <p:sp>
              <p:nvSpPr>
                <p:cNvPr id="4185" name="Line 89"/>
                <p:cNvSpPr>
                  <a:spLocks noChangeShapeType="1"/>
                </p:cNvSpPr>
                <p:nvPr/>
              </p:nvSpPr>
              <p:spPr bwMode="auto">
                <a:xfrm>
                  <a:off x="3774" y="3793"/>
                  <a:ext cx="1" cy="1"/>
                </a:xfrm>
                <a:prstGeom prst="line">
                  <a:avLst/>
                </a:prstGeom>
                <a:noFill/>
                <a:ln w="6350">
                  <a:solidFill>
                    <a:srgbClr val="808080"/>
                  </a:solidFill>
                  <a:round/>
                  <a:headEnd/>
                  <a:tailEnd/>
                </a:ln>
              </p:spPr>
              <p:txBody>
                <a:bodyPr/>
                <a:lstStyle/>
                <a:p>
                  <a:endParaRPr lang="en-US"/>
                </a:p>
              </p:txBody>
            </p:sp>
            <p:sp>
              <p:nvSpPr>
                <p:cNvPr id="4186" name="Line 90"/>
                <p:cNvSpPr>
                  <a:spLocks noChangeShapeType="1"/>
                </p:cNvSpPr>
                <p:nvPr/>
              </p:nvSpPr>
              <p:spPr bwMode="auto">
                <a:xfrm>
                  <a:off x="3845" y="3801"/>
                  <a:ext cx="1" cy="8"/>
                </a:xfrm>
                <a:prstGeom prst="line">
                  <a:avLst/>
                </a:prstGeom>
                <a:noFill/>
                <a:ln w="12700">
                  <a:solidFill>
                    <a:srgbClr val="000000"/>
                  </a:solidFill>
                  <a:round/>
                  <a:headEnd/>
                  <a:tailEnd/>
                </a:ln>
              </p:spPr>
              <p:txBody>
                <a:bodyPr/>
                <a:lstStyle/>
                <a:p>
                  <a:endParaRPr lang="en-US"/>
                </a:p>
              </p:txBody>
            </p:sp>
            <p:sp>
              <p:nvSpPr>
                <p:cNvPr id="4187" name="Line 91"/>
                <p:cNvSpPr>
                  <a:spLocks noChangeShapeType="1"/>
                </p:cNvSpPr>
                <p:nvPr/>
              </p:nvSpPr>
              <p:spPr bwMode="auto">
                <a:xfrm>
                  <a:off x="3915" y="3801"/>
                  <a:ext cx="1" cy="8"/>
                </a:xfrm>
                <a:prstGeom prst="line">
                  <a:avLst/>
                </a:prstGeom>
                <a:noFill/>
                <a:ln w="12700">
                  <a:solidFill>
                    <a:srgbClr val="000000"/>
                  </a:solidFill>
                  <a:round/>
                  <a:headEnd/>
                  <a:tailEnd/>
                </a:ln>
              </p:spPr>
              <p:txBody>
                <a:bodyPr/>
                <a:lstStyle/>
                <a:p>
                  <a:endParaRPr lang="en-US"/>
                </a:p>
              </p:txBody>
            </p:sp>
            <p:sp>
              <p:nvSpPr>
                <p:cNvPr id="4188" name="Line 92"/>
                <p:cNvSpPr>
                  <a:spLocks noChangeShapeType="1"/>
                </p:cNvSpPr>
                <p:nvPr/>
              </p:nvSpPr>
              <p:spPr bwMode="auto">
                <a:xfrm>
                  <a:off x="3990" y="3801"/>
                  <a:ext cx="1" cy="8"/>
                </a:xfrm>
                <a:prstGeom prst="line">
                  <a:avLst/>
                </a:prstGeom>
                <a:noFill/>
                <a:ln w="12700">
                  <a:solidFill>
                    <a:srgbClr val="000000"/>
                  </a:solidFill>
                  <a:round/>
                  <a:headEnd/>
                  <a:tailEnd/>
                </a:ln>
              </p:spPr>
              <p:txBody>
                <a:bodyPr/>
                <a:lstStyle/>
                <a:p>
                  <a:endParaRPr lang="en-US"/>
                </a:p>
              </p:txBody>
            </p:sp>
            <p:sp>
              <p:nvSpPr>
                <p:cNvPr id="4189" name="Line 93"/>
                <p:cNvSpPr>
                  <a:spLocks noChangeShapeType="1"/>
                </p:cNvSpPr>
                <p:nvPr/>
              </p:nvSpPr>
              <p:spPr bwMode="auto">
                <a:xfrm>
                  <a:off x="3488" y="3801"/>
                  <a:ext cx="1" cy="16"/>
                </a:xfrm>
                <a:prstGeom prst="line">
                  <a:avLst/>
                </a:prstGeom>
                <a:noFill/>
                <a:ln w="12700">
                  <a:solidFill>
                    <a:srgbClr val="000000"/>
                  </a:solidFill>
                  <a:round/>
                  <a:headEnd/>
                  <a:tailEnd/>
                </a:ln>
              </p:spPr>
              <p:txBody>
                <a:bodyPr/>
                <a:lstStyle/>
                <a:p>
                  <a:endParaRPr lang="en-US"/>
                </a:p>
              </p:txBody>
            </p:sp>
            <p:sp>
              <p:nvSpPr>
                <p:cNvPr id="4190" name="Line 94"/>
                <p:cNvSpPr>
                  <a:spLocks noChangeShapeType="1"/>
                </p:cNvSpPr>
                <p:nvPr/>
              </p:nvSpPr>
              <p:spPr bwMode="auto">
                <a:xfrm>
                  <a:off x="3488" y="3793"/>
                  <a:ext cx="1" cy="1"/>
                </a:xfrm>
                <a:prstGeom prst="line">
                  <a:avLst/>
                </a:prstGeom>
                <a:noFill/>
                <a:ln w="6350">
                  <a:solidFill>
                    <a:srgbClr val="808080"/>
                  </a:solidFill>
                  <a:round/>
                  <a:headEnd/>
                  <a:tailEnd/>
                </a:ln>
              </p:spPr>
              <p:txBody>
                <a:bodyPr/>
                <a:lstStyle/>
                <a:p>
                  <a:endParaRPr lang="en-US"/>
                </a:p>
              </p:txBody>
            </p:sp>
            <p:sp>
              <p:nvSpPr>
                <p:cNvPr id="4191" name="Line 95"/>
                <p:cNvSpPr>
                  <a:spLocks noChangeShapeType="1"/>
                </p:cNvSpPr>
                <p:nvPr/>
              </p:nvSpPr>
              <p:spPr bwMode="auto">
                <a:xfrm>
                  <a:off x="3559" y="3801"/>
                  <a:ext cx="1" cy="8"/>
                </a:xfrm>
                <a:prstGeom prst="line">
                  <a:avLst/>
                </a:prstGeom>
                <a:noFill/>
                <a:ln w="12700">
                  <a:solidFill>
                    <a:srgbClr val="000000"/>
                  </a:solidFill>
                  <a:round/>
                  <a:headEnd/>
                  <a:tailEnd/>
                </a:ln>
              </p:spPr>
              <p:txBody>
                <a:bodyPr/>
                <a:lstStyle/>
                <a:p>
                  <a:endParaRPr lang="en-US"/>
                </a:p>
              </p:txBody>
            </p:sp>
            <p:sp>
              <p:nvSpPr>
                <p:cNvPr id="4192" name="Line 96"/>
                <p:cNvSpPr>
                  <a:spLocks noChangeShapeType="1"/>
                </p:cNvSpPr>
                <p:nvPr/>
              </p:nvSpPr>
              <p:spPr bwMode="auto">
                <a:xfrm>
                  <a:off x="3629" y="3801"/>
                  <a:ext cx="1" cy="8"/>
                </a:xfrm>
                <a:prstGeom prst="line">
                  <a:avLst/>
                </a:prstGeom>
                <a:noFill/>
                <a:ln w="12700">
                  <a:solidFill>
                    <a:srgbClr val="000000"/>
                  </a:solidFill>
                  <a:round/>
                  <a:headEnd/>
                  <a:tailEnd/>
                </a:ln>
              </p:spPr>
              <p:txBody>
                <a:bodyPr/>
                <a:lstStyle/>
                <a:p>
                  <a:endParaRPr lang="en-US"/>
                </a:p>
              </p:txBody>
            </p:sp>
            <p:sp>
              <p:nvSpPr>
                <p:cNvPr id="4193" name="Line 97"/>
                <p:cNvSpPr>
                  <a:spLocks noChangeShapeType="1"/>
                </p:cNvSpPr>
                <p:nvPr/>
              </p:nvSpPr>
              <p:spPr bwMode="auto">
                <a:xfrm>
                  <a:off x="3704" y="3801"/>
                  <a:ext cx="1" cy="8"/>
                </a:xfrm>
                <a:prstGeom prst="line">
                  <a:avLst/>
                </a:prstGeom>
                <a:noFill/>
                <a:ln w="12700">
                  <a:solidFill>
                    <a:srgbClr val="000000"/>
                  </a:solidFill>
                  <a:round/>
                  <a:headEnd/>
                  <a:tailEnd/>
                </a:ln>
              </p:spPr>
              <p:txBody>
                <a:bodyPr/>
                <a:lstStyle/>
                <a:p>
                  <a:endParaRPr lang="en-US"/>
                </a:p>
              </p:txBody>
            </p:sp>
            <p:sp>
              <p:nvSpPr>
                <p:cNvPr id="4194" name="Line 98"/>
                <p:cNvSpPr>
                  <a:spLocks noChangeShapeType="1"/>
                </p:cNvSpPr>
                <p:nvPr/>
              </p:nvSpPr>
              <p:spPr bwMode="auto">
                <a:xfrm>
                  <a:off x="3198" y="3801"/>
                  <a:ext cx="1" cy="16"/>
                </a:xfrm>
                <a:prstGeom prst="line">
                  <a:avLst/>
                </a:prstGeom>
                <a:noFill/>
                <a:ln w="12700">
                  <a:solidFill>
                    <a:srgbClr val="000000"/>
                  </a:solidFill>
                  <a:round/>
                  <a:headEnd/>
                  <a:tailEnd/>
                </a:ln>
              </p:spPr>
              <p:txBody>
                <a:bodyPr/>
                <a:lstStyle/>
                <a:p>
                  <a:endParaRPr lang="en-US"/>
                </a:p>
              </p:txBody>
            </p:sp>
            <p:sp>
              <p:nvSpPr>
                <p:cNvPr id="4195" name="Line 99"/>
                <p:cNvSpPr>
                  <a:spLocks noChangeShapeType="1"/>
                </p:cNvSpPr>
                <p:nvPr/>
              </p:nvSpPr>
              <p:spPr bwMode="auto">
                <a:xfrm>
                  <a:off x="3198" y="3793"/>
                  <a:ext cx="1" cy="1"/>
                </a:xfrm>
                <a:prstGeom prst="line">
                  <a:avLst/>
                </a:prstGeom>
                <a:noFill/>
                <a:ln w="6350">
                  <a:solidFill>
                    <a:srgbClr val="808080"/>
                  </a:solidFill>
                  <a:round/>
                  <a:headEnd/>
                  <a:tailEnd/>
                </a:ln>
              </p:spPr>
              <p:txBody>
                <a:bodyPr/>
                <a:lstStyle/>
                <a:p>
                  <a:endParaRPr lang="en-US"/>
                </a:p>
              </p:txBody>
            </p:sp>
            <p:sp>
              <p:nvSpPr>
                <p:cNvPr id="4196" name="Line 100"/>
                <p:cNvSpPr>
                  <a:spLocks noChangeShapeType="1"/>
                </p:cNvSpPr>
                <p:nvPr/>
              </p:nvSpPr>
              <p:spPr bwMode="auto">
                <a:xfrm>
                  <a:off x="3269" y="3801"/>
                  <a:ext cx="1" cy="8"/>
                </a:xfrm>
                <a:prstGeom prst="line">
                  <a:avLst/>
                </a:prstGeom>
                <a:noFill/>
                <a:ln w="12700">
                  <a:solidFill>
                    <a:srgbClr val="000000"/>
                  </a:solidFill>
                  <a:round/>
                  <a:headEnd/>
                  <a:tailEnd/>
                </a:ln>
              </p:spPr>
              <p:txBody>
                <a:bodyPr/>
                <a:lstStyle/>
                <a:p>
                  <a:endParaRPr lang="en-US"/>
                </a:p>
              </p:txBody>
            </p:sp>
            <p:sp>
              <p:nvSpPr>
                <p:cNvPr id="4197" name="Line 101"/>
                <p:cNvSpPr>
                  <a:spLocks noChangeShapeType="1"/>
                </p:cNvSpPr>
                <p:nvPr/>
              </p:nvSpPr>
              <p:spPr bwMode="auto">
                <a:xfrm>
                  <a:off x="3343" y="3801"/>
                  <a:ext cx="1" cy="8"/>
                </a:xfrm>
                <a:prstGeom prst="line">
                  <a:avLst/>
                </a:prstGeom>
                <a:noFill/>
                <a:ln w="12700">
                  <a:solidFill>
                    <a:srgbClr val="000000"/>
                  </a:solidFill>
                  <a:round/>
                  <a:headEnd/>
                  <a:tailEnd/>
                </a:ln>
              </p:spPr>
              <p:txBody>
                <a:bodyPr/>
                <a:lstStyle/>
                <a:p>
                  <a:endParaRPr lang="en-US"/>
                </a:p>
              </p:txBody>
            </p:sp>
            <p:sp>
              <p:nvSpPr>
                <p:cNvPr id="4198" name="Line 102"/>
                <p:cNvSpPr>
                  <a:spLocks noChangeShapeType="1"/>
                </p:cNvSpPr>
                <p:nvPr/>
              </p:nvSpPr>
              <p:spPr bwMode="auto">
                <a:xfrm>
                  <a:off x="3418" y="3801"/>
                  <a:ext cx="1" cy="8"/>
                </a:xfrm>
                <a:prstGeom prst="line">
                  <a:avLst/>
                </a:prstGeom>
                <a:noFill/>
                <a:ln w="12700">
                  <a:solidFill>
                    <a:srgbClr val="000000"/>
                  </a:solidFill>
                  <a:round/>
                  <a:headEnd/>
                  <a:tailEnd/>
                </a:ln>
              </p:spPr>
              <p:txBody>
                <a:bodyPr/>
                <a:lstStyle/>
                <a:p>
                  <a:endParaRPr lang="en-US"/>
                </a:p>
              </p:txBody>
            </p:sp>
            <p:sp>
              <p:nvSpPr>
                <p:cNvPr id="4199" name="Line 103"/>
                <p:cNvSpPr>
                  <a:spLocks noChangeShapeType="1"/>
                </p:cNvSpPr>
                <p:nvPr/>
              </p:nvSpPr>
              <p:spPr bwMode="auto">
                <a:xfrm>
                  <a:off x="2912" y="3801"/>
                  <a:ext cx="1" cy="16"/>
                </a:xfrm>
                <a:prstGeom prst="line">
                  <a:avLst/>
                </a:prstGeom>
                <a:noFill/>
                <a:ln w="12700">
                  <a:solidFill>
                    <a:srgbClr val="000000"/>
                  </a:solidFill>
                  <a:round/>
                  <a:headEnd/>
                  <a:tailEnd/>
                </a:ln>
              </p:spPr>
              <p:txBody>
                <a:bodyPr/>
                <a:lstStyle/>
                <a:p>
                  <a:endParaRPr lang="en-US"/>
                </a:p>
              </p:txBody>
            </p:sp>
            <p:sp>
              <p:nvSpPr>
                <p:cNvPr id="4200" name="Line 104"/>
                <p:cNvSpPr>
                  <a:spLocks noChangeShapeType="1"/>
                </p:cNvSpPr>
                <p:nvPr/>
              </p:nvSpPr>
              <p:spPr bwMode="auto">
                <a:xfrm>
                  <a:off x="2912" y="3793"/>
                  <a:ext cx="1" cy="1"/>
                </a:xfrm>
                <a:prstGeom prst="line">
                  <a:avLst/>
                </a:prstGeom>
                <a:noFill/>
                <a:ln w="6350">
                  <a:solidFill>
                    <a:srgbClr val="808080"/>
                  </a:solidFill>
                  <a:round/>
                  <a:headEnd/>
                  <a:tailEnd/>
                </a:ln>
              </p:spPr>
              <p:txBody>
                <a:bodyPr/>
                <a:lstStyle/>
                <a:p>
                  <a:endParaRPr lang="en-US"/>
                </a:p>
              </p:txBody>
            </p:sp>
            <p:sp>
              <p:nvSpPr>
                <p:cNvPr id="4201" name="Line 105"/>
                <p:cNvSpPr>
                  <a:spLocks noChangeShapeType="1"/>
                </p:cNvSpPr>
                <p:nvPr/>
              </p:nvSpPr>
              <p:spPr bwMode="auto">
                <a:xfrm>
                  <a:off x="2983" y="3801"/>
                  <a:ext cx="1" cy="8"/>
                </a:xfrm>
                <a:prstGeom prst="line">
                  <a:avLst/>
                </a:prstGeom>
                <a:noFill/>
                <a:ln w="12700">
                  <a:solidFill>
                    <a:srgbClr val="000000"/>
                  </a:solidFill>
                  <a:round/>
                  <a:headEnd/>
                  <a:tailEnd/>
                </a:ln>
              </p:spPr>
              <p:txBody>
                <a:bodyPr/>
                <a:lstStyle/>
                <a:p>
                  <a:endParaRPr lang="en-US"/>
                </a:p>
              </p:txBody>
            </p:sp>
            <p:sp>
              <p:nvSpPr>
                <p:cNvPr id="4202" name="Line 106"/>
                <p:cNvSpPr>
                  <a:spLocks noChangeShapeType="1"/>
                </p:cNvSpPr>
                <p:nvPr/>
              </p:nvSpPr>
              <p:spPr bwMode="auto">
                <a:xfrm>
                  <a:off x="3053" y="3801"/>
                  <a:ext cx="1" cy="8"/>
                </a:xfrm>
                <a:prstGeom prst="line">
                  <a:avLst/>
                </a:prstGeom>
                <a:noFill/>
                <a:ln w="12700">
                  <a:solidFill>
                    <a:srgbClr val="000000"/>
                  </a:solidFill>
                  <a:round/>
                  <a:headEnd/>
                  <a:tailEnd/>
                </a:ln>
              </p:spPr>
              <p:txBody>
                <a:bodyPr/>
                <a:lstStyle/>
                <a:p>
                  <a:endParaRPr lang="en-US"/>
                </a:p>
              </p:txBody>
            </p:sp>
            <p:sp>
              <p:nvSpPr>
                <p:cNvPr id="4203" name="Line 107"/>
                <p:cNvSpPr>
                  <a:spLocks noChangeShapeType="1"/>
                </p:cNvSpPr>
                <p:nvPr/>
              </p:nvSpPr>
              <p:spPr bwMode="auto">
                <a:xfrm>
                  <a:off x="3128" y="3801"/>
                  <a:ext cx="1" cy="8"/>
                </a:xfrm>
                <a:prstGeom prst="line">
                  <a:avLst/>
                </a:prstGeom>
                <a:noFill/>
                <a:ln w="12700">
                  <a:solidFill>
                    <a:srgbClr val="000000"/>
                  </a:solidFill>
                  <a:round/>
                  <a:headEnd/>
                  <a:tailEnd/>
                </a:ln>
              </p:spPr>
              <p:txBody>
                <a:bodyPr/>
                <a:lstStyle/>
                <a:p>
                  <a:endParaRPr lang="en-US"/>
                </a:p>
              </p:txBody>
            </p:sp>
          </p:grpSp>
          <p:grpSp>
            <p:nvGrpSpPr>
              <p:cNvPr id="10" name="Group 108"/>
              <p:cNvGrpSpPr>
                <a:grpSpLocks/>
              </p:cNvGrpSpPr>
              <p:nvPr/>
            </p:nvGrpSpPr>
            <p:grpSpPr bwMode="auto">
              <a:xfrm>
                <a:off x="2806" y="2193"/>
                <a:ext cx="2793" cy="1925"/>
                <a:chOff x="2806" y="2193"/>
                <a:chExt cx="2793" cy="1925"/>
              </a:xfrm>
            </p:grpSpPr>
            <p:sp>
              <p:nvSpPr>
                <p:cNvPr id="4205" name="Rectangle 109"/>
                <p:cNvSpPr>
                  <a:spLocks noChangeArrowheads="1"/>
                </p:cNvSpPr>
                <p:nvPr/>
              </p:nvSpPr>
              <p:spPr bwMode="auto">
                <a:xfrm>
                  <a:off x="4121" y="3984"/>
                  <a:ext cx="18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m/z</a:t>
                  </a:r>
                  <a:endParaRPr lang="en-US" sz="1400" b="1">
                    <a:latin typeface="Arial" charset="0"/>
                  </a:endParaRPr>
                </a:p>
              </p:txBody>
            </p:sp>
            <p:sp>
              <p:nvSpPr>
                <p:cNvPr id="4206" name="Rectangle 110"/>
                <p:cNvSpPr>
                  <a:spLocks noChangeArrowheads="1"/>
                </p:cNvSpPr>
                <p:nvPr/>
              </p:nvSpPr>
              <p:spPr bwMode="auto">
                <a:xfrm>
                  <a:off x="5351" y="3824"/>
                  <a:ext cx="248"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1400</a:t>
                  </a:r>
                  <a:endParaRPr lang="en-US" sz="1400" b="1">
                    <a:latin typeface="Arial" charset="0"/>
                  </a:endParaRPr>
                </a:p>
              </p:txBody>
            </p:sp>
            <p:sp>
              <p:nvSpPr>
                <p:cNvPr id="4207" name="Rectangle 111"/>
                <p:cNvSpPr>
                  <a:spLocks noChangeArrowheads="1"/>
                </p:cNvSpPr>
                <p:nvPr/>
              </p:nvSpPr>
              <p:spPr bwMode="auto">
                <a:xfrm>
                  <a:off x="5065" y="3824"/>
                  <a:ext cx="248"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1300</a:t>
                  </a:r>
                  <a:endParaRPr lang="en-US" sz="1400" b="1">
                    <a:latin typeface="Arial" charset="0"/>
                  </a:endParaRPr>
                </a:p>
              </p:txBody>
            </p:sp>
            <p:sp>
              <p:nvSpPr>
                <p:cNvPr id="4208" name="Rectangle 112"/>
                <p:cNvSpPr>
                  <a:spLocks noChangeArrowheads="1"/>
                </p:cNvSpPr>
                <p:nvPr/>
              </p:nvSpPr>
              <p:spPr bwMode="auto">
                <a:xfrm>
                  <a:off x="4775" y="3824"/>
                  <a:ext cx="248"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1200</a:t>
                  </a:r>
                  <a:endParaRPr lang="en-US" sz="1400" b="1">
                    <a:latin typeface="Arial" charset="0"/>
                  </a:endParaRPr>
                </a:p>
              </p:txBody>
            </p:sp>
            <p:sp>
              <p:nvSpPr>
                <p:cNvPr id="4209" name="Rectangle 113"/>
                <p:cNvSpPr>
                  <a:spLocks noChangeArrowheads="1"/>
                </p:cNvSpPr>
                <p:nvPr/>
              </p:nvSpPr>
              <p:spPr bwMode="auto">
                <a:xfrm>
                  <a:off x="4489" y="3824"/>
                  <a:ext cx="248"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1100</a:t>
                  </a:r>
                  <a:endParaRPr lang="en-US" sz="1400" b="1">
                    <a:latin typeface="Arial" charset="0"/>
                  </a:endParaRPr>
                </a:p>
              </p:txBody>
            </p:sp>
            <p:sp>
              <p:nvSpPr>
                <p:cNvPr id="4210" name="Rectangle 114"/>
                <p:cNvSpPr>
                  <a:spLocks noChangeArrowheads="1"/>
                </p:cNvSpPr>
                <p:nvPr/>
              </p:nvSpPr>
              <p:spPr bwMode="auto">
                <a:xfrm>
                  <a:off x="4203" y="3824"/>
                  <a:ext cx="248"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1000</a:t>
                  </a:r>
                  <a:endParaRPr lang="en-US" sz="1400" b="1">
                    <a:latin typeface="Arial" charset="0"/>
                  </a:endParaRPr>
                </a:p>
              </p:txBody>
            </p:sp>
            <p:sp>
              <p:nvSpPr>
                <p:cNvPr id="4211" name="Rectangle 115"/>
                <p:cNvSpPr>
                  <a:spLocks noChangeArrowheads="1"/>
                </p:cNvSpPr>
                <p:nvPr/>
              </p:nvSpPr>
              <p:spPr bwMode="auto">
                <a:xfrm>
                  <a:off x="3954" y="3824"/>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900</a:t>
                  </a:r>
                  <a:endParaRPr lang="en-US" sz="1400" b="1">
                    <a:latin typeface="Arial" charset="0"/>
                  </a:endParaRPr>
                </a:p>
              </p:txBody>
            </p:sp>
            <p:sp>
              <p:nvSpPr>
                <p:cNvPr id="4212" name="Rectangle 116"/>
                <p:cNvSpPr>
                  <a:spLocks noChangeArrowheads="1"/>
                </p:cNvSpPr>
                <p:nvPr/>
              </p:nvSpPr>
              <p:spPr bwMode="auto">
                <a:xfrm>
                  <a:off x="3668" y="3824"/>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800</a:t>
                  </a:r>
                  <a:endParaRPr lang="en-US" sz="1400" b="1">
                    <a:latin typeface="Arial" charset="0"/>
                  </a:endParaRPr>
                </a:p>
              </p:txBody>
            </p:sp>
            <p:sp>
              <p:nvSpPr>
                <p:cNvPr id="4213" name="Rectangle 117"/>
                <p:cNvSpPr>
                  <a:spLocks noChangeArrowheads="1"/>
                </p:cNvSpPr>
                <p:nvPr/>
              </p:nvSpPr>
              <p:spPr bwMode="auto">
                <a:xfrm>
                  <a:off x="3382" y="3824"/>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700</a:t>
                  </a:r>
                  <a:endParaRPr lang="en-US" sz="1400" b="1">
                    <a:latin typeface="Arial" charset="0"/>
                  </a:endParaRPr>
                </a:p>
              </p:txBody>
            </p:sp>
            <p:sp>
              <p:nvSpPr>
                <p:cNvPr id="4214" name="Rectangle 118"/>
                <p:cNvSpPr>
                  <a:spLocks noChangeArrowheads="1"/>
                </p:cNvSpPr>
                <p:nvPr/>
              </p:nvSpPr>
              <p:spPr bwMode="auto">
                <a:xfrm>
                  <a:off x="3092" y="3824"/>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600</a:t>
                  </a:r>
                  <a:endParaRPr lang="en-US" sz="1400" b="1">
                    <a:latin typeface="Arial" charset="0"/>
                  </a:endParaRPr>
                </a:p>
              </p:txBody>
            </p:sp>
            <p:sp>
              <p:nvSpPr>
                <p:cNvPr id="4215" name="Rectangle 119"/>
                <p:cNvSpPr>
                  <a:spLocks noChangeArrowheads="1"/>
                </p:cNvSpPr>
                <p:nvPr/>
              </p:nvSpPr>
              <p:spPr bwMode="auto">
                <a:xfrm>
                  <a:off x="2806" y="3824"/>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500</a:t>
                  </a:r>
                  <a:endParaRPr lang="en-US" sz="1400" b="1">
                    <a:latin typeface="Arial" charset="0"/>
                  </a:endParaRPr>
                </a:p>
              </p:txBody>
            </p:sp>
            <p:sp>
              <p:nvSpPr>
                <p:cNvPr id="4216" name="Line 120"/>
                <p:cNvSpPr>
                  <a:spLocks noChangeShapeType="1"/>
                </p:cNvSpPr>
                <p:nvPr/>
              </p:nvSpPr>
              <p:spPr bwMode="auto">
                <a:xfrm>
                  <a:off x="2912" y="3784"/>
                  <a:ext cx="2586" cy="1"/>
                </a:xfrm>
                <a:prstGeom prst="line">
                  <a:avLst/>
                </a:prstGeom>
                <a:noFill/>
                <a:ln w="19050">
                  <a:solidFill>
                    <a:srgbClr val="000000"/>
                  </a:solidFill>
                  <a:round/>
                  <a:headEnd/>
                  <a:tailEnd/>
                </a:ln>
              </p:spPr>
              <p:txBody>
                <a:bodyPr/>
                <a:lstStyle/>
                <a:p>
                  <a:endParaRPr lang="en-US"/>
                </a:p>
              </p:txBody>
            </p:sp>
            <p:sp>
              <p:nvSpPr>
                <p:cNvPr id="4217" name="Freeform 121"/>
                <p:cNvSpPr>
                  <a:spLocks/>
                </p:cNvSpPr>
                <p:nvPr/>
              </p:nvSpPr>
              <p:spPr bwMode="auto">
                <a:xfrm>
                  <a:off x="2912" y="2496"/>
                  <a:ext cx="2586" cy="1280"/>
                </a:xfrm>
                <a:custGeom>
                  <a:avLst/>
                  <a:gdLst/>
                  <a:ahLst/>
                  <a:cxnLst>
                    <a:cxn ang="0">
                      <a:pos x="9" y="350"/>
                    </a:cxn>
                    <a:cxn ang="0">
                      <a:pos x="19" y="350"/>
                    </a:cxn>
                    <a:cxn ang="0">
                      <a:pos x="28" y="344"/>
                    </a:cxn>
                    <a:cxn ang="0">
                      <a:pos x="39" y="350"/>
                    </a:cxn>
                    <a:cxn ang="0">
                      <a:pos x="48" y="350"/>
                    </a:cxn>
                    <a:cxn ang="0">
                      <a:pos x="58" y="350"/>
                    </a:cxn>
                    <a:cxn ang="0">
                      <a:pos x="67" y="350"/>
                    </a:cxn>
                    <a:cxn ang="0">
                      <a:pos x="78" y="350"/>
                    </a:cxn>
                    <a:cxn ang="0">
                      <a:pos x="87" y="348"/>
                    </a:cxn>
                    <a:cxn ang="0">
                      <a:pos x="97" y="349"/>
                    </a:cxn>
                    <a:cxn ang="0">
                      <a:pos x="107" y="348"/>
                    </a:cxn>
                    <a:cxn ang="0">
                      <a:pos x="117" y="350"/>
                    </a:cxn>
                    <a:cxn ang="0">
                      <a:pos x="126" y="350"/>
                    </a:cxn>
                    <a:cxn ang="0">
                      <a:pos x="136" y="350"/>
                    </a:cxn>
                    <a:cxn ang="0">
                      <a:pos x="146" y="350"/>
                    </a:cxn>
                    <a:cxn ang="0">
                      <a:pos x="155" y="350"/>
                    </a:cxn>
                    <a:cxn ang="0">
                      <a:pos x="165" y="348"/>
                    </a:cxn>
                    <a:cxn ang="0">
                      <a:pos x="175" y="349"/>
                    </a:cxn>
                    <a:cxn ang="0">
                      <a:pos x="184" y="347"/>
                    </a:cxn>
                    <a:cxn ang="0">
                      <a:pos x="194" y="348"/>
                    </a:cxn>
                    <a:cxn ang="0">
                      <a:pos x="203" y="349"/>
                    </a:cxn>
                    <a:cxn ang="0">
                      <a:pos x="213" y="349"/>
                    </a:cxn>
                    <a:cxn ang="0">
                      <a:pos x="223" y="349"/>
                    </a:cxn>
                    <a:cxn ang="0">
                      <a:pos x="233" y="350"/>
                    </a:cxn>
                    <a:cxn ang="0">
                      <a:pos x="243" y="348"/>
                    </a:cxn>
                    <a:cxn ang="0">
                      <a:pos x="254" y="348"/>
                    </a:cxn>
                    <a:cxn ang="0">
                      <a:pos x="264" y="344"/>
                    </a:cxn>
                    <a:cxn ang="0">
                      <a:pos x="274" y="348"/>
                    </a:cxn>
                    <a:cxn ang="0">
                      <a:pos x="283" y="346"/>
                    </a:cxn>
                    <a:cxn ang="0">
                      <a:pos x="294" y="350"/>
                    </a:cxn>
                    <a:cxn ang="0">
                      <a:pos x="303" y="350"/>
                    </a:cxn>
                    <a:cxn ang="0">
                      <a:pos x="314" y="349"/>
                    </a:cxn>
                    <a:cxn ang="0">
                      <a:pos x="324" y="350"/>
                    </a:cxn>
                    <a:cxn ang="0">
                      <a:pos x="333" y="345"/>
                    </a:cxn>
                    <a:cxn ang="0">
                      <a:pos x="343" y="349"/>
                    </a:cxn>
                    <a:cxn ang="0">
                      <a:pos x="353" y="349"/>
                    </a:cxn>
                    <a:cxn ang="0">
                      <a:pos x="363" y="348"/>
                    </a:cxn>
                    <a:cxn ang="0">
                      <a:pos x="374" y="350"/>
                    </a:cxn>
                    <a:cxn ang="0">
                      <a:pos x="384" y="349"/>
                    </a:cxn>
                    <a:cxn ang="0">
                      <a:pos x="395" y="350"/>
                    </a:cxn>
                    <a:cxn ang="0">
                      <a:pos x="406" y="349"/>
                    </a:cxn>
                    <a:cxn ang="0">
                      <a:pos x="416" y="349"/>
                    </a:cxn>
                    <a:cxn ang="0">
                      <a:pos x="426" y="350"/>
                    </a:cxn>
                    <a:cxn ang="0">
                      <a:pos x="437" y="350"/>
                    </a:cxn>
                    <a:cxn ang="0">
                      <a:pos x="446" y="349"/>
                    </a:cxn>
                    <a:cxn ang="0">
                      <a:pos x="458" y="350"/>
                    </a:cxn>
                    <a:cxn ang="0">
                      <a:pos x="468" y="349"/>
                    </a:cxn>
                    <a:cxn ang="0">
                      <a:pos x="480" y="350"/>
                    </a:cxn>
                    <a:cxn ang="0">
                      <a:pos x="492" y="349"/>
                    </a:cxn>
                    <a:cxn ang="0">
                      <a:pos x="505" y="350"/>
                    </a:cxn>
                    <a:cxn ang="0">
                      <a:pos x="517" y="350"/>
                    </a:cxn>
                    <a:cxn ang="0">
                      <a:pos x="527" y="349"/>
                    </a:cxn>
                    <a:cxn ang="0">
                      <a:pos x="538" y="348"/>
                    </a:cxn>
                    <a:cxn ang="0">
                      <a:pos x="548" y="349"/>
                    </a:cxn>
                    <a:cxn ang="0">
                      <a:pos x="558" y="350"/>
                    </a:cxn>
                    <a:cxn ang="0">
                      <a:pos x="569" y="349"/>
                    </a:cxn>
                    <a:cxn ang="0">
                      <a:pos x="582" y="347"/>
                    </a:cxn>
                    <a:cxn ang="0">
                      <a:pos x="593" y="350"/>
                    </a:cxn>
                    <a:cxn ang="0">
                      <a:pos x="607" y="349"/>
                    </a:cxn>
                    <a:cxn ang="0">
                      <a:pos x="620" y="350"/>
                    </a:cxn>
                    <a:cxn ang="0">
                      <a:pos x="632" y="350"/>
                    </a:cxn>
                    <a:cxn ang="0">
                      <a:pos x="647" y="350"/>
                    </a:cxn>
                    <a:cxn ang="0">
                      <a:pos x="659" y="349"/>
                    </a:cxn>
                  </a:cxnLst>
                  <a:rect l="0" t="0" r="r" b="b"/>
                  <a:pathLst>
                    <a:path w="660" h="350">
                      <a:moveTo>
                        <a:pt x="0" y="349"/>
                      </a:moveTo>
                      <a:lnTo>
                        <a:pt x="0" y="350"/>
                      </a:lnTo>
                      <a:lnTo>
                        <a:pt x="0" y="349"/>
                      </a:lnTo>
                      <a:lnTo>
                        <a:pt x="1" y="350"/>
                      </a:lnTo>
                      <a:lnTo>
                        <a:pt x="1" y="348"/>
                      </a:lnTo>
                      <a:lnTo>
                        <a:pt x="1" y="350"/>
                      </a:lnTo>
                      <a:lnTo>
                        <a:pt x="1" y="349"/>
                      </a:lnTo>
                      <a:lnTo>
                        <a:pt x="1" y="350"/>
                      </a:lnTo>
                      <a:lnTo>
                        <a:pt x="1" y="349"/>
                      </a:lnTo>
                      <a:lnTo>
                        <a:pt x="2" y="350"/>
                      </a:lnTo>
                      <a:lnTo>
                        <a:pt x="2" y="349"/>
                      </a:lnTo>
                      <a:lnTo>
                        <a:pt x="2" y="350"/>
                      </a:lnTo>
                      <a:lnTo>
                        <a:pt x="2" y="347"/>
                      </a:lnTo>
                      <a:lnTo>
                        <a:pt x="2" y="350"/>
                      </a:lnTo>
                      <a:lnTo>
                        <a:pt x="2" y="347"/>
                      </a:lnTo>
                      <a:lnTo>
                        <a:pt x="3" y="350"/>
                      </a:lnTo>
                      <a:lnTo>
                        <a:pt x="3" y="349"/>
                      </a:lnTo>
                      <a:lnTo>
                        <a:pt x="3" y="350"/>
                      </a:lnTo>
                      <a:lnTo>
                        <a:pt x="3" y="348"/>
                      </a:lnTo>
                      <a:lnTo>
                        <a:pt x="3" y="350"/>
                      </a:lnTo>
                      <a:lnTo>
                        <a:pt x="3" y="349"/>
                      </a:lnTo>
                      <a:lnTo>
                        <a:pt x="4" y="350"/>
                      </a:lnTo>
                      <a:lnTo>
                        <a:pt x="4" y="348"/>
                      </a:lnTo>
                      <a:lnTo>
                        <a:pt x="4" y="350"/>
                      </a:lnTo>
                      <a:lnTo>
                        <a:pt x="4" y="349"/>
                      </a:lnTo>
                      <a:lnTo>
                        <a:pt x="4" y="350"/>
                      </a:lnTo>
                      <a:lnTo>
                        <a:pt x="4" y="349"/>
                      </a:lnTo>
                      <a:lnTo>
                        <a:pt x="5" y="350"/>
                      </a:lnTo>
                      <a:lnTo>
                        <a:pt x="5" y="349"/>
                      </a:lnTo>
                      <a:lnTo>
                        <a:pt x="5" y="350"/>
                      </a:lnTo>
                      <a:lnTo>
                        <a:pt x="5" y="349"/>
                      </a:lnTo>
                      <a:lnTo>
                        <a:pt x="5" y="350"/>
                      </a:lnTo>
                      <a:lnTo>
                        <a:pt x="5" y="348"/>
                      </a:lnTo>
                      <a:lnTo>
                        <a:pt x="6" y="350"/>
                      </a:lnTo>
                      <a:lnTo>
                        <a:pt x="6" y="347"/>
                      </a:lnTo>
                      <a:lnTo>
                        <a:pt x="6" y="350"/>
                      </a:lnTo>
                      <a:lnTo>
                        <a:pt x="6" y="349"/>
                      </a:lnTo>
                      <a:lnTo>
                        <a:pt x="7" y="350"/>
                      </a:lnTo>
                      <a:lnTo>
                        <a:pt x="7" y="349"/>
                      </a:lnTo>
                      <a:lnTo>
                        <a:pt x="7" y="350"/>
                      </a:lnTo>
                      <a:lnTo>
                        <a:pt x="7" y="348"/>
                      </a:lnTo>
                      <a:lnTo>
                        <a:pt x="7" y="350"/>
                      </a:lnTo>
                      <a:lnTo>
                        <a:pt x="7" y="349"/>
                      </a:lnTo>
                      <a:lnTo>
                        <a:pt x="8" y="350"/>
                      </a:lnTo>
                      <a:lnTo>
                        <a:pt x="8" y="348"/>
                      </a:lnTo>
                      <a:lnTo>
                        <a:pt x="8" y="350"/>
                      </a:lnTo>
                      <a:lnTo>
                        <a:pt x="8" y="349"/>
                      </a:lnTo>
                      <a:lnTo>
                        <a:pt x="8" y="350"/>
                      </a:lnTo>
                      <a:lnTo>
                        <a:pt x="8" y="347"/>
                      </a:lnTo>
                      <a:lnTo>
                        <a:pt x="9" y="350"/>
                      </a:lnTo>
                      <a:lnTo>
                        <a:pt x="9" y="348"/>
                      </a:lnTo>
                      <a:lnTo>
                        <a:pt x="9" y="350"/>
                      </a:lnTo>
                      <a:lnTo>
                        <a:pt x="9" y="347"/>
                      </a:lnTo>
                      <a:lnTo>
                        <a:pt x="9" y="350"/>
                      </a:lnTo>
                      <a:lnTo>
                        <a:pt x="9" y="349"/>
                      </a:lnTo>
                      <a:lnTo>
                        <a:pt x="10" y="350"/>
                      </a:lnTo>
                      <a:lnTo>
                        <a:pt x="10" y="349"/>
                      </a:lnTo>
                      <a:lnTo>
                        <a:pt x="10" y="350"/>
                      </a:lnTo>
                      <a:lnTo>
                        <a:pt x="10" y="348"/>
                      </a:lnTo>
                      <a:lnTo>
                        <a:pt x="10" y="350"/>
                      </a:lnTo>
                      <a:lnTo>
                        <a:pt x="10" y="348"/>
                      </a:lnTo>
                      <a:lnTo>
                        <a:pt x="11" y="350"/>
                      </a:lnTo>
                      <a:lnTo>
                        <a:pt x="11" y="349"/>
                      </a:lnTo>
                      <a:lnTo>
                        <a:pt x="11" y="350"/>
                      </a:lnTo>
                      <a:lnTo>
                        <a:pt x="11" y="349"/>
                      </a:lnTo>
                      <a:lnTo>
                        <a:pt x="11" y="350"/>
                      </a:lnTo>
                      <a:lnTo>
                        <a:pt x="11" y="347"/>
                      </a:lnTo>
                      <a:lnTo>
                        <a:pt x="12" y="350"/>
                      </a:lnTo>
                      <a:lnTo>
                        <a:pt x="12" y="348"/>
                      </a:lnTo>
                      <a:lnTo>
                        <a:pt x="12" y="350"/>
                      </a:lnTo>
                      <a:lnTo>
                        <a:pt x="12" y="349"/>
                      </a:lnTo>
                      <a:lnTo>
                        <a:pt x="12" y="350"/>
                      </a:lnTo>
                      <a:lnTo>
                        <a:pt x="12" y="349"/>
                      </a:lnTo>
                      <a:lnTo>
                        <a:pt x="13" y="350"/>
                      </a:lnTo>
                      <a:lnTo>
                        <a:pt x="13" y="348"/>
                      </a:lnTo>
                      <a:lnTo>
                        <a:pt x="13" y="350"/>
                      </a:lnTo>
                      <a:lnTo>
                        <a:pt x="13" y="348"/>
                      </a:lnTo>
                      <a:lnTo>
                        <a:pt x="14" y="350"/>
                      </a:lnTo>
                      <a:lnTo>
                        <a:pt x="14" y="349"/>
                      </a:lnTo>
                      <a:lnTo>
                        <a:pt x="14" y="350"/>
                      </a:lnTo>
                      <a:lnTo>
                        <a:pt x="14" y="348"/>
                      </a:lnTo>
                      <a:lnTo>
                        <a:pt x="14" y="350"/>
                      </a:lnTo>
                      <a:lnTo>
                        <a:pt x="14" y="348"/>
                      </a:lnTo>
                      <a:lnTo>
                        <a:pt x="15" y="350"/>
                      </a:lnTo>
                      <a:lnTo>
                        <a:pt x="15" y="348"/>
                      </a:lnTo>
                      <a:lnTo>
                        <a:pt x="15" y="350"/>
                      </a:lnTo>
                      <a:lnTo>
                        <a:pt x="15" y="348"/>
                      </a:lnTo>
                      <a:lnTo>
                        <a:pt x="15" y="350"/>
                      </a:lnTo>
                      <a:lnTo>
                        <a:pt x="15" y="349"/>
                      </a:lnTo>
                      <a:lnTo>
                        <a:pt x="16" y="350"/>
                      </a:lnTo>
                      <a:lnTo>
                        <a:pt x="16" y="348"/>
                      </a:lnTo>
                      <a:lnTo>
                        <a:pt x="16" y="350"/>
                      </a:lnTo>
                      <a:lnTo>
                        <a:pt x="16" y="348"/>
                      </a:lnTo>
                      <a:lnTo>
                        <a:pt x="16" y="350"/>
                      </a:lnTo>
                      <a:lnTo>
                        <a:pt x="16" y="349"/>
                      </a:lnTo>
                      <a:lnTo>
                        <a:pt x="17" y="350"/>
                      </a:lnTo>
                      <a:lnTo>
                        <a:pt x="17" y="348"/>
                      </a:lnTo>
                      <a:lnTo>
                        <a:pt x="17" y="350"/>
                      </a:lnTo>
                      <a:lnTo>
                        <a:pt x="17" y="348"/>
                      </a:lnTo>
                      <a:lnTo>
                        <a:pt x="17" y="350"/>
                      </a:lnTo>
                      <a:lnTo>
                        <a:pt x="17" y="348"/>
                      </a:lnTo>
                      <a:lnTo>
                        <a:pt x="18" y="350"/>
                      </a:lnTo>
                      <a:lnTo>
                        <a:pt x="18" y="349"/>
                      </a:lnTo>
                      <a:lnTo>
                        <a:pt x="18" y="350"/>
                      </a:lnTo>
                      <a:lnTo>
                        <a:pt x="18" y="347"/>
                      </a:lnTo>
                      <a:lnTo>
                        <a:pt x="18" y="350"/>
                      </a:lnTo>
                      <a:lnTo>
                        <a:pt x="18" y="348"/>
                      </a:lnTo>
                      <a:lnTo>
                        <a:pt x="19" y="350"/>
                      </a:lnTo>
                      <a:lnTo>
                        <a:pt x="19" y="349"/>
                      </a:lnTo>
                      <a:lnTo>
                        <a:pt x="19" y="350"/>
                      </a:lnTo>
                      <a:lnTo>
                        <a:pt x="19" y="349"/>
                      </a:lnTo>
                      <a:lnTo>
                        <a:pt x="20" y="350"/>
                      </a:lnTo>
                      <a:lnTo>
                        <a:pt x="20" y="348"/>
                      </a:lnTo>
                      <a:lnTo>
                        <a:pt x="20" y="350"/>
                      </a:lnTo>
                      <a:lnTo>
                        <a:pt x="20" y="348"/>
                      </a:lnTo>
                      <a:lnTo>
                        <a:pt x="20" y="350"/>
                      </a:lnTo>
                      <a:lnTo>
                        <a:pt x="20" y="348"/>
                      </a:lnTo>
                      <a:lnTo>
                        <a:pt x="21" y="350"/>
                      </a:lnTo>
                      <a:lnTo>
                        <a:pt x="21" y="347"/>
                      </a:lnTo>
                      <a:lnTo>
                        <a:pt x="21" y="350"/>
                      </a:lnTo>
                      <a:lnTo>
                        <a:pt x="21" y="348"/>
                      </a:lnTo>
                      <a:lnTo>
                        <a:pt x="21" y="350"/>
                      </a:lnTo>
                      <a:lnTo>
                        <a:pt x="21" y="347"/>
                      </a:lnTo>
                      <a:lnTo>
                        <a:pt x="22" y="350"/>
                      </a:lnTo>
                      <a:lnTo>
                        <a:pt x="22" y="346"/>
                      </a:lnTo>
                      <a:lnTo>
                        <a:pt x="22" y="350"/>
                      </a:lnTo>
                      <a:lnTo>
                        <a:pt x="22" y="348"/>
                      </a:lnTo>
                      <a:lnTo>
                        <a:pt x="22" y="350"/>
                      </a:lnTo>
                      <a:lnTo>
                        <a:pt x="22" y="349"/>
                      </a:lnTo>
                      <a:lnTo>
                        <a:pt x="23" y="350"/>
                      </a:lnTo>
                      <a:lnTo>
                        <a:pt x="23" y="348"/>
                      </a:lnTo>
                      <a:lnTo>
                        <a:pt x="23" y="350"/>
                      </a:lnTo>
                      <a:lnTo>
                        <a:pt x="23" y="348"/>
                      </a:lnTo>
                      <a:lnTo>
                        <a:pt x="23" y="350"/>
                      </a:lnTo>
                      <a:lnTo>
                        <a:pt x="23" y="348"/>
                      </a:lnTo>
                      <a:lnTo>
                        <a:pt x="24" y="350"/>
                      </a:lnTo>
                      <a:lnTo>
                        <a:pt x="24" y="349"/>
                      </a:lnTo>
                      <a:lnTo>
                        <a:pt x="24" y="350"/>
                      </a:lnTo>
                      <a:lnTo>
                        <a:pt x="24" y="348"/>
                      </a:lnTo>
                      <a:lnTo>
                        <a:pt x="24" y="350"/>
                      </a:lnTo>
                      <a:lnTo>
                        <a:pt x="24" y="349"/>
                      </a:lnTo>
                      <a:lnTo>
                        <a:pt x="25" y="350"/>
                      </a:lnTo>
                      <a:lnTo>
                        <a:pt x="25" y="345"/>
                      </a:lnTo>
                      <a:lnTo>
                        <a:pt x="25" y="350"/>
                      </a:lnTo>
                      <a:lnTo>
                        <a:pt x="25" y="348"/>
                      </a:lnTo>
                      <a:lnTo>
                        <a:pt x="26" y="350"/>
                      </a:lnTo>
                      <a:lnTo>
                        <a:pt x="26" y="349"/>
                      </a:lnTo>
                      <a:lnTo>
                        <a:pt x="26" y="350"/>
                      </a:lnTo>
                      <a:lnTo>
                        <a:pt x="26" y="349"/>
                      </a:lnTo>
                      <a:lnTo>
                        <a:pt x="26" y="350"/>
                      </a:lnTo>
                      <a:lnTo>
                        <a:pt x="26" y="347"/>
                      </a:lnTo>
                      <a:lnTo>
                        <a:pt x="27" y="350"/>
                      </a:lnTo>
                      <a:lnTo>
                        <a:pt x="27" y="346"/>
                      </a:lnTo>
                      <a:lnTo>
                        <a:pt x="27" y="350"/>
                      </a:lnTo>
                      <a:lnTo>
                        <a:pt x="27" y="348"/>
                      </a:lnTo>
                      <a:lnTo>
                        <a:pt x="27" y="350"/>
                      </a:lnTo>
                      <a:lnTo>
                        <a:pt x="28" y="350"/>
                      </a:lnTo>
                      <a:lnTo>
                        <a:pt x="28" y="347"/>
                      </a:lnTo>
                      <a:lnTo>
                        <a:pt x="28" y="350"/>
                      </a:lnTo>
                      <a:lnTo>
                        <a:pt x="28" y="347"/>
                      </a:lnTo>
                      <a:lnTo>
                        <a:pt x="28" y="350"/>
                      </a:lnTo>
                      <a:lnTo>
                        <a:pt x="28" y="344"/>
                      </a:lnTo>
                      <a:lnTo>
                        <a:pt x="29" y="350"/>
                      </a:lnTo>
                      <a:lnTo>
                        <a:pt x="29" y="349"/>
                      </a:lnTo>
                      <a:lnTo>
                        <a:pt x="29" y="350"/>
                      </a:lnTo>
                      <a:lnTo>
                        <a:pt x="29" y="349"/>
                      </a:lnTo>
                      <a:lnTo>
                        <a:pt x="29" y="350"/>
                      </a:lnTo>
                      <a:lnTo>
                        <a:pt x="29" y="349"/>
                      </a:lnTo>
                      <a:lnTo>
                        <a:pt x="30" y="350"/>
                      </a:lnTo>
                      <a:lnTo>
                        <a:pt x="30" y="349"/>
                      </a:lnTo>
                      <a:lnTo>
                        <a:pt x="30" y="350"/>
                      </a:lnTo>
                      <a:lnTo>
                        <a:pt x="30" y="349"/>
                      </a:lnTo>
                      <a:lnTo>
                        <a:pt x="30" y="350"/>
                      </a:lnTo>
                      <a:lnTo>
                        <a:pt x="30" y="348"/>
                      </a:lnTo>
                      <a:lnTo>
                        <a:pt x="31" y="350"/>
                      </a:lnTo>
                      <a:lnTo>
                        <a:pt x="31" y="348"/>
                      </a:lnTo>
                      <a:lnTo>
                        <a:pt x="31" y="350"/>
                      </a:lnTo>
                      <a:lnTo>
                        <a:pt x="31" y="348"/>
                      </a:lnTo>
                      <a:lnTo>
                        <a:pt x="32" y="350"/>
                      </a:lnTo>
                      <a:lnTo>
                        <a:pt x="32" y="346"/>
                      </a:lnTo>
                      <a:lnTo>
                        <a:pt x="32" y="350"/>
                      </a:lnTo>
                      <a:lnTo>
                        <a:pt x="32" y="349"/>
                      </a:lnTo>
                      <a:lnTo>
                        <a:pt x="33" y="350"/>
                      </a:lnTo>
                      <a:lnTo>
                        <a:pt x="33" y="349"/>
                      </a:lnTo>
                      <a:lnTo>
                        <a:pt x="33" y="350"/>
                      </a:lnTo>
                      <a:lnTo>
                        <a:pt x="33" y="349"/>
                      </a:lnTo>
                      <a:lnTo>
                        <a:pt x="33" y="350"/>
                      </a:lnTo>
                      <a:lnTo>
                        <a:pt x="33" y="349"/>
                      </a:lnTo>
                      <a:lnTo>
                        <a:pt x="34" y="350"/>
                      </a:lnTo>
                      <a:lnTo>
                        <a:pt x="34" y="348"/>
                      </a:lnTo>
                      <a:lnTo>
                        <a:pt x="34" y="350"/>
                      </a:lnTo>
                      <a:lnTo>
                        <a:pt x="34" y="347"/>
                      </a:lnTo>
                      <a:lnTo>
                        <a:pt x="34" y="350"/>
                      </a:lnTo>
                      <a:lnTo>
                        <a:pt x="35" y="350"/>
                      </a:lnTo>
                      <a:lnTo>
                        <a:pt x="35" y="349"/>
                      </a:lnTo>
                      <a:lnTo>
                        <a:pt x="35" y="350"/>
                      </a:lnTo>
                      <a:lnTo>
                        <a:pt x="35" y="348"/>
                      </a:lnTo>
                      <a:lnTo>
                        <a:pt x="35" y="350"/>
                      </a:lnTo>
                      <a:lnTo>
                        <a:pt x="35" y="345"/>
                      </a:lnTo>
                      <a:lnTo>
                        <a:pt x="36" y="350"/>
                      </a:lnTo>
                      <a:lnTo>
                        <a:pt x="36" y="349"/>
                      </a:lnTo>
                      <a:lnTo>
                        <a:pt x="36" y="350"/>
                      </a:lnTo>
                      <a:lnTo>
                        <a:pt x="36" y="348"/>
                      </a:lnTo>
                      <a:lnTo>
                        <a:pt x="36" y="350"/>
                      </a:lnTo>
                      <a:lnTo>
                        <a:pt x="36" y="348"/>
                      </a:lnTo>
                      <a:lnTo>
                        <a:pt x="37" y="350"/>
                      </a:lnTo>
                      <a:lnTo>
                        <a:pt x="37" y="346"/>
                      </a:lnTo>
                      <a:lnTo>
                        <a:pt x="37" y="350"/>
                      </a:lnTo>
                      <a:lnTo>
                        <a:pt x="37" y="349"/>
                      </a:lnTo>
                      <a:lnTo>
                        <a:pt x="37" y="350"/>
                      </a:lnTo>
                      <a:lnTo>
                        <a:pt x="37" y="348"/>
                      </a:lnTo>
                      <a:lnTo>
                        <a:pt x="38" y="350"/>
                      </a:lnTo>
                      <a:lnTo>
                        <a:pt x="38" y="348"/>
                      </a:lnTo>
                      <a:lnTo>
                        <a:pt x="38" y="350"/>
                      </a:lnTo>
                      <a:lnTo>
                        <a:pt x="38" y="323"/>
                      </a:lnTo>
                      <a:lnTo>
                        <a:pt x="39" y="350"/>
                      </a:lnTo>
                      <a:lnTo>
                        <a:pt x="39" y="349"/>
                      </a:lnTo>
                      <a:lnTo>
                        <a:pt x="39" y="350"/>
                      </a:lnTo>
                      <a:lnTo>
                        <a:pt x="39" y="347"/>
                      </a:lnTo>
                      <a:lnTo>
                        <a:pt x="39" y="350"/>
                      </a:lnTo>
                      <a:lnTo>
                        <a:pt x="39" y="348"/>
                      </a:lnTo>
                      <a:lnTo>
                        <a:pt x="40" y="350"/>
                      </a:lnTo>
                      <a:lnTo>
                        <a:pt x="40" y="347"/>
                      </a:lnTo>
                      <a:lnTo>
                        <a:pt x="40" y="350"/>
                      </a:lnTo>
                      <a:lnTo>
                        <a:pt x="40" y="348"/>
                      </a:lnTo>
                      <a:lnTo>
                        <a:pt x="40" y="350"/>
                      </a:lnTo>
                      <a:lnTo>
                        <a:pt x="40" y="349"/>
                      </a:lnTo>
                      <a:lnTo>
                        <a:pt x="41" y="350"/>
                      </a:lnTo>
                      <a:lnTo>
                        <a:pt x="41" y="348"/>
                      </a:lnTo>
                      <a:lnTo>
                        <a:pt x="41" y="350"/>
                      </a:lnTo>
                      <a:lnTo>
                        <a:pt x="41" y="341"/>
                      </a:lnTo>
                      <a:lnTo>
                        <a:pt x="41" y="350"/>
                      </a:lnTo>
                      <a:lnTo>
                        <a:pt x="41" y="348"/>
                      </a:lnTo>
                      <a:lnTo>
                        <a:pt x="42" y="350"/>
                      </a:lnTo>
                      <a:lnTo>
                        <a:pt x="42" y="349"/>
                      </a:lnTo>
                      <a:lnTo>
                        <a:pt x="42" y="350"/>
                      </a:lnTo>
                      <a:lnTo>
                        <a:pt x="42" y="348"/>
                      </a:lnTo>
                      <a:lnTo>
                        <a:pt x="42" y="350"/>
                      </a:lnTo>
                      <a:lnTo>
                        <a:pt x="42" y="348"/>
                      </a:lnTo>
                      <a:lnTo>
                        <a:pt x="43" y="350"/>
                      </a:lnTo>
                      <a:lnTo>
                        <a:pt x="43" y="347"/>
                      </a:lnTo>
                      <a:lnTo>
                        <a:pt x="43" y="350"/>
                      </a:lnTo>
                      <a:lnTo>
                        <a:pt x="43" y="349"/>
                      </a:lnTo>
                      <a:lnTo>
                        <a:pt x="43" y="350"/>
                      </a:lnTo>
                      <a:lnTo>
                        <a:pt x="43" y="347"/>
                      </a:lnTo>
                      <a:lnTo>
                        <a:pt x="44" y="350"/>
                      </a:lnTo>
                      <a:lnTo>
                        <a:pt x="44" y="348"/>
                      </a:lnTo>
                      <a:lnTo>
                        <a:pt x="44" y="350"/>
                      </a:lnTo>
                      <a:lnTo>
                        <a:pt x="44" y="349"/>
                      </a:lnTo>
                      <a:lnTo>
                        <a:pt x="45" y="350"/>
                      </a:lnTo>
                      <a:lnTo>
                        <a:pt x="45" y="349"/>
                      </a:lnTo>
                      <a:lnTo>
                        <a:pt x="45" y="350"/>
                      </a:lnTo>
                      <a:lnTo>
                        <a:pt x="45" y="347"/>
                      </a:lnTo>
                      <a:lnTo>
                        <a:pt x="45" y="350"/>
                      </a:lnTo>
                      <a:lnTo>
                        <a:pt x="45" y="345"/>
                      </a:lnTo>
                      <a:lnTo>
                        <a:pt x="46" y="350"/>
                      </a:lnTo>
                      <a:lnTo>
                        <a:pt x="46" y="349"/>
                      </a:lnTo>
                      <a:lnTo>
                        <a:pt x="46" y="350"/>
                      </a:lnTo>
                      <a:lnTo>
                        <a:pt x="46" y="347"/>
                      </a:lnTo>
                      <a:lnTo>
                        <a:pt x="46" y="350"/>
                      </a:lnTo>
                      <a:lnTo>
                        <a:pt x="46" y="348"/>
                      </a:lnTo>
                      <a:lnTo>
                        <a:pt x="47" y="350"/>
                      </a:lnTo>
                      <a:lnTo>
                        <a:pt x="47" y="349"/>
                      </a:lnTo>
                      <a:lnTo>
                        <a:pt x="47" y="350"/>
                      </a:lnTo>
                      <a:lnTo>
                        <a:pt x="47" y="346"/>
                      </a:lnTo>
                      <a:lnTo>
                        <a:pt x="47" y="350"/>
                      </a:lnTo>
                      <a:lnTo>
                        <a:pt x="47" y="348"/>
                      </a:lnTo>
                      <a:lnTo>
                        <a:pt x="48" y="350"/>
                      </a:lnTo>
                      <a:lnTo>
                        <a:pt x="48" y="348"/>
                      </a:lnTo>
                      <a:lnTo>
                        <a:pt x="48" y="350"/>
                      </a:lnTo>
                      <a:lnTo>
                        <a:pt x="48" y="348"/>
                      </a:lnTo>
                      <a:lnTo>
                        <a:pt x="48" y="350"/>
                      </a:lnTo>
                      <a:lnTo>
                        <a:pt x="48" y="321"/>
                      </a:lnTo>
                      <a:lnTo>
                        <a:pt x="49" y="350"/>
                      </a:lnTo>
                      <a:lnTo>
                        <a:pt x="49" y="346"/>
                      </a:lnTo>
                      <a:lnTo>
                        <a:pt x="49" y="350"/>
                      </a:lnTo>
                      <a:lnTo>
                        <a:pt x="49" y="346"/>
                      </a:lnTo>
                      <a:lnTo>
                        <a:pt x="49" y="350"/>
                      </a:lnTo>
                      <a:lnTo>
                        <a:pt x="49" y="349"/>
                      </a:lnTo>
                      <a:lnTo>
                        <a:pt x="50" y="350"/>
                      </a:lnTo>
                      <a:lnTo>
                        <a:pt x="50" y="347"/>
                      </a:lnTo>
                      <a:lnTo>
                        <a:pt x="50" y="350"/>
                      </a:lnTo>
                      <a:lnTo>
                        <a:pt x="50" y="346"/>
                      </a:lnTo>
                      <a:lnTo>
                        <a:pt x="50" y="350"/>
                      </a:lnTo>
                      <a:lnTo>
                        <a:pt x="50" y="347"/>
                      </a:lnTo>
                      <a:lnTo>
                        <a:pt x="51" y="350"/>
                      </a:lnTo>
                      <a:lnTo>
                        <a:pt x="51" y="349"/>
                      </a:lnTo>
                      <a:lnTo>
                        <a:pt x="51" y="350"/>
                      </a:lnTo>
                      <a:lnTo>
                        <a:pt x="51" y="347"/>
                      </a:lnTo>
                      <a:lnTo>
                        <a:pt x="52" y="350"/>
                      </a:lnTo>
                      <a:lnTo>
                        <a:pt x="52" y="342"/>
                      </a:lnTo>
                      <a:lnTo>
                        <a:pt x="52" y="350"/>
                      </a:lnTo>
                      <a:lnTo>
                        <a:pt x="52" y="349"/>
                      </a:lnTo>
                      <a:lnTo>
                        <a:pt x="52" y="350"/>
                      </a:lnTo>
                      <a:lnTo>
                        <a:pt x="52" y="349"/>
                      </a:lnTo>
                      <a:lnTo>
                        <a:pt x="53" y="350"/>
                      </a:lnTo>
                      <a:lnTo>
                        <a:pt x="53" y="347"/>
                      </a:lnTo>
                      <a:lnTo>
                        <a:pt x="53" y="350"/>
                      </a:lnTo>
                      <a:lnTo>
                        <a:pt x="53" y="348"/>
                      </a:lnTo>
                      <a:lnTo>
                        <a:pt x="53" y="350"/>
                      </a:lnTo>
                      <a:lnTo>
                        <a:pt x="53" y="349"/>
                      </a:lnTo>
                      <a:lnTo>
                        <a:pt x="54" y="350"/>
                      </a:lnTo>
                      <a:lnTo>
                        <a:pt x="54" y="348"/>
                      </a:lnTo>
                      <a:lnTo>
                        <a:pt x="54" y="350"/>
                      </a:lnTo>
                      <a:lnTo>
                        <a:pt x="54" y="347"/>
                      </a:lnTo>
                      <a:lnTo>
                        <a:pt x="54" y="350"/>
                      </a:lnTo>
                      <a:lnTo>
                        <a:pt x="54" y="349"/>
                      </a:lnTo>
                      <a:lnTo>
                        <a:pt x="55" y="350"/>
                      </a:lnTo>
                      <a:lnTo>
                        <a:pt x="55" y="348"/>
                      </a:lnTo>
                      <a:lnTo>
                        <a:pt x="55" y="350"/>
                      </a:lnTo>
                      <a:lnTo>
                        <a:pt x="55" y="348"/>
                      </a:lnTo>
                      <a:lnTo>
                        <a:pt x="55" y="350"/>
                      </a:lnTo>
                      <a:lnTo>
                        <a:pt x="55" y="347"/>
                      </a:lnTo>
                      <a:lnTo>
                        <a:pt x="56" y="350"/>
                      </a:lnTo>
                      <a:lnTo>
                        <a:pt x="56" y="349"/>
                      </a:lnTo>
                      <a:lnTo>
                        <a:pt x="56" y="350"/>
                      </a:lnTo>
                      <a:lnTo>
                        <a:pt x="56" y="348"/>
                      </a:lnTo>
                      <a:lnTo>
                        <a:pt x="56" y="350"/>
                      </a:lnTo>
                      <a:lnTo>
                        <a:pt x="56" y="346"/>
                      </a:lnTo>
                      <a:lnTo>
                        <a:pt x="57" y="350"/>
                      </a:lnTo>
                      <a:lnTo>
                        <a:pt x="57" y="349"/>
                      </a:lnTo>
                      <a:lnTo>
                        <a:pt x="57" y="350"/>
                      </a:lnTo>
                      <a:lnTo>
                        <a:pt x="57" y="348"/>
                      </a:lnTo>
                      <a:lnTo>
                        <a:pt x="58" y="350"/>
                      </a:lnTo>
                      <a:lnTo>
                        <a:pt x="58" y="347"/>
                      </a:lnTo>
                      <a:lnTo>
                        <a:pt x="58" y="350"/>
                      </a:lnTo>
                      <a:lnTo>
                        <a:pt x="58" y="348"/>
                      </a:lnTo>
                      <a:lnTo>
                        <a:pt x="58" y="350"/>
                      </a:lnTo>
                      <a:lnTo>
                        <a:pt x="58" y="349"/>
                      </a:lnTo>
                      <a:lnTo>
                        <a:pt x="59" y="350"/>
                      </a:lnTo>
                      <a:lnTo>
                        <a:pt x="59" y="346"/>
                      </a:lnTo>
                      <a:lnTo>
                        <a:pt x="59" y="350"/>
                      </a:lnTo>
                      <a:lnTo>
                        <a:pt x="59" y="347"/>
                      </a:lnTo>
                      <a:lnTo>
                        <a:pt x="59" y="350"/>
                      </a:lnTo>
                      <a:lnTo>
                        <a:pt x="59" y="347"/>
                      </a:lnTo>
                      <a:lnTo>
                        <a:pt x="60" y="350"/>
                      </a:lnTo>
                      <a:lnTo>
                        <a:pt x="60" y="347"/>
                      </a:lnTo>
                      <a:lnTo>
                        <a:pt x="60" y="350"/>
                      </a:lnTo>
                      <a:lnTo>
                        <a:pt x="60" y="348"/>
                      </a:lnTo>
                      <a:lnTo>
                        <a:pt x="60" y="350"/>
                      </a:lnTo>
                      <a:lnTo>
                        <a:pt x="60" y="349"/>
                      </a:lnTo>
                      <a:lnTo>
                        <a:pt x="61" y="350"/>
                      </a:lnTo>
                      <a:lnTo>
                        <a:pt x="61" y="346"/>
                      </a:lnTo>
                      <a:lnTo>
                        <a:pt x="61" y="350"/>
                      </a:lnTo>
                      <a:lnTo>
                        <a:pt x="61" y="348"/>
                      </a:lnTo>
                      <a:lnTo>
                        <a:pt x="61" y="350"/>
                      </a:lnTo>
                      <a:lnTo>
                        <a:pt x="61" y="349"/>
                      </a:lnTo>
                      <a:lnTo>
                        <a:pt x="62" y="350"/>
                      </a:lnTo>
                      <a:lnTo>
                        <a:pt x="62" y="346"/>
                      </a:lnTo>
                      <a:lnTo>
                        <a:pt x="62" y="350"/>
                      </a:lnTo>
                      <a:lnTo>
                        <a:pt x="62" y="348"/>
                      </a:lnTo>
                      <a:lnTo>
                        <a:pt x="62" y="350"/>
                      </a:lnTo>
                      <a:lnTo>
                        <a:pt x="62" y="349"/>
                      </a:lnTo>
                      <a:lnTo>
                        <a:pt x="63" y="350"/>
                      </a:lnTo>
                      <a:lnTo>
                        <a:pt x="63" y="348"/>
                      </a:lnTo>
                      <a:lnTo>
                        <a:pt x="63" y="350"/>
                      </a:lnTo>
                      <a:lnTo>
                        <a:pt x="63" y="347"/>
                      </a:lnTo>
                      <a:lnTo>
                        <a:pt x="64" y="350"/>
                      </a:lnTo>
                      <a:lnTo>
                        <a:pt x="64" y="349"/>
                      </a:lnTo>
                      <a:lnTo>
                        <a:pt x="64" y="350"/>
                      </a:lnTo>
                      <a:lnTo>
                        <a:pt x="64" y="348"/>
                      </a:lnTo>
                      <a:lnTo>
                        <a:pt x="64" y="350"/>
                      </a:lnTo>
                      <a:lnTo>
                        <a:pt x="64" y="347"/>
                      </a:lnTo>
                      <a:lnTo>
                        <a:pt x="65" y="350"/>
                      </a:lnTo>
                      <a:lnTo>
                        <a:pt x="65" y="349"/>
                      </a:lnTo>
                      <a:lnTo>
                        <a:pt x="65" y="350"/>
                      </a:lnTo>
                      <a:lnTo>
                        <a:pt x="65" y="346"/>
                      </a:lnTo>
                      <a:lnTo>
                        <a:pt x="65" y="350"/>
                      </a:lnTo>
                      <a:lnTo>
                        <a:pt x="65" y="348"/>
                      </a:lnTo>
                      <a:lnTo>
                        <a:pt x="66" y="350"/>
                      </a:lnTo>
                      <a:lnTo>
                        <a:pt x="66" y="348"/>
                      </a:lnTo>
                      <a:lnTo>
                        <a:pt x="66" y="350"/>
                      </a:lnTo>
                      <a:lnTo>
                        <a:pt x="66" y="348"/>
                      </a:lnTo>
                      <a:lnTo>
                        <a:pt x="67" y="350"/>
                      </a:lnTo>
                      <a:lnTo>
                        <a:pt x="67" y="349"/>
                      </a:lnTo>
                      <a:lnTo>
                        <a:pt x="67" y="350"/>
                      </a:lnTo>
                      <a:lnTo>
                        <a:pt x="67" y="348"/>
                      </a:lnTo>
                      <a:lnTo>
                        <a:pt x="67" y="350"/>
                      </a:lnTo>
                      <a:lnTo>
                        <a:pt x="67" y="347"/>
                      </a:lnTo>
                      <a:lnTo>
                        <a:pt x="68" y="350"/>
                      </a:lnTo>
                      <a:lnTo>
                        <a:pt x="68" y="347"/>
                      </a:lnTo>
                      <a:lnTo>
                        <a:pt x="68" y="350"/>
                      </a:lnTo>
                      <a:lnTo>
                        <a:pt x="68" y="347"/>
                      </a:lnTo>
                      <a:lnTo>
                        <a:pt x="69" y="350"/>
                      </a:lnTo>
                      <a:lnTo>
                        <a:pt x="69" y="346"/>
                      </a:lnTo>
                      <a:lnTo>
                        <a:pt x="70" y="350"/>
                      </a:lnTo>
                      <a:lnTo>
                        <a:pt x="70" y="347"/>
                      </a:lnTo>
                      <a:lnTo>
                        <a:pt x="70" y="350"/>
                      </a:lnTo>
                      <a:lnTo>
                        <a:pt x="70" y="349"/>
                      </a:lnTo>
                      <a:lnTo>
                        <a:pt x="70" y="350"/>
                      </a:lnTo>
                      <a:lnTo>
                        <a:pt x="70" y="349"/>
                      </a:lnTo>
                      <a:lnTo>
                        <a:pt x="71" y="350"/>
                      </a:lnTo>
                      <a:lnTo>
                        <a:pt x="71" y="349"/>
                      </a:lnTo>
                      <a:lnTo>
                        <a:pt x="71" y="350"/>
                      </a:lnTo>
                      <a:lnTo>
                        <a:pt x="71" y="348"/>
                      </a:lnTo>
                      <a:lnTo>
                        <a:pt x="72" y="350"/>
                      </a:lnTo>
                      <a:lnTo>
                        <a:pt x="72" y="346"/>
                      </a:lnTo>
                      <a:lnTo>
                        <a:pt x="72" y="350"/>
                      </a:lnTo>
                      <a:lnTo>
                        <a:pt x="72" y="348"/>
                      </a:lnTo>
                      <a:lnTo>
                        <a:pt x="72" y="350"/>
                      </a:lnTo>
                      <a:lnTo>
                        <a:pt x="72" y="348"/>
                      </a:lnTo>
                      <a:lnTo>
                        <a:pt x="73" y="350"/>
                      </a:lnTo>
                      <a:lnTo>
                        <a:pt x="73" y="347"/>
                      </a:lnTo>
                      <a:lnTo>
                        <a:pt x="73" y="350"/>
                      </a:lnTo>
                      <a:lnTo>
                        <a:pt x="73" y="349"/>
                      </a:lnTo>
                      <a:lnTo>
                        <a:pt x="73" y="350"/>
                      </a:lnTo>
                      <a:lnTo>
                        <a:pt x="73" y="346"/>
                      </a:lnTo>
                      <a:lnTo>
                        <a:pt x="74" y="350"/>
                      </a:lnTo>
                      <a:lnTo>
                        <a:pt x="74" y="348"/>
                      </a:lnTo>
                      <a:lnTo>
                        <a:pt x="74" y="350"/>
                      </a:lnTo>
                      <a:lnTo>
                        <a:pt x="74" y="348"/>
                      </a:lnTo>
                      <a:lnTo>
                        <a:pt x="74" y="350"/>
                      </a:lnTo>
                      <a:lnTo>
                        <a:pt x="74" y="348"/>
                      </a:lnTo>
                      <a:lnTo>
                        <a:pt x="75" y="350"/>
                      </a:lnTo>
                      <a:lnTo>
                        <a:pt x="75" y="348"/>
                      </a:lnTo>
                      <a:lnTo>
                        <a:pt x="75" y="350"/>
                      </a:lnTo>
                      <a:lnTo>
                        <a:pt x="75" y="349"/>
                      </a:lnTo>
                      <a:lnTo>
                        <a:pt x="75" y="350"/>
                      </a:lnTo>
                      <a:lnTo>
                        <a:pt x="75" y="348"/>
                      </a:lnTo>
                      <a:lnTo>
                        <a:pt x="76" y="350"/>
                      </a:lnTo>
                      <a:lnTo>
                        <a:pt x="76" y="349"/>
                      </a:lnTo>
                      <a:lnTo>
                        <a:pt x="76" y="350"/>
                      </a:lnTo>
                      <a:lnTo>
                        <a:pt x="76" y="347"/>
                      </a:lnTo>
                      <a:lnTo>
                        <a:pt x="77" y="350"/>
                      </a:lnTo>
                      <a:lnTo>
                        <a:pt x="77" y="348"/>
                      </a:lnTo>
                      <a:lnTo>
                        <a:pt x="77" y="350"/>
                      </a:lnTo>
                      <a:lnTo>
                        <a:pt x="77" y="349"/>
                      </a:lnTo>
                      <a:lnTo>
                        <a:pt x="77" y="350"/>
                      </a:lnTo>
                      <a:lnTo>
                        <a:pt x="77" y="349"/>
                      </a:lnTo>
                      <a:lnTo>
                        <a:pt x="78" y="350"/>
                      </a:lnTo>
                      <a:lnTo>
                        <a:pt x="78" y="349"/>
                      </a:lnTo>
                      <a:lnTo>
                        <a:pt x="78" y="350"/>
                      </a:lnTo>
                      <a:lnTo>
                        <a:pt x="78" y="345"/>
                      </a:lnTo>
                      <a:lnTo>
                        <a:pt x="78" y="350"/>
                      </a:lnTo>
                      <a:lnTo>
                        <a:pt x="78" y="348"/>
                      </a:lnTo>
                      <a:lnTo>
                        <a:pt x="79" y="350"/>
                      </a:lnTo>
                      <a:lnTo>
                        <a:pt x="79" y="349"/>
                      </a:lnTo>
                      <a:lnTo>
                        <a:pt x="79" y="350"/>
                      </a:lnTo>
                      <a:lnTo>
                        <a:pt x="79" y="348"/>
                      </a:lnTo>
                      <a:lnTo>
                        <a:pt x="79" y="350"/>
                      </a:lnTo>
                      <a:lnTo>
                        <a:pt x="79" y="348"/>
                      </a:lnTo>
                      <a:lnTo>
                        <a:pt x="80" y="350"/>
                      </a:lnTo>
                      <a:lnTo>
                        <a:pt x="80" y="349"/>
                      </a:lnTo>
                      <a:lnTo>
                        <a:pt x="80" y="350"/>
                      </a:lnTo>
                      <a:lnTo>
                        <a:pt x="80" y="347"/>
                      </a:lnTo>
                      <a:lnTo>
                        <a:pt x="80" y="350"/>
                      </a:lnTo>
                      <a:lnTo>
                        <a:pt x="80" y="348"/>
                      </a:lnTo>
                      <a:lnTo>
                        <a:pt x="81" y="350"/>
                      </a:lnTo>
                      <a:lnTo>
                        <a:pt x="81" y="346"/>
                      </a:lnTo>
                      <a:lnTo>
                        <a:pt x="81" y="350"/>
                      </a:lnTo>
                      <a:lnTo>
                        <a:pt x="81" y="348"/>
                      </a:lnTo>
                      <a:lnTo>
                        <a:pt x="81" y="350"/>
                      </a:lnTo>
                      <a:lnTo>
                        <a:pt x="81" y="348"/>
                      </a:lnTo>
                      <a:lnTo>
                        <a:pt x="82" y="350"/>
                      </a:lnTo>
                      <a:lnTo>
                        <a:pt x="82" y="349"/>
                      </a:lnTo>
                      <a:lnTo>
                        <a:pt x="82" y="350"/>
                      </a:lnTo>
                      <a:lnTo>
                        <a:pt x="82" y="344"/>
                      </a:lnTo>
                      <a:lnTo>
                        <a:pt x="83" y="350"/>
                      </a:lnTo>
                      <a:lnTo>
                        <a:pt x="83" y="349"/>
                      </a:lnTo>
                      <a:lnTo>
                        <a:pt x="83" y="350"/>
                      </a:lnTo>
                      <a:lnTo>
                        <a:pt x="83" y="349"/>
                      </a:lnTo>
                      <a:lnTo>
                        <a:pt x="83" y="350"/>
                      </a:lnTo>
                      <a:lnTo>
                        <a:pt x="84" y="350"/>
                      </a:lnTo>
                      <a:lnTo>
                        <a:pt x="84" y="347"/>
                      </a:lnTo>
                      <a:lnTo>
                        <a:pt x="84" y="350"/>
                      </a:lnTo>
                      <a:lnTo>
                        <a:pt x="84" y="348"/>
                      </a:lnTo>
                      <a:lnTo>
                        <a:pt x="84" y="350"/>
                      </a:lnTo>
                      <a:lnTo>
                        <a:pt x="84" y="349"/>
                      </a:lnTo>
                      <a:lnTo>
                        <a:pt x="85" y="350"/>
                      </a:lnTo>
                      <a:lnTo>
                        <a:pt x="85" y="347"/>
                      </a:lnTo>
                      <a:lnTo>
                        <a:pt x="85" y="350"/>
                      </a:lnTo>
                      <a:lnTo>
                        <a:pt x="85" y="349"/>
                      </a:lnTo>
                      <a:lnTo>
                        <a:pt x="85" y="350"/>
                      </a:lnTo>
                      <a:lnTo>
                        <a:pt x="85" y="347"/>
                      </a:lnTo>
                      <a:lnTo>
                        <a:pt x="86" y="350"/>
                      </a:lnTo>
                      <a:lnTo>
                        <a:pt x="86" y="348"/>
                      </a:lnTo>
                      <a:lnTo>
                        <a:pt x="86" y="350"/>
                      </a:lnTo>
                      <a:lnTo>
                        <a:pt x="86" y="347"/>
                      </a:lnTo>
                      <a:lnTo>
                        <a:pt x="86" y="350"/>
                      </a:lnTo>
                      <a:lnTo>
                        <a:pt x="86" y="349"/>
                      </a:lnTo>
                      <a:lnTo>
                        <a:pt x="87" y="350"/>
                      </a:lnTo>
                      <a:lnTo>
                        <a:pt x="87" y="348"/>
                      </a:lnTo>
                      <a:lnTo>
                        <a:pt x="87" y="350"/>
                      </a:lnTo>
                      <a:lnTo>
                        <a:pt x="87" y="349"/>
                      </a:lnTo>
                      <a:lnTo>
                        <a:pt x="87" y="350"/>
                      </a:lnTo>
                      <a:lnTo>
                        <a:pt x="87" y="348"/>
                      </a:lnTo>
                      <a:lnTo>
                        <a:pt x="88" y="350"/>
                      </a:lnTo>
                      <a:lnTo>
                        <a:pt x="88" y="344"/>
                      </a:lnTo>
                      <a:lnTo>
                        <a:pt x="89" y="350"/>
                      </a:lnTo>
                      <a:lnTo>
                        <a:pt x="89" y="347"/>
                      </a:lnTo>
                      <a:lnTo>
                        <a:pt x="89" y="350"/>
                      </a:lnTo>
                      <a:lnTo>
                        <a:pt x="89" y="349"/>
                      </a:lnTo>
                      <a:lnTo>
                        <a:pt x="89" y="350"/>
                      </a:lnTo>
                      <a:lnTo>
                        <a:pt x="89" y="347"/>
                      </a:lnTo>
                      <a:lnTo>
                        <a:pt x="90" y="350"/>
                      </a:lnTo>
                      <a:lnTo>
                        <a:pt x="90" y="305"/>
                      </a:lnTo>
                      <a:lnTo>
                        <a:pt x="90" y="350"/>
                      </a:lnTo>
                      <a:lnTo>
                        <a:pt x="90" y="346"/>
                      </a:lnTo>
                      <a:lnTo>
                        <a:pt x="90" y="350"/>
                      </a:lnTo>
                      <a:lnTo>
                        <a:pt x="90" y="344"/>
                      </a:lnTo>
                      <a:lnTo>
                        <a:pt x="91" y="350"/>
                      </a:lnTo>
                      <a:lnTo>
                        <a:pt x="91" y="348"/>
                      </a:lnTo>
                      <a:lnTo>
                        <a:pt x="91" y="350"/>
                      </a:lnTo>
                      <a:lnTo>
                        <a:pt x="91" y="346"/>
                      </a:lnTo>
                      <a:lnTo>
                        <a:pt x="91" y="350"/>
                      </a:lnTo>
                      <a:lnTo>
                        <a:pt x="91" y="349"/>
                      </a:lnTo>
                      <a:lnTo>
                        <a:pt x="92" y="350"/>
                      </a:lnTo>
                      <a:lnTo>
                        <a:pt x="92" y="347"/>
                      </a:lnTo>
                      <a:lnTo>
                        <a:pt x="92" y="350"/>
                      </a:lnTo>
                      <a:lnTo>
                        <a:pt x="92" y="349"/>
                      </a:lnTo>
                      <a:lnTo>
                        <a:pt x="92" y="350"/>
                      </a:lnTo>
                      <a:lnTo>
                        <a:pt x="92" y="329"/>
                      </a:lnTo>
                      <a:lnTo>
                        <a:pt x="93" y="350"/>
                      </a:lnTo>
                      <a:lnTo>
                        <a:pt x="93" y="347"/>
                      </a:lnTo>
                      <a:lnTo>
                        <a:pt x="93" y="350"/>
                      </a:lnTo>
                      <a:lnTo>
                        <a:pt x="93" y="348"/>
                      </a:lnTo>
                      <a:lnTo>
                        <a:pt x="93" y="350"/>
                      </a:lnTo>
                      <a:lnTo>
                        <a:pt x="93" y="346"/>
                      </a:lnTo>
                      <a:lnTo>
                        <a:pt x="94" y="350"/>
                      </a:lnTo>
                      <a:lnTo>
                        <a:pt x="94" y="347"/>
                      </a:lnTo>
                      <a:lnTo>
                        <a:pt x="94" y="350"/>
                      </a:lnTo>
                      <a:lnTo>
                        <a:pt x="94" y="345"/>
                      </a:lnTo>
                      <a:lnTo>
                        <a:pt x="94" y="350"/>
                      </a:lnTo>
                      <a:lnTo>
                        <a:pt x="94" y="349"/>
                      </a:lnTo>
                      <a:lnTo>
                        <a:pt x="95" y="350"/>
                      </a:lnTo>
                      <a:lnTo>
                        <a:pt x="95" y="349"/>
                      </a:lnTo>
                      <a:lnTo>
                        <a:pt x="95" y="350"/>
                      </a:lnTo>
                      <a:lnTo>
                        <a:pt x="95" y="348"/>
                      </a:lnTo>
                      <a:lnTo>
                        <a:pt x="96" y="350"/>
                      </a:lnTo>
                      <a:lnTo>
                        <a:pt x="96" y="348"/>
                      </a:lnTo>
                      <a:lnTo>
                        <a:pt x="96" y="350"/>
                      </a:lnTo>
                      <a:lnTo>
                        <a:pt x="96" y="349"/>
                      </a:lnTo>
                      <a:lnTo>
                        <a:pt x="96" y="350"/>
                      </a:lnTo>
                      <a:lnTo>
                        <a:pt x="96" y="348"/>
                      </a:lnTo>
                      <a:lnTo>
                        <a:pt x="97" y="350"/>
                      </a:lnTo>
                      <a:lnTo>
                        <a:pt x="97" y="348"/>
                      </a:lnTo>
                      <a:lnTo>
                        <a:pt x="97" y="350"/>
                      </a:lnTo>
                      <a:lnTo>
                        <a:pt x="97" y="348"/>
                      </a:lnTo>
                      <a:lnTo>
                        <a:pt x="97" y="350"/>
                      </a:lnTo>
                      <a:lnTo>
                        <a:pt x="97" y="349"/>
                      </a:lnTo>
                      <a:lnTo>
                        <a:pt x="98" y="350"/>
                      </a:lnTo>
                      <a:lnTo>
                        <a:pt x="98" y="347"/>
                      </a:lnTo>
                      <a:lnTo>
                        <a:pt x="98" y="350"/>
                      </a:lnTo>
                      <a:lnTo>
                        <a:pt x="98" y="348"/>
                      </a:lnTo>
                      <a:lnTo>
                        <a:pt x="98" y="350"/>
                      </a:lnTo>
                      <a:lnTo>
                        <a:pt x="98" y="349"/>
                      </a:lnTo>
                      <a:lnTo>
                        <a:pt x="99" y="350"/>
                      </a:lnTo>
                      <a:lnTo>
                        <a:pt x="99" y="348"/>
                      </a:lnTo>
                      <a:lnTo>
                        <a:pt x="99" y="350"/>
                      </a:lnTo>
                      <a:lnTo>
                        <a:pt x="99" y="349"/>
                      </a:lnTo>
                      <a:lnTo>
                        <a:pt x="99" y="350"/>
                      </a:lnTo>
                      <a:lnTo>
                        <a:pt x="99" y="347"/>
                      </a:lnTo>
                      <a:lnTo>
                        <a:pt x="100" y="350"/>
                      </a:lnTo>
                      <a:lnTo>
                        <a:pt x="100" y="349"/>
                      </a:lnTo>
                      <a:lnTo>
                        <a:pt x="100" y="350"/>
                      </a:lnTo>
                      <a:lnTo>
                        <a:pt x="100" y="349"/>
                      </a:lnTo>
                      <a:lnTo>
                        <a:pt x="100" y="350"/>
                      </a:lnTo>
                      <a:lnTo>
                        <a:pt x="100" y="347"/>
                      </a:lnTo>
                      <a:lnTo>
                        <a:pt x="101" y="350"/>
                      </a:lnTo>
                      <a:lnTo>
                        <a:pt x="101" y="349"/>
                      </a:lnTo>
                      <a:lnTo>
                        <a:pt x="101" y="350"/>
                      </a:lnTo>
                      <a:lnTo>
                        <a:pt x="101" y="348"/>
                      </a:lnTo>
                      <a:lnTo>
                        <a:pt x="102" y="350"/>
                      </a:lnTo>
                      <a:lnTo>
                        <a:pt x="102" y="348"/>
                      </a:lnTo>
                      <a:lnTo>
                        <a:pt x="102" y="350"/>
                      </a:lnTo>
                      <a:lnTo>
                        <a:pt x="102" y="349"/>
                      </a:lnTo>
                      <a:lnTo>
                        <a:pt x="102" y="350"/>
                      </a:lnTo>
                      <a:lnTo>
                        <a:pt x="102" y="346"/>
                      </a:lnTo>
                      <a:lnTo>
                        <a:pt x="103" y="350"/>
                      </a:lnTo>
                      <a:lnTo>
                        <a:pt x="103" y="348"/>
                      </a:lnTo>
                      <a:lnTo>
                        <a:pt x="103" y="350"/>
                      </a:lnTo>
                      <a:lnTo>
                        <a:pt x="103" y="346"/>
                      </a:lnTo>
                      <a:lnTo>
                        <a:pt x="103" y="350"/>
                      </a:lnTo>
                      <a:lnTo>
                        <a:pt x="103" y="349"/>
                      </a:lnTo>
                      <a:lnTo>
                        <a:pt x="104" y="350"/>
                      </a:lnTo>
                      <a:lnTo>
                        <a:pt x="104" y="347"/>
                      </a:lnTo>
                      <a:lnTo>
                        <a:pt x="104" y="350"/>
                      </a:lnTo>
                      <a:lnTo>
                        <a:pt x="104" y="348"/>
                      </a:lnTo>
                      <a:lnTo>
                        <a:pt x="104" y="350"/>
                      </a:lnTo>
                      <a:lnTo>
                        <a:pt x="104" y="347"/>
                      </a:lnTo>
                      <a:lnTo>
                        <a:pt x="105" y="350"/>
                      </a:lnTo>
                      <a:lnTo>
                        <a:pt x="105" y="349"/>
                      </a:lnTo>
                      <a:lnTo>
                        <a:pt x="105" y="350"/>
                      </a:lnTo>
                      <a:lnTo>
                        <a:pt x="105" y="348"/>
                      </a:lnTo>
                      <a:lnTo>
                        <a:pt x="105" y="350"/>
                      </a:lnTo>
                      <a:lnTo>
                        <a:pt x="105" y="346"/>
                      </a:lnTo>
                      <a:lnTo>
                        <a:pt x="106" y="350"/>
                      </a:lnTo>
                      <a:lnTo>
                        <a:pt x="106" y="349"/>
                      </a:lnTo>
                      <a:lnTo>
                        <a:pt x="106" y="350"/>
                      </a:lnTo>
                      <a:lnTo>
                        <a:pt x="106" y="348"/>
                      </a:lnTo>
                      <a:lnTo>
                        <a:pt x="106" y="350"/>
                      </a:lnTo>
                      <a:lnTo>
                        <a:pt x="106" y="347"/>
                      </a:lnTo>
                      <a:lnTo>
                        <a:pt x="107" y="350"/>
                      </a:lnTo>
                      <a:lnTo>
                        <a:pt x="107" y="348"/>
                      </a:lnTo>
                      <a:lnTo>
                        <a:pt x="107" y="350"/>
                      </a:lnTo>
                      <a:lnTo>
                        <a:pt x="108" y="350"/>
                      </a:lnTo>
                      <a:lnTo>
                        <a:pt x="108" y="347"/>
                      </a:lnTo>
                      <a:lnTo>
                        <a:pt x="108" y="350"/>
                      </a:lnTo>
                      <a:lnTo>
                        <a:pt x="108" y="349"/>
                      </a:lnTo>
                      <a:lnTo>
                        <a:pt x="108" y="350"/>
                      </a:lnTo>
                      <a:lnTo>
                        <a:pt x="108" y="349"/>
                      </a:lnTo>
                      <a:lnTo>
                        <a:pt x="109" y="350"/>
                      </a:lnTo>
                      <a:lnTo>
                        <a:pt x="109" y="349"/>
                      </a:lnTo>
                      <a:lnTo>
                        <a:pt x="109" y="350"/>
                      </a:lnTo>
                      <a:lnTo>
                        <a:pt x="109" y="348"/>
                      </a:lnTo>
                      <a:lnTo>
                        <a:pt x="109" y="350"/>
                      </a:lnTo>
                      <a:lnTo>
                        <a:pt x="109" y="348"/>
                      </a:lnTo>
                      <a:lnTo>
                        <a:pt x="110" y="350"/>
                      </a:lnTo>
                      <a:lnTo>
                        <a:pt x="110" y="348"/>
                      </a:lnTo>
                      <a:lnTo>
                        <a:pt x="110" y="350"/>
                      </a:lnTo>
                      <a:lnTo>
                        <a:pt x="110" y="348"/>
                      </a:lnTo>
                      <a:lnTo>
                        <a:pt x="110" y="350"/>
                      </a:lnTo>
                      <a:lnTo>
                        <a:pt x="110" y="348"/>
                      </a:lnTo>
                      <a:lnTo>
                        <a:pt x="111" y="350"/>
                      </a:lnTo>
                      <a:lnTo>
                        <a:pt x="111" y="349"/>
                      </a:lnTo>
                      <a:lnTo>
                        <a:pt x="111" y="350"/>
                      </a:lnTo>
                      <a:lnTo>
                        <a:pt x="111" y="348"/>
                      </a:lnTo>
                      <a:lnTo>
                        <a:pt x="111" y="350"/>
                      </a:lnTo>
                      <a:lnTo>
                        <a:pt x="111" y="347"/>
                      </a:lnTo>
                      <a:lnTo>
                        <a:pt x="112" y="350"/>
                      </a:lnTo>
                      <a:lnTo>
                        <a:pt x="112" y="348"/>
                      </a:lnTo>
                      <a:lnTo>
                        <a:pt x="112" y="350"/>
                      </a:lnTo>
                      <a:lnTo>
                        <a:pt x="112" y="348"/>
                      </a:lnTo>
                      <a:lnTo>
                        <a:pt x="112" y="350"/>
                      </a:lnTo>
                      <a:lnTo>
                        <a:pt x="112" y="349"/>
                      </a:lnTo>
                      <a:lnTo>
                        <a:pt x="113" y="350"/>
                      </a:lnTo>
                      <a:lnTo>
                        <a:pt x="113" y="348"/>
                      </a:lnTo>
                      <a:lnTo>
                        <a:pt x="113" y="350"/>
                      </a:lnTo>
                      <a:lnTo>
                        <a:pt x="113" y="343"/>
                      </a:lnTo>
                      <a:lnTo>
                        <a:pt x="113" y="350"/>
                      </a:lnTo>
                      <a:lnTo>
                        <a:pt x="113" y="349"/>
                      </a:lnTo>
                      <a:lnTo>
                        <a:pt x="114" y="350"/>
                      </a:lnTo>
                      <a:lnTo>
                        <a:pt x="114" y="347"/>
                      </a:lnTo>
                      <a:lnTo>
                        <a:pt x="114" y="350"/>
                      </a:lnTo>
                      <a:lnTo>
                        <a:pt x="114" y="347"/>
                      </a:lnTo>
                      <a:lnTo>
                        <a:pt x="115" y="350"/>
                      </a:lnTo>
                      <a:lnTo>
                        <a:pt x="115" y="348"/>
                      </a:lnTo>
                      <a:lnTo>
                        <a:pt x="115" y="350"/>
                      </a:lnTo>
                      <a:lnTo>
                        <a:pt x="115" y="349"/>
                      </a:lnTo>
                      <a:lnTo>
                        <a:pt x="115" y="350"/>
                      </a:lnTo>
                      <a:lnTo>
                        <a:pt x="115" y="348"/>
                      </a:lnTo>
                      <a:lnTo>
                        <a:pt x="116" y="350"/>
                      </a:lnTo>
                      <a:lnTo>
                        <a:pt x="116" y="346"/>
                      </a:lnTo>
                      <a:lnTo>
                        <a:pt x="116" y="350"/>
                      </a:lnTo>
                      <a:lnTo>
                        <a:pt x="116" y="349"/>
                      </a:lnTo>
                      <a:lnTo>
                        <a:pt x="116" y="350"/>
                      </a:lnTo>
                      <a:lnTo>
                        <a:pt x="116" y="349"/>
                      </a:lnTo>
                      <a:lnTo>
                        <a:pt x="117" y="350"/>
                      </a:lnTo>
                      <a:lnTo>
                        <a:pt x="117" y="347"/>
                      </a:lnTo>
                      <a:lnTo>
                        <a:pt x="117" y="350"/>
                      </a:lnTo>
                      <a:lnTo>
                        <a:pt x="117" y="349"/>
                      </a:lnTo>
                      <a:lnTo>
                        <a:pt x="117" y="350"/>
                      </a:lnTo>
                      <a:lnTo>
                        <a:pt x="117" y="349"/>
                      </a:lnTo>
                      <a:lnTo>
                        <a:pt x="118" y="350"/>
                      </a:lnTo>
                      <a:lnTo>
                        <a:pt x="118" y="346"/>
                      </a:lnTo>
                      <a:lnTo>
                        <a:pt x="118" y="350"/>
                      </a:lnTo>
                      <a:lnTo>
                        <a:pt x="118" y="348"/>
                      </a:lnTo>
                      <a:lnTo>
                        <a:pt x="118" y="350"/>
                      </a:lnTo>
                      <a:lnTo>
                        <a:pt x="118" y="347"/>
                      </a:lnTo>
                      <a:lnTo>
                        <a:pt x="119" y="350"/>
                      </a:lnTo>
                      <a:lnTo>
                        <a:pt x="119" y="349"/>
                      </a:lnTo>
                      <a:lnTo>
                        <a:pt x="119" y="350"/>
                      </a:lnTo>
                      <a:lnTo>
                        <a:pt x="119" y="346"/>
                      </a:lnTo>
                      <a:lnTo>
                        <a:pt x="119" y="350"/>
                      </a:lnTo>
                      <a:lnTo>
                        <a:pt x="119" y="347"/>
                      </a:lnTo>
                      <a:lnTo>
                        <a:pt x="120" y="350"/>
                      </a:lnTo>
                      <a:lnTo>
                        <a:pt x="120" y="348"/>
                      </a:lnTo>
                      <a:lnTo>
                        <a:pt x="120" y="350"/>
                      </a:lnTo>
                      <a:lnTo>
                        <a:pt x="120" y="349"/>
                      </a:lnTo>
                      <a:lnTo>
                        <a:pt x="121" y="350"/>
                      </a:lnTo>
                      <a:lnTo>
                        <a:pt x="121" y="348"/>
                      </a:lnTo>
                      <a:lnTo>
                        <a:pt x="121" y="350"/>
                      </a:lnTo>
                      <a:lnTo>
                        <a:pt x="121" y="347"/>
                      </a:lnTo>
                      <a:lnTo>
                        <a:pt x="121" y="350"/>
                      </a:lnTo>
                      <a:lnTo>
                        <a:pt x="121" y="349"/>
                      </a:lnTo>
                      <a:lnTo>
                        <a:pt x="122" y="350"/>
                      </a:lnTo>
                      <a:lnTo>
                        <a:pt x="122" y="349"/>
                      </a:lnTo>
                      <a:lnTo>
                        <a:pt x="122" y="350"/>
                      </a:lnTo>
                      <a:lnTo>
                        <a:pt x="122" y="347"/>
                      </a:lnTo>
                      <a:lnTo>
                        <a:pt x="122" y="350"/>
                      </a:lnTo>
                      <a:lnTo>
                        <a:pt x="122" y="349"/>
                      </a:lnTo>
                      <a:lnTo>
                        <a:pt x="123" y="350"/>
                      </a:lnTo>
                      <a:lnTo>
                        <a:pt x="123" y="347"/>
                      </a:lnTo>
                      <a:lnTo>
                        <a:pt x="123" y="350"/>
                      </a:lnTo>
                      <a:lnTo>
                        <a:pt x="123" y="349"/>
                      </a:lnTo>
                      <a:lnTo>
                        <a:pt x="123" y="350"/>
                      </a:lnTo>
                      <a:lnTo>
                        <a:pt x="123" y="346"/>
                      </a:lnTo>
                      <a:lnTo>
                        <a:pt x="124" y="350"/>
                      </a:lnTo>
                      <a:lnTo>
                        <a:pt x="124" y="348"/>
                      </a:lnTo>
                      <a:lnTo>
                        <a:pt x="124" y="350"/>
                      </a:lnTo>
                      <a:lnTo>
                        <a:pt x="124" y="349"/>
                      </a:lnTo>
                      <a:lnTo>
                        <a:pt x="124" y="350"/>
                      </a:lnTo>
                      <a:lnTo>
                        <a:pt x="124" y="347"/>
                      </a:lnTo>
                      <a:lnTo>
                        <a:pt x="125" y="350"/>
                      </a:lnTo>
                      <a:lnTo>
                        <a:pt x="125" y="348"/>
                      </a:lnTo>
                      <a:lnTo>
                        <a:pt x="125" y="350"/>
                      </a:lnTo>
                      <a:lnTo>
                        <a:pt x="125" y="349"/>
                      </a:lnTo>
                      <a:lnTo>
                        <a:pt x="125" y="350"/>
                      </a:lnTo>
                      <a:lnTo>
                        <a:pt x="125" y="348"/>
                      </a:lnTo>
                      <a:lnTo>
                        <a:pt x="126" y="350"/>
                      </a:lnTo>
                      <a:lnTo>
                        <a:pt x="126" y="348"/>
                      </a:lnTo>
                      <a:lnTo>
                        <a:pt x="126" y="350"/>
                      </a:lnTo>
                      <a:lnTo>
                        <a:pt x="126" y="348"/>
                      </a:lnTo>
                      <a:lnTo>
                        <a:pt x="127" y="350"/>
                      </a:lnTo>
                      <a:lnTo>
                        <a:pt x="127" y="347"/>
                      </a:lnTo>
                      <a:lnTo>
                        <a:pt x="127" y="350"/>
                      </a:lnTo>
                      <a:lnTo>
                        <a:pt x="127" y="349"/>
                      </a:lnTo>
                      <a:lnTo>
                        <a:pt x="127" y="350"/>
                      </a:lnTo>
                      <a:lnTo>
                        <a:pt x="127" y="347"/>
                      </a:lnTo>
                      <a:lnTo>
                        <a:pt x="128" y="350"/>
                      </a:lnTo>
                      <a:lnTo>
                        <a:pt x="128" y="349"/>
                      </a:lnTo>
                      <a:lnTo>
                        <a:pt x="128" y="350"/>
                      </a:lnTo>
                      <a:lnTo>
                        <a:pt x="128" y="349"/>
                      </a:lnTo>
                      <a:lnTo>
                        <a:pt x="128" y="350"/>
                      </a:lnTo>
                      <a:lnTo>
                        <a:pt x="128" y="349"/>
                      </a:lnTo>
                      <a:lnTo>
                        <a:pt x="129" y="350"/>
                      </a:lnTo>
                      <a:lnTo>
                        <a:pt x="129" y="348"/>
                      </a:lnTo>
                      <a:lnTo>
                        <a:pt x="129" y="350"/>
                      </a:lnTo>
                      <a:lnTo>
                        <a:pt x="129" y="347"/>
                      </a:lnTo>
                      <a:lnTo>
                        <a:pt x="129" y="350"/>
                      </a:lnTo>
                      <a:lnTo>
                        <a:pt x="129" y="349"/>
                      </a:lnTo>
                      <a:lnTo>
                        <a:pt x="130" y="350"/>
                      </a:lnTo>
                      <a:lnTo>
                        <a:pt x="130" y="346"/>
                      </a:lnTo>
                      <a:lnTo>
                        <a:pt x="130" y="350"/>
                      </a:lnTo>
                      <a:lnTo>
                        <a:pt x="130" y="349"/>
                      </a:lnTo>
                      <a:lnTo>
                        <a:pt x="131" y="350"/>
                      </a:lnTo>
                      <a:lnTo>
                        <a:pt x="131" y="347"/>
                      </a:lnTo>
                      <a:lnTo>
                        <a:pt x="131" y="350"/>
                      </a:lnTo>
                      <a:lnTo>
                        <a:pt x="131" y="349"/>
                      </a:lnTo>
                      <a:lnTo>
                        <a:pt x="131" y="350"/>
                      </a:lnTo>
                      <a:lnTo>
                        <a:pt x="131" y="348"/>
                      </a:lnTo>
                      <a:lnTo>
                        <a:pt x="132" y="350"/>
                      </a:lnTo>
                      <a:lnTo>
                        <a:pt x="132" y="347"/>
                      </a:lnTo>
                      <a:lnTo>
                        <a:pt x="132" y="350"/>
                      </a:lnTo>
                      <a:lnTo>
                        <a:pt x="132" y="349"/>
                      </a:lnTo>
                      <a:lnTo>
                        <a:pt x="132" y="350"/>
                      </a:lnTo>
                      <a:lnTo>
                        <a:pt x="132" y="349"/>
                      </a:lnTo>
                      <a:lnTo>
                        <a:pt x="133" y="350"/>
                      </a:lnTo>
                      <a:lnTo>
                        <a:pt x="133" y="348"/>
                      </a:lnTo>
                      <a:lnTo>
                        <a:pt x="133" y="350"/>
                      </a:lnTo>
                      <a:lnTo>
                        <a:pt x="133" y="349"/>
                      </a:lnTo>
                      <a:lnTo>
                        <a:pt x="134" y="350"/>
                      </a:lnTo>
                      <a:lnTo>
                        <a:pt x="134" y="348"/>
                      </a:lnTo>
                      <a:lnTo>
                        <a:pt x="134" y="350"/>
                      </a:lnTo>
                      <a:lnTo>
                        <a:pt x="134" y="348"/>
                      </a:lnTo>
                      <a:lnTo>
                        <a:pt x="134" y="350"/>
                      </a:lnTo>
                      <a:lnTo>
                        <a:pt x="134" y="348"/>
                      </a:lnTo>
                      <a:lnTo>
                        <a:pt x="135" y="350"/>
                      </a:lnTo>
                      <a:lnTo>
                        <a:pt x="135" y="346"/>
                      </a:lnTo>
                      <a:lnTo>
                        <a:pt x="135" y="350"/>
                      </a:lnTo>
                      <a:lnTo>
                        <a:pt x="135" y="349"/>
                      </a:lnTo>
                      <a:lnTo>
                        <a:pt x="135" y="350"/>
                      </a:lnTo>
                      <a:lnTo>
                        <a:pt x="135" y="349"/>
                      </a:lnTo>
                      <a:lnTo>
                        <a:pt x="136" y="350"/>
                      </a:lnTo>
                      <a:lnTo>
                        <a:pt x="136" y="345"/>
                      </a:lnTo>
                      <a:lnTo>
                        <a:pt x="136" y="350"/>
                      </a:lnTo>
                      <a:lnTo>
                        <a:pt x="136" y="348"/>
                      </a:lnTo>
                      <a:lnTo>
                        <a:pt x="136" y="350"/>
                      </a:lnTo>
                      <a:lnTo>
                        <a:pt x="136" y="347"/>
                      </a:lnTo>
                      <a:lnTo>
                        <a:pt x="137" y="350"/>
                      </a:lnTo>
                      <a:lnTo>
                        <a:pt x="137" y="348"/>
                      </a:lnTo>
                      <a:lnTo>
                        <a:pt x="137" y="350"/>
                      </a:lnTo>
                      <a:lnTo>
                        <a:pt x="137" y="348"/>
                      </a:lnTo>
                      <a:lnTo>
                        <a:pt x="138" y="350"/>
                      </a:lnTo>
                      <a:lnTo>
                        <a:pt x="138" y="349"/>
                      </a:lnTo>
                      <a:lnTo>
                        <a:pt x="138" y="350"/>
                      </a:lnTo>
                      <a:lnTo>
                        <a:pt x="138" y="349"/>
                      </a:lnTo>
                      <a:lnTo>
                        <a:pt x="138" y="350"/>
                      </a:lnTo>
                      <a:lnTo>
                        <a:pt x="138" y="347"/>
                      </a:lnTo>
                      <a:lnTo>
                        <a:pt x="139" y="350"/>
                      </a:lnTo>
                      <a:lnTo>
                        <a:pt x="139" y="348"/>
                      </a:lnTo>
                      <a:lnTo>
                        <a:pt x="139" y="350"/>
                      </a:lnTo>
                      <a:lnTo>
                        <a:pt x="139" y="349"/>
                      </a:lnTo>
                      <a:lnTo>
                        <a:pt x="140" y="350"/>
                      </a:lnTo>
                      <a:lnTo>
                        <a:pt x="140" y="347"/>
                      </a:lnTo>
                      <a:lnTo>
                        <a:pt x="140" y="350"/>
                      </a:lnTo>
                      <a:lnTo>
                        <a:pt x="140" y="348"/>
                      </a:lnTo>
                      <a:lnTo>
                        <a:pt x="140" y="350"/>
                      </a:lnTo>
                      <a:lnTo>
                        <a:pt x="140" y="348"/>
                      </a:lnTo>
                      <a:lnTo>
                        <a:pt x="141" y="350"/>
                      </a:lnTo>
                      <a:lnTo>
                        <a:pt x="141" y="347"/>
                      </a:lnTo>
                      <a:lnTo>
                        <a:pt x="141" y="350"/>
                      </a:lnTo>
                      <a:lnTo>
                        <a:pt x="141" y="349"/>
                      </a:lnTo>
                      <a:lnTo>
                        <a:pt x="141" y="350"/>
                      </a:lnTo>
                      <a:lnTo>
                        <a:pt x="141" y="346"/>
                      </a:lnTo>
                      <a:lnTo>
                        <a:pt x="142" y="350"/>
                      </a:lnTo>
                      <a:lnTo>
                        <a:pt x="142" y="349"/>
                      </a:lnTo>
                      <a:lnTo>
                        <a:pt x="142" y="350"/>
                      </a:lnTo>
                      <a:lnTo>
                        <a:pt x="142" y="348"/>
                      </a:lnTo>
                      <a:lnTo>
                        <a:pt x="142" y="350"/>
                      </a:lnTo>
                      <a:lnTo>
                        <a:pt x="142" y="348"/>
                      </a:lnTo>
                      <a:lnTo>
                        <a:pt x="143" y="350"/>
                      </a:lnTo>
                      <a:lnTo>
                        <a:pt x="143" y="349"/>
                      </a:lnTo>
                      <a:lnTo>
                        <a:pt x="143" y="350"/>
                      </a:lnTo>
                      <a:lnTo>
                        <a:pt x="143" y="347"/>
                      </a:lnTo>
                      <a:lnTo>
                        <a:pt x="143" y="350"/>
                      </a:lnTo>
                      <a:lnTo>
                        <a:pt x="143" y="348"/>
                      </a:lnTo>
                      <a:lnTo>
                        <a:pt x="144" y="350"/>
                      </a:lnTo>
                      <a:lnTo>
                        <a:pt x="144" y="349"/>
                      </a:lnTo>
                      <a:lnTo>
                        <a:pt x="144" y="350"/>
                      </a:lnTo>
                      <a:lnTo>
                        <a:pt x="144" y="349"/>
                      </a:lnTo>
                      <a:lnTo>
                        <a:pt x="144" y="350"/>
                      </a:lnTo>
                      <a:lnTo>
                        <a:pt x="144" y="349"/>
                      </a:lnTo>
                      <a:lnTo>
                        <a:pt x="145" y="350"/>
                      </a:lnTo>
                      <a:lnTo>
                        <a:pt x="145" y="348"/>
                      </a:lnTo>
                      <a:lnTo>
                        <a:pt x="145" y="350"/>
                      </a:lnTo>
                      <a:lnTo>
                        <a:pt x="145" y="347"/>
                      </a:lnTo>
                      <a:lnTo>
                        <a:pt x="146" y="350"/>
                      </a:lnTo>
                      <a:lnTo>
                        <a:pt x="146" y="349"/>
                      </a:lnTo>
                      <a:lnTo>
                        <a:pt x="146" y="350"/>
                      </a:lnTo>
                      <a:lnTo>
                        <a:pt x="146" y="348"/>
                      </a:lnTo>
                      <a:lnTo>
                        <a:pt x="146" y="350"/>
                      </a:lnTo>
                      <a:lnTo>
                        <a:pt x="146" y="347"/>
                      </a:lnTo>
                      <a:lnTo>
                        <a:pt x="147" y="350"/>
                      </a:lnTo>
                      <a:lnTo>
                        <a:pt x="147" y="349"/>
                      </a:lnTo>
                      <a:lnTo>
                        <a:pt x="147" y="350"/>
                      </a:lnTo>
                      <a:lnTo>
                        <a:pt x="147" y="349"/>
                      </a:lnTo>
                      <a:lnTo>
                        <a:pt x="147" y="350"/>
                      </a:lnTo>
                      <a:lnTo>
                        <a:pt x="147" y="347"/>
                      </a:lnTo>
                      <a:lnTo>
                        <a:pt x="148" y="350"/>
                      </a:lnTo>
                      <a:lnTo>
                        <a:pt x="148" y="347"/>
                      </a:lnTo>
                      <a:lnTo>
                        <a:pt x="148" y="350"/>
                      </a:lnTo>
                      <a:lnTo>
                        <a:pt x="148" y="349"/>
                      </a:lnTo>
                      <a:lnTo>
                        <a:pt x="148" y="350"/>
                      </a:lnTo>
                      <a:lnTo>
                        <a:pt x="148" y="347"/>
                      </a:lnTo>
                      <a:lnTo>
                        <a:pt x="149" y="350"/>
                      </a:lnTo>
                      <a:lnTo>
                        <a:pt x="149" y="345"/>
                      </a:lnTo>
                      <a:lnTo>
                        <a:pt x="149" y="350"/>
                      </a:lnTo>
                      <a:lnTo>
                        <a:pt x="149" y="348"/>
                      </a:lnTo>
                      <a:lnTo>
                        <a:pt x="149" y="350"/>
                      </a:lnTo>
                      <a:lnTo>
                        <a:pt x="149" y="348"/>
                      </a:lnTo>
                      <a:lnTo>
                        <a:pt x="150" y="350"/>
                      </a:lnTo>
                      <a:lnTo>
                        <a:pt x="150" y="349"/>
                      </a:lnTo>
                      <a:lnTo>
                        <a:pt x="150" y="350"/>
                      </a:lnTo>
                      <a:lnTo>
                        <a:pt x="150" y="349"/>
                      </a:lnTo>
                      <a:lnTo>
                        <a:pt x="150" y="350"/>
                      </a:lnTo>
                      <a:lnTo>
                        <a:pt x="150" y="347"/>
                      </a:lnTo>
                      <a:lnTo>
                        <a:pt x="151" y="350"/>
                      </a:lnTo>
                      <a:lnTo>
                        <a:pt x="151" y="349"/>
                      </a:lnTo>
                      <a:lnTo>
                        <a:pt x="151" y="350"/>
                      </a:lnTo>
                      <a:lnTo>
                        <a:pt x="151" y="347"/>
                      </a:lnTo>
                      <a:lnTo>
                        <a:pt x="151" y="350"/>
                      </a:lnTo>
                      <a:lnTo>
                        <a:pt x="151" y="349"/>
                      </a:lnTo>
                      <a:lnTo>
                        <a:pt x="152" y="350"/>
                      </a:lnTo>
                      <a:lnTo>
                        <a:pt x="152" y="348"/>
                      </a:lnTo>
                      <a:lnTo>
                        <a:pt x="152" y="350"/>
                      </a:lnTo>
                      <a:lnTo>
                        <a:pt x="152" y="348"/>
                      </a:lnTo>
                      <a:lnTo>
                        <a:pt x="153" y="350"/>
                      </a:lnTo>
                      <a:lnTo>
                        <a:pt x="153" y="349"/>
                      </a:lnTo>
                      <a:lnTo>
                        <a:pt x="153" y="350"/>
                      </a:lnTo>
                      <a:lnTo>
                        <a:pt x="153" y="349"/>
                      </a:lnTo>
                      <a:lnTo>
                        <a:pt x="153" y="350"/>
                      </a:lnTo>
                      <a:lnTo>
                        <a:pt x="153" y="347"/>
                      </a:lnTo>
                      <a:lnTo>
                        <a:pt x="154" y="350"/>
                      </a:lnTo>
                      <a:lnTo>
                        <a:pt x="154" y="347"/>
                      </a:lnTo>
                      <a:lnTo>
                        <a:pt x="154" y="350"/>
                      </a:lnTo>
                      <a:lnTo>
                        <a:pt x="154" y="349"/>
                      </a:lnTo>
                      <a:lnTo>
                        <a:pt x="154" y="350"/>
                      </a:lnTo>
                      <a:lnTo>
                        <a:pt x="154" y="347"/>
                      </a:lnTo>
                      <a:lnTo>
                        <a:pt x="155" y="350"/>
                      </a:lnTo>
                      <a:lnTo>
                        <a:pt x="155" y="349"/>
                      </a:lnTo>
                      <a:lnTo>
                        <a:pt x="155" y="350"/>
                      </a:lnTo>
                      <a:lnTo>
                        <a:pt x="155" y="347"/>
                      </a:lnTo>
                      <a:lnTo>
                        <a:pt x="155" y="350"/>
                      </a:lnTo>
                      <a:lnTo>
                        <a:pt x="155" y="349"/>
                      </a:lnTo>
                      <a:lnTo>
                        <a:pt x="156" y="350"/>
                      </a:lnTo>
                      <a:lnTo>
                        <a:pt x="156" y="349"/>
                      </a:lnTo>
                      <a:lnTo>
                        <a:pt x="156" y="350"/>
                      </a:lnTo>
                      <a:lnTo>
                        <a:pt x="156" y="349"/>
                      </a:lnTo>
                      <a:lnTo>
                        <a:pt x="156" y="350"/>
                      </a:lnTo>
                      <a:lnTo>
                        <a:pt x="156" y="345"/>
                      </a:lnTo>
                      <a:lnTo>
                        <a:pt x="157" y="350"/>
                      </a:lnTo>
                      <a:lnTo>
                        <a:pt x="157" y="349"/>
                      </a:lnTo>
                      <a:lnTo>
                        <a:pt x="157" y="350"/>
                      </a:lnTo>
                      <a:lnTo>
                        <a:pt x="157" y="347"/>
                      </a:lnTo>
                      <a:lnTo>
                        <a:pt x="157" y="350"/>
                      </a:lnTo>
                      <a:lnTo>
                        <a:pt x="157" y="332"/>
                      </a:lnTo>
                      <a:lnTo>
                        <a:pt x="158" y="350"/>
                      </a:lnTo>
                      <a:lnTo>
                        <a:pt x="158" y="334"/>
                      </a:lnTo>
                      <a:lnTo>
                        <a:pt x="158" y="350"/>
                      </a:lnTo>
                      <a:lnTo>
                        <a:pt x="158" y="349"/>
                      </a:lnTo>
                      <a:lnTo>
                        <a:pt x="159" y="350"/>
                      </a:lnTo>
                      <a:lnTo>
                        <a:pt x="159" y="348"/>
                      </a:lnTo>
                      <a:lnTo>
                        <a:pt x="159" y="350"/>
                      </a:lnTo>
                      <a:lnTo>
                        <a:pt x="159" y="349"/>
                      </a:lnTo>
                      <a:lnTo>
                        <a:pt x="159" y="350"/>
                      </a:lnTo>
                      <a:lnTo>
                        <a:pt x="160" y="350"/>
                      </a:lnTo>
                      <a:lnTo>
                        <a:pt x="160" y="346"/>
                      </a:lnTo>
                      <a:lnTo>
                        <a:pt x="160" y="350"/>
                      </a:lnTo>
                      <a:lnTo>
                        <a:pt x="160" y="349"/>
                      </a:lnTo>
                      <a:lnTo>
                        <a:pt x="160" y="350"/>
                      </a:lnTo>
                      <a:lnTo>
                        <a:pt x="160" y="348"/>
                      </a:lnTo>
                      <a:lnTo>
                        <a:pt x="161" y="350"/>
                      </a:lnTo>
                      <a:lnTo>
                        <a:pt x="161" y="348"/>
                      </a:lnTo>
                      <a:lnTo>
                        <a:pt x="161" y="350"/>
                      </a:lnTo>
                      <a:lnTo>
                        <a:pt x="161" y="346"/>
                      </a:lnTo>
                      <a:lnTo>
                        <a:pt x="161" y="350"/>
                      </a:lnTo>
                      <a:lnTo>
                        <a:pt x="161" y="349"/>
                      </a:lnTo>
                      <a:lnTo>
                        <a:pt x="162" y="350"/>
                      </a:lnTo>
                      <a:lnTo>
                        <a:pt x="162" y="348"/>
                      </a:lnTo>
                      <a:lnTo>
                        <a:pt x="162" y="350"/>
                      </a:lnTo>
                      <a:lnTo>
                        <a:pt x="162" y="349"/>
                      </a:lnTo>
                      <a:lnTo>
                        <a:pt x="162" y="350"/>
                      </a:lnTo>
                      <a:lnTo>
                        <a:pt x="162" y="349"/>
                      </a:lnTo>
                      <a:lnTo>
                        <a:pt x="163" y="350"/>
                      </a:lnTo>
                      <a:lnTo>
                        <a:pt x="163" y="346"/>
                      </a:lnTo>
                      <a:lnTo>
                        <a:pt x="163" y="350"/>
                      </a:lnTo>
                      <a:lnTo>
                        <a:pt x="163" y="348"/>
                      </a:lnTo>
                      <a:lnTo>
                        <a:pt x="163" y="350"/>
                      </a:lnTo>
                      <a:lnTo>
                        <a:pt x="163" y="348"/>
                      </a:lnTo>
                      <a:lnTo>
                        <a:pt x="164" y="350"/>
                      </a:lnTo>
                      <a:lnTo>
                        <a:pt x="164" y="349"/>
                      </a:lnTo>
                      <a:lnTo>
                        <a:pt x="164" y="350"/>
                      </a:lnTo>
                      <a:lnTo>
                        <a:pt x="164" y="349"/>
                      </a:lnTo>
                      <a:lnTo>
                        <a:pt x="165" y="350"/>
                      </a:lnTo>
                      <a:lnTo>
                        <a:pt x="165" y="349"/>
                      </a:lnTo>
                      <a:lnTo>
                        <a:pt x="165" y="350"/>
                      </a:lnTo>
                      <a:lnTo>
                        <a:pt x="165" y="348"/>
                      </a:lnTo>
                      <a:lnTo>
                        <a:pt x="165" y="350"/>
                      </a:lnTo>
                      <a:lnTo>
                        <a:pt x="165" y="349"/>
                      </a:lnTo>
                      <a:lnTo>
                        <a:pt x="166" y="350"/>
                      </a:lnTo>
                      <a:lnTo>
                        <a:pt x="166" y="349"/>
                      </a:lnTo>
                      <a:lnTo>
                        <a:pt x="166" y="350"/>
                      </a:lnTo>
                      <a:lnTo>
                        <a:pt x="166" y="348"/>
                      </a:lnTo>
                      <a:lnTo>
                        <a:pt x="166" y="350"/>
                      </a:lnTo>
                      <a:lnTo>
                        <a:pt x="166" y="348"/>
                      </a:lnTo>
                      <a:lnTo>
                        <a:pt x="167" y="350"/>
                      </a:lnTo>
                      <a:lnTo>
                        <a:pt x="167" y="343"/>
                      </a:lnTo>
                      <a:lnTo>
                        <a:pt x="167" y="350"/>
                      </a:lnTo>
                      <a:lnTo>
                        <a:pt x="167" y="347"/>
                      </a:lnTo>
                      <a:lnTo>
                        <a:pt x="167" y="350"/>
                      </a:lnTo>
                      <a:lnTo>
                        <a:pt x="167" y="348"/>
                      </a:lnTo>
                      <a:lnTo>
                        <a:pt x="168" y="350"/>
                      </a:lnTo>
                      <a:lnTo>
                        <a:pt x="168" y="349"/>
                      </a:lnTo>
                      <a:lnTo>
                        <a:pt x="168" y="350"/>
                      </a:lnTo>
                      <a:lnTo>
                        <a:pt x="168" y="348"/>
                      </a:lnTo>
                      <a:lnTo>
                        <a:pt x="168" y="350"/>
                      </a:lnTo>
                      <a:lnTo>
                        <a:pt x="168" y="348"/>
                      </a:lnTo>
                      <a:lnTo>
                        <a:pt x="169" y="350"/>
                      </a:lnTo>
                      <a:lnTo>
                        <a:pt x="169" y="349"/>
                      </a:lnTo>
                      <a:lnTo>
                        <a:pt x="169" y="350"/>
                      </a:lnTo>
                      <a:lnTo>
                        <a:pt x="169" y="346"/>
                      </a:lnTo>
                      <a:lnTo>
                        <a:pt x="169" y="350"/>
                      </a:lnTo>
                      <a:lnTo>
                        <a:pt x="169" y="348"/>
                      </a:lnTo>
                      <a:lnTo>
                        <a:pt x="170" y="350"/>
                      </a:lnTo>
                      <a:lnTo>
                        <a:pt x="170" y="347"/>
                      </a:lnTo>
                      <a:lnTo>
                        <a:pt x="170" y="350"/>
                      </a:lnTo>
                      <a:lnTo>
                        <a:pt x="170" y="349"/>
                      </a:lnTo>
                      <a:lnTo>
                        <a:pt x="171" y="350"/>
                      </a:lnTo>
                      <a:lnTo>
                        <a:pt x="171" y="347"/>
                      </a:lnTo>
                      <a:lnTo>
                        <a:pt x="171" y="350"/>
                      </a:lnTo>
                      <a:lnTo>
                        <a:pt x="171" y="348"/>
                      </a:lnTo>
                      <a:lnTo>
                        <a:pt x="172" y="350"/>
                      </a:lnTo>
                      <a:lnTo>
                        <a:pt x="172" y="349"/>
                      </a:lnTo>
                      <a:lnTo>
                        <a:pt x="172" y="350"/>
                      </a:lnTo>
                      <a:lnTo>
                        <a:pt x="172" y="349"/>
                      </a:lnTo>
                      <a:lnTo>
                        <a:pt x="172" y="350"/>
                      </a:lnTo>
                      <a:lnTo>
                        <a:pt x="172" y="349"/>
                      </a:lnTo>
                      <a:lnTo>
                        <a:pt x="173" y="350"/>
                      </a:lnTo>
                      <a:lnTo>
                        <a:pt x="173" y="349"/>
                      </a:lnTo>
                      <a:lnTo>
                        <a:pt x="173" y="350"/>
                      </a:lnTo>
                      <a:lnTo>
                        <a:pt x="173" y="349"/>
                      </a:lnTo>
                      <a:lnTo>
                        <a:pt x="173" y="350"/>
                      </a:lnTo>
                      <a:lnTo>
                        <a:pt x="173" y="348"/>
                      </a:lnTo>
                      <a:lnTo>
                        <a:pt x="174" y="350"/>
                      </a:lnTo>
                      <a:lnTo>
                        <a:pt x="174" y="349"/>
                      </a:lnTo>
                      <a:lnTo>
                        <a:pt x="174" y="350"/>
                      </a:lnTo>
                      <a:lnTo>
                        <a:pt x="174" y="347"/>
                      </a:lnTo>
                      <a:lnTo>
                        <a:pt x="174" y="350"/>
                      </a:lnTo>
                      <a:lnTo>
                        <a:pt x="174" y="347"/>
                      </a:lnTo>
                      <a:lnTo>
                        <a:pt x="175" y="350"/>
                      </a:lnTo>
                      <a:lnTo>
                        <a:pt x="175" y="349"/>
                      </a:lnTo>
                      <a:lnTo>
                        <a:pt x="175" y="350"/>
                      </a:lnTo>
                      <a:lnTo>
                        <a:pt x="175" y="349"/>
                      </a:lnTo>
                      <a:lnTo>
                        <a:pt x="175" y="350"/>
                      </a:lnTo>
                      <a:lnTo>
                        <a:pt x="175" y="349"/>
                      </a:lnTo>
                      <a:lnTo>
                        <a:pt x="176" y="350"/>
                      </a:lnTo>
                      <a:lnTo>
                        <a:pt x="176" y="347"/>
                      </a:lnTo>
                      <a:lnTo>
                        <a:pt x="176" y="350"/>
                      </a:lnTo>
                      <a:lnTo>
                        <a:pt x="176" y="349"/>
                      </a:lnTo>
                      <a:lnTo>
                        <a:pt x="176" y="350"/>
                      </a:lnTo>
                      <a:lnTo>
                        <a:pt x="176" y="348"/>
                      </a:lnTo>
                      <a:lnTo>
                        <a:pt x="177" y="350"/>
                      </a:lnTo>
                      <a:lnTo>
                        <a:pt x="177" y="349"/>
                      </a:lnTo>
                      <a:lnTo>
                        <a:pt x="177" y="350"/>
                      </a:lnTo>
                      <a:lnTo>
                        <a:pt x="177" y="349"/>
                      </a:lnTo>
                      <a:lnTo>
                        <a:pt x="178" y="350"/>
                      </a:lnTo>
                      <a:lnTo>
                        <a:pt x="178" y="348"/>
                      </a:lnTo>
                      <a:lnTo>
                        <a:pt x="178" y="350"/>
                      </a:lnTo>
                      <a:lnTo>
                        <a:pt x="178" y="348"/>
                      </a:lnTo>
                      <a:lnTo>
                        <a:pt x="178" y="350"/>
                      </a:lnTo>
                      <a:lnTo>
                        <a:pt x="178" y="349"/>
                      </a:lnTo>
                      <a:lnTo>
                        <a:pt x="179" y="350"/>
                      </a:lnTo>
                      <a:lnTo>
                        <a:pt x="179" y="349"/>
                      </a:lnTo>
                      <a:lnTo>
                        <a:pt x="179" y="350"/>
                      </a:lnTo>
                      <a:lnTo>
                        <a:pt x="179" y="349"/>
                      </a:lnTo>
                      <a:lnTo>
                        <a:pt x="179" y="350"/>
                      </a:lnTo>
                      <a:lnTo>
                        <a:pt x="179" y="349"/>
                      </a:lnTo>
                      <a:lnTo>
                        <a:pt x="180" y="350"/>
                      </a:lnTo>
                      <a:lnTo>
                        <a:pt x="180" y="349"/>
                      </a:lnTo>
                      <a:lnTo>
                        <a:pt x="180" y="350"/>
                      </a:lnTo>
                      <a:lnTo>
                        <a:pt x="180" y="348"/>
                      </a:lnTo>
                      <a:lnTo>
                        <a:pt x="180" y="350"/>
                      </a:lnTo>
                      <a:lnTo>
                        <a:pt x="180" y="349"/>
                      </a:lnTo>
                      <a:lnTo>
                        <a:pt x="181" y="350"/>
                      </a:lnTo>
                      <a:lnTo>
                        <a:pt x="181" y="347"/>
                      </a:lnTo>
                      <a:lnTo>
                        <a:pt x="181" y="350"/>
                      </a:lnTo>
                      <a:lnTo>
                        <a:pt x="181" y="348"/>
                      </a:lnTo>
                      <a:lnTo>
                        <a:pt x="181" y="350"/>
                      </a:lnTo>
                      <a:lnTo>
                        <a:pt x="181" y="349"/>
                      </a:lnTo>
                      <a:lnTo>
                        <a:pt x="182" y="350"/>
                      </a:lnTo>
                      <a:lnTo>
                        <a:pt x="182" y="349"/>
                      </a:lnTo>
                      <a:lnTo>
                        <a:pt x="182" y="350"/>
                      </a:lnTo>
                      <a:lnTo>
                        <a:pt x="182" y="349"/>
                      </a:lnTo>
                      <a:lnTo>
                        <a:pt x="182" y="350"/>
                      </a:lnTo>
                      <a:lnTo>
                        <a:pt x="182" y="347"/>
                      </a:lnTo>
                      <a:lnTo>
                        <a:pt x="183" y="350"/>
                      </a:lnTo>
                      <a:lnTo>
                        <a:pt x="183" y="348"/>
                      </a:lnTo>
                      <a:lnTo>
                        <a:pt x="183" y="350"/>
                      </a:lnTo>
                      <a:lnTo>
                        <a:pt x="183" y="349"/>
                      </a:lnTo>
                      <a:lnTo>
                        <a:pt x="184" y="350"/>
                      </a:lnTo>
                      <a:lnTo>
                        <a:pt x="184" y="346"/>
                      </a:lnTo>
                      <a:lnTo>
                        <a:pt x="184" y="350"/>
                      </a:lnTo>
                      <a:lnTo>
                        <a:pt x="184" y="347"/>
                      </a:lnTo>
                      <a:lnTo>
                        <a:pt x="184" y="350"/>
                      </a:lnTo>
                      <a:lnTo>
                        <a:pt x="184" y="347"/>
                      </a:lnTo>
                      <a:lnTo>
                        <a:pt x="185" y="350"/>
                      </a:lnTo>
                      <a:lnTo>
                        <a:pt x="185" y="349"/>
                      </a:lnTo>
                      <a:lnTo>
                        <a:pt x="185" y="350"/>
                      </a:lnTo>
                      <a:lnTo>
                        <a:pt x="185" y="348"/>
                      </a:lnTo>
                      <a:lnTo>
                        <a:pt x="185" y="350"/>
                      </a:lnTo>
                      <a:lnTo>
                        <a:pt x="185" y="349"/>
                      </a:lnTo>
                      <a:lnTo>
                        <a:pt x="186" y="350"/>
                      </a:lnTo>
                      <a:lnTo>
                        <a:pt x="186" y="347"/>
                      </a:lnTo>
                      <a:lnTo>
                        <a:pt x="186" y="350"/>
                      </a:lnTo>
                      <a:lnTo>
                        <a:pt x="186" y="349"/>
                      </a:lnTo>
                      <a:lnTo>
                        <a:pt x="186" y="350"/>
                      </a:lnTo>
                      <a:lnTo>
                        <a:pt x="186" y="349"/>
                      </a:lnTo>
                      <a:lnTo>
                        <a:pt x="187" y="350"/>
                      </a:lnTo>
                      <a:lnTo>
                        <a:pt x="187" y="349"/>
                      </a:lnTo>
                      <a:lnTo>
                        <a:pt x="187" y="350"/>
                      </a:lnTo>
                      <a:lnTo>
                        <a:pt x="187" y="349"/>
                      </a:lnTo>
                      <a:lnTo>
                        <a:pt x="187" y="350"/>
                      </a:lnTo>
                      <a:lnTo>
                        <a:pt x="187" y="347"/>
                      </a:lnTo>
                      <a:lnTo>
                        <a:pt x="188" y="350"/>
                      </a:lnTo>
                      <a:lnTo>
                        <a:pt x="188" y="346"/>
                      </a:lnTo>
                      <a:lnTo>
                        <a:pt x="188" y="350"/>
                      </a:lnTo>
                      <a:lnTo>
                        <a:pt x="188" y="349"/>
                      </a:lnTo>
                      <a:lnTo>
                        <a:pt x="188" y="350"/>
                      </a:lnTo>
                      <a:lnTo>
                        <a:pt x="188" y="348"/>
                      </a:lnTo>
                      <a:lnTo>
                        <a:pt x="189" y="350"/>
                      </a:lnTo>
                      <a:lnTo>
                        <a:pt x="189" y="349"/>
                      </a:lnTo>
                      <a:lnTo>
                        <a:pt x="189" y="350"/>
                      </a:lnTo>
                      <a:lnTo>
                        <a:pt x="189" y="346"/>
                      </a:lnTo>
                      <a:lnTo>
                        <a:pt x="190" y="350"/>
                      </a:lnTo>
                      <a:lnTo>
                        <a:pt x="190" y="349"/>
                      </a:lnTo>
                      <a:lnTo>
                        <a:pt x="190" y="350"/>
                      </a:lnTo>
                      <a:lnTo>
                        <a:pt x="190" y="348"/>
                      </a:lnTo>
                      <a:lnTo>
                        <a:pt x="190" y="350"/>
                      </a:lnTo>
                      <a:lnTo>
                        <a:pt x="190" y="344"/>
                      </a:lnTo>
                      <a:lnTo>
                        <a:pt x="191" y="350"/>
                      </a:lnTo>
                      <a:lnTo>
                        <a:pt x="191" y="349"/>
                      </a:lnTo>
                      <a:lnTo>
                        <a:pt x="191" y="350"/>
                      </a:lnTo>
                      <a:lnTo>
                        <a:pt x="191" y="349"/>
                      </a:lnTo>
                      <a:lnTo>
                        <a:pt x="191" y="350"/>
                      </a:lnTo>
                      <a:lnTo>
                        <a:pt x="191" y="348"/>
                      </a:lnTo>
                      <a:lnTo>
                        <a:pt x="192" y="350"/>
                      </a:lnTo>
                      <a:lnTo>
                        <a:pt x="192" y="348"/>
                      </a:lnTo>
                      <a:lnTo>
                        <a:pt x="192" y="350"/>
                      </a:lnTo>
                      <a:lnTo>
                        <a:pt x="192" y="349"/>
                      </a:lnTo>
                      <a:lnTo>
                        <a:pt x="192" y="350"/>
                      </a:lnTo>
                      <a:lnTo>
                        <a:pt x="192" y="349"/>
                      </a:lnTo>
                      <a:lnTo>
                        <a:pt x="193" y="350"/>
                      </a:lnTo>
                      <a:lnTo>
                        <a:pt x="193" y="348"/>
                      </a:lnTo>
                      <a:lnTo>
                        <a:pt x="193" y="350"/>
                      </a:lnTo>
                      <a:lnTo>
                        <a:pt x="193" y="349"/>
                      </a:lnTo>
                      <a:lnTo>
                        <a:pt x="193" y="350"/>
                      </a:lnTo>
                      <a:lnTo>
                        <a:pt x="193" y="349"/>
                      </a:lnTo>
                      <a:lnTo>
                        <a:pt x="194" y="350"/>
                      </a:lnTo>
                      <a:lnTo>
                        <a:pt x="194" y="348"/>
                      </a:lnTo>
                      <a:lnTo>
                        <a:pt x="194" y="350"/>
                      </a:lnTo>
                      <a:lnTo>
                        <a:pt x="194" y="349"/>
                      </a:lnTo>
                      <a:lnTo>
                        <a:pt x="194" y="350"/>
                      </a:lnTo>
                      <a:lnTo>
                        <a:pt x="194" y="347"/>
                      </a:lnTo>
                      <a:lnTo>
                        <a:pt x="195" y="350"/>
                      </a:lnTo>
                      <a:lnTo>
                        <a:pt x="195" y="346"/>
                      </a:lnTo>
                      <a:lnTo>
                        <a:pt x="195" y="350"/>
                      </a:lnTo>
                      <a:lnTo>
                        <a:pt x="195" y="349"/>
                      </a:lnTo>
                      <a:lnTo>
                        <a:pt x="195" y="350"/>
                      </a:lnTo>
                      <a:lnTo>
                        <a:pt x="195" y="349"/>
                      </a:lnTo>
                      <a:lnTo>
                        <a:pt x="196" y="350"/>
                      </a:lnTo>
                      <a:lnTo>
                        <a:pt x="196" y="349"/>
                      </a:lnTo>
                      <a:lnTo>
                        <a:pt x="196" y="350"/>
                      </a:lnTo>
                      <a:lnTo>
                        <a:pt x="196" y="347"/>
                      </a:lnTo>
                      <a:lnTo>
                        <a:pt x="197" y="350"/>
                      </a:lnTo>
                      <a:lnTo>
                        <a:pt x="197" y="349"/>
                      </a:lnTo>
                      <a:lnTo>
                        <a:pt x="197" y="350"/>
                      </a:lnTo>
                      <a:lnTo>
                        <a:pt x="197" y="349"/>
                      </a:lnTo>
                      <a:lnTo>
                        <a:pt x="197" y="350"/>
                      </a:lnTo>
                      <a:lnTo>
                        <a:pt x="197" y="348"/>
                      </a:lnTo>
                      <a:lnTo>
                        <a:pt x="198" y="350"/>
                      </a:lnTo>
                      <a:lnTo>
                        <a:pt x="198" y="348"/>
                      </a:lnTo>
                      <a:lnTo>
                        <a:pt x="198" y="350"/>
                      </a:lnTo>
                      <a:lnTo>
                        <a:pt x="198" y="348"/>
                      </a:lnTo>
                      <a:lnTo>
                        <a:pt x="198" y="350"/>
                      </a:lnTo>
                      <a:lnTo>
                        <a:pt x="198" y="349"/>
                      </a:lnTo>
                      <a:lnTo>
                        <a:pt x="199" y="350"/>
                      </a:lnTo>
                      <a:lnTo>
                        <a:pt x="199" y="349"/>
                      </a:lnTo>
                      <a:lnTo>
                        <a:pt x="199" y="350"/>
                      </a:lnTo>
                      <a:lnTo>
                        <a:pt x="199" y="349"/>
                      </a:lnTo>
                      <a:lnTo>
                        <a:pt x="199" y="350"/>
                      </a:lnTo>
                      <a:lnTo>
                        <a:pt x="199" y="349"/>
                      </a:lnTo>
                      <a:lnTo>
                        <a:pt x="200" y="350"/>
                      </a:lnTo>
                      <a:lnTo>
                        <a:pt x="200" y="346"/>
                      </a:lnTo>
                      <a:lnTo>
                        <a:pt x="200" y="350"/>
                      </a:lnTo>
                      <a:lnTo>
                        <a:pt x="200" y="346"/>
                      </a:lnTo>
                      <a:lnTo>
                        <a:pt x="200" y="350"/>
                      </a:lnTo>
                      <a:lnTo>
                        <a:pt x="200" y="349"/>
                      </a:lnTo>
                      <a:lnTo>
                        <a:pt x="201" y="350"/>
                      </a:lnTo>
                      <a:lnTo>
                        <a:pt x="201" y="349"/>
                      </a:lnTo>
                      <a:lnTo>
                        <a:pt x="201" y="350"/>
                      </a:lnTo>
                      <a:lnTo>
                        <a:pt x="201" y="348"/>
                      </a:lnTo>
                      <a:lnTo>
                        <a:pt x="201" y="350"/>
                      </a:lnTo>
                      <a:lnTo>
                        <a:pt x="201" y="349"/>
                      </a:lnTo>
                      <a:lnTo>
                        <a:pt x="202" y="350"/>
                      </a:lnTo>
                      <a:lnTo>
                        <a:pt x="202" y="346"/>
                      </a:lnTo>
                      <a:lnTo>
                        <a:pt x="202" y="350"/>
                      </a:lnTo>
                      <a:lnTo>
                        <a:pt x="202" y="347"/>
                      </a:lnTo>
                      <a:lnTo>
                        <a:pt x="203" y="350"/>
                      </a:lnTo>
                      <a:lnTo>
                        <a:pt x="203" y="349"/>
                      </a:lnTo>
                      <a:lnTo>
                        <a:pt x="203" y="350"/>
                      </a:lnTo>
                      <a:lnTo>
                        <a:pt x="203" y="348"/>
                      </a:lnTo>
                      <a:lnTo>
                        <a:pt x="203" y="350"/>
                      </a:lnTo>
                      <a:lnTo>
                        <a:pt x="203" y="349"/>
                      </a:lnTo>
                      <a:lnTo>
                        <a:pt x="204" y="350"/>
                      </a:lnTo>
                      <a:lnTo>
                        <a:pt x="204" y="346"/>
                      </a:lnTo>
                      <a:lnTo>
                        <a:pt x="204" y="350"/>
                      </a:lnTo>
                      <a:lnTo>
                        <a:pt x="204" y="348"/>
                      </a:lnTo>
                      <a:lnTo>
                        <a:pt x="204" y="350"/>
                      </a:lnTo>
                      <a:lnTo>
                        <a:pt x="204" y="349"/>
                      </a:lnTo>
                      <a:lnTo>
                        <a:pt x="205" y="350"/>
                      </a:lnTo>
                      <a:lnTo>
                        <a:pt x="205" y="346"/>
                      </a:lnTo>
                      <a:lnTo>
                        <a:pt x="205" y="350"/>
                      </a:lnTo>
                      <a:lnTo>
                        <a:pt x="205" y="258"/>
                      </a:lnTo>
                      <a:lnTo>
                        <a:pt x="205" y="350"/>
                      </a:lnTo>
                      <a:lnTo>
                        <a:pt x="205" y="252"/>
                      </a:lnTo>
                      <a:lnTo>
                        <a:pt x="206" y="350"/>
                      </a:lnTo>
                      <a:lnTo>
                        <a:pt x="206" y="338"/>
                      </a:lnTo>
                      <a:lnTo>
                        <a:pt x="206" y="350"/>
                      </a:lnTo>
                      <a:lnTo>
                        <a:pt x="206" y="348"/>
                      </a:lnTo>
                      <a:lnTo>
                        <a:pt x="206" y="350"/>
                      </a:lnTo>
                      <a:lnTo>
                        <a:pt x="206" y="348"/>
                      </a:lnTo>
                      <a:lnTo>
                        <a:pt x="207" y="350"/>
                      </a:lnTo>
                      <a:lnTo>
                        <a:pt x="207" y="348"/>
                      </a:lnTo>
                      <a:lnTo>
                        <a:pt x="207" y="350"/>
                      </a:lnTo>
                      <a:lnTo>
                        <a:pt x="207" y="347"/>
                      </a:lnTo>
                      <a:lnTo>
                        <a:pt x="207" y="350"/>
                      </a:lnTo>
                      <a:lnTo>
                        <a:pt x="207" y="347"/>
                      </a:lnTo>
                      <a:lnTo>
                        <a:pt x="208" y="350"/>
                      </a:lnTo>
                      <a:lnTo>
                        <a:pt x="208" y="349"/>
                      </a:lnTo>
                      <a:lnTo>
                        <a:pt x="208" y="350"/>
                      </a:lnTo>
                      <a:lnTo>
                        <a:pt x="208" y="349"/>
                      </a:lnTo>
                      <a:lnTo>
                        <a:pt x="209" y="350"/>
                      </a:lnTo>
                      <a:lnTo>
                        <a:pt x="209" y="348"/>
                      </a:lnTo>
                      <a:lnTo>
                        <a:pt x="209" y="350"/>
                      </a:lnTo>
                      <a:lnTo>
                        <a:pt x="209" y="349"/>
                      </a:lnTo>
                      <a:lnTo>
                        <a:pt x="209" y="350"/>
                      </a:lnTo>
                      <a:lnTo>
                        <a:pt x="209" y="347"/>
                      </a:lnTo>
                      <a:lnTo>
                        <a:pt x="210" y="350"/>
                      </a:lnTo>
                      <a:lnTo>
                        <a:pt x="210" y="347"/>
                      </a:lnTo>
                      <a:lnTo>
                        <a:pt x="210" y="350"/>
                      </a:lnTo>
                      <a:lnTo>
                        <a:pt x="210" y="349"/>
                      </a:lnTo>
                      <a:lnTo>
                        <a:pt x="211" y="350"/>
                      </a:lnTo>
                      <a:lnTo>
                        <a:pt x="211" y="349"/>
                      </a:lnTo>
                      <a:lnTo>
                        <a:pt x="211" y="350"/>
                      </a:lnTo>
                      <a:lnTo>
                        <a:pt x="211" y="347"/>
                      </a:lnTo>
                      <a:lnTo>
                        <a:pt x="211" y="350"/>
                      </a:lnTo>
                      <a:lnTo>
                        <a:pt x="211" y="348"/>
                      </a:lnTo>
                      <a:lnTo>
                        <a:pt x="212" y="350"/>
                      </a:lnTo>
                      <a:lnTo>
                        <a:pt x="212" y="349"/>
                      </a:lnTo>
                      <a:lnTo>
                        <a:pt x="212" y="350"/>
                      </a:lnTo>
                      <a:lnTo>
                        <a:pt x="212" y="348"/>
                      </a:lnTo>
                      <a:lnTo>
                        <a:pt x="212" y="350"/>
                      </a:lnTo>
                      <a:lnTo>
                        <a:pt x="212" y="349"/>
                      </a:lnTo>
                      <a:lnTo>
                        <a:pt x="213" y="350"/>
                      </a:lnTo>
                      <a:lnTo>
                        <a:pt x="213" y="347"/>
                      </a:lnTo>
                      <a:lnTo>
                        <a:pt x="213" y="350"/>
                      </a:lnTo>
                      <a:lnTo>
                        <a:pt x="213" y="349"/>
                      </a:lnTo>
                      <a:lnTo>
                        <a:pt x="213" y="350"/>
                      </a:lnTo>
                      <a:lnTo>
                        <a:pt x="213" y="349"/>
                      </a:lnTo>
                      <a:lnTo>
                        <a:pt x="214" y="350"/>
                      </a:lnTo>
                      <a:lnTo>
                        <a:pt x="214" y="349"/>
                      </a:lnTo>
                      <a:lnTo>
                        <a:pt x="214" y="350"/>
                      </a:lnTo>
                      <a:lnTo>
                        <a:pt x="214" y="349"/>
                      </a:lnTo>
                      <a:lnTo>
                        <a:pt x="215" y="350"/>
                      </a:lnTo>
                      <a:lnTo>
                        <a:pt x="215" y="340"/>
                      </a:lnTo>
                      <a:lnTo>
                        <a:pt x="215" y="350"/>
                      </a:lnTo>
                      <a:lnTo>
                        <a:pt x="215" y="340"/>
                      </a:lnTo>
                      <a:lnTo>
                        <a:pt x="216" y="350"/>
                      </a:lnTo>
                      <a:lnTo>
                        <a:pt x="216" y="349"/>
                      </a:lnTo>
                      <a:lnTo>
                        <a:pt x="216" y="350"/>
                      </a:lnTo>
                      <a:lnTo>
                        <a:pt x="216" y="349"/>
                      </a:lnTo>
                      <a:lnTo>
                        <a:pt x="216" y="350"/>
                      </a:lnTo>
                      <a:lnTo>
                        <a:pt x="216" y="349"/>
                      </a:lnTo>
                      <a:lnTo>
                        <a:pt x="217" y="350"/>
                      </a:lnTo>
                      <a:lnTo>
                        <a:pt x="217" y="347"/>
                      </a:lnTo>
                      <a:lnTo>
                        <a:pt x="217" y="350"/>
                      </a:lnTo>
                      <a:lnTo>
                        <a:pt x="217" y="349"/>
                      </a:lnTo>
                      <a:lnTo>
                        <a:pt x="217" y="350"/>
                      </a:lnTo>
                      <a:lnTo>
                        <a:pt x="217" y="348"/>
                      </a:lnTo>
                      <a:lnTo>
                        <a:pt x="218" y="350"/>
                      </a:lnTo>
                      <a:lnTo>
                        <a:pt x="218" y="349"/>
                      </a:lnTo>
                      <a:lnTo>
                        <a:pt x="218" y="350"/>
                      </a:lnTo>
                      <a:lnTo>
                        <a:pt x="218" y="349"/>
                      </a:lnTo>
                      <a:lnTo>
                        <a:pt x="218" y="350"/>
                      </a:lnTo>
                      <a:lnTo>
                        <a:pt x="218" y="349"/>
                      </a:lnTo>
                      <a:lnTo>
                        <a:pt x="219" y="350"/>
                      </a:lnTo>
                      <a:lnTo>
                        <a:pt x="219" y="346"/>
                      </a:lnTo>
                      <a:lnTo>
                        <a:pt x="219" y="350"/>
                      </a:lnTo>
                      <a:lnTo>
                        <a:pt x="219" y="348"/>
                      </a:lnTo>
                      <a:lnTo>
                        <a:pt x="219" y="350"/>
                      </a:lnTo>
                      <a:lnTo>
                        <a:pt x="219" y="349"/>
                      </a:lnTo>
                      <a:lnTo>
                        <a:pt x="220" y="350"/>
                      </a:lnTo>
                      <a:lnTo>
                        <a:pt x="220" y="346"/>
                      </a:lnTo>
                      <a:lnTo>
                        <a:pt x="220" y="350"/>
                      </a:lnTo>
                      <a:lnTo>
                        <a:pt x="220" y="349"/>
                      </a:lnTo>
                      <a:lnTo>
                        <a:pt x="220" y="350"/>
                      </a:lnTo>
                      <a:lnTo>
                        <a:pt x="220" y="347"/>
                      </a:lnTo>
                      <a:lnTo>
                        <a:pt x="221" y="350"/>
                      </a:lnTo>
                      <a:lnTo>
                        <a:pt x="221" y="349"/>
                      </a:lnTo>
                      <a:lnTo>
                        <a:pt x="221" y="350"/>
                      </a:lnTo>
                      <a:lnTo>
                        <a:pt x="221" y="349"/>
                      </a:lnTo>
                      <a:lnTo>
                        <a:pt x="222" y="350"/>
                      </a:lnTo>
                      <a:lnTo>
                        <a:pt x="222" y="349"/>
                      </a:lnTo>
                      <a:lnTo>
                        <a:pt x="222" y="350"/>
                      </a:lnTo>
                      <a:lnTo>
                        <a:pt x="222" y="349"/>
                      </a:lnTo>
                      <a:lnTo>
                        <a:pt x="222" y="350"/>
                      </a:lnTo>
                      <a:lnTo>
                        <a:pt x="222" y="349"/>
                      </a:lnTo>
                      <a:lnTo>
                        <a:pt x="223" y="350"/>
                      </a:lnTo>
                      <a:lnTo>
                        <a:pt x="223" y="348"/>
                      </a:lnTo>
                      <a:lnTo>
                        <a:pt x="223" y="350"/>
                      </a:lnTo>
                      <a:lnTo>
                        <a:pt x="223" y="349"/>
                      </a:lnTo>
                      <a:lnTo>
                        <a:pt x="223" y="350"/>
                      </a:lnTo>
                      <a:lnTo>
                        <a:pt x="223" y="349"/>
                      </a:lnTo>
                      <a:lnTo>
                        <a:pt x="224" y="350"/>
                      </a:lnTo>
                      <a:lnTo>
                        <a:pt x="224" y="348"/>
                      </a:lnTo>
                      <a:lnTo>
                        <a:pt x="224" y="350"/>
                      </a:lnTo>
                      <a:lnTo>
                        <a:pt x="224" y="349"/>
                      </a:lnTo>
                      <a:lnTo>
                        <a:pt x="224" y="350"/>
                      </a:lnTo>
                      <a:lnTo>
                        <a:pt x="224" y="348"/>
                      </a:lnTo>
                      <a:lnTo>
                        <a:pt x="225" y="350"/>
                      </a:lnTo>
                      <a:lnTo>
                        <a:pt x="225" y="349"/>
                      </a:lnTo>
                      <a:lnTo>
                        <a:pt x="225" y="350"/>
                      </a:lnTo>
                      <a:lnTo>
                        <a:pt x="225" y="347"/>
                      </a:lnTo>
                      <a:lnTo>
                        <a:pt x="225" y="350"/>
                      </a:lnTo>
                      <a:lnTo>
                        <a:pt x="225" y="349"/>
                      </a:lnTo>
                      <a:lnTo>
                        <a:pt x="226" y="350"/>
                      </a:lnTo>
                      <a:lnTo>
                        <a:pt x="226" y="348"/>
                      </a:lnTo>
                      <a:lnTo>
                        <a:pt x="226" y="350"/>
                      </a:lnTo>
                      <a:lnTo>
                        <a:pt x="226" y="349"/>
                      </a:lnTo>
                      <a:lnTo>
                        <a:pt x="226" y="350"/>
                      </a:lnTo>
                      <a:lnTo>
                        <a:pt x="226" y="347"/>
                      </a:lnTo>
                      <a:lnTo>
                        <a:pt x="227" y="350"/>
                      </a:lnTo>
                      <a:lnTo>
                        <a:pt x="227" y="347"/>
                      </a:lnTo>
                      <a:lnTo>
                        <a:pt x="227" y="350"/>
                      </a:lnTo>
                      <a:lnTo>
                        <a:pt x="227" y="349"/>
                      </a:lnTo>
                      <a:lnTo>
                        <a:pt x="228" y="350"/>
                      </a:lnTo>
                      <a:lnTo>
                        <a:pt x="228" y="347"/>
                      </a:lnTo>
                      <a:lnTo>
                        <a:pt x="228" y="350"/>
                      </a:lnTo>
                      <a:lnTo>
                        <a:pt x="228" y="349"/>
                      </a:lnTo>
                      <a:lnTo>
                        <a:pt x="228" y="350"/>
                      </a:lnTo>
                      <a:lnTo>
                        <a:pt x="228" y="346"/>
                      </a:lnTo>
                      <a:lnTo>
                        <a:pt x="229" y="350"/>
                      </a:lnTo>
                      <a:lnTo>
                        <a:pt x="229" y="349"/>
                      </a:lnTo>
                      <a:lnTo>
                        <a:pt x="229" y="350"/>
                      </a:lnTo>
                      <a:lnTo>
                        <a:pt x="229" y="348"/>
                      </a:lnTo>
                      <a:lnTo>
                        <a:pt x="229" y="350"/>
                      </a:lnTo>
                      <a:lnTo>
                        <a:pt x="230" y="350"/>
                      </a:lnTo>
                      <a:lnTo>
                        <a:pt x="230" y="348"/>
                      </a:lnTo>
                      <a:lnTo>
                        <a:pt x="230" y="350"/>
                      </a:lnTo>
                      <a:lnTo>
                        <a:pt x="230" y="349"/>
                      </a:lnTo>
                      <a:lnTo>
                        <a:pt x="230" y="350"/>
                      </a:lnTo>
                      <a:lnTo>
                        <a:pt x="230" y="348"/>
                      </a:lnTo>
                      <a:lnTo>
                        <a:pt x="231" y="350"/>
                      </a:lnTo>
                      <a:lnTo>
                        <a:pt x="231" y="349"/>
                      </a:lnTo>
                      <a:lnTo>
                        <a:pt x="231" y="350"/>
                      </a:lnTo>
                      <a:lnTo>
                        <a:pt x="231" y="349"/>
                      </a:lnTo>
                      <a:lnTo>
                        <a:pt x="231" y="350"/>
                      </a:lnTo>
                      <a:lnTo>
                        <a:pt x="231" y="349"/>
                      </a:lnTo>
                      <a:lnTo>
                        <a:pt x="232" y="350"/>
                      </a:lnTo>
                      <a:lnTo>
                        <a:pt x="232" y="348"/>
                      </a:lnTo>
                      <a:lnTo>
                        <a:pt x="232" y="350"/>
                      </a:lnTo>
                      <a:lnTo>
                        <a:pt x="232" y="347"/>
                      </a:lnTo>
                      <a:lnTo>
                        <a:pt x="233" y="350"/>
                      </a:lnTo>
                      <a:lnTo>
                        <a:pt x="233" y="347"/>
                      </a:lnTo>
                      <a:lnTo>
                        <a:pt x="233" y="350"/>
                      </a:lnTo>
                      <a:lnTo>
                        <a:pt x="233" y="349"/>
                      </a:lnTo>
                      <a:lnTo>
                        <a:pt x="233" y="350"/>
                      </a:lnTo>
                      <a:lnTo>
                        <a:pt x="233" y="349"/>
                      </a:lnTo>
                      <a:lnTo>
                        <a:pt x="234" y="350"/>
                      </a:lnTo>
                      <a:lnTo>
                        <a:pt x="234" y="347"/>
                      </a:lnTo>
                      <a:lnTo>
                        <a:pt x="234" y="350"/>
                      </a:lnTo>
                      <a:lnTo>
                        <a:pt x="234" y="349"/>
                      </a:lnTo>
                      <a:lnTo>
                        <a:pt x="235" y="350"/>
                      </a:lnTo>
                      <a:lnTo>
                        <a:pt x="235" y="349"/>
                      </a:lnTo>
                      <a:lnTo>
                        <a:pt x="235" y="350"/>
                      </a:lnTo>
                      <a:lnTo>
                        <a:pt x="235" y="348"/>
                      </a:lnTo>
                      <a:lnTo>
                        <a:pt x="235" y="350"/>
                      </a:lnTo>
                      <a:lnTo>
                        <a:pt x="235" y="349"/>
                      </a:lnTo>
                      <a:lnTo>
                        <a:pt x="236" y="350"/>
                      </a:lnTo>
                      <a:lnTo>
                        <a:pt x="236" y="348"/>
                      </a:lnTo>
                      <a:lnTo>
                        <a:pt x="236" y="350"/>
                      </a:lnTo>
                      <a:lnTo>
                        <a:pt x="236" y="349"/>
                      </a:lnTo>
                      <a:lnTo>
                        <a:pt x="236" y="350"/>
                      </a:lnTo>
                      <a:lnTo>
                        <a:pt x="236" y="347"/>
                      </a:lnTo>
                      <a:lnTo>
                        <a:pt x="237" y="350"/>
                      </a:lnTo>
                      <a:lnTo>
                        <a:pt x="237" y="349"/>
                      </a:lnTo>
                      <a:lnTo>
                        <a:pt x="237" y="350"/>
                      </a:lnTo>
                      <a:lnTo>
                        <a:pt x="237" y="348"/>
                      </a:lnTo>
                      <a:lnTo>
                        <a:pt x="237" y="350"/>
                      </a:lnTo>
                      <a:lnTo>
                        <a:pt x="237" y="349"/>
                      </a:lnTo>
                      <a:lnTo>
                        <a:pt x="238" y="350"/>
                      </a:lnTo>
                      <a:lnTo>
                        <a:pt x="238" y="348"/>
                      </a:lnTo>
                      <a:lnTo>
                        <a:pt x="238" y="350"/>
                      </a:lnTo>
                      <a:lnTo>
                        <a:pt x="238" y="349"/>
                      </a:lnTo>
                      <a:lnTo>
                        <a:pt x="238" y="350"/>
                      </a:lnTo>
                      <a:lnTo>
                        <a:pt x="238" y="347"/>
                      </a:lnTo>
                      <a:lnTo>
                        <a:pt x="239" y="350"/>
                      </a:lnTo>
                      <a:lnTo>
                        <a:pt x="239" y="349"/>
                      </a:lnTo>
                      <a:lnTo>
                        <a:pt x="239" y="350"/>
                      </a:lnTo>
                      <a:lnTo>
                        <a:pt x="240" y="350"/>
                      </a:lnTo>
                      <a:lnTo>
                        <a:pt x="240" y="348"/>
                      </a:lnTo>
                      <a:lnTo>
                        <a:pt x="240" y="350"/>
                      </a:lnTo>
                      <a:lnTo>
                        <a:pt x="240" y="349"/>
                      </a:lnTo>
                      <a:lnTo>
                        <a:pt x="241" y="350"/>
                      </a:lnTo>
                      <a:lnTo>
                        <a:pt x="241" y="346"/>
                      </a:lnTo>
                      <a:lnTo>
                        <a:pt x="241" y="350"/>
                      </a:lnTo>
                      <a:lnTo>
                        <a:pt x="241" y="349"/>
                      </a:lnTo>
                      <a:lnTo>
                        <a:pt x="241" y="350"/>
                      </a:lnTo>
                      <a:lnTo>
                        <a:pt x="241" y="349"/>
                      </a:lnTo>
                      <a:lnTo>
                        <a:pt x="242" y="350"/>
                      </a:lnTo>
                      <a:lnTo>
                        <a:pt x="242" y="349"/>
                      </a:lnTo>
                      <a:lnTo>
                        <a:pt x="242" y="350"/>
                      </a:lnTo>
                      <a:lnTo>
                        <a:pt x="242" y="349"/>
                      </a:lnTo>
                      <a:lnTo>
                        <a:pt x="243" y="350"/>
                      </a:lnTo>
                      <a:lnTo>
                        <a:pt x="243" y="349"/>
                      </a:lnTo>
                      <a:lnTo>
                        <a:pt x="243" y="350"/>
                      </a:lnTo>
                      <a:lnTo>
                        <a:pt x="243" y="349"/>
                      </a:lnTo>
                      <a:lnTo>
                        <a:pt x="243" y="350"/>
                      </a:lnTo>
                      <a:lnTo>
                        <a:pt x="243" y="348"/>
                      </a:lnTo>
                      <a:lnTo>
                        <a:pt x="244" y="350"/>
                      </a:lnTo>
                      <a:lnTo>
                        <a:pt x="244" y="349"/>
                      </a:lnTo>
                      <a:lnTo>
                        <a:pt x="244" y="350"/>
                      </a:lnTo>
                      <a:lnTo>
                        <a:pt x="244" y="348"/>
                      </a:lnTo>
                      <a:lnTo>
                        <a:pt x="244" y="350"/>
                      </a:lnTo>
                      <a:lnTo>
                        <a:pt x="244" y="349"/>
                      </a:lnTo>
                      <a:lnTo>
                        <a:pt x="245" y="350"/>
                      </a:lnTo>
                      <a:lnTo>
                        <a:pt x="245" y="344"/>
                      </a:lnTo>
                      <a:lnTo>
                        <a:pt x="245" y="350"/>
                      </a:lnTo>
                      <a:lnTo>
                        <a:pt x="245" y="349"/>
                      </a:lnTo>
                      <a:lnTo>
                        <a:pt x="245" y="350"/>
                      </a:lnTo>
                      <a:lnTo>
                        <a:pt x="245" y="349"/>
                      </a:lnTo>
                      <a:lnTo>
                        <a:pt x="246" y="350"/>
                      </a:lnTo>
                      <a:lnTo>
                        <a:pt x="246" y="349"/>
                      </a:lnTo>
                      <a:lnTo>
                        <a:pt x="246" y="350"/>
                      </a:lnTo>
                      <a:lnTo>
                        <a:pt x="246" y="348"/>
                      </a:lnTo>
                      <a:lnTo>
                        <a:pt x="247" y="350"/>
                      </a:lnTo>
                      <a:lnTo>
                        <a:pt x="247" y="349"/>
                      </a:lnTo>
                      <a:lnTo>
                        <a:pt x="247" y="350"/>
                      </a:lnTo>
                      <a:lnTo>
                        <a:pt x="247" y="346"/>
                      </a:lnTo>
                      <a:lnTo>
                        <a:pt x="247" y="350"/>
                      </a:lnTo>
                      <a:lnTo>
                        <a:pt x="247" y="349"/>
                      </a:lnTo>
                      <a:lnTo>
                        <a:pt x="248" y="350"/>
                      </a:lnTo>
                      <a:lnTo>
                        <a:pt x="248" y="349"/>
                      </a:lnTo>
                      <a:lnTo>
                        <a:pt x="248" y="350"/>
                      </a:lnTo>
                      <a:lnTo>
                        <a:pt x="248" y="348"/>
                      </a:lnTo>
                      <a:lnTo>
                        <a:pt x="249" y="350"/>
                      </a:lnTo>
                      <a:lnTo>
                        <a:pt x="249" y="347"/>
                      </a:lnTo>
                      <a:lnTo>
                        <a:pt x="249" y="350"/>
                      </a:lnTo>
                      <a:lnTo>
                        <a:pt x="249" y="349"/>
                      </a:lnTo>
                      <a:lnTo>
                        <a:pt x="250" y="350"/>
                      </a:lnTo>
                      <a:lnTo>
                        <a:pt x="250" y="348"/>
                      </a:lnTo>
                      <a:lnTo>
                        <a:pt x="250" y="350"/>
                      </a:lnTo>
                      <a:lnTo>
                        <a:pt x="250" y="347"/>
                      </a:lnTo>
                      <a:lnTo>
                        <a:pt x="251" y="350"/>
                      </a:lnTo>
                      <a:lnTo>
                        <a:pt x="251" y="349"/>
                      </a:lnTo>
                      <a:lnTo>
                        <a:pt x="251" y="350"/>
                      </a:lnTo>
                      <a:lnTo>
                        <a:pt x="251" y="348"/>
                      </a:lnTo>
                      <a:lnTo>
                        <a:pt x="251" y="350"/>
                      </a:lnTo>
                      <a:lnTo>
                        <a:pt x="251" y="349"/>
                      </a:lnTo>
                      <a:lnTo>
                        <a:pt x="252" y="350"/>
                      </a:lnTo>
                      <a:lnTo>
                        <a:pt x="252" y="349"/>
                      </a:lnTo>
                      <a:lnTo>
                        <a:pt x="252" y="350"/>
                      </a:lnTo>
                      <a:lnTo>
                        <a:pt x="252" y="349"/>
                      </a:lnTo>
                      <a:lnTo>
                        <a:pt x="252" y="350"/>
                      </a:lnTo>
                      <a:lnTo>
                        <a:pt x="252" y="349"/>
                      </a:lnTo>
                      <a:lnTo>
                        <a:pt x="253" y="350"/>
                      </a:lnTo>
                      <a:lnTo>
                        <a:pt x="253" y="347"/>
                      </a:lnTo>
                      <a:lnTo>
                        <a:pt x="254" y="350"/>
                      </a:lnTo>
                      <a:lnTo>
                        <a:pt x="254" y="348"/>
                      </a:lnTo>
                      <a:lnTo>
                        <a:pt x="254" y="350"/>
                      </a:lnTo>
                      <a:lnTo>
                        <a:pt x="254" y="345"/>
                      </a:lnTo>
                      <a:lnTo>
                        <a:pt x="254" y="350"/>
                      </a:lnTo>
                      <a:lnTo>
                        <a:pt x="254" y="348"/>
                      </a:lnTo>
                      <a:lnTo>
                        <a:pt x="255" y="350"/>
                      </a:lnTo>
                      <a:lnTo>
                        <a:pt x="255" y="348"/>
                      </a:lnTo>
                      <a:lnTo>
                        <a:pt x="255" y="350"/>
                      </a:lnTo>
                      <a:lnTo>
                        <a:pt x="255" y="349"/>
                      </a:lnTo>
                      <a:lnTo>
                        <a:pt x="255" y="350"/>
                      </a:lnTo>
                      <a:lnTo>
                        <a:pt x="255" y="348"/>
                      </a:lnTo>
                      <a:lnTo>
                        <a:pt x="256" y="350"/>
                      </a:lnTo>
                      <a:lnTo>
                        <a:pt x="256" y="346"/>
                      </a:lnTo>
                      <a:lnTo>
                        <a:pt x="256" y="350"/>
                      </a:lnTo>
                      <a:lnTo>
                        <a:pt x="256" y="349"/>
                      </a:lnTo>
                      <a:lnTo>
                        <a:pt x="256" y="350"/>
                      </a:lnTo>
                      <a:lnTo>
                        <a:pt x="256" y="349"/>
                      </a:lnTo>
                      <a:lnTo>
                        <a:pt x="257" y="350"/>
                      </a:lnTo>
                      <a:lnTo>
                        <a:pt x="257" y="349"/>
                      </a:lnTo>
                      <a:lnTo>
                        <a:pt x="257" y="350"/>
                      </a:lnTo>
                      <a:lnTo>
                        <a:pt x="257" y="348"/>
                      </a:lnTo>
                      <a:lnTo>
                        <a:pt x="257" y="350"/>
                      </a:lnTo>
                      <a:lnTo>
                        <a:pt x="257" y="349"/>
                      </a:lnTo>
                      <a:lnTo>
                        <a:pt x="258" y="350"/>
                      </a:lnTo>
                      <a:lnTo>
                        <a:pt x="258" y="348"/>
                      </a:lnTo>
                      <a:lnTo>
                        <a:pt x="258" y="350"/>
                      </a:lnTo>
                      <a:lnTo>
                        <a:pt x="258" y="348"/>
                      </a:lnTo>
                      <a:lnTo>
                        <a:pt x="258" y="350"/>
                      </a:lnTo>
                      <a:lnTo>
                        <a:pt x="258" y="349"/>
                      </a:lnTo>
                      <a:lnTo>
                        <a:pt x="259" y="350"/>
                      </a:lnTo>
                      <a:lnTo>
                        <a:pt x="259" y="349"/>
                      </a:lnTo>
                      <a:lnTo>
                        <a:pt x="259" y="350"/>
                      </a:lnTo>
                      <a:lnTo>
                        <a:pt x="259" y="349"/>
                      </a:lnTo>
                      <a:lnTo>
                        <a:pt x="260" y="350"/>
                      </a:lnTo>
                      <a:lnTo>
                        <a:pt x="260" y="349"/>
                      </a:lnTo>
                      <a:lnTo>
                        <a:pt x="260" y="350"/>
                      </a:lnTo>
                      <a:lnTo>
                        <a:pt x="260" y="348"/>
                      </a:lnTo>
                      <a:lnTo>
                        <a:pt x="260" y="350"/>
                      </a:lnTo>
                      <a:lnTo>
                        <a:pt x="260" y="349"/>
                      </a:lnTo>
                      <a:lnTo>
                        <a:pt x="261" y="350"/>
                      </a:lnTo>
                      <a:lnTo>
                        <a:pt x="261" y="348"/>
                      </a:lnTo>
                      <a:lnTo>
                        <a:pt x="261" y="350"/>
                      </a:lnTo>
                      <a:lnTo>
                        <a:pt x="261" y="349"/>
                      </a:lnTo>
                      <a:lnTo>
                        <a:pt x="261" y="350"/>
                      </a:lnTo>
                      <a:lnTo>
                        <a:pt x="261" y="348"/>
                      </a:lnTo>
                      <a:lnTo>
                        <a:pt x="262" y="350"/>
                      </a:lnTo>
                      <a:lnTo>
                        <a:pt x="262" y="349"/>
                      </a:lnTo>
                      <a:lnTo>
                        <a:pt x="262" y="350"/>
                      </a:lnTo>
                      <a:lnTo>
                        <a:pt x="262" y="106"/>
                      </a:lnTo>
                      <a:lnTo>
                        <a:pt x="262" y="350"/>
                      </a:lnTo>
                      <a:lnTo>
                        <a:pt x="262" y="0"/>
                      </a:lnTo>
                      <a:lnTo>
                        <a:pt x="263" y="350"/>
                      </a:lnTo>
                      <a:lnTo>
                        <a:pt x="263" y="261"/>
                      </a:lnTo>
                      <a:lnTo>
                        <a:pt x="263" y="350"/>
                      </a:lnTo>
                      <a:lnTo>
                        <a:pt x="263" y="348"/>
                      </a:lnTo>
                      <a:lnTo>
                        <a:pt x="263" y="350"/>
                      </a:lnTo>
                      <a:lnTo>
                        <a:pt x="263" y="347"/>
                      </a:lnTo>
                      <a:lnTo>
                        <a:pt x="264" y="350"/>
                      </a:lnTo>
                      <a:lnTo>
                        <a:pt x="264" y="344"/>
                      </a:lnTo>
                      <a:lnTo>
                        <a:pt x="264" y="350"/>
                      </a:lnTo>
                      <a:lnTo>
                        <a:pt x="264" y="343"/>
                      </a:lnTo>
                      <a:lnTo>
                        <a:pt x="264" y="350"/>
                      </a:lnTo>
                      <a:lnTo>
                        <a:pt x="264" y="346"/>
                      </a:lnTo>
                      <a:lnTo>
                        <a:pt x="265" y="350"/>
                      </a:lnTo>
                      <a:lnTo>
                        <a:pt x="265" y="348"/>
                      </a:lnTo>
                      <a:lnTo>
                        <a:pt x="265" y="350"/>
                      </a:lnTo>
                      <a:lnTo>
                        <a:pt x="265" y="349"/>
                      </a:lnTo>
                      <a:lnTo>
                        <a:pt x="266" y="350"/>
                      </a:lnTo>
                      <a:lnTo>
                        <a:pt x="266" y="349"/>
                      </a:lnTo>
                      <a:lnTo>
                        <a:pt x="266" y="350"/>
                      </a:lnTo>
                      <a:lnTo>
                        <a:pt x="266" y="347"/>
                      </a:lnTo>
                      <a:lnTo>
                        <a:pt x="266" y="350"/>
                      </a:lnTo>
                      <a:lnTo>
                        <a:pt x="266" y="344"/>
                      </a:lnTo>
                      <a:lnTo>
                        <a:pt x="267" y="350"/>
                      </a:lnTo>
                      <a:lnTo>
                        <a:pt x="267" y="347"/>
                      </a:lnTo>
                      <a:lnTo>
                        <a:pt x="267" y="350"/>
                      </a:lnTo>
                      <a:lnTo>
                        <a:pt x="267" y="349"/>
                      </a:lnTo>
                      <a:lnTo>
                        <a:pt x="267" y="350"/>
                      </a:lnTo>
                      <a:lnTo>
                        <a:pt x="267" y="348"/>
                      </a:lnTo>
                      <a:lnTo>
                        <a:pt x="268" y="350"/>
                      </a:lnTo>
                      <a:lnTo>
                        <a:pt x="268" y="349"/>
                      </a:lnTo>
                      <a:lnTo>
                        <a:pt x="268" y="350"/>
                      </a:lnTo>
                      <a:lnTo>
                        <a:pt x="268" y="348"/>
                      </a:lnTo>
                      <a:lnTo>
                        <a:pt x="268" y="350"/>
                      </a:lnTo>
                      <a:lnTo>
                        <a:pt x="268" y="349"/>
                      </a:lnTo>
                      <a:lnTo>
                        <a:pt x="269" y="350"/>
                      </a:lnTo>
                      <a:lnTo>
                        <a:pt x="269" y="348"/>
                      </a:lnTo>
                      <a:lnTo>
                        <a:pt x="269" y="350"/>
                      </a:lnTo>
                      <a:lnTo>
                        <a:pt x="269" y="348"/>
                      </a:lnTo>
                      <a:lnTo>
                        <a:pt x="269" y="350"/>
                      </a:lnTo>
                      <a:lnTo>
                        <a:pt x="269" y="349"/>
                      </a:lnTo>
                      <a:lnTo>
                        <a:pt x="270" y="350"/>
                      </a:lnTo>
                      <a:lnTo>
                        <a:pt x="270" y="349"/>
                      </a:lnTo>
                      <a:lnTo>
                        <a:pt x="270" y="350"/>
                      </a:lnTo>
                      <a:lnTo>
                        <a:pt x="270" y="349"/>
                      </a:lnTo>
                      <a:lnTo>
                        <a:pt x="270" y="350"/>
                      </a:lnTo>
                      <a:lnTo>
                        <a:pt x="270" y="348"/>
                      </a:lnTo>
                      <a:lnTo>
                        <a:pt x="271" y="350"/>
                      </a:lnTo>
                      <a:lnTo>
                        <a:pt x="271" y="348"/>
                      </a:lnTo>
                      <a:lnTo>
                        <a:pt x="271" y="350"/>
                      </a:lnTo>
                      <a:lnTo>
                        <a:pt x="271" y="349"/>
                      </a:lnTo>
                      <a:lnTo>
                        <a:pt x="272" y="350"/>
                      </a:lnTo>
                      <a:lnTo>
                        <a:pt x="272" y="349"/>
                      </a:lnTo>
                      <a:lnTo>
                        <a:pt x="272" y="350"/>
                      </a:lnTo>
                      <a:lnTo>
                        <a:pt x="272" y="349"/>
                      </a:lnTo>
                      <a:lnTo>
                        <a:pt x="273" y="350"/>
                      </a:lnTo>
                      <a:lnTo>
                        <a:pt x="273" y="349"/>
                      </a:lnTo>
                      <a:lnTo>
                        <a:pt x="273" y="350"/>
                      </a:lnTo>
                      <a:lnTo>
                        <a:pt x="273" y="339"/>
                      </a:lnTo>
                      <a:lnTo>
                        <a:pt x="273" y="350"/>
                      </a:lnTo>
                      <a:lnTo>
                        <a:pt x="273" y="338"/>
                      </a:lnTo>
                      <a:lnTo>
                        <a:pt x="274" y="350"/>
                      </a:lnTo>
                      <a:lnTo>
                        <a:pt x="274" y="348"/>
                      </a:lnTo>
                      <a:lnTo>
                        <a:pt x="274" y="350"/>
                      </a:lnTo>
                      <a:lnTo>
                        <a:pt x="274" y="347"/>
                      </a:lnTo>
                      <a:lnTo>
                        <a:pt x="274" y="350"/>
                      </a:lnTo>
                      <a:lnTo>
                        <a:pt x="274" y="349"/>
                      </a:lnTo>
                      <a:lnTo>
                        <a:pt x="275" y="350"/>
                      </a:lnTo>
                      <a:lnTo>
                        <a:pt x="275" y="349"/>
                      </a:lnTo>
                      <a:lnTo>
                        <a:pt x="275" y="350"/>
                      </a:lnTo>
                      <a:lnTo>
                        <a:pt x="275" y="348"/>
                      </a:lnTo>
                      <a:lnTo>
                        <a:pt x="275" y="350"/>
                      </a:lnTo>
                      <a:lnTo>
                        <a:pt x="275" y="349"/>
                      </a:lnTo>
                      <a:lnTo>
                        <a:pt x="276" y="350"/>
                      </a:lnTo>
                      <a:lnTo>
                        <a:pt x="276" y="348"/>
                      </a:lnTo>
                      <a:lnTo>
                        <a:pt x="276" y="350"/>
                      </a:lnTo>
                      <a:lnTo>
                        <a:pt x="276" y="349"/>
                      </a:lnTo>
                      <a:lnTo>
                        <a:pt x="276" y="350"/>
                      </a:lnTo>
                      <a:lnTo>
                        <a:pt x="276" y="349"/>
                      </a:lnTo>
                      <a:lnTo>
                        <a:pt x="277" y="350"/>
                      </a:lnTo>
                      <a:lnTo>
                        <a:pt x="277" y="349"/>
                      </a:lnTo>
                      <a:lnTo>
                        <a:pt x="277" y="350"/>
                      </a:lnTo>
                      <a:lnTo>
                        <a:pt x="277" y="348"/>
                      </a:lnTo>
                      <a:lnTo>
                        <a:pt x="277" y="350"/>
                      </a:lnTo>
                      <a:lnTo>
                        <a:pt x="277" y="348"/>
                      </a:lnTo>
                      <a:lnTo>
                        <a:pt x="278" y="350"/>
                      </a:lnTo>
                      <a:lnTo>
                        <a:pt x="278" y="347"/>
                      </a:lnTo>
                      <a:lnTo>
                        <a:pt x="278" y="350"/>
                      </a:lnTo>
                      <a:lnTo>
                        <a:pt x="278" y="348"/>
                      </a:lnTo>
                      <a:lnTo>
                        <a:pt x="279" y="350"/>
                      </a:lnTo>
                      <a:lnTo>
                        <a:pt x="279" y="347"/>
                      </a:lnTo>
                      <a:lnTo>
                        <a:pt x="279" y="350"/>
                      </a:lnTo>
                      <a:lnTo>
                        <a:pt x="279" y="349"/>
                      </a:lnTo>
                      <a:lnTo>
                        <a:pt x="279" y="350"/>
                      </a:lnTo>
                      <a:lnTo>
                        <a:pt x="279" y="349"/>
                      </a:lnTo>
                      <a:lnTo>
                        <a:pt x="280" y="350"/>
                      </a:lnTo>
                      <a:lnTo>
                        <a:pt x="280" y="348"/>
                      </a:lnTo>
                      <a:lnTo>
                        <a:pt x="280" y="350"/>
                      </a:lnTo>
                      <a:lnTo>
                        <a:pt x="280" y="348"/>
                      </a:lnTo>
                      <a:lnTo>
                        <a:pt x="281" y="350"/>
                      </a:lnTo>
                      <a:lnTo>
                        <a:pt x="281" y="348"/>
                      </a:lnTo>
                      <a:lnTo>
                        <a:pt x="281" y="350"/>
                      </a:lnTo>
                      <a:lnTo>
                        <a:pt x="281" y="349"/>
                      </a:lnTo>
                      <a:lnTo>
                        <a:pt x="281" y="350"/>
                      </a:lnTo>
                      <a:lnTo>
                        <a:pt x="281" y="349"/>
                      </a:lnTo>
                      <a:lnTo>
                        <a:pt x="282" y="350"/>
                      </a:lnTo>
                      <a:lnTo>
                        <a:pt x="282" y="349"/>
                      </a:lnTo>
                      <a:lnTo>
                        <a:pt x="282" y="350"/>
                      </a:lnTo>
                      <a:lnTo>
                        <a:pt x="282" y="349"/>
                      </a:lnTo>
                      <a:lnTo>
                        <a:pt x="282" y="350"/>
                      </a:lnTo>
                      <a:lnTo>
                        <a:pt x="282" y="349"/>
                      </a:lnTo>
                      <a:lnTo>
                        <a:pt x="283" y="350"/>
                      </a:lnTo>
                      <a:lnTo>
                        <a:pt x="283" y="347"/>
                      </a:lnTo>
                      <a:lnTo>
                        <a:pt x="283" y="350"/>
                      </a:lnTo>
                      <a:lnTo>
                        <a:pt x="283" y="348"/>
                      </a:lnTo>
                      <a:lnTo>
                        <a:pt x="283" y="350"/>
                      </a:lnTo>
                      <a:lnTo>
                        <a:pt x="283" y="346"/>
                      </a:lnTo>
                      <a:lnTo>
                        <a:pt x="284" y="350"/>
                      </a:lnTo>
                      <a:lnTo>
                        <a:pt x="284" y="349"/>
                      </a:lnTo>
                      <a:lnTo>
                        <a:pt x="284" y="350"/>
                      </a:lnTo>
                      <a:lnTo>
                        <a:pt x="285" y="350"/>
                      </a:lnTo>
                      <a:lnTo>
                        <a:pt x="285" y="349"/>
                      </a:lnTo>
                      <a:lnTo>
                        <a:pt x="285" y="350"/>
                      </a:lnTo>
                      <a:lnTo>
                        <a:pt x="285" y="349"/>
                      </a:lnTo>
                      <a:lnTo>
                        <a:pt x="285" y="350"/>
                      </a:lnTo>
                      <a:lnTo>
                        <a:pt x="285" y="347"/>
                      </a:lnTo>
                      <a:lnTo>
                        <a:pt x="286" y="350"/>
                      </a:lnTo>
                      <a:lnTo>
                        <a:pt x="286" y="349"/>
                      </a:lnTo>
                      <a:lnTo>
                        <a:pt x="286" y="350"/>
                      </a:lnTo>
                      <a:lnTo>
                        <a:pt x="286" y="348"/>
                      </a:lnTo>
                      <a:lnTo>
                        <a:pt x="286" y="350"/>
                      </a:lnTo>
                      <a:lnTo>
                        <a:pt x="286" y="349"/>
                      </a:lnTo>
                      <a:lnTo>
                        <a:pt x="287" y="350"/>
                      </a:lnTo>
                      <a:lnTo>
                        <a:pt x="287" y="349"/>
                      </a:lnTo>
                      <a:lnTo>
                        <a:pt x="287" y="350"/>
                      </a:lnTo>
                      <a:lnTo>
                        <a:pt x="287" y="348"/>
                      </a:lnTo>
                      <a:lnTo>
                        <a:pt x="287" y="350"/>
                      </a:lnTo>
                      <a:lnTo>
                        <a:pt x="287" y="348"/>
                      </a:lnTo>
                      <a:lnTo>
                        <a:pt x="288" y="350"/>
                      </a:lnTo>
                      <a:lnTo>
                        <a:pt x="288" y="348"/>
                      </a:lnTo>
                      <a:lnTo>
                        <a:pt x="288" y="350"/>
                      </a:lnTo>
                      <a:lnTo>
                        <a:pt x="288" y="349"/>
                      </a:lnTo>
                      <a:lnTo>
                        <a:pt x="288" y="350"/>
                      </a:lnTo>
                      <a:lnTo>
                        <a:pt x="288" y="349"/>
                      </a:lnTo>
                      <a:lnTo>
                        <a:pt x="289" y="350"/>
                      </a:lnTo>
                      <a:lnTo>
                        <a:pt x="289" y="349"/>
                      </a:lnTo>
                      <a:lnTo>
                        <a:pt x="289" y="350"/>
                      </a:lnTo>
                      <a:lnTo>
                        <a:pt x="289" y="348"/>
                      </a:lnTo>
                      <a:lnTo>
                        <a:pt x="289" y="350"/>
                      </a:lnTo>
                      <a:lnTo>
                        <a:pt x="289" y="348"/>
                      </a:lnTo>
                      <a:lnTo>
                        <a:pt x="290" y="350"/>
                      </a:lnTo>
                      <a:lnTo>
                        <a:pt x="290" y="349"/>
                      </a:lnTo>
                      <a:lnTo>
                        <a:pt x="290" y="350"/>
                      </a:lnTo>
                      <a:lnTo>
                        <a:pt x="290" y="349"/>
                      </a:lnTo>
                      <a:lnTo>
                        <a:pt x="290" y="350"/>
                      </a:lnTo>
                      <a:lnTo>
                        <a:pt x="290" y="349"/>
                      </a:lnTo>
                      <a:lnTo>
                        <a:pt x="291" y="350"/>
                      </a:lnTo>
                      <a:lnTo>
                        <a:pt x="291" y="348"/>
                      </a:lnTo>
                      <a:lnTo>
                        <a:pt x="291" y="350"/>
                      </a:lnTo>
                      <a:lnTo>
                        <a:pt x="291" y="349"/>
                      </a:lnTo>
                      <a:lnTo>
                        <a:pt x="292" y="350"/>
                      </a:lnTo>
                      <a:lnTo>
                        <a:pt x="292" y="348"/>
                      </a:lnTo>
                      <a:lnTo>
                        <a:pt x="292" y="350"/>
                      </a:lnTo>
                      <a:lnTo>
                        <a:pt x="292" y="347"/>
                      </a:lnTo>
                      <a:lnTo>
                        <a:pt x="293" y="350"/>
                      </a:lnTo>
                      <a:lnTo>
                        <a:pt x="293" y="347"/>
                      </a:lnTo>
                      <a:lnTo>
                        <a:pt x="293" y="350"/>
                      </a:lnTo>
                      <a:lnTo>
                        <a:pt x="293" y="347"/>
                      </a:lnTo>
                      <a:lnTo>
                        <a:pt x="293" y="350"/>
                      </a:lnTo>
                      <a:lnTo>
                        <a:pt x="293" y="349"/>
                      </a:lnTo>
                      <a:lnTo>
                        <a:pt x="294" y="350"/>
                      </a:lnTo>
                      <a:lnTo>
                        <a:pt x="294" y="349"/>
                      </a:lnTo>
                      <a:lnTo>
                        <a:pt x="294" y="350"/>
                      </a:lnTo>
                      <a:lnTo>
                        <a:pt x="294" y="349"/>
                      </a:lnTo>
                      <a:lnTo>
                        <a:pt x="294" y="350"/>
                      </a:lnTo>
                      <a:lnTo>
                        <a:pt x="294" y="349"/>
                      </a:lnTo>
                      <a:lnTo>
                        <a:pt x="295" y="350"/>
                      </a:lnTo>
                      <a:lnTo>
                        <a:pt x="295" y="348"/>
                      </a:lnTo>
                      <a:lnTo>
                        <a:pt x="295" y="350"/>
                      </a:lnTo>
                      <a:lnTo>
                        <a:pt x="295" y="348"/>
                      </a:lnTo>
                      <a:lnTo>
                        <a:pt x="295" y="350"/>
                      </a:lnTo>
                      <a:lnTo>
                        <a:pt x="295" y="349"/>
                      </a:lnTo>
                      <a:lnTo>
                        <a:pt x="296" y="350"/>
                      </a:lnTo>
                      <a:lnTo>
                        <a:pt x="296" y="349"/>
                      </a:lnTo>
                      <a:lnTo>
                        <a:pt x="296" y="350"/>
                      </a:lnTo>
                      <a:lnTo>
                        <a:pt x="296" y="349"/>
                      </a:lnTo>
                      <a:lnTo>
                        <a:pt x="296" y="350"/>
                      </a:lnTo>
                      <a:lnTo>
                        <a:pt x="296" y="349"/>
                      </a:lnTo>
                      <a:lnTo>
                        <a:pt x="297" y="350"/>
                      </a:lnTo>
                      <a:lnTo>
                        <a:pt x="297" y="349"/>
                      </a:lnTo>
                      <a:lnTo>
                        <a:pt x="297" y="350"/>
                      </a:lnTo>
                      <a:lnTo>
                        <a:pt x="297" y="348"/>
                      </a:lnTo>
                      <a:lnTo>
                        <a:pt x="298" y="350"/>
                      </a:lnTo>
                      <a:lnTo>
                        <a:pt x="298" y="346"/>
                      </a:lnTo>
                      <a:lnTo>
                        <a:pt x="298" y="350"/>
                      </a:lnTo>
                      <a:lnTo>
                        <a:pt x="298" y="348"/>
                      </a:lnTo>
                      <a:lnTo>
                        <a:pt x="298" y="350"/>
                      </a:lnTo>
                      <a:lnTo>
                        <a:pt x="298" y="349"/>
                      </a:lnTo>
                      <a:lnTo>
                        <a:pt x="299" y="350"/>
                      </a:lnTo>
                      <a:lnTo>
                        <a:pt x="299" y="349"/>
                      </a:lnTo>
                      <a:lnTo>
                        <a:pt x="299" y="350"/>
                      </a:lnTo>
                      <a:lnTo>
                        <a:pt x="299" y="348"/>
                      </a:lnTo>
                      <a:lnTo>
                        <a:pt x="299" y="350"/>
                      </a:lnTo>
                      <a:lnTo>
                        <a:pt x="299" y="347"/>
                      </a:lnTo>
                      <a:lnTo>
                        <a:pt x="300" y="350"/>
                      </a:lnTo>
                      <a:lnTo>
                        <a:pt x="300" y="349"/>
                      </a:lnTo>
                      <a:lnTo>
                        <a:pt x="300" y="350"/>
                      </a:lnTo>
                      <a:lnTo>
                        <a:pt x="300" y="346"/>
                      </a:lnTo>
                      <a:lnTo>
                        <a:pt x="300" y="350"/>
                      </a:lnTo>
                      <a:lnTo>
                        <a:pt x="300" y="349"/>
                      </a:lnTo>
                      <a:lnTo>
                        <a:pt x="301" y="350"/>
                      </a:lnTo>
                      <a:lnTo>
                        <a:pt x="301" y="349"/>
                      </a:lnTo>
                      <a:lnTo>
                        <a:pt x="301" y="350"/>
                      </a:lnTo>
                      <a:lnTo>
                        <a:pt x="301" y="349"/>
                      </a:lnTo>
                      <a:lnTo>
                        <a:pt x="301" y="350"/>
                      </a:lnTo>
                      <a:lnTo>
                        <a:pt x="301" y="349"/>
                      </a:lnTo>
                      <a:lnTo>
                        <a:pt x="302" y="350"/>
                      </a:lnTo>
                      <a:lnTo>
                        <a:pt x="302" y="349"/>
                      </a:lnTo>
                      <a:lnTo>
                        <a:pt x="302" y="350"/>
                      </a:lnTo>
                      <a:lnTo>
                        <a:pt x="302" y="348"/>
                      </a:lnTo>
                      <a:lnTo>
                        <a:pt x="302" y="350"/>
                      </a:lnTo>
                      <a:lnTo>
                        <a:pt x="302" y="347"/>
                      </a:lnTo>
                      <a:lnTo>
                        <a:pt x="303" y="350"/>
                      </a:lnTo>
                      <a:lnTo>
                        <a:pt x="303" y="349"/>
                      </a:lnTo>
                      <a:lnTo>
                        <a:pt x="303" y="350"/>
                      </a:lnTo>
                      <a:lnTo>
                        <a:pt x="303" y="347"/>
                      </a:lnTo>
                      <a:lnTo>
                        <a:pt x="304" y="350"/>
                      </a:lnTo>
                      <a:lnTo>
                        <a:pt x="304" y="349"/>
                      </a:lnTo>
                      <a:lnTo>
                        <a:pt x="304" y="350"/>
                      </a:lnTo>
                      <a:lnTo>
                        <a:pt x="304" y="346"/>
                      </a:lnTo>
                      <a:lnTo>
                        <a:pt x="305" y="350"/>
                      </a:lnTo>
                      <a:lnTo>
                        <a:pt x="305" y="348"/>
                      </a:lnTo>
                      <a:lnTo>
                        <a:pt x="305" y="350"/>
                      </a:lnTo>
                      <a:lnTo>
                        <a:pt x="305" y="347"/>
                      </a:lnTo>
                      <a:lnTo>
                        <a:pt x="305" y="350"/>
                      </a:lnTo>
                      <a:lnTo>
                        <a:pt x="305" y="349"/>
                      </a:lnTo>
                      <a:lnTo>
                        <a:pt x="306" y="350"/>
                      </a:lnTo>
                      <a:lnTo>
                        <a:pt x="306" y="349"/>
                      </a:lnTo>
                      <a:lnTo>
                        <a:pt x="306" y="350"/>
                      </a:lnTo>
                      <a:lnTo>
                        <a:pt x="306" y="349"/>
                      </a:lnTo>
                      <a:lnTo>
                        <a:pt x="306" y="350"/>
                      </a:lnTo>
                      <a:lnTo>
                        <a:pt x="307" y="350"/>
                      </a:lnTo>
                      <a:lnTo>
                        <a:pt x="307" y="348"/>
                      </a:lnTo>
                      <a:lnTo>
                        <a:pt x="307" y="350"/>
                      </a:lnTo>
                      <a:lnTo>
                        <a:pt x="307" y="349"/>
                      </a:lnTo>
                      <a:lnTo>
                        <a:pt x="307" y="350"/>
                      </a:lnTo>
                      <a:lnTo>
                        <a:pt x="307" y="348"/>
                      </a:lnTo>
                      <a:lnTo>
                        <a:pt x="308" y="350"/>
                      </a:lnTo>
                      <a:lnTo>
                        <a:pt x="308" y="348"/>
                      </a:lnTo>
                      <a:lnTo>
                        <a:pt x="308" y="350"/>
                      </a:lnTo>
                      <a:lnTo>
                        <a:pt x="308" y="349"/>
                      </a:lnTo>
                      <a:lnTo>
                        <a:pt x="309" y="350"/>
                      </a:lnTo>
                      <a:lnTo>
                        <a:pt x="309" y="349"/>
                      </a:lnTo>
                      <a:lnTo>
                        <a:pt x="309" y="350"/>
                      </a:lnTo>
                      <a:lnTo>
                        <a:pt x="309" y="349"/>
                      </a:lnTo>
                      <a:lnTo>
                        <a:pt x="310" y="350"/>
                      </a:lnTo>
                      <a:lnTo>
                        <a:pt x="310" y="349"/>
                      </a:lnTo>
                      <a:lnTo>
                        <a:pt x="310" y="350"/>
                      </a:lnTo>
                      <a:lnTo>
                        <a:pt x="310" y="349"/>
                      </a:lnTo>
                      <a:lnTo>
                        <a:pt x="310" y="350"/>
                      </a:lnTo>
                      <a:lnTo>
                        <a:pt x="310" y="347"/>
                      </a:lnTo>
                      <a:lnTo>
                        <a:pt x="311" y="350"/>
                      </a:lnTo>
                      <a:lnTo>
                        <a:pt x="311" y="349"/>
                      </a:lnTo>
                      <a:lnTo>
                        <a:pt x="311" y="350"/>
                      </a:lnTo>
                      <a:lnTo>
                        <a:pt x="311" y="349"/>
                      </a:lnTo>
                      <a:lnTo>
                        <a:pt x="312" y="350"/>
                      </a:lnTo>
                      <a:lnTo>
                        <a:pt x="312" y="349"/>
                      </a:lnTo>
                      <a:lnTo>
                        <a:pt x="312" y="350"/>
                      </a:lnTo>
                      <a:lnTo>
                        <a:pt x="312" y="349"/>
                      </a:lnTo>
                      <a:lnTo>
                        <a:pt x="312" y="350"/>
                      </a:lnTo>
                      <a:lnTo>
                        <a:pt x="312" y="348"/>
                      </a:lnTo>
                      <a:lnTo>
                        <a:pt x="313" y="350"/>
                      </a:lnTo>
                      <a:lnTo>
                        <a:pt x="313" y="349"/>
                      </a:lnTo>
                      <a:lnTo>
                        <a:pt x="313" y="350"/>
                      </a:lnTo>
                      <a:lnTo>
                        <a:pt x="313" y="349"/>
                      </a:lnTo>
                      <a:lnTo>
                        <a:pt x="313" y="350"/>
                      </a:lnTo>
                      <a:lnTo>
                        <a:pt x="313" y="348"/>
                      </a:lnTo>
                      <a:lnTo>
                        <a:pt x="314" y="350"/>
                      </a:lnTo>
                      <a:lnTo>
                        <a:pt x="314" y="349"/>
                      </a:lnTo>
                      <a:lnTo>
                        <a:pt x="314" y="350"/>
                      </a:lnTo>
                      <a:lnTo>
                        <a:pt x="314" y="349"/>
                      </a:lnTo>
                      <a:lnTo>
                        <a:pt x="314" y="350"/>
                      </a:lnTo>
                      <a:lnTo>
                        <a:pt x="314" y="348"/>
                      </a:lnTo>
                      <a:lnTo>
                        <a:pt x="315" y="350"/>
                      </a:lnTo>
                      <a:lnTo>
                        <a:pt x="315" y="349"/>
                      </a:lnTo>
                      <a:lnTo>
                        <a:pt x="315" y="350"/>
                      </a:lnTo>
                      <a:lnTo>
                        <a:pt x="315" y="346"/>
                      </a:lnTo>
                      <a:lnTo>
                        <a:pt x="315" y="350"/>
                      </a:lnTo>
                      <a:lnTo>
                        <a:pt x="315" y="348"/>
                      </a:lnTo>
                      <a:lnTo>
                        <a:pt x="316" y="350"/>
                      </a:lnTo>
                      <a:lnTo>
                        <a:pt x="316" y="349"/>
                      </a:lnTo>
                      <a:lnTo>
                        <a:pt x="316" y="350"/>
                      </a:lnTo>
                      <a:lnTo>
                        <a:pt x="316" y="349"/>
                      </a:lnTo>
                      <a:lnTo>
                        <a:pt x="317" y="350"/>
                      </a:lnTo>
                      <a:lnTo>
                        <a:pt x="317" y="349"/>
                      </a:lnTo>
                      <a:lnTo>
                        <a:pt x="317" y="350"/>
                      </a:lnTo>
                      <a:lnTo>
                        <a:pt x="317" y="349"/>
                      </a:lnTo>
                      <a:lnTo>
                        <a:pt x="317" y="350"/>
                      </a:lnTo>
                      <a:lnTo>
                        <a:pt x="317" y="349"/>
                      </a:lnTo>
                      <a:lnTo>
                        <a:pt x="318" y="350"/>
                      </a:lnTo>
                      <a:lnTo>
                        <a:pt x="318" y="348"/>
                      </a:lnTo>
                      <a:lnTo>
                        <a:pt x="318" y="350"/>
                      </a:lnTo>
                      <a:lnTo>
                        <a:pt x="318" y="347"/>
                      </a:lnTo>
                      <a:lnTo>
                        <a:pt x="318" y="350"/>
                      </a:lnTo>
                      <a:lnTo>
                        <a:pt x="318" y="349"/>
                      </a:lnTo>
                      <a:lnTo>
                        <a:pt x="319" y="350"/>
                      </a:lnTo>
                      <a:lnTo>
                        <a:pt x="319" y="349"/>
                      </a:lnTo>
                      <a:lnTo>
                        <a:pt x="319" y="350"/>
                      </a:lnTo>
                      <a:lnTo>
                        <a:pt x="320" y="350"/>
                      </a:lnTo>
                      <a:lnTo>
                        <a:pt x="320" y="348"/>
                      </a:lnTo>
                      <a:lnTo>
                        <a:pt x="320" y="350"/>
                      </a:lnTo>
                      <a:lnTo>
                        <a:pt x="320" y="349"/>
                      </a:lnTo>
                      <a:lnTo>
                        <a:pt x="320" y="350"/>
                      </a:lnTo>
                      <a:lnTo>
                        <a:pt x="320" y="346"/>
                      </a:lnTo>
                      <a:lnTo>
                        <a:pt x="321" y="350"/>
                      </a:lnTo>
                      <a:lnTo>
                        <a:pt x="321" y="346"/>
                      </a:lnTo>
                      <a:lnTo>
                        <a:pt x="321" y="350"/>
                      </a:lnTo>
                      <a:lnTo>
                        <a:pt x="321" y="349"/>
                      </a:lnTo>
                      <a:lnTo>
                        <a:pt x="321" y="350"/>
                      </a:lnTo>
                      <a:lnTo>
                        <a:pt x="321" y="349"/>
                      </a:lnTo>
                      <a:lnTo>
                        <a:pt x="322" y="350"/>
                      </a:lnTo>
                      <a:lnTo>
                        <a:pt x="322" y="349"/>
                      </a:lnTo>
                      <a:lnTo>
                        <a:pt x="322" y="350"/>
                      </a:lnTo>
                      <a:lnTo>
                        <a:pt x="322" y="349"/>
                      </a:lnTo>
                      <a:lnTo>
                        <a:pt x="323" y="350"/>
                      </a:lnTo>
                      <a:lnTo>
                        <a:pt x="323" y="346"/>
                      </a:lnTo>
                      <a:lnTo>
                        <a:pt x="323" y="350"/>
                      </a:lnTo>
                      <a:lnTo>
                        <a:pt x="323" y="346"/>
                      </a:lnTo>
                      <a:lnTo>
                        <a:pt x="323" y="350"/>
                      </a:lnTo>
                      <a:lnTo>
                        <a:pt x="323" y="347"/>
                      </a:lnTo>
                      <a:lnTo>
                        <a:pt x="324" y="350"/>
                      </a:lnTo>
                      <a:lnTo>
                        <a:pt x="324" y="349"/>
                      </a:lnTo>
                      <a:lnTo>
                        <a:pt x="324" y="350"/>
                      </a:lnTo>
                      <a:lnTo>
                        <a:pt x="324" y="347"/>
                      </a:lnTo>
                      <a:lnTo>
                        <a:pt x="324" y="350"/>
                      </a:lnTo>
                      <a:lnTo>
                        <a:pt x="324" y="349"/>
                      </a:lnTo>
                      <a:lnTo>
                        <a:pt x="325" y="350"/>
                      </a:lnTo>
                      <a:lnTo>
                        <a:pt x="325" y="349"/>
                      </a:lnTo>
                      <a:lnTo>
                        <a:pt x="325" y="350"/>
                      </a:lnTo>
                      <a:lnTo>
                        <a:pt x="325" y="346"/>
                      </a:lnTo>
                      <a:lnTo>
                        <a:pt x="325" y="350"/>
                      </a:lnTo>
                      <a:lnTo>
                        <a:pt x="326" y="350"/>
                      </a:lnTo>
                      <a:lnTo>
                        <a:pt x="326" y="348"/>
                      </a:lnTo>
                      <a:lnTo>
                        <a:pt x="326" y="350"/>
                      </a:lnTo>
                      <a:lnTo>
                        <a:pt x="326" y="346"/>
                      </a:lnTo>
                      <a:lnTo>
                        <a:pt x="326" y="350"/>
                      </a:lnTo>
                      <a:lnTo>
                        <a:pt x="326" y="349"/>
                      </a:lnTo>
                      <a:lnTo>
                        <a:pt x="327" y="350"/>
                      </a:lnTo>
                      <a:lnTo>
                        <a:pt x="327" y="349"/>
                      </a:lnTo>
                      <a:lnTo>
                        <a:pt x="327" y="350"/>
                      </a:lnTo>
                      <a:lnTo>
                        <a:pt x="327" y="349"/>
                      </a:lnTo>
                      <a:lnTo>
                        <a:pt x="327" y="350"/>
                      </a:lnTo>
                      <a:lnTo>
                        <a:pt x="327" y="349"/>
                      </a:lnTo>
                      <a:lnTo>
                        <a:pt x="328" y="350"/>
                      </a:lnTo>
                      <a:lnTo>
                        <a:pt x="328" y="348"/>
                      </a:lnTo>
                      <a:lnTo>
                        <a:pt x="328" y="350"/>
                      </a:lnTo>
                      <a:lnTo>
                        <a:pt x="328" y="348"/>
                      </a:lnTo>
                      <a:lnTo>
                        <a:pt x="329" y="350"/>
                      </a:lnTo>
                      <a:lnTo>
                        <a:pt x="329" y="348"/>
                      </a:lnTo>
                      <a:lnTo>
                        <a:pt x="329" y="350"/>
                      </a:lnTo>
                      <a:lnTo>
                        <a:pt x="329" y="349"/>
                      </a:lnTo>
                      <a:lnTo>
                        <a:pt x="329" y="350"/>
                      </a:lnTo>
                      <a:lnTo>
                        <a:pt x="329" y="349"/>
                      </a:lnTo>
                      <a:lnTo>
                        <a:pt x="330" y="350"/>
                      </a:lnTo>
                      <a:lnTo>
                        <a:pt x="330" y="349"/>
                      </a:lnTo>
                      <a:lnTo>
                        <a:pt x="330" y="350"/>
                      </a:lnTo>
                      <a:lnTo>
                        <a:pt x="330" y="349"/>
                      </a:lnTo>
                      <a:lnTo>
                        <a:pt x="330" y="350"/>
                      </a:lnTo>
                      <a:lnTo>
                        <a:pt x="330" y="349"/>
                      </a:lnTo>
                      <a:lnTo>
                        <a:pt x="331" y="350"/>
                      </a:lnTo>
                      <a:lnTo>
                        <a:pt x="331" y="349"/>
                      </a:lnTo>
                      <a:lnTo>
                        <a:pt x="331" y="350"/>
                      </a:lnTo>
                      <a:lnTo>
                        <a:pt x="331" y="346"/>
                      </a:lnTo>
                      <a:lnTo>
                        <a:pt x="331" y="350"/>
                      </a:lnTo>
                      <a:lnTo>
                        <a:pt x="331" y="348"/>
                      </a:lnTo>
                      <a:lnTo>
                        <a:pt x="332" y="350"/>
                      </a:lnTo>
                      <a:lnTo>
                        <a:pt x="332" y="251"/>
                      </a:lnTo>
                      <a:lnTo>
                        <a:pt x="332" y="350"/>
                      </a:lnTo>
                      <a:lnTo>
                        <a:pt x="332" y="55"/>
                      </a:lnTo>
                      <a:lnTo>
                        <a:pt x="332" y="350"/>
                      </a:lnTo>
                      <a:lnTo>
                        <a:pt x="332" y="146"/>
                      </a:lnTo>
                      <a:lnTo>
                        <a:pt x="333" y="350"/>
                      </a:lnTo>
                      <a:lnTo>
                        <a:pt x="333" y="341"/>
                      </a:lnTo>
                      <a:lnTo>
                        <a:pt x="333" y="350"/>
                      </a:lnTo>
                      <a:lnTo>
                        <a:pt x="333" y="345"/>
                      </a:lnTo>
                      <a:lnTo>
                        <a:pt x="333" y="350"/>
                      </a:lnTo>
                      <a:lnTo>
                        <a:pt x="333" y="345"/>
                      </a:lnTo>
                      <a:lnTo>
                        <a:pt x="334" y="350"/>
                      </a:lnTo>
                      <a:lnTo>
                        <a:pt x="334" y="334"/>
                      </a:lnTo>
                      <a:lnTo>
                        <a:pt x="334" y="350"/>
                      </a:lnTo>
                      <a:lnTo>
                        <a:pt x="334" y="335"/>
                      </a:lnTo>
                      <a:lnTo>
                        <a:pt x="334" y="350"/>
                      </a:lnTo>
                      <a:lnTo>
                        <a:pt x="334" y="347"/>
                      </a:lnTo>
                      <a:lnTo>
                        <a:pt x="335" y="350"/>
                      </a:lnTo>
                      <a:lnTo>
                        <a:pt x="335" y="349"/>
                      </a:lnTo>
                      <a:lnTo>
                        <a:pt x="335" y="350"/>
                      </a:lnTo>
                      <a:lnTo>
                        <a:pt x="335" y="349"/>
                      </a:lnTo>
                      <a:lnTo>
                        <a:pt x="336" y="350"/>
                      </a:lnTo>
                      <a:lnTo>
                        <a:pt x="336" y="349"/>
                      </a:lnTo>
                      <a:lnTo>
                        <a:pt x="336" y="350"/>
                      </a:lnTo>
                      <a:lnTo>
                        <a:pt x="336" y="349"/>
                      </a:lnTo>
                      <a:lnTo>
                        <a:pt x="336" y="350"/>
                      </a:lnTo>
                      <a:lnTo>
                        <a:pt x="336" y="342"/>
                      </a:lnTo>
                      <a:lnTo>
                        <a:pt x="337" y="350"/>
                      </a:lnTo>
                      <a:lnTo>
                        <a:pt x="337" y="342"/>
                      </a:lnTo>
                      <a:lnTo>
                        <a:pt x="337" y="350"/>
                      </a:lnTo>
                      <a:lnTo>
                        <a:pt x="337" y="347"/>
                      </a:lnTo>
                      <a:lnTo>
                        <a:pt x="337" y="350"/>
                      </a:lnTo>
                      <a:lnTo>
                        <a:pt x="337" y="349"/>
                      </a:lnTo>
                      <a:lnTo>
                        <a:pt x="338" y="350"/>
                      </a:lnTo>
                      <a:lnTo>
                        <a:pt x="338" y="348"/>
                      </a:lnTo>
                      <a:lnTo>
                        <a:pt x="338" y="350"/>
                      </a:lnTo>
                      <a:lnTo>
                        <a:pt x="338" y="349"/>
                      </a:lnTo>
                      <a:lnTo>
                        <a:pt x="338" y="350"/>
                      </a:lnTo>
                      <a:lnTo>
                        <a:pt x="338" y="348"/>
                      </a:lnTo>
                      <a:lnTo>
                        <a:pt x="339" y="350"/>
                      </a:lnTo>
                      <a:lnTo>
                        <a:pt x="339" y="349"/>
                      </a:lnTo>
                      <a:lnTo>
                        <a:pt x="339" y="350"/>
                      </a:lnTo>
                      <a:lnTo>
                        <a:pt x="339" y="347"/>
                      </a:lnTo>
                      <a:lnTo>
                        <a:pt x="339" y="350"/>
                      </a:lnTo>
                      <a:lnTo>
                        <a:pt x="339" y="349"/>
                      </a:lnTo>
                      <a:lnTo>
                        <a:pt x="340" y="350"/>
                      </a:lnTo>
                      <a:lnTo>
                        <a:pt x="340" y="347"/>
                      </a:lnTo>
                      <a:lnTo>
                        <a:pt x="340" y="350"/>
                      </a:lnTo>
                      <a:lnTo>
                        <a:pt x="340" y="349"/>
                      </a:lnTo>
                      <a:lnTo>
                        <a:pt x="340" y="350"/>
                      </a:lnTo>
                      <a:lnTo>
                        <a:pt x="340" y="348"/>
                      </a:lnTo>
                      <a:lnTo>
                        <a:pt x="341" y="350"/>
                      </a:lnTo>
                      <a:lnTo>
                        <a:pt x="341" y="349"/>
                      </a:lnTo>
                      <a:lnTo>
                        <a:pt x="341" y="350"/>
                      </a:lnTo>
                      <a:lnTo>
                        <a:pt x="341" y="349"/>
                      </a:lnTo>
                      <a:lnTo>
                        <a:pt x="342" y="350"/>
                      </a:lnTo>
                      <a:lnTo>
                        <a:pt x="342" y="349"/>
                      </a:lnTo>
                      <a:lnTo>
                        <a:pt x="342" y="350"/>
                      </a:lnTo>
                      <a:lnTo>
                        <a:pt x="342" y="349"/>
                      </a:lnTo>
                      <a:lnTo>
                        <a:pt x="342" y="350"/>
                      </a:lnTo>
                      <a:lnTo>
                        <a:pt x="342" y="347"/>
                      </a:lnTo>
                      <a:lnTo>
                        <a:pt x="343" y="350"/>
                      </a:lnTo>
                      <a:lnTo>
                        <a:pt x="343" y="347"/>
                      </a:lnTo>
                      <a:lnTo>
                        <a:pt x="343" y="350"/>
                      </a:lnTo>
                      <a:lnTo>
                        <a:pt x="343" y="349"/>
                      </a:lnTo>
                      <a:lnTo>
                        <a:pt x="343" y="350"/>
                      </a:lnTo>
                      <a:lnTo>
                        <a:pt x="343" y="349"/>
                      </a:lnTo>
                      <a:lnTo>
                        <a:pt x="344" y="350"/>
                      </a:lnTo>
                      <a:lnTo>
                        <a:pt x="344" y="347"/>
                      </a:lnTo>
                      <a:lnTo>
                        <a:pt x="344" y="350"/>
                      </a:lnTo>
                      <a:lnTo>
                        <a:pt x="344" y="333"/>
                      </a:lnTo>
                      <a:lnTo>
                        <a:pt x="344" y="350"/>
                      </a:lnTo>
                      <a:lnTo>
                        <a:pt x="344" y="337"/>
                      </a:lnTo>
                      <a:lnTo>
                        <a:pt x="345" y="350"/>
                      </a:lnTo>
                      <a:lnTo>
                        <a:pt x="345" y="348"/>
                      </a:lnTo>
                      <a:lnTo>
                        <a:pt x="345" y="350"/>
                      </a:lnTo>
                      <a:lnTo>
                        <a:pt x="345" y="348"/>
                      </a:lnTo>
                      <a:lnTo>
                        <a:pt x="345" y="350"/>
                      </a:lnTo>
                      <a:lnTo>
                        <a:pt x="345" y="347"/>
                      </a:lnTo>
                      <a:lnTo>
                        <a:pt x="346" y="350"/>
                      </a:lnTo>
                      <a:lnTo>
                        <a:pt x="346" y="349"/>
                      </a:lnTo>
                      <a:lnTo>
                        <a:pt x="346" y="350"/>
                      </a:lnTo>
                      <a:lnTo>
                        <a:pt x="346" y="346"/>
                      </a:lnTo>
                      <a:lnTo>
                        <a:pt x="346" y="350"/>
                      </a:lnTo>
                      <a:lnTo>
                        <a:pt x="346" y="349"/>
                      </a:lnTo>
                      <a:lnTo>
                        <a:pt x="347" y="350"/>
                      </a:lnTo>
                      <a:lnTo>
                        <a:pt x="347" y="349"/>
                      </a:lnTo>
                      <a:lnTo>
                        <a:pt x="347" y="350"/>
                      </a:lnTo>
                      <a:lnTo>
                        <a:pt x="347" y="349"/>
                      </a:lnTo>
                      <a:lnTo>
                        <a:pt x="348" y="350"/>
                      </a:lnTo>
                      <a:lnTo>
                        <a:pt x="348" y="347"/>
                      </a:lnTo>
                      <a:lnTo>
                        <a:pt x="348" y="350"/>
                      </a:lnTo>
                      <a:lnTo>
                        <a:pt x="348" y="348"/>
                      </a:lnTo>
                      <a:lnTo>
                        <a:pt x="348" y="350"/>
                      </a:lnTo>
                      <a:lnTo>
                        <a:pt x="348" y="346"/>
                      </a:lnTo>
                      <a:lnTo>
                        <a:pt x="349" y="350"/>
                      </a:lnTo>
                      <a:lnTo>
                        <a:pt x="349" y="347"/>
                      </a:lnTo>
                      <a:lnTo>
                        <a:pt x="349" y="350"/>
                      </a:lnTo>
                      <a:lnTo>
                        <a:pt x="349" y="348"/>
                      </a:lnTo>
                      <a:lnTo>
                        <a:pt x="349" y="350"/>
                      </a:lnTo>
                      <a:lnTo>
                        <a:pt x="349" y="349"/>
                      </a:lnTo>
                      <a:lnTo>
                        <a:pt x="350" y="350"/>
                      </a:lnTo>
                      <a:lnTo>
                        <a:pt x="350" y="349"/>
                      </a:lnTo>
                      <a:lnTo>
                        <a:pt x="350" y="350"/>
                      </a:lnTo>
                      <a:lnTo>
                        <a:pt x="350" y="349"/>
                      </a:lnTo>
                      <a:lnTo>
                        <a:pt x="351" y="350"/>
                      </a:lnTo>
                      <a:lnTo>
                        <a:pt x="351" y="348"/>
                      </a:lnTo>
                      <a:lnTo>
                        <a:pt x="351" y="350"/>
                      </a:lnTo>
                      <a:lnTo>
                        <a:pt x="351" y="349"/>
                      </a:lnTo>
                      <a:lnTo>
                        <a:pt x="351" y="350"/>
                      </a:lnTo>
                      <a:lnTo>
                        <a:pt x="351" y="349"/>
                      </a:lnTo>
                      <a:lnTo>
                        <a:pt x="352" y="350"/>
                      </a:lnTo>
                      <a:lnTo>
                        <a:pt x="352" y="349"/>
                      </a:lnTo>
                      <a:lnTo>
                        <a:pt x="352" y="350"/>
                      </a:lnTo>
                      <a:lnTo>
                        <a:pt x="352" y="349"/>
                      </a:lnTo>
                      <a:lnTo>
                        <a:pt x="353" y="350"/>
                      </a:lnTo>
                      <a:lnTo>
                        <a:pt x="353" y="349"/>
                      </a:lnTo>
                      <a:lnTo>
                        <a:pt x="353" y="350"/>
                      </a:lnTo>
                      <a:lnTo>
                        <a:pt x="353" y="349"/>
                      </a:lnTo>
                      <a:lnTo>
                        <a:pt x="353" y="350"/>
                      </a:lnTo>
                      <a:lnTo>
                        <a:pt x="353" y="349"/>
                      </a:lnTo>
                      <a:lnTo>
                        <a:pt x="354" y="350"/>
                      </a:lnTo>
                      <a:lnTo>
                        <a:pt x="354" y="349"/>
                      </a:lnTo>
                      <a:lnTo>
                        <a:pt x="354" y="350"/>
                      </a:lnTo>
                      <a:lnTo>
                        <a:pt x="354" y="348"/>
                      </a:lnTo>
                      <a:lnTo>
                        <a:pt x="355" y="350"/>
                      </a:lnTo>
                      <a:lnTo>
                        <a:pt x="355" y="348"/>
                      </a:lnTo>
                      <a:lnTo>
                        <a:pt x="355" y="350"/>
                      </a:lnTo>
                      <a:lnTo>
                        <a:pt x="355" y="348"/>
                      </a:lnTo>
                      <a:lnTo>
                        <a:pt x="355" y="350"/>
                      </a:lnTo>
                      <a:lnTo>
                        <a:pt x="355" y="349"/>
                      </a:lnTo>
                      <a:lnTo>
                        <a:pt x="356" y="350"/>
                      </a:lnTo>
                      <a:lnTo>
                        <a:pt x="356" y="349"/>
                      </a:lnTo>
                      <a:lnTo>
                        <a:pt x="356" y="350"/>
                      </a:lnTo>
                      <a:lnTo>
                        <a:pt x="356" y="349"/>
                      </a:lnTo>
                      <a:lnTo>
                        <a:pt x="356" y="350"/>
                      </a:lnTo>
                      <a:lnTo>
                        <a:pt x="356" y="348"/>
                      </a:lnTo>
                      <a:lnTo>
                        <a:pt x="357" y="350"/>
                      </a:lnTo>
                      <a:lnTo>
                        <a:pt x="357" y="347"/>
                      </a:lnTo>
                      <a:lnTo>
                        <a:pt x="357" y="350"/>
                      </a:lnTo>
                      <a:lnTo>
                        <a:pt x="357" y="348"/>
                      </a:lnTo>
                      <a:lnTo>
                        <a:pt x="357" y="350"/>
                      </a:lnTo>
                      <a:lnTo>
                        <a:pt x="357" y="349"/>
                      </a:lnTo>
                      <a:lnTo>
                        <a:pt x="358" y="350"/>
                      </a:lnTo>
                      <a:lnTo>
                        <a:pt x="358" y="348"/>
                      </a:lnTo>
                      <a:lnTo>
                        <a:pt x="358" y="350"/>
                      </a:lnTo>
                      <a:lnTo>
                        <a:pt x="358" y="349"/>
                      </a:lnTo>
                      <a:lnTo>
                        <a:pt x="359" y="350"/>
                      </a:lnTo>
                      <a:lnTo>
                        <a:pt x="359" y="349"/>
                      </a:lnTo>
                      <a:lnTo>
                        <a:pt x="359" y="350"/>
                      </a:lnTo>
                      <a:lnTo>
                        <a:pt x="359" y="349"/>
                      </a:lnTo>
                      <a:lnTo>
                        <a:pt x="359" y="350"/>
                      </a:lnTo>
                      <a:lnTo>
                        <a:pt x="359" y="347"/>
                      </a:lnTo>
                      <a:lnTo>
                        <a:pt x="360" y="350"/>
                      </a:lnTo>
                      <a:lnTo>
                        <a:pt x="360" y="345"/>
                      </a:lnTo>
                      <a:lnTo>
                        <a:pt x="360" y="350"/>
                      </a:lnTo>
                      <a:lnTo>
                        <a:pt x="360" y="344"/>
                      </a:lnTo>
                      <a:lnTo>
                        <a:pt x="361" y="350"/>
                      </a:lnTo>
                      <a:lnTo>
                        <a:pt x="361" y="349"/>
                      </a:lnTo>
                      <a:lnTo>
                        <a:pt x="361" y="350"/>
                      </a:lnTo>
                      <a:lnTo>
                        <a:pt x="361" y="349"/>
                      </a:lnTo>
                      <a:lnTo>
                        <a:pt x="361" y="350"/>
                      </a:lnTo>
                      <a:lnTo>
                        <a:pt x="361" y="349"/>
                      </a:lnTo>
                      <a:lnTo>
                        <a:pt x="362" y="350"/>
                      </a:lnTo>
                      <a:lnTo>
                        <a:pt x="362" y="349"/>
                      </a:lnTo>
                      <a:lnTo>
                        <a:pt x="362" y="350"/>
                      </a:lnTo>
                      <a:lnTo>
                        <a:pt x="362" y="349"/>
                      </a:lnTo>
                      <a:lnTo>
                        <a:pt x="362" y="350"/>
                      </a:lnTo>
                      <a:lnTo>
                        <a:pt x="362" y="349"/>
                      </a:lnTo>
                      <a:lnTo>
                        <a:pt x="363" y="350"/>
                      </a:lnTo>
                      <a:lnTo>
                        <a:pt x="363" y="349"/>
                      </a:lnTo>
                      <a:lnTo>
                        <a:pt x="363" y="350"/>
                      </a:lnTo>
                      <a:lnTo>
                        <a:pt x="363" y="348"/>
                      </a:lnTo>
                      <a:lnTo>
                        <a:pt x="363" y="350"/>
                      </a:lnTo>
                      <a:lnTo>
                        <a:pt x="364" y="350"/>
                      </a:lnTo>
                      <a:lnTo>
                        <a:pt x="364" y="348"/>
                      </a:lnTo>
                      <a:lnTo>
                        <a:pt x="364" y="350"/>
                      </a:lnTo>
                      <a:lnTo>
                        <a:pt x="364" y="349"/>
                      </a:lnTo>
                      <a:lnTo>
                        <a:pt x="364" y="350"/>
                      </a:lnTo>
                      <a:lnTo>
                        <a:pt x="364" y="349"/>
                      </a:lnTo>
                      <a:lnTo>
                        <a:pt x="365" y="350"/>
                      </a:lnTo>
                      <a:lnTo>
                        <a:pt x="365" y="349"/>
                      </a:lnTo>
                      <a:lnTo>
                        <a:pt x="365" y="350"/>
                      </a:lnTo>
                      <a:lnTo>
                        <a:pt x="365" y="349"/>
                      </a:lnTo>
                      <a:lnTo>
                        <a:pt x="365" y="350"/>
                      </a:lnTo>
                      <a:lnTo>
                        <a:pt x="365" y="348"/>
                      </a:lnTo>
                      <a:lnTo>
                        <a:pt x="366" y="350"/>
                      </a:lnTo>
                      <a:lnTo>
                        <a:pt x="366" y="349"/>
                      </a:lnTo>
                      <a:lnTo>
                        <a:pt x="366" y="350"/>
                      </a:lnTo>
                      <a:lnTo>
                        <a:pt x="366" y="347"/>
                      </a:lnTo>
                      <a:lnTo>
                        <a:pt x="367" y="350"/>
                      </a:lnTo>
                      <a:lnTo>
                        <a:pt x="367" y="348"/>
                      </a:lnTo>
                      <a:lnTo>
                        <a:pt x="367" y="350"/>
                      </a:lnTo>
                      <a:lnTo>
                        <a:pt x="367" y="349"/>
                      </a:lnTo>
                      <a:lnTo>
                        <a:pt x="367" y="350"/>
                      </a:lnTo>
                      <a:lnTo>
                        <a:pt x="367" y="349"/>
                      </a:lnTo>
                      <a:lnTo>
                        <a:pt x="368" y="350"/>
                      </a:lnTo>
                      <a:lnTo>
                        <a:pt x="368" y="349"/>
                      </a:lnTo>
                      <a:lnTo>
                        <a:pt x="368" y="350"/>
                      </a:lnTo>
                      <a:lnTo>
                        <a:pt x="368" y="349"/>
                      </a:lnTo>
                      <a:lnTo>
                        <a:pt x="368" y="350"/>
                      </a:lnTo>
                      <a:lnTo>
                        <a:pt x="368" y="346"/>
                      </a:lnTo>
                      <a:lnTo>
                        <a:pt x="369" y="350"/>
                      </a:lnTo>
                      <a:lnTo>
                        <a:pt x="369" y="347"/>
                      </a:lnTo>
                      <a:lnTo>
                        <a:pt x="369" y="350"/>
                      </a:lnTo>
                      <a:lnTo>
                        <a:pt x="369" y="348"/>
                      </a:lnTo>
                      <a:lnTo>
                        <a:pt x="369" y="350"/>
                      </a:lnTo>
                      <a:lnTo>
                        <a:pt x="370" y="350"/>
                      </a:lnTo>
                      <a:lnTo>
                        <a:pt x="370" y="344"/>
                      </a:lnTo>
                      <a:lnTo>
                        <a:pt x="370" y="350"/>
                      </a:lnTo>
                      <a:lnTo>
                        <a:pt x="370" y="348"/>
                      </a:lnTo>
                      <a:lnTo>
                        <a:pt x="370" y="350"/>
                      </a:lnTo>
                      <a:lnTo>
                        <a:pt x="370" y="349"/>
                      </a:lnTo>
                      <a:lnTo>
                        <a:pt x="371" y="350"/>
                      </a:lnTo>
                      <a:lnTo>
                        <a:pt x="371" y="348"/>
                      </a:lnTo>
                      <a:lnTo>
                        <a:pt x="371" y="350"/>
                      </a:lnTo>
                      <a:lnTo>
                        <a:pt x="371" y="349"/>
                      </a:lnTo>
                      <a:lnTo>
                        <a:pt x="372" y="350"/>
                      </a:lnTo>
                      <a:lnTo>
                        <a:pt x="372" y="348"/>
                      </a:lnTo>
                      <a:lnTo>
                        <a:pt x="372" y="350"/>
                      </a:lnTo>
                      <a:lnTo>
                        <a:pt x="373" y="350"/>
                      </a:lnTo>
                      <a:lnTo>
                        <a:pt x="373" y="348"/>
                      </a:lnTo>
                      <a:lnTo>
                        <a:pt x="373" y="350"/>
                      </a:lnTo>
                      <a:lnTo>
                        <a:pt x="373" y="349"/>
                      </a:lnTo>
                      <a:lnTo>
                        <a:pt x="374" y="350"/>
                      </a:lnTo>
                      <a:lnTo>
                        <a:pt x="374" y="349"/>
                      </a:lnTo>
                      <a:lnTo>
                        <a:pt x="374" y="350"/>
                      </a:lnTo>
                      <a:lnTo>
                        <a:pt x="374" y="349"/>
                      </a:lnTo>
                      <a:lnTo>
                        <a:pt x="375" y="350"/>
                      </a:lnTo>
                      <a:lnTo>
                        <a:pt x="375" y="347"/>
                      </a:lnTo>
                      <a:lnTo>
                        <a:pt x="375" y="350"/>
                      </a:lnTo>
                      <a:lnTo>
                        <a:pt x="375" y="349"/>
                      </a:lnTo>
                      <a:lnTo>
                        <a:pt x="375" y="350"/>
                      </a:lnTo>
                      <a:lnTo>
                        <a:pt x="375" y="347"/>
                      </a:lnTo>
                      <a:lnTo>
                        <a:pt x="376" y="350"/>
                      </a:lnTo>
                      <a:lnTo>
                        <a:pt x="376" y="349"/>
                      </a:lnTo>
                      <a:lnTo>
                        <a:pt x="376" y="350"/>
                      </a:lnTo>
                      <a:lnTo>
                        <a:pt x="376" y="348"/>
                      </a:lnTo>
                      <a:lnTo>
                        <a:pt x="376" y="350"/>
                      </a:lnTo>
                      <a:lnTo>
                        <a:pt x="376" y="349"/>
                      </a:lnTo>
                      <a:lnTo>
                        <a:pt x="377" y="350"/>
                      </a:lnTo>
                      <a:lnTo>
                        <a:pt x="377" y="349"/>
                      </a:lnTo>
                      <a:lnTo>
                        <a:pt x="377" y="350"/>
                      </a:lnTo>
                      <a:lnTo>
                        <a:pt x="377" y="349"/>
                      </a:lnTo>
                      <a:lnTo>
                        <a:pt x="377" y="350"/>
                      </a:lnTo>
                      <a:lnTo>
                        <a:pt x="377" y="349"/>
                      </a:lnTo>
                      <a:lnTo>
                        <a:pt x="378" y="350"/>
                      </a:lnTo>
                      <a:lnTo>
                        <a:pt x="378" y="349"/>
                      </a:lnTo>
                      <a:lnTo>
                        <a:pt x="378" y="350"/>
                      </a:lnTo>
                      <a:lnTo>
                        <a:pt x="378" y="349"/>
                      </a:lnTo>
                      <a:lnTo>
                        <a:pt x="378" y="350"/>
                      </a:lnTo>
                      <a:lnTo>
                        <a:pt x="378" y="348"/>
                      </a:lnTo>
                      <a:lnTo>
                        <a:pt x="379" y="350"/>
                      </a:lnTo>
                      <a:lnTo>
                        <a:pt x="379" y="349"/>
                      </a:lnTo>
                      <a:lnTo>
                        <a:pt x="380" y="350"/>
                      </a:lnTo>
                      <a:lnTo>
                        <a:pt x="380" y="349"/>
                      </a:lnTo>
                      <a:lnTo>
                        <a:pt x="380" y="350"/>
                      </a:lnTo>
                      <a:lnTo>
                        <a:pt x="380" y="349"/>
                      </a:lnTo>
                      <a:lnTo>
                        <a:pt x="380" y="350"/>
                      </a:lnTo>
                      <a:lnTo>
                        <a:pt x="380" y="349"/>
                      </a:lnTo>
                      <a:lnTo>
                        <a:pt x="381" y="350"/>
                      </a:lnTo>
                      <a:lnTo>
                        <a:pt x="381" y="348"/>
                      </a:lnTo>
                      <a:lnTo>
                        <a:pt x="381" y="350"/>
                      </a:lnTo>
                      <a:lnTo>
                        <a:pt x="381" y="348"/>
                      </a:lnTo>
                      <a:lnTo>
                        <a:pt x="381" y="350"/>
                      </a:lnTo>
                      <a:lnTo>
                        <a:pt x="381" y="346"/>
                      </a:lnTo>
                      <a:lnTo>
                        <a:pt x="382" y="350"/>
                      </a:lnTo>
                      <a:lnTo>
                        <a:pt x="382" y="347"/>
                      </a:lnTo>
                      <a:lnTo>
                        <a:pt x="382" y="350"/>
                      </a:lnTo>
                      <a:lnTo>
                        <a:pt x="382" y="347"/>
                      </a:lnTo>
                      <a:lnTo>
                        <a:pt x="382" y="350"/>
                      </a:lnTo>
                      <a:lnTo>
                        <a:pt x="383" y="350"/>
                      </a:lnTo>
                      <a:lnTo>
                        <a:pt x="383" y="349"/>
                      </a:lnTo>
                      <a:lnTo>
                        <a:pt x="383" y="350"/>
                      </a:lnTo>
                      <a:lnTo>
                        <a:pt x="383" y="349"/>
                      </a:lnTo>
                      <a:lnTo>
                        <a:pt x="383" y="350"/>
                      </a:lnTo>
                      <a:lnTo>
                        <a:pt x="383" y="349"/>
                      </a:lnTo>
                      <a:lnTo>
                        <a:pt x="384" y="350"/>
                      </a:lnTo>
                      <a:lnTo>
                        <a:pt x="384" y="348"/>
                      </a:lnTo>
                      <a:lnTo>
                        <a:pt x="384" y="350"/>
                      </a:lnTo>
                      <a:lnTo>
                        <a:pt x="384" y="349"/>
                      </a:lnTo>
                      <a:lnTo>
                        <a:pt x="384" y="350"/>
                      </a:lnTo>
                      <a:lnTo>
                        <a:pt x="384" y="347"/>
                      </a:lnTo>
                      <a:lnTo>
                        <a:pt x="385" y="350"/>
                      </a:lnTo>
                      <a:lnTo>
                        <a:pt x="385" y="347"/>
                      </a:lnTo>
                      <a:lnTo>
                        <a:pt x="385" y="350"/>
                      </a:lnTo>
                      <a:lnTo>
                        <a:pt x="385" y="349"/>
                      </a:lnTo>
                      <a:lnTo>
                        <a:pt x="386" y="350"/>
                      </a:lnTo>
                      <a:lnTo>
                        <a:pt x="386" y="349"/>
                      </a:lnTo>
                      <a:lnTo>
                        <a:pt x="386" y="350"/>
                      </a:lnTo>
                      <a:lnTo>
                        <a:pt x="386" y="349"/>
                      </a:lnTo>
                      <a:lnTo>
                        <a:pt x="387" y="350"/>
                      </a:lnTo>
                      <a:lnTo>
                        <a:pt x="387" y="349"/>
                      </a:lnTo>
                      <a:lnTo>
                        <a:pt x="387" y="350"/>
                      </a:lnTo>
                      <a:lnTo>
                        <a:pt x="387" y="347"/>
                      </a:lnTo>
                      <a:lnTo>
                        <a:pt x="387" y="350"/>
                      </a:lnTo>
                      <a:lnTo>
                        <a:pt x="387" y="346"/>
                      </a:lnTo>
                      <a:lnTo>
                        <a:pt x="388" y="350"/>
                      </a:lnTo>
                      <a:lnTo>
                        <a:pt x="388" y="349"/>
                      </a:lnTo>
                      <a:lnTo>
                        <a:pt x="388" y="350"/>
                      </a:lnTo>
                      <a:lnTo>
                        <a:pt x="388" y="346"/>
                      </a:lnTo>
                      <a:lnTo>
                        <a:pt x="388" y="350"/>
                      </a:lnTo>
                      <a:lnTo>
                        <a:pt x="388" y="347"/>
                      </a:lnTo>
                      <a:lnTo>
                        <a:pt x="389" y="350"/>
                      </a:lnTo>
                      <a:lnTo>
                        <a:pt x="389" y="349"/>
                      </a:lnTo>
                      <a:lnTo>
                        <a:pt x="389" y="350"/>
                      </a:lnTo>
                      <a:lnTo>
                        <a:pt x="389" y="349"/>
                      </a:lnTo>
                      <a:lnTo>
                        <a:pt x="389" y="350"/>
                      </a:lnTo>
                      <a:lnTo>
                        <a:pt x="390" y="350"/>
                      </a:lnTo>
                      <a:lnTo>
                        <a:pt x="390" y="349"/>
                      </a:lnTo>
                      <a:lnTo>
                        <a:pt x="390" y="350"/>
                      </a:lnTo>
                      <a:lnTo>
                        <a:pt x="390" y="349"/>
                      </a:lnTo>
                      <a:lnTo>
                        <a:pt x="391" y="350"/>
                      </a:lnTo>
                      <a:lnTo>
                        <a:pt x="391" y="347"/>
                      </a:lnTo>
                      <a:lnTo>
                        <a:pt x="391" y="350"/>
                      </a:lnTo>
                      <a:lnTo>
                        <a:pt x="392" y="350"/>
                      </a:lnTo>
                      <a:lnTo>
                        <a:pt x="392" y="349"/>
                      </a:lnTo>
                      <a:lnTo>
                        <a:pt x="392" y="350"/>
                      </a:lnTo>
                      <a:lnTo>
                        <a:pt x="393" y="350"/>
                      </a:lnTo>
                      <a:lnTo>
                        <a:pt x="393" y="349"/>
                      </a:lnTo>
                      <a:lnTo>
                        <a:pt x="393" y="350"/>
                      </a:lnTo>
                      <a:lnTo>
                        <a:pt x="393" y="349"/>
                      </a:lnTo>
                      <a:lnTo>
                        <a:pt x="393" y="350"/>
                      </a:lnTo>
                      <a:lnTo>
                        <a:pt x="393" y="346"/>
                      </a:lnTo>
                      <a:lnTo>
                        <a:pt x="394" y="350"/>
                      </a:lnTo>
                      <a:lnTo>
                        <a:pt x="394" y="348"/>
                      </a:lnTo>
                      <a:lnTo>
                        <a:pt x="394" y="350"/>
                      </a:lnTo>
                      <a:lnTo>
                        <a:pt x="394" y="349"/>
                      </a:lnTo>
                      <a:lnTo>
                        <a:pt x="394" y="350"/>
                      </a:lnTo>
                      <a:lnTo>
                        <a:pt x="394" y="347"/>
                      </a:lnTo>
                      <a:lnTo>
                        <a:pt x="395" y="350"/>
                      </a:lnTo>
                      <a:lnTo>
                        <a:pt x="395" y="349"/>
                      </a:lnTo>
                      <a:lnTo>
                        <a:pt x="395" y="350"/>
                      </a:lnTo>
                      <a:lnTo>
                        <a:pt x="395" y="347"/>
                      </a:lnTo>
                      <a:lnTo>
                        <a:pt x="395" y="350"/>
                      </a:lnTo>
                      <a:lnTo>
                        <a:pt x="395" y="349"/>
                      </a:lnTo>
                      <a:lnTo>
                        <a:pt x="396" y="350"/>
                      </a:lnTo>
                      <a:lnTo>
                        <a:pt x="396" y="349"/>
                      </a:lnTo>
                      <a:lnTo>
                        <a:pt x="396" y="350"/>
                      </a:lnTo>
                      <a:lnTo>
                        <a:pt x="396" y="349"/>
                      </a:lnTo>
                      <a:lnTo>
                        <a:pt x="396" y="350"/>
                      </a:lnTo>
                      <a:lnTo>
                        <a:pt x="397" y="350"/>
                      </a:lnTo>
                      <a:lnTo>
                        <a:pt x="397" y="348"/>
                      </a:lnTo>
                      <a:lnTo>
                        <a:pt x="397" y="350"/>
                      </a:lnTo>
                      <a:lnTo>
                        <a:pt x="397" y="349"/>
                      </a:lnTo>
                      <a:lnTo>
                        <a:pt x="397" y="350"/>
                      </a:lnTo>
                      <a:lnTo>
                        <a:pt x="397" y="347"/>
                      </a:lnTo>
                      <a:lnTo>
                        <a:pt x="398" y="350"/>
                      </a:lnTo>
                      <a:lnTo>
                        <a:pt x="398" y="349"/>
                      </a:lnTo>
                      <a:lnTo>
                        <a:pt x="398" y="350"/>
                      </a:lnTo>
                      <a:lnTo>
                        <a:pt x="398" y="349"/>
                      </a:lnTo>
                      <a:lnTo>
                        <a:pt x="399" y="350"/>
                      </a:lnTo>
                      <a:lnTo>
                        <a:pt x="399" y="349"/>
                      </a:lnTo>
                      <a:lnTo>
                        <a:pt x="399" y="350"/>
                      </a:lnTo>
                      <a:lnTo>
                        <a:pt x="399" y="349"/>
                      </a:lnTo>
                      <a:lnTo>
                        <a:pt x="399" y="350"/>
                      </a:lnTo>
                      <a:lnTo>
                        <a:pt x="399" y="349"/>
                      </a:lnTo>
                      <a:lnTo>
                        <a:pt x="400" y="350"/>
                      </a:lnTo>
                      <a:lnTo>
                        <a:pt x="400" y="347"/>
                      </a:lnTo>
                      <a:lnTo>
                        <a:pt x="400" y="350"/>
                      </a:lnTo>
                      <a:lnTo>
                        <a:pt x="400" y="348"/>
                      </a:lnTo>
                      <a:lnTo>
                        <a:pt x="401" y="350"/>
                      </a:lnTo>
                      <a:lnTo>
                        <a:pt x="401" y="349"/>
                      </a:lnTo>
                      <a:lnTo>
                        <a:pt x="401" y="350"/>
                      </a:lnTo>
                      <a:lnTo>
                        <a:pt x="401" y="348"/>
                      </a:lnTo>
                      <a:lnTo>
                        <a:pt x="401" y="350"/>
                      </a:lnTo>
                      <a:lnTo>
                        <a:pt x="401" y="349"/>
                      </a:lnTo>
                      <a:lnTo>
                        <a:pt x="402" y="350"/>
                      </a:lnTo>
                      <a:lnTo>
                        <a:pt x="402" y="348"/>
                      </a:lnTo>
                      <a:lnTo>
                        <a:pt x="402" y="350"/>
                      </a:lnTo>
                      <a:lnTo>
                        <a:pt x="402" y="349"/>
                      </a:lnTo>
                      <a:lnTo>
                        <a:pt x="402" y="350"/>
                      </a:lnTo>
                      <a:lnTo>
                        <a:pt x="402" y="349"/>
                      </a:lnTo>
                      <a:lnTo>
                        <a:pt x="403" y="350"/>
                      </a:lnTo>
                      <a:lnTo>
                        <a:pt x="403" y="349"/>
                      </a:lnTo>
                      <a:lnTo>
                        <a:pt x="403" y="350"/>
                      </a:lnTo>
                      <a:lnTo>
                        <a:pt x="403" y="349"/>
                      </a:lnTo>
                      <a:lnTo>
                        <a:pt x="403" y="350"/>
                      </a:lnTo>
                      <a:lnTo>
                        <a:pt x="403" y="348"/>
                      </a:lnTo>
                      <a:lnTo>
                        <a:pt x="404" y="350"/>
                      </a:lnTo>
                      <a:lnTo>
                        <a:pt x="404" y="349"/>
                      </a:lnTo>
                      <a:lnTo>
                        <a:pt x="404" y="350"/>
                      </a:lnTo>
                      <a:lnTo>
                        <a:pt x="404" y="347"/>
                      </a:lnTo>
                      <a:lnTo>
                        <a:pt x="405" y="350"/>
                      </a:lnTo>
                      <a:lnTo>
                        <a:pt x="405" y="349"/>
                      </a:lnTo>
                      <a:lnTo>
                        <a:pt x="405" y="350"/>
                      </a:lnTo>
                      <a:lnTo>
                        <a:pt x="405" y="349"/>
                      </a:lnTo>
                      <a:lnTo>
                        <a:pt x="406" y="350"/>
                      </a:lnTo>
                      <a:lnTo>
                        <a:pt x="406" y="349"/>
                      </a:lnTo>
                      <a:lnTo>
                        <a:pt x="406" y="350"/>
                      </a:lnTo>
                      <a:lnTo>
                        <a:pt x="407" y="350"/>
                      </a:lnTo>
                      <a:lnTo>
                        <a:pt x="407" y="347"/>
                      </a:lnTo>
                      <a:lnTo>
                        <a:pt x="407" y="350"/>
                      </a:lnTo>
                      <a:lnTo>
                        <a:pt x="407" y="348"/>
                      </a:lnTo>
                      <a:lnTo>
                        <a:pt x="407" y="350"/>
                      </a:lnTo>
                      <a:lnTo>
                        <a:pt x="407" y="349"/>
                      </a:lnTo>
                      <a:lnTo>
                        <a:pt x="408" y="350"/>
                      </a:lnTo>
                      <a:lnTo>
                        <a:pt x="408" y="347"/>
                      </a:lnTo>
                      <a:lnTo>
                        <a:pt x="408" y="350"/>
                      </a:lnTo>
                      <a:lnTo>
                        <a:pt x="408" y="349"/>
                      </a:lnTo>
                      <a:lnTo>
                        <a:pt x="408" y="350"/>
                      </a:lnTo>
                      <a:lnTo>
                        <a:pt x="408" y="347"/>
                      </a:lnTo>
                      <a:lnTo>
                        <a:pt x="409" y="350"/>
                      </a:lnTo>
                      <a:lnTo>
                        <a:pt x="409" y="345"/>
                      </a:lnTo>
                      <a:lnTo>
                        <a:pt x="409" y="350"/>
                      </a:lnTo>
                      <a:lnTo>
                        <a:pt x="409" y="347"/>
                      </a:lnTo>
                      <a:lnTo>
                        <a:pt x="409" y="350"/>
                      </a:lnTo>
                      <a:lnTo>
                        <a:pt x="409" y="349"/>
                      </a:lnTo>
                      <a:lnTo>
                        <a:pt x="410" y="350"/>
                      </a:lnTo>
                      <a:lnTo>
                        <a:pt x="410" y="349"/>
                      </a:lnTo>
                      <a:lnTo>
                        <a:pt x="410" y="350"/>
                      </a:lnTo>
                      <a:lnTo>
                        <a:pt x="410" y="347"/>
                      </a:lnTo>
                      <a:lnTo>
                        <a:pt x="410" y="350"/>
                      </a:lnTo>
                      <a:lnTo>
                        <a:pt x="411" y="350"/>
                      </a:lnTo>
                      <a:lnTo>
                        <a:pt x="411" y="347"/>
                      </a:lnTo>
                      <a:lnTo>
                        <a:pt x="411" y="350"/>
                      </a:lnTo>
                      <a:lnTo>
                        <a:pt x="411" y="349"/>
                      </a:lnTo>
                      <a:lnTo>
                        <a:pt x="412" y="350"/>
                      </a:lnTo>
                      <a:lnTo>
                        <a:pt x="412" y="348"/>
                      </a:lnTo>
                      <a:lnTo>
                        <a:pt x="412" y="350"/>
                      </a:lnTo>
                      <a:lnTo>
                        <a:pt x="412" y="349"/>
                      </a:lnTo>
                      <a:lnTo>
                        <a:pt x="413" y="350"/>
                      </a:lnTo>
                      <a:lnTo>
                        <a:pt x="413" y="349"/>
                      </a:lnTo>
                      <a:lnTo>
                        <a:pt x="413" y="350"/>
                      </a:lnTo>
                      <a:lnTo>
                        <a:pt x="413" y="346"/>
                      </a:lnTo>
                      <a:lnTo>
                        <a:pt x="414" y="350"/>
                      </a:lnTo>
                      <a:lnTo>
                        <a:pt x="414" y="347"/>
                      </a:lnTo>
                      <a:lnTo>
                        <a:pt x="414" y="350"/>
                      </a:lnTo>
                      <a:lnTo>
                        <a:pt x="414" y="349"/>
                      </a:lnTo>
                      <a:lnTo>
                        <a:pt x="414" y="350"/>
                      </a:lnTo>
                      <a:lnTo>
                        <a:pt x="414" y="348"/>
                      </a:lnTo>
                      <a:lnTo>
                        <a:pt x="415" y="350"/>
                      </a:lnTo>
                      <a:lnTo>
                        <a:pt x="415" y="349"/>
                      </a:lnTo>
                      <a:lnTo>
                        <a:pt x="415" y="350"/>
                      </a:lnTo>
                      <a:lnTo>
                        <a:pt x="415" y="347"/>
                      </a:lnTo>
                      <a:lnTo>
                        <a:pt x="415" y="350"/>
                      </a:lnTo>
                      <a:lnTo>
                        <a:pt x="415" y="349"/>
                      </a:lnTo>
                      <a:lnTo>
                        <a:pt x="416" y="350"/>
                      </a:lnTo>
                      <a:lnTo>
                        <a:pt x="416" y="349"/>
                      </a:lnTo>
                      <a:lnTo>
                        <a:pt x="416" y="350"/>
                      </a:lnTo>
                      <a:lnTo>
                        <a:pt x="416" y="349"/>
                      </a:lnTo>
                      <a:lnTo>
                        <a:pt x="416" y="350"/>
                      </a:lnTo>
                      <a:lnTo>
                        <a:pt x="416" y="349"/>
                      </a:lnTo>
                      <a:lnTo>
                        <a:pt x="417" y="350"/>
                      </a:lnTo>
                      <a:lnTo>
                        <a:pt x="417" y="349"/>
                      </a:lnTo>
                      <a:lnTo>
                        <a:pt x="417" y="350"/>
                      </a:lnTo>
                      <a:lnTo>
                        <a:pt x="417" y="348"/>
                      </a:lnTo>
                      <a:lnTo>
                        <a:pt x="418" y="350"/>
                      </a:lnTo>
                      <a:lnTo>
                        <a:pt x="418" y="349"/>
                      </a:lnTo>
                      <a:lnTo>
                        <a:pt x="418" y="350"/>
                      </a:lnTo>
                      <a:lnTo>
                        <a:pt x="418" y="347"/>
                      </a:lnTo>
                      <a:lnTo>
                        <a:pt x="418" y="350"/>
                      </a:lnTo>
                      <a:lnTo>
                        <a:pt x="419" y="350"/>
                      </a:lnTo>
                      <a:lnTo>
                        <a:pt x="419" y="349"/>
                      </a:lnTo>
                      <a:lnTo>
                        <a:pt x="419" y="350"/>
                      </a:lnTo>
                      <a:lnTo>
                        <a:pt x="419" y="211"/>
                      </a:lnTo>
                      <a:lnTo>
                        <a:pt x="419" y="350"/>
                      </a:lnTo>
                      <a:lnTo>
                        <a:pt x="419" y="154"/>
                      </a:lnTo>
                      <a:lnTo>
                        <a:pt x="420" y="350"/>
                      </a:lnTo>
                      <a:lnTo>
                        <a:pt x="420" y="263"/>
                      </a:lnTo>
                      <a:lnTo>
                        <a:pt x="420" y="350"/>
                      </a:lnTo>
                      <a:lnTo>
                        <a:pt x="420" y="344"/>
                      </a:lnTo>
                      <a:lnTo>
                        <a:pt x="420" y="350"/>
                      </a:lnTo>
                      <a:lnTo>
                        <a:pt x="420" y="348"/>
                      </a:lnTo>
                      <a:lnTo>
                        <a:pt x="421" y="350"/>
                      </a:lnTo>
                      <a:lnTo>
                        <a:pt x="421" y="347"/>
                      </a:lnTo>
                      <a:lnTo>
                        <a:pt x="421" y="350"/>
                      </a:lnTo>
                      <a:lnTo>
                        <a:pt x="421" y="342"/>
                      </a:lnTo>
                      <a:lnTo>
                        <a:pt x="421" y="350"/>
                      </a:lnTo>
                      <a:lnTo>
                        <a:pt x="421" y="334"/>
                      </a:lnTo>
                      <a:lnTo>
                        <a:pt x="422" y="350"/>
                      </a:lnTo>
                      <a:lnTo>
                        <a:pt x="422" y="340"/>
                      </a:lnTo>
                      <a:lnTo>
                        <a:pt x="422" y="350"/>
                      </a:lnTo>
                      <a:lnTo>
                        <a:pt x="422" y="347"/>
                      </a:lnTo>
                      <a:lnTo>
                        <a:pt x="422" y="350"/>
                      </a:lnTo>
                      <a:lnTo>
                        <a:pt x="422" y="349"/>
                      </a:lnTo>
                      <a:lnTo>
                        <a:pt x="423" y="350"/>
                      </a:lnTo>
                      <a:lnTo>
                        <a:pt x="423" y="349"/>
                      </a:lnTo>
                      <a:lnTo>
                        <a:pt x="423" y="350"/>
                      </a:lnTo>
                      <a:lnTo>
                        <a:pt x="423" y="349"/>
                      </a:lnTo>
                      <a:lnTo>
                        <a:pt x="424" y="350"/>
                      </a:lnTo>
                      <a:lnTo>
                        <a:pt x="424" y="349"/>
                      </a:lnTo>
                      <a:lnTo>
                        <a:pt x="424" y="350"/>
                      </a:lnTo>
                      <a:lnTo>
                        <a:pt x="424" y="342"/>
                      </a:lnTo>
                      <a:lnTo>
                        <a:pt x="424" y="350"/>
                      </a:lnTo>
                      <a:lnTo>
                        <a:pt x="424" y="339"/>
                      </a:lnTo>
                      <a:lnTo>
                        <a:pt x="425" y="350"/>
                      </a:lnTo>
                      <a:lnTo>
                        <a:pt x="425" y="345"/>
                      </a:lnTo>
                      <a:lnTo>
                        <a:pt x="425" y="350"/>
                      </a:lnTo>
                      <a:lnTo>
                        <a:pt x="425" y="347"/>
                      </a:lnTo>
                      <a:lnTo>
                        <a:pt x="425" y="350"/>
                      </a:lnTo>
                      <a:lnTo>
                        <a:pt x="425" y="349"/>
                      </a:lnTo>
                      <a:lnTo>
                        <a:pt x="426" y="350"/>
                      </a:lnTo>
                      <a:lnTo>
                        <a:pt x="426" y="349"/>
                      </a:lnTo>
                      <a:lnTo>
                        <a:pt x="426" y="350"/>
                      </a:lnTo>
                      <a:lnTo>
                        <a:pt x="426" y="348"/>
                      </a:lnTo>
                      <a:lnTo>
                        <a:pt x="426" y="350"/>
                      </a:lnTo>
                      <a:lnTo>
                        <a:pt x="426" y="347"/>
                      </a:lnTo>
                      <a:lnTo>
                        <a:pt x="427" y="350"/>
                      </a:lnTo>
                      <a:lnTo>
                        <a:pt x="427" y="348"/>
                      </a:lnTo>
                      <a:lnTo>
                        <a:pt x="427" y="350"/>
                      </a:lnTo>
                      <a:lnTo>
                        <a:pt x="427" y="349"/>
                      </a:lnTo>
                      <a:lnTo>
                        <a:pt x="427" y="350"/>
                      </a:lnTo>
                      <a:lnTo>
                        <a:pt x="427" y="348"/>
                      </a:lnTo>
                      <a:lnTo>
                        <a:pt x="428" y="350"/>
                      </a:lnTo>
                      <a:lnTo>
                        <a:pt x="428" y="349"/>
                      </a:lnTo>
                      <a:lnTo>
                        <a:pt x="428" y="350"/>
                      </a:lnTo>
                      <a:lnTo>
                        <a:pt x="428" y="349"/>
                      </a:lnTo>
                      <a:lnTo>
                        <a:pt x="428" y="350"/>
                      </a:lnTo>
                      <a:lnTo>
                        <a:pt x="428" y="348"/>
                      </a:lnTo>
                      <a:lnTo>
                        <a:pt x="429" y="350"/>
                      </a:lnTo>
                      <a:lnTo>
                        <a:pt x="429" y="349"/>
                      </a:lnTo>
                      <a:lnTo>
                        <a:pt x="429" y="350"/>
                      </a:lnTo>
                      <a:lnTo>
                        <a:pt x="429" y="345"/>
                      </a:lnTo>
                      <a:lnTo>
                        <a:pt x="430" y="350"/>
                      </a:lnTo>
                      <a:lnTo>
                        <a:pt x="430" y="349"/>
                      </a:lnTo>
                      <a:lnTo>
                        <a:pt x="430" y="350"/>
                      </a:lnTo>
                      <a:lnTo>
                        <a:pt x="430" y="349"/>
                      </a:lnTo>
                      <a:lnTo>
                        <a:pt x="430" y="350"/>
                      </a:lnTo>
                      <a:lnTo>
                        <a:pt x="430" y="349"/>
                      </a:lnTo>
                      <a:lnTo>
                        <a:pt x="431" y="350"/>
                      </a:lnTo>
                      <a:lnTo>
                        <a:pt x="431" y="349"/>
                      </a:lnTo>
                      <a:lnTo>
                        <a:pt x="431" y="350"/>
                      </a:lnTo>
                      <a:lnTo>
                        <a:pt x="431" y="347"/>
                      </a:lnTo>
                      <a:lnTo>
                        <a:pt x="431" y="350"/>
                      </a:lnTo>
                      <a:lnTo>
                        <a:pt x="431" y="347"/>
                      </a:lnTo>
                      <a:lnTo>
                        <a:pt x="432" y="350"/>
                      </a:lnTo>
                      <a:lnTo>
                        <a:pt x="432" y="346"/>
                      </a:lnTo>
                      <a:lnTo>
                        <a:pt x="432" y="350"/>
                      </a:lnTo>
                      <a:lnTo>
                        <a:pt x="432" y="349"/>
                      </a:lnTo>
                      <a:lnTo>
                        <a:pt x="433" y="350"/>
                      </a:lnTo>
                      <a:lnTo>
                        <a:pt x="433" y="344"/>
                      </a:lnTo>
                      <a:lnTo>
                        <a:pt x="433" y="350"/>
                      </a:lnTo>
                      <a:lnTo>
                        <a:pt x="433" y="346"/>
                      </a:lnTo>
                      <a:lnTo>
                        <a:pt x="433" y="350"/>
                      </a:lnTo>
                      <a:lnTo>
                        <a:pt x="433" y="349"/>
                      </a:lnTo>
                      <a:lnTo>
                        <a:pt x="434" y="350"/>
                      </a:lnTo>
                      <a:lnTo>
                        <a:pt x="434" y="349"/>
                      </a:lnTo>
                      <a:lnTo>
                        <a:pt x="434" y="350"/>
                      </a:lnTo>
                      <a:lnTo>
                        <a:pt x="434" y="349"/>
                      </a:lnTo>
                      <a:lnTo>
                        <a:pt x="435" y="350"/>
                      </a:lnTo>
                      <a:lnTo>
                        <a:pt x="435" y="348"/>
                      </a:lnTo>
                      <a:lnTo>
                        <a:pt x="435" y="350"/>
                      </a:lnTo>
                      <a:lnTo>
                        <a:pt x="435" y="348"/>
                      </a:lnTo>
                      <a:lnTo>
                        <a:pt x="435" y="350"/>
                      </a:lnTo>
                      <a:lnTo>
                        <a:pt x="435" y="347"/>
                      </a:lnTo>
                      <a:lnTo>
                        <a:pt x="436" y="350"/>
                      </a:lnTo>
                      <a:lnTo>
                        <a:pt x="436" y="346"/>
                      </a:lnTo>
                      <a:lnTo>
                        <a:pt x="437" y="350"/>
                      </a:lnTo>
                      <a:lnTo>
                        <a:pt x="437" y="349"/>
                      </a:lnTo>
                      <a:lnTo>
                        <a:pt x="437" y="350"/>
                      </a:lnTo>
                      <a:lnTo>
                        <a:pt x="437" y="349"/>
                      </a:lnTo>
                      <a:lnTo>
                        <a:pt x="437" y="350"/>
                      </a:lnTo>
                      <a:lnTo>
                        <a:pt x="438" y="350"/>
                      </a:lnTo>
                      <a:lnTo>
                        <a:pt x="438" y="349"/>
                      </a:lnTo>
                      <a:lnTo>
                        <a:pt x="438" y="350"/>
                      </a:lnTo>
                      <a:lnTo>
                        <a:pt x="438" y="349"/>
                      </a:lnTo>
                      <a:lnTo>
                        <a:pt x="438" y="350"/>
                      </a:lnTo>
                      <a:lnTo>
                        <a:pt x="438" y="344"/>
                      </a:lnTo>
                      <a:lnTo>
                        <a:pt x="439" y="350"/>
                      </a:lnTo>
                      <a:lnTo>
                        <a:pt x="439" y="349"/>
                      </a:lnTo>
                      <a:lnTo>
                        <a:pt x="439" y="350"/>
                      </a:lnTo>
                      <a:lnTo>
                        <a:pt x="439" y="349"/>
                      </a:lnTo>
                      <a:lnTo>
                        <a:pt x="439" y="350"/>
                      </a:lnTo>
                      <a:lnTo>
                        <a:pt x="439" y="348"/>
                      </a:lnTo>
                      <a:lnTo>
                        <a:pt x="440" y="350"/>
                      </a:lnTo>
                      <a:lnTo>
                        <a:pt x="440" y="349"/>
                      </a:lnTo>
                      <a:lnTo>
                        <a:pt x="440" y="350"/>
                      </a:lnTo>
                      <a:lnTo>
                        <a:pt x="440" y="349"/>
                      </a:lnTo>
                      <a:lnTo>
                        <a:pt x="440" y="350"/>
                      </a:lnTo>
                      <a:lnTo>
                        <a:pt x="440" y="349"/>
                      </a:lnTo>
                      <a:lnTo>
                        <a:pt x="441" y="350"/>
                      </a:lnTo>
                      <a:lnTo>
                        <a:pt x="441" y="349"/>
                      </a:lnTo>
                      <a:lnTo>
                        <a:pt x="441" y="350"/>
                      </a:lnTo>
                      <a:lnTo>
                        <a:pt x="441" y="349"/>
                      </a:lnTo>
                      <a:lnTo>
                        <a:pt x="441" y="350"/>
                      </a:lnTo>
                      <a:lnTo>
                        <a:pt x="441" y="349"/>
                      </a:lnTo>
                      <a:lnTo>
                        <a:pt x="442" y="350"/>
                      </a:lnTo>
                      <a:lnTo>
                        <a:pt x="442" y="346"/>
                      </a:lnTo>
                      <a:lnTo>
                        <a:pt x="442" y="350"/>
                      </a:lnTo>
                      <a:lnTo>
                        <a:pt x="442" y="349"/>
                      </a:lnTo>
                      <a:lnTo>
                        <a:pt x="443" y="350"/>
                      </a:lnTo>
                      <a:lnTo>
                        <a:pt x="443" y="349"/>
                      </a:lnTo>
                      <a:lnTo>
                        <a:pt x="443" y="350"/>
                      </a:lnTo>
                      <a:lnTo>
                        <a:pt x="443" y="349"/>
                      </a:lnTo>
                      <a:lnTo>
                        <a:pt x="443" y="350"/>
                      </a:lnTo>
                      <a:lnTo>
                        <a:pt x="443" y="349"/>
                      </a:lnTo>
                      <a:lnTo>
                        <a:pt x="444" y="350"/>
                      </a:lnTo>
                      <a:lnTo>
                        <a:pt x="444" y="347"/>
                      </a:lnTo>
                      <a:lnTo>
                        <a:pt x="444" y="350"/>
                      </a:lnTo>
                      <a:lnTo>
                        <a:pt x="444" y="349"/>
                      </a:lnTo>
                      <a:lnTo>
                        <a:pt x="444" y="350"/>
                      </a:lnTo>
                      <a:lnTo>
                        <a:pt x="444" y="349"/>
                      </a:lnTo>
                      <a:lnTo>
                        <a:pt x="445" y="350"/>
                      </a:lnTo>
                      <a:lnTo>
                        <a:pt x="445" y="349"/>
                      </a:lnTo>
                      <a:lnTo>
                        <a:pt x="445" y="350"/>
                      </a:lnTo>
                      <a:lnTo>
                        <a:pt x="445" y="349"/>
                      </a:lnTo>
                      <a:lnTo>
                        <a:pt x="445" y="350"/>
                      </a:lnTo>
                      <a:lnTo>
                        <a:pt x="445" y="349"/>
                      </a:lnTo>
                      <a:lnTo>
                        <a:pt x="446" y="350"/>
                      </a:lnTo>
                      <a:lnTo>
                        <a:pt x="446" y="348"/>
                      </a:lnTo>
                      <a:lnTo>
                        <a:pt x="446" y="350"/>
                      </a:lnTo>
                      <a:lnTo>
                        <a:pt x="446" y="349"/>
                      </a:lnTo>
                      <a:lnTo>
                        <a:pt x="446" y="350"/>
                      </a:lnTo>
                      <a:lnTo>
                        <a:pt x="446" y="349"/>
                      </a:lnTo>
                      <a:lnTo>
                        <a:pt x="447" y="350"/>
                      </a:lnTo>
                      <a:lnTo>
                        <a:pt x="447" y="347"/>
                      </a:lnTo>
                      <a:lnTo>
                        <a:pt x="447" y="350"/>
                      </a:lnTo>
                      <a:lnTo>
                        <a:pt x="447" y="349"/>
                      </a:lnTo>
                      <a:lnTo>
                        <a:pt x="447" y="350"/>
                      </a:lnTo>
                      <a:lnTo>
                        <a:pt x="448" y="350"/>
                      </a:lnTo>
                      <a:lnTo>
                        <a:pt x="448" y="349"/>
                      </a:lnTo>
                      <a:lnTo>
                        <a:pt x="448" y="350"/>
                      </a:lnTo>
                      <a:lnTo>
                        <a:pt x="448" y="349"/>
                      </a:lnTo>
                      <a:lnTo>
                        <a:pt x="449" y="350"/>
                      </a:lnTo>
                      <a:lnTo>
                        <a:pt x="449" y="349"/>
                      </a:lnTo>
                      <a:lnTo>
                        <a:pt x="449" y="350"/>
                      </a:lnTo>
                      <a:lnTo>
                        <a:pt x="449" y="349"/>
                      </a:lnTo>
                      <a:lnTo>
                        <a:pt x="449" y="350"/>
                      </a:lnTo>
                      <a:lnTo>
                        <a:pt x="449" y="349"/>
                      </a:lnTo>
                      <a:lnTo>
                        <a:pt x="450" y="350"/>
                      </a:lnTo>
                      <a:lnTo>
                        <a:pt x="450" y="347"/>
                      </a:lnTo>
                      <a:lnTo>
                        <a:pt x="450" y="350"/>
                      </a:lnTo>
                      <a:lnTo>
                        <a:pt x="450" y="348"/>
                      </a:lnTo>
                      <a:lnTo>
                        <a:pt x="451" y="350"/>
                      </a:lnTo>
                      <a:lnTo>
                        <a:pt x="451" y="349"/>
                      </a:lnTo>
                      <a:lnTo>
                        <a:pt x="451" y="350"/>
                      </a:lnTo>
                      <a:lnTo>
                        <a:pt x="451" y="345"/>
                      </a:lnTo>
                      <a:lnTo>
                        <a:pt x="451" y="350"/>
                      </a:lnTo>
                      <a:lnTo>
                        <a:pt x="451" y="349"/>
                      </a:lnTo>
                      <a:lnTo>
                        <a:pt x="452" y="350"/>
                      </a:lnTo>
                      <a:lnTo>
                        <a:pt x="452" y="349"/>
                      </a:lnTo>
                      <a:lnTo>
                        <a:pt x="452" y="350"/>
                      </a:lnTo>
                      <a:lnTo>
                        <a:pt x="452" y="349"/>
                      </a:lnTo>
                      <a:lnTo>
                        <a:pt x="452" y="350"/>
                      </a:lnTo>
                      <a:lnTo>
                        <a:pt x="453" y="350"/>
                      </a:lnTo>
                      <a:lnTo>
                        <a:pt x="453" y="347"/>
                      </a:lnTo>
                      <a:lnTo>
                        <a:pt x="453" y="350"/>
                      </a:lnTo>
                      <a:lnTo>
                        <a:pt x="453" y="349"/>
                      </a:lnTo>
                      <a:lnTo>
                        <a:pt x="454" y="350"/>
                      </a:lnTo>
                      <a:lnTo>
                        <a:pt x="454" y="349"/>
                      </a:lnTo>
                      <a:lnTo>
                        <a:pt x="454" y="350"/>
                      </a:lnTo>
                      <a:lnTo>
                        <a:pt x="454" y="345"/>
                      </a:lnTo>
                      <a:lnTo>
                        <a:pt x="454" y="350"/>
                      </a:lnTo>
                      <a:lnTo>
                        <a:pt x="455" y="350"/>
                      </a:lnTo>
                      <a:lnTo>
                        <a:pt x="455" y="348"/>
                      </a:lnTo>
                      <a:lnTo>
                        <a:pt x="455" y="350"/>
                      </a:lnTo>
                      <a:lnTo>
                        <a:pt x="455" y="349"/>
                      </a:lnTo>
                      <a:lnTo>
                        <a:pt x="456" y="350"/>
                      </a:lnTo>
                      <a:lnTo>
                        <a:pt x="456" y="349"/>
                      </a:lnTo>
                      <a:lnTo>
                        <a:pt x="456" y="350"/>
                      </a:lnTo>
                      <a:lnTo>
                        <a:pt x="456" y="349"/>
                      </a:lnTo>
                      <a:lnTo>
                        <a:pt x="456" y="350"/>
                      </a:lnTo>
                      <a:lnTo>
                        <a:pt x="457" y="350"/>
                      </a:lnTo>
                      <a:lnTo>
                        <a:pt x="457" y="349"/>
                      </a:lnTo>
                      <a:lnTo>
                        <a:pt x="457" y="350"/>
                      </a:lnTo>
                      <a:lnTo>
                        <a:pt x="457" y="347"/>
                      </a:lnTo>
                      <a:lnTo>
                        <a:pt x="457" y="350"/>
                      </a:lnTo>
                      <a:lnTo>
                        <a:pt x="458" y="350"/>
                      </a:lnTo>
                      <a:lnTo>
                        <a:pt x="458" y="349"/>
                      </a:lnTo>
                      <a:lnTo>
                        <a:pt x="458" y="350"/>
                      </a:lnTo>
                      <a:lnTo>
                        <a:pt x="458" y="348"/>
                      </a:lnTo>
                      <a:lnTo>
                        <a:pt x="458" y="350"/>
                      </a:lnTo>
                      <a:lnTo>
                        <a:pt x="458" y="349"/>
                      </a:lnTo>
                      <a:lnTo>
                        <a:pt x="459" y="350"/>
                      </a:lnTo>
                      <a:lnTo>
                        <a:pt x="459" y="348"/>
                      </a:lnTo>
                      <a:lnTo>
                        <a:pt x="459" y="350"/>
                      </a:lnTo>
                      <a:lnTo>
                        <a:pt x="459" y="349"/>
                      </a:lnTo>
                      <a:lnTo>
                        <a:pt x="459" y="350"/>
                      </a:lnTo>
                      <a:lnTo>
                        <a:pt x="459" y="348"/>
                      </a:lnTo>
                      <a:lnTo>
                        <a:pt x="460" y="350"/>
                      </a:lnTo>
                      <a:lnTo>
                        <a:pt x="460" y="349"/>
                      </a:lnTo>
                      <a:lnTo>
                        <a:pt x="460" y="350"/>
                      </a:lnTo>
                      <a:lnTo>
                        <a:pt x="460" y="349"/>
                      </a:lnTo>
                      <a:lnTo>
                        <a:pt x="460" y="350"/>
                      </a:lnTo>
                      <a:lnTo>
                        <a:pt x="461" y="350"/>
                      </a:lnTo>
                      <a:lnTo>
                        <a:pt x="461" y="346"/>
                      </a:lnTo>
                      <a:lnTo>
                        <a:pt x="461" y="350"/>
                      </a:lnTo>
                      <a:lnTo>
                        <a:pt x="461" y="349"/>
                      </a:lnTo>
                      <a:lnTo>
                        <a:pt x="462" y="350"/>
                      </a:lnTo>
                      <a:lnTo>
                        <a:pt x="462" y="349"/>
                      </a:lnTo>
                      <a:lnTo>
                        <a:pt x="462" y="350"/>
                      </a:lnTo>
                      <a:lnTo>
                        <a:pt x="462" y="342"/>
                      </a:lnTo>
                      <a:lnTo>
                        <a:pt x="462" y="350"/>
                      </a:lnTo>
                      <a:lnTo>
                        <a:pt x="462" y="349"/>
                      </a:lnTo>
                      <a:lnTo>
                        <a:pt x="463" y="350"/>
                      </a:lnTo>
                      <a:lnTo>
                        <a:pt x="463" y="349"/>
                      </a:lnTo>
                      <a:lnTo>
                        <a:pt x="463" y="350"/>
                      </a:lnTo>
                      <a:lnTo>
                        <a:pt x="463" y="349"/>
                      </a:lnTo>
                      <a:lnTo>
                        <a:pt x="463" y="350"/>
                      </a:lnTo>
                      <a:lnTo>
                        <a:pt x="463" y="349"/>
                      </a:lnTo>
                      <a:lnTo>
                        <a:pt x="464" y="350"/>
                      </a:lnTo>
                      <a:lnTo>
                        <a:pt x="464" y="349"/>
                      </a:lnTo>
                      <a:lnTo>
                        <a:pt x="464" y="350"/>
                      </a:lnTo>
                      <a:lnTo>
                        <a:pt x="464" y="349"/>
                      </a:lnTo>
                      <a:lnTo>
                        <a:pt x="464" y="350"/>
                      </a:lnTo>
                      <a:lnTo>
                        <a:pt x="464" y="349"/>
                      </a:lnTo>
                      <a:lnTo>
                        <a:pt x="465" y="350"/>
                      </a:lnTo>
                      <a:lnTo>
                        <a:pt x="465" y="348"/>
                      </a:lnTo>
                      <a:lnTo>
                        <a:pt x="465" y="350"/>
                      </a:lnTo>
                      <a:lnTo>
                        <a:pt x="465" y="349"/>
                      </a:lnTo>
                      <a:lnTo>
                        <a:pt x="465" y="350"/>
                      </a:lnTo>
                      <a:lnTo>
                        <a:pt x="465" y="349"/>
                      </a:lnTo>
                      <a:lnTo>
                        <a:pt x="466" y="350"/>
                      </a:lnTo>
                      <a:lnTo>
                        <a:pt x="466" y="349"/>
                      </a:lnTo>
                      <a:lnTo>
                        <a:pt x="466" y="350"/>
                      </a:lnTo>
                      <a:lnTo>
                        <a:pt x="466" y="348"/>
                      </a:lnTo>
                      <a:lnTo>
                        <a:pt x="467" y="350"/>
                      </a:lnTo>
                      <a:lnTo>
                        <a:pt x="467" y="349"/>
                      </a:lnTo>
                      <a:lnTo>
                        <a:pt x="467" y="350"/>
                      </a:lnTo>
                      <a:lnTo>
                        <a:pt x="467" y="349"/>
                      </a:lnTo>
                      <a:lnTo>
                        <a:pt x="468" y="350"/>
                      </a:lnTo>
                      <a:lnTo>
                        <a:pt x="468" y="349"/>
                      </a:lnTo>
                      <a:lnTo>
                        <a:pt x="468" y="350"/>
                      </a:lnTo>
                      <a:lnTo>
                        <a:pt x="468" y="349"/>
                      </a:lnTo>
                      <a:lnTo>
                        <a:pt x="469" y="350"/>
                      </a:lnTo>
                      <a:lnTo>
                        <a:pt x="469" y="347"/>
                      </a:lnTo>
                      <a:lnTo>
                        <a:pt x="469" y="350"/>
                      </a:lnTo>
                      <a:lnTo>
                        <a:pt x="470" y="350"/>
                      </a:lnTo>
                      <a:lnTo>
                        <a:pt x="470" y="345"/>
                      </a:lnTo>
                      <a:lnTo>
                        <a:pt x="470" y="350"/>
                      </a:lnTo>
                      <a:lnTo>
                        <a:pt x="470" y="349"/>
                      </a:lnTo>
                      <a:lnTo>
                        <a:pt x="470" y="350"/>
                      </a:lnTo>
                      <a:lnTo>
                        <a:pt x="470" y="349"/>
                      </a:lnTo>
                      <a:lnTo>
                        <a:pt x="471" y="350"/>
                      </a:lnTo>
                      <a:lnTo>
                        <a:pt x="471" y="349"/>
                      </a:lnTo>
                      <a:lnTo>
                        <a:pt x="471" y="350"/>
                      </a:lnTo>
                      <a:lnTo>
                        <a:pt x="471" y="349"/>
                      </a:lnTo>
                      <a:lnTo>
                        <a:pt x="471" y="350"/>
                      </a:lnTo>
                      <a:lnTo>
                        <a:pt x="471" y="349"/>
                      </a:lnTo>
                      <a:lnTo>
                        <a:pt x="472" y="350"/>
                      </a:lnTo>
                      <a:lnTo>
                        <a:pt x="472" y="349"/>
                      </a:lnTo>
                      <a:lnTo>
                        <a:pt x="472" y="350"/>
                      </a:lnTo>
                      <a:lnTo>
                        <a:pt x="472" y="348"/>
                      </a:lnTo>
                      <a:lnTo>
                        <a:pt x="473" y="350"/>
                      </a:lnTo>
                      <a:lnTo>
                        <a:pt x="473" y="349"/>
                      </a:lnTo>
                      <a:lnTo>
                        <a:pt x="473" y="350"/>
                      </a:lnTo>
                      <a:lnTo>
                        <a:pt x="473" y="349"/>
                      </a:lnTo>
                      <a:lnTo>
                        <a:pt x="473" y="350"/>
                      </a:lnTo>
                      <a:lnTo>
                        <a:pt x="473" y="348"/>
                      </a:lnTo>
                      <a:lnTo>
                        <a:pt x="474" y="350"/>
                      </a:lnTo>
                      <a:lnTo>
                        <a:pt x="474" y="349"/>
                      </a:lnTo>
                      <a:lnTo>
                        <a:pt x="474" y="350"/>
                      </a:lnTo>
                      <a:lnTo>
                        <a:pt x="474" y="348"/>
                      </a:lnTo>
                      <a:lnTo>
                        <a:pt x="475" y="350"/>
                      </a:lnTo>
                      <a:lnTo>
                        <a:pt x="475" y="349"/>
                      </a:lnTo>
                      <a:lnTo>
                        <a:pt x="475" y="350"/>
                      </a:lnTo>
                      <a:lnTo>
                        <a:pt x="475" y="349"/>
                      </a:lnTo>
                      <a:lnTo>
                        <a:pt x="476" y="350"/>
                      </a:lnTo>
                      <a:lnTo>
                        <a:pt x="476" y="349"/>
                      </a:lnTo>
                      <a:lnTo>
                        <a:pt x="476" y="350"/>
                      </a:lnTo>
                      <a:lnTo>
                        <a:pt x="476" y="349"/>
                      </a:lnTo>
                      <a:lnTo>
                        <a:pt x="476" y="350"/>
                      </a:lnTo>
                      <a:lnTo>
                        <a:pt x="476" y="347"/>
                      </a:lnTo>
                      <a:lnTo>
                        <a:pt x="477" y="350"/>
                      </a:lnTo>
                      <a:lnTo>
                        <a:pt x="477" y="349"/>
                      </a:lnTo>
                      <a:lnTo>
                        <a:pt x="477" y="350"/>
                      </a:lnTo>
                      <a:lnTo>
                        <a:pt x="477" y="349"/>
                      </a:lnTo>
                      <a:lnTo>
                        <a:pt x="477" y="350"/>
                      </a:lnTo>
                      <a:lnTo>
                        <a:pt x="477" y="349"/>
                      </a:lnTo>
                      <a:lnTo>
                        <a:pt x="478" y="350"/>
                      </a:lnTo>
                      <a:lnTo>
                        <a:pt x="478" y="345"/>
                      </a:lnTo>
                      <a:lnTo>
                        <a:pt x="478" y="350"/>
                      </a:lnTo>
                      <a:lnTo>
                        <a:pt x="478" y="349"/>
                      </a:lnTo>
                      <a:lnTo>
                        <a:pt x="478" y="350"/>
                      </a:lnTo>
                      <a:lnTo>
                        <a:pt x="479" y="350"/>
                      </a:lnTo>
                      <a:lnTo>
                        <a:pt x="480" y="350"/>
                      </a:lnTo>
                      <a:lnTo>
                        <a:pt x="480" y="349"/>
                      </a:lnTo>
                      <a:lnTo>
                        <a:pt x="480" y="350"/>
                      </a:lnTo>
                      <a:lnTo>
                        <a:pt x="480" y="349"/>
                      </a:lnTo>
                      <a:lnTo>
                        <a:pt x="481" y="350"/>
                      </a:lnTo>
                      <a:lnTo>
                        <a:pt x="481" y="346"/>
                      </a:lnTo>
                      <a:lnTo>
                        <a:pt x="481" y="350"/>
                      </a:lnTo>
                      <a:lnTo>
                        <a:pt x="481" y="349"/>
                      </a:lnTo>
                      <a:lnTo>
                        <a:pt x="481" y="350"/>
                      </a:lnTo>
                      <a:lnTo>
                        <a:pt x="482" y="350"/>
                      </a:lnTo>
                      <a:lnTo>
                        <a:pt x="482" y="349"/>
                      </a:lnTo>
                      <a:lnTo>
                        <a:pt x="482" y="350"/>
                      </a:lnTo>
                      <a:lnTo>
                        <a:pt x="482" y="349"/>
                      </a:lnTo>
                      <a:lnTo>
                        <a:pt x="482" y="350"/>
                      </a:lnTo>
                      <a:lnTo>
                        <a:pt x="482" y="345"/>
                      </a:lnTo>
                      <a:lnTo>
                        <a:pt x="483" y="350"/>
                      </a:lnTo>
                      <a:lnTo>
                        <a:pt x="483" y="349"/>
                      </a:lnTo>
                      <a:lnTo>
                        <a:pt x="483" y="350"/>
                      </a:lnTo>
                      <a:lnTo>
                        <a:pt x="484" y="350"/>
                      </a:lnTo>
                      <a:lnTo>
                        <a:pt x="484" y="349"/>
                      </a:lnTo>
                      <a:lnTo>
                        <a:pt x="484" y="350"/>
                      </a:lnTo>
                      <a:lnTo>
                        <a:pt x="484" y="348"/>
                      </a:lnTo>
                      <a:lnTo>
                        <a:pt x="485" y="350"/>
                      </a:lnTo>
                      <a:lnTo>
                        <a:pt x="485" y="349"/>
                      </a:lnTo>
                      <a:lnTo>
                        <a:pt x="485" y="350"/>
                      </a:lnTo>
                      <a:lnTo>
                        <a:pt x="485" y="349"/>
                      </a:lnTo>
                      <a:lnTo>
                        <a:pt x="485" y="350"/>
                      </a:lnTo>
                      <a:lnTo>
                        <a:pt x="485" y="349"/>
                      </a:lnTo>
                      <a:lnTo>
                        <a:pt x="486" y="350"/>
                      </a:lnTo>
                      <a:lnTo>
                        <a:pt x="486" y="347"/>
                      </a:lnTo>
                      <a:lnTo>
                        <a:pt x="486" y="350"/>
                      </a:lnTo>
                      <a:lnTo>
                        <a:pt x="487" y="350"/>
                      </a:lnTo>
                      <a:lnTo>
                        <a:pt x="487" y="348"/>
                      </a:lnTo>
                      <a:lnTo>
                        <a:pt x="487" y="350"/>
                      </a:lnTo>
                      <a:lnTo>
                        <a:pt x="487" y="349"/>
                      </a:lnTo>
                      <a:lnTo>
                        <a:pt x="487" y="350"/>
                      </a:lnTo>
                      <a:lnTo>
                        <a:pt x="488" y="350"/>
                      </a:lnTo>
                      <a:lnTo>
                        <a:pt x="489" y="350"/>
                      </a:lnTo>
                      <a:lnTo>
                        <a:pt x="489" y="346"/>
                      </a:lnTo>
                      <a:lnTo>
                        <a:pt x="489" y="350"/>
                      </a:lnTo>
                      <a:lnTo>
                        <a:pt x="489" y="346"/>
                      </a:lnTo>
                      <a:lnTo>
                        <a:pt x="489" y="350"/>
                      </a:lnTo>
                      <a:lnTo>
                        <a:pt x="489" y="349"/>
                      </a:lnTo>
                      <a:lnTo>
                        <a:pt x="490" y="350"/>
                      </a:lnTo>
                      <a:lnTo>
                        <a:pt x="490" y="347"/>
                      </a:lnTo>
                      <a:lnTo>
                        <a:pt x="490" y="350"/>
                      </a:lnTo>
                      <a:lnTo>
                        <a:pt x="490" y="349"/>
                      </a:lnTo>
                      <a:lnTo>
                        <a:pt x="490" y="350"/>
                      </a:lnTo>
                      <a:lnTo>
                        <a:pt x="490" y="349"/>
                      </a:lnTo>
                      <a:lnTo>
                        <a:pt x="491" y="350"/>
                      </a:lnTo>
                      <a:lnTo>
                        <a:pt x="491" y="348"/>
                      </a:lnTo>
                      <a:lnTo>
                        <a:pt x="491" y="350"/>
                      </a:lnTo>
                      <a:lnTo>
                        <a:pt x="491" y="349"/>
                      </a:lnTo>
                      <a:lnTo>
                        <a:pt x="492" y="350"/>
                      </a:lnTo>
                      <a:lnTo>
                        <a:pt x="492" y="349"/>
                      </a:lnTo>
                      <a:lnTo>
                        <a:pt x="492" y="350"/>
                      </a:lnTo>
                      <a:lnTo>
                        <a:pt x="492" y="349"/>
                      </a:lnTo>
                      <a:lnTo>
                        <a:pt x="493" y="350"/>
                      </a:lnTo>
                      <a:lnTo>
                        <a:pt x="493" y="349"/>
                      </a:lnTo>
                      <a:lnTo>
                        <a:pt x="493" y="350"/>
                      </a:lnTo>
                      <a:lnTo>
                        <a:pt x="494" y="350"/>
                      </a:lnTo>
                      <a:lnTo>
                        <a:pt x="494" y="344"/>
                      </a:lnTo>
                      <a:lnTo>
                        <a:pt x="494" y="350"/>
                      </a:lnTo>
                      <a:lnTo>
                        <a:pt x="494" y="349"/>
                      </a:lnTo>
                      <a:lnTo>
                        <a:pt x="495" y="350"/>
                      </a:lnTo>
                      <a:lnTo>
                        <a:pt x="495" y="349"/>
                      </a:lnTo>
                      <a:lnTo>
                        <a:pt x="495" y="350"/>
                      </a:lnTo>
                      <a:lnTo>
                        <a:pt x="495" y="349"/>
                      </a:lnTo>
                      <a:lnTo>
                        <a:pt x="496" y="350"/>
                      </a:lnTo>
                      <a:lnTo>
                        <a:pt x="496" y="349"/>
                      </a:lnTo>
                      <a:lnTo>
                        <a:pt x="496" y="350"/>
                      </a:lnTo>
                      <a:lnTo>
                        <a:pt x="496" y="349"/>
                      </a:lnTo>
                      <a:lnTo>
                        <a:pt x="497" y="350"/>
                      </a:lnTo>
                      <a:lnTo>
                        <a:pt x="497" y="347"/>
                      </a:lnTo>
                      <a:lnTo>
                        <a:pt x="497" y="350"/>
                      </a:lnTo>
                      <a:lnTo>
                        <a:pt x="497" y="347"/>
                      </a:lnTo>
                      <a:lnTo>
                        <a:pt x="497" y="350"/>
                      </a:lnTo>
                      <a:lnTo>
                        <a:pt x="497" y="349"/>
                      </a:lnTo>
                      <a:lnTo>
                        <a:pt x="498" y="350"/>
                      </a:lnTo>
                      <a:lnTo>
                        <a:pt x="498" y="349"/>
                      </a:lnTo>
                      <a:lnTo>
                        <a:pt x="498" y="350"/>
                      </a:lnTo>
                      <a:lnTo>
                        <a:pt x="498" y="346"/>
                      </a:lnTo>
                      <a:lnTo>
                        <a:pt x="498" y="350"/>
                      </a:lnTo>
                      <a:lnTo>
                        <a:pt x="498" y="349"/>
                      </a:lnTo>
                      <a:lnTo>
                        <a:pt x="499" y="350"/>
                      </a:lnTo>
                      <a:lnTo>
                        <a:pt x="499" y="348"/>
                      </a:lnTo>
                      <a:lnTo>
                        <a:pt x="499" y="350"/>
                      </a:lnTo>
                      <a:lnTo>
                        <a:pt x="499" y="349"/>
                      </a:lnTo>
                      <a:lnTo>
                        <a:pt x="500" y="350"/>
                      </a:lnTo>
                      <a:lnTo>
                        <a:pt x="500" y="349"/>
                      </a:lnTo>
                      <a:lnTo>
                        <a:pt x="500" y="350"/>
                      </a:lnTo>
                      <a:lnTo>
                        <a:pt x="500" y="349"/>
                      </a:lnTo>
                      <a:lnTo>
                        <a:pt x="501" y="350"/>
                      </a:lnTo>
                      <a:lnTo>
                        <a:pt x="501" y="349"/>
                      </a:lnTo>
                      <a:lnTo>
                        <a:pt x="501" y="350"/>
                      </a:lnTo>
                      <a:lnTo>
                        <a:pt x="501" y="347"/>
                      </a:lnTo>
                      <a:lnTo>
                        <a:pt x="502" y="350"/>
                      </a:lnTo>
                      <a:lnTo>
                        <a:pt x="502" y="349"/>
                      </a:lnTo>
                      <a:lnTo>
                        <a:pt x="502" y="350"/>
                      </a:lnTo>
                      <a:lnTo>
                        <a:pt x="502" y="347"/>
                      </a:lnTo>
                      <a:lnTo>
                        <a:pt x="503" y="350"/>
                      </a:lnTo>
                      <a:lnTo>
                        <a:pt x="503" y="349"/>
                      </a:lnTo>
                      <a:lnTo>
                        <a:pt x="503" y="350"/>
                      </a:lnTo>
                      <a:lnTo>
                        <a:pt x="503" y="348"/>
                      </a:lnTo>
                      <a:lnTo>
                        <a:pt x="503" y="350"/>
                      </a:lnTo>
                      <a:lnTo>
                        <a:pt x="503" y="349"/>
                      </a:lnTo>
                      <a:lnTo>
                        <a:pt x="504" y="350"/>
                      </a:lnTo>
                      <a:lnTo>
                        <a:pt x="504" y="349"/>
                      </a:lnTo>
                      <a:lnTo>
                        <a:pt x="505" y="350"/>
                      </a:lnTo>
                      <a:lnTo>
                        <a:pt x="505" y="349"/>
                      </a:lnTo>
                      <a:lnTo>
                        <a:pt x="505" y="350"/>
                      </a:lnTo>
                      <a:lnTo>
                        <a:pt x="505" y="349"/>
                      </a:lnTo>
                      <a:lnTo>
                        <a:pt x="506" y="350"/>
                      </a:lnTo>
                      <a:lnTo>
                        <a:pt x="506" y="346"/>
                      </a:lnTo>
                      <a:lnTo>
                        <a:pt x="506" y="350"/>
                      </a:lnTo>
                      <a:lnTo>
                        <a:pt x="506" y="349"/>
                      </a:lnTo>
                      <a:lnTo>
                        <a:pt x="506" y="350"/>
                      </a:lnTo>
                      <a:lnTo>
                        <a:pt x="507" y="350"/>
                      </a:lnTo>
                      <a:lnTo>
                        <a:pt x="507" y="347"/>
                      </a:lnTo>
                      <a:lnTo>
                        <a:pt x="507" y="350"/>
                      </a:lnTo>
                      <a:lnTo>
                        <a:pt x="507" y="349"/>
                      </a:lnTo>
                      <a:lnTo>
                        <a:pt x="507" y="350"/>
                      </a:lnTo>
                      <a:lnTo>
                        <a:pt x="507" y="349"/>
                      </a:lnTo>
                      <a:lnTo>
                        <a:pt x="508" y="350"/>
                      </a:lnTo>
                      <a:lnTo>
                        <a:pt x="508" y="347"/>
                      </a:lnTo>
                      <a:lnTo>
                        <a:pt x="508" y="350"/>
                      </a:lnTo>
                      <a:lnTo>
                        <a:pt x="508" y="349"/>
                      </a:lnTo>
                      <a:lnTo>
                        <a:pt x="509" y="350"/>
                      </a:lnTo>
                      <a:lnTo>
                        <a:pt x="509" y="349"/>
                      </a:lnTo>
                      <a:lnTo>
                        <a:pt x="509" y="350"/>
                      </a:lnTo>
                      <a:lnTo>
                        <a:pt x="509" y="349"/>
                      </a:lnTo>
                      <a:lnTo>
                        <a:pt x="510" y="350"/>
                      </a:lnTo>
                      <a:lnTo>
                        <a:pt x="510" y="349"/>
                      </a:lnTo>
                      <a:lnTo>
                        <a:pt x="510" y="350"/>
                      </a:lnTo>
                      <a:lnTo>
                        <a:pt x="510" y="349"/>
                      </a:lnTo>
                      <a:lnTo>
                        <a:pt x="510" y="350"/>
                      </a:lnTo>
                      <a:lnTo>
                        <a:pt x="511" y="350"/>
                      </a:lnTo>
                      <a:lnTo>
                        <a:pt x="511" y="344"/>
                      </a:lnTo>
                      <a:lnTo>
                        <a:pt x="511" y="350"/>
                      </a:lnTo>
                      <a:lnTo>
                        <a:pt x="511" y="349"/>
                      </a:lnTo>
                      <a:lnTo>
                        <a:pt x="512" y="350"/>
                      </a:lnTo>
                      <a:lnTo>
                        <a:pt x="512" y="349"/>
                      </a:lnTo>
                      <a:lnTo>
                        <a:pt x="512" y="350"/>
                      </a:lnTo>
                      <a:lnTo>
                        <a:pt x="512" y="349"/>
                      </a:lnTo>
                      <a:lnTo>
                        <a:pt x="513" y="350"/>
                      </a:lnTo>
                      <a:lnTo>
                        <a:pt x="513" y="349"/>
                      </a:lnTo>
                      <a:lnTo>
                        <a:pt x="513" y="350"/>
                      </a:lnTo>
                      <a:lnTo>
                        <a:pt x="513" y="349"/>
                      </a:lnTo>
                      <a:lnTo>
                        <a:pt x="514" y="350"/>
                      </a:lnTo>
                      <a:lnTo>
                        <a:pt x="514" y="346"/>
                      </a:lnTo>
                      <a:lnTo>
                        <a:pt x="514" y="350"/>
                      </a:lnTo>
                      <a:lnTo>
                        <a:pt x="514" y="347"/>
                      </a:lnTo>
                      <a:lnTo>
                        <a:pt x="515" y="350"/>
                      </a:lnTo>
                      <a:lnTo>
                        <a:pt x="515" y="349"/>
                      </a:lnTo>
                      <a:lnTo>
                        <a:pt x="515" y="350"/>
                      </a:lnTo>
                      <a:lnTo>
                        <a:pt x="515" y="349"/>
                      </a:lnTo>
                      <a:lnTo>
                        <a:pt x="515" y="350"/>
                      </a:lnTo>
                      <a:lnTo>
                        <a:pt x="515" y="348"/>
                      </a:lnTo>
                      <a:lnTo>
                        <a:pt x="516" y="350"/>
                      </a:lnTo>
                      <a:lnTo>
                        <a:pt x="516" y="347"/>
                      </a:lnTo>
                      <a:lnTo>
                        <a:pt x="516" y="350"/>
                      </a:lnTo>
                      <a:lnTo>
                        <a:pt x="516" y="349"/>
                      </a:lnTo>
                      <a:lnTo>
                        <a:pt x="517" y="350"/>
                      </a:lnTo>
                      <a:lnTo>
                        <a:pt x="517" y="349"/>
                      </a:lnTo>
                      <a:lnTo>
                        <a:pt x="517" y="350"/>
                      </a:lnTo>
                      <a:lnTo>
                        <a:pt x="517" y="349"/>
                      </a:lnTo>
                      <a:lnTo>
                        <a:pt x="517" y="350"/>
                      </a:lnTo>
                      <a:lnTo>
                        <a:pt x="517" y="349"/>
                      </a:lnTo>
                      <a:lnTo>
                        <a:pt x="518" y="350"/>
                      </a:lnTo>
                      <a:lnTo>
                        <a:pt x="518" y="349"/>
                      </a:lnTo>
                      <a:lnTo>
                        <a:pt x="518" y="350"/>
                      </a:lnTo>
                      <a:lnTo>
                        <a:pt x="518" y="349"/>
                      </a:lnTo>
                      <a:lnTo>
                        <a:pt x="519" y="350"/>
                      </a:lnTo>
                      <a:lnTo>
                        <a:pt x="519" y="349"/>
                      </a:lnTo>
                      <a:lnTo>
                        <a:pt x="519" y="350"/>
                      </a:lnTo>
                      <a:lnTo>
                        <a:pt x="519" y="349"/>
                      </a:lnTo>
                      <a:lnTo>
                        <a:pt x="519" y="350"/>
                      </a:lnTo>
                      <a:lnTo>
                        <a:pt x="519" y="349"/>
                      </a:lnTo>
                      <a:lnTo>
                        <a:pt x="520" y="350"/>
                      </a:lnTo>
                      <a:lnTo>
                        <a:pt x="520" y="349"/>
                      </a:lnTo>
                      <a:lnTo>
                        <a:pt x="520" y="350"/>
                      </a:lnTo>
                      <a:lnTo>
                        <a:pt x="520" y="347"/>
                      </a:lnTo>
                      <a:lnTo>
                        <a:pt x="520" y="350"/>
                      </a:lnTo>
                      <a:lnTo>
                        <a:pt x="521" y="350"/>
                      </a:lnTo>
                      <a:lnTo>
                        <a:pt x="521" y="349"/>
                      </a:lnTo>
                      <a:lnTo>
                        <a:pt x="521" y="350"/>
                      </a:lnTo>
                      <a:lnTo>
                        <a:pt x="521" y="349"/>
                      </a:lnTo>
                      <a:lnTo>
                        <a:pt x="521" y="350"/>
                      </a:lnTo>
                      <a:lnTo>
                        <a:pt x="521" y="349"/>
                      </a:lnTo>
                      <a:lnTo>
                        <a:pt x="522" y="350"/>
                      </a:lnTo>
                      <a:lnTo>
                        <a:pt x="522" y="349"/>
                      </a:lnTo>
                      <a:lnTo>
                        <a:pt x="522" y="350"/>
                      </a:lnTo>
                      <a:lnTo>
                        <a:pt x="522" y="349"/>
                      </a:lnTo>
                      <a:lnTo>
                        <a:pt x="523" y="350"/>
                      </a:lnTo>
                      <a:lnTo>
                        <a:pt x="523" y="347"/>
                      </a:lnTo>
                      <a:lnTo>
                        <a:pt x="523" y="350"/>
                      </a:lnTo>
                      <a:lnTo>
                        <a:pt x="523" y="348"/>
                      </a:lnTo>
                      <a:lnTo>
                        <a:pt x="523" y="350"/>
                      </a:lnTo>
                      <a:lnTo>
                        <a:pt x="523" y="349"/>
                      </a:lnTo>
                      <a:lnTo>
                        <a:pt x="524" y="350"/>
                      </a:lnTo>
                      <a:lnTo>
                        <a:pt x="524" y="349"/>
                      </a:lnTo>
                      <a:lnTo>
                        <a:pt x="524" y="350"/>
                      </a:lnTo>
                      <a:lnTo>
                        <a:pt x="524" y="347"/>
                      </a:lnTo>
                      <a:lnTo>
                        <a:pt x="525" y="350"/>
                      </a:lnTo>
                      <a:lnTo>
                        <a:pt x="525" y="349"/>
                      </a:lnTo>
                      <a:lnTo>
                        <a:pt x="525" y="350"/>
                      </a:lnTo>
                      <a:lnTo>
                        <a:pt x="525" y="348"/>
                      </a:lnTo>
                      <a:lnTo>
                        <a:pt x="525" y="350"/>
                      </a:lnTo>
                      <a:lnTo>
                        <a:pt x="525" y="349"/>
                      </a:lnTo>
                      <a:lnTo>
                        <a:pt x="526" y="350"/>
                      </a:lnTo>
                      <a:lnTo>
                        <a:pt x="526" y="349"/>
                      </a:lnTo>
                      <a:lnTo>
                        <a:pt x="526" y="350"/>
                      </a:lnTo>
                      <a:lnTo>
                        <a:pt x="526" y="349"/>
                      </a:lnTo>
                      <a:lnTo>
                        <a:pt x="526" y="350"/>
                      </a:lnTo>
                      <a:lnTo>
                        <a:pt x="526" y="349"/>
                      </a:lnTo>
                      <a:lnTo>
                        <a:pt x="527" y="350"/>
                      </a:lnTo>
                      <a:lnTo>
                        <a:pt x="527" y="349"/>
                      </a:lnTo>
                      <a:lnTo>
                        <a:pt x="528" y="350"/>
                      </a:lnTo>
                      <a:lnTo>
                        <a:pt x="528" y="347"/>
                      </a:lnTo>
                      <a:lnTo>
                        <a:pt x="528" y="350"/>
                      </a:lnTo>
                      <a:lnTo>
                        <a:pt x="529" y="350"/>
                      </a:lnTo>
                      <a:lnTo>
                        <a:pt x="529" y="347"/>
                      </a:lnTo>
                      <a:lnTo>
                        <a:pt x="529" y="350"/>
                      </a:lnTo>
                      <a:lnTo>
                        <a:pt x="529" y="349"/>
                      </a:lnTo>
                      <a:lnTo>
                        <a:pt x="529" y="350"/>
                      </a:lnTo>
                      <a:lnTo>
                        <a:pt x="529" y="349"/>
                      </a:lnTo>
                      <a:lnTo>
                        <a:pt x="530" y="350"/>
                      </a:lnTo>
                      <a:lnTo>
                        <a:pt x="530" y="349"/>
                      </a:lnTo>
                      <a:lnTo>
                        <a:pt x="530" y="350"/>
                      </a:lnTo>
                      <a:lnTo>
                        <a:pt x="531" y="350"/>
                      </a:lnTo>
                      <a:lnTo>
                        <a:pt x="531" y="338"/>
                      </a:lnTo>
                      <a:lnTo>
                        <a:pt x="531" y="350"/>
                      </a:lnTo>
                      <a:lnTo>
                        <a:pt x="531" y="294"/>
                      </a:lnTo>
                      <a:lnTo>
                        <a:pt x="532" y="350"/>
                      </a:lnTo>
                      <a:lnTo>
                        <a:pt x="532" y="294"/>
                      </a:lnTo>
                      <a:lnTo>
                        <a:pt x="532" y="350"/>
                      </a:lnTo>
                      <a:lnTo>
                        <a:pt x="532" y="337"/>
                      </a:lnTo>
                      <a:lnTo>
                        <a:pt x="532" y="350"/>
                      </a:lnTo>
                      <a:lnTo>
                        <a:pt x="532" y="345"/>
                      </a:lnTo>
                      <a:lnTo>
                        <a:pt x="533" y="350"/>
                      </a:lnTo>
                      <a:lnTo>
                        <a:pt x="533" y="349"/>
                      </a:lnTo>
                      <a:lnTo>
                        <a:pt x="533" y="350"/>
                      </a:lnTo>
                      <a:lnTo>
                        <a:pt x="533" y="349"/>
                      </a:lnTo>
                      <a:lnTo>
                        <a:pt x="533" y="350"/>
                      </a:lnTo>
                      <a:lnTo>
                        <a:pt x="533" y="347"/>
                      </a:lnTo>
                      <a:lnTo>
                        <a:pt x="534" y="350"/>
                      </a:lnTo>
                      <a:lnTo>
                        <a:pt x="534" y="343"/>
                      </a:lnTo>
                      <a:lnTo>
                        <a:pt x="534" y="350"/>
                      </a:lnTo>
                      <a:lnTo>
                        <a:pt x="534" y="343"/>
                      </a:lnTo>
                      <a:lnTo>
                        <a:pt x="534" y="350"/>
                      </a:lnTo>
                      <a:lnTo>
                        <a:pt x="534" y="347"/>
                      </a:lnTo>
                      <a:lnTo>
                        <a:pt x="535" y="350"/>
                      </a:lnTo>
                      <a:lnTo>
                        <a:pt x="535" y="349"/>
                      </a:lnTo>
                      <a:lnTo>
                        <a:pt x="535" y="350"/>
                      </a:lnTo>
                      <a:lnTo>
                        <a:pt x="535" y="349"/>
                      </a:lnTo>
                      <a:lnTo>
                        <a:pt x="535" y="350"/>
                      </a:lnTo>
                      <a:lnTo>
                        <a:pt x="535" y="349"/>
                      </a:lnTo>
                      <a:lnTo>
                        <a:pt x="536" y="350"/>
                      </a:lnTo>
                      <a:lnTo>
                        <a:pt x="536" y="349"/>
                      </a:lnTo>
                      <a:lnTo>
                        <a:pt x="536" y="350"/>
                      </a:lnTo>
                      <a:lnTo>
                        <a:pt x="536" y="349"/>
                      </a:lnTo>
                      <a:lnTo>
                        <a:pt x="536" y="350"/>
                      </a:lnTo>
                      <a:lnTo>
                        <a:pt x="536" y="347"/>
                      </a:lnTo>
                      <a:lnTo>
                        <a:pt x="537" y="350"/>
                      </a:lnTo>
                      <a:lnTo>
                        <a:pt x="537" y="344"/>
                      </a:lnTo>
                      <a:lnTo>
                        <a:pt x="537" y="350"/>
                      </a:lnTo>
                      <a:lnTo>
                        <a:pt x="537" y="344"/>
                      </a:lnTo>
                      <a:lnTo>
                        <a:pt x="538" y="350"/>
                      </a:lnTo>
                      <a:lnTo>
                        <a:pt x="538" y="348"/>
                      </a:lnTo>
                      <a:lnTo>
                        <a:pt x="538" y="350"/>
                      </a:lnTo>
                      <a:lnTo>
                        <a:pt x="538" y="348"/>
                      </a:lnTo>
                      <a:lnTo>
                        <a:pt x="538" y="350"/>
                      </a:lnTo>
                      <a:lnTo>
                        <a:pt x="538" y="349"/>
                      </a:lnTo>
                      <a:lnTo>
                        <a:pt x="539" y="350"/>
                      </a:lnTo>
                      <a:lnTo>
                        <a:pt x="539" y="348"/>
                      </a:lnTo>
                      <a:lnTo>
                        <a:pt x="539" y="350"/>
                      </a:lnTo>
                      <a:lnTo>
                        <a:pt x="539" y="349"/>
                      </a:lnTo>
                      <a:lnTo>
                        <a:pt x="540" y="350"/>
                      </a:lnTo>
                      <a:lnTo>
                        <a:pt x="540" y="348"/>
                      </a:lnTo>
                      <a:lnTo>
                        <a:pt x="540" y="350"/>
                      </a:lnTo>
                      <a:lnTo>
                        <a:pt x="540" y="349"/>
                      </a:lnTo>
                      <a:lnTo>
                        <a:pt x="540" y="350"/>
                      </a:lnTo>
                      <a:lnTo>
                        <a:pt x="540" y="349"/>
                      </a:lnTo>
                      <a:lnTo>
                        <a:pt x="541" y="350"/>
                      </a:lnTo>
                      <a:lnTo>
                        <a:pt x="541" y="349"/>
                      </a:lnTo>
                      <a:lnTo>
                        <a:pt x="541" y="350"/>
                      </a:lnTo>
                      <a:lnTo>
                        <a:pt x="541" y="346"/>
                      </a:lnTo>
                      <a:lnTo>
                        <a:pt x="541" y="350"/>
                      </a:lnTo>
                      <a:lnTo>
                        <a:pt x="541" y="347"/>
                      </a:lnTo>
                      <a:lnTo>
                        <a:pt x="542" y="350"/>
                      </a:lnTo>
                      <a:lnTo>
                        <a:pt x="542" y="349"/>
                      </a:lnTo>
                      <a:lnTo>
                        <a:pt x="542" y="350"/>
                      </a:lnTo>
                      <a:lnTo>
                        <a:pt x="542" y="349"/>
                      </a:lnTo>
                      <a:lnTo>
                        <a:pt x="542" y="350"/>
                      </a:lnTo>
                      <a:lnTo>
                        <a:pt x="542" y="347"/>
                      </a:lnTo>
                      <a:lnTo>
                        <a:pt x="543" y="350"/>
                      </a:lnTo>
                      <a:lnTo>
                        <a:pt x="543" y="349"/>
                      </a:lnTo>
                      <a:lnTo>
                        <a:pt x="543" y="350"/>
                      </a:lnTo>
                      <a:lnTo>
                        <a:pt x="543" y="348"/>
                      </a:lnTo>
                      <a:lnTo>
                        <a:pt x="544" y="350"/>
                      </a:lnTo>
                      <a:lnTo>
                        <a:pt x="544" y="349"/>
                      </a:lnTo>
                      <a:lnTo>
                        <a:pt x="544" y="350"/>
                      </a:lnTo>
                      <a:lnTo>
                        <a:pt x="544" y="349"/>
                      </a:lnTo>
                      <a:lnTo>
                        <a:pt x="544" y="350"/>
                      </a:lnTo>
                      <a:lnTo>
                        <a:pt x="544" y="349"/>
                      </a:lnTo>
                      <a:lnTo>
                        <a:pt x="545" y="350"/>
                      </a:lnTo>
                      <a:lnTo>
                        <a:pt x="545" y="349"/>
                      </a:lnTo>
                      <a:lnTo>
                        <a:pt x="545" y="350"/>
                      </a:lnTo>
                      <a:lnTo>
                        <a:pt x="545" y="349"/>
                      </a:lnTo>
                      <a:lnTo>
                        <a:pt x="545" y="350"/>
                      </a:lnTo>
                      <a:lnTo>
                        <a:pt x="545" y="349"/>
                      </a:lnTo>
                      <a:lnTo>
                        <a:pt x="546" y="350"/>
                      </a:lnTo>
                      <a:lnTo>
                        <a:pt x="546" y="349"/>
                      </a:lnTo>
                      <a:lnTo>
                        <a:pt x="546" y="350"/>
                      </a:lnTo>
                      <a:lnTo>
                        <a:pt x="546" y="348"/>
                      </a:lnTo>
                      <a:lnTo>
                        <a:pt x="546" y="350"/>
                      </a:lnTo>
                      <a:lnTo>
                        <a:pt x="546" y="349"/>
                      </a:lnTo>
                      <a:lnTo>
                        <a:pt x="547" y="350"/>
                      </a:lnTo>
                      <a:lnTo>
                        <a:pt x="547" y="348"/>
                      </a:lnTo>
                      <a:lnTo>
                        <a:pt x="547" y="350"/>
                      </a:lnTo>
                      <a:lnTo>
                        <a:pt x="547" y="346"/>
                      </a:lnTo>
                      <a:lnTo>
                        <a:pt x="547" y="350"/>
                      </a:lnTo>
                      <a:lnTo>
                        <a:pt x="547" y="345"/>
                      </a:lnTo>
                      <a:lnTo>
                        <a:pt x="548" y="350"/>
                      </a:lnTo>
                      <a:lnTo>
                        <a:pt x="548" y="349"/>
                      </a:lnTo>
                      <a:lnTo>
                        <a:pt x="548" y="350"/>
                      </a:lnTo>
                      <a:lnTo>
                        <a:pt x="548" y="349"/>
                      </a:lnTo>
                      <a:lnTo>
                        <a:pt x="548" y="350"/>
                      </a:lnTo>
                      <a:lnTo>
                        <a:pt x="548" y="349"/>
                      </a:lnTo>
                      <a:lnTo>
                        <a:pt x="549" y="350"/>
                      </a:lnTo>
                      <a:lnTo>
                        <a:pt x="549" y="349"/>
                      </a:lnTo>
                      <a:lnTo>
                        <a:pt x="549" y="350"/>
                      </a:lnTo>
                      <a:lnTo>
                        <a:pt x="549" y="349"/>
                      </a:lnTo>
                      <a:lnTo>
                        <a:pt x="550" y="350"/>
                      </a:lnTo>
                      <a:lnTo>
                        <a:pt x="550" y="349"/>
                      </a:lnTo>
                      <a:lnTo>
                        <a:pt x="550" y="350"/>
                      </a:lnTo>
                      <a:lnTo>
                        <a:pt x="550" y="349"/>
                      </a:lnTo>
                      <a:lnTo>
                        <a:pt x="550" y="350"/>
                      </a:lnTo>
                      <a:lnTo>
                        <a:pt x="550" y="348"/>
                      </a:lnTo>
                      <a:lnTo>
                        <a:pt x="551" y="350"/>
                      </a:lnTo>
                      <a:lnTo>
                        <a:pt x="551" y="349"/>
                      </a:lnTo>
                      <a:lnTo>
                        <a:pt x="551" y="350"/>
                      </a:lnTo>
                      <a:lnTo>
                        <a:pt x="551" y="348"/>
                      </a:lnTo>
                      <a:lnTo>
                        <a:pt x="551" y="350"/>
                      </a:lnTo>
                      <a:lnTo>
                        <a:pt x="551" y="349"/>
                      </a:lnTo>
                      <a:lnTo>
                        <a:pt x="552" y="350"/>
                      </a:lnTo>
                      <a:lnTo>
                        <a:pt x="552" y="349"/>
                      </a:lnTo>
                      <a:lnTo>
                        <a:pt x="552" y="350"/>
                      </a:lnTo>
                      <a:lnTo>
                        <a:pt x="552" y="347"/>
                      </a:lnTo>
                      <a:lnTo>
                        <a:pt x="552" y="350"/>
                      </a:lnTo>
                      <a:lnTo>
                        <a:pt x="552" y="349"/>
                      </a:lnTo>
                      <a:lnTo>
                        <a:pt x="553" y="350"/>
                      </a:lnTo>
                      <a:lnTo>
                        <a:pt x="553" y="344"/>
                      </a:lnTo>
                      <a:lnTo>
                        <a:pt x="553" y="350"/>
                      </a:lnTo>
                      <a:lnTo>
                        <a:pt x="553" y="349"/>
                      </a:lnTo>
                      <a:lnTo>
                        <a:pt x="553" y="350"/>
                      </a:lnTo>
                      <a:lnTo>
                        <a:pt x="553" y="349"/>
                      </a:lnTo>
                      <a:lnTo>
                        <a:pt x="554" y="350"/>
                      </a:lnTo>
                      <a:lnTo>
                        <a:pt x="554" y="349"/>
                      </a:lnTo>
                      <a:lnTo>
                        <a:pt x="554" y="350"/>
                      </a:lnTo>
                      <a:lnTo>
                        <a:pt x="554" y="349"/>
                      </a:lnTo>
                      <a:lnTo>
                        <a:pt x="554" y="350"/>
                      </a:lnTo>
                      <a:lnTo>
                        <a:pt x="555" y="350"/>
                      </a:lnTo>
                      <a:lnTo>
                        <a:pt x="555" y="349"/>
                      </a:lnTo>
                      <a:lnTo>
                        <a:pt x="555" y="350"/>
                      </a:lnTo>
                      <a:lnTo>
                        <a:pt x="555" y="348"/>
                      </a:lnTo>
                      <a:lnTo>
                        <a:pt x="555" y="350"/>
                      </a:lnTo>
                      <a:lnTo>
                        <a:pt x="555" y="349"/>
                      </a:lnTo>
                      <a:lnTo>
                        <a:pt x="556" y="350"/>
                      </a:lnTo>
                      <a:lnTo>
                        <a:pt x="556" y="349"/>
                      </a:lnTo>
                      <a:lnTo>
                        <a:pt x="557" y="350"/>
                      </a:lnTo>
                      <a:lnTo>
                        <a:pt x="557" y="347"/>
                      </a:lnTo>
                      <a:lnTo>
                        <a:pt x="557" y="350"/>
                      </a:lnTo>
                      <a:lnTo>
                        <a:pt x="557" y="347"/>
                      </a:lnTo>
                      <a:lnTo>
                        <a:pt x="557" y="350"/>
                      </a:lnTo>
                      <a:lnTo>
                        <a:pt x="557" y="349"/>
                      </a:lnTo>
                      <a:lnTo>
                        <a:pt x="558" y="350"/>
                      </a:lnTo>
                      <a:lnTo>
                        <a:pt x="558" y="349"/>
                      </a:lnTo>
                      <a:lnTo>
                        <a:pt x="558" y="350"/>
                      </a:lnTo>
                      <a:lnTo>
                        <a:pt x="558" y="349"/>
                      </a:lnTo>
                      <a:lnTo>
                        <a:pt x="558" y="350"/>
                      </a:lnTo>
                      <a:lnTo>
                        <a:pt x="558" y="349"/>
                      </a:lnTo>
                      <a:lnTo>
                        <a:pt x="559" y="350"/>
                      </a:lnTo>
                      <a:lnTo>
                        <a:pt x="559" y="349"/>
                      </a:lnTo>
                      <a:lnTo>
                        <a:pt x="559" y="350"/>
                      </a:lnTo>
                      <a:lnTo>
                        <a:pt x="559" y="349"/>
                      </a:lnTo>
                      <a:lnTo>
                        <a:pt x="560" y="350"/>
                      </a:lnTo>
                      <a:lnTo>
                        <a:pt x="560" y="347"/>
                      </a:lnTo>
                      <a:lnTo>
                        <a:pt x="560" y="350"/>
                      </a:lnTo>
                      <a:lnTo>
                        <a:pt x="560" y="349"/>
                      </a:lnTo>
                      <a:lnTo>
                        <a:pt x="560" y="350"/>
                      </a:lnTo>
                      <a:lnTo>
                        <a:pt x="560" y="347"/>
                      </a:lnTo>
                      <a:lnTo>
                        <a:pt x="561" y="350"/>
                      </a:lnTo>
                      <a:lnTo>
                        <a:pt x="561" y="349"/>
                      </a:lnTo>
                      <a:lnTo>
                        <a:pt x="561" y="350"/>
                      </a:lnTo>
                      <a:lnTo>
                        <a:pt x="561" y="349"/>
                      </a:lnTo>
                      <a:lnTo>
                        <a:pt x="561" y="350"/>
                      </a:lnTo>
                      <a:lnTo>
                        <a:pt x="561" y="345"/>
                      </a:lnTo>
                      <a:lnTo>
                        <a:pt x="562" y="350"/>
                      </a:lnTo>
                      <a:lnTo>
                        <a:pt x="562" y="349"/>
                      </a:lnTo>
                      <a:lnTo>
                        <a:pt x="563" y="350"/>
                      </a:lnTo>
                      <a:lnTo>
                        <a:pt x="563" y="347"/>
                      </a:lnTo>
                      <a:lnTo>
                        <a:pt x="563" y="350"/>
                      </a:lnTo>
                      <a:lnTo>
                        <a:pt x="563" y="349"/>
                      </a:lnTo>
                      <a:lnTo>
                        <a:pt x="563" y="350"/>
                      </a:lnTo>
                      <a:lnTo>
                        <a:pt x="563" y="349"/>
                      </a:lnTo>
                      <a:lnTo>
                        <a:pt x="564" y="350"/>
                      </a:lnTo>
                      <a:lnTo>
                        <a:pt x="564" y="349"/>
                      </a:lnTo>
                      <a:lnTo>
                        <a:pt x="564" y="350"/>
                      </a:lnTo>
                      <a:lnTo>
                        <a:pt x="564" y="349"/>
                      </a:lnTo>
                      <a:lnTo>
                        <a:pt x="564" y="350"/>
                      </a:lnTo>
                      <a:lnTo>
                        <a:pt x="564" y="349"/>
                      </a:lnTo>
                      <a:lnTo>
                        <a:pt x="565" y="350"/>
                      </a:lnTo>
                      <a:lnTo>
                        <a:pt x="565" y="348"/>
                      </a:lnTo>
                      <a:lnTo>
                        <a:pt x="565" y="350"/>
                      </a:lnTo>
                      <a:lnTo>
                        <a:pt x="565" y="349"/>
                      </a:lnTo>
                      <a:lnTo>
                        <a:pt x="566" y="350"/>
                      </a:lnTo>
                      <a:lnTo>
                        <a:pt x="566" y="349"/>
                      </a:lnTo>
                      <a:lnTo>
                        <a:pt x="566" y="350"/>
                      </a:lnTo>
                      <a:lnTo>
                        <a:pt x="566" y="346"/>
                      </a:lnTo>
                      <a:lnTo>
                        <a:pt x="567" y="350"/>
                      </a:lnTo>
                      <a:lnTo>
                        <a:pt x="567" y="349"/>
                      </a:lnTo>
                      <a:lnTo>
                        <a:pt x="567" y="350"/>
                      </a:lnTo>
                      <a:lnTo>
                        <a:pt x="567" y="349"/>
                      </a:lnTo>
                      <a:lnTo>
                        <a:pt x="567" y="350"/>
                      </a:lnTo>
                      <a:lnTo>
                        <a:pt x="568" y="350"/>
                      </a:lnTo>
                      <a:lnTo>
                        <a:pt x="568" y="349"/>
                      </a:lnTo>
                      <a:lnTo>
                        <a:pt x="569" y="350"/>
                      </a:lnTo>
                      <a:lnTo>
                        <a:pt x="569" y="349"/>
                      </a:lnTo>
                      <a:lnTo>
                        <a:pt x="569" y="350"/>
                      </a:lnTo>
                      <a:lnTo>
                        <a:pt x="569" y="349"/>
                      </a:lnTo>
                      <a:lnTo>
                        <a:pt x="569" y="350"/>
                      </a:lnTo>
                      <a:lnTo>
                        <a:pt x="569" y="349"/>
                      </a:lnTo>
                      <a:lnTo>
                        <a:pt x="570" y="350"/>
                      </a:lnTo>
                      <a:lnTo>
                        <a:pt x="570" y="349"/>
                      </a:lnTo>
                      <a:lnTo>
                        <a:pt x="570" y="350"/>
                      </a:lnTo>
                      <a:lnTo>
                        <a:pt x="570" y="349"/>
                      </a:lnTo>
                      <a:lnTo>
                        <a:pt x="570" y="350"/>
                      </a:lnTo>
                      <a:lnTo>
                        <a:pt x="570" y="347"/>
                      </a:lnTo>
                      <a:lnTo>
                        <a:pt x="571" y="350"/>
                      </a:lnTo>
                      <a:lnTo>
                        <a:pt x="571" y="349"/>
                      </a:lnTo>
                      <a:lnTo>
                        <a:pt x="571" y="350"/>
                      </a:lnTo>
                      <a:lnTo>
                        <a:pt x="571" y="349"/>
                      </a:lnTo>
                      <a:lnTo>
                        <a:pt x="571" y="350"/>
                      </a:lnTo>
                      <a:lnTo>
                        <a:pt x="571" y="346"/>
                      </a:lnTo>
                      <a:lnTo>
                        <a:pt x="572" y="350"/>
                      </a:lnTo>
                      <a:lnTo>
                        <a:pt x="572" y="345"/>
                      </a:lnTo>
                      <a:lnTo>
                        <a:pt x="572" y="350"/>
                      </a:lnTo>
                      <a:lnTo>
                        <a:pt x="572" y="345"/>
                      </a:lnTo>
                      <a:lnTo>
                        <a:pt x="573" y="350"/>
                      </a:lnTo>
                      <a:lnTo>
                        <a:pt x="573" y="349"/>
                      </a:lnTo>
                      <a:lnTo>
                        <a:pt x="573" y="350"/>
                      </a:lnTo>
                      <a:lnTo>
                        <a:pt x="573" y="349"/>
                      </a:lnTo>
                      <a:lnTo>
                        <a:pt x="574" y="350"/>
                      </a:lnTo>
                      <a:lnTo>
                        <a:pt x="574" y="349"/>
                      </a:lnTo>
                      <a:lnTo>
                        <a:pt x="574" y="350"/>
                      </a:lnTo>
                      <a:lnTo>
                        <a:pt x="574" y="343"/>
                      </a:lnTo>
                      <a:lnTo>
                        <a:pt x="575" y="350"/>
                      </a:lnTo>
                      <a:lnTo>
                        <a:pt x="575" y="349"/>
                      </a:lnTo>
                      <a:lnTo>
                        <a:pt x="575" y="350"/>
                      </a:lnTo>
                      <a:lnTo>
                        <a:pt x="575" y="349"/>
                      </a:lnTo>
                      <a:lnTo>
                        <a:pt x="576" y="350"/>
                      </a:lnTo>
                      <a:lnTo>
                        <a:pt x="576" y="349"/>
                      </a:lnTo>
                      <a:lnTo>
                        <a:pt x="576" y="350"/>
                      </a:lnTo>
                      <a:lnTo>
                        <a:pt x="576" y="348"/>
                      </a:lnTo>
                      <a:lnTo>
                        <a:pt x="577" y="350"/>
                      </a:lnTo>
                      <a:lnTo>
                        <a:pt x="577" y="349"/>
                      </a:lnTo>
                      <a:lnTo>
                        <a:pt x="577" y="350"/>
                      </a:lnTo>
                      <a:lnTo>
                        <a:pt x="577" y="349"/>
                      </a:lnTo>
                      <a:lnTo>
                        <a:pt x="577" y="350"/>
                      </a:lnTo>
                      <a:lnTo>
                        <a:pt x="577" y="349"/>
                      </a:lnTo>
                      <a:lnTo>
                        <a:pt x="578" y="350"/>
                      </a:lnTo>
                      <a:lnTo>
                        <a:pt x="578" y="349"/>
                      </a:lnTo>
                      <a:lnTo>
                        <a:pt x="578" y="350"/>
                      </a:lnTo>
                      <a:lnTo>
                        <a:pt x="578" y="349"/>
                      </a:lnTo>
                      <a:lnTo>
                        <a:pt x="578" y="350"/>
                      </a:lnTo>
                      <a:lnTo>
                        <a:pt x="579" y="350"/>
                      </a:lnTo>
                      <a:lnTo>
                        <a:pt x="579" y="349"/>
                      </a:lnTo>
                      <a:lnTo>
                        <a:pt x="580" y="350"/>
                      </a:lnTo>
                      <a:lnTo>
                        <a:pt x="580" y="349"/>
                      </a:lnTo>
                      <a:lnTo>
                        <a:pt x="580" y="350"/>
                      </a:lnTo>
                      <a:lnTo>
                        <a:pt x="580" y="348"/>
                      </a:lnTo>
                      <a:lnTo>
                        <a:pt x="580" y="350"/>
                      </a:lnTo>
                      <a:lnTo>
                        <a:pt x="581" y="350"/>
                      </a:lnTo>
                      <a:lnTo>
                        <a:pt x="581" y="349"/>
                      </a:lnTo>
                      <a:lnTo>
                        <a:pt x="582" y="350"/>
                      </a:lnTo>
                      <a:lnTo>
                        <a:pt x="582" y="347"/>
                      </a:lnTo>
                      <a:lnTo>
                        <a:pt x="582" y="350"/>
                      </a:lnTo>
                      <a:lnTo>
                        <a:pt x="582" y="349"/>
                      </a:lnTo>
                      <a:lnTo>
                        <a:pt x="582" y="350"/>
                      </a:lnTo>
                      <a:lnTo>
                        <a:pt x="582" y="347"/>
                      </a:lnTo>
                      <a:lnTo>
                        <a:pt x="583" y="350"/>
                      </a:lnTo>
                      <a:lnTo>
                        <a:pt x="583" y="349"/>
                      </a:lnTo>
                      <a:lnTo>
                        <a:pt x="583" y="350"/>
                      </a:lnTo>
                      <a:lnTo>
                        <a:pt x="583" y="349"/>
                      </a:lnTo>
                      <a:lnTo>
                        <a:pt x="583" y="350"/>
                      </a:lnTo>
                      <a:lnTo>
                        <a:pt x="583" y="349"/>
                      </a:lnTo>
                      <a:lnTo>
                        <a:pt x="584" y="350"/>
                      </a:lnTo>
                      <a:lnTo>
                        <a:pt x="584" y="349"/>
                      </a:lnTo>
                      <a:lnTo>
                        <a:pt x="584" y="350"/>
                      </a:lnTo>
                      <a:lnTo>
                        <a:pt x="585" y="350"/>
                      </a:lnTo>
                      <a:lnTo>
                        <a:pt x="585" y="345"/>
                      </a:lnTo>
                      <a:lnTo>
                        <a:pt x="585" y="350"/>
                      </a:lnTo>
                      <a:lnTo>
                        <a:pt x="585" y="347"/>
                      </a:lnTo>
                      <a:lnTo>
                        <a:pt x="586" y="350"/>
                      </a:lnTo>
                      <a:lnTo>
                        <a:pt x="586" y="349"/>
                      </a:lnTo>
                      <a:lnTo>
                        <a:pt x="586" y="350"/>
                      </a:lnTo>
                      <a:lnTo>
                        <a:pt x="586" y="349"/>
                      </a:lnTo>
                      <a:lnTo>
                        <a:pt x="586" y="350"/>
                      </a:lnTo>
                      <a:lnTo>
                        <a:pt x="586" y="345"/>
                      </a:lnTo>
                      <a:lnTo>
                        <a:pt x="587" y="350"/>
                      </a:lnTo>
                      <a:lnTo>
                        <a:pt x="587" y="349"/>
                      </a:lnTo>
                      <a:lnTo>
                        <a:pt x="588" y="350"/>
                      </a:lnTo>
                      <a:lnTo>
                        <a:pt x="588" y="349"/>
                      </a:lnTo>
                      <a:lnTo>
                        <a:pt x="588" y="350"/>
                      </a:lnTo>
                      <a:lnTo>
                        <a:pt x="588" y="349"/>
                      </a:lnTo>
                      <a:lnTo>
                        <a:pt x="588" y="350"/>
                      </a:lnTo>
                      <a:lnTo>
                        <a:pt x="589" y="350"/>
                      </a:lnTo>
                      <a:lnTo>
                        <a:pt x="589" y="349"/>
                      </a:lnTo>
                      <a:lnTo>
                        <a:pt x="589" y="350"/>
                      </a:lnTo>
                      <a:lnTo>
                        <a:pt x="589" y="349"/>
                      </a:lnTo>
                      <a:lnTo>
                        <a:pt x="590" y="350"/>
                      </a:lnTo>
                      <a:lnTo>
                        <a:pt x="590" y="349"/>
                      </a:lnTo>
                      <a:lnTo>
                        <a:pt x="590" y="350"/>
                      </a:lnTo>
                      <a:lnTo>
                        <a:pt x="590" y="349"/>
                      </a:lnTo>
                      <a:lnTo>
                        <a:pt x="590" y="350"/>
                      </a:lnTo>
                      <a:lnTo>
                        <a:pt x="590" y="346"/>
                      </a:lnTo>
                      <a:lnTo>
                        <a:pt x="591" y="350"/>
                      </a:lnTo>
                      <a:lnTo>
                        <a:pt x="591" y="346"/>
                      </a:lnTo>
                      <a:lnTo>
                        <a:pt x="591" y="350"/>
                      </a:lnTo>
                      <a:lnTo>
                        <a:pt x="591" y="349"/>
                      </a:lnTo>
                      <a:lnTo>
                        <a:pt x="591" y="350"/>
                      </a:lnTo>
                      <a:lnTo>
                        <a:pt x="592" y="350"/>
                      </a:lnTo>
                      <a:lnTo>
                        <a:pt x="592" y="347"/>
                      </a:lnTo>
                      <a:lnTo>
                        <a:pt x="592" y="350"/>
                      </a:lnTo>
                      <a:lnTo>
                        <a:pt x="592" y="349"/>
                      </a:lnTo>
                      <a:lnTo>
                        <a:pt x="592" y="350"/>
                      </a:lnTo>
                      <a:lnTo>
                        <a:pt x="592" y="342"/>
                      </a:lnTo>
                      <a:lnTo>
                        <a:pt x="593" y="350"/>
                      </a:lnTo>
                      <a:lnTo>
                        <a:pt x="593" y="349"/>
                      </a:lnTo>
                      <a:lnTo>
                        <a:pt x="593" y="350"/>
                      </a:lnTo>
                      <a:lnTo>
                        <a:pt x="593" y="349"/>
                      </a:lnTo>
                      <a:lnTo>
                        <a:pt x="594" y="350"/>
                      </a:lnTo>
                      <a:lnTo>
                        <a:pt x="594" y="349"/>
                      </a:lnTo>
                      <a:lnTo>
                        <a:pt x="595" y="350"/>
                      </a:lnTo>
                      <a:lnTo>
                        <a:pt x="595" y="349"/>
                      </a:lnTo>
                      <a:lnTo>
                        <a:pt x="595" y="350"/>
                      </a:lnTo>
                      <a:lnTo>
                        <a:pt x="595" y="348"/>
                      </a:lnTo>
                      <a:lnTo>
                        <a:pt x="595" y="350"/>
                      </a:lnTo>
                      <a:lnTo>
                        <a:pt x="595" y="349"/>
                      </a:lnTo>
                      <a:lnTo>
                        <a:pt x="596" y="350"/>
                      </a:lnTo>
                      <a:lnTo>
                        <a:pt x="596" y="349"/>
                      </a:lnTo>
                      <a:lnTo>
                        <a:pt x="596" y="350"/>
                      </a:lnTo>
                      <a:lnTo>
                        <a:pt x="596" y="349"/>
                      </a:lnTo>
                      <a:lnTo>
                        <a:pt x="596" y="350"/>
                      </a:lnTo>
                      <a:lnTo>
                        <a:pt x="596" y="349"/>
                      </a:lnTo>
                      <a:lnTo>
                        <a:pt x="597" y="350"/>
                      </a:lnTo>
                      <a:lnTo>
                        <a:pt x="597" y="349"/>
                      </a:lnTo>
                      <a:lnTo>
                        <a:pt x="597" y="350"/>
                      </a:lnTo>
                      <a:lnTo>
                        <a:pt x="597" y="345"/>
                      </a:lnTo>
                      <a:lnTo>
                        <a:pt x="597" y="350"/>
                      </a:lnTo>
                      <a:lnTo>
                        <a:pt x="598" y="350"/>
                      </a:lnTo>
                      <a:lnTo>
                        <a:pt x="598" y="349"/>
                      </a:lnTo>
                      <a:lnTo>
                        <a:pt x="598" y="350"/>
                      </a:lnTo>
                      <a:lnTo>
                        <a:pt x="599" y="350"/>
                      </a:lnTo>
                      <a:lnTo>
                        <a:pt x="599" y="349"/>
                      </a:lnTo>
                      <a:lnTo>
                        <a:pt x="599" y="350"/>
                      </a:lnTo>
                      <a:lnTo>
                        <a:pt x="600" y="350"/>
                      </a:lnTo>
                      <a:lnTo>
                        <a:pt x="600" y="348"/>
                      </a:lnTo>
                      <a:lnTo>
                        <a:pt x="601" y="350"/>
                      </a:lnTo>
                      <a:lnTo>
                        <a:pt x="601" y="348"/>
                      </a:lnTo>
                      <a:lnTo>
                        <a:pt x="601" y="350"/>
                      </a:lnTo>
                      <a:lnTo>
                        <a:pt x="601" y="349"/>
                      </a:lnTo>
                      <a:lnTo>
                        <a:pt x="602" y="350"/>
                      </a:lnTo>
                      <a:lnTo>
                        <a:pt x="602" y="349"/>
                      </a:lnTo>
                      <a:lnTo>
                        <a:pt x="602" y="350"/>
                      </a:lnTo>
                      <a:lnTo>
                        <a:pt x="602" y="345"/>
                      </a:lnTo>
                      <a:lnTo>
                        <a:pt x="602" y="350"/>
                      </a:lnTo>
                      <a:lnTo>
                        <a:pt x="602" y="344"/>
                      </a:lnTo>
                      <a:lnTo>
                        <a:pt x="603" y="350"/>
                      </a:lnTo>
                      <a:lnTo>
                        <a:pt x="603" y="349"/>
                      </a:lnTo>
                      <a:lnTo>
                        <a:pt x="603" y="350"/>
                      </a:lnTo>
                      <a:lnTo>
                        <a:pt x="603" y="345"/>
                      </a:lnTo>
                      <a:lnTo>
                        <a:pt x="603" y="350"/>
                      </a:lnTo>
                      <a:lnTo>
                        <a:pt x="604" y="350"/>
                      </a:lnTo>
                      <a:lnTo>
                        <a:pt x="604" y="349"/>
                      </a:lnTo>
                      <a:lnTo>
                        <a:pt x="604" y="350"/>
                      </a:lnTo>
                      <a:lnTo>
                        <a:pt x="605" y="350"/>
                      </a:lnTo>
                      <a:lnTo>
                        <a:pt x="605" y="346"/>
                      </a:lnTo>
                      <a:lnTo>
                        <a:pt x="606" y="350"/>
                      </a:lnTo>
                      <a:lnTo>
                        <a:pt x="606" y="349"/>
                      </a:lnTo>
                      <a:lnTo>
                        <a:pt x="607" y="350"/>
                      </a:lnTo>
                      <a:lnTo>
                        <a:pt x="607" y="349"/>
                      </a:lnTo>
                      <a:lnTo>
                        <a:pt x="607" y="350"/>
                      </a:lnTo>
                      <a:lnTo>
                        <a:pt x="607" y="349"/>
                      </a:lnTo>
                      <a:lnTo>
                        <a:pt x="607" y="350"/>
                      </a:lnTo>
                      <a:lnTo>
                        <a:pt x="607" y="349"/>
                      </a:lnTo>
                      <a:lnTo>
                        <a:pt x="608" y="350"/>
                      </a:lnTo>
                      <a:lnTo>
                        <a:pt x="608" y="342"/>
                      </a:lnTo>
                      <a:lnTo>
                        <a:pt x="608" y="350"/>
                      </a:lnTo>
                      <a:lnTo>
                        <a:pt x="608" y="349"/>
                      </a:lnTo>
                      <a:lnTo>
                        <a:pt x="609" y="350"/>
                      </a:lnTo>
                      <a:lnTo>
                        <a:pt x="609" y="349"/>
                      </a:lnTo>
                      <a:lnTo>
                        <a:pt x="609" y="350"/>
                      </a:lnTo>
                      <a:lnTo>
                        <a:pt x="609" y="349"/>
                      </a:lnTo>
                      <a:lnTo>
                        <a:pt x="610" y="350"/>
                      </a:lnTo>
                      <a:lnTo>
                        <a:pt x="610" y="349"/>
                      </a:lnTo>
                      <a:lnTo>
                        <a:pt x="610" y="350"/>
                      </a:lnTo>
                      <a:lnTo>
                        <a:pt x="610" y="349"/>
                      </a:lnTo>
                      <a:lnTo>
                        <a:pt x="610" y="350"/>
                      </a:lnTo>
                      <a:lnTo>
                        <a:pt x="611" y="350"/>
                      </a:lnTo>
                      <a:lnTo>
                        <a:pt x="611" y="349"/>
                      </a:lnTo>
                      <a:lnTo>
                        <a:pt x="611" y="350"/>
                      </a:lnTo>
                      <a:lnTo>
                        <a:pt x="611" y="349"/>
                      </a:lnTo>
                      <a:lnTo>
                        <a:pt x="612" y="350"/>
                      </a:lnTo>
                      <a:lnTo>
                        <a:pt x="612" y="348"/>
                      </a:lnTo>
                      <a:lnTo>
                        <a:pt x="612" y="350"/>
                      </a:lnTo>
                      <a:lnTo>
                        <a:pt x="613" y="350"/>
                      </a:lnTo>
                      <a:lnTo>
                        <a:pt x="613" y="347"/>
                      </a:lnTo>
                      <a:lnTo>
                        <a:pt x="613" y="350"/>
                      </a:lnTo>
                      <a:lnTo>
                        <a:pt x="614" y="350"/>
                      </a:lnTo>
                      <a:lnTo>
                        <a:pt x="614" y="344"/>
                      </a:lnTo>
                      <a:lnTo>
                        <a:pt x="614" y="350"/>
                      </a:lnTo>
                      <a:lnTo>
                        <a:pt x="614" y="349"/>
                      </a:lnTo>
                      <a:lnTo>
                        <a:pt x="614" y="350"/>
                      </a:lnTo>
                      <a:lnTo>
                        <a:pt x="614" y="349"/>
                      </a:lnTo>
                      <a:lnTo>
                        <a:pt x="615" y="350"/>
                      </a:lnTo>
                      <a:lnTo>
                        <a:pt x="615" y="349"/>
                      </a:lnTo>
                      <a:lnTo>
                        <a:pt x="615" y="350"/>
                      </a:lnTo>
                      <a:lnTo>
                        <a:pt x="615" y="349"/>
                      </a:lnTo>
                      <a:lnTo>
                        <a:pt x="615" y="350"/>
                      </a:lnTo>
                      <a:lnTo>
                        <a:pt x="615" y="349"/>
                      </a:lnTo>
                      <a:lnTo>
                        <a:pt x="616" y="350"/>
                      </a:lnTo>
                      <a:lnTo>
                        <a:pt x="616" y="348"/>
                      </a:lnTo>
                      <a:lnTo>
                        <a:pt x="616" y="350"/>
                      </a:lnTo>
                      <a:lnTo>
                        <a:pt x="617" y="350"/>
                      </a:lnTo>
                      <a:lnTo>
                        <a:pt x="617" y="349"/>
                      </a:lnTo>
                      <a:lnTo>
                        <a:pt x="617" y="350"/>
                      </a:lnTo>
                      <a:lnTo>
                        <a:pt x="617" y="349"/>
                      </a:lnTo>
                      <a:lnTo>
                        <a:pt x="618" y="350"/>
                      </a:lnTo>
                      <a:lnTo>
                        <a:pt x="618" y="347"/>
                      </a:lnTo>
                      <a:lnTo>
                        <a:pt x="618" y="350"/>
                      </a:lnTo>
                      <a:lnTo>
                        <a:pt x="619" y="350"/>
                      </a:lnTo>
                      <a:lnTo>
                        <a:pt x="619" y="349"/>
                      </a:lnTo>
                      <a:lnTo>
                        <a:pt x="619" y="350"/>
                      </a:lnTo>
                      <a:lnTo>
                        <a:pt x="619" y="349"/>
                      </a:lnTo>
                      <a:lnTo>
                        <a:pt x="620" y="350"/>
                      </a:lnTo>
                      <a:lnTo>
                        <a:pt x="620" y="349"/>
                      </a:lnTo>
                      <a:lnTo>
                        <a:pt x="620" y="350"/>
                      </a:lnTo>
                      <a:lnTo>
                        <a:pt x="620" y="349"/>
                      </a:lnTo>
                      <a:lnTo>
                        <a:pt x="620" y="350"/>
                      </a:lnTo>
                      <a:lnTo>
                        <a:pt x="621" y="350"/>
                      </a:lnTo>
                      <a:lnTo>
                        <a:pt x="621" y="349"/>
                      </a:lnTo>
                      <a:lnTo>
                        <a:pt x="621" y="350"/>
                      </a:lnTo>
                      <a:lnTo>
                        <a:pt x="621" y="349"/>
                      </a:lnTo>
                      <a:lnTo>
                        <a:pt x="621" y="350"/>
                      </a:lnTo>
                      <a:lnTo>
                        <a:pt x="621" y="349"/>
                      </a:lnTo>
                      <a:lnTo>
                        <a:pt x="622" y="350"/>
                      </a:lnTo>
                      <a:lnTo>
                        <a:pt x="622" y="349"/>
                      </a:lnTo>
                      <a:lnTo>
                        <a:pt x="622" y="350"/>
                      </a:lnTo>
                      <a:lnTo>
                        <a:pt x="622" y="349"/>
                      </a:lnTo>
                      <a:lnTo>
                        <a:pt x="622" y="350"/>
                      </a:lnTo>
                      <a:lnTo>
                        <a:pt x="622" y="349"/>
                      </a:lnTo>
                      <a:lnTo>
                        <a:pt x="623" y="350"/>
                      </a:lnTo>
                      <a:lnTo>
                        <a:pt x="623" y="348"/>
                      </a:lnTo>
                      <a:lnTo>
                        <a:pt x="623" y="350"/>
                      </a:lnTo>
                      <a:lnTo>
                        <a:pt x="623" y="349"/>
                      </a:lnTo>
                      <a:lnTo>
                        <a:pt x="623" y="350"/>
                      </a:lnTo>
                      <a:lnTo>
                        <a:pt x="624" y="350"/>
                      </a:lnTo>
                      <a:lnTo>
                        <a:pt x="624" y="346"/>
                      </a:lnTo>
                      <a:lnTo>
                        <a:pt x="624" y="350"/>
                      </a:lnTo>
                      <a:lnTo>
                        <a:pt x="624" y="348"/>
                      </a:lnTo>
                      <a:lnTo>
                        <a:pt x="625" y="350"/>
                      </a:lnTo>
                      <a:lnTo>
                        <a:pt x="625" y="348"/>
                      </a:lnTo>
                      <a:lnTo>
                        <a:pt x="625" y="350"/>
                      </a:lnTo>
                      <a:lnTo>
                        <a:pt x="626" y="350"/>
                      </a:lnTo>
                      <a:lnTo>
                        <a:pt x="626" y="349"/>
                      </a:lnTo>
                      <a:lnTo>
                        <a:pt x="626" y="350"/>
                      </a:lnTo>
                      <a:lnTo>
                        <a:pt x="626" y="349"/>
                      </a:lnTo>
                      <a:lnTo>
                        <a:pt x="627" y="350"/>
                      </a:lnTo>
                      <a:lnTo>
                        <a:pt x="627" y="349"/>
                      </a:lnTo>
                      <a:lnTo>
                        <a:pt x="627" y="350"/>
                      </a:lnTo>
                      <a:lnTo>
                        <a:pt x="627" y="349"/>
                      </a:lnTo>
                      <a:lnTo>
                        <a:pt x="628" y="350"/>
                      </a:lnTo>
                      <a:lnTo>
                        <a:pt x="628" y="347"/>
                      </a:lnTo>
                      <a:lnTo>
                        <a:pt x="628" y="350"/>
                      </a:lnTo>
                      <a:lnTo>
                        <a:pt x="628" y="349"/>
                      </a:lnTo>
                      <a:lnTo>
                        <a:pt x="629" y="350"/>
                      </a:lnTo>
                      <a:lnTo>
                        <a:pt x="629" y="349"/>
                      </a:lnTo>
                      <a:lnTo>
                        <a:pt x="629" y="350"/>
                      </a:lnTo>
                      <a:lnTo>
                        <a:pt x="629" y="349"/>
                      </a:lnTo>
                      <a:lnTo>
                        <a:pt x="629" y="350"/>
                      </a:lnTo>
                      <a:lnTo>
                        <a:pt x="629" y="347"/>
                      </a:lnTo>
                      <a:lnTo>
                        <a:pt x="630" y="350"/>
                      </a:lnTo>
                      <a:lnTo>
                        <a:pt x="630" y="349"/>
                      </a:lnTo>
                      <a:lnTo>
                        <a:pt x="630" y="350"/>
                      </a:lnTo>
                      <a:lnTo>
                        <a:pt x="630" y="349"/>
                      </a:lnTo>
                      <a:lnTo>
                        <a:pt x="630" y="350"/>
                      </a:lnTo>
                      <a:lnTo>
                        <a:pt x="630" y="349"/>
                      </a:lnTo>
                      <a:lnTo>
                        <a:pt x="631" y="350"/>
                      </a:lnTo>
                      <a:lnTo>
                        <a:pt x="631" y="349"/>
                      </a:lnTo>
                      <a:lnTo>
                        <a:pt x="631" y="350"/>
                      </a:lnTo>
                      <a:lnTo>
                        <a:pt x="632" y="350"/>
                      </a:lnTo>
                      <a:lnTo>
                        <a:pt x="632" y="349"/>
                      </a:lnTo>
                      <a:lnTo>
                        <a:pt x="632" y="350"/>
                      </a:lnTo>
                      <a:lnTo>
                        <a:pt x="633" y="350"/>
                      </a:lnTo>
                      <a:lnTo>
                        <a:pt x="633" y="349"/>
                      </a:lnTo>
                      <a:lnTo>
                        <a:pt x="633" y="350"/>
                      </a:lnTo>
                      <a:lnTo>
                        <a:pt x="633" y="349"/>
                      </a:lnTo>
                      <a:lnTo>
                        <a:pt x="633" y="350"/>
                      </a:lnTo>
                      <a:lnTo>
                        <a:pt x="634" y="350"/>
                      </a:lnTo>
                      <a:lnTo>
                        <a:pt x="634" y="348"/>
                      </a:lnTo>
                      <a:lnTo>
                        <a:pt x="634" y="350"/>
                      </a:lnTo>
                      <a:lnTo>
                        <a:pt x="634" y="349"/>
                      </a:lnTo>
                      <a:lnTo>
                        <a:pt x="634" y="350"/>
                      </a:lnTo>
                      <a:lnTo>
                        <a:pt x="634" y="349"/>
                      </a:lnTo>
                      <a:lnTo>
                        <a:pt x="635" y="350"/>
                      </a:lnTo>
                      <a:lnTo>
                        <a:pt x="635" y="349"/>
                      </a:lnTo>
                      <a:lnTo>
                        <a:pt x="635" y="350"/>
                      </a:lnTo>
                      <a:lnTo>
                        <a:pt x="635" y="349"/>
                      </a:lnTo>
                      <a:lnTo>
                        <a:pt x="636" y="350"/>
                      </a:lnTo>
                      <a:lnTo>
                        <a:pt x="636" y="349"/>
                      </a:lnTo>
                      <a:lnTo>
                        <a:pt x="636" y="350"/>
                      </a:lnTo>
                      <a:lnTo>
                        <a:pt x="636" y="349"/>
                      </a:lnTo>
                      <a:lnTo>
                        <a:pt x="637" y="350"/>
                      </a:lnTo>
                      <a:lnTo>
                        <a:pt x="638" y="350"/>
                      </a:lnTo>
                      <a:lnTo>
                        <a:pt x="638" y="349"/>
                      </a:lnTo>
                      <a:lnTo>
                        <a:pt x="638" y="350"/>
                      </a:lnTo>
                      <a:lnTo>
                        <a:pt x="638" y="347"/>
                      </a:lnTo>
                      <a:lnTo>
                        <a:pt x="639" y="350"/>
                      </a:lnTo>
                      <a:lnTo>
                        <a:pt x="639" y="349"/>
                      </a:lnTo>
                      <a:lnTo>
                        <a:pt x="639" y="350"/>
                      </a:lnTo>
                      <a:lnTo>
                        <a:pt x="640" y="350"/>
                      </a:lnTo>
                      <a:lnTo>
                        <a:pt x="641" y="350"/>
                      </a:lnTo>
                      <a:lnTo>
                        <a:pt x="641" y="343"/>
                      </a:lnTo>
                      <a:lnTo>
                        <a:pt x="641" y="350"/>
                      </a:lnTo>
                      <a:lnTo>
                        <a:pt x="641" y="349"/>
                      </a:lnTo>
                      <a:lnTo>
                        <a:pt x="642" y="350"/>
                      </a:lnTo>
                      <a:lnTo>
                        <a:pt x="642" y="349"/>
                      </a:lnTo>
                      <a:lnTo>
                        <a:pt x="642" y="350"/>
                      </a:lnTo>
                      <a:lnTo>
                        <a:pt x="642" y="349"/>
                      </a:lnTo>
                      <a:lnTo>
                        <a:pt x="643" y="350"/>
                      </a:lnTo>
                      <a:lnTo>
                        <a:pt x="643" y="349"/>
                      </a:lnTo>
                      <a:lnTo>
                        <a:pt x="643" y="350"/>
                      </a:lnTo>
                      <a:lnTo>
                        <a:pt x="643" y="349"/>
                      </a:lnTo>
                      <a:lnTo>
                        <a:pt x="643" y="350"/>
                      </a:lnTo>
                      <a:lnTo>
                        <a:pt x="644" y="350"/>
                      </a:lnTo>
                      <a:lnTo>
                        <a:pt x="644" y="346"/>
                      </a:lnTo>
                      <a:lnTo>
                        <a:pt x="645" y="350"/>
                      </a:lnTo>
                      <a:lnTo>
                        <a:pt x="645" y="349"/>
                      </a:lnTo>
                      <a:lnTo>
                        <a:pt x="645" y="350"/>
                      </a:lnTo>
                      <a:lnTo>
                        <a:pt x="645" y="347"/>
                      </a:lnTo>
                      <a:lnTo>
                        <a:pt x="646" y="350"/>
                      </a:lnTo>
                      <a:lnTo>
                        <a:pt x="646" y="349"/>
                      </a:lnTo>
                      <a:lnTo>
                        <a:pt x="646" y="350"/>
                      </a:lnTo>
                      <a:lnTo>
                        <a:pt x="646" y="348"/>
                      </a:lnTo>
                      <a:lnTo>
                        <a:pt x="647" y="350"/>
                      </a:lnTo>
                      <a:lnTo>
                        <a:pt x="647" y="349"/>
                      </a:lnTo>
                      <a:lnTo>
                        <a:pt x="647" y="350"/>
                      </a:lnTo>
                      <a:lnTo>
                        <a:pt x="647" y="349"/>
                      </a:lnTo>
                      <a:lnTo>
                        <a:pt x="647" y="350"/>
                      </a:lnTo>
                      <a:lnTo>
                        <a:pt x="647" y="346"/>
                      </a:lnTo>
                      <a:lnTo>
                        <a:pt x="648" y="350"/>
                      </a:lnTo>
                      <a:lnTo>
                        <a:pt x="649" y="350"/>
                      </a:lnTo>
                      <a:lnTo>
                        <a:pt x="649" y="349"/>
                      </a:lnTo>
                      <a:lnTo>
                        <a:pt x="649" y="350"/>
                      </a:lnTo>
                      <a:lnTo>
                        <a:pt x="649" y="349"/>
                      </a:lnTo>
                      <a:lnTo>
                        <a:pt x="650" y="350"/>
                      </a:lnTo>
                      <a:lnTo>
                        <a:pt x="650" y="348"/>
                      </a:lnTo>
                      <a:lnTo>
                        <a:pt x="650" y="350"/>
                      </a:lnTo>
                      <a:lnTo>
                        <a:pt x="650" y="349"/>
                      </a:lnTo>
                      <a:lnTo>
                        <a:pt x="650" y="350"/>
                      </a:lnTo>
                      <a:lnTo>
                        <a:pt x="651" y="350"/>
                      </a:lnTo>
                      <a:lnTo>
                        <a:pt x="651" y="349"/>
                      </a:lnTo>
                      <a:lnTo>
                        <a:pt x="651" y="350"/>
                      </a:lnTo>
                      <a:lnTo>
                        <a:pt x="651" y="349"/>
                      </a:lnTo>
                      <a:lnTo>
                        <a:pt x="652" y="350"/>
                      </a:lnTo>
                      <a:lnTo>
                        <a:pt x="652" y="349"/>
                      </a:lnTo>
                      <a:lnTo>
                        <a:pt x="652" y="350"/>
                      </a:lnTo>
                      <a:lnTo>
                        <a:pt x="652" y="343"/>
                      </a:lnTo>
                      <a:lnTo>
                        <a:pt x="653" y="350"/>
                      </a:lnTo>
                      <a:lnTo>
                        <a:pt x="653" y="349"/>
                      </a:lnTo>
                      <a:lnTo>
                        <a:pt x="654" y="350"/>
                      </a:lnTo>
                      <a:lnTo>
                        <a:pt x="654" y="349"/>
                      </a:lnTo>
                      <a:lnTo>
                        <a:pt x="654" y="350"/>
                      </a:lnTo>
                      <a:lnTo>
                        <a:pt x="654" y="349"/>
                      </a:lnTo>
                      <a:lnTo>
                        <a:pt x="655" y="350"/>
                      </a:lnTo>
                      <a:lnTo>
                        <a:pt x="655" y="349"/>
                      </a:lnTo>
                      <a:lnTo>
                        <a:pt x="655" y="350"/>
                      </a:lnTo>
                      <a:lnTo>
                        <a:pt x="655" y="349"/>
                      </a:lnTo>
                      <a:lnTo>
                        <a:pt x="655" y="350"/>
                      </a:lnTo>
                      <a:lnTo>
                        <a:pt x="655" y="349"/>
                      </a:lnTo>
                      <a:lnTo>
                        <a:pt x="656" y="350"/>
                      </a:lnTo>
                      <a:lnTo>
                        <a:pt x="656" y="346"/>
                      </a:lnTo>
                      <a:lnTo>
                        <a:pt x="656" y="350"/>
                      </a:lnTo>
                      <a:lnTo>
                        <a:pt x="656" y="349"/>
                      </a:lnTo>
                      <a:lnTo>
                        <a:pt x="656" y="350"/>
                      </a:lnTo>
                      <a:lnTo>
                        <a:pt x="657" y="350"/>
                      </a:lnTo>
                      <a:lnTo>
                        <a:pt x="657" y="348"/>
                      </a:lnTo>
                      <a:lnTo>
                        <a:pt x="657" y="350"/>
                      </a:lnTo>
                      <a:lnTo>
                        <a:pt x="657" y="349"/>
                      </a:lnTo>
                      <a:lnTo>
                        <a:pt x="658" y="350"/>
                      </a:lnTo>
                      <a:lnTo>
                        <a:pt x="658" y="349"/>
                      </a:lnTo>
                      <a:lnTo>
                        <a:pt x="658" y="350"/>
                      </a:lnTo>
                      <a:lnTo>
                        <a:pt x="658" y="349"/>
                      </a:lnTo>
                      <a:lnTo>
                        <a:pt x="658" y="350"/>
                      </a:lnTo>
                      <a:lnTo>
                        <a:pt x="658" y="348"/>
                      </a:lnTo>
                      <a:lnTo>
                        <a:pt x="659" y="350"/>
                      </a:lnTo>
                      <a:lnTo>
                        <a:pt x="659" y="345"/>
                      </a:lnTo>
                      <a:lnTo>
                        <a:pt x="659" y="350"/>
                      </a:lnTo>
                      <a:lnTo>
                        <a:pt x="659" y="349"/>
                      </a:lnTo>
                      <a:lnTo>
                        <a:pt x="660" y="350"/>
                      </a:lnTo>
                      <a:lnTo>
                        <a:pt x="660" y="349"/>
                      </a:lnTo>
                    </a:path>
                  </a:pathLst>
                </a:custGeom>
                <a:noFill/>
                <a:ln w="6350">
                  <a:solidFill>
                    <a:srgbClr val="000000"/>
                  </a:solidFill>
                  <a:prstDash val="solid"/>
                  <a:round/>
                  <a:headEnd/>
                  <a:tailEnd/>
                </a:ln>
              </p:spPr>
              <p:txBody>
                <a:bodyPr/>
                <a:lstStyle/>
                <a:p>
                  <a:endParaRPr lang="en-US"/>
                </a:p>
              </p:txBody>
            </p:sp>
            <p:sp>
              <p:nvSpPr>
                <p:cNvPr id="4218" name="Text Box 122"/>
                <p:cNvSpPr txBox="1">
                  <a:spLocks noChangeArrowheads="1"/>
                </p:cNvSpPr>
                <p:nvPr/>
              </p:nvSpPr>
              <p:spPr bwMode="auto">
                <a:xfrm>
                  <a:off x="3552" y="2193"/>
                  <a:ext cx="1418" cy="269"/>
                </a:xfrm>
                <a:prstGeom prst="rect">
                  <a:avLst/>
                </a:prstGeom>
                <a:noFill/>
                <a:ln w="9525">
                  <a:noFill/>
                  <a:miter lim="800000"/>
                  <a:headEnd/>
                  <a:tailEnd/>
                </a:ln>
                <a:effectLst/>
              </p:spPr>
              <p:txBody>
                <a:bodyPr wrap="none">
                  <a:spAutoFit/>
                </a:bodyPr>
                <a:lstStyle/>
                <a:p>
                  <a:r>
                    <a:rPr lang="en-US" sz="2200" b="1">
                      <a:latin typeface="Arial" charset="0"/>
                    </a:rPr>
                    <a:t>Mass Spectrum</a:t>
                  </a:r>
                </a:p>
              </p:txBody>
            </p:sp>
          </p:grpSp>
        </p:grpSp>
      </p:grpSp>
      <p:sp>
        <p:nvSpPr>
          <p:cNvPr id="4219" name="Freeform 123"/>
          <p:cNvSpPr>
            <a:spLocks/>
          </p:cNvSpPr>
          <p:nvPr/>
        </p:nvSpPr>
        <p:spPr bwMode="auto">
          <a:xfrm>
            <a:off x="5016500" y="476250"/>
            <a:ext cx="3190875" cy="2200275"/>
          </a:xfrm>
          <a:custGeom>
            <a:avLst/>
            <a:gdLst/>
            <a:ahLst/>
            <a:cxnLst>
              <a:cxn ang="0">
                <a:pos x="10" y="178"/>
              </a:cxn>
              <a:cxn ang="0">
                <a:pos x="21" y="155"/>
              </a:cxn>
              <a:cxn ang="0">
                <a:pos x="32" y="187"/>
              </a:cxn>
              <a:cxn ang="0">
                <a:pos x="43" y="88"/>
              </a:cxn>
              <a:cxn ang="0">
                <a:pos x="53" y="203"/>
              </a:cxn>
              <a:cxn ang="0">
                <a:pos x="64" y="154"/>
              </a:cxn>
              <a:cxn ang="0">
                <a:pos x="74" y="204"/>
              </a:cxn>
              <a:cxn ang="0">
                <a:pos x="85" y="128"/>
              </a:cxn>
              <a:cxn ang="0">
                <a:pos x="96" y="195"/>
              </a:cxn>
              <a:cxn ang="0">
                <a:pos x="107" y="151"/>
              </a:cxn>
              <a:cxn ang="0">
                <a:pos x="117" y="202"/>
              </a:cxn>
              <a:cxn ang="0">
                <a:pos x="128" y="152"/>
              </a:cxn>
              <a:cxn ang="0">
                <a:pos x="138" y="189"/>
              </a:cxn>
              <a:cxn ang="0">
                <a:pos x="150" y="133"/>
              </a:cxn>
              <a:cxn ang="0">
                <a:pos x="160" y="210"/>
              </a:cxn>
              <a:cxn ang="0">
                <a:pos x="171" y="154"/>
              </a:cxn>
              <a:cxn ang="0">
                <a:pos x="181" y="209"/>
              </a:cxn>
              <a:cxn ang="0">
                <a:pos x="192" y="160"/>
              </a:cxn>
              <a:cxn ang="0">
                <a:pos x="202" y="226"/>
              </a:cxn>
              <a:cxn ang="0">
                <a:pos x="214" y="157"/>
              </a:cxn>
              <a:cxn ang="0">
                <a:pos x="224" y="210"/>
              </a:cxn>
              <a:cxn ang="0">
                <a:pos x="235" y="154"/>
              </a:cxn>
              <a:cxn ang="0">
                <a:pos x="245" y="200"/>
              </a:cxn>
              <a:cxn ang="0">
                <a:pos x="256" y="146"/>
              </a:cxn>
              <a:cxn ang="0">
                <a:pos x="266" y="194"/>
              </a:cxn>
              <a:cxn ang="0">
                <a:pos x="278" y="153"/>
              </a:cxn>
              <a:cxn ang="0">
                <a:pos x="288" y="189"/>
              </a:cxn>
              <a:cxn ang="0">
                <a:pos x="299" y="151"/>
              </a:cxn>
              <a:cxn ang="0">
                <a:pos x="309" y="187"/>
              </a:cxn>
              <a:cxn ang="0">
                <a:pos x="320" y="137"/>
              </a:cxn>
              <a:cxn ang="0">
                <a:pos x="331" y="189"/>
              </a:cxn>
              <a:cxn ang="0">
                <a:pos x="342" y="156"/>
              </a:cxn>
              <a:cxn ang="0">
                <a:pos x="352" y="194"/>
              </a:cxn>
              <a:cxn ang="0">
                <a:pos x="363" y="124"/>
              </a:cxn>
              <a:cxn ang="0">
                <a:pos x="373" y="180"/>
              </a:cxn>
              <a:cxn ang="0">
                <a:pos x="384" y="159"/>
              </a:cxn>
              <a:cxn ang="0">
                <a:pos x="395" y="185"/>
              </a:cxn>
              <a:cxn ang="0">
                <a:pos x="406" y="123"/>
              </a:cxn>
              <a:cxn ang="0">
                <a:pos x="416" y="180"/>
              </a:cxn>
              <a:cxn ang="0">
                <a:pos x="427" y="159"/>
              </a:cxn>
              <a:cxn ang="0">
                <a:pos x="437" y="183"/>
              </a:cxn>
              <a:cxn ang="0">
                <a:pos x="449" y="124"/>
              </a:cxn>
              <a:cxn ang="0">
                <a:pos x="459" y="186"/>
              </a:cxn>
              <a:cxn ang="0">
                <a:pos x="470" y="158"/>
              </a:cxn>
              <a:cxn ang="0">
                <a:pos x="480" y="192"/>
              </a:cxn>
              <a:cxn ang="0">
                <a:pos x="491" y="138"/>
              </a:cxn>
              <a:cxn ang="0">
                <a:pos x="501" y="189"/>
              </a:cxn>
              <a:cxn ang="0">
                <a:pos x="513" y="157"/>
              </a:cxn>
              <a:cxn ang="0">
                <a:pos x="523" y="191"/>
              </a:cxn>
              <a:cxn ang="0">
                <a:pos x="534" y="151"/>
              </a:cxn>
              <a:cxn ang="0">
                <a:pos x="544" y="186"/>
              </a:cxn>
              <a:cxn ang="0">
                <a:pos x="555" y="144"/>
              </a:cxn>
              <a:cxn ang="0">
                <a:pos x="566" y="197"/>
              </a:cxn>
              <a:cxn ang="0">
                <a:pos x="577" y="154"/>
              </a:cxn>
              <a:cxn ang="0">
                <a:pos x="587" y="189"/>
              </a:cxn>
              <a:cxn ang="0">
                <a:pos x="598" y="156"/>
              </a:cxn>
              <a:cxn ang="0">
                <a:pos x="608" y="209"/>
              </a:cxn>
              <a:cxn ang="0">
                <a:pos x="619" y="159"/>
              </a:cxn>
              <a:cxn ang="0">
                <a:pos x="630" y="198"/>
              </a:cxn>
              <a:cxn ang="0">
                <a:pos x="641" y="153"/>
              </a:cxn>
              <a:cxn ang="0">
                <a:pos x="651" y="197"/>
              </a:cxn>
            </a:cxnLst>
            <a:rect l="0" t="0" r="r" b="b"/>
            <a:pathLst>
              <a:path w="652" h="296">
                <a:moveTo>
                  <a:pt x="0" y="0"/>
                </a:moveTo>
                <a:lnTo>
                  <a:pt x="1" y="31"/>
                </a:lnTo>
                <a:lnTo>
                  <a:pt x="1" y="296"/>
                </a:lnTo>
                <a:lnTo>
                  <a:pt x="2" y="57"/>
                </a:lnTo>
                <a:lnTo>
                  <a:pt x="2" y="270"/>
                </a:lnTo>
                <a:lnTo>
                  <a:pt x="3" y="94"/>
                </a:lnTo>
                <a:lnTo>
                  <a:pt x="3" y="250"/>
                </a:lnTo>
                <a:lnTo>
                  <a:pt x="4" y="121"/>
                </a:lnTo>
                <a:lnTo>
                  <a:pt x="4" y="216"/>
                </a:lnTo>
                <a:lnTo>
                  <a:pt x="5" y="139"/>
                </a:lnTo>
                <a:lnTo>
                  <a:pt x="5" y="200"/>
                </a:lnTo>
                <a:lnTo>
                  <a:pt x="6" y="152"/>
                </a:lnTo>
                <a:lnTo>
                  <a:pt x="6" y="188"/>
                </a:lnTo>
                <a:lnTo>
                  <a:pt x="7" y="156"/>
                </a:lnTo>
                <a:lnTo>
                  <a:pt x="7" y="184"/>
                </a:lnTo>
                <a:lnTo>
                  <a:pt x="8" y="154"/>
                </a:lnTo>
                <a:lnTo>
                  <a:pt x="8" y="181"/>
                </a:lnTo>
                <a:lnTo>
                  <a:pt x="9" y="156"/>
                </a:lnTo>
                <a:lnTo>
                  <a:pt x="9" y="181"/>
                </a:lnTo>
                <a:lnTo>
                  <a:pt x="10" y="157"/>
                </a:lnTo>
                <a:lnTo>
                  <a:pt x="10" y="178"/>
                </a:lnTo>
                <a:lnTo>
                  <a:pt x="11" y="158"/>
                </a:lnTo>
                <a:lnTo>
                  <a:pt x="11" y="179"/>
                </a:lnTo>
                <a:lnTo>
                  <a:pt x="12" y="158"/>
                </a:lnTo>
                <a:lnTo>
                  <a:pt x="12" y="180"/>
                </a:lnTo>
                <a:lnTo>
                  <a:pt x="13" y="158"/>
                </a:lnTo>
                <a:lnTo>
                  <a:pt x="13" y="178"/>
                </a:lnTo>
                <a:lnTo>
                  <a:pt x="14" y="158"/>
                </a:lnTo>
                <a:lnTo>
                  <a:pt x="14" y="180"/>
                </a:lnTo>
                <a:lnTo>
                  <a:pt x="15" y="158"/>
                </a:lnTo>
                <a:lnTo>
                  <a:pt x="15" y="181"/>
                </a:lnTo>
                <a:lnTo>
                  <a:pt x="16" y="158"/>
                </a:lnTo>
                <a:lnTo>
                  <a:pt x="16" y="183"/>
                </a:lnTo>
                <a:lnTo>
                  <a:pt x="17" y="156"/>
                </a:lnTo>
                <a:lnTo>
                  <a:pt x="17" y="181"/>
                </a:lnTo>
                <a:lnTo>
                  <a:pt x="18" y="159"/>
                </a:lnTo>
                <a:lnTo>
                  <a:pt x="18" y="182"/>
                </a:lnTo>
                <a:lnTo>
                  <a:pt x="19" y="157"/>
                </a:lnTo>
                <a:lnTo>
                  <a:pt x="19" y="179"/>
                </a:lnTo>
                <a:lnTo>
                  <a:pt x="20" y="156"/>
                </a:lnTo>
                <a:lnTo>
                  <a:pt x="20" y="181"/>
                </a:lnTo>
                <a:lnTo>
                  <a:pt x="21" y="155"/>
                </a:lnTo>
                <a:lnTo>
                  <a:pt x="21" y="181"/>
                </a:lnTo>
                <a:lnTo>
                  <a:pt x="22" y="154"/>
                </a:lnTo>
                <a:lnTo>
                  <a:pt x="22" y="182"/>
                </a:lnTo>
                <a:lnTo>
                  <a:pt x="23" y="157"/>
                </a:lnTo>
                <a:lnTo>
                  <a:pt x="23" y="182"/>
                </a:lnTo>
                <a:lnTo>
                  <a:pt x="24" y="155"/>
                </a:lnTo>
                <a:lnTo>
                  <a:pt x="24" y="182"/>
                </a:lnTo>
                <a:lnTo>
                  <a:pt x="25" y="159"/>
                </a:lnTo>
                <a:lnTo>
                  <a:pt x="25" y="183"/>
                </a:lnTo>
                <a:lnTo>
                  <a:pt x="26" y="158"/>
                </a:lnTo>
                <a:lnTo>
                  <a:pt x="26" y="180"/>
                </a:lnTo>
                <a:lnTo>
                  <a:pt x="27" y="156"/>
                </a:lnTo>
                <a:lnTo>
                  <a:pt x="27" y="181"/>
                </a:lnTo>
                <a:lnTo>
                  <a:pt x="28" y="155"/>
                </a:lnTo>
                <a:lnTo>
                  <a:pt x="28" y="181"/>
                </a:lnTo>
                <a:lnTo>
                  <a:pt x="29" y="156"/>
                </a:lnTo>
                <a:lnTo>
                  <a:pt x="29" y="180"/>
                </a:lnTo>
                <a:lnTo>
                  <a:pt x="31" y="152"/>
                </a:lnTo>
                <a:lnTo>
                  <a:pt x="31" y="186"/>
                </a:lnTo>
                <a:lnTo>
                  <a:pt x="32" y="148"/>
                </a:lnTo>
                <a:lnTo>
                  <a:pt x="32" y="187"/>
                </a:lnTo>
                <a:lnTo>
                  <a:pt x="33" y="141"/>
                </a:lnTo>
                <a:lnTo>
                  <a:pt x="33" y="197"/>
                </a:lnTo>
                <a:lnTo>
                  <a:pt x="34" y="132"/>
                </a:lnTo>
                <a:lnTo>
                  <a:pt x="34" y="203"/>
                </a:lnTo>
                <a:lnTo>
                  <a:pt x="35" y="123"/>
                </a:lnTo>
                <a:lnTo>
                  <a:pt x="35" y="215"/>
                </a:lnTo>
                <a:lnTo>
                  <a:pt x="36" y="109"/>
                </a:lnTo>
                <a:lnTo>
                  <a:pt x="36" y="226"/>
                </a:lnTo>
                <a:lnTo>
                  <a:pt x="37" y="109"/>
                </a:lnTo>
                <a:lnTo>
                  <a:pt x="37" y="238"/>
                </a:lnTo>
                <a:lnTo>
                  <a:pt x="38" y="93"/>
                </a:lnTo>
                <a:lnTo>
                  <a:pt x="38" y="240"/>
                </a:lnTo>
                <a:lnTo>
                  <a:pt x="39" y="91"/>
                </a:lnTo>
                <a:lnTo>
                  <a:pt x="39" y="247"/>
                </a:lnTo>
                <a:lnTo>
                  <a:pt x="40" y="84"/>
                </a:lnTo>
                <a:lnTo>
                  <a:pt x="40" y="252"/>
                </a:lnTo>
                <a:lnTo>
                  <a:pt x="41" y="77"/>
                </a:lnTo>
                <a:lnTo>
                  <a:pt x="41" y="263"/>
                </a:lnTo>
                <a:lnTo>
                  <a:pt x="42" y="81"/>
                </a:lnTo>
                <a:lnTo>
                  <a:pt x="42" y="253"/>
                </a:lnTo>
                <a:lnTo>
                  <a:pt x="43" y="88"/>
                </a:lnTo>
                <a:lnTo>
                  <a:pt x="43" y="248"/>
                </a:lnTo>
                <a:lnTo>
                  <a:pt x="44" y="82"/>
                </a:lnTo>
                <a:lnTo>
                  <a:pt x="44" y="254"/>
                </a:lnTo>
                <a:lnTo>
                  <a:pt x="45" y="87"/>
                </a:lnTo>
                <a:lnTo>
                  <a:pt x="45" y="254"/>
                </a:lnTo>
                <a:lnTo>
                  <a:pt x="46" y="96"/>
                </a:lnTo>
                <a:lnTo>
                  <a:pt x="46" y="240"/>
                </a:lnTo>
                <a:lnTo>
                  <a:pt x="47" y="102"/>
                </a:lnTo>
                <a:lnTo>
                  <a:pt x="47" y="236"/>
                </a:lnTo>
                <a:lnTo>
                  <a:pt x="48" y="107"/>
                </a:lnTo>
                <a:lnTo>
                  <a:pt x="48" y="228"/>
                </a:lnTo>
                <a:lnTo>
                  <a:pt x="49" y="111"/>
                </a:lnTo>
                <a:lnTo>
                  <a:pt x="49" y="216"/>
                </a:lnTo>
                <a:lnTo>
                  <a:pt x="50" y="117"/>
                </a:lnTo>
                <a:lnTo>
                  <a:pt x="50" y="218"/>
                </a:lnTo>
                <a:lnTo>
                  <a:pt x="51" y="128"/>
                </a:lnTo>
                <a:lnTo>
                  <a:pt x="51" y="208"/>
                </a:lnTo>
                <a:lnTo>
                  <a:pt x="52" y="126"/>
                </a:lnTo>
                <a:lnTo>
                  <a:pt x="52" y="207"/>
                </a:lnTo>
                <a:lnTo>
                  <a:pt x="53" y="134"/>
                </a:lnTo>
                <a:lnTo>
                  <a:pt x="53" y="203"/>
                </a:lnTo>
                <a:lnTo>
                  <a:pt x="54" y="138"/>
                </a:lnTo>
                <a:lnTo>
                  <a:pt x="54" y="194"/>
                </a:lnTo>
                <a:lnTo>
                  <a:pt x="55" y="145"/>
                </a:lnTo>
                <a:lnTo>
                  <a:pt x="55" y="193"/>
                </a:lnTo>
                <a:lnTo>
                  <a:pt x="56" y="145"/>
                </a:lnTo>
                <a:lnTo>
                  <a:pt x="56" y="194"/>
                </a:lnTo>
                <a:lnTo>
                  <a:pt x="57" y="148"/>
                </a:lnTo>
                <a:lnTo>
                  <a:pt x="57" y="191"/>
                </a:lnTo>
                <a:lnTo>
                  <a:pt x="58" y="151"/>
                </a:lnTo>
                <a:lnTo>
                  <a:pt x="58" y="185"/>
                </a:lnTo>
                <a:lnTo>
                  <a:pt x="59" y="154"/>
                </a:lnTo>
                <a:lnTo>
                  <a:pt x="59" y="185"/>
                </a:lnTo>
                <a:lnTo>
                  <a:pt x="60" y="154"/>
                </a:lnTo>
                <a:lnTo>
                  <a:pt x="60" y="186"/>
                </a:lnTo>
                <a:lnTo>
                  <a:pt x="61" y="157"/>
                </a:lnTo>
                <a:lnTo>
                  <a:pt x="61" y="183"/>
                </a:lnTo>
                <a:lnTo>
                  <a:pt x="62" y="156"/>
                </a:lnTo>
                <a:lnTo>
                  <a:pt x="62" y="182"/>
                </a:lnTo>
                <a:lnTo>
                  <a:pt x="63" y="155"/>
                </a:lnTo>
                <a:lnTo>
                  <a:pt x="63" y="182"/>
                </a:lnTo>
                <a:lnTo>
                  <a:pt x="64" y="154"/>
                </a:lnTo>
                <a:lnTo>
                  <a:pt x="64" y="181"/>
                </a:lnTo>
                <a:lnTo>
                  <a:pt x="65" y="155"/>
                </a:lnTo>
                <a:lnTo>
                  <a:pt x="65" y="186"/>
                </a:lnTo>
                <a:lnTo>
                  <a:pt x="66" y="154"/>
                </a:lnTo>
                <a:lnTo>
                  <a:pt x="66" y="183"/>
                </a:lnTo>
                <a:lnTo>
                  <a:pt x="67" y="152"/>
                </a:lnTo>
                <a:lnTo>
                  <a:pt x="67" y="184"/>
                </a:lnTo>
                <a:lnTo>
                  <a:pt x="68" y="152"/>
                </a:lnTo>
                <a:lnTo>
                  <a:pt x="68" y="187"/>
                </a:lnTo>
                <a:lnTo>
                  <a:pt x="69" y="147"/>
                </a:lnTo>
                <a:lnTo>
                  <a:pt x="69" y="189"/>
                </a:lnTo>
                <a:lnTo>
                  <a:pt x="70" y="145"/>
                </a:lnTo>
                <a:lnTo>
                  <a:pt x="70" y="192"/>
                </a:lnTo>
                <a:lnTo>
                  <a:pt x="71" y="139"/>
                </a:lnTo>
                <a:lnTo>
                  <a:pt x="71" y="194"/>
                </a:lnTo>
                <a:lnTo>
                  <a:pt x="72" y="139"/>
                </a:lnTo>
                <a:lnTo>
                  <a:pt x="72" y="200"/>
                </a:lnTo>
                <a:lnTo>
                  <a:pt x="73" y="134"/>
                </a:lnTo>
                <a:lnTo>
                  <a:pt x="73" y="204"/>
                </a:lnTo>
                <a:lnTo>
                  <a:pt x="74" y="137"/>
                </a:lnTo>
                <a:lnTo>
                  <a:pt x="74" y="204"/>
                </a:lnTo>
                <a:lnTo>
                  <a:pt x="75" y="134"/>
                </a:lnTo>
                <a:lnTo>
                  <a:pt x="75" y="200"/>
                </a:lnTo>
                <a:lnTo>
                  <a:pt x="76" y="135"/>
                </a:lnTo>
                <a:lnTo>
                  <a:pt x="76" y="202"/>
                </a:lnTo>
                <a:lnTo>
                  <a:pt x="77" y="123"/>
                </a:lnTo>
                <a:lnTo>
                  <a:pt x="77" y="213"/>
                </a:lnTo>
                <a:lnTo>
                  <a:pt x="78" y="118"/>
                </a:lnTo>
                <a:lnTo>
                  <a:pt x="78" y="218"/>
                </a:lnTo>
                <a:lnTo>
                  <a:pt x="79" y="112"/>
                </a:lnTo>
                <a:lnTo>
                  <a:pt x="79" y="221"/>
                </a:lnTo>
                <a:lnTo>
                  <a:pt x="80" y="112"/>
                </a:lnTo>
                <a:lnTo>
                  <a:pt x="80" y="227"/>
                </a:lnTo>
                <a:lnTo>
                  <a:pt x="81" y="117"/>
                </a:lnTo>
                <a:lnTo>
                  <a:pt x="81" y="222"/>
                </a:lnTo>
                <a:lnTo>
                  <a:pt x="82" y="121"/>
                </a:lnTo>
                <a:lnTo>
                  <a:pt x="82" y="213"/>
                </a:lnTo>
                <a:lnTo>
                  <a:pt x="83" y="125"/>
                </a:lnTo>
                <a:lnTo>
                  <a:pt x="83" y="213"/>
                </a:lnTo>
                <a:lnTo>
                  <a:pt x="84" y="127"/>
                </a:lnTo>
                <a:lnTo>
                  <a:pt x="84" y="209"/>
                </a:lnTo>
                <a:lnTo>
                  <a:pt x="85" y="128"/>
                </a:lnTo>
                <a:lnTo>
                  <a:pt x="85" y="213"/>
                </a:lnTo>
                <a:lnTo>
                  <a:pt x="86" y="124"/>
                </a:lnTo>
                <a:lnTo>
                  <a:pt x="86" y="214"/>
                </a:lnTo>
                <a:lnTo>
                  <a:pt x="87" y="117"/>
                </a:lnTo>
                <a:lnTo>
                  <a:pt x="87" y="222"/>
                </a:lnTo>
                <a:lnTo>
                  <a:pt x="88" y="113"/>
                </a:lnTo>
                <a:lnTo>
                  <a:pt x="88" y="219"/>
                </a:lnTo>
                <a:lnTo>
                  <a:pt x="90" y="115"/>
                </a:lnTo>
                <a:lnTo>
                  <a:pt x="90" y="225"/>
                </a:lnTo>
                <a:lnTo>
                  <a:pt x="91" y="118"/>
                </a:lnTo>
                <a:lnTo>
                  <a:pt x="91" y="213"/>
                </a:lnTo>
                <a:lnTo>
                  <a:pt x="92" y="128"/>
                </a:lnTo>
                <a:lnTo>
                  <a:pt x="92" y="209"/>
                </a:lnTo>
                <a:lnTo>
                  <a:pt x="93" y="134"/>
                </a:lnTo>
                <a:lnTo>
                  <a:pt x="93" y="199"/>
                </a:lnTo>
                <a:lnTo>
                  <a:pt x="94" y="144"/>
                </a:lnTo>
                <a:lnTo>
                  <a:pt x="94" y="194"/>
                </a:lnTo>
                <a:lnTo>
                  <a:pt x="95" y="144"/>
                </a:lnTo>
                <a:lnTo>
                  <a:pt x="95" y="192"/>
                </a:lnTo>
                <a:lnTo>
                  <a:pt x="96" y="145"/>
                </a:lnTo>
                <a:lnTo>
                  <a:pt x="96" y="195"/>
                </a:lnTo>
                <a:lnTo>
                  <a:pt x="97" y="140"/>
                </a:lnTo>
                <a:lnTo>
                  <a:pt x="97" y="196"/>
                </a:lnTo>
                <a:lnTo>
                  <a:pt x="98" y="134"/>
                </a:lnTo>
                <a:lnTo>
                  <a:pt x="98" y="202"/>
                </a:lnTo>
                <a:lnTo>
                  <a:pt x="99" y="133"/>
                </a:lnTo>
                <a:lnTo>
                  <a:pt x="99" y="207"/>
                </a:lnTo>
                <a:lnTo>
                  <a:pt x="100" y="133"/>
                </a:lnTo>
                <a:lnTo>
                  <a:pt x="100" y="210"/>
                </a:lnTo>
                <a:lnTo>
                  <a:pt x="101" y="130"/>
                </a:lnTo>
                <a:lnTo>
                  <a:pt x="101" y="203"/>
                </a:lnTo>
                <a:lnTo>
                  <a:pt x="102" y="135"/>
                </a:lnTo>
                <a:lnTo>
                  <a:pt x="102" y="200"/>
                </a:lnTo>
                <a:lnTo>
                  <a:pt x="103" y="139"/>
                </a:lnTo>
                <a:lnTo>
                  <a:pt x="103" y="198"/>
                </a:lnTo>
                <a:lnTo>
                  <a:pt x="104" y="143"/>
                </a:lnTo>
                <a:lnTo>
                  <a:pt x="104" y="193"/>
                </a:lnTo>
                <a:lnTo>
                  <a:pt x="105" y="148"/>
                </a:lnTo>
                <a:lnTo>
                  <a:pt x="105" y="192"/>
                </a:lnTo>
                <a:lnTo>
                  <a:pt x="106" y="150"/>
                </a:lnTo>
                <a:lnTo>
                  <a:pt x="106" y="189"/>
                </a:lnTo>
                <a:lnTo>
                  <a:pt x="107" y="151"/>
                </a:lnTo>
                <a:lnTo>
                  <a:pt x="107" y="190"/>
                </a:lnTo>
                <a:lnTo>
                  <a:pt x="108" y="145"/>
                </a:lnTo>
                <a:lnTo>
                  <a:pt x="108" y="191"/>
                </a:lnTo>
                <a:lnTo>
                  <a:pt x="109" y="146"/>
                </a:lnTo>
                <a:lnTo>
                  <a:pt x="109" y="195"/>
                </a:lnTo>
                <a:lnTo>
                  <a:pt x="110" y="140"/>
                </a:lnTo>
                <a:lnTo>
                  <a:pt x="110" y="196"/>
                </a:lnTo>
                <a:lnTo>
                  <a:pt x="111" y="140"/>
                </a:lnTo>
                <a:lnTo>
                  <a:pt x="111" y="193"/>
                </a:lnTo>
                <a:lnTo>
                  <a:pt x="112" y="142"/>
                </a:lnTo>
                <a:lnTo>
                  <a:pt x="112" y="188"/>
                </a:lnTo>
                <a:lnTo>
                  <a:pt x="113" y="147"/>
                </a:lnTo>
                <a:lnTo>
                  <a:pt x="113" y="187"/>
                </a:lnTo>
                <a:lnTo>
                  <a:pt x="114" y="151"/>
                </a:lnTo>
                <a:lnTo>
                  <a:pt x="114" y="189"/>
                </a:lnTo>
                <a:lnTo>
                  <a:pt x="115" y="150"/>
                </a:lnTo>
                <a:lnTo>
                  <a:pt x="115" y="192"/>
                </a:lnTo>
                <a:lnTo>
                  <a:pt x="116" y="148"/>
                </a:lnTo>
                <a:lnTo>
                  <a:pt x="116" y="191"/>
                </a:lnTo>
                <a:lnTo>
                  <a:pt x="117" y="138"/>
                </a:lnTo>
                <a:lnTo>
                  <a:pt x="117" y="202"/>
                </a:lnTo>
                <a:lnTo>
                  <a:pt x="118" y="130"/>
                </a:lnTo>
                <a:lnTo>
                  <a:pt x="118" y="204"/>
                </a:lnTo>
                <a:lnTo>
                  <a:pt x="119" y="127"/>
                </a:lnTo>
                <a:lnTo>
                  <a:pt x="119" y="213"/>
                </a:lnTo>
                <a:lnTo>
                  <a:pt x="120" y="123"/>
                </a:lnTo>
                <a:lnTo>
                  <a:pt x="120" y="217"/>
                </a:lnTo>
                <a:lnTo>
                  <a:pt x="121" y="122"/>
                </a:lnTo>
                <a:lnTo>
                  <a:pt x="121" y="217"/>
                </a:lnTo>
                <a:lnTo>
                  <a:pt x="122" y="127"/>
                </a:lnTo>
                <a:lnTo>
                  <a:pt x="122" y="212"/>
                </a:lnTo>
                <a:lnTo>
                  <a:pt x="123" y="133"/>
                </a:lnTo>
                <a:lnTo>
                  <a:pt x="123" y="207"/>
                </a:lnTo>
                <a:lnTo>
                  <a:pt x="124" y="142"/>
                </a:lnTo>
                <a:lnTo>
                  <a:pt x="124" y="197"/>
                </a:lnTo>
                <a:lnTo>
                  <a:pt x="125" y="148"/>
                </a:lnTo>
                <a:lnTo>
                  <a:pt x="125" y="189"/>
                </a:lnTo>
                <a:lnTo>
                  <a:pt x="126" y="152"/>
                </a:lnTo>
                <a:lnTo>
                  <a:pt x="126" y="184"/>
                </a:lnTo>
                <a:lnTo>
                  <a:pt x="127" y="152"/>
                </a:lnTo>
                <a:lnTo>
                  <a:pt x="127" y="184"/>
                </a:lnTo>
                <a:lnTo>
                  <a:pt x="128" y="152"/>
                </a:lnTo>
                <a:lnTo>
                  <a:pt x="128" y="186"/>
                </a:lnTo>
                <a:lnTo>
                  <a:pt x="129" y="146"/>
                </a:lnTo>
                <a:lnTo>
                  <a:pt x="129" y="192"/>
                </a:lnTo>
                <a:lnTo>
                  <a:pt x="130" y="141"/>
                </a:lnTo>
                <a:lnTo>
                  <a:pt x="130" y="197"/>
                </a:lnTo>
                <a:lnTo>
                  <a:pt x="131" y="131"/>
                </a:lnTo>
                <a:lnTo>
                  <a:pt x="131" y="204"/>
                </a:lnTo>
                <a:lnTo>
                  <a:pt x="132" y="124"/>
                </a:lnTo>
                <a:lnTo>
                  <a:pt x="132" y="209"/>
                </a:lnTo>
                <a:lnTo>
                  <a:pt x="133" y="125"/>
                </a:lnTo>
                <a:lnTo>
                  <a:pt x="133" y="215"/>
                </a:lnTo>
                <a:lnTo>
                  <a:pt x="134" y="128"/>
                </a:lnTo>
                <a:lnTo>
                  <a:pt x="134" y="210"/>
                </a:lnTo>
                <a:lnTo>
                  <a:pt x="135" y="125"/>
                </a:lnTo>
                <a:lnTo>
                  <a:pt x="135" y="208"/>
                </a:lnTo>
                <a:lnTo>
                  <a:pt x="136" y="135"/>
                </a:lnTo>
                <a:lnTo>
                  <a:pt x="136" y="200"/>
                </a:lnTo>
                <a:lnTo>
                  <a:pt x="137" y="137"/>
                </a:lnTo>
                <a:lnTo>
                  <a:pt x="137" y="197"/>
                </a:lnTo>
                <a:lnTo>
                  <a:pt x="138" y="149"/>
                </a:lnTo>
                <a:lnTo>
                  <a:pt x="138" y="189"/>
                </a:lnTo>
                <a:lnTo>
                  <a:pt x="139" y="153"/>
                </a:lnTo>
                <a:lnTo>
                  <a:pt x="139" y="187"/>
                </a:lnTo>
                <a:lnTo>
                  <a:pt x="140" y="155"/>
                </a:lnTo>
                <a:lnTo>
                  <a:pt x="140" y="182"/>
                </a:lnTo>
                <a:lnTo>
                  <a:pt x="141" y="158"/>
                </a:lnTo>
                <a:lnTo>
                  <a:pt x="141" y="181"/>
                </a:lnTo>
                <a:lnTo>
                  <a:pt x="142" y="153"/>
                </a:lnTo>
                <a:lnTo>
                  <a:pt x="142" y="185"/>
                </a:lnTo>
                <a:lnTo>
                  <a:pt x="143" y="148"/>
                </a:lnTo>
                <a:lnTo>
                  <a:pt x="143" y="185"/>
                </a:lnTo>
                <a:lnTo>
                  <a:pt x="144" y="148"/>
                </a:lnTo>
                <a:lnTo>
                  <a:pt x="144" y="192"/>
                </a:lnTo>
                <a:lnTo>
                  <a:pt x="145" y="142"/>
                </a:lnTo>
                <a:lnTo>
                  <a:pt x="145" y="194"/>
                </a:lnTo>
                <a:lnTo>
                  <a:pt x="146" y="139"/>
                </a:lnTo>
                <a:lnTo>
                  <a:pt x="146" y="200"/>
                </a:lnTo>
                <a:lnTo>
                  <a:pt x="147" y="134"/>
                </a:lnTo>
                <a:lnTo>
                  <a:pt x="147" y="202"/>
                </a:lnTo>
                <a:lnTo>
                  <a:pt x="149" y="134"/>
                </a:lnTo>
                <a:lnTo>
                  <a:pt x="149" y="206"/>
                </a:lnTo>
                <a:lnTo>
                  <a:pt x="150" y="133"/>
                </a:lnTo>
                <a:lnTo>
                  <a:pt x="150" y="201"/>
                </a:lnTo>
                <a:lnTo>
                  <a:pt x="151" y="132"/>
                </a:lnTo>
                <a:lnTo>
                  <a:pt x="151" y="201"/>
                </a:lnTo>
                <a:lnTo>
                  <a:pt x="152" y="135"/>
                </a:lnTo>
                <a:lnTo>
                  <a:pt x="152" y="199"/>
                </a:lnTo>
                <a:lnTo>
                  <a:pt x="153" y="139"/>
                </a:lnTo>
                <a:lnTo>
                  <a:pt x="153" y="197"/>
                </a:lnTo>
                <a:lnTo>
                  <a:pt x="154" y="142"/>
                </a:lnTo>
                <a:lnTo>
                  <a:pt x="154" y="195"/>
                </a:lnTo>
                <a:lnTo>
                  <a:pt x="155" y="148"/>
                </a:lnTo>
                <a:lnTo>
                  <a:pt x="155" y="192"/>
                </a:lnTo>
                <a:lnTo>
                  <a:pt x="156" y="149"/>
                </a:lnTo>
                <a:lnTo>
                  <a:pt x="156" y="189"/>
                </a:lnTo>
                <a:lnTo>
                  <a:pt x="157" y="145"/>
                </a:lnTo>
                <a:lnTo>
                  <a:pt x="157" y="192"/>
                </a:lnTo>
                <a:lnTo>
                  <a:pt x="158" y="144"/>
                </a:lnTo>
                <a:lnTo>
                  <a:pt x="158" y="197"/>
                </a:lnTo>
                <a:lnTo>
                  <a:pt x="159" y="135"/>
                </a:lnTo>
                <a:lnTo>
                  <a:pt x="159" y="212"/>
                </a:lnTo>
                <a:lnTo>
                  <a:pt x="160" y="131"/>
                </a:lnTo>
                <a:lnTo>
                  <a:pt x="160" y="210"/>
                </a:lnTo>
                <a:lnTo>
                  <a:pt x="161" y="125"/>
                </a:lnTo>
                <a:lnTo>
                  <a:pt x="161" y="210"/>
                </a:lnTo>
                <a:lnTo>
                  <a:pt x="162" y="125"/>
                </a:lnTo>
                <a:lnTo>
                  <a:pt x="162" y="210"/>
                </a:lnTo>
                <a:lnTo>
                  <a:pt x="163" y="131"/>
                </a:lnTo>
                <a:lnTo>
                  <a:pt x="163" y="207"/>
                </a:lnTo>
                <a:lnTo>
                  <a:pt x="164" y="136"/>
                </a:lnTo>
                <a:lnTo>
                  <a:pt x="164" y="200"/>
                </a:lnTo>
                <a:lnTo>
                  <a:pt x="165" y="142"/>
                </a:lnTo>
                <a:lnTo>
                  <a:pt x="165" y="195"/>
                </a:lnTo>
                <a:lnTo>
                  <a:pt x="166" y="144"/>
                </a:lnTo>
                <a:lnTo>
                  <a:pt x="166" y="191"/>
                </a:lnTo>
                <a:lnTo>
                  <a:pt x="167" y="150"/>
                </a:lnTo>
                <a:lnTo>
                  <a:pt x="167" y="189"/>
                </a:lnTo>
                <a:lnTo>
                  <a:pt x="168" y="155"/>
                </a:lnTo>
                <a:lnTo>
                  <a:pt x="168" y="186"/>
                </a:lnTo>
                <a:lnTo>
                  <a:pt x="169" y="152"/>
                </a:lnTo>
                <a:lnTo>
                  <a:pt x="169" y="187"/>
                </a:lnTo>
                <a:lnTo>
                  <a:pt x="170" y="155"/>
                </a:lnTo>
                <a:lnTo>
                  <a:pt x="170" y="183"/>
                </a:lnTo>
                <a:lnTo>
                  <a:pt x="171" y="154"/>
                </a:lnTo>
                <a:lnTo>
                  <a:pt x="171" y="185"/>
                </a:lnTo>
                <a:lnTo>
                  <a:pt x="172" y="151"/>
                </a:lnTo>
                <a:lnTo>
                  <a:pt x="172" y="188"/>
                </a:lnTo>
                <a:lnTo>
                  <a:pt x="173" y="149"/>
                </a:lnTo>
                <a:lnTo>
                  <a:pt x="173" y="190"/>
                </a:lnTo>
                <a:lnTo>
                  <a:pt x="174" y="146"/>
                </a:lnTo>
                <a:lnTo>
                  <a:pt x="174" y="191"/>
                </a:lnTo>
                <a:lnTo>
                  <a:pt x="175" y="140"/>
                </a:lnTo>
                <a:lnTo>
                  <a:pt x="175" y="196"/>
                </a:lnTo>
                <a:lnTo>
                  <a:pt x="176" y="135"/>
                </a:lnTo>
                <a:lnTo>
                  <a:pt x="176" y="202"/>
                </a:lnTo>
                <a:lnTo>
                  <a:pt x="177" y="132"/>
                </a:lnTo>
                <a:lnTo>
                  <a:pt x="177" y="208"/>
                </a:lnTo>
                <a:lnTo>
                  <a:pt x="178" y="127"/>
                </a:lnTo>
                <a:lnTo>
                  <a:pt x="178" y="211"/>
                </a:lnTo>
                <a:lnTo>
                  <a:pt x="179" y="127"/>
                </a:lnTo>
                <a:lnTo>
                  <a:pt x="179" y="211"/>
                </a:lnTo>
                <a:lnTo>
                  <a:pt x="180" y="129"/>
                </a:lnTo>
                <a:lnTo>
                  <a:pt x="180" y="209"/>
                </a:lnTo>
                <a:lnTo>
                  <a:pt x="181" y="129"/>
                </a:lnTo>
                <a:lnTo>
                  <a:pt x="181" y="209"/>
                </a:lnTo>
                <a:lnTo>
                  <a:pt x="182" y="132"/>
                </a:lnTo>
                <a:lnTo>
                  <a:pt x="182" y="200"/>
                </a:lnTo>
                <a:lnTo>
                  <a:pt x="183" y="135"/>
                </a:lnTo>
                <a:lnTo>
                  <a:pt x="183" y="197"/>
                </a:lnTo>
                <a:lnTo>
                  <a:pt x="184" y="144"/>
                </a:lnTo>
                <a:lnTo>
                  <a:pt x="184" y="194"/>
                </a:lnTo>
                <a:lnTo>
                  <a:pt x="185" y="148"/>
                </a:lnTo>
                <a:lnTo>
                  <a:pt x="185" y="188"/>
                </a:lnTo>
                <a:lnTo>
                  <a:pt x="186" y="150"/>
                </a:lnTo>
                <a:lnTo>
                  <a:pt x="186" y="184"/>
                </a:lnTo>
                <a:lnTo>
                  <a:pt x="187" y="156"/>
                </a:lnTo>
                <a:lnTo>
                  <a:pt x="187" y="182"/>
                </a:lnTo>
                <a:lnTo>
                  <a:pt x="188" y="157"/>
                </a:lnTo>
                <a:lnTo>
                  <a:pt x="188" y="180"/>
                </a:lnTo>
                <a:lnTo>
                  <a:pt x="189" y="158"/>
                </a:lnTo>
                <a:lnTo>
                  <a:pt x="189" y="178"/>
                </a:lnTo>
                <a:lnTo>
                  <a:pt x="190" y="159"/>
                </a:lnTo>
                <a:lnTo>
                  <a:pt x="190" y="180"/>
                </a:lnTo>
                <a:lnTo>
                  <a:pt x="191" y="158"/>
                </a:lnTo>
                <a:lnTo>
                  <a:pt x="191" y="179"/>
                </a:lnTo>
                <a:lnTo>
                  <a:pt x="192" y="160"/>
                </a:lnTo>
                <a:lnTo>
                  <a:pt x="192" y="180"/>
                </a:lnTo>
                <a:lnTo>
                  <a:pt x="193" y="157"/>
                </a:lnTo>
                <a:lnTo>
                  <a:pt x="193" y="181"/>
                </a:lnTo>
                <a:lnTo>
                  <a:pt x="194" y="157"/>
                </a:lnTo>
                <a:lnTo>
                  <a:pt x="194" y="183"/>
                </a:lnTo>
                <a:lnTo>
                  <a:pt x="195" y="155"/>
                </a:lnTo>
                <a:lnTo>
                  <a:pt x="195" y="184"/>
                </a:lnTo>
                <a:lnTo>
                  <a:pt x="196" y="148"/>
                </a:lnTo>
                <a:lnTo>
                  <a:pt x="196" y="189"/>
                </a:lnTo>
                <a:lnTo>
                  <a:pt x="197" y="140"/>
                </a:lnTo>
                <a:lnTo>
                  <a:pt x="197" y="196"/>
                </a:lnTo>
                <a:lnTo>
                  <a:pt x="198" y="128"/>
                </a:lnTo>
                <a:lnTo>
                  <a:pt x="198" y="212"/>
                </a:lnTo>
                <a:lnTo>
                  <a:pt x="199" y="121"/>
                </a:lnTo>
                <a:lnTo>
                  <a:pt x="199" y="222"/>
                </a:lnTo>
                <a:lnTo>
                  <a:pt x="200" y="112"/>
                </a:lnTo>
                <a:lnTo>
                  <a:pt x="200" y="224"/>
                </a:lnTo>
                <a:lnTo>
                  <a:pt x="201" y="103"/>
                </a:lnTo>
                <a:lnTo>
                  <a:pt x="201" y="229"/>
                </a:lnTo>
                <a:lnTo>
                  <a:pt x="202" y="103"/>
                </a:lnTo>
                <a:lnTo>
                  <a:pt x="202" y="226"/>
                </a:lnTo>
                <a:lnTo>
                  <a:pt x="203" y="117"/>
                </a:lnTo>
                <a:lnTo>
                  <a:pt x="203" y="224"/>
                </a:lnTo>
                <a:lnTo>
                  <a:pt x="204" y="129"/>
                </a:lnTo>
                <a:lnTo>
                  <a:pt x="204" y="207"/>
                </a:lnTo>
                <a:lnTo>
                  <a:pt x="205" y="136"/>
                </a:lnTo>
                <a:lnTo>
                  <a:pt x="205" y="201"/>
                </a:lnTo>
                <a:lnTo>
                  <a:pt x="206" y="142"/>
                </a:lnTo>
                <a:lnTo>
                  <a:pt x="206" y="191"/>
                </a:lnTo>
                <a:lnTo>
                  <a:pt x="208" y="150"/>
                </a:lnTo>
                <a:lnTo>
                  <a:pt x="208" y="193"/>
                </a:lnTo>
                <a:lnTo>
                  <a:pt x="209" y="156"/>
                </a:lnTo>
                <a:lnTo>
                  <a:pt x="209" y="184"/>
                </a:lnTo>
                <a:lnTo>
                  <a:pt x="210" y="155"/>
                </a:lnTo>
                <a:lnTo>
                  <a:pt x="210" y="181"/>
                </a:lnTo>
                <a:lnTo>
                  <a:pt x="211" y="157"/>
                </a:lnTo>
                <a:lnTo>
                  <a:pt x="211" y="179"/>
                </a:lnTo>
                <a:lnTo>
                  <a:pt x="212" y="158"/>
                </a:lnTo>
                <a:lnTo>
                  <a:pt x="212" y="184"/>
                </a:lnTo>
                <a:lnTo>
                  <a:pt x="213" y="158"/>
                </a:lnTo>
                <a:lnTo>
                  <a:pt x="213" y="186"/>
                </a:lnTo>
                <a:lnTo>
                  <a:pt x="214" y="157"/>
                </a:lnTo>
                <a:lnTo>
                  <a:pt x="214" y="189"/>
                </a:lnTo>
                <a:lnTo>
                  <a:pt x="215" y="159"/>
                </a:lnTo>
                <a:lnTo>
                  <a:pt x="215" y="182"/>
                </a:lnTo>
                <a:lnTo>
                  <a:pt x="216" y="158"/>
                </a:lnTo>
                <a:lnTo>
                  <a:pt x="216" y="185"/>
                </a:lnTo>
                <a:lnTo>
                  <a:pt x="217" y="153"/>
                </a:lnTo>
                <a:lnTo>
                  <a:pt x="217" y="185"/>
                </a:lnTo>
                <a:lnTo>
                  <a:pt x="218" y="152"/>
                </a:lnTo>
                <a:lnTo>
                  <a:pt x="218" y="190"/>
                </a:lnTo>
                <a:lnTo>
                  <a:pt x="219" y="142"/>
                </a:lnTo>
                <a:lnTo>
                  <a:pt x="219" y="201"/>
                </a:lnTo>
                <a:lnTo>
                  <a:pt x="220" y="138"/>
                </a:lnTo>
                <a:lnTo>
                  <a:pt x="220" y="205"/>
                </a:lnTo>
                <a:lnTo>
                  <a:pt x="221" y="131"/>
                </a:lnTo>
                <a:lnTo>
                  <a:pt x="221" y="205"/>
                </a:lnTo>
                <a:lnTo>
                  <a:pt x="222" y="131"/>
                </a:lnTo>
                <a:lnTo>
                  <a:pt x="222" y="213"/>
                </a:lnTo>
                <a:lnTo>
                  <a:pt x="223" y="126"/>
                </a:lnTo>
                <a:lnTo>
                  <a:pt x="223" y="209"/>
                </a:lnTo>
                <a:lnTo>
                  <a:pt x="224" y="127"/>
                </a:lnTo>
                <a:lnTo>
                  <a:pt x="224" y="210"/>
                </a:lnTo>
                <a:lnTo>
                  <a:pt x="225" y="134"/>
                </a:lnTo>
                <a:lnTo>
                  <a:pt x="225" y="208"/>
                </a:lnTo>
                <a:lnTo>
                  <a:pt x="226" y="133"/>
                </a:lnTo>
                <a:lnTo>
                  <a:pt x="226" y="202"/>
                </a:lnTo>
                <a:lnTo>
                  <a:pt x="227" y="138"/>
                </a:lnTo>
                <a:lnTo>
                  <a:pt x="227" y="198"/>
                </a:lnTo>
                <a:lnTo>
                  <a:pt x="228" y="144"/>
                </a:lnTo>
                <a:lnTo>
                  <a:pt x="228" y="195"/>
                </a:lnTo>
                <a:lnTo>
                  <a:pt x="229" y="147"/>
                </a:lnTo>
                <a:lnTo>
                  <a:pt x="229" y="191"/>
                </a:lnTo>
                <a:lnTo>
                  <a:pt x="230" y="151"/>
                </a:lnTo>
                <a:lnTo>
                  <a:pt x="230" y="188"/>
                </a:lnTo>
                <a:lnTo>
                  <a:pt x="231" y="153"/>
                </a:lnTo>
                <a:lnTo>
                  <a:pt x="231" y="184"/>
                </a:lnTo>
                <a:lnTo>
                  <a:pt x="232" y="155"/>
                </a:lnTo>
                <a:lnTo>
                  <a:pt x="232" y="188"/>
                </a:lnTo>
                <a:lnTo>
                  <a:pt x="233" y="155"/>
                </a:lnTo>
                <a:lnTo>
                  <a:pt x="233" y="184"/>
                </a:lnTo>
                <a:lnTo>
                  <a:pt x="234" y="157"/>
                </a:lnTo>
                <a:lnTo>
                  <a:pt x="234" y="183"/>
                </a:lnTo>
                <a:lnTo>
                  <a:pt x="235" y="154"/>
                </a:lnTo>
                <a:lnTo>
                  <a:pt x="235" y="180"/>
                </a:lnTo>
                <a:lnTo>
                  <a:pt x="236" y="154"/>
                </a:lnTo>
                <a:lnTo>
                  <a:pt x="236" y="180"/>
                </a:lnTo>
                <a:lnTo>
                  <a:pt x="237" y="151"/>
                </a:lnTo>
                <a:lnTo>
                  <a:pt x="237" y="182"/>
                </a:lnTo>
                <a:lnTo>
                  <a:pt x="238" y="149"/>
                </a:lnTo>
                <a:lnTo>
                  <a:pt x="238" y="190"/>
                </a:lnTo>
                <a:lnTo>
                  <a:pt x="239" y="142"/>
                </a:lnTo>
                <a:lnTo>
                  <a:pt x="239" y="196"/>
                </a:lnTo>
                <a:lnTo>
                  <a:pt x="240" y="136"/>
                </a:lnTo>
                <a:lnTo>
                  <a:pt x="240" y="205"/>
                </a:lnTo>
                <a:lnTo>
                  <a:pt x="241" y="130"/>
                </a:lnTo>
                <a:lnTo>
                  <a:pt x="241" y="207"/>
                </a:lnTo>
                <a:lnTo>
                  <a:pt x="242" y="126"/>
                </a:lnTo>
                <a:lnTo>
                  <a:pt x="242" y="209"/>
                </a:lnTo>
                <a:lnTo>
                  <a:pt x="243" y="126"/>
                </a:lnTo>
                <a:lnTo>
                  <a:pt x="243" y="212"/>
                </a:lnTo>
                <a:lnTo>
                  <a:pt x="244" y="132"/>
                </a:lnTo>
                <a:lnTo>
                  <a:pt x="244" y="207"/>
                </a:lnTo>
                <a:lnTo>
                  <a:pt x="245" y="136"/>
                </a:lnTo>
                <a:lnTo>
                  <a:pt x="245" y="200"/>
                </a:lnTo>
                <a:lnTo>
                  <a:pt x="246" y="142"/>
                </a:lnTo>
                <a:lnTo>
                  <a:pt x="246" y="199"/>
                </a:lnTo>
                <a:lnTo>
                  <a:pt x="247" y="145"/>
                </a:lnTo>
                <a:lnTo>
                  <a:pt x="247" y="194"/>
                </a:lnTo>
                <a:lnTo>
                  <a:pt x="248" y="144"/>
                </a:lnTo>
                <a:lnTo>
                  <a:pt x="248" y="195"/>
                </a:lnTo>
                <a:lnTo>
                  <a:pt x="249" y="143"/>
                </a:lnTo>
                <a:lnTo>
                  <a:pt x="249" y="193"/>
                </a:lnTo>
                <a:lnTo>
                  <a:pt x="250" y="143"/>
                </a:lnTo>
                <a:lnTo>
                  <a:pt x="250" y="198"/>
                </a:lnTo>
                <a:lnTo>
                  <a:pt x="251" y="140"/>
                </a:lnTo>
                <a:lnTo>
                  <a:pt x="251" y="196"/>
                </a:lnTo>
                <a:lnTo>
                  <a:pt x="252" y="141"/>
                </a:lnTo>
                <a:lnTo>
                  <a:pt x="252" y="197"/>
                </a:lnTo>
                <a:lnTo>
                  <a:pt x="253" y="141"/>
                </a:lnTo>
                <a:lnTo>
                  <a:pt x="253" y="200"/>
                </a:lnTo>
                <a:lnTo>
                  <a:pt x="254" y="145"/>
                </a:lnTo>
                <a:lnTo>
                  <a:pt x="254" y="193"/>
                </a:lnTo>
                <a:lnTo>
                  <a:pt x="255" y="144"/>
                </a:lnTo>
                <a:lnTo>
                  <a:pt x="255" y="192"/>
                </a:lnTo>
                <a:lnTo>
                  <a:pt x="256" y="146"/>
                </a:lnTo>
                <a:lnTo>
                  <a:pt x="256" y="190"/>
                </a:lnTo>
                <a:lnTo>
                  <a:pt x="257" y="146"/>
                </a:lnTo>
                <a:lnTo>
                  <a:pt x="257" y="188"/>
                </a:lnTo>
                <a:lnTo>
                  <a:pt x="258" y="151"/>
                </a:lnTo>
                <a:lnTo>
                  <a:pt x="258" y="186"/>
                </a:lnTo>
                <a:lnTo>
                  <a:pt x="259" y="154"/>
                </a:lnTo>
                <a:lnTo>
                  <a:pt x="259" y="185"/>
                </a:lnTo>
                <a:lnTo>
                  <a:pt x="260" y="155"/>
                </a:lnTo>
                <a:lnTo>
                  <a:pt x="260" y="185"/>
                </a:lnTo>
                <a:lnTo>
                  <a:pt x="261" y="155"/>
                </a:lnTo>
                <a:lnTo>
                  <a:pt x="261" y="181"/>
                </a:lnTo>
                <a:lnTo>
                  <a:pt x="262" y="155"/>
                </a:lnTo>
                <a:lnTo>
                  <a:pt x="262" y="183"/>
                </a:lnTo>
                <a:lnTo>
                  <a:pt x="263" y="153"/>
                </a:lnTo>
                <a:lnTo>
                  <a:pt x="263" y="184"/>
                </a:lnTo>
                <a:lnTo>
                  <a:pt x="264" y="149"/>
                </a:lnTo>
                <a:lnTo>
                  <a:pt x="264" y="191"/>
                </a:lnTo>
                <a:lnTo>
                  <a:pt x="265" y="143"/>
                </a:lnTo>
                <a:lnTo>
                  <a:pt x="265" y="194"/>
                </a:lnTo>
                <a:lnTo>
                  <a:pt x="266" y="139"/>
                </a:lnTo>
                <a:lnTo>
                  <a:pt x="266" y="194"/>
                </a:lnTo>
                <a:lnTo>
                  <a:pt x="268" y="134"/>
                </a:lnTo>
                <a:lnTo>
                  <a:pt x="268" y="200"/>
                </a:lnTo>
                <a:lnTo>
                  <a:pt x="269" y="137"/>
                </a:lnTo>
                <a:lnTo>
                  <a:pt x="269" y="202"/>
                </a:lnTo>
                <a:lnTo>
                  <a:pt x="270" y="134"/>
                </a:lnTo>
                <a:lnTo>
                  <a:pt x="270" y="203"/>
                </a:lnTo>
                <a:lnTo>
                  <a:pt x="271" y="140"/>
                </a:lnTo>
                <a:lnTo>
                  <a:pt x="271" y="200"/>
                </a:lnTo>
                <a:lnTo>
                  <a:pt x="272" y="142"/>
                </a:lnTo>
                <a:lnTo>
                  <a:pt x="272" y="198"/>
                </a:lnTo>
                <a:lnTo>
                  <a:pt x="273" y="151"/>
                </a:lnTo>
                <a:lnTo>
                  <a:pt x="273" y="188"/>
                </a:lnTo>
                <a:lnTo>
                  <a:pt x="274" y="152"/>
                </a:lnTo>
                <a:lnTo>
                  <a:pt x="274" y="185"/>
                </a:lnTo>
                <a:lnTo>
                  <a:pt x="275" y="157"/>
                </a:lnTo>
                <a:lnTo>
                  <a:pt x="275" y="180"/>
                </a:lnTo>
                <a:lnTo>
                  <a:pt x="276" y="156"/>
                </a:lnTo>
                <a:lnTo>
                  <a:pt x="276" y="183"/>
                </a:lnTo>
                <a:lnTo>
                  <a:pt x="277" y="155"/>
                </a:lnTo>
                <a:lnTo>
                  <a:pt x="277" y="184"/>
                </a:lnTo>
                <a:lnTo>
                  <a:pt x="278" y="153"/>
                </a:lnTo>
                <a:lnTo>
                  <a:pt x="278" y="188"/>
                </a:lnTo>
                <a:lnTo>
                  <a:pt x="279" y="148"/>
                </a:lnTo>
                <a:lnTo>
                  <a:pt x="279" y="190"/>
                </a:lnTo>
                <a:lnTo>
                  <a:pt x="280" y="143"/>
                </a:lnTo>
                <a:lnTo>
                  <a:pt x="280" y="197"/>
                </a:lnTo>
                <a:lnTo>
                  <a:pt x="281" y="132"/>
                </a:lnTo>
                <a:lnTo>
                  <a:pt x="281" y="200"/>
                </a:lnTo>
                <a:lnTo>
                  <a:pt x="282" y="130"/>
                </a:lnTo>
                <a:lnTo>
                  <a:pt x="282" y="208"/>
                </a:lnTo>
                <a:lnTo>
                  <a:pt x="283" y="127"/>
                </a:lnTo>
                <a:lnTo>
                  <a:pt x="283" y="209"/>
                </a:lnTo>
                <a:lnTo>
                  <a:pt x="284" y="130"/>
                </a:lnTo>
                <a:lnTo>
                  <a:pt x="284" y="209"/>
                </a:lnTo>
                <a:lnTo>
                  <a:pt x="285" y="133"/>
                </a:lnTo>
                <a:lnTo>
                  <a:pt x="285" y="208"/>
                </a:lnTo>
                <a:lnTo>
                  <a:pt x="286" y="138"/>
                </a:lnTo>
                <a:lnTo>
                  <a:pt x="286" y="201"/>
                </a:lnTo>
                <a:lnTo>
                  <a:pt x="287" y="144"/>
                </a:lnTo>
                <a:lnTo>
                  <a:pt x="287" y="195"/>
                </a:lnTo>
                <a:lnTo>
                  <a:pt x="288" y="146"/>
                </a:lnTo>
                <a:lnTo>
                  <a:pt x="288" y="189"/>
                </a:lnTo>
                <a:lnTo>
                  <a:pt x="289" y="151"/>
                </a:lnTo>
                <a:lnTo>
                  <a:pt x="289" y="188"/>
                </a:lnTo>
                <a:lnTo>
                  <a:pt x="290" y="150"/>
                </a:lnTo>
                <a:lnTo>
                  <a:pt x="290" y="185"/>
                </a:lnTo>
                <a:lnTo>
                  <a:pt x="291" y="154"/>
                </a:lnTo>
                <a:lnTo>
                  <a:pt x="291" y="184"/>
                </a:lnTo>
                <a:lnTo>
                  <a:pt x="292" y="150"/>
                </a:lnTo>
                <a:lnTo>
                  <a:pt x="292" y="183"/>
                </a:lnTo>
                <a:lnTo>
                  <a:pt x="293" y="150"/>
                </a:lnTo>
                <a:lnTo>
                  <a:pt x="293" y="189"/>
                </a:lnTo>
                <a:lnTo>
                  <a:pt x="294" y="150"/>
                </a:lnTo>
                <a:lnTo>
                  <a:pt x="294" y="188"/>
                </a:lnTo>
                <a:lnTo>
                  <a:pt x="295" y="151"/>
                </a:lnTo>
                <a:lnTo>
                  <a:pt x="295" y="189"/>
                </a:lnTo>
                <a:lnTo>
                  <a:pt x="296" y="152"/>
                </a:lnTo>
                <a:lnTo>
                  <a:pt x="296" y="185"/>
                </a:lnTo>
                <a:lnTo>
                  <a:pt x="297" y="151"/>
                </a:lnTo>
                <a:lnTo>
                  <a:pt x="297" y="188"/>
                </a:lnTo>
                <a:lnTo>
                  <a:pt x="298" y="152"/>
                </a:lnTo>
                <a:lnTo>
                  <a:pt x="298" y="187"/>
                </a:lnTo>
                <a:lnTo>
                  <a:pt x="299" y="151"/>
                </a:lnTo>
                <a:lnTo>
                  <a:pt x="299" y="189"/>
                </a:lnTo>
                <a:lnTo>
                  <a:pt x="300" y="145"/>
                </a:lnTo>
                <a:lnTo>
                  <a:pt x="300" y="193"/>
                </a:lnTo>
                <a:lnTo>
                  <a:pt x="301" y="145"/>
                </a:lnTo>
                <a:lnTo>
                  <a:pt x="301" y="194"/>
                </a:lnTo>
                <a:lnTo>
                  <a:pt x="302" y="145"/>
                </a:lnTo>
                <a:lnTo>
                  <a:pt x="302" y="196"/>
                </a:lnTo>
                <a:lnTo>
                  <a:pt x="303" y="141"/>
                </a:lnTo>
                <a:lnTo>
                  <a:pt x="303" y="193"/>
                </a:lnTo>
                <a:lnTo>
                  <a:pt x="304" y="146"/>
                </a:lnTo>
                <a:lnTo>
                  <a:pt x="304" y="196"/>
                </a:lnTo>
                <a:lnTo>
                  <a:pt x="305" y="148"/>
                </a:lnTo>
                <a:lnTo>
                  <a:pt x="305" y="189"/>
                </a:lnTo>
                <a:lnTo>
                  <a:pt x="306" y="154"/>
                </a:lnTo>
                <a:lnTo>
                  <a:pt x="306" y="186"/>
                </a:lnTo>
                <a:lnTo>
                  <a:pt x="307" y="149"/>
                </a:lnTo>
                <a:lnTo>
                  <a:pt x="307" y="186"/>
                </a:lnTo>
                <a:lnTo>
                  <a:pt x="308" y="152"/>
                </a:lnTo>
                <a:lnTo>
                  <a:pt x="308" y="186"/>
                </a:lnTo>
                <a:lnTo>
                  <a:pt x="309" y="151"/>
                </a:lnTo>
                <a:lnTo>
                  <a:pt x="309" y="187"/>
                </a:lnTo>
                <a:lnTo>
                  <a:pt x="310" y="149"/>
                </a:lnTo>
                <a:lnTo>
                  <a:pt x="310" y="190"/>
                </a:lnTo>
                <a:lnTo>
                  <a:pt x="311" y="143"/>
                </a:lnTo>
                <a:lnTo>
                  <a:pt x="311" y="197"/>
                </a:lnTo>
                <a:lnTo>
                  <a:pt x="312" y="136"/>
                </a:lnTo>
                <a:lnTo>
                  <a:pt x="312" y="203"/>
                </a:lnTo>
                <a:lnTo>
                  <a:pt x="313" y="135"/>
                </a:lnTo>
                <a:lnTo>
                  <a:pt x="313" y="206"/>
                </a:lnTo>
                <a:lnTo>
                  <a:pt x="314" y="138"/>
                </a:lnTo>
                <a:lnTo>
                  <a:pt x="314" y="200"/>
                </a:lnTo>
                <a:lnTo>
                  <a:pt x="315" y="138"/>
                </a:lnTo>
                <a:lnTo>
                  <a:pt x="315" y="200"/>
                </a:lnTo>
                <a:lnTo>
                  <a:pt x="316" y="143"/>
                </a:lnTo>
                <a:lnTo>
                  <a:pt x="316" y="193"/>
                </a:lnTo>
                <a:lnTo>
                  <a:pt x="317" y="143"/>
                </a:lnTo>
                <a:lnTo>
                  <a:pt x="317" y="194"/>
                </a:lnTo>
                <a:lnTo>
                  <a:pt x="318" y="146"/>
                </a:lnTo>
                <a:lnTo>
                  <a:pt x="318" y="193"/>
                </a:lnTo>
                <a:lnTo>
                  <a:pt x="319" y="146"/>
                </a:lnTo>
                <a:lnTo>
                  <a:pt x="319" y="192"/>
                </a:lnTo>
                <a:lnTo>
                  <a:pt x="320" y="137"/>
                </a:lnTo>
                <a:lnTo>
                  <a:pt x="320" y="197"/>
                </a:lnTo>
                <a:lnTo>
                  <a:pt x="321" y="137"/>
                </a:lnTo>
                <a:lnTo>
                  <a:pt x="321" y="202"/>
                </a:lnTo>
                <a:lnTo>
                  <a:pt x="322" y="133"/>
                </a:lnTo>
                <a:lnTo>
                  <a:pt x="322" y="207"/>
                </a:lnTo>
                <a:lnTo>
                  <a:pt x="323" y="126"/>
                </a:lnTo>
                <a:lnTo>
                  <a:pt x="323" y="207"/>
                </a:lnTo>
                <a:lnTo>
                  <a:pt x="324" y="132"/>
                </a:lnTo>
                <a:lnTo>
                  <a:pt x="324" y="210"/>
                </a:lnTo>
                <a:lnTo>
                  <a:pt x="325" y="132"/>
                </a:lnTo>
                <a:lnTo>
                  <a:pt x="325" y="199"/>
                </a:lnTo>
                <a:lnTo>
                  <a:pt x="327" y="143"/>
                </a:lnTo>
                <a:lnTo>
                  <a:pt x="327" y="197"/>
                </a:lnTo>
                <a:lnTo>
                  <a:pt x="328" y="144"/>
                </a:lnTo>
                <a:lnTo>
                  <a:pt x="328" y="191"/>
                </a:lnTo>
                <a:lnTo>
                  <a:pt x="329" y="147"/>
                </a:lnTo>
                <a:lnTo>
                  <a:pt x="329" y="190"/>
                </a:lnTo>
                <a:lnTo>
                  <a:pt x="330" y="148"/>
                </a:lnTo>
                <a:lnTo>
                  <a:pt x="330" y="189"/>
                </a:lnTo>
                <a:lnTo>
                  <a:pt x="331" y="152"/>
                </a:lnTo>
                <a:lnTo>
                  <a:pt x="331" y="189"/>
                </a:lnTo>
                <a:lnTo>
                  <a:pt x="332" y="152"/>
                </a:lnTo>
                <a:lnTo>
                  <a:pt x="332" y="185"/>
                </a:lnTo>
                <a:lnTo>
                  <a:pt x="333" y="154"/>
                </a:lnTo>
                <a:lnTo>
                  <a:pt x="333" y="187"/>
                </a:lnTo>
                <a:lnTo>
                  <a:pt x="334" y="153"/>
                </a:lnTo>
                <a:lnTo>
                  <a:pt x="334" y="183"/>
                </a:lnTo>
                <a:lnTo>
                  <a:pt x="335" y="154"/>
                </a:lnTo>
                <a:lnTo>
                  <a:pt x="335" y="179"/>
                </a:lnTo>
                <a:lnTo>
                  <a:pt x="336" y="159"/>
                </a:lnTo>
                <a:lnTo>
                  <a:pt x="336" y="178"/>
                </a:lnTo>
                <a:lnTo>
                  <a:pt x="337" y="156"/>
                </a:lnTo>
                <a:lnTo>
                  <a:pt x="337" y="178"/>
                </a:lnTo>
                <a:lnTo>
                  <a:pt x="338" y="159"/>
                </a:lnTo>
                <a:lnTo>
                  <a:pt x="338" y="179"/>
                </a:lnTo>
                <a:lnTo>
                  <a:pt x="339" y="159"/>
                </a:lnTo>
                <a:lnTo>
                  <a:pt x="339" y="179"/>
                </a:lnTo>
                <a:lnTo>
                  <a:pt x="340" y="158"/>
                </a:lnTo>
                <a:lnTo>
                  <a:pt x="340" y="181"/>
                </a:lnTo>
                <a:lnTo>
                  <a:pt x="341" y="158"/>
                </a:lnTo>
                <a:lnTo>
                  <a:pt x="341" y="183"/>
                </a:lnTo>
                <a:lnTo>
                  <a:pt x="342" y="156"/>
                </a:lnTo>
                <a:lnTo>
                  <a:pt x="342" y="183"/>
                </a:lnTo>
                <a:lnTo>
                  <a:pt x="343" y="158"/>
                </a:lnTo>
                <a:lnTo>
                  <a:pt x="343" y="180"/>
                </a:lnTo>
                <a:lnTo>
                  <a:pt x="344" y="157"/>
                </a:lnTo>
                <a:lnTo>
                  <a:pt x="344" y="185"/>
                </a:lnTo>
                <a:lnTo>
                  <a:pt x="345" y="154"/>
                </a:lnTo>
                <a:lnTo>
                  <a:pt x="345" y="182"/>
                </a:lnTo>
                <a:lnTo>
                  <a:pt x="346" y="156"/>
                </a:lnTo>
                <a:lnTo>
                  <a:pt x="346" y="184"/>
                </a:lnTo>
                <a:lnTo>
                  <a:pt x="347" y="154"/>
                </a:lnTo>
                <a:lnTo>
                  <a:pt x="347" y="182"/>
                </a:lnTo>
                <a:lnTo>
                  <a:pt x="348" y="153"/>
                </a:lnTo>
                <a:lnTo>
                  <a:pt x="348" y="187"/>
                </a:lnTo>
                <a:lnTo>
                  <a:pt x="349" y="150"/>
                </a:lnTo>
                <a:lnTo>
                  <a:pt x="349" y="189"/>
                </a:lnTo>
                <a:lnTo>
                  <a:pt x="350" y="148"/>
                </a:lnTo>
                <a:lnTo>
                  <a:pt x="350" y="192"/>
                </a:lnTo>
                <a:lnTo>
                  <a:pt x="351" y="146"/>
                </a:lnTo>
                <a:lnTo>
                  <a:pt x="351" y="190"/>
                </a:lnTo>
                <a:lnTo>
                  <a:pt x="352" y="145"/>
                </a:lnTo>
                <a:lnTo>
                  <a:pt x="352" y="194"/>
                </a:lnTo>
                <a:lnTo>
                  <a:pt x="353" y="144"/>
                </a:lnTo>
                <a:lnTo>
                  <a:pt x="353" y="192"/>
                </a:lnTo>
                <a:lnTo>
                  <a:pt x="354" y="140"/>
                </a:lnTo>
                <a:lnTo>
                  <a:pt x="354" y="201"/>
                </a:lnTo>
                <a:lnTo>
                  <a:pt x="355" y="140"/>
                </a:lnTo>
                <a:lnTo>
                  <a:pt x="355" y="197"/>
                </a:lnTo>
                <a:lnTo>
                  <a:pt x="356" y="137"/>
                </a:lnTo>
                <a:lnTo>
                  <a:pt x="356" y="205"/>
                </a:lnTo>
                <a:lnTo>
                  <a:pt x="357" y="136"/>
                </a:lnTo>
                <a:lnTo>
                  <a:pt x="357" y="203"/>
                </a:lnTo>
                <a:lnTo>
                  <a:pt x="358" y="129"/>
                </a:lnTo>
                <a:lnTo>
                  <a:pt x="358" y="204"/>
                </a:lnTo>
                <a:lnTo>
                  <a:pt x="359" y="128"/>
                </a:lnTo>
                <a:lnTo>
                  <a:pt x="359" y="211"/>
                </a:lnTo>
                <a:lnTo>
                  <a:pt x="360" y="128"/>
                </a:lnTo>
                <a:lnTo>
                  <a:pt x="360" y="208"/>
                </a:lnTo>
                <a:lnTo>
                  <a:pt x="361" y="126"/>
                </a:lnTo>
                <a:lnTo>
                  <a:pt x="361" y="209"/>
                </a:lnTo>
                <a:lnTo>
                  <a:pt x="362" y="127"/>
                </a:lnTo>
                <a:lnTo>
                  <a:pt x="362" y="209"/>
                </a:lnTo>
                <a:lnTo>
                  <a:pt x="363" y="124"/>
                </a:lnTo>
                <a:lnTo>
                  <a:pt x="363" y="214"/>
                </a:lnTo>
                <a:lnTo>
                  <a:pt x="364" y="126"/>
                </a:lnTo>
                <a:lnTo>
                  <a:pt x="364" y="207"/>
                </a:lnTo>
                <a:lnTo>
                  <a:pt x="365" y="132"/>
                </a:lnTo>
                <a:lnTo>
                  <a:pt x="365" y="204"/>
                </a:lnTo>
                <a:lnTo>
                  <a:pt x="366" y="135"/>
                </a:lnTo>
                <a:lnTo>
                  <a:pt x="366" y="203"/>
                </a:lnTo>
                <a:lnTo>
                  <a:pt x="367" y="139"/>
                </a:lnTo>
                <a:lnTo>
                  <a:pt x="367" y="196"/>
                </a:lnTo>
                <a:lnTo>
                  <a:pt x="368" y="143"/>
                </a:lnTo>
                <a:lnTo>
                  <a:pt x="368" y="193"/>
                </a:lnTo>
                <a:lnTo>
                  <a:pt x="369" y="146"/>
                </a:lnTo>
                <a:lnTo>
                  <a:pt x="369" y="188"/>
                </a:lnTo>
                <a:lnTo>
                  <a:pt x="370" y="151"/>
                </a:lnTo>
                <a:lnTo>
                  <a:pt x="370" y="186"/>
                </a:lnTo>
                <a:lnTo>
                  <a:pt x="371" y="154"/>
                </a:lnTo>
                <a:lnTo>
                  <a:pt x="371" y="183"/>
                </a:lnTo>
                <a:lnTo>
                  <a:pt x="372" y="155"/>
                </a:lnTo>
                <a:lnTo>
                  <a:pt x="372" y="183"/>
                </a:lnTo>
                <a:lnTo>
                  <a:pt x="373" y="157"/>
                </a:lnTo>
                <a:lnTo>
                  <a:pt x="373" y="180"/>
                </a:lnTo>
                <a:lnTo>
                  <a:pt x="374" y="159"/>
                </a:lnTo>
                <a:lnTo>
                  <a:pt x="374" y="178"/>
                </a:lnTo>
                <a:lnTo>
                  <a:pt x="375" y="157"/>
                </a:lnTo>
                <a:lnTo>
                  <a:pt x="375" y="178"/>
                </a:lnTo>
                <a:lnTo>
                  <a:pt x="376" y="155"/>
                </a:lnTo>
                <a:lnTo>
                  <a:pt x="376" y="177"/>
                </a:lnTo>
                <a:lnTo>
                  <a:pt x="377" y="160"/>
                </a:lnTo>
                <a:lnTo>
                  <a:pt x="377" y="178"/>
                </a:lnTo>
                <a:lnTo>
                  <a:pt x="378" y="157"/>
                </a:lnTo>
                <a:lnTo>
                  <a:pt x="378" y="180"/>
                </a:lnTo>
                <a:lnTo>
                  <a:pt x="379" y="159"/>
                </a:lnTo>
                <a:lnTo>
                  <a:pt x="379" y="181"/>
                </a:lnTo>
                <a:lnTo>
                  <a:pt x="380" y="157"/>
                </a:lnTo>
                <a:lnTo>
                  <a:pt x="380" y="178"/>
                </a:lnTo>
                <a:lnTo>
                  <a:pt x="381" y="160"/>
                </a:lnTo>
                <a:lnTo>
                  <a:pt x="381" y="181"/>
                </a:lnTo>
                <a:lnTo>
                  <a:pt x="382" y="159"/>
                </a:lnTo>
                <a:lnTo>
                  <a:pt x="382" y="177"/>
                </a:lnTo>
                <a:lnTo>
                  <a:pt x="383" y="160"/>
                </a:lnTo>
                <a:lnTo>
                  <a:pt x="383" y="179"/>
                </a:lnTo>
                <a:lnTo>
                  <a:pt x="384" y="159"/>
                </a:lnTo>
                <a:lnTo>
                  <a:pt x="384" y="178"/>
                </a:lnTo>
                <a:lnTo>
                  <a:pt x="386" y="160"/>
                </a:lnTo>
                <a:lnTo>
                  <a:pt x="386" y="179"/>
                </a:lnTo>
                <a:lnTo>
                  <a:pt x="387" y="158"/>
                </a:lnTo>
                <a:lnTo>
                  <a:pt x="387" y="180"/>
                </a:lnTo>
                <a:lnTo>
                  <a:pt x="388" y="156"/>
                </a:lnTo>
                <a:lnTo>
                  <a:pt x="388" y="182"/>
                </a:lnTo>
                <a:lnTo>
                  <a:pt x="389" y="159"/>
                </a:lnTo>
                <a:lnTo>
                  <a:pt x="389" y="180"/>
                </a:lnTo>
                <a:lnTo>
                  <a:pt x="390" y="159"/>
                </a:lnTo>
                <a:lnTo>
                  <a:pt x="390" y="180"/>
                </a:lnTo>
                <a:lnTo>
                  <a:pt x="391" y="159"/>
                </a:lnTo>
                <a:lnTo>
                  <a:pt x="391" y="180"/>
                </a:lnTo>
                <a:lnTo>
                  <a:pt x="392" y="157"/>
                </a:lnTo>
                <a:lnTo>
                  <a:pt x="392" y="180"/>
                </a:lnTo>
                <a:lnTo>
                  <a:pt x="393" y="159"/>
                </a:lnTo>
                <a:lnTo>
                  <a:pt x="393" y="183"/>
                </a:lnTo>
                <a:lnTo>
                  <a:pt x="394" y="160"/>
                </a:lnTo>
                <a:lnTo>
                  <a:pt x="394" y="177"/>
                </a:lnTo>
                <a:lnTo>
                  <a:pt x="395" y="158"/>
                </a:lnTo>
                <a:lnTo>
                  <a:pt x="395" y="185"/>
                </a:lnTo>
                <a:lnTo>
                  <a:pt x="396" y="157"/>
                </a:lnTo>
                <a:lnTo>
                  <a:pt x="396" y="185"/>
                </a:lnTo>
                <a:lnTo>
                  <a:pt x="397" y="159"/>
                </a:lnTo>
                <a:lnTo>
                  <a:pt x="397" y="188"/>
                </a:lnTo>
                <a:lnTo>
                  <a:pt x="398" y="153"/>
                </a:lnTo>
                <a:lnTo>
                  <a:pt x="398" y="185"/>
                </a:lnTo>
                <a:lnTo>
                  <a:pt x="399" y="146"/>
                </a:lnTo>
                <a:lnTo>
                  <a:pt x="399" y="188"/>
                </a:lnTo>
                <a:lnTo>
                  <a:pt x="400" y="139"/>
                </a:lnTo>
                <a:lnTo>
                  <a:pt x="400" y="197"/>
                </a:lnTo>
                <a:lnTo>
                  <a:pt x="401" y="132"/>
                </a:lnTo>
                <a:lnTo>
                  <a:pt x="401" y="203"/>
                </a:lnTo>
                <a:lnTo>
                  <a:pt x="402" y="127"/>
                </a:lnTo>
                <a:lnTo>
                  <a:pt x="402" y="207"/>
                </a:lnTo>
                <a:lnTo>
                  <a:pt x="403" y="120"/>
                </a:lnTo>
                <a:lnTo>
                  <a:pt x="403" y="214"/>
                </a:lnTo>
                <a:lnTo>
                  <a:pt x="404" y="117"/>
                </a:lnTo>
                <a:lnTo>
                  <a:pt x="404" y="222"/>
                </a:lnTo>
                <a:lnTo>
                  <a:pt x="405" y="116"/>
                </a:lnTo>
                <a:lnTo>
                  <a:pt x="405" y="225"/>
                </a:lnTo>
                <a:lnTo>
                  <a:pt x="406" y="123"/>
                </a:lnTo>
                <a:lnTo>
                  <a:pt x="406" y="216"/>
                </a:lnTo>
                <a:lnTo>
                  <a:pt x="407" y="129"/>
                </a:lnTo>
                <a:lnTo>
                  <a:pt x="407" y="206"/>
                </a:lnTo>
                <a:lnTo>
                  <a:pt x="408" y="136"/>
                </a:lnTo>
                <a:lnTo>
                  <a:pt x="408" y="202"/>
                </a:lnTo>
                <a:lnTo>
                  <a:pt x="409" y="142"/>
                </a:lnTo>
                <a:lnTo>
                  <a:pt x="409" y="198"/>
                </a:lnTo>
                <a:lnTo>
                  <a:pt x="410" y="150"/>
                </a:lnTo>
                <a:lnTo>
                  <a:pt x="410" y="194"/>
                </a:lnTo>
                <a:lnTo>
                  <a:pt x="411" y="154"/>
                </a:lnTo>
                <a:lnTo>
                  <a:pt x="411" y="185"/>
                </a:lnTo>
                <a:lnTo>
                  <a:pt x="412" y="155"/>
                </a:lnTo>
                <a:lnTo>
                  <a:pt x="412" y="185"/>
                </a:lnTo>
                <a:lnTo>
                  <a:pt x="413" y="159"/>
                </a:lnTo>
                <a:lnTo>
                  <a:pt x="413" y="180"/>
                </a:lnTo>
                <a:lnTo>
                  <a:pt x="414" y="158"/>
                </a:lnTo>
                <a:lnTo>
                  <a:pt x="414" y="183"/>
                </a:lnTo>
                <a:lnTo>
                  <a:pt x="415" y="159"/>
                </a:lnTo>
                <a:lnTo>
                  <a:pt x="415" y="180"/>
                </a:lnTo>
                <a:lnTo>
                  <a:pt x="416" y="160"/>
                </a:lnTo>
                <a:lnTo>
                  <a:pt x="416" y="180"/>
                </a:lnTo>
                <a:lnTo>
                  <a:pt x="417" y="159"/>
                </a:lnTo>
                <a:lnTo>
                  <a:pt x="417" y="179"/>
                </a:lnTo>
                <a:lnTo>
                  <a:pt x="418" y="158"/>
                </a:lnTo>
                <a:lnTo>
                  <a:pt x="418" y="180"/>
                </a:lnTo>
                <a:lnTo>
                  <a:pt x="419" y="159"/>
                </a:lnTo>
                <a:lnTo>
                  <a:pt x="419" y="178"/>
                </a:lnTo>
                <a:lnTo>
                  <a:pt x="420" y="160"/>
                </a:lnTo>
                <a:lnTo>
                  <a:pt x="420" y="179"/>
                </a:lnTo>
                <a:lnTo>
                  <a:pt x="421" y="160"/>
                </a:lnTo>
                <a:lnTo>
                  <a:pt x="421" y="179"/>
                </a:lnTo>
                <a:lnTo>
                  <a:pt x="422" y="160"/>
                </a:lnTo>
                <a:lnTo>
                  <a:pt x="422" y="181"/>
                </a:lnTo>
                <a:lnTo>
                  <a:pt x="423" y="158"/>
                </a:lnTo>
                <a:lnTo>
                  <a:pt x="423" y="179"/>
                </a:lnTo>
                <a:lnTo>
                  <a:pt x="424" y="160"/>
                </a:lnTo>
                <a:lnTo>
                  <a:pt x="424" y="178"/>
                </a:lnTo>
                <a:lnTo>
                  <a:pt x="425" y="158"/>
                </a:lnTo>
                <a:lnTo>
                  <a:pt x="425" y="180"/>
                </a:lnTo>
                <a:lnTo>
                  <a:pt x="426" y="159"/>
                </a:lnTo>
                <a:lnTo>
                  <a:pt x="426" y="180"/>
                </a:lnTo>
                <a:lnTo>
                  <a:pt x="427" y="159"/>
                </a:lnTo>
                <a:lnTo>
                  <a:pt x="427" y="179"/>
                </a:lnTo>
                <a:lnTo>
                  <a:pt x="428" y="157"/>
                </a:lnTo>
                <a:lnTo>
                  <a:pt x="428" y="178"/>
                </a:lnTo>
                <a:lnTo>
                  <a:pt x="429" y="159"/>
                </a:lnTo>
                <a:lnTo>
                  <a:pt x="429" y="179"/>
                </a:lnTo>
                <a:lnTo>
                  <a:pt x="430" y="158"/>
                </a:lnTo>
                <a:lnTo>
                  <a:pt x="430" y="178"/>
                </a:lnTo>
                <a:lnTo>
                  <a:pt x="431" y="156"/>
                </a:lnTo>
                <a:lnTo>
                  <a:pt x="431" y="178"/>
                </a:lnTo>
                <a:lnTo>
                  <a:pt x="432" y="161"/>
                </a:lnTo>
                <a:lnTo>
                  <a:pt x="432" y="178"/>
                </a:lnTo>
                <a:lnTo>
                  <a:pt x="433" y="160"/>
                </a:lnTo>
                <a:lnTo>
                  <a:pt x="433" y="181"/>
                </a:lnTo>
                <a:lnTo>
                  <a:pt x="434" y="158"/>
                </a:lnTo>
                <a:lnTo>
                  <a:pt x="434" y="182"/>
                </a:lnTo>
                <a:lnTo>
                  <a:pt x="435" y="161"/>
                </a:lnTo>
                <a:lnTo>
                  <a:pt x="435" y="183"/>
                </a:lnTo>
                <a:lnTo>
                  <a:pt x="436" y="160"/>
                </a:lnTo>
                <a:lnTo>
                  <a:pt x="436" y="177"/>
                </a:lnTo>
                <a:lnTo>
                  <a:pt x="437" y="159"/>
                </a:lnTo>
                <a:lnTo>
                  <a:pt x="437" y="183"/>
                </a:lnTo>
                <a:lnTo>
                  <a:pt x="438" y="155"/>
                </a:lnTo>
                <a:lnTo>
                  <a:pt x="438" y="186"/>
                </a:lnTo>
                <a:lnTo>
                  <a:pt x="439" y="150"/>
                </a:lnTo>
                <a:lnTo>
                  <a:pt x="439" y="184"/>
                </a:lnTo>
                <a:lnTo>
                  <a:pt x="440" y="150"/>
                </a:lnTo>
                <a:lnTo>
                  <a:pt x="440" y="191"/>
                </a:lnTo>
                <a:lnTo>
                  <a:pt x="441" y="144"/>
                </a:lnTo>
                <a:lnTo>
                  <a:pt x="441" y="192"/>
                </a:lnTo>
                <a:lnTo>
                  <a:pt x="442" y="136"/>
                </a:lnTo>
                <a:lnTo>
                  <a:pt x="442" y="198"/>
                </a:lnTo>
                <a:lnTo>
                  <a:pt x="443" y="131"/>
                </a:lnTo>
                <a:lnTo>
                  <a:pt x="443" y="204"/>
                </a:lnTo>
                <a:lnTo>
                  <a:pt x="444" y="123"/>
                </a:lnTo>
                <a:lnTo>
                  <a:pt x="444" y="211"/>
                </a:lnTo>
                <a:lnTo>
                  <a:pt x="446" y="121"/>
                </a:lnTo>
                <a:lnTo>
                  <a:pt x="446" y="214"/>
                </a:lnTo>
                <a:lnTo>
                  <a:pt x="447" y="119"/>
                </a:lnTo>
                <a:lnTo>
                  <a:pt x="447" y="212"/>
                </a:lnTo>
                <a:lnTo>
                  <a:pt x="448" y="121"/>
                </a:lnTo>
                <a:lnTo>
                  <a:pt x="448" y="215"/>
                </a:lnTo>
                <a:lnTo>
                  <a:pt x="449" y="124"/>
                </a:lnTo>
                <a:lnTo>
                  <a:pt x="449" y="218"/>
                </a:lnTo>
                <a:lnTo>
                  <a:pt x="450" y="129"/>
                </a:lnTo>
                <a:lnTo>
                  <a:pt x="450" y="212"/>
                </a:lnTo>
                <a:lnTo>
                  <a:pt x="451" y="136"/>
                </a:lnTo>
                <a:lnTo>
                  <a:pt x="451" y="201"/>
                </a:lnTo>
                <a:lnTo>
                  <a:pt x="452" y="134"/>
                </a:lnTo>
                <a:lnTo>
                  <a:pt x="452" y="206"/>
                </a:lnTo>
                <a:lnTo>
                  <a:pt x="453" y="139"/>
                </a:lnTo>
                <a:lnTo>
                  <a:pt x="453" y="195"/>
                </a:lnTo>
                <a:lnTo>
                  <a:pt x="454" y="141"/>
                </a:lnTo>
                <a:lnTo>
                  <a:pt x="454" y="198"/>
                </a:lnTo>
                <a:lnTo>
                  <a:pt x="455" y="144"/>
                </a:lnTo>
                <a:lnTo>
                  <a:pt x="455" y="197"/>
                </a:lnTo>
                <a:lnTo>
                  <a:pt x="456" y="145"/>
                </a:lnTo>
                <a:lnTo>
                  <a:pt x="456" y="193"/>
                </a:lnTo>
                <a:lnTo>
                  <a:pt x="457" y="145"/>
                </a:lnTo>
                <a:lnTo>
                  <a:pt x="457" y="194"/>
                </a:lnTo>
                <a:lnTo>
                  <a:pt x="458" y="151"/>
                </a:lnTo>
                <a:lnTo>
                  <a:pt x="458" y="187"/>
                </a:lnTo>
                <a:lnTo>
                  <a:pt x="459" y="150"/>
                </a:lnTo>
                <a:lnTo>
                  <a:pt x="459" y="186"/>
                </a:lnTo>
                <a:lnTo>
                  <a:pt x="460" y="153"/>
                </a:lnTo>
                <a:lnTo>
                  <a:pt x="460" y="182"/>
                </a:lnTo>
                <a:lnTo>
                  <a:pt x="461" y="155"/>
                </a:lnTo>
                <a:lnTo>
                  <a:pt x="461" y="185"/>
                </a:lnTo>
                <a:lnTo>
                  <a:pt x="462" y="156"/>
                </a:lnTo>
                <a:lnTo>
                  <a:pt x="462" y="184"/>
                </a:lnTo>
                <a:lnTo>
                  <a:pt x="463" y="156"/>
                </a:lnTo>
                <a:lnTo>
                  <a:pt x="463" y="181"/>
                </a:lnTo>
                <a:lnTo>
                  <a:pt x="464" y="156"/>
                </a:lnTo>
                <a:lnTo>
                  <a:pt x="464" y="180"/>
                </a:lnTo>
                <a:lnTo>
                  <a:pt x="465" y="157"/>
                </a:lnTo>
                <a:lnTo>
                  <a:pt x="465" y="179"/>
                </a:lnTo>
                <a:lnTo>
                  <a:pt x="466" y="156"/>
                </a:lnTo>
                <a:lnTo>
                  <a:pt x="466" y="179"/>
                </a:lnTo>
                <a:lnTo>
                  <a:pt x="467" y="159"/>
                </a:lnTo>
                <a:lnTo>
                  <a:pt x="467" y="179"/>
                </a:lnTo>
                <a:lnTo>
                  <a:pt x="468" y="158"/>
                </a:lnTo>
                <a:lnTo>
                  <a:pt x="468" y="182"/>
                </a:lnTo>
                <a:lnTo>
                  <a:pt x="469" y="160"/>
                </a:lnTo>
                <a:lnTo>
                  <a:pt x="469" y="181"/>
                </a:lnTo>
                <a:lnTo>
                  <a:pt x="470" y="158"/>
                </a:lnTo>
                <a:lnTo>
                  <a:pt x="470" y="181"/>
                </a:lnTo>
                <a:lnTo>
                  <a:pt x="471" y="160"/>
                </a:lnTo>
                <a:lnTo>
                  <a:pt x="471" y="179"/>
                </a:lnTo>
                <a:lnTo>
                  <a:pt x="472" y="160"/>
                </a:lnTo>
                <a:lnTo>
                  <a:pt x="472" y="181"/>
                </a:lnTo>
                <a:lnTo>
                  <a:pt x="473" y="160"/>
                </a:lnTo>
                <a:lnTo>
                  <a:pt x="473" y="179"/>
                </a:lnTo>
                <a:lnTo>
                  <a:pt x="474" y="159"/>
                </a:lnTo>
                <a:lnTo>
                  <a:pt x="474" y="179"/>
                </a:lnTo>
                <a:lnTo>
                  <a:pt x="475" y="157"/>
                </a:lnTo>
                <a:lnTo>
                  <a:pt x="475" y="179"/>
                </a:lnTo>
                <a:lnTo>
                  <a:pt x="476" y="156"/>
                </a:lnTo>
                <a:lnTo>
                  <a:pt x="476" y="183"/>
                </a:lnTo>
                <a:lnTo>
                  <a:pt x="477" y="154"/>
                </a:lnTo>
                <a:lnTo>
                  <a:pt x="477" y="183"/>
                </a:lnTo>
                <a:lnTo>
                  <a:pt x="478" y="152"/>
                </a:lnTo>
                <a:lnTo>
                  <a:pt x="478" y="185"/>
                </a:lnTo>
                <a:lnTo>
                  <a:pt x="479" y="154"/>
                </a:lnTo>
                <a:lnTo>
                  <a:pt x="479" y="182"/>
                </a:lnTo>
                <a:lnTo>
                  <a:pt x="480" y="151"/>
                </a:lnTo>
                <a:lnTo>
                  <a:pt x="480" y="192"/>
                </a:lnTo>
                <a:lnTo>
                  <a:pt x="481" y="150"/>
                </a:lnTo>
                <a:lnTo>
                  <a:pt x="481" y="195"/>
                </a:lnTo>
                <a:lnTo>
                  <a:pt x="482" y="148"/>
                </a:lnTo>
                <a:lnTo>
                  <a:pt x="482" y="193"/>
                </a:lnTo>
                <a:lnTo>
                  <a:pt x="483" y="144"/>
                </a:lnTo>
                <a:lnTo>
                  <a:pt x="483" y="192"/>
                </a:lnTo>
                <a:lnTo>
                  <a:pt x="484" y="140"/>
                </a:lnTo>
                <a:lnTo>
                  <a:pt x="484" y="198"/>
                </a:lnTo>
                <a:lnTo>
                  <a:pt x="485" y="138"/>
                </a:lnTo>
                <a:lnTo>
                  <a:pt x="485" y="201"/>
                </a:lnTo>
                <a:lnTo>
                  <a:pt x="486" y="138"/>
                </a:lnTo>
                <a:lnTo>
                  <a:pt x="486" y="200"/>
                </a:lnTo>
                <a:lnTo>
                  <a:pt x="487" y="136"/>
                </a:lnTo>
                <a:lnTo>
                  <a:pt x="487" y="200"/>
                </a:lnTo>
                <a:lnTo>
                  <a:pt x="488" y="139"/>
                </a:lnTo>
                <a:lnTo>
                  <a:pt x="488" y="201"/>
                </a:lnTo>
                <a:lnTo>
                  <a:pt x="489" y="139"/>
                </a:lnTo>
                <a:lnTo>
                  <a:pt x="489" y="195"/>
                </a:lnTo>
                <a:lnTo>
                  <a:pt x="490" y="138"/>
                </a:lnTo>
                <a:lnTo>
                  <a:pt x="490" y="200"/>
                </a:lnTo>
                <a:lnTo>
                  <a:pt x="491" y="138"/>
                </a:lnTo>
                <a:lnTo>
                  <a:pt x="491" y="199"/>
                </a:lnTo>
                <a:lnTo>
                  <a:pt x="492" y="138"/>
                </a:lnTo>
                <a:lnTo>
                  <a:pt x="492" y="197"/>
                </a:lnTo>
                <a:lnTo>
                  <a:pt x="493" y="134"/>
                </a:lnTo>
                <a:lnTo>
                  <a:pt x="493" y="203"/>
                </a:lnTo>
                <a:lnTo>
                  <a:pt x="494" y="137"/>
                </a:lnTo>
                <a:lnTo>
                  <a:pt x="494" y="201"/>
                </a:lnTo>
                <a:lnTo>
                  <a:pt x="495" y="138"/>
                </a:lnTo>
                <a:lnTo>
                  <a:pt x="495" y="197"/>
                </a:lnTo>
                <a:lnTo>
                  <a:pt x="496" y="144"/>
                </a:lnTo>
                <a:lnTo>
                  <a:pt x="496" y="194"/>
                </a:lnTo>
                <a:lnTo>
                  <a:pt x="497" y="148"/>
                </a:lnTo>
                <a:lnTo>
                  <a:pt x="497" y="193"/>
                </a:lnTo>
                <a:lnTo>
                  <a:pt x="498" y="152"/>
                </a:lnTo>
                <a:lnTo>
                  <a:pt x="498" y="189"/>
                </a:lnTo>
                <a:lnTo>
                  <a:pt x="499" y="152"/>
                </a:lnTo>
                <a:lnTo>
                  <a:pt x="499" y="188"/>
                </a:lnTo>
                <a:lnTo>
                  <a:pt x="500" y="152"/>
                </a:lnTo>
                <a:lnTo>
                  <a:pt x="500" y="188"/>
                </a:lnTo>
                <a:lnTo>
                  <a:pt x="501" y="149"/>
                </a:lnTo>
                <a:lnTo>
                  <a:pt x="501" y="189"/>
                </a:lnTo>
                <a:lnTo>
                  <a:pt x="502" y="149"/>
                </a:lnTo>
                <a:lnTo>
                  <a:pt x="502" y="188"/>
                </a:lnTo>
                <a:lnTo>
                  <a:pt x="503" y="148"/>
                </a:lnTo>
                <a:lnTo>
                  <a:pt x="503" y="196"/>
                </a:lnTo>
                <a:lnTo>
                  <a:pt x="505" y="144"/>
                </a:lnTo>
                <a:lnTo>
                  <a:pt x="505" y="191"/>
                </a:lnTo>
                <a:lnTo>
                  <a:pt x="506" y="146"/>
                </a:lnTo>
                <a:lnTo>
                  <a:pt x="506" y="190"/>
                </a:lnTo>
                <a:lnTo>
                  <a:pt x="507" y="146"/>
                </a:lnTo>
                <a:lnTo>
                  <a:pt x="507" y="193"/>
                </a:lnTo>
                <a:lnTo>
                  <a:pt x="508" y="150"/>
                </a:lnTo>
                <a:lnTo>
                  <a:pt x="508" y="191"/>
                </a:lnTo>
                <a:lnTo>
                  <a:pt x="509" y="152"/>
                </a:lnTo>
                <a:lnTo>
                  <a:pt x="509" y="187"/>
                </a:lnTo>
                <a:lnTo>
                  <a:pt x="510" y="155"/>
                </a:lnTo>
                <a:lnTo>
                  <a:pt x="510" y="185"/>
                </a:lnTo>
                <a:lnTo>
                  <a:pt x="511" y="156"/>
                </a:lnTo>
                <a:lnTo>
                  <a:pt x="511" y="187"/>
                </a:lnTo>
                <a:lnTo>
                  <a:pt x="512" y="158"/>
                </a:lnTo>
                <a:lnTo>
                  <a:pt x="512" y="182"/>
                </a:lnTo>
                <a:lnTo>
                  <a:pt x="513" y="157"/>
                </a:lnTo>
                <a:lnTo>
                  <a:pt x="513" y="184"/>
                </a:lnTo>
                <a:lnTo>
                  <a:pt x="514" y="153"/>
                </a:lnTo>
                <a:lnTo>
                  <a:pt x="514" y="184"/>
                </a:lnTo>
                <a:lnTo>
                  <a:pt x="515" y="154"/>
                </a:lnTo>
                <a:lnTo>
                  <a:pt x="515" y="184"/>
                </a:lnTo>
                <a:lnTo>
                  <a:pt x="516" y="156"/>
                </a:lnTo>
                <a:lnTo>
                  <a:pt x="516" y="188"/>
                </a:lnTo>
                <a:lnTo>
                  <a:pt x="517" y="154"/>
                </a:lnTo>
                <a:lnTo>
                  <a:pt x="517" y="182"/>
                </a:lnTo>
                <a:lnTo>
                  <a:pt x="518" y="153"/>
                </a:lnTo>
                <a:lnTo>
                  <a:pt x="518" y="183"/>
                </a:lnTo>
                <a:lnTo>
                  <a:pt x="519" y="156"/>
                </a:lnTo>
                <a:lnTo>
                  <a:pt x="519" y="184"/>
                </a:lnTo>
                <a:lnTo>
                  <a:pt x="520" y="154"/>
                </a:lnTo>
                <a:lnTo>
                  <a:pt x="520" y="184"/>
                </a:lnTo>
                <a:lnTo>
                  <a:pt x="521" y="150"/>
                </a:lnTo>
                <a:lnTo>
                  <a:pt x="521" y="187"/>
                </a:lnTo>
                <a:lnTo>
                  <a:pt x="522" y="150"/>
                </a:lnTo>
                <a:lnTo>
                  <a:pt x="522" y="190"/>
                </a:lnTo>
                <a:lnTo>
                  <a:pt x="523" y="148"/>
                </a:lnTo>
                <a:lnTo>
                  <a:pt x="523" y="191"/>
                </a:lnTo>
                <a:lnTo>
                  <a:pt x="524" y="143"/>
                </a:lnTo>
                <a:lnTo>
                  <a:pt x="524" y="195"/>
                </a:lnTo>
                <a:lnTo>
                  <a:pt x="525" y="140"/>
                </a:lnTo>
                <a:lnTo>
                  <a:pt x="525" y="197"/>
                </a:lnTo>
                <a:lnTo>
                  <a:pt x="526" y="135"/>
                </a:lnTo>
                <a:lnTo>
                  <a:pt x="526" y="201"/>
                </a:lnTo>
                <a:lnTo>
                  <a:pt x="527" y="138"/>
                </a:lnTo>
                <a:lnTo>
                  <a:pt x="527" y="200"/>
                </a:lnTo>
                <a:lnTo>
                  <a:pt x="528" y="138"/>
                </a:lnTo>
                <a:lnTo>
                  <a:pt x="528" y="198"/>
                </a:lnTo>
                <a:lnTo>
                  <a:pt x="529" y="144"/>
                </a:lnTo>
                <a:lnTo>
                  <a:pt x="529" y="195"/>
                </a:lnTo>
                <a:lnTo>
                  <a:pt x="530" y="145"/>
                </a:lnTo>
                <a:lnTo>
                  <a:pt x="530" y="190"/>
                </a:lnTo>
                <a:lnTo>
                  <a:pt x="531" y="150"/>
                </a:lnTo>
                <a:lnTo>
                  <a:pt x="531" y="189"/>
                </a:lnTo>
                <a:lnTo>
                  <a:pt x="532" y="152"/>
                </a:lnTo>
                <a:lnTo>
                  <a:pt x="532" y="186"/>
                </a:lnTo>
                <a:lnTo>
                  <a:pt x="533" y="150"/>
                </a:lnTo>
                <a:lnTo>
                  <a:pt x="533" y="185"/>
                </a:lnTo>
                <a:lnTo>
                  <a:pt x="534" y="151"/>
                </a:lnTo>
                <a:lnTo>
                  <a:pt x="534" y="187"/>
                </a:lnTo>
                <a:lnTo>
                  <a:pt x="535" y="147"/>
                </a:lnTo>
                <a:lnTo>
                  <a:pt x="535" y="190"/>
                </a:lnTo>
                <a:lnTo>
                  <a:pt x="536" y="143"/>
                </a:lnTo>
                <a:lnTo>
                  <a:pt x="536" y="193"/>
                </a:lnTo>
                <a:lnTo>
                  <a:pt x="537" y="141"/>
                </a:lnTo>
                <a:lnTo>
                  <a:pt x="537" y="199"/>
                </a:lnTo>
                <a:lnTo>
                  <a:pt x="538" y="140"/>
                </a:lnTo>
                <a:lnTo>
                  <a:pt x="538" y="205"/>
                </a:lnTo>
                <a:lnTo>
                  <a:pt x="539" y="137"/>
                </a:lnTo>
                <a:lnTo>
                  <a:pt x="539" y="198"/>
                </a:lnTo>
                <a:lnTo>
                  <a:pt x="540" y="141"/>
                </a:lnTo>
                <a:lnTo>
                  <a:pt x="540" y="199"/>
                </a:lnTo>
                <a:lnTo>
                  <a:pt x="541" y="143"/>
                </a:lnTo>
                <a:lnTo>
                  <a:pt x="541" y="194"/>
                </a:lnTo>
                <a:lnTo>
                  <a:pt x="542" y="147"/>
                </a:lnTo>
                <a:lnTo>
                  <a:pt x="542" y="191"/>
                </a:lnTo>
                <a:lnTo>
                  <a:pt x="543" y="148"/>
                </a:lnTo>
                <a:lnTo>
                  <a:pt x="543" y="188"/>
                </a:lnTo>
                <a:lnTo>
                  <a:pt x="544" y="154"/>
                </a:lnTo>
                <a:lnTo>
                  <a:pt x="544" y="186"/>
                </a:lnTo>
                <a:lnTo>
                  <a:pt x="545" y="156"/>
                </a:lnTo>
                <a:lnTo>
                  <a:pt x="545" y="184"/>
                </a:lnTo>
                <a:lnTo>
                  <a:pt x="546" y="158"/>
                </a:lnTo>
                <a:lnTo>
                  <a:pt x="546" y="183"/>
                </a:lnTo>
                <a:lnTo>
                  <a:pt x="547" y="157"/>
                </a:lnTo>
                <a:lnTo>
                  <a:pt x="547" y="179"/>
                </a:lnTo>
                <a:lnTo>
                  <a:pt x="548" y="157"/>
                </a:lnTo>
                <a:lnTo>
                  <a:pt x="548" y="180"/>
                </a:lnTo>
                <a:lnTo>
                  <a:pt x="549" y="155"/>
                </a:lnTo>
                <a:lnTo>
                  <a:pt x="549" y="181"/>
                </a:lnTo>
                <a:lnTo>
                  <a:pt x="550" y="154"/>
                </a:lnTo>
                <a:lnTo>
                  <a:pt x="550" y="190"/>
                </a:lnTo>
                <a:lnTo>
                  <a:pt x="551" y="147"/>
                </a:lnTo>
                <a:lnTo>
                  <a:pt x="551" y="188"/>
                </a:lnTo>
                <a:lnTo>
                  <a:pt x="552" y="148"/>
                </a:lnTo>
                <a:lnTo>
                  <a:pt x="552" y="189"/>
                </a:lnTo>
                <a:lnTo>
                  <a:pt x="553" y="145"/>
                </a:lnTo>
                <a:lnTo>
                  <a:pt x="553" y="197"/>
                </a:lnTo>
                <a:lnTo>
                  <a:pt x="554" y="144"/>
                </a:lnTo>
                <a:lnTo>
                  <a:pt x="554" y="193"/>
                </a:lnTo>
                <a:lnTo>
                  <a:pt x="555" y="144"/>
                </a:lnTo>
                <a:lnTo>
                  <a:pt x="555" y="193"/>
                </a:lnTo>
                <a:lnTo>
                  <a:pt x="556" y="145"/>
                </a:lnTo>
                <a:lnTo>
                  <a:pt x="556" y="194"/>
                </a:lnTo>
                <a:lnTo>
                  <a:pt x="557" y="146"/>
                </a:lnTo>
                <a:lnTo>
                  <a:pt x="557" y="191"/>
                </a:lnTo>
                <a:lnTo>
                  <a:pt x="558" y="148"/>
                </a:lnTo>
                <a:lnTo>
                  <a:pt x="558" y="191"/>
                </a:lnTo>
                <a:lnTo>
                  <a:pt x="559" y="151"/>
                </a:lnTo>
                <a:lnTo>
                  <a:pt x="559" y="185"/>
                </a:lnTo>
                <a:lnTo>
                  <a:pt x="560" y="149"/>
                </a:lnTo>
                <a:lnTo>
                  <a:pt x="560" y="185"/>
                </a:lnTo>
                <a:lnTo>
                  <a:pt x="561" y="151"/>
                </a:lnTo>
                <a:lnTo>
                  <a:pt x="561" y="186"/>
                </a:lnTo>
                <a:lnTo>
                  <a:pt x="562" y="148"/>
                </a:lnTo>
                <a:lnTo>
                  <a:pt x="562" y="188"/>
                </a:lnTo>
                <a:lnTo>
                  <a:pt x="564" y="144"/>
                </a:lnTo>
                <a:lnTo>
                  <a:pt x="564" y="195"/>
                </a:lnTo>
                <a:lnTo>
                  <a:pt x="565" y="144"/>
                </a:lnTo>
                <a:lnTo>
                  <a:pt x="565" y="195"/>
                </a:lnTo>
                <a:lnTo>
                  <a:pt x="566" y="139"/>
                </a:lnTo>
                <a:lnTo>
                  <a:pt x="566" y="197"/>
                </a:lnTo>
                <a:lnTo>
                  <a:pt x="567" y="140"/>
                </a:lnTo>
                <a:lnTo>
                  <a:pt x="567" y="197"/>
                </a:lnTo>
                <a:lnTo>
                  <a:pt x="568" y="140"/>
                </a:lnTo>
                <a:lnTo>
                  <a:pt x="568" y="200"/>
                </a:lnTo>
                <a:lnTo>
                  <a:pt x="569" y="141"/>
                </a:lnTo>
                <a:lnTo>
                  <a:pt x="569" y="197"/>
                </a:lnTo>
                <a:lnTo>
                  <a:pt x="570" y="143"/>
                </a:lnTo>
                <a:lnTo>
                  <a:pt x="570" y="199"/>
                </a:lnTo>
                <a:lnTo>
                  <a:pt x="571" y="144"/>
                </a:lnTo>
                <a:lnTo>
                  <a:pt x="571" y="193"/>
                </a:lnTo>
                <a:lnTo>
                  <a:pt x="572" y="148"/>
                </a:lnTo>
                <a:lnTo>
                  <a:pt x="572" y="188"/>
                </a:lnTo>
                <a:lnTo>
                  <a:pt x="573" y="147"/>
                </a:lnTo>
                <a:lnTo>
                  <a:pt x="573" y="187"/>
                </a:lnTo>
                <a:lnTo>
                  <a:pt x="574" y="152"/>
                </a:lnTo>
                <a:lnTo>
                  <a:pt x="574" y="186"/>
                </a:lnTo>
                <a:lnTo>
                  <a:pt x="575" y="155"/>
                </a:lnTo>
                <a:lnTo>
                  <a:pt x="575" y="185"/>
                </a:lnTo>
                <a:lnTo>
                  <a:pt x="576" y="156"/>
                </a:lnTo>
                <a:lnTo>
                  <a:pt x="576" y="183"/>
                </a:lnTo>
                <a:lnTo>
                  <a:pt x="577" y="154"/>
                </a:lnTo>
                <a:lnTo>
                  <a:pt x="577" y="182"/>
                </a:lnTo>
                <a:lnTo>
                  <a:pt x="578" y="154"/>
                </a:lnTo>
                <a:lnTo>
                  <a:pt x="578" y="187"/>
                </a:lnTo>
                <a:lnTo>
                  <a:pt x="579" y="149"/>
                </a:lnTo>
                <a:lnTo>
                  <a:pt x="579" y="186"/>
                </a:lnTo>
                <a:lnTo>
                  <a:pt x="580" y="146"/>
                </a:lnTo>
                <a:lnTo>
                  <a:pt x="580" y="188"/>
                </a:lnTo>
                <a:lnTo>
                  <a:pt x="581" y="145"/>
                </a:lnTo>
                <a:lnTo>
                  <a:pt x="581" y="193"/>
                </a:lnTo>
                <a:lnTo>
                  <a:pt x="582" y="142"/>
                </a:lnTo>
                <a:lnTo>
                  <a:pt x="582" y="195"/>
                </a:lnTo>
                <a:lnTo>
                  <a:pt x="583" y="142"/>
                </a:lnTo>
                <a:lnTo>
                  <a:pt x="583" y="198"/>
                </a:lnTo>
                <a:lnTo>
                  <a:pt x="584" y="137"/>
                </a:lnTo>
                <a:lnTo>
                  <a:pt x="584" y="200"/>
                </a:lnTo>
                <a:lnTo>
                  <a:pt x="585" y="140"/>
                </a:lnTo>
                <a:lnTo>
                  <a:pt x="585" y="198"/>
                </a:lnTo>
                <a:lnTo>
                  <a:pt x="586" y="145"/>
                </a:lnTo>
                <a:lnTo>
                  <a:pt x="586" y="195"/>
                </a:lnTo>
                <a:lnTo>
                  <a:pt x="587" y="146"/>
                </a:lnTo>
                <a:lnTo>
                  <a:pt x="587" y="189"/>
                </a:lnTo>
                <a:lnTo>
                  <a:pt x="588" y="147"/>
                </a:lnTo>
                <a:lnTo>
                  <a:pt x="588" y="190"/>
                </a:lnTo>
                <a:lnTo>
                  <a:pt x="589" y="150"/>
                </a:lnTo>
                <a:lnTo>
                  <a:pt x="589" y="192"/>
                </a:lnTo>
                <a:lnTo>
                  <a:pt x="590" y="150"/>
                </a:lnTo>
                <a:lnTo>
                  <a:pt x="590" y="186"/>
                </a:lnTo>
                <a:lnTo>
                  <a:pt x="591" y="155"/>
                </a:lnTo>
                <a:lnTo>
                  <a:pt x="591" y="182"/>
                </a:lnTo>
                <a:lnTo>
                  <a:pt x="592" y="155"/>
                </a:lnTo>
                <a:lnTo>
                  <a:pt x="592" y="187"/>
                </a:lnTo>
                <a:lnTo>
                  <a:pt x="593" y="157"/>
                </a:lnTo>
                <a:lnTo>
                  <a:pt x="593" y="184"/>
                </a:lnTo>
                <a:lnTo>
                  <a:pt x="594" y="158"/>
                </a:lnTo>
                <a:lnTo>
                  <a:pt x="594" y="180"/>
                </a:lnTo>
                <a:lnTo>
                  <a:pt x="595" y="159"/>
                </a:lnTo>
                <a:lnTo>
                  <a:pt x="595" y="184"/>
                </a:lnTo>
                <a:lnTo>
                  <a:pt x="596" y="161"/>
                </a:lnTo>
                <a:lnTo>
                  <a:pt x="596" y="182"/>
                </a:lnTo>
                <a:lnTo>
                  <a:pt x="597" y="155"/>
                </a:lnTo>
                <a:lnTo>
                  <a:pt x="597" y="180"/>
                </a:lnTo>
                <a:lnTo>
                  <a:pt x="598" y="156"/>
                </a:lnTo>
                <a:lnTo>
                  <a:pt x="598" y="184"/>
                </a:lnTo>
                <a:lnTo>
                  <a:pt x="599" y="156"/>
                </a:lnTo>
                <a:lnTo>
                  <a:pt x="599" y="186"/>
                </a:lnTo>
                <a:lnTo>
                  <a:pt x="600" y="156"/>
                </a:lnTo>
                <a:lnTo>
                  <a:pt x="600" y="183"/>
                </a:lnTo>
                <a:lnTo>
                  <a:pt x="601" y="154"/>
                </a:lnTo>
                <a:lnTo>
                  <a:pt x="601" y="191"/>
                </a:lnTo>
                <a:lnTo>
                  <a:pt x="602" y="148"/>
                </a:lnTo>
                <a:lnTo>
                  <a:pt x="602" y="192"/>
                </a:lnTo>
                <a:lnTo>
                  <a:pt x="603" y="140"/>
                </a:lnTo>
                <a:lnTo>
                  <a:pt x="603" y="202"/>
                </a:lnTo>
                <a:lnTo>
                  <a:pt x="604" y="138"/>
                </a:lnTo>
                <a:lnTo>
                  <a:pt x="604" y="204"/>
                </a:lnTo>
                <a:lnTo>
                  <a:pt x="605" y="132"/>
                </a:lnTo>
                <a:lnTo>
                  <a:pt x="605" y="208"/>
                </a:lnTo>
                <a:lnTo>
                  <a:pt x="606" y="124"/>
                </a:lnTo>
                <a:lnTo>
                  <a:pt x="606" y="218"/>
                </a:lnTo>
                <a:lnTo>
                  <a:pt x="607" y="127"/>
                </a:lnTo>
                <a:lnTo>
                  <a:pt x="607" y="206"/>
                </a:lnTo>
                <a:lnTo>
                  <a:pt x="608" y="128"/>
                </a:lnTo>
                <a:lnTo>
                  <a:pt x="608" y="209"/>
                </a:lnTo>
                <a:lnTo>
                  <a:pt x="609" y="130"/>
                </a:lnTo>
                <a:lnTo>
                  <a:pt x="609" y="207"/>
                </a:lnTo>
                <a:lnTo>
                  <a:pt x="610" y="139"/>
                </a:lnTo>
                <a:lnTo>
                  <a:pt x="610" y="204"/>
                </a:lnTo>
                <a:lnTo>
                  <a:pt x="611" y="143"/>
                </a:lnTo>
                <a:lnTo>
                  <a:pt x="611" y="193"/>
                </a:lnTo>
                <a:lnTo>
                  <a:pt x="612" y="149"/>
                </a:lnTo>
                <a:lnTo>
                  <a:pt x="612" y="190"/>
                </a:lnTo>
                <a:lnTo>
                  <a:pt x="613" y="151"/>
                </a:lnTo>
                <a:lnTo>
                  <a:pt x="613" y="188"/>
                </a:lnTo>
                <a:lnTo>
                  <a:pt x="614" y="154"/>
                </a:lnTo>
                <a:lnTo>
                  <a:pt x="614" y="185"/>
                </a:lnTo>
                <a:lnTo>
                  <a:pt x="615" y="156"/>
                </a:lnTo>
                <a:lnTo>
                  <a:pt x="615" y="185"/>
                </a:lnTo>
                <a:lnTo>
                  <a:pt x="616" y="157"/>
                </a:lnTo>
                <a:lnTo>
                  <a:pt x="616" y="185"/>
                </a:lnTo>
                <a:lnTo>
                  <a:pt x="617" y="158"/>
                </a:lnTo>
                <a:lnTo>
                  <a:pt x="617" y="186"/>
                </a:lnTo>
                <a:lnTo>
                  <a:pt x="618" y="157"/>
                </a:lnTo>
                <a:lnTo>
                  <a:pt x="618" y="183"/>
                </a:lnTo>
                <a:lnTo>
                  <a:pt x="619" y="159"/>
                </a:lnTo>
                <a:lnTo>
                  <a:pt x="619" y="185"/>
                </a:lnTo>
                <a:lnTo>
                  <a:pt x="620" y="158"/>
                </a:lnTo>
                <a:lnTo>
                  <a:pt x="620" y="180"/>
                </a:lnTo>
                <a:lnTo>
                  <a:pt x="621" y="158"/>
                </a:lnTo>
                <a:lnTo>
                  <a:pt x="621" y="185"/>
                </a:lnTo>
                <a:lnTo>
                  <a:pt x="623" y="153"/>
                </a:lnTo>
                <a:lnTo>
                  <a:pt x="623" y="184"/>
                </a:lnTo>
                <a:lnTo>
                  <a:pt x="624" y="153"/>
                </a:lnTo>
                <a:lnTo>
                  <a:pt x="624" y="185"/>
                </a:lnTo>
                <a:lnTo>
                  <a:pt x="625" y="148"/>
                </a:lnTo>
                <a:lnTo>
                  <a:pt x="625" y="190"/>
                </a:lnTo>
                <a:lnTo>
                  <a:pt x="626" y="145"/>
                </a:lnTo>
                <a:lnTo>
                  <a:pt x="626" y="193"/>
                </a:lnTo>
                <a:lnTo>
                  <a:pt x="627" y="141"/>
                </a:lnTo>
                <a:lnTo>
                  <a:pt x="627" y="195"/>
                </a:lnTo>
                <a:lnTo>
                  <a:pt x="628" y="137"/>
                </a:lnTo>
                <a:lnTo>
                  <a:pt x="628" y="196"/>
                </a:lnTo>
                <a:lnTo>
                  <a:pt x="629" y="142"/>
                </a:lnTo>
                <a:lnTo>
                  <a:pt x="629" y="201"/>
                </a:lnTo>
                <a:lnTo>
                  <a:pt x="630" y="138"/>
                </a:lnTo>
                <a:lnTo>
                  <a:pt x="630" y="198"/>
                </a:lnTo>
                <a:lnTo>
                  <a:pt x="631" y="142"/>
                </a:lnTo>
                <a:lnTo>
                  <a:pt x="631" y="194"/>
                </a:lnTo>
                <a:lnTo>
                  <a:pt x="632" y="148"/>
                </a:lnTo>
                <a:lnTo>
                  <a:pt x="632" y="195"/>
                </a:lnTo>
                <a:lnTo>
                  <a:pt x="633" y="149"/>
                </a:lnTo>
                <a:lnTo>
                  <a:pt x="633" y="188"/>
                </a:lnTo>
                <a:lnTo>
                  <a:pt x="634" y="150"/>
                </a:lnTo>
                <a:lnTo>
                  <a:pt x="634" y="189"/>
                </a:lnTo>
                <a:lnTo>
                  <a:pt x="635" y="151"/>
                </a:lnTo>
                <a:lnTo>
                  <a:pt x="635" y="184"/>
                </a:lnTo>
                <a:lnTo>
                  <a:pt x="636" y="153"/>
                </a:lnTo>
                <a:lnTo>
                  <a:pt x="636" y="186"/>
                </a:lnTo>
                <a:lnTo>
                  <a:pt x="637" y="157"/>
                </a:lnTo>
                <a:lnTo>
                  <a:pt x="637" y="180"/>
                </a:lnTo>
                <a:lnTo>
                  <a:pt x="638" y="158"/>
                </a:lnTo>
                <a:lnTo>
                  <a:pt x="638" y="182"/>
                </a:lnTo>
                <a:lnTo>
                  <a:pt x="639" y="155"/>
                </a:lnTo>
                <a:lnTo>
                  <a:pt x="639" y="186"/>
                </a:lnTo>
                <a:lnTo>
                  <a:pt x="640" y="158"/>
                </a:lnTo>
                <a:lnTo>
                  <a:pt x="640" y="180"/>
                </a:lnTo>
                <a:lnTo>
                  <a:pt x="641" y="153"/>
                </a:lnTo>
                <a:lnTo>
                  <a:pt x="641" y="182"/>
                </a:lnTo>
                <a:lnTo>
                  <a:pt x="642" y="158"/>
                </a:lnTo>
                <a:lnTo>
                  <a:pt x="642" y="182"/>
                </a:lnTo>
                <a:lnTo>
                  <a:pt x="643" y="153"/>
                </a:lnTo>
                <a:lnTo>
                  <a:pt x="643" y="185"/>
                </a:lnTo>
                <a:lnTo>
                  <a:pt x="644" y="151"/>
                </a:lnTo>
                <a:lnTo>
                  <a:pt x="644" y="192"/>
                </a:lnTo>
                <a:lnTo>
                  <a:pt x="645" y="147"/>
                </a:lnTo>
                <a:lnTo>
                  <a:pt x="645" y="193"/>
                </a:lnTo>
                <a:lnTo>
                  <a:pt x="646" y="141"/>
                </a:lnTo>
                <a:lnTo>
                  <a:pt x="646" y="200"/>
                </a:lnTo>
                <a:lnTo>
                  <a:pt x="647" y="143"/>
                </a:lnTo>
                <a:lnTo>
                  <a:pt x="647" y="196"/>
                </a:lnTo>
                <a:lnTo>
                  <a:pt x="648" y="139"/>
                </a:lnTo>
                <a:lnTo>
                  <a:pt x="648" y="200"/>
                </a:lnTo>
                <a:lnTo>
                  <a:pt x="649" y="140"/>
                </a:lnTo>
                <a:lnTo>
                  <a:pt x="649" y="202"/>
                </a:lnTo>
                <a:lnTo>
                  <a:pt x="650" y="141"/>
                </a:lnTo>
                <a:lnTo>
                  <a:pt x="650" y="198"/>
                </a:lnTo>
                <a:lnTo>
                  <a:pt x="651" y="140"/>
                </a:lnTo>
                <a:lnTo>
                  <a:pt x="651" y="197"/>
                </a:lnTo>
                <a:lnTo>
                  <a:pt x="652" y="146"/>
                </a:lnTo>
                <a:lnTo>
                  <a:pt x="652" y="192"/>
                </a:lnTo>
              </a:path>
            </a:pathLst>
          </a:custGeom>
          <a:noFill/>
          <a:ln w="6350">
            <a:solidFill>
              <a:srgbClr val="000000"/>
            </a:solidFill>
            <a:prstDash val="solid"/>
            <a:round/>
            <a:headEnd/>
            <a:tailEnd/>
          </a:ln>
        </p:spPr>
        <p:txBody>
          <a:bodyPr/>
          <a:lstStyle/>
          <a:p>
            <a:endParaRPr lang="en-US"/>
          </a:p>
        </p:txBody>
      </p:sp>
      <p:grpSp>
        <p:nvGrpSpPr>
          <p:cNvPr id="11" name="Group 124"/>
          <p:cNvGrpSpPr>
            <a:grpSpLocks/>
          </p:cNvGrpSpPr>
          <p:nvPr/>
        </p:nvGrpSpPr>
        <p:grpSpPr bwMode="auto">
          <a:xfrm>
            <a:off x="4156075" y="74613"/>
            <a:ext cx="4344988" cy="3430587"/>
            <a:chOff x="2532" y="19"/>
            <a:chExt cx="2737" cy="2161"/>
          </a:xfrm>
        </p:grpSpPr>
        <p:sp>
          <p:nvSpPr>
            <p:cNvPr id="4221" name="Rectangle 125"/>
            <p:cNvSpPr>
              <a:spLocks noChangeArrowheads="1"/>
            </p:cNvSpPr>
            <p:nvPr/>
          </p:nvSpPr>
          <p:spPr bwMode="auto">
            <a:xfrm>
              <a:off x="4019" y="2026"/>
              <a:ext cx="606" cy="154"/>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Time (ms)</a:t>
              </a:r>
              <a:endParaRPr lang="en-US" sz="1600" b="1">
                <a:latin typeface="Arial" charset="0"/>
              </a:endParaRPr>
            </a:p>
          </p:txBody>
        </p:sp>
        <p:sp>
          <p:nvSpPr>
            <p:cNvPr id="4222" name="Line 126"/>
            <p:cNvSpPr>
              <a:spLocks noChangeShapeType="1"/>
            </p:cNvSpPr>
            <p:nvPr/>
          </p:nvSpPr>
          <p:spPr bwMode="auto">
            <a:xfrm>
              <a:off x="5052" y="1855"/>
              <a:ext cx="0" cy="19"/>
            </a:xfrm>
            <a:prstGeom prst="line">
              <a:avLst/>
            </a:prstGeom>
            <a:noFill/>
            <a:ln w="11113">
              <a:solidFill>
                <a:srgbClr val="000000"/>
              </a:solidFill>
              <a:round/>
              <a:headEnd/>
              <a:tailEnd/>
            </a:ln>
          </p:spPr>
          <p:txBody>
            <a:bodyPr/>
            <a:lstStyle/>
            <a:p>
              <a:endParaRPr lang="en-US"/>
            </a:p>
          </p:txBody>
        </p:sp>
        <p:sp>
          <p:nvSpPr>
            <p:cNvPr id="4223" name="Line 127"/>
            <p:cNvSpPr>
              <a:spLocks noChangeShapeType="1"/>
            </p:cNvSpPr>
            <p:nvPr/>
          </p:nvSpPr>
          <p:spPr bwMode="auto">
            <a:xfrm>
              <a:off x="5052" y="1846"/>
              <a:ext cx="0" cy="1"/>
            </a:xfrm>
            <a:prstGeom prst="line">
              <a:avLst/>
            </a:prstGeom>
            <a:noFill/>
            <a:ln w="6350">
              <a:solidFill>
                <a:srgbClr val="808080"/>
              </a:solidFill>
              <a:round/>
              <a:headEnd/>
              <a:tailEnd/>
            </a:ln>
          </p:spPr>
          <p:txBody>
            <a:bodyPr/>
            <a:lstStyle/>
            <a:p>
              <a:endParaRPr lang="en-US"/>
            </a:p>
          </p:txBody>
        </p:sp>
        <p:sp>
          <p:nvSpPr>
            <p:cNvPr id="4224" name="Rectangle 128"/>
            <p:cNvSpPr>
              <a:spLocks noChangeArrowheads="1"/>
            </p:cNvSpPr>
            <p:nvPr/>
          </p:nvSpPr>
          <p:spPr bwMode="auto">
            <a:xfrm>
              <a:off x="4998"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800</a:t>
              </a:r>
              <a:endParaRPr lang="en-US" sz="1400" b="1">
                <a:latin typeface="Arial" charset="0"/>
              </a:endParaRPr>
            </a:p>
          </p:txBody>
        </p:sp>
        <p:sp>
          <p:nvSpPr>
            <p:cNvPr id="4225" name="Line 129"/>
            <p:cNvSpPr>
              <a:spLocks noChangeShapeType="1"/>
            </p:cNvSpPr>
            <p:nvPr/>
          </p:nvSpPr>
          <p:spPr bwMode="auto">
            <a:xfrm>
              <a:off x="4805" y="1855"/>
              <a:ext cx="1" cy="19"/>
            </a:xfrm>
            <a:prstGeom prst="line">
              <a:avLst/>
            </a:prstGeom>
            <a:noFill/>
            <a:ln w="11113">
              <a:solidFill>
                <a:srgbClr val="000000"/>
              </a:solidFill>
              <a:round/>
              <a:headEnd/>
              <a:tailEnd/>
            </a:ln>
          </p:spPr>
          <p:txBody>
            <a:bodyPr/>
            <a:lstStyle/>
            <a:p>
              <a:endParaRPr lang="en-US"/>
            </a:p>
          </p:txBody>
        </p:sp>
        <p:sp>
          <p:nvSpPr>
            <p:cNvPr id="4226" name="Line 130"/>
            <p:cNvSpPr>
              <a:spLocks noChangeShapeType="1"/>
            </p:cNvSpPr>
            <p:nvPr/>
          </p:nvSpPr>
          <p:spPr bwMode="auto">
            <a:xfrm>
              <a:off x="4805" y="1846"/>
              <a:ext cx="1" cy="1"/>
            </a:xfrm>
            <a:prstGeom prst="line">
              <a:avLst/>
            </a:prstGeom>
            <a:noFill/>
            <a:ln w="6350">
              <a:solidFill>
                <a:srgbClr val="808080"/>
              </a:solidFill>
              <a:round/>
              <a:headEnd/>
              <a:tailEnd/>
            </a:ln>
          </p:spPr>
          <p:txBody>
            <a:bodyPr/>
            <a:lstStyle/>
            <a:p>
              <a:endParaRPr lang="en-US"/>
            </a:p>
          </p:txBody>
        </p:sp>
        <p:sp>
          <p:nvSpPr>
            <p:cNvPr id="4227" name="Line 131"/>
            <p:cNvSpPr>
              <a:spLocks noChangeShapeType="1"/>
            </p:cNvSpPr>
            <p:nvPr/>
          </p:nvSpPr>
          <p:spPr bwMode="auto">
            <a:xfrm>
              <a:off x="4867" y="1855"/>
              <a:ext cx="1" cy="9"/>
            </a:xfrm>
            <a:prstGeom prst="line">
              <a:avLst/>
            </a:prstGeom>
            <a:noFill/>
            <a:ln w="11113">
              <a:solidFill>
                <a:srgbClr val="000000"/>
              </a:solidFill>
              <a:round/>
              <a:headEnd/>
              <a:tailEnd/>
            </a:ln>
          </p:spPr>
          <p:txBody>
            <a:bodyPr/>
            <a:lstStyle/>
            <a:p>
              <a:endParaRPr lang="en-US"/>
            </a:p>
          </p:txBody>
        </p:sp>
        <p:sp>
          <p:nvSpPr>
            <p:cNvPr id="4228" name="Line 132"/>
            <p:cNvSpPr>
              <a:spLocks noChangeShapeType="1"/>
            </p:cNvSpPr>
            <p:nvPr/>
          </p:nvSpPr>
          <p:spPr bwMode="auto">
            <a:xfrm>
              <a:off x="4928" y="1855"/>
              <a:ext cx="1" cy="9"/>
            </a:xfrm>
            <a:prstGeom prst="line">
              <a:avLst/>
            </a:prstGeom>
            <a:noFill/>
            <a:ln w="11113">
              <a:solidFill>
                <a:srgbClr val="000000"/>
              </a:solidFill>
              <a:round/>
              <a:headEnd/>
              <a:tailEnd/>
            </a:ln>
          </p:spPr>
          <p:txBody>
            <a:bodyPr/>
            <a:lstStyle/>
            <a:p>
              <a:endParaRPr lang="en-US"/>
            </a:p>
          </p:txBody>
        </p:sp>
        <p:sp>
          <p:nvSpPr>
            <p:cNvPr id="4229" name="Line 133"/>
            <p:cNvSpPr>
              <a:spLocks noChangeShapeType="1"/>
            </p:cNvSpPr>
            <p:nvPr/>
          </p:nvSpPr>
          <p:spPr bwMode="auto">
            <a:xfrm>
              <a:off x="4990" y="1855"/>
              <a:ext cx="1" cy="9"/>
            </a:xfrm>
            <a:prstGeom prst="line">
              <a:avLst/>
            </a:prstGeom>
            <a:noFill/>
            <a:ln w="11113">
              <a:solidFill>
                <a:srgbClr val="000000"/>
              </a:solidFill>
              <a:round/>
              <a:headEnd/>
              <a:tailEnd/>
            </a:ln>
          </p:spPr>
          <p:txBody>
            <a:bodyPr/>
            <a:lstStyle/>
            <a:p>
              <a:endParaRPr lang="en-US"/>
            </a:p>
          </p:txBody>
        </p:sp>
        <p:sp>
          <p:nvSpPr>
            <p:cNvPr id="4230" name="Rectangle 134"/>
            <p:cNvSpPr>
              <a:spLocks noChangeArrowheads="1"/>
            </p:cNvSpPr>
            <p:nvPr/>
          </p:nvSpPr>
          <p:spPr bwMode="auto">
            <a:xfrm>
              <a:off x="4751"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700</a:t>
              </a:r>
              <a:endParaRPr lang="en-US" sz="1400" b="1">
                <a:latin typeface="Arial" charset="0"/>
              </a:endParaRPr>
            </a:p>
          </p:txBody>
        </p:sp>
        <p:sp>
          <p:nvSpPr>
            <p:cNvPr id="4231" name="Line 135"/>
            <p:cNvSpPr>
              <a:spLocks noChangeShapeType="1"/>
            </p:cNvSpPr>
            <p:nvPr/>
          </p:nvSpPr>
          <p:spPr bwMode="auto">
            <a:xfrm>
              <a:off x="4559" y="1855"/>
              <a:ext cx="0" cy="19"/>
            </a:xfrm>
            <a:prstGeom prst="line">
              <a:avLst/>
            </a:prstGeom>
            <a:noFill/>
            <a:ln w="11113">
              <a:solidFill>
                <a:srgbClr val="000000"/>
              </a:solidFill>
              <a:round/>
              <a:headEnd/>
              <a:tailEnd/>
            </a:ln>
          </p:spPr>
          <p:txBody>
            <a:bodyPr/>
            <a:lstStyle/>
            <a:p>
              <a:endParaRPr lang="en-US"/>
            </a:p>
          </p:txBody>
        </p:sp>
        <p:sp>
          <p:nvSpPr>
            <p:cNvPr id="4232" name="Line 136"/>
            <p:cNvSpPr>
              <a:spLocks noChangeShapeType="1"/>
            </p:cNvSpPr>
            <p:nvPr/>
          </p:nvSpPr>
          <p:spPr bwMode="auto">
            <a:xfrm>
              <a:off x="4559" y="1846"/>
              <a:ext cx="0" cy="1"/>
            </a:xfrm>
            <a:prstGeom prst="line">
              <a:avLst/>
            </a:prstGeom>
            <a:noFill/>
            <a:ln w="6350">
              <a:solidFill>
                <a:srgbClr val="808080"/>
              </a:solidFill>
              <a:round/>
              <a:headEnd/>
              <a:tailEnd/>
            </a:ln>
          </p:spPr>
          <p:txBody>
            <a:bodyPr/>
            <a:lstStyle/>
            <a:p>
              <a:endParaRPr lang="en-US"/>
            </a:p>
          </p:txBody>
        </p:sp>
        <p:sp>
          <p:nvSpPr>
            <p:cNvPr id="4233" name="Line 137"/>
            <p:cNvSpPr>
              <a:spLocks noChangeShapeType="1"/>
            </p:cNvSpPr>
            <p:nvPr/>
          </p:nvSpPr>
          <p:spPr bwMode="auto">
            <a:xfrm>
              <a:off x="4621" y="1855"/>
              <a:ext cx="0" cy="9"/>
            </a:xfrm>
            <a:prstGeom prst="line">
              <a:avLst/>
            </a:prstGeom>
            <a:noFill/>
            <a:ln w="11113">
              <a:solidFill>
                <a:srgbClr val="000000"/>
              </a:solidFill>
              <a:round/>
              <a:headEnd/>
              <a:tailEnd/>
            </a:ln>
          </p:spPr>
          <p:txBody>
            <a:bodyPr/>
            <a:lstStyle/>
            <a:p>
              <a:endParaRPr lang="en-US"/>
            </a:p>
          </p:txBody>
        </p:sp>
        <p:sp>
          <p:nvSpPr>
            <p:cNvPr id="4234" name="Line 138"/>
            <p:cNvSpPr>
              <a:spLocks noChangeShapeType="1"/>
            </p:cNvSpPr>
            <p:nvPr/>
          </p:nvSpPr>
          <p:spPr bwMode="auto">
            <a:xfrm>
              <a:off x="4682" y="1855"/>
              <a:ext cx="1" cy="9"/>
            </a:xfrm>
            <a:prstGeom prst="line">
              <a:avLst/>
            </a:prstGeom>
            <a:noFill/>
            <a:ln w="11113">
              <a:solidFill>
                <a:srgbClr val="000000"/>
              </a:solidFill>
              <a:round/>
              <a:headEnd/>
              <a:tailEnd/>
            </a:ln>
          </p:spPr>
          <p:txBody>
            <a:bodyPr/>
            <a:lstStyle/>
            <a:p>
              <a:endParaRPr lang="en-US"/>
            </a:p>
          </p:txBody>
        </p:sp>
        <p:sp>
          <p:nvSpPr>
            <p:cNvPr id="4235" name="Line 139"/>
            <p:cNvSpPr>
              <a:spLocks noChangeShapeType="1"/>
            </p:cNvSpPr>
            <p:nvPr/>
          </p:nvSpPr>
          <p:spPr bwMode="auto">
            <a:xfrm>
              <a:off x="4744" y="1855"/>
              <a:ext cx="1" cy="9"/>
            </a:xfrm>
            <a:prstGeom prst="line">
              <a:avLst/>
            </a:prstGeom>
            <a:noFill/>
            <a:ln w="11113">
              <a:solidFill>
                <a:srgbClr val="000000"/>
              </a:solidFill>
              <a:round/>
              <a:headEnd/>
              <a:tailEnd/>
            </a:ln>
          </p:spPr>
          <p:txBody>
            <a:bodyPr/>
            <a:lstStyle/>
            <a:p>
              <a:endParaRPr lang="en-US"/>
            </a:p>
          </p:txBody>
        </p:sp>
        <p:sp>
          <p:nvSpPr>
            <p:cNvPr id="4236" name="Rectangle 140"/>
            <p:cNvSpPr>
              <a:spLocks noChangeArrowheads="1"/>
            </p:cNvSpPr>
            <p:nvPr/>
          </p:nvSpPr>
          <p:spPr bwMode="auto">
            <a:xfrm>
              <a:off x="4505"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600</a:t>
              </a:r>
              <a:endParaRPr lang="en-US" sz="1400" b="1">
                <a:latin typeface="Arial" charset="0"/>
              </a:endParaRPr>
            </a:p>
          </p:txBody>
        </p:sp>
        <p:sp>
          <p:nvSpPr>
            <p:cNvPr id="4237" name="Line 141"/>
            <p:cNvSpPr>
              <a:spLocks noChangeShapeType="1"/>
            </p:cNvSpPr>
            <p:nvPr/>
          </p:nvSpPr>
          <p:spPr bwMode="auto">
            <a:xfrm>
              <a:off x="4315" y="1855"/>
              <a:ext cx="1" cy="19"/>
            </a:xfrm>
            <a:prstGeom prst="line">
              <a:avLst/>
            </a:prstGeom>
            <a:noFill/>
            <a:ln w="11113">
              <a:solidFill>
                <a:srgbClr val="000000"/>
              </a:solidFill>
              <a:round/>
              <a:headEnd/>
              <a:tailEnd/>
            </a:ln>
          </p:spPr>
          <p:txBody>
            <a:bodyPr/>
            <a:lstStyle/>
            <a:p>
              <a:endParaRPr lang="en-US"/>
            </a:p>
          </p:txBody>
        </p:sp>
        <p:sp>
          <p:nvSpPr>
            <p:cNvPr id="4238" name="Line 142"/>
            <p:cNvSpPr>
              <a:spLocks noChangeShapeType="1"/>
            </p:cNvSpPr>
            <p:nvPr/>
          </p:nvSpPr>
          <p:spPr bwMode="auto">
            <a:xfrm>
              <a:off x="4315" y="1846"/>
              <a:ext cx="1" cy="1"/>
            </a:xfrm>
            <a:prstGeom prst="line">
              <a:avLst/>
            </a:prstGeom>
            <a:noFill/>
            <a:ln w="6350">
              <a:solidFill>
                <a:srgbClr val="808080"/>
              </a:solidFill>
              <a:round/>
              <a:headEnd/>
              <a:tailEnd/>
            </a:ln>
          </p:spPr>
          <p:txBody>
            <a:bodyPr/>
            <a:lstStyle/>
            <a:p>
              <a:endParaRPr lang="en-US"/>
            </a:p>
          </p:txBody>
        </p:sp>
        <p:sp>
          <p:nvSpPr>
            <p:cNvPr id="4239" name="Line 143"/>
            <p:cNvSpPr>
              <a:spLocks noChangeShapeType="1"/>
            </p:cNvSpPr>
            <p:nvPr/>
          </p:nvSpPr>
          <p:spPr bwMode="auto">
            <a:xfrm>
              <a:off x="4377" y="1855"/>
              <a:ext cx="0" cy="9"/>
            </a:xfrm>
            <a:prstGeom prst="line">
              <a:avLst/>
            </a:prstGeom>
            <a:noFill/>
            <a:ln w="11113">
              <a:solidFill>
                <a:srgbClr val="000000"/>
              </a:solidFill>
              <a:round/>
              <a:headEnd/>
              <a:tailEnd/>
            </a:ln>
          </p:spPr>
          <p:txBody>
            <a:bodyPr/>
            <a:lstStyle/>
            <a:p>
              <a:endParaRPr lang="en-US"/>
            </a:p>
          </p:txBody>
        </p:sp>
        <p:sp>
          <p:nvSpPr>
            <p:cNvPr id="4240" name="Line 144"/>
            <p:cNvSpPr>
              <a:spLocks noChangeShapeType="1"/>
            </p:cNvSpPr>
            <p:nvPr/>
          </p:nvSpPr>
          <p:spPr bwMode="auto">
            <a:xfrm>
              <a:off x="4439" y="1855"/>
              <a:ext cx="0" cy="9"/>
            </a:xfrm>
            <a:prstGeom prst="line">
              <a:avLst/>
            </a:prstGeom>
            <a:noFill/>
            <a:ln w="11113">
              <a:solidFill>
                <a:srgbClr val="000000"/>
              </a:solidFill>
              <a:round/>
              <a:headEnd/>
              <a:tailEnd/>
            </a:ln>
          </p:spPr>
          <p:txBody>
            <a:bodyPr/>
            <a:lstStyle/>
            <a:p>
              <a:endParaRPr lang="en-US"/>
            </a:p>
          </p:txBody>
        </p:sp>
        <p:sp>
          <p:nvSpPr>
            <p:cNvPr id="4241" name="Line 145"/>
            <p:cNvSpPr>
              <a:spLocks noChangeShapeType="1"/>
            </p:cNvSpPr>
            <p:nvPr/>
          </p:nvSpPr>
          <p:spPr bwMode="auto">
            <a:xfrm>
              <a:off x="4497" y="1855"/>
              <a:ext cx="1" cy="9"/>
            </a:xfrm>
            <a:prstGeom prst="line">
              <a:avLst/>
            </a:prstGeom>
            <a:noFill/>
            <a:ln w="11113">
              <a:solidFill>
                <a:srgbClr val="000000"/>
              </a:solidFill>
              <a:round/>
              <a:headEnd/>
              <a:tailEnd/>
            </a:ln>
          </p:spPr>
          <p:txBody>
            <a:bodyPr/>
            <a:lstStyle/>
            <a:p>
              <a:endParaRPr lang="en-US"/>
            </a:p>
          </p:txBody>
        </p:sp>
        <p:sp>
          <p:nvSpPr>
            <p:cNvPr id="4242" name="Rectangle 146"/>
            <p:cNvSpPr>
              <a:spLocks noChangeArrowheads="1"/>
            </p:cNvSpPr>
            <p:nvPr/>
          </p:nvSpPr>
          <p:spPr bwMode="auto">
            <a:xfrm>
              <a:off x="4261"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500</a:t>
              </a:r>
              <a:endParaRPr lang="en-US" sz="1400" b="1">
                <a:latin typeface="Arial" charset="0"/>
              </a:endParaRPr>
            </a:p>
          </p:txBody>
        </p:sp>
        <p:sp>
          <p:nvSpPr>
            <p:cNvPr id="4243" name="Line 147"/>
            <p:cNvSpPr>
              <a:spLocks noChangeShapeType="1"/>
            </p:cNvSpPr>
            <p:nvPr/>
          </p:nvSpPr>
          <p:spPr bwMode="auto">
            <a:xfrm>
              <a:off x="4069" y="1855"/>
              <a:ext cx="1" cy="19"/>
            </a:xfrm>
            <a:prstGeom prst="line">
              <a:avLst/>
            </a:prstGeom>
            <a:noFill/>
            <a:ln w="11113">
              <a:solidFill>
                <a:srgbClr val="000000"/>
              </a:solidFill>
              <a:round/>
              <a:headEnd/>
              <a:tailEnd/>
            </a:ln>
          </p:spPr>
          <p:txBody>
            <a:bodyPr/>
            <a:lstStyle/>
            <a:p>
              <a:endParaRPr lang="en-US"/>
            </a:p>
          </p:txBody>
        </p:sp>
        <p:sp>
          <p:nvSpPr>
            <p:cNvPr id="4244" name="Line 148"/>
            <p:cNvSpPr>
              <a:spLocks noChangeShapeType="1"/>
            </p:cNvSpPr>
            <p:nvPr/>
          </p:nvSpPr>
          <p:spPr bwMode="auto">
            <a:xfrm>
              <a:off x="4069" y="1846"/>
              <a:ext cx="1" cy="1"/>
            </a:xfrm>
            <a:prstGeom prst="line">
              <a:avLst/>
            </a:prstGeom>
            <a:noFill/>
            <a:ln w="6350">
              <a:solidFill>
                <a:srgbClr val="808080"/>
              </a:solidFill>
              <a:round/>
              <a:headEnd/>
              <a:tailEnd/>
            </a:ln>
          </p:spPr>
          <p:txBody>
            <a:bodyPr/>
            <a:lstStyle/>
            <a:p>
              <a:endParaRPr lang="en-US"/>
            </a:p>
          </p:txBody>
        </p:sp>
        <p:sp>
          <p:nvSpPr>
            <p:cNvPr id="4245" name="Line 149"/>
            <p:cNvSpPr>
              <a:spLocks noChangeShapeType="1"/>
            </p:cNvSpPr>
            <p:nvPr/>
          </p:nvSpPr>
          <p:spPr bwMode="auto">
            <a:xfrm>
              <a:off x="4130" y="1855"/>
              <a:ext cx="1" cy="9"/>
            </a:xfrm>
            <a:prstGeom prst="line">
              <a:avLst/>
            </a:prstGeom>
            <a:noFill/>
            <a:ln w="11113">
              <a:solidFill>
                <a:srgbClr val="000000"/>
              </a:solidFill>
              <a:round/>
              <a:headEnd/>
              <a:tailEnd/>
            </a:ln>
          </p:spPr>
          <p:txBody>
            <a:bodyPr/>
            <a:lstStyle/>
            <a:p>
              <a:endParaRPr lang="en-US"/>
            </a:p>
          </p:txBody>
        </p:sp>
        <p:sp>
          <p:nvSpPr>
            <p:cNvPr id="4246" name="Line 150"/>
            <p:cNvSpPr>
              <a:spLocks noChangeShapeType="1"/>
            </p:cNvSpPr>
            <p:nvPr/>
          </p:nvSpPr>
          <p:spPr bwMode="auto">
            <a:xfrm>
              <a:off x="4192" y="1855"/>
              <a:ext cx="1" cy="9"/>
            </a:xfrm>
            <a:prstGeom prst="line">
              <a:avLst/>
            </a:prstGeom>
            <a:noFill/>
            <a:ln w="11113">
              <a:solidFill>
                <a:srgbClr val="000000"/>
              </a:solidFill>
              <a:round/>
              <a:headEnd/>
              <a:tailEnd/>
            </a:ln>
          </p:spPr>
          <p:txBody>
            <a:bodyPr/>
            <a:lstStyle/>
            <a:p>
              <a:endParaRPr lang="en-US"/>
            </a:p>
          </p:txBody>
        </p:sp>
        <p:sp>
          <p:nvSpPr>
            <p:cNvPr id="4247" name="Line 151"/>
            <p:cNvSpPr>
              <a:spLocks noChangeShapeType="1"/>
            </p:cNvSpPr>
            <p:nvPr/>
          </p:nvSpPr>
          <p:spPr bwMode="auto">
            <a:xfrm>
              <a:off x="4253" y="1855"/>
              <a:ext cx="1" cy="9"/>
            </a:xfrm>
            <a:prstGeom prst="line">
              <a:avLst/>
            </a:prstGeom>
            <a:noFill/>
            <a:ln w="11113">
              <a:solidFill>
                <a:srgbClr val="000000"/>
              </a:solidFill>
              <a:round/>
              <a:headEnd/>
              <a:tailEnd/>
            </a:ln>
          </p:spPr>
          <p:txBody>
            <a:bodyPr/>
            <a:lstStyle/>
            <a:p>
              <a:endParaRPr lang="en-US"/>
            </a:p>
          </p:txBody>
        </p:sp>
        <p:sp>
          <p:nvSpPr>
            <p:cNvPr id="4248" name="Rectangle 152"/>
            <p:cNvSpPr>
              <a:spLocks noChangeArrowheads="1"/>
            </p:cNvSpPr>
            <p:nvPr/>
          </p:nvSpPr>
          <p:spPr bwMode="auto">
            <a:xfrm>
              <a:off x="4015"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400</a:t>
              </a:r>
              <a:endParaRPr lang="en-US" sz="1400" b="1">
                <a:latin typeface="Arial" charset="0"/>
              </a:endParaRPr>
            </a:p>
          </p:txBody>
        </p:sp>
        <p:sp>
          <p:nvSpPr>
            <p:cNvPr id="4249" name="Line 153"/>
            <p:cNvSpPr>
              <a:spLocks noChangeShapeType="1"/>
            </p:cNvSpPr>
            <p:nvPr/>
          </p:nvSpPr>
          <p:spPr bwMode="auto">
            <a:xfrm>
              <a:off x="3822" y="1855"/>
              <a:ext cx="1" cy="19"/>
            </a:xfrm>
            <a:prstGeom prst="line">
              <a:avLst/>
            </a:prstGeom>
            <a:noFill/>
            <a:ln w="11113">
              <a:solidFill>
                <a:srgbClr val="000000"/>
              </a:solidFill>
              <a:round/>
              <a:headEnd/>
              <a:tailEnd/>
            </a:ln>
          </p:spPr>
          <p:txBody>
            <a:bodyPr/>
            <a:lstStyle/>
            <a:p>
              <a:endParaRPr lang="en-US"/>
            </a:p>
          </p:txBody>
        </p:sp>
        <p:sp>
          <p:nvSpPr>
            <p:cNvPr id="4250" name="Line 154"/>
            <p:cNvSpPr>
              <a:spLocks noChangeShapeType="1"/>
            </p:cNvSpPr>
            <p:nvPr/>
          </p:nvSpPr>
          <p:spPr bwMode="auto">
            <a:xfrm>
              <a:off x="3822" y="1846"/>
              <a:ext cx="1" cy="1"/>
            </a:xfrm>
            <a:prstGeom prst="line">
              <a:avLst/>
            </a:prstGeom>
            <a:noFill/>
            <a:ln w="6350">
              <a:solidFill>
                <a:srgbClr val="808080"/>
              </a:solidFill>
              <a:round/>
              <a:headEnd/>
              <a:tailEnd/>
            </a:ln>
          </p:spPr>
          <p:txBody>
            <a:bodyPr/>
            <a:lstStyle/>
            <a:p>
              <a:endParaRPr lang="en-US"/>
            </a:p>
          </p:txBody>
        </p:sp>
        <p:sp>
          <p:nvSpPr>
            <p:cNvPr id="4251" name="Line 155"/>
            <p:cNvSpPr>
              <a:spLocks noChangeShapeType="1"/>
            </p:cNvSpPr>
            <p:nvPr/>
          </p:nvSpPr>
          <p:spPr bwMode="auto">
            <a:xfrm>
              <a:off x="3883" y="1855"/>
              <a:ext cx="1" cy="9"/>
            </a:xfrm>
            <a:prstGeom prst="line">
              <a:avLst/>
            </a:prstGeom>
            <a:noFill/>
            <a:ln w="11113">
              <a:solidFill>
                <a:srgbClr val="000000"/>
              </a:solidFill>
              <a:round/>
              <a:headEnd/>
              <a:tailEnd/>
            </a:ln>
          </p:spPr>
          <p:txBody>
            <a:bodyPr/>
            <a:lstStyle/>
            <a:p>
              <a:endParaRPr lang="en-US"/>
            </a:p>
          </p:txBody>
        </p:sp>
        <p:sp>
          <p:nvSpPr>
            <p:cNvPr id="4252" name="Line 156"/>
            <p:cNvSpPr>
              <a:spLocks noChangeShapeType="1"/>
            </p:cNvSpPr>
            <p:nvPr/>
          </p:nvSpPr>
          <p:spPr bwMode="auto">
            <a:xfrm>
              <a:off x="3945" y="1855"/>
              <a:ext cx="1" cy="9"/>
            </a:xfrm>
            <a:prstGeom prst="line">
              <a:avLst/>
            </a:prstGeom>
            <a:noFill/>
            <a:ln w="11113">
              <a:solidFill>
                <a:srgbClr val="000000"/>
              </a:solidFill>
              <a:round/>
              <a:headEnd/>
              <a:tailEnd/>
            </a:ln>
          </p:spPr>
          <p:txBody>
            <a:bodyPr/>
            <a:lstStyle/>
            <a:p>
              <a:endParaRPr lang="en-US"/>
            </a:p>
          </p:txBody>
        </p:sp>
        <p:sp>
          <p:nvSpPr>
            <p:cNvPr id="4253" name="Line 157"/>
            <p:cNvSpPr>
              <a:spLocks noChangeShapeType="1"/>
            </p:cNvSpPr>
            <p:nvPr/>
          </p:nvSpPr>
          <p:spPr bwMode="auto">
            <a:xfrm>
              <a:off x="4007" y="1855"/>
              <a:ext cx="1" cy="9"/>
            </a:xfrm>
            <a:prstGeom prst="line">
              <a:avLst/>
            </a:prstGeom>
            <a:noFill/>
            <a:ln w="11113">
              <a:solidFill>
                <a:srgbClr val="000000"/>
              </a:solidFill>
              <a:round/>
              <a:headEnd/>
              <a:tailEnd/>
            </a:ln>
          </p:spPr>
          <p:txBody>
            <a:bodyPr/>
            <a:lstStyle/>
            <a:p>
              <a:endParaRPr lang="en-US"/>
            </a:p>
          </p:txBody>
        </p:sp>
        <p:sp>
          <p:nvSpPr>
            <p:cNvPr id="4254" name="Rectangle 158"/>
            <p:cNvSpPr>
              <a:spLocks noChangeArrowheads="1"/>
            </p:cNvSpPr>
            <p:nvPr/>
          </p:nvSpPr>
          <p:spPr bwMode="auto">
            <a:xfrm>
              <a:off x="3768"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300</a:t>
              </a:r>
              <a:endParaRPr lang="en-US" sz="1400" b="1">
                <a:latin typeface="Arial" charset="0"/>
              </a:endParaRPr>
            </a:p>
          </p:txBody>
        </p:sp>
        <p:sp>
          <p:nvSpPr>
            <p:cNvPr id="4255" name="Line 159"/>
            <p:cNvSpPr>
              <a:spLocks noChangeShapeType="1"/>
            </p:cNvSpPr>
            <p:nvPr/>
          </p:nvSpPr>
          <p:spPr bwMode="auto">
            <a:xfrm>
              <a:off x="3576" y="1855"/>
              <a:ext cx="0" cy="19"/>
            </a:xfrm>
            <a:prstGeom prst="line">
              <a:avLst/>
            </a:prstGeom>
            <a:noFill/>
            <a:ln w="11113">
              <a:solidFill>
                <a:srgbClr val="000000"/>
              </a:solidFill>
              <a:round/>
              <a:headEnd/>
              <a:tailEnd/>
            </a:ln>
          </p:spPr>
          <p:txBody>
            <a:bodyPr/>
            <a:lstStyle/>
            <a:p>
              <a:endParaRPr lang="en-US"/>
            </a:p>
          </p:txBody>
        </p:sp>
        <p:sp>
          <p:nvSpPr>
            <p:cNvPr id="4256" name="Line 160"/>
            <p:cNvSpPr>
              <a:spLocks noChangeShapeType="1"/>
            </p:cNvSpPr>
            <p:nvPr/>
          </p:nvSpPr>
          <p:spPr bwMode="auto">
            <a:xfrm>
              <a:off x="3576" y="1846"/>
              <a:ext cx="0" cy="1"/>
            </a:xfrm>
            <a:prstGeom prst="line">
              <a:avLst/>
            </a:prstGeom>
            <a:noFill/>
            <a:ln w="6350">
              <a:solidFill>
                <a:srgbClr val="808080"/>
              </a:solidFill>
              <a:round/>
              <a:headEnd/>
              <a:tailEnd/>
            </a:ln>
          </p:spPr>
          <p:txBody>
            <a:bodyPr/>
            <a:lstStyle/>
            <a:p>
              <a:endParaRPr lang="en-US"/>
            </a:p>
          </p:txBody>
        </p:sp>
        <p:sp>
          <p:nvSpPr>
            <p:cNvPr id="4257" name="Line 161"/>
            <p:cNvSpPr>
              <a:spLocks noChangeShapeType="1"/>
            </p:cNvSpPr>
            <p:nvPr/>
          </p:nvSpPr>
          <p:spPr bwMode="auto">
            <a:xfrm>
              <a:off x="3637" y="1855"/>
              <a:ext cx="1" cy="9"/>
            </a:xfrm>
            <a:prstGeom prst="line">
              <a:avLst/>
            </a:prstGeom>
            <a:noFill/>
            <a:ln w="11113">
              <a:solidFill>
                <a:srgbClr val="000000"/>
              </a:solidFill>
              <a:round/>
              <a:headEnd/>
              <a:tailEnd/>
            </a:ln>
          </p:spPr>
          <p:txBody>
            <a:bodyPr/>
            <a:lstStyle/>
            <a:p>
              <a:endParaRPr lang="en-US"/>
            </a:p>
          </p:txBody>
        </p:sp>
        <p:sp>
          <p:nvSpPr>
            <p:cNvPr id="4258" name="Line 162"/>
            <p:cNvSpPr>
              <a:spLocks noChangeShapeType="1"/>
            </p:cNvSpPr>
            <p:nvPr/>
          </p:nvSpPr>
          <p:spPr bwMode="auto">
            <a:xfrm>
              <a:off x="3699" y="1855"/>
              <a:ext cx="1" cy="9"/>
            </a:xfrm>
            <a:prstGeom prst="line">
              <a:avLst/>
            </a:prstGeom>
            <a:noFill/>
            <a:ln w="11113">
              <a:solidFill>
                <a:srgbClr val="000000"/>
              </a:solidFill>
              <a:round/>
              <a:headEnd/>
              <a:tailEnd/>
            </a:ln>
          </p:spPr>
          <p:txBody>
            <a:bodyPr/>
            <a:lstStyle/>
            <a:p>
              <a:endParaRPr lang="en-US"/>
            </a:p>
          </p:txBody>
        </p:sp>
        <p:sp>
          <p:nvSpPr>
            <p:cNvPr id="4259" name="Line 163"/>
            <p:cNvSpPr>
              <a:spLocks noChangeShapeType="1"/>
            </p:cNvSpPr>
            <p:nvPr/>
          </p:nvSpPr>
          <p:spPr bwMode="auto">
            <a:xfrm>
              <a:off x="3760" y="1855"/>
              <a:ext cx="1" cy="9"/>
            </a:xfrm>
            <a:prstGeom prst="line">
              <a:avLst/>
            </a:prstGeom>
            <a:noFill/>
            <a:ln w="11113">
              <a:solidFill>
                <a:srgbClr val="000000"/>
              </a:solidFill>
              <a:round/>
              <a:headEnd/>
              <a:tailEnd/>
            </a:ln>
          </p:spPr>
          <p:txBody>
            <a:bodyPr/>
            <a:lstStyle/>
            <a:p>
              <a:endParaRPr lang="en-US"/>
            </a:p>
          </p:txBody>
        </p:sp>
        <p:sp>
          <p:nvSpPr>
            <p:cNvPr id="4260" name="Rectangle 164"/>
            <p:cNvSpPr>
              <a:spLocks noChangeArrowheads="1"/>
            </p:cNvSpPr>
            <p:nvPr/>
          </p:nvSpPr>
          <p:spPr bwMode="auto">
            <a:xfrm>
              <a:off x="3522"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200</a:t>
              </a:r>
              <a:endParaRPr lang="en-US" sz="1400" b="1">
                <a:latin typeface="Arial" charset="0"/>
              </a:endParaRPr>
            </a:p>
          </p:txBody>
        </p:sp>
        <p:sp>
          <p:nvSpPr>
            <p:cNvPr id="4261" name="Line 165"/>
            <p:cNvSpPr>
              <a:spLocks noChangeShapeType="1"/>
            </p:cNvSpPr>
            <p:nvPr/>
          </p:nvSpPr>
          <p:spPr bwMode="auto">
            <a:xfrm>
              <a:off x="3332" y="1855"/>
              <a:ext cx="0" cy="19"/>
            </a:xfrm>
            <a:prstGeom prst="line">
              <a:avLst/>
            </a:prstGeom>
            <a:noFill/>
            <a:ln w="11113">
              <a:solidFill>
                <a:srgbClr val="000000"/>
              </a:solidFill>
              <a:round/>
              <a:headEnd/>
              <a:tailEnd/>
            </a:ln>
          </p:spPr>
          <p:txBody>
            <a:bodyPr/>
            <a:lstStyle/>
            <a:p>
              <a:endParaRPr lang="en-US"/>
            </a:p>
          </p:txBody>
        </p:sp>
        <p:sp>
          <p:nvSpPr>
            <p:cNvPr id="4262" name="Line 166"/>
            <p:cNvSpPr>
              <a:spLocks noChangeShapeType="1"/>
            </p:cNvSpPr>
            <p:nvPr/>
          </p:nvSpPr>
          <p:spPr bwMode="auto">
            <a:xfrm>
              <a:off x="3332" y="1846"/>
              <a:ext cx="0" cy="1"/>
            </a:xfrm>
            <a:prstGeom prst="line">
              <a:avLst/>
            </a:prstGeom>
            <a:noFill/>
            <a:ln w="6350">
              <a:solidFill>
                <a:srgbClr val="808080"/>
              </a:solidFill>
              <a:round/>
              <a:headEnd/>
              <a:tailEnd/>
            </a:ln>
          </p:spPr>
          <p:txBody>
            <a:bodyPr/>
            <a:lstStyle/>
            <a:p>
              <a:endParaRPr lang="en-US"/>
            </a:p>
          </p:txBody>
        </p:sp>
        <p:sp>
          <p:nvSpPr>
            <p:cNvPr id="4263" name="Line 167"/>
            <p:cNvSpPr>
              <a:spLocks noChangeShapeType="1"/>
            </p:cNvSpPr>
            <p:nvPr/>
          </p:nvSpPr>
          <p:spPr bwMode="auto">
            <a:xfrm>
              <a:off x="3394" y="1855"/>
              <a:ext cx="0" cy="9"/>
            </a:xfrm>
            <a:prstGeom prst="line">
              <a:avLst/>
            </a:prstGeom>
            <a:noFill/>
            <a:ln w="11113">
              <a:solidFill>
                <a:srgbClr val="000000"/>
              </a:solidFill>
              <a:round/>
              <a:headEnd/>
              <a:tailEnd/>
            </a:ln>
          </p:spPr>
          <p:txBody>
            <a:bodyPr/>
            <a:lstStyle/>
            <a:p>
              <a:endParaRPr lang="en-US"/>
            </a:p>
          </p:txBody>
        </p:sp>
        <p:sp>
          <p:nvSpPr>
            <p:cNvPr id="4264" name="Line 168"/>
            <p:cNvSpPr>
              <a:spLocks noChangeShapeType="1"/>
            </p:cNvSpPr>
            <p:nvPr/>
          </p:nvSpPr>
          <p:spPr bwMode="auto">
            <a:xfrm>
              <a:off x="3455" y="1855"/>
              <a:ext cx="1" cy="9"/>
            </a:xfrm>
            <a:prstGeom prst="line">
              <a:avLst/>
            </a:prstGeom>
            <a:noFill/>
            <a:ln w="11113">
              <a:solidFill>
                <a:srgbClr val="000000"/>
              </a:solidFill>
              <a:round/>
              <a:headEnd/>
              <a:tailEnd/>
            </a:ln>
          </p:spPr>
          <p:txBody>
            <a:bodyPr/>
            <a:lstStyle/>
            <a:p>
              <a:endParaRPr lang="en-US"/>
            </a:p>
          </p:txBody>
        </p:sp>
        <p:sp>
          <p:nvSpPr>
            <p:cNvPr id="4265" name="Line 169"/>
            <p:cNvSpPr>
              <a:spLocks noChangeShapeType="1"/>
            </p:cNvSpPr>
            <p:nvPr/>
          </p:nvSpPr>
          <p:spPr bwMode="auto">
            <a:xfrm>
              <a:off x="3514" y="1855"/>
              <a:ext cx="0" cy="9"/>
            </a:xfrm>
            <a:prstGeom prst="line">
              <a:avLst/>
            </a:prstGeom>
            <a:noFill/>
            <a:ln w="11113">
              <a:solidFill>
                <a:srgbClr val="000000"/>
              </a:solidFill>
              <a:round/>
              <a:headEnd/>
              <a:tailEnd/>
            </a:ln>
          </p:spPr>
          <p:txBody>
            <a:bodyPr/>
            <a:lstStyle/>
            <a:p>
              <a:endParaRPr lang="en-US"/>
            </a:p>
          </p:txBody>
        </p:sp>
        <p:sp>
          <p:nvSpPr>
            <p:cNvPr id="4266" name="Rectangle 170"/>
            <p:cNvSpPr>
              <a:spLocks noChangeArrowheads="1"/>
            </p:cNvSpPr>
            <p:nvPr/>
          </p:nvSpPr>
          <p:spPr bwMode="auto">
            <a:xfrm>
              <a:off x="3278" y="1883"/>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100</a:t>
              </a:r>
              <a:endParaRPr lang="en-US" sz="1400" b="1">
                <a:latin typeface="Arial" charset="0"/>
              </a:endParaRPr>
            </a:p>
          </p:txBody>
        </p:sp>
        <p:sp>
          <p:nvSpPr>
            <p:cNvPr id="4267" name="Line 171"/>
            <p:cNvSpPr>
              <a:spLocks noChangeShapeType="1"/>
            </p:cNvSpPr>
            <p:nvPr/>
          </p:nvSpPr>
          <p:spPr bwMode="auto">
            <a:xfrm>
              <a:off x="3075" y="1855"/>
              <a:ext cx="1" cy="19"/>
            </a:xfrm>
            <a:prstGeom prst="line">
              <a:avLst/>
            </a:prstGeom>
            <a:noFill/>
            <a:ln w="11113">
              <a:solidFill>
                <a:srgbClr val="000000"/>
              </a:solidFill>
              <a:round/>
              <a:headEnd/>
              <a:tailEnd/>
            </a:ln>
          </p:spPr>
          <p:txBody>
            <a:bodyPr/>
            <a:lstStyle/>
            <a:p>
              <a:endParaRPr lang="en-US"/>
            </a:p>
          </p:txBody>
        </p:sp>
        <p:sp>
          <p:nvSpPr>
            <p:cNvPr id="4268" name="Line 172"/>
            <p:cNvSpPr>
              <a:spLocks noChangeShapeType="1"/>
            </p:cNvSpPr>
            <p:nvPr/>
          </p:nvSpPr>
          <p:spPr bwMode="auto">
            <a:xfrm>
              <a:off x="3075" y="1846"/>
              <a:ext cx="1" cy="1"/>
            </a:xfrm>
            <a:prstGeom prst="line">
              <a:avLst/>
            </a:prstGeom>
            <a:noFill/>
            <a:ln w="6350">
              <a:solidFill>
                <a:srgbClr val="808080"/>
              </a:solidFill>
              <a:round/>
              <a:headEnd/>
              <a:tailEnd/>
            </a:ln>
          </p:spPr>
          <p:txBody>
            <a:bodyPr/>
            <a:lstStyle/>
            <a:p>
              <a:endParaRPr lang="en-US"/>
            </a:p>
          </p:txBody>
        </p:sp>
        <p:sp>
          <p:nvSpPr>
            <p:cNvPr id="4269" name="Line 173"/>
            <p:cNvSpPr>
              <a:spLocks noChangeShapeType="1"/>
            </p:cNvSpPr>
            <p:nvPr/>
          </p:nvSpPr>
          <p:spPr bwMode="auto">
            <a:xfrm>
              <a:off x="3137" y="1855"/>
              <a:ext cx="1" cy="9"/>
            </a:xfrm>
            <a:prstGeom prst="line">
              <a:avLst/>
            </a:prstGeom>
            <a:noFill/>
            <a:ln w="11113">
              <a:solidFill>
                <a:srgbClr val="000000"/>
              </a:solidFill>
              <a:round/>
              <a:headEnd/>
              <a:tailEnd/>
            </a:ln>
          </p:spPr>
          <p:txBody>
            <a:bodyPr/>
            <a:lstStyle/>
            <a:p>
              <a:endParaRPr lang="en-US"/>
            </a:p>
          </p:txBody>
        </p:sp>
        <p:sp>
          <p:nvSpPr>
            <p:cNvPr id="4270" name="Line 174"/>
            <p:cNvSpPr>
              <a:spLocks noChangeShapeType="1"/>
            </p:cNvSpPr>
            <p:nvPr/>
          </p:nvSpPr>
          <p:spPr bwMode="auto">
            <a:xfrm>
              <a:off x="3208" y="1855"/>
              <a:ext cx="1" cy="9"/>
            </a:xfrm>
            <a:prstGeom prst="line">
              <a:avLst/>
            </a:prstGeom>
            <a:noFill/>
            <a:ln w="11113">
              <a:solidFill>
                <a:srgbClr val="000000"/>
              </a:solidFill>
              <a:round/>
              <a:headEnd/>
              <a:tailEnd/>
            </a:ln>
          </p:spPr>
          <p:txBody>
            <a:bodyPr/>
            <a:lstStyle/>
            <a:p>
              <a:endParaRPr lang="en-US"/>
            </a:p>
          </p:txBody>
        </p:sp>
        <p:sp>
          <p:nvSpPr>
            <p:cNvPr id="4271" name="Line 175"/>
            <p:cNvSpPr>
              <a:spLocks noChangeShapeType="1"/>
            </p:cNvSpPr>
            <p:nvPr/>
          </p:nvSpPr>
          <p:spPr bwMode="auto">
            <a:xfrm>
              <a:off x="3270" y="1855"/>
              <a:ext cx="1" cy="9"/>
            </a:xfrm>
            <a:prstGeom prst="line">
              <a:avLst/>
            </a:prstGeom>
            <a:noFill/>
            <a:ln w="11113">
              <a:solidFill>
                <a:srgbClr val="000000"/>
              </a:solidFill>
              <a:round/>
              <a:headEnd/>
              <a:tailEnd/>
            </a:ln>
          </p:spPr>
          <p:txBody>
            <a:bodyPr/>
            <a:lstStyle/>
            <a:p>
              <a:endParaRPr lang="en-US"/>
            </a:p>
          </p:txBody>
        </p:sp>
        <p:sp>
          <p:nvSpPr>
            <p:cNvPr id="4272" name="Rectangle 176"/>
            <p:cNvSpPr>
              <a:spLocks noChangeArrowheads="1"/>
            </p:cNvSpPr>
            <p:nvPr/>
          </p:nvSpPr>
          <p:spPr bwMode="auto">
            <a:xfrm>
              <a:off x="3049" y="1883"/>
              <a:ext cx="62"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a:t>
              </a:r>
              <a:endParaRPr lang="en-US" sz="1400" b="1">
                <a:latin typeface="Arial" charset="0"/>
              </a:endParaRPr>
            </a:p>
          </p:txBody>
        </p:sp>
        <p:sp>
          <p:nvSpPr>
            <p:cNvPr id="4273" name="Line 177"/>
            <p:cNvSpPr>
              <a:spLocks noChangeShapeType="1"/>
            </p:cNvSpPr>
            <p:nvPr/>
          </p:nvSpPr>
          <p:spPr bwMode="auto">
            <a:xfrm>
              <a:off x="3085" y="1850"/>
              <a:ext cx="2010" cy="1"/>
            </a:xfrm>
            <a:prstGeom prst="line">
              <a:avLst/>
            </a:prstGeom>
            <a:noFill/>
            <a:ln w="17463">
              <a:solidFill>
                <a:srgbClr val="000000"/>
              </a:solidFill>
              <a:round/>
              <a:headEnd/>
              <a:tailEnd/>
            </a:ln>
          </p:spPr>
          <p:txBody>
            <a:bodyPr/>
            <a:lstStyle/>
            <a:p>
              <a:endParaRPr lang="en-US"/>
            </a:p>
          </p:txBody>
        </p:sp>
        <p:sp>
          <p:nvSpPr>
            <p:cNvPr id="4274" name="Line 178"/>
            <p:cNvSpPr>
              <a:spLocks noChangeShapeType="1"/>
            </p:cNvSpPr>
            <p:nvPr/>
          </p:nvSpPr>
          <p:spPr bwMode="auto">
            <a:xfrm flipH="1">
              <a:off x="3060" y="286"/>
              <a:ext cx="13" cy="1"/>
            </a:xfrm>
            <a:prstGeom prst="line">
              <a:avLst/>
            </a:prstGeom>
            <a:noFill/>
            <a:ln w="11113">
              <a:solidFill>
                <a:srgbClr val="000000"/>
              </a:solidFill>
              <a:round/>
              <a:headEnd/>
              <a:tailEnd/>
            </a:ln>
          </p:spPr>
          <p:txBody>
            <a:bodyPr/>
            <a:lstStyle/>
            <a:p>
              <a:endParaRPr lang="en-US"/>
            </a:p>
          </p:txBody>
        </p:sp>
        <p:sp>
          <p:nvSpPr>
            <p:cNvPr id="4275" name="Rectangle 179"/>
            <p:cNvSpPr>
              <a:spLocks noChangeArrowheads="1"/>
            </p:cNvSpPr>
            <p:nvPr/>
          </p:nvSpPr>
          <p:spPr bwMode="auto">
            <a:xfrm>
              <a:off x="2807" y="244"/>
              <a:ext cx="21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0.05</a:t>
              </a:r>
              <a:endParaRPr lang="en-US" sz="1400" b="1">
                <a:latin typeface="Arial" charset="0"/>
              </a:endParaRPr>
            </a:p>
          </p:txBody>
        </p:sp>
        <p:sp>
          <p:nvSpPr>
            <p:cNvPr id="4276" name="Line 180"/>
            <p:cNvSpPr>
              <a:spLocks noChangeShapeType="1"/>
            </p:cNvSpPr>
            <p:nvPr/>
          </p:nvSpPr>
          <p:spPr bwMode="auto">
            <a:xfrm flipH="1">
              <a:off x="3060" y="441"/>
              <a:ext cx="13" cy="1"/>
            </a:xfrm>
            <a:prstGeom prst="line">
              <a:avLst/>
            </a:prstGeom>
            <a:noFill/>
            <a:ln w="11113">
              <a:solidFill>
                <a:srgbClr val="000000"/>
              </a:solidFill>
              <a:round/>
              <a:headEnd/>
              <a:tailEnd/>
            </a:ln>
          </p:spPr>
          <p:txBody>
            <a:bodyPr/>
            <a:lstStyle/>
            <a:p>
              <a:endParaRPr lang="en-US"/>
            </a:p>
          </p:txBody>
        </p:sp>
        <p:sp>
          <p:nvSpPr>
            <p:cNvPr id="4277" name="Line 181"/>
            <p:cNvSpPr>
              <a:spLocks noChangeShapeType="1"/>
            </p:cNvSpPr>
            <p:nvPr/>
          </p:nvSpPr>
          <p:spPr bwMode="auto">
            <a:xfrm flipH="1">
              <a:off x="3066" y="403"/>
              <a:ext cx="7" cy="1"/>
            </a:xfrm>
            <a:prstGeom prst="line">
              <a:avLst/>
            </a:prstGeom>
            <a:noFill/>
            <a:ln w="11113">
              <a:solidFill>
                <a:srgbClr val="000000"/>
              </a:solidFill>
              <a:round/>
              <a:headEnd/>
              <a:tailEnd/>
            </a:ln>
          </p:spPr>
          <p:txBody>
            <a:bodyPr/>
            <a:lstStyle/>
            <a:p>
              <a:endParaRPr lang="en-US"/>
            </a:p>
          </p:txBody>
        </p:sp>
        <p:sp>
          <p:nvSpPr>
            <p:cNvPr id="4278" name="Line 182"/>
            <p:cNvSpPr>
              <a:spLocks noChangeShapeType="1"/>
            </p:cNvSpPr>
            <p:nvPr/>
          </p:nvSpPr>
          <p:spPr bwMode="auto">
            <a:xfrm flipH="1">
              <a:off x="3066" y="366"/>
              <a:ext cx="7" cy="1"/>
            </a:xfrm>
            <a:prstGeom prst="line">
              <a:avLst/>
            </a:prstGeom>
            <a:noFill/>
            <a:ln w="11113">
              <a:solidFill>
                <a:srgbClr val="000000"/>
              </a:solidFill>
              <a:round/>
              <a:headEnd/>
              <a:tailEnd/>
            </a:ln>
          </p:spPr>
          <p:txBody>
            <a:bodyPr/>
            <a:lstStyle/>
            <a:p>
              <a:endParaRPr lang="en-US"/>
            </a:p>
          </p:txBody>
        </p:sp>
        <p:sp>
          <p:nvSpPr>
            <p:cNvPr id="4279" name="Line 183"/>
            <p:cNvSpPr>
              <a:spLocks noChangeShapeType="1"/>
            </p:cNvSpPr>
            <p:nvPr/>
          </p:nvSpPr>
          <p:spPr bwMode="auto">
            <a:xfrm flipH="1">
              <a:off x="3066" y="324"/>
              <a:ext cx="7" cy="1"/>
            </a:xfrm>
            <a:prstGeom prst="line">
              <a:avLst/>
            </a:prstGeom>
            <a:noFill/>
            <a:ln w="11113">
              <a:solidFill>
                <a:srgbClr val="000000"/>
              </a:solidFill>
              <a:round/>
              <a:headEnd/>
              <a:tailEnd/>
            </a:ln>
          </p:spPr>
          <p:txBody>
            <a:bodyPr/>
            <a:lstStyle/>
            <a:p>
              <a:endParaRPr lang="en-US"/>
            </a:p>
          </p:txBody>
        </p:sp>
        <p:sp>
          <p:nvSpPr>
            <p:cNvPr id="4280" name="Rectangle 184"/>
            <p:cNvSpPr>
              <a:spLocks noChangeArrowheads="1"/>
            </p:cNvSpPr>
            <p:nvPr/>
          </p:nvSpPr>
          <p:spPr bwMode="auto">
            <a:xfrm>
              <a:off x="2807" y="399"/>
              <a:ext cx="21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0.04</a:t>
              </a:r>
              <a:endParaRPr lang="en-US" sz="1400" b="1">
                <a:latin typeface="Arial" charset="0"/>
              </a:endParaRPr>
            </a:p>
          </p:txBody>
        </p:sp>
        <p:sp>
          <p:nvSpPr>
            <p:cNvPr id="4281" name="Line 185"/>
            <p:cNvSpPr>
              <a:spLocks noChangeShapeType="1"/>
            </p:cNvSpPr>
            <p:nvPr/>
          </p:nvSpPr>
          <p:spPr bwMode="auto">
            <a:xfrm flipH="1">
              <a:off x="3060" y="595"/>
              <a:ext cx="13" cy="1"/>
            </a:xfrm>
            <a:prstGeom prst="line">
              <a:avLst/>
            </a:prstGeom>
            <a:noFill/>
            <a:ln w="11113">
              <a:solidFill>
                <a:srgbClr val="000000"/>
              </a:solidFill>
              <a:round/>
              <a:headEnd/>
              <a:tailEnd/>
            </a:ln>
          </p:spPr>
          <p:txBody>
            <a:bodyPr/>
            <a:lstStyle/>
            <a:p>
              <a:endParaRPr lang="en-US"/>
            </a:p>
          </p:txBody>
        </p:sp>
        <p:sp>
          <p:nvSpPr>
            <p:cNvPr id="4282" name="Line 186"/>
            <p:cNvSpPr>
              <a:spLocks noChangeShapeType="1"/>
            </p:cNvSpPr>
            <p:nvPr/>
          </p:nvSpPr>
          <p:spPr bwMode="auto">
            <a:xfrm flipH="1">
              <a:off x="3066" y="558"/>
              <a:ext cx="7" cy="1"/>
            </a:xfrm>
            <a:prstGeom prst="line">
              <a:avLst/>
            </a:prstGeom>
            <a:noFill/>
            <a:ln w="11113">
              <a:solidFill>
                <a:srgbClr val="000000"/>
              </a:solidFill>
              <a:round/>
              <a:headEnd/>
              <a:tailEnd/>
            </a:ln>
          </p:spPr>
          <p:txBody>
            <a:bodyPr/>
            <a:lstStyle/>
            <a:p>
              <a:endParaRPr lang="en-US"/>
            </a:p>
          </p:txBody>
        </p:sp>
        <p:sp>
          <p:nvSpPr>
            <p:cNvPr id="4283" name="Line 187"/>
            <p:cNvSpPr>
              <a:spLocks noChangeShapeType="1"/>
            </p:cNvSpPr>
            <p:nvPr/>
          </p:nvSpPr>
          <p:spPr bwMode="auto">
            <a:xfrm flipH="1">
              <a:off x="3066" y="520"/>
              <a:ext cx="7" cy="1"/>
            </a:xfrm>
            <a:prstGeom prst="line">
              <a:avLst/>
            </a:prstGeom>
            <a:noFill/>
            <a:ln w="11113">
              <a:solidFill>
                <a:srgbClr val="000000"/>
              </a:solidFill>
              <a:round/>
              <a:headEnd/>
              <a:tailEnd/>
            </a:ln>
          </p:spPr>
          <p:txBody>
            <a:bodyPr/>
            <a:lstStyle/>
            <a:p>
              <a:endParaRPr lang="en-US"/>
            </a:p>
          </p:txBody>
        </p:sp>
        <p:sp>
          <p:nvSpPr>
            <p:cNvPr id="4284" name="Line 188"/>
            <p:cNvSpPr>
              <a:spLocks noChangeShapeType="1"/>
            </p:cNvSpPr>
            <p:nvPr/>
          </p:nvSpPr>
          <p:spPr bwMode="auto">
            <a:xfrm flipH="1">
              <a:off x="3066" y="478"/>
              <a:ext cx="7" cy="1"/>
            </a:xfrm>
            <a:prstGeom prst="line">
              <a:avLst/>
            </a:prstGeom>
            <a:noFill/>
            <a:ln w="11113">
              <a:solidFill>
                <a:srgbClr val="000000"/>
              </a:solidFill>
              <a:round/>
              <a:headEnd/>
              <a:tailEnd/>
            </a:ln>
          </p:spPr>
          <p:txBody>
            <a:bodyPr/>
            <a:lstStyle/>
            <a:p>
              <a:endParaRPr lang="en-US"/>
            </a:p>
          </p:txBody>
        </p:sp>
        <p:sp>
          <p:nvSpPr>
            <p:cNvPr id="4285" name="Rectangle 189"/>
            <p:cNvSpPr>
              <a:spLocks noChangeArrowheads="1"/>
            </p:cNvSpPr>
            <p:nvPr/>
          </p:nvSpPr>
          <p:spPr bwMode="auto">
            <a:xfrm>
              <a:off x="2807" y="553"/>
              <a:ext cx="21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0.03</a:t>
              </a:r>
              <a:endParaRPr lang="en-US" sz="1400" b="1">
                <a:latin typeface="Arial" charset="0"/>
              </a:endParaRPr>
            </a:p>
          </p:txBody>
        </p:sp>
        <p:sp>
          <p:nvSpPr>
            <p:cNvPr id="4286" name="Line 190"/>
            <p:cNvSpPr>
              <a:spLocks noChangeShapeType="1"/>
            </p:cNvSpPr>
            <p:nvPr/>
          </p:nvSpPr>
          <p:spPr bwMode="auto">
            <a:xfrm flipH="1">
              <a:off x="3060" y="750"/>
              <a:ext cx="13" cy="1"/>
            </a:xfrm>
            <a:prstGeom prst="line">
              <a:avLst/>
            </a:prstGeom>
            <a:noFill/>
            <a:ln w="11113">
              <a:solidFill>
                <a:srgbClr val="000000"/>
              </a:solidFill>
              <a:round/>
              <a:headEnd/>
              <a:tailEnd/>
            </a:ln>
          </p:spPr>
          <p:txBody>
            <a:bodyPr/>
            <a:lstStyle/>
            <a:p>
              <a:endParaRPr lang="en-US"/>
            </a:p>
          </p:txBody>
        </p:sp>
        <p:sp>
          <p:nvSpPr>
            <p:cNvPr id="4287" name="Line 191"/>
            <p:cNvSpPr>
              <a:spLocks noChangeShapeType="1"/>
            </p:cNvSpPr>
            <p:nvPr/>
          </p:nvSpPr>
          <p:spPr bwMode="auto">
            <a:xfrm flipH="1">
              <a:off x="3066" y="712"/>
              <a:ext cx="7" cy="1"/>
            </a:xfrm>
            <a:prstGeom prst="line">
              <a:avLst/>
            </a:prstGeom>
            <a:noFill/>
            <a:ln w="11113">
              <a:solidFill>
                <a:srgbClr val="000000"/>
              </a:solidFill>
              <a:round/>
              <a:headEnd/>
              <a:tailEnd/>
            </a:ln>
          </p:spPr>
          <p:txBody>
            <a:bodyPr/>
            <a:lstStyle/>
            <a:p>
              <a:endParaRPr lang="en-US"/>
            </a:p>
          </p:txBody>
        </p:sp>
        <p:sp>
          <p:nvSpPr>
            <p:cNvPr id="4288" name="Line 192"/>
            <p:cNvSpPr>
              <a:spLocks noChangeShapeType="1"/>
            </p:cNvSpPr>
            <p:nvPr/>
          </p:nvSpPr>
          <p:spPr bwMode="auto">
            <a:xfrm flipH="1">
              <a:off x="3066" y="675"/>
              <a:ext cx="7" cy="1"/>
            </a:xfrm>
            <a:prstGeom prst="line">
              <a:avLst/>
            </a:prstGeom>
            <a:noFill/>
            <a:ln w="11113">
              <a:solidFill>
                <a:srgbClr val="000000"/>
              </a:solidFill>
              <a:round/>
              <a:headEnd/>
              <a:tailEnd/>
            </a:ln>
          </p:spPr>
          <p:txBody>
            <a:bodyPr/>
            <a:lstStyle/>
            <a:p>
              <a:endParaRPr lang="en-US"/>
            </a:p>
          </p:txBody>
        </p:sp>
        <p:sp>
          <p:nvSpPr>
            <p:cNvPr id="4289" name="Line 193"/>
            <p:cNvSpPr>
              <a:spLocks noChangeShapeType="1"/>
            </p:cNvSpPr>
            <p:nvPr/>
          </p:nvSpPr>
          <p:spPr bwMode="auto">
            <a:xfrm flipH="1">
              <a:off x="3066" y="633"/>
              <a:ext cx="7" cy="1"/>
            </a:xfrm>
            <a:prstGeom prst="line">
              <a:avLst/>
            </a:prstGeom>
            <a:noFill/>
            <a:ln w="11113">
              <a:solidFill>
                <a:srgbClr val="000000"/>
              </a:solidFill>
              <a:round/>
              <a:headEnd/>
              <a:tailEnd/>
            </a:ln>
          </p:spPr>
          <p:txBody>
            <a:bodyPr/>
            <a:lstStyle/>
            <a:p>
              <a:endParaRPr lang="en-US"/>
            </a:p>
          </p:txBody>
        </p:sp>
        <p:sp>
          <p:nvSpPr>
            <p:cNvPr id="4290" name="Rectangle 194"/>
            <p:cNvSpPr>
              <a:spLocks noChangeArrowheads="1"/>
            </p:cNvSpPr>
            <p:nvPr/>
          </p:nvSpPr>
          <p:spPr bwMode="auto">
            <a:xfrm>
              <a:off x="2807" y="708"/>
              <a:ext cx="21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0.02</a:t>
              </a:r>
              <a:endParaRPr lang="en-US" sz="1400" b="1">
                <a:latin typeface="Arial" charset="0"/>
              </a:endParaRPr>
            </a:p>
          </p:txBody>
        </p:sp>
        <p:sp>
          <p:nvSpPr>
            <p:cNvPr id="4291" name="Line 195"/>
            <p:cNvSpPr>
              <a:spLocks noChangeShapeType="1"/>
            </p:cNvSpPr>
            <p:nvPr/>
          </p:nvSpPr>
          <p:spPr bwMode="auto">
            <a:xfrm flipH="1">
              <a:off x="3060" y="904"/>
              <a:ext cx="13" cy="1"/>
            </a:xfrm>
            <a:prstGeom prst="line">
              <a:avLst/>
            </a:prstGeom>
            <a:noFill/>
            <a:ln w="11113">
              <a:solidFill>
                <a:srgbClr val="000000"/>
              </a:solidFill>
              <a:round/>
              <a:headEnd/>
              <a:tailEnd/>
            </a:ln>
          </p:spPr>
          <p:txBody>
            <a:bodyPr/>
            <a:lstStyle/>
            <a:p>
              <a:endParaRPr lang="en-US"/>
            </a:p>
          </p:txBody>
        </p:sp>
        <p:sp>
          <p:nvSpPr>
            <p:cNvPr id="4292" name="Line 196"/>
            <p:cNvSpPr>
              <a:spLocks noChangeShapeType="1"/>
            </p:cNvSpPr>
            <p:nvPr/>
          </p:nvSpPr>
          <p:spPr bwMode="auto">
            <a:xfrm flipH="1">
              <a:off x="3066" y="867"/>
              <a:ext cx="7" cy="1"/>
            </a:xfrm>
            <a:prstGeom prst="line">
              <a:avLst/>
            </a:prstGeom>
            <a:noFill/>
            <a:ln w="11113">
              <a:solidFill>
                <a:srgbClr val="000000"/>
              </a:solidFill>
              <a:round/>
              <a:headEnd/>
              <a:tailEnd/>
            </a:ln>
          </p:spPr>
          <p:txBody>
            <a:bodyPr/>
            <a:lstStyle/>
            <a:p>
              <a:endParaRPr lang="en-US"/>
            </a:p>
          </p:txBody>
        </p:sp>
        <p:sp>
          <p:nvSpPr>
            <p:cNvPr id="4293" name="Line 197"/>
            <p:cNvSpPr>
              <a:spLocks noChangeShapeType="1"/>
            </p:cNvSpPr>
            <p:nvPr/>
          </p:nvSpPr>
          <p:spPr bwMode="auto">
            <a:xfrm flipH="1">
              <a:off x="3066" y="830"/>
              <a:ext cx="7" cy="1"/>
            </a:xfrm>
            <a:prstGeom prst="line">
              <a:avLst/>
            </a:prstGeom>
            <a:noFill/>
            <a:ln w="11113">
              <a:solidFill>
                <a:srgbClr val="000000"/>
              </a:solidFill>
              <a:round/>
              <a:headEnd/>
              <a:tailEnd/>
            </a:ln>
          </p:spPr>
          <p:txBody>
            <a:bodyPr/>
            <a:lstStyle/>
            <a:p>
              <a:endParaRPr lang="en-US"/>
            </a:p>
          </p:txBody>
        </p:sp>
        <p:sp>
          <p:nvSpPr>
            <p:cNvPr id="4294" name="Line 198"/>
            <p:cNvSpPr>
              <a:spLocks noChangeShapeType="1"/>
            </p:cNvSpPr>
            <p:nvPr/>
          </p:nvSpPr>
          <p:spPr bwMode="auto">
            <a:xfrm flipH="1">
              <a:off x="3066" y="787"/>
              <a:ext cx="7" cy="1"/>
            </a:xfrm>
            <a:prstGeom prst="line">
              <a:avLst/>
            </a:prstGeom>
            <a:noFill/>
            <a:ln w="11113">
              <a:solidFill>
                <a:srgbClr val="000000"/>
              </a:solidFill>
              <a:round/>
              <a:headEnd/>
              <a:tailEnd/>
            </a:ln>
          </p:spPr>
          <p:txBody>
            <a:bodyPr/>
            <a:lstStyle/>
            <a:p>
              <a:endParaRPr lang="en-US"/>
            </a:p>
          </p:txBody>
        </p:sp>
        <p:sp>
          <p:nvSpPr>
            <p:cNvPr id="4295" name="Rectangle 199"/>
            <p:cNvSpPr>
              <a:spLocks noChangeArrowheads="1"/>
            </p:cNvSpPr>
            <p:nvPr/>
          </p:nvSpPr>
          <p:spPr bwMode="auto">
            <a:xfrm>
              <a:off x="2807" y="862"/>
              <a:ext cx="21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0.01</a:t>
              </a:r>
              <a:endParaRPr lang="en-US" sz="1400" b="1">
                <a:latin typeface="Arial" charset="0"/>
              </a:endParaRPr>
            </a:p>
          </p:txBody>
        </p:sp>
        <p:sp>
          <p:nvSpPr>
            <p:cNvPr id="4296" name="Line 200"/>
            <p:cNvSpPr>
              <a:spLocks noChangeShapeType="1"/>
            </p:cNvSpPr>
            <p:nvPr/>
          </p:nvSpPr>
          <p:spPr bwMode="auto">
            <a:xfrm flipH="1">
              <a:off x="3060" y="1059"/>
              <a:ext cx="13" cy="1"/>
            </a:xfrm>
            <a:prstGeom prst="line">
              <a:avLst/>
            </a:prstGeom>
            <a:noFill/>
            <a:ln w="11113">
              <a:solidFill>
                <a:srgbClr val="000000"/>
              </a:solidFill>
              <a:round/>
              <a:headEnd/>
              <a:tailEnd/>
            </a:ln>
          </p:spPr>
          <p:txBody>
            <a:bodyPr/>
            <a:lstStyle/>
            <a:p>
              <a:endParaRPr lang="en-US"/>
            </a:p>
          </p:txBody>
        </p:sp>
        <p:sp>
          <p:nvSpPr>
            <p:cNvPr id="4297" name="Line 201"/>
            <p:cNvSpPr>
              <a:spLocks noChangeShapeType="1"/>
            </p:cNvSpPr>
            <p:nvPr/>
          </p:nvSpPr>
          <p:spPr bwMode="auto">
            <a:xfrm flipH="1">
              <a:off x="3066" y="1022"/>
              <a:ext cx="7" cy="1"/>
            </a:xfrm>
            <a:prstGeom prst="line">
              <a:avLst/>
            </a:prstGeom>
            <a:noFill/>
            <a:ln w="11113">
              <a:solidFill>
                <a:srgbClr val="000000"/>
              </a:solidFill>
              <a:round/>
              <a:headEnd/>
              <a:tailEnd/>
            </a:ln>
          </p:spPr>
          <p:txBody>
            <a:bodyPr/>
            <a:lstStyle/>
            <a:p>
              <a:endParaRPr lang="en-US"/>
            </a:p>
          </p:txBody>
        </p:sp>
        <p:sp>
          <p:nvSpPr>
            <p:cNvPr id="4298" name="Line 202"/>
            <p:cNvSpPr>
              <a:spLocks noChangeShapeType="1"/>
            </p:cNvSpPr>
            <p:nvPr/>
          </p:nvSpPr>
          <p:spPr bwMode="auto">
            <a:xfrm flipH="1">
              <a:off x="3066" y="984"/>
              <a:ext cx="7" cy="1"/>
            </a:xfrm>
            <a:prstGeom prst="line">
              <a:avLst/>
            </a:prstGeom>
            <a:noFill/>
            <a:ln w="11113">
              <a:solidFill>
                <a:srgbClr val="000000"/>
              </a:solidFill>
              <a:round/>
              <a:headEnd/>
              <a:tailEnd/>
            </a:ln>
          </p:spPr>
          <p:txBody>
            <a:bodyPr/>
            <a:lstStyle/>
            <a:p>
              <a:endParaRPr lang="en-US"/>
            </a:p>
          </p:txBody>
        </p:sp>
        <p:sp>
          <p:nvSpPr>
            <p:cNvPr id="4299" name="Line 203"/>
            <p:cNvSpPr>
              <a:spLocks noChangeShapeType="1"/>
            </p:cNvSpPr>
            <p:nvPr/>
          </p:nvSpPr>
          <p:spPr bwMode="auto">
            <a:xfrm flipH="1">
              <a:off x="3066" y="942"/>
              <a:ext cx="7" cy="1"/>
            </a:xfrm>
            <a:prstGeom prst="line">
              <a:avLst/>
            </a:prstGeom>
            <a:noFill/>
            <a:ln w="11113">
              <a:solidFill>
                <a:srgbClr val="000000"/>
              </a:solidFill>
              <a:round/>
              <a:headEnd/>
              <a:tailEnd/>
            </a:ln>
          </p:spPr>
          <p:txBody>
            <a:bodyPr/>
            <a:lstStyle/>
            <a:p>
              <a:endParaRPr lang="en-US"/>
            </a:p>
          </p:txBody>
        </p:sp>
        <p:sp>
          <p:nvSpPr>
            <p:cNvPr id="4300" name="Rectangle 204"/>
            <p:cNvSpPr>
              <a:spLocks noChangeArrowheads="1"/>
            </p:cNvSpPr>
            <p:nvPr/>
          </p:nvSpPr>
          <p:spPr bwMode="auto">
            <a:xfrm>
              <a:off x="2863" y="1017"/>
              <a:ext cx="62"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a:t>
              </a:r>
              <a:endParaRPr lang="en-US" sz="1400" b="1">
                <a:latin typeface="Arial" charset="0"/>
              </a:endParaRPr>
            </a:p>
          </p:txBody>
        </p:sp>
        <p:sp>
          <p:nvSpPr>
            <p:cNvPr id="4301" name="Line 205"/>
            <p:cNvSpPr>
              <a:spLocks noChangeShapeType="1"/>
            </p:cNvSpPr>
            <p:nvPr/>
          </p:nvSpPr>
          <p:spPr bwMode="auto">
            <a:xfrm flipH="1">
              <a:off x="3060" y="1214"/>
              <a:ext cx="13" cy="1"/>
            </a:xfrm>
            <a:prstGeom prst="line">
              <a:avLst/>
            </a:prstGeom>
            <a:noFill/>
            <a:ln w="11113">
              <a:solidFill>
                <a:srgbClr val="000000"/>
              </a:solidFill>
              <a:round/>
              <a:headEnd/>
              <a:tailEnd/>
            </a:ln>
          </p:spPr>
          <p:txBody>
            <a:bodyPr/>
            <a:lstStyle/>
            <a:p>
              <a:endParaRPr lang="en-US"/>
            </a:p>
          </p:txBody>
        </p:sp>
        <p:sp>
          <p:nvSpPr>
            <p:cNvPr id="4302" name="Line 206"/>
            <p:cNvSpPr>
              <a:spLocks noChangeShapeType="1"/>
            </p:cNvSpPr>
            <p:nvPr/>
          </p:nvSpPr>
          <p:spPr bwMode="auto">
            <a:xfrm flipH="1">
              <a:off x="3066" y="1176"/>
              <a:ext cx="7" cy="1"/>
            </a:xfrm>
            <a:prstGeom prst="line">
              <a:avLst/>
            </a:prstGeom>
            <a:noFill/>
            <a:ln w="11113">
              <a:solidFill>
                <a:srgbClr val="000000"/>
              </a:solidFill>
              <a:round/>
              <a:headEnd/>
              <a:tailEnd/>
            </a:ln>
          </p:spPr>
          <p:txBody>
            <a:bodyPr/>
            <a:lstStyle/>
            <a:p>
              <a:endParaRPr lang="en-US"/>
            </a:p>
          </p:txBody>
        </p:sp>
        <p:sp>
          <p:nvSpPr>
            <p:cNvPr id="4303" name="Line 207"/>
            <p:cNvSpPr>
              <a:spLocks noChangeShapeType="1"/>
            </p:cNvSpPr>
            <p:nvPr/>
          </p:nvSpPr>
          <p:spPr bwMode="auto">
            <a:xfrm flipH="1">
              <a:off x="3066" y="1139"/>
              <a:ext cx="7" cy="1"/>
            </a:xfrm>
            <a:prstGeom prst="line">
              <a:avLst/>
            </a:prstGeom>
            <a:noFill/>
            <a:ln w="11113">
              <a:solidFill>
                <a:srgbClr val="000000"/>
              </a:solidFill>
              <a:round/>
              <a:headEnd/>
              <a:tailEnd/>
            </a:ln>
          </p:spPr>
          <p:txBody>
            <a:bodyPr/>
            <a:lstStyle/>
            <a:p>
              <a:endParaRPr lang="en-US"/>
            </a:p>
          </p:txBody>
        </p:sp>
        <p:sp>
          <p:nvSpPr>
            <p:cNvPr id="4304" name="Line 208"/>
            <p:cNvSpPr>
              <a:spLocks noChangeShapeType="1"/>
            </p:cNvSpPr>
            <p:nvPr/>
          </p:nvSpPr>
          <p:spPr bwMode="auto">
            <a:xfrm flipH="1">
              <a:off x="3066" y="1096"/>
              <a:ext cx="7" cy="1"/>
            </a:xfrm>
            <a:prstGeom prst="line">
              <a:avLst/>
            </a:prstGeom>
            <a:noFill/>
            <a:ln w="11113">
              <a:solidFill>
                <a:srgbClr val="000000"/>
              </a:solidFill>
              <a:round/>
              <a:headEnd/>
              <a:tailEnd/>
            </a:ln>
          </p:spPr>
          <p:txBody>
            <a:bodyPr/>
            <a:lstStyle/>
            <a:p>
              <a:endParaRPr lang="en-US"/>
            </a:p>
          </p:txBody>
        </p:sp>
        <p:sp>
          <p:nvSpPr>
            <p:cNvPr id="4305" name="Rectangle 209"/>
            <p:cNvSpPr>
              <a:spLocks noChangeArrowheads="1"/>
            </p:cNvSpPr>
            <p:nvPr/>
          </p:nvSpPr>
          <p:spPr bwMode="auto">
            <a:xfrm>
              <a:off x="2766" y="1171"/>
              <a:ext cx="25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-0.01</a:t>
              </a:r>
              <a:endParaRPr lang="en-US" sz="1400" b="1">
                <a:latin typeface="Arial" charset="0"/>
              </a:endParaRPr>
            </a:p>
          </p:txBody>
        </p:sp>
        <p:sp>
          <p:nvSpPr>
            <p:cNvPr id="4306" name="Line 210"/>
            <p:cNvSpPr>
              <a:spLocks noChangeShapeType="1"/>
            </p:cNvSpPr>
            <p:nvPr/>
          </p:nvSpPr>
          <p:spPr bwMode="auto">
            <a:xfrm flipH="1">
              <a:off x="3060" y="1368"/>
              <a:ext cx="13" cy="1"/>
            </a:xfrm>
            <a:prstGeom prst="line">
              <a:avLst/>
            </a:prstGeom>
            <a:noFill/>
            <a:ln w="11113">
              <a:solidFill>
                <a:srgbClr val="000000"/>
              </a:solidFill>
              <a:round/>
              <a:headEnd/>
              <a:tailEnd/>
            </a:ln>
          </p:spPr>
          <p:txBody>
            <a:bodyPr/>
            <a:lstStyle/>
            <a:p>
              <a:endParaRPr lang="en-US"/>
            </a:p>
          </p:txBody>
        </p:sp>
        <p:sp>
          <p:nvSpPr>
            <p:cNvPr id="4307" name="Line 211"/>
            <p:cNvSpPr>
              <a:spLocks noChangeShapeType="1"/>
            </p:cNvSpPr>
            <p:nvPr/>
          </p:nvSpPr>
          <p:spPr bwMode="auto">
            <a:xfrm flipH="1">
              <a:off x="3066" y="1331"/>
              <a:ext cx="7" cy="1"/>
            </a:xfrm>
            <a:prstGeom prst="line">
              <a:avLst/>
            </a:prstGeom>
            <a:noFill/>
            <a:ln w="11113">
              <a:solidFill>
                <a:srgbClr val="000000"/>
              </a:solidFill>
              <a:round/>
              <a:headEnd/>
              <a:tailEnd/>
            </a:ln>
          </p:spPr>
          <p:txBody>
            <a:bodyPr/>
            <a:lstStyle/>
            <a:p>
              <a:endParaRPr lang="en-US"/>
            </a:p>
          </p:txBody>
        </p:sp>
        <p:sp>
          <p:nvSpPr>
            <p:cNvPr id="4308" name="Line 212"/>
            <p:cNvSpPr>
              <a:spLocks noChangeShapeType="1"/>
            </p:cNvSpPr>
            <p:nvPr/>
          </p:nvSpPr>
          <p:spPr bwMode="auto">
            <a:xfrm flipH="1">
              <a:off x="3066" y="1293"/>
              <a:ext cx="7" cy="1"/>
            </a:xfrm>
            <a:prstGeom prst="line">
              <a:avLst/>
            </a:prstGeom>
            <a:noFill/>
            <a:ln w="11113">
              <a:solidFill>
                <a:srgbClr val="000000"/>
              </a:solidFill>
              <a:round/>
              <a:headEnd/>
              <a:tailEnd/>
            </a:ln>
          </p:spPr>
          <p:txBody>
            <a:bodyPr/>
            <a:lstStyle/>
            <a:p>
              <a:endParaRPr lang="en-US"/>
            </a:p>
          </p:txBody>
        </p:sp>
        <p:sp>
          <p:nvSpPr>
            <p:cNvPr id="4309" name="Line 213"/>
            <p:cNvSpPr>
              <a:spLocks noChangeShapeType="1"/>
            </p:cNvSpPr>
            <p:nvPr/>
          </p:nvSpPr>
          <p:spPr bwMode="auto">
            <a:xfrm flipH="1">
              <a:off x="3066" y="1251"/>
              <a:ext cx="7" cy="1"/>
            </a:xfrm>
            <a:prstGeom prst="line">
              <a:avLst/>
            </a:prstGeom>
            <a:noFill/>
            <a:ln w="11113">
              <a:solidFill>
                <a:srgbClr val="000000"/>
              </a:solidFill>
              <a:round/>
              <a:headEnd/>
              <a:tailEnd/>
            </a:ln>
          </p:spPr>
          <p:txBody>
            <a:bodyPr/>
            <a:lstStyle/>
            <a:p>
              <a:endParaRPr lang="en-US"/>
            </a:p>
          </p:txBody>
        </p:sp>
        <p:sp>
          <p:nvSpPr>
            <p:cNvPr id="4310" name="Rectangle 214"/>
            <p:cNvSpPr>
              <a:spLocks noChangeArrowheads="1"/>
            </p:cNvSpPr>
            <p:nvPr/>
          </p:nvSpPr>
          <p:spPr bwMode="auto">
            <a:xfrm>
              <a:off x="2766" y="1326"/>
              <a:ext cx="25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-0.02</a:t>
              </a:r>
              <a:endParaRPr lang="en-US" sz="1400" b="1">
                <a:latin typeface="Arial" charset="0"/>
              </a:endParaRPr>
            </a:p>
          </p:txBody>
        </p:sp>
        <p:sp>
          <p:nvSpPr>
            <p:cNvPr id="4311" name="Line 215"/>
            <p:cNvSpPr>
              <a:spLocks noChangeShapeType="1"/>
            </p:cNvSpPr>
            <p:nvPr/>
          </p:nvSpPr>
          <p:spPr bwMode="auto">
            <a:xfrm flipH="1">
              <a:off x="3060" y="1527"/>
              <a:ext cx="13" cy="1"/>
            </a:xfrm>
            <a:prstGeom prst="line">
              <a:avLst/>
            </a:prstGeom>
            <a:noFill/>
            <a:ln w="11113">
              <a:solidFill>
                <a:srgbClr val="000000"/>
              </a:solidFill>
              <a:round/>
              <a:headEnd/>
              <a:tailEnd/>
            </a:ln>
          </p:spPr>
          <p:txBody>
            <a:bodyPr/>
            <a:lstStyle/>
            <a:p>
              <a:endParaRPr lang="en-US"/>
            </a:p>
          </p:txBody>
        </p:sp>
        <p:sp>
          <p:nvSpPr>
            <p:cNvPr id="4312" name="Line 216"/>
            <p:cNvSpPr>
              <a:spLocks noChangeShapeType="1"/>
            </p:cNvSpPr>
            <p:nvPr/>
          </p:nvSpPr>
          <p:spPr bwMode="auto">
            <a:xfrm flipH="1">
              <a:off x="3066" y="1490"/>
              <a:ext cx="7" cy="1"/>
            </a:xfrm>
            <a:prstGeom prst="line">
              <a:avLst/>
            </a:prstGeom>
            <a:noFill/>
            <a:ln w="11113">
              <a:solidFill>
                <a:srgbClr val="000000"/>
              </a:solidFill>
              <a:round/>
              <a:headEnd/>
              <a:tailEnd/>
            </a:ln>
          </p:spPr>
          <p:txBody>
            <a:bodyPr/>
            <a:lstStyle/>
            <a:p>
              <a:endParaRPr lang="en-US"/>
            </a:p>
          </p:txBody>
        </p:sp>
        <p:sp>
          <p:nvSpPr>
            <p:cNvPr id="4313" name="Line 217"/>
            <p:cNvSpPr>
              <a:spLocks noChangeShapeType="1"/>
            </p:cNvSpPr>
            <p:nvPr/>
          </p:nvSpPr>
          <p:spPr bwMode="auto">
            <a:xfrm flipH="1">
              <a:off x="3066" y="1448"/>
              <a:ext cx="7" cy="1"/>
            </a:xfrm>
            <a:prstGeom prst="line">
              <a:avLst/>
            </a:prstGeom>
            <a:noFill/>
            <a:ln w="11113">
              <a:solidFill>
                <a:srgbClr val="000000"/>
              </a:solidFill>
              <a:round/>
              <a:headEnd/>
              <a:tailEnd/>
            </a:ln>
          </p:spPr>
          <p:txBody>
            <a:bodyPr/>
            <a:lstStyle/>
            <a:p>
              <a:endParaRPr lang="en-US"/>
            </a:p>
          </p:txBody>
        </p:sp>
        <p:sp>
          <p:nvSpPr>
            <p:cNvPr id="4314" name="Line 218"/>
            <p:cNvSpPr>
              <a:spLocks noChangeShapeType="1"/>
            </p:cNvSpPr>
            <p:nvPr/>
          </p:nvSpPr>
          <p:spPr bwMode="auto">
            <a:xfrm flipH="1">
              <a:off x="3066" y="1406"/>
              <a:ext cx="7" cy="1"/>
            </a:xfrm>
            <a:prstGeom prst="line">
              <a:avLst/>
            </a:prstGeom>
            <a:noFill/>
            <a:ln w="11113">
              <a:solidFill>
                <a:srgbClr val="000000"/>
              </a:solidFill>
              <a:round/>
              <a:headEnd/>
              <a:tailEnd/>
            </a:ln>
          </p:spPr>
          <p:txBody>
            <a:bodyPr/>
            <a:lstStyle/>
            <a:p>
              <a:endParaRPr lang="en-US"/>
            </a:p>
          </p:txBody>
        </p:sp>
        <p:sp>
          <p:nvSpPr>
            <p:cNvPr id="4315" name="Rectangle 219"/>
            <p:cNvSpPr>
              <a:spLocks noChangeArrowheads="1"/>
            </p:cNvSpPr>
            <p:nvPr/>
          </p:nvSpPr>
          <p:spPr bwMode="auto">
            <a:xfrm>
              <a:off x="2766" y="1485"/>
              <a:ext cx="25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-0.03</a:t>
              </a:r>
              <a:endParaRPr lang="en-US" sz="1400" b="1">
                <a:latin typeface="Arial" charset="0"/>
              </a:endParaRPr>
            </a:p>
          </p:txBody>
        </p:sp>
        <p:sp>
          <p:nvSpPr>
            <p:cNvPr id="4316" name="Line 220"/>
            <p:cNvSpPr>
              <a:spLocks noChangeShapeType="1"/>
            </p:cNvSpPr>
            <p:nvPr/>
          </p:nvSpPr>
          <p:spPr bwMode="auto">
            <a:xfrm flipH="1">
              <a:off x="3060" y="1682"/>
              <a:ext cx="13" cy="1"/>
            </a:xfrm>
            <a:prstGeom prst="line">
              <a:avLst/>
            </a:prstGeom>
            <a:noFill/>
            <a:ln w="11113">
              <a:solidFill>
                <a:srgbClr val="000000"/>
              </a:solidFill>
              <a:round/>
              <a:headEnd/>
              <a:tailEnd/>
            </a:ln>
          </p:spPr>
          <p:txBody>
            <a:bodyPr/>
            <a:lstStyle/>
            <a:p>
              <a:endParaRPr lang="en-US"/>
            </a:p>
          </p:txBody>
        </p:sp>
        <p:sp>
          <p:nvSpPr>
            <p:cNvPr id="4317" name="Line 221"/>
            <p:cNvSpPr>
              <a:spLocks noChangeShapeType="1"/>
            </p:cNvSpPr>
            <p:nvPr/>
          </p:nvSpPr>
          <p:spPr bwMode="auto">
            <a:xfrm flipH="1">
              <a:off x="3066" y="1644"/>
              <a:ext cx="7" cy="1"/>
            </a:xfrm>
            <a:prstGeom prst="line">
              <a:avLst/>
            </a:prstGeom>
            <a:noFill/>
            <a:ln w="11113">
              <a:solidFill>
                <a:srgbClr val="000000"/>
              </a:solidFill>
              <a:round/>
              <a:headEnd/>
              <a:tailEnd/>
            </a:ln>
          </p:spPr>
          <p:txBody>
            <a:bodyPr/>
            <a:lstStyle/>
            <a:p>
              <a:endParaRPr lang="en-US"/>
            </a:p>
          </p:txBody>
        </p:sp>
        <p:sp>
          <p:nvSpPr>
            <p:cNvPr id="4318" name="Line 222"/>
            <p:cNvSpPr>
              <a:spLocks noChangeShapeType="1"/>
            </p:cNvSpPr>
            <p:nvPr/>
          </p:nvSpPr>
          <p:spPr bwMode="auto">
            <a:xfrm flipH="1">
              <a:off x="3066" y="1607"/>
              <a:ext cx="7" cy="1"/>
            </a:xfrm>
            <a:prstGeom prst="line">
              <a:avLst/>
            </a:prstGeom>
            <a:noFill/>
            <a:ln w="11113">
              <a:solidFill>
                <a:srgbClr val="000000"/>
              </a:solidFill>
              <a:round/>
              <a:headEnd/>
              <a:tailEnd/>
            </a:ln>
          </p:spPr>
          <p:txBody>
            <a:bodyPr/>
            <a:lstStyle/>
            <a:p>
              <a:endParaRPr lang="en-US"/>
            </a:p>
          </p:txBody>
        </p:sp>
        <p:sp>
          <p:nvSpPr>
            <p:cNvPr id="4319" name="Line 223"/>
            <p:cNvSpPr>
              <a:spLocks noChangeShapeType="1"/>
            </p:cNvSpPr>
            <p:nvPr/>
          </p:nvSpPr>
          <p:spPr bwMode="auto">
            <a:xfrm flipH="1">
              <a:off x="3066" y="1565"/>
              <a:ext cx="7" cy="1"/>
            </a:xfrm>
            <a:prstGeom prst="line">
              <a:avLst/>
            </a:prstGeom>
            <a:noFill/>
            <a:ln w="11113">
              <a:solidFill>
                <a:srgbClr val="000000"/>
              </a:solidFill>
              <a:round/>
              <a:headEnd/>
              <a:tailEnd/>
            </a:ln>
          </p:spPr>
          <p:txBody>
            <a:bodyPr/>
            <a:lstStyle/>
            <a:p>
              <a:endParaRPr lang="en-US"/>
            </a:p>
          </p:txBody>
        </p:sp>
        <p:sp>
          <p:nvSpPr>
            <p:cNvPr id="4320" name="Rectangle 224"/>
            <p:cNvSpPr>
              <a:spLocks noChangeArrowheads="1"/>
            </p:cNvSpPr>
            <p:nvPr/>
          </p:nvSpPr>
          <p:spPr bwMode="auto">
            <a:xfrm>
              <a:off x="2766" y="1640"/>
              <a:ext cx="25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-0.04</a:t>
              </a:r>
              <a:endParaRPr lang="en-US" sz="1400" b="1">
                <a:latin typeface="Arial" charset="0"/>
              </a:endParaRPr>
            </a:p>
          </p:txBody>
        </p:sp>
        <p:sp>
          <p:nvSpPr>
            <p:cNvPr id="4321" name="Line 225"/>
            <p:cNvSpPr>
              <a:spLocks noChangeShapeType="1"/>
            </p:cNvSpPr>
            <p:nvPr/>
          </p:nvSpPr>
          <p:spPr bwMode="auto">
            <a:xfrm flipH="1">
              <a:off x="3060" y="1836"/>
              <a:ext cx="13" cy="1"/>
            </a:xfrm>
            <a:prstGeom prst="line">
              <a:avLst/>
            </a:prstGeom>
            <a:noFill/>
            <a:ln w="11113">
              <a:solidFill>
                <a:srgbClr val="000000"/>
              </a:solidFill>
              <a:round/>
              <a:headEnd/>
              <a:tailEnd/>
            </a:ln>
          </p:spPr>
          <p:txBody>
            <a:bodyPr/>
            <a:lstStyle/>
            <a:p>
              <a:endParaRPr lang="en-US"/>
            </a:p>
          </p:txBody>
        </p:sp>
        <p:sp>
          <p:nvSpPr>
            <p:cNvPr id="4322" name="Line 226"/>
            <p:cNvSpPr>
              <a:spLocks noChangeShapeType="1"/>
            </p:cNvSpPr>
            <p:nvPr/>
          </p:nvSpPr>
          <p:spPr bwMode="auto">
            <a:xfrm flipH="1">
              <a:off x="3066" y="1799"/>
              <a:ext cx="7" cy="1"/>
            </a:xfrm>
            <a:prstGeom prst="line">
              <a:avLst/>
            </a:prstGeom>
            <a:noFill/>
            <a:ln w="11113">
              <a:solidFill>
                <a:srgbClr val="000000"/>
              </a:solidFill>
              <a:round/>
              <a:headEnd/>
              <a:tailEnd/>
            </a:ln>
          </p:spPr>
          <p:txBody>
            <a:bodyPr/>
            <a:lstStyle/>
            <a:p>
              <a:endParaRPr lang="en-US"/>
            </a:p>
          </p:txBody>
        </p:sp>
        <p:sp>
          <p:nvSpPr>
            <p:cNvPr id="4323" name="Line 227"/>
            <p:cNvSpPr>
              <a:spLocks noChangeShapeType="1"/>
            </p:cNvSpPr>
            <p:nvPr/>
          </p:nvSpPr>
          <p:spPr bwMode="auto">
            <a:xfrm flipH="1">
              <a:off x="3066" y="1761"/>
              <a:ext cx="7" cy="1"/>
            </a:xfrm>
            <a:prstGeom prst="line">
              <a:avLst/>
            </a:prstGeom>
            <a:noFill/>
            <a:ln w="11113">
              <a:solidFill>
                <a:srgbClr val="000000"/>
              </a:solidFill>
              <a:round/>
              <a:headEnd/>
              <a:tailEnd/>
            </a:ln>
          </p:spPr>
          <p:txBody>
            <a:bodyPr/>
            <a:lstStyle/>
            <a:p>
              <a:endParaRPr lang="en-US"/>
            </a:p>
          </p:txBody>
        </p:sp>
        <p:sp>
          <p:nvSpPr>
            <p:cNvPr id="4324" name="Line 228"/>
            <p:cNvSpPr>
              <a:spLocks noChangeShapeType="1"/>
            </p:cNvSpPr>
            <p:nvPr/>
          </p:nvSpPr>
          <p:spPr bwMode="auto">
            <a:xfrm flipH="1">
              <a:off x="3066" y="1719"/>
              <a:ext cx="7" cy="1"/>
            </a:xfrm>
            <a:prstGeom prst="line">
              <a:avLst/>
            </a:prstGeom>
            <a:noFill/>
            <a:ln w="11113">
              <a:solidFill>
                <a:srgbClr val="000000"/>
              </a:solidFill>
              <a:round/>
              <a:headEnd/>
              <a:tailEnd/>
            </a:ln>
          </p:spPr>
          <p:txBody>
            <a:bodyPr/>
            <a:lstStyle/>
            <a:p>
              <a:endParaRPr lang="en-US"/>
            </a:p>
          </p:txBody>
        </p:sp>
        <p:sp>
          <p:nvSpPr>
            <p:cNvPr id="4325" name="Rectangle 229"/>
            <p:cNvSpPr>
              <a:spLocks noChangeArrowheads="1"/>
            </p:cNvSpPr>
            <p:nvPr/>
          </p:nvSpPr>
          <p:spPr bwMode="auto">
            <a:xfrm>
              <a:off x="2766" y="1794"/>
              <a:ext cx="25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-0.05</a:t>
              </a:r>
              <a:endParaRPr lang="en-US" sz="1400" b="1">
                <a:latin typeface="Arial" charset="0"/>
              </a:endParaRPr>
            </a:p>
          </p:txBody>
        </p:sp>
        <p:sp>
          <p:nvSpPr>
            <p:cNvPr id="4326" name="Line 230"/>
            <p:cNvSpPr>
              <a:spLocks noChangeShapeType="1"/>
            </p:cNvSpPr>
            <p:nvPr/>
          </p:nvSpPr>
          <p:spPr bwMode="auto">
            <a:xfrm>
              <a:off x="3075" y="286"/>
              <a:ext cx="1" cy="1564"/>
            </a:xfrm>
            <a:prstGeom prst="line">
              <a:avLst/>
            </a:prstGeom>
            <a:noFill/>
            <a:ln w="17463">
              <a:solidFill>
                <a:srgbClr val="000000"/>
              </a:solidFill>
              <a:round/>
              <a:headEnd/>
              <a:tailEnd/>
            </a:ln>
          </p:spPr>
          <p:txBody>
            <a:bodyPr/>
            <a:lstStyle/>
            <a:p>
              <a:endParaRPr lang="en-US"/>
            </a:p>
          </p:txBody>
        </p:sp>
        <p:sp>
          <p:nvSpPr>
            <p:cNvPr id="4327" name="Text Box 231"/>
            <p:cNvSpPr txBox="1">
              <a:spLocks noChangeArrowheads="1"/>
            </p:cNvSpPr>
            <p:nvPr/>
          </p:nvSpPr>
          <p:spPr bwMode="auto">
            <a:xfrm>
              <a:off x="3194" y="321"/>
              <a:ext cx="2075" cy="269"/>
            </a:xfrm>
            <a:prstGeom prst="rect">
              <a:avLst/>
            </a:prstGeom>
            <a:noFill/>
            <a:ln w="9525">
              <a:noFill/>
              <a:miter lim="800000"/>
              <a:headEnd/>
              <a:tailEnd/>
            </a:ln>
            <a:effectLst/>
          </p:spPr>
          <p:txBody>
            <a:bodyPr wrap="none">
              <a:spAutoFit/>
            </a:bodyPr>
            <a:lstStyle/>
            <a:p>
              <a:r>
                <a:rPr lang="en-US" sz="2200" b="1">
                  <a:latin typeface="Arial" charset="0"/>
                </a:rPr>
                <a:t>Time-Domain Transient</a:t>
              </a:r>
            </a:p>
          </p:txBody>
        </p:sp>
        <p:sp>
          <p:nvSpPr>
            <p:cNvPr id="4328" name="Rectangle 232"/>
            <p:cNvSpPr>
              <a:spLocks noChangeArrowheads="1"/>
            </p:cNvSpPr>
            <p:nvPr/>
          </p:nvSpPr>
          <p:spPr bwMode="auto">
            <a:xfrm>
              <a:off x="2532" y="19"/>
              <a:ext cx="1092" cy="231"/>
            </a:xfrm>
            <a:prstGeom prst="rect">
              <a:avLst/>
            </a:prstGeom>
            <a:noFill/>
            <a:ln w="9525">
              <a:noFill/>
              <a:miter lim="800000"/>
              <a:headEnd/>
              <a:tailEnd/>
            </a:ln>
            <a:effectLst/>
          </p:spPr>
          <p:txBody>
            <a:bodyPr wrap="none">
              <a:spAutoFit/>
            </a:bodyPr>
            <a:lstStyle/>
            <a:p>
              <a:r>
                <a:rPr lang="en-US" sz="1800" b="1">
                  <a:latin typeface="Arial" charset="0"/>
                </a:rPr>
                <a:t>Image Current</a:t>
              </a:r>
            </a:p>
          </p:txBody>
        </p:sp>
      </p:grpSp>
      <p:sp>
        <p:nvSpPr>
          <p:cNvPr id="4329" name="Text Box 233"/>
          <p:cNvSpPr txBox="1">
            <a:spLocks noChangeArrowheads="1"/>
          </p:cNvSpPr>
          <p:nvPr/>
        </p:nvSpPr>
        <p:spPr bwMode="auto">
          <a:xfrm>
            <a:off x="169863" y="228600"/>
            <a:ext cx="3244850"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A Fourier Transform then</a:t>
            </a:r>
          </a:p>
        </p:txBody>
      </p:sp>
      <p:sp>
        <p:nvSpPr>
          <p:cNvPr id="4330" name="Text Box 234"/>
          <p:cNvSpPr txBox="1">
            <a:spLocks noChangeArrowheads="1"/>
          </p:cNvSpPr>
          <p:nvPr/>
        </p:nvSpPr>
        <p:spPr bwMode="auto">
          <a:xfrm>
            <a:off x="185738" y="506413"/>
            <a:ext cx="3511550"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converts the “time” domain</a:t>
            </a:r>
          </a:p>
        </p:txBody>
      </p:sp>
      <p:sp>
        <p:nvSpPr>
          <p:cNvPr id="4331" name="Text Box 235"/>
          <p:cNvSpPr txBox="1">
            <a:spLocks noChangeArrowheads="1"/>
          </p:cNvSpPr>
          <p:nvPr/>
        </p:nvSpPr>
        <p:spPr bwMode="auto">
          <a:xfrm>
            <a:off x="185738" y="792163"/>
            <a:ext cx="3749675"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signal into all the frequencies</a:t>
            </a:r>
          </a:p>
        </p:txBody>
      </p:sp>
      <p:sp>
        <p:nvSpPr>
          <p:cNvPr id="4332" name="Text Box 236"/>
          <p:cNvSpPr txBox="1">
            <a:spLocks noChangeArrowheads="1"/>
          </p:cNvSpPr>
          <p:nvPr/>
        </p:nvSpPr>
        <p:spPr bwMode="auto">
          <a:xfrm>
            <a:off x="185738" y="1116013"/>
            <a:ext cx="3933825"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that compose the “time” signal</a:t>
            </a:r>
          </a:p>
        </p:txBody>
      </p:sp>
      <p:sp>
        <p:nvSpPr>
          <p:cNvPr id="4333" name="Text Box 237"/>
          <p:cNvSpPr txBox="1">
            <a:spLocks noChangeArrowheads="1"/>
          </p:cNvSpPr>
          <p:nvPr/>
        </p:nvSpPr>
        <p:spPr bwMode="auto">
          <a:xfrm>
            <a:off x="206375" y="1676400"/>
            <a:ext cx="4033838"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We know how frequency relates</a:t>
            </a:r>
          </a:p>
        </p:txBody>
      </p:sp>
      <p:sp>
        <p:nvSpPr>
          <p:cNvPr id="4334" name="Text Box 238"/>
          <p:cNvSpPr txBox="1">
            <a:spLocks noChangeArrowheads="1"/>
          </p:cNvSpPr>
          <p:nvPr/>
        </p:nvSpPr>
        <p:spPr bwMode="auto">
          <a:xfrm>
            <a:off x="222250" y="1954213"/>
            <a:ext cx="3735388"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to mass, so we convert to the</a:t>
            </a:r>
          </a:p>
        </p:txBody>
      </p:sp>
      <p:sp>
        <p:nvSpPr>
          <p:cNvPr id="4335" name="Text Box 239"/>
          <p:cNvSpPr txBox="1">
            <a:spLocks noChangeArrowheads="1"/>
          </p:cNvSpPr>
          <p:nvPr/>
        </p:nvSpPr>
        <p:spPr bwMode="auto">
          <a:xfrm>
            <a:off x="228600" y="2259013"/>
            <a:ext cx="2314575" cy="396875"/>
          </a:xfrm>
          <a:prstGeom prst="rect">
            <a:avLst/>
          </a:prstGeom>
          <a:noFill/>
          <a:ln w="25400">
            <a:noFill/>
            <a:miter lim="800000"/>
            <a:headEnd/>
            <a:tailEnd type="none" w="med" len="lg"/>
          </a:ln>
          <a:effectLst/>
        </p:spPr>
        <p:txBody>
          <a:bodyPr wrap="none">
            <a:spAutoFit/>
          </a:bodyPr>
          <a:lstStyle/>
          <a:p>
            <a:pPr eaLnBrk="0" hangingPunct="0"/>
            <a:r>
              <a:rPr lang="en-US" sz="2000" b="1">
                <a:latin typeface="Arial" charset="0"/>
              </a:rPr>
              <a:t>“Mass Spectrum”</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857750" y="2476500"/>
            <a:ext cx="1382713" cy="304800"/>
          </a:xfrm>
          <a:prstGeom prst="rect">
            <a:avLst/>
          </a:prstGeom>
          <a:noFill/>
          <a:ln w="9525">
            <a:noFill/>
            <a:miter lim="800000"/>
            <a:headEnd/>
            <a:tailEnd/>
          </a:ln>
        </p:spPr>
        <p:txBody>
          <a:bodyPr wrap="none" lIns="0" tIns="0" rIns="0" bIns="0">
            <a:spAutoFit/>
          </a:bodyPr>
          <a:lstStyle/>
          <a:p>
            <a:r>
              <a:rPr lang="en-US" sz="2000" b="1">
                <a:solidFill>
                  <a:srgbClr val="000000"/>
                </a:solidFill>
              </a:rPr>
              <a:t>Ion Energy </a:t>
            </a:r>
            <a:endParaRPr lang="en-US" sz="2000" b="1"/>
          </a:p>
        </p:txBody>
      </p:sp>
      <p:sp>
        <p:nvSpPr>
          <p:cNvPr id="61443" name="Rectangle 3"/>
          <p:cNvSpPr>
            <a:spLocks noChangeArrowheads="1"/>
          </p:cNvSpPr>
          <p:nvPr/>
        </p:nvSpPr>
        <p:spPr bwMode="auto">
          <a:xfrm>
            <a:off x="4840288" y="3321050"/>
            <a:ext cx="2200275" cy="304800"/>
          </a:xfrm>
          <a:prstGeom prst="rect">
            <a:avLst/>
          </a:prstGeom>
          <a:noFill/>
          <a:ln w="9525">
            <a:noFill/>
            <a:miter lim="800000"/>
            <a:headEnd/>
            <a:tailEnd/>
          </a:ln>
        </p:spPr>
        <p:txBody>
          <a:bodyPr wrap="none" lIns="0" tIns="0" rIns="0" bIns="0">
            <a:spAutoFit/>
          </a:bodyPr>
          <a:lstStyle/>
          <a:p>
            <a:r>
              <a:rPr lang="en-US" sz="2000" b="1">
                <a:solidFill>
                  <a:srgbClr val="000000"/>
                </a:solidFill>
              </a:rPr>
              <a:t>Ion Trapping Time</a:t>
            </a:r>
            <a:endParaRPr lang="en-US" sz="2000" b="1"/>
          </a:p>
        </p:txBody>
      </p:sp>
      <p:sp>
        <p:nvSpPr>
          <p:cNvPr id="61444" name="Rectangle 4"/>
          <p:cNvSpPr>
            <a:spLocks noChangeArrowheads="1"/>
          </p:cNvSpPr>
          <p:nvPr/>
        </p:nvSpPr>
        <p:spPr bwMode="auto">
          <a:xfrm>
            <a:off x="4838700" y="3035300"/>
            <a:ext cx="2114550" cy="304800"/>
          </a:xfrm>
          <a:prstGeom prst="rect">
            <a:avLst/>
          </a:prstGeom>
          <a:noFill/>
          <a:ln w="9525">
            <a:noFill/>
            <a:miter lim="800000"/>
            <a:headEnd/>
            <a:tailEnd/>
          </a:ln>
        </p:spPr>
        <p:txBody>
          <a:bodyPr wrap="none" lIns="0" tIns="0" rIns="0" bIns="0">
            <a:spAutoFit/>
          </a:bodyPr>
          <a:lstStyle/>
          <a:p>
            <a:r>
              <a:rPr lang="en-US" sz="2000" b="1">
                <a:solidFill>
                  <a:srgbClr val="000000"/>
                </a:solidFill>
              </a:rPr>
              <a:t>Upper Mass Limit</a:t>
            </a:r>
            <a:endParaRPr lang="en-US" sz="2000" b="1"/>
          </a:p>
        </p:txBody>
      </p:sp>
      <p:sp>
        <p:nvSpPr>
          <p:cNvPr id="61445" name="Rectangle 5"/>
          <p:cNvSpPr>
            <a:spLocks noChangeArrowheads="1"/>
          </p:cNvSpPr>
          <p:nvPr/>
        </p:nvSpPr>
        <p:spPr bwMode="auto">
          <a:xfrm>
            <a:off x="4838700" y="2749550"/>
            <a:ext cx="2001838" cy="304800"/>
          </a:xfrm>
          <a:prstGeom prst="rect">
            <a:avLst/>
          </a:prstGeom>
          <a:noFill/>
          <a:ln w="9525">
            <a:noFill/>
            <a:miter lim="800000"/>
            <a:headEnd/>
            <a:tailEnd/>
          </a:ln>
        </p:spPr>
        <p:txBody>
          <a:bodyPr wrap="none" lIns="0" tIns="0" rIns="0" bIns="0">
            <a:spAutoFit/>
          </a:bodyPr>
          <a:lstStyle/>
          <a:p>
            <a:r>
              <a:rPr lang="en-US" sz="2000" b="1">
                <a:solidFill>
                  <a:srgbClr val="000000"/>
                </a:solidFill>
              </a:rPr>
              <a:t>Number of Ions  </a:t>
            </a:r>
            <a:endParaRPr lang="en-US" sz="2000" b="1"/>
          </a:p>
        </p:txBody>
      </p:sp>
      <p:sp>
        <p:nvSpPr>
          <p:cNvPr id="61446" name="Rectangle 6"/>
          <p:cNvSpPr>
            <a:spLocks noChangeArrowheads="1"/>
          </p:cNvSpPr>
          <p:nvPr/>
        </p:nvSpPr>
        <p:spPr bwMode="auto">
          <a:xfrm>
            <a:off x="203200" y="1568450"/>
            <a:ext cx="2751138" cy="304800"/>
          </a:xfrm>
          <a:prstGeom prst="rect">
            <a:avLst/>
          </a:prstGeom>
          <a:noFill/>
          <a:ln w="9525">
            <a:noFill/>
            <a:miter lim="800000"/>
            <a:headEnd/>
            <a:tailEnd/>
          </a:ln>
        </p:spPr>
        <p:txBody>
          <a:bodyPr wrap="none" lIns="0" tIns="0" rIns="0" bIns="0">
            <a:spAutoFit/>
          </a:bodyPr>
          <a:lstStyle/>
          <a:p>
            <a:r>
              <a:rPr lang="en-US" sz="2000" b="1">
                <a:solidFill>
                  <a:srgbClr val="000000"/>
                </a:solidFill>
              </a:rPr>
              <a:t>Mass Resolving Power</a:t>
            </a:r>
            <a:endParaRPr lang="en-US" sz="2000" b="1"/>
          </a:p>
        </p:txBody>
      </p:sp>
      <p:sp>
        <p:nvSpPr>
          <p:cNvPr id="61447" name="Rectangle 7"/>
          <p:cNvSpPr>
            <a:spLocks noChangeArrowheads="1"/>
          </p:cNvSpPr>
          <p:nvPr/>
        </p:nvSpPr>
        <p:spPr bwMode="auto">
          <a:xfrm>
            <a:off x="219075" y="1857375"/>
            <a:ext cx="2470150" cy="304800"/>
          </a:xfrm>
          <a:prstGeom prst="rect">
            <a:avLst/>
          </a:prstGeom>
          <a:noFill/>
          <a:ln w="9525">
            <a:noFill/>
            <a:miter lim="800000"/>
            <a:headEnd/>
            <a:tailEnd/>
          </a:ln>
        </p:spPr>
        <p:txBody>
          <a:bodyPr wrap="none" lIns="0" tIns="0" rIns="0" bIns="0">
            <a:spAutoFit/>
          </a:bodyPr>
          <a:lstStyle/>
          <a:p>
            <a:r>
              <a:rPr lang="en-US" sz="2000" b="1">
                <a:solidFill>
                  <a:srgbClr val="000000"/>
                </a:solidFill>
              </a:rPr>
              <a:t>Scan Speed (LC/MS)</a:t>
            </a:r>
            <a:endParaRPr lang="en-US" sz="2000" b="1"/>
          </a:p>
        </p:txBody>
      </p:sp>
      <p:sp>
        <p:nvSpPr>
          <p:cNvPr id="61448" name="Rectangle 8"/>
          <p:cNvSpPr>
            <a:spLocks noChangeArrowheads="1"/>
          </p:cNvSpPr>
          <p:nvPr/>
        </p:nvSpPr>
        <p:spPr bwMode="auto">
          <a:xfrm>
            <a:off x="203200" y="1270000"/>
            <a:ext cx="3557588" cy="304800"/>
          </a:xfrm>
          <a:prstGeom prst="rect">
            <a:avLst/>
          </a:prstGeom>
          <a:noFill/>
          <a:ln w="9525">
            <a:noFill/>
            <a:miter lim="800000"/>
            <a:headEnd/>
            <a:tailEnd/>
          </a:ln>
        </p:spPr>
        <p:txBody>
          <a:bodyPr wrap="none" lIns="0" tIns="0" rIns="0" bIns="0">
            <a:spAutoFit/>
          </a:bodyPr>
          <a:lstStyle/>
          <a:p>
            <a:r>
              <a:rPr lang="en-US" sz="2000" b="1">
                <a:solidFill>
                  <a:srgbClr val="000000"/>
                </a:solidFill>
              </a:rPr>
              <a:t>Highest Non-Coalesced Mass</a:t>
            </a:r>
            <a:endParaRPr lang="en-US" sz="2000" b="1"/>
          </a:p>
        </p:txBody>
      </p:sp>
      <p:grpSp>
        <p:nvGrpSpPr>
          <p:cNvPr id="2" name="Group 9"/>
          <p:cNvGrpSpPr>
            <a:grpSpLocks/>
          </p:cNvGrpSpPr>
          <p:nvPr/>
        </p:nvGrpSpPr>
        <p:grpSpPr bwMode="auto">
          <a:xfrm>
            <a:off x="574675" y="2482850"/>
            <a:ext cx="8340725" cy="3841750"/>
            <a:chOff x="362" y="1344"/>
            <a:chExt cx="5254" cy="2420"/>
          </a:xfrm>
        </p:grpSpPr>
        <p:sp>
          <p:nvSpPr>
            <p:cNvPr id="61450" name="Rectangle 10"/>
            <p:cNvSpPr>
              <a:spLocks noChangeArrowheads="1"/>
            </p:cNvSpPr>
            <p:nvPr/>
          </p:nvSpPr>
          <p:spPr bwMode="auto">
            <a:xfrm>
              <a:off x="3056" y="3126"/>
              <a:ext cx="160" cy="346"/>
            </a:xfrm>
            <a:prstGeom prst="rect">
              <a:avLst/>
            </a:prstGeom>
            <a:noFill/>
            <a:ln w="9525">
              <a:noFill/>
              <a:miter lim="800000"/>
              <a:headEnd/>
              <a:tailEnd/>
            </a:ln>
          </p:spPr>
          <p:txBody>
            <a:bodyPr wrap="none" lIns="0" tIns="0" rIns="0" bIns="0">
              <a:spAutoFit/>
            </a:bodyPr>
            <a:lstStyle/>
            <a:p>
              <a:r>
                <a:rPr lang="en-US" sz="3600" b="1">
                  <a:solidFill>
                    <a:srgbClr val="000000"/>
                  </a:solidFill>
                </a:rPr>
                <a:t>0</a:t>
              </a:r>
              <a:endParaRPr lang="en-US" sz="3600" b="1"/>
            </a:p>
          </p:txBody>
        </p:sp>
        <p:sp>
          <p:nvSpPr>
            <p:cNvPr id="61451" name="Line 11"/>
            <p:cNvSpPr>
              <a:spLocks noChangeAspect="1" noChangeShapeType="1"/>
            </p:cNvSpPr>
            <p:nvPr/>
          </p:nvSpPr>
          <p:spPr bwMode="auto">
            <a:xfrm>
              <a:off x="3143" y="2134"/>
              <a:ext cx="2" cy="992"/>
            </a:xfrm>
            <a:prstGeom prst="line">
              <a:avLst/>
            </a:prstGeom>
            <a:noFill/>
            <a:ln w="57150">
              <a:solidFill>
                <a:srgbClr val="000000"/>
              </a:solidFill>
              <a:round/>
              <a:headEnd/>
              <a:tailEnd/>
            </a:ln>
          </p:spPr>
          <p:txBody>
            <a:bodyPr/>
            <a:lstStyle/>
            <a:p>
              <a:endParaRPr lang="en-US"/>
            </a:p>
          </p:txBody>
        </p:sp>
        <p:sp>
          <p:nvSpPr>
            <p:cNvPr id="61452" name="Line 12"/>
            <p:cNvSpPr>
              <a:spLocks noChangeAspect="1" noChangeShapeType="1"/>
            </p:cNvSpPr>
            <p:nvPr/>
          </p:nvSpPr>
          <p:spPr bwMode="auto">
            <a:xfrm>
              <a:off x="3126" y="3130"/>
              <a:ext cx="2269" cy="3"/>
            </a:xfrm>
            <a:prstGeom prst="line">
              <a:avLst/>
            </a:prstGeom>
            <a:noFill/>
            <a:ln w="57150">
              <a:solidFill>
                <a:srgbClr val="000000"/>
              </a:solidFill>
              <a:round/>
              <a:headEnd/>
              <a:tailEnd/>
            </a:ln>
          </p:spPr>
          <p:txBody>
            <a:bodyPr/>
            <a:lstStyle/>
            <a:p>
              <a:endParaRPr lang="en-US"/>
            </a:p>
          </p:txBody>
        </p:sp>
        <p:sp>
          <p:nvSpPr>
            <p:cNvPr id="61453" name="Line 13"/>
            <p:cNvSpPr>
              <a:spLocks noChangeAspect="1" noChangeShapeType="1"/>
            </p:cNvSpPr>
            <p:nvPr/>
          </p:nvSpPr>
          <p:spPr bwMode="auto">
            <a:xfrm>
              <a:off x="443" y="1344"/>
              <a:ext cx="3" cy="1773"/>
            </a:xfrm>
            <a:prstGeom prst="line">
              <a:avLst/>
            </a:prstGeom>
            <a:noFill/>
            <a:ln w="57150">
              <a:solidFill>
                <a:srgbClr val="000000"/>
              </a:solidFill>
              <a:round/>
              <a:headEnd/>
              <a:tailEnd/>
            </a:ln>
          </p:spPr>
          <p:txBody>
            <a:bodyPr/>
            <a:lstStyle/>
            <a:p>
              <a:endParaRPr lang="en-US"/>
            </a:p>
          </p:txBody>
        </p:sp>
        <p:sp>
          <p:nvSpPr>
            <p:cNvPr id="61454" name="Line 14"/>
            <p:cNvSpPr>
              <a:spLocks noChangeAspect="1" noChangeShapeType="1"/>
            </p:cNvSpPr>
            <p:nvPr/>
          </p:nvSpPr>
          <p:spPr bwMode="auto">
            <a:xfrm>
              <a:off x="427" y="3117"/>
              <a:ext cx="2290" cy="3"/>
            </a:xfrm>
            <a:prstGeom prst="line">
              <a:avLst/>
            </a:prstGeom>
            <a:noFill/>
            <a:ln w="57150">
              <a:solidFill>
                <a:srgbClr val="000000"/>
              </a:solidFill>
              <a:round/>
              <a:headEnd/>
              <a:tailEnd/>
            </a:ln>
          </p:spPr>
          <p:txBody>
            <a:bodyPr/>
            <a:lstStyle/>
            <a:p>
              <a:endParaRPr lang="en-US"/>
            </a:p>
          </p:txBody>
        </p:sp>
        <p:sp>
          <p:nvSpPr>
            <p:cNvPr id="61455" name="Rectangle 15"/>
            <p:cNvSpPr>
              <a:spLocks noChangeArrowheads="1"/>
            </p:cNvSpPr>
            <p:nvPr/>
          </p:nvSpPr>
          <p:spPr bwMode="auto">
            <a:xfrm>
              <a:off x="362" y="3126"/>
              <a:ext cx="160" cy="346"/>
            </a:xfrm>
            <a:prstGeom prst="rect">
              <a:avLst/>
            </a:prstGeom>
            <a:noFill/>
            <a:ln w="9525">
              <a:noFill/>
              <a:miter lim="800000"/>
              <a:headEnd/>
              <a:tailEnd/>
            </a:ln>
          </p:spPr>
          <p:txBody>
            <a:bodyPr wrap="none" lIns="0" tIns="0" rIns="0" bIns="0">
              <a:spAutoFit/>
            </a:bodyPr>
            <a:lstStyle/>
            <a:p>
              <a:r>
                <a:rPr lang="en-US" sz="3600" b="1">
                  <a:solidFill>
                    <a:srgbClr val="000000"/>
                  </a:solidFill>
                </a:rPr>
                <a:t>0</a:t>
              </a:r>
              <a:endParaRPr lang="en-US" sz="3600" b="1"/>
            </a:p>
          </p:txBody>
        </p:sp>
        <p:sp>
          <p:nvSpPr>
            <p:cNvPr id="61456" name="Rectangle 16"/>
            <p:cNvSpPr>
              <a:spLocks noChangeArrowheads="1"/>
            </p:cNvSpPr>
            <p:nvPr/>
          </p:nvSpPr>
          <p:spPr bwMode="auto">
            <a:xfrm>
              <a:off x="3648" y="3360"/>
              <a:ext cx="1440" cy="404"/>
            </a:xfrm>
            <a:prstGeom prst="rect">
              <a:avLst/>
            </a:prstGeom>
            <a:noFill/>
            <a:ln w="9525">
              <a:noFill/>
              <a:miter lim="800000"/>
              <a:headEnd/>
              <a:tailEnd/>
            </a:ln>
            <a:effectLst/>
          </p:spPr>
          <p:txBody>
            <a:bodyPr>
              <a:spAutoFit/>
            </a:bodyPr>
            <a:lstStyle/>
            <a:p>
              <a:r>
                <a:rPr lang="en-US" sz="3600" b="1">
                  <a:solidFill>
                    <a:srgbClr val="000000"/>
                  </a:solidFill>
                </a:rPr>
                <a:t>B</a:t>
              </a:r>
              <a:r>
                <a:rPr lang="en-US" sz="4000" b="1" baseline="-25000">
                  <a:solidFill>
                    <a:srgbClr val="000000"/>
                  </a:solidFill>
                </a:rPr>
                <a:t>0</a:t>
              </a:r>
              <a:r>
                <a:rPr lang="en-US" sz="3600" b="1">
                  <a:solidFill>
                    <a:srgbClr val="000000"/>
                  </a:solidFill>
                </a:rPr>
                <a:t> (tesla)</a:t>
              </a:r>
            </a:p>
          </p:txBody>
        </p:sp>
        <p:sp>
          <p:nvSpPr>
            <p:cNvPr id="61457" name="Rectangle 17"/>
            <p:cNvSpPr>
              <a:spLocks noChangeArrowheads="1"/>
            </p:cNvSpPr>
            <p:nvPr/>
          </p:nvSpPr>
          <p:spPr bwMode="auto">
            <a:xfrm>
              <a:off x="5180" y="3100"/>
              <a:ext cx="436" cy="404"/>
            </a:xfrm>
            <a:prstGeom prst="rect">
              <a:avLst/>
            </a:prstGeom>
            <a:noFill/>
            <a:ln w="9525">
              <a:noFill/>
              <a:miter lim="800000"/>
              <a:headEnd/>
              <a:tailEnd/>
            </a:ln>
            <a:effectLst/>
          </p:spPr>
          <p:txBody>
            <a:bodyPr wrap="none">
              <a:spAutoFit/>
            </a:bodyPr>
            <a:lstStyle/>
            <a:p>
              <a:r>
                <a:rPr lang="en-US" sz="3600" b="1">
                  <a:solidFill>
                    <a:srgbClr val="000000"/>
                  </a:solidFill>
                </a:rPr>
                <a:t>25</a:t>
              </a:r>
            </a:p>
          </p:txBody>
        </p:sp>
        <p:sp>
          <p:nvSpPr>
            <p:cNvPr id="61458" name="Rectangle 18"/>
            <p:cNvSpPr>
              <a:spLocks noChangeArrowheads="1"/>
            </p:cNvSpPr>
            <p:nvPr/>
          </p:nvSpPr>
          <p:spPr bwMode="auto">
            <a:xfrm>
              <a:off x="2464" y="3100"/>
              <a:ext cx="436" cy="404"/>
            </a:xfrm>
            <a:prstGeom prst="rect">
              <a:avLst/>
            </a:prstGeom>
            <a:noFill/>
            <a:ln w="9525">
              <a:noFill/>
              <a:miter lim="800000"/>
              <a:headEnd/>
              <a:tailEnd/>
            </a:ln>
            <a:effectLst/>
          </p:spPr>
          <p:txBody>
            <a:bodyPr wrap="none">
              <a:spAutoFit/>
            </a:bodyPr>
            <a:lstStyle/>
            <a:p>
              <a:r>
                <a:rPr lang="en-US" sz="3600" b="1">
                  <a:solidFill>
                    <a:srgbClr val="000000"/>
                  </a:solidFill>
                </a:rPr>
                <a:t>25</a:t>
              </a:r>
            </a:p>
          </p:txBody>
        </p:sp>
        <p:sp>
          <p:nvSpPr>
            <p:cNvPr id="61459" name="Rectangle 19"/>
            <p:cNvSpPr>
              <a:spLocks noChangeArrowheads="1"/>
            </p:cNvSpPr>
            <p:nvPr/>
          </p:nvSpPr>
          <p:spPr bwMode="auto">
            <a:xfrm>
              <a:off x="864" y="3360"/>
              <a:ext cx="1440" cy="404"/>
            </a:xfrm>
            <a:prstGeom prst="rect">
              <a:avLst/>
            </a:prstGeom>
            <a:noFill/>
            <a:ln w="9525">
              <a:noFill/>
              <a:miter lim="800000"/>
              <a:headEnd/>
              <a:tailEnd/>
            </a:ln>
            <a:effectLst/>
          </p:spPr>
          <p:txBody>
            <a:bodyPr>
              <a:spAutoFit/>
            </a:bodyPr>
            <a:lstStyle/>
            <a:p>
              <a:r>
                <a:rPr lang="en-US" sz="3600" b="1">
                  <a:solidFill>
                    <a:srgbClr val="000000"/>
                  </a:solidFill>
                </a:rPr>
                <a:t>B</a:t>
              </a:r>
              <a:r>
                <a:rPr lang="en-US" sz="4000" b="1" baseline="-25000">
                  <a:solidFill>
                    <a:srgbClr val="000000"/>
                  </a:solidFill>
                </a:rPr>
                <a:t>0</a:t>
              </a:r>
              <a:r>
                <a:rPr lang="en-US" sz="3600" b="1">
                  <a:solidFill>
                    <a:srgbClr val="000000"/>
                  </a:solidFill>
                </a:rPr>
                <a:t> (tesla)</a:t>
              </a:r>
            </a:p>
          </p:txBody>
        </p:sp>
      </p:grpSp>
      <p:grpSp>
        <p:nvGrpSpPr>
          <p:cNvPr id="3" name="Group 20"/>
          <p:cNvGrpSpPr>
            <a:grpSpLocks/>
          </p:cNvGrpSpPr>
          <p:nvPr/>
        </p:nvGrpSpPr>
        <p:grpSpPr bwMode="auto">
          <a:xfrm>
            <a:off x="1193800" y="3321050"/>
            <a:ext cx="5594350" cy="1600200"/>
            <a:chOff x="752" y="1872"/>
            <a:chExt cx="3524" cy="1008"/>
          </a:xfrm>
        </p:grpSpPr>
        <p:grpSp>
          <p:nvGrpSpPr>
            <p:cNvPr id="4" name="Group 21"/>
            <p:cNvGrpSpPr>
              <a:grpSpLocks/>
            </p:cNvGrpSpPr>
            <p:nvPr/>
          </p:nvGrpSpPr>
          <p:grpSpPr bwMode="auto">
            <a:xfrm>
              <a:off x="752" y="1872"/>
              <a:ext cx="3524" cy="860"/>
              <a:chOff x="752" y="1872"/>
              <a:chExt cx="3524" cy="860"/>
            </a:xfrm>
          </p:grpSpPr>
          <p:sp>
            <p:nvSpPr>
              <p:cNvPr id="61462" name="Rectangle 22"/>
              <p:cNvSpPr>
                <a:spLocks noChangeArrowheads="1"/>
              </p:cNvSpPr>
              <p:nvPr/>
            </p:nvSpPr>
            <p:spPr bwMode="auto">
              <a:xfrm>
                <a:off x="3504" y="2328"/>
                <a:ext cx="772" cy="404"/>
              </a:xfrm>
              <a:prstGeom prst="rect">
                <a:avLst/>
              </a:prstGeom>
              <a:noFill/>
              <a:ln w="9525">
                <a:noFill/>
                <a:miter lim="800000"/>
                <a:headEnd/>
                <a:tailEnd/>
              </a:ln>
              <a:effectLst/>
            </p:spPr>
            <p:txBody>
              <a:bodyPr wrap="none">
                <a:spAutoFit/>
              </a:bodyPr>
              <a:lstStyle/>
              <a:p>
                <a:r>
                  <a:rPr lang="en-US" sz="3600" b="1">
                    <a:solidFill>
                      <a:srgbClr val="000000"/>
                    </a:solidFill>
                  </a:rPr>
                  <a:t>9.4 T</a:t>
                </a:r>
              </a:p>
            </p:txBody>
          </p:sp>
          <p:sp>
            <p:nvSpPr>
              <p:cNvPr id="61463" name="Rectangle 23"/>
              <p:cNvSpPr>
                <a:spLocks noChangeArrowheads="1"/>
              </p:cNvSpPr>
              <p:nvPr/>
            </p:nvSpPr>
            <p:spPr bwMode="auto">
              <a:xfrm>
                <a:off x="752" y="1872"/>
                <a:ext cx="772" cy="404"/>
              </a:xfrm>
              <a:prstGeom prst="rect">
                <a:avLst/>
              </a:prstGeom>
              <a:noFill/>
              <a:ln w="9525">
                <a:noFill/>
                <a:miter lim="800000"/>
                <a:headEnd/>
                <a:tailEnd/>
              </a:ln>
              <a:effectLst/>
            </p:spPr>
            <p:txBody>
              <a:bodyPr wrap="none">
                <a:spAutoFit/>
              </a:bodyPr>
              <a:lstStyle/>
              <a:p>
                <a:r>
                  <a:rPr lang="en-US" sz="3600" b="1">
                    <a:solidFill>
                      <a:srgbClr val="000000"/>
                    </a:solidFill>
                  </a:rPr>
                  <a:t>9.4 T</a:t>
                </a:r>
              </a:p>
            </p:txBody>
          </p:sp>
        </p:grpSp>
        <p:sp>
          <p:nvSpPr>
            <p:cNvPr id="61464" name="Oval 24"/>
            <p:cNvSpPr>
              <a:spLocks noChangeArrowheads="1"/>
            </p:cNvSpPr>
            <p:nvPr/>
          </p:nvSpPr>
          <p:spPr bwMode="auto">
            <a:xfrm>
              <a:off x="1231" y="2298"/>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1465" name="Oval 25"/>
            <p:cNvSpPr>
              <a:spLocks noChangeArrowheads="1"/>
            </p:cNvSpPr>
            <p:nvPr/>
          </p:nvSpPr>
          <p:spPr bwMode="auto">
            <a:xfrm>
              <a:off x="4001" y="273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5" name="Group 26"/>
          <p:cNvGrpSpPr>
            <a:grpSpLocks/>
          </p:cNvGrpSpPr>
          <p:nvPr/>
        </p:nvGrpSpPr>
        <p:grpSpPr bwMode="auto">
          <a:xfrm>
            <a:off x="850900" y="3930650"/>
            <a:ext cx="5267325" cy="1231900"/>
            <a:chOff x="536" y="2256"/>
            <a:chExt cx="3318" cy="776"/>
          </a:xfrm>
        </p:grpSpPr>
        <p:grpSp>
          <p:nvGrpSpPr>
            <p:cNvPr id="6" name="Group 27"/>
            <p:cNvGrpSpPr>
              <a:grpSpLocks/>
            </p:cNvGrpSpPr>
            <p:nvPr/>
          </p:nvGrpSpPr>
          <p:grpSpPr bwMode="auto">
            <a:xfrm>
              <a:off x="536" y="2256"/>
              <a:ext cx="3260" cy="768"/>
              <a:chOff x="536" y="2256"/>
              <a:chExt cx="3260" cy="768"/>
            </a:xfrm>
          </p:grpSpPr>
          <p:sp>
            <p:nvSpPr>
              <p:cNvPr id="61468" name="Rectangle 28"/>
              <p:cNvSpPr>
                <a:spLocks noChangeArrowheads="1"/>
              </p:cNvSpPr>
              <p:nvPr/>
            </p:nvSpPr>
            <p:spPr bwMode="auto">
              <a:xfrm>
                <a:off x="3264" y="2620"/>
                <a:ext cx="532" cy="404"/>
              </a:xfrm>
              <a:prstGeom prst="rect">
                <a:avLst/>
              </a:prstGeom>
              <a:noFill/>
              <a:ln w="9525">
                <a:noFill/>
                <a:miter lim="800000"/>
                <a:headEnd/>
                <a:tailEnd/>
              </a:ln>
              <a:effectLst/>
            </p:spPr>
            <p:txBody>
              <a:bodyPr wrap="none">
                <a:spAutoFit/>
              </a:bodyPr>
              <a:lstStyle/>
              <a:p>
                <a:r>
                  <a:rPr lang="en-US" sz="3600" b="1">
                    <a:solidFill>
                      <a:srgbClr val="000000"/>
                    </a:solidFill>
                  </a:rPr>
                  <a:t>7 T</a:t>
                </a:r>
              </a:p>
            </p:txBody>
          </p:sp>
          <p:sp>
            <p:nvSpPr>
              <p:cNvPr id="61469" name="Rectangle 29"/>
              <p:cNvSpPr>
                <a:spLocks noChangeArrowheads="1"/>
              </p:cNvSpPr>
              <p:nvPr/>
            </p:nvSpPr>
            <p:spPr bwMode="auto">
              <a:xfrm>
                <a:off x="536" y="2256"/>
                <a:ext cx="532" cy="404"/>
              </a:xfrm>
              <a:prstGeom prst="rect">
                <a:avLst/>
              </a:prstGeom>
              <a:noFill/>
              <a:ln w="9525">
                <a:noFill/>
                <a:miter lim="800000"/>
                <a:headEnd/>
                <a:tailEnd/>
              </a:ln>
              <a:effectLst/>
            </p:spPr>
            <p:txBody>
              <a:bodyPr wrap="none">
                <a:spAutoFit/>
              </a:bodyPr>
              <a:lstStyle/>
              <a:p>
                <a:r>
                  <a:rPr lang="en-US" sz="3600" b="1">
                    <a:solidFill>
                      <a:srgbClr val="000000"/>
                    </a:solidFill>
                  </a:rPr>
                  <a:t>7 T</a:t>
                </a:r>
              </a:p>
            </p:txBody>
          </p:sp>
        </p:grpSp>
        <p:sp>
          <p:nvSpPr>
            <p:cNvPr id="61470" name="Oval 30"/>
            <p:cNvSpPr>
              <a:spLocks noChangeArrowheads="1"/>
            </p:cNvSpPr>
            <p:nvPr/>
          </p:nvSpPr>
          <p:spPr bwMode="auto">
            <a:xfrm>
              <a:off x="1008" y="249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1471" name="Oval 31"/>
            <p:cNvSpPr>
              <a:spLocks noChangeArrowheads="1"/>
            </p:cNvSpPr>
            <p:nvPr/>
          </p:nvSpPr>
          <p:spPr bwMode="auto">
            <a:xfrm>
              <a:off x="3710" y="2888"/>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7" name="Group 32"/>
          <p:cNvGrpSpPr>
            <a:grpSpLocks/>
          </p:cNvGrpSpPr>
          <p:nvPr/>
        </p:nvGrpSpPr>
        <p:grpSpPr bwMode="auto">
          <a:xfrm>
            <a:off x="3622675" y="1339850"/>
            <a:ext cx="5292725" cy="914400"/>
            <a:chOff x="2282" y="624"/>
            <a:chExt cx="3334" cy="576"/>
          </a:xfrm>
        </p:grpSpPr>
        <p:grpSp>
          <p:nvGrpSpPr>
            <p:cNvPr id="8" name="Group 33"/>
            <p:cNvGrpSpPr>
              <a:grpSpLocks/>
            </p:cNvGrpSpPr>
            <p:nvPr/>
          </p:nvGrpSpPr>
          <p:grpSpPr bwMode="auto">
            <a:xfrm>
              <a:off x="2282" y="624"/>
              <a:ext cx="3334" cy="432"/>
              <a:chOff x="2282" y="624"/>
              <a:chExt cx="3334" cy="432"/>
            </a:xfrm>
          </p:grpSpPr>
          <p:sp>
            <p:nvSpPr>
              <p:cNvPr id="61474" name="Rectangle 34"/>
              <p:cNvSpPr>
                <a:spLocks noChangeArrowheads="1"/>
              </p:cNvSpPr>
              <p:nvPr/>
            </p:nvSpPr>
            <p:spPr bwMode="auto">
              <a:xfrm>
                <a:off x="2282" y="652"/>
                <a:ext cx="692" cy="404"/>
              </a:xfrm>
              <a:prstGeom prst="rect">
                <a:avLst/>
              </a:prstGeom>
              <a:noFill/>
              <a:ln w="9525">
                <a:noFill/>
                <a:miter lim="800000"/>
                <a:headEnd/>
                <a:tailEnd/>
              </a:ln>
              <a:effectLst/>
            </p:spPr>
            <p:txBody>
              <a:bodyPr wrap="none">
                <a:spAutoFit/>
              </a:bodyPr>
              <a:lstStyle/>
              <a:p>
                <a:r>
                  <a:rPr lang="en-US" sz="3600" b="1">
                    <a:solidFill>
                      <a:srgbClr val="000000"/>
                    </a:solidFill>
                  </a:rPr>
                  <a:t>25 T</a:t>
                </a:r>
              </a:p>
            </p:txBody>
          </p:sp>
          <p:sp>
            <p:nvSpPr>
              <p:cNvPr id="61475" name="Rectangle 35"/>
              <p:cNvSpPr>
                <a:spLocks noChangeArrowheads="1"/>
              </p:cNvSpPr>
              <p:nvPr/>
            </p:nvSpPr>
            <p:spPr bwMode="auto">
              <a:xfrm>
                <a:off x="4924" y="624"/>
                <a:ext cx="692" cy="404"/>
              </a:xfrm>
              <a:prstGeom prst="rect">
                <a:avLst/>
              </a:prstGeom>
              <a:noFill/>
              <a:ln w="9525">
                <a:noFill/>
                <a:miter lim="800000"/>
                <a:headEnd/>
                <a:tailEnd/>
              </a:ln>
              <a:effectLst/>
            </p:spPr>
            <p:txBody>
              <a:bodyPr wrap="none">
                <a:spAutoFit/>
              </a:bodyPr>
              <a:lstStyle/>
              <a:p>
                <a:r>
                  <a:rPr lang="en-US" sz="3600" b="1">
                    <a:solidFill>
                      <a:srgbClr val="000000"/>
                    </a:solidFill>
                  </a:rPr>
                  <a:t>25 T</a:t>
                </a:r>
              </a:p>
            </p:txBody>
          </p:sp>
        </p:grpSp>
        <p:sp>
          <p:nvSpPr>
            <p:cNvPr id="61476" name="Oval 36"/>
            <p:cNvSpPr>
              <a:spLocks noChangeArrowheads="1"/>
            </p:cNvSpPr>
            <p:nvPr/>
          </p:nvSpPr>
          <p:spPr bwMode="auto">
            <a:xfrm>
              <a:off x="2637" y="1020"/>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1477" name="Oval 37"/>
            <p:cNvSpPr>
              <a:spLocks noChangeArrowheads="1"/>
            </p:cNvSpPr>
            <p:nvPr/>
          </p:nvSpPr>
          <p:spPr bwMode="auto">
            <a:xfrm>
              <a:off x="5328" y="105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9" name="Group 38"/>
          <p:cNvGrpSpPr>
            <a:grpSpLocks/>
          </p:cNvGrpSpPr>
          <p:nvPr/>
        </p:nvGrpSpPr>
        <p:grpSpPr bwMode="auto">
          <a:xfrm>
            <a:off x="742950" y="2106613"/>
            <a:ext cx="7854950" cy="3200400"/>
            <a:chOff x="468" y="1107"/>
            <a:chExt cx="4948" cy="2016"/>
          </a:xfrm>
        </p:grpSpPr>
        <p:sp>
          <p:nvSpPr>
            <p:cNvPr id="61479" name="Line 39"/>
            <p:cNvSpPr>
              <a:spLocks noChangeAspect="1" noChangeShapeType="1"/>
            </p:cNvSpPr>
            <p:nvPr/>
          </p:nvSpPr>
          <p:spPr bwMode="auto">
            <a:xfrm flipV="1">
              <a:off x="468" y="1113"/>
              <a:ext cx="2228" cy="2004"/>
            </a:xfrm>
            <a:prstGeom prst="line">
              <a:avLst/>
            </a:prstGeom>
            <a:noFill/>
            <a:ln w="57150">
              <a:solidFill>
                <a:srgbClr val="000000"/>
              </a:solidFill>
              <a:round/>
              <a:headEnd/>
              <a:tailEnd/>
            </a:ln>
          </p:spPr>
          <p:txBody>
            <a:bodyPr/>
            <a:lstStyle/>
            <a:p>
              <a:endParaRPr lang="en-US"/>
            </a:p>
          </p:txBody>
        </p:sp>
        <p:sp>
          <p:nvSpPr>
            <p:cNvPr id="61480" name="Freeform 40"/>
            <p:cNvSpPr>
              <a:spLocks/>
            </p:cNvSpPr>
            <p:nvPr/>
          </p:nvSpPr>
          <p:spPr bwMode="auto">
            <a:xfrm>
              <a:off x="3160" y="1107"/>
              <a:ext cx="2256" cy="2016"/>
            </a:xfrm>
            <a:custGeom>
              <a:avLst/>
              <a:gdLst/>
              <a:ahLst/>
              <a:cxnLst>
                <a:cxn ang="0">
                  <a:pos x="0" y="2016"/>
                </a:cxn>
                <a:cxn ang="0">
                  <a:pos x="960" y="1680"/>
                </a:cxn>
                <a:cxn ang="0">
                  <a:pos x="1632" y="960"/>
                </a:cxn>
                <a:cxn ang="0">
                  <a:pos x="2256" y="0"/>
                </a:cxn>
              </a:cxnLst>
              <a:rect l="0" t="0" r="r" b="b"/>
              <a:pathLst>
                <a:path w="2256" h="2016">
                  <a:moveTo>
                    <a:pt x="0" y="2016"/>
                  </a:moveTo>
                  <a:cubicBezTo>
                    <a:pt x="344" y="1936"/>
                    <a:pt x="688" y="1856"/>
                    <a:pt x="960" y="1680"/>
                  </a:cubicBezTo>
                  <a:cubicBezTo>
                    <a:pt x="1232" y="1504"/>
                    <a:pt x="1416" y="1240"/>
                    <a:pt x="1632" y="960"/>
                  </a:cubicBezTo>
                  <a:cubicBezTo>
                    <a:pt x="1848" y="680"/>
                    <a:pt x="2052" y="340"/>
                    <a:pt x="2256" y="0"/>
                  </a:cubicBezTo>
                </a:path>
              </a:pathLst>
            </a:custGeom>
            <a:noFill/>
            <a:ln w="50800">
              <a:solidFill>
                <a:schemeClr val="tx1"/>
              </a:solidFill>
              <a:round/>
              <a:headEnd/>
              <a:tailEnd/>
            </a:ln>
            <a:effectLst/>
          </p:spPr>
          <p:txBody>
            <a:bodyPr/>
            <a:lstStyle/>
            <a:p>
              <a:endParaRPr lang="en-US"/>
            </a:p>
          </p:txBody>
        </p:sp>
      </p:grpSp>
      <p:sp>
        <p:nvSpPr>
          <p:cNvPr id="61481" name="Text Box 41"/>
          <p:cNvSpPr txBox="1">
            <a:spLocks noChangeArrowheads="1"/>
          </p:cNvSpPr>
          <p:nvPr/>
        </p:nvSpPr>
        <p:spPr bwMode="auto">
          <a:xfrm>
            <a:off x="3819525" y="60325"/>
            <a:ext cx="4114800" cy="457200"/>
          </a:xfrm>
          <a:prstGeom prst="rect">
            <a:avLst/>
          </a:prstGeom>
          <a:noFill/>
          <a:ln w="25400">
            <a:noFill/>
            <a:miter lim="800000"/>
            <a:headEnd/>
            <a:tailEnd type="none" w="med" len="lg"/>
          </a:ln>
          <a:effectLst/>
        </p:spPr>
        <p:txBody>
          <a:bodyPr wrap="none">
            <a:spAutoFit/>
          </a:bodyPr>
          <a:lstStyle/>
          <a:p>
            <a:pPr eaLnBrk="0" hangingPunct="0"/>
            <a:r>
              <a:rPr lang="en-US" sz="2400" b="1"/>
              <a:t>Our experiments get easier</a:t>
            </a:r>
          </a:p>
        </p:txBody>
      </p:sp>
      <p:sp>
        <p:nvSpPr>
          <p:cNvPr id="61482" name="Text Box 42"/>
          <p:cNvSpPr txBox="1">
            <a:spLocks noChangeArrowheads="1"/>
          </p:cNvSpPr>
          <p:nvPr/>
        </p:nvSpPr>
        <p:spPr bwMode="auto">
          <a:xfrm>
            <a:off x="3835400" y="457200"/>
            <a:ext cx="3771900" cy="457200"/>
          </a:xfrm>
          <a:prstGeom prst="rect">
            <a:avLst/>
          </a:prstGeom>
          <a:noFill/>
          <a:ln w="25400">
            <a:noFill/>
            <a:miter lim="800000"/>
            <a:headEnd/>
            <a:tailEnd type="none" w="med" len="lg"/>
          </a:ln>
          <a:effectLst/>
        </p:spPr>
        <p:txBody>
          <a:bodyPr wrap="none">
            <a:spAutoFit/>
          </a:bodyPr>
          <a:lstStyle/>
          <a:p>
            <a:pPr eaLnBrk="0" hangingPunct="0"/>
            <a:r>
              <a:rPr lang="en-US" sz="2400" b="1"/>
              <a:t>at higher magnetic fields</a:t>
            </a:r>
          </a:p>
        </p:txBody>
      </p:sp>
      <p:sp>
        <p:nvSpPr>
          <p:cNvPr id="61483" name="Text Box 43"/>
          <p:cNvSpPr txBox="1">
            <a:spLocks noChangeArrowheads="1"/>
          </p:cNvSpPr>
          <p:nvPr/>
        </p:nvSpPr>
        <p:spPr bwMode="auto">
          <a:xfrm>
            <a:off x="304800" y="654050"/>
            <a:ext cx="2187575" cy="396875"/>
          </a:xfrm>
          <a:prstGeom prst="rect">
            <a:avLst/>
          </a:prstGeom>
          <a:noFill/>
          <a:ln w="25400">
            <a:noFill/>
            <a:miter lim="800000"/>
            <a:headEnd/>
            <a:tailEnd type="none" w="med" len="lg"/>
          </a:ln>
          <a:effectLst/>
        </p:spPr>
        <p:txBody>
          <a:bodyPr wrap="none">
            <a:spAutoFit/>
          </a:bodyPr>
          <a:lstStyle/>
          <a:p>
            <a:pPr eaLnBrk="0" hangingPunct="0"/>
            <a:r>
              <a:rPr lang="en-US" sz="2000" b="1"/>
              <a:t>Linear increases</a:t>
            </a:r>
          </a:p>
        </p:txBody>
      </p:sp>
      <p:sp>
        <p:nvSpPr>
          <p:cNvPr id="61484" name="Text Box 44"/>
          <p:cNvSpPr txBox="1">
            <a:spLocks noChangeArrowheads="1"/>
          </p:cNvSpPr>
          <p:nvPr/>
        </p:nvSpPr>
        <p:spPr bwMode="auto">
          <a:xfrm>
            <a:off x="4953000" y="1797050"/>
            <a:ext cx="1933575" cy="396875"/>
          </a:xfrm>
          <a:prstGeom prst="rect">
            <a:avLst/>
          </a:prstGeom>
          <a:noFill/>
          <a:ln w="25400">
            <a:noFill/>
            <a:miter lim="800000"/>
            <a:headEnd/>
            <a:tailEnd type="none" w="med" len="lg"/>
          </a:ln>
          <a:effectLst/>
        </p:spPr>
        <p:txBody>
          <a:bodyPr wrap="none">
            <a:spAutoFit/>
          </a:bodyPr>
          <a:lstStyle/>
          <a:p>
            <a:pPr eaLnBrk="0" hangingPunct="0"/>
            <a:r>
              <a:rPr lang="en-US" sz="2000" b="1"/>
              <a:t>Increase as B</a:t>
            </a:r>
            <a:r>
              <a:rPr lang="en-US" sz="2400" b="1" baseline="30000"/>
              <a:t>2</a:t>
            </a:r>
          </a:p>
        </p:txBody>
      </p:sp>
      <p:sp>
        <p:nvSpPr>
          <p:cNvPr id="61485" name="Text Box 45"/>
          <p:cNvSpPr txBox="1">
            <a:spLocks noChangeArrowheads="1"/>
          </p:cNvSpPr>
          <p:nvPr/>
        </p:nvSpPr>
        <p:spPr bwMode="auto">
          <a:xfrm>
            <a:off x="3841750" y="898525"/>
            <a:ext cx="184150" cy="396875"/>
          </a:xfrm>
          <a:prstGeom prst="rect">
            <a:avLst/>
          </a:prstGeom>
          <a:noFill/>
          <a:ln w="25400">
            <a:noFill/>
            <a:miter lim="800000"/>
            <a:headEnd/>
            <a:tailEnd type="none" w="med" len="lg"/>
          </a:ln>
          <a:effectLst/>
        </p:spPr>
        <p:txBody>
          <a:bodyPr wrap="none">
            <a:spAutoFit/>
          </a:bodyPr>
          <a:lstStyle/>
          <a:p>
            <a:pPr eaLnBrk="0" hangingPunct="0"/>
            <a:endParaRPr lang="en-US" sz="2000" b="1"/>
          </a:p>
        </p:txBody>
      </p:sp>
      <p:sp>
        <p:nvSpPr>
          <p:cNvPr id="61487" name="Line 47"/>
          <p:cNvSpPr>
            <a:spLocks noChangeShapeType="1"/>
          </p:cNvSpPr>
          <p:nvPr/>
        </p:nvSpPr>
        <p:spPr bwMode="auto">
          <a:xfrm flipV="1">
            <a:off x="2776538" y="3522663"/>
            <a:ext cx="0" cy="766762"/>
          </a:xfrm>
          <a:prstGeom prst="line">
            <a:avLst/>
          </a:prstGeom>
          <a:noFill/>
          <a:ln w="57150">
            <a:solidFill>
              <a:schemeClr val="tx1"/>
            </a:solidFill>
            <a:round/>
            <a:headEnd/>
            <a:tailEnd type="triangle" w="med" len="med"/>
          </a:ln>
          <a:effectLst/>
        </p:spPr>
        <p:txBody>
          <a:bodyPr/>
          <a:lstStyle/>
          <a:p>
            <a:endParaRPr lang="en-US"/>
          </a:p>
        </p:txBody>
      </p:sp>
      <p:sp>
        <p:nvSpPr>
          <p:cNvPr id="61488" name="Text Box 48"/>
          <p:cNvSpPr txBox="1">
            <a:spLocks noChangeArrowheads="1"/>
          </p:cNvSpPr>
          <p:nvPr/>
        </p:nvSpPr>
        <p:spPr bwMode="auto">
          <a:xfrm>
            <a:off x="2357438" y="4322763"/>
            <a:ext cx="903287" cy="396875"/>
          </a:xfrm>
          <a:prstGeom prst="rect">
            <a:avLst/>
          </a:prstGeom>
          <a:noFill/>
          <a:ln w="9525">
            <a:noFill/>
            <a:miter lim="800000"/>
            <a:headEnd/>
            <a:tailEnd/>
          </a:ln>
          <a:effectLst/>
        </p:spPr>
        <p:txBody>
          <a:bodyPr wrap="none">
            <a:spAutoFit/>
          </a:bodyPr>
          <a:lstStyle/>
          <a:p>
            <a:r>
              <a:rPr lang="en-US" sz="2000" b="1"/>
              <a:t>14.5 T</a:t>
            </a:r>
          </a:p>
        </p:txBody>
      </p:sp>
      <p:sp>
        <p:nvSpPr>
          <p:cNvPr id="61489" name="Line 49"/>
          <p:cNvSpPr>
            <a:spLocks noChangeShapeType="1"/>
          </p:cNvSpPr>
          <p:nvPr/>
        </p:nvSpPr>
        <p:spPr bwMode="auto">
          <a:xfrm flipV="1">
            <a:off x="7164388" y="4227513"/>
            <a:ext cx="0" cy="574675"/>
          </a:xfrm>
          <a:prstGeom prst="line">
            <a:avLst/>
          </a:prstGeom>
          <a:noFill/>
          <a:ln w="57150">
            <a:solidFill>
              <a:schemeClr val="tx1"/>
            </a:solidFill>
            <a:round/>
            <a:headEnd/>
            <a:tailEnd type="triangle" w="med" len="med"/>
          </a:ln>
          <a:effectLst/>
        </p:spPr>
        <p:txBody>
          <a:bodyPr/>
          <a:lstStyle/>
          <a:p>
            <a:endParaRPr lang="en-US"/>
          </a:p>
        </p:txBody>
      </p:sp>
      <p:sp>
        <p:nvSpPr>
          <p:cNvPr id="61490" name="Text Box 50"/>
          <p:cNvSpPr txBox="1">
            <a:spLocks noChangeArrowheads="1"/>
          </p:cNvSpPr>
          <p:nvPr/>
        </p:nvSpPr>
        <p:spPr bwMode="auto">
          <a:xfrm>
            <a:off x="6745288" y="4835525"/>
            <a:ext cx="903287" cy="396875"/>
          </a:xfrm>
          <a:prstGeom prst="rect">
            <a:avLst/>
          </a:prstGeom>
          <a:noFill/>
          <a:ln w="9525">
            <a:noFill/>
            <a:miter lim="800000"/>
            <a:headEnd/>
            <a:tailEnd/>
          </a:ln>
          <a:effectLst/>
        </p:spPr>
        <p:txBody>
          <a:bodyPr wrap="none">
            <a:spAutoFit/>
          </a:bodyPr>
          <a:lstStyle/>
          <a:p>
            <a:r>
              <a:rPr lang="en-US" sz="2000" b="1"/>
              <a:t>14.5 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304800"/>
            <a:ext cx="8807450" cy="457200"/>
          </a:xfrm>
          <a:prstGeom prst="rect">
            <a:avLst/>
          </a:prstGeom>
          <a:noFill/>
          <a:ln w="9525">
            <a:noFill/>
            <a:miter lim="800000"/>
            <a:headEnd/>
            <a:tailEnd/>
          </a:ln>
          <a:effectLst/>
        </p:spPr>
        <p:txBody>
          <a:bodyPr wrap="none">
            <a:spAutoFit/>
          </a:bodyPr>
          <a:lstStyle/>
          <a:p>
            <a:r>
              <a:rPr lang="en-US" sz="2400"/>
              <a:t>Once we make an ion, we move it into the center of the Magnet.</a:t>
            </a:r>
          </a:p>
        </p:txBody>
      </p:sp>
      <p:sp>
        <p:nvSpPr>
          <p:cNvPr id="7171" name="Text Box 3"/>
          <p:cNvSpPr txBox="1">
            <a:spLocks noChangeArrowheads="1"/>
          </p:cNvSpPr>
          <p:nvPr/>
        </p:nvSpPr>
        <p:spPr bwMode="auto">
          <a:xfrm>
            <a:off x="228600" y="762000"/>
            <a:ext cx="5199063" cy="457200"/>
          </a:xfrm>
          <a:prstGeom prst="rect">
            <a:avLst/>
          </a:prstGeom>
          <a:noFill/>
          <a:ln w="9525">
            <a:noFill/>
            <a:miter lim="800000"/>
            <a:headEnd/>
            <a:tailEnd/>
          </a:ln>
          <a:effectLst/>
        </p:spPr>
        <p:txBody>
          <a:bodyPr wrap="none">
            <a:spAutoFit/>
          </a:bodyPr>
          <a:lstStyle/>
          <a:p>
            <a:r>
              <a:rPr lang="en-US" sz="2400"/>
              <a:t>Then, we trap it before it can escape.</a:t>
            </a:r>
          </a:p>
        </p:txBody>
      </p:sp>
      <p:sp>
        <p:nvSpPr>
          <p:cNvPr id="7172" name="Arc 4"/>
          <p:cNvSpPr>
            <a:spLocks/>
          </p:cNvSpPr>
          <p:nvPr/>
        </p:nvSpPr>
        <p:spPr bwMode="auto">
          <a:xfrm flipV="1">
            <a:off x="6705600" y="2362200"/>
            <a:ext cx="1905000" cy="2133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grpSp>
        <p:nvGrpSpPr>
          <p:cNvPr id="2" name="Group 5"/>
          <p:cNvGrpSpPr>
            <a:grpSpLocks/>
          </p:cNvGrpSpPr>
          <p:nvPr/>
        </p:nvGrpSpPr>
        <p:grpSpPr bwMode="auto">
          <a:xfrm>
            <a:off x="4040188" y="2674938"/>
            <a:ext cx="1212850" cy="1143000"/>
            <a:chOff x="864" y="2544"/>
            <a:chExt cx="764" cy="720"/>
          </a:xfrm>
        </p:grpSpPr>
        <p:sp>
          <p:nvSpPr>
            <p:cNvPr id="7174" name="Oval 6"/>
            <p:cNvSpPr>
              <a:spLocks noChangeArrowheads="1"/>
            </p:cNvSpPr>
            <p:nvPr/>
          </p:nvSpPr>
          <p:spPr bwMode="auto">
            <a:xfrm>
              <a:off x="864" y="2688"/>
              <a:ext cx="576" cy="576"/>
            </a:xfrm>
            <a:prstGeom prst="ellipse">
              <a:avLst/>
            </a:prstGeom>
            <a:noFill/>
            <a:ln w="38100">
              <a:solidFill>
                <a:schemeClr val="tx1"/>
              </a:solidFill>
              <a:round/>
              <a:headEnd/>
              <a:tailEnd/>
            </a:ln>
            <a:effectLst/>
          </p:spPr>
          <p:txBody>
            <a:bodyPr wrap="none" anchor="ctr"/>
            <a:lstStyle/>
            <a:p>
              <a:endParaRPr lang="en-US"/>
            </a:p>
          </p:txBody>
        </p:sp>
        <p:sp>
          <p:nvSpPr>
            <p:cNvPr id="7175" name="Text Box 7"/>
            <p:cNvSpPr txBox="1">
              <a:spLocks noChangeArrowheads="1"/>
            </p:cNvSpPr>
            <p:nvPr/>
          </p:nvSpPr>
          <p:spPr bwMode="auto">
            <a:xfrm>
              <a:off x="930" y="2832"/>
              <a:ext cx="457" cy="288"/>
            </a:xfrm>
            <a:prstGeom prst="rect">
              <a:avLst/>
            </a:prstGeom>
            <a:noFill/>
            <a:ln w="9525">
              <a:noFill/>
              <a:miter lim="800000"/>
              <a:headEnd/>
              <a:tailEnd/>
            </a:ln>
            <a:effectLst/>
          </p:spPr>
          <p:txBody>
            <a:bodyPr wrap="none">
              <a:spAutoFit/>
            </a:bodyPr>
            <a:lstStyle/>
            <a:p>
              <a:r>
                <a:rPr lang="en-US" sz="2400" b="1"/>
                <a:t>ION</a:t>
              </a:r>
            </a:p>
          </p:txBody>
        </p:sp>
        <p:sp>
          <p:nvSpPr>
            <p:cNvPr id="7176" name="Text Box 8"/>
            <p:cNvSpPr txBox="1">
              <a:spLocks noChangeArrowheads="1"/>
            </p:cNvSpPr>
            <p:nvPr/>
          </p:nvSpPr>
          <p:spPr bwMode="auto">
            <a:xfrm>
              <a:off x="1344" y="2544"/>
              <a:ext cx="284" cy="404"/>
            </a:xfrm>
            <a:prstGeom prst="rect">
              <a:avLst/>
            </a:prstGeom>
            <a:noFill/>
            <a:ln w="9525">
              <a:noFill/>
              <a:miter lim="800000"/>
              <a:headEnd/>
              <a:tailEnd/>
            </a:ln>
            <a:effectLst/>
          </p:spPr>
          <p:txBody>
            <a:bodyPr wrap="none">
              <a:spAutoFit/>
            </a:bodyPr>
            <a:lstStyle/>
            <a:p>
              <a:r>
                <a:rPr lang="en-US" sz="3600"/>
                <a:t>+</a:t>
              </a:r>
            </a:p>
          </p:txBody>
        </p:sp>
      </p:grpSp>
      <p:sp>
        <p:nvSpPr>
          <p:cNvPr id="7177" name="Arc 9"/>
          <p:cNvSpPr>
            <a:spLocks/>
          </p:cNvSpPr>
          <p:nvPr/>
        </p:nvSpPr>
        <p:spPr bwMode="auto">
          <a:xfrm rot="5400000" flipV="1">
            <a:off x="533400" y="2362200"/>
            <a:ext cx="2133600" cy="2133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7178" name="Text Box 10"/>
          <p:cNvSpPr txBox="1">
            <a:spLocks noChangeArrowheads="1"/>
          </p:cNvSpPr>
          <p:nvPr/>
        </p:nvSpPr>
        <p:spPr bwMode="auto">
          <a:xfrm>
            <a:off x="4403725" y="1487488"/>
            <a:ext cx="2928938" cy="457200"/>
          </a:xfrm>
          <a:prstGeom prst="rect">
            <a:avLst/>
          </a:prstGeom>
          <a:noFill/>
          <a:ln w="9525">
            <a:noFill/>
            <a:miter lim="800000"/>
            <a:headEnd/>
            <a:tailEnd/>
          </a:ln>
          <a:effectLst/>
        </p:spPr>
        <p:txBody>
          <a:bodyPr wrap="none">
            <a:spAutoFit/>
          </a:bodyPr>
          <a:lstStyle/>
          <a:p>
            <a:r>
              <a:rPr lang="en-US" sz="2400"/>
              <a:t>Electrostatic Barrier </a:t>
            </a:r>
          </a:p>
        </p:txBody>
      </p:sp>
      <p:sp>
        <p:nvSpPr>
          <p:cNvPr id="7179" name="Line 11"/>
          <p:cNvSpPr>
            <a:spLocks noChangeShapeType="1"/>
          </p:cNvSpPr>
          <p:nvPr/>
        </p:nvSpPr>
        <p:spPr bwMode="auto">
          <a:xfrm>
            <a:off x="7239000" y="1828800"/>
            <a:ext cx="1219200" cy="533400"/>
          </a:xfrm>
          <a:prstGeom prst="line">
            <a:avLst/>
          </a:prstGeom>
          <a:noFill/>
          <a:ln w="25400">
            <a:solidFill>
              <a:schemeClr val="tx1"/>
            </a:solidFill>
            <a:round/>
            <a:headEnd/>
            <a:tailEnd type="triangle" w="med" len="lg"/>
          </a:ln>
          <a:effectLst/>
        </p:spPr>
        <p:txBody>
          <a:bodyPr/>
          <a:lstStyle/>
          <a:p>
            <a:endParaRPr lang="en-US"/>
          </a:p>
        </p:txBody>
      </p:sp>
      <p:sp>
        <p:nvSpPr>
          <p:cNvPr id="7180" name="Text Box 12"/>
          <p:cNvSpPr txBox="1">
            <a:spLocks noChangeArrowheads="1"/>
          </p:cNvSpPr>
          <p:nvPr/>
        </p:nvSpPr>
        <p:spPr bwMode="auto">
          <a:xfrm>
            <a:off x="1905001" y="5257800"/>
            <a:ext cx="2751406" cy="830997"/>
          </a:xfrm>
          <a:prstGeom prst="rect">
            <a:avLst/>
          </a:prstGeom>
          <a:noFill/>
          <a:ln w="9525">
            <a:noFill/>
            <a:miter lim="800000"/>
            <a:headEnd/>
            <a:tailEnd/>
          </a:ln>
          <a:effectLst/>
        </p:spPr>
        <p:txBody>
          <a:bodyPr wrap="square">
            <a:spAutoFit/>
          </a:bodyPr>
          <a:lstStyle/>
          <a:p>
            <a:r>
              <a:rPr lang="en-US" sz="2400" dirty="0"/>
              <a:t>“Gate” shut before the ion escapes</a:t>
            </a:r>
          </a:p>
        </p:txBody>
      </p:sp>
      <p:sp>
        <p:nvSpPr>
          <p:cNvPr id="7181" name="Line 13"/>
          <p:cNvSpPr>
            <a:spLocks noChangeShapeType="1"/>
          </p:cNvSpPr>
          <p:nvPr/>
        </p:nvSpPr>
        <p:spPr bwMode="auto">
          <a:xfrm flipH="1" flipV="1">
            <a:off x="1443038" y="4268788"/>
            <a:ext cx="457200" cy="1216025"/>
          </a:xfrm>
          <a:prstGeom prst="line">
            <a:avLst/>
          </a:prstGeom>
          <a:noFill/>
          <a:ln w="25400">
            <a:solidFill>
              <a:schemeClr val="tx1"/>
            </a:solidFill>
            <a:round/>
            <a:headEnd/>
            <a:tailEnd type="triangle" w="med" len="lg"/>
          </a:ln>
          <a:effectLst/>
        </p:spPr>
        <p:txBody>
          <a:bodyPr/>
          <a:lstStyle/>
          <a:p>
            <a:endParaRPr lang="en-US"/>
          </a:p>
        </p:txBody>
      </p:sp>
      <p:grpSp>
        <p:nvGrpSpPr>
          <p:cNvPr id="3" name="Group 14"/>
          <p:cNvGrpSpPr>
            <a:grpSpLocks/>
          </p:cNvGrpSpPr>
          <p:nvPr/>
        </p:nvGrpSpPr>
        <p:grpSpPr bwMode="auto">
          <a:xfrm>
            <a:off x="1447800" y="2133600"/>
            <a:ext cx="5683250" cy="762000"/>
            <a:chOff x="912" y="1344"/>
            <a:chExt cx="3580" cy="480"/>
          </a:xfrm>
        </p:grpSpPr>
        <p:sp>
          <p:nvSpPr>
            <p:cNvPr id="7183" name="Line 15"/>
            <p:cNvSpPr>
              <a:spLocks noChangeShapeType="1"/>
            </p:cNvSpPr>
            <p:nvPr/>
          </p:nvSpPr>
          <p:spPr bwMode="auto">
            <a:xfrm flipH="1">
              <a:off x="912" y="1536"/>
              <a:ext cx="624" cy="288"/>
            </a:xfrm>
            <a:prstGeom prst="line">
              <a:avLst/>
            </a:prstGeom>
            <a:noFill/>
            <a:ln w="25400">
              <a:solidFill>
                <a:schemeClr val="tx1"/>
              </a:solidFill>
              <a:round/>
              <a:headEnd/>
              <a:tailEnd type="triangle" w="med" len="lg"/>
            </a:ln>
            <a:effectLst/>
          </p:spPr>
          <p:txBody>
            <a:bodyPr/>
            <a:lstStyle/>
            <a:p>
              <a:endParaRPr lang="en-US"/>
            </a:p>
          </p:txBody>
        </p:sp>
        <p:sp>
          <p:nvSpPr>
            <p:cNvPr id="7184" name="Text Box 16"/>
            <p:cNvSpPr txBox="1">
              <a:spLocks noChangeArrowheads="1"/>
            </p:cNvSpPr>
            <p:nvPr/>
          </p:nvSpPr>
          <p:spPr bwMode="auto">
            <a:xfrm>
              <a:off x="1536" y="1344"/>
              <a:ext cx="2956" cy="288"/>
            </a:xfrm>
            <a:prstGeom prst="rect">
              <a:avLst/>
            </a:prstGeom>
            <a:noFill/>
            <a:ln w="25400">
              <a:noFill/>
              <a:miter lim="800000"/>
              <a:headEnd/>
              <a:tailEnd type="none" w="med" len="lg"/>
            </a:ln>
            <a:effectLst/>
          </p:spPr>
          <p:txBody>
            <a:bodyPr wrap="none">
              <a:spAutoFit/>
            </a:bodyPr>
            <a:lstStyle/>
            <a:p>
              <a:r>
                <a:rPr lang="en-US" sz="2400"/>
                <a:t>Ion is now trapped in the magnet.</a:t>
              </a:r>
            </a:p>
          </p:txBody>
        </p:sp>
      </p:grpSp>
      <p:sp>
        <p:nvSpPr>
          <p:cNvPr id="7185" name="Line 17"/>
          <p:cNvSpPr>
            <a:spLocks noChangeShapeType="1"/>
          </p:cNvSpPr>
          <p:nvPr/>
        </p:nvSpPr>
        <p:spPr bwMode="auto">
          <a:xfrm flipV="1">
            <a:off x="6019800" y="3962400"/>
            <a:ext cx="1066800" cy="457200"/>
          </a:xfrm>
          <a:prstGeom prst="line">
            <a:avLst/>
          </a:prstGeom>
          <a:noFill/>
          <a:ln w="25400">
            <a:solidFill>
              <a:schemeClr val="tx1"/>
            </a:solidFill>
            <a:round/>
            <a:headEnd/>
            <a:tailEnd type="triangle" w="med" len="lg"/>
          </a:ln>
          <a:effectLst/>
        </p:spPr>
        <p:txBody>
          <a:bodyPr/>
          <a:lstStyle/>
          <a:p>
            <a:endParaRPr lang="en-US"/>
          </a:p>
        </p:txBody>
      </p:sp>
      <p:sp>
        <p:nvSpPr>
          <p:cNvPr id="7186" name="Text Box 18"/>
          <p:cNvSpPr txBox="1">
            <a:spLocks noChangeArrowheads="1"/>
          </p:cNvSpPr>
          <p:nvPr/>
        </p:nvSpPr>
        <p:spPr bwMode="auto">
          <a:xfrm>
            <a:off x="3326369" y="4154488"/>
            <a:ext cx="2303463" cy="457200"/>
          </a:xfrm>
          <a:prstGeom prst="rect">
            <a:avLst/>
          </a:prstGeom>
          <a:noFill/>
          <a:ln w="25400">
            <a:noFill/>
            <a:miter lim="800000"/>
            <a:headEnd/>
            <a:tailEnd type="none" w="med" len="lg"/>
          </a:ln>
          <a:effectLst/>
        </p:spPr>
        <p:txBody>
          <a:bodyPr wrap="none">
            <a:spAutoFit/>
          </a:bodyPr>
          <a:lstStyle/>
          <a:p>
            <a:r>
              <a:rPr lang="en-US" sz="2400" dirty="0"/>
              <a:t>Ion sees barrier</a:t>
            </a:r>
          </a:p>
        </p:txBody>
      </p:sp>
      <p:sp>
        <p:nvSpPr>
          <p:cNvPr id="7187" name="Text Box 19"/>
          <p:cNvSpPr txBox="1">
            <a:spLocks noChangeArrowheads="1"/>
          </p:cNvSpPr>
          <p:nvPr/>
        </p:nvSpPr>
        <p:spPr bwMode="auto">
          <a:xfrm>
            <a:off x="3224718" y="4448175"/>
            <a:ext cx="2627435" cy="457200"/>
          </a:xfrm>
          <a:prstGeom prst="rect">
            <a:avLst/>
          </a:prstGeom>
          <a:noFill/>
          <a:ln w="25400">
            <a:noFill/>
            <a:miter lim="800000"/>
            <a:headEnd/>
            <a:tailEnd type="none" w="med" len="lg"/>
          </a:ln>
          <a:effectLst/>
        </p:spPr>
        <p:txBody>
          <a:bodyPr wrap="square">
            <a:spAutoFit/>
          </a:bodyPr>
          <a:lstStyle/>
          <a:p>
            <a:r>
              <a:rPr lang="en-US" sz="2400" dirty="0"/>
              <a:t>and is turned back</a:t>
            </a:r>
          </a:p>
        </p:txBody>
      </p:sp>
      <p:sp>
        <p:nvSpPr>
          <p:cNvPr id="7188" name="Line 20"/>
          <p:cNvSpPr>
            <a:spLocks noChangeShapeType="1"/>
          </p:cNvSpPr>
          <p:nvPr/>
        </p:nvSpPr>
        <p:spPr bwMode="auto">
          <a:xfrm flipH="1">
            <a:off x="3339896" y="4953000"/>
            <a:ext cx="2209800" cy="0"/>
          </a:xfrm>
          <a:prstGeom prst="line">
            <a:avLst/>
          </a:prstGeom>
          <a:noFill/>
          <a:ln w="25400">
            <a:solidFill>
              <a:schemeClr val="tx1"/>
            </a:solidFill>
            <a:round/>
            <a:headEnd/>
            <a:tailEnd type="triangle" w="med" len="lg"/>
          </a:ln>
          <a:effectLst/>
        </p:spPr>
        <p:txBody>
          <a:bodyPr/>
          <a:lstStyle/>
          <a:p>
            <a:endParaRPr lang="en-US"/>
          </a:p>
        </p:txBody>
      </p:sp>
      <p:sp>
        <p:nvSpPr>
          <p:cNvPr id="7189" name="Line 21"/>
          <p:cNvSpPr>
            <a:spLocks noChangeShapeType="1"/>
          </p:cNvSpPr>
          <p:nvPr/>
        </p:nvSpPr>
        <p:spPr bwMode="auto">
          <a:xfrm>
            <a:off x="4030663" y="3894138"/>
            <a:ext cx="947737" cy="0"/>
          </a:xfrm>
          <a:prstGeom prst="line">
            <a:avLst/>
          </a:prstGeom>
          <a:noFill/>
          <a:ln w="38100">
            <a:solidFill>
              <a:schemeClr val="tx1"/>
            </a:solidFill>
            <a:round/>
            <a:headEnd type="triangle" w="med" len="med"/>
            <a:tailEnd type="triangle" w="med" len="med"/>
          </a:ln>
          <a:effectLst/>
        </p:spPr>
        <p:txBody>
          <a:bodyPr/>
          <a:lstStyle/>
          <a:p>
            <a:endParaRPr lang="en-US"/>
          </a:p>
        </p:txBody>
      </p:sp>
      <p:pic>
        <p:nvPicPr>
          <p:cNvPr id="23" name="Picture 2"/>
          <p:cNvPicPr>
            <a:picLocks noChangeAspect="1" noChangeArrowheads="1"/>
          </p:cNvPicPr>
          <p:nvPr/>
        </p:nvPicPr>
        <p:blipFill>
          <a:blip r:embed="rId3" cstate="print"/>
          <a:srcRect l="6973" t="3352" r="3040"/>
          <a:stretch>
            <a:fillRect/>
          </a:stretch>
        </p:blipFill>
        <p:spPr bwMode="auto">
          <a:xfrm>
            <a:off x="5716768" y="4698389"/>
            <a:ext cx="3427232" cy="2159611"/>
          </a:xfrm>
          <a:prstGeom prst="rect">
            <a:avLst/>
          </a:prstGeom>
          <a:noFill/>
          <a:ln w="9525">
            <a:noFill/>
            <a:miter lim="800000"/>
            <a:headEnd/>
            <a:tailEnd/>
          </a:ln>
          <a:effectLst/>
        </p:spPr>
      </p:pic>
      <p:sp>
        <p:nvSpPr>
          <p:cNvPr id="24" name="Text Box 4"/>
          <p:cNvSpPr txBox="1">
            <a:spLocks noChangeArrowheads="1"/>
          </p:cNvSpPr>
          <p:nvPr/>
        </p:nvSpPr>
        <p:spPr bwMode="auto">
          <a:xfrm>
            <a:off x="2671983" y="6400800"/>
            <a:ext cx="3670300" cy="457200"/>
          </a:xfrm>
          <a:prstGeom prst="rect">
            <a:avLst/>
          </a:prstGeom>
          <a:noFill/>
          <a:ln w="9525">
            <a:noFill/>
            <a:miter lim="800000"/>
            <a:headEnd/>
            <a:tailEnd/>
          </a:ln>
          <a:effectLst/>
        </p:spPr>
        <p:txBody>
          <a:bodyPr wrap="none">
            <a:spAutoFit/>
          </a:bodyPr>
          <a:lstStyle/>
          <a:p>
            <a:r>
              <a:rPr lang="en-US" dirty="0"/>
              <a:t>From Primer 1998 Marshall.</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5"/>
          <p:cNvSpPr>
            <a:spLocks noGrp="1" noChangeArrowheads="1"/>
          </p:cNvSpPr>
          <p:nvPr>
            <p:ph type="title"/>
          </p:nvPr>
        </p:nvSpPr>
        <p:spPr/>
        <p:txBody>
          <a:bodyPr/>
          <a:lstStyle/>
          <a:p>
            <a:endParaRPr lang="en-US"/>
          </a:p>
        </p:txBody>
      </p:sp>
      <p:sp>
        <p:nvSpPr>
          <p:cNvPr id="166915" name="Rectangle 3"/>
          <p:cNvSpPr>
            <a:spLocks noGrp="1" noChangeArrowheads="1"/>
          </p:cNvSpPr>
          <p:nvPr>
            <p:ph type="body" sz="half" idx="1"/>
          </p:nvPr>
        </p:nvSpPr>
        <p:spPr>
          <a:xfrm>
            <a:off x="349250" y="1287463"/>
            <a:ext cx="3852863" cy="4865687"/>
          </a:xfrm>
        </p:spPr>
        <p:txBody>
          <a:bodyPr/>
          <a:lstStyle/>
          <a:p>
            <a:r>
              <a:rPr lang="en-US" sz="1400"/>
              <a:t>Robust Accurate Mass</a:t>
            </a:r>
          </a:p>
          <a:p>
            <a:pPr lvl="1"/>
            <a:r>
              <a:rPr lang="en-US" sz="1400">
                <a:solidFill>
                  <a:schemeClr val="tx1"/>
                </a:solidFill>
              </a:rPr>
              <a:t>5 ppm rms external calibration</a:t>
            </a:r>
          </a:p>
          <a:p>
            <a:pPr lvl="1"/>
            <a:r>
              <a:rPr lang="en-US" sz="1400">
                <a:solidFill>
                  <a:schemeClr val="tx1"/>
                </a:solidFill>
              </a:rPr>
              <a:t>2 ppm rms internal calibration</a:t>
            </a:r>
          </a:p>
          <a:p>
            <a:r>
              <a:rPr lang="en-US" sz="1400"/>
              <a:t>High Resolution</a:t>
            </a:r>
          </a:p>
          <a:p>
            <a:pPr lvl="1"/>
            <a:r>
              <a:rPr lang="en-US" sz="1400">
                <a:solidFill>
                  <a:schemeClr val="tx1"/>
                </a:solidFill>
              </a:rPr>
              <a:t>60,000 at m/z 400 with a scan repetition rate of 1 Hz</a:t>
            </a:r>
          </a:p>
          <a:p>
            <a:pPr lvl="1"/>
            <a:r>
              <a:rPr lang="en-US" sz="1400">
                <a:solidFill>
                  <a:schemeClr val="tx1"/>
                </a:solidFill>
              </a:rPr>
              <a:t>Maximum Resolution &gt;100,000</a:t>
            </a:r>
          </a:p>
          <a:p>
            <a:r>
              <a:rPr lang="en-US" sz="1400"/>
              <a:t>Mass Range</a:t>
            </a:r>
          </a:p>
          <a:p>
            <a:pPr lvl="1"/>
            <a:r>
              <a:rPr lang="en-US" sz="1400">
                <a:solidFill>
                  <a:schemeClr val="tx1"/>
                </a:solidFill>
              </a:rPr>
              <a:t>50-2000; 200-4000</a:t>
            </a:r>
          </a:p>
          <a:p>
            <a:r>
              <a:rPr lang="en-US" sz="1400"/>
              <a:t>Sub-fmol Sensitivity (LC/MS)</a:t>
            </a:r>
          </a:p>
          <a:p>
            <a:r>
              <a:rPr lang="en-US" sz="1400"/>
              <a:t>MS/MS and MS</a:t>
            </a:r>
            <a:r>
              <a:rPr lang="en-US" sz="1400" baseline="30000"/>
              <a:t>n</a:t>
            </a:r>
          </a:p>
          <a:p>
            <a:r>
              <a:rPr lang="en-US" sz="1400"/>
              <a:t>High Dynamic Range</a:t>
            </a:r>
          </a:p>
          <a:p>
            <a:pPr lvl="1"/>
            <a:r>
              <a:rPr lang="en-US" sz="1400">
                <a:solidFill>
                  <a:schemeClr val="tx1"/>
                </a:solidFill>
              </a:rPr>
              <a:t>&gt;</a:t>
            </a:r>
            <a:r>
              <a:rPr lang="en-US" sz="1400" i="0">
                <a:solidFill>
                  <a:schemeClr val="tx1"/>
                </a:solidFill>
              </a:rPr>
              <a:t>2,500 within mass spectrum</a:t>
            </a:r>
          </a:p>
          <a:p>
            <a:endParaRPr lang="en-US" sz="1400"/>
          </a:p>
        </p:txBody>
      </p:sp>
      <p:pic>
        <p:nvPicPr>
          <p:cNvPr id="166916" name="Picture 4"/>
          <p:cNvPicPr>
            <a:picLocks noChangeAspect="1" noChangeArrowheads="1"/>
          </p:cNvPicPr>
          <p:nvPr>
            <p:ph sz="half" idx="2"/>
          </p:nvPr>
        </p:nvPicPr>
        <p:blipFill>
          <a:blip r:embed="rId2" cstate="print">
            <a:clrChange>
              <a:clrFrom>
                <a:srgbClr val="FFFFFF"/>
              </a:clrFrom>
              <a:clrTo>
                <a:srgbClr val="FFFFFF">
                  <a:alpha val="0"/>
                </a:srgbClr>
              </a:clrTo>
            </a:clrChange>
          </a:blip>
          <a:srcRect/>
          <a:stretch>
            <a:fillRect/>
          </a:stretch>
        </p:blipFill>
        <p:spPr>
          <a:xfrm>
            <a:off x="4646613" y="1311275"/>
            <a:ext cx="4144962" cy="4816475"/>
          </a:xfrm>
          <a:noFill/>
          <a:ln/>
        </p:spPr>
      </p:pic>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77838" y="2646363"/>
            <a:ext cx="8245475" cy="2755900"/>
            <a:chOff x="301" y="1667"/>
            <a:chExt cx="5194" cy="1736"/>
          </a:xfrm>
        </p:grpSpPr>
        <p:sp>
          <p:nvSpPr>
            <p:cNvPr id="15389" name="Freeform 3"/>
            <p:cNvSpPr>
              <a:spLocks/>
            </p:cNvSpPr>
            <p:nvPr/>
          </p:nvSpPr>
          <p:spPr bwMode="auto">
            <a:xfrm>
              <a:off x="313" y="1751"/>
              <a:ext cx="494" cy="352"/>
            </a:xfrm>
            <a:custGeom>
              <a:avLst/>
              <a:gdLst>
                <a:gd name="T0" fmla="*/ 0 w 494"/>
                <a:gd name="T1" fmla="*/ 140 h 352"/>
                <a:gd name="T2" fmla="*/ 196 w 494"/>
                <a:gd name="T3" fmla="*/ 12 h 352"/>
                <a:gd name="T4" fmla="*/ 216 w 494"/>
                <a:gd name="T5" fmla="*/ 2 h 352"/>
                <a:gd name="T6" fmla="*/ 236 w 494"/>
                <a:gd name="T7" fmla="*/ 0 h 352"/>
                <a:gd name="T8" fmla="*/ 258 w 494"/>
                <a:gd name="T9" fmla="*/ 6 h 352"/>
                <a:gd name="T10" fmla="*/ 276 w 494"/>
                <a:gd name="T11" fmla="*/ 16 h 352"/>
                <a:gd name="T12" fmla="*/ 290 w 494"/>
                <a:gd name="T13" fmla="*/ 32 h 352"/>
                <a:gd name="T14" fmla="*/ 494 w 494"/>
                <a:gd name="T15" fmla="*/ 348 h 352"/>
                <a:gd name="T16" fmla="*/ 488 w 494"/>
                <a:gd name="T17" fmla="*/ 352 h 352"/>
                <a:gd name="T18" fmla="*/ 284 w 494"/>
                <a:gd name="T19" fmla="*/ 38 h 352"/>
                <a:gd name="T20" fmla="*/ 268 w 494"/>
                <a:gd name="T21" fmla="*/ 20 h 352"/>
                <a:gd name="T22" fmla="*/ 246 w 494"/>
                <a:gd name="T23" fmla="*/ 10 h 352"/>
                <a:gd name="T24" fmla="*/ 222 w 494"/>
                <a:gd name="T25" fmla="*/ 10 h 352"/>
                <a:gd name="T26" fmla="*/ 198 w 494"/>
                <a:gd name="T27" fmla="*/ 20 h 352"/>
                <a:gd name="T28" fmla="*/ 0 w 494"/>
                <a:gd name="T29" fmla="*/ 148 h 352"/>
                <a:gd name="T30" fmla="*/ 0 w 494"/>
                <a:gd name="T31" fmla="*/ 140 h 3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4"/>
                <a:gd name="T49" fmla="*/ 0 h 352"/>
                <a:gd name="T50" fmla="*/ 494 w 494"/>
                <a:gd name="T51" fmla="*/ 352 h 3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4" h="352">
                  <a:moveTo>
                    <a:pt x="0" y="140"/>
                  </a:moveTo>
                  <a:lnTo>
                    <a:pt x="196" y="12"/>
                  </a:lnTo>
                  <a:lnTo>
                    <a:pt x="216" y="2"/>
                  </a:lnTo>
                  <a:lnTo>
                    <a:pt x="236" y="0"/>
                  </a:lnTo>
                  <a:lnTo>
                    <a:pt x="258" y="6"/>
                  </a:lnTo>
                  <a:lnTo>
                    <a:pt x="276" y="16"/>
                  </a:lnTo>
                  <a:lnTo>
                    <a:pt x="290" y="32"/>
                  </a:lnTo>
                  <a:lnTo>
                    <a:pt x="494" y="348"/>
                  </a:lnTo>
                  <a:lnTo>
                    <a:pt x="488" y="352"/>
                  </a:lnTo>
                  <a:lnTo>
                    <a:pt x="284" y="38"/>
                  </a:lnTo>
                  <a:lnTo>
                    <a:pt x="268" y="20"/>
                  </a:lnTo>
                  <a:lnTo>
                    <a:pt x="246" y="10"/>
                  </a:lnTo>
                  <a:lnTo>
                    <a:pt x="222" y="10"/>
                  </a:lnTo>
                  <a:lnTo>
                    <a:pt x="198" y="20"/>
                  </a:lnTo>
                  <a:lnTo>
                    <a:pt x="0" y="148"/>
                  </a:lnTo>
                  <a:lnTo>
                    <a:pt x="0" y="140"/>
                  </a:lnTo>
                  <a:close/>
                </a:path>
              </a:pathLst>
            </a:custGeom>
            <a:solidFill>
              <a:srgbClr val="BABABA"/>
            </a:solidFill>
            <a:ln w="0">
              <a:solidFill>
                <a:srgbClr val="BABABA"/>
              </a:solidFill>
              <a:round/>
              <a:headEnd/>
              <a:tailEnd/>
            </a:ln>
          </p:spPr>
          <p:txBody>
            <a:bodyPr/>
            <a:lstStyle/>
            <a:p>
              <a:endParaRPr lang="en-US"/>
            </a:p>
          </p:txBody>
        </p:sp>
        <p:sp>
          <p:nvSpPr>
            <p:cNvPr id="15390" name="Freeform 4"/>
            <p:cNvSpPr>
              <a:spLocks noEditPoints="1"/>
            </p:cNvSpPr>
            <p:nvPr/>
          </p:nvSpPr>
          <p:spPr bwMode="auto">
            <a:xfrm>
              <a:off x="445" y="1717"/>
              <a:ext cx="412" cy="388"/>
            </a:xfrm>
            <a:custGeom>
              <a:avLst/>
              <a:gdLst>
                <a:gd name="T0" fmla="*/ 194 w 412"/>
                <a:gd name="T1" fmla="*/ 122 h 388"/>
                <a:gd name="T2" fmla="*/ 380 w 412"/>
                <a:gd name="T3" fmla="*/ 0 h 388"/>
                <a:gd name="T4" fmla="*/ 412 w 412"/>
                <a:gd name="T5" fmla="*/ 52 h 388"/>
                <a:gd name="T6" fmla="*/ 296 w 412"/>
                <a:gd name="T7" fmla="*/ 128 h 388"/>
                <a:gd name="T8" fmla="*/ 314 w 412"/>
                <a:gd name="T9" fmla="*/ 156 h 388"/>
                <a:gd name="T10" fmla="*/ 332 w 412"/>
                <a:gd name="T11" fmla="*/ 184 h 388"/>
                <a:gd name="T12" fmla="*/ 384 w 412"/>
                <a:gd name="T13" fmla="*/ 342 h 388"/>
                <a:gd name="T14" fmla="*/ 352 w 412"/>
                <a:gd name="T15" fmla="*/ 362 h 388"/>
                <a:gd name="T16" fmla="*/ 194 w 412"/>
                <a:gd name="T17" fmla="*/ 122 h 388"/>
                <a:gd name="T18" fmla="*/ 0 w 412"/>
                <a:gd name="T19" fmla="*/ 248 h 388"/>
                <a:gd name="T20" fmla="*/ 188 w 412"/>
                <a:gd name="T21" fmla="*/ 126 h 388"/>
                <a:gd name="T22" fmla="*/ 344 w 412"/>
                <a:gd name="T23" fmla="*/ 368 h 388"/>
                <a:gd name="T24" fmla="*/ 312 w 412"/>
                <a:gd name="T25" fmla="*/ 388 h 388"/>
                <a:gd name="T26" fmla="*/ 188 w 412"/>
                <a:gd name="T27" fmla="*/ 276 h 388"/>
                <a:gd name="T28" fmla="*/ 170 w 412"/>
                <a:gd name="T29" fmla="*/ 248 h 388"/>
                <a:gd name="T30" fmla="*/ 152 w 412"/>
                <a:gd name="T31" fmla="*/ 222 h 388"/>
                <a:gd name="T32" fmla="*/ 32 w 412"/>
                <a:gd name="T33" fmla="*/ 300 h 388"/>
                <a:gd name="T34" fmla="*/ 0 w 412"/>
                <a:gd name="T35" fmla="*/ 248 h 3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2"/>
                <a:gd name="T55" fmla="*/ 0 h 388"/>
                <a:gd name="T56" fmla="*/ 412 w 412"/>
                <a:gd name="T57" fmla="*/ 388 h 3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2" h="388">
                  <a:moveTo>
                    <a:pt x="194" y="122"/>
                  </a:moveTo>
                  <a:lnTo>
                    <a:pt x="380" y="0"/>
                  </a:lnTo>
                  <a:lnTo>
                    <a:pt x="412" y="52"/>
                  </a:lnTo>
                  <a:lnTo>
                    <a:pt x="296" y="128"/>
                  </a:lnTo>
                  <a:lnTo>
                    <a:pt x="314" y="156"/>
                  </a:lnTo>
                  <a:lnTo>
                    <a:pt x="332" y="184"/>
                  </a:lnTo>
                  <a:lnTo>
                    <a:pt x="384" y="342"/>
                  </a:lnTo>
                  <a:lnTo>
                    <a:pt x="352" y="362"/>
                  </a:lnTo>
                  <a:lnTo>
                    <a:pt x="194" y="122"/>
                  </a:lnTo>
                  <a:close/>
                  <a:moveTo>
                    <a:pt x="0" y="248"/>
                  </a:moveTo>
                  <a:lnTo>
                    <a:pt x="188" y="126"/>
                  </a:lnTo>
                  <a:lnTo>
                    <a:pt x="344" y="368"/>
                  </a:lnTo>
                  <a:lnTo>
                    <a:pt x="312" y="388"/>
                  </a:lnTo>
                  <a:lnTo>
                    <a:pt x="188" y="276"/>
                  </a:lnTo>
                  <a:lnTo>
                    <a:pt x="170" y="248"/>
                  </a:lnTo>
                  <a:lnTo>
                    <a:pt x="152" y="222"/>
                  </a:lnTo>
                  <a:lnTo>
                    <a:pt x="32" y="300"/>
                  </a:lnTo>
                  <a:lnTo>
                    <a:pt x="0" y="248"/>
                  </a:lnTo>
                  <a:close/>
                </a:path>
              </a:pathLst>
            </a:custGeom>
            <a:solidFill>
              <a:srgbClr val="BABABA"/>
            </a:solidFill>
            <a:ln w="0">
              <a:solidFill>
                <a:srgbClr val="BABABA"/>
              </a:solidFill>
              <a:round/>
              <a:headEnd/>
              <a:tailEnd/>
            </a:ln>
          </p:spPr>
          <p:txBody>
            <a:bodyPr/>
            <a:lstStyle/>
            <a:p>
              <a:endParaRPr lang="en-US"/>
            </a:p>
          </p:txBody>
        </p:sp>
        <p:sp>
          <p:nvSpPr>
            <p:cNvPr id="15391" name="Freeform 5"/>
            <p:cNvSpPr>
              <a:spLocks/>
            </p:cNvSpPr>
            <p:nvPr/>
          </p:nvSpPr>
          <p:spPr bwMode="auto">
            <a:xfrm>
              <a:off x="639" y="1717"/>
              <a:ext cx="218" cy="362"/>
            </a:xfrm>
            <a:custGeom>
              <a:avLst/>
              <a:gdLst>
                <a:gd name="T0" fmla="*/ 0 w 218"/>
                <a:gd name="T1" fmla="*/ 122 h 362"/>
                <a:gd name="T2" fmla="*/ 186 w 218"/>
                <a:gd name="T3" fmla="*/ 0 h 362"/>
                <a:gd name="T4" fmla="*/ 218 w 218"/>
                <a:gd name="T5" fmla="*/ 52 h 362"/>
                <a:gd name="T6" fmla="*/ 102 w 218"/>
                <a:gd name="T7" fmla="*/ 128 h 362"/>
                <a:gd name="T8" fmla="*/ 120 w 218"/>
                <a:gd name="T9" fmla="*/ 156 h 362"/>
                <a:gd name="T10" fmla="*/ 138 w 218"/>
                <a:gd name="T11" fmla="*/ 184 h 362"/>
                <a:gd name="T12" fmla="*/ 190 w 218"/>
                <a:gd name="T13" fmla="*/ 342 h 362"/>
                <a:gd name="T14" fmla="*/ 158 w 218"/>
                <a:gd name="T15" fmla="*/ 362 h 362"/>
                <a:gd name="T16" fmla="*/ 0 w 218"/>
                <a:gd name="T17" fmla="*/ 122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
                <a:gd name="T28" fmla="*/ 0 h 362"/>
                <a:gd name="T29" fmla="*/ 218 w 218"/>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 h="362">
                  <a:moveTo>
                    <a:pt x="0" y="122"/>
                  </a:moveTo>
                  <a:lnTo>
                    <a:pt x="186" y="0"/>
                  </a:lnTo>
                  <a:lnTo>
                    <a:pt x="218" y="52"/>
                  </a:lnTo>
                  <a:lnTo>
                    <a:pt x="102" y="128"/>
                  </a:lnTo>
                  <a:lnTo>
                    <a:pt x="120" y="156"/>
                  </a:lnTo>
                  <a:lnTo>
                    <a:pt x="138" y="184"/>
                  </a:lnTo>
                  <a:lnTo>
                    <a:pt x="190" y="342"/>
                  </a:lnTo>
                  <a:lnTo>
                    <a:pt x="158" y="362"/>
                  </a:lnTo>
                  <a:lnTo>
                    <a:pt x="0" y="122"/>
                  </a:lnTo>
                </a:path>
              </a:pathLst>
            </a:custGeom>
            <a:noFill/>
            <a:ln w="6350">
              <a:solidFill>
                <a:srgbClr val="000000"/>
              </a:solidFill>
              <a:round/>
              <a:headEnd/>
              <a:tailEnd/>
            </a:ln>
          </p:spPr>
          <p:txBody>
            <a:bodyPr/>
            <a:lstStyle/>
            <a:p>
              <a:endParaRPr lang="en-US"/>
            </a:p>
          </p:txBody>
        </p:sp>
        <p:sp>
          <p:nvSpPr>
            <p:cNvPr id="15392" name="Freeform 6"/>
            <p:cNvSpPr>
              <a:spLocks/>
            </p:cNvSpPr>
            <p:nvPr/>
          </p:nvSpPr>
          <p:spPr bwMode="auto">
            <a:xfrm>
              <a:off x="445" y="1843"/>
              <a:ext cx="344" cy="262"/>
            </a:xfrm>
            <a:custGeom>
              <a:avLst/>
              <a:gdLst>
                <a:gd name="T0" fmla="*/ 0 w 344"/>
                <a:gd name="T1" fmla="*/ 122 h 262"/>
                <a:gd name="T2" fmla="*/ 188 w 344"/>
                <a:gd name="T3" fmla="*/ 0 h 262"/>
                <a:gd name="T4" fmla="*/ 344 w 344"/>
                <a:gd name="T5" fmla="*/ 242 h 262"/>
                <a:gd name="T6" fmla="*/ 312 w 344"/>
                <a:gd name="T7" fmla="*/ 262 h 262"/>
                <a:gd name="T8" fmla="*/ 188 w 344"/>
                <a:gd name="T9" fmla="*/ 150 h 262"/>
                <a:gd name="T10" fmla="*/ 170 w 344"/>
                <a:gd name="T11" fmla="*/ 122 h 262"/>
                <a:gd name="T12" fmla="*/ 152 w 344"/>
                <a:gd name="T13" fmla="*/ 96 h 262"/>
                <a:gd name="T14" fmla="*/ 32 w 344"/>
                <a:gd name="T15" fmla="*/ 174 h 262"/>
                <a:gd name="T16" fmla="*/ 0 w 344"/>
                <a:gd name="T17" fmla="*/ 122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262"/>
                <a:gd name="T29" fmla="*/ 344 w 344"/>
                <a:gd name="T30" fmla="*/ 262 h 2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262">
                  <a:moveTo>
                    <a:pt x="0" y="122"/>
                  </a:moveTo>
                  <a:lnTo>
                    <a:pt x="188" y="0"/>
                  </a:lnTo>
                  <a:lnTo>
                    <a:pt x="344" y="242"/>
                  </a:lnTo>
                  <a:lnTo>
                    <a:pt x="312" y="262"/>
                  </a:lnTo>
                  <a:lnTo>
                    <a:pt x="188" y="150"/>
                  </a:lnTo>
                  <a:lnTo>
                    <a:pt x="170" y="122"/>
                  </a:lnTo>
                  <a:lnTo>
                    <a:pt x="152" y="96"/>
                  </a:lnTo>
                  <a:lnTo>
                    <a:pt x="32" y="174"/>
                  </a:lnTo>
                  <a:lnTo>
                    <a:pt x="0" y="122"/>
                  </a:lnTo>
                </a:path>
              </a:pathLst>
            </a:custGeom>
            <a:noFill/>
            <a:ln w="6350">
              <a:solidFill>
                <a:srgbClr val="000000"/>
              </a:solidFill>
              <a:round/>
              <a:headEnd/>
              <a:tailEnd/>
            </a:ln>
          </p:spPr>
          <p:txBody>
            <a:bodyPr/>
            <a:lstStyle/>
            <a:p>
              <a:endParaRPr lang="en-US"/>
            </a:p>
          </p:txBody>
        </p:sp>
        <p:sp>
          <p:nvSpPr>
            <p:cNvPr id="15393" name="Freeform 7"/>
            <p:cNvSpPr>
              <a:spLocks/>
            </p:cNvSpPr>
            <p:nvPr/>
          </p:nvSpPr>
          <p:spPr bwMode="auto">
            <a:xfrm>
              <a:off x="313" y="1751"/>
              <a:ext cx="494" cy="348"/>
            </a:xfrm>
            <a:custGeom>
              <a:avLst/>
              <a:gdLst>
                <a:gd name="T0" fmla="*/ 0 w 494"/>
                <a:gd name="T1" fmla="*/ 138 h 348"/>
                <a:gd name="T2" fmla="*/ 196 w 494"/>
                <a:gd name="T3" fmla="*/ 12 h 348"/>
                <a:gd name="T4" fmla="*/ 216 w 494"/>
                <a:gd name="T5" fmla="*/ 2 h 348"/>
                <a:gd name="T6" fmla="*/ 236 w 494"/>
                <a:gd name="T7" fmla="*/ 0 h 348"/>
                <a:gd name="T8" fmla="*/ 258 w 494"/>
                <a:gd name="T9" fmla="*/ 6 h 348"/>
                <a:gd name="T10" fmla="*/ 276 w 494"/>
                <a:gd name="T11" fmla="*/ 16 h 348"/>
                <a:gd name="T12" fmla="*/ 290 w 494"/>
                <a:gd name="T13" fmla="*/ 32 h 348"/>
                <a:gd name="T14" fmla="*/ 494 w 494"/>
                <a:gd name="T15" fmla="*/ 348 h 348"/>
                <a:gd name="T16" fmla="*/ 0 60000 65536"/>
                <a:gd name="T17" fmla="*/ 0 60000 65536"/>
                <a:gd name="T18" fmla="*/ 0 60000 65536"/>
                <a:gd name="T19" fmla="*/ 0 60000 65536"/>
                <a:gd name="T20" fmla="*/ 0 60000 65536"/>
                <a:gd name="T21" fmla="*/ 0 60000 65536"/>
                <a:gd name="T22" fmla="*/ 0 60000 65536"/>
                <a:gd name="T23" fmla="*/ 0 60000 65536"/>
                <a:gd name="T24" fmla="*/ 0 w 494"/>
                <a:gd name="T25" fmla="*/ 0 h 348"/>
                <a:gd name="T26" fmla="*/ 494 w 494"/>
                <a:gd name="T27" fmla="*/ 348 h 3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 h="348">
                  <a:moveTo>
                    <a:pt x="0" y="138"/>
                  </a:moveTo>
                  <a:lnTo>
                    <a:pt x="196" y="12"/>
                  </a:lnTo>
                  <a:lnTo>
                    <a:pt x="216" y="2"/>
                  </a:lnTo>
                  <a:lnTo>
                    <a:pt x="236" y="0"/>
                  </a:lnTo>
                  <a:lnTo>
                    <a:pt x="258" y="6"/>
                  </a:lnTo>
                  <a:lnTo>
                    <a:pt x="276" y="16"/>
                  </a:lnTo>
                  <a:lnTo>
                    <a:pt x="290" y="32"/>
                  </a:lnTo>
                  <a:lnTo>
                    <a:pt x="494" y="348"/>
                  </a:lnTo>
                </a:path>
              </a:pathLst>
            </a:custGeom>
            <a:noFill/>
            <a:ln w="6350">
              <a:solidFill>
                <a:srgbClr val="000000"/>
              </a:solidFill>
              <a:round/>
              <a:headEnd/>
              <a:tailEnd/>
            </a:ln>
          </p:spPr>
          <p:txBody>
            <a:bodyPr/>
            <a:lstStyle/>
            <a:p>
              <a:endParaRPr lang="en-US"/>
            </a:p>
          </p:txBody>
        </p:sp>
        <p:sp>
          <p:nvSpPr>
            <p:cNvPr id="15394" name="Freeform 8"/>
            <p:cNvSpPr>
              <a:spLocks/>
            </p:cNvSpPr>
            <p:nvPr/>
          </p:nvSpPr>
          <p:spPr bwMode="auto">
            <a:xfrm>
              <a:off x="311" y="1761"/>
              <a:ext cx="490" cy="342"/>
            </a:xfrm>
            <a:custGeom>
              <a:avLst/>
              <a:gdLst>
                <a:gd name="T0" fmla="*/ 490 w 490"/>
                <a:gd name="T1" fmla="*/ 342 h 342"/>
                <a:gd name="T2" fmla="*/ 286 w 490"/>
                <a:gd name="T3" fmla="*/ 28 h 342"/>
                <a:gd name="T4" fmla="*/ 270 w 490"/>
                <a:gd name="T5" fmla="*/ 10 h 342"/>
                <a:gd name="T6" fmla="*/ 248 w 490"/>
                <a:gd name="T7" fmla="*/ 0 h 342"/>
                <a:gd name="T8" fmla="*/ 224 w 490"/>
                <a:gd name="T9" fmla="*/ 0 h 342"/>
                <a:gd name="T10" fmla="*/ 200 w 490"/>
                <a:gd name="T11" fmla="*/ 10 h 342"/>
                <a:gd name="T12" fmla="*/ 0 w 490"/>
                <a:gd name="T13" fmla="*/ 140 h 342"/>
                <a:gd name="T14" fmla="*/ 0 60000 65536"/>
                <a:gd name="T15" fmla="*/ 0 60000 65536"/>
                <a:gd name="T16" fmla="*/ 0 60000 65536"/>
                <a:gd name="T17" fmla="*/ 0 60000 65536"/>
                <a:gd name="T18" fmla="*/ 0 60000 65536"/>
                <a:gd name="T19" fmla="*/ 0 60000 65536"/>
                <a:gd name="T20" fmla="*/ 0 60000 65536"/>
                <a:gd name="T21" fmla="*/ 0 w 490"/>
                <a:gd name="T22" fmla="*/ 0 h 342"/>
                <a:gd name="T23" fmla="*/ 490 w 490"/>
                <a:gd name="T24" fmla="*/ 342 h 3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342">
                  <a:moveTo>
                    <a:pt x="490" y="342"/>
                  </a:moveTo>
                  <a:lnTo>
                    <a:pt x="286" y="28"/>
                  </a:lnTo>
                  <a:lnTo>
                    <a:pt x="270" y="10"/>
                  </a:lnTo>
                  <a:lnTo>
                    <a:pt x="248" y="0"/>
                  </a:lnTo>
                  <a:lnTo>
                    <a:pt x="224" y="0"/>
                  </a:lnTo>
                  <a:lnTo>
                    <a:pt x="200" y="10"/>
                  </a:lnTo>
                  <a:lnTo>
                    <a:pt x="0" y="140"/>
                  </a:lnTo>
                </a:path>
              </a:pathLst>
            </a:custGeom>
            <a:noFill/>
            <a:ln w="6350">
              <a:solidFill>
                <a:srgbClr val="000000"/>
              </a:solidFill>
              <a:round/>
              <a:headEnd/>
              <a:tailEnd/>
            </a:ln>
          </p:spPr>
          <p:txBody>
            <a:bodyPr/>
            <a:lstStyle/>
            <a:p>
              <a:endParaRPr lang="en-US"/>
            </a:p>
          </p:txBody>
        </p:sp>
        <p:sp>
          <p:nvSpPr>
            <p:cNvPr id="15395" name="Freeform 9"/>
            <p:cNvSpPr>
              <a:spLocks/>
            </p:cNvSpPr>
            <p:nvPr/>
          </p:nvSpPr>
          <p:spPr bwMode="auto">
            <a:xfrm>
              <a:off x="1419" y="1941"/>
              <a:ext cx="82" cy="70"/>
            </a:xfrm>
            <a:custGeom>
              <a:avLst/>
              <a:gdLst>
                <a:gd name="T0" fmla="*/ 0 w 82"/>
                <a:gd name="T1" fmla="*/ 70 h 70"/>
                <a:gd name="T2" fmla="*/ 0 w 82"/>
                <a:gd name="T3" fmla="*/ 0 h 70"/>
                <a:gd name="T4" fmla="*/ 48 w 82"/>
                <a:gd name="T5" fmla="*/ 0 h 70"/>
                <a:gd name="T6" fmla="*/ 82 w 82"/>
                <a:gd name="T7" fmla="*/ 26 h 70"/>
                <a:gd name="T8" fmla="*/ 82 w 82"/>
                <a:gd name="T9" fmla="*/ 44 h 70"/>
                <a:gd name="T10" fmla="*/ 48 w 82"/>
                <a:gd name="T11" fmla="*/ 70 h 70"/>
                <a:gd name="T12" fmla="*/ 0 w 82"/>
                <a:gd name="T13" fmla="*/ 70 h 70"/>
                <a:gd name="T14" fmla="*/ 0 60000 65536"/>
                <a:gd name="T15" fmla="*/ 0 60000 65536"/>
                <a:gd name="T16" fmla="*/ 0 60000 65536"/>
                <a:gd name="T17" fmla="*/ 0 60000 65536"/>
                <a:gd name="T18" fmla="*/ 0 60000 65536"/>
                <a:gd name="T19" fmla="*/ 0 60000 65536"/>
                <a:gd name="T20" fmla="*/ 0 60000 65536"/>
                <a:gd name="T21" fmla="*/ 0 w 82"/>
                <a:gd name="T22" fmla="*/ 0 h 70"/>
                <a:gd name="T23" fmla="*/ 82 w 82"/>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70">
                  <a:moveTo>
                    <a:pt x="0" y="70"/>
                  </a:moveTo>
                  <a:lnTo>
                    <a:pt x="0" y="0"/>
                  </a:lnTo>
                  <a:lnTo>
                    <a:pt x="48" y="0"/>
                  </a:lnTo>
                  <a:lnTo>
                    <a:pt x="82" y="26"/>
                  </a:lnTo>
                  <a:lnTo>
                    <a:pt x="82" y="44"/>
                  </a:lnTo>
                  <a:lnTo>
                    <a:pt x="48" y="70"/>
                  </a:lnTo>
                  <a:lnTo>
                    <a:pt x="0" y="70"/>
                  </a:lnTo>
                  <a:close/>
                </a:path>
              </a:pathLst>
            </a:custGeom>
            <a:solidFill>
              <a:srgbClr val="BABABA"/>
            </a:solidFill>
            <a:ln w="0">
              <a:solidFill>
                <a:srgbClr val="BABABA"/>
              </a:solidFill>
              <a:round/>
              <a:headEnd/>
              <a:tailEnd/>
            </a:ln>
          </p:spPr>
          <p:txBody>
            <a:bodyPr/>
            <a:lstStyle/>
            <a:p>
              <a:endParaRPr lang="en-US"/>
            </a:p>
          </p:txBody>
        </p:sp>
        <p:sp>
          <p:nvSpPr>
            <p:cNvPr id="15396" name="Freeform 10"/>
            <p:cNvSpPr>
              <a:spLocks/>
            </p:cNvSpPr>
            <p:nvPr/>
          </p:nvSpPr>
          <p:spPr bwMode="auto">
            <a:xfrm>
              <a:off x="1419" y="1941"/>
              <a:ext cx="82" cy="70"/>
            </a:xfrm>
            <a:custGeom>
              <a:avLst/>
              <a:gdLst>
                <a:gd name="T0" fmla="*/ 0 w 82"/>
                <a:gd name="T1" fmla="*/ 70 h 70"/>
                <a:gd name="T2" fmla="*/ 0 w 82"/>
                <a:gd name="T3" fmla="*/ 0 h 70"/>
                <a:gd name="T4" fmla="*/ 48 w 82"/>
                <a:gd name="T5" fmla="*/ 0 h 70"/>
                <a:gd name="T6" fmla="*/ 82 w 82"/>
                <a:gd name="T7" fmla="*/ 26 h 70"/>
                <a:gd name="T8" fmla="*/ 82 w 82"/>
                <a:gd name="T9" fmla="*/ 44 h 70"/>
                <a:gd name="T10" fmla="*/ 48 w 82"/>
                <a:gd name="T11" fmla="*/ 70 h 70"/>
                <a:gd name="T12" fmla="*/ 0 w 82"/>
                <a:gd name="T13" fmla="*/ 70 h 70"/>
                <a:gd name="T14" fmla="*/ 0 60000 65536"/>
                <a:gd name="T15" fmla="*/ 0 60000 65536"/>
                <a:gd name="T16" fmla="*/ 0 60000 65536"/>
                <a:gd name="T17" fmla="*/ 0 60000 65536"/>
                <a:gd name="T18" fmla="*/ 0 60000 65536"/>
                <a:gd name="T19" fmla="*/ 0 60000 65536"/>
                <a:gd name="T20" fmla="*/ 0 60000 65536"/>
                <a:gd name="T21" fmla="*/ 0 w 82"/>
                <a:gd name="T22" fmla="*/ 0 h 70"/>
                <a:gd name="T23" fmla="*/ 82 w 82"/>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70">
                  <a:moveTo>
                    <a:pt x="0" y="70"/>
                  </a:moveTo>
                  <a:lnTo>
                    <a:pt x="0" y="0"/>
                  </a:lnTo>
                  <a:lnTo>
                    <a:pt x="48" y="0"/>
                  </a:lnTo>
                  <a:lnTo>
                    <a:pt x="82" y="26"/>
                  </a:lnTo>
                  <a:lnTo>
                    <a:pt x="82" y="44"/>
                  </a:lnTo>
                  <a:lnTo>
                    <a:pt x="48" y="70"/>
                  </a:lnTo>
                  <a:lnTo>
                    <a:pt x="0" y="70"/>
                  </a:lnTo>
                </a:path>
              </a:pathLst>
            </a:custGeom>
            <a:noFill/>
            <a:ln w="6350">
              <a:solidFill>
                <a:srgbClr val="000000"/>
              </a:solidFill>
              <a:round/>
              <a:headEnd/>
              <a:tailEnd/>
            </a:ln>
          </p:spPr>
          <p:txBody>
            <a:bodyPr/>
            <a:lstStyle/>
            <a:p>
              <a:endParaRPr lang="en-US"/>
            </a:p>
          </p:txBody>
        </p:sp>
        <p:sp>
          <p:nvSpPr>
            <p:cNvPr id="15397" name="Freeform 11"/>
            <p:cNvSpPr>
              <a:spLocks/>
            </p:cNvSpPr>
            <p:nvPr/>
          </p:nvSpPr>
          <p:spPr bwMode="auto">
            <a:xfrm>
              <a:off x="1419" y="2105"/>
              <a:ext cx="82" cy="70"/>
            </a:xfrm>
            <a:custGeom>
              <a:avLst/>
              <a:gdLst>
                <a:gd name="T0" fmla="*/ 0 w 82"/>
                <a:gd name="T1" fmla="*/ 70 h 70"/>
                <a:gd name="T2" fmla="*/ 0 w 82"/>
                <a:gd name="T3" fmla="*/ 0 h 70"/>
                <a:gd name="T4" fmla="*/ 48 w 82"/>
                <a:gd name="T5" fmla="*/ 0 h 70"/>
                <a:gd name="T6" fmla="*/ 82 w 82"/>
                <a:gd name="T7" fmla="*/ 26 h 70"/>
                <a:gd name="T8" fmla="*/ 82 w 82"/>
                <a:gd name="T9" fmla="*/ 44 h 70"/>
                <a:gd name="T10" fmla="*/ 48 w 82"/>
                <a:gd name="T11" fmla="*/ 70 h 70"/>
                <a:gd name="T12" fmla="*/ 0 w 82"/>
                <a:gd name="T13" fmla="*/ 70 h 70"/>
                <a:gd name="T14" fmla="*/ 0 60000 65536"/>
                <a:gd name="T15" fmla="*/ 0 60000 65536"/>
                <a:gd name="T16" fmla="*/ 0 60000 65536"/>
                <a:gd name="T17" fmla="*/ 0 60000 65536"/>
                <a:gd name="T18" fmla="*/ 0 60000 65536"/>
                <a:gd name="T19" fmla="*/ 0 60000 65536"/>
                <a:gd name="T20" fmla="*/ 0 60000 65536"/>
                <a:gd name="T21" fmla="*/ 0 w 82"/>
                <a:gd name="T22" fmla="*/ 0 h 70"/>
                <a:gd name="T23" fmla="*/ 82 w 82"/>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70">
                  <a:moveTo>
                    <a:pt x="0" y="70"/>
                  </a:moveTo>
                  <a:lnTo>
                    <a:pt x="0" y="0"/>
                  </a:lnTo>
                  <a:lnTo>
                    <a:pt x="48" y="0"/>
                  </a:lnTo>
                  <a:lnTo>
                    <a:pt x="82" y="26"/>
                  </a:lnTo>
                  <a:lnTo>
                    <a:pt x="82" y="44"/>
                  </a:lnTo>
                  <a:lnTo>
                    <a:pt x="48" y="70"/>
                  </a:lnTo>
                  <a:lnTo>
                    <a:pt x="0" y="70"/>
                  </a:lnTo>
                  <a:close/>
                </a:path>
              </a:pathLst>
            </a:custGeom>
            <a:solidFill>
              <a:srgbClr val="BABABA"/>
            </a:solidFill>
            <a:ln w="0">
              <a:solidFill>
                <a:srgbClr val="BABABA"/>
              </a:solidFill>
              <a:round/>
              <a:headEnd/>
              <a:tailEnd/>
            </a:ln>
          </p:spPr>
          <p:txBody>
            <a:bodyPr/>
            <a:lstStyle/>
            <a:p>
              <a:endParaRPr lang="en-US"/>
            </a:p>
          </p:txBody>
        </p:sp>
        <p:sp>
          <p:nvSpPr>
            <p:cNvPr id="15398" name="Freeform 12"/>
            <p:cNvSpPr>
              <a:spLocks/>
            </p:cNvSpPr>
            <p:nvPr/>
          </p:nvSpPr>
          <p:spPr bwMode="auto">
            <a:xfrm>
              <a:off x="1419" y="2105"/>
              <a:ext cx="82" cy="70"/>
            </a:xfrm>
            <a:custGeom>
              <a:avLst/>
              <a:gdLst>
                <a:gd name="T0" fmla="*/ 0 w 82"/>
                <a:gd name="T1" fmla="*/ 70 h 70"/>
                <a:gd name="T2" fmla="*/ 0 w 82"/>
                <a:gd name="T3" fmla="*/ 0 h 70"/>
                <a:gd name="T4" fmla="*/ 48 w 82"/>
                <a:gd name="T5" fmla="*/ 0 h 70"/>
                <a:gd name="T6" fmla="*/ 82 w 82"/>
                <a:gd name="T7" fmla="*/ 26 h 70"/>
                <a:gd name="T8" fmla="*/ 82 w 82"/>
                <a:gd name="T9" fmla="*/ 44 h 70"/>
                <a:gd name="T10" fmla="*/ 48 w 82"/>
                <a:gd name="T11" fmla="*/ 70 h 70"/>
                <a:gd name="T12" fmla="*/ 0 w 82"/>
                <a:gd name="T13" fmla="*/ 70 h 70"/>
                <a:gd name="T14" fmla="*/ 0 60000 65536"/>
                <a:gd name="T15" fmla="*/ 0 60000 65536"/>
                <a:gd name="T16" fmla="*/ 0 60000 65536"/>
                <a:gd name="T17" fmla="*/ 0 60000 65536"/>
                <a:gd name="T18" fmla="*/ 0 60000 65536"/>
                <a:gd name="T19" fmla="*/ 0 60000 65536"/>
                <a:gd name="T20" fmla="*/ 0 60000 65536"/>
                <a:gd name="T21" fmla="*/ 0 w 82"/>
                <a:gd name="T22" fmla="*/ 0 h 70"/>
                <a:gd name="T23" fmla="*/ 82 w 82"/>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70">
                  <a:moveTo>
                    <a:pt x="0" y="70"/>
                  </a:moveTo>
                  <a:lnTo>
                    <a:pt x="0" y="0"/>
                  </a:lnTo>
                  <a:lnTo>
                    <a:pt x="48" y="0"/>
                  </a:lnTo>
                  <a:lnTo>
                    <a:pt x="82" y="26"/>
                  </a:lnTo>
                  <a:lnTo>
                    <a:pt x="82" y="44"/>
                  </a:lnTo>
                  <a:lnTo>
                    <a:pt x="48" y="70"/>
                  </a:lnTo>
                  <a:lnTo>
                    <a:pt x="0" y="70"/>
                  </a:lnTo>
                </a:path>
              </a:pathLst>
            </a:custGeom>
            <a:noFill/>
            <a:ln w="6350">
              <a:solidFill>
                <a:srgbClr val="000000"/>
              </a:solidFill>
              <a:round/>
              <a:headEnd/>
              <a:tailEnd/>
            </a:ln>
          </p:spPr>
          <p:txBody>
            <a:bodyPr/>
            <a:lstStyle/>
            <a:p>
              <a:endParaRPr lang="en-US"/>
            </a:p>
          </p:txBody>
        </p:sp>
        <p:sp>
          <p:nvSpPr>
            <p:cNvPr id="15399" name="Freeform 13"/>
            <p:cNvSpPr>
              <a:spLocks/>
            </p:cNvSpPr>
            <p:nvPr/>
          </p:nvSpPr>
          <p:spPr bwMode="auto">
            <a:xfrm>
              <a:off x="993" y="1947"/>
              <a:ext cx="114" cy="56"/>
            </a:xfrm>
            <a:custGeom>
              <a:avLst/>
              <a:gdLst>
                <a:gd name="T0" fmla="*/ 0 w 114"/>
                <a:gd name="T1" fmla="*/ 34 h 56"/>
                <a:gd name="T2" fmla="*/ 96 w 114"/>
                <a:gd name="T3" fmla="*/ 34 h 56"/>
                <a:gd name="T4" fmla="*/ 96 w 114"/>
                <a:gd name="T5" fmla="*/ 0 h 56"/>
                <a:gd name="T6" fmla="*/ 114 w 114"/>
                <a:gd name="T7" fmla="*/ 0 h 56"/>
                <a:gd name="T8" fmla="*/ 114 w 114"/>
                <a:gd name="T9" fmla="*/ 34 h 56"/>
                <a:gd name="T10" fmla="*/ 114 w 114"/>
                <a:gd name="T11" fmla="*/ 56 h 56"/>
                <a:gd name="T12" fmla="*/ 96 w 114"/>
                <a:gd name="T13" fmla="*/ 56 h 56"/>
                <a:gd name="T14" fmla="*/ 0 w 114"/>
                <a:gd name="T15" fmla="*/ 56 h 56"/>
                <a:gd name="T16" fmla="*/ 0 w 114"/>
                <a:gd name="T17" fmla="*/ 34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56"/>
                <a:gd name="T29" fmla="*/ 114 w 11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56">
                  <a:moveTo>
                    <a:pt x="0" y="34"/>
                  </a:moveTo>
                  <a:lnTo>
                    <a:pt x="96" y="34"/>
                  </a:lnTo>
                  <a:lnTo>
                    <a:pt x="96" y="0"/>
                  </a:lnTo>
                  <a:lnTo>
                    <a:pt x="114" y="0"/>
                  </a:lnTo>
                  <a:lnTo>
                    <a:pt x="114" y="34"/>
                  </a:lnTo>
                  <a:lnTo>
                    <a:pt x="114" y="56"/>
                  </a:lnTo>
                  <a:lnTo>
                    <a:pt x="96" y="56"/>
                  </a:lnTo>
                  <a:lnTo>
                    <a:pt x="0" y="56"/>
                  </a:lnTo>
                  <a:lnTo>
                    <a:pt x="0" y="34"/>
                  </a:lnTo>
                  <a:close/>
                </a:path>
              </a:pathLst>
            </a:custGeom>
            <a:solidFill>
              <a:srgbClr val="BABABA"/>
            </a:solidFill>
            <a:ln w="0">
              <a:solidFill>
                <a:srgbClr val="BABABA"/>
              </a:solidFill>
              <a:round/>
              <a:headEnd/>
              <a:tailEnd/>
            </a:ln>
          </p:spPr>
          <p:txBody>
            <a:bodyPr/>
            <a:lstStyle/>
            <a:p>
              <a:endParaRPr lang="en-US"/>
            </a:p>
          </p:txBody>
        </p:sp>
        <p:sp>
          <p:nvSpPr>
            <p:cNvPr id="15400" name="Freeform 14"/>
            <p:cNvSpPr>
              <a:spLocks/>
            </p:cNvSpPr>
            <p:nvPr/>
          </p:nvSpPr>
          <p:spPr bwMode="auto">
            <a:xfrm>
              <a:off x="993" y="1947"/>
              <a:ext cx="114" cy="56"/>
            </a:xfrm>
            <a:custGeom>
              <a:avLst/>
              <a:gdLst>
                <a:gd name="T0" fmla="*/ 0 w 114"/>
                <a:gd name="T1" fmla="*/ 34 h 56"/>
                <a:gd name="T2" fmla="*/ 96 w 114"/>
                <a:gd name="T3" fmla="*/ 34 h 56"/>
                <a:gd name="T4" fmla="*/ 96 w 114"/>
                <a:gd name="T5" fmla="*/ 0 h 56"/>
                <a:gd name="T6" fmla="*/ 114 w 114"/>
                <a:gd name="T7" fmla="*/ 0 h 56"/>
                <a:gd name="T8" fmla="*/ 114 w 114"/>
                <a:gd name="T9" fmla="*/ 34 h 56"/>
                <a:gd name="T10" fmla="*/ 114 w 114"/>
                <a:gd name="T11" fmla="*/ 56 h 56"/>
                <a:gd name="T12" fmla="*/ 96 w 114"/>
                <a:gd name="T13" fmla="*/ 56 h 56"/>
                <a:gd name="T14" fmla="*/ 0 w 114"/>
                <a:gd name="T15" fmla="*/ 56 h 56"/>
                <a:gd name="T16" fmla="*/ 0 w 114"/>
                <a:gd name="T17" fmla="*/ 34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56"/>
                <a:gd name="T29" fmla="*/ 114 w 11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56">
                  <a:moveTo>
                    <a:pt x="0" y="34"/>
                  </a:moveTo>
                  <a:lnTo>
                    <a:pt x="96" y="34"/>
                  </a:lnTo>
                  <a:lnTo>
                    <a:pt x="96" y="0"/>
                  </a:lnTo>
                  <a:lnTo>
                    <a:pt x="114" y="0"/>
                  </a:lnTo>
                  <a:lnTo>
                    <a:pt x="114" y="34"/>
                  </a:lnTo>
                  <a:lnTo>
                    <a:pt x="114" y="56"/>
                  </a:lnTo>
                  <a:lnTo>
                    <a:pt x="96" y="56"/>
                  </a:lnTo>
                  <a:lnTo>
                    <a:pt x="0" y="56"/>
                  </a:lnTo>
                  <a:lnTo>
                    <a:pt x="0" y="34"/>
                  </a:lnTo>
                </a:path>
              </a:pathLst>
            </a:custGeom>
            <a:noFill/>
            <a:ln w="6350">
              <a:solidFill>
                <a:srgbClr val="000000"/>
              </a:solidFill>
              <a:round/>
              <a:headEnd/>
              <a:tailEnd/>
            </a:ln>
          </p:spPr>
          <p:txBody>
            <a:bodyPr/>
            <a:lstStyle/>
            <a:p>
              <a:endParaRPr lang="en-US"/>
            </a:p>
          </p:txBody>
        </p:sp>
        <p:sp>
          <p:nvSpPr>
            <p:cNvPr id="15401" name="Freeform 15"/>
            <p:cNvSpPr>
              <a:spLocks/>
            </p:cNvSpPr>
            <p:nvPr/>
          </p:nvSpPr>
          <p:spPr bwMode="auto">
            <a:xfrm>
              <a:off x="993" y="2113"/>
              <a:ext cx="114" cy="56"/>
            </a:xfrm>
            <a:custGeom>
              <a:avLst/>
              <a:gdLst>
                <a:gd name="T0" fmla="*/ 0 w 114"/>
                <a:gd name="T1" fmla="*/ 22 h 56"/>
                <a:gd name="T2" fmla="*/ 96 w 114"/>
                <a:gd name="T3" fmla="*/ 22 h 56"/>
                <a:gd name="T4" fmla="*/ 96 w 114"/>
                <a:gd name="T5" fmla="*/ 56 h 56"/>
                <a:gd name="T6" fmla="*/ 114 w 114"/>
                <a:gd name="T7" fmla="*/ 56 h 56"/>
                <a:gd name="T8" fmla="*/ 114 w 114"/>
                <a:gd name="T9" fmla="*/ 22 h 56"/>
                <a:gd name="T10" fmla="*/ 114 w 114"/>
                <a:gd name="T11" fmla="*/ 0 h 56"/>
                <a:gd name="T12" fmla="*/ 96 w 114"/>
                <a:gd name="T13" fmla="*/ 0 h 56"/>
                <a:gd name="T14" fmla="*/ 0 w 114"/>
                <a:gd name="T15" fmla="*/ 0 h 56"/>
                <a:gd name="T16" fmla="*/ 0 w 114"/>
                <a:gd name="T17" fmla="*/ 2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56"/>
                <a:gd name="T29" fmla="*/ 114 w 11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56">
                  <a:moveTo>
                    <a:pt x="0" y="22"/>
                  </a:moveTo>
                  <a:lnTo>
                    <a:pt x="96" y="22"/>
                  </a:lnTo>
                  <a:lnTo>
                    <a:pt x="96" y="56"/>
                  </a:lnTo>
                  <a:lnTo>
                    <a:pt x="114" y="56"/>
                  </a:lnTo>
                  <a:lnTo>
                    <a:pt x="114" y="22"/>
                  </a:lnTo>
                  <a:lnTo>
                    <a:pt x="114" y="0"/>
                  </a:lnTo>
                  <a:lnTo>
                    <a:pt x="96" y="0"/>
                  </a:lnTo>
                  <a:lnTo>
                    <a:pt x="0" y="0"/>
                  </a:lnTo>
                  <a:lnTo>
                    <a:pt x="0" y="22"/>
                  </a:lnTo>
                  <a:close/>
                </a:path>
              </a:pathLst>
            </a:custGeom>
            <a:solidFill>
              <a:srgbClr val="BABABA"/>
            </a:solidFill>
            <a:ln w="0">
              <a:solidFill>
                <a:srgbClr val="BABABA"/>
              </a:solidFill>
              <a:round/>
              <a:headEnd/>
              <a:tailEnd/>
            </a:ln>
          </p:spPr>
          <p:txBody>
            <a:bodyPr/>
            <a:lstStyle/>
            <a:p>
              <a:endParaRPr lang="en-US"/>
            </a:p>
          </p:txBody>
        </p:sp>
        <p:sp>
          <p:nvSpPr>
            <p:cNvPr id="15402" name="Freeform 16"/>
            <p:cNvSpPr>
              <a:spLocks/>
            </p:cNvSpPr>
            <p:nvPr/>
          </p:nvSpPr>
          <p:spPr bwMode="auto">
            <a:xfrm>
              <a:off x="993" y="2113"/>
              <a:ext cx="114" cy="56"/>
            </a:xfrm>
            <a:custGeom>
              <a:avLst/>
              <a:gdLst>
                <a:gd name="T0" fmla="*/ 0 w 114"/>
                <a:gd name="T1" fmla="*/ 22 h 56"/>
                <a:gd name="T2" fmla="*/ 96 w 114"/>
                <a:gd name="T3" fmla="*/ 22 h 56"/>
                <a:gd name="T4" fmla="*/ 96 w 114"/>
                <a:gd name="T5" fmla="*/ 56 h 56"/>
                <a:gd name="T6" fmla="*/ 114 w 114"/>
                <a:gd name="T7" fmla="*/ 56 h 56"/>
                <a:gd name="T8" fmla="*/ 114 w 114"/>
                <a:gd name="T9" fmla="*/ 22 h 56"/>
                <a:gd name="T10" fmla="*/ 114 w 114"/>
                <a:gd name="T11" fmla="*/ 0 h 56"/>
                <a:gd name="T12" fmla="*/ 96 w 114"/>
                <a:gd name="T13" fmla="*/ 0 h 56"/>
                <a:gd name="T14" fmla="*/ 0 w 114"/>
                <a:gd name="T15" fmla="*/ 0 h 56"/>
                <a:gd name="T16" fmla="*/ 0 w 114"/>
                <a:gd name="T17" fmla="*/ 2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56"/>
                <a:gd name="T29" fmla="*/ 114 w 11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56">
                  <a:moveTo>
                    <a:pt x="0" y="22"/>
                  </a:moveTo>
                  <a:lnTo>
                    <a:pt x="96" y="22"/>
                  </a:lnTo>
                  <a:lnTo>
                    <a:pt x="96" y="56"/>
                  </a:lnTo>
                  <a:lnTo>
                    <a:pt x="114" y="56"/>
                  </a:lnTo>
                  <a:lnTo>
                    <a:pt x="114" y="22"/>
                  </a:lnTo>
                  <a:lnTo>
                    <a:pt x="114" y="0"/>
                  </a:lnTo>
                  <a:lnTo>
                    <a:pt x="96" y="0"/>
                  </a:lnTo>
                  <a:lnTo>
                    <a:pt x="0" y="0"/>
                  </a:lnTo>
                  <a:lnTo>
                    <a:pt x="0" y="22"/>
                  </a:lnTo>
                </a:path>
              </a:pathLst>
            </a:custGeom>
            <a:noFill/>
            <a:ln w="6350">
              <a:solidFill>
                <a:srgbClr val="000000"/>
              </a:solidFill>
              <a:round/>
              <a:headEnd/>
              <a:tailEnd/>
            </a:ln>
          </p:spPr>
          <p:txBody>
            <a:bodyPr/>
            <a:lstStyle/>
            <a:p>
              <a:endParaRPr lang="en-US"/>
            </a:p>
          </p:txBody>
        </p:sp>
        <p:sp>
          <p:nvSpPr>
            <p:cNvPr id="15403" name="Freeform 17"/>
            <p:cNvSpPr>
              <a:spLocks/>
            </p:cNvSpPr>
            <p:nvPr/>
          </p:nvSpPr>
          <p:spPr bwMode="auto">
            <a:xfrm>
              <a:off x="1201" y="2059"/>
              <a:ext cx="24" cy="56"/>
            </a:xfrm>
            <a:custGeom>
              <a:avLst/>
              <a:gdLst>
                <a:gd name="T0" fmla="*/ 12 w 24"/>
                <a:gd name="T1" fmla="*/ 0 h 56"/>
                <a:gd name="T2" fmla="*/ 12 w 24"/>
                <a:gd name="T3" fmla="*/ 0 h 56"/>
                <a:gd name="T4" fmla="*/ 16 w 24"/>
                <a:gd name="T5" fmla="*/ 2 h 56"/>
                <a:gd name="T6" fmla="*/ 20 w 24"/>
                <a:gd name="T7" fmla="*/ 4 h 56"/>
                <a:gd name="T8" fmla="*/ 22 w 24"/>
                <a:gd name="T9" fmla="*/ 8 h 56"/>
                <a:gd name="T10" fmla="*/ 24 w 24"/>
                <a:gd name="T11" fmla="*/ 12 h 56"/>
                <a:gd name="T12" fmla="*/ 24 w 24"/>
                <a:gd name="T13" fmla="*/ 44 h 56"/>
                <a:gd name="T14" fmla="*/ 22 w 24"/>
                <a:gd name="T15" fmla="*/ 50 h 56"/>
                <a:gd name="T16" fmla="*/ 20 w 24"/>
                <a:gd name="T17" fmla="*/ 54 h 56"/>
                <a:gd name="T18" fmla="*/ 16 w 24"/>
                <a:gd name="T19" fmla="*/ 56 h 56"/>
                <a:gd name="T20" fmla="*/ 12 w 24"/>
                <a:gd name="T21" fmla="*/ 56 h 56"/>
                <a:gd name="T22" fmla="*/ 8 w 24"/>
                <a:gd name="T23" fmla="*/ 56 h 56"/>
                <a:gd name="T24" fmla="*/ 4 w 24"/>
                <a:gd name="T25" fmla="*/ 54 h 56"/>
                <a:gd name="T26" fmla="*/ 2 w 24"/>
                <a:gd name="T27" fmla="*/ 50 h 56"/>
                <a:gd name="T28" fmla="*/ 0 w 24"/>
                <a:gd name="T29" fmla="*/ 44 h 56"/>
                <a:gd name="T30" fmla="*/ 0 w 24"/>
                <a:gd name="T31" fmla="*/ 12 h 56"/>
                <a:gd name="T32" fmla="*/ 2 w 24"/>
                <a:gd name="T33" fmla="*/ 8 h 56"/>
                <a:gd name="T34" fmla="*/ 4 w 24"/>
                <a:gd name="T35" fmla="*/ 4 h 56"/>
                <a:gd name="T36" fmla="*/ 6 w 24"/>
                <a:gd name="T37" fmla="*/ 2 h 56"/>
                <a:gd name="T38" fmla="*/ 12 w 24"/>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56"/>
                <a:gd name="T62" fmla="*/ 24 w 24"/>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56">
                  <a:moveTo>
                    <a:pt x="12" y="0"/>
                  </a:moveTo>
                  <a:lnTo>
                    <a:pt x="12" y="0"/>
                  </a:lnTo>
                  <a:lnTo>
                    <a:pt x="16" y="2"/>
                  </a:lnTo>
                  <a:lnTo>
                    <a:pt x="20" y="4"/>
                  </a:lnTo>
                  <a:lnTo>
                    <a:pt x="22" y="8"/>
                  </a:lnTo>
                  <a:lnTo>
                    <a:pt x="24" y="12"/>
                  </a:lnTo>
                  <a:lnTo>
                    <a:pt x="24" y="44"/>
                  </a:lnTo>
                  <a:lnTo>
                    <a:pt x="22" y="50"/>
                  </a:lnTo>
                  <a:lnTo>
                    <a:pt x="20" y="54"/>
                  </a:lnTo>
                  <a:lnTo>
                    <a:pt x="16" y="56"/>
                  </a:lnTo>
                  <a:lnTo>
                    <a:pt x="12" y="56"/>
                  </a:lnTo>
                  <a:lnTo>
                    <a:pt x="8" y="56"/>
                  </a:lnTo>
                  <a:lnTo>
                    <a:pt x="4" y="54"/>
                  </a:lnTo>
                  <a:lnTo>
                    <a:pt x="2" y="50"/>
                  </a:lnTo>
                  <a:lnTo>
                    <a:pt x="0" y="44"/>
                  </a:lnTo>
                  <a:lnTo>
                    <a:pt x="0" y="12"/>
                  </a:lnTo>
                  <a:lnTo>
                    <a:pt x="2" y="8"/>
                  </a:lnTo>
                  <a:lnTo>
                    <a:pt x="4" y="4"/>
                  </a:lnTo>
                  <a:lnTo>
                    <a:pt x="6" y="2"/>
                  </a:lnTo>
                  <a:lnTo>
                    <a:pt x="12" y="0"/>
                  </a:lnTo>
                  <a:close/>
                </a:path>
              </a:pathLst>
            </a:custGeom>
            <a:solidFill>
              <a:srgbClr val="BABABA"/>
            </a:solidFill>
            <a:ln w="0">
              <a:solidFill>
                <a:srgbClr val="BABABA"/>
              </a:solidFill>
              <a:round/>
              <a:headEnd/>
              <a:tailEnd/>
            </a:ln>
          </p:spPr>
          <p:txBody>
            <a:bodyPr/>
            <a:lstStyle/>
            <a:p>
              <a:endParaRPr lang="en-US"/>
            </a:p>
          </p:txBody>
        </p:sp>
        <p:sp>
          <p:nvSpPr>
            <p:cNvPr id="15404" name="Freeform 18"/>
            <p:cNvSpPr>
              <a:spLocks/>
            </p:cNvSpPr>
            <p:nvPr/>
          </p:nvSpPr>
          <p:spPr bwMode="auto">
            <a:xfrm>
              <a:off x="1201" y="2059"/>
              <a:ext cx="24" cy="56"/>
            </a:xfrm>
            <a:custGeom>
              <a:avLst/>
              <a:gdLst>
                <a:gd name="T0" fmla="*/ 12 w 24"/>
                <a:gd name="T1" fmla="*/ 0 h 56"/>
                <a:gd name="T2" fmla="*/ 12 w 24"/>
                <a:gd name="T3" fmla="*/ 0 h 56"/>
                <a:gd name="T4" fmla="*/ 16 w 24"/>
                <a:gd name="T5" fmla="*/ 2 h 56"/>
                <a:gd name="T6" fmla="*/ 20 w 24"/>
                <a:gd name="T7" fmla="*/ 4 h 56"/>
                <a:gd name="T8" fmla="*/ 22 w 24"/>
                <a:gd name="T9" fmla="*/ 8 h 56"/>
                <a:gd name="T10" fmla="*/ 24 w 24"/>
                <a:gd name="T11" fmla="*/ 12 h 56"/>
                <a:gd name="T12" fmla="*/ 24 w 24"/>
                <a:gd name="T13" fmla="*/ 44 h 56"/>
                <a:gd name="T14" fmla="*/ 22 w 24"/>
                <a:gd name="T15" fmla="*/ 50 h 56"/>
                <a:gd name="T16" fmla="*/ 20 w 24"/>
                <a:gd name="T17" fmla="*/ 54 h 56"/>
                <a:gd name="T18" fmla="*/ 16 w 24"/>
                <a:gd name="T19" fmla="*/ 56 h 56"/>
                <a:gd name="T20" fmla="*/ 12 w 24"/>
                <a:gd name="T21" fmla="*/ 56 h 56"/>
                <a:gd name="T22" fmla="*/ 8 w 24"/>
                <a:gd name="T23" fmla="*/ 56 h 56"/>
                <a:gd name="T24" fmla="*/ 4 w 24"/>
                <a:gd name="T25" fmla="*/ 54 h 56"/>
                <a:gd name="T26" fmla="*/ 2 w 24"/>
                <a:gd name="T27" fmla="*/ 50 h 56"/>
                <a:gd name="T28" fmla="*/ 0 w 24"/>
                <a:gd name="T29" fmla="*/ 44 h 56"/>
                <a:gd name="T30" fmla="*/ 0 w 24"/>
                <a:gd name="T31" fmla="*/ 12 h 56"/>
                <a:gd name="T32" fmla="*/ 2 w 24"/>
                <a:gd name="T33" fmla="*/ 8 h 56"/>
                <a:gd name="T34" fmla="*/ 4 w 24"/>
                <a:gd name="T35" fmla="*/ 4 h 56"/>
                <a:gd name="T36" fmla="*/ 6 w 24"/>
                <a:gd name="T37" fmla="*/ 2 h 56"/>
                <a:gd name="T38" fmla="*/ 12 w 24"/>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56"/>
                <a:gd name="T62" fmla="*/ 24 w 24"/>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56">
                  <a:moveTo>
                    <a:pt x="12" y="0"/>
                  </a:moveTo>
                  <a:lnTo>
                    <a:pt x="12" y="0"/>
                  </a:lnTo>
                  <a:lnTo>
                    <a:pt x="16" y="2"/>
                  </a:lnTo>
                  <a:lnTo>
                    <a:pt x="20" y="4"/>
                  </a:lnTo>
                  <a:lnTo>
                    <a:pt x="22" y="8"/>
                  </a:lnTo>
                  <a:lnTo>
                    <a:pt x="24" y="12"/>
                  </a:lnTo>
                  <a:lnTo>
                    <a:pt x="24" y="44"/>
                  </a:lnTo>
                  <a:lnTo>
                    <a:pt x="22" y="50"/>
                  </a:lnTo>
                  <a:lnTo>
                    <a:pt x="20" y="54"/>
                  </a:lnTo>
                  <a:lnTo>
                    <a:pt x="16" y="56"/>
                  </a:lnTo>
                  <a:lnTo>
                    <a:pt x="12" y="56"/>
                  </a:lnTo>
                  <a:lnTo>
                    <a:pt x="8" y="56"/>
                  </a:lnTo>
                  <a:lnTo>
                    <a:pt x="4" y="54"/>
                  </a:lnTo>
                  <a:lnTo>
                    <a:pt x="2" y="50"/>
                  </a:lnTo>
                  <a:lnTo>
                    <a:pt x="0" y="44"/>
                  </a:lnTo>
                  <a:lnTo>
                    <a:pt x="0" y="12"/>
                  </a:lnTo>
                  <a:lnTo>
                    <a:pt x="2" y="8"/>
                  </a:lnTo>
                  <a:lnTo>
                    <a:pt x="4" y="4"/>
                  </a:lnTo>
                  <a:lnTo>
                    <a:pt x="6" y="2"/>
                  </a:lnTo>
                  <a:lnTo>
                    <a:pt x="12" y="0"/>
                  </a:lnTo>
                </a:path>
              </a:pathLst>
            </a:custGeom>
            <a:noFill/>
            <a:ln w="6350">
              <a:solidFill>
                <a:srgbClr val="000000"/>
              </a:solidFill>
              <a:round/>
              <a:headEnd/>
              <a:tailEnd/>
            </a:ln>
          </p:spPr>
          <p:txBody>
            <a:bodyPr/>
            <a:lstStyle/>
            <a:p>
              <a:endParaRPr lang="en-US"/>
            </a:p>
          </p:txBody>
        </p:sp>
        <p:sp>
          <p:nvSpPr>
            <p:cNvPr id="15405" name="Freeform 19"/>
            <p:cNvSpPr>
              <a:spLocks/>
            </p:cNvSpPr>
            <p:nvPr/>
          </p:nvSpPr>
          <p:spPr bwMode="auto">
            <a:xfrm>
              <a:off x="951" y="2003"/>
              <a:ext cx="274" cy="112"/>
            </a:xfrm>
            <a:custGeom>
              <a:avLst/>
              <a:gdLst>
                <a:gd name="T0" fmla="*/ 274 w 274"/>
                <a:gd name="T1" fmla="*/ 44 h 112"/>
                <a:gd name="T2" fmla="*/ 272 w 274"/>
                <a:gd name="T3" fmla="*/ 50 h 112"/>
                <a:gd name="T4" fmla="*/ 268 w 274"/>
                <a:gd name="T5" fmla="*/ 54 h 112"/>
                <a:gd name="T6" fmla="*/ 264 w 274"/>
                <a:gd name="T7" fmla="*/ 56 h 112"/>
                <a:gd name="T8" fmla="*/ 262 w 274"/>
                <a:gd name="T9" fmla="*/ 56 h 112"/>
                <a:gd name="T10" fmla="*/ 256 w 274"/>
                <a:gd name="T11" fmla="*/ 58 h 112"/>
                <a:gd name="T12" fmla="*/ 254 w 274"/>
                <a:gd name="T13" fmla="*/ 60 h 112"/>
                <a:gd name="T14" fmla="*/ 252 w 274"/>
                <a:gd name="T15" fmla="*/ 64 h 112"/>
                <a:gd name="T16" fmla="*/ 250 w 274"/>
                <a:gd name="T17" fmla="*/ 68 h 112"/>
                <a:gd name="T18" fmla="*/ 250 w 274"/>
                <a:gd name="T19" fmla="*/ 100 h 112"/>
                <a:gd name="T20" fmla="*/ 252 w 274"/>
                <a:gd name="T21" fmla="*/ 106 h 112"/>
                <a:gd name="T22" fmla="*/ 254 w 274"/>
                <a:gd name="T23" fmla="*/ 110 h 112"/>
                <a:gd name="T24" fmla="*/ 258 w 274"/>
                <a:gd name="T25" fmla="*/ 112 h 112"/>
                <a:gd name="T26" fmla="*/ 0 w 274"/>
                <a:gd name="T27" fmla="*/ 112 h 112"/>
                <a:gd name="T28" fmla="*/ 0 w 274"/>
                <a:gd name="T29" fmla="*/ 0 h 112"/>
                <a:gd name="T30" fmla="*/ 250 w 274"/>
                <a:gd name="T31" fmla="*/ 0 h 112"/>
                <a:gd name="T32" fmla="*/ 262 w 274"/>
                <a:gd name="T33" fmla="*/ 0 h 112"/>
                <a:gd name="T34" fmla="*/ 266 w 274"/>
                <a:gd name="T35" fmla="*/ 0 h 112"/>
                <a:gd name="T36" fmla="*/ 270 w 274"/>
                <a:gd name="T37" fmla="*/ 4 h 112"/>
                <a:gd name="T38" fmla="*/ 272 w 274"/>
                <a:gd name="T39" fmla="*/ 8 h 112"/>
                <a:gd name="T40" fmla="*/ 274 w 274"/>
                <a:gd name="T41" fmla="*/ 12 h 112"/>
                <a:gd name="T42" fmla="*/ 274 w 274"/>
                <a:gd name="T43" fmla="*/ 44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4"/>
                <a:gd name="T67" fmla="*/ 0 h 112"/>
                <a:gd name="T68" fmla="*/ 274 w 27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4" h="112">
                  <a:moveTo>
                    <a:pt x="274" y="44"/>
                  </a:moveTo>
                  <a:lnTo>
                    <a:pt x="272" y="50"/>
                  </a:lnTo>
                  <a:lnTo>
                    <a:pt x="268" y="54"/>
                  </a:lnTo>
                  <a:lnTo>
                    <a:pt x="264" y="56"/>
                  </a:lnTo>
                  <a:lnTo>
                    <a:pt x="262" y="56"/>
                  </a:lnTo>
                  <a:lnTo>
                    <a:pt x="256" y="58"/>
                  </a:lnTo>
                  <a:lnTo>
                    <a:pt x="254" y="60"/>
                  </a:lnTo>
                  <a:lnTo>
                    <a:pt x="252" y="64"/>
                  </a:lnTo>
                  <a:lnTo>
                    <a:pt x="250" y="68"/>
                  </a:lnTo>
                  <a:lnTo>
                    <a:pt x="250" y="100"/>
                  </a:lnTo>
                  <a:lnTo>
                    <a:pt x="252" y="106"/>
                  </a:lnTo>
                  <a:lnTo>
                    <a:pt x="254" y="110"/>
                  </a:lnTo>
                  <a:lnTo>
                    <a:pt x="258" y="112"/>
                  </a:lnTo>
                  <a:lnTo>
                    <a:pt x="0" y="112"/>
                  </a:lnTo>
                  <a:lnTo>
                    <a:pt x="0" y="0"/>
                  </a:lnTo>
                  <a:lnTo>
                    <a:pt x="250" y="0"/>
                  </a:lnTo>
                  <a:lnTo>
                    <a:pt x="262" y="0"/>
                  </a:lnTo>
                  <a:lnTo>
                    <a:pt x="266" y="0"/>
                  </a:lnTo>
                  <a:lnTo>
                    <a:pt x="270" y="4"/>
                  </a:lnTo>
                  <a:lnTo>
                    <a:pt x="272" y="8"/>
                  </a:lnTo>
                  <a:lnTo>
                    <a:pt x="274" y="12"/>
                  </a:lnTo>
                  <a:lnTo>
                    <a:pt x="274" y="44"/>
                  </a:lnTo>
                  <a:close/>
                </a:path>
              </a:pathLst>
            </a:custGeom>
            <a:solidFill>
              <a:srgbClr val="BABABA"/>
            </a:solidFill>
            <a:ln w="0">
              <a:solidFill>
                <a:srgbClr val="BABABA"/>
              </a:solidFill>
              <a:round/>
              <a:headEnd/>
              <a:tailEnd/>
            </a:ln>
          </p:spPr>
          <p:txBody>
            <a:bodyPr/>
            <a:lstStyle/>
            <a:p>
              <a:endParaRPr lang="en-US"/>
            </a:p>
          </p:txBody>
        </p:sp>
        <p:sp>
          <p:nvSpPr>
            <p:cNvPr id="15406" name="Freeform 20"/>
            <p:cNvSpPr>
              <a:spLocks/>
            </p:cNvSpPr>
            <p:nvPr/>
          </p:nvSpPr>
          <p:spPr bwMode="auto">
            <a:xfrm>
              <a:off x="951" y="2003"/>
              <a:ext cx="274" cy="112"/>
            </a:xfrm>
            <a:custGeom>
              <a:avLst/>
              <a:gdLst>
                <a:gd name="T0" fmla="*/ 274 w 274"/>
                <a:gd name="T1" fmla="*/ 44 h 112"/>
                <a:gd name="T2" fmla="*/ 272 w 274"/>
                <a:gd name="T3" fmla="*/ 50 h 112"/>
                <a:gd name="T4" fmla="*/ 268 w 274"/>
                <a:gd name="T5" fmla="*/ 54 h 112"/>
                <a:gd name="T6" fmla="*/ 264 w 274"/>
                <a:gd name="T7" fmla="*/ 56 h 112"/>
                <a:gd name="T8" fmla="*/ 262 w 274"/>
                <a:gd name="T9" fmla="*/ 56 h 112"/>
                <a:gd name="T10" fmla="*/ 256 w 274"/>
                <a:gd name="T11" fmla="*/ 58 h 112"/>
                <a:gd name="T12" fmla="*/ 254 w 274"/>
                <a:gd name="T13" fmla="*/ 60 h 112"/>
                <a:gd name="T14" fmla="*/ 252 w 274"/>
                <a:gd name="T15" fmla="*/ 64 h 112"/>
                <a:gd name="T16" fmla="*/ 250 w 274"/>
                <a:gd name="T17" fmla="*/ 68 h 112"/>
                <a:gd name="T18" fmla="*/ 250 w 274"/>
                <a:gd name="T19" fmla="*/ 100 h 112"/>
                <a:gd name="T20" fmla="*/ 252 w 274"/>
                <a:gd name="T21" fmla="*/ 106 h 112"/>
                <a:gd name="T22" fmla="*/ 254 w 274"/>
                <a:gd name="T23" fmla="*/ 110 h 112"/>
                <a:gd name="T24" fmla="*/ 258 w 274"/>
                <a:gd name="T25" fmla="*/ 112 h 112"/>
                <a:gd name="T26" fmla="*/ 0 w 274"/>
                <a:gd name="T27" fmla="*/ 112 h 112"/>
                <a:gd name="T28" fmla="*/ 0 w 274"/>
                <a:gd name="T29" fmla="*/ 0 h 112"/>
                <a:gd name="T30" fmla="*/ 250 w 274"/>
                <a:gd name="T31" fmla="*/ 0 h 112"/>
                <a:gd name="T32" fmla="*/ 262 w 274"/>
                <a:gd name="T33" fmla="*/ 0 h 112"/>
                <a:gd name="T34" fmla="*/ 266 w 274"/>
                <a:gd name="T35" fmla="*/ 0 h 112"/>
                <a:gd name="T36" fmla="*/ 270 w 274"/>
                <a:gd name="T37" fmla="*/ 4 h 112"/>
                <a:gd name="T38" fmla="*/ 272 w 274"/>
                <a:gd name="T39" fmla="*/ 8 h 112"/>
                <a:gd name="T40" fmla="*/ 274 w 274"/>
                <a:gd name="T41" fmla="*/ 12 h 112"/>
                <a:gd name="T42" fmla="*/ 274 w 274"/>
                <a:gd name="T43" fmla="*/ 44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4"/>
                <a:gd name="T67" fmla="*/ 0 h 112"/>
                <a:gd name="T68" fmla="*/ 274 w 27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4" h="112">
                  <a:moveTo>
                    <a:pt x="274" y="44"/>
                  </a:moveTo>
                  <a:lnTo>
                    <a:pt x="272" y="50"/>
                  </a:lnTo>
                  <a:lnTo>
                    <a:pt x="268" y="54"/>
                  </a:lnTo>
                  <a:lnTo>
                    <a:pt x="264" y="56"/>
                  </a:lnTo>
                  <a:lnTo>
                    <a:pt x="262" y="56"/>
                  </a:lnTo>
                  <a:lnTo>
                    <a:pt x="256" y="58"/>
                  </a:lnTo>
                  <a:lnTo>
                    <a:pt x="254" y="60"/>
                  </a:lnTo>
                  <a:lnTo>
                    <a:pt x="252" y="64"/>
                  </a:lnTo>
                  <a:lnTo>
                    <a:pt x="250" y="68"/>
                  </a:lnTo>
                  <a:lnTo>
                    <a:pt x="250" y="100"/>
                  </a:lnTo>
                  <a:lnTo>
                    <a:pt x="252" y="106"/>
                  </a:lnTo>
                  <a:lnTo>
                    <a:pt x="254" y="110"/>
                  </a:lnTo>
                  <a:lnTo>
                    <a:pt x="258" y="112"/>
                  </a:lnTo>
                  <a:lnTo>
                    <a:pt x="0" y="112"/>
                  </a:lnTo>
                  <a:lnTo>
                    <a:pt x="0" y="0"/>
                  </a:lnTo>
                  <a:lnTo>
                    <a:pt x="250" y="0"/>
                  </a:lnTo>
                  <a:lnTo>
                    <a:pt x="262" y="0"/>
                  </a:lnTo>
                  <a:lnTo>
                    <a:pt x="266" y="0"/>
                  </a:lnTo>
                  <a:lnTo>
                    <a:pt x="270" y="4"/>
                  </a:lnTo>
                  <a:lnTo>
                    <a:pt x="272" y="8"/>
                  </a:lnTo>
                  <a:lnTo>
                    <a:pt x="274" y="12"/>
                  </a:lnTo>
                  <a:lnTo>
                    <a:pt x="274" y="44"/>
                  </a:lnTo>
                </a:path>
              </a:pathLst>
            </a:custGeom>
            <a:noFill/>
            <a:ln w="6350">
              <a:solidFill>
                <a:srgbClr val="000000"/>
              </a:solidFill>
              <a:round/>
              <a:headEnd/>
              <a:tailEnd/>
            </a:ln>
          </p:spPr>
          <p:txBody>
            <a:bodyPr/>
            <a:lstStyle/>
            <a:p>
              <a:endParaRPr lang="en-US"/>
            </a:p>
          </p:txBody>
        </p:sp>
        <p:sp>
          <p:nvSpPr>
            <p:cNvPr id="15407" name="Freeform 21"/>
            <p:cNvSpPr>
              <a:spLocks/>
            </p:cNvSpPr>
            <p:nvPr/>
          </p:nvSpPr>
          <p:spPr bwMode="auto">
            <a:xfrm>
              <a:off x="1255" y="2003"/>
              <a:ext cx="22" cy="56"/>
            </a:xfrm>
            <a:custGeom>
              <a:avLst/>
              <a:gdLst>
                <a:gd name="T0" fmla="*/ 12 w 22"/>
                <a:gd name="T1" fmla="*/ 56 h 56"/>
                <a:gd name="T2" fmla="*/ 10 w 22"/>
                <a:gd name="T3" fmla="*/ 56 h 56"/>
                <a:gd name="T4" fmla="*/ 6 w 22"/>
                <a:gd name="T5" fmla="*/ 54 h 56"/>
                <a:gd name="T6" fmla="*/ 2 w 22"/>
                <a:gd name="T7" fmla="*/ 52 h 56"/>
                <a:gd name="T8" fmla="*/ 0 w 22"/>
                <a:gd name="T9" fmla="*/ 48 h 56"/>
                <a:gd name="T10" fmla="*/ 0 w 22"/>
                <a:gd name="T11" fmla="*/ 44 h 56"/>
                <a:gd name="T12" fmla="*/ 0 w 22"/>
                <a:gd name="T13" fmla="*/ 12 h 56"/>
                <a:gd name="T14" fmla="*/ 0 w 22"/>
                <a:gd name="T15" fmla="*/ 6 h 56"/>
                <a:gd name="T16" fmla="*/ 2 w 22"/>
                <a:gd name="T17" fmla="*/ 2 h 56"/>
                <a:gd name="T18" fmla="*/ 6 w 22"/>
                <a:gd name="T19" fmla="*/ 0 h 56"/>
                <a:gd name="T20" fmla="*/ 10 w 22"/>
                <a:gd name="T21" fmla="*/ 0 h 56"/>
                <a:gd name="T22" fmla="*/ 14 w 22"/>
                <a:gd name="T23" fmla="*/ 0 h 56"/>
                <a:gd name="T24" fmla="*/ 18 w 22"/>
                <a:gd name="T25" fmla="*/ 2 h 56"/>
                <a:gd name="T26" fmla="*/ 22 w 22"/>
                <a:gd name="T27" fmla="*/ 6 h 56"/>
                <a:gd name="T28" fmla="*/ 22 w 22"/>
                <a:gd name="T29" fmla="*/ 12 h 56"/>
                <a:gd name="T30" fmla="*/ 22 w 22"/>
                <a:gd name="T31" fmla="*/ 44 h 56"/>
                <a:gd name="T32" fmla="*/ 22 w 22"/>
                <a:gd name="T33" fmla="*/ 48 h 56"/>
                <a:gd name="T34" fmla="*/ 20 w 22"/>
                <a:gd name="T35" fmla="*/ 52 h 56"/>
                <a:gd name="T36" fmla="*/ 16 w 22"/>
                <a:gd name="T37" fmla="*/ 54 h 56"/>
                <a:gd name="T38" fmla="*/ 12 w 22"/>
                <a:gd name="T39" fmla="*/ 56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6"/>
                <a:gd name="T62" fmla="*/ 22 w 22"/>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6">
                  <a:moveTo>
                    <a:pt x="12" y="56"/>
                  </a:moveTo>
                  <a:lnTo>
                    <a:pt x="10" y="56"/>
                  </a:lnTo>
                  <a:lnTo>
                    <a:pt x="6" y="54"/>
                  </a:lnTo>
                  <a:lnTo>
                    <a:pt x="2" y="52"/>
                  </a:lnTo>
                  <a:lnTo>
                    <a:pt x="0" y="48"/>
                  </a:lnTo>
                  <a:lnTo>
                    <a:pt x="0" y="44"/>
                  </a:lnTo>
                  <a:lnTo>
                    <a:pt x="0" y="12"/>
                  </a:lnTo>
                  <a:lnTo>
                    <a:pt x="0" y="6"/>
                  </a:lnTo>
                  <a:lnTo>
                    <a:pt x="2" y="2"/>
                  </a:lnTo>
                  <a:lnTo>
                    <a:pt x="6" y="0"/>
                  </a:lnTo>
                  <a:lnTo>
                    <a:pt x="10" y="0"/>
                  </a:lnTo>
                  <a:lnTo>
                    <a:pt x="14" y="0"/>
                  </a:lnTo>
                  <a:lnTo>
                    <a:pt x="18" y="2"/>
                  </a:lnTo>
                  <a:lnTo>
                    <a:pt x="22" y="6"/>
                  </a:lnTo>
                  <a:lnTo>
                    <a:pt x="22" y="12"/>
                  </a:lnTo>
                  <a:lnTo>
                    <a:pt x="22" y="44"/>
                  </a:lnTo>
                  <a:lnTo>
                    <a:pt x="22" y="48"/>
                  </a:lnTo>
                  <a:lnTo>
                    <a:pt x="20" y="52"/>
                  </a:lnTo>
                  <a:lnTo>
                    <a:pt x="16" y="54"/>
                  </a:lnTo>
                  <a:lnTo>
                    <a:pt x="12" y="56"/>
                  </a:lnTo>
                  <a:close/>
                </a:path>
              </a:pathLst>
            </a:custGeom>
            <a:solidFill>
              <a:srgbClr val="BABABA"/>
            </a:solidFill>
            <a:ln w="0">
              <a:solidFill>
                <a:srgbClr val="BABABA"/>
              </a:solidFill>
              <a:round/>
              <a:headEnd/>
              <a:tailEnd/>
            </a:ln>
          </p:spPr>
          <p:txBody>
            <a:bodyPr/>
            <a:lstStyle/>
            <a:p>
              <a:endParaRPr lang="en-US"/>
            </a:p>
          </p:txBody>
        </p:sp>
        <p:sp>
          <p:nvSpPr>
            <p:cNvPr id="15408" name="Freeform 22"/>
            <p:cNvSpPr>
              <a:spLocks/>
            </p:cNvSpPr>
            <p:nvPr/>
          </p:nvSpPr>
          <p:spPr bwMode="auto">
            <a:xfrm>
              <a:off x="1255" y="2003"/>
              <a:ext cx="22" cy="56"/>
            </a:xfrm>
            <a:custGeom>
              <a:avLst/>
              <a:gdLst>
                <a:gd name="T0" fmla="*/ 12 w 22"/>
                <a:gd name="T1" fmla="*/ 56 h 56"/>
                <a:gd name="T2" fmla="*/ 10 w 22"/>
                <a:gd name="T3" fmla="*/ 56 h 56"/>
                <a:gd name="T4" fmla="*/ 6 w 22"/>
                <a:gd name="T5" fmla="*/ 54 h 56"/>
                <a:gd name="T6" fmla="*/ 2 w 22"/>
                <a:gd name="T7" fmla="*/ 52 h 56"/>
                <a:gd name="T8" fmla="*/ 0 w 22"/>
                <a:gd name="T9" fmla="*/ 48 h 56"/>
                <a:gd name="T10" fmla="*/ 0 w 22"/>
                <a:gd name="T11" fmla="*/ 44 h 56"/>
                <a:gd name="T12" fmla="*/ 0 w 22"/>
                <a:gd name="T13" fmla="*/ 12 h 56"/>
                <a:gd name="T14" fmla="*/ 0 w 22"/>
                <a:gd name="T15" fmla="*/ 6 h 56"/>
                <a:gd name="T16" fmla="*/ 2 w 22"/>
                <a:gd name="T17" fmla="*/ 2 h 56"/>
                <a:gd name="T18" fmla="*/ 6 w 22"/>
                <a:gd name="T19" fmla="*/ 0 h 56"/>
                <a:gd name="T20" fmla="*/ 10 w 22"/>
                <a:gd name="T21" fmla="*/ 0 h 56"/>
                <a:gd name="T22" fmla="*/ 14 w 22"/>
                <a:gd name="T23" fmla="*/ 0 h 56"/>
                <a:gd name="T24" fmla="*/ 18 w 22"/>
                <a:gd name="T25" fmla="*/ 2 h 56"/>
                <a:gd name="T26" fmla="*/ 22 w 22"/>
                <a:gd name="T27" fmla="*/ 6 h 56"/>
                <a:gd name="T28" fmla="*/ 22 w 22"/>
                <a:gd name="T29" fmla="*/ 12 h 56"/>
                <a:gd name="T30" fmla="*/ 22 w 22"/>
                <a:gd name="T31" fmla="*/ 44 h 56"/>
                <a:gd name="T32" fmla="*/ 22 w 22"/>
                <a:gd name="T33" fmla="*/ 48 h 56"/>
                <a:gd name="T34" fmla="*/ 20 w 22"/>
                <a:gd name="T35" fmla="*/ 52 h 56"/>
                <a:gd name="T36" fmla="*/ 16 w 22"/>
                <a:gd name="T37" fmla="*/ 54 h 56"/>
                <a:gd name="T38" fmla="*/ 12 w 22"/>
                <a:gd name="T39" fmla="*/ 56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56"/>
                <a:gd name="T62" fmla="*/ 22 w 22"/>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56">
                  <a:moveTo>
                    <a:pt x="12" y="56"/>
                  </a:moveTo>
                  <a:lnTo>
                    <a:pt x="10" y="56"/>
                  </a:lnTo>
                  <a:lnTo>
                    <a:pt x="6" y="54"/>
                  </a:lnTo>
                  <a:lnTo>
                    <a:pt x="2" y="52"/>
                  </a:lnTo>
                  <a:lnTo>
                    <a:pt x="0" y="48"/>
                  </a:lnTo>
                  <a:lnTo>
                    <a:pt x="0" y="44"/>
                  </a:lnTo>
                  <a:lnTo>
                    <a:pt x="0" y="12"/>
                  </a:lnTo>
                  <a:lnTo>
                    <a:pt x="0" y="6"/>
                  </a:lnTo>
                  <a:lnTo>
                    <a:pt x="2" y="2"/>
                  </a:lnTo>
                  <a:lnTo>
                    <a:pt x="6" y="0"/>
                  </a:lnTo>
                  <a:lnTo>
                    <a:pt x="10" y="0"/>
                  </a:lnTo>
                  <a:lnTo>
                    <a:pt x="14" y="0"/>
                  </a:lnTo>
                  <a:lnTo>
                    <a:pt x="18" y="2"/>
                  </a:lnTo>
                  <a:lnTo>
                    <a:pt x="22" y="6"/>
                  </a:lnTo>
                  <a:lnTo>
                    <a:pt x="22" y="12"/>
                  </a:lnTo>
                  <a:lnTo>
                    <a:pt x="22" y="44"/>
                  </a:lnTo>
                  <a:lnTo>
                    <a:pt x="22" y="48"/>
                  </a:lnTo>
                  <a:lnTo>
                    <a:pt x="20" y="52"/>
                  </a:lnTo>
                  <a:lnTo>
                    <a:pt x="16" y="54"/>
                  </a:lnTo>
                  <a:lnTo>
                    <a:pt x="12" y="56"/>
                  </a:lnTo>
                </a:path>
              </a:pathLst>
            </a:custGeom>
            <a:noFill/>
            <a:ln w="6350">
              <a:solidFill>
                <a:srgbClr val="000000"/>
              </a:solidFill>
              <a:round/>
              <a:headEnd/>
              <a:tailEnd/>
            </a:ln>
          </p:spPr>
          <p:txBody>
            <a:bodyPr/>
            <a:lstStyle/>
            <a:p>
              <a:endParaRPr lang="en-US"/>
            </a:p>
          </p:txBody>
        </p:sp>
        <p:sp>
          <p:nvSpPr>
            <p:cNvPr id="15409" name="Freeform 23"/>
            <p:cNvSpPr>
              <a:spLocks/>
            </p:cNvSpPr>
            <p:nvPr/>
          </p:nvSpPr>
          <p:spPr bwMode="auto">
            <a:xfrm>
              <a:off x="1255" y="2003"/>
              <a:ext cx="148" cy="112"/>
            </a:xfrm>
            <a:custGeom>
              <a:avLst/>
              <a:gdLst>
                <a:gd name="T0" fmla="*/ 0 w 148"/>
                <a:gd name="T1" fmla="*/ 68 h 112"/>
                <a:gd name="T2" fmla="*/ 0 w 148"/>
                <a:gd name="T3" fmla="*/ 62 h 112"/>
                <a:gd name="T4" fmla="*/ 4 w 148"/>
                <a:gd name="T5" fmla="*/ 58 h 112"/>
                <a:gd name="T6" fmla="*/ 8 w 148"/>
                <a:gd name="T7" fmla="*/ 56 h 112"/>
                <a:gd name="T8" fmla="*/ 12 w 148"/>
                <a:gd name="T9" fmla="*/ 56 h 112"/>
                <a:gd name="T10" fmla="*/ 16 w 148"/>
                <a:gd name="T11" fmla="*/ 54 h 112"/>
                <a:gd name="T12" fmla="*/ 20 w 148"/>
                <a:gd name="T13" fmla="*/ 52 h 112"/>
                <a:gd name="T14" fmla="*/ 22 w 148"/>
                <a:gd name="T15" fmla="*/ 48 h 112"/>
                <a:gd name="T16" fmla="*/ 22 w 148"/>
                <a:gd name="T17" fmla="*/ 44 h 112"/>
                <a:gd name="T18" fmla="*/ 22 w 148"/>
                <a:gd name="T19" fmla="*/ 12 h 112"/>
                <a:gd name="T20" fmla="*/ 22 w 148"/>
                <a:gd name="T21" fmla="*/ 6 h 112"/>
                <a:gd name="T22" fmla="*/ 18 w 148"/>
                <a:gd name="T23" fmla="*/ 2 h 112"/>
                <a:gd name="T24" fmla="*/ 14 w 148"/>
                <a:gd name="T25" fmla="*/ 0 h 112"/>
                <a:gd name="T26" fmla="*/ 148 w 148"/>
                <a:gd name="T27" fmla="*/ 0 h 112"/>
                <a:gd name="T28" fmla="*/ 148 w 148"/>
                <a:gd name="T29" fmla="*/ 112 h 112"/>
                <a:gd name="T30" fmla="*/ 22 w 148"/>
                <a:gd name="T31" fmla="*/ 112 h 112"/>
                <a:gd name="T32" fmla="*/ 10 w 148"/>
                <a:gd name="T33" fmla="*/ 112 h 112"/>
                <a:gd name="T34" fmla="*/ 6 w 148"/>
                <a:gd name="T35" fmla="*/ 112 h 112"/>
                <a:gd name="T36" fmla="*/ 2 w 148"/>
                <a:gd name="T37" fmla="*/ 108 h 112"/>
                <a:gd name="T38" fmla="*/ 0 w 148"/>
                <a:gd name="T39" fmla="*/ 104 h 112"/>
                <a:gd name="T40" fmla="*/ 0 w 148"/>
                <a:gd name="T41" fmla="*/ 100 h 112"/>
                <a:gd name="T42" fmla="*/ 0 w 148"/>
                <a:gd name="T43" fmla="*/ 68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8"/>
                <a:gd name="T67" fmla="*/ 0 h 112"/>
                <a:gd name="T68" fmla="*/ 148 w 148"/>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8" h="112">
                  <a:moveTo>
                    <a:pt x="0" y="68"/>
                  </a:moveTo>
                  <a:lnTo>
                    <a:pt x="0" y="62"/>
                  </a:lnTo>
                  <a:lnTo>
                    <a:pt x="4" y="58"/>
                  </a:lnTo>
                  <a:lnTo>
                    <a:pt x="8" y="56"/>
                  </a:lnTo>
                  <a:lnTo>
                    <a:pt x="12" y="56"/>
                  </a:lnTo>
                  <a:lnTo>
                    <a:pt x="16" y="54"/>
                  </a:lnTo>
                  <a:lnTo>
                    <a:pt x="20" y="52"/>
                  </a:lnTo>
                  <a:lnTo>
                    <a:pt x="22" y="48"/>
                  </a:lnTo>
                  <a:lnTo>
                    <a:pt x="22" y="44"/>
                  </a:lnTo>
                  <a:lnTo>
                    <a:pt x="22" y="12"/>
                  </a:lnTo>
                  <a:lnTo>
                    <a:pt x="22" y="6"/>
                  </a:lnTo>
                  <a:lnTo>
                    <a:pt x="18" y="2"/>
                  </a:lnTo>
                  <a:lnTo>
                    <a:pt x="14" y="0"/>
                  </a:lnTo>
                  <a:lnTo>
                    <a:pt x="148" y="0"/>
                  </a:lnTo>
                  <a:lnTo>
                    <a:pt x="148" y="112"/>
                  </a:lnTo>
                  <a:lnTo>
                    <a:pt x="22" y="112"/>
                  </a:lnTo>
                  <a:lnTo>
                    <a:pt x="10" y="112"/>
                  </a:lnTo>
                  <a:lnTo>
                    <a:pt x="6" y="112"/>
                  </a:lnTo>
                  <a:lnTo>
                    <a:pt x="2" y="108"/>
                  </a:lnTo>
                  <a:lnTo>
                    <a:pt x="0" y="104"/>
                  </a:lnTo>
                  <a:lnTo>
                    <a:pt x="0" y="100"/>
                  </a:lnTo>
                  <a:lnTo>
                    <a:pt x="0" y="68"/>
                  </a:lnTo>
                  <a:close/>
                </a:path>
              </a:pathLst>
            </a:custGeom>
            <a:solidFill>
              <a:srgbClr val="BABABA"/>
            </a:solidFill>
            <a:ln w="0">
              <a:solidFill>
                <a:srgbClr val="BABABA"/>
              </a:solidFill>
              <a:round/>
              <a:headEnd/>
              <a:tailEnd/>
            </a:ln>
          </p:spPr>
          <p:txBody>
            <a:bodyPr/>
            <a:lstStyle/>
            <a:p>
              <a:endParaRPr lang="en-US"/>
            </a:p>
          </p:txBody>
        </p:sp>
        <p:sp>
          <p:nvSpPr>
            <p:cNvPr id="15410" name="Freeform 24"/>
            <p:cNvSpPr>
              <a:spLocks/>
            </p:cNvSpPr>
            <p:nvPr/>
          </p:nvSpPr>
          <p:spPr bwMode="auto">
            <a:xfrm>
              <a:off x="1255" y="2003"/>
              <a:ext cx="148" cy="112"/>
            </a:xfrm>
            <a:custGeom>
              <a:avLst/>
              <a:gdLst>
                <a:gd name="T0" fmla="*/ 0 w 148"/>
                <a:gd name="T1" fmla="*/ 68 h 112"/>
                <a:gd name="T2" fmla="*/ 0 w 148"/>
                <a:gd name="T3" fmla="*/ 62 h 112"/>
                <a:gd name="T4" fmla="*/ 4 w 148"/>
                <a:gd name="T5" fmla="*/ 58 h 112"/>
                <a:gd name="T6" fmla="*/ 8 w 148"/>
                <a:gd name="T7" fmla="*/ 56 h 112"/>
                <a:gd name="T8" fmla="*/ 12 w 148"/>
                <a:gd name="T9" fmla="*/ 56 h 112"/>
                <a:gd name="T10" fmla="*/ 16 w 148"/>
                <a:gd name="T11" fmla="*/ 54 h 112"/>
                <a:gd name="T12" fmla="*/ 20 w 148"/>
                <a:gd name="T13" fmla="*/ 52 h 112"/>
                <a:gd name="T14" fmla="*/ 22 w 148"/>
                <a:gd name="T15" fmla="*/ 48 h 112"/>
                <a:gd name="T16" fmla="*/ 22 w 148"/>
                <a:gd name="T17" fmla="*/ 44 h 112"/>
                <a:gd name="T18" fmla="*/ 22 w 148"/>
                <a:gd name="T19" fmla="*/ 12 h 112"/>
                <a:gd name="T20" fmla="*/ 22 w 148"/>
                <a:gd name="T21" fmla="*/ 6 h 112"/>
                <a:gd name="T22" fmla="*/ 18 w 148"/>
                <a:gd name="T23" fmla="*/ 2 h 112"/>
                <a:gd name="T24" fmla="*/ 14 w 148"/>
                <a:gd name="T25" fmla="*/ 0 h 112"/>
                <a:gd name="T26" fmla="*/ 148 w 148"/>
                <a:gd name="T27" fmla="*/ 0 h 112"/>
                <a:gd name="T28" fmla="*/ 148 w 148"/>
                <a:gd name="T29" fmla="*/ 112 h 112"/>
                <a:gd name="T30" fmla="*/ 22 w 148"/>
                <a:gd name="T31" fmla="*/ 112 h 112"/>
                <a:gd name="T32" fmla="*/ 10 w 148"/>
                <a:gd name="T33" fmla="*/ 112 h 112"/>
                <a:gd name="T34" fmla="*/ 6 w 148"/>
                <a:gd name="T35" fmla="*/ 112 h 112"/>
                <a:gd name="T36" fmla="*/ 2 w 148"/>
                <a:gd name="T37" fmla="*/ 108 h 112"/>
                <a:gd name="T38" fmla="*/ 0 w 148"/>
                <a:gd name="T39" fmla="*/ 104 h 112"/>
                <a:gd name="T40" fmla="*/ 0 w 148"/>
                <a:gd name="T41" fmla="*/ 100 h 112"/>
                <a:gd name="T42" fmla="*/ 0 w 148"/>
                <a:gd name="T43" fmla="*/ 68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8"/>
                <a:gd name="T67" fmla="*/ 0 h 112"/>
                <a:gd name="T68" fmla="*/ 148 w 148"/>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8" h="112">
                  <a:moveTo>
                    <a:pt x="0" y="68"/>
                  </a:moveTo>
                  <a:lnTo>
                    <a:pt x="0" y="62"/>
                  </a:lnTo>
                  <a:lnTo>
                    <a:pt x="4" y="58"/>
                  </a:lnTo>
                  <a:lnTo>
                    <a:pt x="8" y="56"/>
                  </a:lnTo>
                  <a:lnTo>
                    <a:pt x="12" y="56"/>
                  </a:lnTo>
                  <a:lnTo>
                    <a:pt x="16" y="54"/>
                  </a:lnTo>
                  <a:lnTo>
                    <a:pt x="20" y="52"/>
                  </a:lnTo>
                  <a:lnTo>
                    <a:pt x="22" y="48"/>
                  </a:lnTo>
                  <a:lnTo>
                    <a:pt x="22" y="44"/>
                  </a:lnTo>
                  <a:lnTo>
                    <a:pt x="22" y="12"/>
                  </a:lnTo>
                  <a:lnTo>
                    <a:pt x="22" y="6"/>
                  </a:lnTo>
                  <a:lnTo>
                    <a:pt x="18" y="2"/>
                  </a:lnTo>
                  <a:lnTo>
                    <a:pt x="14" y="0"/>
                  </a:lnTo>
                  <a:lnTo>
                    <a:pt x="148" y="0"/>
                  </a:lnTo>
                  <a:lnTo>
                    <a:pt x="148" y="112"/>
                  </a:lnTo>
                  <a:lnTo>
                    <a:pt x="22" y="112"/>
                  </a:lnTo>
                  <a:lnTo>
                    <a:pt x="10" y="112"/>
                  </a:lnTo>
                  <a:lnTo>
                    <a:pt x="6" y="112"/>
                  </a:lnTo>
                  <a:lnTo>
                    <a:pt x="2" y="108"/>
                  </a:lnTo>
                  <a:lnTo>
                    <a:pt x="0" y="104"/>
                  </a:lnTo>
                  <a:lnTo>
                    <a:pt x="0" y="100"/>
                  </a:lnTo>
                  <a:lnTo>
                    <a:pt x="0" y="68"/>
                  </a:lnTo>
                </a:path>
              </a:pathLst>
            </a:custGeom>
            <a:noFill/>
            <a:ln w="6350">
              <a:solidFill>
                <a:srgbClr val="000000"/>
              </a:solidFill>
              <a:round/>
              <a:headEnd/>
              <a:tailEnd/>
            </a:ln>
          </p:spPr>
          <p:txBody>
            <a:bodyPr/>
            <a:lstStyle/>
            <a:p>
              <a:endParaRPr lang="en-US"/>
            </a:p>
          </p:txBody>
        </p:sp>
        <p:sp>
          <p:nvSpPr>
            <p:cNvPr id="15411" name="Rectangle 25"/>
            <p:cNvSpPr>
              <a:spLocks noChangeArrowheads="1"/>
            </p:cNvSpPr>
            <p:nvPr/>
          </p:nvSpPr>
          <p:spPr bwMode="auto">
            <a:xfrm>
              <a:off x="1403" y="2053"/>
              <a:ext cx="56" cy="12"/>
            </a:xfrm>
            <a:prstGeom prst="rect">
              <a:avLst/>
            </a:prstGeom>
            <a:solidFill>
              <a:srgbClr val="BABABA"/>
            </a:solidFill>
            <a:ln w="0">
              <a:solidFill>
                <a:srgbClr val="BABABA"/>
              </a:solidFill>
              <a:miter lim="800000"/>
              <a:headEnd/>
              <a:tailEnd/>
            </a:ln>
          </p:spPr>
          <p:txBody>
            <a:bodyPr/>
            <a:lstStyle/>
            <a:p>
              <a:endParaRPr lang="en-US"/>
            </a:p>
          </p:txBody>
        </p:sp>
        <p:sp>
          <p:nvSpPr>
            <p:cNvPr id="15412" name="Rectangle 26"/>
            <p:cNvSpPr>
              <a:spLocks noChangeArrowheads="1"/>
            </p:cNvSpPr>
            <p:nvPr/>
          </p:nvSpPr>
          <p:spPr bwMode="auto">
            <a:xfrm>
              <a:off x="1403" y="2053"/>
              <a:ext cx="56" cy="12"/>
            </a:xfrm>
            <a:prstGeom prst="rect">
              <a:avLst/>
            </a:prstGeom>
            <a:noFill/>
            <a:ln w="6350">
              <a:solidFill>
                <a:srgbClr val="000000"/>
              </a:solidFill>
              <a:miter lim="800000"/>
              <a:headEnd/>
              <a:tailEnd/>
            </a:ln>
          </p:spPr>
          <p:txBody>
            <a:bodyPr/>
            <a:lstStyle/>
            <a:p>
              <a:endParaRPr lang="en-US"/>
            </a:p>
          </p:txBody>
        </p:sp>
        <p:sp>
          <p:nvSpPr>
            <p:cNvPr id="15413" name="Rectangle 27"/>
            <p:cNvSpPr>
              <a:spLocks noChangeArrowheads="1"/>
            </p:cNvSpPr>
            <p:nvPr/>
          </p:nvSpPr>
          <p:spPr bwMode="auto">
            <a:xfrm>
              <a:off x="1033" y="2135"/>
              <a:ext cx="56" cy="302"/>
            </a:xfrm>
            <a:prstGeom prst="rect">
              <a:avLst/>
            </a:prstGeom>
            <a:solidFill>
              <a:srgbClr val="BABABA"/>
            </a:solidFill>
            <a:ln w="0">
              <a:solidFill>
                <a:srgbClr val="BABABA"/>
              </a:solidFill>
              <a:miter lim="800000"/>
              <a:headEnd/>
              <a:tailEnd/>
            </a:ln>
          </p:spPr>
          <p:txBody>
            <a:bodyPr/>
            <a:lstStyle/>
            <a:p>
              <a:endParaRPr lang="en-US"/>
            </a:p>
          </p:txBody>
        </p:sp>
        <p:sp>
          <p:nvSpPr>
            <p:cNvPr id="15414" name="Rectangle 28"/>
            <p:cNvSpPr>
              <a:spLocks noChangeArrowheads="1"/>
            </p:cNvSpPr>
            <p:nvPr/>
          </p:nvSpPr>
          <p:spPr bwMode="auto">
            <a:xfrm>
              <a:off x="1033" y="2135"/>
              <a:ext cx="56" cy="302"/>
            </a:xfrm>
            <a:prstGeom prst="rect">
              <a:avLst/>
            </a:prstGeom>
            <a:noFill/>
            <a:ln w="6350">
              <a:solidFill>
                <a:srgbClr val="000000"/>
              </a:solidFill>
              <a:miter lim="800000"/>
              <a:headEnd/>
              <a:tailEnd/>
            </a:ln>
          </p:spPr>
          <p:txBody>
            <a:bodyPr/>
            <a:lstStyle/>
            <a:p>
              <a:endParaRPr lang="en-US"/>
            </a:p>
          </p:txBody>
        </p:sp>
        <p:sp>
          <p:nvSpPr>
            <p:cNvPr id="15415" name="Rectangle 29"/>
            <p:cNvSpPr>
              <a:spLocks noChangeArrowheads="1"/>
            </p:cNvSpPr>
            <p:nvPr/>
          </p:nvSpPr>
          <p:spPr bwMode="auto">
            <a:xfrm>
              <a:off x="1033" y="1679"/>
              <a:ext cx="56" cy="302"/>
            </a:xfrm>
            <a:prstGeom prst="rect">
              <a:avLst/>
            </a:prstGeom>
            <a:solidFill>
              <a:srgbClr val="BABABA"/>
            </a:solidFill>
            <a:ln w="0">
              <a:solidFill>
                <a:srgbClr val="BABABA"/>
              </a:solidFill>
              <a:miter lim="800000"/>
              <a:headEnd/>
              <a:tailEnd/>
            </a:ln>
          </p:spPr>
          <p:txBody>
            <a:bodyPr/>
            <a:lstStyle/>
            <a:p>
              <a:endParaRPr lang="en-US"/>
            </a:p>
          </p:txBody>
        </p:sp>
        <p:sp>
          <p:nvSpPr>
            <p:cNvPr id="15416" name="Rectangle 30"/>
            <p:cNvSpPr>
              <a:spLocks noChangeArrowheads="1"/>
            </p:cNvSpPr>
            <p:nvPr/>
          </p:nvSpPr>
          <p:spPr bwMode="auto">
            <a:xfrm>
              <a:off x="1033" y="1679"/>
              <a:ext cx="56" cy="302"/>
            </a:xfrm>
            <a:prstGeom prst="rect">
              <a:avLst/>
            </a:prstGeom>
            <a:noFill/>
            <a:ln w="6350">
              <a:solidFill>
                <a:srgbClr val="000000"/>
              </a:solidFill>
              <a:miter lim="800000"/>
              <a:headEnd/>
              <a:tailEnd/>
            </a:ln>
          </p:spPr>
          <p:txBody>
            <a:bodyPr/>
            <a:lstStyle/>
            <a:p>
              <a:endParaRPr lang="en-US"/>
            </a:p>
          </p:txBody>
        </p:sp>
        <p:sp>
          <p:nvSpPr>
            <p:cNvPr id="15417" name="Rectangle 31"/>
            <p:cNvSpPr>
              <a:spLocks noChangeArrowheads="1"/>
            </p:cNvSpPr>
            <p:nvPr/>
          </p:nvSpPr>
          <p:spPr bwMode="auto">
            <a:xfrm>
              <a:off x="1505" y="1679"/>
              <a:ext cx="56" cy="244"/>
            </a:xfrm>
            <a:prstGeom prst="rect">
              <a:avLst/>
            </a:prstGeom>
            <a:solidFill>
              <a:srgbClr val="BABABA"/>
            </a:solidFill>
            <a:ln w="0">
              <a:solidFill>
                <a:srgbClr val="BABABA"/>
              </a:solidFill>
              <a:miter lim="800000"/>
              <a:headEnd/>
              <a:tailEnd/>
            </a:ln>
          </p:spPr>
          <p:txBody>
            <a:bodyPr/>
            <a:lstStyle/>
            <a:p>
              <a:endParaRPr lang="en-US"/>
            </a:p>
          </p:txBody>
        </p:sp>
        <p:sp>
          <p:nvSpPr>
            <p:cNvPr id="15418" name="Rectangle 32"/>
            <p:cNvSpPr>
              <a:spLocks noChangeArrowheads="1"/>
            </p:cNvSpPr>
            <p:nvPr/>
          </p:nvSpPr>
          <p:spPr bwMode="auto">
            <a:xfrm>
              <a:off x="1505" y="1679"/>
              <a:ext cx="56" cy="244"/>
            </a:xfrm>
            <a:prstGeom prst="rect">
              <a:avLst/>
            </a:prstGeom>
            <a:noFill/>
            <a:ln w="6350">
              <a:solidFill>
                <a:srgbClr val="000000"/>
              </a:solidFill>
              <a:miter lim="800000"/>
              <a:headEnd/>
              <a:tailEnd/>
            </a:ln>
          </p:spPr>
          <p:txBody>
            <a:bodyPr/>
            <a:lstStyle/>
            <a:p>
              <a:endParaRPr lang="en-US"/>
            </a:p>
          </p:txBody>
        </p:sp>
        <p:sp>
          <p:nvSpPr>
            <p:cNvPr id="15419" name="Freeform 33"/>
            <p:cNvSpPr>
              <a:spLocks/>
            </p:cNvSpPr>
            <p:nvPr/>
          </p:nvSpPr>
          <p:spPr bwMode="auto">
            <a:xfrm>
              <a:off x="1485" y="1865"/>
              <a:ext cx="94" cy="188"/>
            </a:xfrm>
            <a:custGeom>
              <a:avLst/>
              <a:gdLst>
                <a:gd name="T0" fmla="*/ 76 w 94"/>
                <a:gd name="T1" fmla="*/ 0 h 188"/>
                <a:gd name="T2" fmla="*/ 94 w 94"/>
                <a:gd name="T3" fmla="*/ 0 h 188"/>
                <a:gd name="T4" fmla="*/ 94 w 94"/>
                <a:gd name="T5" fmla="*/ 160 h 188"/>
                <a:gd name="T6" fmla="*/ 46 w 94"/>
                <a:gd name="T7" fmla="*/ 160 h 188"/>
                <a:gd name="T8" fmla="*/ 38 w 94"/>
                <a:gd name="T9" fmla="*/ 160 h 188"/>
                <a:gd name="T10" fmla="*/ 26 w 94"/>
                <a:gd name="T11" fmla="*/ 160 h 188"/>
                <a:gd name="T12" fmla="*/ 12 w 94"/>
                <a:gd name="T13" fmla="*/ 188 h 188"/>
                <a:gd name="T14" fmla="*/ 0 w 94"/>
                <a:gd name="T15" fmla="*/ 188 h 188"/>
                <a:gd name="T16" fmla="*/ 38 w 94"/>
                <a:gd name="T17" fmla="*/ 120 h 188"/>
                <a:gd name="T18" fmla="*/ 38 w 94"/>
                <a:gd name="T19" fmla="*/ 58 h 188"/>
                <a:gd name="T20" fmla="*/ 76 w 94"/>
                <a:gd name="T21" fmla="*/ 58 h 188"/>
                <a:gd name="T22" fmla="*/ 76 w 94"/>
                <a:gd name="T23" fmla="*/ 50 h 188"/>
                <a:gd name="T24" fmla="*/ 76 w 94"/>
                <a:gd name="T25" fmla="*/ 0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88"/>
                <a:gd name="T41" fmla="*/ 94 w 94"/>
                <a:gd name="T42" fmla="*/ 188 h 1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88">
                  <a:moveTo>
                    <a:pt x="76" y="0"/>
                  </a:moveTo>
                  <a:lnTo>
                    <a:pt x="94" y="0"/>
                  </a:lnTo>
                  <a:lnTo>
                    <a:pt x="94" y="160"/>
                  </a:lnTo>
                  <a:lnTo>
                    <a:pt x="46" y="160"/>
                  </a:lnTo>
                  <a:lnTo>
                    <a:pt x="38" y="160"/>
                  </a:lnTo>
                  <a:lnTo>
                    <a:pt x="26" y="160"/>
                  </a:lnTo>
                  <a:lnTo>
                    <a:pt x="12" y="188"/>
                  </a:lnTo>
                  <a:lnTo>
                    <a:pt x="0" y="188"/>
                  </a:lnTo>
                  <a:lnTo>
                    <a:pt x="38" y="120"/>
                  </a:lnTo>
                  <a:lnTo>
                    <a:pt x="38" y="58"/>
                  </a:lnTo>
                  <a:lnTo>
                    <a:pt x="76" y="58"/>
                  </a:lnTo>
                  <a:lnTo>
                    <a:pt x="76" y="50"/>
                  </a:lnTo>
                  <a:lnTo>
                    <a:pt x="76" y="0"/>
                  </a:lnTo>
                  <a:close/>
                </a:path>
              </a:pathLst>
            </a:custGeom>
            <a:solidFill>
              <a:srgbClr val="BABABA"/>
            </a:solidFill>
            <a:ln w="0">
              <a:solidFill>
                <a:srgbClr val="BABABA"/>
              </a:solidFill>
              <a:round/>
              <a:headEnd/>
              <a:tailEnd/>
            </a:ln>
          </p:spPr>
          <p:txBody>
            <a:bodyPr/>
            <a:lstStyle/>
            <a:p>
              <a:endParaRPr lang="en-US"/>
            </a:p>
          </p:txBody>
        </p:sp>
        <p:sp>
          <p:nvSpPr>
            <p:cNvPr id="15420" name="Freeform 34"/>
            <p:cNvSpPr>
              <a:spLocks/>
            </p:cNvSpPr>
            <p:nvPr/>
          </p:nvSpPr>
          <p:spPr bwMode="auto">
            <a:xfrm>
              <a:off x="1485" y="1865"/>
              <a:ext cx="94" cy="188"/>
            </a:xfrm>
            <a:custGeom>
              <a:avLst/>
              <a:gdLst>
                <a:gd name="T0" fmla="*/ 76 w 94"/>
                <a:gd name="T1" fmla="*/ 0 h 188"/>
                <a:gd name="T2" fmla="*/ 94 w 94"/>
                <a:gd name="T3" fmla="*/ 0 h 188"/>
                <a:gd name="T4" fmla="*/ 94 w 94"/>
                <a:gd name="T5" fmla="*/ 160 h 188"/>
                <a:gd name="T6" fmla="*/ 46 w 94"/>
                <a:gd name="T7" fmla="*/ 160 h 188"/>
                <a:gd name="T8" fmla="*/ 38 w 94"/>
                <a:gd name="T9" fmla="*/ 160 h 188"/>
                <a:gd name="T10" fmla="*/ 26 w 94"/>
                <a:gd name="T11" fmla="*/ 160 h 188"/>
                <a:gd name="T12" fmla="*/ 12 w 94"/>
                <a:gd name="T13" fmla="*/ 188 h 188"/>
                <a:gd name="T14" fmla="*/ 0 w 94"/>
                <a:gd name="T15" fmla="*/ 188 h 188"/>
                <a:gd name="T16" fmla="*/ 38 w 94"/>
                <a:gd name="T17" fmla="*/ 120 h 188"/>
                <a:gd name="T18" fmla="*/ 38 w 94"/>
                <a:gd name="T19" fmla="*/ 58 h 188"/>
                <a:gd name="T20" fmla="*/ 76 w 94"/>
                <a:gd name="T21" fmla="*/ 58 h 188"/>
                <a:gd name="T22" fmla="*/ 76 w 94"/>
                <a:gd name="T23" fmla="*/ 50 h 188"/>
                <a:gd name="T24" fmla="*/ 76 w 94"/>
                <a:gd name="T25" fmla="*/ 0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88"/>
                <a:gd name="T41" fmla="*/ 94 w 94"/>
                <a:gd name="T42" fmla="*/ 188 h 1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88">
                  <a:moveTo>
                    <a:pt x="76" y="0"/>
                  </a:moveTo>
                  <a:lnTo>
                    <a:pt x="94" y="0"/>
                  </a:lnTo>
                  <a:lnTo>
                    <a:pt x="94" y="160"/>
                  </a:lnTo>
                  <a:lnTo>
                    <a:pt x="46" y="160"/>
                  </a:lnTo>
                  <a:lnTo>
                    <a:pt x="38" y="160"/>
                  </a:lnTo>
                  <a:lnTo>
                    <a:pt x="26" y="160"/>
                  </a:lnTo>
                  <a:lnTo>
                    <a:pt x="12" y="188"/>
                  </a:lnTo>
                  <a:lnTo>
                    <a:pt x="0" y="188"/>
                  </a:lnTo>
                  <a:lnTo>
                    <a:pt x="38" y="120"/>
                  </a:lnTo>
                  <a:lnTo>
                    <a:pt x="38" y="58"/>
                  </a:lnTo>
                  <a:lnTo>
                    <a:pt x="76" y="58"/>
                  </a:lnTo>
                  <a:lnTo>
                    <a:pt x="76" y="50"/>
                  </a:lnTo>
                  <a:lnTo>
                    <a:pt x="76" y="0"/>
                  </a:lnTo>
                </a:path>
              </a:pathLst>
            </a:custGeom>
            <a:noFill/>
            <a:ln w="6350">
              <a:solidFill>
                <a:srgbClr val="000000"/>
              </a:solidFill>
              <a:round/>
              <a:headEnd/>
              <a:tailEnd/>
            </a:ln>
          </p:spPr>
          <p:txBody>
            <a:bodyPr/>
            <a:lstStyle/>
            <a:p>
              <a:endParaRPr lang="en-US"/>
            </a:p>
          </p:txBody>
        </p:sp>
        <p:sp>
          <p:nvSpPr>
            <p:cNvPr id="15421" name="Rectangle 35"/>
            <p:cNvSpPr>
              <a:spLocks noChangeArrowheads="1"/>
            </p:cNvSpPr>
            <p:nvPr/>
          </p:nvSpPr>
          <p:spPr bwMode="auto">
            <a:xfrm>
              <a:off x="1505" y="2193"/>
              <a:ext cx="56" cy="244"/>
            </a:xfrm>
            <a:prstGeom prst="rect">
              <a:avLst/>
            </a:prstGeom>
            <a:solidFill>
              <a:srgbClr val="BABABA"/>
            </a:solidFill>
            <a:ln w="0">
              <a:solidFill>
                <a:srgbClr val="BABABA"/>
              </a:solidFill>
              <a:miter lim="800000"/>
              <a:headEnd/>
              <a:tailEnd/>
            </a:ln>
          </p:spPr>
          <p:txBody>
            <a:bodyPr/>
            <a:lstStyle/>
            <a:p>
              <a:endParaRPr lang="en-US"/>
            </a:p>
          </p:txBody>
        </p:sp>
        <p:sp>
          <p:nvSpPr>
            <p:cNvPr id="15422" name="Rectangle 36"/>
            <p:cNvSpPr>
              <a:spLocks noChangeArrowheads="1"/>
            </p:cNvSpPr>
            <p:nvPr/>
          </p:nvSpPr>
          <p:spPr bwMode="auto">
            <a:xfrm>
              <a:off x="1505" y="2193"/>
              <a:ext cx="56" cy="244"/>
            </a:xfrm>
            <a:prstGeom prst="rect">
              <a:avLst/>
            </a:prstGeom>
            <a:noFill/>
            <a:ln w="6350">
              <a:solidFill>
                <a:srgbClr val="000000"/>
              </a:solidFill>
              <a:miter lim="800000"/>
              <a:headEnd/>
              <a:tailEnd/>
            </a:ln>
          </p:spPr>
          <p:txBody>
            <a:bodyPr/>
            <a:lstStyle/>
            <a:p>
              <a:endParaRPr lang="en-US"/>
            </a:p>
          </p:txBody>
        </p:sp>
        <p:sp>
          <p:nvSpPr>
            <p:cNvPr id="15423" name="Freeform 37"/>
            <p:cNvSpPr>
              <a:spLocks/>
            </p:cNvSpPr>
            <p:nvPr/>
          </p:nvSpPr>
          <p:spPr bwMode="auto">
            <a:xfrm>
              <a:off x="1485" y="2071"/>
              <a:ext cx="94" cy="188"/>
            </a:xfrm>
            <a:custGeom>
              <a:avLst/>
              <a:gdLst>
                <a:gd name="T0" fmla="*/ 76 w 94"/>
                <a:gd name="T1" fmla="*/ 188 h 188"/>
                <a:gd name="T2" fmla="*/ 76 w 94"/>
                <a:gd name="T3" fmla="*/ 138 h 188"/>
                <a:gd name="T4" fmla="*/ 76 w 94"/>
                <a:gd name="T5" fmla="*/ 122 h 188"/>
                <a:gd name="T6" fmla="*/ 38 w 94"/>
                <a:gd name="T7" fmla="*/ 122 h 188"/>
                <a:gd name="T8" fmla="*/ 38 w 94"/>
                <a:gd name="T9" fmla="*/ 68 h 188"/>
                <a:gd name="T10" fmla="*/ 0 w 94"/>
                <a:gd name="T11" fmla="*/ 0 h 188"/>
                <a:gd name="T12" fmla="*/ 12 w 94"/>
                <a:gd name="T13" fmla="*/ 0 h 188"/>
                <a:gd name="T14" fmla="*/ 26 w 94"/>
                <a:gd name="T15" fmla="*/ 28 h 188"/>
                <a:gd name="T16" fmla="*/ 38 w 94"/>
                <a:gd name="T17" fmla="*/ 28 h 188"/>
                <a:gd name="T18" fmla="*/ 46 w 94"/>
                <a:gd name="T19" fmla="*/ 28 h 188"/>
                <a:gd name="T20" fmla="*/ 94 w 94"/>
                <a:gd name="T21" fmla="*/ 28 h 188"/>
                <a:gd name="T22" fmla="*/ 94 w 94"/>
                <a:gd name="T23" fmla="*/ 188 h 188"/>
                <a:gd name="T24" fmla="*/ 76 w 94"/>
                <a:gd name="T25" fmla="*/ 188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88"/>
                <a:gd name="T41" fmla="*/ 94 w 94"/>
                <a:gd name="T42" fmla="*/ 188 h 1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88">
                  <a:moveTo>
                    <a:pt x="76" y="188"/>
                  </a:moveTo>
                  <a:lnTo>
                    <a:pt x="76" y="138"/>
                  </a:lnTo>
                  <a:lnTo>
                    <a:pt x="76" y="122"/>
                  </a:lnTo>
                  <a:lnTo>
                    <a:pt x="38" y="122"/>
                  </a:lnTo>
                  <a:lnTo>
                    <a:pt x="38" y="68"/>
                  </a:lnTo>
                  <a:lnTo>
                    <a:pt x="0" y="0"/>
                  </a:lnTo>
                  <a:lnTo>
                    <a:pt x="12" y="0"/>
                  </a:lnTo>
                  <a:lnTo>
                    <a:pt x="26" y="28"/>
                  </a:lnTo>
                  <a:lnTo>
                    <a:pt x="38" y="28"/>
                  </a:lnTo>
                  <a:lnTo>
                    <a:pt x="46" y="28"/>
                  </a:lnTo>
                  <a:lnTo>
                    <a:pt x="94" y="28"/>
                  </a:lnTo>
                  <a:lnTo>
                    <a:pt x="94" y="188"/>
                  </a:lnTo>
                  <a:lnTo>
                    <a:pt x="76" y="188"/>
                  </a:lnTo>
                  <a:close/>
                </a:path>
              </a:pathLst>
            </a:custGeom>
            <a:solidFill>
              <a:srgbClr val="BABABA"/>
            </a:solidFill>
            <a:ln w="0">
              <a:solidFill>
                <a:srgbClr val="BABABA"/>
              </a:solidFill>
              <a:round/>
              <a:headEnd/>
              <a:tailEnd/>
            </a:ln>
          </p:spPr>
          <p:txBody>
            <a:bodyPr/>
            <a:lstStyle/>
            <a:p>
              <a:endParaRPr lang="en-US"/>
            </a:p>
          </p:txBody>
        </p:sp>
        <p:sp>
          <p:nvSpPr>
            <p:cNvPr id="15424" name="Freeform 38"/>
            <p:cNvSpPr>
              <a:spLocks/>
            </p:cNvSpPr>
            <p:nvPr/>
          </p:nvSpPr>
          <p:spPr bwMode="auto">
            <a:xfrm>
              <a:off x="1485" y="2071"/>
              <a:ext cx="94" cy="188"/>
            </a:xfrm>
            <a:custGeom>
              <a:avLst/>
              <a:gdLst>
                <a:gd name="T0" fmla="*/ 76 w 94"/>
                <a:gd name="T1" fmla="*/ 188 h 188"/>
                <a:gd name="T2" fmla="*/ 76 w 94"/>
                <a:gd name="T3" fmla="*/ 138 h 188"/>
                <a:gd name="T4" fmla="*/ 76 w 94"/>
                <a:gd name="T5" fmla="*/ 122 h 188"/>
                <a:gd name="T6" fmla="*/ 38 w 94"/>
                <a:gd name="T7" fmla="*/ 122 h 188"/>
                <a:gd name="T8" fmla="*/ 38 w 94"/>
                <a:gd name="T9" fmla="*/ 68 h 188"/>
                <a:gd name="T10" fmla="*/ 0 w 94"/>
                <a:gd name="T11" fmla="*/ 0 h 188"/>
                <a:gd name="T12" fmla="*/ 12 w 94"/>
                <a:gd name="T13" fmla="*/ 0 h 188"/>
                <a:gd name="T14" fmla="*/ 26 w 94"/>
                <a:gd name="T15" fmla="*/ 28 h 188"/>
                <a:gd name="T16" fmla="*/ 38 w 94"/>
                <a:gd name="T17" fmla="*/ 28 h 188"/>
                <a:gd name="T18" fmla="*/ 46 w 94"/>
                <a:gd name="T19" fmla="*/ 28 h 188"/>
                <a:gd name="T20" fmla="*/ 94 w 94"/>
                <a:gd name="T21" fmla="*/ 28 h 188"/>
                <a:gd name="T22" fmla="*/ 94 w 94"/>
                <a:gd name="T23" fmla="*/ 188 h 188"/>
                <a:gd name="T24" fmla="*/ 76 w 94"/>
                <a:gd name="T25" fmla="*/ 188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88"/>
                <a:gd name="T41" fmla="*/ 94 w 94"/>
                <a:gd name="T42" fmla="*/ 188 h 1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88">
                  <a:moveTo>
                    <a:pt x="76" y="188"/>
                  </a:moveTo>
                  <a:lnTo>
                    <a:pt x="76" y="138"/>
                  </a:lnTo>
                  <a:lnTo>
                    <a:pt x="76" y="122"/>
                  </a:lnTo>
                  <a:lnTo>
                    <a:pt x="38" y="122"/>
                  </a:lnTo>
                  <a:lnTo>
                    <a:pt x="38" y="68"/>
                  </a:lnTo>
                  <a:lnTo>
                    <a:pt x="0" y="0"/>
                  </a:lnTo>
                  <a:lnTo>
                    <a:pt x="12" y="0"/>
                  </a:lnTo>
                  <a:lnTo>
                    <a:pt x="26" y="28"/>
                  </a:lnTo>
                  <a:lnTo>
                    <a:pt x="38" y="28"/>
                  </a:lnTo>
                  <a:lnTo>
                    <a:pt x="46" y="28"/>
                  </a:lnTo>
                  <a:lnTo>
                    <a:pt x="94" y="28"/>
                  </a:lnTo>
                  <a:lnTo>
                    <a:pt x="94" y="188"/>
                  </a:lnTo>
                  <a:lnTo>
                    <a:pt x="76" y="188"/>
                  </a:lnTo>
                </a:path>
              </a:pathLst>
            </a:custGeom>
            <a:noFill/>
            <a:ln w="6350">
              <a:solidFill>
                <a:srgbClr val="000000"/>
              </a:solidFill>
              <a:round/>
              <a:headEnd/>
              <a:tailEnd/>
            </a:ln>
          </p:spPr>
          <p:txBody>
            <a:bodyPr/>
            <a:lstStyle/>
            <a:p>
              <a:endParaRPr lang="en-US"/>
            </a:p>
          </p:txBody>
        </p:sp>
        <p:sp>
          <p:nvSpPr>
            <p:cNvPr id="15425" name="Rectangle 39"/>
            <p:cNvSpPr>
              <a:spLocks noChangeArrowheads="1"/>
            </p:cNvSpPr>
            <p:nvPr/>
          </p:nvSpPr>
          <p:spPr bwMode="auto">
            <a:xfrm>
              <a:off x="1603" y="2109"/>
              <a:ext cx="228" cy="12"/>
            </a:xfrm>
            <a:prstGeom prst="rect">
              <a:avLst/>
            </a:prstGeom>
            <a:solidFill>
              <a:srgbClr val="BABABA"/>
            </a:solidFill>
            <a:ln w="0">
              <a:solidFill>
                <a:srgbClr val="BABABA"/>
              </a:solidFill>
              <a:miter lim="800000"/>
              <a:headEnd/>
              <a:tailEnd/>
            </a:ln>
          </p:spPr>
          <p:txBody>
            <a:bodyPr/>
            <a:lstStyle/>
            <a:p>
              <a:endParaRPr lang="en-US"/>
            </a:p>
          </p:txBody>
        </p:sp>
        <p:sp>
          <p:nvSpPr>
            <p:cNvPr id="15426" name="Rectangle 40"/>
            <p:cNvSpPr>
              <a:spLocks noChangeArrowheads="1"/>
            </p:cNvSpPr>
            <p:nvPr/>
          </p:nvSpPr>
          <p:spPr bwMode="auto">
            <a:xfrm>
              <a:off x="1603" y="2109"/>
              <a:ext cx="228" cy="12"/>
            </a:xfrm>
            <a:prstGeom prst="rect">
              <a:avLst/>
            </a:prstGeom>
            <a:noFill/>
            <a:ln w="6350">
              <a:solidFill>
                <a:srgbClr val="000000"/>
              </a:solidFill>
              <a:miter lim="800000"/>
              <a:headEnd/>
              <a:tailEnd/>
            </a:ln>
          </p:spPr>
          <p:txBody>
            <a:bodyPr/>
            <a:lstStyle/>
            <a:p>
              <a:endParaRPr lang="en-US"/>
            </a:p>
          </p:txBody>
        </p:sp>
        <p:sp>
          <p:nvSpPr>
            <p:cNvPr id="15427" name="Rectangle 41"/>
            <p:cNvSpPr>
              <a:spLocks noChangeArrowheads="1"/>
            </p:cNvSpPr>
            <p:nvPr/>
          </p:nvSpPr>
          <p:spPr bwMode="auto">
            <a:xfrm>
              <a:off x="1603" y="2081"/>
              <a:ext cx="228" cy="12"/>
            </a:xfrm>
            <a:prstGeom prst="rect">
              <a:avLst/>
            </a:prstGeom>
            <a:solidFill>
              <a:srgbClr val="BABABA"/>
            </a:solidFill>
            <a:ln w="0">
              <a:solidFill>
                <a:srgbClr val="BABABA"/>
              </a:solidFill>
              <a:miter lim="800000"/>
              <a:headEnd/>
              <a:tailEnd/>
            </a:ln>
          </p:spPr>
          <p:txBody>
            <a:bodyPr/>
            <a:lstStyle/>
            <a:p>
              <a:endParaRPr lang="en-US"/>
            </a:p>
          </p:txBody>
        </p:sp>
        <p:sp>
          <p:nvSpPr>
            <p:cNvPr id="15428" name="Rectangle 42"/>
            <p:cNvSpPr>
              <a:spLocks noChangeArrowheads="1"/>
            </p:cNvSpPr>
            <p:nvPr/>
          </p:nvSpPr>
          <p:spPr bwMode="auto">
            <a:xfrm>
              <a:off x="1603" y="2081"/>
              <a:ext cx="228" cy="12"/>
            </a:xfrm>
            <a:prstGeom prst="rect">
              <a:avLst/>
            </a:prstGeom>
            <a:noFill/>
            <a:ln w="6350">
              <a:solidFill>
                <a:srgbClr val="000000"/>
              </a:solidFill>
              <a:miter lim="800000"/>
              <a:headEnd/>
              <a:tailEnd/>
            </a:ln>
          </p:spPr>
          <p:txBody>
            <a:bodyPr/>
            <a:lstStyle/>
            <a:p>
              <a:endParaRPr lang="en-US"/>
            </a:p>
          </p:txBody>
        </p:sp>
        <p:sp>
          <p:nvSpPr>
            <p:cNvPr id="15429" name="Rectangle 43"/>
            <p:cNvSpPr>
              <a:spLocks noChangeArrowheads="1"/>
            </p:cNvSpPr>
            <p:nvPr/>
          </p:nvSpPr>
          <p:spPr bwMode="auto">
            <a:xfrm>
              <a:off x="1603" y="2053"/>
              <a:ext cx="228" cy="10"/>
            </a:xfrm>
            <a:prstGeom prst="rect">
              <a:avLst/>
            </a:prstGeom>
            <a:solidFill>
              <a:srgbClr val="BABABA"/>
            </a:solidFill>
            <a:ln w="0">
              <a:solidFill>
                <a:srgbClr val="BABABA"/>
              </a:solidFill>
              <a:miter lim="800000"/>
              <a:headEnd/>
              <a:tailEnd/>
            </a:ln>
          </p:spPr>
          <p:txBody>
            <a:bodyPr/>
            <a:lstStyle/>
            <a:p>
              <a:endParaRPr lang="en-US"/>
            </a:p>
          </p:txBody>
        </p:sp>
        <p:sp>
          <p:nvSpPr>
            <p:cNvPr id="15430" name="Rectangle 44"/>
            <p:cNvSpPr>
              <a:spLocks noChangeArrowheads="1"/>
            </p:cNvSpPr>
            <p:nvPr/>
          </p:nvSpPr>
          <p:spPr bwMode="auto">
            <a:xfrm>
              <a:off x="1603" y="2053"/>
              <a:ext cx="228" cy="10"/>
            </a:xfrm>
            <a:prstGeom prst="rect">
              <a:avLst/>
            </a:prstGeom>
            <a:noFill/>
            <a:ln w="6350">
              <a:solidFill>
                <a:srgbClr val="000000"/>
              </a:solidFill>
              <a:miter lim="800000"/>
              <a:headEnd/>
              <a:tailEnd/>
            </a:ln>
          </p:spPr>
          <p:txBody>
            <a:bodyPr/>
            <a:lstStyle/>
            <a:p>
              <a:endParaRPr lang="en-US"/>
            </a:p>
          </p:txBody>
        </p:sp>
        <p:sp>
          <p:nvSpPr>
            <p:cNvPr id="15431" name="Rectangle 45"/>
            <p:cNvSpPr>
              <a:spLocks noChangeArrowheads="1"/>
            </p:cNvSpPr>
            <p:nvPr/>
          </p:nvSpPr>
          <p:spPr bwMode="auto">
            <a:xfrm>
              <a:off x="1603" y="2023"/>
              <a:ext cx="228" cy="12"/>
            </a:xfrm>
            <a:prstGeom prst="rect">
              <a:avLst/>
            </a:prstGeom>
            <a:solidFill>
              <a:srgbClr val="BABABA"/>
            </a:solidFill>
            <a:ln w="0">
              <a:solidFill>
                <a:srgbClr val="BABABA"/>
              </a:solidFill>
              <a:miter lim="800000"/>
              <a:headEnd/>
              <a:tailEnd/>
            </a:ln>
          </p:spPr>
          <p:txBody>
            <a:bodyPr/>
            <a:lstStyle/>
            <a:p>
              <a:endParaRPr lang="en-US"/>
            </a:p>
          </p:txBody>
        </p:sp>
        <p:sp>
          <p:nvSpPr>
            <p:cNvPr id="15432" name="Rectangle 46"/>
            <p:cNvSpPr>
              <a:spLocks noChangeArrowheads="1"/>
            </p:cNvSpPr>
            <p:nvPr/>
          </p:nvSpPr>
          <p:spPr bwMode="auto">
            <a:xfrm>
              <a:off x="1603" y="2023"/>
              <a:ext cx="228" cy="12"/>
            </a:xfrm>
            <a:prstGeom prst="rect">
              <a:avLst/>
            </a:prstGeom>
            <a:noFill/>
            <a:ln w="6350">
              <a:solidFill>
                <a:srgbClr val="000000"/>
              </a:solidFill>
              <a:miter lim="800000"/>
              <a:headEnd/>
              <a:tailEnd/>
            </a:ln>
          </p:spPr>
          <p:txBody>
            <a:bodyPr/>
            <a:lstStyle/>
            <a:p>
              <a:endParaRPr lang="en-US"/>
            </a:p>
          </p:txBody>
        </p:sp>
        <p:sp>
          <p:nvSpPr>
            <p:cNvPr id="15433" name="Rectangle 47"/>
            <p:cNvSpPr>
              <a:spLocks noChangeArrowheads="1"/>
            </p:cNvSpPr>
            <p:nvPr/>
          </p:nvSpPr>
          <p:spPr bwMode="auto">
            <a:xfrm>
              <a:off x="1603" y="2093"/>
              <a:ext cx="228" cy="16"/>
            </a:xfrm>
            <a:prstGeom prst="rect">
              <a:avLst/>
            </a:prstGeom>
            <a:solidFill>
              <a:srgbClr val="BABABA"/>
            </a:solidFill>
            <a:ln w="0">
              <a:solidFill>
                <a:srgbClr val="BABABA"/>
              </a:solidFill>
              <a:miter lim="800000"/>
              <a:headEnd/>
              <a:tailEnd/>
            </a:ln>
          </p:spPr>
          <p:txBody>
            <a:bodyPr/>
            <a:lstStyle/>
            <a:p>
              <a:endParaRPr lang="en-US"/>
            </a:p>
          </p:txBody>
        </p:sp>
        <p:sp>
          <p:nvSpPr>
            <p:cNvPr id="15434" name="Rectangle 48"/>
            <p:cNvSpPr>
              <a:spLocks noChangeArrowheads="1"/>
            </p:cNvSpPr>
            <p:nvPr/>
          </p:nvSpPr>
          <p:spPr bwMode="auto">
            <a:xfrm>
              <a:off x="1603" y="2093"/>
              <a:ext cx="228" cy="16"/>
            </a:xfrm>
            <a:prstGeom prst="rect">
              <a:avLst/>
            </a:prstGeom>
            <a:noFill/>
            <a:ln w="6350">
              <a:solidFill>
                <a:srgbClr val="000000"/>
              </a:solidFill>
              <a:miter lim="800000"/>
              <a:headEnd/>
              <a:tailEnd/>
            </a:ln>
          </p:spPr>
          <p:txBody>
            <a:bodyPr/>
            <a:lstStyle/>
            <a:p>
              <a:endParaRPr lang="en-US"/>
            </a:p>
          </p:txBody>
        </p:sp>
        <p:sp>
          <p:nvSpPr>
            <p:cNvPr id="15435" name="Rectangle 49"/>
            <p:cNvSpPr>
              <a:spLocks noChangeArrowheads="1"/>
            </p:cNvSpPr>
            <p:nvPr/>
          </p:nvSpPr>
          <p:spPr bwMode="auto">
            <a:xfrm>
              <a:off x="1603" y="2063"/>
              <a:ext cx="228" cy="18"/>
            </a:xfrm>
            <a:prstGeom prst="rect">
              <a:avLst/>
            </a:prstGeom>
            <a:solidFill>
              <a:srgbClr val="BABABA"/>
            </a:solidFill>
            <a:ln w="0">
              <a:solidFill>
                <a:srgbClr val="BABABA"/>
              </a:solidFill>
              <a:miter lim="800000"/>
              <a:headEnd/>
              <a:tailEnd/>
            </a:ln>
          </p:spPr>
          <p:txBody>
            <a:bodyPr/>
            <a:lstStyle/>
            <a:p>
              <a:endParaRPr lang="en-US"/>
            </a:p>
          </p:txBody>
        </p:sp>
        <p:sp>
          <p:nvSpPr>
            <p:cNvPr id="15436" name="Rectangle 50"/>
            <p:cNvSpPr>
              <a:spLocks noChangeArrowheads="1"/>
            </p:cNvSpPr>
            <p:nvPr/>
          </p:nvSpPr>
          <p:spPr bwMode="auto">
            <a:xfrm>
              <a:off x="1603" y="2063"/>
              <a:ext cx="228" cy="18"/>
            </a:xfrm>
            <a:prstGeom prst="rect">
              <a:avLst/>
            </a:prstGeom>
            <a:noFill/>
            <a:ln w="6350">
              <a:solidFill>
                <a:srgbClr val="000000"/>
              </a:solidFill>
              <a:miter lim="800000"/>
              <a:headEnd/>
              <a:tailEnd/>
            </a:ln>
          </p:spPr>
          <p:txBody>
            <a:bodyPr/>
            <a:lstStyle/>
            <a:p>
              <a:endParaRPr lang="en-US"/>
            </a:p>
          </p:txBody>
        </p:sp>
        <p:sp>
          <p:nvSpPr>
            <p:cNvPr id="15437" name="Rectangle 51"/>
            <p:cNvSpPr>
              <a:spLocks noChangeArrowheads="1"/>
            </p:cNvSpPr>
            <p:nvPr/>
          </p:nvSpPr>
          <p:spPr bwMode="auto">
            <a:xfrm>
              <a:off x="1603" y="2035"/>
              <a:ext cx="228" cy="18"/>
            </a:xfrm>
            <a:prstGeom prst="rect">
              <a:avLst/>
            </a:prstGeom>
            <a:solidFill>
              <a:srgbClr val="BABABA"/>
            </a:solidFill>
            <a:ln w="0">
              <a:solidFill>
                <a:srgbClr val="BABABA"/>
              </a:solidFill>
              <a:miter lim="800000"/>
              <a:headEnd/>
              <a:tailEnd/>
            </a:ln>
          </p:spPr>
          <p:txBody>
            <a:bodyPr/>
            <a:lstStyle/>
            <a:p>
              <a:endParaRPr lang="en-US"/>
            </a:p>
          </p:txBody>
        </p:sp>
        <p:sp>
          <p:nvSpPr>
            <p:cNvPr id="15438" name="Rectangle 52"/>
            <p:cNvSpPr>
              <a:spLocks noChangeArrowheads="1"/>
            </p:cNvSpPr>
            <p:nvPr/>
          </p:nvSpPr>
          <p:spPr bwMode="auto">
            <a:xfrm>
              <a:off x="1603" y="2035"/>
              <a:ext cx="228" cy="18"/>
            </a:xfrm>
            <a:prstGeom prst="rect">
              <a:avLst/>
            </a:prstGeom>
            <a:noFill/>
            <a:ln w="6350">
              <a:solidFill>
                <a:srgbClr val="000000"/>
              </a:solidFill>
              <a:miter lim="800000"/>
              <a:headEnd/>
              <a:tailEnd/>
            </a:ln>
          </p:spPr>
          <p:txBody>
            <a:bodyPr/>
            <a:lstStyle/>
            <a:p>
              <a:endParaRPr lang="en-US"/>
            </a:p>
          </p:txBody>
        </p:sp>
        <p:sp>
          <p:nvSpPr>
            <p:cNvPr id="15439" name="Rectangle 53"/>
            <p:cNvSpPr>
              <a:spLocks noChangeArrowheads="1"/>
            </p:cNvSpPr>
            <p:nvPr/>
          </p:nvSpPr>
          <p:spPr bwMode="auto">
            <a:xfrm>
              <a:off x="1603" y="2007"/>
              <a:ext cx="228" cy="18"/>
            </a:xfrm>
            <a:prstGeom prst="rect">
              <a:avLst/>
            </a:prstGeom>
            <a:solidFill>
              <a:srgbClr val="BABABA"/>
            </a:solidFill>
            <a:ln w="0">
              <a:solidFill>
                <a:srgbClr val="BABABA"/>
              </a:solidFill>
              <a:miter lim="800000"/>
              <a:headEnd/>
              <a:tailEnd/>
            </a:ln>
          </p:spPr>
          <p:txBody>
            <a:bodyPr/>
            <a:lstStyle/>
            <a:p>
              <a:endParaRPr lang="en-US"/>
            </a:p>
          </p:txBody>
        </p:sp>
        <p:sp>
          <p:nvSpPr>
            <p:cNvPr id="15440" name="Rectangle 54"/>
            <p:cNvSpPr>
              <a:spLocks noChangeArrowheads="1"/>
            </p:cNvSpPr>
            <p:nvPr/>
          </p:nvSpPr>
          <p:spPr bwMode="auto">
            <a:xfrm>
              <a:off x="1603" y="2007"/>
              <a:ext cx="228" cy="18"/>
            </a:xfrm>
            <a:prstGeom prst="rect">
              <a:avLst/>
            </a:prstGeom>
            <a:noFill/>
            <a:ln w="6350">
              <a:solidFill>
                <a:srgbClr val="000000"/>
              </a:solidFill>
              <a:miter lim="800000"/>
              <a:headEnd/>
              <a:tailEnd/>
            </a:ln>
          </p:spPr>
          <p:txBody>
            <a:bodyPr/>
            <a:lstStyle/>
            <a:p>
              <a:endParaRPr lang="en-US"/>
            </a:p>
          </p:txBody>
        </p:sp>
        <p:sp>
          <p:nvSpPr>
            <p:cNvPr id="15441" name="Rectangle 55"/>
            <p:cNvSpPr>
              <a:spLocks noChangeArrowheads="1"/>
            </p:cNvSpPr>
            <p:nvPr/>
          </p:nvSpPr>
          <p:spPr bwMode="auto">
            <a:xfrm>
              <a:off x="1603" y="1995"/>
              <a:ext cx="228" cy="12"/>
            </a:xfrm>
            <a:prstGeom prst="rect">
              <a:avLst/>
            </a:prstGeom>
            <a:solidFill>
              <a:srgbClr val="BABABA"/>
            </a:solidFill>
            <a:ln w="0">
              <a:solidFill>
                <a:srgbClr val="BABABA"/>
              </a:solidFill>
              <a:miter lim="800000"/>
              <a:headEnd/>
              <a:tailEnd/>
            </a:ln>
          </p:spPr>
          <p:txBody>
            <a:bodyPr/>
            <a:lstStyle/>
            <a:p>
              <a:endParaRPr lang="en-US"/>
            </a:p>
          </p:txBody>
        </p:sp>
        <p:sp>
          <p:nvSpPr>
            <p:cNvPr id="15442" name="Rectangle 56"/>
            <p:cNvSpPr>
              <a:spLocks noChangeArrowheads="1"/>
            </p:cNvSpPr>
            <p:nvPr/>
          </p:nvSpPr>
          <p:spPr bwMode="auto">
            <a:xfrm>
              <a:off x="1603" y="1995"/>
              <a:ext cx="228" cy="12"/>
            </a:xfrm>
            <a:prstGeom prst="rect">
              <a:avLst/>
            </a:prstGeom>
            <a:noFill/>
            <a:ln w="6350">
              <a:solidFill>
                <a:srgbClr val="000000"/>
              </a:solidFill>
              <a:miter lim="800000"/>
              <a:headEnd/>
              <a:tailEnd/>
            </a:ln>
          </p:spPr>
          <p:txBody>
            <a:bodyPr/>
            <a:lstStyle/>
            <a:p>
              <a:endParaRPr lang="en-US"/>
            </a:p>
          </p:txBody>
        </p:sp>
        <p:sp>
          <p:nvSpPr>
            <p:cNvPr id="15443" name="Rectangle 57"/>
            <p:cNvSpPr>
              <a:spLocks noChangeArrowheads="1"/>
            </p:cNvSpPr>
            <p:nvPr/>
          </p:nvSpPr>
          <p:spPr bwMode="auto">
            <a:xfrm>
              <a:off x="1653" y="1887"/>
              <a:ext cx="34" cy="342"/>
            </a:xfrm>
            <a:prstGeom prst="rect">
              <a:avLst/>
            </a:prstGeom>
            <a:solidFill>
              <a:srgbClr val="BABABA"/>
            </a:solidFill>
            <a:ln w="0">
              <a:solidFill>
                <a:srgbClr val="BABABA"/>
              </a:solidFill>
              <a:miter lim="800000"/>
              <a:headEnd/>
              <a:tailEnd/>
            </a:ln>
          </p:spPr>
          <p:txBody>
            <a:bodyPr/>
            <a:lstStyle/>
            <a:p>
              <a:endParaRPr lang="en-US"/>
            </a:p>
          </p:txBody>
        </p:sp>
        <p:sp>
          <p:nvSpPr>
            <p:cNvPr id="15444" name="Rectangle 58"/>
            <p:cNvSpPr>
              <a:spLocks noChangeArrowheads="1"/>
            </p:cNvSpPr>
            <p:nvPr/>
          </p:nvSpPr>
          <p:spPr bwMode="auto">
            <a:xfrm>
              <a:off x="1653" y="1887"/>
              <a:ext cx="34" cy="342"/>
            </a:xfrm>
            <a:prstGeom prst="rect">
              <a:avLst/>
            </a:prstGeom>
            <a:noFill/>
            <a:ln w="6350">
              <a:solidFill>
                <a:srgbClr val="000000"/>
              </a:solidFill>
              <a:miter lim="800000"/>
              <a:headEnd/>
              <a:tailEnd/>
            </a:ln>
          </p:spPr>
          <p:txBody>
            <a:bodyPr/>
            <a:lstStyle/>
            <a:p>
              <a:endParaRPr lang="en-US"/>
            </a:p>
          </p:txBody>
        </p:sp>
        <p:sp>
          <p:nvSpPr>
            <p:cNvPr id="15445" name="Rectangle 59"/>
            <p:cNvSpPr>
              <a:spLocks noChangeArrowheads="1"/>
            </p:cNvSpPr>
            <p:nvPr/>
          </p:nvSpPr>
          <p:spPr bwMode="auto">
            <a:xfrm>
              <a:off x="1643" y="1973"/>
              <a:ext cx="10" cy="170"/>
            </a:xfrm>
            <a:prstGeom prst="rect">
              <a:avLst/>
            </a:prstGeom>
            <a:solidFill>
              <a:srgbClr val="BABABA"/>
            </a:solidFill>
            <a:ln w="0">
              <a:solidFill>
                <a:srgbClr val="BABABA"/>
              </a:solidFill>
              <a:miter lim="800000"/>
              <a:headEnd/>
              <a:tailEnd/>
            </a:ln>
          </p:spPr>
          <p:txBody>
            <a:bodyPr/>
            <a:lstStyle/>
            <a:p>
              <a:endParaRPr lang="en-US"/>
            </a:p>
          </p:txBody>
        </p:sp>
        <p:sp>
          <p:nvSpPr>
            <p:cNvPr id="15446" name="Rectangle 60"/>
            <p:cNvSpPr>
              <a:spLocks noChangeArrowheads="1"/>
            </p:cNvSpPr>
            <p:nvPr/>
          </p:nvSpPr>
          <p:spPr bwMode="auto">
            <a:xfrm>
              <a:off x="1643" y="1973"/>
              <a:ext cx="10" cy="170"/>
            </a:xfrm>
            <a:prstGeom prst="rect">
              <a:avLst/>
            </a:prstGeom>
            <a:noFill/>
            <a:ln w="6350">
              <a:solidFill>
                <a:srgbClr val="000000"/>
              </a:solidFill>
              <a:miter lim="800000"/>
              <a:headEnd/>
              <a:tailEnd/>
            </a:ln>
          </p:spPr>
          <p:txBody>
            <a:bodyPr/>
            <a:lstStyle/>
            <a:p>
              <a:endParaRPr lang="en-US"/>
            </a:p>
          </p:txBody>
        </p:sp>
        <p:sp>
          <p:nvSpPr>
            <p:cNvPr id="15447" name="Rectangle 61"/>
            <p:cNvSpPr>
              <a:spLocks noChangeArrowheads="1"/>
            </p:cNvSpPr>
            <p:nvPr/>
          </p:nvSpPr>
          <p:spPr bwMode="auto">
            <a:xfrm>
              <a:off x="1687" y="1973"/>
              <a:ext cx="12" cy="170"/>
            </a:xfrm>
            <a:prstGeom prst="rect">
              <a:avLst/>
            </a:prstGeom>
            <a:solidFill>
              <a:srgbClr val="BABABA"/>
            </a:solidFill>
            <a:ln w="0">
              <a:solidFill>
                <a:srgbClr val="BABABA"/>
              </a:solidFill>
              <a:miter lim="800000"/>
              <a:headEnd/>
              <a:tailEnd/>
            </a:ln>
          </p:spPr>
          <p:txBody>
            <a:bodyPr/>
            <a:lstStyle/>
            <a:p>
              <a:endParaRPr lang="en-US"/>
            </a:p>
          </p:txBody>
        </p:sp>
        <p:sp>
          <p:nvSpPr>
            <p:cNvPr id="15448" name="Rectangle 62"/>
            <p:cNvSpPr>
              <a:spLocks noChangeArrowheads="1"/>
            </p:cNvSpPr>
            <p:nvPr/>
          </p:nvSpPr>
          <p:spPr bwMode="auto">
            <a:xfrm>
              <a:off x="1687" y="1973"/>
              <a:ext cx="12" cy="170"/>
            </a:xfrm>
            <a:prstGeom prst="rect">
              <a:avLst/>
            </a:prstGeom>
            <a:noFill/>
            <a:ln w="6350">
              <a:solidFill>
                <a:srgbClr val="000000"/>
              </a:solidFill>
              <a:miter lim="800000"/>
              <a:headEnd/>
              <a:tailEnd/>
            </a:ln>
          </p:spPr>
          <p:txBody>
            <a:bodyPr/>
            <a:lstStyle/>
            <a:p>
              <a:endParaRPr lang="en-US"/>
            </a:p>
          </p:txBody>
        </p:sp>
        <p:sp>
          <p:nvSpPr>
            <p:cNvPr id="15449" name="Rectangle 63"/>
            <p:cNvSpPr>
              <a:spLocks noChangeArrowheads="1"/>
            </p:cNvSpPr>
            <p:nvPr/>
          </p:nvSpPr>
          <p:spPr bwMode="auto">
            <a:xfrm>
              <a:off x="1747" y="1887"/>
              <a:ext cx="34" cy="342"/>
            </a:xfrm>
            <a:prstGeom prst="rect">
              <a:avLst/>
            </a:prstGeom>
            <a:solidFill>
              <a:srgbClr val="BABABA"/>
            </a:solidFill>
            <a:ln w="0">
              <a:solidFill>
                <a:srgbClr val="BABABA"/>
              </a:solidFill>
              <a:miter lim="800000"/>
              <a:headEnd/>
              <a:tailEnd/>
            </a:ln>
          </p:spPr>
          <p:txBody>
            <a:bodyPr/>
            <a:lstStyle/>
            <a:p>
              <a:endParaRPr lang="en-US"/>
            </a:p>
          </p:txBody>
        </p:sp>
        <p:sp>
          <p:nvSpPr>
            <p:cNvPr id="15450" name="Rectangle 64"/>
            <p:cNvSpPr>
              <a:spLocks noChangeArrowheads="1"/>
            </p:cNvSpPr>
            <p:nvPr/>
          </p:nvSpPr>
          <p:spPr bwMode="auto">
            <a:xfrm>
              <a:off x="1747" y="1887"/>
              <a:ext cx="34" cy="342"/>
            </a:xfrm>
            <a:prstGeom prst="rect">
              <a:avLst/>
            </a:prstGeom>
            <a:noFill/>
            <a:ln w="6350">
              <a:solidFill>
                <a:srgbClr val="000000"/>
              </a:solidFill>
              <a:miter lim="800000"/>
              <a:headEnd/>
              <a:tailEnd/>
            </a:ln>
          </p:spPr>
          <p:txBody>
            <a:bodyPr/>
            <a:lstStyle/>
            <a:p>
              <a:endParaRPr lang="en-US"/>
            </a:p>
          </p:txBody>
        </p:sp>
        <p:sp>
          <p:nvSpPr>
            <p:cNvPr id="15451" name="Rectangle 65"/>
            <p:cNvSpPr>
              <a:spLocks noChangeArrowheads="1"/>
            </p:cNvSpPr>
            <p:nvPr/>
          </p:nvSpPr>
          <p:spPr bwMode="auto">
            <a:xfrm>
              <a:off x="1737" y="1973"/>
              <a:ext cx="10" cy="170"/>
            </a:xfrm>
            <a:prstGeom prst="rect">
              <a:avLst/>
            </a:prstGeom>
            <a:solidFill>
              <a:srgbClr val="BABABA"/>
            </a:solidFill>
            <a:ln w="0">
              <a:solidFill>
                <a:srgbClr val="BABABA"/>
              </a:solidFill>
              <a:miter lim="800000"/>
              <a:headEnd/>
              <a:tailEnd/>
            </a:ln>
          </p:spPr>
          <p:txBody>
            <a:bodyPr/>
            <a:lstStyle/>
            <a:p>
              <a:endParaRPr lang="en-US"/>
            </a:p>
          </p:txBody>
        </p:sp>
        <p:sp>
          <p:nvSpPr>
            <p:cNvPr id="15452" name="Rectangle 66"/>
            <p:cNvSpPr>
              <a:spLocks noChangeArrowheads="1"/>
            </p:cNvSpPr>
            <p:nvPr/>
          </p:nvSpPr>
          <p:spPr bwMode="auto">
            <a:xfrm>
              <a:off x="1737" y="1973"/>
              <a:ext cx="10" cy="170"/>
            </a:xfrm>
            <a:prstGeom prst="rect">
              <a:avLst/>
            </a:prstGeom>
            <a:noFill/>
            <a:ln w="6350">
              <a:solidFill>
                <a:srgbClr val="000000"/>
              </a:solidFill>
              <a:miter lim="800000"/>
              <a:headEnd/>
              <a:tailEnd/>
            </a:ln>
          </p:spPr>
          <p:txBody>
            <a:bodyPr/>
            <a:lstStyle/>
            <a:p>
              <a:endParaRPr lang="en-US"/>
            </a:p>
          </p:txBody>
        </p:sp>
        <p:sp>
          <p:nvSpPr>
            <p:cNvPr id="15453" name="Rectangle 67"/>
            <p:cNvSpPr>
              <a:spLocks noChangeArrowheads="1"/>
            </p:cNvSpPr>
            <p:nvPr/>
          </p:nvSpPr>
          <p:spPr bwMode="auto">
            <a:xfrm>
              <a:off x="1781" y="1973"/>
              <a:ext cx="10" cy="170"/>
            </a:xfrm>
            <a:prstGeom prst="rect">
              <a:avLst/>
            </a:prstGeom>
            <a:solidFill>
              <a:srgbClr val="BABABA"/>
            </a:solidFill>
            <a:ln w="0">
              <a:solidFill>
                <a:srgbClr val="BABABA"/>
              </a:solidFill>
              <a:miter lim="800000"/>
              <a:headEnd/>
              <a:tailEnd/>
            </a:ln>
          </p:spPr>
          <p:txBody>
            <a:bodyPr/>
            <a:lstStyle/>
            <a:p>
              <a:endParaRPr lang="en-US"/>
            </a:p>
          </p:txBody>
        </p:sp>
        <p:sp>
          <p:nvSpPr>
            <p:cNvPr id="15454" name="Rectangle 68"/>
            <p:cNvSpPr>
              <a:spLocks noChangeArrowheads="1"/>
            </p:cNvSpPr>
            <p:nvPr/>
          </p:nvSpPr>
          <p:spPr bwMode="auto">
            <a:xfrm>
              <a:off x="1781" y="1973"/>
              <a:ext cx="10" cy="170"/>
            </a:xfrm>
            <a:prstGeom prst="rect">
              <a:avLst/>
            </a:prstGeom>
            <a:noFill/>
            <a:ln w="6350">
              <a:solidFill>
                <a:srgbClr val="000000"/>
              </a:solidFill>
              <a:miter lim="800000"/>
              <a:headEnd/>
              <a:tailEnd/>
            </a:ln>
          </p:spPr>
          <p:txBody>
            <a:bodyPr/>
            <a:lstStyle/>
            <a:p>
              <a:endParaRPr lang="en-US"/>
            </a:p>
          </p:txBody>
        </p:sp>
        <p:sp>
          <p:nvSpPr>
            <p:cNvPr id="15455" name="Rectangle 69"/>
            <p:cNvSpPr>
              <a:spLocks noChangeArrowheads="1"/>
            </p:cNvSpPr>
            <p:nvPr/>
          </p:nvSpPr>
          <p:spPr bwMode="auto">
            <a:xfrm>
              <a:off x="1855" y="2079"/>
              <a:ext cx="22" cy="358"/>
            </a:xfrm>
            <a:prstGeom prst="rect">
              <a:avLst/>
            </a:prstGeom>
            <a:solidFill>
              <a:srgbClr val="BABABA"/>
            </a:solidFill>
            <a:ln w="0">
              <a:solidFill>
                <a:srgbClr val="BABABA"/>
              </a:solidFill>
              <a:miter lim="800000"/>
              <a:headEnd/>
              <a:tailEnd/>
            </a:ln>
          </p:spPr>
          <p:txBody>
            <a:bodyPr/>
            <a:lstStyle/>
            <a:p>
              <a:endParaRPr lang="en-US"/>
            </a:p>
          </p:txBody>
        </p:sp>
        <p:sp>
          <p:nvSpPr>
            <p:cNvPr id="15456" name="Rectangle 70"/>
            <p:cNvSpPr>
              <a:spLocks noChangeArrowheads="1"/>
            </p:cNvSpPr>
            <p:nvPr/>
          </p:nvSpPr>
          <p:spPr bwMode="auto">
            <a:xfrm>
              <a:off x="1855" y="2079"/>
              <a:ext cx="22" cy="358"/>
            </a:xfrm>
            <a:prstGeom prst="rect">
              <a:avLst/>
            </a:prstGeom>
            <a:noFill/>
            <a:ln w="6350">
              <a:solidFill>
                <a:srgbClr val="000000"/>
              </a:solidFill>
              <a:miter lim="800000"/>
              <a:headEnd/>
              <a:tailEnd/>
            </a:ln>
          </p:spPr>
          <p:txBody>
            <a:bodyPr/>
            <a:lstStyle/>
            <a:p>
              <a:endParaRPr lang="en-US"/>
            </a:p>
          </p:txBody>
        </p:sp>
        <p:sp>
          <p:nvSpPr>
            <p:cNvPr id="15457" name="Rectangle 71"/>
            <p:cNvSpPr>
              <a:spLocks noChangeArrowheads="1"/>
            </p:cNvSpPr>
            <p:nvPr/>
          </p:nvSpPr>
          <p:spPr bwMode="auto">
            <a:xfrm>
              <a:off x="1855" y="1679"/>
              <a:ext cx="22" cy="358"/>
            </a:xfrm>
            <a:prstGeom prst="rect">
              <a:avLst/>
            </a:prstGeom>
            <a:solidFill>
              <a:srgbClr val="BABABA"/>
            </a:solidFill>
            <a:ln w="0">
              <a:solidFill>
                <a:srgbClr val="BABABA"/>
              </a:solidFill>
              <a:miter lim="800000"/>
              <a:headEnd/>
              <a:tailEnd/>
            </a:ln>
          </p:spPr>
          <p:txBody>
            <a:bodyPr/>
            <a:lstStyle/>
            <a:p>
              <a:endParaRPr lang="en-US"/>
            </a:p>
          </p:txBody>
        </p:sp>
        <p:sp>
          <p:nvSpPr>
            <p:cNvPr id="15458" name="Rectangle 72"/>
            <p:cNvSpPr>
              <a:spLocks noChangeArrowheads="1"/>
            </p:cNvSpPr>
            <p:nvPr/>
          </p:nvSpPr>
          <p:spPr bwMode="auto">
            <a:xfrm>
              <a:off x="1855" y="1679"/>
              <a:ext cx="22" cy="358"/>
            </a:xfrm>
            <a:prstGeom prst="rect">
              <a:avLst/>
            </a:prstGeom>
            <a:noFill/>
            <a:ln w="6350">
              <a:solidFill>
                <a:srgbClr val="000000"/>
              </a:solidFill>
              <a:miter lim="800000"/>
              <a:headEnd/>
              <a:tailEnd/>
            </a:ln>
          </p:spPr>
          <p:txBody>
            <a:bodyPr/>
            <a:lstStyle/>
            <a:p>
              <a:endParaRPr lang="en-US"/>
            </a:p>
          </p:txBody>
        </p:sp>
        <p:sp>
          <p:nvSpPr>
            <p:cNvPr id="15459" name="Freeform 73"/>
            <p:cNvSpPr>
              <a:spLocks/>
            </p:cNvSpPr>
            <p:nvPr/>
          </p:nvSpPr>
          <p:spPr bwMode="auto">
            <a:xfrm>
              <a:off x="1897" y="2001"/>
              <a:ext cx="750" cy="44"/>
            </a:xfrm>
            <a:custGeom>
              <a:avLst/>
              <a:gdLst>
                <a:gd name="T0" fmla="*/ 42 w 750"/>
                <a:gd name="T1" fmla="*/ 0 h 44"/>
                <a:gd name="T2" fmla="*/ 706 w 750"/>
                <a:gd name="T3" fmla="*/ 0 h 44"/>
                <a:gd name="T4" fmla="*/ 728 w 750"/>
                <a:gd name="T5" fmla="*/ 10 h 44"/>
                <a:gd name="T6" fmla="*/ 750 w 750"/>
                <a:gd name="T7" fmla="*/ 22 h 44"/>
                <a:gd name="T8" fmla="*/ 750 w 750"/>
                <a:gd name="T9" fmla="*/ 44 h 44"/>
                <a:gd name="T10" fmla="*/ 728 w 750"/>
                <a:gd name="T11" fmla="*/ 34 h 44"/>
                <a:gd name="T12" fmla="*/ 706 w 750"/>
                <a:gd name="T13" fmla="*/ 22 h 44"/>
                <a:gd name="T14" fmla="*/ 42 w 750"/>
                <a:gd name="T15" fmla="*/ 22 h 44"/>
                <a:gd name="T16" fmla="*/ 22 w 750"/>
                <a:gd name="T17" fmla="*/ 34 h 44"/>
                <a:gd name="T18" fmla="*/ 0 w 750"/>
                <a:gd name="T19" fmla="*/ 44 h 44"/>
                <a:gd name="T20" fmla="*/ 0 w 750"/>
                <a:gd name="T21" fmla="*/ 22 h 44"/>
                <a:gd name="T22" fmla="*/ 22 w 750"/>
                <a:gd name="T23" fmla="*/ 10 h 44"/>
                <a:gd name="T24" fmla="*/ 42 w 750"/>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0"/>
                <a:gd name="T40" fmla="*/ 0 h 44"/>
                <a:gd name="T41" fmla="*/ 750 w 750"/>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0" h="44">
                  <a:moveTo>
                    <a:pt x="42" y="0"/>
                  </a:moveTo>
                  <a:lnTo>
                    <a:pt x="706" y="0"/>
                  </a:lnTo>
                  <a:lnTo>
                    <a:pt x="728" y="10"/>
                  </a:lnTo>
                  <a:lnTo>
                    <a:pt x="750" y="22"/>
                  </a:lnTo>
                  <a:lnTo>
                    <a:pt x="750" y="44"/>
                  </a:lnTo>
                  <a:lnTo>
                    <a:pt x="728" y="34"/>
                  </a:lnTo>
                  <a:lnTo>
                    <a:pt x="706" y="22"/>
                  </a:lnTo>
                  <a:lnTo>
                    <a:pt x="42" y="22"/>
                  </a:lnTo>
                  <a:lnTo>
                    <a:pt x="22" y="34"/>
                  </a:lnTo>
                  <a:lnTo>
                    <a:pt x="0" y="44"/>
                  </a:lnTo>
                  <a:lnTo>
                    <a:pt x="0" y="22"/>
                  </a:lnTo>
                  <a:lnTo>
                    <a:pt x="22" y="10"/>
                  </a:lnTo>
                  <a:lnTo>
                    <a:pt x="42" y="0"/>
                  </a:lnTo>
                  <a:close/>
                </a:path>
              </a:pathLst>
            </a:custGeom>
            <a:solidFill>
              <a:srgbClr val="BABABA"/>
            </a:solidFill>
            <a:ln w="0">
              <a:solidFill>
                <a:srgbClr val="BABABA"/>
              </a:solidFill>
              <a:round/>
              <a:headEnd/>
              <a:tailEnd/>
            </a:ln>
          </p:spPr>
          <p:txBody>
            <a:bodyPr/>
            <a:lstStyle/>
            <a:p>
              <a:endParaRPr lang="en-US"/>
            </a:p>
          </p:txBody>
        </p:sp>
        <p:sp>
          <p:nvSpPr>
            <p:cNvPr id="15460" name="Freeform 74"/>
            <p:cNvSpPr>
              <a:spLocks/>
            </p:cNvSpPr>
            <p:nvPr/>
          </p:nvSpPr>
          <p:spPr bwMode="auto">
            <a:xfrm>
              <a:off x="1897" y="2001"/>
              <a:ext cx="750" cy="44"/>
            </a:xfrm>
            <a:custGeom>
              <a:avLst/>
              <a:gdLst>
                <a:gd name="T0" fmla="*/ 42 w 750"/>
                <a:gd name="T1" fmla="*/ 0 h 44"/>
                <a:gd name="T2" fmla="*/ 706 w 750"/>
                <a:gd name="T3" fmla="*/ 0 h 44"/>
                <a:gd name="T4" fmla="*/ 728 w 750"/>
                <a:gd name="T5" fmla="*/ 10 h 44"/>
                <a:gd name="T6" fmla="*/ 750 w 750"/>
                <a:gd name="T7" fmla="*/ 22 h 44"/>
                <a:gd name="T8" fmla="*/ 750 w 750"/>
                <a:gd name="T9" fmla="*/ 44 h 44"/>
                <a:gd name="T10" fmla="*/ 728 w 750"/>
                <a:gd name="T11" fmla="*/ 34 h 44"/>
                <a:gd name="T12" fmla="*/ 706 w 750"/>
                <a:gd name="T13" fmla="*/ 22 h 44"/>
                <a:gd name="T14" fmla="*/ 42 w 750"/>
                <a:gd name="T15" fmla="*/ 22 h 44"/>
                <a:gd name="T16" fmla="*/ 22 w 750"/>
                <a:gd name="T17" fmla="*/ 34 h 44"/>
                <a:gd name="T18" fmla="*/ 0 w 750"/>
                <a:gd name="T19" fmla="*/ 44 h 44"/>
                <a:gd name="T20" fmla="*/ 0 w 750"/>
                <a:gd name="T21" fmla="*/ 22 h 44"/>
                <a:gd name="T22" fmla="*/ 22 w 750"/>
                <a:gd name="T23" fmla="*/ 10 h 44"/>
                <a:gd name="T24" fmla="*/ 42 w 750"/>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0"/>
                <a:gd name="T40" fmla="*/ 0 h 44"/>
                <a:gd name="T41" fmla="*/ 750 w 750"/>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0" h="44">
                  <a:moveTo>
                    <a:pt x="42" y="0"/>
                  </a:moveTo>
                  <a:lnTo>
                    <a:pt x="706" y="0"/>
                  </a:lnTo>
                  <a:lnTo>
                    <a:pt x="728" y="10"/>
                  </a:lnTo>
                  <a:lnTo>
                    <a:pt x="750" y="22"/>
                  </a:lnTo>
                  <a:lnTo>
                    <a:pt x="750" y="44"/>
                  </a:lnTo>
                  <a:lnTo>
                    <a:pt x="728" y="34"/>
                  </a:lnTo>
                  <a:lnTo>
                    <a:pt x="706" y="22"/>
                  </a:lnTo>
                  <a:lnTo>
                    <a:pt x="42" y="22"/>
                  </a:lnTo>
                  <a:lnTo>
                    <a:pt x="22" y="34"/>
                  </a:lnTo>
                  <a:lnTo>
                    <a:pt x="0" y="44"/>
                  </a:lnTo>
                  <a:lnTo>
                    <a:pt x="0" y="22"/>
                  </a:lnTo>
                  <a:lnTo>
                    <a:pt x="22" y="10"/>
                  </a:lnTo>
                  <a:lnTo>
                    <a:pt x="42" y="0"/>
                  </a:lnTo>
                </a:path>
              </a:pathLst>
            </a:custGeom>
            <a:noFill/>
            <a:ln w="6350">
              <a:solidFill>
                <a:srgbClr val="000000"/>
              </a:solidFill>
              <a:round/>
              <a:headEnd/>
              <a:tailEnd/>
            </a:ln>
          </p:spPr>
          <p:txBody>
            <a:bodyPr/>
            <a:lstStyle/>
            <a:p>
              <a:endParaRPr lang="en-US"/>
            </a:p>
          </p:txBody>
        </p:sp>
        <p:sp>
          <p:nvSpPr>
            <p:cNvPr id="15461" name="Freeform 75"/>
            <p:cNvSpPr>
              <a:spLocks/>
            </p:cNvSpPr>
            <p:nvPr/>
          </p:nvSpPr>
          <p:spPr bwMode="auto">
            <a:xfrm>
              <a:off x="1897" y="2023"/>
              <a:ext cx="750" cy="22"/>
            </a:xfrm>
            <a:custGeom>
              <a:avLst/>
              <a:gdLst>
                <a:gd name="T0" fmla="*/ 42 w 750"/>
                <a:gd name="T1" fmla="*/ 0 h 22"/>
                <a:gd name="T2" fmla="*/ 706 w 750"/>
                <a:gd name="T3" fmla="*/ 0 h 22"/>
                <a:gd name="T4" fmla="*/ 728 w 750"/>
                <a:gd name="T5" fmla="*/ 12 h 22"/>
                <a:gd name="T6" fmla="*/ 750 w 750"/>
                <a:gd name="T7" fmla="*/ 22 h 22"/>
                <a:gd name="T8" fmla="*/ 0 w 750"/>
                <a:gd name="T9" fmla="*/ 22 h 22"/>
                <a:gd name="T10" fmla="*/ 22 w 750"/>
                <a:gd name="T11" fmla="*/ 12 h 22"/>
                <a:gd name="T12" fmla="*/ 42 w 750"/>
                <a:gd name="T13" fmla="*/ 0 h 22"/>
                <a:gd name="T14" fmla="*/ 0 60000 65536"/>
                <a:gd name="T15" fmla="*/ 0 60000 65536"/>
                <a:gd name="T16" fmla="*/ 0 60000 65536"/>
                <a:gd name="T17" fmla="*/ 0 60000 65536"/>
                <a:gd name="T18" fmla="*/ 0 60000 65536"/>
                <a:gd name="T19" fmla="*/ 0 60000 65536"/>
                <a:gd name="T20" fmla="*/ 0 60000 65536"/>
                <a:gd name="T21" fmla="*/ 0 w 750"/>
                <a:gd name="T22" fmla="*/ 0 h 22"/>
                <a:gd name="T23" fmla="*/ 750 w 75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22">
                  <a:moveTo>
                    <a:pt x="42" y="0"/>
                  </a:moveTo>
                  <a:lnTo>
                    <a:pt x="706" y="0"/>
                  </a:lnTo>
                  <a:lnTo>
                    <a:pt x="728" y="12"/>
                  </a:lnTo>
                  <a:lnTo>
                    <a:pt x="750" y="22"/>
                  </a:lnTo>
                  <a:lnTo>
                    <a:pt x="0" y="22"/>
                  </a:lnTo>
                  <a:lnTo>
                    <a:pt x="22" y="12"/>
                  </a:lnTo>
                  <a:lnTo>
                    <a:pt x="42" y="0"/>
                  </a:lnTo>
                  <a:close/>
                </a:path>
              </a:pathLst>
            </a:custGeom>
            <a:solidFill>
              <a:srgbClr val="BABABA"/>
            </a:solidFill>
            <a:ln w="0">
              <a:solidFill>
                <a:srgbClr val="BABABA"/>
              </a:solidFill>
              <a:round/>
              <a:headEnd/>
              <a:tailEnd/>
            </a:ln>
          </p:spPr>
          <p:txBody>
            <a:bodyPr/>
            <a:lstStyle/>
            <a:p>
              <a:endParaRPr lang="en-US"/>
            </a:p>
          </p:txBody>
        </p:sp>
        <p:sp>
          <p:nvSpPr>
            <p:cNvPr id="15462" name="Freeform 76"/>
            <p:cNvSpPr>
              <a:spLocks/>
            </p:cNvSpPr>
            <p:nvPr/>
          </p:nvSpPr>
          <p:spPr bwMode="auto">
            <a:xfrm>
              <a:off x="1897" y="2023"/>
              <a:ext cx="750" cy="22"/>
            </a:xfrm>
            <a:custGeom>
              <a:avLst/>
              <a:gdLst>
                <a:gd name="T0" fmla="*/ 42 w 750"/>
                <a:gd name="T1" fmla="*/ 0 h 22"/>
                <a:gd name="T2" fmla="*/ 706 w 750"/>
                <a:gd name="T3" fmla="*/ 0 h 22"/>
                <a:gd name="T4" fmla="*/ 728 w 750"/>
                <a:gd name="T5" fmla="*/ 12 h 22"/>
                <a:gd name="T6" fmla="*/ 750 w 750"/>
                <a:gd name="T7" fmla="*/ 22 h 22"/>
                <a:gd name="T8" fmla="*/ 0 w 750"/>
                <a:gd name="T9" fmla="*/ 22 h 22"/>
                <a:gd name="T10" fmla="*/ 22 w 750"/>
                <a:gd name="T11" fmla="*/ 12 h 22"/>
                <a:gd name="T12" fmla="*/ 42 w 750"/>
                <a:gd name="T13" fmla="*/ 0 h 22"/>
                <a:gd name="T14" fmla="*/ 0 60000 65536"/>
                <a:gd name="T15" fmla="*/ 0 60000 65536"/>
                <a:gd name="T16" fmla="*/ 0 60000 65536"/>
                <a:gd name="T17" fmla="*/ 0 60000 65536"/>
                <a:gd name="T18" fmla="*/ 0 60000 65536"/>
                <a:gd name="T19" fmla="*/ 0 60000 65536"/>
                <a:gd name="T20" fmla="*/ 0 60000 65536"/>
                <a:gd name="T21" fmla="*/ 0 w 750"/>
                <a:gd name="T22" fmla="*/ 0 h 22"/>
                <a:gd name="T23" fmla="*/ 750 w 75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22">
                  <a:moveTo>
                    <a:pt x="42" y="0"/>
                  </a:moveTo>
                  <a:lnTo>
                    <a:pt x="706" y="0"/>
                  </a:lnTo>
                  <a:lnTo>
                    <a:pt x="728" y="12"/>
                  </a:lnTo>
                  <a:lnTo>
                    <a:pt x="750" y="22"/>
                  </a:lnTo>
                  <a:lnTo>
                    <a:pt x="0" y="22"/>
                  </a:lnTo>
                  <a:lnTo>
                    <a:pt x="22" y="12"/>
                  </a:lnTo>
                  <a:lnTo>
                    <a:pt x="42" y="0"/>
                  </a:lnTo>
                </a:path>
              </a:pathLst>
            </a:custGeom>
            <a:noFill/>
            <a:ln w="6350">
              <a:solidFill>
                <a:srgbClr val="000000"/>
              </a:solidFill>
              <a:round/>
              <a:headEnd/>
              <a:tailEnd/>
            </a:ln>
          </p:spPr>
          <p:txBody>
            <a:bodyPr/>
            <a:lstStyle/>
            <a:p>
              <a:endParaRPr lang="en-US"/>
            </a:p>
          </p:txBody>
        </p:sp>
        <p:sp>
          <p:nvSpPr>
            <p:cNvPr id="15463" name="Freeform 77"/>
            <p:cNvSpPr>
              <a:spLocks/>
            </p:cNvSpPr>
            <p:nvPr/>
          </p:nvSpPr>
          <p:spPr bwMode="auto">
            <a:xfrm>
              <a:off x="1897" y="2065"/>
              <a:ext cx="750" cy="46"/>
            </a:xfrm>
            <a:custGeom>
              <a:avLst/>
              <a:gdLst>
                <a:gd name="T0" fmla="*/ 706 w 750"/>
                <a:gd name="T1" fmla="*/ 46 h 46"/>
                <a:gd name="T2" fmla="*/ 42 w 750"/>
                <a:gd name="T3" fmla="*/ 46 h 46"/>
                <a:gd name="T4" fmla="*/ 22 w 750"/>
                <a:gd name="T5" fmla="*/ 34 h 46"/>
                <a:gd name="T6" fmla="*/ 0 w 750"/>
                <a:gd name="T7" fmla="*/ 22 h 46"/>
                <a:gd name="T8" fmla="*/ 0 w 750"/>
                <a:gd name="T9" fmla="*/ 0 h 46"/>
                <a:gd name="T10" fmla="*/ 22 w 750"/>
                <a:gd name="T11" fmla="*/ 12 h 46"/>
                <a:gd name="T12" fmla="*/ 42 w 750"/>
                <a:gd name="T13" fmla="*/ 22 h 46"/>
                <a:gd name="T14" fmla="*/ 706 w 750"/>
                <a:gd name="T15" fmla="*/ 22 h 46"/>
                <a:gd name="T16" fmla="*/ 728 w 750"/>
                <a:gd name="T17" fmla="*/ 12 h 46"/>
                <a:gd name="T18" fmla="*/ 750 w 750"/>
                <a:gd name="T19" fmla="*/ 0 h 46"/>
                <a:gd name="T20" fmla="*/ 750 w 750"/>
                <a:gd name="T21" fmla="*/ 22 h 46"/>
                <a:gd name="T22" fmla="*/ 728 w 750"/>
                <a:gd name="T23" fmla="*/ 34 h 46"/>
                <a:gd name="T24" fmla="*/ 706 w 750"/>
                <a:gd name="T25" fmla="*/ 4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0"/>
                <a:gd name="T40" fmla="*/ 0 h 46"/>
                <a:gd name="T41" fmla="*/ 750 w 750"/>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0" h="46">
                  <a:moveTo>
                    <a:pt x="706" y="46"/>
                  </a:moveTo>
                  <a:lnTo>
                    <a:pt x="42" y="46"/>
                  </a:lnTo>
                  <a:lnTo>
                    <a:pt x="22" y="34"/>
                  </a:lnTo>
                  <a:lnTo>
                    <a:pt x="0" y="22"/>
                  </a:lnTo>
                  <a:lnTo>
                    <a:pt x="0" y="0"/>
                  </a:lnTo>
                  <a:lnTo>
                    <a:pt x="22" y="12"/>
                  </a:lnTo>
                  <a:lnTo>
                    <a:pt x="42" y="22"/>
                  </a:lnTo>
                  <a:lnTo>
                    <a:pt x="706" y="22"/>
                  </a:lnTo>
                  <a:lnTo>
                    <a:pt x="728" y="12"/>
                  </a:lnTo>
                  <a:lnTo>
                    <a:pt x="750" y="0"/>
                  </a:lnTo>
                  <a:lnTo>
                    <a:pt x="750" y="22"/>
                  </a:lnTo>
                  <a:lnTo>
                    <a:pt x="728" y="34"/>
                  </a:lnTo>
                  <a:lnTo>
                    <a:pt x="706" y="46"/>
                  </a:lnTo>
                  <a:close/>
                </a:path>
              </a:pathLst>
            </a:custGeom>
            <a:solidFill>
              <a:srgbClr val="BABABA"/>
            </a:solidFill>
            <a:ln w="0">
              <a:solidFill>
                <a:srgbClr val="BABABA"/>
              </a:solidFill>
              <a:round/>
              <a:headEnd/>
              <a:tailEnd/>
            </a:ln>
          </p:spPr>
          <p:txBody>
            <a:bodyPr/>
            <a:lstStyle/>
            <a:p>
              <a:endParaRPr lang="en-US"/>
            </a:p>
          </p:txBody>
        </p:sp>
        <p:sp>
          <p:nvSpPr>
            <p:cNvPr id="15464" name="Freeform 78"/>
            <p:cNvSpPr>
              <a:spLocks/>
            </p:cNvSpPr>
            <p:nvPr/>
          </p:nvSpPr>
          <p:spPr bwMode="auto">
            <a:xfrm>
              <a:off x="1897" y="2065"/>
              <a:ext cx="750" cy="46"/>
            </a:xfrm>
            <a:custGeom>
              <a:avLst/>
              <a:gdLst>
                <a:gd name="T0" fmla="*/ 706 w 750"/>
                <a:gd name="T1" fmla="*/ 46 h 46"/>
                <a:gd name="T2" fmla="*/ 42 w 750"/>
                <a:gd name="T3" fmla="*/ 46 h 46"/>
                <a:gd name="T4" fmla="*/ 22 w 750"/>
                <a:gd name="T5" fmla="*/ 34 h 46"/>
                <a:gd name="T6" fmla="*/ 0 w 750"/>
                <a:gd name="T7" fmla="*/ 22 h 46"/>
                <a:gd name="T8" fmla="*/ 0 w 750"/>
                <a:gd name="T9" fmla="*/ 0 h 46"/>
                <a:gd name="T10" fmla="*/ 22 w 750"/>
                <a:gd name="T11" fmla="*/ 12 h 46"/>
                <a:gd name="T12" fmla="*/ 42 w 750"/>
                <a:gd name="T13" fmla="*/ 22 h 46"/>
                <a:gd name="T14" fmla="*/ 706 w 750"/>
                <a:gd name="T15" fmla="*/ 22 h 46"/>
                <a:gd name="T16" fmla="*/ 728 w 750"/>
                <a:gd name="T17" fmla="*/ 12 h 46"/>
                <a:gd name="T18" fmla="*/ 750 w 750"/>
                <a:gd name="T19" fmla="*/ 0 h 46"/>
                <a:gd name="T20" fmla="*/ 750 w 750"/>
                <a:gd name="T21" fmla="*/ 22 h 46"/>
                <a:gd name="T22" fmla="*/ 728 w 750"/>
                <a:gd name="T23" fmla="*/ 34 h 46"/>
                <a:gd name="T24" fmla="*/ 706 w 750"/>
                <a:gd name="T25" fmla="*/ 4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0"/>
                <a:gd name="T40" fmla="*/ 0 h 46"/>
                <a:gd name="T41" fmla="*/ 750 w 750"/>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0" h="46">
                  <a:moveTo>
                    <a:pt x="706" y="46"/>
                  </a:moveTo>
                  <a:lnTo>
                    <a:pt x="42" y="46"/>
                  </a:lnTo>
                  <a:lnTo>
                    <a:pt x="22" y="34"/>
                  </a:lnTo>
                  <a:lnTo>
                    <a:pt x="0" y="22"/>
                  </a:lnTo>
                  <a:lnTo>
                    <a:pt x="0" y="0"/>
                  </a:lnTo>
                  <a:lnTo>
                    <a:pt x="22" y="12"/>
                  </a:lnTo>
                  <a:lnTo>
                    <a:pt x="42" y="22"/>
                  </a:lnTo>
                  <a:lnTo>
                    <a:pt x="706" y="22"/>
                  </a:lnTo>
                  <a:lnTo>
                    <a:pt x="728" y="12"/>
                  </a:lnTo>
                  <a:lnTo>
                    <a:pt x="750" y="0"/>
                  </a:lnTo>
                  <a:lnTo>
                    <a:pt x="750" y="22"/>
                  </a:lnTo>
                  <a:lnTo>
                    <a:pt x="728" y="34"/>
                  </a:lnTo>
                  <a:lnTo>
                    <a:pt x="706" y="46"/>
                  </a:lnTo>
                </a:path>
              </a:pathLst>
            </a:custGeom>
            <a:noFill/>
            <a:ln w="6350">
              <a:solidFill>
                <a:srgbClr val="000000"/>
              </a:solidFill>
              <a:round/>
              <a:headEnd/>
              <a:tailEnd/>
            </a:ln>
          </p:spPr>
          <p:txBody>
            <a:bodyPr/>
            <a:lstStyle/>
            <a:p>
              <a:endParaRPr lang="en-US"/>
            </a:p>
          </p:txBody>
        </p:sp>
        <p:sp>
          <p:nvSpPr>
            <p:cNvPr id="15465" name="Freeform 79"/>
            <p:cNvSpPr>
              <a:spLocks/>
            </p:cNvSpPr>
            <p:nvPr/>
          </p:nvSpPr>
          <p:spPr bwMode="auto">
            <a:xfrm>
              <a:off x="1897" y="2065"/>
              <a:ext cx="750" cy="22"/>
            </a:xfrm>
            <a:custGeom>
              <a:avLst/>
              <a:gdLst>
                <a:gd name="T0" fmla="*/ 706 w 750"/>
                <a:gd name="T1" fmla="*/ 22 h 22"/>
                <a:gd name="T2" fmla="*/ 42 w 750"/>
                <a:gd name="T3" fmla="*/ 22 h 22"/>
                <a:gd name="T4" fmla="*/ 22 w 750"/>
                <a:gd name="T5" fmla="*/ 12 h 22"/>
                <a:gd name="T6" fmla="*/ 0 w 750"/>
                <a:gd name="T7" fmla="*/ 0 h 22"/>
                <a:gd name="T8" fmla="*/ 750 w 750"/>
                <a:gd name="T9" fmla="*/ 0 h 22"/>
                <a:gd name="T10" fmla="*/ 728 w 750"/>
                <a:gd name="T11" fmla="*/ 12 h 22"/>
                <a:gd name="T12" fmla="*/ 706 w 750"/>
                <a:gd name="T13" fmla="*/ 22 h 22"/>
                <a:gd name="T14" fmla="*/ 0 60000 65536"/>
                <a:gd name="T15" fmla="*/ 0 60000 65536"/>
                <a:gd name="T16" fmla="*/ 0 60000 65536"/>
                <a:gd name="T17" fmla="*/ 0 60000 65536"/>
                <a:gd name="T18" fmla="*/ 0 60000 65536"/>
                <a:gd name="T19" fmla="*/ 0 60000 65536"/>
                <a:gd name="T20" fmla="*/ 0 60000 65536"/>
                <a:gd name="T21" fmla="*/ 0 w 750"/>
                <a:gd name="T22" fmla="*/ 0 h 22"/>
                <a:gd name="T23" fmla="*/ 750 w 75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22">
                  <a:moveTo>
                    <a:pt x="706" y="22"/>
                  </a:moveTo>
                  <a:lnTo>
                    <a:pt x="42" y="22"/>
                  </a:lnTo>
                  <a:lnTo>
                    <a:pt x="22" y="12"/>
                  </a:lnTo>
                  <a:lnTo>
                    <a:pt x="0" y="0"/>
                  </a:lnTo>
                  <a:lnTo>
                    <a:pt x="750" y="0"/>
                  </a:lnTo>
                  <a:lnTo>
                    <a:pt x="728" y="12"/>
                  </a:lnTo>
                  <a:lnTo>
                    <a:pt x="706" y="22"/>
                  </a:lnTo>
                  <a:close/>
                </a:path>
              </a:pathLst>
            </a:custGeom>
            <a:solidFill>
              <a:srgbClr val="BABABA"/>
            </a:solidFill>
            <a:ln w="0">
              <a:solidFill>
                <a:srgbClr val="BABABA"/>
              </a:solidFill>
              <a:round/>
              <a:headEnd/>
              <a:tailEnd/>
            </a:ln>
          </p:spPr>
          <p:txBody>
            <a:bodyPr/>
            <a:lstStyle/>
            <a:p>
              <a:endParaRPr lang="en-US"/>
            </a:p>
          </p:txBody>
        </p:sp>
        <p:sp>
          <p:nvSpPr>
            <p:cNvPr id="15466" name="Freeform 80"/>
            <p:cNvSpPr>
              <a:spLocks/>
            </p:cNvSpPr>
            <p:nvPr/>
          </p:nvSpPr>
          <p:spPr bwMode="auto">
            <a:xfrm>
              <a:off x="1897" y="2065"/>
              <a:ext cx="750" cy="22"/>
            </a:xfrm>
            <a:custGeom>
              <a:avLst/>
              <a:gdLst>
                <a:gd name="T0" fmla="*/ 706 w 750"/>
                <a:gd name="T1" fmla="*/ 22 h 22"/>
                <a:gd name="T2" fmla="*/ 42 w 750"/>
                <a:gd name="T3" fmla="*/ 22 h 22"/>
                <a:gd name="T4" fmla="*/ 22 w 750"/>
                <a:gd name="T5" fmla="*/ 12 h 22"/>
                <a:gd name="T6" fmla="*/ 0 w 750"/>
                <a:gd name="T7" fmla="*/ 0 h 22"/>
                <a:gd name="T8" fmla="*/ 750 w 750"/>
                <a:gd name="T9" fmla="*/ 0 h 22"/>
                <a:gd name="T10" fmla="*/ 728 w 750"/>
                <a:gd name="T11" fmla="*/ 12 h 22"/>
                <a:gd name="T12" fmla="*/ 706 w 750"/>
                <a:gd name="T13" fmla="*/ 22 h 22"/>
                <a:gd name="T14" fmla="*/ 0 60000 65536"/>
                <a:gd name="T15" fmla="*/ 0 60000 65536"/>
                <a:gd name="T16" fmla="*/ 0 60000 65536"/>
                <a:gd name="T17" fmla="*/ 0 60000 65536"/>
                <a:gd name="T18" fmla="*/ 0 60000 65536"/>
                <a:gd name="T19" fmla="*/ 0 60000 65536"/>
                <a:gd name="T20" fmla="*/ 0 60000 65536"/>
                <a:gd name="T21" fmla="*/ 0 w 750"/>
                <a:gd name="T22" fmla="*/ 0 h 22"/>
                <a:gd name="T23" fmla="*/ 750 w 75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22">
                  <a:moveTo>
                    <a:pt x="706" y="22"/>
                  </a:moveTo>
                  <a:lnTo>
                    <a:pt x="42" y="22"/>
                  </a:lnTo>
                  <a:lnTo>
                    <a:pt x="22" y="12"/>
                  </a:lnTo>
                  <a:lnTo>
                    <a:pt x="0" y="0"/>
                  </a:lnTo>
                  <a:lnTo>
                    <a:pt x="750" y="0"/>
                  </a:lnTo>
                  <a:lnTo>
                    <a:pt x="728" y="12"/>
                  </a:lnTo>
                  <a:lnTo>
                    <a:pt x="706" y="22"/>
                  </a:lnTo>
                </a:path>
              </a:pathLst>
            </a:custGeom>
            <a:noFill/>
            <a:ln w="6350">
              <a:solidFill>
                <a:srgbClr val="000000"/>
              </a:solidFill>
              <a:round/>
              <a:headEnd/>
              <a:tailEnd/>
            </a:ln>
          </p:spPr>
          <p:txBody>
            <a:bodyPr/>
            <a:lstStyle/>
            <a:p>
              <a:endParaRPr lang="en-US"/>
            </a:p>
          </p:txBody>
        </p:sp>
        <p:sp>
          <p:nvSpPr>
            <p:cNvPr id="15467" name="Rectangle 81"/>
            <p:cNvSpPr>
              <a:spLocks noChangeArrowheads="1"/>
            </p:cNvSpPr>
            <p:nvPr/>
          </p:nvSpPr>
          <p:spPr bwMode="auto">
            <a:xfrm>
              <a:off x="1951" y="1879"/>
              <a:ext cx="34" cy="340"/>
            </a:xfrm>
            <a:prstGeom prst="rect">
              <a:avLst/>
            </a:prstGeom>
            <a:solidFill>
              <a:srgbClr val="BABABA"/>
            </a:solidFill>
            <a:ln w="0">
              <a:solidFill>
                <a:srgbClr val="BABABA"/>
              </a:solidFill>
              <a:miter lim="800000"/>
              <a:headEnd/>
              <a:tailEnd/>
            </a:ln>
          </p:spPr>
          <p:txBody>
            <a:bodyPr/>
            <a:lstStyle/>
            <a:p>
              <a:endParaRPr lang="en-US"/>
            </a:p>
          </p:txBody>
        </p:sp>
        <p:sp>
          <p:nvSpPr>
            <p:cNvPr id="15468" name="Rectangle 82"/>
            <p:cNvSpPr>
              <a:spLocks noChangeArrowheads="1"/>
            </p:cNvSpPr>
            <p:nvPr/>
          </p:nvSpPr>
          <p:spPr bwMode="auto">
            <a:xfrm>
              <a:off x="1951" y="1879"/>
              <a:ext cx="34" cy="340"/>
            </a:xfrm>
            <a:prstGeom prst="rect">
              <a:avLst/>
            </a:prstGeom>
            <a:noFill/>
            <a:ln w="6350">
              <a:solidFill>
                <a:srgbClr val="000000"/>
              </a:solidFill>
              <a:miter lim="800000"/>
              <a:headEnd/>
              <a:tailEnd/>
            </a:ln>
          </p:spPr>
          <p:txBody>
            <a:bodyPr/>
            <a:lstStyle/>
            <a:p>
              <a:endParaRPr lang="en-US"/>
            </a:p>
          </p:txBody>
        </p:sp>
        <p:sp>
          <p:nvSpPr>
            <p:cNvPr id="15469" name="Rectangle 83"/>
            <p:cNvSpPr>
              <a:spLocks noChangeArrowheads="1"/>
            </p:cNvSpPr>
            <p:nvPr/>
          </p:nvSpPr>
          <p:spPr bwMode="auto">
            <a:xfrm>
              <a:off x="1939" y="1963"/>
              <a:ext cx="12" cy="172"/>
            </a:xfrm>
            <a:prstGeom prst="rect">
              <a:avLst/>
            </a:prstGeom>
            <a:solidFill>
              <a:srgbClr val="BABABA"/>
            </a:solidFill>
            <a:ln w="0">
              <a:solidFill>
                <a:srgbClr val="BABABA"/>
              </a:solidFill>
              <a:miter lim="800000"/>
              <a:headEnd/>
              <a:tailEnd/>
            </a:ln>
          </p:spPr>
          <p:txBody>
            <a:bodyPr/>
            <a:lstStyle/>
            <a:p>
              <a:endParaRPr lang="en-US"/>
            </a:p>
          </p:txBody>
        </p:sp>
        <p:sp>
          <p:nvSpPr>
            <p:cNvPr id="15470" name="Rectangle 84"/>
            <p:cNvSpPr>
              <a:spLocks noChangeArrowheads="1"/>
            </p:cNvSpPr>
            <p:nvPr/>
          </p:nvSpPr>
          <p:spPr bwMode="auto">
            <a:xfrm>
              <a:off x="1939" y="1963"/>
              <a:ext cx="12" cy="172"/>
            </a:xfrm>
            <a:prstGeom prst="rect">
              <a:avLst/>
            </a:prstGeom>
            <a:noFill/>
            <a:ln w="6350">
              <a:solidFill>
                <a:srgbClr val="000000"/>
              </a:solidFill>
              <a:miter lim="800000"/>
              <a:headEnd/>
              <a:tailEnd/>
            </a:ln>
          </p:spPr>
          <p:txBody>
            <a:bodyPr/>
            <a:lstStyle/>
            <a:p>
              <a:endParaRPr lang="en-US"/>
            </a:p>
          </p:txBody>
        </p:sp>
        <p:sp>
          <p:nvSpPr>
            <p:cNvPr id="15471" name="Rectangle 85"/>
            <p:cNvSpPr>
              <a:spLocks noChangeArrowheads="1"/>
            </p:cNvSpPr>
            <p:nvPr/>
          </p:nvSpPr>
          <p:spPr bwMode="auto">
            <a:xfrm>
              <a:off x="1985" y="1963"/>
              <a:ext cx="10" cy="172"/>
            </a:xfrm>
            <a:prstGeom prst="rect">
              <a:avLst/>
            </a:prstGeom>
            <a:solidFill>
              <a:srgbClr val="BABABA"/>
            </a:solidFill>
            <a:ln w="0">
              <a:solidFill>
                <a:srgbClr val="BABABA"/>
              </a:solidFill>
              <a:miter lim="800000"/>
              <a:headEnd/>
              <a:tailEnd/>
            </a:ln>
          </p:spPr>
          <p:txBody>
            <a:bodyPr/>
            <a:lstStyle/>
            <a:p>
              <a:endParaRPr lang="en-US"/>
            </a:p>
          </p:txBody>
        </p:sp>
        <p:sp>
          <p:nvSpPr>
            <p:cNvPr id="15472" name="Rectangle 86"/>
            <p:cNvSpPr>
              <a:spLocks noChangeArrowheads="1"/>
            </p:cNvSpPr>
            <p:nvPr/>
          </p:nvSpPr>
          <p:spPr bwMode="auto">
            <a:xfrm>
              <a:off x="1985" y="1963"/>
              <a:ext cx="10" cy="172"/>
            </a:xfrm>
            <a:prstGeom prst="rect">
              <a:avLst/>
            </a:prstGeom>
            <a:noFill/>
            <a:ln w="6350">
              <a:solidFill>
                <a:srgbClr val="000000"/>
              </a:solidFill>
              <a:miter lim="800000"/>
              <a:headEnd/>
              <a:tailEnd/>
            </a:ln>
          </p:spPr>
          <p:txBody>
            <a:bodyPr/>
            <a:lstStyle/>
            <a:p>
              <a:endParaRPr lang="en-US"/>
            </a:p>
          </p:txBody>
        </p:sp>
        <p:sp>
          <p:nvSpPr>
            <p:cNvPr id="15473" name="Rectangle 87"/>
            <p:cNvSpPr>
              <a:spLocks noChangeArrowheads="1"/>
            </p:cNvSpPr>
            <p:nvPr/>
          </p:nvSpPr>
          <p:spPr bwMode="auto">
            <a:xfrm>
              <a:off x="2559" y="1897"/>
              <a:ext cx="34" cy="340"/>
            </a:xfrm>
            <a:prstGeom prst="rect">
              <a:avLst/>
            </a:prstGeom>
            <a:solidFill>
              <a:srgbClr val="BABABA"/>
            </a:solidFill>
            <a:ln w="0">
              <a:solidFill>
                <a:srgbClr val="BABABA"/>
              </a:solidFill>
              <a:miter lim="800000"/>
              <a:headEnd/>
              <a:tailEnd/>
            </a:ln>
          </p:spPr>
          <p:txBody>
            <a:bodyPr/>
            <a:lstStyle/>
            <a:p>
              <a:endParaRPr lang="en-US"/>
            </a:p>
          </p:txBody>
        </p:sp>
        <p:sp>
          <p:nvSpPr>
            <p:cNvPr id="15474" name="Rectangle 88"/>
            <p:cNvSpPr>
              <a:spLocks noChangeArrowheads="1"/>
            </p:cNvSpPr>
            <p:nvPr/>
          </p:nvSpPr>
          <p:spPr bwMode="auto">
            <a:xfrm>
              <a:off x="2559" y="1897"/>
              <a:ext cx="34" cy="340"/>
            </a:xfrm>
            <a:prstGeom prst="rect">
              <a:avLst/>
            </a:prstGeom>
            <a:noFill/>
            <a:ln w="6350">
              <a:solidFill>
                <a:srgbClr val="000000"/>
              </a:solidFill>
              <a:miter lim="800000"/>
              <a:headEnd/>
              <a:tailEnd/>
            </a:ln>
          </p:spPr>
          <p:txBody>
            <a:bodyPr/>
            <a:lstStyle/>
            <a:p>
              <a:endParaRPr lang="en-US"/>
            </a:p>
          </p:txBody>
        </p:sp>
        <p:sp>
          <p:nvSpPr>
            <p:cNvPr id="15475" name="Rectangle 89"/>
            <p:cNvSpPr>
              <a:spLocks noChangeArrowheads="1"/>
            </p:cNvSpPr>
            <p:nvPr/>
          </p:nvSpPr>
          <p:spPr bwMode="auto">
            <a:xfrm>
              <a:off x="2549" y="1981"/>
              <a:ext cx="10" cy="172"/>
            </a:xfrm>
            <a:prstGeom prst="rect">
              <a:avLst/>
            </a:prstGeom>
            <a:solidFill>
              <a:srgbClr val="BABABA"/>
            </a:solidFill>
            <a:ln w="0">
              <a:solidFill>
                <a:srgbClr val="BABABA"/>
              </a:solidFill>
              <a:miter lim="800000"/>
              <a:headEnd/>
              <a:tailEnd/>
            </a:ln>
          </p:spPr>
          <p:txBody>
            <a:bodyPr/>
            <a:lstStyle/>
            <a:p>
              <a:endParaRPr lang="en-US"/>
            </a:p>
          </p:txBody>
        </p:sp>
        <p:sp>
          <p:nvSpPr>
            <p:cNvPr id="15476" name="Rectangle 90"/>
            <p:cNvSpPr>
              <a:spLocks noChangeArrowheads="1"/>
            </p:cNvSpPr>
            <p:nvPr/>
          </p:nvSpPr>
          <p:spPr bwMode="auto">
            <a:xfrm>
              <a:off x="2549" y="1981"/>
              <a:ext cx="10" cy="172"/>
            </a:xfrm>
            <a:prstGeom prst="rect">
              <a:avLst/>
            </a:prstGeom>
            <a:noFill/>
            <a:ln w="6350">
              <a:solidFill>
                <a:srgbClr val="000000"/>
              </a:solidFill>
              <a:miter lim="800000"/>
              <a:headEnd/>
              <a:tailEnd/>
            </a:ln>
          </p:spPr>
          <p:txBody>
            <a:bodyPr/>
            <a:lstStyle/>
            <a:p>
              <a:endParaRPr lang="en-US"/>
            </a:p>
          </p:txBody>
        </p:sp>
        <p:sp>
          <p:nvSpPr>
            <p:cNvPr id="15477" name="Rectangle 91"/>
            <p:cNvSpPr>
              <a:spLocks noChangeArrowheads="1"/>
            </p:cNvSpPr>
            <p:nvPr/>
          </p:nvSpPr>
          <p:spPr bwMode="auto">
            <a:xfrm>
              <a:off x="2593" y="1981"/>
              <a:ext cx="10" cy="172"/>
            </a:xfrm>
            <a:prstGeom prst="rect">
              <a:avLst/>
            </a:prstGeom>
            <a:solidFill>
              <a:srgbClr val="BABABA"/>
            </a:solidFill>
            <a:ln w="0">
              <a:solidFill>
                <a:srgbClr val="BABABA"/>
              </a:solidFill>
              <a:miter lim="800000"/>
              <a:headEnd/>
              <a:tailEnd/>
            </a:ln>
          </p:spPr>
          <p:txBody>
            <a:bodyPr/>
            <a:lstStyle/>
            <a:p>
              <a:endParaRPr lang="en-US"/>
            </a:p>
          </p:txBody>
        </p:sp>
        <p:sp>
          <p:nvSpPr>
            <p:cNvPr id="15478" name="Rectangle 92"/>
            <p:cNvSpPr>
              <a:spLocks noChangeArrowheads="1"/>
            </p:cNvSpPr>
            <p:nvPr/>
          </p:nvSpPr>
          <p:spPr bwMode="auto">
            <a:xfrm>
              <a:off x="2593" y="1981"/>
              <a:ext cx="10" cy="172"/>
            </a:xfrm>
            <a:prstGeom prst="rect">
              <a:avLst/>
            </a:prstGeom>
            <a:noFill/>
            <a:ln w="6350">
              <a:solidFill>
                <a:srgbClr val="000000"/>
              </a:solidFill>
              <a:miter lim="800000"/>
              <a:headEnd/>
              <a:tailEnd/>
            </a:ln>
          </p:spPr>
          <p:txBody>
            <a:bodyPr/>
            <a:lstStyle/>
            <a:p>
              <a:endParaRPr lang="en-US"/>
            </a:p>
          </p:txBody>
        </p:sp>
        <p:sp>
          <p:nvSpPr>
            <p:cNvPr id="15479" name="Rectangle 93"/>
            <p:cNvSpPr>
              <a:spLocks noChangeArrowheads="1"/>
            </p:cNvSpPr>
            <p:nvPr/>
          </p:nvSpPr>
          <p:spPr bwMode="auto">
            <a:xfrm>
              <a:off x="2715" y="2109"/>
              <a:ext cx="396" cy="12"/>
            </a:xfrm>
            <a:prstGeom prst="rect">
              <a:avLst/>
            </a:prstGeom>
            <a:solidFill>
              <a:srgbClr val="BABABA"/>
            </a:solidFill>
            <a:ln w="0">
              <a:solidFill>
                <a:srgbClr val="BABABA"/>
              </a:solidFill>
              <a:miter lim="800000"/>
              <a:headEnd/>
              <a:tailEnd/>
            </a:ln>
          </p:spPr>
          <p:txBody>
            <a:bodyPr/>
            <a:lstStyle/>
            <a:p>
              <a:endParaRPr lang="en-US"/>
            </a:p>
          </p:txBody>
        </p:sp>
        <p:sp>
          <p:nvSpPr>
            <p:cNvPr id="15480" name="Rectangle 94"/>
            <p:cNvSpPr>
              <a:spLocks noChangeArrowheads="1"/>
            </p:cNvSpPr>
            <p:nvPr/>
          </p:nvSpPr>
          <p:spPr bwMode="auto">
            <a:xfrm>
              <a:off x="2715" y="2109"/>
              <a:ext cx="396" cy="12"/>
            </a:xfrm>
            <a:prstGeom prst="rect">
              <a:avLst/>
            </a:prstGeom>
            <a:noFill/>
            <a:ln w="6350">
              <a:solidFill>
                <a:srgbClr val="000000"/>
              </a:solidFill>
              <a:miter lim="800000"/>
              <a:headEnd/>
              <a:tailEnd/>
            </a:ln>
          </p:spPr>
          <p:txBody>
            <a:bodyPr/>
            <a:lstStyle/>
            <a:p>
              <a:endParaRPr lang="en-US"/>
            </a:p>
          </p:txBody>
        </p:sp>
        <p:sp>
          <p:nvSpPr>
            <p:cNvPr id="15481" name="Rectangle 95"/>
            <p:cNvSpPr>
              <a:spLocks noChangeArrowheads="1"/>
            </p:cNvSpPr>
            <p:nvPr/>
          </p:nvSpPr>
          <p:spPr bwMode="auto">
            <a:xfrm>
              <a:off x="2715" y="2081"/>
              <a:ext cx="396" cy="12"/>
            </a:xfrm>
            <a:prstGeom prst="rect">
              <a:avLst/>
            </a:prstGeom>
            <a:solidFill>
              <a:srgbClr val="BABABA"/>
            </a:solidFill>
            <a:ln w="0">
              <a:solidFill>
                <a:srgbClr val="BABABA"/>
              </a:solidFill>
              <a:miter lim="800000"/>
              <a:headEnd/>
              <a:tailEnd/>
            </a:ln>
          </p:spPr>
          <p:txBody>
            <a:bodyPr/>
            <a:lstStyle/>
            <a:p>
              <a:endParaRPr lang="en-US"/>
            </a:p>
          </p:txBody>
        </p:sp>
        <p:sp>
          <p:nvSpPr>
            <p:cNvPr id="15482" name="Rectangle 96"/>
            <p:cNvSpPr>
              <a:spLocks noChangeArrowheads="1"/>
            </p:cNvSpPr>
            <p:nvPr/>
          </p:nvSpPr>
          <p:spPr bwMode="auto">
            <a:xfrm>
              <a:off x="2715" y="2081"/>
              <a:ext cx="396" cy="12"/>
            </a:xfrm>
            <a:prstGeom prst="rect">
              <a:avLst/>
            </a:prstGeom>
            <a:noFill/>
            <a:ln w="6350">
              <a:solidFill>
                <a:srgbClr val="000000"/>
              </a:solidFill>
              <a:miter lim="800000"/>
              <a:headEnd/>
              <a:tailEnd/>
            </a:ln>
          </p:spPr>
          <p:txBody>
            <a:bodyPr/>
            <a:lstStyle/>
            <a:p>
              <a:endParaRPr lang="en-US"/>
            </a:p>
          </p:txBody>
        </p:sp>
        <p:sp>
          <p:nvSpPr>
            <p:cNvPr id="15483" name="Rectangle 97"/>
            <p:cNvSpPr>
              <a:spLocks noChangeArrowheads="1"/>
            </p:cNvSpPr>
            <p:nvPr/>
          </p:nvSpPr>
          <p:spPr bwMode="auto">
            <a:xfrm>
              <a:off x="2715" y="2053"/>
              <a:ext cx="396" cy="10"/>
            </a:xfrm>
            <a:prstGeom prst="rect">
              <a:avLst/>
            </a:prstGeom>
            <a:solidFill>
              <a:srgbClr val="BABABA"/>
            </a:solidFill>
            <a:ln w="0">
              <a:solidFill>
                <a:srgbClr val="BABABA"/>
              </a:solidFill>
              <a:miter lim="800000"/>
              <a:headEnd/>
              <a:tailEnd/>
            </a:ln>
          </p:spPr>
          <p:txBody>
            <a:bodyPr/>
            <a:lstStyle/>
            <a:p>
              <a:endParaRPr lang="en-US"/>
            </a:p>
          </p:txBody>
        </p:sp>
        <p:sp>
          <p:nvSpPr>
            <p:cNvPr id="15484" name="Rectangle 98"/>
            <p:cNvSpPr>
              <a:spLocks noChangeArrowheads="1"/>
            </p:cNvSpPr>
            <p:nvPr/>
          </p:nvSpPr>
          <p:spPr bwMode="auto">
            <a:xfrm>
              <a:off x="2715" y="2053"/>
              <a:ext cx="396" cy="10"/>
            </a:xfrm>
            <a:prstGeom prst="rect">
              <a:avLst/>
            </a:prstGeom>
            <a:noFill/>
            <a:ln w="6350">
              <a:solidFill>
                <a:srgbClr val="000000"/>
              </a:solidFill>
              <a:miter lim="800000"/>
              <a:headEnd/>
              <a:tailEnd/>
            </a:ln>
          </p:spPr>
          <p:txBody>
            <a:bodyPr/>
            <a:lstStyle/>
            <a:p>
              <a:endParaRPr lang="en-US"/>
            </a:p>
          </p:txBody>
        </p:sp>
        <p:sp>
          <p:nvSpPr>
            <p:cNvPr id="15485" name="Rectangle 99"/>
            <p:cNvSpPr>
              <a:spLocks noChangeArrowheads="1"/>
            </p:cNvSpPr>
            <p:nvPr/>
          </p:nvSpPr>
          <p:spPr bwMode="auto">
            <a:xfrm>
              <a:off x="2715" y="2023"/>
              <a:ext cx="396" cy="12"/>
            </a:xfrm>
            <a:prstGeom prst="rect">
              <a:avLst/>
            </a:prstGeom>
            <a:solidFill>
              <a:srgbClr val="BABABA"/>
            </a:solidFill>
            <a:ln w="0">
              <a:solidFill>
                <a:srgbClr val="BABABA"/>
              </a:solidFill>
              <a:miter lim="800000"/>
              <a:headEnd/>
              <a:tailEnd/>
            </a:ln>
          </p:spPr>
          <p:txBody>
            <a:bodyPr/>
            <a:lstStyle/>
            <a:p>
              <a:endParaRPr lang="en-US"/>
            </a:p>
          </p:txBody>
        </p:sp>
        <p:sp>
          <p:nvSpPr>
            <p:cNvPr id="15486" name="Rectangle 100"/>
            <p:cNvSpPr>
              <a:spLocks noChangeArrowheads="1"/>
            </p:cNvSpPr>
            <p:nvPr/>
          </p:nvSpPr>
          <p:spPr bwMode="auto">
            <a:xfrm>
              <a:off x="2715" y="2023"/>
              <a:ext cx="396" cy="12"/>
            </a:xfrm>
            <a:prstGeom prst="rect">
              <a:avLst/>
            </a:prstGeom>
            <a:noFill/>
            <a:ln w="6350">
              <a:solidFill>
                <a:srgbClr val="000000"/>
              </a:solidFill>
              <a:miter lim="800000"/>
              <a:headEnd/>
              <a:tailEnd/>
            </a:ln>
          </p:spPr>
          <p:txBody>
            <a:bodyPr/>
            <a:lstStyle/>
            <a:p>
              <a:endParaRPr lang="en-US"/>
            </a:p>
          </p:txBody>
        </p:sp>
        <p:sp>
          <p:nvSpPr>
            <p:cNvPr id="15487" name="Rectangle 101"/>
            <p:cNvSpPr>
              <a:spLocks noChangeArrowheads="1"/>
            </p:cNvSpPr>
            <p:nvPr/>
          </p:nvSpPr>
          <p:spPr bwMode="auto">
            <a:xfrm>
              <a:off x="2715" y="2093"/>
              <a:ext cx="396" cy="16"/>
            </a:xfrm>
            <a:prstGeom prst="rect">
              <a:avLst/>
            </a:prstGeom>
            <a:solidFill>
              <a:srgbClr val="BABABA"/>
            </a:solidFill>
            <a:ln w="0">
              <a:solidFill>
                <a:srgbClr val="BABABA"/>
              </a:solidFill>
              <a:miter lim="800000"/>
              <a:headEnd/>
              <a:tailEnd/>
            </a:ln>
          </p:spPr>
          <p:txBody>
            <a:bodyPr/>
            <a:lstStyle/>
            <a:p>
              <a:endParaRPr lang="en-US"/>
            </a:p>
          </p:txBody>
        </p:sp>
        <p:sp>
          <p:nvSpPr>
            <p:cNvPr id="15488" name="Rectangle 102"/>
            <p:cNvSpPr>
              <a:spLocks noChangeArrowheads="1"/>
            </p:cNvSpPr>
            <p:nvPr/>
          </p:nvSpPr>
          <p:spPr bwMode="auto">
            <a:xfrm>
              <a:off x="2715" y="2093"/>
              <a:ext cx="396" cy="16"/>
            </a:xfrm>
            <a:prstGeom prst="rect">
              <a:avLst/>
            </a:prstGeom>
            <a:noFill/>
            <a:ln w="6350">
              <a:solidFill>
                <a:srgbClr val="000000"/>
              </a:solidFill>
              <a:miter lim="800000"/>
              <a:headEnd/>
              <a:tailEnd/>
            </a:ln>
          </p:spPr>
          <p:txBody>
            <a:bodyPr/>
            <a:lstStyle/>
            <a:p>
              <a:endParaRPr lang="en-US"/>
            </a:p>
          </p:txBody>
        </p:sp>
        <p:sp>
          <p:nvSpPr>
            <p:cNvPr id="15489" name="Rectangle 103"/>
            <p:cNvSpPr>
              <a:spLocks noChangeArrowheads="1"/>
            </p:cNvSpPr>
            <p:nvPr/>
          </p:nvSpPr>
          <p:spPr bwMode="auto">
            <a:xfrm>
              <a:off x="2715" y="2063"/>
              <a:ext cx="396" cy="18"/>
            </a:xfrm>
            <a:prstGeom prst="rect">
              <a:avLst/>
            </a:prstGeom>
            <a:solidFill>
              <a:srgbClr val="BABABA"/>
            </a:solidFill>
            <a:ln w="0">
              <a:solidFill>
                <a:srgbClr val="BABABA"/>
              </a:solidFill>
              <a:miter lim="800000"/>
              <a:headEnd/>
              <a:tailEnd/>
            </a:ln>
          </p:spPr>
          <p:txBody>
            <a:bodyPr/>
            <a:lstStyle/>
            <a:p>
              <a:endParaRPr lang="en-US"/>
            </a:p>
          </p:txBody>
        </p:sp>
        <p:sp>
          <p:nvSpPr>
            <p:cNvPr id="15490" name="Rectangle 104"/>
            <p:cNvSpPr>
              <a:spLocks noChangeArrowheads="1"/>
            </p:cNvSpPr>
            <p:nvPr/>
          </p:nvSpPr>
          <p:spPr bwMode="auto">
            <a:xfrm>
              <a:off x="2715" y="2063"/>
              <a:ext cx="396" cy="18"/>
            </a:xfrm>
            <a:prstGeom prst="rect">
              <a:avLst/>
            </a:prstGeom>
            <a:noFill/>
            <a:ln w="6350">
              <a:solidFill>
                <a:srgbClr val="000000"/>
              </a:solidFill>
              <a:miter lim="800000"/>
              <a:headEnd/>
              <a:tailEnd/>
            </a:ln>
          </p:spPr>
          <p:txBody>
            <a:bodyPr/>
            <a:lstStyle/>
            <a:p>
              <a:endParaRPr lang="en-US"/>
            </a:p>
          </p:txBody>
        </p:sp>
        <p:sp>
          <p:nvSpPr>
            <p:cNvPr id="15491" name="Rectangle 105"/>
            <p:cNvSpPr>
              <a:spLocks noChangeArrowheads="1"/>
            </p:cNvSpPr>
            <p:nvPr/>
          </p:nvSpPr>
          <p:spPr bwMode="auto">
            <a:xfrm>
              <a:off x="2715" y="2035"/>
              <a:ext cx="396" cy="18"/>
            </a:xfrm>
            <a:prstGeom prst="rect">
              <a:avLst/>
            </a:prstGeom>
            <a:solidFill>
              <a:srgbClr val="BABABA"/>
            </a:solidFill>
            <a:ln w="0">
              <a:solidFill>
                <a:srgbClr val="BABABA"/>
              </a:solidFill>
              <a:miter lim="800000"/>
              <a:headEnd/>
              <a:tailEnd/>
            </a:ln>
          </p:spPr>
          <p:txBody>
            <a:bodyPr/>
            <a:lstStyle/>
            <a:p>
              <a:endParaRPr lang="en-US"/>
            </a:p>
          </p:txBody>
        </p:sp>
        <p:sp>
          <p:nvSpPr>
            <p:cNvPr id="15492" name="Rectangle 106"/>
            <p:cNvSpPr>
              <a:spLocks noChangeArrowheads="1"/>
            </p:cNvSpPr>
            <p:nvPr/>
          </p:nvSpPr>
          <p:spPr bwMode="auto">
            <a:xfrm>
              <a:off x="2715" y="2035"/>
              <a:ext cx="396" cy="18"/>
            </a:xfrm>
            <a:prstGeom prst="rect">
              <a:avLst/>
            </a:prstGeom>
            <a:noFill/>
            <a:ln w="6350">
              <a:solidFill>
                <a:srgbClr val="000000"/>
              </a:solidFill>
              <a:miter lim="800000"/>
              <a:headEnd/>
              <a:tailEnd/>
            </a:ln>
          </p:spPr>
          <p:txBody>
            <a:bodyPr/>
            <a:lstStyle/>
            <a:p>
              <a:endParaRPr lang="en-US"/>
            </a:p>
          </p:txBody>
        </p:sp>
        <p:sp>
          <p:nvSpPr>
            <p:cNvPr id="15493" name="Rectangle 107"/>
            <p:cNvSpPr>
              <a:spLocks noChangeArrowheads="1"/>
            </p:cNvSpPr>
            <p:nvPr/>
          </p:nvSpPr>
          <p:spPr bwMode="auto">
            <a:xfrm>
              <a:off x="2715" y="2007"/>
              <a:ext cx="396" cy="18"/>
            </a:xfrm>
            <a:prstGeom prst="rect">
              <a:avLst/>
            </a:prstGeom>
            <a:solidFill>
              <a:srgbClr val="BABABA"/>
            </a:solidFill>
            <a:ln w="0">
              <a:solidFill>
                <a:srgbClr val="BABABA"/>
              </a:solidFill>
              <a:miter lim="800000"/>
              <a:headEnd/>
              <a:tailEnd/>
            </a:ln>
          </p:spPr>
          <p:txBody>
            <a:bodyPr/>
            <a:lstStyle/>
            <a:p>
              <a:endParaRPr lang="en-US"/>
            </a:p>
          </p:txBody>
        </p:sp>
        <p:sp>
          <p:nvSpPr>
            <p:cNvPr id="15494" name="Rectangle 108"/>
            <p:cNvSpPr>
              <a:spLocks noChangeArrowheads="1"/>
            </p:cNvSpPr>
            <p:nvPr/>
          </p:nvSpPr>
          <p:spPr bwMode="auto">
            <a:xfrm>
              <a:off x="2715" y="2007"/>
              <a:ext cx="396" cy="18"/>
            </a:xfrm>
            <a:prstGeom prst="rect">
              <a:avLst/>
            </a:prstGeom>
            <a:noFill/>
            <a:ln w="6350">
              <a:solidFill>
                <a:srgbClr val="000000"/>
              </a:solidFill>
              <a:miter lim="800000"/>
              <a:headEnd/>
              <a:tailEnd/>
            </a:ln>
          </p:spPr>
          <p:txBody>
            <a:bodyPr/>
            <a:lstStyle/>
            <a:p>
              <a:endParaRPr lang="en-US"/>
            </a:p>
          </p:txBody>
        </p:sp>
        <p:sp>
          <p:nvSpPr>
            <p:cNvPr id="15495" name="Rectangle 109"/>
            <p:cNvSpPr>
              <a:spLocks noChangeArrowheads="1"/>
            </p:cNvSpPr>
            <p:nvPr/>
          </p:nvSpPr>
          <p:spPr bwMode="auto">
            <a:xfrm>
              <a:off x="2715" y="1995"/>
              <a:ext cx="396" cy="12"/>
            </a:xfrm>
            <a:prstGeom prst="rect">
              <a:avLst/>
            </a:prstGeom>
            <a:solidFill>
              <a:srgbClr val="BABABA"/>
            </a:solidFill>
            <a:ln w="0">
              <a:solidFill>
                <a:srgbClr val="BABABA"/>
              </a:solidFill>
              <a:miter lim="800000"/>
              <a:headEnd/>
              <a:tailEnd/>
            </a:ln>
          </p:spPr>
          <p:txBody>
            <a:bodyPr/>
            <a:lstStyle/>
            <a:p>
              <a:endParaRPr lang="en-US"/>
            </a:p>
          </p:txBody>
        </p:sp>
        <p:sp>
          <p:nvSpPr>
            <p:cNvPr id="15496" name="Rectangle 110"/>
            <p:cNvSpPr>
              <a:spLocks noChangeArrowheads="1"/>
            </p:cNvSpPr>
            <p:nvPr/>
          </p:nvSpPr>
          <p:spPr bwMode="auto">
            <a:xfrm>
              <a:off x="2715" y="1995"/>
              <a:ext cx="396" cy="12"/>
            </a:xfrm>
            <a:prstGeom prst="rect">
              <a:avLst/>
            </a:prstGeom>
            <a:noFill/>
            <a:ln w="6350">
              <a:solidFill>
                <a:srgbClr val="000000"/>
              </a:solidFill>
              <a:miter lim="800000"/>
              <a:headEnd/>
              <a:tailEnd/>
            </a:ln>
          </p:spPr>
          <p:txBody>
            <a:bodyPr/>
            <a:lstStyle/>
            <a:p>
              <a:endParaRPr lang="en-US"/>
            </a:p>
          </p:txBody>
        </p:sp>
        <p:sp>
          <p:nvSpPr>
            <p:cNvPr id="15497" name="Rectangle 111"/>
            <p:cNvSpPr>
              <a:spLocks noChangeArrowheads="1"/>
            </p:cNvSpPr>
            <p:nvPr/>
          </p:nvSpPr>
          <p:spPr bwMode="auto">
            <a:xfrm>
              <a:off x="2757" y="1887"/>
              <a:ext cx="34" cy="342"/>
            </a:xfrm>
            <a:prstGeom prst="rect">
              <a:avLst/>
            </a:prstGeom>
            <a:solidFill>
              <a:srgbClr val="BABABA"/>
            </a:solidFill>
            <a:ln w="0">
              <a:solidFill>
                <a:srgbClr val="BABABA"/>
              </a:solidFill>
              <a:miter lim="800000"/>
              <a:headEnd/>
              <a:tailEnd/>
            </a:ln>
          </p:spPr>
          <p:txBody>
            <a:bodyPr/>
            <a:lstStyle/>
            <a:p>
              <a:endParaRPr lang="en-US"/>
            </a:p>
          </p:txBody>
        </p:sp>
        <p:sp>
          <p:nvSpPr>
            <p:cNvPr id="15498" name="Rectangle 112"/>
            <p:cNvSpPr>
              <a:spLocks noChangeArrowheads="1"/>
            </p:cNvSpPr>
            <p:nvPr/>
          </p:nvSpPr>
          <p:spPr bwMode="auto">
            <a:xfrm>
              <a:off x="2757" y="1887"/>
              <a:ext cx="34" cy="342"/>
            </a:xfrm>
            <a:prstGeom prst="rect">
              <a:avLst/>
            </a:prstGeom>
            <a:noFill/>
            <a:ln w="6350">
              <a:solidFill>
                <a:srgbClr val="000000"/>
              </a:solidFill>
              <a:miter lim="800000"/>
              <a:headEnd/>
              <a:tailEnd/>
            </a:ln>
          </p:spPr>
          <p:txBody>
            <a:bodyPr/>
            <a:lstStyle/>
            <a:p>
              <a:endParaRPr lang="en-US"/>
            </a:p>
          </p:txBody>
        </p:sp>
        <p:sp>
          <p:nvSpPr>
            <p:cNvPr id="15499" name="Rectangle 113"/>
            <p:cNvSpPr>
              <a:spLocks noChangeArrowheads="1"/>
            </p:cNvSpPr>
            <p:nvPr/>
          </p:nvSpPr>
          <p:spPr bwMode="auto">
            <a:xfrm>
              <a:off x="2747" y="1973"/>
              <a:ext cx="10" cy="170"/>
            </a:xfrm>
            <a:prstGeom prst="rect">
              <a:avLst/>
            </a:prstGeom>
            <a:solidFill>
              <a:srgbClr val="BABABA"/>
            </a:solidFill>
            <a:ln w="0">
              <a:solidFill>
                <a:srgbClr val="BABABA"/>
              </a:solidFill>
              <a:miter lim="800000"/>
              <a:headEnd/>
              <a:tailEnd/>
            </a:ln>
          </p:spPr>
          <p:txBody>
            <a:bodyPr/>
            <a:lstStyle/>
            <a:p>
              <a:endParaRPr lang="en-US"/>
            </a:p>
          </p:txBody>
        </p:sp>
        <p:sp>
          <p:nvSpPr>
            <p:cNvPr id="15500" name="Rectangle 114"/>
            <p:cNvSpPr>
              <a:spLocks noChangeArrowheads="1"/>
            </p:cNvSpPr>
            <p:nvPr/>
          </p:nvSpPr>
          <p:spPr bwMode="auto">
            <a:xfrm>
              <a:off x="2747" y="1973"/>
              <a:ext cx="10" cy="170"/>
            </a:xfrm>
            <a:prstGeom prst="rect">
              <a:avLst/>
            </a:prstGeom>
            <a:noFill/>
            <a:ln w="6350">
              <a:solidFill>
                <a:srgbClr val="000000"/>
              </a:solidFill>
              <a:miter lim="800000"/>
              <a:headEnd/>
              <a:tailEnd/>
            </a:ln>
          </p:spPr>
          <p:txBody>
            <a:bodyPr/>
            <a:lstStyle/>
            <a:p>
              <a:endParaRPr lang="en-US"/>
            </a:p>
          </p:txBody>
        </p:sp>
        <p:sp>
          <p:nvSpPr>
            <p:cNvPr id="15501" name="Rectangle 115"/>
            <p:cNvSpPr>
              <a:spLocks noChangeArrowheads="1"/>
            </p:cNvSpPr>
            <p:nvPr/>
          </p:nvSpPr>
          <p:spPr bwMode="auto">
            <a:xfrm>
              <a:off x="2791" y="1973"/>
              <a:ext cx="10" cy="170"/>
            </a:xfrm>
            <a:prstGeom prst="rect">
              <a:avLst/>
            </a:prstGeom>
            <a:solidFill>
              <a:srgbClr val="BABABA"/>
            </a:solidFill>
            <a:ln w="0">
              <a:solidFill>
                <a:srgbClr val="BABABA"/>
              </a:solidFill>
              <a:miter lim="800000"/>
              <a:headEnd/>
              <a:tailEnd/>
            </a:ln>
          </p:spPr>
          <p:txBody>
            <a:bodyPr/>
            <a:lstStyle/>
            <a:p>
              <a:endParaRPr lang="en-US"/>
            </a:p>
          </p:txBody>
        </p:sp>
        <p:sp>
          <p:nvSpPr>
            <p:cNvPr id="15502" name="Rectangle 116"/>
            <p:cNvSpPr>
              <a:spLocks noChangeArrowheads="1"/>
            </p:cNvSpPr>
            <p:nvPr/>
          </p:nvSpPr>
          <p:spPr bwMode="auto">
            <a:xfrm>
              <a:off x="2791" y="1973"/>
              <a:ext cx="10" cy="170"/>
            </a:xfrm>
            <a:prstGeom prst="rect">
              <a:avLst/>
            </a:prstGeom>
            <a:noFill/>
            <a:ln w="6350">
              <a:solidFill>
                <a:srgbClr val="000000"/>
              </a:solidFill>
              <a:miter lim="800000"/>
              <a:headEnd/>
              <a:tailEnd/>
            </a:ln>
          </p:spPr>
          <p:txBody>
            <a:bodyPr/>
            <a:lstStyle/>
            <a:p>
              <a:endParaRPr lang="en-US"/>
            </a:p>
          </p:txBody>
        </p:sp>
        <p:sp>
          <p:nvSpPr>
            <p:cNvPr id="15503" name="Rectangle 117"/>
            <p:cNvSpPr>
              <a:spLocks noChangeArrowheads="1"/>
            </p:cNvSpPr>
            <p:nvPr/>
          </p:nvSpPr>
          <p:spPr bwMode="auto">
            <a:xfrm>
              <a:off x="3035" y="1887"/>
              <a:ext cx="34" cy="342"/>
            </a:xfrm>
            <a:prstGeom prst="rect">
              <a:avLst/>
            </a:prstGeom>
            <a:solidFill>
              <a:srgbClr val="BABABA"/>
            </a:solidFill>
            <a:ln w="0">
              <a:solidFill>
                <a:srgbClr val="BABABA"/>
              </a:solidFill>
              <a:miter lim="800000"/>
              <a:headEnd/>
              <a:tailEnd/>
            </a:ln>
          </p:spPr>
          <p:txBody>
            <a:bodyPr/>
            <a:lstStyle/>
            <a:p>
              <a:endParaRPr lang="en-US"/>
            </a:p>
          </p:txBody>
        </p:sp>
        <p:sp>
          <p:nvSpPr>
            <p:cNvPr id="15504" name="Rectangle 118"/>
            <p:cNvSpPr>
              <a:spLocks noChangeArrowheads="1"/>
            </p:cNvSpPr>
            <p:nvPr/>
          </p:nvSpPr>
          <p:spPr bwMode="auto">
            <a:xfrm>
              <a:off x="3035" y="1887"/>
              <a:ext cx="34" cy="342"/>
            </a:xfrm>
            <a:prstGeom prst="rect">
              <a:avLst/>
            </a:prstGeom>
            <a:noFill/>
            <a:ln w="6350">
              <a:solidFill>
                <a:srgbClr val="000000"/>
              </a:solidFill>
              <a:miter lim="800000"/>
              <a:headEnd/>
              <a:tailEnd/>
            </a:ln>
          </p:spPr>
          <p:txBody>
            <a:bodyPr/>
            <a:lstStyle/>
            <a:p>
              <a:endParaRPr lang="en-US"/>
            </a:p>
          </p:txBody>
        </p:sp>
        <p:sp>
          <p:nvSpPr>
            <p:cNvPr id="15505" name="Rectangle 119"/>
            <p:cNvSpPr>
              <a:spLocks noChangeArrowheads="1"/>
            </p:cNvSpPr>
            <p:nvPr/>
          </p:nvSpPr>
          <p:spPr bwMode="auto">
            <a:xfrm>
              <a:off x="3025" y="1973"/>
              <a:ext cx="10" cy="170"/>
            </a:xfrm>
            <a:prstGeom prst="rect">
              <a:avLst/>
            </a:prstGeom>
            <a:solidFill>
              <a:srgbClr val="BABABA"/>
            </a:solidFill>
            <a:ln w="0">
              <a:solidFill>
                <a:srgbClr val="BABABA"/>
              </a:solidFill>
              <a:miter lim="800000"/>
              <a:headEnd/>
              <a:tailEnd/>
            </a:ln>
          </p:spPr>
          <p:txBody>
            <a:bodyPr/>
            <a:lstStyle/>
            <a:p>
              <a:endParaRPr lang="en-US"/>
            </a:p>
          </p:txBody>
        </p:sp>
        <p:sp>
          <p:nvSpPr>
            <p:cNvPr id="15506" name="Rectangle 120"/>
            <p:cNvSpPr>
              <a:spLocks noChangeArrowheads="1"/>
            </p:cNvSpPr>
            <p:nvPr/>
          </p:nvSpPr>
          <p:spPr bwMode="auto">
            <a:xfrm>
              <a:off x="3025" y="1973"/>
              <a:ext cx="10" cy="170"/>
            </a:xfrm>
            <a:prstGeom prst="rect">
              <a:avLst/>
            </a:prstGeom>
            <a:noFill/>
            <a:ln w="6350">
              <a:solidFill>
                <a:srgbClr val="000000"/>
              </a:solidFill>
              <a:miter lim="800000"/>
              <a:headEnd/>
              <a:tailEnd/>
            </a:ln>
          </p:spPr>
          <p:txBody>
            <a:bodyPr/>
            <a:lstStyle/>
            <a:p>
              <a:endParaRPr lang="en-US"/>
            </a:p>
          </p:txBody>
        </p:sp>
        <p:sp>
          <p:nvSpPr>
            <p:cNvPr id="15507" name="Rectangle 121"/>
            <p:cNvSpPr>
              <a:spLocks noChangeArrowheads="1"/>
            </p:cNvSpPr>
            <p:nvPr/>
          </p:nvSpPr>
          <p:spPr bwMode="auto">
            <a:xfrm>
              <a:off x="3069" y="1973"/>
              <a:ext cx="10" cy="170"/>
            </a:xfrm>
            <a:prstGeom prst="rect">
              <a:avLst/>
            </a:prstGeom>
            <a:solidFill>
              <a:srgbClr val="BABABA"/>
            </a:solidFill>
            <a:ln w="0">
              <a:solidFill>
                <a:srgbClr val="BABABA"/>
              </a:solidFill>
              <a:miter lim="800000"/>
              <a:headEnd/>
              <a:tailEnd/>
            </a:ln>
          </p:spPr>
          <p:txBody>
            <a:bodyPr/>
            <a:lstStyle/>
            <a:p>
              <a:endParaRPr lang="en-US"/>
            </a:p>
          </p:txBody>
        </p:sp>
        <p:sp>
          <p:nvSpPr>
            <p:cNvPr id="15508" name="Rectangle 122"/>
            <p:cNvSpPr>
              <a:spLocks noChangeArrowheads="1"/>
            </p:cNvSpPr>
            <p:nvPr/>
          </p:nvSpPr>
          <p:spPr bwMode="auto">
            <a:xfrm>
              <a:off x="3069" y="1973"/>
              <a:ext cx="10" cy="170"/>
            </a:xfrm>
            <a:prstGeom prst="rect">
              <a:avLst/>
            </a:prstGeom>
            <a:noFill/>
            <a:ln w="6350">
              <a:solidFill>
                <a:srgbClr val="000000"/>
              </a:solidFill>
              <a:miter lim="800000"/>
              <a:headEnd/>
              <a:tailEnd/>
            </a:ln>
          </p:spPr>
          <p:txBody>
            <a:bodyPr/>
            <a:lstStyle/>
            <a:p>
              <a:endParaRPr lang="en-US"/>
            </a:p>
          </p:txBody>
        </p:sp>
        <p:sp>
          <p:nvSpPr>
            <p:cNvPr id="15509" name="Freeform 123"/>
            <p:cNvSpPr>
              <a:spLocks/>
            </p:cNvSpPr>
            <p:nvPr/>
          </p:nvSpPr>
          <p:spPr bwMode="auto">
            <a:xfrm>
              <a:off x="2649" y="1679"/>
              <a:ext cx="58" cy="188"/>
            </a:xfrm>
            <a:custGeom>
              <a:avLst/>
              <a:gdLst>
                <a:gd name="T0" fmla="*/ 0 w 58"/>
                <a:gd name="T1" fmla="*/ 0 h 188"/>
                <a:gd name="T2" fmla="*/ 58 w 58"/>
                <a:gd name="T3" fmla="*/ 0 h 188"/>
                <a:gd name="T4" fmla="*/ 58 w 58"/>
                <a:gd name="T5" fmla="*/ 188 h 188"/>
                <a:gd name="T6" fmla="*/ 18 w 58"/>
                <a:gd name="T7" fmla="*/ 188 h 188"/>
                <a:gd name="T8" fmla="*/ 18 w 58"/>
                <a:gd name="T9" fmla="*/ 156 h 188"/>
                <a:gd name="T10" fmla="*/ 0 w 58"/>
                <a:gd name="T11" fmla="*/ 156 h 188"/>
                <a:gd name="T12" fmla="*/ 0 w 58"/>
                <a:gd name="T13" fmla="*/ 0 h 188"/>
                <a:gd name="T14" fmla="*/ 0 60000 65536"/>
                <a:gd name="T15" fmla="*/ 0 60000 65536"/>
                <a:gd name="T16" fmla="*/ 0 60000 65536"/>
                <a:gd name="T17" fmla="*/ 0 60000 65536"/>
                <a:gd name="T18" fmla="*/ 0 60000 65536"/>
                <a:gd name="T19" fmla="*/ 0 60000 65536"/>
                <a:gd name="T20" fmla="*/ 0 60000 65536"/>
                <a:gd name="T21" fmla="*/ 0 w 58"/>
                <a:gd name="T22" fmla="*/ 0 h 188"/>
                <a:gd name="T23" fmla="*/ 58 w 58"/>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88">
                  <a:moveTo>
                    <a:pt x="0" y="0"/>
                  </a:moveTo>
                  <a:lnTo>
                    <a:pt x="58" y="0"/>
                  </a:lnTo>
                  <a:lnTo>
                    <a:pt x="58" y="188"/>
                  </a:lnTo>
                  <a:lnTo>
                    <a:pt x="18" y="188"/>
                  </a:lnTo>
                  <a:lnTo>
                    <a:pt x="18" y="156"/>
                  </a:lnTo>
                  <a:lnTo>
                    <a:pt x="0" y="156"/>
                  </a:lnTo>
                  <a:lnTo>
                    <a:pt x="0" y="0"/>
                  </a:lnTo>
                  <a:close/>
                </a:path>
              </a:pathLst>
            </a:custGeom>
            <a:solidFill>
              <a:srgbClr val="BABABA"/>
            </a:solidFill>
            <a:ln w="0">
              <a:solidFill>
                <a:srgbClr val="BABABA"/>
              </a:solidFill>
              <a:round/>
              <a:headEnd/>
              <a:tailEnd/>
            </a:ln>
          </p:spPr>
          <p:txBody>
            <a:bodyPr/>
            <a:lstStyle/>
            <a:p>
              <a:endParaRPr lang="en-US"/>
            </a:p>
          </p:txBody>
        </p:sp>
        <p:sp>
          <p:nvSpPr>
            <p:cNvPr id="15510" name="Freeform 124"/>
            <p:cNvSpPr>
              <a:spLocks/>
            </p:cNvSpPr>
            <p:nvPr/>
          </p:nvSpPr>
          <p:spPr bwMode="auto">
            <a:xfrm>
              <a:off x="2649" y="1679"/>
              <a:ext cx="58" cy="188"/>
            </a:xfrm>
            <a:custGeom>
              <a:avLst/>
              <a:gdLst>
                <a:gd name="T0" fmla="*/ 0 w 58"/>
                <a:gd name="T1" fmla="*/ 0 h 188"/>
                <a:gd name="T2" fmla="*/ 58 w 58"/>
                <a:gd name="T3" fmla="*/ 0 h 188"/>
                <a:gd name="T4" fmla="*/ 58 w 58"/>
                <a:gd name="T5" fmla="*/ 188 h 188"/>
                <a:gd name="T6" fmla="*/ 18 w 58"/>
                <a:gd name="T7" fmla="*/ 188 h 188"/>
                <a:gd name="T8" fmla="*/ 18 w 58"/>
                <a:gd name="T9" fmla="*/ 156 h 188"/>
                <a:gd name="T10" fmla="*/ 0 w 58"/>
                <a:gd name="T11" fmla="*/ 156 h 188"/>
                <a:gd name="T12" fmla="*/ 0 w 58"/>
                <a:gd name="T13" fmla="*/ 0 h 188"/>
                <a:gd name="T14" fmla="*/ 0 60000 65536"/>
                <a:gd name="T15" fmla="*/ 0 60000 65536"/>
                <a:gd name="T16" fmla="*/ 0 60000 65536"/>
                <a:gd name="T17" fmla="*/ 0 60000 65536"/>
                <a:gd name="T18" fmla="*/ 0 60000 65536"/>
                <a:gd name="T19" fmla="*/ 0 60000 65536"/>
                <a:gd name="T20" fmla="*/ 0 60000 65536"/>
                <a:gd name="T21" fmla="*/ 0 w 58"/>
                <a:gd name="T22" fmla="*/ 0 h 188"/>
                <a:gd name="T23" fmla="*/ 58 w 58"/>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88">
                  <a:moveTo>
                    <a:pt x="0" y="0"/>
                  </a:moveTo>
                  <a:lnTo>
                    <a:pt x="58" y="0"/>
                  </a:lnTo>
                  <a:lnTo>
                    <a:pt x="58" y="188"/>
                  </a:lnTo>
                  <a:lnTo>
                    <a:pt x="18" y="188"/>
                  </a:lnTo>
                  <a:lnTo>
                    <a:pt x="18" y="156"/>
                  </a:lnTo>
                  <a:lnTo>
                    <a:pt x="0" y="156"/>
                  </a:lnTo>
                  <a:lnTo>
                    <a:pt x="0" y="0"/>
                  </a:lnTo>
                </a:path>
              </a:pathLst>
            </a:custGeom>
            <a:noFill/>
            <a:ln w="6350">
              <a:solidFill>
                <a:srgbClr val="000000"/>
              </a:solidFill>
              <a:round/>
              <a:headEnd/>
              <a:tailEnd/>
            </a:ln>
          </p:spPr>
          <p:txBody>
            <a:bodyPr/>
            <a:lstStyle/>
            <a:p>
              <a:endParaRPr lang="en-US"/>
            </a:p>
          </p:txBody>
        </p:sp>
        <p:sp>
          <p:nvSpPr>
            <p:cNvPr id="15511" name="Freeform 125"/>
            <p:cNvSpPr>
              <a:spLocks/>
            </p:cNvSpPr>
            <p:nvPr/>
          </p:nvSpPr>
          <p:spPr bwMode="auto">
            <a:xfrm>
              <a:off x="2667" y="1835"/>
              <a:ext cx="40" cy="196"/>
            </a:xfrm>
            <a:custGeom>
              <a:avLst/>
              <a:gdLst>
                <a:gd name="T0" fmla="*/ 0 w 40"/>
                <a:gd name="T1" fmla="*/ 184 h 196"/>
                <a:gd name="T2" fmla="*/ 0 w 40"/>
                <a:gd name="T3" fmla="*/ 0 h 196"/>
                <a:gd name="T4" fmla="*/ 12 w 40"/>
                <a:gd name="T5" fmla="*/ 0 h 196"/>
                <a:gd name="T6" fmla="*/ 12 w 40"/>
                <a:gd name="T7" fmla="*/ 180 h 196"/>
                <a:gd name="T8" fmla="*/ 40 w 40"/>
                <a:gd name="T9" fmla="*/ 196 h 196"/>
                <a:gd name="T10" fmla="*/ 22 w 40"/>
                <a:gd name="T11" fmla="*/ 196 h 196"/>
                <a:gd name="T12" fmla="*/ 0 w 40"/>
                <a:gd name="T13" fmla="*/ 184 h 196"/>
                <a:gd name="T14" fmla="*/ 0 60000 65536"/>
                <a:gd name="T15" fmla="*/ 0 60000 65536"/>
                <a:gd name="T16" fmla="*/ 0 60000 65536"/>
                <a:gd name="T17" fmla="*/ 0 60000 65536"/>
                <a:gd name="T18" fmla="*/ 0 60000 65536"/>
                <a:gd name="T19" fmla="*/ 0 60000 65536"/>
                <a:gd name="T20" fmla="*/ 0 60000 65536"/>
                <a:gd name="T21" fmla="*/ 0 w 40"/>
                <a:gd name="T22" fmla="*/ 0 h 196"/>
                <a:gd name="T23" fmla="*/ 40 w 40"/>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96">
                  <a:moveTo>
                    <a:pt x="0" y="184"/>
                  </a:moveTo>
                  <a:lnTo>
                    <a:pt x="0" y="0"/>
                  </a:lnTo>
                  <a:lnTo>
                    <a:pt x="12" y="0"/>
                  </a:lnTo>
                  <a:lnTo>
                    <a:pt x="12" y="180"/>
                  </a:lnTo>
                  <a:lnTo>
                    <a:pt x="40" y="196"/>
                  </a:lnTo>
                  <a:lnTo>
                    <a:pt x="22" y="196"/>
                  </a:lnTo>
                  <a:lnTo>
                    <a:pt x="0" y="184"/>
                  </a:lnTo>
                  <a:close/>
                </a:path>
              </a:pathLst>
            </a:custGeom>
            <a:solidFill>
              <a:srgbClr val="BABABA"/>
            </a:solidFill>
            <a:ln w="0">
              <a:solidFill>
                <a:srgbClr val="BABABA"/>
              </a:solidFill>
              <a:round/>
              <a:headEnd/>
              <a:tailEnd/>
            </a:ln>
          </p:spPr>
          <p:txBody>
            <a:bodyPr/>
            <a:lstStyle/>
            <a:p>
              <a:endParaRPr lang="en-US"/>
            </a:p>
          </p:txBody>
        </p:sp>
        <p:sp>
          <p:nvSpPr>
            <p:cNvPr id="15512" name="Freeform 126"/>
            <p:cNvSpPr>
              <a:spLocks/>
            </p:cNvSpPr>
            <p:nvPr/>
          </p:nvSpPr>
          <p:spPr bwMode="auto">
            <a:xfrm>
              <a:off x="2667" y="1835"/>
              <a:ext cx="40" cy="196"/>
            </a:xfrm>
            <a:custGeom>
              <a:avLst/>
              <a:gdLst>
                <a:gd name="T0" fmla="*/ 0 w 40"/>
                <a:gd name="T1" fmla="*/ 184 h 196"/>
                <a:gd name="T2" fmla="*/ 0 w 40"/>
                <a:gd name="T3" fmla="*/ 0 h 196"/>
                <a:gd name="T4" fmla="*/ 12 w 40"/>
                <a:gd name="T5" fmla="*/ 0 h 196"/>
                <a:gd name="T6" fmla="*/ 12 w 40"/>
                <a:gd name="T7" fmla="*/ 180 h 196"/>
                <a:gd name="T8" fmla="*/ 40 w 40"/>
                <a:gd name="T9" fmla="*/ 196 h 196"/>
                <a:gd name="T10" fmla="*/ 22 w 40"/>
                <a:gd name="T11" fmla="*/ 196 h 196"/>
                <a:gd name="T12" fmla="*/ 0 w 40"/>
                <a:gd name="T13" fmla="*/ 184 h 196"/>
                <a:gd name="T14" fmla="*/ 0 60000 65536"/>
                <a:gd name="T15" fmla="*/ 0 60000 65536"/>
                <a:gd name="T16" fmla="*/ 0 60000 65536"/>
                <a:gd name="T17" fmla="*/ 0 60000 65536"/>
                <a:gd name="T18" fmla="*/ 0 60000 65536"/>
                <a:gd name="T19" fmla="*/ 0 60000 65536"/>
                <a:gd name="T20" fmla="*/ 0 60000 65536"/>
                <a:gd name="T21" fmla="*/ 0 w 40"/>
                <a:gd name="T22" fmla="*/ 0 h 196"/>
                <a:gd name="T23" fmla="*/ 40 w 40"/>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96">
                  <a:moveTo>
                    <a:pt x="0" y="184"/>
                  </a:moveTo>
                  <a:lnTo>
                    <a:pt x="0" y="0"/>
                  </a:lnTo>
                  <a:lnTo>
                    <a:pt x="12" y="0"/>
                  </a:lnTo>
                  <a:lnTo>
                    <a:pt x="12" y="180"/>
                  </a:lnTo>
                  <a:lnTo>
                    <a:pt x="40" y="196"/>
                  </a:lnTo>
                  <a:lnTo>
                    <a:pt x="22" y="196"/>
                  </a:lnTo>
                  <a:lnTo>
                    <a:pt x="0" y="184"/>
                  </a:lnTo>
                </a:path>
              </a:pathLst>
            </a:custGeom>
            <a:noFill/>
            <a:ln w="6350">
              <a:solidFill>
                <a:srgbClr val="000000"/>
              </a:solidFill>
              <a:round/>
              <a:headEnd/>
              <a:tailEnd/>
            </a:ln>
          </p:spPr>
          <p:txBody>
            <a:bodyPr/>
            <a:lstStyle/>
            <a:p>
              <a:endParaRPr lang="en-US"/>
            </a:p>
          </p:txBody>
        </p:sp>
        <p:sp>
          <p:nvSpPr>
            <p:cNvPr id="15513" name="Freeform 127"/>
            <p:cNvSpPr>
              <a:spLocks/>
            </p:cNvSpPr>
            <p:nvPr/>
          </p:nvSpPr>
          <p:spPr bwMode="auto">
            <a:xfrm>
              <a:off x="2649" y="2249"/>
              <a:ext cx="58" cy="188"/>
            </a:xfrm>
            <a:custGeom>
              <a:avLst/>
              <a:gdLst>
                <a:gd name="T0" fmla="*/ 0 w 58"/>
                <a:gd name="T1" fmla="*/ 188 h 188"/>
                <a:gd name="T2" fmla="*/ 58 w 58"/>
                <a:gd name="T3" fmla="*/ 188 h 188"/>
                <a:gd name="T4" fmla="*/ 58 w 58"/>
                <a:gd name="T5" fmla="*/ 0 h 188"/>
                <a:gd name="T6" fmla="*/ 18 w 58"/>
                <a:gd name="T7" fmla="*/ 0 h 188"/>
                <a:gd name="T8" fmla="*/ 18 w 58"/>
                <a:gd name="T9" fmla="*/ 32 h 188"/>
                <a:gd name="T10" fmla="*/ 0 w 58"/>
                <a:gd name="T11" fmla="*/ 32 h 188"/>
                <a:gd name="T12" fmla="*/ 0 w 58"/>
                <a:gd name="T13" fmla="*/ 188 h 188"/>
                <a:gd name="T14" fmla="*/ 0 60000 65536"/>
                <a:gd name="T15" fmla="*/ 0 60000 65536"/>
                <a:gd name="T16" fmla="*/ 0 60000 65536"/>
                <a:gd name="T17" fmla="*/ 0 60000 65536"/>
                <a:gd name="T18" fmla="*/ 0 60000 65536"/>
                <a:gd name="T19" fmla="*/ 0 60000 65536"/>
                <a:gd name="T20" fmla="*/ 0 60000 65536"/>
                <a:gd name="T21" fmla="*/ 0 w 58"/>
                <a:gd name="T22" fmla="*/ 0 h 188"/>
                <a:gd name="T23" fmla="*/ 58 w 58"/>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88">
                  <a:moveTo>
                    <a:pt x="0" y="188"/>
                  </a:moveTo>
                  <a:lnTo>
                    <a:pt x="58" y="188"/>
                  </a:lnTo>
                  <a:lnTo>
                    <a:pt x="58" y="0"/>
                  </a:lnTo>
                  <a:lnTo>
                    <a:pt x="18" y="0"/>
                  </a:lnTo>
                  <a:lnTo>
                    <a:pt x="18" y="32"/>
                  </a:lnTo>
                  <a:lnTo>
                    <a:pt x="0" y="32"/>
                  </a:lnTo>
                  <a:lnTo>
                    <a:pt x="0" y="188"/>
                  </a:lnTo>
                  <a:close/>
                </a:path>
              </a:pathLst>
            </a:custGeom>
            <a:solidFill>
              <a:srgbClr val="BABABA"/>
            </a:solidFill>
            <a:ln w="0">
              <a:solidFill>
                <a:srgbClr val="BABABA"/>
              </a:solidFill>
              <a:round/>
              <a:headEnd/>
              <a:tailEnd/>
            </a:ln>
          </p:spPr>
          <p:txBody>
            <a:bodyPr/>
            <a:lstStyle/>
            <a:p>
              <a:endParaRPr lang="en-US"/>
            </a:p>
          </p:txBody>
        </p:sp>
        <p:sp>
          <p:nvSpPr>
            <p:cNvPr id="15514" name="Freeform 128"/>
            <p:cNvSpPr>
              <a:spLocks/>
            </p:cNvSpPr>
            <p:nvPr/>
          </p:nvSpPr>
          <p:spPr bwMode="auto">
            <a:xfrm>
              <a:off x="2649" y="2249"/>
              <a:ext cx="58" cy="188"/>
            </a:xfrm>
            <a:custGeom>
              <a:avLst/>
              <a:gdLst>
                <a:gd name="T0" fmla="*/ 0 w 58"/>
                <a:gd name="T1" fmla="*/ 188 h 188"/>
                <a:gd name="T2" fmla="*/ 58 w 58"/>
                <a:gd name="T3" fmla="*/ 188 h 188"/>
                <a:gd name="T4" fmla="*/ 58 w 58"/>
                <a:gd name="T5" fmla="*/ 0 h 188"/>
                <a:gd name="T6" fmla="*/ 18 w 58"/>
                <a:gd name="T7" fmla="*/ 0 h 188"/>
                <a:gd name="T8" fmla="*/ 18 w 58"/>
                <a:gd name="T9" fmla="*/ 32 h 188"/>
                <a:gd name="T10" fmla="*/ 0 w 58"/>
                <a:gd name="T11" fmla="*/ 32 h 188"/>
                <a:gd name="T12" fmla="*/ 0 w 58"/>
                <a:gd name="T13" fmla="*/ 188 h 188"/>
                <a:gd name="T14" fmla="*/ 0 60000 65536"/>
                <a:gd name="T15" fmla="*/ 0 60000 65536"/>
                <a:gd name="T16" fmla="*/ 0 60000 65536"/>
                <a:gd name="T17" fmla="*/ 0 60000 65536"/>
                <a:gd name="T18" fmla="*/ 0 60000 65536"/>
                <a:gd name="T19" fmla="*/ 0 60000 65536"/>
                <a:gd name="T20" fmla="*/ 0 60000 65536"/>
                <a:gd name="T21" fmla="*/ 0 w 58"/>
                <a:gd name="T22" fmla="*/ 0 h 188"/>
                <a:gd name="T23" fmla="*/ 58 w 58"/>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88">
                  <a:moveTo>
                    <a:pt x="0" y="188"/>
                  </a:moveTo>
                  <a:lnTo>
                    <a:pt x="58" y="188"/>
                  </a:lnTo>
                  <a:lnTo>
                    <a:pt x="58" y="0"/>
                  </a:lnTo>
                  <a:lnTo>
                    <a:pt x="18" y="0"/>
                  </a:lnTo>
                  <a:lnTo>
                    <a:pt x="18" y="32"/>
                  </a:lnTo>
                  <a:lnTo>
                    <a:pt x="0" y="32"/>
                  </a:lnTo>
                  <a:lnTo>
                    <a:pt x="0" y="188"/>
                  </a:lnTo>
                </a:path>
              </a:pathLst>
            </a:custGeom>
            <a:noFill/>
            <a:ln w="6350">
              <a:solidFill>
                <a:srgbClr val="000000"/>
              </a:solidFill>
              <a:round/>
              <a:headEnd/>
              <a:tailEnd/>
            </a:ln>
          </p:spPr>
          <p:txBody>
            <a:bodyPr/>
            <a:lstStyle/>
            <a:p>
              <a:endParaRPr lang="en-US"/>
            </a:p>
          </p:txBody>
        </p:sp>
        <p:sp>
          <p:nvSpPr>
            <p:cNvPr id="15515" name="Freeform 129"/>
            <p:cNvSpPr>
              <a:spLocks/>
            </p:cNvSpPr>
            <p:nvPr/>
          </p:nvSpPr>
          <p:spPr bwMode="auto">
            <a:xfrm>
              <a:off x="2667" y="2085"/>
              <a:ext cx="40" cy="196"/>
            </a:xfrm>
            <a:custGeom>
              <a:avLst/>
              <a:gdLst>
                <a:gd name="T0" fmla="*/ 0 w 40"/>
                <a:gd name="T1" fmla="*/ 12 h 196"/>
                <a:gd name="T2" fmla="*/ 0 w 40"/>
                <a:gd name="T3" fmla="*/ 196 h 196"/>
                <a:gd name="T4" fmla="*/ 12 w 40"/>
                <a:gd name="T5" fmla="*/ 196 h 196"/>
                <a:gd name="T6" fmla="*/ 12 w 40"/>
                <a:gd name="T7" fmla="*/ 16 h 196"/>
                <a:gd name="T8" fmla="*/ 40 w 40"/>
                <a:gd name="T9" fmla="*/ 0 h 196"/>
                <a:gd name="T10" fmla="*/ 22 w 40"/>
                <a:gd name="T11" fmla="*/ 0 h 196"/>
                <a:gd name="T12" fmla="*/ 0 w 40"/>
                <a:gd name="T13" fmla="*/ 12 h 196"/>
                <a:gd name="T14" fmla="*/ 0 60000 65536"/>
                <a:gd name="T15" fmla="*/ 0 60000 65536"/>
                <a:gd name="T16" fmla="*/ 0 60000 65536"/>
                <a:gd name="T17" fmla="*/ 0 60000 65536"/>
                <a:gd name="T18" fmla="*/ 0 60000 65536"/>
                <a:gd name="T19" fmla="*/ 0 60000 65536"/>
                <a:gd name="T20" fmla="*/ 0 60000 65536"/>
                <a:gd name="T21" fmla="*/ 0 w 40"/>
                <a:gd name="T22" fmla="*/ 0 h 196"/>
                <a:gd name="T23" fmla="*/ 40 w 40"/>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96">
                  <a:moveTo>
                    <a:pt x="0" y="12"/>
                  </a:moveTo>
                  <a:lnTo>
                    <a:pt x="0" y="196"/>
                  </a:lnTo>
                  <a:lnTo>
                    <a:pt x="12" y="196"/>
                  </a:lnTo>
                  <a:lnTo>
                    <a:pt x="12" y="16"/>
                  </a:lnTo>
                  <a:lnTo>
                    <a:pt x="40" y="0"/>
                  </a:lnTo>
                  <a:lnTo>
                    <a:pt x="22" y="0"/>
                  </a:lnTo>
                  <a:lnTo>
                    <a:pt x="0" y="12"/>
                  </a:lnTo>
                  <a:close/>
                </a:path>
              </a:pathLst>
            </a:custGeom>
            <a:solidFill>
              <a:srgbClr val="BABABA"/>
            </a:solidFill>
            <a:ln w="0">
              <a:solidFill>
                <a:srgbClr val="BABABA"/>
              </a:solidFill>
              <a:round/>
              <a:headEnd/>
              <a:tailEnd/>
            </a:ln>
          </p:spPr>
          <p:txBody>
            <a:bodyPr/>
            <a:lstStyle/>
            <a:p>
              <a:endParaRPr lang="en-US"/>
            </a:p>
          </p:txBody>
        </p:sp>
        <p:sp>
          <p:nvSpPr>
            <p:cNvPr id="15516" name="Freeform 130"/>
            <p:cNvSpPr>
              <a:spLocks/>
            </p:cNvSpPr>
            <p:nvPr/>
          </p:nvSpPr>
          <p:spPr bwMode="auto">
            <a:xfrm>
              <a:off x="2667" y="2085"/>
              <a:ext cx="40" cy="196"/>
            </a:xfrm>
            <a:custGeom>
              <a:avLst/>
              <a:gdLst>
                <a:gd name="T0" fmla="*/ 0 w 40"/>
                <a:gd name="T1" fmla="*/ 12 h 196"/>
                <a:gd name="T2" fmla="*/ 0 w 40"/>
                <a:gd name="T3" fmla="*/ 196 h 196"/>
                <a:gd name="T4" fmla="*/ 12 w 40"/>
                <a:gd name="T5" fmla="*/ 196 h 196"/>
                <a:gd name="T6" fmla="*/ 12 w 40"/>
                <a:gd name="T7" fmla="*/ 16 h 196"/>
                <a:gd name="T8" fmla="*/ 40 w 40"/>
                <a:gd name="T9" fmla="*/ 0 h 196"/>
                <a:gd name="T10" fmla="*/ 22 w 40"/>
                <a:gd name="T11" fmla="*/ 0 h 196"/>
                <a:gd name="T12" fmla="*/ 0 w 40"/>
                <a:gd name="T13" fmla="*/ 12 h 196"/>
                <a:gd name="T14" fmla="*/ 0 60000 65536"/>
                <a:gd name="T15" fmla="*/ 0 60000 65536"/>
                <a:gd name="T16" fmla="*/ 0 60000 65536"/>
                <a:gd name="T17" fmla="*/ 0 60000 65536"/>
                <a:gd name="T18" fmla="*/ 0 60000 65536"/>
                <a:gd name="T19" fmla="*/ 0 60000 65536"/>
                <a:gd name="T20" fmla="*/ 0 60000 65536"/>
                <a:gd name="T21" fmla="*/ 0 w 40"/>
                <a:gd name="T22" fmla="*/ 0 h 196"/>
                <a:gd name="T23" fmla="*/ 40 w 40"/>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96">
                  <a:moveTo>
                    <a:pt x="0" y="12"/>
                  </a:moveTo>
                  <a:lnTo>
                    <a:pt x="0" y="196"/>
                  </a:lnTo>
                  <a:lnTo>
                    <a:pt x="12" y="196"/>
                  </a:lnTo>
                  <a:lnTo>
                    <a:pt x="12" y="16"/>
                  </a:lnTo>
                  <a:lnTo>
                    <a:pt x="40" y="0"/>
                  </a:lnTo>
                  <a:lnTo>
                    <a:pt x="22" y="0"/>
                  </a:lnTo>
                  <a:lnTo>
                    <a:pt x="0" y="12"/>
                  </a:lnTo>
                </a:path>
              </a:pathLst>
            </a:custGeom>
            <a:noFill/>
            <a:ln w="6350">
              <a:solidFill>
                <a:srgbClr val="000000"/>
              </a:solidFill>
              <a:round/>
              <a:headEnd/>
              <a:tailEnd/>
            </a:ln>
          </p:spPr>
          <p:txBody>
            <a:bodyPr/>
            <a:lstStyle/>
            <a:p>
              <a:endParaRPr lang="en-US"/>
            </a:p>
          </p:txBody>
        </p:sp>
        <p:sp>
          <p:nvSpPr>
            <p:cNvPr id="15517" name="Rectangle 131"/>
            <p:cNvSpPr>
              <a:spLocks noChangeArrowheads="1"/>
            </p:cNvSpPr>
            <p:nvPr/>
          </p:nvSpPr>
          <p:spPr bwMode="auto">
            <a:xfrm>
              <a:off x="3135" y="1825"/>
              <a:ext cx="10" cy="202"/>
            </a:xfrm>
            <a:prstGeom prst="rect">
              <a:avLst/>
            </a:prstGeom>
            <a:solidFill>
              <a:srgbClr val="BABABA"/>
            </a:solidFill>
            <a:ln w="0">
              <a:solidFill>
                <a:srgbClr val="BABABA"/>
              </a:solidFill>
              <a:miter lim="800000"/>
              <a:headEnd/>
              <a:tailEnd/>
            </a:ln>
          </p:spPr>
          <p:txBody>
            <a:bodyPr/>
            <a:lstStyle/>
            <a:p>
              <a:endParaRPr lang="en-US"/>
            </a:p>
          </p:txBody>
        </p:sp>
        <p:sp>
          <p:nvSpPr>
            <p:cNvPr id="15518" name="Rectangle 132"/>
            <p:cNvSpPr>
              <a:spLocks noChangeArrowheads="1"/>
            </p:cNvSpPr>
            <p:nvPr/>
          </p:nvSpPr>
          <p:spPr bwMode="auto">
            <a:xfrm>
              <a:off x="3135" y="1825"/>
              <a:ext cx="10" cy="202"/>
            </a:xfrm>
            <a:prstGeom prst="rect">
              <a:avLst/>
            </a:prstGeom>
            <a:noFill/>
            <a:ln w="6350">
              <a:solidFill>
                <a:srgbClr val="000000"/>
              </a:solidFill>
              <a:miter lim="800000"/>
              <a:headEnd/>
              <a:tailEnd/>
            </a:ln>
          </p:spPr>
          <p:txBody>
            <a:bodyPr/>
            <a:lstStyle/>
            <a:p>
              <a:endParaRPr lang="en-US"/>
            </a:p>
          </p:txBody>
        </p:sp>
        <p:sp>
          <p:nvSpPr>
            <p:cNvPr id="15519" name="Rectangle 133"/>
            <p:cNvSpPr>
              <a:spLocks noChangeArrowheads="1"/>
            </p:cNvSpPr>
            <p:nvPr/>
          </p:nvSpPr>
          <p:spPr bwMode="auto">
            <a:xfrm>
              <a:off x="3135" y="2087"/>
              <a:ext cx="10" cy="204"/>
            </a:xfrm>
            <a:prstGeom prst="rect">
              <a:avLst/>
            </a:prstGeom>
            <a:solidFill>
              <a:srgbClr val="BABABA"/>
            </a:solidFill>
            <a:ln w="0">
              <a:solidFill>
                <a:srgbClr val="BABABA"/>
              </a:solidFill>
              <a:miter lim="800000"/>
              <a:headEnd/>
              <a:tailEnd/>
            </a:ln>
          </p:spPr>
          <p:txBody>
            <a:bodyPr/>
            <a:lstStyle/>
            <a:p>
              <a:endParaRPr lang="en-US"/>
            </a:p>
          </p:txBody>
        </p:sp>
        <p:sp>
          <p:nvSpPr>
            <p:cNvPr id="15520" name="Rectangle 134"/>
            <p:cNvSpPr>
              <a:spLocks noChangeArrowheads="1"/>
            </p:cNvSpPr>
            <p:nvPr/>
          </p:nvSpPr>
          <p:spPr bwMode="auto">
            <a:xfrm>
              <a:off x="3135" y="2087"/>
              <a:ext cx="10" cy="204"/>
            </a:xfrm>
            <a:prstGeom prst="rect">
              <a:avLst/>
            </a:prstGeom>
            <a:noFill/>
            <a:ln w="6350">
              <a:solidFill>
                <a:srgbClr val="000000"/>
              </a:solidFill>
              <a:miter lim="800000"/>
              <a:headEnd/>
              <a:tailEnd/>
            </a:ln>
          </p:spPr>
          <p:txBody>
            <a:bodyPr/>
            <a:lstStyle/>
            <a:p>
              <a:endParaRPr lang="en-US"/>
            </a:p>
          </p:txBody>
        </p:sp>
        <p:sp>
          <p:nvSpPr>
            <p:cNvPr id="15521" name="Freeform 135"/>
            <p:cNvSpPr>
              <a:spLocks noEditPoints="1"/>
            </p:cNvSpPr>
            <p:nvPr/>
          </p:nvSpPr>
          <p:spPr bwMode="auto">
            <a:xfrm>
              <a:off x="3153" y="1887"/>
              <a:ext cx="170" cy="342"/>
            </a:xfrm>
            <a:custGeom>
              <a:avLst/>
              <a:gdLst>
                <a:gd name="T0" fmla="*/ 170 w 170"/>
                <a:gd name="T1" fmla="*/ 228 h 342"/>
                <a:gd name="T2" fmla="*/ 170 w 170"/>
                <a:gd name="T3" fmla="*/ 342 h 342"/>
                <a:gd name="T4" fmla="*/ 0 w 170"/>
                <a:gd name="T5" fmla="*/ 342 h 342"/>
                <a:gd name="T6" fmla="*/ 0 w 170"/>
                <a:gd name="T7" fmla="*/ 228 h 342"/>
                <a:gd name="T8" fmla="*/ 170 w 170"/>
                <a:gd name="T9" fmla="*/ 228 h 342"/>
                <a:gd name="T10" fmla="*/ 0 w 170"/>
                <a:gd name="T11" fmla="*/ 0 h 342"/>
                <a:gd name="T12" fmla="*/ 170 w 170"/>
                <a:gd name="T13" fmla="*/ 0 h 342"/>
                <a:gd name="T14" fmla="*/ 170 w 170"/>
                <a:gd name="T15" fmla="*/ 114 h 342"/>
                <a:gd name="T16" fmla="*/ 0 w 170"/>
                <a:gd name="T17" fmla="*/ 114 h 342"/>
                <a:gd name="T18" fmla="*/ 0 w 170"/>
                <a:gd name="T19" fmla="*/ 0 h 3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342"/>
                <a:gd name="T32" fmla="*/ 170 w 170"/>
                <a:gd name="T33" fmla="*/ 342 h 3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342">
                  <a:moveTo>
                    <a:pt x="170" y="228"/>
                  </a:moveTo>
                  <a:lnTo>
                    <a:pt x="170" y="342"/>
                  </a:lnTo>
                  <a:lnTo>
                    <a:pt x="0" y="342"/>
                  </a:lnTo>
                  <a:lnTo>
                    <a:pt x="0" y="228"/>
                  </a:lnTo>
                  <a:lnTo>
                    <a:pt x="170" y="228"/>
                  </a:lnTo>
                  <a:close/>
                  <a:moveTo>
                    <a:pt x="0" y="0"/>
                  </a:moveTo>
                  <a:lnTo>
                    <a:pt x="170" y="0"/>
                  </a:lnTo>
                  <a:lnTo>
                    <a:pt x="170" y="114"/>
                  </a:lnTo>
                  <a:lnTo>
                    <a:pt x="0" y="114"/>
                  </a:lnTo>
                  <a:lnTo>
                    <a:pt x="0" y="0"/>
                  </a:lnTo>
                  <a:close/>
                </a:path>
              </a:pathLst>
            </a:custGeom>
            <a:solidFill>
              <a:srgbClr val="BABABA"/>
            </a:solidFill>
            <a:ln w="0">
              <a:solidFill>
                <a:srgbClr val="BABABA"/>
              </a:solidFill>
              <a:round/>
              <a:headEnd/>
              <a:tailEnd/>
            </a:ln>
          </p:spPr>
          <p:txBody>
            <a:bodyPr/>
            <a:lstStyle/>
            <a:p>
              <a:endParaRPr lang="en-US"/>
            </a:p>
          </p:txBody>
        </p:sp>
        <p:sp>
          <p:nvSpPr>
            <p:cNvPr id="15522" name="Rectangle 136"/>
            <p:cNvSpPr>
              <a:spLocks noChangeArrowheads="1"/>
            </p:cNvSpPr>
            <p:nvPr/>
          </p:nvSpPr>
          <p:spPr bwMode="auto">
            <a:xfrm>
              <a:off x="3153" y="2115"/>
              <a:ext cx="170" cy="114"/>
            </a:xfrm>
            <a:prstGeom prst="rect">
              <a:avLst/>
            </a:prstGeom>
            <a:noFill/>
            <a:ln w="6350">
              <a:solidFill>
                <a:srgbClr val="000000"/>
              </a:solidFill>
              <a:miter lim="800000"/>
              <a:headEnd/>
              <a:tailEnd/>
            </a:ln>
          </p:spPr>
          <p:txBody>
            <a:bodyPr/>
            <a:lstStyle/>
            <a:p>
              <a:endParaRPr lang="en-US"/>
            </a:p>
          </p:txBody>
        </p:sp>
        <p:sp>
          <p:nvSpPr>
            <p:cNvPr id="15523" name="Rectangle 137"/>
            <p:cNvSpPr>
              <a:spLocks noChangeArrowheads="1"/>
            </p:cNvSpPr>
            <p:nvPr/>
          </p:nvSpPr>
          <p:spPr bwMode="auto">
            <a:xfrm>
              <a:off x="3153" y="1887"/>
              <a:ext cx="170" cy="114"/>
            </a:xfrm>
            <a:prstGeom prst="rect">
              <a:avLst/>
            </a:prstGeom>
            <a:noFill/>
            <a:ln w="6350">
              <a:solidFill>
                <a:srgbClr val="000000"/>
              </a:solidFill>
              <a:miter lim="800000"/>
              <a:headEnd/>
              <a:tailEnd/>
            </a:ln>
          </p:spPr>
          <p:txBody>
            <a:bodyPr/>
            <a:lstStyle/>
            <a:p>
              <a:endParaRPr lang="en-US"/>
            </a:p>
          </p:txBody>
        </p:sp>
        <p:sp>
          <p:nvSpPr>
            <p:cNvPr id="15524" name="Freeform 138"/>
            <p:cNvSpPr>
              <a:spLocks noEditPoints="1"/>
            </p:cNvSpPr>
            <p:nvPr/>
          </p:nvSpPr>
          <p:spPr bwMode="auto">
            <a:xfrm>
              <a:off x="3679" y="1887"/>
              <a:ext cx="170" cy="342"/>
            </a:xfrm>
            <a:custGeom>
              <a:avLst/>
              <a:gdLst>
                <a:gd name="T0" fmla="*/ 170 w 170"/>
                <a:gd name="T1" fmla="*/ 228 h 342"/>
                <a:gd name="T2" fmla="*/ 170 w 170"/>
                <a:gd name="T3" fmla="*/ 342 h 342"/>
                <a:gd name="T4" fmla="*/ 0 w 170"/>
                <a:gd name="T5" fmla="*/ 342 h 342"/>
                <a:gd name="T6" fmla="*/ 0 w 170"/>
                <a:gd name="T7" fmla="*/ 228 h 342"/>
                <a:gd name="T8" fmla="*/ 170 w 170"/>
                <a:gd name="T9" fmla="*/ 228 h 342"/>
                <a:gd name="T10" fmla="*/ 0 w 170"/>
                <a:gd name="T11" fmla="*/ 0 h 342"/>
                <a:gd name="T12" fmla="*/ 170 w 170"/>
                <a:gd name="T13" fmla="*/ 0 h 342"/>
                <a:gd name="T14" fmla="*/ 170 w 170"/>
                <a:gd name="T15" fmla="*/ 114 h 342"/>
                <a:gd name="T16" fmla="*/ 0 w 170"/>
                <a:gd name="T17" fmla="*/ 114 h 342"/>
                <a:gd name="T18" fmla="*/ 0 w 170"/>
                <a:gd name="T19" fmla="*/ 0 h 3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342"/>
                <a:gd name="T32" fmla="*/ 170 w 170"/>
                <a:gd name="T33" fmla="*/ 342 h 3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342">
                  <a:moveTo>
                    <a:pt x="170" y="228"/>
                  </a:moveTo>
                  <a:lnTo>
                    <a:pt x="170" y="342"/>
                  </a:lnTo>
                  <a:lnTo>
                    <a:pt x="0" y="342"/>
                  </a:lnTo>
                  <a:lnTo>
                    <a:pt x="0" y="228"/>
                  </a:lnTo>
                  <a:lnTo>
                    <a:pt x="170" y="228"/>
                  </a:lnTo>
                  <a:close/>
                  <a:moveTo>
                    <a:pt x="0" y="0"/>
                  </a:moveTo>
                  <a:lnTo>
                    <a:pt x="170" y="0"/>
                  </a:lnTo>
                  <a:lnTo>
                    <a:pt x="170" y="114"/>
                  </a:lnTo>
                  <a:lnTo>
                    <a:pt x="0" y="114"/>
                  </a:lnTo>
                  <a:lnTo>
                    <a:pt x="0" y="0"/>
                  </a:lnTo>
                  <a:close/>
                </a:path>
              </a:pathLst>
            </a:custGeom>
            <a:solidFill>
              <a:srgbClr val="BABABA"/>
            </a:solidFill>
            <a:ln w="0">
              <a:solidFill>
                <a:srgbClr val="BABABA"/>
              </a:solidFill>
              <a:round/>
              <a:headEnd/>
              <a:tailEnd/>
            </a:ln>
          </p:spPr>
          <p:txBody>
            <a:bodyPr/>
            <a:lstStyle/>
            <a:p>
              <a:endParaRPr lang="en-US"/>
            </a:p>
          </p:txBody>
        </p:sp>
        <p:sp>
          <p:nvSpPr>
            <p:cNvPr id="15525" name="Rectangle 139"/>
            <p:cNvSpPr>
              <a:spLocks noChangeArrowheads="1"/>
            </p:cNvSpPr>
            <p:nvPr/>
          </p:nvSpPr>
          <p:spPr bwMode="auto">
            <a:xfrm>
              <a:off x="3679" y="2115"/>
              <a:ext cx="170" cy="114"/>
            </a:xfrm>
            <a:prstGeom prst="rect">
              <a:avLst/>
            </a:prstGeom>
            <a:noFill/>
            <a:ln w="6350">
              <a:solidFill>
                <a:srgbClr val="000000"/>
              </a:solidFill>
              <a:miter lim="800000"/>
              <a:headEnd/>
              <a:tailEnd/>
            </a:ln>
          </p:spPr>
          <p:txBody>
            <a:bodyPr/>
            <a:lstStyle/>
            <a:p>
              <a:endParaRPr lang="en-US"/>
            </a:p>
          </p:txBody>
        </p:sp>
        <p:sp>
          <p:nvSpPr>
            <p:cNvPr id="15526" name="Rectangle 140"/>
            <p:cNvSpPr>
              <a:spLocks noChangeArrowheads="1"/>
            </p:cNvSpPr>
            <p:nvPr/>
          </p:nvSpPr>
          <p:spPr bwMode="auto">
            <a:xfrm>
              <a:off x="3679" y="1887"/>
              <a:ext cx="170" cy="114"/>
            </a:xfrm>
            <a:prstGeom prst="rect">
              <a:avLst/>
            </a:prstGeom>
            <a:noFill/>
            <a:ln w="6350">
              <a:solidFill>
                <a:srgbClr val="000000"/>
              </a:solidFill>
              <a:miter lim="800000"/>
              <a:headEnd/>
              <a:tailEnd/>
            </a:ln>
          </p:spPr>
          <p:txBody>
            <a:bodyPr/>
            <a:lstStyle/>
            <a:p>
              <a:endParaRPr lang="en-US"/>
            </a:p>
          </p:txBody>
        </p:sp>
        <p:sp>
          <p:nvSpPr>
            <p:cNvPr id="15527" name="Freeform 141"/>
            <p:cNvSpPr>
              <a:spLocks noEditPoints="1"/>
            </p:cNvSpPr>
            <p:nvPr/>
          </p:nvSpPr>
          <p:spPr bwMode="auto">
            <a:xfrm>
              <a:off x="3331" y="1887"/>
              <a:ext cx="340" cy="342"/>
            </a:xfrm>
            <a:custGeom>
              <a:avLst/>
              <a:gdLst>
                <a:gd name="T0" fmla="*/ 340 w 340"/>
                <a:gd name="T1" fmla="*/ 228 h 342"/>
                <a:gd name="T2" fmla="*/ 340 w 340"/>
                <a:gd name="T3" fmla="*/ 342 h 342"/>
                <a:gd name="T4" fmla="*/ 0 w 340"/>
                <a:gd name="T5" fmla="*/ 342 h 342"/>
                <a:gd name="T6" fmla="*/ 0 w 340"/>
                <a:gd name="T7" fmla="*/ 228 h 342"/>
                <a:gd name="T8" fmla="*/ 340 w 340"/>
                <a:gd name="T9" fmla="*/ 228 h 342"/>
                <a:gd name="T10" fmla="*/ 0 w 340"/>
                <a:gd name="T11" fmla="*/ 0 h 342"/>
                <a:gd name="T12" fmla="*/ 340 w 340"/>
                <a:gd name="T13" fmla="*/ 0 h 342"/>
                <a:gd name="T14" fmla="*/ 340 w 340"/>
                <a:gd name="T15" fmla="*/ 114 h 342"/>
                <a:gd name="T16" fmla="*/ 0 w 340"/>
                <a:gd name="T17" fmla="*/ 114 h 342"/>
                <a:gd name="T18" fmla="*/ 0 w 340"/>
                <a:gd name="T19" fmla="*/ 0 h 3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
                <a:gd name="T31" fmla="*/ 0 h 342"/>
                <a:gd name="T32" fmla="*/ 340 w 340"/>
                <a:gd name="T33" fmla="*/ 342 h 3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 h="342">
                  <a:moveTo>
                    <a:pt x="340" y="228"/>
                  </a:moveTo>
                  <a:lnTo>
                    <a:pt x="340" y="342"/>
                  </a:lnTo>
                  <a:lnTo>
                    <a:pt x="0" y="342"/>
                  </a:lnTo>
                  <a:lnTo>
                    <a:pt x="0" y="228"/>
                  </a:lnTo>
                  <a:lnTo>
                    <a:pt x="340" y="228"/>
                  </a:lnTo>
                  <a:close/>
                  <a:moveTo>
                    <a:pt x="0" y="0"/>
                  </a:moveTo>
                  <a:lnTo>
                    <a:pt x="340" y="0"/>
                  </a:lnTo>
                  <a:lnTo>
                    <a:pt x="340" y="114"/>
                  </a:lnTo>
                  <a:lnTo>
                    <a:pt x="0" y="114"/>
                  </a:lnTo>
                  <a:lnTo>
                    <a:pt x="0" y="0"/>
                  </a:lnTo>
                  <a:close/>
                </a:path>
              </a:pathLst>
            </a:custGeom>
            <a:solidFill>
              <a:srgbClr val="BABABA"/>
            </a:solidFill>
            <a:ln w="0">
              <a:solidFill>
                <a:srgbClr val="BABABA"/>
              </a:solidFill>
              <a:round/>
              <a:headEnd/>
              <a:tailEnd/>
            </a:ln>
          </p:spPr>
          <p:txBody>
            <a:bodyPr/>
            <a:lstStyle/>
            <a:p>
              <a:endParaRPr lang="en-US"/>
            </a:p>
          </p:txBody>
        </p:sp>
        <p:sp>
          <p:nvSpPr>
            <p:cNvPr id="15528" name="Rectangle 142"/>
            <p:cNvSpPr>
              <a:spLocks noChangeArrowheads="1"/>
            </p:cNvSpPr>
            <p:nvPr/>
          </p:nvSpPr>
          <p:spPr bwMode="auto">
            <a:xfrm>
              <a:off x="3331" y="2115"/>
              <a:ext cx="340" cy="114"/>
            </a:xfrm>
            <a:prstGeom prst="rect">
              <a:avLst/>
            </a:prstGeom>
            <a:noFill/>
            <a:ln w="6350">
              <a:solidFill>
                <a:srgbClr val="000000"/>
              </a:solidFill>
              <a:miter lim="800000"/>
              <a:headEnd/>
              <a:tailEnd/>
            </a:ln>
          </p:spPr>
          <p:txBody>
            <a:bodyPr/>
            <a:lstStyle/>
            <a:p>
              <a:endParaRPr lang="en-US"/>
            </a:p>
          </p:txBody>
        </p:sp>
        <p:sp>
          <p:nvSpPr>
            <p:cNvPr id="15529" name="Rectangle 143"/>
            <p:cNvSpPr>
              <a:spLocks noChangeArrowheads="1"/>
            </p:cNvSpPr>
            <p:nvPr/>
          </p:nvSpPr>
          <p:spPr bwMode="auto">
            <a:xfrm>
              <a:off x="3331" y="1887"/>
              <a:ext cx="340" cy="114"/>
            </a:xfrm>
            <a:prstGeom prst="rect">
              <a:avLst/>
            </a:prstGeom>
            <a:noFill/>
            <a:ln w="6350">
              <a:solidFill>
                <a:srgbClr val="000000"/>
              </a:solidFill>
              <a:miter lim="800000"/>
              <a:headEnd/>
              <a:tailEnd/>
            </a:ln>
          </p:spPr>
          <p:txBody>
            <a:bodyPr/>
            <a:lstStyle/>
            <a:p>
              <a:endParaRPr lang="en-US"/>
            </a:p>
          </p:txBody>
        </p:sp>
        <p:sp>
          <p:nvSpPr>
            <p:cNvPr id="15530" name="Rectangle 144"/>
            <p:cNvSpPr>
              <a:spLocks noChangeArrowheads="1"/>
            </p:cNvSpPr>
            <p:nvPr/>
          </p:nvSpPr>
          <p:spPr bwMode="auto">
            <a:xfrm>
              <a:off x="3857" y="1825"/>
              <a:ext cx="12" cy="202"/>
            </a:xfrm>
            <a:prstGeom prst="rect">
              <a:avLst/>
            </a:prstGeom>
            <a:solidFill>
              <a:srgbClr val="BABABA"/>
            </a:solidFill>
            <a:ln w="0">
              <a:solidFill>
                <a:srgbClr val="BABABA"/>
              </a:solidFill>
              <a:miter lim="800000"/>
              <a:headEnd/>
              <a:tailEnd/>
            </a:ln>
          </p:spPr>
          <p:txBody>
            <a:bodyPr/>
            <a:lstStyle/>
            <a:p>
              <a:endParaRPr lang="en-US"/>
            </a:p>
          </p:txBody>
        </p:sp>
        <p:sp>
          <p:nvSpPr>
            <p:cNvPr id="15531" name="Rectangle 145"/>
            <p:cNvSpPr>
              <a:spLocks noChangeArrowheads="1"/>
            </p:cNvSpPr>
            <p:nvPr/>
          </p:nvSpPr>
          <p:spPr bwMode="auto">
            <a:xfrm>
              <a:off x="3857" y="1825"/>
              <a:ext cx="12" cy="202"/>
            </a:xfrm>
            <a:prstGeom prst="rect">
              <a:avLst/>
            </a:prstGeom>
            <a:noFill/>
            <a:ln w="6350">
              <a:solidFill>
                <a:srgbClr val="000000"/>
              </a:solidFill>
              <a:miter lim="800000"/>
              <a:headEnd/>
              <a:tailEnd/>
            </a:ln>
          </p:spPr>
          <p:txBody>
            <a:bodyPr/>
            <a:lstStyle/>
            <a:p>
              <a:endParaRPr lang="en-US"/>
            </a:p>
          </p:txBody>
        </p:sp>
        <p:sp>
          <p:nvSpPr>
            <p:cNvPr id="15532" name="Rectangle 146"/>
            <p:cNvSpPr>
              <a:spLocks noChangeArrowheads="1"/>
            </p:cNvSpPr>
            <p:nvPr/>
          </p:nvSpPr>
          <p:spPr bwMode="auto">
            <a:xfrm>
              <a:off x="3857" y="2087"/>
              <a:ext cx="12" cy="204"/>
            </a:xfrm>
            <a:prstGeom prst="rect">
              <a:avLst/>
            </a:prstGeom>
            <a:solidFill>
              <a:srgbClr val="BABABA"/>
            </a:solidFill>
            <a:ln w="0">
              <a:solidFill>
                <a:srgbClr val="BABABA"/>
              </a:solidFill>
              <a:miter lim="800000"/>
              <a:headEnd/>
              <a:tailEnd/>
            </a:ln>
          </p:spPr>
          <p:txBody>
            <a:bodyPr/>
            <a:lstStyle/>
            <a:p>
              <a:endParaRPr lang="en-US"/>
            </a:p>
          </p:txBody>
        </p:sp>
        <p:sp>
          <p:nvSpPr>
            <p:cNvPr id="15533" name="Rectangle 147"/>
            <p:cNvSpPr>
              <a:spLocks noChangeArrowheads="1"/>
            </p:cNvSpPr>
            <p:nvPr/>
          </p:nvSpPr>
          <p:spPr bwMode="auto">
            <a:xfrm>
              <a:off x="3857" y="2087"/>
              <a:ext cx="12" cy="204"/>
            </a:xfrm>
            <a:prstGeom prst="rect">
              <a:avLst/>
            </a:prstGeom>
            <a:noFill/>
            <a:ln w="6350">
              <a:solidFill>
                <a:srgbClr val="000000"/>
              </a:solidFill>
              <a:miter lim="800000"/>
              <a:headEnd/>
              <a:tailEnd/>
            </a:ln>
          </p:spPr>
          <p:txBody>
            <a:bodyPr/>
            <a:lstStyle/>
            <a:p>
              <a:endParaRPr lang="en-US"/>
            </a:p>
          </p:txBody>
        </p:sp>
        <p:sp>
          <p:nvSpPr>
            <p:cNvPr id="15534" name="Freeform 148"/>
            <p:cNvSpPr>
              <a:spLocks/>
            </p:cNvSpPr>
            <p:nvPr/>
          </p:nvSpPr>
          <p:spPr bwMode="auto">
            <a:xfrm>
              <a:off x="3409" y="1695"/>
              <a:ext cx="184" cy="184"/>
            </a:xfrm>
            <a:custGeom>
              <a:avLst/>
              <a:gdLst>
                <a:gd name="T0" fmla="*/ 0 w 184"/>
                <a:gd name="T1" fmla="*/ 92 h 184"/>
                <a:gd name="T2" fmla="*/ 6 w 184"/>
                <a:gd name="T3" fmla="*/ 62 h 184"/>
                <a:gd name="T4" fmla="*/ 18 w 184"/>
                <a:gd name="T5" fmla="*/ 38 h 184"/>
                <a:gd name="T6" fmla="*/ 38 w 184"/>
                <a:gd name="T7" fmla="*/ 18 h 184"/>
                <a:gd name="T8" fmla="*/ 64 w 184"/>
                <a:gd name="T9" fmla="*/ 4 h 184"/>
                <a:gd name="T10" fmla="*/ 92 w 184"/>
                <a:gd name="T11" fmla="*/ 0 h 184"/>
                <a:gd name="T12" fmla="*/ 122 w 184"/>
                <a:gd name="T13" fmla="*/ 4 h 184"/>
                <a:gd name="T14" fmla="*/ 146 w 184"/>
                <a:gd name="T15" fmla="*/ 18 h 184"/>
                <a:gd name="T16" fmla="*/ 166 w 184"/>
                <a:gd name="T17" fmla="*/ 38 h 184"/>
                <a:gd name="T18" fmla="*/ 180 w 184"/>
                <a:gd name="T19" fmla="*/ 62 h 184"/>
                <a:gd name="T20" fmla="*/ 184 w 184"/>
                <a:gd name="T21" fmla="*/ 92 h 184"/>
                <a:gd name="T22" fmla="*/ 180 w 184"/>
                <a:gd name="T23" fmla="*/ 120 h 184"/>
                <a:gd name="T24" fmla="*/ 166 w 184"/>
                <a:gd name="T25" fmla="*/ 146 h 184"/>
                <a:gd name="T26" fmla="*/ 146 w 184"/>
                <a:gd name="T27" fmla="*/ 166 h 184"/>
                <a:gd name="T28" fmla="*/ 122 w 184"/>
                <a:gd name="T29" fmla="*/ 178 h 184"/>
                <a:gd name="T30" fmla="*/ 92 w 184"/>
                <a:gd name="T31" fmla="*/ 184 h 184"/>
                <a:gd name="T32" fmla="*/ 64 w 184"/>
                <a:gd name="T33" fmla="*/ 178 h 184"/>
                <a:gd name="T34" fmla="*/ 38 w 184"/>
                <a:gd name="T35" fmla="*/ 166 h 184"/>
                <a:gd name="T36" fmla="*/ 18 w 184"/>
                <a:gd name="T37" fmla="*/ 146 h 184"/>
                <a:gd name="T38" fmla="*/ 6 w 184"/>
                <a:gd name="T39" fmla="*/ 120 h 184"/>
                <a:gd name="T40" fmla="*/ 0 w 184"/>
                <a:gd name="T41" fmla="*/ 92 h 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
                <a:gd name="T64" fmla="*/ 0 h 184"/>
                <a:gd name="T65" fmla="*/ 184 w 184"/>
                <a:gd name="T66" fmla="*/ 184 h 1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 h="184">
                  <a:moveTo>
                    <a:pt x="0" y="92"/>
                  </a:moveTo>
                  <a:lnTo>
                    <a:pt x="6" y="62"/>
                  </a:lnTo>
                  <a:lnTo>
                    <a:pt x="18" y="38"/>
                  </a:lnTo>
                  <a:lnTo>
                    <a:pt x="38" y="18"/>
                  </a:lnTo>
                  <a:lnTo>
                    <a:pt x="64" y="4"/>
                  </a:lnTo>
                  <a:lnTo>
                    <a:pt x="92" y="0"/>
                  </a:lnTo>
                  <a:lnTo>
                    <a:pt x="122" y="4"/>
                  </a:lnTo>
                  <a:lnTo>
                    <a:pt x="146" y="18"/>
                  </a:lnTo>
                  <a:lnTo>
                    <a:pt x="166" y="38"/>
                  </a:lnTo>
                  <a:lnTo>
                    <a:pt x="180" y="62"/>
                  </a:lnTo>
                  <a:lnTo>
                    <a:pt x="184" y="92"/>
                  </a:lnTo>
                  <a:lnTo>
                    <a:pt x="180" y="120"/>
                  </a:lnTo>
                  <a:lnTo>
                    <a:pt x="166" y="146"/>
                  </a:lnTo>
                  <a:lnTo>
                    <a:pt x="146" y="166"/>
                  </a:lnTo>
                  <a:lnTo>
                    <a:pt x="122" y="178"/>
                  </a:lnTo>
                  <a:lnTo>
                    <a:pt x="92" y="184"/>
                  </a:lnTo>
                  <a:lnTo>
                    <a:pt x="64" y="178"/>
                  </a:lnTo>
                  <a:lnTo>
                    <a:pt x="38" y="166"/>
                  </a:lnTo>
                  <a:lnTo>
                    <a:pt x="18" y="146"/>
                  </a:lnTo>
                  <a:lnTo>
                    <a:pt x="6" y="120"/>
                  </a:lnTo>
                  <a:lnTo>
                    <a:pt x="0" y="92"/>
                  </a:lnTo>
                  <a:close/>
                </a:path>
              </a:pathLst>
            </a:custGeom>
            <a:solidFill>
              <a:srgbClr val="BABABA"/>
            </a:solidFill>
            <a:ln w="0">
              <a:solidFill>
                <a:srgbClr val="BABABA"/>
              </a:solidFill>
              <a:round/>
              <a:headEnd/>
              <a:tailEnd/>
            </a:ln>
          </p:spPr>
          <p:txBody>
            <a:bodyPr/>
            <a:lstStyle/>
            <a:p>
              <a:endParaRPr lang="en-US"/>
            </a:p>
          </p:txBody>
        </p:sp>
        <p:sp>
          <p:nvSpPr>
            <p:cNvPr id="15535" name="Freeform 149"/>
            <p:cNvSpPr>
              <a:spLocks/>
            </p:cNvSpPr>
            <p:nvPr/>
          </p:nvSpPr>
          <p:spPr bwMode="auto">
            <a:xfrm>
              <a:off x="3409" y="1695"/>
              <a:ext cx="184" cy="184"/>
            </a:xfrm>
            <a:custGeom>
              <a:avLst/>
              <a:gdLst>
                <a:gd name="T0" fmla="*/ 0 w 184"/>
                <a:gd name="T1" fmla="*/ 92 h 184"/>
                <a:gd name="T2" fmla="*/ 6 w 184"/>
                <a:gd name="T3" fmla="*/ 62 h 184"/>
                <a:gd name="T4" fmla="*/ 18 w 184"/>
                <a:gd name="T5" fmla="*/ 38 h 184"/>
                <a:gd name="T6" fmla="*/ 38 w 184"/>
                <a:gd name="T7" fmla="*/ 18 h 184"/>
                <a:gd name="T8" fmla="*/ 64 w 184"/>
                <a:gd name="T9" fmla="*/ 4 h 184"/>
                <a:gd name="T10" fmla="*/ 92 w 184"/>
                <a:gd name="T11" fmla="*/ 0 h 184"/>
                <a:gd name="T12" fmla="*/ 122 w 184"/>
                <a:gd name="T13" fmla="*/ 4 h 184"/>
                <a:gd name="T14" fmla="*/ 146 w 184"/>
                <a:gd name="T15" fmla="*/ 18 h 184"/>
                <a:gd name="T16" fmla="*/ 166 w 184"/>
                <a:gd name="T17" fmla="*/ 38 h 184"/>
                <a:gd name="T18" fmla="*/ 180 w 184"/>
                <a:gd name="T19" fmla="*/ 62 h 184"/>
                <a:gd name="T20" fmla="*/ 184 w 184"/>
                <a:gd name="T21" fmla="*/ 92 h 184"/>
                <a:gd name="T22" fmla="*/ 180 w 184"/>
                <a:gd name="T23" fmla="*/ 120 h 184"/>
                <a:gd name="T24" fmla="*/ 166 w 184"/>
                <a:gd name="T25" fmla="*/ 146 h 184"/>
                <a:gd name="T26" fmla="*/ 146 w 184"/>
                <a:gd name="T27" fmla="*/ 166 h 184"/>
                <a:gd name="T28" fmla="*/ 122 w 184"/>
                <a:gd name="T29" fmla="*/ 178 h 184"/>
                <a:gd name="T30" fmla="*/ 92 w 184"/>
                <a:gd name="T31" fmla="*/ 184 h 184"/>
                <a:gd name="T32" fmla="*/ 64 w 184"/>
                <a:gd name="T33" fmla="*/ 178 h 184"/>
                <a:gd name="T34" fmla="*/ 38 w 184"/>
                <a:gd name="T35" fmla="*/ 166 h 184"/>
                <a:gd name="T36" fmla="*/ 18 w 184"/>
                <a:gd name="T37" fmla="*/ 146 h 184"/>
                <a:gd name="T38" fmla="*/ 6 w 184"/>
                <a:gd name="T39" fmla="*/ 120 h 184"/>
                <a:gd name="T40" fmla="*/ 0 w 184"/>
                <a:gd name="T41" fmla="*/ 92 h 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
                <a:gd name="T64" fmla="*/ 0 h 184"/>
                <a:gd name="T65" fmla="*/ 184 w 184"/>
                <a:gd name="T66" fmla="*/ 184 h 1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 h="184">
                  <a:moveTo>
                    <a:pt x="0" y="92"/>
                  </a:moveTo>
                  <a:lnTo>
                    <a:pt x="6" y="62"/>
                  </a:lnTo>
                  <a:lnTo>
                    <a:pt x="18" y="38"/>
                  </a:lnTo>
                  <a:lnTo>
                    <a:pt x="38" y="18"/>
                  </a:lnTo>
                  <a:lnTo>
                    <a:pt x="64" y="4"/>
                  </a:lnTo>
                  <a:lnTo>
                    <a:pt x="92" y="0"/>
                  </a:lnTo>
                  <a:lnTo>
                    <a:pt x="122" y="4"/>
                  </a:lnTo>
                  <a:lnTo>
                    <a:pt x="146" y="18"/>
                  </a:lnTo>
                  <a:lnTo>
                    <a:pt x="166" y="38"/>
                  </a:lnTo>
                  <a:lnTo>
                    <a:pt x="180" y="62"/>
                  </a:lnTo>
                  <a:lnTo>
                    <a:pt x="184" y="92"/>
                  </a:lnTo>
                  <a:lnTo>
                    <a:pt x="180" y="120"/>
                  </a:lnTo>
                  <a:lnTo>
                    <a:pt x="166" y="146"/>
                  </a:lnTo>
                  <a:lnTo>
                    <a:pt x="146" y="166"/>
                  </a:lnTo>
                  <a:lnTo>
                    <a:pt x="122" y="178"/>
                  </a:lnTo>
                  <a:lnTo>
                    <a:pt x="92" y="184"/>
                  </a:lnTo>
                  <a:lnTo>
                    <a:pt x="64" y="178"/>
                  </a:lnTo>
                  <a:lnTo>
                    <a:pt x="38" y="166"/>
                  </a:lnTo>
                  <a:lnTo>
                    <a:pt x="18" y="146"/>
                  </a:lnTo>
                  <a:lnTo>
                    <a:pt x="6" y="120"/>
                  </a:lnTo>
                  <a:lnTo>
                    <a:pt x="0" y="92"/>
                  </a:lnTo>
                </a:path>
              </a:pathLst>
            </a:custGeom>
            <a:noFill/>
            <a:ln w="3175">
              <a:solidFill>
                <a:srgbClr val="000000"/>
              </a:solidFill>
              <a:round/>
              <a:headEnd/>
              <a:tailEnd/>
            </a:ln>
          </p:spPr>
          <p:txBody>
            <a:bodyPr/>
            <a:lstStyle/>
            <a:p>
              <a:endParaRPr lang="en-US"/>
            </a:p>
          </p:txBody>
        </p:sp>
        <p:sp>
          <p:nvSpPr>
            <p:cNvPr id="15536" name="Rectangle 150"/>
            <p:cNvSpPr>
              <a:spLocks noChangeArrowheads="1"/>
            </p:cNvSpPr>
            <p:nvPr/>
          </p:nvSpPr>
          <p:spPr bwMode="auto">
            <a:xfrm>
              <a:off x="3153" y="2001"/>
              <a:ext cx="696" cy="114"/>
            </a:xfrm>
            <a:prstGeom prst="rect">
              <a:avLst/>
            </a:prstGeom>
            <a:solidFill>
              <a:srgbClr val="DDDDDD"/>
            </a:solidFill>
            <a:ln w="0">
              <a:solidFill>
                <a:srgbClr val="DDDDDD"/>
              </a:solidFill>
              <a:miter lim="800000"/>
              <a:headEnd/>
              <a:tailEnd/>
            </a:ln>
          </p:spPr>
          <p:txBody>
            <a:bodyPr/>
            <a:lstStyle/>
            <a:p>
              <a:endParaRPr lang="en-US"/>
            </a:p>
          </p:txBody>
        </p:sp>
        <p:sp>
          <p:nvSpPr>
            <p:cNvPr id="15537" name="Rectangle 151"/>
            <p:cNvSpPr>
              <a:spLocks noChangeArrowheads="1"/>
            </p:cNvSpPr>
            <p:nvPr/>
          </p:nvSpPr>
          <p:spPr bwMode="auto">
            <a:xfrm>
              <a:off x="3153" y="2001"/>
              <a:ext cx="696" cy="114"/>
            </a:xfrm>
            <a:prstGeom prst="rect">
              <a:avLst/>
            </a:prstGeom>
            <a:noFill/>
            <a:ln w="6350">
              <a:solidFill>
                <a:srgbClr val="000000"/>
              </a:solidFill>
              <a:miter lim="800000"/>
              <a:headEnd/>
              <a:tailEnd/>
            </a:ln>
          </p:spPr>
          <p:txBody>
            <a:bodyPr/>
            <a:lstStyle/>
            <a:p>
              <a:endParaRPr lang="en-US"/>
            </a:p>
          </p:txBody>
        </p:sp>
        <p:sp>
          <p:nvSpPr>
            <p:cNvPr id="15538" name="Freeform 152"/>
            <p:cNvSpPr>
              <a:spLocks/>
            </p:cNvSpPr>
            <p:nvPr/>
          </p:nvSpPr>
          <p:spPr bwMode="auto">
            <a:xfrm>
              <a:off x="3409" y="2237"/>
              <a:ext cx="184" cy="184"/>
            </a:xfrm>
            <a:custGeom>
              <a:avLst/>
              <a:gdLst>
                <a:gd name="T0" fmla="*/ 0 w 184"/>
                <a:gd name="T1" fmla="*/ 92 h 184"/>
                <a:gd name="T2" fmla="*/ 6 w 184"/>
                <a:gd name="T3" fmla="*/ 64 h 184"/>
                <a:gd name="T4" fmla="*/ 18 w 184"/>
                <a:gd name="T5" fmla="*/ 38 h 184"/>
                <a:gd name="T6" fmla="*/ 38 w 184"/>
                <a:gd name="T7" fmla="*/ 18 h 184"/>
                <a:gd name="T8" fmla="*/ 64 w 184"/>
                <a:gd name="T9" fmla="*/ 6 h 184"/>
                <a:gd name="T10" fmla="*/ 92 w 184"/>
                <a:gd name="T11" fmla="*/ 0 h 184"/>
                <a:gd name="T12" fmla="*/ 122 w 184"/>
                <a:gd name="T13" fmla="*/ 6 h 184"/>
                <a:gd name="T14" fmla="*/ 146 w 184"/>
                <a:gd name="T15" fmla="*/ 18 h 184"/>
                <a:gd name="T16" fmla="*/ 166 w 184"/>
                <a:gd name="T17" fmla="*/ 38 h 184"/>
                <a:gd name="T18" fmla="*/ 180 w 184"/>
                <a:gd name="T19" fmla="*/ 64 h 184"/>
                <a:gd name="T20" fmla="*/ 184 w 184"/>
                <a:gd name="T21" fmla="*/ 92 h 184"/>
                <a:gd name="T22" fmla="*/ 180 w 184"/>
                <a:gd name="T23" fmla="*/ 122 h 184"/>
                <a:gd name="T24" fmla="*/ 166 w 184"/>
                <a:gd name="T25" fmla="*/ 146 h 184"/>
                <a:gd name="T26" fmla="*/ 146 w 184"/>
                <a:gd name="T27" fmla="*/ 166 h 184"/>
                <a:gd name="T28" fmla="*/ 122 w 184"/>
                <a:gd name="T29" fmla="*/ 180 h 184"/>
                <a:gd name="T30" fmla="*/ 92 w 184"/>
                <a:gd name="T31" fmla="*/ 184 h 184"/>
                <a:gd name="T32" fmla="*/ 64 w 184"/>
                <a:gd name="T33" fmla="*/ 180 h 184"/>
                <a:gd name="T34" fmla="*/ 38 w 184"/>
                <a:gd name="T35" fmla="*/ 166 h 184"/>
                <a:gd name="T36" fmla="*/ 18 w 184"/>
                <a:gd name="T37" fmla="*/ 146 h 184"/>
                <a:gd name="T38" fmla="*/ 6 w 184"/>
                <a:gd name="T39" fmla="*/ 122 h 184"/>
                <a:gd name="T40" fmla="*/ 0 w 184"/>
                <a:gd name="T41" fmla="*/ 92 h 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
                <a:gd name="T64" fmla="*/ 0 h 184"/>
                <a:gd name="T65" fmla="*/ 184 w 184"/>
                <a:gd name="T66" fmla="*/ 184 h 1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 h="184">
                  <a:moveTo>
                    <a:pt x="0" y="92"/>
                  </a:moveTo>
                  <a:lnTo>
                    <a:pt x="6" y="64"/>
                  </a:lnTo>
                  <a:lnTo>
                    <a:pt x="18" y="38"/>
                  </a:lnTo>
                  <a:lnTo>
                    <a:pt x="38" y="18"/>
                  </a:lnTo>
                  <a:lnTo>
                    <a:pt x="64" y="6"/>
                  </a:lnTo>
                  <a:lnTo>
                    <a:pt x="92" y="0"/>
                  </a:lnTo>
                  <a:lnTo>
                    <a:pt x="122" y="6"/>
                  </a:lnTo>
                  <a:lnTo>
                    <a:pt x="146" y="18"/>
                  </a:lnTo>
                  <a:lnTo>
                    <a:pt x="166" y="38"/>
                  </a:lnTo>
                  <a:lnTo>
                    <a:pt x="180" y="64"/>
                  </a:lnTo>
                  <a:lnTo>
                    <a:pt x="184" y="92"/>
                  </a:lnTo>
                  <a:lnTo>
                    <a:pt x="180" y="122"/>
                  </a:lnTo>
                  <a:lnTo>
                    <a:pt x="166" y="146"/>
                  </a:lnTo>
                  <a:lnTo>
                    <a:pt x="146" y="166"/>
                  </a:lnTo>
                  <a:lnTo>
                    <a:pt x="122" y="180"/>
                  </a:lnTo>
                  <a:lnTo>
                    <a:pt x="92" y="184"/>
                  </a:lnTo>
                  <a:lnTo>
                    <a:pt x="64" y="180"/>
                  </a:lnTo>
                  <a:lnTo>
                    <a:pt x="38" y="166"/>
                  </a:lnTo>
                  <a:lnTo>
                    <a:pt x="18" y="146"/>
                  </a:lnTo>
                  <a:lnTo>
                    <a:pt x="6" y="122"/>
                  </a:lnTo>
                  <a:lnTo>
                    <a:pt x="0" y="92"/>
                  </a:lnTo>
                  <a:close/>
                </a:path>
              </a:pathLst>
            </a:custGeom>
            <a:solidFill>
              <a:srgbClr val="BABABA"/>
            </a:solidFill>
            <a:ln w="0">
              <a:solidFill>
                <a:srgbClr val="BABABA"/>
              </a:solidFill>
              <a:round/>
              <a:headEnd/>
              <a:tailEnd/>
            </a:ln>
          </p:spPr>
          <p:txBody>
            <a:bodyPr/>
            <a:lstStyle/>
            <a:p>
              <a:endParaRPr lang="en-US"/>
            </a:p>
          </p:txBody>
        </p:sp>
        <p:sp>
          <p:nvSpPr>
            <p:cNvPr id="15539" name="Freeform 153"/>
            <p:cNvSpPr>
              <a:spLocks/>
            </p:cNvSpPr>
            <p:nvPr/>
          </p:nvSpPr>
          <p:spPr bwMode="auto">
            <a:xfrm>
              <a:off x="3409" y="2237"/>
              <a:ext cx="184" cy="184"/>
            </a:xfrm>
            <a:custGeom>
              <a:avLst/>
              <a:gdLst>
                <a:gd name="T0" fmla="*/ 0 w 184"/>
                <a:gd name="T1" fmla="*/ 92 h 184"/>
                <a:gd name="T2" fmla="*/ 6 w 184"/>
                <a:gd name="T3" fmla="*/ 64 h 184"/>
                <a:gd name="T4" fmla="*/ 18 w 184"/>
                <a:gd name="T5" fmla="*/ 38 h 184"/>
                <a:gd name="T6" fmla="*/ 38 w 184"/>
                <a:gd name="T7" fmla="*/ 18 h 184"/>
                <a:gd name="T8" fmla="*/ 64 w 184"/>
                <a:gd name="T9" fmla="*/ 6 h 184"/>
                <a:gd name="T10" fmla="*/ 92 w 184"/>
                <a:gd name="T11" fmla="*/ 0 h 184"/>
                <a:gd name="T12" fmla="*/ 122 w 184"/>
                <a:gd name="T13" fmla="*/ 6 h 184"/>
                <a:gd name="T14" fmla="*/ 146 w 184"/>
                <a:gd name="T15" fmla="*/ 18 h 184"/>
                <a:gd name="T16" fmla="*/ 166 w 184"/>
                <a:gd name="T17" fmla="*/ 38 h 184"/>
                <a:gd name="T18" fmla="*/ 180 w 184"/>
                <a:gd name="T19" fmla="*/ 64 h 184"/>
                <a:gd name="T20" fmla="*/ 184 w 184"/>
                <a:gd name="T21" fmla="*/ 92 h 184"/>
                <a:gd name="T22" fmla="*/ 180 w 184"/>
                <a:gd name="T23" fmla="*/ 122 h 184"/>
                <a:gd name="T24" fmla="*/ 166 w 184"/>
                <a:gd name="T25" fmla="*/ 146 h 184"/>
                <a:gd name="T26" fmla="*/ 146 w 184"/>
                <a:gd name="T27" fmla="*/ 166 h 184"/>
                <a:gd name="T28" fmla="*/ 122 w 184"/>
                <a:gd name="T29" fmla="*/ 180 h 184"/>
                <a:gd name="T30" fmla="*/ 92 w 184"/>
                <a:gd name="T31" fmla="*/ 184 h 184"/>
                <a:gd name="T32" fmla="*/ 64 w 184"/>
                <a:gd name="T33" fmla="*/ 180 h 184"/>
                <a:gd name="T34" fmla="*/ 38 w 184"/>
                <a:gd name="T35" fmla="*/ 166 h 184"/>
                <a:gd name="T36" fmla="*/ 18 w 184"/>
                <a:gd name="T37" fmla="*/ 146 h 184"/>
                <a:gd name="T38" fmla="*/ 6 w 184"/>
                <a:gd name="T39" fmla="*/ 122 h 184"/>
                <a:gd name="T40" fmla="*/ 0 w 184"/>
                <a:gd name="T41" fmla="*/ 92 h 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
                <a:gd name="T64" fmla="*/ 0 h 184"/>
                <a:gd name="T65" fmla="*/ 184 w 184"/>
                <a:gd name="T66" fmla="*/ 184 h 1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 h="184">
                  <a:moveTo>
                    <a:pt x="0" y="92"/>
                  </a:moveTo>
                  <a:lnTo>
                    <a:pt x="6" y="64"/>
                  </a:lnTo>
                  <a:lnTo>
                    <a:pt x="18" y="38"/>
                  </a:lnTo>
                  <a:lnTo>
                    <a:pt x="38" y="18"/>
                  </a:lnTo>
                  <a:lnTo>
                    <a:pt x="64" y="6"/>
                  </a:lnTo>
                  <a:lnTo>
                    <a:pt x="92" y="0"/>
                  </a:lnTo>
                  <a:lnTo>
                    <a:pt x="122" y="6"/>
                  </a:lnTo>
                  <a:lnTo>
                    <a:pt x="146" y="18"/>
                  </a:lnTo>
                  <a:lnTo>
                    <a:pt x="166" y="38"/>
                  </a:lnTo>
                  <a:lnTo>
                    <a:pt x="180" y="64"/>
                  </a:lnTo>
                  <a:lnTo>
                    <a:pt x="184" y="92"/>
                  </a:lnTo>
                  <a:lnTo>
                    <a:pt x="180" y="122"/>
                  </a:lnTo>
                  <a:lnTo>
                    <a:pt x="166" y="146"/>
                  </a:lnTo>
                  <a:lnTo>
                    <a:pt x="146" y="166"/>
                  </a:lnTo>
                  <a:lnTo>
                    <a:pt x="122" y="180"/>
                  </a:lnTo>
                  <a:lnTo>
                    <a:pt x="92" y="184"/>
                  </a:lnTo>
                  <a:lnTo>
                    <a:pt x="64" y="180"/>
                  </a:lnTo>
                  <a:lnTo>
                    <a:pt x="38" y="166"/>
                  </a:lnTo>
                  <a:lnTo>
                    <a:pt x="18" y="146"/>
                  </a:lnTo>
                  <a:lnTo>
                    <a:pt x="6" y="122"/>
                  </a:lnTo>
                  <a:lnTo>
                    <a:pt x="0" y="92"/>
                  </a:lnTo>
                </a:path>
              </a:pathLst>
            </a:custGeom>
            <a:noFill/>
            <a:ln w="3175">
              <a:solidFill>
                <a:srgbClr val="000000"/>
              </a:solidFill>
              <a:round/>
              <a:headEnd/>
              <a:tailEnd/>
            </a:ln>
          </p:spPr>
          <p:txBody>
            <a:bodyPr/>
            <a:lstStyle/>
            <a:p>
              <a:endParaRPr lang="en-US"/>
            </a:p>
          </p:txBody>
        </p:sp>
        <p:sp>
          <p:nvSpPr>
            <p:cNvPr id="15540" name="Freeform 154"/>
            <p:cNvSpPr>
              <a:spLocks noEditPoints="1"/>
            </p:cNvSpPr>
            <p:nvPr/>
          </p:nvSpPr>
          <p:spPr bwMode="auto">
            <a:xfrm>
              <a:off x="301" y="1667"/>
              <a:ext cx="5194" cy="1736"/>
            </a:xfrm>
            <a:custGeom>
              <a:avLst/>
              <a:gdLst>
                <a:gd name="T0" fmla="*/ 2978 w 5194"/>
                <a:gd name="T1" fmla="*/ 756 h 1736"/>
                <a:gd name="T2" fmla="*/ 2204 w 5194"/>
                <a:gd name="T3" fmla="*/ 778 h 1736"/>
                <a:gd name="T4" fmla="*/ 1480 w 5194"/>
                <a:gd name="T5" fmla="*/ 756 h 1736"/>
                <a:gd name="T6" fmla="*/ 1748 w 5194"/>
                <a:gd name="T7" fmla="*/ 778 h 1736"/>
                <a:gd name="T8" fmla="*/ 1480 w 5194"/>
                <a:gd name="T9" fmla="*/ 756 h 1736"/>
                <a:gd name="T10" fmla="*/ 1322 w 5194"/>
                <a:gd name="T11" fmla="*/ 756 h 1736"/>
                <a:gd name="T12" fmla="*/ 1048 w 5194"/>
                <a:gd name="T13" fmla="*/ 778 h 1736"/>
                <a:gd name="T14" fmla="*/ 5172 w 5194"/>
                <a:gd name="T15" fmla="*/ 802 h 1736"/>
                <a:gd name="T16" fmla="*/ 4862 w 5194"/>
                <a:gd name="T17" fmla="*/ 778 h 1736"/>
                <a:gd name="T18" fmla="*/ 5172 w 5194"/>
                <a:gd name="T19" fmla="*/ 756 h 1736"/>
                <a:gd name="T20" fmla="*/ 22 w 5194"/>
                <a:gd name="T21" fmla="*/ 24 h 1736"/>
                <a:gd name="T22" fmla="*/ 890 w 5194"/>
                <a:gd name="T23" fmla="*/ 756 h 1736"/>
                <a:gd name="T24" fmla="*/ 0 w 5194"/>
                <a:gd name="T25" fmla="*/ 778 h 1736"/>
                <a:gd name="T26" fmla="*/ 5194 w 5194"/>
                <a:gd name="T27" fmla="*/ 0 h 1736"/>
                <a:gd name="T28" fmla="*/ 5194 w 5194"/>
                <a:gd name="T29" fmla="*/ 778 h 1736"/>
                <a:gd name="T30" fmla="*/ 5172 w 5194"/>
                <a:gd name="T31" fmla="*/ 802 h 1736"/>
                <a:gd name="T32" fmla="*/ 5172 w 5194"/>
                <a:gd name="T33" fmla="*/ 1006 h 1736"/>
                <a:gd name="T34" fmla="*/ 4902 w 5194"/>
                <a:gd name="T35" fmla="*/ 982 h 1736"/>
                <a:gd name="T36" fmla="*/ 5172 w 5194"/>
                <a:gd name="T37" fmla="*/ 960 h 1736"/>
                <a:gd name="T38" fmla="*/ 5194 w 5194"/>
                <a:gd name="T39" fmla="*/ 1036 h 1736"/>
                <a:gd name="T40" fmla="*/ 4522 w 5194"/>
                <a:gd name="T41" fmla="*/ 1006 h 1736"/>
                <a:gd name="T42" fmla="*/ 5004 w 5194"/>
                <a:gd name="T43" fmla="*/ 1086 h 1736"/>
                <a:gd name="T44" fmla="*/ 5172 w 5194"/>
                <a:gd name="T45" fmla="*/ 1224 h 1736"/>
                <a:gd name="T46" fmla="*/ 5194 w 5194"/>
                <a:gd name="T47" fmla="*/ 1194 h 1736"/>
                <a:gd name="T48" fmla="*/ 5172 w 5194"/>
                <a:gd name="T49" fmla="*/ 1402 h 1736"/>
                <a:gd name="T50" fmla="*/ 4980 w 5194"/>
                <a:gd name="T51" fmla="*/ 1246 h 1736"/>
                <a:gd name="T52" fmla="*/ 4500 w 5194"/>
                <a:gd name="T53" fmla="*/ 1110 h 1736"/>
                <a:gd name="T54" fmla="*/ 3998 w 5194"/>
                <a:gd name="T55" fmla="*/ 1006 h 1736"/>
                <a:gd name="T56" fmla="*/ 5172 w 5194"/>
                <a:gd name="T57" fmla="*/ 1714 h 1736"/>
                <a:gd name="T58" fmla="*/ 5194 w 5194"/>
                <a:gd name="T59" fmla="*/ 1560 h 1736"/>
                <a:gd name="T60" fmla="*/ 3974 w 5194"/>
                <a:gd name="T61" fmla="*/ 1736 h 1736"/>
                <a:gd name="T62" fmla="*/ 3434 w 5194"/>
                <a:gd name="T63" fmla="*/ 778 h 1736"/>
                <a:gd name="T64" fmla="*/ 3974 w 5194"/>
                <a:gd name="T65" fmla="*/ 756 h 1736"/>
                <a:gd name="T66" fmla="*/ 4632 w 5194"/>
                <a:gd name="T67" fmla="*/ 778 h 1736"/>
                <a:gd name="T68" fmla="*/ 3998 w 5194"/>
                <a:gd name="T69" fmla="*/ 974 h 1736"/>
                <a:gd name="T70" fmla="*/ 4672 w 5194"/>
                <a:gd name="T71" fmla="*/ 982 h 1736"/>
                <a:gd name="T72" fmla="*/ 4522 w 5194"/>
                <a:gd name="T73" fmla="*/ 1006 h 17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94"/>
                <a:gd name="T112" fmla="*/ 0 h 1736"/>
                <a:gd name="T113" fmla="*/ 5194 w 5194"/>
                <a:gd name="T114" fmla="*/ 1736 h 17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94" h="1736">
                  <a:moveTo>
                    <a:pt x="2204" y="756"/>
                  </a:moveTo>
                  <a:lnTo>
                    <a:pt x="2978" y="756"/>
                  </a:lnTo>
                  <a:lnTo>
                    <a:pt x="2978" y="778"/>
                  </a:lnTo>
                  <a:lnTo>
                    <a:pt x="2204" y="778"/>
                  </a:lnTo>
                  <a:lnTo>
                    <a:pt x="2204" y="756"/>
                  </a:lnTo>
                  <a:close/>
                  <a:moveTo>
                    <a:pt x="1480" y="756"/>
                  </a:moveTo>
                  <a:lnTo>
                    <a:pt x="1748" y="756"/>
                  </a:lnTo>
                  <a:lnTo>
                    <a:pt x="1748" y="778"/>
                  </a:lnTo>
                  <a:lnTo>
                    <a:pt x="1480" y="778"/>
                  </a:lnTo>
                  <a:lnTo>
                    <a:pt x="1480" y="756"/>
                  </a:lnTo>
                  <a:close/>
                  <a:moveTo>
                    <a:pt x="1048" y="756"/>
                  </a:moveTo>
                  <a:lnTo>
                    <a:pt x="1322" y="756"/>
                  </a:lnTo>
                  <a:lnTo>
                    <a:pt x="1322" y="778"/>
                  </a:lnTo>
                  <a:lnTo>
                    <a:pt x="1048" y="778"/>
                  </a:lnTo>
                  <a:lnTo>
                    <a:pt x="1048" y="756"/>
                  </a:lnTo>
                  <a:close/>
                  <a:moveTo>
                    <a:pt x="5172" y="802"/>
                  </a:moveTo>
                  <a:lnTo>
                    <a:pt x="5172" y="778"/>
                  </a:lnTo>
                  <a:lnTo>
                    <a:pt x="4862" y="778"/>
                  </a:lnTo>
                  <a:lnTo>
                    <a:pt x="4862" y="756"/>
                  </a:lnTo>
                  <a:lnTo>
                    <a:pt x="5172" y="756"/>
                  </a:lnTo>
                  <a:lnTo>
                    <a:pt x="5172" y="24"/>
                  </a:lnTo>
                  <a:lnTo>
                    <a:pt x="22" y="24"/>
                  </a:lnTo>
                  <a:lnTo>
                    <a:pt x="22" y="756"/>
                  </a:lnTo>
                  <a:lnTo>
                    <a:pt x="890" y="756"/>
                  </a:lnTo>
                  <a:lnTo>
                    <a:pt x="890" y="778"/>
                  </a:lnTo>
                  <a:lnTo>
                    <a:pt x="0" y="778"/>
                  </a:lnTo>
                  <a:lnTo>
                    <a:pt x="0" y="0"/>
                  </a:lnTo>
                  <a:lnTo>
                    <a:pt x="5194" y="0"/>
                  </a:lnTo>
                  <a:lnTo>
                    <a:pt x="5194" y="766"/>
                  </a:lnTo>
                  <a:lnTo>
                    <a:pt x="5194" y="778"/>
                  </a:lnTo>
                  <a:lnTo>
                    <a:pt x="5194" y="802"/>
                  </a:lnTo>
                  <a:lnTo>
                    <a:pt x="5172" y="802"/>
                  </a:lnTo>
                  <a:close/>
                  <a:moveTo>
                    <a:pt x="5172" y="1036"/>
                  </a:moveTo>
                  <a:lnTo>
                    <a:pt x="5172" y="1006"/>
                  </a:lnTo>
                  <a:lnTo>
                    <a:pt x="4902" y="1006"/>
                  </a:lnTo>
                  <a:lnTo>
                    <a:pt x="4902" y="982"/>
                  </a:lnTo>
                  <a:lnTo>
                    <a:pt x="5172" y="982"/>
                  </a:lnTo>
                  <a:lnTo>
                    <a:pt x="5172" y="960"/>
                  </a:lnTo>
                  <a:lnTo>
                    <a:pt x="5194" y="960"/>
                  </a:lnTo>
                  <a:lnTo>
                    <a:pt x="5194" y="1036"/>
                  </a:lnTo>
                  <a:lnTo>
                    <a:pt x="5172" y="1036"/>
                  </a:lnTo>
                  <a:close/>
                  <a:moveTo>
                    <a:pt x="4522" y="1006"/>
                  </a:moveTo>
                  <a:lnTo>
                    <a:pt x="4522" y="1086"/>
                  </a:lnTo>
                  <a:lnTo>
                    <a:pt x="5004" y="1086"/>
                  </a:lnTo>
                  <a:lnTo>
                    <a:pt x="5004" y="1224"/>
                  </a:lnTo>
                  <a:lnTo>
                    <a:pt x="5172" y="1224"/>
                  </a:lnTo>
                  <a:lnTo>
                    <a:pt x="5172" y="1194"/>
                  </a:lnTo>
                  <a:lnTo>
                    <a:pt x="5194" y="1194"/>
                  </a:lnTo>
                  <a:lnTo>
                    <a:pt x="5194" y="1402"/>
                  </a:lnTo>
                  <a:lnTo>
                    <a:pt x="5172" y="1402"/>
                  </a:lnTo>
                  <a:lnTo>
                    <a:pt x="5172" y="1246"/>
                  </a:lnTo>
                  <a:lnTo>
                    <a:pt x="4980" y="1246"/>
                  </a:lnTo>
                  <a:lnTo>
                    <a:pt x="4980" y="1110"/>
                  </a:lnTo>
                  <a:lnTo>
                    <a:pt x="4500" y="1110"/>
                  </a:lnTo>
                  <a:lnTo>
                    <a:pt x="4500" y="1006"/>
                  </a:lnTo>
                  <a:lnTo>
                    <a:pt x="3998" y="1006"/>
                  </a:lnTo>
                  <a:lnTo>
                    <a:pt x="3998" y="1714"/>
                  </a:lnTo>
                  <a:lnTo>
                    <a:pt x="5172" y="1714"/>
                  </a:lnTo>
                  <a:lnTo>
                    <a:pt x="5172" y="1560"/>
                  </a:lnTo>
                  <a:lnTo>
                    <a:pt x="5194" y="1560"/>
                  </a:lnTo>
                  <a:lnTo>
                    <a:pt x="5194" y="1736"/>
                  </a:lnTo>
                  <a:lnTo>
                    <a:pt x="3974" y="1736"/>
                  </a:lnTo>
                  <a:lnTo>
                    <a:pt x="3974" y="778"/>
                  </a:lnTo>
                  <a:lnTo>
                    <a:pt x="3434" y="778"/>
                  </a:lnTo>
                  <a:lnTo>
                    <a:pt x="3434" y="756"/>
                  </a:lnTo>
                  <a:lnTo>
                    <a:pt x="3974" y="756"/>
                  </a:lnTo>
                  <a:lnTo>
                    <a:pt x="4632" y="756"/>
                  </a:lnTo>
                  <a:lnTo>
                    <a:pt x="4632" y="778"/>
                  </a:lnTo>
                  <a:lnTo>
                    <a:pt x="3998" y="778"/>
                  </a:lnTo>
                  <a:lnTo>
                    <a:pt x="3998" y="974"/>
                  </a:lnTo>
                  <a:lnTo>
                    <a:pt x="3998" y="982"/>
                  </a:lnTo>
                  <a:lnTo>
                    <a:pt x="4672" y="982"/>
                  </a:lnTo>
                  <a:lnTo>
                    <a:pt x="4672" y="1006"/>
                  </a:lnTo>
                  <a:lnTo>
                    <a:pt x="4522" y="1006"/>
                  </a:lnTo>
                  <a:close/>
                </a:path>
              </a:pathLst>
            </a:custGeom>
            <a:solidFill>
              <a:srgbClr val="BABABA"/>
            </a:solidFill>
            <a:ln w="0">
              <a:solidFill>
                <a:srgbClr val="BABABA"/>
              </a:solidFill>
              <a:round/>
              <a:headEnd/>
              <a:tailEnd/>
            </a:ln>
          </p:spPr>
          <p:txBody>
            <a:bodyPr/>
            <a:lstStyle/>
            <a:p>
              <a:endParaRPr lang="en-US"/>
            </a:p>
          </p:txBody>
        </p:sp>
        <p:sp>
          <p:nvSpPr>
            <p:cNvPr id="15541" name="Rectangle 155"/>
            <p:cNvSpPr>
              <a:spLocks noChangeArrowheads="1"/>
            </p:cNvSpPr>
            <p:nvPr/>
          </p:nvSpPr>
          <p:spPr bwMode="auto">
            <a:xfrm>
              <a:off x="2505" y="2423"/>
              <a:ext cx="774" cy="22"/>
            </a:xfrm>
            <a:prstGeom prst="rect">
              <a:avLst/>
            </a:prstGeom>
            <a:noFill/>
            <a:ln w="6350">
              <a:solidFill>
                <a:srgbClr val="000000"/>
              </a:solidFill>
              <a:miter lim="800000"/>
              <a:headEnd/>
              <a:tailEnd/>
            </a:ln>
          </p:spPr>
          <p:txBody>
            <a:bodyPr/>
            <a:lstStyle/>
            <a:p>
              <a:endParaRPr lang="en-US"/>
            </a:p>
          </p:txBody>
        </p:sp>
        <p:sp>
          <p:nvSpPr>
            <p:cNvPr id="15542" name="Rectangle 156"/>
            <p:cNvSpPr>
              <a:spLocks noChangeArrowheads="1"/>
            </p:cNvSpPr>
            <p:nvPr/>
          </p:nvSpPr>
          <p:spPr bwMode="auto">
            <a:xfrm>
              <a:off x="1781" y="2423"/>
              <a:ext cx="268" cy="22"/>
            </a:xfrm>
            <a:prstGeom prst="rect">
              <a:avLst/>
            </a:prstGeom>
            <a:noFill/>
            <a:ln w="6350">
              <a:solidFill>
                <a:srgbClr val="000000"/>
              </a:solidFill>
              <a:miter lim="800000"/>
              <a:headEnd/>
              <a:tailEnd/>
            </a:ln>
          </p:spPr>
          <p:txBody>
            <a:bodyPr/>
            <a:lstStyle/>
            <a:p>
              <a:endParaRPr lang="en-US"/>
            </a:p>
          </p:txBody>
        </p:sp>
        <p:sp>
          <p:nvSpPr>
            <p:cNvPr id="15543" name="Rectangle 157"/>
            <p:cNvSpPr>
              <a:spLocks noChangeArrowheads="1"/>
            </p:cNvSpPr>
            <p:nvPr/>
          </p:nvSpPr>
          <p:spPr bwMode="auto">
            <a:xfrm>
              <a:off x="1349" y="2423"/>
              <a:ext cx="274" cy="22"/>
            </a:xfrm>
            <a:prstGeom prst="rect">
              <a:avLst/>
            </a:prstGeom>
            <a:noFill/>
            <a:ln w="6350">
              <a:solidFill>
                <a:srgbClr val="000000"/>
              </a:solidFill>
              <a:miter lim="800000"/>
              <a:headEnd/>
              <a:tailEnd/>
            </a:ln>
          </p:spPr>
          <p:txBody>
            <a:bodyPr/>
            <a:lstStyle/>
            <a:p>
              <a:endParaRPr lang="en-US"/>
            </a:p>
          </p:txBody>
        </p:sp>
        <p:sp>
          <p:nvSpPr>
            <p:cNvPr id="15544" name="Freeform 158"/>
            <p:cNvSpPr>
              <a:spLocks/>
            </p:cNvSpPr>
            <p:nvPr/>
          </p:nvSpPr>
          <p:spPr bwMode="auto">
            <a:xfrm>
              <a:off x="301" y="1667"/>
              <a:ext cx="5194" cy="802"/>
            </a:xfrm>
            <a:custGeom>
              <a:avLst/>
              <a:gdLst>
                <a:gd name="T0" fmla="*/ 5172 w 5194"/>
                <a:gd name="T1" fmla="*/ 802 h 802"/>
                <a:gd name="T2" fmla="*/ 5172 w 5194"/>
                <a:gd name="T3" fmla="*/ 778 h 802"/>
                <a:gd name="T4" fmla="*/ 4862 w 5194"/>
                <a:gd name="T5" fmla="*/ 778 h 802"/>
                <a:gd name="T6" fmla="*/ 4862 w 5194"/>
                <a:gd name="T7" fmla="*/ 756 h 802"/>
                <a:gd name="T8" fmla="*/ 5172 w 5194"/>
                <a:gd name="T9" fmla="*/ 756 h 802"/>
                <a:gd name="T10" fmla="*/ 5172 w 5194"/>
                <a:gd name="T11" fmla="*/ 24 h 802"/>
                <a:gd name="T12" fmla="*/ 22 w 5194"/>
                <a:gd name="T13" fmla="*/ 24 h 802"/>
                <a:gd name="T14" fmla="*/ 22 w 5194"/>
                <a:gd name="T15" fmla="*/ 756 h 802"/>
                <a:gd name="T16" fmla="*/ 890 w 5194"/>
                <a:gd name="T17" fmla="*/ 756 h 802"/>
                <a:gd name="T18" fmla="*/ 890 w 5194"/>
                <a:gd name="T19" fmla="*/ 778 h 802"/>
                <a:gd name="T20" fmla="*/ 0 w 5194"/>
                <a:gd name="T21" fmla="*/ 778 h 802"/>
                <a:gd name="T22" fmla="*/ 0 w 5194"/>
                <a:gd name="T23" fmla="*/ 0 h 802"/>
                <a:gd name="T24" fmla="*/ 5194 w 5194"/>
                <a:gd name="T25" fmla="*/ 0 h 802"/>
                <a:gd name="T26" fmla="*/ 5194 w 5194"/>
                <a:gd name="T27" fmla="*/ 766 h 802"/>
                <a:gd name="T28" fmla="*/ 5194 w 5194"/>
                <a:gd name="T29" fmla="*/ 778 h 802"/>
                <a:gd name="T30" fmla="*/ 5194 w 5194"/>
                <a:gd name="T31" fmla="*/ 802 h 802"/>
                <a:gd name="T32" fmla="*/ 5172 w 5194"/>
                <a:gd name="T33" fmla="*/ 802 h 8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94"/>
                <a:gd name="T52" fmla="*/ 0 h 802"/>
                <a:gd name="T53" fmla="*/ 5194 w 5194"/>
                <a:gd name="T54" fmla="*/ 802 h 8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94" h="802">
                  <a:moveTo>
                    <a:pt x="5172" y="802"/>
                  </a:moveTo>
                  <a:lnTo>
                    <a:pt x="5172" y="778"/>
                  </a:lnTo>
                  <a:lnTo>
                    <a:pt x="4862" y="778"/>
                  </a:lnTo>
                  <a:lnTo>
                    <a:pt x="4862" y="756"/>
                  </a:lnTo>
                  <a:lnTo>
                    <a:pt x="5172" y="756"/>
                  </a:lnTo>
                  <a:lnTo>
                    <a:pt x="5172" y="24"/>
                  </a:lnTo>
                  <a:lnTo>
                    <a:pt x="22" y="24"/>
                  </a:lnTo>
                  <a:lnTo>
                    <a:pt x="22" y="756"/>
                  </a:lnTo>
                  <a:lnTo>
                    <a:pt x="890" y="756"/>
                  </a:lnTo>
                  <a:lnTo>
                    <a:pt x="890" y="778"/>
                  </a:lnTo>
                  <a:lnTo>
                    <a:pt x="0" y="778"/>
                  </a:lnTo>
                  <a:lnTo>
                    <a:pt x="0" y="0"/>
                  </a:lnTo>
                  <a:lnTo>
                    <a:pt x="5194" y="0"/>
                  </a:lnTo>
                  <a:lnTo>
                    <a:pt x="5194" y="766"/>
                  </a:lnTo>
                  <a:lnTo>
                    <a:pt x="5194" y="778"/>
                  </a:lnTo>
                  <a:lnTo>
                    <a:pt x="5194" y="802"/>
                  </a:lnTo>
                  <a:lnTo>
                    <a:pt x="5172" y="802"/>
                  </a:lnTo>
                </a:path>
              </a:pathLst>
            </a:custGeom>
            <a:noFill/>
            <a:ln w="6350">
              <a:solidFill>
                <a:srgbClr val="000000"/>
              </a:solidFill>
              <a:round/>
              <a:headEnd/>
              <a:tailEnd/>
            </a:ln>
          </p:spPr>
          <p:txBody>
            <a:bodyPr/>
            <a:lstStyle/>
            <a:p>
              <a:endParaRPr lang="en-US"/>
            </a:p>
          </p:txBody>
        </p:sp>
        <p:sp>
          <p:nvSpPr>
            <p:cNvPr id="15545" name="Freeform 159"/>
            <p:cNvSpPr>
              <a:spLocks/>
            </p:cNvSpPr>
            <p:nvPr/>
          </p:nvSpPr>
          <p:spPr bwMode="auto">
            <a:xfrm>
              <a:off x="5203" y="2627"/>
              <a:ext cx="292" cy="76"/>
            </a:xfrm>
            <a:custGeom>
              <a:avLst/>
              <a:gdLst>
                <a:gd name="T0" fmla="*/ 270 w 292"/>
                <a:gd name="T1" fmla="*/ 76 h 76"/>
                <a:gd name="T2" fmla="*/ 270 w 292"/>
                <a:gd name="T3" fmla="*/ 46 h 76"/>
                <a:gd name="T4" fmla="*/ 0 w 292"/>
                <a:gd name="T5" fmla="*/ 46 h 76"/>
                <a:gd name="T6" fmla="*/ 0 w 292"/>
                <a:gd name="T7" fmla="*/ 22 h 76"/>
                <a:gd name="T8" fmla="*/ 270 w 292"/>
                <a:gd name="T9" fmla="*/ 22 h 76"/>
                <a:gd name="T10" fmla="*/ 270 w 292"/>
                <a:gd name="T11" fmla="*/ 0 h 76"/>
                <a:gd name="T12" fmla="*/ 292 w 292"/>
                <a:gd name="T13" fmla="*/ 0 h 76"/>
                <a:gd name="T14" fmla="*/ 292 w 292"/>
                <a:gd name="T15" fmla="*/ 76 h 76"/>
                <a:gd name="T16" fmla="*/ 270 w 292"/>
                <a:gd name="T17" fmla="*/ 7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2"/>
                <a:gd name="T28" fmla="*/ 0 h 76"/>
                <a:gd name="T29" fmla="*/ 292 w 29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2" h="76">
                  <a:moveTo>
                    <a:pt x="270" y="76"/>
                  </a:moveTo>
                  <a:lnTo>
                    <a:pt x="270" y="46"/>
                  </a:lnTo>
                  <a:lnTo>
                    <a:pt x="0" y="46"/>
                  </a:lnTo>
                  <a:lnTo>
                    <a:pt x="0" y="22"/>
                  </a:lnTo>
                  <a:lnTo>
                    <a:pt x="270" y="22"/>
                  </a:lnTo>
                  <a:lnTo>
                    <a:pt x="270" y="0"/>
                  </a:lnTo>
                  <a:lnTo>
                    <a:pt x="292" y="0"/>
                  </a:lnTo>
                  <a:lnTo>
                    <a:pt x="292" y="76"/>
                  </a:lnTo>
                  <a:lnTo>
                    <a:pt x="270" y="76"/>
                  </a:lnTo>
                </a:path>
              </a:pathLst>
            </a:custGeom>
            <a:noFill/>
            <a:ln w="6350">
              <a:solidFill>
                <a:srgbClr val="000000"/>
              </a:solidFill>
              <a:round/>
              <a:headEnd/>
              <a:tailEnd/>
            </a:ln>
          </p:spPr>
          <p:txBody>
            <a:bodyPr/>
            <a:lstStyle/>
            <a:p>
              <a:endParaRPr lang="en-US"/>
            </a:p>
          </p:txBody>
        </p:sp>
        <p:sp>
          <p:nvSpPr>
            <p:cNvPr id="15546" name="Freeform 160"/>
            <p:cNvSpPr>
              <a:spLocks/>
            </p:cNvSpPr>
            <p:nvPr/>
          </p:nvSpPr>
          <p:spPr bwMode="auto">
            <a:xfrm>
              <a:off x="3735" y="2423"/>
              <a:ext cx="1760" cy="980"/>
            </a:xfrm>
            <a:custGeom>
              <a:avLst/>
              <a:gdLst>
                <a:gd name="T0" fmla="*/ 1088 w 1760"/>
                <a:gd name="T1" fmla="*/ 250 h 980"/>
                <a:gd name="T2" fmla="*/ 1088 w 1760"/>
                <a:gd name="T3" fmla="*/ 330 h 980"/>
                <a:gd name="T4" fmla="*/ 1570 w 1760"/>
                <a:gd name="T5" fmla="*/ 330 h 980"/>
                <a:gd name="T6" fmla="*/ 1570 w 1760"/>
                <a:gd name="T7" fmla="*/ 468 h 980"/>
                <a:gd name="T8" fmla="*/ 1738 w 1760"/>
                <a:gd name="T9" fmla="*/ 468 h 980"/>
                <a:gd name="T10" fmla="*/ 1738 w 1760"/>
                <a:gd name="T11" fmla="*/ 438 h 980"/>
                <a:gd name="T12" fmla="*/ 1760 w 1760"/>
                <a:gd name="T13" fmla="*/ 438 h 980"/>
                <a:gd name="T14" fmla="*/ 1760 w 1760"/>
                <a:gd name="T15" fmla="*/ 646 h 980"/>
                <a:gd name="T16" fmla="*/ 1738 w 1760"/>
                <a:gd name="T17" fmla="*/ 646 h 980"/>
                <a:gd name="T18" fmla="*/ 1738 w 1760"/>
                <a:gd name="T19" fmla="*/ 490 h 980"/>
                <a:gd name="T20" fmla="*/ 1546 w 1760"/>
                <a:gd name="T21" fmla="*/ 490 h 980"/>
                <a:gd name="T22" fmla="*/ 1546 w 1760"/>
                <a:gd name="T23" fmla="*/ 354 h 980"/>
                <a:gd name="T24" fmla="*/ 1066 w 1760"/>
                <a:gd name="T25" fmla="*/ 354 h 980"/>
                <a:gd name="T26" fmla="*/ 1066 w 1760"/>
                <a:gd name="T27" fmla="*/ 250 h 980"/>
                <a:gd name="T28" fmla="*/ 564 w 1760"/>
                <a:gd name="T29" fmla="*/ 250 h 980"/>
                <a:gd name="T30" fmla="*/ 564 w 1760"/>
                <a:gd name="T31" fmla="*/ 958 h 980"/>
                <a:gd name="T32" fmla="*/ 1738 w 1760"/>
                <a:gd name="T33" fmla="*/ 958 h 980"/>
                <a:gd name="T34" fmla="*/ 1738 w 1760"/>
                <a:gd name="T35" fmla="*/ 804 h 980"/>
                <a:gd name="T36" fmla="*/ 1760 w 1760"/>
                <a:gd name="T37" fmla="*/ 804 h 980"/>
                <a:gd name="T38" fmla="*/ 1760 w 1760"/>
                <a:gd name="T39" fmla="*/ 980 h 980"/>
                <a:gd name="T40" fmla="*/ 540 w 1760"/>
                <a:gd name="T41" fmla="*/ 980 h 980"/>
                <a:gd name="T42" fmla="*/ 540 w 1760"/>
                <a:gd name="T43" fmla="*/ 22 h 980"/>
                <a:gd name="T44" fmla="*/ 0 w 1760"/>
                <a:gd name="T45" fmla="*/ 22 h 980"/>
                <a:gd name="T46" fmla="*/ 0 w 1760"/>
                <a:gd name="T47" fmla="*/ 0 h 980"/>
                <a:gd name="T48" fmla="*/ 540 w 1760"/>
                <a:gd name="T49" fmla="*/ 0 h 980"/>
                <a:gd name="T50" fmla="*/ 1198 w 1760"/>
                <a:gd name="T51" fmla="*/ 0 h 980"/>
                <a:gd name="T52" fmla="*/ 1198 w 1760"/>
                <a:gd name="T53" fmla="*/ 22 h 980"/>
                <a:gd name="T54" fmla="*/ 564 w 1760"/>
                <a:gd name="T55" fmla="*/ 22 h 980"/>
                <a:gd name="T56" fmla="*/ 564 w 1760"/>
                <a:gd name="T57" fmla="*/ 218 h 980"/>
                <a:gd name="T58" fmla="*/ 564 w 1760"/>
                <a:gd name="T59" fmla="*/ 226 h 980"/>
                <a:gd name="T60" fmla="*/ 1238 w 1760"/>
                <a:gd name="T61" fmla="*/ 226 h 980"/>
                <a:gd name="T62" fmla="*/ 1238 w 1760"/>
                <a:gd name="T63" fmla="*/ 250 h 980"/>
                <a:gd name="T64" fmla="*/ 1088 w 1760"/>
                <a:gd name="T65" fmla="*/ 250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0"/>
                <a:gd name="T100" fmla="*/ 0 h 980"/>
                <a:gd name="T101" fmla="*/ 1760 w 1760"/>
                <a:gd name="T102" fmla="*/ 980 h 9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0" h="980">
                  <a:moveTo>
                    <a:pt x="1088" y="250"/>
                  </a:moveTo>
                  <a:lnTo>
                    <a:pt x="1088" y="330"/>
                  </a:lnTo>
                  <a:lnTo>
                    <a:pt x="1570" y="330"/>
                  </a:lnTo>
                  <a:lnTo>
                    <a:pt x="1570" y="468"/>
                  </a:lnTo>
                  <a:lnTo>
                    <a:pt x="1738" y="468"/>
                  </a:lnTo>
                  <a:lnTo>
                    <a:pt x="1738" y="438"/>
                  </a:lnTo>
                  <a:lnTo>
                    <a:pt x="1760" y="438"/>
                  </a:lnTo>
                  <a:lnTo>
                    <a:pt x="1760" y="646"/>
                  </a:lnTo>
                  <a:lnTo>
                    <a:pt x="1738" y="646"/>
                  </a:lnTo>
                  <a:lnTo>
                    <a:pt x="1738" y="490"/>
                  </a:lnTo>
                  <a:lnTo>
                    <a:pt x="1546" y="490"/>
                  </a:lnTo>
                  <a:lnTo>
                    <a:pt x="1546" y="354"/>
                  </a:lnTo>
                  <a:lnTo>
                    <a:pt x="1066" y="354"/>
                  </a:lnTo>
                  <a:lnTo>
                    <a:pt x="1066" y="250"/>
                  </a:lnTo>
                  <a:lnTo>
                    <a:pt x="564" y="250"/>
                  </a:lnTo>
                  <a:lnTo>
                    <a:pt x="564" y="958"/>
                  </a:lnTo>
                  <a:lnTo>
                    <a:pt x="1738" y="958"/>
                  </a:lnTo>
                  <a:lnTo>
                    <a:pt x="1738" y="804"/>
                  </a:lnTo>
                  <a:lnTo>
                    <a:pt x="1760" y="804"/>
                  </a:lnTo>
                  <a:lnTo>
                    <a:pt x="1760" y="980"/>
                  </a:lnTo>
                  <a:lnTo>
                    <a:pt x="540" y="980"/>
                  </a:lnTo>
                  <a:lnTo>
                    <a:pt x="540" y="22"/>
                  </a:lnTo>
                  <a:lnTo>
                    <a:pt x="0" y="22"/>
                  </a:lnTo>
                  <a:lnTo>
                    <a:pt x="0" y="0"/>
                  </a:lnTo>
                  <a:lnTo>
                    <a:pt x="540" y="0"/>
                  </a:lnTo>
                  <a:lnTo>
                    <a:pt x="1198" y="0"/>
                  </a:lnTo>
                  <a:lnTo>
                    <a:pt x="1198" y="22"/>
                  </a:lnTo>
                  <a:lnTo>
                    <a:pt x="564" y="22"/>
                  </a:lnTo>
                  <a:lnTo>
                    <a:pt x="564" y="218"/>
                  </a:lnTo>
                  <a:lnTo>
                    <a:pt x="564" y="226"/>
                  </a:lnTo>
                  <a:lnTo>
                    <a:pt x="1238" y="226"/>
                  </a:lnTo>
                  <a:lnTo>
                    <a:pt x="1238" y="250"/>
                  </a:lnTo>
                  <a:lnTo>
                    <a:pt x="1088" y="250"/>
                  </a:lnTo>
                </a:path>
              </a:pathLst>
            </a:custGeom>
            <a:noFill/>
            <a:ln w="6350">
              <a:solidFill>
                <a:srgbClr val="000000"/>
              </a:solidFill>
              <a:round/>
              <a:headEnd/>
              <a:tailEnd/>
            </a:ln>
          </p:spPr>
          <p:txBody>
            <a:bodyPr/>
            <a:lstStyle/>
            <a:p>
              <a:endParaRPr lang="en-US"/>
            </a:p>
          </p:txBody>
        </p:sp>
        <p:sp>
          <p:nvSpPr>
            <p:cNvPr id="15547" name="Rectangle 161"/>
            <p:cNvSpPr>
              <a:spLocks noChangeArrowheads="1"/>
            </p:cNvSpPr>
            <p:nvPr/>
          </p:nvSpPr>
          <p:spPr bwMode="auto">
            <a:xfrm>
              <a:off x="3889" y="2113"/>
              <a:ext cx="918" cy="12"/>
            </a:xfrm>
            <a:prstGeom prst="rect">
              <a:avLst/>
            </a:prstGeom>
            <a:solidFill>
              <a:srgbClr val="474747"/>
            </a:solidFill>
            <a:ln w="0">
              <a:solidFill>
                <a:srgbClr val="474747"/>
              </a:solidFill>
              <a:miter lim="800000"/>
              <a:headEnd/>
              <a:tailEnd/>
            </a:ln>
          </p:spPr>
          <p:txBody>
            <a:bodyPr/>
            <a:lstStyle/>
            <a:p>
              <a:endParaRPr lang="en-US"/>
            </a:p>
          </p:txBody>
        </p:sp>
        <p:sp>
          <p:nvSpPr>
            <p:cNvPr id="15548" name="Rectangle 162"/>
            <p:cNvSpPr>
              <a:spLocks noChangeArrowheads="1"/>
            </p:cNvSpPr>
            <p:nvPr/>
          </p:nvSpPr>
          <p:spPr bwMode="auto">
            <a:xfrm>
              <a:off x="3889" y="2113"/>
              <a:ext cx="918" cy="12"/>
            </a:xfrm>
            <a:prstGeom prst="rect">
              <a:avLst/>
            </a:prstGeom>
            <a:noFill/>
            <a:ln w="6350">
              <a:solidFill>
                <a:srgbClr val="000000"/>
              </a:solidFill>
              <a:miter lim="800000"/>
              <a:headEnd/>
              <a:tailEnd/>
            </a:ln>
          </p:spPr>
          <p:txBody>
            <a:bodyPr/>
            <a:lstStyle/>
            <a:p>
              <a:endParaRPr lang="en-US"/>
            </a:p>
          </p:txBody>
        </p:sp>
        <p:sp>
          <p:nvSpPr>
            <p:cNvPr id="15549" name="Rectangle 163"/>
            <p:cNvSpPr>
              <a:spLocks noChangeArrowheads="1"/>
            </p:cNvSpPr>
            <p:nvPr/>
          </p:nvSpPr>
          <p:spPr bwMode="auto">
            <a:xfrm>
              <a:off x="3889" y="2085"/>
              <a:ext cx="918" cy="10"/>
            </a:xfrm>
            <a:prstGeom prst="rect">
              <a:avLst/>
            </a:prstGeom>
            <a:solidFill>
              <a:srgbClr val="474747"/>
            </a:solidFill>
            <a:ln w="0">
              <a:solidFill>
                <a:srgbClr val="474747"/>
              </a:solidFill>
              <a:miter lim="800000"/>
              <a:headEnd/>
              <a:tailEnd/>
            </a:ln>
          </p:spPr>
          <p:txBody>
            <a:bodyPr/>
            <a:lstStyle/>
            <a:p>
              <a:endParaRPr lang="en-US"/>
            </a:p>
          </p:txBody>
        </p:sp>
        <p:sp>
          <p:nvSpPr>
            <p:cNvPr id="15550" name="Rectangle 164"/>
            <p:cNvSpPr>
              <a:spLocks noChangeArrowheads="1"/>
            </p:cNvSpPr>
            <p:nvPr/>
          </p:nvSpPr>
          <p:spPr bwMode="auto">
            <a:xfrm>
              <a:off x="3889" y="2085"/>
              <a:ext cx="918" cy="10"/>
            </a:xfrm>
            <a:prstGeom prst="rect">
              <a:avLst/>
            </a:prstGeom>
            <a:noFill/>
            <a:ln w="6350">
              <a:solidFill>
                <a:srgbClr val="000000"/>
              </a:solidFill>
              <a:miter lim="800000"/>
              <a:headEnd/>
              <a:tailEnd/>
            </a:ln>
          </p:spPr>
          <p:txBody>
            <a:bodyPr/>
            <a:lstStyle/>
            <a:p>
              <a:endParaRPr lang="en-US"/>
            </a:p>
          </p:txBody>
        </p:sp>
        <p:sp>
          <p:nvSpPr>
            <p:cNvPr id="15551" name="Rectangle 165"/>
            <p:cNvSpPr>
              <a:spLocks noChangeArrowheads="1"/>
            </p:cNvSpPr>
            <p:nvPr/>
          </p:nvSpPr>
          <p:spPr bwMode="auto">
            <a:xfrm>
              <a:off x="3889" y="2057"/>
              <a:ext cx="918" cy="10"/>
            </a:xfrm>
            <a:prstGeom prst="rect">
              <a:avLst/>
            </a:prstGeom>
            <a:solidFill>
              <a:srgbClr val="474747"/>
            </a:solidFill>
            <a:ln w="0">
              <a:solidFill>
                <a:srgbClr val="474747"/>
              </a:solidFill>
              <a:miter lim="800000"/>
              <a:headEnd/>
              <a:tailEnd/>
            </a:ln>
          </p:spPr>
          <p:txBody>
            <a:bodyPr/>
            <a:lstStyle/>
            <a:p>
              <a:endParaRPr lang="en-US"/>
            </a:p>
          </p:txBody>
        </p:sp>
        <p:sp>
          <p:nvSpPr>
            <p:cNvPr id="15552" name="Rectangle 166"/>
            <p:cNvSpPr>
              <a:spLocks noChangeArrowheads="1"/>
            </p:cNvSpPr>
            <p:nvPr/>
          </p:nvSpPr>
          <p:spPr bwMode="auto">
            <a:xfrm>
              <a:off x="3889" y="2057"/>
              <a:ext cx="918" cy="10"/>
            </a:xfrm>
            <a:prstGeom prst="rect">
              <a:avLst/>
            </a:prstGeom>
            <a:noFill/>
            <a:ln w="6350">
              <a:solidFill>
                <a:srgbClr val="000000"/>
              </a:solidFill>
              <a:miter lim="800000"/>
              <a:headEnd/>
              <a:tailEnd/>
            </a:ln>
          </p:spPr>
          <p:txBody>
            <a:bodyPr/>
            <a:lstStyle/>
            <a:p>
              <a:endParaRPr lang="en-US"/>
            </a:p>
          </p:txBody>
        </p:sp>
        <p:sp>
          <p:nvSpPr>
            <p:cNvPr id="15553" name="Rectangle 167"/>
            <p:cNvSpPr>
              <a:spLocks noChangeArrowheads="1"/>
            </p:cNvSpPr>
            <p:nvPr/>
          </p:nvSpPr>
          <p:spPr bwMode="auto">
            <a:xfrm>
              <a:off x="3889" y="2027"/>
              <a:ext cx="918" cy="12"/>
            </a:xfrm>
            <a:prstGeom prst="rect">
              <a:avLst/>
            </a:prstGeom>
            <a:solidFill>
              <a:srgbClr val="474747"/>
            </a:solidFill>
            <a:ln w="0">
              <a:solidFill>
                <a:srgbClr val="474747"/>
              </a:solidFill>
              <a:miter lim="800000"/>
              <a:headEnd/>
              <a:tailEnd/>
            </a:ln>
          </p:spPr>
          <p:txBody>
            <a:bodyPr/>
            <a:lstStyle/>
            <a:p>
              <a:endParaRPr lang="en-US"/>
            </a:p>
          </p:txBody>
        </p:sp>
        <p:sp>
          <p:nvSpPr>
            <p:cNvPr id="15554" name="Rectangle 168"/>
            <p:cNvSpPr>
              <a:spLocks noChangeArrowheads="1"/>
            </p:cNvSpPr>
            <p:nvPr/>
          </p:nvSpPr>
          <p:spPr bwMode="auto">
            <a:xfrm>
              <a:off x="3889" y="2027"/>
              <a:ext cx="918" cy="12"/>
            </a:xfrm>
            <a:prstGeom prst="rect">
              <a:avLst/>
            </a:prstGeom>
            <a:noFill/>
            <a:ln w="6350">
              <a:solidFill>
                <a:srgbClr val="000000"/>
              </a:solidFill>
              <a:miter lim="800000"/>
              <a:headEnd/>
              <a:tailEnd/>
            </a:ln>
          </p:spPr>
          <p:txBody>
            <a:bodyPr/>
            <a:lstStyle/>
            <a:p>
              <a:endParaRPr lang="en-US"/>
            </a:p>
          </p:txBody>
        </p:sp>
        <p:sp>
          <p:nvSpPr>
            <p:cNvPr id="15555" name="Rectangle 169"/>
            <p:cNvSpPr>
              <a:spLocks noChangeArrowheads="1"/>
            </p:cNvSpPr>
            <p:nvPr/>
          </p:nvSpPr>
          <p:spPr bwMode="auto">
            <a:xfrm>
              <a:off x="3889" y="2095"/>
              <a:ext cx="920" cy="18"/>
            </a:xfrm>
            <a:prstGeom prst="rect">
              <a:avLst/>
            </a:prstGeom>
            <a:solidFill>
              <a:srgbClr val="3D96E3"/>
            </a:solidFill>
            <a:ln w="0">
              <a:solidFill>
                <a:srgbClr val="3D96E3"/>
              </a:solidFill>
              <a:miter lim="800000"/>
              <a:headEnd/>
              <a:tailEnd/>
            </a:ln>
          </p:spPr>
          <p:txBody>
            <a:bodyPr/>
            <a:lstStyle/>
            <a:p>
              <a:endParaRPr lang="en-US"/>
            </a:p>
          </p:txBody>
        </p:sp>
        <p:sp>
          <p:nvSpPr>
            <p:cNvPr id="15556" name="Rectangle 170"/>
            <p:cNvSpPr>
              <a:spLocks noChangeArrowheads="1"/>
            </p:cNvSpPr>
            <p:nvPr/>
          </p:nvSpPr>
          <p:spPr bwMode="auto">
            <a:xfrm>
              <a:off x="3889" y="2095"/>
              <a:ext cx="920" cy="18"/>
            </a:xfrm>
            <a:prstGeom prst="rect">
              <a:avLst/>
            </a:prstGeom>
            <a:noFill/>
            <a:ln w="6350">
              <a:solidFill>
                <a:srgbClr val="000000"/>
              </a:solidFill>
              <a:miter lim="800000"/>
              <a:headEnd/>
              <a:tailEnd/>
            </a:ln>
          </p:spPr>
          <p:txBody>
            <a:bodyPr/>
            <a:lstStyle/>
            <a:p>
              <a:endParaRPr lang="en-US"/>
            </a:p>
          </p:txBody>
        </p:sp>
        <p:sp>
          <p:nvSpPr>
            <p:cNvPr id="15557" name="Rectangle 171"/>
            <p:cNvSpPr>
              <a:spLocks noChangeArrowheads="1"/>
            </p:cNvSpPr>
            <p:nvPr/>
          </p:nvSpPr>
          <p:spPr bwMode="auto">
            <a:xfrm>
              <a:off x="3889" y="2067"/>
              <a:ext cx="920" cy="18"/>
            </a:xfrm>
            <a:prstGeom prst="rect">
              <a:avLst/>
            </a:prstGeom>
            <a:solidFill>
              <a:srgbClr val="3D96E3"/>
            </a:solidFill>
            <a:ln w="0">
              <a:solidFill>
                <a:srgbClr val="3D96E3"/>
              </a:solidFill>
              <a:miter lim="800000"/>
              <a:headEnd/>
              <a:tailEnd/>
            </a:ln>
          </p:spPr>
          <p:txBody>
            <a:bodyPr/>
            <a:lstStyle/>
            <a:p>
              <a:endParaRPr lang="en-US"/>
            </a:p>
          </p:txBody>
        </p:sp>
        <p:sp>
          <p:nvSpPr>
            <p:cNvPr id="15558" name="Rectangle 172"/>
            <p:cNvSpPr>
              <a:spLocks noChangeArrowheads="1"/>
            </p:cNvSpPr>
            <p:nvPr/>
          </p:nvSpPr>
          <p:spPr bwMode="auto">
            <a:xfrm>
              <a:off x="3889" y="2067"/>
              <a:ext cx="920" cy="18"/>
            </a:xfrm>
            <a:prstGeom prst="rect">
              <a:avLst/>
            </a:prstGeom>
            <a:noFill/>
            <a:ln w="6350">
              <a:solidFill>
                <a:srgbClr val="000000"/>
              </a:solidFill>
              <a:miter lim="800000"/>
              <a:headEnd/>
              <a:tailEnd/>
            </a:ln>
          </p:spPr>
          <p:txBody>
            <a:bodyPr/>
            <a:lstStyle/>
            <a:p>
              <a:endParaRPr lang="en-US"/>
            </a:p>
          </p:txBody>
        </p:sp>
        <p:sp>
          <p:nvSpPr>
            <p:cNvPr id="15559" name="Rectangle 173"/>
            <p:cNvSpPr>
              <a:spLocks noChangeArrowheads="1"/>
            </p:cNvSpPr>
            <p:nvPr/>
          </p:nvSpPr>
          <p:spPr bwMode="auto">
            <a:xfrm>
              <a:off x="3889" y="2039"/>
              <a:ext cx="920" cy="18"/>
            </a:xfrm>
            <a:prstGeom prst="rect">
              <a:avLst/>
            </a:prstGeom>
            <a:solidFill>
              <a:srgbClr val="3D96E3"/>
            </a:solidFill>
            <a:ln w="0">
              <a:solidFill>
                <a:srgbClr val="3D96E3"/>
              </a:solidFill>
              <a:miter lim="800000"/>
              <a:headEnd/>
              <a:tailEnd/>
            </a:ln>
          </p:spPr>
          <p:txBody>
            <a:bodyPr/>
            <a:lstStyle/>
            <a:p>
              <a:endParaRPr lang="en-US"/>
            </a:p>
          </p:txBody>
        </p:sp>
        <p:sp>
          <p:nvSpPr>
            <p:cNvPr id="15560" name="Rectangle 174"/>
            <p:cNvSpPr>
              <a:spLocks noChangeArrowheads="1"/>
            </p:cNvSpPr>
            <p:nvPr/>
          </p:nvSpPr>
          <p:spPr bwMode="auto">
            <a:xfrm>
              <a:off x="3889" y="2039"/>
              <a:ext cx="920" cy="18"/>
            </a:xfrm>
            <a:prstGeom prst="rect">
              <a:avLst/>
            </a:prstGeom>
            <a:noFill/>
            <a:ln w="6350">
              <a:solidFill>
                <a:srgbClr val="000000"/>
              </a:solidFill>
              <a:miter lim="800000"/>
              <a:headEnd/>
              <a:tailEnd/>
            </a:ln>
          </p:spPr>
          <p:txBody>
            <a:bodyPr/>
            <a:lstStyle/>
            <a:p>
              <a:endParaRPr lang="en-US"/>
            </a:p>
          </p:txBody>
        </p:sp>
        <p:sp>
          <p:nvSpPr>
            <p:cNvPr id="15561" name="Rectangle 175"/>
            <p:cNvSpPr>
              <a:spLocks noChangeArrowheads="1"/>
            </p:cNvSpPr>
            <p:nvPr/>
          </p:nvSpPr>
          <p:spPr bwMode="auto">
            <a:xfrm>
              <a:off x="3889" y="2011"/>
              <a:ext cx="920" cy="16"/>
            </a:xfrm>
            <a:prstGeom prst="rect">
              <a:avLst/>
            </a:prstGeom>
            <a:solidFill>
              <a:srgbClr val="3D96E3"/>
            </a:solidFill>
            <a:ln w="0">
              <a:solidFill>
                <a:srgbClr val="3D96E3"/>
              </a:solidFill>
              <a:miter lim="800000"/>
              <a:headEnd/>
              <a:tailEnd/>
            </a:ln>
          </p:spPr>
          <p:txBody>
            <a:bodyPr/>
            <a:lstStyle/>
            <a:p>
              <a:endParaRPr lang="en-US"/>
            </a:p>
          </p:txBody>
        </p:sp>
        <p:sp>
          <p:nvSpPr>
            <p:cNvPr id="15562" name="Rectangle 176"/>
            <p:cNvSpPr>
              <a:spLocks noChangeArrowheads="1"/>
            </p:cNvSpPr>
            <p:nvPr/>
          </p:nvSpPr>
          <p:spPr bwMode="auto">
            <a:xfrm>
              <a:off x="3889" y="2011"/>
              <a:ext cx="920" cy="16"/>
            </a:xfrm>
            <a:prstGeom prst="rect">
              <a:avLst/>
            </a:prstGeom>
            <a:noFill/>
            <a:ln w="6350">
              <a:solidFill>
                <a:srgbClr val="000000"/>
              </a:solidFill>
              <a:miter lim="800000"/>
              <a:headEnd/>
              <a:tailEnd/>
            </a:ln>
          </p:spPr>
          <p:txBody>
            <a:bodyPr/>
            <a:lstStyle/>
            <a:p>
              <a:endParaRPr lang="en-US"/>
            </a:p>
          </p:txBody>
        </p:sp>
        <p:sp>
          <p:nvSpPr>
            <p:cNvPr id="15563" name="Rectangle 177"/>
            <p:cNvSpPr>
              <a:spLocks noChangeArrowheads="1"/>
            </p:cNvSpPr>
            <p:nvPr/>
          </p:nvSpPr>
          <p:spPr bwMode="auto">
            <a:xfrm>
              <a:off x="3889" y="1999"/>
              <a:ext cx="918" cy="12"/>
            </a:xfrm>
            <a:prstGeom prst="rect">
              <a:avLst/>
            </a:prstGeom>
            <a:solidFill>
              <a:srgbClr val="474747"/>
            </a:solidFill>
            <a:ln w="0">
              <a:solidFill>
                <a:srgbClr val="474747"/>
              </a:solidFill>
              <a:miter lim="800000"/>
              <a:headEnd/>
              <a:tailEnd/>
            </a:ln>
          </p:spPr>
          <p:txBody>
            <a:bodyPr/>
            <a:lstStyle/>
            <a:p>
              <a:endParaRPr lang="en-US"/>
            </a:p>
          </p:txBody>
        </p:sp>
        <p:sp>
          <p:nvSpPr>
            <p:cNvPr id="15564" name="Rectangle 178"/>
            <p:cNvSpPr>
              <a:spLocks noChangeArrowheads="1"/>
            </p:cNvSpPr>
            <p:nvPr/>
          </p:nvSpPr>
          <p:spPr bwMode="auto">
            <a:xfrm>
              <a:off x="3889" y="1999"/>
              <a:ext cx="918" cy="12"/>
            </a:xfrm>
            <a:prstGeom prst="rect">
              <a:avLst/>
            </a:prstGeom>
            <a:noFill/>
            <a:ln w="6350">
              <a:solidFill>
                <a:srgbClr val="000000"/>
              </a:solidFill>
              <a:miter lim="800000"/>
              <a:headEnd/>
              <a:tailEnd/>
            </a:ln>
          </p:spPr>
          <p:txBody>
            <a:bodyPr/>
            <a:lstStyle/>
            <a:p>
              <a:endParaRPr lang="en-US"/>
            </a:p>
          </p:txBody>
        </p:sp>
        <p:sp>
          <p:nvSpPr>
            <p:cNvPr id="15565" name="Rectangle 179"/>
            <p:cNvSpPr>
              <a:spLocks noChangeArrowheads="1"/>
            </p:cNvSpPr>
            <p:nvPr/>
          </p:nvSpPr>
          <p:spPr bwMode="auto">
            <a:xfrm>
              <a:off x="4017" y="1891"/>
              <a:ext cx="34" cy="342"/>
            </a:xfrm>
            <a:prstGeom prst="rect">
              <a:avLst/>
            </a:prstGeom>
            <a:solidFill>
              <a:srgbClr val="BABABA"/>
            </a:solidFill>
            <a:ln w="0">
              <a:solidFill>
                <a:srgbClr val="BABABA"/>
              </a:solidFill>
              <a:miter lim="800000"/>
              <a:headEnd/>
              <a:tailEnd/>
            </a:ln>
          </p:spPr>
          <p:txBody>
            <a:bodyPr/>
            <a:lstStyle/>
            <a:p>
              <a:endParaRPr lang="en-US"/>
            </a:p>
          </p:txBody>
        </p:sp>
        <p:sp>
          <p:nvSpPr>
            <p:cNvPr id="15566" name="Rectangle 180"/>
            <p:cNvSpPr>
              <a:spLocks noChangeArrowheads="1"/>
            </p:cNvSpPr>
            <p:nvPr/>
          </p:nvSpPr>
          <p:spPr bwMode="auto">
            <a:xfrm>
              <a:off x="4017" y="1891"/>
              <a:ext cx="34" cy="342"/>
            </a:xfrm>
            <a:prstGeom prst="rect">
              <a:avLst/>
            </a:prstGeom>
            <a:noFill/>
            <a:ln w="6350">
              <a:solidFill>
                <a:srgbClr val="000000"/>
              </a:solidFill>
              <a:miter lim="800000"/>
              <a:headEnd/>
              <a:tailEnd/>
            </a:ln>
          </p:spPr>
          <p:txBody>
            <a:bodyPr/>
            <a:lstStyle/>
            <a:p>
              <a:endParaRPr lang="en-US"/>
            </a:p>
          </p:txBody>
        </p:sp>
        <p:sp>
          <p:nvSpPr>
            <p:cNvPr id="15567" name="Rectangle 181"/>
            <p:cNvSpPr>
              <a:spLocks noChangeArrowheads="1"/>
            </p:cNvSpPr>
            <p:nvPr/>
          </p:nvSpPr>
          <p:spPr bwMode="auto">
            <a:xfrm>
              <a:off x="4007" y="1977"/>
              <a:ext cx="10" cy="170"/>
            </a:xfrm>
            <a:prstGeom prst="rect">
              <a:avLst/>
            </a:prstGeom>
            <a:solidFill>
              <a:srgbClr val="000000"/>
            </a:solidFill>
            <a:ln w="0">
              <a:solidFill>
                <a:srgbClr val="000000"/>
              </a:solidFill>
              <a:miter lim="800000"/>
              <a:headEnd/>
              <a:tailEnd/>
            </a:ln>
          </p:spPr>
          <p:txBody>
            <a:bodyPr/>
            <a:lstStyle/>
            <a:p>
              <a:endParaRPr lang="en-US"/>
            </a:p>
          </p:txBody>
        </p:sp>
        <p:sp>
          <p:nvSpPr>
            <p:cNvPr id="15568" name="Rectangle 182"/>
            <p:cNvSpPr>
              <a:spLocks noChangeArrowheads="1"/>
            </p:cNvSpPr>
            <p:nvPr/>
          </p:nvSpPr>
          <p:spPr bwMode="auto">
            <a:xfrm>
              <a:off x="4007" y="1977"/>
              <a:ext cx="10" cy="170"/>
            </a:xfrm>
            <a:prstGeom prst="rect">
              <a:avLst/>
            </a:prstGeom>
            <a:noFill/>
            <a:ln w="6350">
              <a:solidFill>
                <a:srgbClr val="000000"/>
              </a:solidFill>
              <a:miter lim="800000"/>
              <a:headEnd/>
              <a:tailEnd/>
            </a:ln>
          </p:spPr>
          <p:txBody>
            <a:bodyPr/>
            <a:lstStyle/>
            <a:p>
              <a:endParaRPr lang="en-US"/>
            </a:p>
          </p:txBody>
        </p:sp>
        <p:sp>
          <p:nvSpPr>
            <p:cNvPr id="15569" name="Rectangle 183"/>
            <p:cNvSpPr>
              <a:spLocks noChangeArrowheads="1"/>
            </p:cNvSpPr>
            <p:nvPr/>
          </p:nvSpPr>
          <p:spPr bwMode="auto">
            <a:xfrm>
              <a:off x="4051" y="1977"/>
              <a:ext cx="10" cy="170"/>
            </a:xfrm>
            <a:prstGeom prst="rect">
              <a:avLst/>
            </a:prstGeom>
            <a:solidFill>
              <a:srgbClr val="000000"/>
            </a:solidFill>
            <a:ln w="0">
              <a:solidFill>
                <a:srgbClr val="000000"/>
              </a:solidFill>
              <a:miter lim="800000"/>
              <a:headEnd/>
              <a:tailEnd/>
            </a:ln>
          </p:spPr>
          <p:txBody>
            <a:bodyPr/>
            <a:lstStyle/>
            <a:p>
              <a:endParaRPr lang="en-US"/>
            </a:p>
          </p:txBody>
        </p:sp>
        <p:sp>
          <p:nvSpPr>
            <p:cNvPr id="15570" name="Rectangle 184"/>
            <p:cNvSpPr>
              <a:spLocks noChangeArrowheads="1"/>
            </p:cNvSpPr>
            <p:nvPr/>
          </p:nvSpPr>
          <p:spPr bwMode="auto">
            <a:xfrm>
              <a:off x="4051" y="1977"/>
              <a:ext cx="10" cy="170"/>
            </a:xfrm>
            <a:prstGeom prst="rect">
              <a:avLst/>
            </a:prstGeom>
            <a:noFill/>
            <a:ln w="6350">
              <a:solidFill>
                <a:srgbClr val="000000"/>
              </a:solidFill>
              <a:miter lim="800000"/>
              <a:headEnd/>
              <a:tailEnd/>
            </a:ln>
          </p:spPr>
          <p:txBody>
            <a:bodyPr/>
            <a:lstStyle/>
            <a:p>
              <a:endParaRPr lang="en-US"/>
            </a:p>
          </p:txBody>
        </p:sp>
        <p:sp>
          <p:nvSpPr>
            <p:cNvPr id="15571" name="Rectangle 185"/>
            <p:cNvSpPr>
              <a:spLocks noChangeArrowheads="1"/>
            </p:cNvSpPr>
            <p:nvPr/>
          </p:nvSpPr>
          <p:spPr bwMode="auto">
            <a:xfrm>
              <a:off x="4647" y="1891"/>
              <a:ext cx="34" cy="342"/>
            </a:xfrm>
            <a:prstGeom prst="rect">
              <a:avLst/>
            </a:prstGeom>
            <a:solidFill>
              <a:srgbClr val="BABABA"/>
            </a:solidFill>
            <a:ln w="0">
              <a:solidFill>
                <a:srgbClr val="BABABA"/>
              </a:solidFill>
              <a:miter lim="800000"/>
              <a:headEnd/>
              <a:tailEnd/>
            </a:ln>
          </p:spPr>
          <p:txBody>
            <a:bodyPr/>
            <a:lstStyle/>
            <a:p>
              <a:endParaRPr lang="en-US"/>
            </a:p>
          </p:txBody>
        </p:sp>
        <p:sp>
          <p:nvSpPr>
            <p:cNvPr id="15572" name="Rectangle 186"/>
            <p:cNvSpPr>
              <a:spLocks noChangeArrowheads="1"/>
            </p:cNvSpPr>
            <p:nvPr/>
          </p:nvSpPr>
          <p:spPr bwMode="auto">
            <a:xfrm>
              <a:off x="4647" y="1891"/>
              <a:ext cx="34" cy="342"/>
            </a:xfrm>
            <a:prstGeom prst="rect">
              <a:avLst/>
            </a:prstGeom>
            <a:noFill/>
            <a:ln w="6350">
              <a:solidFill>
                <a:srgbClr val="000000"/>
              </a:solidFill>
              <a:miter lim="800000"/>
              <a:headEnd/>
              <a:tailEnd/>
            </a:ln>
          </p:spPr>
          <p:txBody>
            <a:bodyPr/>
            <a:lstStyle/>
            <a:p>
              <a:endParaRPr lang="en-US"/>
            </a:p>
          </p:txBody>
        </p:sp>
        <p:sp>
          <p:nvSpPr>
            <p:cNvPr id="15573" name="Rectangle 187"/>
            <p:cNvSpPr>
              <a:spLocks noChangeArrowheads="1"/>
            </p:cNvSpPr>
            <p:nvPr/>
          </p:nvSpPr>
          <p:spPr bwMode="auto">
            <a:xfrm>
              <a:off x="4637" y="1977"/>
              <a:ext cx="10" cy="170"/>
            </a:xfrm>
            <a:prstGeom prst="rect">
              <a:avLst/>
            </a:prstGeom>
            <a:solidFill>
              <a:srgbClr val="000000"/>
            </a:solidFill>
            <a:ln w="0">
              <a:solidFill>
                <a:srgbClr val="000000"/>
              </a:solidFill>
              <a:miter lim="800000"/>
              <a:headEnd/>
              <a:tailEnd/>
            </a:ln>
          </p:spPr>
          <p:txBody>
            <a:bodyPr/>
            <a:lstStyle/>
            <a:p>
              <a:endParaRPr lang="en-US"/>
            </a:p>
          </p:txBody>
        </p:sp>
        <p:sp>
          <p:nvSpPr>
            <p:cNvPr id="15574" name="Rectangle 188"/>
            <p:cNvSpPr>
              <a:spLocks noChangeArrowheads="1"/>
            </p:cNvSpPr>
            <p:nvPr/>
          </p:nvSpPr>
          <p:spPr bwMode="auto">
            <a:xfrm>
              <a:off x="4637" y="1977"/>
              <a:ext cx="10" cy="170"/>
            </a:xfrm>
            <a:prstGeom prst="rect">
              <a:avLst/>
            </a:prstGeom>
            <a:noFill/>
            <a:ln w="6350">
              <a:solidFill>
                <a:srgbClr val="000000"/>
              </a:solidFill>
              <a:miter lim="800000"/>
              <a:headEnd/>
              <a:tailEnd/>
            </a:ln>
          </p:spPr>
          <p:txBody>
            <a:bodyPr/>
            <a:lstStyle/>
            <a:p>
              <a:endParaRPr lang="en-US"/>
            </a:p>
          </p:txBody>
        </p:sp>
        <p:sp>
          <p:nvSpPr>
            <p:cNvPr id="15575" name="Rectangle 189"/>
            <p:cNvSpPr>
              <a:spLocks noChangeArrowheads="1"/>
            </p:cNvSpPr>
            <p:nvPr/>
          </p:nvSpPr>
          <p:spPr bwMode="auto">
            <a:xfrm>
              <a:off x="4681" y="1977"/>
              <a:ext cx="10" cy="170"/>
            </a:xfrm>
            <a:prstGeom prst="rect">
              <a:avLst/>
            </a:prstGeom>
            <a:solidFill>
              <a:srgbClr val="000000"/>
            </a:solidFill>
            <a:ln w="0">
              <a:solidFill>
                <a:srgbClr val="000000"/>
              </a:solidFill>
              <a:miter lim="800000"/>
              <a:headEnd/>
              <a:tailEnd/>
            </a:ln>
          </p:spPr>
          <p:txBody>
            <a:bodyPr/>
            <a:lstStyle/>
            <a:p>
              <a:endParaRPr lang="en-US"/>
            </a:p>
          </p:txBody>
        </p:sp>
        <p:sp>
          <p:nvSpPr>
            <p:cNvPr id="15576" name="Rectangle 190"/>
            <p:cNvSpPr>
              <a:spLocks noChangeArrowheads="1"/>
            </p:cNvSpPr>
            <p:nvPr/>
          </p:nvSpPr>
          <p:spPr bwMode="auto">
            <a:xfrm>
              <a:off x="4681" y="1977"/>
              <a:ext cx="10" cy="170"/>
            </a:xfrm>
            <a:prstGeom prst="rect">
              <a:avLst/>
            </a:prstGeom>
            <a:noFill/>
            <a:ln w="6350">
              <a:solidFill>
                <a:srgbClr val="000000"/>
              </a:solidFill>
              <a:miter lim="800000"/>
              <a:headEnd/>
              <a:tailEnd/>
            </a:ln>
          </p:spPr>
          <p:txBody>
            <a:bodyPr/>
            <a:lstStyle/>
            <a:p>
              <a:endParaRPr lang="en-US"/>
            </a:p>
          </p:txBody>
        </p:sp>
        <p:sp>
          <p:nvSpPr>
            <p:cNvPr id="15577" name="Freeform 191"/>
            <p:cNvSpPr>
              <a:spLocks/>
            </p:cNvSpPr>
            <p:nvPr/>
          </p:nvSpPr>
          <p:spPr bwMode="auto">
            <a:xfrm>
              <a:off x="5099" y="2795"/>
              <a:ext cx="124" cy="56"/>
            </a:xfrm>
            <a:custGeom>
              <a:avLst/>
              <a:gdLst>
                <a:gd name="T0" fmla="*/ 0 w 124"/>
                <a:gd name="T1" fmla="*/ 24 h 56"/>
                <a:gd name="T2" fmla="*/ 2 w 124"/>
                <a:gd name="T3" fmla="*/ 16 h 56"/>
                <a:gd name="T4" fmla="*/ 6 w 124"/>
                <a:gd name="T5" fmla="*/ 10 h 56"/>
                <a:gd name="T6" fmla="*/ 10 w 124"/>
                <a:gd name="T7" fmla="*/ 6 h 56"/>
                <a:gd name="T8" fmla="*/ 16 w 124"/>
                <a:gd name="T9" fmla="*/ 2 h 56"/>
                <a:gd name="T10" fmla="*/ 24 w 124"/>
                <a:gd name="T11" fmla="*/ 0 h 56"/>
                <a:gd name="T12" fmla="*/ 124 w 124"/>
                <a:gd name="T13" fmla="*/ 0 h 56"/>
                <a:gd name="T14" fmla="*/ 124 w 124"/>
                <a:gd name="T15" fmla="*/ 56 h 56"/>
                <a:gd name="T16" fmla="*/ 24 w 124"/>
                <a:gd name="T17" fmla="*/ 56 h 56"/>
                <a:gd name="T18" fmla="*/ 16 w 124"/>
                <a:gd name="T19" fmla="*/ 56 h 56"/>
                <a:gd name="T20" fmla="*/ 10 w 124"/>
                <a:gd name="T21" fmla="*/ 52 h 56"/>
                <a:gd name="T22" fmla="*/ 6 w 124"/>
                <a:gd name="T23" fmla="*/ 48 h 56"/>
                <a:gd name="T24" fmla="*/ 2 w 124"/>
                <a:gd name="T25" fmla="*/ 42 h 56"/>
                <a:gd name="T26" fmla="*/ 0 w 124"/>
                <a:gd name="T27" fmla="*/ 34 h 56"/>
                <a:gd name="T28" fmla="*/ 0 w 124"/>
                <a:gd name="T29" fmla="*/ 24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56"/>
                <a:gd name="T47" fmla="*/ 124 w 12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56">
                  <a:moveTo>
                    <a:pt x="0" y="24"/>
                  </a:moveTo>
                  <a:lnTo>
                    <a:pt x="2" y="16"/>
                  </a:lnTo>
                  <a:lnTo>
                    <a:pt x="6" y="10"/>
                  </a:lnTo>
                  <a:lnTo>
                    <a:pt x="10" y="6"/>
                  </a:lnTo>
                  <a:lnTo>
                    <a:pt x="16" y="2"/>
                  </a:lnTo>
                  <a:lnTo>
                    <a:pt x="24" y="0"/>
                  </a:lnTo>
                  <a:lnTo>
                    <a:pt x="124" y="0"/>
                  </a:lnTo>
                  <a:lnTo>
                    <a:pt x="124" y="56"/>
                  </a:lnTo>
                  <a:lnTo>
                    <a:pt x="24" y="56"/>
                  </a:lnTo>
                  <a:lnTo>
                    <a:pt x="16" y="56"/>
                  </a:lnTo>
                  <a:lnTo>
                    <a:pt x="10" y="52"/>
                  </a:lnTo>
                  <a:lnTo>
                    <a:pt x="6" y="48"/>
                  </a:lnTo>
                  <a:lnTo>
                    <a:pt x="2" y="42"/>
                  </a:lnTo>
                  <a:lnTo>
                    <a:pt x="0" y="34"/>
                  </a:lnTo>
                  <a:lnTo>
                    <a:pt x="0" y="24"/>
                  </a:lnTo>
                  <a:close/>
                </a:path>
              </a:pathLst>
            </a:custGeom>
            <a:solidFill>
              <a:srgbClr val="BABABA"/>
            </a:solidFill>
            <a:ln w="0">
              <a:solidFill>
                <a:srgbClr val="BABABA"/>
              </a:solidFill>
              <a:round/>
              <a:headEnd/>
              <a:tailEnd/>
            </a:ln>
          </p:spPr>
          <p:txBody>
            <a:bodyPr/>
            <a:lstStyle/>
            <a:p>
              <a:endParaRPr lang="en-US"/>
            </a:p>
          </p:txBody>
        </p:sp>
        <p:sp>
          <p:nvSpPr>
            <p:cNvPr id="15578" name="Freeform 192"/>
            <p:cNvSpPr>
              <a:spLocks/>
            </p:cNvSpPr>
            <p:nvPr/>
          </p:nvSpPr>
          <p:spPr bwMode="auto">
            <a:xfrm>
              <a:off x="5099" y="2795"/>
              <a:ext cx="124" cy="56"/>
            </a:xfrm>
            <a:custGeom>
              <a:avLst/>
              <a:gdLst>
                <a:gd name="T0" fmla="*/ 0 w 124"/>
                <a:gd name="T1" fmla="*/ 24 h 56"/>
                <a:gd name="T2" fmla="*/ 2 w 124"/>
                <a:gd name="T3" fmla="*/ 16 h 56"/>
                <a:gd name="T4" fmla="*/ 6 w 124"/>
                <a:gd name="T5" fmla="*/ 10 h 56"/>
                <a:gd name="T6" fmla="*/ 10 w 124"/>
                <a:gd name="T7" fmla="*/ 6 h 56"/>
                <a:gd name="T8" fmla="*/ 16 w 124"/>
                <a:gd name="T9" fmla="*/ 2 h 56"/>
                <a:gd name="T10" fmla="*/ 24 w 124"/>
                <a:gd name="T11" fmla="*/ 0 h 56"/>
                <a:gd name="T12" fmla="*/ 124 w 124"/>
                <a:gd name="T13" fmla="*/ 0 h 56"/>
                <a:gd name="T14" fmla="*/ 124 w 124"/>
                <a:gd name="T15" fmla="*/ 56 h 56"/>
                <a:gd name="T16" fmla="*/ 24 w 124"/>
                <a:gd name="T17" fmla="*/ 56 h 56"/>
                <a:gd name="T18" fmla="*/ 16 w 124"/>
                <a:gd name="T19" fmla="*/ 56 h 56"/>
                <a:gd name="T20" fmla="*/ 10 w 124"/>
                <a:gd name="T21" fmla="*/ 52 h 56"/>
                <a:gd name="T22" fmla="*/ 6 w 124"/>
                <a:gd name="T23" fmla="*/ 48 h 56"/>
                <a:gd name="T24" fmla="*/ 2 w 124"/>
                <a:gd name="T25" fmla="*/ 42 h 56"/>
                <a:gd name="T26" fmla="*/ 0 w 124"/>
                <a:gd name="T27" fmla="*/ 34 h 56"/>
                <a:gd name="T28" fmla="*/ 0 w 124"/>
                <a:gd name="T29" fmla="*/ 24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56"/>
                <a:gd name="T47" fmla="*/ 124 w 12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56">
                  <a:moveTo>
                    <a:pt x="0" y="24"/>
                  </a:moveTo>
                  <a:lnTo>
                    <a:pt x="2" y="16"/>
                  </a:lnTo>
                  <a:lnTo>
                    <a:pt x="6" y="10"/>
                  </a:lnTo>
                  <a:lnTo>
                    <a:pt x="10" y="6"/>
                  </a:lnTo>
                  <a:lnTo>
                    <a:pt x="16" y="2"/>
                  </a:lnTo>
                  <a:lnTo>
                    <a:pt x="24" y="0"/>
                  </a:lnTo>
                  <a:lnTo>
                    <a:pt x="124" y="0"/>
                  </a:lnTo>
                  <a:lnTo>
                    <a:pt x="124" y="56"/>
                  </a:lnTo>
                  <a:lnTo>
                    <a:pt x="24" y="56"/>
                  </a:lnTo>
                  <a:lnTo>
                    <a:pt x="16" y="56"/>
                  </a:lnTo>
                  <a:lnTo>
                    <a:pt x="10" y="52"/>
                  </a:lnTo>
                  <a:lnTo>
                    <a:pt x="6" y="48"/>
                  </a:lnTo>
                  <a:lnTo>
                    <a:pt x="2" y="42"/>
                  </a:lnTo>
                  <a:lnTo>
                    <a:pt x="0" y="34"/>
                  </a:lnTo>
                  <a:lnTo>
                    <a:pt x="0" y="24"/>
                  </a:lnTo>
                </a:path>
              </a:pathLst>
            </a:custGeom>
            <a:noFill/>
            <a:ln w="6350">
              <a:solidFill>
                <a:srgbClr val="000000"/>
              </a:solidFill>
              <a:round/>
              <a:headEnd/>
              <a:tailEnd/>
            </a:ln>
          </p:spPr>
          <p:txBody>
            <a:bodyPr/>
            <a:lstStyle/>
            <a:p>
              <a:endParaRPr lang="en-US"/>
            </a:p>
          </p:txBody>
        </p:sp>
        <p:sp>
          <p:nvSpPr>
            <p:cNvPr id="15579" name="Freeform 193"/>
            <p:cNvSpPr>
              <a:spLocks/>
            </p:cNvSpPr>
            <p:nvPr/>
          </p:nvSpPr>
          <p:spPr bwMode="auto">
            <a:xfrm>
              <a:off x="4849" y="1865"/>
              <a:ext cx="500" cy="144"/>
            </a:xfrm>
            <a:custGeom>
              <a:avLst/>
              <a:gdLst>
                <a:gd name="T0" fmla="*/ 0 w 500"/>
                <a:gd name="T1" fmla="*/ 48 h 144"/>
                <a:gd name="T2" fmla="*/ 66 w 500"/>
                <a:gd name="T3" fmla="*/ 48 h 144"/>
                <a:gd name="T4" fmla="*/ 90 w 500"/>
                <a:gd name="T5" fmla="*/ 46 h 144"/>
                <a:gd name="T6" fmla="*/ 116 w 500"/>
                <a:gd name="T7" fmla="*/ 36 h 144"/>
                <a:gd name="T8" fmla="*/ 146 w 500"/>
                <a:gd name="T9" fmla="*/ 24 h 144"/>
                <a:gd name="T10" fmla="*/ 176 w 500"/>
                <a:gd name="T11" fmla="*/ 12 h 144"/>
                <a:gd name="T12" fmla="*/ 212 w 500"/>
                <a:gd name="T13" fmla="*/ 4 h 144"/>
                <a:gd name="T14" fmla="*/ 250 w 500"/>
                <a:gd name="T15" fmla="*/ 0 h 144"/>
                <a:gd name="T16" fmla="*/ 288 w 500"/>
                <a:gd name="T17" fmla="*/ 4 h 144"/>
                <a:gd name="T18" fmla="*/ 324 w 500"/>
                <a:gd name="T19" fmla="*/ 12 h 144"/>
                <a:gd name="T20" fmla="*/ 356 w 500"/>
                <a:gd name="T21" fmla="*/ 24 h 144"/>
                <a:gd name="T22" fmla="*/ 384 w 500"/>
                <a:gd name="T23" fmla="*/ 36 h 144"/>
                <a:gd name="T24" fmla="*/ 410 w 500"/>
                <a:gd name="T25" fmla="*/ 46 h 144"/>
                <a:gd name="T26" fmla="*/ 434 w 500"/>
                <a:gd name="T27" fmla="*/ 48 h 144"/>
                <a:gd name="T28" fmla="*/ 500 w 500"/>
                <a:gd name="T29" fmla="*/ 48 h 144"/>
                <a:gd name="T30" fmla="*/ 500 w 500"/>
                <a:gd name="T31" fmla="*/ 144 h 144"/>
                <a:gd name="T32" fmla="*/ 434 w 500"/>
                <a:gd name="T33" fmla="*/ 144 h 144"/>
                <a:gd name="T34" fmla="*/ 394 w 500"/>
                <a:gd name="T35" fmla="*/ 140 h 144"/>
                <a:gd name="T36" fmla="*/ 358 w 500"/>
                <a:gd name="T37" fmla="*/ 128 h 144"/>
                <a:gd name="T38" fmla="*/ 322 w 500"/>
                <a:gd name="T39" fmla="*/ 112 h 144"/>
                <a:gd name="T40" fmla="*/ 286 w 500"/>
                <a:gd name="T41" fmla="*/ 100 h 144"/>
                <a:gd name="T42" fmla="*/ 250 w 500"/>
                <a:gd name="T43" fmla="*/ 96 h 144"/>
                <a:gd name="T44" fmla="*/ 214 w 500"/>
                <a:gd name="T45" fmla="*/ 100 h 144"/>
                <a:gd name="T46" fmla="*/ 178 w 500"/>
                <a:gd name="T47" fmla="*/ 112 h 144"/>
                <a:gd name="T48" fmla="*/ 144 w 500"/>
                <a:gd name="T49" fmla="*/ 128 h 144"/>
                <a:gd name="T50" fmla="*/ 106 w 500"/>
                <a:gd name="T51" fmla="*/ 140 h 144"/>
                <a:gd name="T52" fmla="*/ 66 w 500"/>
                <a:gd name="T53" fmla="*/ 144 h 144"/>
                <a:gd name="T54" fmla="*/ 0 w 500"/>
                <a:gd name="T55" fmla="*/ 144 h 144"/>
                <a:gd name="T56" fmla="*/ 0 w 500"/>
                <a:gd name="T57" fmla="*/ 48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144"/>
                <a:gd name="T89" fmla="*/ 500 w 500"/>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144">
                  <a:moveTo>
                    <a:pt x="0" y="48"/>
                  </a:moveTo>
                  <a:lnTo>
                    <a:pt x="66" y="48"/>
                  </a:lnTo>
                  <a:lnTo>
                    <a:pt x="90" y="46"/>
                  </a:lnTo>
                  <a:lnTo>
                    <a:pt x="116" y="36"/>
                  </a:lnTo>
                  <a:lnTo>
                    <a:pt x="146" y="24"/>
                  </a:lnTo>
                  <a:lnTo>
                    <a:pt x="176" y="12"/>
                  </a:lnTo>
                  <a:lnTo>
                    <a:pt x="212" y="4"/>
                  </a:lnTo>
                  <a:lnTo>
                    <a:pt x="250" y="0"/>
                  </a:lnTo>
                  <a:lnTo>
                    <a:pt x="288" y="4"/>
                  </a:lnTo>
                  <a:lnTo>
                    <a:pt x="324" y="12"/>
                  </a:lnTo>
                  <a:lnTo>
                    <a:pt x="356" y="24"/>
                  </a:lnTo>
                  <a:lnTo>
                    <a:pt x="384" y="36"/>
                  </a:lnTo>
                  <a:lnTo>
                    <a:pt x="410" y="46"/>
                  </a:lnTo>
                  <a:lnTo>
                    <a:pt x="434" y="48"/>
                  </a:lnTo>
                  <a:lnTo>
                    <a:pt x="500" y="48"/>
                  </a:lnTo>
                  <a:lnTo>
                    <a:pt x="500" y="144"/>
                  </a:lnTo>
                  <a:lnTo>
                    <a:pt x="434" y="144"/>
                  </a:lnTo>
                  <a:lnTo>
                    <a:pt x="394" y="140"/>
                  </a:lnTo>
                  <a:lnTo>
                    <a:pt x="358" y="128"/>
                  </a:lnTo>
                  <a:lnTo>
                    <a:pt x="322" y="112"/>
                  </a:lnTo>
                  <a:lnTo>
                    <a:pt x="286" y="100"/>
                  </a:lnTo>
                  <a:lnTo>
                    <a:pt x="250" y="96"/>
                  </a:lnTo>
                  <a:lnTo>
                    <a:pt x="214" y="100"/>
                  </a:lnTo>
                  <a:lnTo>
                    <a:pt x="178" y="112"/>
                  </a:lnTo>
                  <a:lnTo>
                    <a:pt x="144" y="128"/>
                  </a:lnTo>
                  <a:lnTo>
                    <a:pt x="106" y="140"/>
                  </a:lnTo>
                  <a:lnTo>
                    <a:pt x="66" y="144"/>
                  </a:lnTo>
                  <a:lnTo>
                    <a:pt x="0" y="144"/>
                  </a:lnTo>
                  <a:lnTo>
                    <a:pt x="0" y="48"/>
                  </a:lnTo>
                  <a:close/>
                </a:path>
              </a:pathLst>
            </a:custGeom>
            <a:solidFill>
              <a:srgbClr val="3D96E3"/>
            </a:solidFill>
            <a:ln w="0">
              <a:solidFill>
                <a:srgbClr val="3D96E3"/>
              </a:solidFill>
              <a:round/>
              <a:headEnd/>
              <a:tailEnd/>
            </a:ln>
          </p:spPr>
          <p:txBody>
            <a:bodyPr/>
            <a:lstStyle/>
            <a:p>
              <a:endParaRPr lang="en-US"/>
            </a:p>
          </p:txBody>
        </p:sp>
        <p:sp>
          <p:nvSpPr>
            <p:cNvPr id="15580" name="Freeform 194"/>
            <p:cNvSpPr>
              <a:spLocks/>
            </p:cNvSpPr>
            <p:nvPr/>
          </p:nvSpPr>
          <p:spPr bwMode="auto">
            <a:xfrm>
              <a:off x="4849" y="1865"/>
              <a:ext cx="500" cy="144"/>
            </a:xfrm>
            <a:custGeom>
              <a:avLst/>
              <a:gdLst>
                <a:gd name="T0" fmla="*/ 0 w 500"/>
                <a:gd name="T1" fmla="*/ 48 h 144"/>
                <a:gd name="T2" fmla="*/ 66 w 500"/>
                <a:gd name="T3" fmla="*/ 48 h 144"/>
                <a:gd name="T4" fmla="*/ 90 w 500"/>
                <a:gd name="T5" fmla="*/ 46 h 144"/>
                <a:gd name="T6" fmla="*/ 116 w 500"/>
                <a:gd name="T7" fmla="*/ 36 h 144"/>
                <a:gd name="T8" fmla="*/ 146 w 500"/>
                <a:gd name="T9" fmla="*/ 24 h 144"/>
                <a:gd name="T10" fmla="*/ 176 w 500"/>
                <a:gd name="T11" fmla="*/ 12 h 144"/>
                <a:gd name="T12" fmla="*/ 212 w 500"/>
                <a:gd name="T13" fmla="*/ 4 h 144"/>
                <a:gd name="T14" fmla="*/ 250 w 500"/>
                <a:gd name="T15" fmla="*/ 0 h 144"/>
                <a:gd name="T16" fmla="*/ 288 w 500"/>
                <a:gd name="T17" fmla="*/ 4 h 144"/>
                <a:gd name="T18" fmla="*/ 324 w 500"/>
                <a:gd name="T19" fmla="*/ 12 h 144"/>
                <a:gd name="T20" fmla="*/ 356 w 500"/>
                <a:gd name="T21" fmla="*/ 24 h 144"/>
                <a:gd name="T22" fmla="*/ 384 w 500"/>
                <a:gd name="T23" fmla="*/ 36 h 144"/>
                <a:gd name="T24" fmla="*/ 410 w 500"/>
                <a:gd name="T25" fmla="*/ 46 h 144"/>
                <a:gd name="T26" fmla="*/ 434 w 500"/>
                <a:gd name="T27" fmla="*/ 48 h 144"/>
                <a:gd name="T28" fmla="*/ 500 w 500"/>
                <a:gd name="T29" fmla="*/ 48 h 144"/>
                <a:gd name="T30" fmla="*/ 500 w 500"/>
                <a:gd name="T31" fmla="*/ 144 h 144"/>
                <a:gd name="T32" fmla="*/ 434 w 500"/>
                <a:gd name="T33" fmla="*/ 144 h 144"/>
                <a:gd name="T34" fmla="*/ 394 w 500"/>
                <a:gd name="T35" fmla="*/ 140 h 144"/>
                <a:gd name="T36" fmla="*/ 358 w 500"/>
                <a:gd name="T37" fmla="*/ 128 h 144"/>
                <a:gd name="T38" fmla="*/ 322 w 500"/>
                <a:gd name="T39" fmla="*/ 112 h 144"/>
                <a:gd name="T40" fmla="*/ 286 w 500"/>
                <a:gd name="T41" fmla="*/ 100 h 144"/>
                <a:gd name="T42" fmla="*/ 250 w 500"/>
                <a:gd name="T43" fmla="*/ 96 h 144"/>
                <a:gd name="T44" fmla="*/ 214 w 500"/>
                <a:gd name="T45" fmla="*/ 100 h 144"/>
                <a:gd name="T46" fmla="*/ 178 w 500"/>
                <a:gd name="T47" fmla="*/ 112 h 144"/>
                <a:gd name="T48" fmla="*/ 144 w 500"/>
                <a:gd name="T49" fmla="*/ 128 h 144"/>
                <a:gd name="T50" fmla="*/ 106 w 500"/>
                <a:gd name="T51" fmla="*/ 140 h 144"/>
                <a:gd name="T52" fmla="*/ 66 w 500"/>
                <a:gd name="T53" fmla="*/ 144 h 144"/>
                <a:gd name="T54" fmla="*/ 0 w 500"/>
                <a:gd name="T55" fmla="*/ 144 h 144"/>
                <a:gd name="T56" fmla="*/ 0 w 500"/>
                <a:gd name="T57" fmla="*/ 48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144"/>
                <a:gd name="T89" fmla="*/ 500 w 500"/>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144">
                  <a:moveTo>
                    <a:pt x="0" y="48"/>
                  </a:moveTo>
                  <a:lnTo>
                    <a:pt x="66" y="48"/>
                  </a:lnTo>
                  <a:lnTo>
                    <a:pt x="90" y="46"/>
                  </a:lnTo>
                  <a:lnTo>
                    <a:pt x="116" y="36"/>
                  </a:lnTo>
                  <a:lnTo>
                    <a:pt x="146" y="24"/>
                  </a:lnTo>
                  <a:lnTo>
                    <a:pt x="176" y="12"/>
                  </a:lnTo>
                  <a:lnTo>
                    <a:pt x="212" y="4"/>
                  </a:lnTo>
                  <a:lnTo>
                    <a:pt x="250" y="0"/>
                  </a:lnTo>
                  <a:lnTo>
                    <a:pt x="288" y="4"/>
                  </a:lnTo>
                  <a:lnTo>
                    <a:pt x="324" y="12"/>
                  </a:lnTo>
                  <a:lnTo>
                    <a:pt x="356" y="24"/>
                  </a:lnTo>
                  <a:lnTo>
                    <a:pt x="384" y="36"/>
                  </a:lnTo>
                  <a:lnTo>
                    <a:pt x="410" y="46"/>
                  </a:lnTo>
                  <a:lnTo>
                    <a:pt x="434" y="48"/>
                  </a:lnTo>
                  <a:lnTo>
                    <a:pt x="500" y="48"/>
                  </a:lnTo>
                  <a:lnTo>
                    <a:pt x="500" y="144"/>
                  </a:lnTo>
                  <a:lnTo>
                    <a:pt x="434" y="144"/>
                  </a:lnTo>
                  <a:lnTo>
                    <a:pt x="394" y="140"/>
                  </a:lnTo>
                  <a:lnTo>
                    <a:pt x="358" y="128"/>
                  </a:lnTo>
                  <a:lnTo>
                    <a:pt x="322" y="112"/>
                  </a:lnTo>
                  <a:lnTo>
                    <a:pt x="286" y="100"/>
                  </a:lnTo>
                  <a:lnTo>
                    <a:pt x="250" y="96"/>
                  </a:lnTo>
                  <a:lnTo>
                    <a:pt x="214" y="100"/>
                  </a:lnTo>
                  <a:lnTo>
                    <a:pt x="178" y="112"/>
                  </a:lnTo>
                  <a:lnTo>
                    <a:pt x="144" y="128"/>
                  </a:lnTo>
                  <a:lnTo>
                    <a:pt x="106" y="140"/>
                  </a:lnTo>
                  <a:lnTo>
                    <a:pt x="66" y="144"/>
                  </a:lnTo>
                  <a:lnTo>
                    <a:pt x="0" y="144"/>
                  </a:lnTo>
                  <a:lnTo>
                    <a:pt x="0" y="48"/>
                  </a:lnTo>
                </a:path>
              </a:pathLst>
            </a:custGeom>
            <a:noFill/>
            <a:ln w="6350">
              <a:solidFill>
                <a:srgbClr val="000000"/>
              </a:solidFill>
              <a:round/>
              <a:headEnd/>
              <a:tailEnd/>
            </a:ln>
          </p:spPr>
          <p:txBody>
            <a:bodyPr/>
            <a:lstStyle/>
            <a:p>
              <a:endParaRPr lang="en-US"/>
            </a:p>
          </p:txBody>
        </p:sp>
        <p:sp>
          <p:nvSpPr>
            <p:cNvPr id="15581" name="Freeform 195"/>
            <p:cNvSpPr>
              <a:spLocks/>
            </p:cNvSpPr>
            <p:nvPr/>
          </p:nvSpPr>
          <p:spPr bwMode="auto">
            <a:xfrm>
              <a:off x="4849" y="1961"/>
              <a:ext cx="500" cy="144"/>
            </a:xfrm>
            <a:custGeom>
              <a:avLst/>
              <a:gdLst>
                <a:gd name="T0" fmla="*/ 0 w 500"/>
                <a:gd name="T1" fmla="*/ 48 h 144"/>
                <a:gd name="T2" fmla="*/ 66 w 500"/>
                <a:gd name="T3" fmla="*/ 48 h 144"/>
                <a:gd name="T4" fmla="*/ 90 w 500"/>
                <a:gd name="T5" fmla="*/ 46 h 144"/>
                <a:gd name="T6" fmla="*/ 116 w 500"/>
                <a:gd name="T7" fmla="*/ 36 h 144"/>
                <a:gd name="T8" fmla="*/ 146 w 500"/>
                <a:gd name="T9" fmla="*/ 24 h 144"/>
                <a:gd name="T10" fmla="*/ 176 w 500"/>
                <a:gd name="T11" fmla="*/ 12 h 144"/>
                <a:gd name="T12" fmla="*/ 212 w 500"/>
                <a:gd name="T13" fmla="*/ 4 h 144"/>
                <a:gd name="T14" fmla="*/ 250 w 500"/>
                <a:gd name="T15" fmla="*/ 0 h 144"/>
                <a:gd name="T16" fmla="*/ 288 w 500"/>
                <a:gd name="T17" fmla="*/ 4 h 144"/>
                <a:gd name="T18" fmla="*/ 324 w 500"/>
                <a:gd name="T19" fmla="*/ 12 h 144"/>
                <a:gd name="T20" fmla="*/ 356 w 500"/>
                <a:gd name="T21" fmla="*/ 24 h 144"/>
                <a:gd name="T22" fmla="*/ 384 w 500"/>
                <a:gd name="T23" fmla="*/ 36 h 144"/>
                <a:gd name="T24" fmla="*/ 410 w 500"/>
                <a:gd name="T25" fmla="*/ 46 h 144"/>
                <a:gd name="T26" fmla="*/ 434 w 500"/>
                <a:gd name="T27" fmla="*/ 48 h 144"/>
                <a:gd name="T28" fmla="*/ 500 w 500"/>
                <a:gd name="T29" fmla="*/ 48 h 144"/>
                <a:gd name="T30" fmla="*/ 500 w 500"/>
                <a:gd name="T31" fmla="*/ 144 h 144"/>
                <a:gd name="T32" fmla="*/ 434 w 500"/>
                <a:gd name="T33" fmla="*/ 144 h 144"/>
                <a:gd name="T34" fmla="*/ 394 w 500"/>
                <a:gd name="T35" fmla="*/ 140 h 144"/>
                <a:gd name="T36" fmla="*/ 358 w 500"/>
                <a:gd name="T37" fmla="*/ 128 h 144"/>
                <a:gd name="T38" fmla="*/ 322 w 500"/>
                <a:gd name="T39" fmla="*/ 112 h 144"/>
                <a:gd name="T40" fmla="*/ 286 w 500"/>
                <a:gd name="T41" fmla="*/ 100 h 144"/>
                <a:gd name="T42" fmla="*/ 250 w 500"/>
                <a:gd name="T43" fmla="*/ 96 h 144"/>
                <a:gd name="T44" fmla="*/ 214 w 500"/>
                <a:gd name="T45" fmla="*/ 100 h 144"/>
                <a:gd name="T46" fmla="*/ 178 w 500"/>
                <a:gd name="T47" fmla="*/ 112 h 144"/>
                <a:gd name="T48" fmla="*/ 144 w 500"/>
                <a:gd name="T49" fmla="*/ 128 h 144"/>
                <a:gd name="T50" fmla="*/ 106 w 500"/>
                <a:gd name="T51" fmla="*/ 140 h 144"/>
                <a:gd name="T52" fmla="*/ 66 w 500"/>
                <a:gd name="T53" fmla="*/ 144 h 144"/>
                <a:gd name="T54" fmla="*/ 0 w 500"/>
                <a:gd name="T55" fmla="*/ 144 h 144"/>
                <a:gd name="T56" fmla="*/ 0 w 500"/>
                <a:gd name="T57" fmla="*/ 48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144"/>
                <a:gd name="T89" fmla="*/ 500 w 500"/>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144">
                  <a:moveTo>
                    <a:pt x="0" y="48"/>
                  </a:moveTo>
                  <a:lnTo>
                    <a:pt x="66" y="48"/>
                  </a:lnTo>
                  <a:lnTo>
                    <a:pt x="90" y="46"/>
                  </a:lnTo>
                  <a:lnTo>
                    <a:pt x="116" y="36"/>
                  </a:lnTo>
                  <a:lnTo>
                    <a:pt x="146" y="24"/>
                  </a:lnTo>
                  <a:lnTo>
                    <a:pt x="176" y="12"/>
                  </a:lnTo>
                  <a:lnTo>
                    <a:pt x="212" y="4"/>
                  </a:lnTo>
                  <a:lnTo>
                    <a:pt x="250" y="0"/>
                  </a:lnTo>
                  <a:lnTo>
                    <a:pt x="288" y="4"/>
                  </a:lnTo>
                  <a:lnTo>
                    <a:pt x="324" y="12"/>
                  </a:lnTo>
                  <a:lnTo>
                    <a:pt x="356" y="24"/>
                  </a:lnTo>
                  <a:lnTo>
                    <a:pt x="384" y="36"/>
                  </a:lnTo>
                  <a:lnTo>
                    <a:pt x="410" y="46"/>
                  </a:lnTo>
                  <a:lnTo>
                    <a:pt x="434" y="48"/>
                  </a:lnTo>
                  <a:lnTo>
                    <a:pt x="500" y="48"/>
                  </a:lnTo>
                  <a:lnTo>
                    <a:pt x="500" y="144"/>
                  </a:lnTo>
                  <a:lnTo>
                    <a:pt x="434" y="144"/>
                  </a:lnTo>
                  <a:lnTo>
                    <a:pt x="394" y="140"/>
                  </a:lnTo>
                  <a:lnTo>
                    <a:pt x="358" y="128"/>
                  </a:lnTo>
                  <a:lnTo>
                    <a:pt x="322" y="112"/>
                  </a:lnTo>
                  <a:lnTo>
                    <a:pt x="286" y="100"/>
                  </a:lnTo>
                  <a:lnTo>
                    <a:pt x="250" y="96"/>
                  </a:lnTo>
                  <a:lnTo>
                    <a:pt x="214" y="100"/>
                  </a:lnTo>
                  <a:lnTo>
                    <a:pt x="178" y="112"/>
                  </a:lnTo>
                  <a:lnTo>
                    <a:pt x="144" y="128"/>
                  </a:lnTo>
                  <a:lnTo>
                    <a:pt x="106" y="140"/>
                  </a:lnTo>
                  <a:lnTo>
                    <a:pt x="66" y="144"/>
                  </a:lnTo>
                  <a:lnTo>
                    <a:pt x="0" y="144"/>
                  </a:lnTo>
                  <a:lnTo>
                    <a:pt x="0" y="48"/>
                  </a:lnTo>
                  <a:close/>
                </a:path>
              </a:pathLst>
            </a:custGeom>
            <a:solidFill>
              <a:srgbClr val="9ECBF1"/>
            </a:solidFill>
            <a:ln w="0">
              <a:solidFill>
                <a:srgbClr val="9ECBF1"/>
              </a:solidFill>
              <a:round/>
              <a:headEnd/>
              <a:tailEnd/>
            </a:ln>
          </p:spPr>
          <p:txBody>
            <a:bodyPr/>
            <a:lstStyle/>
            <a:p>
              <a:endParaRPr lang="en-US"/>
            </a:p>
          </p:txBody>
        </p:sp>
        <p:sp>
          <p:nvSpPr>
            <p:cNvPr id="15582" name="Freeform 196"/>
            <p:cNvSpPr>
              <a:spLocks/>
            </p:cNvSpPr>
            <p:nvPr/>
          </p:nvSpPr>
          <p:spPr bwMode="auto">
            <a:xfrm>
              <a:off x="4849" y="1961"/>
              <a:ext cx="500" cy="144"/>
            </a:xfrm>
            <a:custGeom>
              <a:avLst/>
              <a:gdLst>
                <a:gd name="T0" fmla="*/ 0 w 500"/>
                <a:gd name="T1" fmla="*/ 48 h 144"/>
                <a:gd name="T2" fmla="*/ 66 w 500"/>
                <a:gd name="T3" fmla="*/ 48 h 144"/>
                <a:gd name="T4" fmla="*/ 90 w 500"/>
                <a:gd name="T5" fmla="*/ 46 h 144"/>
                <a:gd name="T6" fmla="*/ 116 w 500"/>
                <a:gd name="T7" fmla="*/ 36 h 144"/>
                <a:gd name="T8" fmla="*/ 146 w 500"/>
                <a:gd name="T9" fmla="*/ 24 h 144"/>
                <a:gd name="T10" fmla="*/ 176 w 500"/>
                <a:gd name="T11" fmla="*/ 12 h 144"/>
                <a:gd name="T12" fmla="*/ 212 w 500"/>
                <a:gd name="T13" fmla="*/ 4 h 144"/>
                <a:gd name="T14" fmla="*/ 250 w 500"/>
                <a:gd name="T15" fmla="*/ 0 h 144"/>
                <a:gd name="T16" fmla="*/ 288 w 500"/>
                <a:gd name="T17" fmla="*/ 4 h 144"/>
                <a:gd name="T18" fmla="*/ 324 w 500"/>
                <a:gd name="T19" fmla="*/ 12 h 144"/>
                <a:gd name="T20" fmla="*/ 356 w 500"/>
                <a:gd name="T21" fmla="*/ 24 h 144"/>
                <a:gd name="T22" fmla="*/ 384 w 500"/>
                <a:gd name="T23" fmla="*/ 36 h 144"/>
                <a:gd name="T24" fmla="*/ 410 w 500"/>
                <a:gd name="T25" fmla="*/ 46 h 144"/>
                <a:gd name="T26" fmla="*/ 434 w 500"/>
                <a:gd name="T27" fmla="*/ 48 h 144"/>
                <a:gd name="T28" fmla="*/ 500 w 500"/>
                <a:gd name="T29" fmla="*/ 48 h 144"/>
                <a:gd name="T30" fmla="*/ 500 w 500"/>
                <a:gd name="T31" fmla="*/ 144 h 144"/>
                <a:gd name="T32" fmla="*/ 434 w 500"/>
                <a:gd name="T33" fmla="*/ 144 h 144"/>
                <a:gd name="T34" fmla="*/ 394 w 500"/>
                <a:gd name="T35" fmla="*/ 140 h 144"/>
                <a:gd name="T36" fmla="*/ 358 w 500"/>
                <a:gd name="T37" fmla="*/ 128 h 144"/>
                <a:gd name="T38" fmla="*/ 322 w 500"/>
                <a:gd name="T39" fmla="*/ 112 h 144"/>
                <a:gd name="T40" fmla="*/ 286 w 500"/>
                <a:gd name="T41" fmla="*/ 100 h 144"/>
                <a:gd name="T42" fmla="*/ 250 w 500"/>
                <a:gd name="T43" fmla="*/ 96 h 144"/>
                <a:gd name="T44" fmla="*/ 214 w 500"/>
                <a:gd name="T45" fmla="*/ 100 h 144"/>
                <a:gd name="T46" fmla="*/ 178 w 500"/>
                <a:gd name="T47" fmla="*/ 112 h 144"/>
                <a:gd name="T48" fmla="*/ 144 w 500"/>
                <a:gd name="T49" fmla="*/ 128 h 144"/>
                <a:gd name="T50" fmla="*/ 106 w 500"/>
                <a:gd name="T51" fmla="*/ 140 h 144"/>
                <a:gd name="T52" fmla="*/ 66 w 500"/>
                <a:gd name="T53" fmla="*/ 144 h 144"/>
                <a:gd name="T54" fmla="*/ 0 w 500"/>
                <a:gd name="T55" fmla="*/ 144 h 144"/>
                <a:gd name="T56" fmla="*/ 0 w 500"/>
                <a:gd name="T57" fmla="*/ 48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144"/>
                <a:gd name="T89" fmla="*/ 500 w 500"/>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144">
                  <a:moveTo>
                    <a:pt x="0" y="48"/>
                  </a:moveTo>
                  <a:lnTo>
                    <a:pt x="66" y="48"/>
                  </a:lnTo>
                  <a:lnTo>
                    <a:pt x="90" y="46"/>
                  </a:lnTo>
                  <a:lnTo>
                    <a:pt x="116" y="36"/>
                  </a:lnTo>
                  <a:lnTo>
                    <a:pt x="146" y="24"/>
                  </a:lnTo>
                  <a:lnTo>
                    <a:pt x="176" y="12"/>
                  </a:lnTo>
                  <a:lnTo>
                    <a:pt x="212" y="4"/>
                  </a:lnTo>
                  <a:lnTo>
                    <a:pt x="250" y="0"/>
                  </a:lnTo>
                  <a:lnTo>
                    <a:pt x="288" y="4"/>
                  </a:lnTo>
                  <a:lnTo>
                    <a:pt x="324" y="12"/>
                  </a:lnTo>
                  <a:lnTo>
                    <a:pt x="356" y="24"/>
                  </a:lnTo>
                  <a:lnTo>
                    <a:pt x="384" y="36"/>
                  </a:lnTo>
                  <a:lnTo>
                    <a:pt x="410" y="46"/>
                  </a:lnTo>
                  <a:lnTo>
                    <a:pt x="434" y="48"/>
                  </a:lnTo>
                  <a:lnTo>
                    <a:pt x="500" y="48"/>
                  </a:lnTo>
                  <a:lnTo>
                    <a:pt x="500" y="144"/>
                  </a:lnTo>
                  <a:lnTo>
                    <a:pt x="434" y="144"/>
                  </a:lnTo>
                  <a:lnTo>
                    <a:pt x="394" y="140"/>
                  </a:lnTo>
                  <a:lnTo>
                    <a:pt x="358" y="128"/>
                  </a:lnTo>
                  <a:lnTo>
                    <a:pt x="322" y="112"/>
                  </a:lnTo>
                  <a:lnTo>
                    <a:pt x="286" y="100"/>
                  </a:lnTo>
                  <a:lnTo>
                    <a:pt x="250" y="96"/>
                  </a:lnTo>
                  <a:lnTo>
                    <a:pt x="214" y="100"/>
                  </a:lnTo>
                  <a:lnTo>
                    <a:pt x="178" y="112"/>
                  </a:lnTo>
                  <a:lnTo>
                    <a:pt x="144" y="128"/>
                  </a:lnTo>
                  <a:lnTo>
                    <a:pt x="106" y="140"/>
                  </a:lnTo>
                  <a:lnTo>
                    <a:pt x="66" y="144"/>
                  </a:lnTo>
                  <a:lnTo>
                    <a:pt x="0" y="144"/>
                  </a:lnTo>
                  <a:lnTo>
                    <a:pt x="0" y="48"/>
                  </a:lnTo>
                </a:path>
              </a:pathLst>
            </a:custGeom>
            <a:noFill/>
            <a:ln w="6350">
              <a:solidFill>
                <a:srgbClr val="000000"/>
              </a:solidFill>
              <a:round/>
              <a:headEnd/>
              <a:tailEnd/>
            </a:ln>
          </p:spPr>
          <p:txBody>
            <a:bodyPr/>
            <a:lstStyle/>
            <a:p>
              <a:endParaRPr lang="en-US"/>
            </a:p>
          </p:txBody>
        </p:sp>
        <p:sp>
          <p:nvSpPr>
            <p:cNvPr id="15583" name="Freeform 197"/>
            <p:cNvSpPr>
              <a:spLocks/>
            </p:cNvSpPr>
            <p:nvPr/>
          </p:nvSpPr>
          <p:spPr bwMode="auto">
            <a:xfrm>
              <a:off x="4849" y="2057"/>
              <a:ext cx="500" cy="144"/>
            </a:xfrm>
            <a:custGeom>
              <a:avLst/>
              <a:gdLst>
                <a:gd name="T0" fmla="*/ 0 w 500"/>
                <a:gd name="T1" fmla="*/ 48 h 144"/>
                <a:gd name="T2" fmla="*/ 66 w 500"/>
                <a:gd name="T3" fmla="*/ 48 h 144"/>
                <a:gd name="T4" fmla="*/ 90 w 500"/>
                <a:gd name="T5" fmla="*/ 46 h 144"/>
                <a:gd name="T6" fmla="*/ 116 w 500"/>
                <a:gd name="T7" fmla="*/ 36 h 144"/>
                <a:gd name="T8" fmla="*/ 146 w 500"/>
                <a:gd name="T9" fmla="*/ 24 h 144"/>
                <a:gd name="T10" fmla="*/ 176 w 500"/>
                <a:gd name="T11" fmla="*/ 12 h 144"/>
                <a:gd name="T12" fmla="*/ 212 w 500"/>
                <a:gd name="T13" fmla="*/ 4 h 144"/>
                <a:gd name="T14" fmla="*/ 250 w 500"/>
                <a:gd name="T15" fmla="*/ 0 h 144"/>
                <a:gd name="T16" fmla="*/ 288 w 500"/>
                <a:gd name="T17" fmla="*/ 4 h 144"/>
                <a:gd name="T18" fmla="*/ 324 w 500"/>
                <a:gd name="T19" fmla="*/ 12 h 144"/>
                <a:gd name="T20" fmla="*/ 356 w 500"/>
                <a:gd name="T21" fmla="*/ 24 h 144"/>
                <a:gd name="T22" fmla="*/ 384 w 500"/>
                <a:gd name="T23" fmla="*/ 36 h 144"/>
                <a:gd name="T24" fmla="*/ 410 w 500"/>
                <a:gd name="T25" fmla="*/ 46 h 144"/>
                <a:gd name="T26" fmla="*/ 434 w 500"/>
                <a:gd name="T27" fmla="*/ 48 h 144"/>
                <a:gd name="T28" fmla="*/ 500 w 500"/>
                <a:gd name="T29" fmla="*/ 48 h 144"/>
                <a:gd name="T30" fmla="*/ 500 w 500"/>
                <a:gd name="T31" fmla="*/ 144 h 144"/>
                <a:gd name="T32" fmla="*/ 434 w 500"/>
                <a:gd name="T33" fmla="*/ 144 h 144"/>
                <a:gd name="T34" fmla="*/ 394 w 500"/>
                <a:gd name="T35" fmla="*/ 140 h 144"/>
                <a:gd name="T36" fmla="*/ 358 w 500"/>
                <a:gd name="T37" fmla="*/ 128 h 144"/>
                <a:gd name="T38" fmla="*/ 322 w 500"/>
                <a:gd name="T39" fmla="*/ 112 h 144"/>
                <a:gd name="T40" fmla="*/ 286 w 500"/>
                <a:gd name="T41" fmla="*/ 100 h 144"/>
                <a:gd name="T42" fmla="*/ 250 w 500"/>
                <a:gd name="T43" fmla="*/ 96 h 144"/>
                <a:gd name="T44" fmla="*/ 214 w 500"/>
                <a:gd name="T45" fmla="*/ 100 h 144"/>
                <a:gd name="T46" fmla="*/ 178 w 500"/>
                <a:gd name="T47" fmla="*/ 112 h 144"/>
                <a:gd name="T48" fmla="*/ 144 w 500"/>
                <a:gd name="T49" fmla="*/ 128 h 144"/>
                <a:gd name="T50" fmla="*/ 106 w 500"/>
                <a:gd name="T51" fmla="*/ 140 h 144"/>
                <a:gd name="T52" fmla="*/ 66 w 500"/>
                <a:gd name="T53" fmla="*/ 144 h 144"/>
                <a:gd name="T54" fmla="*/ 0 w 500"/>
                <a:gd name="T55" fmla="*/ 144 h 144"/>
                <a:gd name="T56" fmla="*/ 0 w 500"/>
                <a:gd name="T57" fmla="*/ 48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144"/>
                <a:gd name="T89" fmla="*/ 500 w 500"/>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144">
                  <a:moveTo>
                    <a:pt x="0" y="48"/>
                  </a:moveTo>
                  <a:lnTo>
                    <a:pt x="66" y="48"/>
                  </a:lnTo>
                  <a:lnTo>
                    <a:pt x="90" y="46"/>
                  </a:lnTo>
                  <a:lnTo>
                    <a:pt x="116" y="36"/>
                  </a:lnTo>
                  <a:lnTo>
                    <a:pt x="146" y="24"/>
                  </a:lnTo>
                  <a:lnTo>
                    <a:pt x="176" y="12"/>
                  </a:lnTo>
                  <a:lnTo>
                    <a:pt x="212" y="4"/>
                  </a:lnTo>
                  <a:lnTo>
                    <a:pt x="250" y="0"/>
                  </a:lnTo>
                  <a:lnTo>
                    <a:pt x="288" y="4"/>
                  </a:lnTo>
                  <a:lnTo>
                    <a:pt x="324" y="12"/>
                  </a:lnTo>
                  <a:lnTo>
                    <a:pt x="356" y="24"/>
                  </a:lnTo>
                  <a:lnTo>
                    <a:pt x="384" y="36"/>
                  </a:lnTo>
                  <a:lnTo>
                    <a:pt x="410" y="46"/>
                  </a:lnTo>
                  <a:lnTo>
                    <a:pt x="434" y="48"/>
                  </a:lnTo>
                  <a:lnTo>
                    <a:pt x="500" y="48"/>
                  </a:lnTo>
                  <a:lnTo>
                    <a:pt x="500" y="144"/>
                  </a:lnTo>
                  <a:lnTo>
                    <a:pt x="434" y="144"/>
                  </a:lnTo>
                  <a:lnTo>
                    <a:pt x="394" y="140"/>
                  </a:lnTo>
                  <a:lnTo>
                    <a:pt x="358" y="128"/>
                  </a:lnTo>
                  <a:lnTo>
                    <a:pt x="322" y="112"/>
                  </a:lnTo>
                  <a:lnTo>
                    <a:pt x="286" y="100"/>
                  </a:lnTo>
                  <a:lnTo>
                    <a:pt x="250" y="96"/>
                  </a:lnTo>
                  <a:lnTo>
                    <a:pt x="214" y="100"/>
                  </a:lnTo>
                  <a:lnTo>
                    <a:pt x="178" y="112"/>
                  </a:lnTo>
                  <a:lnTo>
                    <a:pt x="144" y="128"/>
                  </a:lnTo>
                  <a:lnTo>
                    <a:pt x="106" y="140"/>
                  </a:lnTo>
                  <a:lnTo>
                    <a:pt x="66" y="144"/>
                  </a:lnTo>
                  <a:lnTo>
                    <a:pt x="0" y="144"/>
                  </a:lnTo>
                  <a:lnTo>
                    <a:pt x="0" y="48"/>
                  </a:lnTo>
                  <a:close/>
                </a:path>
              </a:pathLst>
            </a:custGeom>
            <a:solidFill>
              <a:srgbClr val="3D96E3"/>
            </a:solidFill>
            <a:ln w="0">
              <a:solidFill>
                <a:srgbClr val="3D96E3"/>
              </a:solidFill>
              <a:round/>
              <a:headEnd/>
              <a:tailEnd/>
            </a:ln>
          </p:spPr>
          <p:txBody>
            <a:bodyPr/>
            <a:lstStyle/>
            <a:p>
              <a:endParaRPr lang="en-US"/>
            </a:p>
          </p:txBody>
        </p:sp>
        <p:sp>
          <p:nvSpPr>
            <p:cNvPr id="15584" name="Freeform 198"/>
            <p:cNvSpPr>
              <a:spLocks/>
            </p:cNvSpPr>
            <p:nvPr/>
          </p:nvSpPr>
          <p:spPr bwMode="auto">
            <a:xfrm>
              <a:off x="4943" y="2057"/>
              <a:ext cx="312" cy="122"/>
            </a:xfrm>
            <a:custGeom>
              <a:avLst/>
              <a:gdLst>
                <a:gd name="T0" fmla="*/ 312 w 312"/>
                <a:gd name="T1" fmla="*/ 44 h 122"/>
                <a:gd name="T2" fmla="*/ 250 w 312"/>
                <a:gd name="T3" fmla="*/ 122 h 122"/>
                <a:gd name="T4" fmla="*/ 228 w 312"/>
                <a:gd name="T5" fmla="*/ 112 h 122"/>
                <a:gd name="T6" fmla="*/ 192 w 312"/>
                <a:gd name="T7" fmla="*/ 100 h 122"/>
                <a:gd name="T8" fmla="*/ 156 w 312"/>
                <a:gd name="T9" fmla="*/ 96 h 122"/>
                <a:gd name="T10" fmla="*/ 120 w 312"/>
                <a:gd name="T11" fmla="*/ 100 h 122"/>
                <a:gd name="T12" fmla="*/ 84 w 312"/>
                <a:gd name="T13" fmla="*/ 112 h 122"/>
                <a:gd name="T14" fmla="*/ 64 w 312"/>
                <a:gd name="T15" fmla="*/ 122 h 122"/>
                <a:gd name="T16" fmla="*/ 0 w 312"/>
                <a:gd name="T17" fmla="*/ 44 h 122"/>
                <a:gd name="T18" fmla="*/ 22 w 312"/>
                <a:gd name="T19" fmla="*/ 36 h 122"/>
                <a:gd name="T20" fmla="*/ 52 w 312"/>
                <a:gd name="T21" fmla="*/ 24 h 122"/>
                <a:gd name="T22" fmla="*/ 82 w 312"/>
                <a:gd name="T23" fmla="*/ 12 h 122"/>
                <a:gd name="T24" fmla="*/ 118 w 312"/>
                <a:gd name="T25" fmla="*/ 4 h 122"/>
                <a:gd name="T26" fmla="*/ 156 w 312"/>
                <a:gd name="T27" fmla="*/ 0 h 122"/>
                <a:gd name="T28" fmla="*/ 194 w 312"/>
                <a:gd name="T29" fmla="*/ 4 h 122"/>
                <a:gd name="T30" fmla="*/ 230 w 312"/>
                <a:gd name="T31" fmla="*/ 12 h 122"/>
                <a:gd name="T32" fmla="*/ 262 w 312"/>
                <a:gd name="T33" fmla="*/ 24 h 122"/>
                <a:gd name="T34" fmla="*/ 290 w 312"/>
                <a:gd name="T35" fmla="*/ 36 h 122"/>
                <a:gd name="T36" fmla="*/ 312 w 312"/>
                <a:gd name="T37" fmla="*/ 44 h 122"/>
                <a:gd name="T38" fmla="*/ 312 w 312"/>
                <a:gd name="T39" fmla="*/ 44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22"/>
                <a:gd name="T62" fmla="*/ 312 w 312"/>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22">
                  <a:moveTo>
                    <a:pt x="312" y="44"/>
                  </a:moveTo>
                  <a:lnTo>
                    <a:pt x="250" y="122"/>
                  </a:lnTo>
                  <a:lnTo>
                    <a:pt x="228" y="112"/>
                  </a:lnTo>
                  <a:lnTo>
                    <a:pt x="192" y="100"/>
                  </a:lnTo>
                  <a:lnTo>
                    <a:pt x="156" y="96"/>
                  </a:lnTo>
                  <a:lnTo>
                    <a:pt x="120" y="100"/>
                  </a:lnTo>
                  <a:lnTo>
                    <a:pt x="84" y="112"/>
                  </a:lnTo>
                  <a:lnTo>
                    <a:pt x="64" y="122"/>
                  </a:lnTo>
                  <a:lnTo>
                    <a:pt x="0" y="44"/>
                  </a:lnTo>
                  <a:lnTo>
                    <a:pt x="22" y="36"/>
                  </a:lnTo>
                  <a:lnTo>
                    <a:pt x="52" y="24"/>
                  </a:lnTo>
                  <a:lnTo>
                    <a:pt x="82" y="12"/>
                  </a:lnTo>
                  <a:lnTo>
                    <a:pt x="118" y="4"/>
                  </a:lnTo>
                  <a:lnTo>
                    <a:pt x="156" y="0"/>
                  </a:lnTo>
                  <a:lnTo>
                    <a:pt x="194" y="4"/>
                  </a:lnTo>
                  <a:lnTo>
                    <a:pt x="230" y="12"/>
                  </a:lnTo>
                  <a:lnTo>
                    <a:pt x="262" y="24"/>
                  </a:lnTo>
                  <a:lnTo>
                    <a:pt x="290" y="36"/>
                  </a:lnTo>
                  <a:lnTo>
                    <a:pt x="312" y="44"/>
                  </a:lnTo>
                  <a:close/>
                </a:path>
              </a:pathLst>
            </a:custGeom>
            <a:solidFill>
              <a:srgbClr val="9ECBF1"/>
            </a:solidFill>
            <a:ln w="0">
              <a:solidFill>
                <a:srgbClr val="9ECBF1"/>
              </a:solidFill>
              <a:round/>
              <a:headEnd/>
              <a:tailEnd/>
            </a:ln>
          </p:spPr>
          <p:txBody>
            <a:bodyPr/>
            <a:lstStyle/>
            <a:p>
              <a:endParaRPr lang="en-US"/>
            </a:p>
          </p:txBody>
        </p:sp>
        <p:sp>
          <p:nvSpPr>
            <p:cNvPr id="15585" name="Line 199"/>
            <p:cNvSpPr>
              <a:spLocks noChangeShapeType="1"/>
            </p:cNvSpPr>
            <p:nvPr/>
          </p:nvSpPr>
          <p:spPr bwMode="auto">
            <a:xfrm>
              <a:off x="5255" y="2101"/>
              <a:ext cx="1" cy="1"/>
            </a:xfrm>
            <a:prstGeom prst="line">
              <a:avLst/>
            </a:prstGeom>
            <a:noFill/>
            <a:ln w="6350">
              <a:solidFill>
                <a:srgbClr val="000000"/>
              </a:solidFill>
              <a:round/>
              <a:headEnd/>
              <a:tailEnd/>
            </a:ln>
          </p:spPr>
          <p:txBody>
            <a:bodyPr/>
            <a:lstStyle/>
            <a:p>
              <a:endParaRPr lang="en-US"/>
            </a:p>
          </p:txBody>
        </p:sp>
        <p:sp>
          <p:nvSpPr>
            <p:cNvPr id="15586" name="Line 200"/>
            <p:cNvSpPr>
              <a:spLocks noChangeShapeType="1"/>
            </p:cNvSpPr>
            <p:nvPr/>
          </p:nvSpPr>
          <p:spPr bwMode="auto">
            <a:xfrm>
              <a:off x="5255" y="2101"/>
              <a:ext cx="1" cy="2"/>
            </a:xfrm>
            <a:prstGeom prst="line">
              <a:avLst/>
            </a:prstGeom>
            <a:noFill/>
            <a:ln w="6350">
              <a:solidFill>
                <a:srgbClr val="000000"/>
              </a:solidFill>
              <a:round/>
              <a:headEnd/>
              <a:tailEnd/>
            </a:ln>
          </p:spPr>
          <p:txBody>
            <a:bodyPr/>
            <a:lstStyle/>
            <a:p>
              <a:endParaRPr lang="en-US"/>
            </a:p>
          </p:txBody>
        </p:sp>
        <p:sp>
          <p:nvSpPr>
            <p:cNvPr id="15587" name="Line 201"/>
            <p:cNvSpPr>
              <a:spLocks noChangeShapeType="1"/>
            </p:cNvSpPr>
            <p:nvPr/>
          </p:nvSpPr>
          <p:spPr bwMode="auto">
            <a:xfrm flipH="1">
              <a:off x="5251" y="2103"/>
              <a:ext cx="4" cy="4"/>
            </a:xfrm>
            <a:prstGeom prst="line">
              <a:avLst/>
            </a:prstGeom>
            <a:noFill/>
            <a:ln w="6350">
              <a:solidFill>
                <a:srgbClr val="000000"/>
              </a:solidFill>
              <a:round/>
              <a:headEnd/>
              <a:tailEnd/>
            </a:ln>
          </p:spPr>
          <p:txBody>
            <a:bodyPr/>
            <a:lstStyle/>
            <a:p>
              <a:endParaRPr lang="en-US"/>
            </a:p>
          </p:txBody>
        </p:sp>
        <p:sp>
          <p:nvSpPr>
            <p:cNvPr id="15588" name="Line 202"/>
            <p:cNvSpPr>
              <a:spLocks noChangeShapeType="1"/>
            </p:cNvSpPr>
            <p:nvPr/>
          </p:nvSpPr>
          <p:spPr bwMode="auto">
            <a:xfrm flipH="1">
              <a:off x="5229" y="2107"/>
              <a:ext cx="22" cy="28"/>
            </a:xfrm>
            <a:prstGeom prst="line">
              <a:avLst/>
            </a:prstGeom>
            <a:noFill/>
            <a:ln w="6350">
              <a:solidFill>
                <a:srgbClr val="000000"/>
              </a:solidFill>
              <a:round/>
              <a:headEnd/>
              <a:tailEnd/>
            </a:ln>
          </p:spPr>
          <p:txBody>
            <a:bodyPr/>
            <a:lstStyle/>
            <a:p>
              <a:endParaRPr lang="en-US"/>
            </a:p>
          </p:txBody>
        </p:sp>
        <p:sp>
          <p:nvSpPr>
            <p:cNvPr id="15589" name="Line 203"/>
            <p:cNvSpPr>
              <a:spLocks noChangeShapeType="1"/>
            </p:cNvSpPr>
            <p:nvPr/>
          </p:nvSpPr>
          <p:spPr bwMode="auto">
            <a:xfrm flipH="1">
              <a:off x="5203" y="2135"/>
              <a:ext cx="26" cy="30"/>
            </a:xfrm>
            <a:prstGeom prst="line">
              <a:avLst/>
            </a:prstGeom>
            <a:noFill/>
            <a:ln w="6350">
              <a:solidFill>
                <a:srgbClr val="000000"/>
              </a:solidFill>
              <a:round/>
              <a:headEnd/>
              <a:tailEnd/>
            </a:ln>
          </p:spPr>
          <p:txBody>
            <a:bodyPr/>
            <a:lstStyle/>
            <a:p>
              <a:endParaRPr lang="en-US"/>
            </a:p>
          </p:txBody>
        </p:sp>
        <p:sp>
          <p:nvSpPr>
            <p:cNvPr id="15590" name="Line 204"/>
            <p:cNvSpPr>
              <a:spLocks noChangeShapeType="1"/>
            </p:cNvSpPr>
            <p:nvPr/>
          </p:nvSpPr>
          <p:spPr bwMode="auto">
            <a:xfrm flipH="1">
              <a:off x="5201" y="2165"/>
              <a:ext cx="2" cy="2"/>
            </a:xfrm>
            <a:prstGeom prst="line">
              <a:avLst/>
            </a:prstGeom>
            <a:noFill/>
            <a:ln w="6350">
              <a:solidFill>
                <a:srgbClr val="000000"/>
              </a:solidFill>
              <a:round/>
              <a:headEnd/>
              <a:tailEnd/>
            </a:ln>
          </p:spPr>
          <p:txBody>
            <a:bodyPr/>
            <a:lstStyle/>
            <a:p>
              <a:endParaRPr lang="en-US"/>
            </a:p>
          </p:txBody>
        </p:sp>
        <p:sp>
          <p:nvSpPr>
            <p:cNvPr id="15591" name="Line 205"/>
            <p:cNvSpPr>
              <a:spLocks noChangeShapeType="1"/>
            </p:cNvSpPr>
            <p:nvPr/>
          </p:nvSpPr>
          <p:spPr bwMode="auto">
            <a:xfrm flipH="1">
              <a:off x="5193" y="2167"/>
              <a:ext cx="8" cy="10"/>
            </a:xfrm>
            <a:prstGeom prst="line">
              <a:avLst/>
            </a:prstGeom>
            <a:noFill/>
            <a:ln w="6350">
              <a:solidFill>
                <a:srgbClr val="000000"/>
              </a:solidFill>
              <a:round/>
              <a:headEnd/>
              <a:tailEnd/>
            </a:ln>
          </p:spPr>
          <p:txBody>
            <a:bodyPr/>
            <a:lstStyle/>
            <a:p>
              <a:endParaRPr lang="en-US"/>
            </a:p>
          </p:txBody>
        </p:sp>
        <p:sp>
          <p:nvSpPr>
            <p:cNvPr id="15592" name="Line 206"/>
            <p:cNvSpPr>
              <a:spLocks noChangeShapeType="1"/>
            </p:cNvSpPr>
            <p:nvPr/>
          </p:nvSpPr>
          <p:spPr bwMode="auto">
            <a:xfrm>
              <a:off x="5193" y="2177"/>
              <a:ext cx="1" cy="2"/>
            </a:xfrm>
            <a:prstGeom prst="line">
              <a:avLst/>
            </a:prstGeom>
            <a:noFill/>
            <a:ln w="6350">
              <a:solidFill>
                <a:srgbClr val="000000"/>
              </a:solidFill>
              <a:round/>
              <a:headEnd/>
              <a:tailEnd/>
            </a:ln>
          </p:spPr>
          <p:txBody>
            <a:bodyPr/>
            <a:lstStyle/>
            <a:p>
              <a:endParaRPr lang="en-US"/>
            </a:p>
          </p:txBody>
        </p:sp>
        <p:sp>
          <p:nvSpPr>
            <p:cNvPr id="15593" name="Line 207"/>
            <p:cNvSpPr>
              <a:spLocks noChangeShapeType="1"/>
            </p:cNvSpPr>
            <p:nvPr/>
          </p:nvSpPr>
          <p:spPr bwMode="auto">
            <a:xfrm flipH="1" flipV="1">
              <a:off x="5005" y="2177"/>
              <a:ext cx="2" cy="2"/>
            </a:xfrm>
            <a:prstGeom prst="line">
              <a:avLst/>
            </a:prstGeom>
            <a:noFill/>
            <a:ln w="6350">
              <a:solidFill>
                <a:srgbClr val="000000"/>
              </a:solidFill>
              <a:round/>
              <a:headEnd/>
              <a:tailEnd/>
            </a:ln>
          </p:spPr>
          <p:txBody>
            <a:bodyPr/>
            <a:lstStyle/>
            <a:p>
              <a:endParaRPr lang="en-US"/>
            </a:p>
          </p:txBody>
        </p:sp>
        <p:sp>
          <p:nvSpPr>
            <p:cNvPr id="15594" name="Line 208"/>
            <p:cNvSpPr>
              <a:spLocks noChangeShapeType="1"/>
            </p:cNvSpPr>
            <p:nvPr/>
          </p:nvSpPr>
          <p:spPr bwMode="auto">
            <a:xfrm flipH="1" flipV="1">
              <a:off x="4997" y="2167"/>
              <a:ext cx="8" cy="10"/>
            </a:xfrm>
            <a:prstGeom prst="line">
              <a:avLst/>
            </a:prstGeom>
            <a:noFill/>
            <a:ln w="6350">
              <a:solidFill>
                <a:srgbClr val="000000"/>
              </a:solidFill>
              <a:round/>
              <a:headEnd/>
              <a:tailEnd/>
            </a:ln>
          </p:spPr>
          <p:txBody>
            <a:bodyPr/>
            <a:lstStyle/>
            <a:p>
              <a:endParaRPr lang="en-US"/>
            </a:p>
          </p:txBody>
        </p:sp>
        <p:sp>
          <p:nvSpPr>
            <p:cNvPr id="15595" name="Line 209"/>
            <p:cNvSpPr>
              <a:spLocks noChangeShapeType="1"/>
            </p:cNvSpPr>
            <p:nvPr/>
          </p:nvSpPr>
          <p:spPr bwMode="auto">
            <a:xfrm flipH="1" flipV="1">
              <a:off x="4995" y="2165"/>
              <a:ext cx="2" cy="2"/>
            </a:xfrm>
            <a:prstGeom prst="line">
              <a:avLst/>
            </a:prstGeom>
            <a:noFill/>
            <a:ln w="6350">
              <a:solidFill>
                <a:srgbClr val="000000"/>
              </a:solidFill>
              <a:round/>
              <a:headEnd/>
              <a:tailEnd/>
            </a:ln>
          </p:spPr>
          <p:txBody>
            <a:bodyPr/>
            <a:lstStyle/>
            <a:p>
              <a:endParaRPr lang="en-US"/>
            </a:p>
          </p:txBody>
        </p:sp>
        <p:sp>
          <p:nvSpPr>
            <p:cNvPr id="15596" name="Line 210"/>
            <p:cNvSpPr>
              <a:spLocks noChangeShapeType="1"/>
            </p:cNvSpPr>
            <p:nvPr/>
          </p:nvSpPr>
          <p:spPr bwMode="auto">
            <a:xfrm flipH="1" flipV="1">
              <a:off x="4969" y="2135"/>
              <a:ext cx="26" cy="30"/>
            </a:xfrm>
            <a:prstGeom prst="line">
              <a:avLst/>
            </a:prstGeom>
            <a:noFill/>
            <a:ln w="6350">
              <a:solidFill>
                <a:srgbClr val="000000"/>
              </a:solidFill>
              <a:round/>
              <a:headEnd/>
              <a:tailEnd/>
            </a:ln>
          </p:spPr>
          <p:txBody>
            <a:bodyPr/>
            <a:lstStyle/>
            <a:p>
              <a:endParaRPr lang="en-US"/>
            </a:p>
          </p:txBody>
        </p:sp>
        <p:sp>
          <p:nvSpPr>
            <p:cNvPr id="15597" name="Line 211"/>
            <p:cNvSpPr>
              <a:spLocks noChangeShapeType="1"/>
            </p:cNvSpPr>
            <p:nvPr/>
          </p:nvSpPr>
          <p:spPr bwMode="auto">
            <a:xfrm flipH="1" flipV="1">
              <a:off x="4947" y="2107"/>
              <a:ext cx="22" cy="28"/>
            </a:xfrm>
            <a:prstGeom prst="line">
              <a:avLst/>
            </a:prstGeom>
            <a:noFill/>
            <a:ln w="6350">
              <a:solidFill>
                <a:srgbClr val="000000"/>
              </a:solidFill>
              <a:round/>
              <a:headEnd/>
              <a:tailEnd/>
            </a:ln>
          </p:spPr>
          <p:txBody>
            <a:bodyPr/>
            <a:lstStyle/>
            <a:p>
              <a:endParaRPr lang="en-US"/>
            </a:p>
          </p:txBody>
        </p:sp>
        <p:sp>
          <p:nvSpPr>
            <p:cNvPr id="15598" name="Line 212"/>
            <p:cNvSpPr>
              <a:spLocks noChangeShapeType="1"/>
            </p:cNvSpPr>
            <p:nvPr/>
          </p:nvSpPr>
          <p:spPr bwMode="auto">
            <a:xfrm flipH="1" flipV="1">
              <a:off x="4943" y="2103"/>
              <a:ext cx="4" cy="4"/>
            </a:xfrm>
            <a:prstGeom prst="line">
              <a:avLst/>
            </a:prstGeom>
            <a:noFill/>
            <a:ln w="6350">
              <a:solidFill>
                <a:srgbClr val="000000"/>
              </a:solidFill>
              <a:round/>
              <a:headEnd/>
              <a:tailEnd/>
            </a:ln>
          </p:spPr>
          <p:txBody>
            <a:bodyPr/>
            <a:lstStyle/>
            <a:p>
              <a:endParaRPr lang="en-US"/>
            </a:p>
          </p:txBody>
        </p:sp>
        <p:sp>
          <p:nvSpPr>
            <p:cNvPr id="15599" name="Line 213"/>
            <p:cNvSpPr>
              <a:spLocks noChangeShapeType="1"/>
            </p:cNvSpPr>
            <p:nvPr/>
          </p:nvSpPr>
          <p:spPr bwMode="auto">
            <a:xfrm flipV="1">
              <a:off x="4943" y="2101"/>
              <a:ext cx="1" cy="2"/>
            </a:xfrm>
            <a:prstGeom prst="line">
              <a:avLst/>
            </a:prstGeom>
            <a:noFill/>
            <a:ln w="6350">
              <a:solidFill>
                <a:srgbClr val="000000"/>
              </a:solidFill>
              <a:round/>
              <a:headEnd/>
              <a:tailEnd/>
            </a:ln>
          </p:spPr>
          <p:txBody>
            <a:bodyPr/>
            <a:lstStyle/>
            <a:p>
              <a:endParaRPr lang="en-US"/>
            </a:p>
          </p:txBody>
        </p:sp>
        <p:sp>
          <p:nvSpPr>
            <p:cNvPr id="15600" name="Line 214"/>
            <p:cNvSpPr>
              <a:spLocks noChangeShapeType="1"/>
            </p:cNvSpPr>
            <p:nvPr/>
          </p:nvSpPr>
          <p:spPr bwMode="auto">
            <a:xfrm>
              <a:off x="4943" y="2101"/>
              <a:ext cx="1" cy="1"/>
            </a:xfrm>
            <a:prstGeom prst="line">
              <a:avLst/>
            </a:prstGeom>
            <a:noFill/>
            <a:ln w="6350">
              <a:solidFill>
                <a:srgbClr val="000000"/>
              </a:solidFill>
              <a:round/>
              <a:headEnd/>
              <a:tailEnd/>
            </a:ln>
          </p:spPr>
          <p:txBody>
            <a:bodyPr/>
            <a:lstStyle/>
            <a:p>
              <a:endParaRPr lang="en-US"/>
            </a:p>
          </p:txBody>
        </p:sp>
        <p:sp>
          <p:nvSpPr>
            <p:cNvPr id="15601" name="Freeform 215"/>
            <p:cNvSpPr>
              <a:spLocks/>
            </p:cNvSpPr>
            <p:nvPr/>
          </p:nvSpPr>
          <p:spPr bwMode="auto">
            <a:xfrm>
              <a:off x="4849" y="2057"/>
              <a:ext cx="500" cy="144"/>
            </a:xfrm>
            <a:custGeom>
              <a:avLst/>
              <a:gdLst>
                <a:gd name="T0" fmla="*/ 0 w 500"/>
                <a:gd name="T1" fmla="*/ 48 h 144"/>
                <a:gd name="T2" fmla="*/ 66 w 500"/>
                <a:gd name="T3" fmla="*/ 48 h 144"/>
                <a:gd name="T4" fmla="*/ 90 w 500"/>
                <a:gd name="T5" fmla="*/ 46 h 144"/>
                <a:gd name="T6" fmla="*/ 116 w 500"/>
                <a:gd name="T7" fmla="*/ 36 h 144"/>
                <a:gd name="T8" fmla="*/ 146 w 500"/>
                <a:gd name="T9" fmla="*/ 24 h 144"/>
                <a:gd name="T10" fmla="*/ 176 w 500"/>
                <a:gd name="T11" fmla="*/ 12 h 144"/>
                <a:gd name="T12" fmla="*/ 212 w 500"/>
                <a:gd name="T13" fmla="*/ 4 h 144"/>
                <a:gd name="T14" fmla="*/ 250 w 500"/>
                <a:gd name="T15" fmla="*/ 0 h 144"/>
                <a:gd name="T16" fmla="*/ 288 w 500"/>
                <a:gd name="T17" fmla="*/ 4 h 144"/>
                <a:gd name="T18" fmla="*/ 324 w 500"/>
                <a:gd name="T19" fmla="*/ 12 h 144"/>
                <a:gd name="T20" fmla="*/ 356 w 500"/>
                <a:gd name="T21" fmla="*/ 24 h 144"/>
                <a:gd name="T22" fmla="*/ 384 w 500"/>
                <a:gd name="T23" fmla="*/ 36 h 144"/>
                <a:gd name="T24" fmla="*/ 410 w 500"/>
                <a:gd name="T25" fmla="*/ 46 h 144"/>
                <a:gd name="T26" fmla="*/ 434 w 500"/>
                <a:gd name="T27" fmla="*/ 48 h 144"/>
                <a:gd name="T28" fmla="*/ 500 w 500"/>
                <a:gd name="T29" fmla="*/ 48 h 144"/>
                <a:gd name="T30" fmla="*/ 500 w 500"/>
                <a:gd name="T31" fmla="*/ 144 h 144"/>
                <a:gd name="T32" fmla="*/ 434 w 500"/>
                <a:gd name="T33" fmla="*/ 144 h 144"/>
                <a:gd name="T34" fmla="*/ 394 w 500"/>
                <a:gd name="T35" fmla="*/ 140 h 144"/>
                <a:gd name="T36" fmla="*/ 358 w 500"/>
                <a:gd name="T37" fmla="*/ 128 h 144"/>
                <a:gd name="T38" fmla="*/ 322 w 500"/>
                <a:gd name="T39" fmla="*/ 112 h 144"/>
                <a:gd name="T40" fmla="*/ 286 w 500"/>
                <a:gd name="T41" fmla="*/ 100 h 144"/>
                <a:gd name="T42" fmla="*/ 250 w 500"/>
                <a:gd name="T43" fmla="*/ 96 h 144"/>
                <a:gd name="T44" fmla="*/ 214 w 500"/>
                <a:gd name="T45" fmla="*/ 100 h 144"/>
                <a:gd name="T46" fmla="*/ 178 w 500"/>
                <a:gd name="T47" fmla="*/ 112 h 144"/>
                <a:gd name="T48" fmla="*/ 144 w 500"/>
                <a:gd name="T49" fmla="*/ 128 h 144"/>
                <a:gd name="T50" fmla="*/ 106 w 500"/>
                <a:gd name="T51" fmla="*/ 140 h 144"/>
                <a:gd name="T52" fmla="*/ 66 w 500"/>
                <a:gd name="T53" fmla="*/ 144 h 144"/>
                <a:gd name="T54" fmla="*/ 0 w 500"/>
                <a:gd name="T55" fmla="*/ 144 h 144"/>
                <a:gd name="T56" fmla="*/ 0 w 500"/>
                <a:gd name="T57" fmla="*/ 48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144"/>
                <a:gd name="T89" fmla="*/ 500 w 500"/>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144">
                  <a:moveTo>
                    <a:pt x="0" y="48"/>
                  </a:moveTo>
                  <a:lnTo>
                    <a:pt x="66" y="48"/>
                  </a:lnTo>
                  <a:lnTo>
                    <a:pt x="90" y="46"/>
                  </a:lnTo>
                  <a:lnTo>
                    <a:pt x="116" y="36"/>
                  </a:lnTo>
                  <a:lnTo>
                    <a:pt x="146" y="24"/>
                  </a:lnTo>
                  <a:lnTo>
                    <a:pt x="176" y="12"/>
                  </a:lnTo>
                  <a:lnTo>
                    <a:pt x="212" y="4"/>
                  </a:lnTo>
                  <a:lnTo>
                    <a:pt x="250" y="0"/>
                  </a:lnTo>
                  <a:lnTo>
                    <a:pt x="288" y="4"/>
                  </a:lnTo>
                  <a:lnTo>
                    <a:pt x="324" y="12"/>
                  </a:lnTo>
                  <a:lnTo>
                    <a:pt x="356" y="24"/>
                  </a:lnTo>
                  <a:lnTo>
                    <a:pt x="384" y="36"/>
                  </a:lnTo>
                  <a:lnTo>
                    <a:pt x="410" y="46"/>
                  </a:lnTo>
                  <a:lnTo>
                    <a:pt x="434" y="48"/>
                  </a:lnTo>
                  <a:lnTo>
                    <a:pt x="500" y="48"/>
                  </a:lnTo>
                  <a:lnTo>
                    <a:pt x="500" y="144"/>
                  </a:lnTo>
                  <a:lnTo>
                    <a:pt x="434" y="144"/>
                  </a:lnTo>
                  <a:lnTo>
                    <a:pt x="394" y="140"/>
                  </a:lnTo>
                  <a:lnTo>
                    <a:pt x="358" y="128"/>
                  </a:lnTo>
                  <a:lnTo>
                    <a:pt x="322" y="112"/>
                  </a:lnTo>
                  <a:lnTo>
                    <a:pt x="286" y="100"/>
                  </a:lnTo>
                  <a:lnTo>
                    <a:pt x="250" y="96"/>
                  </a:lnTo>
                  <a:lnTo>
                    <a:pt x="214" y="100"/>
                  </a:lnTo>
                  <a:lnTo>
                    <a:pt x="178" y="112"/>
                  </a:lnTo>
                  <a:lnTo>
                    <a:pt x="144" y="128"/>
                  </a:lnTo>
                  <a:lnTo>
                    <a:pt x="106" y="140"/>
                  </a:lnTo>
                  <a:lnTo>
                    <a:pt x="66" y="144"/>
                  </a:lnTo>
                  <a:lnTo>
                    <a:pt x="0" y="144"/>
                  </a:lnTo>
                  <a:lnTo>
                    <a:pt x="0" y="48"/>
                  </a:lnTo>
                </a:path>
              </a:pathLst>
            </a:custGeom>
            <a:noFill/>
            <a:ln w="6350">
              <a:solidFill>
                <a:srgbClr val="000000"/>
              </a:solidFill>
              <a:round/>
              <a:headEnd/>
              <a:tailEnd/>
            </a:ln>
          </p:spPr>
          <p:txBody>
            <a:bodyPr/>
            <a:lstStyle/>
            <a:p>
              <a:endParaRPr lang="en-US"/>
            </a:p>
          </p:txBody>
        </p:sp>
        <p:sp>
          <p:nvSpPr>
            <p:cNvPr id="15602" name="Rectangle 216"/>
            <p:cNvSpPr>
              <a:spLocks noChangeArrowheads="1"/>
            </p:cNvSpPr>
            <p:nvPr/>
          </p:nvSpPr>
          <p:spPr bwMode="auto">
            <a:xfrm>
              <a:off x="4829" y="1827"/>
              <a:ext cx="10" cy="200"/>
            </a:xfrm>
            <a:prstGeom prst="rect">
              <a:avLst/>
            </a:prstGeom>
            <a:solidFill>
              <a:srgbClr val="BABABA"/>
            </a:solidFill>
            <a:ln w="0">
              <a:solidFill>
                <a:srgbClr val="BABABA"/>
              </a:solidFill>
              <a:miter lim="800000"/>
              <a:headEnd/>
              <a:tailEnd/>
            </a:ln>
          </p:spPr>
          <p:txBody>
            <a:bodyPr/>
            <a:lstStyle/>
            <a:p>
              <a:endParaRPr lang="en-US"/>
            </a:p>
          </p:txBody>
        </p:sp>
        <p:sp>
          <p:nvSpPr>
            <p:cNvPr id="15603" name="Rectangle 217"/>
            <p:cNvSpPr>
              <a:spLocks noChangeArrowheads="1"/>
            </p:cNvSpPr>
            <p:nvPr/>
          </p:nvSpPr>
          <p:spPr bwMode="auto">
            <a:xfrm>
              <a:off x="4829" y="1827"/>
              <a:ext cx="10" cy="200"/>
            </a:xfrm>
            <a:prstGeom prst="rect">
              <a:avLst/>
            </a:prstGeom>
            <a:noFill/>
            <a:ln w="6350">
              <a:solidFill>
                <a:srgbClr val="000000"/>
              </a:solidFill>
              <a:miter lim="800000"/>
              <a:headEnd/>
              <a:tailEnd/>
            </a:ln>
          </p:spPr>
          <p:txBody>
            <a:bodyPr/>
            <a:lstStyle/>
            <a:p>
              <a:endParaRPr lang="en-US"/>
            </a:p>
          </p:txBody>
        </p:sp>
        <p:sp>
          <p:nvSpPr>
            <p:cNvPr id="15604" name="Rectangle 218"/>
            <p:cNvSpPr>
              <a:spLocks noChangeArrowheads="1"/>
            </p:cNvSpPr>
            <p:nvPr/>
          </p:nvSpPr>
          <p:spPr bwMode="auto">
            <a:xfrm>
              <a:off x="4829" y="2087"/>
              <a:ext cx="10" cy="204"/>
            </a:xfrm>
            <a:prstGeom prst="rect">
              <a:avLst/>
            </a:prstGeom>
            <a:solidFill>
              <a:srgbClr val="BABABA"/>
            </a:solidFill>
            <a:ln w="0">
              <a:solidFill>
                <a:srgbClr val="BABABA"/>
              </a:solidFill>
              <a:miter lim="800000"/>
              <a:headEnd/>
              <a:tailEnd/>
            </a:ln>
          </p:spPr>
          <p:txBody>
            <a:bodyPr/>
            <a:lstStyle/>
            <a:p>
              <a:endParaRPr lang="en-US"/>
            </a:p>
          </p:txBody>
        </p:sp>
        <p:sp>
          <p:nvSpPr>
            <p:cNvPr id="15605" name="Rectangle 219"/>
            <p:cNvSpPr>
              <a:spLocks noChangeArrowheads="1"/>
            </p:cNvSpPr>
            <p:nvPr/>
          </p:nvSpPr>
          <p:spPr bwMode="auto">
            <a:xfrm>
              <a:off x="4829" y="2087"/>
              <a:ext cx="10" cy="204"/>
            </a:xfrm>
            <a:prstGeom prst="rect">
              <a:avLst/>
            </a:prstGeom>
            <a:noFill/>
            <a:ln w="6350">
              <a:solidFill>
                <a:srgbClr val="000000"/>
              </a:solidFill>
              <a:miter lim="800000"/>
              <a:headEnd/>
              <a:tailEnd/>
            </a:ln>
          </p:spPr>
          <p:txBody>
            <a:bodyPr/>
            <a:lstStyle/>
            <a:p>
              <a:endParaRPr lang="en-US"/>
            </a:p>
          </p:txBody>
        </p:sp>
        <p:sp>
          <p:nvSpPr>
            <p:cNvPr id="15606" name="Rectangle 220"/>
            <p:cNvSpPr>
              <a:spLocks noChangeArrowheads="1"/>
            </p:cNvSpPr>
            <p:nvPr/>
          </p:nvSpPr>
          <p:spPr bwMode="auto">
            <a:xfrm>
              <a:off x="5071" y="2731"/>
              <a:ext cx="20" cy="64"/>
            </a:xfrm>
            <a:prstGeom prst="rect">
              <a:avLst/>
            </a:prstGeom>
            <a:solidFill>
              <a:srgbClr val="FFFFFF"/>
            </a:solidFill>
            <a:ln w="0">
              <a:solidFill>
                <a:srgbClr val="FFFFFF"/>
              </a:solidFill>
              <a:miter lim="800000"/>
              <a:headEnd/>
              <a:tailEnd/>
            </a:ln>
          </p:spPr>
          <p:txBody>
            <a:bodyPr/>
            <a:lstStyle/>
            <a:p>
              <a:endParaRPr lang="en-US"/>
            </a:p>
          </p:txBody>
        </p:sp>
        <p:sp>
          <p:nvSpPr>
            <p:cNvPr id="15607" name="Freeform 221"/>
            <p:cNvSpPr>
              <a:spLocks/>
            </p:cNvSpPr>
            <p:nvPr/>
          </p:nvSpPr>
          <p:spPr bwMode="auto">
            <a:xfrm>
              <a:off x="4423" y="3007"/>
              <a:ext cx="938" cy="154"/>
            </a:xfrm>
            <a:custGeom>
              <a:avLst/>
              <a:gdLst>
                <a:gd name="T0" fmla="*/ 470 w 938"/>
                <a:gd name="T1" fmla="*/ 0 h 154"/>
                <a:gd name="T2" fmla="*/ 500 w 938"/>
                <a:gd name="T3" fmla="*/ 2 h 154"/>
                <a:gd name="T4" fmla="*/ 538 w 938"/>
                <a:gd name="T5" fmla="*/ 2 h 154"/>
                <a:gd name="T6" fmla="*/ 586 w 938"/>
                <a:gd name="T7" fmla="*/ 6 h 154"/>
                <a:gd name="T8" fmla="*/ 628 w 938"/>
                <a:gd name="T9" fmla="*/ 12 h 154"/>
                <a:gd name="T10" fmla="*/ 680 w 938"/>
                <a:gd name="T11" fmla="*/ 18 h 154"/>
                <a:gd name="T12" fmla="*/ 738 w 938"/>
                <a:gd name="T13" fmla="*/ 30 h 154"/>
                <a:gd name="T14" fmla="*/ 808 w 938"/>
                <a:gd name="T15" fmla="*/ 46 h 154"/>
                <a:gd name="T16" fmla="*/ 830 w 938"/>
                <a:gd name="T17" fmla="*/ 50 h 154"/>
                <a:gd name="T18" fmla="*/ 862 w 938"/>
                <a:gd name="T19" fmla="*/ 52 h 154"/>
                <a:gd name="T20" fmla="*/ 898 w 938"/>
                <a:gd name="T21" fmla="*/ 54 h 154"/>
                <a:gd name="T22" fmla="*/ 938 w 938"/>
                <a:gd name="T23" fmla="*/ 56 h 154"/>
                <a:gd name="T24" fmla="*/ 938 w 938"/>
                <a:gd name="T25" fmla="*/ 100 h 154"/>
                <a:gd name="T26" fmla="*/ 898 w 938"/>
                <a:gd name="T27" fmla="*/ 100 h 154"/>
                <a:gd name="T28" fmla="*/ 862 w 938"/>
                <a:gd name="T29" fmla="*/ 102 h 154"/>
                <a:gd name="T30" fmla="*/ 830 w 938"/>
                <a:gd name="T31" fmla="*/ 106 h 154"/>
                <a:gd name="T32" fmla="*/ 808 w 938"/>
                <a:gd name="T33" fmla="*/ 110 h 154"/>
                <a:gd name="T34" fmla="*/ 738 w 938"/>
                <a:gd name="T35" fmla="*/ 124 h 154"/>
                <a:gd name="T36" fmla="*/ 680 w 938"/>
                <a:gd name="T37" fmla="*/ 136 h 154"/>
                <a:gd name="T38" fmla="*/ 628 w 938"/>
                <a:gd name="T39" fmla="*/ 144 h 154"/>
                <a:gd name="T40" fmla="*/ 586 w 938"/>
                <a:gd name="T41" fmla="*/ 148 h 154"/>
                <a:gd name="T42" fmla="*/ 538 w 938"/>
                <a:gd name="T43" fmla="*/ 152 h 154"/>
                <a:gd name="T44" fmla="*/ 500 w 938"/>
                <a:gd name="T45" fmla="*/ 154 h 154"/>
                <a:gd name="T46" fmla="*/ 470 w 938"/>
                <a:gd name="T47" fmla="*/ 154 h 154"/>
                <a:gd name="T48" fmla="*/ 438 w 938"/>
                <a:gd name="T49" fmla="*/ 154 h 154"/>
                <a:gd name="T50" fmla="*/ 400 w 938"/>
                <a:gd name="T51" fmla="*/ 152 h 154"/>
                <a:gd name="T52" fmla="*/ 354 w 938"/>
                <a:gd name="T53" fmla="*/ 148 h 154"/>
                <a:gd name="T54" fmla="*/ 310 w 938"/>
                <a:gd name="T55" fmla="*/ 144 h 154"/>
                <a:gd name="T56" fmla="*/ 260 w 938"/>
                <a:gd name="T57" fmla="*/ 136 h 154"/>
                <a:gd name="T58" fmla="*/ 200 w 938"/>
                <a:gd name="T59" fmla="*/ 124 h 154"/>
                <a:gd name="T60" fmla="*/ 132 w 938"/>
                <a:gd name="T61" fmla="*/ 110 h 154"/>
                <a:gd name="T62" fmla="*/ 108 w 938"/>
                <a:gd name="T63" fmla="*/ 106 h 154"/>
                <a:gd name="T64" fmla="*/ 78 w 938"/>
                <a:gd name="T65" fmla="*/ 102 h 154"/>
                <a:gd name="T66" fmla="*/ 40 w 938"/>
                <a:gd name="T67" fmla="*/ 100 h 154"/>
                <a:gd name="T68" fmla="*/ 0 w 938"/>
                <a:gd name="T69" fmla="*/ 100 h 154"/>
                <a:gd name="T70" fmla="*/ 0 w 938"/>
                <a:gd name="T71" fmla="*/ 56 h 154"/>
                <a:gd name="T72" fmla="*/ 40 w 938"/>
                <a:gd name="T73" fmla="*/ 54 h 154"/>
                <a:gd name="T74" fmla="*/ 78 w 938"/>
                <a:gd name="T75" fmla="*/ 52 h 154"/>
                <a:gd name="T76" fmla="*/ 108 w 938"/>
                <a:gd name="T77" fmla="*/ 50 h 154"/>
                <a:gd name="T78" fmla="*/ 132 w 938"/>
                <a:gd name="T79" fmla="*/ 46 h 154"/>
                <a:gd name="T80" fmla="*/ 200 w 938"/>
                <a:gd name="T81" fmla="*/ 30 h 154"/>
                <a:gd name="T82" fmla="*/ 260 w 938"/>
                <a:gd name="T83" fmla="*/ 18 h 154"/>
                <a:gd name="T84" fmla="*/ 310 w 938"/>
                <a:gd name="T85" fmla="*/ 12 h 154"/>
                <a:gd name="T86" fmla="*/ 354 w 938"/>
                <a:gd name="T87" fmla="*/ 6 h 154"/>
                <a:gd name="T88" fmla="*/ 400 w 938"/>
                <a:gd name="T89" fmla="*/ 2 h 154"/>
                <a:gd name="T90" fmla="*/ 438 w 938"/>
                <a:gd name="T91" fmla="*/ 2 h 154"/>
                <a:gd name="T92" fmla="*/ 470 w 938"/>
                <a:gd name="T93" fmla="*/ 0 h 1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8"/>
                <a:gd name="T142" fmla="*/ 0 h 154"/>
                <a:gd name="T143" fmla="*/ 938 w 938"/>
                <a:gd name="T144" fmla="*/ 154 h 1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8" h="154">
                  <a:moveTo>
                    <a:pt x="470" y="0"/>
                  </a:moveTo>
                  <a:lnTo>
                    <a:pt x="500" y="2"/>
                  </a:lnTo>
                  <a:lnTo>
                    <a:pt x="538" y="2"/>
                  </a:lnTo>
                  <a:lnTo>
                    <a:pt x="586" y="6"/>
                  </a:lnTo>
                  <a:lnTo>
                    <a:pt x="628" y="12"/>
                  </a:lnTo>
                  <a:lnTo>
                    <a:pt x="680" y="18"/>
                  </a:lnTo>
                  <a:lnTo>
                    <a:pt x="738" y="30"/>
                  </a:lnTo>
                  <a:lnTo>
                    <a:pt x="808" y="46"/>
                  </a:lnTo>
                  <a:lnTo>
                    <a:pt x="830" y="50"/>
                  </a:lnTo>
                  <a:lnTo>
                    <a:pt x="862" y="52"/>
                  </a:lnTo>
                  <a:lnTo>
                    <a:pt x="898" y="54"/>
                  </a:lnTo>
                  <a:lnTo>
                    <a:pt x="938" y="56"/>
                  </a:lnTo>
                  <a:lnTo>
                    <a:pt x="938" y="100"/>
                  </a:lnTo>
                  <a:lnTo>
                    <a:pt x="898" y="100"/>
                  </a:lnTo>
                  <a:lnTo>
                    <a:pt x="862" y="102"/>
                  </a:lnTo>
                  <a:lnTo>
                    <a:pt x="830" y="106"/>
                  </a:lnTo>
                  <a:lnTo>
                    <a:pt x="808" y="110"/>
                  </a:lnTo>
                  <a:lnTo>
                    <a:pt x="738" y="124"/>
                  </a:lnTo>
                  <a:lnTo>
                    <a:pt x="680" y="136"/>
                  </a:lnTo>
                  <a:lnTo>
                    <a:pt x="628" y="144"/>
                  </a:lnTo>
                  <a:lnTo>
                    <a:pt x="586" y="148"/>
                  </a:lnTo>
                  <a:lnTo>
                    <a:pt x="538" y="152"/>
                  </a:lnTo>
                  <a:lnTo>
                    <a:pt x="500" y="154"/>
                  </a:lnTo>
                  <a:lnTo>
                    <a:pt x="470" y="154"/>
                  </a:lnTo>
                  <a:lnTo>
                    <a:pt x="438" y="154"/>
                  </a:lnTo>
                  <a:lnTo>
                    <a:pt x="400" y="152"/>
                  </a:lnTo>
                  <a:lnTo>
                    <a:pt x="354" y="148"/>
                  </a:lnTo>
                  <a:lnTo>
                    <a:pt x="310" y="144"/>
                  </a:lnTo>
                  <a:lnTo>
                    <a:pt x="260" y="136"/>
                  </a:lnTo>
                  <a:lnTo>
                    <a:pt x="200" y="124"/>
                  </a:lnTo>
                  <a:lnTo>
                    <a:pt x="132" y="110"/>
                  </a:lnTo>
                  <a:lnTo>
                    <a:pt x="108" y="106"/>
                  </a:lnTo>
                  <a:lnTo>
                    <a:pt x="78" y="102"/>
                  </a:lnTo>
                  <a:lnTo>
                    <a:pt x="40" y="100"/>
                  </a:lnTo>
                  <a:lnTo>
                    <a:pt x="0" y="100"/>
                  </a:lnTo>
                  <a:lnTo>
                    <a:pt x="0" y="56"/>
                  </a:lnTo>
                  <a:lnTo>
                    <a:pt x="40" y="54"/>
                  </a:lnTo>
                  <a:lnTo>
                    <a:pt x="78" y="52"/>
                  </a:lnTo>
                  <a:lnTo>
                    <a:pt x="108" y="50"/>
                  </a:lnTo>
                  <a:lnTo>
                    <a:pt x="132" y="46"/>
                  </a:lnTo>
                  <a:lnTo>
                    <a:pt x="200" y="30"/>
                  </a:lnTo>
                  <a:lnTo>
                    <a:pt x="260" y="18"/>
                  </a:lnTo>
                  <a:lnTo>
                    <a:pt x="310" y="12"/>
                  </a:lnTo>
                  <a:lnTo>
                    <a:pt x="354" y="6"/>
                  </a:lnTo>
                  <a:lnTo>
                    <a:pt x="400" y="2"/>
                  </a:lnTo>
                  <a:lnTo>
                    <a:pt x="438" y="2"/>
                  </a:lnTo>
                  <a:lnTo>
                    <a:pt x="470" y="0"/>
                  </a:lnTo>
                  <a:close/>
                </a:path>
              </a:pathLst>
            </a:custGeom>
            <a:solidFill>
              <a:srgbClr val="3D96E3"/>
            </a:solidFill>
            <a:ln w="0">
              <a:solidFill>
                <a:srgbClr val="3D96E3"/>
              </a:solidFill>
              <a:round/>
              <a:headEnd/>
              <a:tailEnd/>
            </a:ln>
          </p:spPr>
          <p:txBody>
            <a:bodyPr/>
            <a:lstStyle/>
            <a:p>
              <a:endParaRPr lang="en-US"/>
            </a:p>
          </p:txBody>
        </p:sp>
        <p:sp>
          <p:nvSpPr>
            <p:cNvPr id="15608" name="Freeform 222"/>
            <p:cNvSpPr>
              <a:spLocks/>
            </p:cNvSpPr>
            <p:nvPr/>
          </p:nvSpPr>
          <p:spPr bwMode="auto">
            <a:xfrm>
              <a:off x="4423" y="3007"/>
              <a:ext cx="938" cy="154"/>
            </a:xfrm>
            <a:custGeom>
              <a:avLst/>
              <a:gdLst>
                <a:gd name="T0" fmla="*/ 470 w 938"/>
                <a:gd name="T1" fmla="*/ 0 h 154"/>
                <a:gd name="T2" fmla="*/ 500 w 938"/>
                <a:gd name="T3" fmla="*/ 2 h 154"/>
                <a:gd name="T4" fmla="*/ 538 w 938"/>
                <a:gd name="T5" fmla="*/ 2 h 154"/>
                <a:gd name="T6" fmla="*/ 586 w 938"/>
                <a:gd name="T7" fmla="*/ 6 h 154"/>
                <a:gd name="T8" fmla="*/ 628 w 938"/>
                <a:gd name="T9" fmla="*/ 12 h 154"/>
                <a:gd name="T10" fmla="*/ 680 w 938"/>
                <a:gd name="T11" fmla="*/ 18 h 154"/>
                <a:gd name="T12" fmla="*/ 738 w 938"/>
                <a:gd name="T13" fmla="*/ 30 h 154"/>
                <a:gd name="T14" fmla="*/ 808 w 938"/>
                <a:gd name="T15" fmla="*/ 46 h 154"/>
                <a:gd name="T16" fmla="*/ 830 w 938"/>
                <a:gd name="T17" fmla="*/ 50 h 154"/>
                <a:gd name="T18" fmla="*/ 862 w 938"/>
                <a:gd name="T19" fmla="*/ 52 h 154"/>
                <a:gd name="T20" fmla="*/ 898 w 938"/>
                <a:gd name="T21" fmla="*/ 54 h 154"/>
                <a:gd name="T22" fmla="*/ 938 w 938"/>
                <a:gd name="T23" fmla="*/ 56 h 154"/>
                <a:gd name="T24" fmla="*/ 938 w 938"/>
                <a:gd name="T25" fmla="*/ 100 h 154"/>
                <a:gd name="T26" fmla="*/ 898 w 938"/>
                <a:gd name="T27" fmla="*/ 100 h 154"/>
                <a:gd name="T28" fmla="*/ 862 w 938"/>
                <a:gd name="T29" fmla="*/ 102 h 154"/>
                <a:gd name="T30" fmla="*/ 830 w 938"/>
                <a:gd name="T31" fmla="*/ 106 h 154"/>
                <a:gd name="T32" fmla="*/ 808 w 938"/>
                <a:gd name="T33" fmla="*/ 110 h 154"/>
                <a:gd name="T34" fmla="*/ 738 w 938"/>
                <a:gd name="T35" fmla="*/ 124 h 154"/>
                <a:gd name="T36" fmla="*/ 680 w 938"/>
                <a:gd name="T37" fmla="*/ 136 h 154"/>
                <a:gd name="T38" fmla="*/ 628 w 938"/>
                <a:gd name="T39" fmla="*/ 144 h 154"/>
                <a:gd name="T40" fmla="*/ 586 w 938"/>
                <a:gd name="T41" fmla="*/ 148 h 154"/>
                <a:gd name="T42" fmla="*/ 538 w 938"/>
                <a:gd name="T43" fmla="*/ 152 h 154"/>
                <a:gd name="T44" fmla="*/ 500 w 938"/>
                <a:gd name="T45" fmla="*/ 154 h 154"/>
                <a:gd name="T46" fmla="*/ 470 w 938"/>
                <a:gd name="T47" fmla="*/ 154 h 154"/>
                <a:gd name="T48" fmla="*/ 438 w 938"/>
                <a:gd name="T49" fmla="*/ 154 h 154"/>
                <a:gd name="T50" fmla="*/ 400 w 938"/>
                <a:gd name="T51" fmla="*/ 152 h 154"/>
                <a:gd name="T52" fmla="*/ 354 w 938"/>
                <a:gd name="T53" fmla="*/ 148 h 154"/>
                <a:gd name="T54" fmla="*/ 310 w 938"/>
                <a:gd name="T55" fmla="*/ 144 h 154"/>
                <a:gd name="T56" fmla="*/ 260 w 938"/>
                <a:gd name="T57" fmla="*/ 136 h 154"/>
                <a:gd name="T58" fmla="*/ 200 w 938"/>
                <a:gd name="T59" fmla="*/ 124 h 154"/>
                <a:gd name="T60" fmla="*/ 132 w 938"/>
                <a:gd name="T61" fmla="*/ 110 h 154"/>
                <a:gd name="T62" fmla="*/ 108 w 938"/>
                <a:gd name="T63" fmla="*/ 106 h 154"/>
                <a:gd name="T64" fmla="*/ 78 w 938"/>
                <a:gd name="T65" fmla="*/ 102 h 154"/>
                <a:gd name="T66" fmla="*/ 40 w 938"/>
                <a:gd name="T67" fmla="*/ 100 h 154"/>
                <a:gd name="T68" fmla="*/ 0 w 938"/>
                <a:gd name="T69" fmla="*/ 100 h 154"/>
                <a:gd name="T70" fmla="*/ 0 w 938"/>
                <a:gd name="T71" fmla="*/ 56 h 154"/>
                <a:gd name="T72" fmla="*/ 40 w 938"/>
                <a:gd name="T73" fmla="*/ 54 h 154"/>
                <a:gd name="T74" fmla="*/ 78 w 938"/>
                <a:gd name="T75" fmla="*/ 52 h 154"/>
                <a:gd name="T76" fmla="*/ 108 w 938"/>
                <a:gd name="T77" fmla="*/ 50 h 154"/>
                <a:gd name="T78" fmla="*/ 132 w 938"/>
                <a:gd name="T79" fmla="*/ 46 h 154"/>
                <a:gd name="T80" fmla="*/ 200 w 938"/>
                <a:gd name="T81" fmla="*/ 30 h 154"/>
                <a:gd name="T82" fmla="*/ 260 w 938"/>
                <a:gd name="T83" fmla="*/ 18 h 154"/>
                <a:gd name="T84" fmla="*/ 310 w 938"/>
                <a:gd name="T85" fmla="*/ 12 h 154"/>
                <a:gd name="T86" fmla="*/ 354 w 938"/>
                <a:gd name="T87" fmla="*/ 6 h 154"/>
                <a:gd name="T88" fmla="*/ 400 w 938"/>
                <a:gd name="T89" fmla="*/ 2 h 154"/>
                <a:gd name="T90" fmla="*/ 438 w 938"/>
                <a:gd name="T91" fmla="*/ 2 h 154"/>
                <a:gd name="T92" fmla="*/ 470 w 938"/>
                <a:gd name="T93" fmla="*/ 0 h 1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8"/>
                <a:gd name="T142" fmla="*/ 0 h 154"/>
                <a:gd name="T143" fmla="*/ 938 w 938"/>
                <a:gd name="T144" fmla="*/ 154 h 1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8" h="154">
                  <a:moveTo>
                    <a:pt x="470" y="0"/>
                  </a:moveTo>
                  <a:lnTo>
                    <a:pt x="500" y="2"/>
                  </a:lnTo>
                  <a:lnTo>
                    <a:pt x="538" y="2"/>
                  </a:lnTo>
                  <a:lnTo>
                    <a:pt x="586" y="6"/>
                  </a:lnTo>
                  <a:lnTo>
                    <a:pt x="628" y="12"/>
                  </a:lnTo>
                  <a:lnTo>
                    <a:pt x="680" y="18"/>
                  </a:lnTo>
                  <a:lnTo>
                    <a:pt x="738" y="30"/>
                  </a:lnTo>
                  <a:lnTo>
                    <a:pt x="808" y="46"/>
                  </a:lnTo>
                  <a:lnTo>
                    <a:pt x="830" y="50"/>
                  </a:lnTo>
                  <a:lnTo>
                    <a:pt x="862" y="52"/>
                  </a:lnTo>
                  <a:lnTo>
                    <a:pt x="898" y="54"/>
                  </a:lnTo>
                  <a:lnTo>
                    <a:pt x="938" y="56"/>
                  </a:lnTo>
                  <a:lnTo>
                    <a:pt x="938" y="100"/>
                  </a:lnTo>
                  <a:lnTo>
                    <a:pt x="898" y="100"/>
                  </a:lnTo>
                  <a:lnTo>
                    <a:pt x="862" y="102"/>
                  </a:lnTo>
                  <a:lnTo>
                    <a:pt x="830" y="106"/>
                  </a:lnTo>
                  <a:lnTo>
                    <a:pt x="808" y="110"/>
                  </a:lnTo>
                  <a:lnTo>
                    <a:pt x="738" y="124"/>
                  </a:lnTo>
                  <a:lnTo>
                    <a:pt x="680" y="136"/>
                  </a:lnTo>
                  <a:lnTo>
                    <a:pt x="628" y="144"/>
                  </a:lnTo>
                  <a:lnTo>
                    <a:pt x="586" y="148"/>
                  </a:lnTo>
                  <a:lnTo>
                    <a:pt x="538" y="152"/>
                  </a:lnTo>
                  <a:lnTo>
                    <a:pt x="500" y="154"/>
                  </a:lnTo>
                  <a:lnTo>
                    <a:pt x="470" y="154"/>
                  </a:lnTo>
                  <a:lnTo>
                    <a:pt x="438" y="154"/>
                  </a:lnTo>
                  <a:lnTo>
                    <a:pt x="400" y="152"/>
                  </a:lnTo>
                  <a:lnTo>
                    <a:pt x="354" y="148"/>
                  </a:lnTo>
                  <a:lnTo>
                    <a:pt x="310" y="144"/>
                  </a:lnTo>
                  <a:lnTo>
                    <a:pt x="260" y="136"/>
                  </a:lnTo>
                  <a:lnTo>
                    <a:pt x="200" y="124"/>
                  </a:lnTo>
                  <a:lnTo>
                    <a:pt x="132" y="110"/>
                  </a:lnTo>
                  <a:lnTo>
                    <a:pt x="108" y="106"/>
                  </a:lnTo>
                  <a:lnTo>
                    <a:pt x="78" y="102"/>
                  </a:lnTo>
                  <a:lnTo>
                    <a:pt x="40" y="100"/>
                  </a:lnTo>
                  <a:lnTo>
                    <a:pt x="0" y="100"/>
                  </a:lnTo>
                  <a:lnTo>
                    <a:pt x="0" y="56"/>
                  </a:lnTo>
                  <a:lnTo>
                    <a:pt x="40" y="54"/>
                  </a:lnTo>
                  <a:lnTo>
                    <a:pt x="78" y="52"/>
                  </a:lnTo>
                  <a:lnTo>
                    <a:pt x="108" y="50"/>
                  </a:lnTo>
                  <a:lnTo>
                    <a:pt x="132" y="46"/>
                  </a:lnTo>
                  <a:lnTo>
                    <a:pt x="200" y="30"/>
                  </a:lnTo>
                  <a:lnTo>
                    <a:pt x="260" y="18"/>
                  </a:lnTo>
                  <a:lnTo>
                    <a:pt x="310" y="12"/>
                  </a:lnTo>
                  <a:lnTo>
                    <a:pt x="354" y="6"/>
                  </a:lnTo>
                  <a:lnTo>
                    <a:pt x="400" y="2"/>
                  </a:lnTo>
                  <a:lnTo>
                    <a:pt x="438" y="2"/>
                  </a:lnTo>
                  <a:lnTo>
                    <a:pt x="470" y="0"/>
                  </a:lnTo>
                </a:path>
              </a:pathLst>
            </a:custGeom>
            <a:noFill/>
            <a:ln w="6350">
              <a:solidFill>
                <a:srgbClr val="000000"/>
              </a:solidFill>
              <a:round/>
              <a:headEnd/>
              <a:tailEnd/>
            </a:ln>
          </p:spPr>
          <p:txBody>
            <a:bodyPr/>
            <a:lstStyle/>
            <a:p>
              <a:endParaRPr lang="en-US"/>
            </a:p>
          </p:txBody>
        </p:sp>
        <p:sp>
          <p:nvSpPr>
            <p:cNvPr id="15609" name="Freeform 223"/>
            <p:cNvSpPr>
              <a:spLocks/>
            </p:cNvSpPr>
            <p:nvPr/>
          </p:nvSpPr>
          <p:spPr bwMode="auto">
            <a:xfrm>
              <a:off x="4425" y="3149"/>
              <a:ext cx="934" cy="198"/>
            </a:xfrm>
            <a:custGeom>
              <a:avLst/>
              <a:gdLst>
                <a:gd name="T0" fmla="*/ 466 w 934"/>
                <a:gd name="T1" fmla="*/ 198 h 198"/>
                <a:gd name="T2" fmla="*/ 496 w 934"/>
                <a:gd name="T3" fmla="*/ 196 h 198"/>
                <a:gd name="T4" fmla="*/ 526 w 934"/>
                <a:gd name="T5" fmla="*/ 192 h 198"/>
                <a:gd name="T6" fmla="*/ 560 w 934"/>
                <a:gd name="T7" fmla="*/ 186 h 198"/>
                <a:gd name="T8" fmla="*/ 598 w 934"/>
                <a:gd name="T9" fmla="*/ 176 h 198"/>
                <a:gd name="T10" fmla="*/ 638 w 934"/>
                <a:gd name="T11" fmla="*/ 160 h 198"/>
                <a:gd name="T12" fmla="*/ 684 w 934"/>
                <a:gd name="T13" fmla="*/ 138 h 198"/>
                <a:gd name="T14" fmla="*/ 704 w 934"/>
                <a:gd name="T15" fmla="*/ 126 h 198"/>
                <a:gd name="T16" fmla="*/ 730 w 934"/>
                <a:gd name="T17" fmla="*/ 110 h 198"/>
                <a:gd name="T18" fmla="*/ 760 w 934"/>
                <a:gd name="T19" fmla="*/ 94 h 198"/>
                <a:gd name="T20" fmla="*/ 792 w 934"/>
                <a:gd name="T21" fmla="*/ 74 h 198"/>
                <a:gd name="T22" fmla="*/ 828 w 934"/>
                <a:gd name="T23" fmla="*/ 58 h 198"/>
                <a:gd name="T24" fmla="*/ 864 w 934"/>
                <a:gd name="T25" fmla="*/ 42 h 198"/>
                <a:gd name="T26" fmla="*/ 900 w 934"/>
                <a:gd name="T27" fmla="*/ 32 h 198"/>
                <a:gd name="T28" fmla="*/ 934 w 934"/>
                <a:gd name="T29" fmla="*/ 28 h 198"/>
                <a:gd name="T30" fmla="*/ 934 w 934"/>
                <a:gd name="T31" fmla="*/ 0 h 198"/>
                <a:gd name="T32" fmla="*/ 900 w 934"/>
                <a:gd name="T33" fmla="*/ 4 h 198"/>
                <a:gd name="T34" fmla="*/ 864 w 934"/>
                <a:gd name="T35" fmla="*/ 14 h 198"/>
                <a:gd name="T36" fmla="*/ 828 w 934"/>
                <a:gd name="T37" fmla="*/ 30 h 198"/>
                <a:gd name="T38" fmla="*/ 792 w 934"/>
                <a:gd name="T39" fmla="*/ 46 h 198"/>
                <a:gd name="T40" fmla="*/ 760 w 934"/>
                <a:gd name="T41" fmla="*/ 66 h 198"/>
                <a:gd name="T42" fmla="*/ 730 w 934"/>
                <a:gd name="T43" fmla="*/ 84 h 198"/>
                <a:gd name="T44" fmla="*/ 704 w 934"/>
                <a:gd name="T45" fmla="*/ 98 h 198"/>
                <a:gd name="T46" fmla="*/ 684 w 934"/>
                <a:gd name="T47" fmla="*/ 110 h 198"/>
                <a:gd name="T48" fmla="*/ 638 w 934"/>
                <a:gd name="T49" fmla="*/ 132 h 198"/>
                <a:gd name="T50" fmla="*/ 598 w 934"/>
                <a:gd name="T51" fmla="*/ 148 h 198"/>
                <a:gd name="T52" fmla="*/ 560 w 934"/>
                <a:gd name="T53" fmla="*/ 158 h 198"/>
                <a:gd name="T54" fmla="*/ 526 w 934"/>
                <a:gd name="T55" fmla="*/ 164 h 198"/>
                <a:gd name="T56" fmla="*/ 496 w 934"/>
                <a:gd name="T57" fmla="*/ 168 h 198"/>
                <a:gd name="T58" fmla="*/ 466 w 934"/>
                <a:gd name="T59" fmla="*/ 170 h 198"/>
                <a:gd name="T60" fmla="*/ 438 w 934"/>
                <a:gd name="T61" fmla="*/ 168 h 198"/>
                <a:gd name="T62" fmla="*/ 408 w 934"/>
                <a:gd name="T63" fmla="*/ 164 h 198"/>
                <a:gd name="T64" fmla="*/ 374 w 934"/>
                <a:gd name="T65" fmla="*/ 158 h 198"/>
                <a:gd name="T66" fmla="*/ 336 w 934"/>
                <a:gd name="T67" fmla="*/ 148 h 198"/>
                <a:gd name="T68" fmla="*/ 296 w 934"/>
                <a:gd name="T69" fmla="*/ 132 h 198"/>
                <a:gd name="T70" fmla="*/ 250 w 934"/>
                <a:gd name="T71" fmla="*/ 110 h 198"/>
                <a:gd name="T72" fmla="*/ 230 w 934"/>
                <a:gd name="T73" fmla="*/ 98 h 198"/>
                <a:gd name="T74" fmla="*/ 204 w 934"/>
                <a:gd name="T75" fmla="*/ 84 h 198"/>
                <a:gd name="T76" fmla="*/ 174 w 934"/>
                <a:gd name="T77" fmla="*/ 66 h 198"/>
                <a:gd name="T78" fmla="*/ 142 w 934"/>
                <a:gd name="T79" fmla="*/ 46 h 198"/>
                <a:gd name="T80" fmla="*/ 106 w 934"/>
                <a:gd name="T81" fmla="*/ 30 h 198"/>
                <a:gd name="T82" fmla="*/ 70 w 934"/>
                <a:gd name="T83" fmla="*/ 14 h 198"/>
                <a:gd name="T84" fmla="*/ 34 w 934"/>
                <a:gd name="T85" fmla="*/ 4 h 198"/>
                <a:gd name="T86" fmla="*/ 0 w 934"/>
                <a:gd name="T87" fmla="*/ 0 h 198"/>
                <a:gd name="T88" fmla="*/ 0 w 934"/>
                <a:gd name="T89" fmla="*/ 28 h 198"/>
                <a:gd name="T90" fmla="*/ 34 w 934"/>
                <a:gd name="T91" fmla="*/ 32 h 198"/>
                <a:gd name="T92" fmla="*/ 70 w 934"/>
                <a:gd name="T93" fmla="*/ 42 h 198"/>
                <a:gd name="T94" fmla="*/ 106 w 934"/>
                <a:gd name="T95" fmla="*/ 58 h 198"/>
                <a:gd name="T96" fmla="*/ 142 w 934"/>
                <a:gd name="T97" fmla="*/ 74 h 198"/>
                <a:gd name="T98" fmla="*/ 174 w 934"/>
                <a:gd name="T99" fmla="*/ 94 h 198"/>
                <a:gd name="T100" fmla="*/ 204 w 934"/>
                <a:gd name="T101" fmla="*/ 110 h 198"/>
                <a:gd name="T102" fmla="*/ 230 w 934"/>
                <a:gd name="T103" fmla="*/ 126 h 198"/>
                <a:gd name="T104" fmla="*/ 250 w 934"/>
                <a:gd name="T105" fmla="*/ 138 h 198"/>
                <a:gd name="T106" fmla="*/ 296 w 934"/>
                <a:gd name="T107" fmla="*/ 160 h 198"/>
                <a:gd name="T108" fmla="*/ 336 w 934"/>
                <a:gd name="T109" fmla="*/ 176 h 198"/>
                <a:gd name="T110" fmla="*/ 374 w 934"/>
                <a:gd name="T111" fmla="*/ 186 h 198"/>
                <a:gd name="T112" fmla="*/ 408 w 934"/>
                <a:gd name="T113" fmla="*/ 192 h 198"/>
                <a:gd name="T114" fmla="*/ 438 w 934"/>
                <a:gd name="T115" fmla="*/ 196 h 198"/>
                <a:gd name="T116" fmla="*/ 466 w 934"/>
                <a:gd name="T117" fmla="*/ 198 h 1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8"/>
                <a:gd name="T179" fmla="*/ 934 w 934"/>
                <a:gd name="T180" fmla="*/ 198 h 1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8">
                  <a:moveTo>
                    <a:pt x="466" y="198"/>
                  </a:moveTo>
                  <a:lnTo>
                    <a:pt x="496" y="196"/>
                  </a:lnTo>
                  <a:lnTo>
                    <a:pt x="526" y="192"/>
                  </a:lnTo>
                  <a:lnTo>
                    <a:pt x="560" y="186"/>
                  </a:lnTo>
                  <a:lnTo>
                    <a:pt x="598" y="176"/>
                  </a:lnTo>
                  <a:lnTo>
                    <a:pt x="638" y="160"/>
                  </a:lnTo>
                  <a:lnTo>
                    <a:pt x="684" y="138"/>
                  </a:lnTo>
                  <a:lnTo>
                    <a:pt x="704" y="126"/>
                  </a:lnTo>
                  <a:lnTo>
                    <a:pt x="730" y="110"/>
                  </a:lnTo>
                  <a:lnTo>
                    <a:pt x="760" y="94"/>
                  </a:lnTo>
                  <a:lnTo>
                    <a:pt x="792" y="74"/>
                  </a:lnTo>
                  <a:lnTo>
                    <a:pt x="828" y="58"/>
                  </a:lnTo>
                  <a:lnTo>
                    <a:pt x="864" y="42"/>
                  </a:lnTo>
                  <a:lnTo>
                    <a:pt x="900" y="32"/>
                  </a:lnTo>
                  <a:lnTo>
                    <a:pt x="934" y="28"/>
                  </a:lnTo>
                  <a:lnTo>
                    <a:pt x="934" y="0"/>
                  </a:lnTo>
                  <a:lnTo>
                    <a:pt x="900" y="4"/>
                  </a:lnTo>
                  <a:lnTo>
                    <a:pt x="864" y="14"/>
                  </a:lnTo>
                  <a:lnTo>
                    <a:pt x="828" y="30"/>
                  </a:lnTo>
                  <a:lnTo>
                    <a:pt x="792" y="46"/>
                  </a:lnTo>
                  <a:lnTo>
                    <a:pt x="760" y="66"/>
                  </a:lnTo>
                  <a:lnTo>
                    <a:pt x="730" y="84"/>
                  </a:lnTo>
                  <a:lnTo>
                    <a:pt x="704" y="98"/>
                  </a:lnTo>
                  <a:lnTo>
                    <a:pt x="684" y="110"/>
                  </a:lnTo>
                  <a:lnTo>
                    <a:pt x="638" y="132"/>
                  </a:lnTo>
                  <a:lnTo>
                    <a:pt x="598" y="148"/>
                  </a:lnTo>
                  <a:lnTo>
                    <a:pt x="560" y="158"/>
                  </a:lnTo>
                  <a:lnTo>
                    <a:pt x="526" y="164"/>
                  </a:lnTo>
                  <a:lnTo>
                    <a:pt x="496" y="168"/>
                  </a:lnTo>
                  <a:lnTo>
                    <a:pt x="466" y="170"/>
                  </a:lnTo>
                  <a:lnTo>
                    <a:pt x="438" y="168"/>
                  </a:lnTo>
                  <a:lnTo>
                    <a:pt x="408" y="164"/>
                  </a:lnTo>
                  <a:lnTo>
                    <a:pt x="374" y="158"/>
                  </a:lnTo>
                  <a:lnTo>
                    <a:pt x="336" y="148"/>
                  </a:lnTo>
                  <a:lnTo>
                    <a:pt x="296" y="132"/>
                  </a:lnTo>
                  <a:lnTo>
                    <a:pt x="250" y="110"/>
                  </a:lnTo>
                  <a:lnTo>
                    <a:pt x="230" y="98"/>
                  </a:lnTo>
                  <a:lnTo>
                    <a:pt x="204" y="84"/>
                  </a:lnTo>
                  <a:lnTo>
                    <a:pt x="174" y="66"/>
                  </a:lnTo>
                  <a:lnTo>
                    <a:pt x="142" y="46"/>
                  </a:lnTo>
                  <a:lnTo>
                    <a:pt x="106" y="30"/>
                  </a:lnTo>
                  <a:lnTo>
                    <a:pt x="70" y="14"/>
                  </a:lnTo>
                  <a:lnTo>
                    <a:pt x="34" y="4"/>
                  </a:lnTo>
                  <a:lnTo>
                    <a:pt x="0" y="0"/>
                  </a:lnTo>
                  <a:lnTo>
                    <a:pt x="0" y="28"/>
                  </a:lnTo>
                  <a:lnTo>
                    <a:pt x="34" y="32"/>
                  </a:lnTo>
                  <a:lnTo>
                    <a:pt x="70" y="42"/>
                  </a:lnTo>
                  <a:lnTo>
                    <a:pt x="106" y="58"/>
                  </a:lnTo>
                  <a:lnTo>
                    <a:pt x="142" y="74"/>
                  </a:lnTo>
                  <a:lnTo>
                    <a:pt x="174" y="94"/>
                  </a:lnTo>
                  <a:lnTo>
                    <a:pt x="204" y="110"/>
                  </a:lnTo>
                  <a:lnTo>
                    <a:pt x="230" y="126"/>
                  </a:lnTo>
                  <a:lnTo>
                    <a:pt x="250" y="138"/>
                  </a:lnTo>
                  <a:lnTo>
                    <a:pt x="296" y="160"/>
                  </a:lnTo>
                  <a:lnTo>
                    <a:pt x="336" y="176"/>
                  </a:lnTo>
                  <a:lnTo>
                    <a:pt x="374" y="186"/>
                  </a:lnTo>
                  <a:lnTo>
                    <a:pt x="408" y="192"/>
                  </a:lnTo>
                  <a:lnTo>
                    <a:pt x="438" y="196"/>
                  </a:lnTo>
                  <a:lnTo>
                    <a:pt x="466" y="198"/>
                  </a:lnTo>
                  <a:close/>
                </a:path>
              </a:pathLst>
            </a:custGeom>
            <a:solidFill>
              <a:srgbClr val="BABABA"/>
            </a:solidFill>
            <a:ln w="0">
              <a:solidFill>
                <a:srgbClr val="BABABA"/>
              </a:solidFill>
              <a:round/>
              <a:headEnd/>
              <a:tailEnd/>
            </a:ln>
          </p:spPr>
          <p:txBody>
            <a:bodyPr/>
            <a:lstStyle/>
            <a:p>
              <a:endParaRPr lang="en-US"/>
            </a:p>
          </p:txBody>
        </p:sp>
        <p:sp>
          <p:nvSpPr>
            <p:cNvPr id="15610" name="Freeform 224"/>
            <p:cNvSpPr>
              <a:spLocks/>
            </p:cNvSpPr>
            <p:nvPr/>
          </p:nvSpPr>
          <p:spPr bwMode="auto">
            <a:xfrm>
              <a:off x="4425" y="3149"/>
              <a:ext cx="934" cy="198"/>
            </a:xfrm>
            <a:custGeom>
              <a:avLst/>
              <a:gdLst>
                <a:gd name="T0" fmla="*/ 466 w 934"/>
                <a:gd name="T1" fmla="*/ 198 h 198"/>
                <a:gd name="T2" fmla="*/ 496 w 934"/>
                <a:gd name="T3" fmla="*/ 196 h 198"/>
                <a:gd name="T4" fmla="*/ 526 w 934"/>
                <a:gd name="T5" fmla="*/ 192 h 198"/>
                <a:gd name="T6" fmla="*/ 560 w 934"/>
                <a:gd name="T7" fmla="*/ 186 h 198"/>
                <a:gd name="T8" fmla="*/ 598 w 934"/>
                <a:gd name="T9" fmla="*/ 176 h 198"/>
                <a:gd name="T10" fmla="*/ 638 w 934"/>
                <a:gd name="T11" fmla="*/ 160 h 198"/>
                <a:gd name="T12" fmla="*/ 684 w 934"/>
                <a:gd name="T13" fmla="*/ 138 h 198"/>
                <a:gd name="T14" fmla="*/ 704 w 934"/>
                <a:gd name="T15" fmla="*/ 126 h 198"/>
                <a:gd name="T16" fmla="*/ 730 w 934"/>
                <a:gd name="T17" fmla="*/ 110 h 198"/>
                <a:gd name="T18" fmla="*/ 760 w 934"/>
                <a:gd name="T19" fmla="*/ 94 h 198"/>
                <a:gd name="T20" fmla="*/ 792 w 934"/>
                <a:gd name="T21" fmla="*/ 74 h 198"/>
                <a:gd name="T22" fmla="*/ 828 w 934"/>
                <a:gd name="T23" fmla="*/ 58 h 198"/>
                <a:gd name="T24" fmla="*/ 864 w 934"/>
                <a:gd name="T25" fmla="*/ 42 h 198"/>
                <a:gd name="T26" fmla="*/ 900 w 934"/>
                <a:gd name="T27" fmla="*/ 32 h 198"/>
                <a:gd name="T28" fmla="*/ 934 w 934"/>
                <a:gd name="T29" fmla="*/ 28 h 198"/>
                <a:gd name="T30" fmla="*/ 934 w 934"/>
                <a:gd name="T31" fmla="*/ 0 h 198"/>
                <a:gd name="T32" fmla="*/ 900 w 934"/>
                <a:gd name="T33" fmla="*/ 4 h 198"/>
                <a:gd name="T34" fmla="*/ 864 w 934"/>
                <a:gd name="T35" fmla="*/ 14 h 198"/>
                <a:gd name="T36" fmla="*/ 828 w 934"/>
                <a:gd name="T37" fmla="*/ 30 h 198"/>
                <a:gd name="T38" fmla="*/ 792 w 934"/>
                <a:gd name="T39" fmla="*/ 46 h 198"/>
                <a:gd name="T40" fmla="*/ 760 w 934"/>
                <a:gd name="T41" fmla="*/ 66 h 198"/>
                <a:gd name="T42" fmla="*/ 730 w 934"/>
                <a:gd name="T43" fmla="*/ 84 h 198"/>
                <a:gd name="T44" fmla="*/ 704 w 934"/>
                <a:gd name="T45" fmla="*/ 98 h 198"/>
                <a:gd name="T46" fmla="*/ 684 w 934"/>
                <a:gd name="T47" fmla="*/ 110 h 198"/>
                <a:gd name="T48" fmla="*/ 638 w 934"/>
                <a:gd name="T49" fmla="*/ 132 h 198"/>
                <a:gd name="T50" fmla="*/ 598 w 934"/>
                <a:gd name="T51" fmla="*/ 148 h 198"/>
                <a:gd name="T52" fmla="*/ 560 w 934"/>
                <a:gd name="T53" fmla="*/ 158 h 198"/>
                <a:gd name="T54" fmla="*/ 526 w 934"/>
                <a:gd name="T55" fmla="*/ 164 h 198"/>
                <a:gd name="T56" fmla="*/ 496 w 934"/>
                <a:gd name="T57" fmla="*/ 168 h 198"/>
                <a:gd name="T58" fmla="*/ 466 w 934"/>
                <a:gd name="T59" fmla="*/ 170 h 198"/>
                <a:gd name="T60" fmla="*/ 438 w 934"/>
                <a:gd name="T61" fmla="*/ 168 h 198"/>
                <a:gd name="T62" fmla="*/ 408 w 934"/>
                <a:gd name="T63" fmla="*/ 164 h 198"/>
                <a:gd name="T64" fmla="*/ 374 w 934"/>
                <a:gd name="T65" fmla="*/ 158 h 198"/>
                <a:gd name="T66" fmla="*/ 336 w 934"/>
                <a:gd name="T67" fmla="*/ 148 h 198"/>
                <a:gd name="T68" fmla="*/ 296 w 934"/>
                <a:gd name="T69" fmla="*/ 132 h 198"/>
                <a:gd name="T70" fmla="*/ 250 w 934"/>
                <a:gd name="T71" fmla="*/ 110 h 198"/>
                <a:gd name="T72" fmla="*/ 230 w 934"/>
                <a:gd name="T73" fmla="*/ 98 h 198"/>
                <a:gd name="T74" fmla="*/ 204 w 934"/>
                <a:gd name="T75" fmla="*/ 84 h 198"/>
                <a:gd name="T76" fmla="*/ 174 w 934"/>
                <a:gd name="T77" fmla="*/ 66 h 198"/>
                <a:gd name="T78" fmla="*/ 142 w 934"/>
                <a:gd name="T79" fmla="*/ 46 h 198"/>
                <a:gd name="T80" fmla="*/ 106 w 934"/>
                <a:gd name="T81" fmla="*/ 30 h 198"/>
                <a:gd name="T82" fmla="*/ 70 w 934"/>
                <a:gd name="T83" fmla="*/ 14 h 198"/>
                <a:gd name="T84" fmla="*/ 34 w 934"/>
                <a:gd name="T85" fmla="*/ 4 h 198"/>
                <a:gd name="T86" fmla="*/ 0 w 934"/>
                <a:gd name="T87" fmla="*/ 0 h 198"/>
                <a:gd name="T88" fmla="*/ 0 w 934"/>
                <a:gd name="T89" fmla="*/ 28 h 198"/>
                <a:gd name="T90" fmla="*/ 34 w 934"/>
                <a:gd name="T91" fmla="*/ 32 h 198"/>
                <a:gd name="T92" fmla="*/ 70 w 934"/>
                <a:gd name="T93" fmla="*/ 42 h 198"/>
                <a:gd name="T94" fmla="*/ 106 w 934"/>
                <a:gd name="T95" fmla="*/ 58 h 198"/>
                <a:gd name="T96" fmla="*/ 142 w 934"/>
                <a:gd name="T97" fmla="*/ 74 h 198"/>
                <a:gd name="T98" fmla="*/ 174 w 934"/>
                <a:gd name="T99" fmla="*/ 94 h 198"/>
                <a:gd name="T100" fmla="*/ 204 w 934"/>
                <a:gd name="T101" fmla="*/ 110 h 198"/>
                <a:gd name="T102" fmla="*/ 230 w 934"/>
                <a:gd name="T103" fmla="*/ 126 h 198"/>
                <a:gd name="T104" fmla="*/ 250 w 934"/>
                <a:gd name="T105" fmla="*/ 138 h 198"/>
                <a:gd name="T106" fmla="*/ 296 w 934"/>
                <a:gd name="T107" fmla="*/ 160 h 198"/>
                <a:gd name="T108" fmla="*/ 336 w 934"/>
                <a:gd name="T109" fmla="*/ 176 h 198"/>
                <a:gd name="T110" fmla="*/ 374 w 934"/>
                <a:gd name="T111" fmla="*/ 186 h 198"/>
                <a:gd name="T112" fmla="*/ 408 w 934"/>
                <a:gd name="T113" fmla="*/ 192 h 198"/>
                <a:gd name="T114" fmla="*/ 438 w 934"/>
                <a:gd name="T115" fmla="*/ 196 h 198"/>
                <a:gd name="T116" fmla="*/ 466 w 934"/>
                <a:gd name="T117" fmla="*/ 198 h 1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8"/>
                <a:gd name="T179" fmla="*/ 934 w 934"/>
                <a:gd name="T180" fmla="*/ 198 h 1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8">
                  <a:moveTo>
                    <a:pt x="466" y="198"/>
                  </a:moveTo>
                  <a:lnTo>
                    <a:pt x="496" y="196"/>
                  </a:lnTo>
                  <a:lnTo>
                    <a:pt x="526" y="192"/>
                  </a:lnTo>
                  <a:lnTo>
                    <a:pt x="560" y="186"/>
                  </a:lnTo>
                  <a:lnTo>
                    <a:pt x="598" y="176"/>
                  </a:lnTo>
                  <a:lnTo>
                    <a:pt x="638" y="160"/>
                  </a:lnTo>
                  <a:lnTo>
                    <a:pt x="684" y="138"/>
                  </a:lnTo>
                  <a:lnTo>
                    <a:pt x="704" y="126"/>
                  </a:lnTo>
                  <a:lnTo>
                    <a:pt x="730" y="110"/>
                  </a:lnTo>
                  <a:lnTo>
                    <a:pt x="760" y="94"/>
                  </a:lnTo>
                  <a:lnTo>
                    <a:pt x="792" y="74"/>
                  </a:lnTo>
                  <a:lnTo>
                    <a:pt x="828" y="58"/>
                  </a:lnTo>
                  <a:lnTo>
                    <a:pt x="864" y="42"/>
                  </a:lnTo>
                  <a:lnTo>
                    <a:pt x="900" y="32"/>
                  </a:lnTo>
                  <a:lnTo>
                    <a:pt x="934" y="28"/>
                  </a:lnTo>
                  <a:lnTo>
                    <a:pt x="934" y="0"/>
                  </a:lnTo>
                  <a:lnTo>
                    <a:pt x="900" y="4"/>
                  </a:lnTo>
                  <a:lnTo>
                    <a:pt x="864" y="14"/>
                  </a:lnTo>
                  <a:lnTo>
                    <a:pt x="828" y="30"/>
                  </a:lnTo>
                  <a:lnTo>
                    <a:pt x="792" y="46"/>
                  </a:lnTo>
                  <a:lnTo>
                    <a:pt x="760" y="66"/>
                  </a:lnTo>
                  <a:lnTo>
                    <a:pt x="730" y="84"/>
                  </a:lnTo>
                  <a:lnTo>
                    <a:pt x="704" y="98"/>
                  </a:lnTo>
                  <a:lnTo>
                    <a:pt x="684" y="110"/>
                  </a:lnTo>
                  <a:lnTo>
                    <a:pt x="638" y="132"/>
                  </a:lnTo>
                  <a:lnTo>
                    <a:pt x="598" y="148"/>
                  </a:lnTo>
                  <a:lnTo>
                    <a:pt x="560" y="158"/>
                  </a:lnTo>
                  <a:lnTo>
                    <a:pt x="526" y="164"/>
                  </a:lnTo>
                  <a:lnTo>
                    <a:pt x="496" y="168"/>
                  </a:lnTo>
                  <a:lnTo>
                    <a:pt x="466" y="170"/>
                  </a:lnTo>
                  <a:lnTo>
                    <a:pt x="438" y="168"/>
                  </a:lnTo>
                  <a:lnTo>
                    <a:pt x="408" y="164"/>
                  </a:lnTo>
                  <a:lnTo>
                    <a:pt x="374" y="158"/>
                  </a:lnTo>
                  <a:lnTo>
                    <a:pt x="336" y="148"/>
                  </a:lnTo>
                  <a:lnTo>
                    <a:pt x="296" y="132"/>
                  </a:lnTo>
                  <a:lnTo>
                    <a:pt x="250" y="110"/>
                  </a:lnTo>
                  <a:lnTo>
                    <a:pt x="230" y="98"/>
                  </a:lnTo>
                  <a:lnTo>
                    <a:pt x="204" y="84"/>
                  </a:lnTo>
                  <a:lnTo>
                    <a:pt x="174" y="66"/>
                  </a:lnTo>
                  <a:lnTo>
                    <a:pt x="142" y="46"/>
                  </a:lnTo>
                  <a:lnTo>
                    <a:pt x="106" y="30"/>
                  </a:lnTo>
                  <a:lnTo>
                    <a:pt x="70" y="14"/>
                  </a:lnTo>
                  <a:lnTo>
                    <a:pt x="34" y="4"/>
                  </a:lnTo>
                  <a:lnTo>
                    <a:pt x="0" y="0"/>
                  </a:lnTo>
                  <a:lnTo>
                    <a:pt x="0" y="28"/>
                  </a:lnTo>
                  <a:lnTo>
                    <a:pt x="34" y="32"/>
                  </a:lnTo>
                  <a:lnTo>
                    <a:pt x="70" y="42"/>
                  </a:lnTo>
                  <a:lnTo>
                    <a:pt x="106" y="58"/>
                  </a:lnTo>
                  <a:lnTo>
                    <a:pt x="142" y="74"/>
                  </a:lnTo>
                  <a:lnTo>
                    <a:pt x="174" y="94"/>
                  </a:lnTo>
                  <a:lnTo>
                    <a:pt x="204" y="110"/>
                  </a:lnTo>
                  <a:lnTo>
                    <a:pt x="230" y="126"/>
                  </a:lnTo>
                  <a:lnTo>
                    <a:pt x="250" y="138"/>
                  </a:lnTo>
                  <a:lnTo>
                    <a:pt x="296" y="160"/>
                  </a:lnTo>
                  <a:lnTo>
                    <a:pt x="336" y="176"/>
                  </a:lnTo>
                  <a:lnTo>
                    <a:pt x="374" y="186"/>
                  </a:lnTo>
                  <a:lnTo>
                    <a:pt x="408" y="192"/>
                  </a:lnTo>
                  <a:lnTo>
                    <a:pt x="438" y="196"/>
                  </a:lnTo>
                  <a:lnTo>
                    <a:pt x="466" y="198"/>
                  </a:lnTo>
                </a:path>
              </a:pathLst>
            </a:custGeom>
            <a:noFill/>
            <a:ln w="6350">
              <a:solidFill>
                <a:srgbClr val="000000"/>
              </a:solidFill>
              <a:round/>
              <a:headEnd/>
              <a:tailEnd/>
            </a:ln>
          </p:spPr>
          <p:txBody>
            <a:bodyPr/>
            <a:lstStyle/>
            <a:p>
              <a:endParaRPr lang="en-US"/>
            </a:p>
          </p:txBody>
        </p:sp>
        <p:sp>
          <p:nvSpPr>
            <p:cNvPr id="15611" name="Freeform 225"/>
            <p:cNvSpPr>
              <a:spLocks/>
            </p:cNvSpPr>
            <p:nvPr/>
          </p:nvSpPr>
          <p:spPr bwMode="auto">
            <a:xfrm>
              <a:off x="4425" y="2823"/>
              <a:ext cx="934" cy="196"/>
            </a:xfrm>
            <a:custGeom>
              <a:avLst/>
              <a:gdLst>
                <a:gd name="T0" fmla="*/ 468 w 934"/>
                <a:gd name="T1" fmla="*/ 0 h 196"/>
                <a:gd name="T2" fmla="*/ 438 w 934"/>
                <a:gd name="T3" fmla="*/ 0 h 196"/>
                <a:gd name="T4" fmla="*/ 408 w 934"/>
                <a:gd name="T5" fmla="*/ 4 h 196"/>
                <a:gd name="T6" fmla="*/ 374 w 934"/>
                <a:gd name="T7" fmla="*/ 10 h 196"/>
                <a:gd name="T8" fmla="*/ 336 w 934"/>
                <a:gd name="T9" fmla="*/ 22 h 196"/>
                <a:gd name="T10" fmla="*/ 296 w 934"/>
                <a:gd name="T11" fmla="*/ 38 h 196"/>
                <a:gd name="T12" fmla="*/ 250 w 934"/>
                <a:gd name="T13" fmla="*/ 60 h 196"/>
                <a:gd name="T14" fmla="*/ 230 w 934"/>
                <a:gd name="T15" fmla="*/ 70 h 196"/>
                <a:gd name="T16" fmla="*/ 204 w 934"/>
                <a:gd name="T17" fmla="*/ 86 h 196"/>
                <a:gd name="T18" fmla="*/ 174 w 934"/>
                <a:gd name="T19" fmla="*/ 104 h 196"/>
                <a:gd name="T20" fmla="*/ 142 w 934"/>
                <a:gd name="T21" fmla="*/ 122 h 196"/>
                <a:gd name="T22" fmla="*/ 106 w 934"/>
                <a:gd name="T23" fmla="*/ 140 h 196"/>
                <a:gd name="T24" fmla="*/ 70 w 934"/>
                <a:gd name="T25" fmla="*/ 154 h 196"/>
                <a:gd name="T26" fmla="*/ 34 w 934"/>
                <a:gd name="T27" fmla="*/ 164 h 196"/>
                <a:gd name="T28" fmla="*/ 0 w 934"/>
                <a:gd name="T29" fmla="*/ 168 h 196"/>
                <a:gd name="T30" fmla="*/ 0 w 934"/>
                <a:gd name="T31" fmla="*/ 196 h 196"/>
                <a:gd name="T32" fmla="*/ 34 w 934"/>
                <a:gd name="T33" fmla="*/ 192 h 196"/>
                <a:gd name="T34" fmla="*/ 70 w 934"/>
                <a:gd name="T35" fmla="*/ 182 h 196"/>
                <a:gd name="T36" fmla="*/ 106 w 934"/>
                <a:gd name="T37" fmla="*/ 168 h 196"/>
                <a:gd name="T38" fmla="*/ 142 w 934"/>
                <a:gd name="T39" fmla="*/ 150 h 196"/>
                <a:gd name="T40" fmla="*/ 174 w 934"/>
                <a:gd name="T41" fmla="*/ 132 h 196"/>
                <a:gd name="T42" fmla="*/ 204 w 934"/>
                <a:gd name="T43" fmla="*/ 114 h 196"/>
                <a:gd name="T44" fmla="*/ 230 w 934"/>
                <a:gd name="T45" fmla="*/ 98 h 196"/>
                <a:gd name="T46" fmla="*/ 250 w 934"/>
                <a:gd name="T47" fmla="*/ 88 h 196"/>
                <a:gd name="T48" fmla="*/ 296 w 934"/>
                <a:gd name="T49" fmla="*/ 66 h 196"/>
                <a:gd name="T50" fmla="*/ 336 w 934"/>
                <a:gd name="T51" fmla="*/ 50 h 196"/>
                <a:gd name="T52" fmla="*/ 374 w 934"/>
                <a:gd name="T53" fmla="*/ 38 h 196"/>
                <a:gd name="T54" fmla="*/ 408 w 934"/>
                <a:gd name="T55" fmla="*/ 32 h 196"/>
                <a:gd name="T56" fmla="*/ 438 w 934"/>
                <a:gd name="T57" fmla="*/ 28 h 196"/>
                <a:gd name="T58" fmla="*/ 468 w 934"/>
                <a:gd name="T59" fmla="*/ 28 h 196"/>
                <a:gd name="T60" fmla="*/ 496 w 934"/>
                <a:gd name="T61" fmla="*/ 28 h 196"/>
                <a:gd name="T62" fmla="*/ 526 w 934"/>
                <a:gd name="T63" fmla="*/ 32 h 196"/>
                <a:gd name="T64" fmla="*/ 560 w 934"/>
                <a:gd name="T65" fmla="*/ 38 h 196"/>
                <a:gd name="T66" fmla="*/ 598 w 934"/>
                <a:gd name="T67" fmla="*/ 50 h 196"/>
                <a:gd name="T68" fmla="*/ 638 w 934"/>
                <a:gd name="T69" fmla="*/ 66 h 196"/>
                <a:gd name="T70" fmla="*/ 684 w 934"/>
                <a:gd name="T71" fmla="*/ 88 h 196"/>
                <a:gd name="T72" fmla="*/ 704 w 934"/>
                <a:gd name="T73" fmla="*/ 98 h 196"/>
                <a:gd name="T74" fmla="*/ 730 w 934"/>
                <a:gd name="T75" fmla="*/ 114 h 196"/>
                <a:gd name="T76" fmla="*/ 760 w 934"/>
                <a:gd name="T77" fmla="*/ 132 h 196"/>
                <a:gd name="T78" fmla="*/ 792 w 934"/>
                <a:gd name="T79" fmla="*/ 150 h 196"/>
                <a:gd name="T80" fmla="*/ 828 w 934"/>
                <a:gd name="T81" fmla="*/ 168 h 196"/>
                <a:gd name="T82" fmla="*/ 864 w 934"/>
                <a:gd name="T83" fmla="*/ 182 h 196"/>
                <a:gd name="T84" fmla="*/ 900 w 934"/>
                <a:gd name="T85" fmla="*/ 192 h 196"/>
                <a:gd name="T86" fmla="*/ 934 w 934"/>
                <a:gd name="T87" fmla="*/ 196 h 196"/>
                <a:gd name="T88" fmla="*/ 934 w 934"/>
                <a:gd name="T89" fmla="*/ 168 h 196"/>
                <a:gd name="T90" fmla="*/ 900 w 934"/>
                <a:gd name="T91" fmla="*/ 164 h 196"/>
                <a:gd name="T92" fmla="*/ 864 w 934"/>
                <a:gd name="T93" fmla="*/ 154 h 196"/>
                <a:gd name="T94" fmla="*/ 828 w 934"/>
                <a:gd name="T95" fmla="*/ 140 h 196"/>
                <a:gd name="T96" fmla="*/ 792 w 934"/>
                <a:gd name="T97" fmla="*/ 122 h 196"/>
                <a:gd name="T98" fmla="*/ 760 w 934"/>
                <a:gd name="T99" fmla="*/ 104 h 196"/>
                <a:gd name="T100" fmla="*/ 730 w 934"/>
                <a:gd name="T101" fmla="*/ 86 h 196"/>
                <a:gd name="T102" fmla="*/ 704 w 934"/>
                <a:gd name="T103" fmla="*/ 70 h 196"/>
                <a:gd name="T104" fmla="*/ 684 w 934"/>
                <a:gd name="T105" fmla="*/ 60 h 196"/>
                <a:gd name="T106" fmla="*/ 638 w 934"/>
                <a:gd name="T107" fmla="*/ 38 h 196"/>
                <a:gd name="T108" fmla="*/ 598 w 934"/>
                <a:gd name="T109" fmla="*/ 22 h 196"/>
                <a:gd name="T110" fmla="*/ 560 w 934"/>
                <a:gd name="T111" fmla="*/ 10 h 196"/>
                <a:gd name="T112" fmla="*/ 526 w 934"/>
                <a:gd name="T113" fmla="*/ 4 h 196"/>
                <a:gd name="T114" fmla="*/ 496 w 934"/>
                <a:gd name="T115" fmla="*/ 0 h 196"/>
                <a:gd name="T116" fmla="*/ 468 w 934"/>
                <a:gd name="T117" fmla="*/ 0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6"/>
                <a:gd name="T179" fmla="*/ 934 w 934"/>
                <a:gd name="T180" fmla="*/ 196 h 1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6">
                  <a:moveTo>
                    <a:pt x="468" y="0"/>
                  </a:moveTo>
                  <a:lnTo>
                    <a:pt x="438" y="0"/>
                  </a:lnTo>
                  <a:lnTo>
                    <a:pt x="408" y="4"/>
                  </a:lnTo>
                  <a:lnTo>
                    <a:pt x="374" y="10"/>
                  </a:lnTo>
                  <a:lnTo>
                    <a:pt x="336" y="22"/>
                  </a:lnTo>
                  <a:lnTo>
                    <a:pt x="296" y="38"/>
                  </a:lnTo>
                  <a:lnTo>
                    <a:pt x="250" y="60"/>
                  </a:lnTo>
                  <a:lnTo>
                    <a:pt x="230" y="70"/>
                  </a:lnTo>
                  <a:lnTo>
                    <a:pt x="204" y="86"/>
                  </a:lnTo>
                  <a:lnTo>
                    <a:pt x="174" y="104"/>
                  </a:lnTo>
                  <a:lnTo>
                    <a:pt x="142" y="122"/>
                  </a:lnTo>
                  <a:lnTo>
                    <a:pt x="106" y="140"/>
                  </a:lnTo>
                  <a:lnTo>
                    <a:pt x="70" y="154"/>
                  </a:lnTo>
                  <a:lnTo>
                    <a:pt x="34" y="164"/>
                  </a:lnTo>
                  <a:lnTo>
                    <a:pt x="0" y="168"/>
                  </a:lnTo>
                  <a:lnTo>
                    <a:pt x="0" y="196"/>
                  </a:lnTo>
                  <a:lnTo>
                    <a:pt x="34" y="192"/>
                  </a:lnTo>
                  <a:lnTo>
                    <a:pt x="70" y="182"/>
                  </a:lnTo>
                  <a:lnTo>
                    <a:pt x="106" y="168"/>
                  </a:lnTo>
                  <a:lnTo>
                    <a:pt x="142" y="150"/>
                  </a:lnTo>
                  <a:lnTo>
                    <a:pt x="174" y="132"/>
                  </a:lnTo>
                  <a:lnTo>
                    <a:pt x="204" y="114"/>
                  </a:lnTo>
                  <a:lnTo>
                    <a:pt x="230" y="98"/>
                  </a:lnTo>
                  <a:lnTo>
                    <a:pt x="250" y="88"/>
                  </a:lnTo>
                  <a:lnTo>
                    <a:pt x="296" y="66"/>
                  </a:lnTo>
                  <a:lnTo>
                    <a:pt x="336" y="50"/>
                  </a:lnTo>
                  <a:lnTo>
                    <a:pt x="374" y="38"/>
                  </a:lnTo>
                  <a:lnTo>
                    <a:pt x="408" y="32"/>
                  </a:lnTo>
                  <a:lnTo>
                    <a:pt x="438" y="28"/>
                  </a:lnTo>
                  <a:lnTo>
                    <a:pt x="468" y="28"/>
                  </a:lnTo>
                  <a:lnTo>
                    <a:pt x="496" y="28"/>
                  </a:lnTo>
                  <a:lnTo>
                    <a:pt x="526" y="32"/>
                  </a:lnTo>
                  <a:lnTo>
                    <a:pt x="560" y="38"/>
                  </a:lnTo>
                  <a:lnTo>
                    <a:pt x="598" y="50"/>
                  </a:lnTo>
                  <a:lnTo>
                    <a:pt x="638" y="66"/>
                  </a:lnTo>
                  <a:lnTo>
                    <a:pt x="684" y="88"/>
                  </a:lnTo>
                  <a:lnTo>
                    <a:pt x="704" y="98"/>
                  </a:lnTo>
                  <a:lnTo>
                    <a:pt x="730" y="114"/>
                  </a:lnTo>
                  <a:lnTo>
                    <a:pt x="760" y="132"/>
                  </a:lnTo>
                  <a:lnTo>
                    <a:pt x="792" y="150"/>
                  </a:lnTo>
                  <a:lnTo>
                    <a:pt x="828" y="168"/>
                  </a:lnTo>
                  <a:lnTo>
                    <a:pt x="864" y="182"/>
                  </a:lnTo>
                  <a:lnTo>
                    <a:pt x="900" y="192"/>
                  </a:lnTo>
                  <a:lnTo>
                    <a:pt x="934" y="196"/>
                  </a:lnTo>
                  <a:lnTo>
                    <a:pt x="934" y="168"/>
                  </a:lnTo>
                  <a:lnTo>
                    <a:pt x="900" y="164"/>
                  </a:lnTo>
                  <a:lnTo>
                    <a:pt x="864" y="154"/>
                  </a:lnTo>
                  <a:lnTo>
                    <a:pt x="828" y="140"/>
                  </a:lnTo>
                  <a:lnTo>
                    <a:pt x="792" y="122"/>
                  </a:lnTo>
                  <a:lnTo>
                    <a:pt x="760" y="104"/>
                  </a:lnTo>
                  <a:lnTo>
                    <a:pt x="730" y="86"/>
                  </a:lnTo>
                  <a:lnTo>
                    <a:pt x="704" y="70"/>
                  </a:lnTo>
                  <a:lnTo>
                    <a:pt x="684" y="60"/>
                  </a:lnTo>
                  <a:lnTo>
                    <a:pt x="638" y="38"/>
                  </a:lnTo>
                  <a:lnTo>
                    <a:pt x="598" y="22"/>
                  </a:lnTo>
                  <a:lnTo>
                    <a:pt x="560" y="10"/>
                  </a:lnTo>
                  <a:lnTo>
                    <a:pt x="526" y="4"/>
                  </a:lnTo>
                  <a:lnTo>
                    <a:pt x="496" y="0"/>
                  </a:lnTo>
                  <a:lnTo>
                    <a:pt x="468" y="0"/>
                  </a:lnTo>
                  <a:close/>
                </a:path>
              </a:pathLst>
            </a:custGeom>
            <a:solidFill>
              <a:srgbClr val="BABABA"/>
            </a:solidFill>
            <a:ln w="0">
              <a:solidFill>
                <a:srgbClr val="BABABA"/>
              </a:solidFill>
              <a:round/>
              <a:headEnd/>
              <a:tailEnd/>
            </a:ln>
          </p:spPr>
          <p:txBody>
            <a:bodyPr/>
            <a:lstStyle/>
            <a:p>
              <a:endParaRPr lang="en-US"/>
            </a:p>
          </p:txBody>
        </p:sp>
        <p:sp>
          <p:nvSpPr>
            <p:cNvPr id="15612" name="Freeform 226"/>
            <p:cNvSpPr>
              <a:spLocks/>
            </p:cNvSpPr>
            <p:nvPr/>
          </p:nvSpPr>
          <p:spPr bwMode="auto">
            <a:xfrm>
              <a:off x="4425" y="2823"/>
              <a:ext cx="934" cy="196"/>
            </a:xfrm>
            <a:custGeom>
              <a:avLst/>
              <a:gdLst>
                <a:gd name="T0" fmla="*/ 468 w 934"/>
                <a:gd name="T1" fmla="*/ 0 h 196"/>
                <a:gd name="T2" fmla="*/ 438 w 934"/>
                <a:gd name="T3" fmla="*/ 0 h 196"/>
                <a:gd name="T4" fmla="*/ 408 w 934"/>
                <a:gd name="T5" fmla="*/ 4 h 196"/>
                <a:gd name="T6" fmla="*/ 374 w 934"/>
                <a:gd name="T7" fmla="*/ 10 h 196"/>
                <a:gd name="T8" fmla="*/ 336 w 934"/>
                <a:gd name="T9" fmla="*/ 22 h 196"/>
                <a:gd name="T10" fmla="*/ 296 w 934"/>
                <a:gd name="T11" fmla="*/ 38 h 196"/>
                <a:gd name="T12" fmla="*/ 250 w 934"/>
                <a:gd name="T13" fmla="*/ 60 h 196"/>
                <a:gd name="T14" fmla="*/ 230 w 934"/>
                <a:gd name="T15" fmla="*/ 70 h 196"/>
                <a:gd name="T16" fmla="*/ 204 w 934"/>
                <a:gd name="T17" fmla="*/ 86 h 196"/>
                <a:gd name="T18" fmla="*/ 174 w 934"/>
                <a:gd name="T19" fmla="*/ 104 h 196"/>
                <a:gd name="T20" fmla="*/ 142 w 934"/>
                <a:gd name="T21" fmla="*/ 122 h 196"/>
                <a:gd name="T22" fmla="*/ 106 w 934"/>
                <a:gd name="T23" fmla="*/ 140 h 196"/>
                <a:gd name="T24" fmla="*/ 70 w 934"/>
                <a:gd name="T25" fmla="*/ 154 h 196"/>
                <a:gd name="T26" fmla="*/ 34 w 934"/>
                <a:gd name="T27" fmla="*/ 164 h 196"/>
                <a:gd name="T28" fmla="*/ 0 w 934"/>
                <a:gd name="T29" fmla="*/ 168 h 196"/>
                <a:gd name="T30" fmla="*/ 0 w 934"/>
                <a:gd name="T31" fmla="*/ 196 h 196"/>
                <a:gd name="T32" fmla="*/ 34 w 934"/>
                <a:gd name="T33" fmla="*/ 192 h 196"/>
                <a:gd name="T34" fmla="*/ 70 w 934"/>
                <a:gd name="T35" fmla="*/ 182 h 196"/>
                <a:gd name="T36" fmla="*/ 106 w 934"/>
                <a:gd name="T37" fmla="*/ 168 h 196"/>
                <a:gd name="T38" fmla="*/ 142 w 934"/>
                <a:gd name="T39" fmla="*/ 150 h 196"/>
                <a:gd name="T40" fmla="*/ 174 w 934"/>
                <a:gd name="T41" fmla="*/ 132 h 196"/>
                <a:gd name="T42" fmla="*/ 204 w 934"/>
                <a:gd name="T43" fmla="*/ 114 h 196"/>
                <a:gd name="T44" fmla="*/ 230 w 934"/>
                <a:gd name="T45" fmla="*/ 98 h 196"/>
                <a:gd name="T46" fmla="*/ 250 w 934"/>
                <a:gd name="T47" fmla="*/ 88 h 196"/>
                <a:gd name="T48" fmla="*/ 296 w 934"/>
                <a:gd name="T49" fmla="*/ 66 h 196"/>
                <a:gd name="T50" fmla="*/ 336 w 934"/>
                <a:gd name="T51" fmla="*/ 50 h 196"/>
                <a:gd name="T52" fmla="*/ 374 w 934"/>
                <a:gd name="T53" fmla="*/ 38 h 196"/>
                <a:gd name="T54" fmla="*/ 408 w 934"/>
                <a:gd name="T55" fmla="*/ 32 h 196"/>
                <a:gd name="T56" fmla="*/ 438 w 934"/>
                <a:gd name="T57" fmla="*/ 28 h 196"/>
                <a:gd name="T58" fmla="*/ 468 w 934"/>
                <a:gd name="T59" fmla="*/ 28 h 196"/>
                <a:gd name="T60" fmla="*/ 496 w 934"/>
                <a:gd name="T61" fmla="*/ 28 h 196"/>
                <a:gd name="T62" fmla="*/ 526 w 934"/>
                <a:gd name="T63" fmla="*/ 32 h 196"/>
                <a:gd name="T64" fmla="*/ 560 w 934"/>
                <a:gd name="T65" fmla="*/ 38 h 196"/>
                <a:gd name="T66" fmla="*/ 598 w 934"/>
                <a:gd name="T67" fmla="*/ 50 h 196"/>
                <a:gd name="T68" fmla="*/ 638 w 934"/>
                <a:gd name="T69" fmla="*/ 66 h 196"/>
                <a:gd name="T70" fmla="*/ 684 w 934"/>
                <a:gd name="T71" fmla="*/ 88 h 196"/>
                <a:gd name="T72" fmla="*/ 704 w 934"/>
                <a:gd name="T73" fmla="*/ 98 h 196"/>
                <a:gd name="T74" fmla="*/ 730 w 934"/>
                <a:gd name="T75" fmla="*/ 114 h 196"/>
                <a:gd name="T76" fmla="*/ 760 w 934"/>
                <a:gd name="T77" fmla="*/ 132 h 196"/>
                <a:gd name="T78" fmla="*/ 792 w 934"/>
                <a:gd name="T79" fmla="*/ 150 h 196"/>
                <a:gd name="T80" fmla="*/ 828 w 934"/>
                <a:gd name="T81" fmla="*/ 168 h 196"/>
                <a:gd name="T82" fmla="*/ 864 w 934"/>
                <a:gd name="T83" fmla="*/ 182 h 196"/>
                <a:gd name="T84" fmla="*/ 900 w 934"/>
                <a:gd name="T85" fmla="*/ 192 h 196"/>
                <a:gd name="T86" fmla="*/ 934 w 934"/>
                <a:gd name="T87" fmla="*/ 196 h 196"/>
                <a:gd name="T88" fmla="*/ 934 w 934"/>
                <a:gd name="T89" fmla="*/ 168 h 196"/>
                <a:gd name="T90" fmla="*/ 900 w 934"/>
                <a:gd name="T91" fmla="*/ 164 h 196"/>
                <a:gd name="T92" fmla="*/ 864 w 934"/>
                <a:gd name="T93" fmla="*/ 154 h 196"/>
                <a:gd name="T94" fmla="*/ 828 w 934"/>
                <a:gd name="T95" fmla="*/ 140 h 196"/>
                <a:gd name="T96" fmla="*/ 792 w 934"/>
                <a:gd name="T97" fmla="*/ 122 h 196"/>
                <a:gd name="T98" fmla="*/ 760 w 934"/>
                <a:gd name="T99" fmla="*/ 104 h 196"/>
                <a:gd name="T100" fmla="*/ 730 w 934"/>
                <a:gd name="T101" fmla="*/ 86 h 196"/>
                <a:gd name="T102" fmla="*/ 704 w 934"/>
                <a:gd name="T103" fmla="*/ 70 h 196"/>
                <a:gd name="T104" fmla="*/ 684 w 934"/>
                <a:gd name="T105" fmla="*/ 60 h 196"/>
                <a:gd name="T106" fmla="*/ 638 w 934"/>
                <a:gd name="T107" fmla="*/ 38 h 196"/>
                <a:gd name="T108" fmla="*/ 598 w 934"/>
                <a:gd name="T109" fmla="*/ 22 h 196"/>
                <a:gd name="T110" fmla="*/ 560 w 934"/>
                <a:gd name="T111" fmla="*/ 10 h 196"/>
                <a:gd name="T112" fmla="*/ 526 w 934"/>
                <a:gd name="T113" fmla="*/ 4 h 196"/>
                <a:gd name="T114" fmla="*/ 496 w 934"/>
                <a:gd name="T115" fmla="*/ 0 h 196"/>
                <a:gd name="T116" fmla="*/ 468 w 934"/>
                <a:gd name="T117" fmla="*/ 0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6"/>
                <a:gd name="T179" fmla="*/ 934 w 934"/>
                <a:gd name="T180" fmla="*/ 196 h 1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6">
                  <a:moveTo>
                    <a:pt x="468" y="0"/>
                  </a:moveTo>
                  <a:lnTo>
                    <a:pt x="438" y="0"/>
                  </a:lnTo>
                  <a:lnTo>
                    <a:pt x="408" y="4"/>
                  </a:lnTo>
                  <a:lnTo>
                    <a:pt x="374" y="10"/>
                  </a:lnTo>
                  <a:lnTo>
                    <a:pt x="336" y="22"/>
                  </a:lnTo>
                  <a:lnTo>
                    <a:pt x="296" y="38"/>
                  </a:lnTo>
                  <a:lnTo>
                    <a:pt x="250" y="60"/>
                  </a:lnTo>
                  <a:lnTo>
                    <a:pt x="230" y="70"/>
                  </a:lnTo>
                  <a:lnTo>
                    <a:pt x="204" y="86"/>
                  </a:lnTo>
                  <a:lnTo>
                    <a:pt x="174" y="104"/>
                  </a:lnTo>
                  <a:lnTo>
                    <a:pt x="142" y="122"/>
                  </a:lnTo>
                  <a:lnTo>
                    <a:pt x="106" y="140"/>
                  </a:lnTo>
                  <a:lnTo>
                    <a:pt x="70" y="154"/>
                  </a:lnTo>
                  <a:lnTo>
                    <a:pt x="34" y="164"/>
                  </a:lnTo>
                  <a:lnTo>
                    <a:pt x="0" y="168"/>
                  </a:lnTo>
                  <a:lnTo>
                    <a:pt x="0" y="196"/>
                  </a:lnTo>
                  <a:lnTo>
                    <a:pt x="34" y="192"/>
                  </a:lnTo>
                  <a:lnTo>
                    <a:pt x="70" y="182"/>
                  </a:lnTo>
                  <a:lnTo>
                    <a:pt x="106" y="168"/>
                  </a:lnTo>
                  <a:lnTo>
                    <a:pt x="142" y="150"/>
                  </a:lnTo>
                  <a:lnTo>
                    <a:pt x="174" y="132"/>
                  </a:lnTo>
                  <a:lnTo>
                    <a:pt x="204" y="114"/>
                  </a:lnTo>
                  <a:lnTo>
                    <a:pt x="230" y="98"/>
                  </a:lnTo>
                  <a:lnTo>
                    <a:pt x="250" y="88"/>
                  </a:lnTo>
                  <a:lnTo>
                    <a:pt x="296" y="66"/>
                  </a:lnTo>
                  <a:lnTo>
                    <a:pt x="336" y="50"/>
                  </a:lnTo>
                  <a:lnTo>
                    <a:pt x="374" y="38"/>
                  </a:lnTo>
                  <a:lnTo>
                    <a:pt x="408" y="32"/>
                  </a:lnTo>
                  <a:lnTo>
                    <a:pt x="438" y="28"/>
                  </a:lnTo>
                  <a:lnTo>
                    <a:pt x="468" y="28"/>
                  </a:lnTo>
                  <a:lnTo>
                    <a:pt x="496" y="28"/>
                  </a:lnTo>
                  <a:lnTo>
                    <a:pt x="526" y="32"/>
                  </a:lnTo>
                  <a:lnTo>
                    <a:pt x="560" y="38"/>
                  </a:lnTo>
                  <a:lnTo>
                    <a:pt x="598" y="50"/>
                  </a:lnTo>
                  <a:lnTo>
                    <a:pt x="638" y="66"/>
                  </a:lnTo>
                  <a:lnTo>
                    <a:pt x="684" y="88"/>
                  </a:lnTo>
                  <a:lnTo>
                    <a:pt x="704" y="98"/>
                  </a:lnTo>
                  <a:lnTo>
                    <a:pt x="730" y="114"/>
                  </a:lnTo>
                  <a:lnTo>
                    <a:pt x="760" y="132"/>
                  </a:lnTo>
                  <a:lnTo>
                    <a:pt x="792" y="150"/>
                  </a:lnTo>
                  <a:lnTo>
                    <a:pt x="828" y="168"/>
                  </a:lnTo>
                  <a:lnTo>
                    <a:pt x="864" y="182"/>
                  </a:lnTo>
                  <a:lnTo>
                    <a:pt x="900" y="192"/>
                  </a:lnTo>
                  <a:lnTo>
                    <a:pt x="934" y="196"/>
                  </a:lnTo>
                  <a:lnTo>
                    <a:pt x="934" y="168"/>
                  </a:lnTo>
                  <a:lnTo>
                    <a:pt x="900" y="164"/>
                  </a:lnTo>
                  <a:lnTo>
                    <a:pt x="864" y="154"/>
                  </a:lnTo>
                  <a:lnTo>
                    <a:pt x="828" y="140"/>
                  </a:lnTo>
                  <a:lnTo>
                    <a:pt x="792" y="122"/>
                  </a:lnTo>
                  <a:lnTo>
                    <a:pt x="760" y="104"/>
                  </a:lnTo>
                  <a:lnTo>
                    <a:pt x="730" y="86"/>
                  </a:lnTo>
                  <a:lnTo>
                    <a:pt x="704" y="70"/>
                  </a:lnTo>
                  <a:lnTo>
                    <a:pt x="684" y="60"/>
                  </a:lnTo>
                  <a:lnTo>
                    <a:pt x="638" y="38"/>
                  </a:lnTo>
                  <a:lnTo>
                    <a:pt x="598" y="22"/>
                  </a:lnTo>
                  <a:lnTo>
                    <a:pt x="560" y="10"/>
                  </a:lnTo>
                  <a:lnTo>
                    <a:pt x="526" y="4"/>
                  </a:lnTo>
                  <a:lnTo>
                    <a:pt x="496" y="0"/>
                  </a:lnTo>
                  <a:lnTo>
                    <a:pt x="468" y="0"/>
                  </a:lnTo>
                </a:path>
              </a:pathLst>
            </a:custGeom>
            <a:noFill/>
            <a:ln w="6350">
              <a:solidFill>
                <a:srgbClr val="000000"/>
              </a:solidFill>
              <a:round/>
              <a:headEnd/>
              <a:tailEnd/>
            </a:ln>
          </p:spPr>
          <p:txBody>
            <a:bodyPr/>
            <a:lstStyle/>
            <a:p>
              <a:endParaRPr lang="en-US"/>
            </a:p>
          </p:txBody>
        </p:sp>
        <p:sp>
          <p:nvSpPr>
            <p:cNvPr id="15613" name="Rectangle 227"/>
            <p:cNvSpPr>
              <a:spLocks noChangeArrowheads="1"/>
            </p:cNvSpPr>
            <p:nvPr/>
          </p:nvSpPr>
          <p:spPr bwMode="auto">
            <a:xfrm>
              <a:off x="5071" y="2849"/>
              <a:ext cx="20" cy="62"/>
            </a:xfrm>
            <a:prstGeom prst="rect">
              <a:avLst/>
            </a:prstGeom>
            <a:solidFill>
              <a:srgbClr val="FFFFFF"/>
            </a:solidFill>
            <a:ln w="0">
              <a:solidFill>
                <a:srgbClr val="FFFFFF"/>
              </a:solidFill>
              <a:miter lim="800000"/>
              <a:headEnd/>
              <a:tailEnd/>
            </a:ln>
          </p:spPr>
          <p:txBody>
            <a:bodyPr/>
            <a:lstStyle/>
            <a:p>
              <a:endParaRPr lang="en-US"/>
            </a:p>
          </p:txBody>
        </p:sp>
        <p:sp>
          <p:nvSpPr>
            <p:cNvPr id="15614" name="Rectangle 228"/>
            <p:cNvSpPr>
              <a:spLocks noChangeArrowheads="1"/>
            </p:cNvSpPr>
            <p:nvPr/>
          </p:nvSpPr>
          <p:spPr bwMode="auto">
            <a:xfrm>
              <a:off x="4899" y="2465"/>
              <a:ext cx="154" cy="30"/>
            </a:xfrm>
            <a:prstGeom prst="rect">
              <a:avLst/>
            </a:prstGeom>
            <a:solidFill>
              <a:srgbClr val="3D96E3"/>
            </a:solidFill>
            <a:ln w="0">
              <a:solidFill>
                <a:srgbClr val="3D96E3"/>
              </a:solidFill>
              <a:miter lim="800000"/>
              <a:headEnd/>
              <a:tailEnd/>
            </a:ln>
          </p:spPr>
          <p:txBody>
            <a:bodyPr/>
            <a:lstStyle/>
            <a:p>
              <a:endParaRPr lang="en-US"/>
            </a:p>
          </p:txBody>
        </p:sp>
        <p:sp>
          <p:nvSpPr>
            <p:cNvPr id="15615" name="Rectangle 229"/>
            <p:cNvSpPr>
              <a:spLocks noChangeArrowheads="1"/>
            </p:cNvSpPr>
            <p:nvPr/>
          </p:nvSpPr>
          <p:spPr bwMode="auto">
            <a:xfrm>
              <a:off x="4899" y="2465"/>
              <a:ext cx="154" cy="30"/>
            </a:xfrm>
            <a:prstGeom prst="rect">
              <a:avLst/>
            </a:prstGeom>
            <a:noFill/>
            <a:ln w="6350">
              <a:solidFill>
                <a:srgbClr val="000000"/>
              </a:solidFill>
              <a:miter lim="800000"/>
              <a:headEnd/>
              <a:tailEnd/>
            </a:ln>
          </p:spPr>
          <p:txBody>
            <a:bodyPr/>
            <a:lstStyle/>
            <a:p>
              <a:endParaRPr lang="en-US"/>
            </a:p>
          </p:txBody>
        </p:sp>
        <p:sp>
          <p:nvSpPr>
            <p:cNvPr id="15616" name="Rectangle 230"/>
            <p:cNvSpPr>
              <a:spLocks noChangeArrowheads="1"/>
            </p:cNvSpPr>
            <p:nvPr/>
          </p:nvSpPr>
          <p:spPr bwMode="auto">
            <a:xfrm>
              <a:off x="5139" y="2465"/>
              <a:ext cx="154" cy="30"/>
            </a:xfrm>
            <a:prstGeom prst="rect">
              <a:avLst/>
            </a:prstGeom>
            <a:solidFill>
              <a:srgbClr val="3D96E3"/>
            </a:solidFill>
            <a:ln w="0">
              <a:solidFill>
                <a:srgbClr val="3D96E3"/>
              </a:solidFill>
              <a:miter lim="800000"/>
              <a:headEnd/>
              <a:tailEnd/>
            </a:ln>
          </p:spPr>
          <p:txBody>
            <a:bodyPr/>
            <a:lstStyle/>
            <a:p>
              <a:endParaRPr lang="en-US"/>
            </a:p>
          </p:txBody>
        </p:sp>
        <p:sp>
          <p:nvSpPr>
            <p:cNvPr id="15617" name="Rectangle 231"/>
            <p:cNvSpPr>
              <a:spLocks noChangeArrowheads="1"/>
            </p:cNvSpPr>
            <p:nvPr/>
          </p:nvSpPr>
          <p:spPr bwMode="auto">
            <a:xfrm>
              <a:off x="5139" y="2465"/>
              <a:ext cx="154" cy="30"/>
            </a:xfrm>
            <a:prstGeom prst="rect">
              <a:avLst/>
            </a:prstGeom>
            <a:noFill/>
            <a:ln w="6350">
              <a:solidFill>
                <a:srgbClr val="000000"/>
              </a:solidFill>
              <a:miter lim="800000"/>
              <a:headEnd/>
              <a:tailEnd/>
            </a:ln>
          </p:spPr>
          <p:txBody>
            <a:bodyPr/>
            <a:lstStyle/>
            <a:p>
              <a:endParaRPr lang="en-US"/>
            </a:p>
          </p:txBody>
        </p:sp>
        <p:sp>
          <p:nvSpPr>
            <p:cNvPr id="15618" name="Rectangle 232"/>
            <p:cNvSpPr>
              <a:spLocks noChangeArrowheads="1"/>
            </p:cNvSpPr>
            <p:nvPr/>
          </p:nvSpPr>
          <p:spPr bwMode="auto">
            <a:xfrm>
              <a:off x="4883" y="2599"/>
              <a:ext cx="154" cy="30"/>
            </a:xfrm>
            <a:prstGeom prst="rect">
              <a:avLst/>
            </a:prstGeom>
            <a:solidFill>
              <a:srgbClr val="3D96E3"/>
            </a:solidFill>
            <a:ln w="0">
              <a:solidFill>
                <a:srgbClr val="3D96E3"/>
              </a:solidFill>
              <a:miter lim="800000"/>
              <a:headEnd/>
              <a:tailEnd/>
            </a:ln>
          </p:spPr>
          <p:txBody>
            <a:bodyPr/>
            <a:lstStyle/>
            <a:p>
              <a:endParaRPr lang="en-US"/>
            </a:p>
          </p:txBody>
        </p:sp>
        <p:sp>
          <p:nvSpPr>
            <p:cNvPr id="15619" name="Rectangle 233"/>
            <p:cNvSpPr>
              <a:spLocks noChangeArrowheads="1"/>
            </p:cNvSpPr>
            <p:nvPr/>
          </p:nvSpPr>
          <p:spPr bwMode="auto">
            <a:xfrm>
              <a:off x="4883" y="2599"/>
              <a:ext cx="154" cy="30"/>
            </a:xfrm>
            <a:prstGeom prst="rect">
              <a:avLst/>
            </a:prstGeom>
            <a:noFill/>
            <a:ln w="6350">
              <a:solidFill>
                <a:srgbClr val="000000"/>
              </a:solidFill>
              <a:miter lim="800000"/>
              <a:headEnd/>
              <a:tailEnd/>
            </a:ln>
          </p:spPr>
          <p:txBody>
            <a:bodyPr/>
            <a:lstStyle/>
            <a:p>
              <a:endParaRPr lang="en-US"/>
            </a:p>
          </p:txBody>
        </p:sp>
        <p:sp>
          <p:nvSpPr>
            <p:cNvPr id="15620" name="Rectangle 234"/>
            <p:cNvSpPr>
              <a:spLocks noChangeArrowheads="1"/>
            </p:cNvSpPr>
            <p:nvPr/>
          </p:nvSpPr>
          <p:spPr bwMode="auto">
            <a:xfrm>
              <a:off x="5123" y="2599"/>
              <a:ext cx="154" cy="30"/>
            </a:xfrm>
            <a:prstGeom prst="rect">
              <a:avLst/>
            </a:prstGeom>
            <a:solidFill>
              <a:srgbClr val="3D96E3"/>
            </a:solidFill>
            <a:ln w="0">
              <a:solidFill>
                <a:srgbClr val="3D96E3"/>
              </a:solidFill>
              <a:miter lim="800000"/>
              <a:headEnd/>
              <a:tailEnd/>
            </a:ln>
          </p:spPr>
          <p:txBody>
            <a:bodyPr/>
            <a:lstStyle/>
            <a:p>
              <a:endParaRPr lang="en-US"/>
            </a:p>
          </p:txBody>
        </p:sp>
        <p:sp>
          <p:nvSpPr>
            <p:cNvPr id="15621" name="Rectangle 235"/>
            <p:cNvSpPr>
              <a:spLocks noChangeArrowheads="1"/>
            </p:cNvSpPr>
            <p:nvPr/>
          </p:nvSpPr>
          <p:spPr bwMode="auto">
            <a:xfrm>
              <a:off x="5123" y="2599"/>
              <a:ext cx="154" cy="30"/>
            </a:xfrm>
            <a:prstGeom prst="rect">
              <a:avLst/>
            </a:prstGeom>
            <a:noFill/>
            <a:ln w="6350">
              <a:solidFill>
                <a:srgbClr val="000000"/>
              </a:solidFill>
              <a:miter lim="800000"/>
              <a:headEnd/>
              <a:tailEnd/>
            </a:ln>
          </p:spPr>
          <p:txBody>
            <a:bodyPr/>
            <a:lstStyle/>
            <a:p>
              <a:endParaRPr lang="en-US"/>
            </a:p>
          </p:txBody>
        </p:sp>
        <p:sp>
          <p:nvSpPr>
            <p:cNvPr id="15622" name="Rectangle 236"/>
            <p:cNvSpPr>
              <a:spLocks noChangeArrowheads="1"/>
            </p:cNvSpPr>
            <p:nvPr/>
          </p:nvSpPr>
          <p:spPr bwMode="auto">
            <a:xfrm>
              <a:off x="4883" y="2647"/>
              <a:ext cx="154" cy="28"/>
            </a:xfrm>
            <a:prstGeom prst="rect">
              <a:avLst/>
            </a:prstGeom>
            <a:solidFill>
              <a:srgbClr val="3D96E3"/>
            </a:solidFill>
            <a:ln w="0">
              <a:solidFill>
                <a:srgbClr val="3D96E3"/>
              </a:solidFill>
              <a:miter lim="800000"/>
              <a:headEnd/>
              <a:tailEnd/>
            </a:ln>
          </p:spPr>
          <p:txBody>
            <a:bodyPr/>
            <a:lstStyle/>
            <a:p>
              <a:endParaRPr lang="en-US"/>
            </a:p>
          </p:txBody>
        </p:sp>
        <p:sp>
          <p:nvSpPr>
            <p:cNvPr id="15623" name="Rectangle 237"/>
            <p:cNvSpPr>
              <a:spLocks noChangeArrowheads="1"/>
            </p:cNvSpPr>
            <p:nvPr/>
          </p:nvSpPr>
          <p:spPr bwMode="auto">
            <a:xfrm>
              <a:off x="4883" y="2647"/>
              <a:ext cx="154" cy="28"/>
            </a:xfrm>
            <a:prstGeom prst="rect">
              <a:avLst/>
            </a:prstGeom>
            <a:noFill/>
            <a:ln w="6350">
              <a:solidFill>
                <a:srgbClr val="000000"/>
              </a:solidFill>
              <a:miter lim="800000"/>
              <a:headEnd/>
              <a:tailEnd/>
            </a:ln>
          </p:spPr>
          <p:txBody>
            <a:bodyPr/>
            <a:lstStyle/>
            <a:p>
              <a:endParaRPr lang="en-US"/>
            </a:p>
          </p:txBody>
        </p:sp>
        <p:sp>
          <p:nvSpPr>
            <p:cNvPr id="15624" name="Rectangle 238"/>
            <p:cNvSpPr>
              <a:spLocks noChangeArrowheads="1"/>
            </p:cNvSpPr>
            <p:nvPr/>
          </p:nvSpPr>
          <p:spPr bwMode="auto">
            <a:xfrm>
              <a:off x="5123" y="2647"/>
              <a:ext cx="154" cy="28"/>
            </a:xfrm>
            <a:prstGeom prst="rect">
              <a:avLst/>
            </a:prstGeom>
            <a:solidFill>
              <a:srgbClr val="3D96E3"/>
            </a:solidFill>
            <a:ln w="0">
              <a:solidFill>
                <a:srgbClr val="3D96E3"/>
              </a:solidFill>
              <a:miter lim="800000"/>
              <a:headEnd/>
              <a:tailEnd/>
            </a:ln>
          </p:spPr>
          <p:txBody>
            <a:bodyPr/>
            <a:lstStyle/>
            <a:p>
              <a:endParaRPr lang="en-US"/>
            </a:p>
          </p:txBody>
        </p:sp>
        <p:sp>
          <p:nvSpPr>
            <p:cNvPr id="15625" name="Rectangle 239"/>
            <p:cNvSpPr>
              <a:spLocks noChangeArrowheads="1"/>
            </p:cNvSpPr>
            <p:nvPr/>
          </p:nvSpPr>
          <p:spPr bwMode="auto">
            <a:xfrm>
              <a:off x="5123" y="2647"/>
              <a:ext cx="154" cy="28"/>
            </a:xfrm>
            <a:prstGeom prst="rect">
              <a:avLst/>
            </a:prstGeom>
            <a:noFill/>
            <a:ln w="6350">
              <a:solidFill>
                <a:srgbClr val="000000"/>
              </a:solidFill>
              <a:miter lim="800000"/>
              <a:headEnd/>
              <a:tailEnd/>
            </a:ln>
          </p:spPr>
          <p:txBody>
            <a:bodyPr/>
            <a:lstStyle/>
            <a:p>
              <a:endParaRPr lang="en-US"/>
            </a:p>
          </p:txBody>
        </p:sp>
        <p:sp>
          <p:nvSpPr>
            <p:cNvPr id="15626" name="Rectangle 240"/>
            <p:cNvSpPr>
              <a:spLocks noChangeArrowheads="1"/>
            </p:cNvSpPr>
            <p:nvPr/>
          </p:nvSpPr>
          <p:spPr bwMode="auto">
            <a:xfrm>
              <a:off x="4899" y="2419"/>
              <a:ext cx="154" cy="28"/>
            </a:xfrm>
            <a:prstGeom prst="rect">
              <a:avLst/>
            </a:prstGeom>
            <a:solidFill>
              <a:srgbClr val="3D96E3"/>
            </a:solidFill>
            <a:ln w="0">
              <a:solidFill>
                <a:srgbClr val="3D96E3"/>
              </a:solidFill>
              <a:miter lim="800000"/>
              <a:headEnd/>
              <a:tailEnd/>
            </a:ln>
          </p:spPr>
          <p:txBody>
            <a:bodyPr/>
            <a:lstStyle/>
            <a:p>
              <a:endParaRPr lang="en-US"/>
            </a:p>
          </p:txBody>
        </p:sp>
        <p:sp>
          <p:nvSpPr>
            <p:cNvPr id="15627" name="Rectangle 241"/>
            <p:cNvSpPr>
              <a:spLocks noChangeArrowheads="1"/>
            </p:cNvSpPr>
            <p:nvPr/>
          </p:nvSpPr>
          <p:spPr bwMode="auto">
            <a:xfrm>
              <a:off x="4899" y="2419"/>
              <a:ext cx="154" cy="28"/>
            </a:xfrm>
            <a:prstGeom prst="rect">
              <a:avLst/>
            </a:prstGeom>
            <a:noFill/>
            <a:ln w="6350">
              <a:solidFill>
                <a:srgbClr val="000000"/>
              </a:solidFill>
              <a:miter lim="800000"/>
              <a:headEnd/>
              <a:tailEnd/>
            </a:ln>
          </p:spPr>
          <p:txBody>
            <a:bodyPr/>
            <a:lstStyle/>
            <a:p>
              <a:endParaRPr lang="en-US"/>
            </a:p>
          </p:txBody>
        </p:sp>
        <p:sp>
          <p:nvSpPr>
            <p:cNvPr id="15628" name="Rectangle 242"/>
            <p:cNvSpPr>
              <a:spLocks noChangeArrowheads="1"/>
            </p:cNvSpPr>
            <p:nvPr/>
          </p:nvSpPr>
          <p:spPr bwMode="auto">
            <a:xfrm>
              <a:off x="5139" y="2419"/>
              <a:ext cx="154" cy="28"/>
            </a:xfrm>
            <a:prstGeom prst="rect">
              <a:avLst/>
            </a:prstGeom>
            <a:solidFill>
              <a:srgbClr val="3D96E3"/>
            </a:solidFill>
            <a:ln w="0">
              <a:solidFill>
                <a:srgbClr val="3D96E3"/>
              </a:solidFill>
              <a:miter lim="800000"/>
              <a:headEnd/>
              <a:tailEnd/>
            </a:ln>
          </p:spPr>
          <p:txBody>
            <a:bodyPr/>
            <a:lstStyle/>
            <a:p>
              <a:endParaRPr lang="en-US"/>
            </a:p>
          </p:txBody>
        </p:sp>
        <p:sp>
          <p:nvSpPr>
            <p:cNvPr id="15629" name="Rectangle 243"/>
            <p:cNvSpPr>
              <a:spLocks noChangeArrowheads="1"/>
            </p:cNvSpPr>
            <p:nvPr/>
          </p:nvSpPr>
          <p:spPr bwMode="auto">
            <a:xfrm>
              <a:off x="5139" y="2419"/>
              <a:ext cx="154" cy="28"/>
            </a:xfrm>
            <a:prstGeom prst="rect">
              <a:avLst/>
            </a:prstGeom>
            <a:noFill/>
            <a:ln w="6350">
              <a:solidFill>
                <a:srgbClr val="000000"/>
              </a:solidFill>
              <a:miter lim="800000"/>
              <a:headEnd/>
              <a:tailEnd/>
            </a:ln>
          </p:spPr>
          <p:txBody>
            <a:bodyPr/>
            <a:lstStyle/>
            <a:p>
              <a:endParaRPr lang="en-US"/>
            </a:p>
          </p:txBody>
        </p:sp>
        <p:sp>
          <p:nvSpPr>
            <p:cNvPr id="15630" name="Rectangle 244"/>
            <p:cNvSpPr>
              <a:spLocks noChangeArrowheads="1"/>
            </p:cNvSpPr>
            <p:nvPr/>
          </p:nvSpPr>
          <p:spPr bwMode="auto">
            <a:xfrm>
              <a:off x="5363" y="1827"/>
              <a:ext cx="10" cy="464"/>
            </a:xfrm>
            <a:prstGeom prst="rect">
              <a:avLst/>
            </a:prstGeom>
            <a:solidFill>
              <a:srgbClr val="BABABA"/>
            </a:solidFill>
            <a:ln w="0">
              <a:solidFill>
                <a:srgbClr val="BABABA"/>
              </a:solidFill>
              <a:miter lim="800000"/>
              <a:headEnd/>
              <a:tailEnd/>
            </a:ln>
          </p:spPr>
          <p:txBody>
            <a:bodyPr/>
            <a:lstStyle/>
            <a:p>
              <a:endParaRPr lang="en-US"/>
            </a:p>
          </p:txBody>
        </p:sp>
        <p:sp>
          <p:nvSpPr>
            <p:cNvPr id="15631" name="Rectangle 245"/>
            <p:cNvSpPr>
              <a:spLocks noChangeArrowheads="1"/>
            </p:cNvSpPr>
            <p:nvPr/>
          </p:nvSpPr>
          <p:spPr bwMode="auto">
            <a:xfrm>
              <a:off x="5363" y="1827"/>
              <a:ext cx="10" cy="464"/>
            </a:xfrm>
            <a:prstGeom prst="rect">
              <a:avLst/>
            </a:prstGeom>
            <a:noFill/>
            <a:ln w="6350">
              <a:solidFill>
                <a:srgbClr val="000000"/>
              </a:solidFill>
              <a:miter lim="800000"/>
              <a:headEnd/>
              <a:tailEnd/>
            </a:ln>
          </p:spPr>
          <p:txBody>
            <a:bodyPr/>
            <a:lstStyle/>
            <a:p>
              <a:endParaRPr lang="en-US"/>
            </a:p>
          </p:txBody>
        </p:sp>
        <p:sp>
          <p:nvSpPr>
            <p:cNvPr id="15632" name="Rectangle 246"/>
            <p:cNvSpPr>
              <a:spLocks noChangeArrowheads="1"/>
            </p:cNvSpPr>
            <p:nvPr/>
          </p:nvSpPr>
          <p:spPr bwMode="auto">
            <a:xfrm flipH="1">
              <a:off x="4882" y="3309"/>
              <a:ext cx="41" cy="42"/>
            </a:xfrm>
            <a:prstGeom prst="rect">
              <a:avLst/>
            </a:prstGeom>
            <a:solidFill>
              <a:schemeClr val="tx2"/>
            </a:solidFill>
            <a:ln w="9525">
              <a:noFill/>
              <a:miter lim="800000"/>
              <a:headEnd/>
              <a:tailEnd/>
            </a:ln>
          </p:spPr>
          <p:txBody>
            <a:bodyPr wrap="none" anchor="ctr"/>
            <a:lstStyle/>
            <a:p>
              <a:endParaRPr lang="en-US"/>
            </a:p>
          </p:txBody>
        </p:sp>
        <p:sp>
          <p:nvSpPr>
            <p:cNvPr id="15633" name="Rectangle 247"/>
            <p:cNvSpPr>
              <a:spLocks noChangeArrowheads="1"/>
            </p:cNvSpPr>
            <p:nvPr/>
          </p:nvSpPr>
          <p:spPr bwMode="auto">
            <a:xfrm flipH="1">
              <a:off x="4882" y="2815"/>
              <a:ext cx="41" cy="42"/>
            </a:xfrm>
            <a:prstGeom prst="rect">
              <a:avLst/>
            </a:prstGeom>
            <a:solidFill>
              <a:schemeClr val="tx2"/>
            </a:solidFill>
            <a:ln w="9525">
              <a:noFill/>
              <a:miter lim="800000"/>
              <a:headEnd/>
              <a:tailEnd/>
            </a:ln>
          </p:spPr>
          <p:txBody>
            <a:bodyPr wrap="none" anchor="ctr"/>
            <a:lstStyle/>
            <a:p>
              <a:endParaRPr lang="en-US"/>
            </a:p>
          </p:txBody>
        </p:sp>
        <p:pic>
          <p:nvPicPr>
            <p:cNvPr id="15634" name="Picture 248"/>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368" y="2775"/>
              <a:ext cx="1060" cy="600"/>
            </a:xfrm>
            <a:prstGeom prst="rect">
              <a:avLst/>
            </a:prstGeom>
            <a:noFill/>
            <a:ln w="9525">
              <a:noFill/>
              <a:miter lim="800000"/>
              <a:headEnd/>
              <a:tailEnd/>
            </a:ln>
          </p:spPr>
        </p:pic>
      </p:grpSp>
      <p:sp>
        <p:nvSpPr>
          <p:cNvPr id="390393" name="Rectangle 249"/>
          <p:cNvSpPr>
            <a:spLocks noChangeArrowheads="1"/>
          </p:cNvSpPr>
          <p:nvPr/>
        </p:nvSpPr>
        <p:spPr bwMode="auto">
          <a:xfrm>
            <a:off x="8043863" y="4002088"/>
            <a:ext cx="42862" cy="112712"/>
          </a:xfrm>
          <a:prstGeom prst="rect">
            <a:avLst/>
          </a:prstGeom>
          <a:solidFill>
            <a:srgbClr val="FF0000"/>
          </a:solidFill>
          <a:ln w="9525">
            <a:noFill/>
            <a:miter lim="800000"/>
            <a:headEnd/>
            <a:tailEnd/>
          </a:ln>
        </p:spPr>
        <p:txBody>
          <a:bodyPr wrap="none" anchor="ctr"/>
          <a:lstStyle/>
          <a:p>
            <a:endParaRPr lang="en-US"/>
          </a:p>
        </p:txBody>
      </p:sp>
      <p:sp>
        <p:nvSpPr>
          <p:cNvPr id="15364" name="Rectangle 250"/>
          <p:cNvSpPr>
            <a:spLocks noGrp="1" noChangeArrowheads="1"/>
          </p:cNvSpPr>
          <p:nvPr>
            <p:ph type="title"/>
          </p:nvPr>
        </p:nvSpPr>
        <p:spPr>
          <a:xfrm>
            <a:off x="457200" y="7346"/>
            <a:ext cx="8229600" cy="1143000"/>
          </a:xfrm>
        </p:spPr>
        <p:txBody>
          <a:bodyPr/>
          <a:lstStyle/>
          <a:p>
            <a:r>
              <a:rPr lang="en-US" dirty="0" smtClean="0"/>
              <a:t>LTQ Orbitrap Operation Principle</a:t>
            </a:r>
          </a:p>
        </p:txBody>
      </p:sp>
      <p:sp>
        <p:nvSpPr>
          <p:cNvPr id="390395" name="Rectangle 251"/>
          <p:cNvSpPr>
            <a:spLocks noChangeArrowheads="1"/>
          </p:cNvSpPr>
          <p:nvPr/>
        </p:nvSpPr>
        <p:spPr bwMode="auto">
          <a:xfrm>
            <a:off x="7926388" y="3211513"/>
            <a:ext cx="347662" cy="100012"/>
          </a:xfrm>
          <a:prstGeom prst="rect">
            <a:avLst/>
          </a:prstGeom>
          <a:solidFill>
            <a:srgbClr val="FF0000"/>
          </a:solidFill>
          <a:ln w="9525">
            <a:noFill/>
            <a:miter lim="800000"/>
            <a:headEnd/>
            <a:tailEnd/>
          </a:ln>
        </p:spPr>
        <p:txBody>
          <a:bodyPr wrap="none" anchor="ctr"/>
          <a:lstStyle/>
          <a:p>
            <a:endParaRPr lang="en-US"/>
          </a:p>
        </p:txBody>
      </p:sp>
      <p:sp>
        <p:nvSpPr>
          <p:cNvPr id="390396" name="Rectangle 252"/>
          <p:cNvSpPr>
            <a:spLocks noChangeArrowheads="1"/>
          </p:cNvSpPr>
          <p:nvPr/>
        </p:nvSpPr>
        <p:spPr bwMode="auto">
          <a:xfrm>
            <a:off x="8034338" y="3211513"/>
            <a:ext cx="131762" cy="100012"/>
          </a:xfrm>
          <a:prstGeom prst="rect">
            <a:avLst/>
          </a:prstGeom>
          <a:solidFill>
            <a:srgbClr val="FF0000"/>
          </a:solidFill>
          <a:ln w="9525">
            <a:noFill/>
            <a:miter lim="800000"/>
            <a:headEnd/>
            <a:tailEnd/>
          </a:ln>
        </p:spPr>
        <p:txBody>
          <a:bodyPr wrap="none" anchor="ctr"/>
          <a:lstStyle/>
          <a:p>
            <a:endParaRPr lang="en-US"/>
          </a:p>
        </p:txBody>
      </p:sp>
      <p:sp>
        <p:nvSpPr>
          <p:cNvPr id="390397" name="Rectangle 253"/>
          <p:cNvSpPr>
            <a:spLocks noChangeArrowheads="1"/>
          </p:cNvSpPr>
          <p:nvPr/>
        </p:nvSpPr>
        <p:spPr bwMode="auto">
          <a:xfrm>
            <a:off x="8075613" y="3211513"/>
            <a:ext cx="42862" cy="100012"/>
          </a:xfrm>
          <a:prstGeom prst="rect">
            <a:avLst/>
          </a:prstGeom>
          <a:solidFill>
            <a:srgbClr val="FF0000"/>
          </a:solidFill>
          <a:ln w="9525">
            <a:noFill/>
            <a:miter lim="800000"/>
            <a:headEnd/>
            <a:tailEnd/>
          </a:ln>
        </p:spPr>
        <p:txBody>
          <a:bodyPr wrap="none" anchor="ctr"/>
          <a:lstStyle/>
          <a:p>
            <a:endParaRPr lang="en-US"/>
          </a:p>
        </p:txBody>
      </p:sp>
      <p:pic>
        <p:nvPicPr>
          <p:cNvPr id="390398" name="Picture 254"/>
          <p:cNvPicPr>
            <a:picLocks noChangeAspect="1" noChangeArrowheads="1"/>
          </p:cNvPicPr>
          <p:nvPr/>
        </p:nvPicPr>
        <p:blipFill>
          <a:blip r:embed="rId4" cstate="print"/>
          <a:srcRect/>
          <a:stretch>
            <a:fillRect/>
          </a:stretch>
        </p:blipFill>
        <p:spPr bwMode="auto">
          <a:xfrm>
            <a:off x="7920038" y="3043238"/>
            <a:ext cx="361950" cy="349250"/>
          </a:xfrm>
          <a:prstGeom prst="rect">
            <a:avLst/>
          </a:prstGeom>
          <a:noFill/>
          <a:ln w="9525">
            <a:noFill/>
            <a:miter lim="800000"/>
            <a:headEnd/>
            <a:tailEnd/>
          </a:ln>
        </p:spPr>
      </p:pic>
      <p:sp>
        <p:nvSpPr>
          <p:cNvPr id="390399" name="Rectangle 255"/>
          <p:cNvSpPr>
            <a:spLocks noChangeArrowheads="1"/>
          </p:cNvSpPr>
          <p:nvPr/>
        </p:nvSpPr>
        <p:spPr bwMode="auto">
          <a:xfrm>
            <a:off x="5381625" y="3214688"/>
            <a:ext cx="347663" cy="100012"/>
          </a:xfrm>
          <a:prstGeom prst="rect">
            <a:avLst/>
          </a:prstGeom>
          <a:solidFill>
            <a:srgbClr val="FF0000"/>
          </a:solidFill>
          <a:ln w="9525">
            <a:noFill/>
            <a:miter lim="800000"/>
            <a:headEnd/>
            <a:tailEnd/>
          </a:ln>
        </p:spPr>
        <p:txBody>
          <a:bodyPr wrap="none" anchor="ctr"/>
          <a:lstStyle/>
          <a:p>
            <a:endParaRPr lang="en-US"/>
          </a:p>
        </p:txBody>
      </p:sp>
      <p:sp>
        <p:nvSpPr>
          <p:cNvPr id="390400" name="Rectangle 256"/>
          <p:cNvSpPr>
            <a:spLocks noChangeArrowheads="1"/>
          </p:cNvSpPr>
          <p:nvPr/>
        </p:nvSpPr>
        <p:spPr bwMode="auto">
          <a:xfrm>
            <a:off x="8042275" y="3990975"/>
            <a:ext cx="50800" cy="131763"/>
          </a:xfrm>
          <a:prstGeom prst="rect">
            <a:avLst/>
          </a:prstGeom>
          <a:solidFill>
            <a:schemeClr val="tx2"/>
          </a:solidFill>
          <a:ln w="9525">
            <a:noFill/>
            <a:miter lim="800000"/>
            <a:headEnd/>
            <a:tailEnd/>
          </a:ln>
        </p:spPr>
        <p:txBody>
          <a:bodyPr wrap="none" anchor="ctr"/>
          <a:lstStyle/>
          <a:p>
            <a:endParaRPr lang="en-US"/>
          </a:p>
        </p:txBody>
      </p:sp>
      <p:sp>
        <p:nvSpPr>
          <p:cNvPr id="390401" name="AutoShape 257"/>
          <p:cNvSpPr>
            <a:spLocks noChangeArrowheads="1"/>
          </p:cNvSpPr>
          <p:nvPr/>
        </p:nvSpPr>
        <p:spPr bwMode="auto">
          <a:xfrm rot="-5400000">
            <a:off x="7808119" y="4799807"/>
            <a:ext cx="528637" cy="171450"/>
          </a:xfrm>
          <a:custGeom>
            <a:avLst/>
            <a:gdLst>
              <a:gd name="T0" fmla="*/ 6468927 w 21600"/>
              <a:gd name="T1" fmla="*/ 0 h 21600"/>
              <a:gd name="T2" fmla="*/ 805609 w 21600"/>
              <a:gd name="T3" fmla="*/ 669917 h 21600"/>
              <a:gd name="T4" fmla="*/ 6468927 w 21600"/>
              <a:gd name="T5" fmla="*/ 169418 h 21600"/>
              <a:gd name="T6" fmla="*/ 12132218 w 21600"/>
              <a:gd name="T7" fmla="*/ 669917 h 21600"/>
              <a:gd name="T8" fmla="*/ 0 60000 65536"/>
              <a:gd name="T9" fmla="*/ 0 60000 65536"/>
              <a:gd name="T10" fmla="*/ 0 60000 65536"/>
              <a:gd name="T11" fmla="*/ 0 60000 65536"/>
              <a:gd name="T12" fmla="*/ 393 w 21600"/>
              <a:gd name="T13" fmla="*/ 0 h 21600"/>
              <a:gd name="T14" fmla="*/ 21207 w 21600"/>
              <a:gd name="T15" fmla="*/ 12968 h 21600"/>
            </a:gdLst>
            <a:ahLst/>
            <a:cxnLst>
              <a:cxn ang="T8">
                <a:pos x="T0" y="T1"/>
              </a:cxn>
              <a:cxn ang="T9">
                <a:pos x="T2" y="T3"/>
              </a:cxn>
              <a:cxn ang="T10">
                <a:pos x="T4" y="T5"/>
              </a:cxn>
              <a:cxn ang="T11">
                <a:pos x="T6" y="T7"/>
              </a:cxn>
            </a:cxnLst>
            <a:rect l="T12" t="T13" r="T14" b="T15"/>
            <a:pathLst>
              <a:path w="21600" h="21600">
                <a:moveTo>
                  <a:pt x="2690" y="10657"/>
                </a:moveTo>
                <a:cubicBezTo>
                  <a:pt x="2768" y="6233"/>
                  <a:pt x="6376" y="2688"/>
                  <a:pt x="10800" y="2689"/>
                </a:cubicBezTo>
                <a:cubicBezTo>
                  <a:pt x="15223" y="2689"/>
                  <a:pt x="18831" y="6233"/>
                  <a:pt x="18909" y="10657"/>
                </a:cubicBezTo>
                <a:lnTo>
                  <a:pt x="21598" y="10609"/>
                </a:lnTo>
                <a:cubicBezTo>
                  <a:pt x="21494" y="4720"/>
                  <a:pt x="16690" y="-1"/>
                  <a:pt x="10799" y="0"/>
                </a:cubicBezTo>
                <a:cubicBezTo>
                  <a:pt x="4909" y="0"/>
                  <a:pt x="105" y="4720"/>
                  <a:pt x="1" y="10609"/>
                </a:cubicBezTo>
                <a:close/>
              </a:path>
            </a:pathLst>
          </a:custGeom>
          <a:solidFill>
            <a:srgbClr val="FF0000"/>
          </a:solidFill>
          <a:ln w="9525">
            <a:noFill/>
            <a:miter lim="800000"/>
            <a:headEnd/>
            <a:tailEnd/>
          </a:ln>
        </p:spPr>
        <p:txBody>
          <a:bodyPr wrap="none" anchor="ctr"/>
          <a:lstStyle/>
          <a:p>
            <a:endParaRPr lang="en-US"/>
          </a:p>
        </p:txBody>
      </p:sp>
      <p:pic>
        <p:nvPicPr>
          <p:cNvPr id="15372" name="Picture 25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7375" y="4695825"/>
            <a:ext cx="1651000" cy="384175"/>
          </a:xfrm>
          <a:prstGeom prst="rect">
            <a:avLst/>
          </a:prstGeom>
          <a:noFill/>
          <a:ln w="9525">
            <a:noFill/>
            <a:miter lim="800000"/>
            <a:headEnd/>
            <a:tailEnd/>
          </a:ln>
        </p:spPr>
      </p:pic>
      <p:sp>
        <p:nvSpPr>
          <p:cNvPr id="390403" name="AutoShape 259"/>
          <p:cNvSpPr>
            <a:spLocks noChangeArrowheads="1"/>
          </p:cNvSpPr>
          <p:nvPr/>
        </p:nvSpPr>
        <p:spPr bwMode="auto">
          <a:xfrm rot="5400000" flipH="1">
            <a:off x="7802562" y="4799013"/>
            <a:ext cx="530225" cy="171450"/>
          </a:xfrm>
          <a:custGeom>
            <a:avLst/>
            <a:gdLst>
              <a:gd name="T0" fmla="*/ 6507850 w 21600"/>
              <a:gd name="T1" fmla="*/ 0 h 21600"/>
              <a:gd name="T2" fmla="*/ 810459 w 21600"/>
              <a:gd name="T3" fmla="*/ 669917 h 21600"/>
              <a:gd name="T4" fmla="*/ 6507850 w 21600"/>
              <a:gd name="T5" fmla="*/ 169418 h 21600"/>
              <a:gd name="T6" fmla="*/ 12205214 w 21600"/>
              <a:gd name="T7" fmla="*/ 669917 h 21600"/>
              <a:gd name="T8" fmla="*/ 0 60000 65536"/>
              <a:gd name="T9" fmla="*/ 0 60000 65536"/>
              <a:gd name="T10" fmla="*/ 0 60000 65536"/>
              <a:gd name="T11" fmla="*/ 0 60000 65536"/>
              <a:gd name="T12" fmla="*/ 393 w 21600"/>
              <a:gd name="T13" fmla="*/ 0 h 21600"/>
              <a:gd name="T14" fmla="*/ 21207 w 21600"/>
              <a:gd name="T15" fmla="*/ 12968 h 21600"/>
            </a:gdLst>
            <a:ahLst/>
            <a:cxnLst>
              <a:cxn ang="T8">
                <a:pos x="T0" y="T1"/>
              </a:cxn>
              <a:cxn ang="T9">
                <a:pos x="T2" y="T3"/>
              </a:cxn>
              <a:cxn ang="T10">
                <a:pos x="T4" y="T5"/>
              </a:cxn>
              <a:cxn ang="T11">
                <a:pos x="T6" y="T7"/>
              </a:cxn>
            </a:cxnLst>
            <a:rect l="T12" t="T13" r="T14" b="T15"/>
            <a:pathLst>
              <a:path w="21600" h="21600">
                <a:moveTo>
                  <a:pt x="2690" y="10657"/>
                </a:moveTo>
                <a:cubicBezTo>
                  <a:pt x="2768" y="6233"/>
                  <a:pt x="6376" y="2688"/>
                  <a:pt x="10800" y="2689"/>
                </a:cubicBezTo>
                <a:cubicBezTo>
                  <a:pt x="15223" y="2689"/>
                  <a:pt x="18831" y="6233"/>
                  <a:pt x="18909" y="10657"/>
                </a:cubicBezTo>
                <a:lnTo>
                  <a:pt x="21598" y="10609"/>
                </a:lnTo>
                <a:cubicBezTo>
                  <a:pt x="21494" y="4720"/>
                  <a:pt x="16690" y="-1"/>
                  <a:pt x="10799" y="0"/>
                </a:cubicBezTo>
                <a:cubicBezTo>
                  <a:pt x="4909" y="0"/>
                  <a:pt x="105" y="4720"/>
                  <a:pt x="1" y="10609"/>
                </a:cubicBezTo>
                <a:close/>
              </a:path>
            </a:pathLst>
          </a:custGeom>
          <a:solidFill>
            <a:srgbClr val="FF0000"/>
          </a:solidFill>
          <a:ln w="9525">
            <a:noFill/>
            <a:miter lim="800000"/>
            <a:headEnd/>
            <a:tailEnd/>
          </a:ln>
        </p:spPr>
        <p:txBody>
          <a:bodyPr wrap="none" anchor="ctr"/>
          <a:lstStyle/>
          <a:p>
            <a:endParaRPr lang="en-US"/>
          </a:p>
        </p:txBody>
      </p:sp>
      <p:pic>
        <p:nvPicPr>
          <p:cNvPr id="390404" name="Picture 260"/>
          <p:cNvPicPr>
            <a:picLocks noChangeAspect="1" noChangeArrowheads="1"/>
          </p:cNvPicPr>
          <p:nvPr/>
        </p:nvPicPr>
        <p:blipFill>
          <a:blip r:embed="rId6" cstate="print"/>
          <a:srcRect/>
          <a:stretch>
            <a:fillRect/>
          </a:stretch>
        </p:blipFill>
        <p:spPr bwMode="auto">
          <a:xfrm>
            <a:off x="7954963" y="4624388"/>
            <a:ext cx="206375" cy="520700"/>
          </a:xfrm>
          <a:prstGeom prst="rect">
            <a:avLst/>
          </a:prstGeom>
          <a:noFill/>
          <a:ln w="9525">
            <a:noFill/>
            <a:miter lim="800000"/>
            <a:headEnd/>
            <a:tailEnd/>
          </a:ln>
        </p:spPr>
      </p:pic>
      <p:pic>
        <p:nvPicPr>
          <p:cNvPr id="390405" name="Picture 261"/>
          <p:cNvPicPr>
            <a:picLocks noChangeAspect="1" noChangeArrowheads="1"/>
          </p:cNvPicPr>
          <p:nvPr/>
        </p:nvPicPr>
        <p:blipFill>
          <a:blip r:embed="rId7" cstate="print"/>
          <a:srcRect/>
          <a:stretch>
            <a:fillRect/>
          </a:stretch>
        </p:blipFill>
        <p:spPr bwMode="auto">
          <a:xfrm>
            <a:off x="4498975" y="5407025"/>
            <a:ext cx="1098550" cy="587375"/>
          </a:xfrm>
          <a:prstGeom prst="rect">
            <a:avLst/>
          </a:prstGeom>
          <a:noFill/>
          <a:ln w="9525">
            <a:noFill/>
            <a:miter lim="800000"/>
            <a:headEnd/>
            <a:tailEnd/>
          </a:ln>
        </p:spPr>
      </p:pic>
      <p:grpSp>
        <p:nvGrpSpPr>
          <p:cNvPr id="3" name="Group 262"/>
          <p:cNvGrpSpPr>
            <a:grpSpLocks/>
          </p:cNvGrpSpPr>
          <p:nvPr/>
        </p:nvGrpSpPr>
        <p:grpSpPr bwMode="auto">
          <a:xfrm>
            <a:off x="5597525" y="5218113"/>
            <a:ext cx="2495550" cy="787400"/>
            <a:chOff x="3526" y="3287"/>
            <a:chExt cx="1572" cy="496"/>
          </a:xfrm>
        </p:grpSpPr>
        <p:sp>
          <p:nvSpPr>
            <p:cNvPr id="15384" name="Line 263"/>
            <p:cNvSpPr>
              <a:spLocks noChangeShapeType="1"/>
            </p:cNvSpPr>
            <p:nvPr/>
          </p:nvSpPr>
          <p:spPr bwMode="auto">
            <a:xfrm flipH="1">
              <a:off x="4658" y="3287"/>
              <a:ext cx="0" cy="239"/>
            </a:xfrm>
            <a:prstGeom prst="line">
              <a:avLst/>
            </a:prstGeom>
            <a:noFill/>
            <a:ln w="9525">
              <a:solidFill>
                <a:schemeClr val="tx1"/>
              </a:solidFill>
              <a:round/>
              <a:headEnd/>
              <a:tailEnd/>
            </a:ln>
          </p:spPr>
          <p:txBody>
            <a:bodyPr/>
            <a:lstStyle/>
            <a:p>
              <a:endParaRPr lang="en-US"/>
            </a:p>
          </p:txBody>
        </p:sp>
        <p:sp>
          <p:nvSpPr>
            <p:cNvPr id="15385" name="Line 264"/>
            <p:cNvSpPr>
              <a:spLocks noChangeShapeType="1"/>
            </p:cNvSpPr>
            <p:nvPr/>
          </p:nvSpPr>
          <p:spPr bwMode="auto">
            <a:xfrm flipH="1">
              <a:off x="5098" y="3301"/>
              <a:ext cx="0" cy="358"/>
            </a:xfrm>
            <a:prstGeom prst="line">
              <a:avLst/>
            </a:prstGeom>
            <a:noFill/>
            <a:ln w="9525">
              <a:solidFill>
                <a:schemeClr val="tx1"/>
              </a:solidFill>
              <a:round/>
              <a:headEnd/>
              <a:tailEnd/>
            </a:ln>
          </p:spPr>
          <p:txBody>
            <a:bodyPr/>
            <a:lstStyle/>
            <a:p>
              <a:endParaRPr lang="en-US"/>
            </a:p>
          </p:txBody>
        </p:sp>
        <p:sp>
          <p:nvSpPr>
            <p:cNvPr id="15386" name="Line 265"/>
            <p:cNvSpPr>
              <a:spLocks noChangeShapeType="1"/>
            </p:cNvSpPr>
            <p:nvPr/>
          </p:nvSpPr>
          <p:spPr bwMode="auto">
            <a:xfrm flipH="1">
              <a:off x="3786" y="3523"/>
              <a:ext cx="870" cy="2"/>
            </a:xfrm>
            <a:prstGeom prst="line">
              <a:avLst/>
            </a:prstGeom>
            <a:noFill/>
            <a:ln w="9525">
              <a:solidFill>
                <a:schemeClr val="tx1"/>
              </a:solidFill>
              <a:round/>
              <a:headEnd/>
              <a:tailEnd/>
            </a:ln>
          </p:spPr>
          <p:txBody>
            <a:bodyPr/>
            <a:lstStyle/>
            <a:p>
              <a:endParaRPr lang="en-US"/>
            </a:p>
          </p:txBody>
        </p:sp>
        <p:sp>
          <p:nvSpPr>
            <p:cNvPr id="15387" name="AutoShape 266"/>
            <p:cNvSpPr>
              <a:spLocks noChangeArrowheads="1"/>
            </p:cNvSpPr>
            <p:nvPr/>
          </p:nvSpPr>
          <p:spPr bwMode="auto">
            <a:xfrm rot="16200000" flipH="1">
              <a:off x="3464" y="3452"/>
              <a:ext cx="393" cy="27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15388" name="Line 267"/>
            <p:cNvSpPr>
              <a:spLocks noChangeShapeType="1"/>
            </p:cNvSpPr>
            <p:nvPr/>
          </p:nvSpPr>
          <p:spPr bwMode="auto">
            <a:xfrm flipH="1">
              <a:off x="3794" y="3661"/>
              <a:ext cx="1297" cy="0"/>
            </a:xfrm>
            <a:prstGeom prst="line">
              <a:avLst/>
            </a:prstGeom>
            <a:noFill/>
            <a:ln w="9525">
              <a:solidFill>
                <a:schemeClr val="tx1"/>
              </a:solidFill>
              <a:round/>
              <a:headEnd/>
              <a:tailEnd/>
            </a:ln>
          </p:spPr>
          <p:txBody>
            <a:bodyPr/>
            <a:lstStyle/>
            <a:p>
              <a:endParaRPr lang="en-US"/>
            </a:p>
          </p:txBody>
        </p:sp>
      </p:grpSp>
      <p:sp>
        <p:nvSpPr>
          <p:cNvPr id="15377" name="Text Box 268"/>
          <p:cNvSpPr txBox="1">
            <a:spLocks noChangeArrowheads="1"/>
          </p:cNvSpPr>
          <p:nvPr/>
        </p:nvSpPr>
        <p:spPr bwMode="auto">
          <a:xfrm>
            <a:off x="396875" y="1001713"/>
            <a:ext cx="3417888" cy="336550"/>
          </a:xfrm>
          <a:prstGeom prst="rect">
            <a:avLst/>
          </a:prstGeom>
          <a:noFill/>
          <a:ln w="9525">
            <a:noFill/>
            <a:miter lim="800000"/>
            <a:headEnd/>
            <a:tailEnd/>
          </a:ln>
        </p:spPr>
        <p:txBody>
          <a:bodyPr wrap="none">
            <a:spAutoFit/>
          </a:bodyPr>
          <a:lstStyle/>
          <a:p>
            <a:r>
              <a:rPr lang="en-US" sz="1600" b="0"/>
              <a:t>1. Ions are stored in the Linear Trap</a:t>
            </a:r>
          </a:p>
        </p:txBody>
      </p:sp>
      <p:sp>
        <p:nvSpPr>
          <p:cNvPr id="390413" name="Text Box 269"/>
          <p:cNvSpPr txBox="1">
            <a:spLocks noChangeArrowheads="1"/>
          </p:cNvSpPr>
          <p:nvPr/>
        </p:nvSpPr>
        <p:spPr bwMode="auto">
          <a:xfrm>
            <a:off x="396875" y="1254125"/>
            <a:ext cx="2352675" cy="336550"/>
          </a:xfrm>
          <a:prstGeom prst="rect">
            <a:avLst/>
          </a:prstGeom>
          <a:noFill/>
          <a:ln w="9525">
            <a:noFill/>
            <a:miter lim="800000"/>
            <a:headEnd/>
            <a:tailEnd/>
          </a:ln>
        </p:spPr>
        <p:txBody>
          <a:bodyPr wrap="none">
            <a:spAutoFit/>
          </a:bodyPr>
          <a:lstStyle/>
          <a:p>
            <a:r>
              <a:rPr lang="en-US" sz="1600" b="0"/>
              <a:t>2. …. are axially ejected</a:t>
            </a:r>
          </a:p>
        </p:txBody>
      </p:sp>
      <p:sp>
        <p:nvSpPr>
          <p:cNvPr id="390414" name="Text Box 270"/>
          <p:cNvSpPr txBox="1">
            <a:spLocks noChangeArrowheads="1"/>
          </p:cNvSpPr>
          <p:nvPr/>
        </p:nvSpPr>
        <p:spPr bwMode="auto">
          <a:xfrm>
            <a:off x="396875" y="1516063"/>
            <a:ext cx="2989263" cy="336550"/>
          </a:xfrm>
          <a:prstGeom prst="rect">
            <a:avLst/>
          </a:prstGeom>
          <a:noFill/>
          <a:ln w="9525">
            <a:noFill/>
            <a:miter lim="800000"/>
            <a:headEnd/>
            <a:tailEnd/>
          </a:ln>
        </p:spPr>
        <p:txBody>
          <a:bodyPr wrap="none">
            <a:spAutoFit/>
          </a:bodyPr>
          <a:lstStyle/>
          <a:p>
            <a:r>
              <a:rPr lang="en-US" sz="1600" b="0"/>
              <a:t>3. …. and trapped in the C-trap</a:t>
            </a:r>
          </a:p>
        </p:txBody>
      </p:sp>
      <p:sp>
        <p:nvSpPr>
          <p:cNvPr id="390415" name="Text Box 271"/>
          <p:cNvSpPr txBox="1">
            <a:spLocks noChangeArrowheads="1"/>
          </p:cNvSpPr>
          <p:nvPr/>
        </p:nvSpPr>
        <p:spPr bwMode="auto">
          <a:xfrm>
            <a:off x="396875" y="1774825"/>
            <a:ext cx="6692900" cy="336550"/>
          </a:xfrm>
          <a:prstGeom prst="rect">
            <a:avLst/>
          </a:prstGeom>
          <a:noFill/>
          <a:ln w="9525">
            <a:noFill/>
            <a:miter lim="800000"/>
            <a:headEnd/>
            <a:tailEnd/>
          </a:ln>
        </p:spPr>
        <p:txBody>
          <a:bodyPr wrap="none">
            <a:spAutoFit/>
          </a:bodyPr>
          <a:lstStyle/>
          <a:p>
            <a:r>
              <a:rPr lang="en-US" sz="1600" b="0"/>
              <a:t>4. …. they are squeezed into a small cloud and injected into the Orbitrap</a:t>
            </a:r>
          </a:p>
        </p:txBody>
      </p:sp>
      <p:sp>
        <p:nvSpPr>
          <p:cNvPr id="390416" name="Text Box 272"/>
          <p:cNvSpPr txBox="1">
            <a:spLocks noChangeArrowheads="1"/>
          </p:cNvSpPr>
          <p:nvPr/>
        </p:nvSpPr>
        <p:spPr bwMode="auto">
          <a:xfrm>
            <a:off x="396875" y="2033588"/>
            <a:ext cx="8402638" cy="581025"/>
          </a:xfrm>
          <a:prstGeom prst="rect">
            <a:avLst/>
          </a:prstGeom>
          <a:noFill/>
          <a:ln w="9525">
            <a:noFill/>
            <a:miter lim="800000"/>
            <a:headEnd/>
            <a:tailEnd/>
          </a:ln>
        </p:spPr>
        <p:txBody>
          <a:bodyPr>
            <a:spAutoFit/>
          </a:bodyPr>
          <a:lstStyle/>
          <a:p>
            <a:r>
              <a:rPr lang="en-US" sz="1600" b="0"/>
              <a:t>5. …. where they are electrostatically trapped, while rotating around the central electrode</a:t>
            </a:r>
          </a:p>
          <a:p>
            <a:r>
              <a:rPr lang="en-US" sz="1600" b="0"/>
              <a:t>          and performing axial oscillation </a:t>
            </a:r>
          </a:p>
        </p:txBody>
      </p:sp>
      <p:sp>
        <p:nvSpPr>
          <p:cNvPr id="390417" name="Text Box 273"/>
          <p:cNvSpPr txBox="1">
            <a:spLocks noChangeArrowheads="1"/>
          </p:cNvSpPr>
          <p:nvPr/>
        </p:nvSpPr>
        <p:spPr bwMode="auto">
          <a:xfrm>
            <a:off x="396875" y="4152900"/>
            <a:ext cx="5373688" cy="825500"/>
          </a:xfrm>
          <a:prstGeom prst="rect">
            <a:avLst/>
          </a:prstGeom>
          <a:noFill/>
          <a:ln w="9525">
            <a:noFill/>
            <a:miter lim="800000"/>
            <a:headEnd/>
            <a:tailEnd/>
          </a:ln>
        </p:spPr>
        <p:txBody>
          <a:bodyPr>
            <a:spAutoFit/>
          </a:bodyPr>
          <a:lstStyle/>
          <a:p>
            <a:r>
              <a:rPr lang="en-US" sz="1600" b="0"/>
              <a:t>The oscillating ions induce an image current into the two outer halves of the orbitrap, which can be detected using a differential amplifier </a:t>
            </a:r>
          </a:p>
        </p:txBody>
      </p:sp>
      <p:sp>
        <p:nvSpPr>
          <p:cNvPr id="390418" name="Text Box 274"/>
          <p:cNvSpPr txBox="1">
            <a:spLocks noChangeArrowheads="1"/>
          </p:cNvSpPr>
          <p:nvPr/>
        </p:nvSpPr>
        <p:spPr bwMode="auto">
          <a:xfrm>
            <a:off x="396875" y="5394325"/>
            <a:ext cx="3859213" cy="581025"/>
          </a:xfrm>
          <a:prstGeom prst="rect">
            <a:avLst/>
          </a:prstGeom>
          <a:noFill/>
          <a:ln w="9525">
            <a:noFill/>
            <a:miter lim="800000"/>
            <a:headEnd/>
            <a:tailEnd/>
          </a:ln>
        </p:spPr>
        <p:txBody>
          <a:bodyPr>
            <a:spAutoFit/>
          </a:bodyPr>
          <a:lstStyle/>
          <a:p>
            <a:r>
              <a:rPr lang="en-US" sz="1600" b="0"/>
              <a:t>Ions of only one mass generate a sine wave signal</a:t>
            </a:r>
          </a:p>
        </p:txBody>
      </p:sp>
      <p:pic>
        <p:nvPicPr>
          <p:cNvPr id="275" name="Picture 4"/>
          <p:cNvPicPr>
            <a:picLocks noChangeAspect="1" noChangeArrowheads="1"/>
          </p:cNvPicPr>
          <p:nvPr/>
        </p:nvPicPr>
        <p:blipFill>
          <a:blip r:embed="rId8" cstate="print"/>
          <a:srcRect l="7344" t="15727" r="15625" b="13783"/>
          <a:stretch>
            <a:fillRect/>
          </a:stretch>
        </p:blipFill>
        <p:spPr bwMode="auto">
          <a:xfrm>
            <a:off x="7793503" y="5898291"/>
            <a:ext cx="1350498" cy="95970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2000"/>
                                  </p:stCondLst>
                                  <p:childTnLst>
                                    <p:animMotion origin="layout" path="M 4.72222E-6 -0.00024 L 0.27864 -0.00024 " pathEditMode="relative" rAng="0" ptsTypes="AA">
                                      <p:cBhvr>
                                        <p:cTn id="6" dur="2000" fill="hold"/>
                                        <p:tgtEl>
                                          <p:spTgt spid="390399"/>
                                        </p:tgtEl>
                                        <p:attrNameLst>
                                          <p:attrName>ppt_x</p:attrName>
                                          <p:attrName>ppt_y</p:attrName>
                                        </p:attrNameLst>
                                      </p:cBhvr>
                                      <p:rCtr x="139" y="0"/>
                                    </p:animMotion>
                                  </p:childTnLst>
                                  <p:subTnLst>
                                    <p:set>
                                      <p:cBhvr override="childStyle">
                                        <p:cTn dur="1" fill="hold" display="0" masterRel="sameClick" afterEffect="1">
                                          <p:stCondLst>
                                            <p:cond evt="end" delay="0">
                                              <p:tn val="5"/>
                                            </p:cond>
                                          </p:stCondLst>
                                        </p:cTn>
                                        <p:tgtEl>
                                          <p:spTgt spid="390399"/>
                                        </p:tgtEl>
                                        <p:attrNameLst>
                                          <p:attrName>style.visibility</p:attrName>
                                        </p:attrNameLst>
                                      </p:cBhvr>
                                      <p:to>
                                        <p:strVal val="hidden"/>
                                      </p:to>
                                    </p:set>
                                  </p:subTnLst>
                                </p:cTn>
                              </p:par>
                              <p:par>
                                <p:cTn id="7" presetID="1" presetClass="entr" presetSubtype="0" fill="hold" nodeType="withEffect">
                                  <p:stCondLst>
                                    <p:cond delay="2000"/>
                                  </p:stCondLst>
                                  <p:childTnLst>
                                    <p:set>
                                      <p:cBhvr>
                                        <p:cTn id="8" dur="1" fill="hold">
                                          <p:stCondLst>
                                            <p:cond delay="0"/>
                                          </p:stCondLst>
                                        </p:cTn>
                                        <p:tgtEl>
                                          <p:spTgt spid="390413"/>
                                        </p:tgtEl>
                                        <p:attrNameLst>
                                          <p:attrName>style.visibility</p:attrName>
                                        </p:attrNameLst>
                                      </p:cBhvr>
                                      <p:to>
                                        <p:strVal val="visible"/>
                                      </p:to>
                                    </p:set>
                                  </p:childTnLst>
                                </p:cTn>
                              </p:par>
                            </p:childTnLst>
                          </p:cTn>
                        </p:par>
                        <p:par>
                          <p:cTn id="9" fill="hold">
                            <p:stCondLst>
                              <p:cond delay="4000"/>
                            </p:stCondLst>
                            <p:childTnLst>
                              <p:par>
                                <p:cTn id="10" presetID="1" presetClass="entr" presetSubtype="0" fill="hold" nodeType="afterEffect">
                                  <p:stCondLst>
                                    <p:cond delay="0"/>
                                  </p:stCondLst>
                                  <p:childTnLst>
                                    <p:set>
                                      <p:cBhvr>
                                        <p:cTn id="11" dur="1" fill="hold">
                                          <p:stCondLst>
                                            <p:cond delay="0"/>
                                          </p:stCondLst>
                                        </p:cTn>
                                        <p:tgtEl>
                                          <p:spTgt spid="390414"/>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39039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0" nodeType="clickEffect">
                                  <p:stCondLst>
                                    <p:cond delay="0"/>
                                  </p:stCondLst>
                                  <p:childTnLst>
                                    <p:animEffect transition="out" filter="dissolve">
                                      <p:cBhvr>
                                        <p:cTn id="17" dur="500"/>
                                        <p:tgtEl>
                                          <p:spTgt spid="390395"/>
                                        </p:tgtEl>
                                      </p:cBhvr>
                                    </p:animEffect>
                                    <p:set>
                                      <p:cBhvr>
                                        <p:cTn id="18" dur="1" fill="hold">
                                          <p:stCondLst>
                                            <p:cond delay="499"/>
                                          </p:stCondLst>
                                        </p:cTn>
                                        <p:tgtEl>
                                          <p:spTgt spid="390395"/>
                                        </p:tgtEl>
                                        <p:attrNameLst>
                                          <p:attrName>style.visibility</p:attrName>
                                        </p:attrNameLst>
                                      </p:cBhvr>
                                      <p:to>
                                        <p:strVal val="hidden"/>
                                      </p:to>
                                    </p:set>
                                  </p:childTnLst>
                                </p:cTn>
                              </p:par>
                            </p:childTnLst>
                          </p:cTn>
                        </p:par>
                        <p:par>
                          <p:cTn id="19" fill="hold">
                            <p:stCondLst>
                              <p:cond delay="500"/>
                            </p:stCondLst>
                            <p:childTnLst>
                              <p:par>
                                <p:cTn id="20" presetID="9" presetClass="exit" presetSubtype="0" fill="hold" grpId="0" nodeType="afterEffect">
                                  <p:stCondLst>
                                    <p:cond delay="0"/>
                                  </p:stCondLst>
                                  <p:childTnLst>
                                    <p:animEffect transition="out" filter="dissolve">
                                      <p:cBhvr>
                                        <p:cTn id="21" dur="500"/>
                                        <p:tgtEl>
                                          <p:spTgt spid="390396"/>
                                        </p:tgtEl>
                                      </p:cBhvr>
                                    </p:animEffect>
                                    <p:set>
                                      <p:cBhvr>
                                        <p:cTn id="22" dur="1" fill="hold">
                                          <p:stCondLst>
                                            <p:cond delay="499"/>
                                          </p:stCondLst>
                                        </p:cTn>
                                        <p:tgtEl>
                                          <p:spTgt spid="390396"/>
                                        </p:tgtEl>
                                        <p:attrNameLst>
                                          <p:attrName>style.visibility</p:attrName>
                                        </p:attrNameLst>
                                      </p:cBhvr>
                                      <p:to>
                                        <p:strVal val="hidden"/>
                                      </p:to>
                                    </p:se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390415"/>
                                        </p:tgtEl>
                                        <p:attrNameLst>
                                          <p:attrName>style.visibility</p:attrName>
                                        </p:attrNameLst>
                                      </p:cBhvr>
                                      <p:to>
                                        <p:strVal val="visible"/>
                                      </p:to>
                                    </p:set>
                                  </p:childTnLst>
                                </p:cTn>
                              </p:par>
                            </p:childTnLst>
                          </p:cTn>
                        </p:par>
                        <p:par>
                          <p:cTn id="26" fill="hold">
                            <p:stCondLst>
                              <p:cond delay="1000"/>
                            </p:stCondLst>
                            <p:childTnLst>
                              <p:par>
                                <p:cTn id="27" presetID="42" presetClass="path" presetSubtype="0" accel="50000" fill="hold" grpId="0" nodeType="afterEffect">
                                  <p:stCondLst>
                                    <p:cond delay="0"/>
                                  </p:stCondLst>
                                  <p:childTnLst>
                                    <p:animMotion origin="layout" path="M 0.00035 0.00023 L 0.00035 0.11088 " pathEditMode="relative" rAng="0" ptsTypes="AA">
                                      <p:cBhvr>
                                        <p:cTn id="28" dur="300" fill="hold"/>
                                        <p:tgtEl>
                                          <p:spTgt spid="390397"/>
                                        </p:tgtEl>
                                        <p:attrNameLst>
                                          <p:attrName>ppt_x</p:attrName>
                                          <p:attrName>ppt_y</p:attrName>
                                        </p:attrNameLst>
                                      </p:cBhvr>
                                      <p:rCtr x="0" y="55"/>
                                    </p:animMotion>
                                  </p:childTnLst>
                                  <p:subTnLst>
                                    <p:set>
                                      <p:cBhvr override="childStyle">
                                        <p:cTn dur="1" fill="hold" display="0" masterRel="sameClick" afterEffect="1">
                                          <p:stCondLst>
                                            <p:cond evt="end" delay="0">
                                              <p:tn val="27"/>
                                            </p:cond>
                                          </p:stCondLst>
                                        </p:cTn>
                                        <p:tgtEl>
                                          <p:spTgt spid="390397"/>
                                        </p:tgtEl>
                                        <p:attrNameLst>
                                          <p:attrName>style.visibility</p:attrName>
                                        </p:attrNameLst>
                                      </p:cBhvr>
                                      <p:to>
                                        <p:strVal val="hidden"/>
                                      </p:to>
                                    </p:set>
                                  </p:subTnLst>
                                </p:cTn>
                              </p:par>
                            </p:childTnLst>
                          </p:cTn>
                        </p:par>
                        <p:par>
                          <p:cTn id="29" fill="hold">
                            <p:stCondLst>
                              <p:cond delay="1300"/>
                            </p:stCondLst>
                            <p:childTnLst>
                              <p:par>
                                <p:cTn id="30" presetID="1" presetClass="exit" presetSubtype="0" fill="hold" grpId="0" nodeType="afterEffect">
                                  <p:stCondLst>
                                    <p:cond delay="0"/>
                                  </p:stCondLst>
                                  <p:childTnLst>
                                    <p:set>
                                      <p:cBhvr>
                                        <p:cTn id="31" dur="1" fill="hold">
                                          <p:stCondLst>
                                            <p:cond delay="0"/>
                                          </p:stCondLst>
                                        </p:cTn>
                                        <p:tgtEl>
                                          <p:spTgt spid="390400"/>
                                        </p:tgtEl>
                                        <p:attrNameLst>
                                          <p:attrName>style.visibility</p:attrName>
                                        </p:attrNameLst>
                                      </p:cBhvr>
                                      <p:to>
                                        <p:strVal val="hidden"/>
                                      </p:to>
                                    </p:set>
                                  </p:childTnLst>
                                </p:cTn>
                              </p:par>
                            </p:childTnLst>
                          </p:cTn>
                        </p:par>
                        <p:par>
                          <p:cTn id="32" fill="hold">
                            <p:stCondLst>
                              <p:cond delay="1300"/>
                            </p:stCondLst>
                            <p:childTnLst>
                              <p:par>
                                <p:cTn id="33" presetID="42" presetClass="path" presetSubtype="0" fill="hold" grpId="0" nodeType="afterEffect">
                                  <p:stCondLst>
                                    <p:cond delay="0"/>
                                  </p:stCondLst>
                                  <p:childTnLst>
                                    <p:animMotion origin="layout" path="M 0.00035 0.00023 L 0.00035 0.11088 " pathEditMode="relative" rAng="0" ptsTypes="AA">
                                      <p:cBhvr>
                                        <p:cTn id="34" dur="300" fill="hold"/>
                                        <p:tgtEl>
                                          <p:spTgt spid="390393"/>
                                        </p:tgtEl>
                                        <p:attrNameLst>
                                          <p:attrName>ppt_x</p:attrName>
                                          <p:attrName>ppt_y</p:attrName>
                                        </p:attrNameLst>
                                      </p:cBhvr>
                                      <p:rCtr x="0" y="55"/>
                                    </p:animMotion>
                                  </p:childTnLst>
                                  <p:subTnLst>
                                    <p:set>
                                      <p:cBhvr override="childStyle">
                                        <p:cTn dur="1" fill="hold" display="0" masterRel="sameClick" afterEffect="1">
                                          <p:stCondLst>
                                            <p:cond evt="end" delay="0">
                                              <p:tn val="33"/>
                                            </p:cond>
                                          </p:stCondLst>
                                        </p:cTn>
                                        <p:tgtEl>
                                          <p:spTgt spid="390393"/>
                                        </p:tgtEl>
                                        <p:attrNameLst>
                                          <p:attrName>style.visibility</p:attrName>
                                        </p:attrNameLst>
                                      </p:cBhvr>
                                      <p:to>
                                        <p:strVal val="hidden"/>
                                      </p:to>
                                    </p:set>
                                  </p:subTnLst>
                                </p:cTn>
                              </p:par>
                            </p:childTnLst>
                          </p:cTn>
                        </p:par>
                        <p:par>
                          <p:cTn id="35" fill="hold">
                            <p:stCondLst>
                              <p:cond delay="1600"/>
                            </p:stCondLst>
                            <p:childTnLst>
                              <p:par>
                                <p:cTn id="36" presetID="1" presetClass="exit" presetSubtype="0" fill="hold" nodeType="afterEffect">
                                  <p:stCondLst>
                                    <p:cond delay="0"/>
                                  </p:stCondLst>
                                  <p:childTnLst>
                                    <p:set>
                                      <p:cBhvr>
                                        <p:cTn id="37" dur="1" fill="hold">
                                          <p:stCondLst>
                                            <p:cond delay="0"/>
                                          </p:stCondLst>
                                        </p:cTn>
                                        <p:tgtEl>
                                          <p:spTgt spid="390404"/>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90416"/>
                                        </p:tgtEl>
                                        <p:attrNameLst>
                                          <p:attrName>style.visibility</p:attrName>
                                        </p:attrNameLst>
                                      </p:cBhvr>
                                      <p:to>
                                        <p:strVal val="visible"/>
                                      </p:to>
                                    </p:set>
                                  </p:childTnLst>
                                </p:cTn>
                              </p:par>
                              <p:par>
                                <p:cTn id="40" presetID="35" presetClass="path" presetSubtype="0" repeatCount="indefinite" accel="50000" decel="50000" autoRev="1" fill="hold" grpId="0" nodeType="withEffect">
                                  <p:stCondLst>
                                    <p:cond delay="0"/>
                                  </p:stCondLst>
                                  <p:childTnLst>
                                    <p:animMotion origin="layout" path="M -1.66667E-6 4.44444E-6 L -0.06701 -0.00024 " pathEditMode="relative" rAng="0" ptsTypes="AA">
                                      <p:cBhvr>
                                        <p:cTn id="41" dur="500" fill="hold"/>
                                        <p:tgtEl>
                                          <p:spTgt spid="390403"/>
                                        </p:tgtEl>
                                        <p:attrNameLst>
                                          <p:attrName>ppt_x</p:attrName>
                                          <p:attrName>ppt_y</p:attrName>
                                        </p:attrNameLst>
                                      </p:cBhvr>
                                      <p:rCtr x="-34" y="0"/>
                                    </p:animMotion>
                                  </p:childTnLst>
                                </p:cTn>
                              </p:par>
                              <p:par>
                                <p:cTn id="42" presetID="35" presetClass="path" presetSubtype="0" repeatCount="indefinite" accel="50000" decel="50000" autoRev="1" fill="remove" grpId="0" nodeType="withEffect">
                                  <p:stCondLst>
                                    <p:cond delay="0"/>
                                  </p:stCondLst>
                                  <p:childTnLst>
                                    <p:animMotion origin="layout" path="M -4.44444E-6 1.48148E-6 L -0.06666 -0.00023 " pathEditMode="relative" rAng="0" ptsTypes="AA">
                                      <p:cBhvr>
                                        <p:cTn id="43" dur="500" fill="hold"/>
                                        <p:tgtEl>
                                          <p:spTgt spid="390401"/>
                                        </p:tgtEl>
                                        <p:attrNameLst>
                                          <p:attrName>ppt_x</p:attrName>
                                          <p:attrName>ppt_y</p:attrName>
                                        </p:attrNameLst>
                                      </p:cBhvr>
                                      <p:rCtr x="-33" y="0"/>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90417"/>
                                        </p:tgtEl>
                                        <p:attrNameLst>
                                          <p:attrName>style.visibility</p:attrName>
                                        </p:attrNameLst>
                                      </p:cBhvr>
                                      <p:to>
                                        <p:strVal val="visible"/>
                                      </p:to>
                                    </p:set>
                                  </p:childTnLst>
                                </p:cTn>
                              </p:par>
                              <p:par>
                                <p:cTn id="48" presetID="1" presetClass="entr" presetSubtype="0" fill="hold" nodeType="withEffect">
                                  <p:stCondLst>
                                    <p:cond delay="5000"/>
                                  </p:stCondLst>
                                  <p:childTnLst>
                                    <p:set>
                                      <p:cBhvr>
                                        <p:cTn id="49" dur="1" fill="hold">
                                          <p:stCondLst>
                                            <p:cond delay="0"/>
                                          </p:stCondLst>
                                        </p:cTn>
                                        <p:tgtEl>
                                          <p:spTgt spid="3"/>
                                        </p:tgtEl>
                                        <p:attrNameLst>
                                          <p:attrName>style.visibility</p:attrName>
                                        </p:attrNameLst>
                                      </p:cBhvr>
                                      <p:to>
                                        <p:strVal val="visible"/>
                                      </p:to>
                                    </p:set>
                                  </p:childTnLst>
                                </p:cTn>
                              </p:par>
                            </p:childTnLst>
                          </p:cTn>
                        </p:par>
                        <p:par>
                          <p:cTn id="50" fill="hold">
                            <p:stCondLst>
                              <p:cond delay="5000"/>
                            </p:stCondLst>
                            <p:childTnLst>
                              <p:par>
                                <p:cTn id="51" presetID="1" presetClass="entr" presetSubtype="0" fill="hold" nodeType="afterEffect">
                                  <p:stCondLst>
                                    <p:cond delay="1000"/>
                                  </p:stCondLst>
                                  <p:childTnLst>
                                    <p:set>
                                      <p:cBhvr>
                                        <p:cTn id="52" dur="1" fill="hold">
                                          <p:stCondLst>
                                            <p:cond delay="0"/>
                                          </p:stCondLst>
                                        </p:cTn>
                                        <p:tgtEl>
                                          <p:spTgt spid="390405"/>
                                        </p:tgtEl>
                                        <p:attrNameLst>
                                          <p:attrName>style.visibility</p:attrName>
                                        </p:attrNameLst>
                                      </p:cBhvr>
                                      <p:to>
                                        <p:strVal val="visible"/>
                                      </p:to>
                                    </p:set>
                                  </p:childTnLst>
                                </p:cTn>
                              </p:par>
                              <p:par>
                                <p:cTn id="53" presetID="1" presetClass="entr" presetSubtype="0" fill="hold" grpId="0" nodeType="withEffect">
                                  <p:stCondLst>
                                    <p:cond delay="1000"/>
                                  </p:stCondLst>
                                  <p:childTnLst>
                                    <p:set>
                                      <p:cBhvr>
                                        <p:cTn id="54" dur="1" fill="hold">
                                          <p:stCondLst>
                                            <p:cond delay="0"/>
                                          </p:stCondLst>
                                        </p:cTn>
                                        <p:tgtEl>
                                          <p:spTgt spid="390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393" grpId="0" animBg="1"/>
      <p:bldP spid="390395" grpId="0" animBg="1"/>
      <p:bldP spid="390396" grpId="0" animBg="1"/>
      <p:bldP spid="390397" grpId="0" animBg="1"/>
      <p:bldP spid="390399" grpId="0" animBg="1"/>
      <p:bldP spid="390400" grpId="0" animBg="1"/>
      <p:bldP spid="390401" grpId="0" animBg="1"/>
      <p:bldP spid="390403" grpId="0" animBg="1"/>
      <p:bldP spid="390415" grpId="0"/>
      <p:bldP spid="390416" grpId="0"/>
      <p:bldP spid="390417" grpId="0"/>
      <p:bldP spid="3904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idx="4294967295"/>
          </p:nvPr>
        </p:nvSpPr>
        <p:spPr>
          <a:xfrm>
            <a:off x="457200" y="7346"/>
            <a:ext cx="8229600" cy="1143000"/>
          </a:xfrm>
        </p:spPr>
        <p:txBody>
          <a:bodyPr/>
          <a:lstStyle/>
          <a:p>
            <a:r>
              <a:rPr lang="en-GB" dirty="0" smtClean="0"/>
              <a:t>Ion Motion in Orbitrap</a:t>
            </a:r>
            <a:endParaRPr lang="en-US" dirty="0" smtClean="0"/>
          </a:p>
        </p:txBody>
      </p:sp>
      <p:sp>
        <p:nvSpPr>
          <p:cNvPr id="2052" name="Rectangle 19"/>
          <p:cNvSpPr>
            <a:spLocks noChangeArrowheads="1"/>
          </p:cNvSpPr>
          <p:nvPr/>
        </p:nvSpPr>
        <p:spPr bwMode="auto">
          <a:xfrm>
            <a:off x="4716463" y="981075"/>
            <a:ext cx="4075112" cy="4865688"/>
          </a:xfrm>
          <a:prstGeom prst="rect">
            <a:avLst/>
          </a:prstGeom>
          <a:noFill/>
          <a:ln w="9525">
            <a:noFill/>
            <a:miter lim="800000"/>
            <a:headEnd/>
            <a:tailEnd/>
          </a:ln>
        </p:spPr>
        <p:txBody>
          <a:bodyPr lIns="91430" tIns="45716" rIns="91430" bIns="45716" anchorCtr="1"/>
          <a:lstStyle/>
          <a:p>
            <a:pPr marL="342900" indent="-342900">
              <a:lnSpc>
                <a:spcPct val="95000"/>
              </a:lnSpc>
              <a:spcBef>
                <a:spcPct val="35000"/>
              </a:spcBef>
              <a:buClr>
                <a:schemeClr val="folHlink"/>
              </a:buClr>
              <a:buFont typeface="Times" charset="0"/>
              <a:buChar char="•"/>
            </a:pPr>
            <a:r>
              <a:rPr lang="en-GB" sz="2300" b="0">
                <a:solidFill>
                  <a:schemeClr val="folHlink"/>
                </a:solidFill>
              </a:rPr>
              <a:t>Only an axial frequency does not depend on initial energy, angle, and position of ions, so it can be used for mass analysis</a:t>
            </a:r>
            <a:r>
              <a:rPr lang="en-GB" sz="2300" b="0"/>
              <a:t> </a:t>
            </a:r>
          </a:p>
          <a:p>
            <a:pPr marL="342900" indent="-342900">
              <a:lnSpc>
                <a:spcPct val="95000"/>
              </a:lnSpc>
              <a:spcBef>
                <a:spcPct val="35000"/>
              </a:spcBef>
              <a:buClr>
                <a:schemeClr val="folHlink"/>
              </a:buClr>
              <a:buFont typeface="Times" charset="0"/>
              <a:buChar char="•"/>
            </a:pPr>
            <a:r>
              <a:rPr lang="en-US" sz="2300" b="0"/>
              <a:t>The axial oscillation frequency follows the formula</a:t>
            </a:r>
          </a:p>
        </p:txBody>
      </p:sp>
      <p:grpSp>
        <p:nvGrpSpPr>
          <p:cNvPr id="2" name="Group 20"/>
          <p:cNvGrpSpPr>
            <a:grpSpLocks/>
          </p:cNvGrpSpPr>
          <p:nvPr/>
        </p:nvGrpSpPr>
        <p:grpSpPr bwMode="auto">
          <a:xfrm>
            <a:off x="6848475" y="3890963"/>
            <a:ext cx="1543050" cy="957262"/>
            <a:chOff x="4079" y="1062"/>
            <a:chExt cx="972" cy="603"/>
          </a:xfrm>
        </p:grpSpPr>
        <p:sp>
          <p:nvSpPr>
            <p:cNvPr id="2077" name="Rectangle 21"/>
            <p:cNvSpPr>
              <a:spLocks noChangeArrowheads="1"/>
            </p:cNvSpPr>
            <p:nvPr/>
          </p:nvSpPr>
          <p:spPr bwMode="auto">
            <a:xfrm>
              <a:off x="4079" y="1062"/>
              <a:ext cx="972" cy="603"/>
            </a:xfrm>
            <a:prstGeom prst="rect">
              <a:avLst/>
            </a:prstGeom>
            <a:solidFill>
              <a:srgbClr val="FFFF00"/>
            </a:solidFill>
            <a:ln w="12700" algn="ctr">
              <a:solidFill>
                <a:srgbClr val="FF0000"/>
              </a:solidFill>
              <a:miter lim="800000"/>
              <a:headEnd/>
              <a:tailEnd/>
            </a:ln>
          </p:spPr>
          <p:txBody>
            <a:bodyPr wrap="none" anchor="ctr"/>
            <a:lstStyle/>
            <a:p>
              <a:endParaRPr lang="en-US"/>
            </a:p>
          </p:txBody>
        </p:sp>
        <p:graphicFrame>
          <p:nvGraphicFramePr>
            <p:cNvPr id="2050" name="Object 22"/>
            <p:cNvGraphicFramePr>
              <a:graphicFrameLocks noChangeAspect="1"/>
            </p:cNvGraphicFramePr>
            <p:nvPr/>
          </p:nvGraphicFramePr>
          <p:xfrm>
            <a:off x="4170" y="1120"/>
            <a:ext cx="794" cy="488"/>
          </p:xfrm>
          <a:graphic>
            <a:graphicData uri="http://schemas.openxmlformats.org/presentationml/2006/ole">
              <p:oleObj spid="_x0000_s6146" name="Formel" r:id="rId4" imgW="723600" imgH="444240" progId="Equation.3">
                <p:embed/>
              </p:oleObj>
            </a:graphicData>
          </a:graphic>
        </p:graphicFrame>
      </p:grpSp>
      <p:grpSp>
        <p:nvGrpSpPr>
          <p:cNvPr id="3" name="Group 30"/>
          <p:cNvGrpSpPr>
            <a:grpSpLocks/>
          </p:cNvGrpSpPr>
          <p:nvPr/>
        </p:nvGrpSpPr>
        <p:grpSpPr bwMode="auto">
          <a:xfrm>
            <a:off x="1627188" y="3738563"/>
            <a:ext cx="4529137" cy="1263650"/>
            <a:chOff x="1025" y="2355"/>
            <a:chExt cx="2853" cy="796"/>
          </a:xfrm>
        </p:grpSpPr>
        <p:sp>
          <p:nvSpPr>
            <p:cNvPr id="2071" name="Line 2"/>
            <p:cNvSpPr>
              <a:spLocks noChangeShapeType="1"/>
            </p:cNvSpPr>
            <p:nvPr/>
          </p:nvSpPr>
          <p:spPr bwMode="auto">
            <a:xfrm>
              <a:off x="1763" y="2415"/>
              <a:ext cx="9" cy="243"/>
            </a:xfrm>
            <a:prstGeom prst="line">
              <a:avLst/>
            </a:prstGeom>
            <a:noFill/>
            <a:ln w="9525">
              <a:solidFill>
                <a:schemeClr val="tx1"/>
              </a:solidFill>
              <a:round/>
              <a:headEnd/>
              <a:tailEnd/>
            </a:ln>
          </p:spPr>
          <p:txBody>
            <a:bodyPr/>
            <a:lstStyle/>
            <a:p>
              <a:endParaRPr lang="en-US"/>
            </a:p>
          </p:txBody>
        </p:sp>
        <p:sp>
          <p:nvSpPr>
            <p:cNvPr id="2072" name="Line 24"/>
            <p:cNvSpPr>
              <a:spLocks noChangeShapeType="1"/>
            </p:cNvSpPr>
            <p:nvPr/>
          </p:nvSpPr>
          <p:spPr bwMode="auto">
            <a:xfrm>
              <a:off x="1025" y="2355"/>
              <a:ext cx="0" cy="601"/>
            </a:xfrm>
            <a:prstGeom prst="line">
              <a:avLst/>
            </a:prstGeom>
            <a:noFill/>
            <a:ln w="9525">
              <a:solidFill>
                <a:schemeClr val="tx1"/>
              </a:solidFill>
              <a:round/>
              <a:headEnd/>
              <a:tailEnd/>
            </a:ln>
          </p:spPr>
          <p:txBody>
            <a:bodyPr/>
            <a:lstStyle/>
            <a:p>
              <a:endParaRPr lang="en-US"/>
            </a:p>
          </p:txBody>
        </p:sp>
        <p:sp>
          <p:nvSpPr>
            <p:cNvPr id="2073" name="Line 25"/>
            <p:cNvSpPr>
              <a:spLocks noChangeShapeType="1"/>
            </p:cNvSpPr>
            <p:nvPr/>
          </p:nvSpPr>
          <p:spPr bwMode="auto">
            <a:xfrm>
              <a:off x="1761" y="2654"/>
              <a:ext cx="597" cy="3"/>
            </a:xfrm>
            <a:prstGeom prst="line">
              <a:avLst/>
            </a:prstGeom>
            <a:noFill/>
            <a:ln w="9525">
              <a:solidFill>
                <a:schemeClr val="tx1"/>
              </a:solidFill>
              <a:round/>
              <a:headEnd/>
              <a:tailEnd/>
            </a:ln>
          </p:spPr>
          <p:txBody>
            <a:bodyPr/>
            <a:lstStyle/>
            <a:p>
              <a:endParaRPr lang="en-US"/>
            </a:p>
          </p:txBody>
        </p:sp>
        <p:sp>
          <p:nvSpPr>
            <p:cNvPr id="2074" name="Line 26"/>
            <p:cNvSpPr>
              <a:spLocks noChangeShapeType="1"/>
            </p:cNvSpPr>
            <p:nvPr/>
          </p:nvSpPr>
          <p:spPr bwMode="auto">
            <a:xfrm>
              <a:off x="1033" y="2955"/>
              <a:ext cx="1297" cy="0"/>
            </a:xfrm>
            <a:prstGeom prst="line">
              <a:avLst/>
            </a:prstGeom>
            <a:noFill/>
            <a:ln w="9525">
              <a:solidFill>
                <a:schemeClr val="tx1"/>
              </a:solidFill>
              <a:round/>
              <a:headEnd/>
              <a:tailEnd/>
            </a:ln>
          </p:spPr>
          <p:txBody>
            <a:bodyPr/>
            <a:lstStyle/>
            <a:p>
              <a:endParaRPr lang="en-US"/>
            </a:p>
          </p:txBody>
        </p:sp>
        <p:sp>
          <p:nvSpPr>
            <p:cNvPr id="2075" name="AutoShape 27"/>
            <p:cNvSpPr>
              <a:spLocks noChangeArrowheads="1"/>
            </p:cNvSpPr>
            <p:nvPr/>
          </p:nvSpPr>
          <p:spPr bwMode="auto">
            <a:xfrm rot="5400000">
              <a:off x="2200" y="2536"/>
              <a:ext cx="640" cy="495"/>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pic>
          <p:nvPicPr>
            <p:cNvPr id="2076" name="Picture 28"/>
            <p:cNvPicPr>
              <a:picLocks noChangeAspect="1" noChangeArrowheads="1"/>
            </p:cNvPicPr>
            <p:nvPr/>
          </p:nvPicPr>
          <p:blipFill>
            <a:blip r:embed="rId5" cstate="print"/>
            <a:srcRect/>
            <a:stretch>
              <a:fillRect/>
            </a:stretch>
          </p:blipFill>
          <p:spPr bwMode="auto">
            <a:xfrm>
              <a:off x="2790" y="2534"/>
              <a:ext cx="1088" cy="617"/>
            </a:xfrm>
            <a:prstGeom prst="rect">
              <a:avLst/>
            </a:prstGeom>
            <a:noFill/>
            <a:ln w="9525">
              <a:noFill/>
              <a:miter lim="800000"/>
              <a:headEnd/>
              <a:tailEnd/>
            </a:ln>
          </p:spPr>
        </p:pic>
      </p:grpSp>
      <p:sp>
        <p:nvSpPr>
          <p:cNvPr id="2055" name="Text Box 29"/>
          <p:cNvSpPr txBox="1">
            <a:spLocks noChangeArrowheads="1"/>
          </p:cNvSpPr>
          <p:nvPr/>
        </p:nvSpPr>
        <p:spPr bwMode="auto">
          <a:xfrm>
            <a:off x="5233988" y="5351463"/>
            <a:ext cx="2857500" cy="942975"/>
          </a:xfrm>
          <a:prstGeom prst="rect">
            <a:avLst/>
          </a:prstGeom>
          <a:noFill/>
          <a:ln w="9525">
            <a:noFill/>
            <a:miter lim="800000"/>
            <a:headEnd/>
            <a:tailEnd/>
          </a:ln>
        </p:spPr>
        <p:txBody>
          <a:bodyPr wrap="none">
            <a:spAutoFit/>
          </a:bodyPr>
          <a:lstStyle/>
          <a:p>
            <a:r>
              <a:rPr lang="en-US" b="0"/>
              <a:t>w 	= oscillation frequency</a:t>
            </a:r>
          </a:p>
          <a:p>
            <a:r>
              <a:rPr lang="en-US" b="0"/>
              <a:t>k 	= instrumental const.</a:t>
            </a:r>
          </a:p>
          <a:p>
            <a:r>
              <a:rPr lang="en-US" b="0"/>
              <a:t>m/z 	= …. what we want!</a:t>
            </a:r>
          </a:p>
          <a:p>
            <a:endParaRPr lang="en-US"/>
          </a:p>
        </p:txBody>
      </p:sp>
      <p:sp>
        <p:nvSpPr>
          <p:cNvPr id="2056" name="Freeform 33"/>
          <p:cNvSpPr>
            <a:spLocks/>
          </p:cNvSpPr>
          <p:nvPr/>
        </p:nvSpPr>
        <p:spPr bwMode="auto">
          <a:xfrm>
            <a:off x="3028950" y="1600200"/>
            <a:ext cx="431800" cy="238125"/>
          </a:xfrm>
          <a:custGeom>
            <a:avLst/>
            <a:gdLst>
              <a:gd name="T0" fmla="*/ 0 w 124"/>
              <a:gd name="T1" fmla="*/ 102054 h 56"/>
              <a:gd name="T2" fmla="*/ 6965 w 124"/>
              <a:gd name="T3" fmla="*/ 68036 h 56"/>
              <a:gd name="T4" fmla="*/ 20894 w 124"/>
              <a:gd name="T5" fmla="*/ 42522 h 56"/>
              <a:gd name="T6" fmla="*/ 34823 w 124"/>
              <a:gd name="T7" fmla="*/ 25513 h 56"/>
              <a:gd name="T8" fmla="*/ 55716 w 124"/>
              <a:gd name="T9" fmla="*/ 8504 h 56"/>
              <a:gd name="T10" fmla="*/ 83574 w 124"/>
              <a:gd name="T11" fmla="*/ 0 h 56"/>
              <a:gd name="T12" fmla="*/ 431800 w 124"/>
              <a:gd name="T13" fmla="*/ 0 h 56"/>
              <a:gd name="T14" fmla="*/ 431800 w 124"/>
              <a:gd name="T15" fmla="*/ 238125 h 56"/>
              <a:gd name="T16" fmla="*/ 83574 w 124"/>
              <a:gd name="T17" fmla="*/ 238125 h 56"/>
              <a:gd name="T18" fmla="*/ 55716 w 124"/>
              <a:gd name="T19" fmla="*/ 238125 h 56"/>
              <a:gd name="T20" fmla="*/ 34823 w 124"/>
              <a:gd name="T21" fmla="*/ 221116 h 56"/>
              <a:gd name="T22" fmla="*/ 20894 w 124"/>
              <a:gd name="T23" fmla="*/ 204107 h 56"/>
              <a:gd name="T24" fmla="*/ 6965 w 124"/>
              <a:gd name="T25" fmla="*/ 178594 h 56"/>
              <a:gd name="T26" fmla="*/ 0 w 124"/>
              <a:gd name="T27" fmla="*/ 144576 h 56"/>
              <a:gd name="T28" fmla="*/ 0 w 124"/>
              <a:gd name="T29" fmla="*/ 102054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56"/>
              <a:gd name="T47" fmla="*/ 124 w 12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56">
                <a:moveTo>
                  <a:pt x="0" y="24"/>
                </a:moveTo>
                <a:lnTo>
                  <a:pt x="2" y="16"/>
                </a:lnTo>
                <a:lnTo>
                  <a:pt x="6" y="10"/>
                </a:lnTo>
                <a:lnTo>
                  <a:pt x="10" y="6"/>
                </a:lnTo>
                <a:lnTo>
                  <a:pt x="16" y="2"/>
                </a:lnTo>
                <a:lnTo>
                  <a:pt x="24" y="0"/>
                </a:lnTo>
                <a:lnTo>
                  <a:pt x="124" y="0"/>
                </a:lnTo>
                <a:lnTo>
                  <a:pt x="124" y="56"/>
                </a:lnTo>
                <a:lnTo>
                  <a:pt x="24" y="56"/>
                </a:lnTo>
                <a:lnTo>
                  <a:pt x="16" y="56"/>
                </a:lnTo>
                <a:lnTo>
                  <a:pt x="10" y="52"/>
                </a:lnTo>
                <a:lnTo>
                  <a:pt x="6" y="48"/>
                </a:lnTo>
                <a:lnTo>
                  <a:pt x="2" y="42"/>
                </a:lnTo>
                <a:lnTo>
                  <a:pt x="0" y="34"/>
                </a:lnTo>
                <a:lnTo>
                  <a:pt x="0" y="24"/>
                </a:lnTo>
                <a:close/>
              </a:path>
            </a:pathLst>
          </a:custGeom>
          <a:solidFill>
            <a:srgbClr val="BABABA"/>
          </a:solidFill>
          <a:ln w="0">
            <a:solidFill>
              <a:srgbClr val="BABABA"/>
            </a:solidFill>
            <a:round/>
            <a:headEnd/>
            <a:tailEnd/>
          </a:ln>
        </p:spPr>
        <p:txBody>
          <a:bodyPr/>
          <a:lstStyle/>
          <a:p>
            <a:endParaRPr lang="en-US"/>
          </a:p>
        </p:txBody>
      </p:sp>
      <p:sp>
        <p:nvSpPr>
          <p:cNvPr id="2057" name="Freeform 34"/>
          <p:cNvSpPr>
            <a:spLocks/>
          </p:cNvSpPr>
          <p:nvPr/>
        </p:nvSpPr>
        <p:spPr bwMode="auto">
          <a:xfrm>
            <a:off x="3028950" y="1600200"/>
            <a:ext cx="431800" cy="238125"/>
          </a:xfrm>
          <a:custGeom>
            <a:avLst/>
            <a:gdLst>
              <a:gd name="T0" fmla="*/ 0 w 124"/>
              <a:gd name="T1" fmla="*/ 102054 h 56"/>
              <a:gd name="T2" fmla="*/ 6965 w 124"/>
              <a:gd name="T3" fmla="*/ 68036 h 56"/>
              <a:gd name="T4" fmla="*/ 20894 w 124"/>
              <a:gd name="T5" fmla="*/ 42522 h 56"/>
              <a:gd name="T6" fmla="*/ 34823 w 124"/>
              <a:gd name="T7" fmla="*/ 25513 h 56"/>
              <a:gd name="T8" fmla="*/ 55716 w 124"/>
              <a:gd name="T9" fmla="*/ 8504 h 56"/>
              <a:gd name="T10" fmla="*/ 83574 w 124"/>
              <a:gd name="T11" fmla="*/ 0 h 56"/>
              <a:gd name="T12" fmla="*/ 431800 w 124"/>
              <a:gd name="T13" fmla="*/ 0 h 56"/>
              <a:gd name="T14" fmla="*/ 431800 w 124"/>
              <a:gd name="T15" fmla="*/ 238125 h 56"/>
              <a:gd name="T16" fmla="*/ 83574 w 124"/>
              <a:gd name="T17" fmla="*/ 238125 h 56"/>
              <a:gd name="T18" fmla="*/ 55716 w 124"/>
              <a:gd name="T19" fmla="*/ 238125 h 56"/>
              <a:gd name="T20" fmla="*/ 34823 w 124"/>
              <a:gd name="T21" fmla="*/ 221116 h 56"/>
              <a:gd name="T22" fmla="*/ 20894 w 124"/>
              <a:gd name="T23" fmla="*/ 204107 h 56"/>
              <a:gd name="T24" fmla="*/ 6965 w 124"/>
              <a:gd name="T25" fmla="*/ 178594 h 56"/>
              <a:gd name="T26" fmla="*/ 0 w 124"/>
              <a:gd name="T27" fmla="*/ 144576 h 56"/>
              <a:gd name="T28" fmla="*/ 0 w 124"/>
              <a:gd name="T29" fmla="*/ 102054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56"/>
              <a:gd name="T47" fmla="*/ 124 w 12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56">
                <a:moveTo>
                  <a:pt x="0" y="24"/>
                </a:moveTo>
                <a:lnTo>
                  <a:pt x="2" y="16"/>
                </a:lnTo>
                <a:lnTo>
                  <a:pt x="6" y="10"/>
                </a:lnTo>
                <a:lnTo>
                  <a:pt x="10" y="6"/>
                </a:lnTo>
                <a:lnTo>
                  <a:pt x="16" y="2"/>
                </a:lnTo>
                <a:lnTo>
                  <a:pt x="24" y="0"/>
                </a:lnTo>
                <a:lnTo>
                  <a:pt x="124" y="0"/>
                </a:lnTo>
                <a:lnTo>
                  <a:pt x="124" y="56"/>
                </a:lnTo>
                <a:lnTo>
                  <a:pt x="24" y="56"/>
                </a:lnTo>
                <a:lnTo>
                  <a:pt x="16" y="56"/>
                </a:lnTo>
                <a:lnTo>
                  <a:pt x="10" y="52"/>
                </a:lnTo>
                <a:lnTo>
                  <a:pt x="6" y="48"/>
                </a:lnTo>
                <a:lnTo>
                  <a:pt x="2" y="42"/>
                </a:lnTo>
                <a:lnTo>
                  <a:pt x="0" y="34"/>
                </a:lnTo>
                <a:lnTo>
                  <a:pt x="0" y="24"/>
                </a:lnTo>
              </a:path>
            </a:pathLst>
          </a:custGeom>
          <a:noFill/>
          <a:ln w="6350">
            <a:solidFill>
              <a:srgbClr val="000000"/>
            </a:solidFill>
            <a:round/>
            <a:headEnd/>
            <a:tailEnd/>
          </a:ln>
        </p:spPr>
        <p:txBody>
          <a:bodyPr/>
          <a:lstStyle/>
          <a:p>
            <a:endParaRPr lang="en-US"/>
          </a:p>
        </p:txBody>
      </p:sp>
      <p:sp>
        <p:nvSpPr>
          <p:cNvPr id="2058" name="Freeform 35"/>
          <p:cNvSpPr>
            <a:spLocks/>
          </p:cNvSpPr>
          <p:nvPr/>
        </p:nvSpPr>
        <p:spPr bwMode="auto">
          <a:xfrm>
            <a:off x="679450" y="2489200"/>
            <a:ext cx="3262313" cy="644525"/>
          </a:xfrm>
          <a:custGeom>
            <a:avLst/>
            <a:gdLst>
              <a:gd name="T0" fmla="*/ 1634634 w 938"/>
              <a:gd name="T1" fmla="*/ 0 h 154"/>
              <a:gd name="T2" fmla="*/ 1738973 w 938"/>
              <a:gd name="T3" fmla="*/ 8370 h 154"/>
              <a:gd name="T4" fmla="*/ 1871135 w 938"/>
              <a:gd name="T5" fmla="*/ 8370 h 154"/>
              <a:gd name="T6" fmla="*/ 2038076 w 938"/>
              <a:gd name="T7" fmla="*/ 25111 h 154"/>
              <a:gd name="T8" fmla="*/ 2184150 w 938"/>
              <a:gd name="T9" fmla="*/ 50223 h 154"/>
              <a:gd name="T10" fmla="*/ 2365003 w 938"/>
              <a:gd name="T11" fmla="*/ 75334 h 154"/>
              <a:gd name="T12" fmla="*/ 2566724 w 938"/>
              <a:gd name="T13" fmla="*/ 125557 h 154"/>
              <a:gd name="T14" fmla="*/ 2810180 w 938"/>
              <a:gd name="T15" fmla="*/ 192520 h 154"/>
              <a:gd name="T16" fmla="*/ 2886695 w 938"/>
              <a:gd name="T17" fmla="*/ 209261 h 154"/>
              <a:gd name="T18" fmla="*/ 2997989 w 938"/>
              <a:gd name="T19" fmla="*/ 217632 h 154"/>
              <a:gd name="T20" fmla="*/ 3123195 w 938"/>
              <a:gd name="T21" fmla="*/ 226002 h 154"/>
              <a:gd name="T22" fmla="*/ 3262313 w 938"/>
              <a:gd name="T23" fmla="*/ 234373 h 154"/>
              <a:gd name="T24" fmla="*/ 3262313 w 938"/>
              <a:gd name="T25" fmla="*/ 418523 h 154"/>
              <a:gd name="T26" fmla="*/ 3123195 w 938"/>
              <a:gd name="T27" fmla="*/ 418523 h 154"/>
              <a:gd name="T28" fmla="*/ 2997989 w 938"/>
              <a:gd name="T29" fmla="*/ 426893 h 154"/>
              <a:gd name="T30" fmla="*/ 2886695 w 938"/>
              <a:gd name="T31" fmla="*/ 443634 h 154"/>
              <a:gd name="T32" fmla="*/ 2810180 w 938"/>
              <a:gd name="T33" fmla="*/ 460375 h 154"/>
              <a:gd name="T34" fmla="*/ 2566724 w 938"/>
              <a:gd name="T35" fmla="*/ 518968 h 154"/>
              <a:gd name="T36" fmla="*/ 2365003 w 938"/>
              <a:gd name="T37" fmla="*/ 569191 h 154"/>
              <a:gd name="T38" fmla="*/ 2184150 w 938"/>
              <a:gd name="T39" fmla="*/ 602673 h 154"/>
              <a:gd name="T40" fmla="*/ 2038076 w 938"/>
              <a:gd name="T41" fmla="*/ 619414 h 154"/>
              <a:gd name="T42" fmla="*/ 1871135 w 938"/>
              <a:gd name="T43" fmla="*/ 636155 h 154"/>
              <a:gd name="T44" fmla="*/ 1738973 w 938"/>
              <a:gd name="T45" fmla="*/ 644525 h 154"/>
              <a:gd name="T46" fmla="*/ 1634634 w 938"/>
              <a:gd name="T47" fmla="*/ 644525 h 154"/>
              <a:gd name="T48" fmla="*/ 1523340 w 938"/>
              <a:gd name="T49" fmla="*/ 644525 h 154"/>
              <a:gd name="T50" fmla="*/ 1391178 w 938"/>
              <a:gd name="T51" fmla="*/ 636155 h 154"/>
              <a:gd name="T52" fmla="*/ 1231193 w 938"/>
              <a:gd name="T53" fmla="*/ 619414 h 154"/>
              <a:gd name="T54" fmla="*/ 1078163 w 938"/>
              <a:gd name="T55" fmla="*/ 602673 h 154"/>
              <a:gd name="T56" fmla="*/ 904266 w 938"/>
              <a:gd name="T57" fmla="*/ 569191 h 154"/>
              <a:gd name="T58" fmla="*/ 695589 w 938"/>
              <a:gd name="T59" fmla="*/ 518968 h 154"/>
              <a:gd name="T60" fmla="*/ 459089 w 938"/>
              <a:gd name="T61" fmla="*/ 460375 h 154"/>
              <a:gd name="T62" fmla="*/ 375618 w 938"/>
              <a:gd name="T63" fmla="*/ 443634 h 154"/>
              <a:gd name="T64" fmla="*/ 271280 w 938"/>
              <a:gd name="T65" fmla="*/ 426893 h 154"/>
              <a:gd name="T66" fmla="*/ 139118 w 938"/>
              <a:gd name="T67" fmla="*/ 418523 h 154"/>
              <a:gd name="T68" fmla="*/ 0 w 938"/>
              <a:gd name="T69" fmla="*/ 418523 h 154"/>
              <a:gd name="T70" fmla="*/ 0 w 938"/>
              <a:gd name="T71" fmla="*/ 234373 h 154"/>
              <a:gd name="T72" fmla="*/ 139118 w 938"/>
              <a:gd name="T73" fmla="*/ 226002 h 154"/>
              <a:gd name="T74" fmla="*/ 271280 w 938"/>
              <a:gd name="T75" fmla="*/ 217632 h 154"/>
              <a:gd name="T76" fmla="*/ 375618 w 938"/>
              <a:gd name="T77" fmla="*/ 209261 h 154"/>
              <a:gd name="T78" fmla="*/ 459089 w 938"/>
              <a:gd name="T79" fmla="*/ 192520 h 154"/>
              <a:gd name="T80" fmla="*/ 695589 w 938"/>
              <a:gd name="T81" fmla="*/ 125557 h 154"/>
              <a:gd name="T82" fmla="*/ 904266 w 938"/>
              <a:gd name="T83" fmla="*/ 75334 h 154"/>
              <a:gd name="T84" fmla="*/ 1078163 w 938"/>
              <a:gd name="T85" fmla="*/ 50223 h 154"/>
              <a:gd name="T86" fmla="*/ 1231193 w 938"/>
              <a:gd name="T87" fmla="*/ 25111 h 154"/>
              <a:gd name="T88" fmla="*/ 1391178 w 938"/>
              <a:gd name="T89" fmla="*/ 8370 h 154"/>
              <a:gd name="T90" fmla="*/ 1523340 w 938"/>
              <a:gd name="T91" fmla="*/ 8370 h 154"/>
              <a:gd name="T92" fmla="*/ 1634634 w 938"/>
              <a:gd name="T93" fmla="*/ 0 h 1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8"/>
              <a:gd name="T142" fmla="*/ 0 h 154"/>
              <a:gd name="T143" fmla="*/ 938 w 938"/>
              <a:gd name="T144" fmla="*/ 154 h 1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8" h="154">
                <a:moveTo>
                  <a:pt x="470" y="0"/>
                </a:moveTo>
                <a:lnTo>
                  <a:pt x="500" y="2"/>
                </a:lnTo>
                <a:lnTo>
                  <a:pt x="538" y="2"/>
                </a:lnTo>
                <a:lnTo>
                  <a:pt x="586" y="6"/>
                </a:lnTo>
                <a:lnTo>
                  <a:pt x="628" y="12"/>
                </a:lnTo>
                <a:lnTo>
                  <a:pt x="680" y="18"/>
                </a:lnTo>
                <a:lnTo>
                  <a:pt x="738" y="30"/>
                </a:lnTo>
                <a:lnTo>
                  <a:pt x="808" y="46"/>
                </a:lnTo>
                <a:lnTo>
                  <a:pt x="830" y="50"/>
                </a:lnTo>
                <a:lnTo>
                  <a:pt x="862" y="52"/>
                </a:lnTo>
                <a:lnTo>
                  <a:pt x="898" y="54"/>
                </a:lnTo>
                <a:lnTo>
                  <a:pt x="938" y="56"/>
                </a:lnTo>
                <a:lnTo>
                  <a:pt x="938" y="100"/>
                </a:lnTo>
                <a:lnTo>
                  <a:pt x="898" y="100"/>
                </a:lnTo>
                <a:lnTo>
                  <a:pt x="862" y="102"/>
                </a:lnTo>
                <a:lnTo>
                  <a:pt x="830" y="106"/>
                </a:lnTo>
                <a:lnTo>
                  <a:pt x="808" y="110"/>
                </a:lnTo>
                <a:lnTo>
                  <a:pt x="738" y="124"/>
                </a:lnTo>
                <a:lnTo>
                  <a:pt x="680" y="136"/>
                </a:lnTo>
                <a:lnTo>
                  <a:pt x="628" y="144"/>
                </a:lnTo>
                <a:lnTo>
                  <a:pt x="586" y="148"/>
                </a:lnTo>
                <a:lnTo>
                  <a:pt x="538" y="152"/>
                </a:lnTo>
                <a:lnTo>
                  <a:pt x="500" y="154"/>
                </a:lnTo>
                <a:lnTo>
                  <a:pt x="470" y="154"/>
                </a:lnTo>
                <a:lnTo>
                  <a:pt x="438" y="154"/>
                </a:lnTo>
                <a:lnTo>
                  <a:pt x="400" y="152"/>
                </a:lnTo>
                <a:lnTo>
                  <a:pt x="354" y="148"/>
                </a:lnTo>
                <a:lnTo>
                  <a:pt x="310" y="144"/>
                </a:lnTo>
                <a:lnTo>
                  <a:pt x="260" y="136"/>
                </a:lnTo>
                <a:lnTo>
                  <a:pt x="200" y="124"/>
                </a:lnTo>
                <a:lnTo>
                  <a:pt x="132" y="110"/>
                </a:lnTo>
                <a:lnTo>
                  <a:pt x="108" y="106"/>
                </a:lnTo>
                <a:lnTo>
                  <a:pt x="78" y="102"/>
                </a:lnTo>
                <a:lnTo>
                  <a:pt x="40" y="100"/>
                </a:lnTo>
                <a:lnTo>
                  <a:pt x="0" y="100"/>
                </a:lnTo>
                <a:lnTo>
                  <a:pt x="0" y="56"/>
                </a:lnTo>
                <a:lnTo>
                  <a:pt x="40" y="54"/>
                </a:lnTo>
                <a:lnTo>
                  <a:pt x="78" y="52"/>
                </a:lnTo>
                <a:lnTo>
                  <a:pt x="108" y="50"/>
                </a:lnTo>
                <a:lnTo>
                  <a:pt x="132" y="46"/>
                </a:lnTo>
                <a:lnTo>
                  <a:pt x="200" y="30"/>
                </a:lnTo>
                <a:lnTo>
                  <a:pt x="260" y="18"/>
                </a:lnTo>
                <a:lnTo>
                  <a:pt x="310" y="12"/>
                </a:lnTo>
                <a:lnTo>
                  <a:pt x="354" y="6"/>
                </a:lnTo>
                <a:lnTo>
                  <a:pt x="400" y="2"/>
                </a:lnTo>
                <a:lnTo>
                  <a:pt x="438" y="2"/>
                </a:lnTo>
                <a:lnTo>
                  <a:pt x="470" y="0"/>
                </a:lnTo>
                <a:close/>
              </a:path>
            </a:pathLst>
          </a:custGeom>
          <a:solidFill>
            <a:srgbClr val="3D96E3"/>
          </a:solidFill>
          <a:ln w="0">
            <a:solidFill>
              <a:srgbClr val="3D96E3"/>
            </a:solidFill>
            <a:round/>
            <a:headEnd/>
            <a:tailEnd/>
          </a:ln>
        </p:spPr>
        <p:txBody>
          <a:bodyPr/>
          <a:lstStyle/>
          <a:p>
            <a:endParaRPr lang="en-US"/>
          </a:p>
        </p:txBody>
      </p:sp>
      <p:sp>
        <p:nvSpPr>
          <p:cNvPr id="2059" name="Freeform 36"/>
          <p:cNvSpPr>
            <a:spLocks/>
          </p:cNvSpPr>
          <p:nvPr/>
        </p:nvSpPr>
        <p:spPr bwMode="auto">
          <a:xfrm>
            <a:off x="679450" y="2489200"/>
            <a:ext cx="3262313" cy="644525"/>
          </a:xfrm>
          <a:custGeom>
            <a:avLst/>
            <a:gdLst>
              <a:gd name="T0" fmla="*/ 1634634 w 938"/>
              <a:gd name="T1" fmla="*/ 0 h 154"/>
              <a:gd name="T2" fmla="*/ 1738973 w 938"/>
              <a:gd name="T3" fmla="*/ 8370 h 154"/>
              <a:gd name="T4" fmla="*/ 1871135 w 938"/>
              <a:gd name="T5" fmla="*/ 8370 h 154"/>
              <a:gd name="T6" fmla="*/ 2038076 w 938"/>
              <a:gd name="T7" fmla="*/ 25111 h 154"/>
              <a:gd name="T8" fmla="*/ 2184150 w 938"/>
              <a:gd name="T9" fmla="*/ 50223 h 154"/>
              <a:gd name="T10" fmla="*/ 2365003 w 938"/>
              <a:gd name="T11" fmla="*/ 75334 h 154"/>
              <a:gd name="T12" fmla="*/ 2566724 w 938"/>
              <a:gd name="T13" fmla="*/ 125557 h 154"/>
              <a:gd name="T14" fmla="*/ 2810180 w 938"/>
              <a:gd name="T15" fmla="*/ 192520 h 154"/>
              <a:gd name="T16" fmla="*/ 2886695 w 938"/>
              <a:gd name="T17" fmla="*/ 209261 h 154"/>
              <a:gd name="T18" fmla="*/ 2997989 w 938"/>
              <a:gd name="T19" fmla="*/ 217632 h 154"/>
              <a:gd name="T20" fmla="*/ 3123195 w 938"/>
              <a:gd name="T21" fmla="*/ 226002 h 154"/>
              <a:gd name="T22" fmla="*/ 3262313 w 938"/>
              <a:gd name="T23" fmla="*/ 234373 h 154"/>
              <a:gd name="T24" fmla="*/ 3262313 w 938"/>
              <a:gd name="T25" fmla="*/ 418523 h 154"/>
              <a:gd name="T26" fmla="*/ 3123195 w 938"/>
              <a:gd name="T27" fmla="*/ 418523 h 154"/>
              <a:gd name="T28" fmla="*/ 2997989 w 938"/>
              <a:gd name="T29" fmla="*/ 426893 h 154"/>
              <a:gd name="T30" fmla="*/ 2886695 w 938"/>
              <a:gd name="T31" fmla="*/ 443634 h 154"/>
              <a:gd name="T32" fmla="*/ 2810180 w 938"/>
              <a:gd name="T33" fmla="*/ 460375 h 154"/>
              <a:gd name="T34" fmla="*/ 2566724 w 938"/>
              <a:gd name="T35" fmla="*/ 518968 h 154"/>
              <a:gd name="T36" fmla="*/ 2365003 w 938"/>
              <a:gd name="T37" fmla="*/ 569191 h 154"/>
              <a:gd name="T38" fmla="*/ 2184150 w 938"/>
              <a:gd name="T39" fmla="*/ 602673 h 154"/>
              <a:gd name="T40" fmla="*/ 2038076 w 938"/>
              <a:gd name="T41" fmla="*/ 619414 h 154"/>
              <a:gd name="T42" fmla="*/ 1871135 w 938"/>
              <a:gd name="T43" fmla="*/ 636155 h 154"/>
              <a:gd name="T44" fmla="*/ 1738973 w 938"/>
              <a:gd name="T45" fmla="*/ 644525 h 154"/>
              <a:gd name="T46" fmla="*/ 1634634 w 938"/>
              <a:gd name="T47" fmla="*/ 644525 h 154"/>
              <a:gd name="T48" fmla="*/ 1523340 w 938"/>
              <a:gd name="T49" fmla="*/ 644525 h 154"/>
              <a:gd name="T50" fmla="*/ 1391178 w 938"/>
              <a:gd name="T51" fmla="*/ 636155 h 154"/>
              <a:gd name="T52" fmla="*/ 1231193 w 938"/>
              <a:gd name="T53" fmla="*/ 619414 h 154"/>
              <a:gd name="T54" fmla="*/ 1078163 w 938"/>
              <a:gd name="T55" fmla="*/ 602673 h 154"/>
              <a:gd name="T56" fmla="*/ 904266 w 938"/>
              <a:gd name="T57" fmla="*/ 569191 h 154"/>
              <a:gd name="T58" fmla="*/ 695589 w 938"/>
              <a:gd name="T59" fmla="*/ 518968 h 154"/>
              <a:gd name="T60" fmla="*/ 459089 w 938"/>
              <a:gd name="T61" fmla="*/ 460375 h 154"/>
              <a:gd name="T62" fmla="*/ 375618 w 938"/>
              <a:gd name="T63" fmla="*/ 443634 h 154"/>
              <a:gd name="T64" fmla="*/ 271280 w 938"/>
              <a:gd name="T65" fmla="*/ 426893 h 154"/>
              <a:gd name="T66" fmla="*/ 139118 w 938"/>
              <a:gd name="T67" fmla="*/ 418523 h 154"/>
              <a:gd name="T68" fmla="*/ 0 w 938"/>
              <a:gd name="T69" fmla="*/ 418523 h 154"/>
              <a:gd name="T70" fmla="*/ 0 w 938"/>
              <a:gd name="T71" fmla="*/ 234373 h 154"/>
              <a:gd name="T72" fmla="*/ 139118 w 938"/>
              <a:gd name="T73" fmla="*/ 226002 h 154"/>
              <a:gd name="T74" fmla="*/ 271280 w 938"/>
              <a:gd name="T75" fmla="*/ 217632 h 154"/>
              <a:gd name="T76" fmla="*/ 375618 w 938"/>
              <a:gd name="T77" fmla="*/ 209261 h 154"/>
              <a:gd name="T78" fmla="*/ 459089 w 938"/>
              <a:gd name="T79" fmla="*/ 192520 h 154"/>
              <a:gd name="T80" fmla="*/ 695589 w 938"/>
              <a:gd name="T81" fmla="*/ 125557 h 154"/>
              <a:gd name="T82" fmla="*/ 904266 w 938"/>
              <a:gd name="T83" fmla="*/ 75334 h 154"/>
              <a:gd name="T84" fmla="*/ 1078163 w 938"/>
              <a:gd name="T85" fmla="*/ 50223 h 154"/>
              <a:gd name="T86" fmla="*/ 1231193 w 938"/>
              <a:gd name="T87" fmla="*/ 25111 h 154"/>
              <a:gd name="T88" fmla="*/ 1391178 w 938"/>
              <a:gd name="T89" fmla="*/ 8370 h 154"/>
              <a:gd name="T90" fmla="*/ 1523340 w 938"/>
              <a:gd name="T91" fmla="*/ 8370 h 154"/>
              <a:gd name="T92" fmla="*/ 1634634 w 938"/>
              <a:gd name="T93" fmla="*/ 0 h 1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8"/>
              <a:gd name="T142" fmla="*/ 0 h 154"/>
              <a:gd name="T143" fmla="*/ 938 w 938"/>
              <a:gd name="T144" fmla="*/ 154 h 1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8" h="154">
                <a:moveTo>
                  <a:pt x="470" y="0"/>
                </a:moveTo>
                <a:lnTo>
                  <a:pt x="500" y="2"/>
                </a:lnTo>
                <a:lnTo>
                  <a:pt x="538" y="2"/>
                </a:lnTo>
                <a:lnTo>
                  <a:pt x="586" y="6"/>
                </a:lnTo>
                <a:lnTo>
                  <a:pt x="628" y="12"/>
                </a:lnTo>
                <a:lnTo>
                  <a:pt x="680" y="18"/>
                </a:lnTo>
                <a:lnTo>
                  <a:pt x="738" y="30"/>
                </a:lnTo>
                <a:lnTo>
                  <a:pt x="808" y="46"/>
                </a:lnTo>
                <a:lnTo>
                  <a:pt x="830" y="50"/>
                </a:lnTo>
                <a:lnTo>
                  <a:pt x="862" y="52"/>
                </a:lnTo>
                <a:lnTo>
                  <a:pt x="898" y="54"/>
                </a:lnTo>
                <a:lnTo>
                  <a:pt x="938" y="56"/>
                </a:lnTo>
                <a:lnTo>
                  <a:pt x="938" y="100"/>
                </a:lnTo>
                <a:lnTo>
                  <a:pt x="898" y="100"/>
                </a:lnTo>
                <a:lnTo>
                  <a:pt x="862" y="102"/>
                </a:lnTo>
                <a:lnTo>
                  <a:pt x="830" y="106"/>
                </a:lnTo>
                <a:lnTo>
                  <a:pt x="808" y="110"/>
                </a:lnTo>
                <a:lnTo>
                  <a:pt x="738" y="124"/>
                </a:lnTo>
                <a:lnTo>
                  <a:pt x="680" y="136"/>
                </a:lnTo>
                <a:lnTo>
                  <a:pt x="628" y="144"/>
                </a:lnTo>
                <a:lnTo>
                  <a:pt x="586" y="148"/>
                </a:lnTo>
                <a:lnTo>
                  <a:pt x="538" y="152"/>
                </a:lnTo>
                <a:lnTo>
                  <a:pt x="500" y="154"/>
                </a:lnTo>
                <a:lnTo>
                  <a:pt x="470" y="154"/>
                </a:lnTo>
                <a:lnTo>
                  <a:pt x="438" y="154"/>
                </a:lnTo>
                <a:lnTo>
                  <a:pt x="400" y="152"/>
                </a:lnTo>
                <a:lnTo>
                  <a:pt x="354" y="148"/>
                </a:lnTo>
                <a:lnTo>
                  <a:pt x="310" y="144"/>
                </a:lnTo>
                <a:lnTo>
                  <a:pt x="260" y="136"/>
                </a:lnTo>
                <a:lnTo>
                  <a:pt x="200" y="124"/>
                </a:lnTo>
                <a:lnTo>
                  <a:pt x="132" y="110"/>
                </a:lnTo>
                <a:lnTo>
                  <a:pt x="108" y="106"/>
                </a:lnTo>
                <a:lnTo>
                  <a:pt x="78" y="102"/>
                </a:lnTo>
                <a:lnTo>
                  <a:pt x="40" y="100"/>
                </a:lnTo>
                <a:lnTo>
                  <a:pt x="0" y="100"/>
                </a:lnTo>
                <a:lnTo>
                  <a:pt x="0" y="56"/>
                </a:lnTo>
                <a:lnTo>
                  <a:pt x="40" y="54"/>
                </a:lnTo>
                <a:lnTo>
                  <a:pt x="78" y="52"/>
                </a:lnTo>
                <a:lnTo>
                  <a:pt x="108" y="50"/>
                </a:lnTo>
                <a:lnTo>
                  <a:pt x="132" y="46"/>
                </a:lnTo>
                <a:lnTo>
                  <a:pt x="200" y="30"/>
                </a:lnTo>
                <a:lnTo>
                  <a:pt x="260" y="18"/>
                </a:lnTo>
                <a:lnTo>
                  <a:pt x="310" y="12"/>
                </a:lnTo>
                <a:lnTo>
                  <a:pt x="354" y="6"/>
                </a:lnTo>
                <a:lnTo>
                  <a:pt x="400" y="2"/>
                </a:lnTo>
                <a:lnTo>
                  <a:pt x="438" y="2"/>
                </a:lnTo>
                <a:lnTo>
                  <a:pt x="470" y="0"/>
                </a:lnTo>
              </a:path>
            </a:pathLst>
          </a:custGeom>
          <a:noFill/>
          <a:ln w="6350">
            <a:solidFill>
              <a:srgbClr val="000000"/>
            </a:solidFill>
            <a:round/>
            <a:headEnd/>
            <a:tailEnd/>
          </a:ln>
        </p:spPr>
        <p:txBody>
          <a:bodyPr/>
          <a:lstStyle/>
          <a:p>
            <a:endParaRPr lang="en-US"/>
          </a:p>
        </p:txBody>
      </p:sp>
      <p:sp>
        <p:nvSpPr>
          <p:cNvPr id="2060" name="Freeform 37"/>
          <p:cNvSpPr>
            <a:spLocks/>
          </p:cNvSpPr>
          <p:nvPr/>
        </p:nvSpPr>
        <p:spPr bwMode="auto">
          <a:xfrm>
            <a:off x="684213" y="3084513"/>
            <a:ext cx="3249612" cy="827087"/>
          </a:xfrm>
          <a:custGeom>
            <a:avLst/>
            <a:gdLst>
              <a:gd name="T0" fmla="*/ 1621327 w 934"/>
              <a:gd name="T1" fmla="*/ 827087 h 198"/>
              <a:gd name="T2" fmla="*/ 1725704 w 934"/>
              <a:gd name="T3" fmla="*/ 818733 h 198"/>
              <a:gd name="T4" fmla="*/ 1830082 w 934"/>
              <a:gd name="T5" fmla="*/ 802024 h 198"/>
              <a:gd name="T6" fmla="*/ 1948376 w 934"/>
              <a:gd name="T7" fmla="*/ 776961 h 198"/>
              <a:gd name="T8" fmla="*/ 2080587 w 934"/>
              <a:gd name="T9" fmla="*/ 735188 h 198"/>
              <a:gd name="T10" fmla="*/ 2219757 w 934"/>
              <a:gd name="T11" fmla="*/ 668353 h 198"/>
              <a:gd name="T12" fmla="*/ 2379802 w 934"/>
              <a:gd name="T13" fmla="*/ 576455 h 198"/>
              <a:gd name="T14" fmla="*/ 2449387 w 934"/>
              <a:gd name="T15" fmla="*/ 526328 h 198"/>
              <a:gd name="T16" fmla="*/ 2539847 w 934"/>
              <a:gd name="T17" fmla="*/ 459493 h 198"/>
              <a:gd name="T18" fmla="*/ 2644224 w 934"/>
              <a:gd name="T19" fmla="*/ 392657 h 198"/>
              <a:gd name="T20" fmla="*/ 2755560 w 934"/>
              <a:gd name="T21" fmla="*/ 309113 h 198"/>
              <a:gd name="T22" fmla="*/ 2880812 w 934"/>
              <a:gd name="T23" fmla="*/ 242278 h 198"/>
              <a:gd name="T24" fmla="*/ 3006065 w 934"/>
              <a:gd name="T25" fmla="*/ 175443 h 198"/>
              <a:gd name="T26" fmla="*/ 3131318 w 934"/>
              <a:gd name="T27" fmla="*/ 133671 h 198"/>
              <a:gd name="T28" fmla="*/ 3249612 w 934"/>
              <a:gd name="T29" fmla="*/ 116962 h 198"/>
              <a:gd name="T30" fmla="*/ 3249612 w 934"/>
              <a:gd name="T31" fmla="*/ 0 h 198"/>
              <a:gd name="T32" fmla="*/ 3131318 w 934"/>
              <a:gd name="T33" fmla="*/ 16709 h 198"/>
              <a:gd name="T34" fmla="*/ 3006065 w 934"/>
              <a:gd name="T35" fmla="*/ 58481 h 198"/>
              <a:gd name="T36" fmla="*/ 2880812 w 934"/>
              <a:gd name="T37" fmla="*/ 125316 h 198"/>
              <a:gd name="T38" fmla="*/ 2755560 w 934"/>
              <a:gd name="T39" fmla="*/ 192152 h 198"/>
              <a:gd name="T40" fmla="*/ 2644224 w 934"/>
              <a:gd name="T41" fmla="*/ 275696 h 198"/>
              <a:gd name="T42" fmla="*/ 2539847 w 934"/>
              <a:gd name="T43" fmla="*/ 350885 h 198"/>
              <a:gd name="T44" fmla="*/ 2449387 w 934"/>
              <a:gd name="T45" fmla="*/ 409366 h 198"/>
              <a:gd name="T46" fmla="*/ 2379802 w 934"/>
              <a:gd name="T47" fmla="*/ 459493 h 198"/>
              <a:gd name="T48" fmla="*/ 2219757 w 934"/>
              <a:gd name="T49" fmla="*/ 551391 h 198"/>
              <a:gd name="T50" fmla="*/ 2080587 w 934"/>
              <a:gd name="T51" fmla="*/ 618227 h 198"/>
              <a:gd name="T52" fmla="*/ 1948376 w 934"/>
              <a:gd name="T53" fmla="*/ 659999 h 198"/>
              <a:gd name="T54" fmla="*/ 1830082 w 934"/>
              <a:gd name="T55" fmla="*/ 685062 h 198"/>
              <a:gd name="T56" fmla="*/ 1725704 w 934"/>
              <a:gd name="T57" fmla="*/ 701771 h 198"/>
              <a:gd name="T58" fmla="*/ 1621327 w 934"/>
              <a:gd name="T59" fmla="*/ 710125 h 198"/>
              <a:gd name="T60" fmla="*/ 1523908 w 934"/>
              <a:gd name="T61" fmla="*/ 701771 h 198"/>
              <a:gd name="T62" fmla="*/ 1419531 w 934"/>
              <a:gd name="T63" fmla="*/ 685062 h 198"/>
              <a:gd name="T64" fmla="*/ 1301237 w 934"/>
              <a:gd name="T65" fmla="*/ 659999 h 198"/>
              <a:gd name="T66" fmla="*/ 1169025 w 934"/>
              <a:gd name="T67" fmla="*/ 618227 h 198"/>
              <a:gd name="T68" fmla="*/ 1029856 w 934"/>
              <a:gd name="T69" fmla="*/ 551391 h 198"/>
              <a:gd name="T70" fmla="*/ 869810 w 934"/>
              <a:gd name="T71" fmla="*/ 459493 h 198"/>
              <a:gd name="T72" fmla="*/ 800226 w 934"/>
              <a:gd name="T73" fmla="*/ 409366 h 198"/>
              <a:gd name="T74" fmla="*/ 709765 w 934"/>
              <a:gd name="T75" fmla="*/ 350885 h 198"/>
              <a:gd name="T76" fmla="*/ 605388 w 934"/>
              <a:gd name="T77" fmla="*/ 275696 h 198"/>
              <a:gd name="T78" fmla="*/ 494052 w 934"/>
              <a:gd name="T79" fmla="*/ 192152 h 198"/>
              <a:gd name="T80" fmla="*/ 368800 w 934"/>
              <a:gd name="T81" fmla="*/ 125316 h 198"/>
              <a:gd name="T82" fmla="*/ 243547 w 934"/>
              <a:gd name="T83" fmla="*/ 58481 h 198"/>
              <a:gd name="T84" fmla="*/ 118294 w 934"/>
              <a:gd name="T85" fmla="*/ 16709 h 198"/>
              <a:gd name="T86" fmla="*/ 0 w 934"/>
              <a:gd name="T87" fmla="*/ 0 h 198"/>
              <a:gd name="T88" fmla="*/ 0 w 934"/>
              <a:gd name="T89" fmla="*/ 116962 h 198"/>
              <a:gd name="T90" fmla="*/ 118294 w 934"/>
              <a:gd name="T91" fmla="*/ 133671 h 198"/>
              <a:gd name="T92" fmla="*/ 243547 w 934"/>
              <a:gd name="T93" fmla="*/ 175443 h 198"/>
              <a:gd name="T94" fmla="*/ 368800 w 934"/>
              <a:gd name="T95" fmla="*/ 242278 h 198"/>
              <a:gd name="T96" fmla="*/ 494052 w 934"/>
              <a:gd name="T97" fmla="*/ 309113 h 198"/>
              <a:gd name="T98" fmla="*/ 605388 w 934"/>
              <a:gd name="T99" fmla="*/ 392657 h 198"/>
              <a:gd name="T100" fmla="*/ 709765 w 934"/>
              <a:gd name="T101" fmla="*/ 459493 h 198"/>
              <a:gd name="T102" fmla="*/ 800226 w 934"/>
              <a:gd name="T103" fmla="*/ 526328 h 198"/>
              <a:gd name="T104" fmla="*/ 869810 w 934"/>
              <a:gd name="T105" fmla="*/ 576455 h 198"/>
              <a:gd name="T106" fmla="*/ 1029856 w 934"/>
              <a:gd name="T107" fmla="*/ 668353 h 198"/>
              <a:gd name="T108" fmla="*/ 1169025 w 934"/>
              <a:gd name="T109" fmla="*/ 735188 h 198"/>
              <a:gd name="T110" fmla="*/ 1301237 w 934"/>
              <a:gd name="T111" fmla="*/ 776961 h 198"/>
              <a:gd name="T112" fmla="*/ 1419531 w 934"/>
              <a:gd name="T113" fmla="*/ 802024 h 198"/>
              <a:gd name="T114" fmla="*/ 1523908 w 934"/>
              <a:gd name="T115" fmla="*/ 818733 h 198"/>
              <a:gd name="T116" fmla="*/ 1621327 w 934"/>
              <a:gd name="T117" fmla="*/ 827087 h 1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8"/>
              <a:gd name="T179" fmla="*/ 934 w 934"/>
              <a:gd name="T180" fmla="*/ 198 h 1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8">
                <a:moveTo>
                  <a:pt x="466" y="198"/>
                </a:moveTo>
                <a:lnTo>
                  <a:pt x="496" y="196"/>
                </a:lnTo>
                <a:lnTo>
                  <a:pt x="526" y="192"/>
                </a:lnTo>
                <a:lnTo>
                  <a:pt x="560" y="186"/>
                </a:lnTo>
                <a:lnTo>
                  <a:pt x="598" y="176"/>
                </a:lnTo>
                <a:lnTo>
                  <a:pt x="638" y="160"/>
                </a:lnTo>
                <a:lnTo>
                  <a:pt x="684" y="138"/>
                </a:lnTo>
                <a:lnTo>
                  <a:pt x="704" y="126"/>
                </a:lnTo>
                <a:lnTo>
                  <a:pt x="730" y="110"/>
                </a:lnTo>
                <a:lnTo>
                  <a:pt x="760" y="94"/>
                </a:lnTo>
                <a:lnTo>
                  <a:pt x="792" y="74"/>
                </a:lnTo>
                <a:lnTo>
                  <a:pt x="828" y="58"/>
                </a:lnTo>
                <a:lnTo>
                  <a:pt x="864" y="42"/>
                </a:lnTo>
                <a:lnTo>
                  <a:pt x="900" y="32"/>
                </a:lnTo>
                <a:lnTo>
                  <a:pt x="934" y="28"/>
                </a:lnTo>
                <a:lnTo>
                  <a:pt x="934" y="0"/>
                </a:lnTo>
                <a:lnTo>
                  <a:pt x="900" y="4"/>
                </a:lnTo>
                <a:lnTo>
                  <a:pt x="864" y="14"/>
                </a:lnTo>
                <a:lnTo>
                  <a:pt x="828" y="30"/>
                </a:lnTo>
                <a:lnTo>
                  <a:pt x="792" y="46"/>
                </a:lnTo>
                <a:lnTo>
                  <a:pt x="760" y="66"/>
                </a:lnTo>
                <a:lnTo>
                  <a:pt x="730" y="84"/>
                </a:lnTo>
                <a:lnTo>
                  <a:pt x="704" y="98"/>
                </a:lnTo>
                <a:lnTo>
                  <a:pt x="684" y="110"/>
                </a:lnTo>
                <a:lnTo>
                  <a:pt x="638" y="132"/>
                </a:lnTo>
                <a:lnTo>
                  <a:pt x="598" y="148"/>
                </a:lnTo>
                <a:lnTo>
                  <a:pt x="560" y="158"/>
                </a:lnTo>
                <a:lnTo>
                  <a:pt x="526" y="164"/>
                </a:lnTo>
                <a:lnTo>
                  <a:pt x="496" y="168"/>
                </a:lnTo>
                <a:lnTo>
                  <a:pt x="466" y="170"/>
                </a:lnTo>
                <a:lnTo>
                  <a:pt x="438" y="168"/>
                </a:lnTo>
                <a:lnTo>
                  <a:pt x="408" y="164"/>
                </a:lnTo>
                <a:lnTo>
                  <a:pt x="374" y="158"/>
                </a:lnTo>
                <a:lnTo>
                  <a:pt x="336" y="148"/>
                </a:lnTo>
                <a:lnTo>
                  <a:pt x="296" y="132"/>
                </a:lnTo>
                <a:lnTo>
                  <a:pt x="250" y="110"/>
                </a:lnTo>
                <a:lnTo>
                  <a:pt x="230" y="98"/>
                </a:lnTo>
                <a:lnTo>
                  <a:pt x="204" y="84"/>
                </a:lnTo>
                <a:lnTo>
                  <a:pt x="174" y="66"/>
                </a:lnTo>
                <a:lnTo>
                  <a:pt x="142" y="46"/>
                </a:lnTo>
                <a:lnTo>
                  <a:pt x="106" y="30"/>
                </a:lnTo>
                <a:lnTo>
                  <a:pt x="70" y="14"/>
                </a:lnTo>
                <a:lnTo>
                  <a:pt x="34" y="4"/>
                </a:lnTo>
                <a:lnTo>
                  <a:pt x="0" y="0"/>
                </a:lnTo>
                <a:lnTo>
                  <a:pt x="0" y="28"/>
                </a:lnTo>
                <a:lnTo>
                  <a:pt x="34" y="32"/>
                </a:lnTo>
                <a:lnTo>
                  <a:pt x="70" y="42"/>
                </a:lnTo>
                <a:lnTo>
                  <a:pt x="106" y="58"/>
                </a:lnTo>
                <a:lnTo>
                  <a:pt x="142" y="74"/>
                </a:lnTo>
                <a:lnTo>
                  <a:pt x="174" y="94"/>
                </a:lnTo>
                <a:lnTo>
                  <a:pt x="204" y="110"/>
                </a:lnTo>
                <a:lnTo>
                  <a:pt x="230" y="126"/>
                </a:lnTo>
                <a:lnTo>
                  <a:pt x="250" y="138"/>
                </a:lnTo>
                <a:lnTo>
                  <a:pt x="296" y="160"/>
                </a:lnTo>
                <a:lnTo>
                  <a:pt x="336" y="176"/>
                </a:lnTo>
                <a:lnTo>
                  <a:pt x="374" y="186"/>
                </a:lnTo>
                <a:lnTo>
                  <a:pt x="408" y="192"/>
                </a:lnTo>
                <a:lnTo>
                  <a:pt x="438" y="196"/>
                </a:lnTo>
                <a:lnTo>
                  <a:pt x="466" y="198"/>
                </a:lnTo>
                <a:close/>
              </a:path>
            </a:pathLst>
          </a:custGeom>
          <a:solidFill>
            <a:srgbClr val="BABABA"/>
          </a:solidFill>
          <a:ln w="0">
            <a:solidFill>
              <a:srgbClr val="BABABA"/>
            </a:solidFill>
            <a:round/>
            <a:headEnd/>
            <a:tailEnd/>
          </a:ln>
        </p:spPr>
        <p:txBody>
          <a:bodyPr/>
          <a:lstStyle/>
          <a:p>
            <a:endParaRPr lang="en-US"/>
          </a:p>
        </p:txBody>
      </p:sp>
      <p:sp>
        <p:nvSpPr>
          <p:cNvPr id="2061" name="Freeform 38"/>
          <p:cNvSpPr>
            <a:spLocks/>
          </p:cNvSpPr>
          <p:nvPr/>
        </p:nvSpPr>
        <p:spPr bwMode="auto">
          <a:xfrm>
            <a:off x="684213" y="3084513"/>
            <a:ext cx="3249612" cy="827087"/>
          </a:xfrm>
          <a:custGeom>
            <a:avLst/>
            <a:gdLst>
              <a:gd name="T0" fmla="*/ 1621327 w 934"/>
              <a:gd name="T1" fmla="*/ 827087 h 198"/>
              <a:gd name="T2" fmla="*/ 1725704 w 934"/>
              <a:gd name="T3" fmla="*/ 818733 h 198"/>
              <a:gd name="T4" fmla="*/ 1830082 w 934"/>
              <a:gd name="T5" fmla="*/ 802024 h 198"/>
              <a:gd name="T6" fmla="*/ 1948376 w 934"/>
              <a:gd name="T7" fmla="*/ 776961 h 198"/>
              <a:gd name="T8" fmla="*/ 2080587 w 934"/>
              <a:gd name="T9" fmla="*/ 735188 h 198"/>
              <a:gd name="T10" fmla="*/ 2219757 w 934"/>
              <a:gd name="T11" fmla="*/ 668353 h 198"/>
              <a:gd name="T12" fmla="*/ 2379802 w 934"/>
              <a:gd name="T13" fmla="*/ 576455 h 198"/>
              <a:gd name="T14" fmla="*/ 2449387 w 934"/>
              <a:gd name="T15" fmla="*/ 526328 h 198"/>
              <a:gd name="T16" fmla="*/ 2539847 w 934"/>
              <a:gd name="T17" fmla="*/ 459493 h 198"/>
              <a:gd name="T18" fmla="*/ 2644224 w 934"/>
              <a:gd name="T19" fmla="*/ 392657 h 198"/>
              <a:gd name="T20" fmla="*/ 2755560 w 934"/>
              <a:gd name="T21" fmla="*/ 309113 h 198"/>
              <a:gd name="T22" fmla="*/ 2880812 w 934"/>
              <a:gd name="T23" fmla="*/ 242278 h 198"/>
              <a:gd name="T24" fmla="*/ 3006065 w 934"/>
              <a:gd name="T25" fmla="*/ 175443 h 198"/>
              <a:gd name="T26" fmla="*/ 3131318 w 934"/>
              <a:gd name="T27" fmla="*/ 133671 h 198"/>
              <a:gd name="T28" fmla="*/ 3249612 w 934"/>
              <a:gd name="T29" fmla="*/ 116962 h 198"/>
              <a:gd name="T30" fmla="*/ 3249612 w 934"/>
              <a:gd name="T31" fmla="*/ 0 h 198"/>
              <a:gd name="T32" fmla="*/ 3131318 w 934"/>
              <a:gd name="T33" fmla="*/ 16709 h 198"/>
              <a:gd name="T34" fmla="*/ 3006065 w 934"/>
              <a:gd name="T35" fmla="*/ 58481 h 198"/>
              <a:gd name="T36" fmla="*/ 2880812 w 934"/>
              <a:gd name="T37" fmla="*/ 125316 h 198"/>
              <a:gd name="T38" fmla="*/ 2755560 w 934"/>
              <a:gd name="T39" fmla="*/ 192152 h 198"/>
              <a:gd name="T40" fmla="*/ 2644224 w 934"/>
              <a:gd name="T41" fmla="*/ 275696 h 198"/>
              <a:gd name="T42" fmla="*/ 2539847 w 934"/>
              <a:gd name="T43" fmla="*/ 350885 h 198"/>
              <a:gd name="T44" fmla="*/ 2449387 w 934"/>
              <a:gd name="T45" fmla="*/ 409366 h 198"/>
              <a:gd name="T46" fmla="*/ 2379802 w 934"/>
              <a:gd name="T47" fmla="*/ 459493 h 198"/>
              <a:gd name="T48" fmla="*/ 2219757 w 934"/>
              <a:gd name="T49" fmla="*/ 551391 h 198"/>
              <a:gd name="T50" fmla="*/ 2080587 w 934"/>
              <a:gd name="T51" fmla="*/ 618227 h 198"/>
              <a:gd name="T52" fmla="*/ 1948376 w 934"/>
              <a:gd name="T53" fmla="*/ 659999 h 198"/>
              <a:gd name="T54" fmla="*/ 1830082 w 934"/>
              <a:gd name="T55" fmla="*/ 685062 h 198"/>
              <a:gd name="T56" fmla="*/ 1725704 w 934"/>
              <a:gd name="T57" fmla="*/ 701771 h 198"/>
              <a:gd name="T58" fmla="*/ 1621327 w 934"/>
              <a:gd name="T59" fmla="*/ 710125 h 198"/>
              <a:gd name="T60" fmla="*/ 1523908 w 934"/>
              <a:gd name="T61" fmla="*/ 701771 h 198"/>
              <a:gd name="T62" fmla="*/ 1419531 w 934"/>
              <a:gd name="T63" fmla="*/ 685062 h 198"/>
              <a:gd name="T64" fmla="*/ 1301237 w 934"/>
              <a:gd name="T65" fmla="*/ 659999 h 198"/>
              <a:gd name="T66" fmla="*/ 1169025 w 934"/>
              <a:gd name="T67" fmla="*/ 618227 h 198"/>
              <a:gd name="T68" fmla="*/ 1029856 w 934"/>
              <a:gd name="T69" fmla="*/ 551391 h 198"/>
              <a:gd name="T70" fmla="*/ 869810 w 934"/>
              <a:gd name="T71" fmla="*/ 459493 h 198"/>
              <a:gd name="T72" fmla="*/ 800226 w 934"/>
              <a:gd name="T73" fmla="*/ 409366 h 198"/>
              <a:gd name="T74" fmla="*/ 709765 w 934"/>
              <a:gd name="T75" fmla="*/ 350885 h 198"/>
              <a:gd name="T76" fmla="*/ 605388 w 934"/>
              <a:gd name="T77" fmla="*/ 275696 h 198"/>
              <a:gd name="T78" fmla="*/ 494052 w 934"/>
              <a:gd name="T79" fmla="*/ 192152 h 198"/>
              <a:gd name="T80" fmla="*/ 368800 w 934"/>
              <a:gd name="T81" fmla="*/ 125316 h 198"/>
              <a:gd name="T82" fmla="*/ 243547 w 934"/>
              <a:gd name="T83" fmla="*/ 58481 h 198"/>
              <a:gd name="T84" fmla="*/ 118294 w 934"/>
              <a:gd name="T85" fmla="*/ 16709 h 198"/>
              <a:gd name="T86" fmla="*/ 0 w 934"/>
              <a:gd name="T87" fmla="*/ 0 h 198"/>
              <a:gd name="T88" fmla="*/ 0 w 934"/>
              <a:gd name="T89" fmla="*/ 116962 h 198"/>
              <a:gd name="T90" fmla="*/ 118294 w 934"/>
              <a:gd name="T91" fmla="*/ 133671 h 198"/>
              <a:gd name="T92" fmla="*/ 243547 w 934"/>
              <a:gd name="T93" fmla="*/ 175443 h 198"/>
              <a:gd name="T94" fmla="*/ 368800 w 934"/>
              <a:gd name="T95" fmla="*/ 242278 h 198"/>
              <a:gd name="T96" fmla="*/ 494052 w 934"/>
              <a:gd name="T97" fmla="*/ 309113 h 198"/>
              <a:gd name="T98" fmla="*/ 605388 w 934"/>
              <a:gd name="T99" fmla="*/ 392657 h 198"/>
              <a:gd name="T100" fmla="*/ 709765 w 934"/>
              <a:gd name="T101" fmla="*/ 459493 h 198"/>
              <a:gd name="T102" fmla="*/ 800226 w 934"/>
              <a:gd name="T103" fmla="*/ 526328 h 198"/>
              <a:gd name="T104" fmla="*/ 869810 w 934"/>
              <a:gd name="T105" fmla="*/ 576455 h 198"/>
              <a:gd name="T106" fmla="*/ 1029856 w 934"/>
              <a:gd name="T107" fmla="*/ 668353 h 198"/>
              <a:gd name="T108" fmla="*/ 1169025 w 934"/>
              <a:gd name="T109" fmla="*/ 735188 h 198"/>
              <a:gd name="T110" fmla="*/ 1301237 w 934"/>
              <a:gd name="T111" fmla="*/ 776961 h 198"/>
              <a:gd name="T112" fmla="*/ 1419531 w 934"/>
              <a:gd name="T113" fmla="*/ 802024 h 198"/>
              <a:gd name="T114" fmla="*/ 1523908 w 934"/>
              <a:gd name="T115" fmla="*/ 818733 h 198"/>
              <a:gd name="T116" fmla="*/ 1621327 w 934"/>
              <a:gd name="T117" fmla="*/ 827087 h 1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8"/>
              <a:gd name="T179" fmla="*/ 934 w 934"/>
              <a:gd name="T180" fmla="*/ 198 h 1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8">
                <a:moveTo>
                  <a:pt x="466" y="198"/>
                </a:moveTo>
                <a:lnTo>
                  <a:pt x="496" y="196"/>
                </a:lnTo>
                <a:lnTo>
                  <a:pt x="526" y="192"/>
                </a:lnTo>
                <a:lnTo>
                  <a:pt x="560" y="186"/>
                </a:lnTo>
                <a:lnTo>
                  <a:pt x="598" y="176"/>
                </a:lnTo>
                <a:lnTo>
                  <a:pt x="638" y="160"/>
                </a:lnTo>
                <a:lnTo>
                  <a:pt x="684" y="138"/>
                </a:lnTo>
                <a:lnTo>
                  <a:pt x="704" y="126"/>
                </a:lnTo>
                <a:lnTo>
                  <a:pt x="730" y="110"/>
                </a:lnTo>
                <a:lnTo>
                  <a:pt x="760" y="94"/>
                </a:lnTo>
                <a:lnTo>
                  <a:pt x="792" y="74"/>
                </a:lnTo>
                <a:lnTo>
                  <a:pt x="828" y="58"/>
                </a:lnTo>
                <a:lnTo>
                  <a:pt x="864" y="42"/>
                </a:lnTo>
                <a:lnTo>
                  <a:pt x="900" y="32"/>
                </a:lnTo>
                <a:lnTo>
                  <a:pt x="934" y="28"/>
                </a:lnTo>
                <a:lnTo>
                  <a:pt x="934" y="0"/>
                </a:lnTo>
                <a:lnTo>
                  <a:pt x="900" y="4"/>
                </a:lnTo>
                <a:lnTo>
                  <a:pt x="864" y="14"/>
                </a:lnTo>
                <a:lnTo>
                  <a:pt x="828" y="30"/>
                </a:lnTo>
                <a:lnTo>
                  <a:pt x="792" y="46"/>
                </a:lnTo>
                <a:lnTo>
                  <a:pt x="760" y="66"/>
                </a:lnTo>
                <a:lnTo>
                  <a:pt x="730" y="84"/>
                </a:lnTo>
                <a:lnTo>
                  <a:pt x="704" y="98"/>
                </a:lnTo>
                <a:lnTo>
                  <a:pt x="684" y="110"/>
                </a:lnTo>
                <a:lnTo>
                  <a:pt x="638" y="132"/>
                </a:lnTo>
                <a:lnTo>
                  <a:pt x="598" y="148"/>
                </a:lnTo>
                <a:lnTo>
                  <a:pt x="560" y="158"/>
                </a:lnTo>
                <a:lnTo>
                  <a:pt x="526" y="164"/>
                </a:lnTo>
                <a:lnTo>
                  <a:pt x="496" y="168"/>
                </a:lnTo>
                <a:lnTo>
                  <a:pt x="466" y="170"/>
                </a:lnTo>
                <a:lnTo>
                  <a:pt x="438" y="168"/>
                </a:lnTo>
                <a:lnTo>
                  <a:pt x="408" y="164"/>
                </a:lnTo>
                <a:lnTo>
                  <a:pt x="374" y="158"/>
                </a:lnTo>
                <a:lnTo>
                  <a:pt x="336" y="148"/>
                </a:lnTo>
                <a:lnTo>
                  <a:pt x="296" y="132"/>
                </a:lnTo>
                <a:lnTo>
                  <a:pt x="250" y="110"/>
                </a:lnTo>
                <a:lnTo>
                  <a:pt x="230" y="98"/>
                </a:lnTo>
                <a:lnTo>
                  <a:pt x="204" y="84"/>
                </a:lnTo>
                <a:lnTo>
                  <a:pt x="174" y="66"/>
                </a:lnTo>
                <a:lnTo>
                  <a:pt x="142" y="46"/>
                </a:lnTo>
                <a:lnTo>
                  <a:pt x="106" y="30"/>
                </a:lnTo>
                <a:lnTo>
                  <a:pt x="70" y="14"/>
                </a:lnTo>
                <a:lnTo>
                  <a:pt x="34" y="4"/>
                </a:lnTo>
                <a:lnTo>
                  <a:pt x="0" y="0"/>
                </a:lnTo>
                <a:lnTo>
                  <a:pt x="0" y="28"/>
                </a:lnTo>
                <a:lnTo>
                  <a:pt x="34" y="32"/>
                </a:lnTo>
                <a:lnTo>
                  <a:pt x="70" y="42"/>
                </a:lnTo>
                <a:lnTo>
                  <a:pt x="106" y="58"/>
                </a:lnTo>
                <a:lnTo>
                  <a:pt x="142" y="74"/>
                </a:lnTo>
                <a:lnTo>
                  <a:pt x="174" y="94"/>
                </a:lnTo>
                <a:lnTo>
                  <a:pt x="204" y="110"/>
                </a:lnTo>
                <a:lnTo>
                  <a:pt x="230" y="126"/>
                </a:lnTo>
                <a:lnTo>
                  <a:pt x="250" y="138"/>
                </a:lnTo>
                <a:lnTo>
                  <a:pt x="296" y="160"/>
                </a:lnTo>
                <a:lnTo>
                  <a:pt x="336" y="176"/>
                </a:lnTo>
                <a:lnTo>
                  <a:pt x="374" y="186"/>
                </a:lnTo>
                <a:lnTo>
                  <a:pt x="408" y="192"/>
                </a:lnTo>
                <a:lnTo>
                  <a:pt x="438" y="196"/>
                </a:lnTo>
                <a:lnTo>
                  <a:pt x="466" y="198"/>
                </a:lnTo>
              </a:path>
            </a:pathLst>
          </a:custGeom>
          <a:noFill/>
          <a:ln w="6350">
            <a:solidFill>
              <a:srgbClr val="000000"/>
            </a:solidFill>
            <a:round/>
            <a:headEnd/>
            <a:tailEnd/>
          </a:ln>
        </p:spPr>
        <p:txBody>
          <a:bodyPr/>
          <a:lstStyle/>
          <a:p>
            <a:endParaRPr lang="en-US"/>
          </a:p>
        </p:txBody>
      </p:sp>
      <p:sp>
        <p:nvSpPr>
          <p:cNvPr id="2062" name="Freeform 39"/>
          <p:cNvSpPr>
            <a:spLocks/>
          </p:cNvSpPr>
          <p:nvPr/>
        </p:nvSpPr>
        <p:spPr bwMode="auto">
          <a:xfrm>
            <a:off x="684213" y="1720850"/>
            <a:ext cx="3249612" cy="817563"/>
          </a:xfrm>
          <a:custGeom>
            <a:avLst/>
            <a:gdLst>
              <a:gd name="T0" fmla="*/ 1628285 w 934"/>
              <a:gd name="T1" fmla="*/ 0 h 196"/>
              <a:gd name="T2" fmla="*/ 1523908 w 934"/>
              <a:gd name="T3" fmla="*/ 0 h 196"/>
              <a:gd name="T4" fmla="*/ 1419531 w 934"/>
              <a:gd name="T5" fmla="*/ 16685 h 196"/>
              <a:gd name="T6" fmla="*/ 1301237 w 934"/>
              <a:gd name="T7" fmla="*/ 41712 h 196"/>
              <a:gd name="T8" fmla="*/ 1169025 w 934"/>
              <a:gd name="T9" fmla="*/ 91767 h 196"/>
              <a:gd name="T10" fmla="*/ 1029856 w 934"/>
              <a:gd name="T11" fmla="*/ 158507 h 196"/>
              <a:gd name="T12" fmla="*/ 869810 w 934"/>
              <a:gd name="T13" fmla="*/ 250274 h 196"/>
              <a:gd name="T14" fmla="*/ 800226 w 934"/>
              <a:gd name="T15" fmla="*/ 291987 h 196"/>
              <a:gd name="T16" fmla="*/ 709765 w 934"/>
              <a:gd name="T17" fmla="*/ 358727 h 196"/>
              <a:gd name="T18" fmla="*/ 605388 w 934"/>
              <a:gd name="T19" fmla="*/ 433809 h 196"/>
              <a:gd name="T20" fmla="*/ 494052 w 934"/>
              <a:gd name="T21" fmla="*/ 508891 h 196"/>
              <a:gd name="T22" fmla="*/ 368800 w 934"/>
              <a:gd name="T23" fmla="*/ 583974 h 196"/>
              <a:gd name="T24" fmla="*/ 243547 w 934"/>
              <a:gd name="T25" fmla="*/ 642371 h 196"/>
              <a:gd name="T26" fmla="*/ 118294 w 934"/>
              <a:gd name="T27" fmla="*/ 684083 h 196"/>
              <a:gd name="T28" fmla="*/ 0 w 934"/>
              <a:gd name="T29" fmla="*/ 700768 h 196"/>
              <a:gd name="T30" fmla="*/ 0 w 934"/>
              <a:gd name="T31" fmla="*/ 817563 h 196"/>
              <a:gd name="T32" fmla="*/ 118294 w 934"/>
              <a:gd name="T33" fmla="*/ 800878 h 196"/>
              <a:gd name="T34" fmla="*/ 243547 w 934"/>
              <a:gd name="T35" fmla="*/ 759166 h 196"/>
              <a:gd name="T36" fmla="*/ 368800 w 934"/>
              <a:gd name="T37" fmla="*/ 700768 h 196"/>
              <a:gd name="T38" fmla="*/ 494052 w 934"/>
              <a:gd name="T39" fmla="*/ 625686 h 196"/>
              <a:gd name="T40" fmla="*/ 605388 w 934"/>
              <a:gd name="T41" fmla="*/ 550604 h 196"/>
              <a:gd name="T42" fmla="*/ 709765 w 934"/>
              <a:gd name="T43" fmla="*/ 475521 h 196"/>
              <a:gd name="T44" fmla="*/ 800226 w 934"/>
              <a:gd name="T45" fmla="*/ 408782 h 196"/>
              <a:gd name="T46" fmla="*/ 869810 w 934"/>
              <a:gd name="T47" fmla="*/ 367069 h 196"/>
              <a:gd name="T48" fmla="*/ 1029856 w 934"/>
              <a:gd name="T49" fmla="*/ 275302 h 196"/>
              <a:gd name="T50" fmla="*/ 1169025 w 934"/>
              <a:gd name="T51" fmla="*/ 208562 h 196"/>
              <a:gd name="T52" fmla="*/ 1301237 w 934"/>
              <a:gd name="T53" fmla="*/ 158507 h 196"/>
              <a:gd name="T54" fmla="*/ 1419531 w 934"/>
              <a:gd name="T55" fmla="*/ 133480 h 196"/>
              <a:gd name="T56" fmla="*/ 1523908 w 934"/>
              <a:gd name="T57" fmla="*/ 116795 h 196"/>
              <a:gd name="T58" fmla="*/ 1628285 w 934"/>
              <a:gd name="T59" fmla="*/ 116795 h 196"/>
              <a:gd name="T60" fmla="*/ 1725704 w 934"/>
              <a:gd name="T61" fmla="*/ 116795 h 196"/>
              <a:gd name="T62" fmla="*/ 1830082 w 934"/>
              <a:gd name="T63" fmla="*/ 133480 h 196"/>
              <a:gd name="T64" fmla="*/ 1948376 w 934"/>
              <a:gd name="T65" fmla="*/ 158507 h 196"/>
              <a:gd name="T66" fmla="*/ 2080587 w 934"/>
              <a:gd name="T67" fmla="*/ 208562 h 196"/>
              <a:gd name="T68" fmla="*/ 2219757 w 934"/>
              <a:gd name="T69" fmla="*/ 275302 h 196"/>
              <a:gd name="T70" fmla="*/ 2379802 w 934"/>
              <a:gd name="T71" fmla="*/ 367069 h 196"/>
              <a:gd name="T72" fmla="*/ 2449387 w 934"/>
              <a:gd name="T73" fmla="*/ 408782 h 196"/>
              <a:gd name="T74" fmla="*/ 2539847 w 934"/>
              <a:gd name="T75" fmla="*/ 475521 h 196"/>
              <a:gd name="T76" fmla="*/ 2644224 w 934"/>
              <a:gd name="T77" fmla="*/ 550604 h 196"/>
              <a:gd name="T78" fmla="*/ 2755560 w 934"/>
              <a:gd name="T79" fmla="*/ 625686 h 196"/>
              <a:gd name="T80" fmla="*/ 2880812 w 934"/>
              <a:gd name="T81" fmla="*/ 700768 h 196"/>
              <a:gd name="T82" fmla="*/ 3006065 w 934"/>
              <a:gd name="T83" fmla="*/ 759166 h 196"/>
              <a:gd name="T84" fmla="*/ 3131318 w 934"/>
              <a:gd name="T85" fmla="*/ 800878 h 196"/>
              <a:gd name="T86" fmla="*/ 3249612 w 934"/>
              <a:gd name="T87" fmla="*/ 817563 h 196"/>
              <a:gd name="T88" fmla="*/ 3249612 w 934"/>
              <a:gd name="T89" fmla="*/ 700768 h 196"/>
              <a:gd name="T90" fmla="*/ 3131318 w 934"/>
              <a:gd name="T91" fmla="*/ 684083 h 196"/>
              <a:gd name="T92" fmla="*/ 3006065 w 934"/>
              <a:gd name="T93" fmla="*/ 642371 h 196"/>
              <a:gd name="T94" fmla="*/ 2880812 w 934"/>
              <a:gd name="T95" fmla="*/ 583974 h 196"/>
              <a:gd name="T96" fmla="*/ 2755560 w 934"/>
              <a:gd name="T97" fmla="*/ 508891 h 196"/>
              <a:gd name="T98" fmla="*/ 2644224 w 934"/>
              <a:gd name="T99" fmla="*/ 433809 h 196"/>
              <a:gd name="T100" fmla="*/ 2539847 w 934"/>
              <a:gd name="T101" fmla="*/ 358727 h 196"/>
              <a:gd name="T102" fmla="*/ 2449387 w 934"/>
              <a:gd name="T103" fmla="*/ 291987 h 196"/>
              <a:gd name="T104" fmla="*/ 2379802 w 934"/>
              <a:gd name="T105" fmla="*/ 250274 h 196"/>
              <a:gd name="T106" fmla="*/ 2219757 w 934"/>
              <a:gd name="T107" fmla="*/ 158507 h 196"/>
              <a:gd name="T108" fmla="*/ 2080587 w 934"/>
              <a:gd name="T109" fmla="*/ 91767 h 196"/>
              <a:gd name="T110" fmla="*/ 1948376 w 934"/>
              <a:gd name="T111" fmla="*/ 41712 h 196"/>
              <a:gd name="T112" fmla="*/ 1830082 w 934"/>
              <a:gd name="T113" fmla="*/ 16685 h 196"/>
              <a:gd name="T114" fmla="*/ 1725704 w 934"/>
              <a:gd name="T115" fmla="*/ 0 h 196"/>
              <a:gd name="T116" fmla="*/ 1628285 w 934"/>
              <a:gd name="T117" fmla="*/ 0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6"/>
              <a:gd name="T179" fmla="*/ 934 w 934"/>
              <a:gd name="T180" fmla="*/ 196 h 1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6">
                <a:moveTo>
                  <a:pt x="468" y="0"/>
                </a:moveTo>
                <a:lnTo>
                  <a:pt x="438" y="0"/>
                </a:lnTo>
                <a:lnTo>
                  <a:pt x="408" y="4"/>
                </a:lnTo>
                <a:lnTo>
                  <a:pt x="374" y="10"/>
                </a:lnTo>
                <a:lnTo>
                  <a:pt x="336" y="22"/>
                </a:lnTo>
                <a:lnTo>
                  <a:pt x="296" y="38"/>
                </a:lnTo>
                <a:lnTo>
                  <a:pt x="250" y="60"/>
                </a:lnTo>
                <a:lnTo>
                  <a:pt x="230" y="70"/>
                </a:lnTo>
                <a:lnTo>
                  <a:pt x="204" y="86"/>
                </a:lnTo>
                <a:lnTo>
                  <a:pt x="174" y="104"/>
                </a:lnTo>
                <a:lnTo>
                  <a:pt x="142" y="122"/>
                </a:lnTo>
                <a:lnTo>
                  <a:pt x="106" y="140"/>
                </a:lnTo>
                <a:lnTo>
                  <a:pt x="70" y="154"/>
                </a:lnTo>
                <a:lnTo>
                  <a:pt x="34" y="164"/>
                </a:lnTo>
                <a:lnTo>
                  <a:pt x="0" y="168"/>
                </a:lnTo>
                <a:lnTo>
                  <a:pt x="0" y="196"/>
                </a:lnTo>
                <a:lnTo>
                  <a:pt x="34" y="192"/>
                </a:lnTo>
                <a:lnTo>
                  <a:pt x="70" y="182"/>
                </a:lnTo>
                <a:lnTo>
                  <a:pt x="106" y="168"/>
                </a:lnTo>
                <a:lnTo>
                  <a:pt x="142" y="150"/>
                </a:lnTo>
                <a:lnTo>
                  <a:pt x="174" y="132"/>
                </a:lnTo>
                <a:lnTo>
                  <a:pt x="204" y="114"/>
                </a:lnTo>
                <a:lnTo>
                  <a:pt x="230" y="98"/>
                </a:lnTo>
                <a:lnTo>
                  <a:pt x="250" y="88"/>
                </a:lnTo>
                <a:lnTo>
                  <a:pt x="296" y="66"/>
                </a:lnTo>
                <a:lnTo>
                  <a:pt x="336" y="50"/>
                </a:lnTo>
                <a:lnTo>
                  <a:pt x="374" y="38"/>
                </a:lnTo>
                <a:lnTo>
                  <a:pt x="408" y="32"/>
                </a:lnTo>
                <a:lnTo>
                  <a:pt x="438" y="28"/>
                </a:lnTo>
                <a:lnTo>
                  <a:pt x="468" y="28"/>
                </a:lnTo>
                <a:lnTo>
                  <a:pt x="496" y="28"/>
                </a:lnTo>
                <a:lnTo>
                  <a:pt x="526" y="32"/>
                </a:lnTo>
                <a:lnTo>
                  <a:pt x="560" y="38"/>
                </a:lnTo>
                <a:lnTo>
                  <a:pt x="598" y="50"/>
                </a:lnTo>
                <a:lnTo>
                  <a:pt x="638" y="66"/>
                </a:lnTo>
                <a:lnTo>
                  <a:pt x="684" y="88"/>
                </a:lnTo>
                <a:lnTo>
                  <a:pt x="704" y="98"/>
                </a:lnTo>
                <a:lnTo>
                  <a:pt x="730" y="114"/>
                </a:lnTo>
                <a:lnTo>
                  <a:pt x="760" y="132"/>
                </a:lnTo>
                <a:lnTo>
                  <a:pt x="792" y="150"/>
                </a:lnTo>
                <a:lnTo>
                  <a:pt x="828" y="168"/>
                </a:lnTo>
                <a:lnTo>
                  <a:pt x="864" y="182"/>
                </a:lnTo>
                <a:lnTo>
                  <a:pt x="900" y="192"/>
                </a:lnTo>
                <a:lnTo>
                  <a:pt x="934" y="196"/>
                </a:lnTo>
                <a:lnTo>
                  <a:pt x="934" y="168"/>
                </a:lnTo>
                <a:lnTo>
                  <a:pt x="900" y="164"/>
                </a:lnTo>
                <a:lnTo>
                  <a:pt x="864" y="154"/>
                </a:lnTo>
                <a:lnTo>
                  <a:pt x="828" y="140"/>
                </a:lnTo>
                <a:lnTo>
                  <a:pt x="792" y="122"/>
                </a:lnTo>
                <a:lnTo>
                  <a:pt x="760" y="104"/>
                </a:lnTo>
                <a:lnTo>
                  <a:pt x="730" y="86"/>
                </a:lnTo>
                <a:lnTo>
                  <a:pt x="704" y="70"/>
                </a:lnTo>
                <a:lnTo>
                  <a:pt x="684" y="60"/>
                </a:lnTo>
                <a:lnTo>
                  <a:pt x="638" y="38"/>
                </a:lnTo>
                <a:lnTo>
                  <a:pt x="598" y="22"/>
                </a:lnTo>
                <a:lnTo>
                  <a:pt x="560" y="10"/>
                </a:lnTo>
                <a:lnTo>
                  <a:pt x="526" y="4"/>
                </a:lnTo>
                <a:lnTo>
                  <a:pt x="496" y="0"/>
                </a:lnTo>
                <a:lnTo>
                  <a:pt x="468" y="0"/>
                </a:lnTo>
                <a:close/>
              </a:path>
            </a:pathLst>
          </a:custGeom>
          <a:solidFill>
            <a:srgbClr val="BABABA"/>
          </a:solidFill>
          <a:ln w="0">
            <a:solidFill>
              <a:srgbClr val="BABABA"/>
            </a:solidFill>
            <a:round/>
            <a:headEnd/>
            <a:tailEnd/>
          </a:ln>
        </p:spPr>
        <p:txBody>
          <a:bodyPr/>
          <a:lstStyle/>
          <a:p>
            <a:endParaRPr lang="en-US"/>
          </a:p>
        </p:txBody>
      </p:sp>
      <p:sp>
        <p:nvSpPr>
          <p:cNvPr id="2063" name="Freeform 40"/>
          <p:cNvSpPr>
            <a:spLocks/>
          </p:cNvSpPr>
          <p:nvPr/>
        </p:nvSpPr>
        <p:spPr bwMode="auto">
          <a:xfrm>
            <a:off x="684213" y="1720850"/>
            <a:ext cx="3249612" cy="817563"/>
          </a:xfrm>
          <a:custGeom>
            <a:avLst/>
            <a:gdLst>
              <a:gd name="T0" fmla="*/ 1628285 w 934"/>
              <a:gd name="T1" fmla="*/ 0 h 196"/>
              <a:gd name="T2" fmla="*/ 1523908 w 934"/>
              <a:gd name="T3" fmla="*/ 0 h 196"/>
              <a:gd name="T4" fmla="*/ 1419531 w 934"/>
              <a:gd name="T5" fmla="*/ 16685 h 196"/>
              <a:gd name="T6" fmla="*/ 1301237 w 934"/>
              <a:gd name="T7" fmla="*/ 41712 h 196"/>
              <a:gd name="T8" fmla="*/ 1169025 w 934"/>
              <a:gd name="T9" fmla="*/ 91767 h 196"/>
              <a:gd name="T10" fmla="*/ 1029856 w 934"/>
              <a:gd name="T11" fmla="*/ 158507 h 196"/>
              <a:gd name="T12" fmla="*/ 869810 w 934"/>
              <a:gd name="T13" fmla="*/ 250274 h 196"/>
              <a:gd name="T14" fmla="*/ 800226 w 934"/>
              <a:gd name="T15" fmla="*/ 291987 h 196"/>
              <a:gd name="T16" fmla="*/ 709765 w 934"/>
              <a:gd name="T17" fmla="*/ 358727 h 196"/>
              <a:gd name="T18" fmla="*/ 605388 w 934"/>
              <a:gd name="T19" fmla="*/ 433809 h 196"/>
              <a:gd name="T20" fmla="*/ 494052 w 934"/>
              <a:gd name="T21" fmla="*/ 508891 h 196"/>
              <a:gd name="T22" fmla="*/ 368800 w 934"/>
              <a:gd name="T23" fmla="*/ 583974 h 196"/>
              <a:gd name="T24" fmla="*/ 243547 w 934"/>
              <a:gd name="T25" fmla="*/ 642371 h 196"/>
              <a:gd name="T26" fmla="*/ 118294 w 934"/>
              <a:gd name="T27" fmla="*/ 684083 h 196"/>
              <a:gd name="T28" fmla="*/ 0 w 934"/>
              <a:gd name="T29" fmla="*/ 700768 h 196"/>
              <a:gd name="T30" fmla="*/ 0 w 934"/>
              <a:gd name="T31" fmla="*/ 817563 h 196"/>
              <a:gd name="T32" fmla="*/ 118294 w 934"/>
              <a:gd name="T33" fmla="*/ 800878 h 196"/>
              <a:gd name="T34" fmla="*/ 243547 w 934"/>
              <a:gd name="T35" fmla="*/ 759166 h 196"/>
              <a:gd name="T36" fmla="*/ 368800 w 934"/>
              <a:gd name="T37" fmla="*/ 700768 h 196"/>
              <a:gd name="T38" fmla="*/ 494052 w 934"/>
              <a:gd name="T39" fmla="*/ 625686 h 196"/>
              <a:gd name="T40" fmla="*/ 605388 w 934"/>
              <a:gd name="T41" fmla="*/ 550604 h 196"/>
              <a:gd name="T42" fmla="*/ 709765 w 934"/>
              <a:gd name="T43" fmla="*/ 475521 h 196"/>
              <a:gd name="T44" fmla="*/ 800226 w 934"/>
              <a:gd name="T45" fmla="*/ 408782 h 196"/>
              <a:gd name="T46" fmla="*/ 869810 w 934"/>
              <a:gd name="T47" fmla="*/ 367069 h 196"/>
              <a:gd name="T48" fmla="*/ 1029856 w 934"/>
              <a:gd name="T49" fmla="*/ 275302 h 196"/>
              <a:gd name="T50" fmla="*/ 1169025 w 934"/>
              <a:gd name="T51" fmla="*/ 208562 h 196"/>
              <a:gd name="T52" fmla="*/ 1301237 w 934"/>
              <a:gd name="T53" fmla="*/ 158507 h 196"/>
              <a:gd name="T54" fmla="*/ 1419531 w 934"/>
              <a:gd name="T55" fmla="*/ 133480 h 196"/>
              <a:gd name="T56" fmla="*/ 1523908 w 934"/>
              <a:gd name="T57" fmla="*/ 116795 h 196"/>
              <a:gd name="T58" fmla="*/ 1628285 w 934"/>
              <a:gd name="T59" fmla="*/ 116795 h 196"/>
              <a:gd name="T60" fmla="*/ 1725704 w 934"/>
              <a:gd name="T61" fmla="*/ 116795 h 196"/>
              <a:gd name="T62" fmla="*/ 1830082 w 934"/>
              <a:gd name="T63" fmla="*/ 133480 h 196"/>
              <a:gd name="T64" fmla="*/ 1948376 w 934"/>
              <a:gd name="T65" fmla="*/ 158507 h 196"/>
              <a:gd name="T66" fmla="*/ 2080587 w 934"/>
              <a:gd name="T67" fmla="*/ 208562 h 196"/>
              <a:gd name="T68" fmla="*/ 2219757 w 934"/>
              <a:gd name="T69" fmla="*/ 275302 h 196"/>
              <a:gd name="T70" fmla="*/ 2379802 w 934"/>
              <a:gd name="T71" fmla="*/ 367069 h 196"/>
              <a:gd name="T72" fmla="*/ 2449387 w 934"/>
              <a:gd name="T73" fmla="*/ 408782 h 196"/>
              <a:gd name="T74" fmla="*/ 2539847 w 934"/>
              <a:gd name="T75" fmla="*/ 475521 h 196"/>
              <a:gd name="T76" fmla="*/ 2644224 w 934"/>
              <a:gd name="T77" fmla="*/ 550604 h 196"/>
              <a:gd name="T78" fmla="*/ 2755560 w 934"/>
              <a:gd name="T79" fmla="*/ 625686 h 196"/>
              <a:gd name="T80" fmla="*/ 2880812 w 934"/>
              <a:gd name="T81" fmla="*/ 700768 h 196"/>
              <a:gd name="T82" fmla="*/ 3006065 w 934"/>
              <a:gd name="T83" fmla="*/ 759166 h 196"/>
              <a:gd name="T84" fmla="*/ 3131318 w 934"/>
              <a:gd name="T85" fmla="*/ 800878 h 196"/>
              <a:gd name="T86" fmla="*/ 3249612 w 934"/>
              <a:gd name="T87" fmla="*/ 817563 h 196"/>
              <a:gd name="T88" fmla="*/ 3249612 w 934"/>
              <a:gd name="T89" fmla="*/ 700768 h 196"/>
              <a:gd name="T90" fmla="*/ 3131318 w 934"/>
              <a:gd name="T91" fmla="*/ 684083 h 196"/>
              <a:gd name="T92" fmla="*/ 3006065 w 934"/>
              <a:gd name="T93" fmla="*/ 642371 h 196"/>
              <a:gd name="T94" fmla="*/ 2880812 w 934"/>
              <a:gd name="T95" fmla="*/ 583974 h 196"/>
              <a:gd name="T96" fmla="*/ 2755560 w 934"/>
              <a:gd name="T97" fmla="*/ 508891 h 196"/>
              <a:gd name="T98" fmla="*/ 2644224 w 934"/>
              <a:gd name="T99" fmla="*/ 433809 h 196"/>
              <a:gd name="T100" fmla="*/ 2539847 w 934"/>
              <a:gd name="T101" fmla="*/ 358727 h 196"/>
              <a:gd name="T102" fmla="*/ 2449387 w 934"/>
              <a:gd name="T103" fmla="*/ 291987 h 196"/>
              <a:gd name="T104" fmla="*/ 2379802 w 934"/>
              <a:gd name="T105" fmla="*/ 250274 h 196"/>
              <a:gd name="T106" fmla="*/ 2219757 w 934"/>
              <a:gd name="T107" fmla="*/ 158507 h 196"/>
              <a:gd name="T108" fmla="*/ 2080587 w 934"/>
              <a:gd name="T109" fmla="*/ 91767 h 196"/>
              <a:gd name="T110" fmla="*/ 1948376 w 934"/>
              <a:gd name="T111" fmla="*/ 41712 h 196"/>
              <a:gd name="T112" fmla="*/ 1830082 w 934"/>
              <a:gd name="T113" fmla="*/ 16685 h 196"/>
              <a:gd name="T114" fmla="*/ 1725704 w 934"/>
              <a:gd name="T115" fmla="*/ 0 h 196"/>
              <a:gd name="T116" fmla="*/ 1628285 w 934"/>
              <a:gd name="T117" fmla="*/ 0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6"/>
              <a:gd name="T179" fmla="*/ 934 w 934"/>
              <a:gd name="T180" fmla="*/ 196 h 1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6">
                <a:moveTo>
                  <a:pt x="468" y="0"/>
                </a:moveTo>
                <a:lnTo>
                  <a:pt x="438" y="0"/>
                </a:lnTo>
                <a:lnTo>
                  <a:pt x="408" y="4"/>
                </a:lnTo>
                <a:lnTo>
                  <a:pt x="374" y="10"/>
                </a:lnTo>
                <a:lnTo>
                  <a:pt x="336" y="22"/>
                </a:lnTo>
                <a:lnTo>
                  <a:pt x="296" y="38"/>
                </a:lnTo>
                <a:lnTo>
                  <a:pt x="250" y="60"/>
                </a:lnTo>
                <a:lnTo>
                  <a:pt x="230" y="70"/>
                </a:lnTo>
                <a:lnTo>
                  <a:pt x="204" y="86"/>
                </a:lnTo>
                <a:lnTo>
                  <a:pt x="174" y="104"/>
                </a:lnTo>
                <a:lnTo>
                  <a:pt x="142" y="122"/>
                </a:lnTo>
                <a:lnTo>
                  <a:pt x="106" y="140"/>
                </a:lnTo>
                <a:lnTo>
                  <a:pt x="70" y="154"/>
                </a:lnTo>
                <a:lnTo>
                  <a:pt x="34" y="164"/>
                </a:lnTo>
                <a:lnTo>
                  <a:pt x="0" y="168"/>
                </a:lnTo>
                <a:lnTo>
                  <a:pt x="0" y="196"/>
                </a:lnTo>
                <a:lnTo>
                  <a:pt x="34" y="192"/>
                </a:lnTo>
                <a:lnTo>
                  <a:pt x="70" y="182"/>
                </a:lnTo>
                <a:lnTo>
                  <a:pt x="106" y="168"/>
                </a:lnTo>
                <a:lnTo>
                  <a:pt x="142" y="150"/>
                </a:lnTo>
                <a:lnTo>
                  <a:pt x="174" y="132"/>
                </a:lnTo>
                <a:lnTo>
                  <a:pt x="204" y="114"/>
                </a:lnTo>
                <a:lnTo>
                  <a:pt x="230" y="98"/>
                </a:lnTo>
                <a:lnTo>
                  <a:pt x="250" y="88"/>
                </a:lnTo>
                <a:lnTo>
                  <a:pt x="296" y="66"/>
                </a:lnTo>
                <a:lnTo>
                  <a:pt x="336" y="50"/>
                </a:lnTo>
                <a:lnTo>
                  <a:pt x="374" y="38"/>
                </a:lnTo>
                <a:lnTo>
                  <a:pt x="408" y="32"/>
                </a:lnTo>
                <a:lnTo>
                  <a:pt x="438" y="28"/>
                </a:lnTo>
                <a:lnTo>
                  <a:pt x="468" y="28"/>
                </a:lnTo>
                <a:lnTo>
                  <a:pt x="496" y="28"/>
                </a:lnTo>
                <a:lnTo>
                  <a:pt x="526" y="32"/>
                </a:lnTo>
                <a:lnTo>
                  <a:pt x="560" y="38"/>
                </a:lnTo>
                <a:lnTo>
                  <a:pt x="598" y="50"/>
                </a:lnTo>
                <a:lnTo>
                  <a:pt x="638" y="66"/>
                </a:lnTo>
                <a:lnTo>
                  <a:pt x="684" y="88"/>
                </a:lnTo>
                <a:lnTo>
                  <a:pt x="704" y="98"/>
                </a:lnTo>
                <a:lnTo>
                  <a:pt x="730" y="114"/>
                </a:lnTo>
                <a:lnTo>
                  <a:pt x="760" y="132"/>
                </a:lnTo>
                <a:lnTo>
                  <a:pt x="792" y="150"/>
                </a:lnTo>
                <a:lnTo>
                  <a:pt x="828" y="168"/>
                </a:lnTo>
                <a:lnTo>
                  <a:pt x="864" y="182"/>
                </a:lnTo>
                <a:lnTo>
                  <a:pt x="900" y="192"/>
                </a:lnTo>
                <a:lnTo>
                  <a:pt x="934" y="196"/>
                </a:lnTo>
                <a:lnTo>
                  <a:pt x="934" y="168"/>
                </a:lnTo>
                <a:lnTo>
                  <a:pt x="900" y="164"/>
                </a:lnTo>
                <a:lnTo>
                  <a:pt x="864" y="154"/>
                </a:lnTo>
                <a:lnTo>
                  <a:pt x="828" y="140"/>
                </a:lnTo>
                <a:lnTo>
                  <a:pt x="792" y="122"/>
                </a:lnTo>
                <a:lnTo>
                  <a:pt x="760" y="104"/>
                </a:lnTo>
                <a:lnTo>
                  <a:pt x="730" y="86"/>
                </a:lnTo>
                <a:lnTo>
                  <a:pt x="704" y="70"/>
                </a:lnTo>
                <a:lnTo>
                  <a:pt x="684" y="60"/>
                </a:lnTo>
                <a:lnTo>
                  <a:pt x="638" y="38"/>
                </a:lnTo>
                <a:lnTo>
                  <a:pt x="598" y="22"/>
                </a:lnTo>
                <a:lnTo>
                  <a:pt x="560" y="10"/>
                </a:lnTo>
                <a:lnTo>
                  <a:pt x="526" y="4"/>
                </a:lnTo>
                <a:lnTo>
                  <a:pt x="496" y="0"/>
                </a:lnTo>
                <a:lnTo>
                  <a:pt x="468" y="0"/>
                </a:lnTo>
              </a:path>
            </a:pathLst>
          </a:custGeom>
          <a:noFill/>
          <a:ln w="6350">
            <a:solidFill>
              <a:srgbClr val="000000"/>
            </a:solidFill>
            <a:round/>
            <a:headEnd/>
            <a:tailEnd/>
          </a:ln>
        </p:spPr>
        <p:txBody>
          <a:bodyPr/>
          <a:lstStyle/>
          <a:p>
            <a:endParaRPr lang="en-US"/>
          </a:p>
        </p:txBody>
      </p:sp>
      <p:sp>
        <p:nvSpPr>
          <p:cNvPr id="2064" name="Rectangle 41"/>
          <p:cNvSpPr>
            <a:spLocks noChangeArrowheads="1"/>
          </p:cNvSpPr>
          <p:nvPr/>
        </p:nvSpPr>
        <p:spPr bwMode="auto">
          <a:xfrm>
            <a:off x="2932113" y="1855788"/>
            <a:ext cx="68262" cy="260350"/>
          </a:xfrm>
          <a:prstGeom prst="rect">
            <a:avLst/>
          </a:prstGeom>
          <a:solidFill>
            <a:srgbClr val="FFFFFF"/>
          </a:solidFill>
          <a:ln w="0">
            <a:solidFill>
              <a:srgbClr val="FFFFFF"/>
            </a:solidFill>
            <a:miter lim="800000"/>
            <a:headEnd/>
            <a:tailEnd/>
          </a:ln>
        </p:spPr>
        <p:txBody>
          <a:bodyPr/>
          <a:lstStyle/>
          <a:p>
            <a:endParaRPr lang="en-US"/>
          </a:p>
        </p:txBody>
      </p:sp>
      <p:sp>
        <p:nvSpPr>
          <p:cNvPr id="2065" name="Rectangle 42"/>
          <p:cNvSpPr>
            <a:spLocks noChangeArrowheads="1"/>
          </p:cNvSpPr>
          <p:nvPr/>
        </p:nvSpPr>
        <p:spPr bwMode="auto">
          <a:xfrm flipH="1">
            <a:off x="2274888" y="1687513"/>
            <a:ext cx="141287" cy="173037"/>
          </a:xfrm>
          <a:prstGeom prst="rect">
            <a:avLst/>
          </a:prstGeom>
          <a:solidFill>
            <a:schemeClr val="tx2"/>
          </a:solidFill>
          <a:ln w="9525">
            <a:noFill/>
            <a:miter lim="800000"/>
            <a:headEnd/>
            <a:tailEnd/>
          </a:ln>
        </p:spPr>
        <p:txBody>
          <a:bodyPr wrap="none" anchor="ctr"/>
          <a:lstStyle/>
          <a:p>
            <a:endParaRPr lang="en-US"/>
          </a:p>
        </p:txBody>
      </p:sp>
      <p:pic>
        <p:nvPicPr>
          <p:cNvPr id="2066" name="Picture 43"/>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473075" y="1574800"/>
            <a:ext cx="3687763" cy="2511425"/>
          </a:xfrm>
          <a:prstGeom prst="rect">
            <a:avLst/>
          </a:prstGeom>
          <a:noFill/>
          <a:ln w="9525">
            <a:noFill/>
            <a:miter lim="800000"/>
            <a:headEnd/>
            <a:tailEnd/>
          </a:ln>
        </p:spPr>
      </p:pic>
      <p:sp>
        <p:nvSpPr>
          <p:cNvPr id="353326" name="AutoShape 46"/>
          <p:cNvSpPr>
            <a:spLocks noChangeArrowheads="1"/>
          </p:cNvSpPr>
          <p:nvPr/>
        </p:nvSpPr>
        <p:spPr bwMode="auto">
          <a:xfrm rot="-5400000">
            <a:off x="2086769" y="2642394"/>
            <a:ext cx="1584325" cy="376237"/>
          </a:xfrm>
          <a:custGeom>
            <a:avLst/>
            <a:gdLst>
              <a:gd name="T0" fmla="*/ 58103870 w 21600"/>
              <a:gd name="T1" fmla="*/ 0 h 21600"/>
              <a:gd name="T2" fmla="*/ 7236111 w 21600"/>
              <a:gd name="T3" fmla="*/ 3226058 h 21600"/>
              <a:gd name="T4" fmla="*/ 58103870 w 21600"/>
              <a:gd name="T5" fmla="*/ 815842 h 21600"/>
              <a:gd name="T6" fmla="*/ 108971558 w 21600"/>
              <a:gd name="T7" fmla="*/ 3226058 h 21600"/>
              <a:gd name="T8" fmla="*/ 0 60000 65536"/>
              <a:gd name="T9" fmla="*/ 0 60000 65536"/>
              <a:gd name="T10" fmla="*/ 0 60000 65536"/>
              <a:gd name="T11" fmla="*/ 0 60000 65536"/>
              <a:gd name="T12" fmla="*/ 393 w 21600"/>
              <a:gd name="T13" fmla="*/ 0 h 21600"/>
              <a:gd name="T14" fmla="*/ 21207 w 21600"/>
              <a:gd name="T15" fmla="*/ 12968 h 21600"/>
            </a:gdLst>
            <a:ahLst/>
            <a:cxnLst>
              <a:cxn ang="T8">
                <a:pos x="T0" y="T1"/>
              </a:cxn>
              <a:cxn ang="T9">
                <a:pos x="T2" y="T3"/>
              </a:cxn>
              <a:cxn ang="T10">
                <a:pos x="T4" y="T5"/>
              </a:cxn>
              <a:cxn ang="T11">
                <a:pos x="T6" y="T7"/>
              </a:cxn>
            </a:cxnLst>
            <a:rect l="T12" t="T13" r="T14" b="T15"/>
            <a:pathLst>
              <a:path w="21600" h="21600">
                <a:moveTo>
                  <a:pt x="2690" y="10657"/>
                </a:moveTo>
                <a:cubicBezTo>
                  <a:pt x="2768" y="6233"/>
                  <a:pt x="6376" y="2688"/>
                  <a:pt x="10800" y="2689"/>
                </a:cubicBezTo>
                <a:cubicBezTo>
                  <a:pt x="15223" y="2689"/>
                  <a:pt x="18831" y="6233"/>
                  <a:pt x="18909" y="10657"/>
                </a:cubicBezTo>
                <a:lnTo>
                  <a:pt x="21598" y="10609"/>
                </a:lnTo>
                <a:cubicBezTo>
                  <a:pt x="21494" y="4720"/>
                  <a:pt x="16690" y="-1"/>
                  <a:pt x="10799" y="0"/>
                </a:cubicBezTo>
                <a:cubicBezTo>
                  <a:pt x="4909" y="0"/>
                  <a:pt x="105" y="4720"/>
                  <a:pt x="1" y="10609"/>
                </a:cubicBezTo>
                <a:close/>
              </a:path>
            </a:pathLst>
          </a:custGeom>
          <a:solidFill>
            <a:srgbClr val="00FF00"/>
          </a:solidFill>
          <a:ln w="9525">
            <a:noFill/>
            <a:miter lim="800000"/>
            <a:headEnd/>
            <a:tailEnd/>
          </a:ln>
        </p:spPr>
        <p:txBody>
          <a:bodyPr wrap="none" anchor="ctr"/>
          <a:lstStyle/>
          <a:p>
            <a:endParaRPr lang="en-US"/>
          </a:p>
        </p:txBody>
      </p:sp>
      <p:pic>
        <p:nvPicPr>
          <p:cNvPr id="2068" name="Picture 4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4025" y="2357438"/>
            <a:ext cx="3617913" cy="944562"/>
          </a:xfrm>
          <a:prstGeom prst="rect">
            <a:avLst/>
          </a:prstGeom>
          <a:noFill/>
          <a:ln w="9525">
            <a:noFill/>
            <a:miter lim="800000"/>
            <a:headEnd/>
            <a:tailEnd/>
          </a:ln>
        </p:spPr>
      </p:pic>
      <p:sp>
        <p:nvSpPr>
          <p:cNvPr id="353330" name="AutoShape 50"/>
          <p:cNvSpPr>
            <a:spLocks noChangeArrowheads="1"/>
          </p:cNvSpPr>
          <p:nvPr/>
        </p:nvSpPr>
        <p:spPr bwMode="auto">
          <a:xfrm rot="5400000" flipH="1">
            <a:off x="2064544" y="2643981"/>
            <a:ext cx="1587500" cy="376238"/>
          </a:xfrm>
          <a:custGeom>
            <a:avLst/>
            <a:gdLst>
              <a:gd name="T0" fmla="*/ 58336948 w 21600"/>
              <a:gd name="T1" fmla="*/ 0 h 21600"/>
              <a:gd name="T2" fmla="*/ 7265091 w 21600"/>
              <a:gd name="T3" fmla="*/ 3226067 h 21600"/>
              <a:gd name="T4" fmla="*/ 58336948 w 21600"/>
              <a:gd name="T5" fmla="*/ 815844 h 21600"/>
              <a:gd name="T6" fmla="*/ 109408807 w 21600"/>
              <a:gd name="T7" fmla="*/ 3226067 h 21600"/>
              <a:gd name="T8" fmla="*/ 0 60000 65536"/>
              <a:gd name="T9" fmla="*/ 0 60000 65536"/>
              <a:gd name="T10" fmla="*/ 0 60000 65536"/>
              <a:gd name="T11" fmla="*/ 0 60000 65536"/>
              <a:gd name="T12" fmla="*/ 393 w 21600"/>
              <a:gd name="T13" fmla="*/ 0 h 21600"/>
              <a:gd name="T14" fmla="*/ 21207 w 21600"/>
              <a:gd name="T15" fmla="*/ 12968 h 21600"/>
            </a:gdLst>
            <a:ahLst/>
            <a:cxnLst>
              <a:cxn ang="T8">
                <a:pos x="T0" y="T1"/>
              </a:cxn>
              <a:cxn ang="T9">
                <a:pos x="T2" y="T3"/>
              </a:cxn>
              <a:cxn ang="T10">
                <a:pos x="T4" y="T5"/>
              </a:cxn>
              <a:cxn ang="T11">
                <a:pos x="T6" y="T7"/>
              </a:cxn>
            </a:cxnLst>
            <a:rect l="T12" t="T13" r="T14" b="T15"/>
            <a:pathLst>
              <a:path w="21600" h="21600">
                <a:moveTo>
                  <a:pt x="2690" y="10657"/>
                </a:moveTo>
                <a:cubicBezTo>
                  <a:pt x="2768" y="6233"/>
                  <a:pt x="6376" y="2688"/>
                  <a:pt x="10800" y="2689"/>
                </a:cubicBezTo>
                <a:cubicBezTo>
                  <a:pt x="15223" y="2689"/>
                  <a:pt x="18831" y="6233"/>
                  <a:pt x="18909" y="10657"/>
                </a:cubicBezTo>
                <a:lnTo>
                  <a:pt x="21598" y="10609"/>
                </a:lnTo>
                <a:cubicBezTo>
                  <a:pt x="21494" y="4720"/>
                  <a:pt x="16690" y="-1"/>
                  <a:pt x="10799" y="0"/>
                </a:cubicBezTo>
                <a:cubicBezTo>
                  <a:pt x="4909" y="0"/>
                  <a:pt x="105" y="4720"/>
                  <a:pt x="1" y="10609"/>
                </a:cubicBezTo>
                <a:close/>
              </a:path>
            </a:pathLst>
          </a:custGeom>
          <a:solidFill>
            <a:srgbClr val="00FF00"/>
          </a:solidFill>
          <a:ln w="9525">
            <a:noFill/>
            <a:miter lim="800000"/>
            <a:headEnd/>
            <a:tailEnd/>
          </a:ln>
        </p:spPr>
        <p:txBody>
          <a:bodyPr wrap="none" anchor="ctr"/>
          <a:lstStyle/>
          <a:p>
            <a:endParaRPr lang="en-US"/>
          </a:p>
        </p:txBody>
      </p:sp>
      <p:sp>
        <p:nvSpPr>
          <p:cNvPr id="2070" name="Rectangle 51"/>
          <p:cNvSpPr>
            <a:spLocks noChangeArrowheads="1"/>
          </p:cNvSpPr>
          <p:nvPr/>
        </p:nvSpPr>
        <p:spPr bwMode="auto">
          <a:xfrm>
            <a:off x="441325" y="6337300"/>
            <a:ext cx="3879850" cy="457200"/>
          </a:xfrm>
          <a:prstGeom prst="rect">
            <a:avLst/>
          </a:prstGeom>
          <a:noFill/>
          <a:ln w="9525">
            <a:noFill/>
            <a:miter lim="800000"/>
            <a:headEnd/>
            <a:tailEnd/>
          </a:ln>
        </p:spPr>
        <p:txBody>
          <a:bodyPr wrap="none">
            <a:spAutoFit/>
          </a:bodyPr>
          <a:lstStyle/>
          <a:p>
            <a:pPr marL="342900" indent="-342900"/>
            <a:r>
              <a:rPr lang="en-GB" sz="1200" b="0"/>
              <a:t>A.A. Makarov, </a:t>
            </a:r>
            <a:r>
              <a:rPr lang="en-GB" sz="1200" b="0" i="1"/>
              <a:t>Anal. Chem</a:t>
            </a:r>
            <a:r>
              <a:rPr lang="en-GB" sz="1200" b="0"/>
              <a:t>. 2000, </a:t>
            </a:r>
            <a:r>
              <a:rPr lang="en-GB" sz="1200"/>
              <a:t>72</a:t>
            </a:r>
            <a:r>
              <a:rPr lang="en-GB" sz="1200" b="0"/>
              <a:t>: 1156-1162.</a:t>
            </a:r>
          </a:p>
          <a:p>
            <a:pPr marL="342900" indent="-342900"/>
            <a:r>
              <a:rPr lang="en-GB" sz="1200" b="0"/>
              <a:t>A.A. Makarov </a:t>
            </a:r>
            <a:r>
              <a:rPr lang="en-GB" sz="1200" b="0" i="1"/>
              <a:t>et al</a:t>
            </a:r>
            <a:r>
              <a:rPr lang="en-GB" sz="1200" b="0"/>
              <a:t>., </a:t>
            </a:r>
            <a:r>
              <a:rPr lang="en-GB" sz="1200" b="0" i="1"/>
              <a:t>Anal. Chem</a:t>
            </a:r>
            <a:r>
              <a:rPr lang="en-GB" sz="1200" b="0"/>
              <a:t>. 2006, </a:t>
            </a:r>
            <a:r>
              <a:rPr lang="en-GB" sz="1200"/>
              <a:t>78</a:t>
            </a:r>
            <a:r>
              <a:rPr lang="en-GB" sz="1200" b="0"/>
              <a:t>: 2113-2120.</a:t>
            </a:r>
            <a:endParaRPr lang="en-US" sz="12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grpId="0" nodeType="withEffect">
                                  <p:stCondLst>
                                    <p:cond delay="0"/>
                                  </p:stCondLst>
                                  <p:childTnLst>
                                    <p:animMotion origin="layout" path="M 0.00094 -0.00313 L -0.13564 -0.00584 " pathEditMode="relative" rAng="0" ptsTypes="AA">
                                      <p:cBhvr>
                                        <p:cTn id="6" dur="1000" fill="hold"/>
                                        <p:tgtEl>
                                          <p:spTgt spid="353330"/>
                                        </p:tgtEl>
                                        <p:attrNameLst>
                                          <p:attrName>ppt_x</p:attrName>
                                          <p:attrName>ppt_y</p:attrName>
                                        </p:attrNameLst>
                                      </p:cBhvr>
                                      <p:rCtr x="-68" y="-1"/>
                                    </p:animMotion>
                                  </p:childTnLst>
                                </p:cTn>
                              </p:par>
                              <p:par>
                                <p:cTn id="7" presetID="0" presetClass="path" presetSubtype="0" repeatCount="indefinite" accel="50000" decel="50000" autoRev="1" fill="hold" grpId="0" nodeType="withEffect">
                                  <p:stCondLst>
                                    <p:cond delay="0"/>
                                  </p:stCondLst>
                                  <p:childTnLst>
                                    <p:animMotion origin="layout" path="M 2.67229E-6 -0.00313 L -0.13627 -0.00396 " pathEditMode="relative" rAng="0" ptsTypes="AA">
                                      <p:cBhvr>
                                        <p:cTn id="8" dur="1000" fill="hold"/>
                                        <p:tgtEl>
                                          <p:spTgt spid="353326"/>
                                        </p:tgtEl>
                                        <p:attrNameLst>
                                          <p:attrName>ppt_x</p:attrName>
                                          <p:attrName>ppt_y</p:attrName>
                                        </p:attrNameLst>
                                      </p:cBhvr>
                                      <p:rCtr x="-68" y="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326" grpId="0" animBg="1"/>
      <p:bldP spid="3533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70063" y="3986213"/>
            <a:ext cx="4241800" cy="1423987"/>
            <a:chOff x="1667" y="2375"/>
            <a:chExt cx="2672" cy="897"/>
          </a:xfrm>
        </p:grpSpPr>
        <p:sp>
          <p:nvSpPr>
            <p:cNvPr id="9239" name="Line 3"/>
            <p:cNvSpPr>
              <a:spLocks noChangeShapeType="1"/>
            </p:cNvSpPr>
            <p:nvPr/>
          </p:nvSpPr>
          <p:spPr bwMode="auto">
            <a:xfrm>
              <a:off x="2414" y="2375"/>
              <a:ext cx="0" cy="408"/>
            </a:xfrm>
            <a:prstGeom prst="line">
              <a:avLst/>
            </a:prstGeom>
            <a:noFill/>
            <a:ln w="9525">
              <a:solidFill>
                <a:schemeClr val="tx1"/>
              </a:solidFill>
              <a:round/>
              <a:headEnd/>
              <a:tailEnd/>
            </a:ln>
          </p:spPr>
          <p:txBody>
            <a:bodyPr/>
            <a:lstStyle/>
            <a:p>
              <a:endParaRPr lang="en-US"/>
            </a:p>
          </p:txBody>
        </p:sp>
        <p:pic>
          <p:nvPicPr>
            <p:cNvPr id="9240" name="Picture 4"/>
            <p:cNvPicPr>
              <a:picLocks noChangeAspect="1" noChangeArrowheads="1"/>
            </p:cNvPicPr>
            <p:nvPr/>
          </p:nvPicPr>
          <p:blipFill>
            <a:blip r:embed="rId3" cstate="print"/>
            <a:srcRect/>
            <a:stretch>
              <a:fillRect/>
            </a:stretch>
          </p:blipFill>
          <p:spPr bwMode="auto">
            <a:xfrm>
              <a:off x="3473" y="2492"/>
              <a:ext cx="866" cy="780"/>
            </a:xfrm>
            <a:prstGeom prst="rect">
              <a:avLst/>
            </a:prstGeom>
            <a:noFill/>
            <a:ln w="9525">
              <a:noFill/>
              <a:miter lim="800000"/>
              <a:headEnd/>
              <a:tailEnd/>
            </a:ln>
          </p:spPr>
        </p:pic>
        <p:sp>
          <p:nvSpPr>
            <p:cNvPr id="9241" name="Line 5"/>
            <p:cNvSpPr>
              <a:spLocks noChangeShapeType="1"/>
            </p:cNvSpPr>
            <p:nvPr/>
          </p:nvSpPr>
          <p:spPr bwMode="auto">
            <a:xfrm>
              <a:off x="1667" y="2480"/>
              <a:ext cx="0" cy="601"/>
            </a:xfrm>
            <a:prstGeom prst="line">
              <a:avLst/>
            </a:prstGeom>
            <a:noFill/>
            <a:ln w="9525">
              <a:solidFill>
                <a:schemeClr val="tx1"/>
              </a:solidFill>
              <a:round/>
              <a:headEnd/>
              <a:tailEnd/>
            </a:ln>
          </p:spPr>
          <p:txBody>
            <a:bodyPr/>
            <a:lstStyle/>
            <a:p>
              <a:endParaRPr lang="en-US"/>
            </a:p>
          </p:txBody>
        </p:sp>
        <p:sp>
          <p:nvSpPr>
            <p:cNvPr id="9242" name="Line 6"/>
            <p:cNvSpPr>
              <a:spLocks noChangeShapeType="1"/>
            </p:cNvSpPr>
            <p:nvPr/>
          </p:nvSpPr>
          <p:spPr bwMode="auto">
            <a:xfrm>
              <a:off x="2403" y="2779"/>
              <a:ext cx="597" cy="3"/>
            </a:xfrm>
            <a:prstGeom prst="line">
              <a:avLst/>
            </a:prstGeom>
            <a:noFill/>
            <a:ln w="9525">
              <a:solidFill>
                <a:schemeClr val="tx1"/>
              </a:solidFill>
              <a:round/>
              <a:headEnd/>
              <a:tailEnd/>
            </a:ln>
          </p:spPr>
          <p:txBody>
            <a:bodyPr/>
            <a:lstStyle/>
            <a:p>
              <a:endParaRPr lang="en-US"/>
            </a:p>
          </p:txBody>
        </p:sp>
        <p:sp>
          <p:nvSpPr>
            <p:cNvPr id="9243" name="Line 7"/>
            <p:cNvSpPr>
              <a:spLocks noChangeShapeType="1"/>
            </p:cNvSpPr>
            <p:nvPr/>
          </p:nvSpPr>
          <p:spPr bwMode="auto">
            <a:xfrm>
              <a:off x="1675" y="3080"/>
              <a:ext cx="1297" cy="0"/>
            </a:xfrm>
            <a:prstGeom prst="line">
              <a:avLst/>
            </a:prstGeom>
            <a:noFill/>
            <a:ln w="9525">
              <a:solidFill>
                <a:schemeClr val="tx1"/>
              </a:solidFill>
              <a:round/>
              <a:headEnd/>
              <a:tailEnd/>
            </a:ln>
          </p:spPr>
          <p:txBody>
            <a:bodyPr/>
            <a:lstStyle/>
            <a:p>
              <a:endParaRPr lang="en-US"/>
            </a:p>
          </p:txBody>
        </p:sp>
        <p:sp>
          <p:nvSpPr>
            <p:cNvPr id="9244" name="AutoShape 8"/>
            <p:cNvSpPr>
              <a:spLocks noChangeArrowheads="1"/>
            </p:cNvSpPr>
            <p:nvPr/>
          </p:nvSpPr>
          <p:spPr bwMode="auto">
            <a:xfrm rot="5400000">
              <a:off x="2842" y="2661"/>
              <a:ext cx="640" cy="495"/>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grpSp>
      <p:sp>
        <p:nvSpPr>
          <p:cNvPr id="9219" name="Rectangle 9"/>
          <p:cNvSpPr>
            <a:spLocks noGrp="1" noChangeArrowheads="1"/>
          </p:cNvSpPr>
          <p:nvPr>
            <p:ph type="title" idx="4294967295"/>
          </p:nvPr>
        </p:nvSpPr>
        <p:spPr/>
        <p:txBody>
          <a:bodyPr/>
          <a:lstStyle/>
          <a:p>
            <a:r>
              <a:rPr lang="en-GB" smtClean="0"/>
              <a:t>Ions of Different m/z in Orbitrap</a:t>
            </a:r>
            <a:endParaRPr lang="en-US" smtClean="0"/>
          </a:p>
        </p:txBody>
      </p:sp>
      <p:sp>
        <p:nvSpPr>
          <p:cNvPr id="9220" name="Freeform 10"/>
          <p:cNvSpPr>
            <a:spLocks/>
          </p:cNvSpPr>
          <p:nvPr/>
        </p:nvSpPr>
        <p:spPr bwMode="auto">
          <a:xfrm>
            <a:off x="3157538" y="2014538"/>
            <a:ext cx="431800" cy="238125"/>
          </a:xfrm>
          <a:custGeom>
            <a:avLst/>
            <a:gdLst>
              <a:gd name="T0" fmla="*/ 0 w 124"/>
              <a:gd name="T1" fmla="*/ 102054 h 56"/>
              <a:gd name="T2" fmla="*/ 6965 w 124"/>
              <a:gd name="T3" fmla="*/ 68036 h 56"/>
              <a:gd name="T4" fmla="*/ 20894 w 124"/>
              <a:gd name="T5" fmla="*/ 42522 h 56"/>
              <a:gd name="T6" fmla="*/ 34823 w 124"/>
              <a:gd name="T7" fmla="*/ 25513 h 56"/>
              <a:gd name="T8" fmla="*/ 55716 w 124"/>
              <a:gd name="T9" fmla="*/ 8504 h 56"/>
              <a:gd name="T10" fmla="*/ 83574 w 124"/>
              <a:gd name="T11" fmla="*/ 0 h 56"/>
              <a:gd name="T12" fmla="*/ 431800 w 124"/>
              <a:gd name="T13" fmla="*/ 0 h 56"/>
              <a:gd name="T14" fmla="*/ 431800 w 124"/>
              <a:gd name="T15" fmla="*/ 238125 h 56"/>
              <a:gd name="T16" fmla="*/ 83574 w 124"/>
              <a:gd name="T17" fmla="*/ 238125 h 56"/>
              <a:gd name="T18" fmla="*/ 55716 w 124"/>
              <a:gd name="T19" fmla="*/ 238125 h 56"/>
              <a:gd name="T20" fmla="*/ 34823 w 124"/>
              <a:gd name="T21" fmla="*/ 221116 h 56"/>
              <a:gd name="T22" fmla="*/ 20894 w 124"/>
              <a:gd name="T23" fmla="*/ 204107 h 56"/>
              <a:gd name="T24" fmla="*/ 6965 w 124"/>
              <a:gd name="T25" fmla="*/ 178594 h 56"/>
              <a:gd name="T26" fmla="*/ 0 w 124"/>
              <a:gd name="T27" fmla="*/ 144576 h 56"/>
              <a:gd name="T28" fmla="*/ 0 w 124"/>
              <a:gd name="T29" fmla="*/ 102054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56"/>
              <a:gd name="T47" fmla="*/ 124 w 12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56">
                <a:moveTo>
                  <a:pt x="0" y="24"/>
                </a:moveTo>
                <a:lnTo>
                  <a:pt x="2" y="16"/>
                </a:lnTo>
                <a:lnTo>
                  <a:pt x="6" y="10"/>
                </a:lnTo>
                <a:lnTo>
                  <a:pt x="10" y="6"/>
                </a:lnTo>
                <a:lnTo>
                  <a:pt x="16" y="2"/>
                </a:lnTo>
                <a:lnTo>
                  <a:pt x="24" y="0"/>
                </a:lnTo>
                <a:lnTo>
                  <a:pt x="124" y="0"/>
                </a:lnTo>
                <a:lnTo>
                  <a:pt x="124" y="56"/>
                </a:lnTo>
                <a:lnTo>
                  <a:pt x="24" y="56"/>
                </a:lnTo>
                <a:lnTo>
                  <a:pt x="16" y="56"/>
                </a:lnTo>
                <a:lnTo>
                  <a:pt x="10" y="52"/>
                </a:lnTo>
                <a:lnTo>
                  <a:pt x="6" y="48"/>
                </a:lnTo>
                <a:lnTo>
                  <a:pt x="2" y="42"/>
                </a:lnTo>
                <a:lnTo>
                  <a:pt x="0" y="34"/>
                </a:lnTo>
                <a:lnTo>
                  <a:pt x="0" y="24"/>
                </a:lnTo>
                <a:close/>
              </a:path>
            </a:pathLst>
          </a:custGeom>
          <a:solidFill>
            <a:srgbClr val="BABABA"/>
          </a:solidFill>
          <a:ln w="0">
            <a:solidFill>
              <a:srgbClr val="BABABA"/>
            </a:solidFill>
            <a:round/>
            <a:headEnd/>
            <a:tailEnd/>
          </a:ln>
        </p:spPr>
        <p:txBody>
          <a:bodyPr/>
          <a:lstStyle/>
          <a:p>
            <a:endParaRPr lang="en-US"/>
          </a:p>
        </p:txBody>
      </p:sp>
      <p:sp>
        <p:nvSpPr>
          <p:cNvPr id="9221" name="Freeform 11"/>
          <p:cNvSpPr>
            <a:spLocks/>
          </p:cNvSpPr>
          <p:nvPr/>
        </p:nvSpPr>
        <p:spPr bwMode="auto">
          <a:xfrm>
            <a:off x="3157538" y="2014538"/>
            <a:ext cx="431800" cy="238125"/>
          </a:xfrm>
          <a:custGeom>
            <a:avLst/>
            <a:gdLst>
              <a:gd name="T0" fmla="*/ 0 w 124"/>
              <a:gd name="T1" fmla="*/ 102054 h 56"/>
              <a:gd name="T2" fmla="*/ 6965 w 124"/>
              <a:gd name="T3" fmla="*/ 68036 h 56"/>
              <a:gd name="T4" fmla="*/ 20894 w 124"/>
              <a:gd name="T5" fmla="*/ 42522 h 56"/>
              <a:gd name="T6" fmla="*/ 34823 w 124"/>
              <a:gd name="T7" fmla="*/ 25513 h 56"/>
              <a:gd name="T8" fmla="*/ 55716 w 124"/>
              <a:gd name="T9" fmla="*/ 8504 h 56"/>
              <a:gd name="T10" fmla="*/ 83574 w 124"/>
              <a:gd name="T11" fmla="*/ 0 h 56"/>
              <a:gd name="T12" fmla="*/ 431800 w 124"/>
              <a:gd name="T13" fmla="*/ 0 h 56"/>
              <a:gd name="T14" fmla="*/ 431800 w 124"/>
              <a:gd name="T15" fmla="*/ 238125 h 56"/>
              <a:gd name="T16" fmla="*/ 83574 w 124"/>
              <a:gd name="T17" fmla="*/ 238125 h 56"/>
              <a:gd name="T18" fmla="*/ 55716 w 124"/>
              <a:gd name="T19" fmla="*/ 238125 h 56"/>
              <a:gd name="T20" fmla="*/ 34823 w 124"/>
              <a:gd name="T21" fmla="*/ 221116 h 56"/>
              <a:gd name="T22" fmla="*/ 20894 w 124"/>
              <a:gd name="T23" fmla="*/ 204107 h 56"/>
              <a:gd name="T24" fmla="*/ 6965 w 124"/>
              <a:gd name="T25" fmla="*/ 178594 h 56"/>
              <a:gd name="T26" fmla="*/ 0 w 124"/>
              <a:gd name="T27" fmla="*/ 144576 h 56"/>
              <a:gd name="T28" fmla="*/ 0 w 124"/>
              <a:gd name="T29" fmla="*/ 102054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56"/>
              <a:gd name="T47" fmla="*/ 124 w 12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56">
                <a:moveTo>
                  <a:pt x="0" y="24"/>
                </a:moveTo>
                <a:lnTo>
                  <a:pt x="2" y="16"/>
                </a:lnTo>
                <a:lnTo>
                  <a:pt x="6" y="10"/>
                </a:lnTo>
                <a:lnTo>
                  <a:pt x="10" y="6"/>
                </a:lnTo>
                <a:lnTo>
                  <a:pt x="16" y="2"/>
                </a:lnTo>
                <a:lnTo>
                  <a:pt x="24" y="0"/>
                </a:lnTo>
                <a:lnTo>
                  <a:pt x="124" y="0"/>
                </a:lnTo>
                <a:lnTo>
                  <a:pt x="124" y="56"/>
                </a:lnTo>
                <a:lnTo>
                  <a:pt x="24" y="56"/>
                </a:lnTo>
                <a:lnTo>
                  <a:pt x="16" y="56"/>
                </a:lnTo>
                <a:lnTo>
                  <a:pt x="10" y="52"/>
                </a:lnTo>
                <a:lnTo>
                  <a:pt x="6" y="48"/>
                </a:lnTo>
                <a:lnTo>
                  <a:pt x="2" y="42"/>
                </a:lnTo>
                <a:lnTo>
                  <a:pt x="0" y="34"/>
                </a:lnTo>
                <a:lnTo>
                  <a:pt x="0" y="24"/>
                </a:lnTo>
              </a:path>
            </a:pathLst>
          </a:custGeom>
          <a:noFill/>
          <a:ln w="6350">
            <a:solidFill>
              <a:srgbClr val="000000"/>
            </a:solidFill>
            <a:round/>
            <a:headEnd/>
            <a:tailEnd/>
          </a:ln>
        </p:spPr>
        <p:txBody>
          <a:bodyPr/>
          <a:lstStyle/>
          <a:p>
            <a:endParaRPr lang="en-US"/>
          </a:p>
        </p:txBody>
      </p:sp>
      <p:sp>
        <p:nvSpPr>
          <p:cNvPr id="9222" name="Freeform 12"/>
          <p:cNvSpPr>
            <a:spLocks/>
          </p:cNvSpPr>
          <p:nvPr/>
        </p:nvSpPr>
        <p:spPr bwMode="auto">
          <a:xfrm>
            <a:off x="808038" y="2903538"/>
            <a:ext cx="3262312" cy="644525"/>
          </a:xfrm>
          <a:custGeom>
            <a:avLst/>
            <a:gdLst>
              <a:gd name="T0" fmla="*/ 1634634 w 938"/>
              <a:gd name="T1" fmla="*/ 0 h 154"/>
              <a:gd name="T2" fmla="*/ 1738972 w 938"/>
              <a:gd name="T3" fmla="*/ 8370 h 154"/>
              <a:gd name="T4" fmla="*/ 1871135 w 938"/>
              <a:gd name="T5" fmla="*/ 8370 h 154"/>
              <a:gd name="T6" fmla="*/ 2038076 w 938"/>
              <a:gd name="T7" fmla="*/ 25111 h 154"/>
              <a:gd name="T8" fmla="*/ 2184149 w 938"/>
              <a:gd name="T9" fmla="*/ 50223 h 154"/>
              <a:gd name="T10" fmla="*/ 2365003 w 938"/>
              <a:gd name="T11" fmla="*/ 75334 h 154"/>
              <a:gd name="T12" fmla="*/ 2566723 w 938"/>
              <a:gd name="T13" fmla="*/ 125557 h 154"/>
              <a:gd name="T14" fmla="*/ 2810179 w 938"/>
              <a:gd name="T15" fmla="*/ 192520 h 154"/>
              <a:gd name="T16" fmla="*/ 2886694 w 938"/>
              <a:gd name="T17" fmla="*/ 209261 h 154"/>
              <a:gd name="T18" fmla="*/ 2997988 w 938"/>
              <a:gd name="T19" fmla="*/ 217632 h 154"/>
              <a:gd name="T20" fmla="*/ 3123194 w 938"/>
              <a:gd name="T21" fmla="*/ 226002 h 154"/>
              <a:gd name="T22" fmla="*/ 3262312 w 938"/>
              <a:gd name="T23" fmla="*/ 234373 h 154"/>
              <a:gd name="T24" fmla="*/ 3262312 w 938"/>
              <a:gd name="T25" fmla="*/ 418523 h 154"/>
              <a:gd name="T26" fmla="*/ 3123194 w 938"/>
              <a:gd name="T27" fmla="*/ 418523 h 154"/>
              <a:gd name="T28" fmla="*/ 2997988 w 938"/>
              <a:gd name="T29" fmla="*/ 426893 h 154"/>
              <a:gd name="T30" fmla="*/ 2886694 w 938"/>
              <a:gd name="T31" fmla="*/ 443634 h 154"/>
              <a:gd name="T32" fmla="*/ 2810179 w 938"/>
              <a:gd name="T33" fmla="*/ 460375 h 154"/>
              <a:gd name="T34" fmla="*/ 2566723 w 938"/>
              <a:gd name="T35" fmla="*/ 518968 h 154"/>
              <a:gd name="T36" fmla="*/ 2365003 w 938"/>
              <a:gd name="T37" fmla="*/ 569191 h 154"/>
              <a:gd name="T38" fmla="*/ 2184149 w 938"/>
              <a:gd name="T39" fmla="*/ 602673 h 154"/>
              <a:gd name="T40" fmla="*/ 2038076 w 938"/>
              <a:gd name="T41" fmla="*/ 619414 h 154"/>
              <a:gd name="T42" fmla="*/ 1871135 w 938"/>
              <a:gd name="T43" fmla="*/ 636155 h 154"/>
              <a:gd name="T44" fmla="*/ 1738972 w 938"/>
              <a:gd name="T45" fmla="*/ 644525 h 154"/>
              <a:gd name="T46" fmla="*/ 1634634 w 938"/>
              <a:gd name="T47" fmla="*/ 644525 h 154"/>
              <a:gd name="T48" fmla="*/ 1523340 w 938"/>
              <a:gd name="T49" fmla="*/ 644525 h 154"/>
              <a:gd name="T50" fmla="*/ 1391178 w 938"/>
              <a:gd name="T51" fmla="*/ 636155 h 154"/>
              <a:gd name="T52" fmla="*/ 1231192 w 938"/>
              <a:gd name="T53" fmla="*/ 619414 h 154"/>
              <a:gd name="T54" fmla="*/ 1078163 w 938"/>
              <a:gd name="T55" fmla="*/ 602673 h 154"/>
              <a:gd name="T56" fmla="*/ 904266 w 938"/>
              <a:gd name="T57" fmla="*/ 569191 h 154"/>
              <a:gd name="T58" fmla="*/ 695589 w 938"/>
              <a:gd name="T59" fmla="*/ 518968 h 154"/>
              <a:gd name="T60" fmla="*/ 459089 w 938"/>
              <a:gd name="T61" fmla="*/ 460375 h 154"/>
              <a:gd name="T62" fmla="*/ 375618 w 938"/>
              <a:gd name="T63" fmla="*/ 443634 h 154"/>
              <a:gd name="T64" fmla="*/ 271280 w 938"/>
              <a:gd name="T65" fmla="*/ 426893 h 154"/>
              <a:gd name="T66" fmla="*/ 139118 w 938"/>
              <a:gd name="T67" fmla="*/ 418523 h 154"/>
              <a:gd name="T68" fmla="*/ 0 w 938"/>
              <a:gd name="T69" fmla="*/ 418523 h 154"/>
              <a:gd name="T70" fmla="*/ 0 w 938"/>
              <a:gd name="T71" fmla="*/ 234373 h 154"/>
              <a:gd name="T72" fmla="*/ 139118 w 938"/>
              <a:gd name="T73" fmla="*/ 226002 h 154"/>
              <a:gd name="T74" fmla="*/ 271280 w 938"/>
              <a:gd name="T75" fmla="*/ 217632 h 154"/>
              <a:gd name="T76" fmla="*/ 375618 w 938"/>
              <a:gd name="T77" fmla="*/ 209261 h 154"/>
              <a:gd name="T78" fmla="*/ 459089 w 938"/>
              <a:gd name="T79" fmla="*/ 192520 h 154"/>
              <a:gd name="T80" fmla="*/ 695589 w 938"/>
              <a:gd name="T81" fmla="*/ 125557 h 154"/>
              <a:gd name="T82" fmla="*/ 904266 w 938"/>
              <a:gd name="T83" fmla="*/ 75334 h 154"/>
              <a:gd name="T84" fmla="*/ 1078163 w 938"/>
              <a:gd name="T85" fmla="*/ 50223 h 154"/>
              <a:gd name="T86" fmla="*/ 1231192 w 938"/>
              <a:gd name="T87" fmla="*/ 25111 h 154"/>
              <a:gd name="T88" fmla="*/ 1391178 w 938"/>
              <a:gd name="T89" fmla="*/ 8370 h 154"/>
              <a:gd name="T90" fmla="*/ 1523340 w 938"/>
              <a:gd name="T91" fmla="*/ 8370 h 154"/>
              <a:gd name="T92" fmla="*/ 1634634 w 938"/>
              <a:gd name="T93" fmla="*/ 0 h 1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8"/>
              <a:gd name="T142" fmla="*/ 0 h 154"/>
              <a:gd name="T143" fmla="*/ 938 w 938"/>
              <a:gd name="T144" fmla="*/ 154 h 1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8" h="154">
                <a:moveTo>
                  <a:pt x="470" y="0"/>
                </a:moveTo>
                <a:lnTo>
                  <a:pt x="500" y="2"/>
                </a:lnTo>
                <a:lnTo>
                  <a:pt x="538" y="2"/>
                </a:lnTo>
                <a:lnTo>
                  <a:pt x="586" y="6"/>
                </a:lnTo>
                <a:lnTo>
                  <a:pt x="628" y="12"/>
                </a:lnTo>
                <a:lnTo>
                  <a:pt x="680" y="18"/>
                </a:lnTo>
                <a:lnTo>
                  <a:pt x="738" y="30"/>
                </a:lnTo>
                <a:lnTo>
                  <a:pt x="808" y="46"/>
                </a:lnTo>
                <a:lnTo>
                  <a:pt x="830" y="50"/>
                </a:lnTo>
                <a:lnTo>
                  <a:pt x="862" y="52"/>
                </a:lnTo>
                <a:lnTo>
                  <a:pt x="898" y="54"/>
                </a:lnTo>
                <a:lnTo>
                  <a:pt x="938" y="56"/>
                </a:lnTo>
                <a:lnTo>
                  <a:pt x="938" y="100"/>
                </a:lnTo>
                <a:lnTo>
                  <a:pt x="898" y="100"/>
                </a:lnTo>
                <a:lnTo>
                  <a:pt x="862" y="102"/>
                </a:lnTo>
                <a:lnTo>
                  <a:pt x="830" y="106"/>
                </a:lnTo>
                <a:lnTo>
                  <a:pt x="808" y="110"/>
                </a:lnTo>
                <a:lnTo>
                  <a:pt x="738" y="124"/>
                </a:lnTo>
                <a:lnTo>
                  <a:pt x="680" y="136"/>
                </a:lnTo>
                <a:lnTo>
                  <a:pt x="628" y="144"/>
                </a:lnTo>
                <a:lnTo>
                  <a:pt x="586" y="148"/>
                </a:lnTo>
                <a:lnTo>
                  <a:pt x="538" y="152"/>
                </a:lnTo>
                <a:lnTo>
                  <a:pt x="500" y="154"/>
                </a:lnTo>
                <a:lnTo>
                  <a:pt x="470" y="154"/>
                </a:lnTo>
                <a:lnTo>
                  <a:pt x="438" y="154"/>
                </a:lnTo>
                <a:lnTo>
                  <a:pt x="400" y="152"/>
                </a:lnTo>
                <a:lnTo>
                  <a:pt x="354" y="148"/>
                </a:lnTo>
                <a:lnTo>
                  <a:pt x="310" y="144"/>
                </a:lnTo>
                <a:lnTo>
                  <a:pt x="260" y="136"/>
                </a:lnTo>
                <a:lnTo>
                  <a:pt x="200" y="124"/>
                </a:lnTo>
                <a:lnTo>
                  <a:pt x="132" y="110"/>
                </a:lnTo>
                <a:lnTo>
                  <a:pt x="108" y="106"/>
                </a:lnTo>
                <a:lnTo>
                  <a:pt x="78" y="102"/>
                </a:lnTo>
                <a:lnTo>
                  <a:pt x="40" y="100"/>
                </a:lnTo>
                <a:lnTo>
                  <a:pt x="0" y="100"/>
                </a:lnTo>
                <a:lnTo>
                  <a:pt x="0" y="56"/>
                </a:lnTo>
                <a:lnTo>
                  <a:pt x="40" y="54"/>
                </a:lnTo>
                <a:lnTo>
                  <a:pt x="78" y="52"/>
                </a:lnTo>
                <a:lnTo>
                  <a:pt x="108" y="50"/>
                </a:lnTo>
                <a:lnTo>
                  <a:pt x="132" y="46"/>
                </a:lnTo>
                <a:lnTo>
                  <a:pt x="200" y="30"/>
                </a:lnTo>
                <a:lnTo>
                  <a:pt x="260" y="18"/>
                </a:lnTo>
                <a:lnTo>
                  <a:pt x="310" y="12"/>
                </a:lnTo>
                <a:lnTo>
                  <a:pt x="354" y="6"/>
                </a:lnTo>
                <a:lnTo>
                  <a:pt x="400" y="2"/>
                </a:lnTo>
                <a:lnTo>
                  <a:pt x="438" y="2"/>
                </a:lnTo>
                <a:lnTo>
                  <a:pt x="470" y="0"/>
                </a:lnTo>
                <a:close/>
              </a:path>
            </a:pathLst>
          </a:custGeom>
          <a:solidFill>
            <a:srgbClr val="3D96E3"/>
          </a:solidFill>
          <a:ln w="0">
            <a:solidFill>
              <a:srgbClr val="3D96E3"/>
            </a:solidFill>
            <a:round/>
            <a:headEnd/>
            <a:tailEnd/>
          </a:ln>
        </p:spPr>
        <p:txBody>
          <a:bodyPr/>
          <a:lstStyle/>
          <a:p>
            <a:endParaRPr lang="en-US"/>
          </a:p>
        </p:txBody>
      </p:sp>
      <p:sp>
        <p:nvSpPr>
          <p:cNvPr id="9223" name="Freeform 13"/>
          <p:cNvSpPr>
            <a:spLocks/>
          </p:cNvSpPr>
          <p:nvPr/>
        </p:nvSpPr>
        <p:spPr bwMode="auto">
          <a:xfrm>
            <a:off x="808038" y="2903538"/>
            <a:ext cx="3262312" cy="644525"/>
          </a:xfrm>
          <a:custGeom>
            <a:avLst/>
            <a:gdLst>
              <a:gd name="T0" fmla="*/ 1634634 w 938"/>
              <a:gd name="T1" fmla="*/ 0 h 154"/>
              <a:gd name="T2" fmla="*/ 1738972 w 938"/>
              <a:gd name="T3" fmla="*/ 8370 h 154"/>
              <a:gd name="T4" fmla="*/ 1871135 w 938"/>
              <a:gd name="T5" fmla="*/ 8370 h 154"/>
              <a:gd name="T6" fmla="*/ 2038076 w 938"/>
              <a:gd name="T7" fmla="*/ 25111 h 154"/>
              <a:gd name="T8" fmla="*/ 2184149 w 938"/>
              <a:gd name="T9" fmla="*/ 50223 h 154"/>
              <a:gd name="T10" fmla="*/ 2365003 w 938"/>
              <a:gd name="T11" fmla="*/ 75334 h 154"/>
              <a:gd name="T12" fmla="*/ 2566723 w 938"/>
              <a:gd name="T13" fmla="*/ 125557 h 154"/>
              <a:gd name="T14" fmla="*/ 2810179 w 938"/>
              <a:gd name="T15" fmla="*/ 192520 h 154"/>
              <a:gd name="T16" fmla="*/ 2886694 w 938"/>
              <a:gd name="T17" fmla="*/ 209261 h 154"/>
              <a:gd name="T18" fmla="*/ 2997988 w 938"/>
              <a:gd name="T19" fmla="*/ 217632 h 154"/>
              <a:gd name="T20" fmla="*/ 3123194 w 938"/>
              <a:gd name="T21" fmla="*/ 226002 h 154"/>
              <a:gd name="T22" fmla="*/ 3262312 w 938"/>
              <a:gd name="T23" fmla="*/ 234373 h 154"/>
              <a:gd name="T24" fmla="*/ 3262312 w 938"/>
              <a:gd name="T25" fmla="*/ 418523 h 154"/>
              <a:gd name="T26" fmla="*/ 3123194 w 938"/>
              <a:gd name="T27" fmla="*/ 418523 h 154"/>
              <a:gd name="T28" fmla="*/ 2997988 w 938"/>
              <a:gd name="T29" fmla="*/ 426893 h 154"/>
              <a:gd name="T30" fmla="*/ 2886694 w 938"/>
              <a:gd name="T31" fmla="*/ 443634 h 154"/>
              <a:gd name="T32" fmla="*/ 2810179 w 938"/>
              <a:gd name="T33" fmla="*/ 460375 h 154"/>
              <a:gd name="T34" fmla="*/ 2566723 w 938"/>
              <a:gd name="T35" fmla="*/ 518968 h 154"/>
              <a:gd name="T36" fmla="*/ 2365003 w 938"/>
              <a:gd name="T37" fmla="*/ 569191 h 154"/>
              <a:gd name="T38" fmla="*/ 2184149 w 938"/>
              <a:gd name="T39" fmla="*/ 602673 h 154"/>
              <a:gd name="T40" fmla="*/ 2038076 w 938"/>
              <a:gd name="T41" fmla="*/ 619414 h 154"/>
              <a:gd name="T42" fmla="*/ 1871135 w 938"/>
              <a:gd name="T43" fmla="*/ 636155 h 154"/>
              <a:gd name="T44" fmla="*/ 1738972 w 938"/>
              <a:gd name="T45" fmla="*/ 644525 h 154"/>
              <a:gd name="T46" fmla="*/ 1634634 w 938"/>
              <a:gd name="T47" fmla="*/ 644525 h 154"/>
              <a:gd name="T48" fmla="*/ 1523340 w 938"/>
              <a:gd name="T49" fmla="*/ 644525 h 154"/>
              <a:gd name="T50" fmla="*/ 1391178 w 938"/>
              <a:gd name="T51" fmla="*/ 636155 h 154"/>
              <a:gd name="T52" fmla="*/ 1231192 w 938"/>
              <a:gd name="T53" fmla="*/ 619414 h 154"/>
              <a:gd name="T54" fmla="*/ 1078163 w 938"/>
              <a:gd name="T55" fmla="*/ 602673 h 154"/>
              <a:gd name="T56" fmla="*/ 904266 w 938"/>
              <a:gd name="T57" fmla="*/ 569191 h 154"/>
              <a:gd name="T58" fmla="*/ 695589 w 938"/>
              <a:gd name="T59" fmla="*/ 518968 h 154"/>
              <a:gd name="T60" fmla="*/ 459089 w 938"/>
              <a:gd name="T61" fmla="*/ 460375 h 154"/>
              <a:gd name="T62" fmla="*/ 375618 w 938"/>
              <a:gd name="T63" fmla="*/ 443634 h 154"/>
              <a:gd name="T64" fmla="*/ 271280 w 938"/>
              <a:gd name="T65" fmla="*/ 426893 h 154"/>
              <a:gd name="T66" fmla="*/ 139118 w 938"/>
              <a:gd name="T67" fmla="*/ 418523 h 154"/>
              <a:gd name="T68" fmla="*/ 0 w 938"/>
              <a:gd name="T69" fmla="*/ 418523 h 154"/>
              <a:gd name="T70" fmla="*/ 0 w 938"/>
              <a:gd name="T71" fmla="*/ 234373 h 154"/>
              <a:gd name="T72" fmla="*/ 139118 w 938"/>
              <a:gd name="T73" fmla="*/ 226002 h 154"/>
              <a:gd name="T74" fmla="*/ 271280 w 938"/>
              <a:gd name="T75" fmla="*/ 217632 h 154"/>
              <a:gd name="T76" fmla="*/ 375618 w 938"/>
              <a:gd name="T77" fmla="*/ 209261 h 154"/>
              <a:gd name="T78" fmla="*/ 459089 w 938"/>
              <a:gd name="T79" fmla="*/ 192520 h 154"/>
              <a:gd name="T80" fmla="*/ 695589 w 938"/>
              <a:gd name="T81" fmla="*/ 125557 h 154"/>
              <a:gd name="T82" fmla="*/ 904266 w 938"/>
              <a:gd name="T83" fmla="*/ 75334 h 154"/>
              <a:gd name="T84" fmla="*/ 1078163 w 938"/>
              <a:gd name="T85" fmla="*/ 50223 h 154"/>
              <a:gd name="T86" fmla="*/ 1231192 w 938"/>
              <a:gd name="T87" fmla="*/ 25111 h 154"/>
              <a:gd name="T88" fmla="*/ 1391178 w 938"/>
              <a:gd name="T89" fmla="*/ 8370 h 154"/>
              <a:gd name="T90" fmla="*/ 1523340 w 938"/>
              <a:gd name="T91" fmla="*/ 8370 h 154"/>
              <a:gd name="T92" fmla="*/ 1634634 w 938"/>
              <a:gd name="T93" fmla="*/ 0 h 1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8"/>
              <a:gd name="T142" fmla="*/ 0 h 154"/>
              <a:gd name="T143" fmla="*/ 938 w 938"/>
              <a:gd name="T144" fmla="*/ 154 h 1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8" h="154">
                <a:moveTo>
                  <a:pt x="470" y="0"/>
                </a:moveTo>
                <a:lnTo>
                  <a:pt x="500" y="2"/>
                </a:lnTo>
                <a:lnTo>
                  <a:pt x="538" y="2"/>
                </a:lnTo>
                <a:lnTo>
                  <a:pt x="586" y="6"/>
                </a:lnTo>
                <a:lnTo>
                  <a:pt x="628" y="12"/>
                </a:lnTo>
                <a:lnTo>
                  <a:pt x="680" y="18"/>
                </a:lnTo>
                <a:lnTo>
                  <a:pt x="738" y="30"/>
                </a:lnTo>
                <a:lnTo>
                  <a:pt x="808" y="46"/>
                </a:lnTo>
                <a:lnTo>
                  <a:pt x="830" y="50"/>
                </a:lnTo>
                <a:lnTo>
                  <a:pt x="862" y="52"/>
                </a:lnTo>
                <a:lnTo>
                  <a:pt x="898" y="54"/>
                </a:lnTo>
                <a:lnTo>
                  <a:pt x="938" y="56"/>
                </a:lnTo>
                <a:lnTo>
                  <a:pt x="938" y="100"/>
                </a:lnTo>
                <a:lnTo>
                  <a:pt x="898" y="100"/>
                </a:lnTo>
                <a:lnTo>
                  <a:pt x="862" y="102"/>
                </a:lnTo>
                <a:lnTo>
                  <a:pt x="830" y="106"/>
                </a:lnTo>
                <a:lnTo>
                  <a:pt x="808" y="110"/>
                </a:lnTo>
                <a:lnTo>
                  <a:pt x="738" y="124"/>
                </a:lnTo>
                <a:lnTo>
                  <a:pt x="680" y="136"/>
                </a:lnTo>
                <a:lnTo>
                  <a:pt x="628" y="144"/>
                </a:lnTo>
                <a:lnTo>
                  <a:pt x="586" y="148"/>
                </a:lnTo>
                <a:lnTo>
                  <a:pt x="538" y="152"/>
                </a:lnTo>
                <a:lnTo>
                  <a:pt x="500" y="154"/>
                </a:lnTo>
                <a:lnTo>
                  <a:pt x="470" y="154"/>
                </a:lnTo>
                <a:lnTo>
                  <a:pt x="438" y="154"/>
                </a:lnTo>
                <a:lnTo>
                  <a:pt x="400" y="152"/>
                </a:lnTo>
                <a:lnTo>
                  <a:pt x="354" y="148"/>
                </a:lnTo>
                <a:lnTo>
                  <a:pt x="310" y="144"/>
                </a:lnTo>
                <a:lnTo>
                  <a:pt x="260" y="136"/>
                </a:lnTo>
                <a:lnTo>
                  <a:pt x="200" y="124"/>
                </a:lnTo>
                <a:lnTo>
                  <a:pt x="132" y="110"/>
                </a:lnTo>
                <a:lnTo>
                  <a:pt x="108" y="106"/>
                </a:lnTo>
                <a:lnTo>
                  <a:pt x="78" y="102"/>
                </a:lnTo>
                <a:lnTo>
                  <a:pt x="40" y="100"/>
                </a:lnTo>
                <a:lnTo>
                  <a:pt x="0" y="100"/>
                </a:lnTo>
                <a:lnTo>
                  <a:pt x="0" y="56"/>
                </a:lnTo>
                <a:lnTo>
                  <a:pt x="40" y="54"/>
                </a:lnTo>
                <a:lnTo>
                  <a:pt x="78" y="52"/>
                </a:lnTo>
                <a:lnTo>
                  <a:pt x="108" y="50"/>
                </a:lnTo>
                <a:lnTo>
                  <a:pt x="132" y="46"/>
                </a:lnTo>
                <a:lnTo>
                  <a:pt x="200" y="30"/>
                </a:lnTo>
                <a:lnTo>
                  <a:pt x="260" y="18"/>
                </a:lnTo>
                <a:lnTo>
                  <a:pt x="310" y="12"/>
                </a:lnTo>
                <a:lnTo>
                  <a:pt x="354" y="6"/>
                </a:lnTo>
                <a:lnTo>
                  <a:pt x="400" y="2"/>
                </a:lnTo>
                <a:lnTo>
                  <a:pt x="438" y="2"/>
                </a:lnTo>
                <a:lnTo>
                  <a:pt x="470" y="0"/>
                </a:lnTo>
              </a:path>
            </a:pathLst>
          </a:custGeom>
          <a:noFill/>
          <a:ln w="6350">
            <a:solidFill>
              <a:srgbClr val="000000"/>
            </a:solidFill>
            <a:round/>
            <a:headEnd/>
            <a:tailEnd/>
          </a:ln>
        </p:spPr>
        <p:txBody>
          <a:bodyPr/>
          <a:lstStyle/>
          <a:p>
            <a:endParaRPr lang="en-US"/>
          </a:p>
        </p:txBody>
      </p:sp>
      <p:sp>
        <p:nvSpPr>
          <p:cNvPr id="9224" name="Freeform 14"/>
          <p:cNvSpPr>
            <a:spLocks/>
          </p:cNvSpPr>
          <p:nvPr/>
        </p:nvSpPr>
        <p:spPr bwMode="auto">
          <a:xfrm>
            <a:off x="812800" y="3498850"/>
            <a:ext cx="3249613" cy="827088"/>
          </a:xfrm>
          <a:custGeom>
            <a:avLst/>
            <a:gdLst>
              <a:gd name="T0" fmla="*/ 1621327 w 934"/>
              <a:gd name="T1" fmla="*/ 827088 h 198"/>
              <a:gd name="T2" fmla="*/ 1725705 w 934"/>
              <a:gd name="T3" fmla="*/ 818734 h 198"/>
              <a:gd name="T4" fmla="*/ 1830082 w 934"/>
              <a:gd name="T5" fmla="*/ 802025 h 198"/>
              <a:gd name="T6" fmla="*/ 1948376 w 934"/>
              <a:gd name="T7" fmla="*/ 776961 h 198"/>
              <a:gd name="T8" fmla="*/ 2080588 w 934"/>
              <a:gd name="T9" fmla="*/ 735189 h 198"/>
              <a:gd name="T10" fmla="*/ 2219757 w 934"/>
              <a:gd name="T11" fmla="*/ 668354 h 198"/>
              <a:gd name="T12" fmla="*/ 2379802 w 934"/>
              <a:gd name="T13" fmla="*/ 576455 h 198"/>
              <a:gd name="T14" fmla="*/ 2449387 w 934"/>
              <a:gd name="T15" fmla="*/ 526329 h 198"/>
              <a:gd name="T16" fmla="*/ 2539848 w 934"/>
              <a:gd name="T17" fmla="*/ 459493 h 198"/>
              <a:gd name="T18" fmla="*/ 2644225 w 934"/>
              <a:gd name="T19" fmla="*/ 392658 h 198"/>
              <a:gd name="T20" fmla="*/ 2755561 w 934"/>
              <a:gd name="T21" fmla="*/ 309114 h 198"/>
              <a:gd name="T22" fmla="*/ 2880813 w 934"/>
              <a:gd name="T23" fmla="*/ 242278 h 198"/>
              <a:gd name="T24" fmla="*/ 3006066 w 934"/>
              <a:gd name="T25" fmla="*/ 175443 h 198"/>
              <a:gd name="T26" fmla="*/ 3131319 w 934"/>
              <a:gd name="T27" fmla="*/ 133671 h 198"/>
              <a:gd name="T28" fmla="*/ 3249613 w 934"/>
              <a:gd name="T29" fmla="*/ 116962 h 198"/>
              <a:gd name="T30" fmla="*/ 3249613 w 934"/>
              <a:gd name="T31" fmla="*/ 0 h 198"/>
              <a:gd name="T32" fmla="*/ 3131319 w 934"/>
              <a:gd name="T33" fmla="*/ 16709 h 198"/>
              <a:gd name="T34" fmla="*/ 3006066 w 934"/>
              <a:gd name="T35" fmla="*/ 58481 h 198"/>
              <a:gd name="T36" fmla="*/ 2880813 w 934"/>
              <a:gd name="T37" fmla="*/ 125316 h 198"/>
              <a:gd name="T38" fmla="*/ 2755561 w 934"/>
              <a:gd name="T39" fmla="*/ 192152 h 198"/>
              <a:gd name="T40" fmla="*/ 2644225 w 934"/>
              <a:gd name="T41" fmla="*/ 275696 h 198"/>
              <a:gd name="T42" fmla="*/ 2539848 w 934"/>
              <a:gd name="T43" fmla="*/ 350886 h 198"/>
              <a:gd name="T44" fmla="*/ 2449387 w 934"/>
              <a:gd name="T45" fmla="*/ 409367 h 198"/>
              <a:gd name="T46" fmla="*/ 2379802 w 934"/>
              <a:gd name="T47" fmla="*/ 459493 h 198"/>
              <a:gd name="T48" fmla="*/ 2219757 w 934"/>
              <a:gd name="T49" fmla="*/ 551392 h 198"/>
              <a:gd name="T50" fmla="*/ 2080588 w 934"/>
              <a:gd name="T51" fmla="*/ 618227 h 198"/>
              <a:gd name="T52" fmla="*/ 1948376 w 934"/>
              <a:gd name="T53" fmla="*/ 660000 h 198"/>
              <a:gd name="T54" fmla="*/ 1830082 w 934"/>
              <a:gd name="T55" fmla="*/ 685063 h 198"/>
              <a:gd name="T56" fmla="*/ 1725705 w 934"/>
              <a:gd name="T57" fmla="*/ 701772 h 198"/>
              <a:gd name="T58" fmla="*/ 1621327 w 934"/>
              <a:gd name="T59" fmla="*/ 710126 h 198"/>
              <a:gd name="T60" fmla="*/ 1523908 w 934"/>
              <a:gd name="T61" fmla="*/ 701772 h 198"/>
              <a:gd name="T62" fmla="*/ 1419531 w 934"/>
              <a:gd name="T63" fmla="*/ 685063 h 198"/>
              <a:gd name="T64" fmla="*/ 1301237 w 934"/>
              <a:gd name="T65" fmla="*/ 660000 h 198"/>
              <a:gd name="T66" fmla="*/ 1169026 w 934"/>
              <a:gd name="T67" fmla="*/ 618227 h 198"/>
              <a:gd name="T68" fmla="*/ 1029856 w 934"/>
              <a:gd name="T69" fmla="*/ 551392 h 198"/>
              <a:gd name="T70" fmla="*/ 869811 w 934"/>
              <a:gd name="T71" fmla="*/ 459493 h 198"/>
              <a:gd name="T72" fmla="*/ 800226 w 934"/>
              <a:gd name="T73" fmla="*/ 409367 h 198"/>
              <a:gd name="T74" fmla="*/ 709766 w 934"/>
              <a:gd name="T75" fmla="*/ 350886 h 198"/>
              <a:gd name="T76" fmla="*/ 605388 w 934"/>
              <a:gd name="T77" fmla="*/ 275696 h 198"/>
              <a:gd name="T78" fmla="*/ 494053 w 934"/>
              <a:gd name="T79" fmla="*/ 192152 h 198"/>
              <a:gd name="T80" fmla="*/ 368800 w 934"/>
              <a:gd name="T81" fmla="*/ 125316 h 198"/>
              <a:gd name="T82" fmla="*/ 243547 w 934"/>
              <a:gd name="T83" fmla="*/ 58481 h 198"/>
              <a:gd name="T84" fmla="*/ 118294 w 934"/>
              <a:gd name="T85" fmla="*/ 16709 h 198"/>
              <a:gd name="T86" fmla="*/ 0 w 934"/>
              <a:gd name="T87" fmla="*/ 0 h 198"/>
              <a:gd name="T88" fmla="*/ 0 w 934"/>
              <a:gd name="T89" fmla="*/ 116962 h 198"/>
              <a:gd name="T90" fmla="*/ 118294 w 934"/>
              <a:gd name="T91" fmla="*/ 133671 h 198"/>
              <a:gd name="T92" fmla="*/ 243547 w 934"/>
              <a:gd name="T93" fmla="*/ 175443 h 198"/>
              <a:gd name="T94" fmla="*/ 368800 w 934"/>
              <a:gd name="T95" fmla="*/ 242278 h 198"/>
              <a:gd name="T96" fmla="*/ 494053 w 934"/>
              <a:gd name="T97" fmla="*/ 309114 h 198"/>
              <a:gd name="T98" fmla="*/ 605388 w 934"/>
              <a:gd name="T99" fmla="*/ 392658 h 198"/>
              <a:gd name="T100" fmla="*/ 709766 w 934"/>
              <a:gd name="T101" fmla="*/ 459493 h 198"/>
              <a:gd name="T102" fmla="*/ 800226 w 934"/>
              <a:gd name="T103" fmla="*/ 526329 h 198"/>
              <a:gd name="T104" fmla="*/ 869811 w 934"/>
              <a:gd name="T105" fmla="*/ 576455 h 198"/>
              <a:gd name="T106" fmla="*/ 1029856 w 934"/>
              <a:gd name="T107" fmla="*/ 668354 h 198"/>
              <a:gd name="T108" fmla="*/ 1169026 w 934"/>
              <a:gd name="T109" fmla="*/ 735189 h 198"/>
              <a:gd name="T110" fmla="*/ 1301237 w 934"/>
              <a:gd name="T111" fmla="*/ 776961 h 198"/>
              <a:gd name="T112" fmla="*/ 1419531 w 934"/>
              <a:gd name="T113" fmla="*/ 802025 h 198"/>
              <a:gd name="T114" fmla="*/ 1523908 w 934"/>
              <a:gd name="T115" fmla="*/ 818734 h 198"/>
              <a:gd name="T116" fmla="*/ 1621327 w 934"/>
              <a:gd name="T117" fmla="*/ 827088 h 1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8"/>
              <a:gd name="T179" fmla="*/ 934 w 934"/>
              <a:gd name="T180" fmla="*/ 198 h 1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8">
                <a:moveTo>
                  <a:pt x="466" y="198"/>
                </a:moveTo>
                <a:lnTo>
                  <a:pt x="496" y="196"/>
                </a:lnTo>
                <a:lnTo>
                  <a:pt x="526" y="192"/>
                </a:lnTo>
                <a:lnTo>
                  <a:pt x="560" y="186"/>
                </a:lnTo>
                <a:lnTo>
                  <a:pt x="598" y="176"/>
                </a:lnTo>
                <a:lnTo>
                  <a:pt x="638" y="160"/>
                </a:lnTo>
                <a:lnTo>
                  <a:pt x="684" y="138"/>
                </a:lnTo>
                <a:lnTo>
                  <a:pt x="704" y="126"/>
                </a:lnTo>
                <a:lnTo>
                  <a:pt x="730" y="110"/>
                </a:lnTo>
                <a:lnTo>
                  <a:pt x="760" y="94"/>
                </a:lnTo>
                <a:lnTo>
                  <a:pt x="792" y="74"/>
                </a:lnTo>
                <a:lnTo>
                  <a:pt x="828" y="58"/>
                </a:lnTo>
                <a:lnTo>
                  <a:pt x="864" y="42"/>
                </a:lnTo>
                <a:lnTo>
                  <a:pt x="900" y="32"/>
                </a:lnTo>
                <a:lnTo>
                  <a:pt x="934" y="28"/>
                </a:lnTo>
                <a:lnTo>
                  <a:pt x="934" y="0"/>
                </a:lnTo>
                <a:lnTo>
                  <a:pt x="900" y="4"/>
                </a:lnTo>
                <a:lnTo>
                  <a:pt x="864" y="14"/>
                </a:lnTo>
                <a:lnTo>
                  <a:pt x="828" y="30"/>
                </a:lnTo>
                <a:lnTo>
                  <a:pt x="792" y="46"/>
                </a:lnTo>
                <a:lnTo>
                  <a:pt x="760" y="66"/>
                </a:lnTo>
                <a:lnTo>
                  <a:pt x="730" y="84"/>
                </a:lnTo>
                <a:lnTo>
                  <a:pt x="704" y="98"/>
                </a:lnTo>
                <a:lnTo>
                  <a:pt x="684" y="110"/>
                </a:lnTo>
                <a:lnTo>
                  <a:pt x="638" y="132"/>
                </a:lnTo>
                <a:lnTo>
                  <a:pt x="598" y="148"/>
                </a:lnTo>
                <a:lnTo>
                  <a:pt x="560" y="158"/>
                </a:lnTo>
                <a:lnTo>
                  <a:pt x="526" y="164"/>
                </a:lnTo>
                <a:lnTo>
                  <a:pt x="496" y="168"/>
                </a:lnTo>
                <a:lnTo>
                  <a:pt x="466" y="170"/>
                </a:lnTo>
                <a:lnTo>
                  <a:pt x="438" y="168"/>
                </a:lnTo>
                <a:lnTo>
                  <a:pt x="408" y="164"/>
                </a:lnTo>
                <a:lnTo>
                  <a:pt x="374" y="158"/>
                </a:lnTo>
                <a:lnTo>
                  <a:pt x="336" y="148"/>
                </a:lnTo>
                <a:lnTo>
                  <a:pt x="296" y="132"/>
                </a:lnTo>
                <a:lnTo>
                  <a:pt x="250" y="110"/>
                </a:lnTo>
                <a:lnTo>
                  <a:pt x="230" y="98"/>
                </a:lnTo>
                <a:lnTo>
                  <a:pt x="204" y="84"/>
                </a:lnTo>
                <a:lnTo>
                  <a:pt x="174" y="66"/>
                </a:lnTo>
                <a:lnTo>
                  <a:pt x="142" y="46"/>
                </a:lnTo>
                <a:lnTo>
                  <a:pt x="106" y="30"/>
                </a:lnTo>
                <a:lnTo>
                  <a:pt x="70" y="14"/>
                </a:lnTo>
                <a:lnTo>
                  <a:pt x="34" y="4"/>
                </a:lnTo>
                <a:lnTo>
                  <a:pt x="0" y="0"/>
                </a:lnTo>
                <a:lnTo>
                  <a:pt x="0" y="28"/>
                </a:lnTo>
                <a:lnTo>
                  <a:pt x="34" y="32"/>
                </a:lnTo>
                <a:lnTo>
                  <a:pt x="70" y="42"/>
                </a:lnTo>
                <a:lnTo>
                  <a:pt x="106" y="58"/>
                </a:lnTo>
                <a:lnTo>
                  <a:pt x="142" y="74"/>
                </a:lnTo>
                <a:lnTo>
                  <a:pt x="174" y="94"/>
                </a:lnTo>
                <a:lnTo>
                  <a:pt x="204" y="110"/>
                </a:lnTo>
                <a:lnTo>
                  <a:pt x="230" y="126"/>
                </a:lnTo>
                <a:lnTo>
                  <a:pt x="250" y="138"/>
                </a:lnTo>
                <a:lnTo>
                  <a:pt x="296" y="160"/>
                </a:lnTo>
                <a:lnTo>
                  <a:pt x="336" y="176"/>
                </a:lnTo>
                <a:lnTo>
                  <a:pt x="374" y="186"/>
                </a:lnTo>
                <a:lnTo>
                  <a:pt x="408" y="192"/>
                </a:lnTo>
                <a:lnTo>
                  <a:pt x="438" y="196"/>
                </a:lnTo>
                <a:lnTo>
                  <a:pt x="466" y="198"/>
                </a:lnTo>
                <a:close/>
              </a:path>
            </a:pathLst>
          </a:custGeom>
          <a:solidFill>
            <a:srgbClr val="BABABA"/>
          </a:solidFill>
          <a:ln w="0">
            <a:solidFill>
              <a:srgbClr val="BABABA"/>
            </a:solidFill>
            <a:round/>
            <a:headEnd/>
            <a:tailEnd/>
          </a:ln>
        </p:spPr>
        <p:txBody>
          <a:bodyPr/>
          <a:lstStyle/>
          <a:p>
            <a:endParaRPr lang="en-US"/>
          </a:p>
        </p:txBody>
      </p:sp>
      <p:sp>
        <p:nvSpPr>
          <p:cNvPr id="9225" name="Freeform 15"/>
          <p:cNvSpPr>
            <a:spLocks/>
          </p:cNvSpPr>
          <p:nvPr/>
        </p:nvSpPr>
        <p:spPr bwMode="auto">
          <a:xfrm>
            <a:off x="812800" y="3498850"/>
            <a:ext cx="3249613" cy="827088"/>
          </a:xfrm>
          <a:custGeom>
            <a:avLst/>
            <a:gdLst>
              <a:gd name="T0" fmla="*/ 1621327 w 934"/>
              <a:gd name="T1" fmla="*/ 827088 h 198"/>
              <a:gd name="T2" fmla="*/ 1725705 w 934"/>
              <a:gd name="T3" fmla="*/ 818734 h 198"/>
              <a:gd name="T4" fmla="*/ 1830082 w 934"/>
              <a:gd name="T5" fmla="*/ 802025 h 198"/>
              <a:gd name="T6" fmla="*/ 1948376 w 934"/>
              <a:gd name="T7" fmla="*/ 776961 h 198"/>
              <a:gd name="T8" fmla="*/ 2080588 w 934"/>
              <a:gd name="T9" fmla="*/ 735189 h 198"/>
              <a:gd name="T10" fmla="*/ 2219757 w 934"/>
              <a:gd name="T11" fmla="*/ 668354 h 198"/>
              <a:gd name="T12" fmla="*/ 2379802 w 934"/>
              <a:gd name="T13" fmla="*/ 576455 h 198"/>
              <a:gd name="T14" fmla="*/ 2449387 w 934"/>
              <a:gd name="T15" fmla="*/ 526329 h 198"/>
              <a:gd name="T16" fmla="*/ 2539848 w 934"/>
              <a:gd name="T17" fmla="*/ 459493 h 198"/>
              <a:gd name="T18" fmla="*/ 2644225 w 934"/>
              <a:gd name="T19" fmla="*/ 392658 h 198"/>
              <a:gd name="T20" fmla="*/ 2755561 w 934"/>
              <a:gd name="T21" fmla="*/ 309114 h 198"/>
              <a:gd name="T22" fmla="*/ 2880813 w 934"/>
              <a:gd name="T23" fmla="*/ 242278 h 198"/>
              <a:gd name="T24" fmla="*/ 3006066 w 934"/>
              <a:gd name="T25" fmla="*/ 175443 h 198"/>
              <a:gd name="T26" fmla="*/ 3131319 w 934"/>
              <a:gd name="T27" fmla="*/ 133671 h 198"/>
              <a:gd name="T28" fmla="*/ 3249613 w 934"/>
              <a:gd name="T29" fmla="*/ 116962 h 198"/>
              <a:gd name="T30" fmla="*/ 3249613 w 934"/>
              <a:gd name="T31" fmla="*/ 0 h 198"/>
              <a:gd name="T32" fmla="*/ 3131319 w 934"/>
              <a:gd name="T33" fmla="*/ 16709 h 198"/>
              <a:gd name="T34" fmla="*/ 3006066 w 934"/>
              <a:gd name="T35" fmla="*/ 58481 h 198"/>
              <a:gd name="T36" fmla="*/ 2880813 w 934"/>
              <a:gd name="T37" fmla="*/ 125316 h 198"/>
              <a:gd name="T38" fmla="*/ 2755561 w 934"/>
              <a:gd name="T39" fmla="*/ 192152 h 198"/>
              <a:gd name="T40" fmla="*/ 2644225 w 934"/>
              <a:gd name="T41" fmla="*/ 275696 h 198"/>
              <a:gd name="T42" fmla="*/ 2539848 w 934"/>
              <a:gd name="T43" fmla="*/ 350886 h 198"/>
              <a:gd name="T44" fmla="*/ 2449387 w 934"/>
              <a:gd name="T45" fmla="*/ 409367 h 198"/>
              <a:gd name="T46" fmla="*/ 2379802 w 934"/>
              <a:gd name="T47" fmla="*/ 459493 h 198"/>
              <a:gd name="T48" fmla="*/ 2219757 w 934"/>
              <a:gd name="T49" fmla="*/ 551392 h 198"/>
              <a:gd name="T50" fmla="*/ 2080588 w 934"/>
              <a:gd name="T51" fmla="*/ 618227 h 198"/>
              <a:gd name="T52" fmla="*/ 1948376 w 934"/>
              <a:gd name="T53" fmla="*/ 660000 h 198"/>
              <a:gd name="T54" fmla="*/ 1830082 w 934"/>
              <a:gd name="T55" fmla="*/ 685063 h 198"/>
              <a:gd name="T56" fmla="*/ 1725705 w 934"/>
              <a:gd name="T57" fmla="*/ 701772 h 198"/>
              <a:gd name="T58" fmla="*/ 1621327 w 934"/>
              <a:gd name="T59" fmla="*/ 710126 h 198"/>
              <a:gd name="T60" fmla="*/ 1523908 w 934"/>
              <a:gd name="T61" fmla="*/ 701772 h 198"/>
              <a:gd name="T62" fmla="*/ 1419531 w 934"/>
              <a:gd name="T63" fmla="*/ 685063 h 198"/>
              <a:gd name="T64" fmla="*/ 1301237 w 934"/>
              <a:gd name="T65" fmla="*/ 660000 h 198"/>
              <a:gd name="T66" fmla="*/ 1169026 w 934"/>
              <a:gd name="T67" fmla="*/ 618227 h 198"/>
              <a:gd name="T68" fmla="*/ 1029856 w 934"/>
              <a:gd name="T69" fmla="*/ 551392 h 198"/>
              <a:gd name="T70" fmla="*/ 869811 w 934"/>
              <a:gd name="T71" fmla="*/ 459493 h 198"/>
              <a:gd name="T72" fmla="*/ 800226 w 934"/>
              <a:gd name="T73" fmla="*/ 409367 h 198"/>
              <a:gd name="T74" fmla="*/ 709766 w 934"/>
              <a:gd name="T75" fmla="*/ 350886 h 198"/>
              <a:gd name="T76" fmla="*/ 605388 w 934"/>
              <a:gd name="T77" fmla="*/ 275696 h 198"/>
              <a:gd name="T78" fmla="*/ 494053 w 934"/>
              <a:gd name="T79" fmla="*/ 192152 h 198"/>
              <a:gd name="T80" fmla="*/ 368800 w 934"/>
              <a:gd name="T81" fmla="*/ 125316 h 198"/>
              <a:gd name="T82" fmla="*/ 243547 w 934"/>
              <a:gd name="T83" fmla="*/ 58481 h 198"/>
              <a:gd name="T84" fmla="*/ 118294 w 934"/>
              <a:gd name="T85" fmla="*/ 16709 h 198"/>
              <a:gd name="T86" fmla="*/ 0 w 934"/>
              <a:gd name="T87" fmla="*/ 0 h 198"/>
              <a:gd name="T88" fmla="*/ 0 w 934"/>
              <a:gd name="T89" fmla="*/ 116962 h 198"/>
              <a:gd name="T90" fmla="*/ 118294 w 934"/>
              <a:gd name="T91" fmla="*/ 133671 h 198"/>
              <a:gd name="T92" fmla="*/ 243547 w 934"/>
              <a:gd name="T93" fmla="*/ 175443 h 198"/>
              <a:gd name="T94" fmla="*/ 368800 w 934"/>
              <a:gd name="T95" fmla="*/ 242278 h 198"/>
              <a:gd name="T96" fmla="*/ 494053 w 934"/>
              <a:gd name="T97" fmla="*/ 309114 h 198"/>
              <a:gd name="T98" fmla="*/ 605388 w 934"/>
              <a:gd name="T99" fmla="*/ 392658 h 198"/>
              <a:gd name="T100" fmla="*/ 709766 w 934"/>
              <a:gd name="T101" fmla="*/ 459493 h 198"/>
              <a:gd name="T102" fmla="*/ 800226 w 934"/>
              <a:gd name="T103" fmla="*/ 526329 h 198"/>
              <a:gd name="T104" fmla="*/ 869811 w 934"/>
              <a:gd name="T105" fmla="*/ 576455 h 198"/>
              <a:gd name="T106" fmla="*/ 1029856 w 934"/>
              <a:gd name="T107" fmla="*/ 668354 h 198"/>
              <a:gd name="T108" fmla="*/ 1169026 w 934"/>
              <a:gd name="T109" fmla="*/ 735189 h 198"/>
              <a:gd name="T110" fmla="*/ 1301237 w 934"/>
              <a:gd name="T111" fmla="*/ 776961 h 198"/>
              <a:gd name="T112" fmla="*/ 1419531 w 934"/>
              <a:gd name="T113" fmla="*/ 802025 h 198"/>
              <a:gd name="T114" fmla="*/ 1523908 w 934"/>
              <a:gd name="T115" fmla="*/ 818734 h 198"/>
              <a:gd name="T116" fmla="*/ 1621327 w 934"/>
              <a:gd name="T117" fmla="*/ 827088 h 1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8"/>
              <a:gd name="T179" fmla="*/ 934 w 934"/>
              <a:gd name="T180" fmla="*/ 198 h 1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8">
                <a:moveTo>
                  <a:pt x="466" y="198"/>
                </a:moveTo>
                <a:lnTo>
                  <a:pt x="496" y="196"/>
                </a:lnTo>
                <a:lnTo>
                  <a:pt x="526" y="192"/>
                </a:lnTo>
                <a:lnTo>
                  <a:pt x="560" y="186"/>
                </a:lnTo>
                <a:lnTo>
                  <a:pt x="598" y="176"/>
                </a:lnTo>
                <a:lnTo>
                  <a:pt x="638" y="160"/>
                </a:lnTo>
                <a:lnTo>
                  <a:pt x="684" y="138"/>
                </a:lnTo>
                <a:lnTo>
                  <a:pt x="704" y="126"/>
                </a:lnTo>
                <a:lnTo>
                  <a:pt x="730" y="110"/>
                </a:lnTo>
                <a:lnTo>
                  <a:pt x="760" y="94"/>
                </a:lnTo>
                <a:lnTo>
                  <a:pt x="792" y="74"/>
                </a:lnTo>
                <a:lnTo>
                  <a:pt x="828" y="58"/>
                </a:lnTo>
                <a:lnTo>
                  <a:pt x="864" y="42"/>
                </a:lnTo>
                <a:lnTo>
                  <a:pt x="900" y="32"/>
                </a:lnTo>
                <a:lnTo>
                  <a:pt x="934" y="28"/>
                </a:lnTo>
                <a:lnTo>
                  <a:pt x="934" y="0"/>
                </a:lnTo>
                <a:lnTo>
                  <a:pt x="900" y="4"/>
                </a:lnTo>
                <a:lnTo>
                  <a:pt x="864" y="14"/>
                </a:lnTo>
                <a:lnTo>
                  <a:pt x="828" y="30"/>
                </a:lnTo>
                <a:lnTo>
                  <a:pt x="792" y="46"/>
                </a:lnTo>
                <a:lnTo>
                  <a:pt x="760" y="66"/>
                </a:lnTo>
                <a:lnTo>
                  <a:pt x="730" y="84"/>
                </a:lnTo>
                <a:lnTo>
                  <a:pt x="704" y="98"/>
                </a:lnTo>
                <a:lnTo>
                  <a:pt x="684" y="110"/>
                </a:lnTo>
                <a:lnTo>
                  <a:pt x="638" y="132"/>
                </a:lnTo>
                <a:lnTo>
                  <a:pt x="598" y="148"/>
                </a:lnTo>
                <a:lnTo>
                  <a:pt x="560" y="158"/>
                </a:lnTo>
                <a:lnTo>
                  <a:pt x="526" y="164"/>
                </a:lnTo>
                <a:lnTo>
                  <a:pt x="496" y="168"/>
                </a:lnTo>
                <a:lnTo>
                  <a:pt x="466" y="170"/>
                </a:lnTo>
                <a:lnTo>
                  <a:pt x="438" y="168"/>
                </a:lnTo>
                <a:lnTo>
                  <a:pt x="408" y="164"/>
                </a:lnTo>
                <a:lnTo>
                  <a:pt x="374" y="158"/>
                </a:lnTo>
                <a:lnTo>
                  <a:pt x="336" y="148"/>
                </a:lnTo>
                <a:lnTo>
                  <a:pt x="296" y="132"/>
                </a:lnTo>
                <a:lnTo>
                  <a:pt x="250" y="110"/>
                </a:lnTo>
                <a:lnTo>
                  <a:pt x="230" y="98"/>
                </a:lnTo>
                <a:lnTo>
                  <a:pt x="204" y="84"/>
                </a:lnTo>
                <a:lnTo>
                  <a:pt x="174" y="66"/>
                </a:lnTo>
                <a:lnTo>
                  <a:pt x="142" y="46"/>
                </a:lnTo>
                <a:lnTo>
                  <a:pt x="106" y="30"/>
                </a:lnTo>
                <a:lnTo>
                  <a:pt x="70" y="14"/>
                </a:lnTo>
                <a:lnTo>
                  <a:pt x="34" y="4"/>
                </a:lnTo>
                <a:lnTo>
                  <a:pt x="0" y="0"/>
                </a:lnTo>
                <a:lnTo>
                  <a:pt x="0" y="28"/>
                </a:lnTo>
                <a:lnTo>
                  <a:pt x="34" y="32"/>
                </a:lnTo>
                <a:lnTo>
                  <a:pt x="70" y="42"/>
                </a:lnTo>
                <a:lnTo>
                  <a:pt x="106" y="58"/>
                </a:lnTo>
                <a:lnTo>
                  <a:pt x="142" y="74"/>
                </a:lnTo>
                <a:lnTo>
                  <a:pt x="174" y="94"/>
                </a:lnTo>
                <a:lnTo>
                  <a:pt x="204" y="110"/>
                </a:lnTo>
                <a:lnTo>
                  <a:pt x="230" y="126"/>
                </a:lnTo>
                <a:lnTo>
                  <a:pt x="250" y="138"/>
                </a:lnTo>
                <a:lnTo>
                  <a:pt x="296" y="160"/>
                </a:lnTo>
                <a:lnTo>
                  <a:pt x="336" y="176"/>
                </a:lnTo>
                <a:lnTo>
                  <a:pt x="374" y="186"/>
                </a:lnTo>
                <a:lnTo>
                  <a:pt x="408" y="192"/>
                </a:lnTo>
                <a:lnTo>
                  <a:pt x="438" y="196"/>
                </a:lnTo>
                <a:lnTo>
                  <a:pt x="466" y="198"/>
                </a:lnTo>
              </a:path>
            </a:pathLst>
          </a:custGeom>
          <a:noFill/>
          <a:ln w="6350">
            <a:solidFill>
              <a:srgbClr val="000000"/>
            </a:solidFill>
            <a:round/>
            <a:headEnd/>
            <a:tailEnd/>
          </a:ln>
        </p:spPr>
        <p:txBody>
          <a:bodyPr/>
          <a:lstStyle/>
          <a:p>
            <a:endParaRPr lang="en-US"/>
          </a:p>
        </p:txBody>
      </p:sp>
      <p:sp>
        <p:nvSpPr>
          <p:cNvPr id="9226" name="Freeform 16"/>
          <p:cNvSpPr>
            <a:spLocks/>
          </p:cNvSpPr>
          <p:nvPr/>
        </p:nvSpPr>
        <p:spPr bwMode="auto">
          <a:xfrm>
            <a:off x="812800" y="2135188"/>
            <a:ext cx="3249613" cy="817562"/>
          </a:xfrm>
          <a:custGeom>
            <a:avLst/>
            <a:gdLst>
              <a:gd name="T0" fmla="*/ 1628286 w 934"/>
              <a:gd name="T1" fmla="*/ 0 h 196"/>
              <a:gd name="T2" fmla="*/ 1523908 w 934"/>
              <a:gd name="T3" fmla="*/ 0 h 196"/>
              <a:gd name="T4" fmla="*/ 1419531 w 934"/>
              <a:gd name="T5" fmla="*/ 16685 h 196"/>
              <a:gd name="T6" fmla="*/ 1301237 w 934"/>
              <a:gd name="T7" fmla="*/ 41712 h 196"/>
              <a:gd name="T8" fmla="*/ 1169026 w 934"/>
              <a:gd name="T9" fmla="*/ 91767 h 196"/>
              <a:gd name="T10" fmla="*/ 1029856 w 934"/>
              <a:gd name="T11" fmla="*/ 158507 h 196"/>
              <a:gd name="T12" fmla="*/ 869811 w 934"/>
              <a:gd name="T13" fmla="*/ 250274 h 196"/>
              <a:gd name="T14" fmla="*/ 800226 w 934"/>
              <a:gd name="T15" fmla="*/ 291986 h 196"/>
              <a:gd name="T16" fmla="*/ 709766 w 934"/>
              <a:gd name="T17" fmla="*/ 358726 h 196"/>
              <a:gd name="T18" fmla="*/ 605388 w 934"/>
              <a:gd name="T19" fmla="*/ 433808 h 196"/>
              <a:gd name="T20" fmla="*/ 494053 w 934"/>
              <a:gd name="T21" fmla="*/ 508891 h 196"/>
              <a:gd name="T22" fmla="*/ 368800 w 934"/>
              <a:gd name="T23" fmla="*/ 583973 h 196"/>
              <a:gd name="T24" fmla="*/ 243547 w 934"/>
              <a:gd name="T25" fmla="*/ 642370 h 196"/>
              <a:gd name="T26" fmla="*/ 118294 w 934"/>
              <a:gd name="T27" fmla="*/ 684083 h 196"/>
              <a:gd name="T28" fmla="*/ 0 w 934"/>
              <a:gd name="T29" fmla="*/ 700767 h 196"/>
              <a:gd name="T30" fmla="*/ 0 w 934"/>
              <a:gd name="T31" fmla="*/ 817562 h 196"/>
              <a:gd name="T32" fmla="*/ 118294 w 934"/>
              <a:gd name="T33" fmla="*/ 800877 h 196"/>
              <a:gd name="T34" fmla="*/ 243547 w 934"/>
              <a:gd name="T35" fmla="*/ 759165 h 196"/>
              <a:gd name="T36" fmla="*/ 368800 w 934"/>
              <a:gd name="T37" fmla="*/ 700767 h 196"/>
              <a:gd name="T38" fmla="*/ 494053 w 934"/>
              <a:gd name="T39" fmla="*/ 625685 h 196"/>
              <a:gd name="T40" fmla="*/ 605388 w 934"/>
              <a:gd name="T41" fmla="*/ 550603 h 196"/>
              <a:gd name="T42" fmla="*/ 709766 w 934"/>
              <a:gd name="T43" fmla="*/ 475521 h 196"/>
              <a:gd name="T44" fmla="*/ 800226 w 934"/>
              <a:gd name="T45" fmla="*/ 408781 h 196"/>
              <a:gd name="T46" fmla="*/ 869811 w 934"/>
              <a:gd name="T47" fmla="*/ 367069 h 196"/>
              <a:gd name="T48" fmla="*/ 1029856 w 934"/>
              <a:gd name="T49" fmla="*/ 275302 h 196"/>
              <a:gd name="T50" fmla="*/ 1169026 w 934"/>
              <a:gd name="T51" fmla="*/ 208562 h 196"/>
              <a:gd name="T52" fmla="*/ 1301237 w 934"/>
              <a:gd name="T53" fmla="*/ 158507 h 196"/>
              <a:gd name="T54" fmla="*/ 1419531 w 934"/>
              <a:gd name="T55" fmla="*/ 133480 h 196"/>
              <a:gd name="T56" fmla="*/ 1523908 w 934"/>
              <a:gd name="T57" fmla="*/ 116795 h 196"/>
              <a:gd name="T58" fmla="*/ 1628286 w 934"/>
              <a:gd name="T59" fmla="*/ 116795 h 196"/>
              <a:gd name="T60" fmla="*/ 1725705 w 934"/>
              <a:gd name="T61" fmla="*/ 116795 h 196"/>
              <a:gd name="T62" fmla="*/ 1830082 w 934"/>
              <a:gd name="T63" fmla="*/ 133480 h 196"/>
              <a:gd name="T64" fmla="*/ 1948376 w 934"/>
              <a:gd name="T65" fmla="*/ 158507 h 196"/>
              <a:gd name="T66" fmla="*/ 2080588 w 934"/>
              <a:gd name="T67" fmla="*/ 208562 h 196"/>
              <a:gd name="T68" fmla="*/ 2219757 w 934"/>
              <a:gd name="T69" fmla="*/ 275302 h 196"/>
              <a:gd name="T70" fmla="*/ 2379802 w 934"/>
              <a:gd name="T71" fmla="*/ 367069 h 196"/>
              <a:gd name="T72" fmla="*/ 2449387 w 934"/>
              <a:gd name="T73" fmla="*/ 408781 h 196"/>
              <a:gd name="T74" fmla="*/ 2539848 w 934"/>
              <a:gd name="T75" fmla="*/ 475521 h 196"/>
              <a:gd name="T76" fmla="*/ 2644225 w 934"/>
              <a:gd name="T77" fmla="*/ 550603 h 196"/>
              <a:gd name="T78" fmla="*/ 2755561 w 934"/>
              <a:gd name="T79" fmla="*/ 625685 h 196"/>
              <a:gd name="T80" fmla="*/ 2880813 w 934"/>
              <a:gd name="T81" fmla="*/ 700767 h 196"/>
              <a:gd name="T82" fmla="*/ 3006066 w 934"/>
              <a:gd name="T83" fmla="*/ 759165 h 196"/>
              <a:gd name="T84" fmla="*/ 3131319 w 934"/>
              <a:gd name="T85" fmla="*/ 800877 h 196"/>
              <a:gd name="T86" fmla="*/ 3249613 w 934"/>
              <a:gd name="T87" fmla="*/ 817562 h 196"/>
              <a:gd name="T88" fmla="*/ 3249613 w 934"/>
              <a:gd name="T89" fmla="*/ 700767 h 196"/>
              <a:gd name="T90" fmla="*/ 3131319 w 934"/>
              <a:gd name="T91" fmla="*/ 684083 h 196"/>
              <a:gd name="T92" fmla="*/ 3006066 w 934"/>
              <a:gd name="T93" fmla="*/ 642370 h 196"/>
              <a:gd name="T94" fmla="*/ 2880813 w 934"/>
              <a:gd name="T95" fmla="*/ 583973 h 196"/>
              <a:gd name="T96" fmla="*/ 2755561 w 934"/>
              <a:gd name="T97" fmla="*/ 508891 h 196"/>
              <a:gd name="T98" fmla="*/ 2644225 w 934"/>
              <a:gd name="T99" fmla="*/ 433808 h 196"/>
              <a:gd name="T100" fmla="*/ 2539848 w 934"/>
              <a:gd name="T101" fmla="*/ 358726 h 196"/>
              <a:gd name="T102" fmla="*/ 2449387 w 934"/>
              <a:gd name="T103" fmla="*/ 291986 h 196"/>
              <a:gd name="T104" fmla="*/ 2379802 w 934"/>
              <a:gd name="T105" fmla="*/ 250274 h 196"/>
              <a:gd name="T106" fmla="*/ 2219757 w 934"/>
              <a:gd name="T107" fmla="*/ 158507 h 196"/>
              <a:gd name="T108" fmla="*/ 2080588 w 934"/>
              <a:gd name="T109" fmla="*/ 91767 h 196"/>
              <a:gd name="T110" fmla="*/ 1948376 w 934"/>
              <a:gd name="T111" fmla="*/ 41712 h 196"/>
              <a:gd name="T112" fmla="*/ 1830082 w 934"/>
              <a:gd name="T113" fmla="*/ 16685 h 196"/>
              <a:gd name="T114" fmla="*/ 1725705 w 934"/>
              <a:gd name="T115" fmla="*/ 0 h 196"/>
              <a:gd name="T116" fmla="*/ 1628286 w 934"/>
              <a:gd name="T117" fmla="*/ 0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6"/>
              <a:gd name="T179" fmla="*/ 934 w 934"/>
              <a:gd name="T180" fmla="*/ 196 h 1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6">
                <a:moveTo>
                  <a:pt x="468" y="0"/>
                </a:moveTo>
                <a:lnTo>
                  <a:pt x="438" y="0"/>
                </a:lnTo>
                <a:lnTo>
                  <a:pt x="408" y="4"/>
                </a:lnTo>
                <a:lnTo>
                  <a:pt x="374" y="10"/>
                </a:lnTo>
                <a:lnTo>
                  <a:pt x="336" y="22"/>
                </a:lnTo>
                <a:lnTo>
                  <a:pt x="296" y="38"/>
                </a:lnTo>
                <a:lnTo>
                  <a:pt x="250" y="60"/>
                </a:lnTo>
                <a:lnTo>
                  <a:pt x="230" y="70"/>
                </a:lnTo>
                <a:lnTo>
                  <a:pt x="204" y="86"/>
                </a:lnTo>
                <a:lnTo>
                  <a:pt x="174" y="104"/>
                </a:lnTo>
                <a:lnTo>
                  <a:pt x="142" y="122"/>
                </a:lnTo>
                <a:lnTo>
                  <a:pt x="106" y="140"/>
                </a:lnTo>
                <a:lnTo>
                  <a:pt x="70" y="154"/>
                </a:lnTo>
                <a:lnTo>
                  <a:pt x="34" y="164"/>
                </a:lnTo>
                <a:lnTo>
                  <a:pt x="0" y="168"/>
                </a:lnTo>
                <a:lnTo>
                  <a:pt x="0" y="196"/>
                </a:lnTo>
                <a:lnTo>
                  <a:pt x="34" y="192"/>
                </a:lnTo>
                <a:lnTo>
                  <a:pt x="70" y="182"/>
                </a:lnTo>
                <a:lnTo>
                  <a:pt x="106" y="168"/>
                </a:lnTo>
                <a:lnTo>
                  <a:pt x="142" y="150"/>
                </a:lnTo>
                <a:lnTo>
                  <a:pt x="174" y="132"/>
                </a:lnTo>
                <a:lnTo>
                  <a:pt x="204" y="114"/>
                </a:lnTo>
                <a:lnTo>
                  <a:pt x="230" y="98"/>
                </a:lnTo>
                <a:lnTo>
                  <a:pt x="250" y="88"/>
                </a:lnTo>
                <a:lnTo>
                  <a:pt x="296" y="66"/>
                </a:lnTo>
                <a:lnTo>
                  <a:pt x="336" y="50"/>
                </a:lnTo>
                <a:lnTo>
                  <a:pt x="374" y="38"/>
                </a:lnTo>
                <a:lnTo>
                  <a:pt x="408" y="32"/>
                </a:lnTo>
                <a:lnTo>
                  <a:pt x="438" y="28"/>
                </a:lnTo>
                <a:lnTo>
                  <a:pt x="468" y="28"/>
                </a:lnTo>
                <a:lnTo>
                  <a:pt x="496" y="28"/>
                </a:lnTo>
                <a:lnTo>
                  <a:pt x="526" y="32"/>
                </a:lnTo>
                <a:lnTo>
                  <a:pt x="560" y="38"/>
                </a:lnTo>
                <a:lnTo>
                  <a:pt x="598" y="50"/>
                </a:lnTo>
                <a:lnTo>
                  <a:pt x="638" y="66"/>
                </a:lnTo>
                <a:lnTo>
                  <a:pt x="684" y="88"/>
                </a:lnTo>
                <a:lnTo>
                  <a:pt x="704" y="98"/>
                </a:lnTo>
                <a:lnTo>
                  <a:pt x="730" y="114"/>
                </a:lnTo>
                <a:lnTo>
                  <a:pt x="760" y="132"/>
                </a:lnTo>
                <a:lnTo>
                  <a:pt x="792" y="150"/>
                </a:lnTo>
                <a:lnTo>
                  <a:pt x="828" y="168"/>
                </a:lnTo>
                <a:lnTo>
                  <a:pt x="864" y="182"/>
                </a:lnTo>
                <a:lnTo>
                  <a:pt x="900" y="192"/>
                </a:lnTo>
                <a:lnTo>
                  <a:pt x="934" y="196"/>
                </a:lnTo>
                <a:lnTo>
                  <a:pt x="934" y="168"/>
                </a:lnTo>
                <a:lnTo>
                  <a:pt x="900" y="164"/>
                </a:lnTo>
                <a:lnTo>
                  <a:pt x="864" y="154"/>
                </a:lnTo>
                <a:lnTo>
                  <a:pt x="828" y="140"/>
                </a:lnTo>
                <a:lnTo>
                  <a:pt x="792" y="122"/>
                </a:lnTo>
                <a:lnTo>
                  <a:pt x="760" y="104"/>
                </a:lnTo>
                <a:lnTo>
                  <a:pt x="730" y="86"/>
                </a:lnTo>
                <a:lnTo>
                  <a:pt x="704" y="70"/>
                </a:lnTo>
                <a:lnTo>
                  <a:pt x="684" y="60"/>
                </a:lnTo>
                <a:lnTo>
                  <a:pt x="638" y="38"/>
                </a:lnTo>
                <a:lnTo>
                  <a:pt x="598" y="22"/>
                </a:lnTo>
                <a:lnTo>
                  <a:pt x="560" y="10"/>
                </a:lnTo>
                <a:lnTo>
                  <a:pt x="526" y="4"/>
                </a:lnTo>
                <a:lnTo>
                  <a:pt x="496" y="0"/>
                </a:lnTo>
                <a:lnTo>
                  <a:pt x="468" y="0"/>
                </a:lnTo>
                <a:close/>
              </a:path>
            </a:pathLst>
          </a:custGeom>
          <a:solidFill>
            <a:srgbClr val="BABABA"/>
          </a:solidFill>
          <a:ln w="0">
            <a:solidFill>
              <a:srgbClr val="BABABA"/>
            </a:solidFill>
            <a:round/>
            <a:headEnd/>
            <a:tailEnd/>
          </a:ln>
        </p:spPr>
        <p:txBody>
          <a:bodyPr/>
          <a:lstStyle/>
          <a:p>
            <a:endParaRPr lang="en-US"/>
          </a:p>
        </p:txBody>
      </p:sp>
      <p:sp>
        <p:nvSpPr>
          <p:cNvPr id="9227" name="Freeform 17"/>
          <p:cNvSpPr>
            <a:spLocks/>
          </p:cNvSpPr>
          <p:nvPr/>
        </p:nvSpPr>
        <p:spPr bwMode="auto">
          <a:xfrm>
            <a:off x="812800" y="2135188"/>
            <a:ext cx="3249613" cy="817562"/>
          </a:xfrm>
          <a:custGeom>
            <a:avLst/>
            <a:gdLst>
              <a:gd name="T0" fmla="*/ 1628286 w 934"/>
              <a:gd name="T1" fmla="*/ 0 h 196"/>
              <a:gd name="T2" fmla="*/ 1523908 w 934"/>
              <a:gd name="T3" fmla="*/ 0 h 196"/>
              <a:gd name="T4" fmla="*/ 1419531 w 934"/>
              <a:gd name="T5" fmla="*/ 16685 h 196"/>
              <a:gd name="T6" fmla="*/ 1301237 w 934"/>
              <a:gd name="T7" fmla="*/ 41712 h 196"/>
              <a:gd name="T8" fmla="*/ 1169026 w 934"/>
              <a:gd name="T9" fmla="*/ 91767 h 196"/>
              <a:gd name="T10" fmla="*/ 1029856 w 934"/>
              <a:gd name="T11" fmla="*/ 158507 h 196"/>
              <a:gd name="T12" fmla="*/ 869811 w 934"/>
              <a:gd name="T13" fmla="*/ 250274 h 196"/>
              <a:gd name="T14" fmla="*/ 800226 w 934"/>
              <a:gd name="T15" fmla="*/ 291986 h 196"/>
              <a:gd name="T16" fmla="*/ 709766 w 934"/>
              <a:gd name="T17" fmla="*/ 358726 h 196"/>
              <a:gd name="T18" fmla="*/ 605388 w 934"/>
              <a:gd name="T19" fmla="*/ 433808 h 196"/>
              <a:gd name="T20" fmla="*/ 494053 w 934"/>
              <a:gd name="T21" fmla="*/ 508891 h 196"/>
              <a:gd name="T22" fmla="*/ 368800 w 934"/>
              <a:gd name="T23" fmla="*/ 583973 h 196"/>
              <a:gd name="T24" fmla="*/ 243547 w 934"/>
              <a:gd name="T25" fmla="*/ 642370 h 196"/>
              <a:gd name="T26" fmla="*/ 118294 w 934"/>
              <a:gd name="T27" fmla="*/ 684083 h 196"/>
              <a:gd name="T28" fmla="*/ 0 w 934"/>
              <a:gd name="T29" fmla="*/ 700767 h 196"/>
              <a:gd name="T30" fmla="*/ 0 w 934"/>
              <a:gd name="T31" fmla="*/ 817562 h 196"/>
              <a:gd name="T32" fmla="*/ 118294 w 934"/>
              <a:gd name="T33" fmla="*/ 800877 h 196"/>
              <a:gd name="T34" fmla="*/ 243547 w 934"/>
              <a:gd name="T35" fmla="*/ 759165 h 196"/>
              <a:gd name="T36" fmla="*/ 368800 w 934"/>
              <a:gd name="T37" fmla="*/ 700767 h 196"/>
              <a:gd name="T38" fmla="*/ 494053 w 934"/>
              <a:gd name="T39" fmla="*/ 625685 h 196"/>
              <a:gd name="T40" fmla="*/ 605388 w 934"/>
              <a:gd name="T41" fmla="*/ 550603 h 196"/>
              <a:gd name="T42" fmla="*/ 709766 w 934"/>
              <a:gd name="T43" fmla="*/ 475521 h 196"/>
              <a:gd name="T44" fmla="*/ 800226 w 934"/>
              <a:gd name="T45" fmla="*/ 408781 h 196"/>
              <a:gd name="T46" fmla="*/ 869811 w 934"/>
              <a:gd name="T47" fmla="*/ 367069 h 196"/>
              <a:gd name="T48" fmla="*/ 1029856 w 934"/>
              <a:gd name="T49" fmla="*/ 275302 h 196"/>
              <a:gd name="T50" fmla="*/ 1169026 w 934"/>
              <a:gd name="T51" fmla="*/ 208562 h 196"/>
              <a:gd name="T52" fmla="*/ 1301237 w 934"/>
              <a:gd name="T53" fmla="*/ 158507 h 196"/>
              <a:gd name="T54" fmla="*/ 1419531 w 934"/>
              <a:gd name="T55" fmla="*/ 133480 h 196"/>
              <a:gd name="T56" fmla="*/ 1523908 w 934"/>
              <a:gd name="T57" fmla="*/ 116795 h 196"/>
              <a:gd name="T58" fmla="*/ 1628286 w 934"/>
              <a:gd name="T59" fmla="*/ 116795 h 196"/>
              <a:gd name="T60" fmla="*/ 1725705 w 934"/>
              <a:gd name="T61" fmla="*/ 116795 h 196"/>
              <a:gd name="T62" fmla="*/ 1830082 w 934"/>
              <a:gd name="T63" fmla="*/ 133480 h 196"/>
              <a:gd name="T64" fmla="*/ 1948376 w 934"/>
              <a:gd name="T65" fmla="*/ 158507 h 196"/>
              <a:gd name="T66" fmla="*/ 2080588 w 934"/>
              <a:gd name="T67" fmla="*/ 208562 h 196"/>
              <a:gd name="T68" fmla="*/ 2219757 w 934"/>
              <a:gd name="T69" fmla="*/ 275302 h 196"/>
              <a:gd name="T70" fmla="*/ 2379802 w 934"/>
              <a:gd name="T71" fmla="*/ 367069 h 196"/>
              <a:gd name="T72" fmla="*/ 2449387 w 934"/>
              <a:gd name="T73" fmla="*/ 408781 h 196"/>
              <a:gd name="T74" fmla="*/ 2539848 w 934"/>
              <a:gd name="T75" fmla="*/ 475521 h 196"/>
              <a:gd name="T76" fmla="*/ 2644225 w 934"/>
              <a:gd name="T77" fmla="*/ 550603 h 196"/>
              <a:gd name="T78" fmla="*/ 2755561 w 934"/>
              <a:gd name="T79" fmla="*/ 625685 h 196"/>
              <a:gd name="T80" fmla="*/ 2880813 w 934"/>
              <a:gd name="T81" fmla="*/ 700767 h 196"/>
              <a:gd name="T82" fmla="*/ 3006066 w 934"/>
              <a:gd name="T83" fmla="*/ 759165 h 196"/>
              <a:gd name="T84" fmla="*/ 3131319 w 934"/>
              <a:gd name="T85" fmla="*/ 800877 h 196"/>
              <a:gd name="T86" fmla="*/ 3249613 w 934"/>
              <a:gd name="T87" fmla="*/ 817562 h 196"/>
              <a:gd name="T88" fmla="*/ 3249613 w 934"/>
              <a:gd name="T89" fmla="*/ 700767 h 196"/>
              <a:gd name="T90" fmla="*/ 3131319 w 934"/>
              <a:gd name="T91" fmla="*/ 684083 h 196"/>
              <a:gd name="T92" fmla="*/ 3006066 w 934"/>
              <a:gd name="T93" fmla="*/ 642370 h 196"/>
              <a:gd name="T94" fmla="*/ 2880813 w 934"/>
              <a:gd name="T95" fmla="*/ 583973 h 196"/>
              <a:gd name="T96" fmla="*/ 2755561 w 934"/>
              <a:gd name="T97" fmla="*/ 508891 h 196"/>
              <a:gd name="T98" fmla="*/ 2644225 w 934"/>
              <a:gd name="T99" fmla="*/ 433808 h 196"/>
              <a:gd name="T100" fmla="*/ 2539848 w 934"/>
              <a:gd name="T101" fmla="*/ 358726 h 196"/>
              <a:gd name="T102" fmla="*/ 2449387 w 934"/>
              <a:gd name="T103" fmla="*/ 291986 h 196"/>
              <a:gd name="T104" fmla="*/ 2379802 w 934"/>
              <a:gd name="T105" fmla="*/ 250274 h 196"/>
              <a:gd name="T106" fmla="*/ 2219757 w 934"/>
              <a:gd name="T107" fmla="*/ 158507 h 196"/>
              <a:gd name="T108" fmla="*/ 2080588 w 934"/>
              <a:gd name="T109" fmla="*/ 91767 h 196"/>
              <a:gd name="T110" fmla="*/ 1948376 w 934"/>
              <a:gd name="T111" fmla="*/ 41712 h 196"/>
              <a:gd name="T112" fmla="*/ 1830082 w 934"/>
              <a:gd name="T113" fmla="*/ 16685 h 196"/>
              <a:gd name="T114" fmla="*/ 1725705 w 934"/>
              <a:gd name="T115" fmla="*/ 0 h 196"/>
              <a:gd name="T116" fmla="*/ 1628286 w 934"/>
              <a:gd name="T117" fmla="*/ 0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196"/>
              <a:gd name="T179" fmla="*/ 934 w 934"/>
              <a:gd name="T180" fmla="*/ 196 h 1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196">
                <a:moveTo>
                  <a:pt x="468" y="0"/>
                </a:moveTo>
                <a:lnTo>
                  <a:pt x="438" y="0"/>
                </a:lnTo>
                <a:lnTo>
                  <a:pt x="408" y="4"/>
                </a:lnTo>
                <a:lnTo>
                  <a:pt x="374" y="10"/>
                </a:lnTo>
                <a:lnTo>
                  <a:pt x="336" y="22"/>
                </a:lnTo>
                <a:lnTo>
                  <a:pt x="296" y="38"/>
                </a:lnTo>
                <a:lnTo>
                  <a:pt x="250" y="60"/>
                </a:lnTo>
                <a:lnTo>
                  <a:pt x="230" y="70"/>
                </a:lnTo>
                <a:lnTo>
                  <a:pt x="204" y="86"/>
                </a:lnTo>
                <a:lnTo>
                  <a:pt x="174" y="104"/>
                </a:lnTo>
                <a:lnTo>
                  <a:pt x="142" y="122"/>
                </a:lnTo>
                <a:lnTo>
                  <a:pt x="106" y="140"/>
                </a:lnTo>
                <a:lnTo>
                  <a:pt x="70" y="154"/>
                </a:lnTo>
                <a:lnTo>
                  <a:pt x="34" y="164"/>
                </a:lnTo>
                <a:lnTo>
                  <a:pt x="0" y="168"/>
                </a:lnTo>
                <a:lnTo>
                  <a:pt x="0" y="196"/>
                </a:lnTo>
                <a:lnTo>
                  <a:pt x="34" y="192"/>
                </a:lnTo>
                <a:lnTo>
                  <a:pt x="70" y="182"/>
                </a:lnTo>
                <a:lnTo>
                  <a:pt x="106" y="168"/>
                </a:lnTo>
                <a:lnTo>
                  <a:pt x="142" y="150"/>
                </a:lnTo>
                <a:lnTo>
                  <a:pt x="174" y="132"/>
                </a:lnTo>
                <a:lnTo>
                  <a:pt x="204" y="114"/>
                </a:lnTo>
                <a:lnTo>
                  <a:pt x="230" y="98"/>
                </a:lnTo>
                <a:lnTo>
                  <a:pt x="250" y="88"/>
                </a:lnTo>
                <a:lnTo>
                  <a:pt x="296" y="66"/>
                </a:lnTo>
                <a:lnTo>
                  <a:pt x="336" y="50"/>
                </a:lnTo>
                <a:lnTo>
                  <a:pt x="374" y="38"/>
                </a:lnTo>
                <a:lnTo>
                  <a:pt x="408" y="32"/>
                </a:lnTo>
                <a:lnTo>
                  <a:pt x="438" y="28"/>
                </a:lnTo>
                <a:lnTo>
                  <a:pt x="468" y="28"/>
                </a:lnTo>
                <a:lnTo>
                  <a:pt x="496" y="28"/>
                </a:lnTo>
                <a:lnTo>
                  <a:pt x="526" y="32"/>
                </a:lnTo>
                <a:lnTo>
                  <a:pt x="560" y="38"/>
                </a:lnTo>
                <a:lnTo>
                  <a:pt x="598" y="50"/>
                </a:lnTo>
                <a:lnTo>
                  <a:pt x="638" y="66"/>
                </a:lnTo>
                <a:lnTo>
                  <a:pt x="684" y="88"/>
                </a:lnTo>
                <a:lnTo>
                  <a:pt x="704" y="98"/>
                </a:lnTo>
                <a:lnTo>
                  <a:pt x="730" y="114"/>
                </a:lnTo>
                <a:lnTo>
                  <a:pt x="760" y="132"/>
                </a:lnTo>
                <a:lnTo>
                  <a:pt x="792" y="150"/>
                </a:lnTo>
                <a:lnTo>
                  <a:pt x="828" y="168"/>
                </a:lnTo>
                <a:lnTo>
                  <a:pt x="864" y="182"/>
                </a:lnTo>
                <a:lnTo>
                  <a:pt x="900" y="192"/>
                </a:lnTo>
                <a:lnTo>
                  <a:pt x="934" y="196"/>
                </a:lnTo>
                <a:lnTo>
                  <a:pt x="934" y="168"/>
                </a:lnTo>
                <a:lnTo>
                  <a:pt x="900" y="164"/>
                </a:lnTo>
                <a:lnTo>
                  <a:pt x="864" y="154"/>
                </a:lnTo>
                <a:lnTo>
                  <a:pt x="828" y="140"/>
                </a:lnTo>
                <a:lnTo>
                  <a:pt x="792" y="122"/>
                </a:lnTo>
                <a:lnTo>
                  <a:pt x="760" y="104"/>
                </a:lnTo>
                <a:lnTo>
                  <a:pt x="730" y="86"/>
                </a:lnTo>
                <a:lnTo>
                  <a:pt x="704" y="70"/>
                </a:lnTo>
                <a:lnTo>
                  <a:pt x="684" y="60"/>
                </a:lnTo>
                <a:lnTo>
                  <a:pt x="638" y="38"/>
                </a:lnTo>
                <a:lnTo>
                  <a:pt x="598" y="22"/>
                </a:lnTo>
                <a:lnTo>
                  <a:pt x="560" y="10"/>
                </a:lnTo>
                <a:lnTo>
                  <a:pt x="526" y="4"/>
                </a:lnTo>
                <a:lnTo>
                  <a:pt x="496" y="0"/>
                </a:lnTo>
                <a:lnTo>
                  <a:pt x="468" y="0"/>
                </a:lnTo>
              </a:path>
            </a:pathLst>
          </a:custGeom>
          <a:noFill/>
          <a:ln w="6350">
            <a:solidFill>
              <a:srgbClr val="000000"/>
            </a:solidFill>
            <a:round/>
            <a:headEnd/>
            <a:tailEnd/>
          </a:ln>
        </p:spPr>
        <p:txBody>
          <a:bodyPr/>
          <a:lstStyle/>
          <a:p>
            <a:endParaRPr lang="en-US"/>
          </a:p>
        </p:txBody>
      </p:sp>
      <p:sp>
        <p:nvSpPr>
          <p:cNvPr id="9228" name="Rectangle 18"/>
          <p:cNvSpPr>
            <a:spLocks noChangeArrowheads="1"/>
          </p:cNvSpPr>
          <p:nvPr/>
        </p:nvSpPr>
        <p:spPr bwMode="auto">
          <a:xfrm>
            <a:off x="3060700" y="2270125"/>
            <a:ext cx="68263" cy="260350"/>
          </a:xfrm>
          <a:prstGeom prst="rect">
            <a:avLst/>
          </a:prstGeom>
          <a:solidFill>
            <a:srgbClr val="FFFFFF"/>
          </a:solidFill>
          <a:ln w="0">
            <a:solidFill>
              <a:srgbClr val="FFFFFF"/>
            </a:solidFill>
            <a:miter lim="800000"/>
            <a:headEnd/>
            <a:tailEnd/>
          </a:ln>
        </p:spPr>
        <p:txBody>
          <a:bodyPr/>
          <a:lstStyle/>
          <a:p>
            <a:endParaRPr lang="en-US"/>
          </a:p>
        </p:txBody>
      </p:sp>
      <p:sp>
        <p:nvSpPr>
          <p:cNvPr id="9229" name="Rectangle 19"/>
          <p:cNvSpPr>
            <a:spLocks noChangeArrowheads="1"/>
          </p:cNvSpPr>
          <p:nvPr/>
        </p:nvSpPr>
        <p:spPr bwMode="auto">
          <a:xfrm flipH="1">
            <a:off x="2403475" y="2101850"/>
            <a:ext cx="141288" cy="173038"/>
          </a:xfrm>
          <a:prstGeom prst="rect">
            <a:avLst/>
          </a:prstGeom>
          <a:solidFill>
            <a:schemeClr val="tx2"/>
          </a:solidFill>
          <a:ln w="9525">
            <a:noFill/>
            <a:miter lim="800000"/>
            <a:headEnd/>
            <a:tailEnd/>
          </a:ln>
        </p:spPr>
        <p:txBody>
          <a:bodyPr wrap="none" anchor="ctr"/>
          <a:lstStyle/>
          <a:p>
            <a:endParaRPr lang="en-US"/>
          </a:p>
        </p:txBody>
      </p:sp>
      <p:pic>
        <p:nvPicPr>
          <p:cNvPr id="9230" name="Picture 20"/>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01663" y="1989138"/>
            <a:ext cx="3687762" cy="2511425"/>
          </a:xfrm>
          <a:prstGeom prst="rect">
            <a:avLst/>
          </a:prstGeom>
          <a:noFill/>
          <a:ln w="9525">
            <a:noFill/>
            <a:miter lim="800000"/>
            <a:headEnd/>
            <a:tailEnd/>
          </a:ln>
        </p:spPr>
      </p:pic>
      <p:sp>
        <p:nvSpPr>
          <p:cNvPr id="357397" name="AutoShape 21"/>
          <p:cNvSpPr>
            <a:spLocks noChangeArrowheads="1"/>
          </p:cNvSpPr>
          <p:nvPr/>
        </p:nvSpPr>
        <p:spPr bwMode="auto">
          <a:xfrm rot="-5400000">
            <a:off x="2347119" y="3031331"/>
            <a:ext cx="1295400" cy="376238"/>
          </a:xfrm>
          <a:custGeom>
            <a:avLst/>
            <a:gdLst>
              <a:gd name="T0" fmla="*/ 38844009 w 21600"/>
              <a:gd name="T1" fmla="*/ 0 h 21600"/>
              <a:gd name="T2" fmla="*/ 4837539 w 21600"/>
              <a:gd name="T3" fmla="*/ 3226067 h 21600"/>
              <a:gd name="T4" fmla="*/ 38844009 w 21600"/>
              <a:gd name="T5" fmla="*/ 815844 h 21600"/>
              <a:gd name="T6" fmla="*/ 72850481 w 21600"/>
              <a:gd name="T7" fmla="*/ 3226067 h 21600"/>
              <a:gd name="T8" fmla="*/ 0 60000 65536"/>
              <a:gd name="T9" fmla="*/ 0 60000 65536"/>
              <a:gd name="T10" fmla="*/ 0 60000 65536"/>
              <a:gd name="T11" fmla="*/ 0 60000 65536"/>
              <a:gd name="T12" fmla="*/ 393 w 21600"/>
              <a:gd name="T13" fmla="*/ 0 h 21600"/>
              <a:gd name="T14" fmla="*/ 21207 w 21600"/>
              <a:gd name="T15" fmla="*/ 12968 h 21600"/>
            </a:gdLst>
            <a:ahLst/>
            <a:cxnLst>
              <a:cxn ang="T8">
                <a:pos x="T0" y="T1"/>
              </a:cxn>
              <a:cxn ang="T9">
                <a:pos x="T2" y="T3"/>
              </a:cxn>
              <a:cxn ang="T10">
                <a:pos x="T4" y="T5"/>
              </a:cxn>
              <a:cxn ang="T11">
                <a:pos x="T6" y="T7"/>
              </a:cxn>
            </a:cxnLst>
            <a:rect l="T12" t="T13" r="T14" b="T15"/>
            <a:pathLst>
              <a:path w="21600" h="21600">
                <a:moveTo>
                  <a:pt x="2690" y="10657"/>
                </a:moveTo>
                <a:cubicBezTo>
                  <a:pt x="2768" y="6233"/>
                  <a:pt x="6376" y="2688"/>
                  <a:pt x="10800" y="2689"/>
                </a:cubicBezTo>
                <a:cubicBezTo>
                  <a:pt x="15223" y="2689"/>
                  <a:pt x="18831" y="6233"/>
                  <a:pt x="18909" y="10657"/>
                </a:cubicBezTo>
                <a:lnTo>
                  <a:pt x="21598" y="10609"/>
                </a:lnTo>
                <a:cubicBezTo>
                  <a:pt x="21494" y="4720"/>
                  <a:pt x="16690" y="-1"/>
                  <a:pt x="10799" y="0"/>
                </a:cubicBezTo>
                <a:cubicBezTo>
                  <a:pt x="4909" y="0"/>
                  <a:pt x="105" y="4720"/>
                  <a:pt x="1" y="10609"/>
                </a:cubicBezTo>
                <a:close/>
              </a:path>
            </a:pathLst>
          </a:custGeom>
          <a:solidFill>
            <a:srgbClr val="0066FF"/>
          </a:solidFill>
          <a:ln w="9525">
            <a:noFill/>
            <a:miter lim="800000"/>
            <a:headEnd/>
            <a:tailEnd/>
          </a:ln>
        </p:spPr>
        <p:txBody>
          <a:bodyPr wrap="none" anchor="ctr"/>
          <a:lstStyle/>
          <a:p>
            <a:endParaRPr lang="en-US"/>
          </a:p>
        </p:txBody>
      </p:sp>
      <p:sp>
        <p:nvSpPr>
          <p:cNvPr id="357398" name="AutoShape 22"/>
          <p:cNvSpPr>
            <a:spLocks noChangeArrowheads="1"/>
          </p:cNvSpPr>
          <p:nvPr/>
        </p:nvSpPr>
        <p:spPr bwMode="auto">
          <a:xfrm rot="-5400000">
            <a:off x="2361406" y="3031332"/>
            <a:ext cx="1293813" cy="374650"/>
          </a:xfrm>
          <a:custGeom>
            <a:avLst/>
            <a:gdLst>
              <a:gd name="T0" fmla="*/ 38748922 w 21600"/>
              <a:gd name="T1" fmla="*/ 0 h 21600"/>
              <a:gd name="T2" fmla="*/ 4825683 w 21600"/>
              <a:gd name="T3" fmla="*/ 3198887 h 21600"/>
              <a:gd name="T4" fmla="*/ 38748922 w 21600"/>
              <a:gd name="T5" fmla="*/ 808966 h 21600"/>
              <a:gd name="T6" fmla="*/ 72672102 w 21600"/>
              <a:gd name="T7" fmla="*/ 3198887 h 21600"/>
              <a:gd name="T8" fmla="*/ 0 60000 65536"/>
              <a:gd name="T9" fmla="*/ 0 60000 65536"/>
              <a:gd name="T10" fmla="*/ 0 60000 65536"/>
              <a:gd name="T11" fmla="*/ 0 60000 65536"/>
              <a:gd name="T12" fmla="*/ 393 w 21600"/>
              <a:gd name="T13" fmla="*/ 0 h 21600"/>
              <a:gd name="T14" fmla="*/ 21207 w 21600"/>
              <a:gd name="T15" fmla="*/ 12968 h 21600"/>
            </a:gdLst>
            <a:ahLst/>
            <a:cxnLst>
              <a:cxn ang="T8">
                <a:pos x="T0" y="T1"/>
              </a:cxn>
              <a:cxn ang="T9">
                <a:pos x="T2" y="T3"/>
              </a:cxn>
              <a:cxn ang="T10">
                <a:pos x="T4" y="T5"/>
              </a:cxn>
              <a:cxn ang="T11">
                <a:pos x="T6" y="T7"/>
              </a:cxn>
            </a:cxnLst>
            <a:rect l="T12" t="T13" r="T14" b="T15"/>
            <a:pathLst>
              <a:path w="21600" h="21600">
                <a:moveTo>
                  <a:pt x="2690" y="10657"/>
                </a:moveTo>
                <a:cubicBezTo>
                  <a:pt x="2768" y="6233"/>
                  <a:pt x="6376" y="2688"/>
                  <a:pt x="10800" y="2689"/>
                </a:cubicBezTo>
                <a:cubicBezTo>
                  <a:pt x="15223" y="2689"/>
                  <a:pt x="18831" y="6233"/>
                  <a:pt x="18909" y="10657"/>
                </a:cubicBezTo>
                <a:lnTo>
                  <a:pt x="21598" y="10609"/>
                </a:lnTo>
                <a:cubicBezTo>
                  <a:pt x="21494" y="4720"/>
                  <a:pt x="16690" y="-1"/>
                  <a:pt x="10799" y="0"/>
                </a:cubicBezTo>
                <a:cubicBezTo>
                  <a:pt x="4909" y="0"/>
                  <a:pt x="105" y="4720"/>
                  <a:pt x="1" y="10609"/>
                </a:cubicBezTo>
                <a:close/>
              </a:path>
            </a:pathLst>
          </a:custGeom>
          <a:solidFill>
            <a:srgbClr val="FF0000"/>
          </a:solidFill>
          <a:ln w="9525">
            <a:noFill/>
            <a:miter lim="800000"/>
            <a:headEnd/>
            <a:tailEnd/>
          </a:ln>
        </p:spPr>
        <p:txBody>
          <a:bodyPr wrap="none" anchor="ctr"/>
          <a:lstStyle/>
          <a:p>
            <a:endParaRPr lang="en-US"/>
          </a:p>
        </p:txBody>
      </p:sp>
      <p:sp>
        <p:nvSpPr>
          <p:cNvPr id="357399" name="AutoShape 23"/>
          <p:cNvSpPr>
            <a:spLocks noChangeArrowheads="1"/>
          </p:cNvSpPr>
          <p:nvPr/>
        </p:nvSpPr>
        <p:spPr bwMode="auto">
          <a:xfrm rot="-5400000">
            <a:off x="2215356" y="3056732"/>
            <a:ext cx="1584325" cy="376238"/>
          </a:xfrm>
          <a:custGeom>
            <a:avLst/>
            <a:gdLst>
              <a:gd name="T0" fmla="*/ 58103870 w 21600"/>
              <a:gd name="T1" fmla="*/ 0 h 21600"/>
              <a:gd name="T2" fmla="*/ 7236111 w 21600"/>
              <a:gd name="T3" fmla="*/ 3226067 h 21600"/>
              <a:gd name="T4" fmla="*/ 58103870 w 21600"/>
              <a:gd name="T5" fmla="*/ 815844 h 21600"/>
              <a:gd name="T6" fmla="*/ 108971558 w 21600"/>
              <a:gd name="T7" fmla="*/ 3226067 h 21600"/>
              <a:gd name="T8" fmla="*/ 0 60000 65536"/>
              <a:gd name="T9" fmla="*/ 0 60000 65536"/>
              <a:gd name="T10" fmla="*/ 0 60000 65536"/>
              <a:gd name="T11" fmla="*/ 0 60000 65536"/>
              <a:gd name="T12" fmla="*/ 393 w 21600"/>
              <a:gd name="T13" fmla="*/ 0 h 21600"/>
              <a:gd name="T14" fmla="*/ 21207 w 21600"/>
              <a:gd name="T15" fmla="*/ 12968 h 21600"/>
            </a:gdLst>
            <a:ahLst/>
            <a:cxnLst>
              <a:cxn ang="T8">
                <a:pos x="T0" y="T1"/>
              </a:cxn>
              <a:cxn ang="T9">
                <a:pos x="T2" y="T3"/>
              </a:cxn>
              <a:cxn ang="T10">
                <a:pos x="T4" y="T5"/>
              </a:cxn>
              <a:cxn ang="T11">
                <a:pos x="T6" y="T7"/>
              </a:cxn>
            </a:cxnLst>
            <a:rect l="T12" t="T13" r="T14" b="T15"/>
            <a:pathLst>
              <a:path w="21600" h="21600">
                <a:moveTo>
                  <a:pt x="2690" y="10657"/>
                </a:moveTo>
                <a:cubicBezTo>
                  <a:pt x="2768" y="6233"/>
                  <a:pt x="6376" y="2688"/>
                  <a:pt x="10800" y="2689"/>
                </a:cubicBezTo>
                <a:cubicBezTo>
                  <a:pt x="15223" y="2689"/>
                  <a:pt x="18831" y="6233"/>
                  <a:pt x="18909" y="10657"/>
                </a:cubicBezTo>
                <a:lnTo>
                  <a:pt x="21598" y="10609"/>
                </a:lnTo>
                <a:cubicBezTo>
                  <a:pt x="21494" y="4720"/>
                  <a:pt x="16690" y="-1"/>
                  <a:pt x="10799" y="0"/>
                </a:cubicBezTo>
                <a:cubicBezTo>
                  <a:pt x="4909" y="0"/>
                  <a:pt x="105" y="4720"/>
                  <a:pt x="1" y="10609"/>
                </a:cubicBezTo>
                <a:close/>
              </a:path>
            </a:pathLst>
          </a:custGeom>
          <a:solidFill>
            <a:srgbClr val="00FF00"/>
          </a:solidFill>
          <a:ln w="9525">
            <a:noFill/>
            <a:miter lim="800000"/>
            <a:headEnd/>
            <a:tailEnd/>
          </a:ln>
        </p:spPr>
        <p:txBody>
          <a:bodyPr wrap="none" anchor="ctr"/>
          <a:lstStyle/>
          <a:p>
            <a:endParaRPr lang="en-US"/>
          </a:p>
        </p:txBody>
      </p:sp>
      <p:pic>
        <p:nvPicPr>
          <p:cNvPr id="9234"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2613" y="2771775"/>
            <a:ext cx="3617912" cy="944563"/>
          </a:xfrm>
          <a:prstGeom prst="rect">
            <a:avLst/>
          </a:prstGeom>
          <a:noFill/>
          <a:ln w="9525">
            <a:noFill/>
            <a:miter lim="800000"/>
            <a:headEnd/>
            <a:tailEnd/>
          </a:ln>
        </p:spPr>
      </p:pic>
      <p:sp>
        <p:nvSpPr>
          <p:cNvPr id="357401" name="AutoShape 25"/>
          <p:cNvSpPr>
            <a:spLocks noChangeArrowheads="1"/>
          </p:cNvSpPr>
          <p:nvPr/>
        </p:nvSpPr>
        <p:spPr bwMode="auto">
          <a:xfrm rot="5400000" flipH="1">
            <a:off x="2336006" y="3037682"/>
            <a:ext cx="1300163" cy="374650"/>
          </a:xfrm>
          <a:custGeom>
            <a:avLst/>
            <a:gdLst>
              <a:gd name="T0" fmla="*/ 39130212 w 21600"/>
              <a:gd name="T1" fmla="*/ 0 h 21600"/>
              <a:gd name="T2" fmla="*/ 4873143 w 21600"/>
              <a:gd name="T3" fmla="*/ 3198887 h 21600"/>
              <a:gd name="T4" fmla="*/ 39130212 w 21600"/>
              <a:gd name="T5" fmla="*/ 808966 h 21600"/>
              <a:gd name="T6" fmla="*/ 73387223 w 21600"/>
              <a:gd name="T7" fmla="*/ 3198887 h 21600"/>
              <a:gd name="T8" fmla="*/ 0 60000 65536"/>
              <a:gd name="T9" fmla="*/ 0 60000 65536"/>
              <a:gd name="T10" fmla="*/ 0 60000 65536"/>
              <a:gd name="T11" fmla="*/ 0 60000 65536"/>
              <a:gd name="T12" fmla="*/ 393 w 21600"/>
              <a:gd name="T13" fmla="*/ 0 h 21600"/>
              <a:gd name="T14" fmla="*/ 21207 w 21600"/>
              <a:gd name="T15" fmla="*/ 12968 h 21600"/>
            </a:gdLst>
            <a:ahLst/>
            <a:cxnLst>
              <a:cxn ang="T8">
                <a:pos x="T0" y="T1"/>
              </a:cxn>
              <a:cxn ang="T9">
                <a:pos x="T2" y="T3"/>
              </a:cxn>
              <a:cxn ang="T10">
                <a:pos x="T4" y="T5"/>
              </a:cxn>
              <a:cxn ang="T11">
                <a:pos x="T6" y="T7"/>
              </a:cxn>
            </a:cxnLst>
            <a:rect l="T12" t="T13" r="T14" b="T15"/>
            <a:pathLst>
              <a:path w="21600" h="21600">
                <a:moveTo>
                  <a:pt x="2690" y="10657"/>
                </a:moveTo>
                <a:cubicBezTo>
                  <a:pt x="2768" y="6233"/>
                  <a:pt x="6376" y="2688"/>
                  <a:pt x="10800" y="2689"/>
                </a:cubicBezTo>
                <a:cubicBezTo>
                  <a:pt x="15223" y="2689"/>
                  <a:pt x="18831" y="6233"/>
                  <a:pt x="18909" y="10657"/>
                </a:cubicBezTo>
                <a:lnTo>
                  <a:pt x="21598" y="10609"/>
                </a:lnTo>
                <a:cubicBezTo>
                  <a:pt x="21494" y="4720"/>
                  <a:pt x="16690" y="-1"/>
                  <a:pt x="10799" y="0"/>
                </a:cubicBezTo>
                <a:cubicBezTo>
                  <a:pt x="4909" y="0"/>
                  <a:pt x="105" y="4720"/>
                  <a:pt x="1" y="10609"/>
                </a:cubicBezTo>
                <a:close/>
              </a:path>
            </a:pathLst>
          </a:custGeom>
          <a:solidFill>
            <a:srgbClr val="0066FF"/>
          </a:solidFill>
          <a:ln w="9525">
            <a:noFill/>
            <a:miter lim="800000"/>
            <a:headEnd/>
            <a:tailEnd/>
          </a:ln>
        </p:spPr>
        <p:txBody>
          <a:bodyPr wrap="none" anchor="ctr"/>
          <a:lstStyle/>
          <a:p>
            <a:endParaRPr lang="en-US"/>
          </a:p>
        </p:txBody>
      </p:sp>
      <p:sp>
        <p:nvSpPr>
          <p:cNvPr id="357402" name="AutoShape 26"/>
          <p:cNvSpPr>
            <a:spLocks noChangeArrowheads="1"/>
          </p:cNvSpPr>
          <p:nvPr/>
        </p:nvSpPr>
        <p:spPr bwMode="auto">
          <a:xfrm rot="5400000" flipH="1">
            <a:off x="2335212" y="3033713"/>
            <a:ext cx="1298575" cy="374650"/>
          </a:xfrm>
          <a:custGeom>
            <a:avLst/>
            <a:gdLst>
              <a:gd name="T0" fmla="*/ 39034684 w 21600"/>
              <a:gd name="T1" fmla="*/ 0 h 21600"/>
              <a:gd name="T2" fmla="*/ 4861240 w 21600"/>
              <a:gd name="T3" fmla="*/ 3198887 h 21600"/>
              <a:gd name="T4" fmla="*/ 39034684 w 21600"/>
              <a:gd name="T5" fmla="*/ 808966 h 21600"/>
              <a:gd name="T6" fmla="*/ 73208071 w 21600"/>
              <a:gd name="T7" fmla="*/ 3198887 h 21600"/>
              <a:gd name="T8" fmla="*/ 0 60000 65536"/>
              <a:gd name="T9" fmla="*/ 0 60000 65536"/>
              <a:gd name="T10" fmla="*/ 0 60000 65536"/>
              <a:gd name="T11" fmla="*/ 0 60000 65536"/>
              <a:gd name="T12" fmla="*/ 393 w 21600"/>
              <a:gd name="T13" fmla="*/ 0 h 21600"/>
              <a:gd name="T14" fmla="*/ 21207 w 21600"/>
              <a:gd name="T15" fmla="*/ 12968 h 21600"/>
            </a:gdLst>
            <a:ahLst/>
            <a:cxnLst>
              <a:cxn ang="T8">
                <a:pos x="T0" y="T1"/>
              </a:cxn>
              <a:cxn ang="T9">
                <a:pos x="T2" y="T3"/>
              </a:cxn>
              <a:cxn ang="T10">
                <a:pos x="T4" y="T5"/>
              </a:cxn>
              <a:cxn ang="T11">
                <a:pos x="T6" y="T7"/>
              </a:cxn>
            </a:cxnLst>
            <a:rect l="T12" t="T13" r="T14" b="T15"/>
            <a:pathLst>
              <a:path w="21600" h="21600">
                <a:moveTo>
                  <a:pt x="2690" y="10657"/>
                </a:moveTo>
                <a:cubicBezTo>
                  <a:pt x="2768" y="6233"/>
                  <a:pt x="6376" y="2688"/>
                  <a:pt x="10800" y="2689"/>
                </a:cubicBezTo>
                <a:cubicBezTo>
                  <a:pt x="15223" y="2689"/>
                  <a:pt x="18831" y="6233"/>
                  <a:pt x="18909" y="10657"/>
                </a:cubicBezTo>
                <a:lnTo>
                  <a:pt x="21598" y="10609"/>
                </a:lnTo>
                <a:cubicBezTo>
                  <a:pt x="21494" y="4720"/>
                  <a:pt x="16690" y="-1"/>
                  <a:pt x="10799" y="0"/>
                </a:cubicBezTo>
                <a:cubicBezTo>
                  <a:pt x="4909" y="0"/>
                  <a:pt x="105" y="4720"/>
                  <a:pt x="1" y="10609"/>
                </a:cubicBezTo>
                <a:close/>
              </a:path>
            </a:pathLst>
          </a:custGeom>
          <a:solidFill>
            <a:srgbClr val="FF0000"/>
          </a:solidFill>
          <a:ln w="9525">
            <a:noFill/>
            <a:miter lim="800000"/>
            <a:headEnd/>
            <a:tailEnd/>
          </a:ln>
        </p:spPr>
        <p:txBody>
          <a:bodyPr wrap="none" anchor="ctr"/>
          <a:lstStyle/>
          <a:p>
            <a:endParaRPr lang="en-US"/>
          </a:p>
        </p:txBody>
      </p:sp>
      <p:sp>
        <p:nvSpPr>
          <p:cNvPr id="357403" name="AutoShape 27"/>
          <p:cNvSpPr>
            <a:spLocks noChangeArrowheads="1"/>
          </p:cNvSpPr>
          <p:nvPr/>
        </p:nvSpPr>
        <p:spPr bwMode="auto">
          <a:xfrm rot="5400000" flipH="1">
            <a:off x="2193132" y="3058319"/>
            <a:ext cx="1587500" cy="376237"/>
          </a:xfrm>
          <a:custGeom>
            <a:avLst/>
            <a:gdLst>
              <a:gd name="T0" fmla="*/ 58336948 w 21600"/>
              <a:gd name="T1" fmla="*/ 0 h 21600"/>
              <a:gd name="T2" fmla="*/ 7265091 w 21600"/>
              <a:gd name="T3" fmla="*/ 3226058 h 21600"/>
              <a:gd name="T4" fmla="*/ 58336948 w 21600"/>
              <a:gd name="T5" fmla="*/ 815842 h 21600"/>
              <a:gd name="T6" fmla="*/ 109408807 w 21600"/>
              <a:gd name="T7" fmla="*/ 3226058 h 21600"/>
              <a:gd name="T8" fmla="*/ 0 60000 65536"/>
              <a:gd name="T9" fmla="*/ 0 60000 65536"/>
              <a:gd name="T10" fmla="*/ 0 60000 65536"/>
              <a:gd name="T11" fmla="*/ 0 60000 65536"/>
              <a:gd name="T12" fmla="*/ 393 w 21600"/>
              <a:gd name="T13" fmla="*/ 0 h 21600"/>
              <a:gd name="T14" fmla="*/ 21207 w 21600"/>
              <a:gd name="T15" fmla="*/ 12968 h 21600"/>
            </a:gdLst>
            <a:ahLst/>
            <a:cxnLst>
              <a:cxn ang="T8">
                <a:pos x="T0" y="T1"/>
              </a:cxn>
              <a:cxn ang="T9">
                <a:pos x="T2" y="T3"/>
              </a:cxn>
              <a:cxn ang="T10">
                <a:pos x="T4" y="T5"/>
              </a:cxn>
              <a:cxn ang="T11">
                <a:pos x="T6" y="T7"/>
              </a:cxn>
            </a:cxnLst>
            <a:rect l="T12" t="T13" r="T14" b="T15"/>
            <a:pathLst>
              <a:path w="21600" h="21600">
                <a:moveTo>
                  <a:pt x="2690" y="10657"/>
                </a:moveTo>
                <a:cubicBezTo>
                  <a:pt x="2768" y="6233"/>
                  <a:pt x="6376" y="2688"/>
                  <a:pt x="10800" y="2689"/>
                </a:cubicBezTo>
                <a:cubicBezTo>
                  <a:pt x="15223" y="2689"/>
                  <a:pt x="18831" y="6233"/>
                  <a:pt x="18909" y="10657"/>
                </a:cubicBezTo>
                <a:lnTo>
                  <a:pt x="21598" y="10609"/>
                </a:lnTo>
                <a:cubicBezTo>
                  <a:pt x="21494" y="4720"/>
                  <a:pt x="16690" y="-1"/>
                  <a:pt x="10799" y="0"/>
                </a:cubicBezTo>
                <a:cubicBezTo>
                  <a:pt x="4909" y="0"/>
                  <a:pt x="105" y="4720"/>
                  <a:pt x="1" y="10609"/>
                </a:cubicBezTo>
                <a:close/>
              </a:path>
            </a:pathLst>
          </a:custGeom>
          <a:solidFill>
            <a:srgbClr val="00FF00"/>
          </a:solidFill>
          <a:ln w="9525">
            <a:noFill/>
            <a:miter lim="800000"/>
            <a:headEnd/>
            <a:tailEnd/>
          </a:ln>
        </p:spPr>
        <p:txBody>
          <a:bodyPr wrap="none" anchor="ctr"/>
          <a:lstStyle/>
          <a:p>
            <a:endParaRPr lang="en-US"/>
          </a:p>
        </p:txBody>
      </p:sp>
      <p:sp>
        <p:nvSpPr>
          <p:cNvPr id="357404" name="Rectangle 28"/>
          <p:cNvSpPr>
            <a:spLocks noChangeArrowheads="1"/>
          </p:cNvSpPr>
          <p:nvPr/>
        </p:nvSpPr>
        <p:spPr bwMode="auto">
          <a:xfrm>
            <a:off x="4784725" y="1374775"/>
            <a:ext cx="3987800" cy="4865688"/>
          </a:xfrm>
          <a:prstGeom prst="rect">
            <a:avLst/>
          </a:prstGeom>
          <a:noFill/>
          <a:ln w="9525">
            <a:noFill/>
            <a:miter lim="800000"/>
            <a:headEnd/>
            <a:tailEnd/>
          </a:ln>
        </p:spPr>
        <p:txBody>
          <a:bodyPr lIns="91430" tIns="45716" rIns="91430" bIns="45716" anchorCtr="1"/>
          <a:lstStyle/>
          <a:p>
            <a:pPr marL="342900" indent="-342900">
              <a:lnSpc>
                <a:spcPct val="95000"/>
              </a:lnSpc>
              <a:spcBef>
                <a:spcPct val="35000"/>
              </a:spcBef>
              <a:buClr>
                <a:schemeClr val="folHlink"/>
              </a:buClr>
              <a:buFont typeface="Times" charset="0"/>
              <a:buChar char="•"/>
            </a:pPr>
            <a:r>
              <a:rPr lang="en-US" sz="2300" b="0"/>
              <a:t>Large ion capacity - stacking the rings </a:t>
            </a:r>
          </a:p>
          <a:p>
            <a:pPr marL="342900" indent="-342900">
              <a:lnSpc>
                <a:spcPct val="95000"/>
              </a:lnSpc>
              <a:spcBef>
                <a:spcPct val="35000"/>
              </a:spcBef>
              <a:buClr>
                <a:schemeClr val="folHlink"/>
              </a:buClr>
              <a:buFont typeface="Times" charset="0"/>
              <a:buChar char="•"/>
            </a:pPr>
            <a:r>
              <a:rPr lang="en-US" sz="2300" b="0"/>
              <a:t>Fourier transform needed to obtain individual frequencies of ions of different m/z</a:t>
            </a:r>
            <a:endParaRPr lang="en-GB" sz="2300" b="0"/>
          </a:p>
        </p:txBody>
      </p:sp>
      <p:grpSp>
        <p:nvGrpSpPr>
          <p:cNvPr id="29" name="Group 3"/>
          <p:cNvGrpSpPr>
            <a:grpSpLocks/>
          </p:cNvGrpSpPr>
          <p:nvPr/>
        </p:nvGrpSpPr>
        <p:grpSpPr bwMode="auto">
          <a:xfrm>
            <a:off x="6654018" y="5472332"/>
            <a:ext cx="2166425" cy="1146517"/>
            <a:chOff x="387" y="1353"/>
            <a:chExt cx="3313" cy="2198"/>
          </a:xfrm>
        </p:grpSpPr>
        <p:pic>
          <p:nvPicPr>
            <p:cNvPr id="30" name="Picture 4" descr="orbitrap with trajectory"/>
            <p:cNvPicPr>
              <a:picLocks noChangeAspect="1" noChangeArrowheads="1"/>
            </p:cNvPicPr>
            <p:nvPr/>
          </p:nvPicPr>
          <p:blipFill>
            <a:blip r:embed="rId6" cstate="print"/>
            <a:srcRect b="7382"/>
            <a:stretch>
              <a:fillRect/>
            </a:stretch>
          </p:blipFill>
          <p:spPr bwMode="auto">
            <a:xfrm>
              <a:off x="387" y="1506"/>
              <a:ext cx="3313" cy="2045"/>
            </a:xfrm>
            <a:prstGeom prst="rect">
              <a:avLst/>
            </a:prstGeom>
            <a:noFill/>
            <a:ln w="9525">
              <a:noFill/>
              <a:miter lim="800000"/>
              <a:headEnd/>
              <a:tailEnd/>
            </a:ln>
          </p:spPr>
        </p:pic>
        <p:sp>
          <p:nvSpPr>
            <p:cNvPr id="31" name="Line 5"/>
            <p:cNvSpPr>
              <a:spLocks noChangeShapeType="1"/>
            </p:cNvSpPr>
            <p:nvPr/>
          </p:nvSpPr>
          <p:spPr bwMode="auto">
            <a:xfrm flipV="1">
              <a:off x="3064" y="1515"/>
              <a:ext cx="9" cy="755"/>
            </a:xfrm>
            <a:prstGeom prst="line">
              <a:avLst/>
            </a:prstGeom>
            <a:noFill/>
            <a:ln w="9525">
              <a:noFill/>
              <a:round/>
              <a:headEnd/>
              <a:tailEnd type="triangle" w="med" len="med"/>
            </a:ln>
          </p:spPr>
          <p:txBody>
            <a:bodyPr wrap="none" anchor="ctr"/>
            <a:lstStyle/>
            <a:p>
              <a:endParaRPr lang="en-US"/>
            </a:p>
          </p:txBody>
        </p:sp>
        <p:sp>
          <p:nvSpPr>
            <p:cNvPr id="32" name="Line 6"/>
            <p:cNvSpPr>
              <a:spLocks noChangeShapeType="1"/>
            </p:cNvSpPr>
            <p:nvPr/>
          </p:nvSpPr>
          <p:spPr bwMode="auto">
            <a:xfrm flipV="1">
              <a:off x="2159" y="1472"/>
              <a:ext cx="0" cy="1084"/>
            </a:xfrm>
            <a:prstGeom prst="line">
              <a:avLst/>
            </a:prstGeom>
            <a:noFill/>
            <a:ln w="31750">
              <a:solidFill>
                <a:srgbClr val="0000FF"/>
              </a:solidFill>
              <a:round/>
              <a:headEnd/>
              <a:tailEnd type="triangle" w="med" len="med"/>
            </a:ln>
          </p:spPr>
          <p:txBody>
            <a:bodyPr wrap="none" anchor="ctr"/>
            <a:lstStyle/>
            <a:p>
              <a:endParaRPr lang="en-US"/>
            </a:p>
          </p:txBody>
        </p:sp>
        <p:sp>
          <p:nvSpPr>
            <p:cNvPr id="33" name="Line 7"/>
            <p:cNvSpPr>
              <a:spLocks noChangeShapeType="1"/>
            </p:cNvSpPr>
            <p:nvPr/>
          </p:nvSpPr>
          <p:spPr bwMode="auto">
            <a:xfrm flipV="1">
              <a:off x="2149" y="2141"/>
              <a:ext cx="1405" cy="424"/>
            </a:xfrm>
            <a:prstGeom prst="line">
              <a:avLst/>
            </a:prstGeom>
            <a:noFill/>
            <a:ln w="31750">
              <a:solidFill>
                <a:srgbClr val="0000FF"/>
              </a:solidFill>
              <a:round/>
              <a:headEnd/>
              <a:tailEnd type="triangle" w="med" len="med"/>
            </a:ln>
          </p:spPr>
          <p:txBody>
            <a:bodyPr wrap="none" anchor="ctr"/>
            <a:lstStyle/>
            <a:p>
              <a:endParaRPr lang="en-US"/>
            </a:p>
          </p:txBody>
        </p:sp>
        <p:sp>
          <p:nvSpPr>
            <p:cNvPr id="34" name="AutoShape 8"/>
            <p:cNvSpPr>
              <a:spLocks noChangeArrowheads="1"/>
            </p:cNvSpPr>
            <p:nvPr/>
          </p:nvSpPr>
          <p:spPr bwMode="auto">
            <a:xfrm rot="-819537" flipH="1" flipV="1">
              <a:off x="852" y="2723"/>
              <a:ext cx="101" cy="343"/>
            </a:xfrm>
            <a:prstGeom prst="curvedRightArrow">
              <a:avLst>
                <a:gd name="adj1" fmla="val 67921"/>
                <a:gd name="adj2" fmla="val 135842"/>
                <a:gd name="adj3" fmla="val 33333"/>
              </a:avLst>
            </a:prstGeom>
            <a:solidFill>
              <a:srgbClr val="0000FF"/>
            </a:solidFill>
            <a:ln w="12700">
              <a:solidFill>
                <a:srgbClr val="0000FF"/>
              </a:solidFill>
              <a:miter lim="800000"/>
              <a:headEnd/>
              <a:tailEnd/>
            </a:ln>
          </p:spPr>
          <p:txBody>
            <a:bodyPr wrap="none" anchor="ctr"/>
            <a:lstStyle/>
            <a:p>
              <a:endParaRPr lang="en-US"/>
            </a:p>
          </p:txBody>
        </p:sp>
        <p:sp>
          <p:nvSpPr>
            <p:cNvPr id="35" name="Text Box 9"/>
            <p:cNvSpPr txBox="1">
              <a:spLocks noChangeArrowheads="1"/>
            </p:cNvSpPr>
            <p:nvPr/>
          </p:nvSpPr>
          <p:spPr bwMode="auto">
            <a:xfrm>
              <a:off x="3414" y="1918"/>
              <a:ext cx="172" cy="263"/>
            </a:xfrm>
            <a:prstGeom prst="rect">
              <a:avLst/>
            </a:prstGeom>
            <a:noFill/>
            <a:ln w="9525" algn="ctr">
              <a:noFill/>
              <a:miter lim="800000"/>
              <a:headEnd/>
              <a:tailEnd/>
            </a:ln>
          </p:spPr>
          <p:txBody>
            <a:bodyPr wrap="none" lIns="82314" tIns="41157" rIns="82314" bIns="41157">
              <a:spAutoFit/>
            </a:bodyPr>
            <a:lstStyle/>
            <a:p>
              <a:pPr algn="ctr" defTabSz="823913"/>
              <a:r>
                <a:rPr lang="en-GB" sz="2200" b="0" i="1">
                  <a:solidFill>
                    <a:srgbClr val="0066CC"/>
                  </a:solidFill>
                  <a:latin typeface="Times" charset="0"/>
                </a:rPr>
                <a:t>z</a:t>
              </a:r>
              <a:endParaRPr lang="en-US" sz="2200" b="0" i="1">
                <a:solidFill>
                  <a:srgbClr val="0066CC"/>
                </a:solidFill>
                <a:latin typeface="Times" charset="0"/>
              </a:endParaRPr>
            </a:p>
          </p:txBody>
        </p:sp>
        <p:sp>
          <p:nvSpPr>
            <p:cNvPr id="36" name="Text Box 10"/>
            <p:cNvSpPr txBox="1">
              <a:spLocks noChangeArrowheads="1"/>
            </p:cNvSpPr>
            <p:nvPr/>
          </p:nvSpPr>
          <p:spPr bwMode="auto">
            <a:xfrm>
              <a:off x="786" y="2992"/>
              <a:ext cx="201" cy="263"/>
            </a:xfrm>
            <a:prstGeom prst="rect">
              <a:avLst/>
            </a:prstGeom>
            <a:noFill/>
            <a:ln w="9525" algn="ctr">
              <a:noFill/>
              <a:miter lim="800000"/>
              <a:headEnd/>
              <a:tailEnd/>
            </a:ln>
          </p:spPr>
          <p:txBody>
            <a:bodyPr wrap="none" lIns="82314" tIns="41157" rIns="82314" bIns="41157">
              <a:spAutoFit/>
            </a:bodyPr>
            <a:lstStyle/>
            <a:p>
              <a:pPr algn="ctr" defTabSz="823913"/>
              <a:r>
                <a:rPr lang="el-GR" sz="2200" b="0" i="1">
                  <a:solidFill>
                    <a:srgbClr val="0066CC"/>
                  </a:solidFill>
                  <a:latin typeface="Times New Roman" pitchFamily="18" charset="0"/>
                  <a:cs typeface="Times New Roman" pitchFamily="18" charset="0"/>
                </a:rPr>
                <a:t>φ</a:t>
              </a:r>
            </a:p>
          </p:txBody>
        </p:sp>
        <p:sp>
          <p:nvSpPr>
            <p:cNvPr id="37" name="Text Box 11"/>
            <p:cNvSpPr txBox="1">
              <a:spLocks noChangeArrowheads="1"/>
            </p:cNvSpPr>
            <p:nvPr/>
          </p:nvSpPr>
          <p:spPr bwMode="auto">
            <a:xfrm>
              <a:off x="2159" y="1353"/>
              <a:ext cx="184" cy="269"/>
            </a:xfrm>
            <a:prstGeom prst="rect">
              <a:avLst/>
            </a:prstGeom>
            <a:noFill/>
            <a:ln w="9525">
              <a:noFill/>
              <a:miter lim="800000"/>
              <a:headEnd/>
              <a:tailEnd/>
            </a:ln>
          </p:spPr>
          <p:txBody>
            <a:bodyPr wrap="none">
              <a:spAutoFit/>
            </a:bodyPr>
            <a:lstStyle/>
            <a:p>
              <a:r>
                <a:rPr lang="en-GB" sz="2200" b="0" i="1">
                  <a:solidFill>
                    <a:srgbClr val="0066CC"/>
                  </a:solidFill>
                  <a:latin typeface="Times" charset="0"/>
                </a:rPr>
                <a:t>r</a:t>
              </a:r>
            </a:p>
          </p:txBody>
        </p:sp>
      </p:grpSp>
      <p:sp>
        <p:nvSpPr>
          <p:cNvPr id="38" name="Text Box 14"/>
          <p:cNvSpPr txBox="1">
            <a:spLocks noChangeArrowheads="1"/>
          </p:cNvSpPr>
          <p:nvPr/>
        </p:nvSpPr>
        <p:spPr bwMode="auto">
          <a:xfrm>
            <a:off x="0" y="6211673"/>
            <a:ext cx="5917491" cy="646327"/>
          </a:xfrm>
          <a:prstGeom prst="rect">
            <a:avLst/>
          </a:prstGeom>
          <a:noFill/>
          <a:ln w="9525">
            <a:noFill/>
            <a:miter lim="800000"/>
            <a:headEnd/>
            <a:tailEnd/>
          </a:ln>
        </p:spPr>
        <p:txBody>
          <a:bodyPr wrap="square" lIns="91435" tIns="45718" rIns="91435" bIns="45718">
            <a:spAutoFit/>
          </a:bodyPr>
          <a:lstStyle/>
          <a:p>
            <a:r>
              <a:rPr lang="en-US" sz="1200" b="0" dirty="0" err="1"/>
              <a:t>Korsunskii</a:t>
            </a:r>
            <a:r>
              <a:rPr lang="en-US" sz="1200" b="0" dirty="0"/>
              <a:t> M.I., </a:t>
            </a:r>
            <a:r>
              <a:rPr lang="en-US" sz="1200" b="0" dirty="0" err="1"/>
              <a:t>Basakutsa</a:t>
            </a:r>
            <a:r>
              <a:rPr lang="en-US" sz="1200" b="0" dirty="0"/>
              <a:t> V.A. </a:t>
            </a:r>
            <a:r>
              <a:rPr lang="en-US" sz="1200" b="0" i="1" dirty="0" err="1"/>
              <a:t>Sov</a:t>
            </a:r>
            <a:r>
              <a:rPr lang="en-US" sz="1200" b="0" i="1" dirty="0"/>
              <a:t>. Physics-Tech. Phys.</a:t>
            </a:r>
            <a:r>
              <a:rPr lang="en-US" sz="1200" b="0" dirty="0"/>
              <a:t> 1958; </a:t>
            </a:r>
            <a:r>
              <a:rPr lang="en-US" sz="1200" dirty="0"/>
              <a:t>3</a:t>
            </a:r>
            <a:r>
              <a:rPr lang="en-US" sz="1200" b="0" dirty="0"/>
              <a:t>: 1396.</a:t>
            </a:r>
          </a:p>
          <a:p>
            <a:r>
              <a:rPr lang="en-GB" sz="1200" b="0" dirty="0"/>
              <a:t>Knight R.D. </a:t>
            </a:r>
            <a:r>
              <a:rPr lang="en-GB" sz="1200" b="0" i="1" dirty="0" err="1"/>
              <a:t>Appl.Phys.Lett</a:t>
            </a:r>
            <a:r>
              <a:rPr lang="en-GB" sz="1200" b="0" dirty="0"/>
              <a:t>. 1981, </a:t>
            </a:r>
            <a:r>
              <a:rPr lang="en-GB" sz="1200" dirty="0"/>
              <a:t>38</a:t>
            </a:r>
            <a:r>
              <a:rPr lang="en-GB" sz="1200" b="0" dirty="0"/>
              <a:t>: 221.</a:t>
            </a:r>
            <a:endParaRPr lang="en-US" sz="1200" b="0" dirty="0"/>
          </a:p>
          <a:p>
            <a:r>
              <a:rPr lang="en-US" sz="1200" b="0" dirty="0"/>
              <a:t>Gall </a:t>
            </a:r>
            <a:r>
              <a:rPr lang="en-US" sz="1200" b="0" dirty="0" err="1"/>
              <a:t>L.N.,Golikov</a:t>
            </a:r>
            <a:r>
              <a:rPr lang="en-US" sz="1200" b="0" dirty="0"/>
              <a:t> </a:t>
            </a:r>
            <a:r>
              <a:rPr lang="en-US" sz="1200" b="0" dirty="0" err="1"/>
              <a:t>Y.K.,Aleksandrov</a:t>
            </a:r>
            <a:r>
              <a:rPr lang="en-US" sz="1200" b="0" dirty="0"/>
              <a:t> </a:t>
            </a:r>
            <a:r>
              <a:rPr lang="en-US" sz="1200" b="0" dirty="0" err="1"/>
              <a:t>M.L.,Pechalina</a:t>
            </a:r>
            <a:r>
              <a:rPr lang="en-US" sz="1200" b="0" dirty="0"/>
              <a:t> </a:t>
            </a:r>
            <a:r>
              <a:rPr lang="en-US" sz="1200" b="0" dirty="0" err="1"/>
              <a:t>Y.E.,Holin</a:t>
            </a:r>
            <a:r>
              <a:rPr lang="en-US" sz="1200" b="0" dirty="0"/>
              <a:t> N.A. </a:t>
            </a:r>
            <a:r>
              <a:rPr lang="en-US" sz="1200" b="0" i="1" dirty="0"/>
              <a:t>SU Pat. 1247973</a:t>
            </a:r>
            <a:r>
              <a:rPr lang="en-US" sz="1200" b="0" dirty="0"/>
              <a:t>, 1986.</a:t>
            </a:r>
          </a:p>
        </p:txBody>
      </p:sp>
      <p:sp>
        <p:nvSpPr>
          <p:cNvPr id="39" name="Rectangle 38"/>
          <p:cNvSpPr/>
          <p:nvPr/>
        </p:nvSpPr>
        <p:spPr>
          <a:xfrm>
            <a:off x="6752493" y="4892430"/>
            <a:ext cx="2138289" cy="664307"/>
          </a:xfrm>
          <a:prstGeom prst="rect">
            <a:avLst/>
          </a:prstGeom>
        </p:spPr>
        <p:txBody>
          <a:bodyPr wrap="square">
            <a:spAutoFit/>
          </a:bodyPr>
          <a:lstStyle/>
          <a:p>
            <a:r>
              <a:rPr lang="en-GB" dirty="0" smtClean="0"/>
              <a:t>Electrostatic Field Based Mass Analyser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grpId="0" nodeType="withEffect">
                                  <p:stCondLst>
                                    <p:cond delay="0"/>
                                  </p:stCondLst>
                                  <p:childTnLst>
                                    <p:animMotion origin="layout" path="M 0.00094 -0.00313 L -0.13564 -0.00584 " pathEditMode="relative" rAng="0" ptsTypes="AA">
                                      <p:cBhvr>
                                        <p:cTn id="6" dur="1000" fill="hold"/>
                                        <p:tgtEl>
                                          <p:spTgt spid="357403"/>
                                        </p:tgtEl>
                                        <p:attrNameLst>
                                          <p:attrName>ppt_x</p:attrName>
                                          <p:attrName>ppt_y</p:attrName>
                                        </p:attrNameLst>
                                      </p:cBhvr>
                                      <p:rCtr x="-68" y="-1"/>
                                    </p:animMotion>
                                  </p:childTnLst>
                                </p:cTn>
                              </p:par>
                              <p:par>
                                <p:cTn id="7" presetID="0" presetClass="path" presetSubtype="0" repeatCount="indefinite" accel="50000" decel="50000" autoRev="1" fill="hold" grpId="0" nodeType="withEffect">
                                  <p:stCondLst>
                                    <p:cond delay="0"/>
                                  </p:stCondLst>
                                  <p:childTnLst>
                                    <p:animMotion origin="layout" path="M 2.67229E-6 -0.00313 L -0.13627 -0.00396 " pathEditMode="relative" rAng="0" ptsTypes="AA">
                                      <p:cBhvr>
                                        <p:cTn id="8" dur="1000" fill="hold"/>
                                        <p:tgtEl>
                                          <p:spTgt spid="357399"/>
                                        </p:tgtEl>
                                        <p:attrNameLst>
                                          <p:attrName>ppt_x</p:attrName>
                                          <p:attrName>ppt_y</p:attrName>
                                        </p:attrNameLst>
                                      </p:cBhvr>
                                      <p:rCtr x="-68" y="0"/>
                                    </p:animMotion>
                                  </p:childTnLst>
                                </p:cTn>
                              </p:par>
                              <p:par>
                                <p:cTn id="9" presetID="0" presetClass="path" presetSubtype="0" repeatCount="indefinite" accel="50000" decel="50000" autoRev="1" fill="hold" grpId="0" nodeType="withEffect">
                                  <p:stCondLst>
                                    <p:cond delay="0"/>
                                  </p:stCondLst>
                                  <p:childTnLst>
                                    <p:animMotion origin="layout" path="M 0.0 0.0 L -0.13752 0.0 " pathEditMode="relative" ptsTypes="AA">
                                      <p:cBhvr>
                                        <p:cTn id="10" dur="600" fill="hold"/>
                                        <p:tgtEl>
                                          <p:spTgt spid="357398"/>
                                        </p:tgtEl>
                                        <p:attrNameLst>
                                          <p:attrName>ppt_x</p:attrName>
                                          <p:attrName>ppt_y</p:attrName>
                                        </p:attrNameLst>
                                      </p:cBhvr>
                                    </p:animMotion>
                                  </p:childTnLst>
                                </p:cTn>
                              </p:par>
                              <p:par>
                                <p:cTn id="11" presetID="0" presetClass="path" presetSubtype="0" repeatCount="indefinite" accel="50000" decel="50000" autoRev="1" fill="hold" grpId="0" nodeType="withEffect">
                                  <p:stCondLst>
                                    <p:cond delay="0"/>
                                  </p:stCondLst>
                                  <p:childTnLst>
                                    <p:animMotion origin="layout" path="M 0.00094 -4.35897E-6 L -0.13518 -0.00125 " pathEditMode="relative" rAng="0" ptsTypes="AA">
                                      <p:cBhvr>
                                        <p:cTn id="12" dur="600" fill="hold"/>
                                        <p:tgtEl>
                                          <p:spTgt spid="357402"/>
                                        </p:tgtEl>
                                        <p:attrNameLst>
                                          <p:attrName>ppt_x</p:attrName>
                                          <p:attrName>ppt_y</p:attrName>
                                        </p:attrNameLst>
                                      </p:cBhvr>
                                      <p:rCtr x="-68" y="-1"/>
                                    </p:animMotion>
                                  </p:childTnLst>
                                </p:cTn>
                              </p:par>
                              <p:par>
                                <p:cTn id="13" presetID="0" presetClass="path" presetSubtype="0" repeatCount="indefinite" accel="50000" autoRev="1" fill="hold" grpId="0" nodeType="withEffect">
                                  <p:stCondLst>
                                    <p:cond delay="0"/>
                                  </p:stCondLst>
                                  <p:childTnLst>
                                    <p:animMotion origin="layout" path="M 0.00094 2.50156E-7 L -0.13424 -0.00208 " pathEditMode="relative" rAng="0" ptsTypes="AA">
                                      <p:cBhvr>
                                        <p:cTn id="14" dur="500" fill="hold"/>
                                        <p:tgtEl>
                                          <p:spTgt spid="357401"/>
                                        </p:tgtEl>
                                        <p:attrNameLst>
                                          <p:attrName>ppt_x</p:attrName>
                                          <p:attrName>ppt_y</p:attrName>
                                        </p:attrNameLst>
                                      </p:cBhvr>
                                      <p:rCtr x="-68" y="-1"/>
                                    </p:animMotion>
                                  </p:childTnLst>
                                </p:cTn>
                              </p:par>
                              <p:par>
                                <p:cTn id="15" presetID="0" presetClass="path" presetSubtype="0" repeatCount="indefinite" accel="50000" autoRev="1" fill="hold" grpId="0" nodeType="withEffect">
                                  <p:stCondLst>
                                    <p:cond delay="0"/>
                                  </p:stCondLst>
                                  <p:childTnLst>
                                    <p:animMotion origin="layout" path="M 0.00046 4.10465E-6 L -0.13659 -0.00209 " pathEditMode="relative" rAng="0" ptsTypes="AA">
                                      <p:cBhvr>
                                        <p:cTn id="16" dur="500" fill="hold"/>
                                        <p:tgtEl>
                                          <p:spTgt spid="357397"/>
                                        </p:tgtEl>
                                        <p:attrNameLst>
                                          <p:attrName>ppt_x</p:attrName>
                                          <p:attrName>ppt_y</p:attrName>
                                        </p:attrNameLst>
                                      </p:cBhvr>
                                      <p:rCtr x="-69" y="-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7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97" grpId="0" animBg="1"/>
      <p:bldP spid="357398" grpId="0" animBg="1"/>
      <p:bldP spid="357399" grpId="0" animBg="1"/>
      <p:bldP spid="357401" grpId="0" animBg="1"/>
      <p:bldP spid="357402" grpId="0" animBg="1"/>
      <p:bldP spid="357403" grpId="0" animBg="1"/>
      <p:bldP spid="3574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1315861"/>
            <a:ext cx="2665648" cy="39439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888293" y="672569"/>
            <a:ext cx="1317924" cy="13515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7578435" y="776688"/>
            <a:ext cx="1030239" cy="1247441"/>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2881745" y="799758"/>
            <a:ext cx="1233055" cy="1224371"/>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4487017" y="860347"/>
            <a:ext cx="1029059" cy="1163782"/>
          </a:xfrm>
          <a:prstGeom prst="rect">
            <a:avLst/>
          </a:prstGeom>
          <a:noFill/>
          <a:ln w="9525">
            <a:noFill/>
            <a:miter lim="800000"/>
            <a:headEnd/>
            <a:tailEnd/>
          </a:ln>
          <a:effectLst/>
        </p:spPr>
      </p:pic>
      <p:sp>
        <p:nvSpPr>
          <p:cNvPr id="7" name="TextBox 6"/>
          <p:cNvSpPr txBox="1"/>
          <p:nvPr/>
        </p:nvSpPr>
        <p:spPr>
          <a:xfrm>
            <a:off x="4648964" y="2035550"/>
            <a:ext cx="705642" cy="369332"/>
          </a:xfrm>
          <a:prstGeom prst="rect">
            <a:avLst/>
          </a:prstGeom>
          <a:noFill/>
        </p:spPr>
        <p:txBody>
          <a:bodyPr wrap="none" rtlCol="0">
            <a:spAutoFit/>
          </a:bodyPr>
          <a:lstStyle/>
          <a:p>
            <a:r>
              <a:rPr lang="en-US" dirty="0" smtClean="0"/>
              <a:t>APGC</a:t>
            </a:r>
            <a:endParaRPr lang="en-US" dirty="0"/>
          </a:p>
        </p:txBody>
      </p:sp>
      <p:sp>
        <p:nvSpPr>
          <p:cNvPr id="8" name="TextBox 7"/>
          <p:cNvSpPr txBox="1"/>
          <p:nvPr/>
        </p:nvSpPr>
        <p:spPr>
          <a:xfrm>
            <a:off x="7588182" y="2035550"/>
            <a:ext cx="1156086" cy="369332"/>
          </a:xfrm>
          <a:prstGeom prst="rect">
            <a:avLst/>
          </a:prstGeom>
          <a:noFill/>
        </p:spPr>
        <p:txBody>
          <a:bodyPr wrap="none" rtlCol="0">
            <a:spAutoFit/>
          </a:bodyPr>
          <a:lstStyle/>
          <a:p>
            <a:r>
              <a:rPr lang="en-US" dirty="0" smtClean="0"/>
              <a:t>APPI, APCI</a:t>
            </a:r>
            <a:endParaRPr lang="en-US" dirty="0"/>
          </a:p>
        </p:txBody>
      </p:sp>
      <p:sp>
        <p:nvSpPr>
          <p:cNvPr id="9" name="TextBox 8"/>
          <p:cNvSpPr txBox="1"/>
          <p:nvPr/>
        </p:nvSpPr>
        <p:spPr>
          <a:xfrm>
            <a:off x="2722677" y="2035550"/>
            <a:ext cx="1585755" cy="369332"/>
          </a:xfrm>
          <a:prstGeom prst="rect">
            <a:avLst/>
          </a:prstGeom>
          <a:noFill/>
        </p:spPr>
        <p:txBody>
          <a:bodyPr wrap="none" rtlCol="0">
            <a:spAutoFit/>
          </a:bodyPr>
          <a:lstStyle/>
          <a:p>
            <a:r>
              <a:rPr lang="en-US" dirty="0" err="1" smtClean="0"/>
              <a:t>nanoFlow</a:t>
            </a:r>
            <a:r>
              <a:rPr lang="en-US" baseline="30000" dirty="0" err="1" smtClean="0"/>
              <a:t>TM</a:t>
            </a:r>
            <a:r>
              <a:rPr lang="en-US" dirty="0" err="1" smtClean="0"/>
              <a:t>ESI</a:t>
            </a:r>
            <a:endParaRPr lang="en-US" dirty="0"/>
          </a:p>
        </p:txBody>
      </p:sp>
      <p:sp>
        <p:nvSpPr>
          <p:cNvPr id="10" name="TextBox 9"/>
          <p:cNvSpPr txBox="1"/>
          <p:nvPr/>
        </p:nvSpPr>
        <p:spPr>
          <a:xfrm>
            <a:off x="5734754" y="2035550"/>
            <a:ext cx="1749518" cy="369332"/>
          </a:xfrm>
          <a:prstGeom prst="rect">
            <a:avLst/>
          </a:prstGeom>
          <a:noFill/>
        </p:spPr>
        <p:txBody>
          <a:bodyPr wrap="none" rtlCol="0">
            <a:spAutoFit/>
          </a:bodyPr>
          <a:lstStyle/>
          <a:p>
            <a:r>
              <a:rPr lang="en-US" dirty="0" smtClean="0"/>
              <a:t>ESI/APCI, </a:t>
            </a:r>
            <a:r>
              <a:rPr lang="en-US" dirty="0" err="1" smtClean="0"/>
              <a:t>ESCi</a:t>
            </a:r>
            <a:r>
              <a:rPr lang="en-US" dirty="0" smtClean="0"/>
              <a:t>(r) </a:t>
            </a:r>
            <a:endParaRPr lang="en-US" dirty="0"/>
          </a:p>
        </p:txBody>
      </p:sp>
      <p:sp>
        <p:nvSpPr>
          <p:cNvPr id="14" name="TextBox 13"/>
          <p:cNvSpPr txBox="1"/>
          <p:nvPr/>
        </p:nvSpPr>
        <p:spPr>
          <a:xfrm>
            <a:off x="0" y="0"/>
            <a:ext cx="8550442" cy="523220"/>
          </a:xfrm>
          <a:prstGeom prst="rect">
            <a:avLst/>
          </a:prstGeom>
          <a:noFill/>
        </p:spPr>
        <p:txBody>
          <a:bodyPr wrap="square" rtlCol="0">
            <a:spAutoFit/>
          </a:bodyPr>
          <a:lstStyle/>
          <a:p>
            <a:r>
              <a:rPr lang="en-US" sz="2800" b="1" dirty="0" smtClean="0"/>
              <a:t>Physical Components of Instrument SYNAPT G2 HDMS</a:t>
            </a:r>
            <a:endParaRPr lang="en-US" sz="2800" b="1" dirty="0"/>
          </a:p>
        </p:txBody>
      </p:sp>
      <p:pic>
        <p:nvPicPr>
          <p:cNvPr id="15" name="Picture 2" descr="SYNAPT_G2_Schematic_W_logo_WEB"/>
          <p:cNvPicPr>
            <a:picLocks noChangeAspect="1" noChangeArrowheads="1"/>
          </p:cNvPicPr>
          <p:nvPr/>
        </p:nvPicPr>
        <p:blipFill>
          <a:blip r:embed="rId8" cstate="print"/>
          <a:srcRect/>
          <a:stretch>
            <a:fillRect/>
          </a:stretch>
        </p:blipFill>
        <p:spPr bwMode="auto">
          <a:xfrm>
            <a:off x="2540652" y="2823411"/>
            <a:ext cx="6322487" cy="3822026"/>
          </a:xfrm>
          <a:prstGeom prst="rect">
            <a:avLst/>
          </a:prstGeom>
          <a:noFill/>
          <a:ln w="9525">
            <a:noFill/>
            <a:miter lim="800000"/>
            <a:headEnd/>
            <a:tailEnd/>
          </a:ln>
        </p:spPr>
      </p:pic>
      <p:sp>
        <p:nvSpPr>
          <p:cNvPr id="16" name="TextBox 15"/>
          <p:cNvSpPr txBox="1"/>
          <p:nvPr/>
        </p:nvSpPr>
        <p:spPr>
          <a:xfrm>
            <a:off x="4257481" y="2923308"/>
            <a:ext cx="4373172" cy="369332"/>
          </a:xfrm>
          <a:prstGeom prst="rect">
            <a:avLst/>
          </a:prstGeom>
          <a:noFill/>
        </p:spPr>
        <p:txBody>
          <a:bodyPr wrap="square" rtlCol="0">
            <a:spAutoFit/>
          </a:bodyPr>
          <a:lstStyle/>
          <a:p>
            <a:r>
              <a:rPr lang="en-US" b="1" dirty="0" smtClean="0"/>
              <a:t>Internal Component of SYNAPT G2 HDMS</a:t>
            </a:r>
            <a:endParaRPr lang="en-US" b="1" dirty="0"/>
          </a:p>
        </p:txBody>
      </p:sp>
      <p:sp>
        <p:nvSpPr>
          <p:cNvPr id="17" name="Rectangle 16"/>
          <p:cNvSpPr/>
          <p:nvPr/>
        </p:nvSpPr>
        <p:spPr>
          <a:xfrm>
            <a:off x="3384884" y="5550568"/>
            <a:ext cx="3176337" cy="770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CFF8CD-639A-41D7-9A52-CAD703A7B620}" type="slidenum">
              <a:rPr lang="en-US" smtClean="0"/>
              <a:t>2</a:t>
            </a:fld>
            <a:endParaRPr lang="en-US"/>
          </a:p>
        </p:txBody>
      </p:sp>
      <p:sp>
        <p:nvSpPr>
          <p:cNvPr id="3" name="TextBox 2"/>
          <p:cNvSpPr txBox="1"/>
          <p:nvPr/>
        </p:nvSpPr>
        <p:spPr>
          <a:xfrm>
            <a:off x="1480292" y="2115145"/>
            <a:ext cx="5997141" cy="954107"/>
          </a:xfrm>
          <a:prstGeom prst="rect">
            <a:avLst/>
          </a:prstGeom>
          <a:noFill/>
        </p:spPr>
        <p:txBody>
          <a:bodyPr wrap="square" rtlCol="0">
            <a:spAutoFit/>
          </a:bodyPr>
          <a:lstStyle/>
          <a:p>
            <a:pPr algn="ctr"/>
            <a:r>
              <a:rPr lang="en-US" sz="2800" b="1" dirty="0" smtClean="0">
                <a:latin typeface="Arial" pitchFamily="34" charset="0"/>
                <a:cs typeface="Arial" pitchFamily="34" charset="0"/>
              </a:rPr>
              <a:t>Instrumentations, Fundamental Principles, and Advantages</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ChangeArrowheads="1"/>
          </p:cNvSpPr>
          <p:nvPr/>
        </p:nvSpPr>
        <p:spPr bwMode="auto">
          <a:xfrm>
            <a:off x="0" y="1104900"/>
            <a:ext cx="9144000" cy="5753100"/>
          </a:xfrm>
          <a:prstGeom prst="rect">
            <a:avLst/>
          </a:prstGeom>
          <a:noFill/>
          <a:ln w="9525">
            <a:solidFill>
              <a:schemeClr val="tx1"/>
            </a:solidFill>
            <a:miter lim="800000"/>
            <a:headEnd/>
            <a:tailEnd/>
          </a:ln>
          <a:effectLst/>
        </p:spPr>
        <p:txBody>
          <a:bodyPr wrap="none" anchor="ctr"/>
          <a:lstStyle/>
          <a:p>
            <a:endParaRPr lang="en-US"/>
          </a:p>
        </p:txBody>
      </p:sp>
      <p:grpSp>
        <p:nvGrpSpPr>
          <p:cNvPr id="2" name="Group 3"/>
          <p:cNvGrpSpPr>
            <a:grpSpLocks/>
          </p:cNvGrpSpPr>
          <p:nvPr/>
        </p:nvGrpSpPr>
        <p:grpSpPr bwMode="auto">
          <a:xfrm>
            <a:off x="76200" y="1130300"/>
            <a:ext cx="8918575" cy="5280025"/>
            <a:chOff x="48" y="754"/>
            <a:chExt cx="5618" cy="3326"/>
          </a:xfrm>
        </p:grpSpPr>
        <p:pic>
          <p:nvPicPr>
            <p:cNvPr id="496644" name="Picture 4"/>
            <p:cNvPicPr>
              <a:picLocks noChangeAspect="1" noChangeArrowheads="1"/>
            </p:cNvPicPr>
            <p:nvPr/>
          </p:nvPicPr>
          <p:blipFill>
            <a:blip r:embed="rId3" cstate="print"/>
            <a:srcRect r="3716" b="21271"/>
            <a:stretch>
              <a:fillRect/>
            </a:stretch>
          </p:blipFill>
          <p:spPr bwMode="auto">
            <a:xfrm>
              <a:off x="48" y="754"/>
              <a:ext cx="5546" cy="2542"/>
            </a:xfrm>
            <a:prstGeom prst="rect">
              <a:avLst/>
            </a:prstGeom>
            <a:noFill/>
            <a:ln>
              <a:noFill/>
            </a:ln>
            <a:effectLst/>
          </p:spPr>
        </p:pic>
        <p:pic>
          <p:nvPicPr>
            <p:cNvPr id="496645" name="Picture 5"/>
            <p:cNvPicPr>
              <a:picLocks noChangeAspect="1" noChangeArrowheads="1"/>
            </p:cNvPicPr>
            <p:nvPr/>
          </p:nvPicPr>
          <p:blipFill>
            <a:blip r:embed="rId3" cstate="print"/>
            <a:srcRect l="61818" t="67989" r="2464"/>
            <a:stretch>
              <a:fillRect/>
            </a:stretch>
          </p:blipFill>
          <p:spPr bwMode="auto">
            <a:xfrm>
              <a:off x="3608" y="3046"/>
              <a:ext cx="2058" cy="1034"/>
            </a:xfrm>
            <a:prstGeom prst="rect">
              <a:avLst/>
            </a:prstGeom>
            <a:noFill/>
            <a:ln>
              <a:noFill/>
            </a:ln>
            <a:effectLst/>
          </p:spPr>
        </p:pic>
        <p:sp>
          <p:nvSpPr>
            <p:cNvPr id="496646" name="Text Box 6"/>
            <p:cNvSpPr txBox="1">
              <a:spLocks noChangeArrowheads="1"/>
            </p:cNvSpPr>
            <p:nvPr/>
          </p:nvSpPr>
          <p:spPr bwMode="auto">
            <a:xfrm>
              <a:off x="4170" y="2296"/>
              <a:ext cx="452" cy="212"/>
            </a:xfrm>
            <a:prstGeom prst="rect">
              <a:avLst/>
            </a:prstGeom>
            <a:solidFill>
              <a:schemeClr val="bg1"/>
            </a:solidFill>
            <a:ln w="9525" algn="ctr">
              <a:noFill/>
              <a:miter lim="800000"/>
              <a:headEnd/>
              <a:tailEnd/>
            </a:ln>
            <a:effectLst/>
          </p:spPr>
          <p:txBody>
            <a:bodyPr wrap="none">
              <a:spAutoFit/>
            </a:bodyPr>
            <a:lstStyle/>
            <a:p>
              <a:pPr algn="ctr"/>
              <a:r>
                <a:rPr lang="en-US">
                  <a:cs typeface="Arial" pitchFamily="34" charset="0"/>
                </a:rPr>
                <a:t>1 sec</a:t>
              </a:r>
            </a:p>
          </p:txBody>
        </p:sp>
      </p:grpSp>
      <p:sp>
        <p:nvSpPr>
          <p:cNvPr id="496647" name="Rectangle 7"/>
          <p:cNvSpPr>
            <a:spLocks noGrp="1" noChangeArrowheads="1"/>
          </p:cNvSpPr>
          <p:nvPr>
            <p:ph type="title" idx="4294967295"/>
          </p:nvPr>
        </p:nvSpPr>
        <p:spPr>
          <a:xfrm>
            <a:off x="457200" y="11393"/>
            <a:ext cx="8229600" cy="1143000"/>
          </a:xfrm>
          <a:noFill/>
        </p:spPr>
        <p:txBody>
          <a:bodyPr/>
          <a:lstStyle/>
          <a:p>
            <a:r>
              <a:rPr lang="en-US" sz="2800" b="1" dirty="0" smtClean="0">
                <a:effectLst/>
              </a:rPr>
              <a:t>MS</a:t>
            </a:r>
            <a:r>
              <a:rPr lang="en-US" sz="2800" b="1" baseline="30000" dirty="0" smtClean="0">
                <a:effectLst/>
              </a:rPr>
              <a:t>E</a:t>
            </a:r>
            <a:r>
              <a:rPr lang="en-US" sz="2800" b="1" dirty="0" smtClean="0">
                <a:effectLst/>
              </a:rPr>
              <a:t> Alternating High/Low Energy Acquisition</a:t>
            </a:r>
          </a:p>
        </p:txBody>
      </p:sp>
      <p:pic>
        <p:nvPicPr>
          <p:cNvPr id="496648" name="Picture 8"/>
          <p:cNvPicPr>
            <a:picLocks noChangeAspect="1" noChangeArrowheads="1"/>
          </p:cNvPicPr>
          <p:nvPr/>
        </p:nvPicPr>
        <p:blipFill>
          <a:blip r:embed="rId4" cstate="print"/>
          <a:srcRect r="21828"/>
          <a:stretch>
            <a:fillRect/>
          </a:stretch>
        </p:blipFill>
        <p:spPr bwMode="auto">
          <a:xfrm>
            <a:off x="304800" y="3905250"/>
            <a:ext cx="2343150" cy="2592388"/>
          </a:xfrm>
          <a:prstGeom prst="rect">
            <a:avLst/>
          </a:prstGeom>
          <a:solidFill>
            <a:schemeClr val="bg1"/>
          </a:solidFill>
          <a:ln w="9525" algn="ctr">
            <a:noFill/>
            <a:miter lim="800000"/>
            <a:headEnd/>
            <a:tailEnd/>
          </a:ln>
          <a:effectLst/>
        </p:spPr>
      </p:pic>
      <p:sp>
        <p:nvSpPr>
          <p:cNvPr id="496649" name="Text Box 9"/>
          <p:cNvSpPr txBox="1">
            <a:spLocks noChangeArrowheads="1"/>
          </p:cNvSpPr>
          <p:nvPr/>
        </p:nvSpPr>
        <p:spPr bwMode="auto">
          <a:xfrm>
            <a:off x="1547813" y="3963988"/>
            <a:ext cx="1389062" cy="701675"/>
          </a:xfrm>
          <a:prstGeom prst="rect">
            <a:avLst/>
          </a:prstGeom>
          <a:noFill/>
          <a:ln w="9525" algn="ctr">
            <a:noFill/>
            <a:miter lim="800000"/>
            <a:headEnd/>
            <a:tailEnd/>
          </a:ln>
          <a:effectLst/>
        </p:spPr>
        <p:txBody>
          <a:bodyPr wrap="none">
            <a:spAutoFit/>
          </a:bodyPr>
          <a:lstStyle/>
          <a:p>
            <a:pPr algn="ctr"/>
            <a:r>
              <a:rPr lang="en-US" sz="2000">
                <a:cs typeface="Arial" pitchFamily="34" charset="0"/>
              </a:rPr>
              <a:t>MS</a:t>
            </a:r>
          </a:p>
          <a:p>
            <a:pPr algn="ctr"/>
            <a:r>
              <a:rPr lang="en-US" sz="2000">
                <a:cs typeface="Arial" pitchFamily="34" charset="0"/>
              </a:rPr>
              <a:t>Precursor</a:t>
            </a:r>
          </a:p>
        </p:txBody>
      </p:sp>
      <p:sp>
        <p:nvSpPr>
          <p:cNvPr id="496650" name="Text Box 10"/>
          <p:cNvSpPr txBox="1">
            <a:spLocks noChangeArrowheads="1"/>
          </p:cNvSpPr>
          <p:nvPr/>
        </p:nvSpPr>
        <p:spPr bwMode="auto">
          <a:xfrm>
            <a:off x="2782888" y="5464175"/>
            <a:ext cx="1539875" cy="701675"/>
          </a:xfrm>
          <a:prstGeom prst="rect">
            <a:avLst/>
          </a:prstGeom>
          <a:noFill/>
          <a:ln w="9525" algn="ctr">
            <a:noFill/>
            <a:miter lim="800000"/>
            <a:headEnd/>
            <a:tailEnd/>
          </a:ln>
          <a:effectLst/>
        </p:spPr>
        <p:txBody>
          <a:bodyPr wrap="none">
            <a:spAutoFit/>
          </a:bodyPr>
          <a:lstStyle/>
          <a:p>
            <a:pPr algn="ctr"/>
            <a:r>
              <a:rPr lang="en-US" sz="2000">
                <a:solidFill>
                  <a:schemeClr val="bg1"/>
                </a:solidFill>
                <a:cs typeface="Arial" pitchFamily="34" charset="0"/>
              </a:rPr>
              <a:t>MS</a:t>
            </a:r>
            <a:r>
              <a:rPr lang="en-US" sz="2000" baseline="30000">
                <a:solidFill>
                  <a:schemeClr val="bg1"/>
                </a:solidFill>
                <a:cs typeface="Arial" pitchFamily="34" charset="0"/>
              </a:rPr>
              <a:t>E</a:t>
            </a:r>
            <a:endParaRPr lang="en-US" sz="2000">
              <a:solidFill>
                <a:schemeClr val="bg1"/>
              </a:solidFill>
              <a:cs typeface="Arial" pitchFamily="34" charset="0"/>
            </a:endParaRPr>
          </a:p>
          <a:p>
            <a:pPr algn="ctr"/>
            <a:r>
              <a:rPr lang="en-US" sz="2000">
                <a:solidFill>
                  <a:schemeClr val="bg1"/>
                </a:solidFill>
                <a:cs typeface="Arial" pitchFamily="34" charset="0"/>
              </a:rPr>
              <a:t>Fragments</a:t>
            </a:r>
          </a:p>
        </p:txBody>
      </p:sp>
      <p:sp>
        <p:nvSpPr>
          <p:cNvPr id="496651" name="Text Box 11"/>
          <p:cNvSpPr txBox="1">
            <a:spLocks noChangeArrowheads="1"/>
          </p:cNvSpPr>
          <p:nvPr/>
        </p:nvSpPr>
        <p:spPr bwMode="auto">
          <a:xfrm>
            <a:off x="501650" y="6483350"/>
            <a:ext cx="1733550" cy="336550"/>
          </a:xfrm>
          <a:prstGeom prst="rect">
            <a:avLst/>
          </a:prstGeom>
          <a:noFill/>
          <a:ln w="9525" algn="ctr">
            <a:noFill/>
            <a:miter lim="800000"/>
            <a:headEnd/>
            <a:tailEnd/>
          </a:ln>
          <a:effectLst/>
        </p:spPr>
        <p:txBody>
          <a:bodyPr wrap="none">
            <a:spAutoFit/>
          </a:bodyPr>
          <a:lstStyle/>
          <a:p>
            <a:pPr algn="ctr"/>
            <a:r>
              <a:rPr lang="en-US">
                <a:solidFill>
                  <a:schemeClr val="bg1"/>
                </a:solidFill>
                <a:cs typeface="Arial" pitchFamily="34" charset="0"/>
              </a:rPr>
              <a:t>Retention Time</a:t>
            </a:r>
          </a:p>
        </p:txBody>
      </p:sp>
      <p:pic>
        <p:nvPicPr>
          <p:cNvPr id="496652" name="Picture 12" descr="UZQTW(c)_v2"/>
          <p:cNvPicPr>
            <a:picLocks noChangeAspect="1" noChangeArrowheads="1"/>
          </p:cNvPicPr>
          <p:nvPr/>
        </p:nvPicPr>
        <p:blipFill>
          <a:blip r:embed="rId5" cstate="print"/>
          <a:srcRect l="62715" t="71477" r="29657" b="7805"/>
          <a:stretch>
            <a:fillRect/>
          </a:stretch>
        </p:blipFill>
        <p:spPr bwMode="auto">
          <a:xfrm>
            <a:off x="3267075" y="3749675"/>
            <a:ext cx="376238" cy="649288"/>
          </a:xfrm>
          <a:prstGeom prst="rect">
            <a:avLst/>
          </a:prstGeom>
          <a:noFill/>
        </p:spPr>
      </p:pic>
      <p:pic>
        <p:nvPicPr>
          <p:cNvPr id="496653" name="Picture 13" descr="UZQTW(c)_v2"/>
          <p:cNvPicPr>
            <a:picLocks noChangeAspect="1" noChangeArrowheads="1"/>
          </p:cNvPicPr>
          <p:nvPr/>
        </p:nvPicPr>
        <p:blipFill>
          <a:blip r:embed="rId5" cstate="print"/>
          <a:srcRect l="61653" t="12462" r="29657" b="67833"/>
          <a:stretch>
            <a:fillRect/>
          </a:stretch>
        </p:blipFill>
        <p:spPr bwMode="auto">
          <a:xfrm>
            <a:off x="3241675" y="2382838"/>
            <a:ext cx="428625" cy="617537"/>
          </a:xfrm>
          <a:prstGeom prst="rect">
            <a:avLst/>
          </a:prstGeom>
          <a:noFill/>
        </p:spPr>
      </p:pic>
      <p:pic>
        <p:nvPicPr>
          <p:cNvPr id="14" name="Picture 2"/>
          <p:cNvPicPr>
            <a:picLocks noChangeAspect="1" noChangeArrowheads="1"/>
          </p:cNvPicPr>
          <p:nvPr/>
        </p:nvPicPr>
        <p:blipFill>
          <a:blip r:embed="rId6" cstate="print"/>
          <a:srcRect l="7151" t="70055" r="37757"/>
          <a:stretch>
            <a:fillRect/>
          </a:stretch>
        </p:blipFill>
        <p:spPr bwMode="auto">
          <a:xfrm>
            <a:off x="2715490" y="5334000"/>
            <a:ext cx="2618509" cy="94124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15636" y="872845"/>
            <a:ext cx="8317130" cy="5608122"/>
          </a:xfrm>
          <a:prstGeom prst="rect">
            <a:avLst/>
          </a:prstGeom>
          <a:noFill/>
          <a:ln w="9525">
            <a:noFill/>
            <a:miter lim="800000"/>
            <a:headEnd/>
            <a:tailEnd/>
          </a:ln>
        </p:spPr>
      </p:pic>
      <p:sp>
        <p:nvSpPr>
          <p:cNvPr id="3" name="Rectangle 2"/>
          <p:cNvSpPr txBox="1">
            <a:spLocks noChangeArrowheads="1"/>
          </p:cNvSpPr>
          <p:nvPr/>
        </p:nvSpPr>
        <p:spPr>
          <a:xfrm>
            <a:off x="2919663" y="0"/>
            <a:ext cx="5330718" cy="1041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  High Definition UPLC/MS</a:t>
            </a:r>
            <a:r>
              <a:rPr kumimoji="0" lang="en-GB" sz="2400" b="1" i="0" u="none" strike="noStrike" kern="1200" cap="none" spc="0" normalizeH="0" baseline="30000" noProof="0" dirty="0" smtClean="0">
                <a:ln>
                  <a:noFill/>
                </a:ln>
                <a:solidFill>
                  <a:schemeClr val="tx1"/>
                </a:solidFill>
                <a:effectLst/>
                <a:uLnTx/>
                <a:uFillTx/>
                <a:latin typeface="+mj-lt"/>
                <a:ea typeface="+mj-ea"/>
                <a:cs typeface="+mj-cs"/>
              </a:rPr>
              <a:t>E</a:t>
            </a:r>
            <a:r>
              <a:rPr kumimoji="0" lang="en-GB" sz="2400" b="1" i="0" u="none" strike="noStrike" kern="1200" cap="none" spc="0" normalizeH="0" baseline="0" noProof="0" dirty="0" smtClean="0">
                <a:ln>
                  <a:noFill/>
                </a:ln>
                <a:solidFill>
                  <a:schemeClr val="tx1"/>
                </a:solidFill>
                <a:effectLst/>
                <a:uLnTx/>
                <a:uFillTx/>
                <a:latin typeface="+mj-lt"/>
                <a:ea typeface="+mj-ea"/>
                <a:cs typeface="+mj-cs"/>
              </a:rPr>
              <a:t> analysis</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Rectangle 3"/>
          <p:cNvSpPr/>
          <p:nvPr/>
        </p:nvSpPr>
        <p:spPr>
          <a:xfrm>
            <a:off x="-1" y="160420"/>
            <a:ext cx="2213812" cy="1090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Time Aligned Parallel (TAP) fragmentation</a:t>
            </a:r>
            <a:endParaRPr lang="en-US" sz="2400" b="1" dirty="0">
              <a:solidFill>
                <a:schemeClr val="tx1"/>
              </a:solidFill>
            </a:endParaRPr>
          </a:p>
        </p:txBody>
      </p:sp>
      <p:sp>
        <p:nvSpPr>
          <p:cNvPr id="5" name="TextBox 4"/>
          <p:cNvSpPr txBox="1"/>
          <p:nvPr/>
        </p:nvSpPr>
        <p:spPr>
          <a:xfrm>
            <a:off x="2422358" y="6488668"/>
            <a:ext cx="508473" cy="369332"/>
          </a:xfrm>
          <a:prstGeom prst="rect">
            <a:avLst/>
          </a:prstGeom>
          <a:noFill/>
        </p:spPr>
        <p:txBody>
          <a:bodyPr wrap="none" rtlCol="0">
            <a:spAutoFit/>
          </a:bodyPr>
          <a:lstStyle/>
          <a:p>
            <a:r>
              <a:rPr lang="en-US" b="1" dirty="0" smtClean="0"/>
              <a:t>CID</a:t>
            </a:r>
            <a:endParaRPr lang="en-US" b="1" dirty="0"/>
          </a:p>
        </p:txBody>
      </p:sp>
      <p:sp>
        <p:nvSpPr>
          <p:cNvPr id="6" name="TextBox 5"/>
          <p:cNvSpPr txBox="1"/>
          <p:nvPr/>
        </p:nvSpPr>
        <p:spPr>
          <a:xfrm>
            <a:off x="7563852" y="6488668"/>
            <a:ext cx="508473" cy="369332"/>
          </a:xfrm>
          <a:prstGeom prst="rect">
            <a:avLst/>
          </a:prstGeom>
          <a:noFill/>
        </p:spPr>
        <p:txBody>
          <a:bodyPr wrap="none" rtlCol="0">
            <a:spAutoFit/>
          </a:bodyPr>
          <a:lstStyle/>
          <a:p>
            <a:r>
              <a:rPr lang="en-US" b="1" dirty="0" smtClean="0"/>
              <a:t>CID</a:t>
            </a:r>
            <a:endParaRPr lang="en-US" b="1" dirty="0"/>
          </a:p>
        </p:txBody>
      </p:sp>
      <p:sp>
        <p:nvSpPr>
          <p:cNvPr id="7" name="TextBox 6"/>
          <p:cNvSpPr txBox="1"/>
          <p:nvPr/>
        </p:nvSpPr>
        <p:spPr>
          <a:xfrm>
            <a:off x="4820653" y="6488668"/>
            <a:ext cx="556563" cy="369332"/>
          </a:xfrm>
          <a:prstGeom prst="rect">
            <a:avLst/>
          </a:prstGeom>
          <a:noFill/>
        </p:spPr>
        <p:txBody>
          <a:bodyPr wrap="none" rtlCol="0">
            <a:spAutoFit/>
          </a:bodyPr>
          <a:lstStyle/>
          <a:p>
            <a:r>
              <a:rPr lang="en-US" b="1" dirty="0" smtClean="0"/>
              <a:t>IMS</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685800"/>
          </a:xfrm>
        </p:spPr>
        <p:txBody>
          <a:bodyPr/>
          <a:lstStyle/>
          <a:p>
            <a:r>
              <a:rPr lang="en-US" sz="3200" b="1"/>
              <a:t>Ionization Methods</a:t>
            </a:r>
          </a:p>
        </p:txBody>
      </p:sp>
      <p:pic>
        <p:nvPicPr>
          <p:cNvPr id="33795" name="Picture 3" descr="fenn_small"/>
          <p:cNvPicPr>
            <a:picLocks noChangeAspect="1" noChangeArrowheads="1"/>
          </p:cNvPicPr>
          <p:nvPr/>
        </p:nvPicPr>
        <p:blipFill>
          <a:blip r:embed="rId3" cstate="print"/>
          <a:srcRect/>
          <a:stretch>
            <a:fillRect/>
          </a:stretch>
        </p:blipFill>
        <p:spPr bwMode="auto">
          <a:xfrm>
            <a:off x="1092200" y="1752600"/>
            <a:ext cx="996950" cy="1169988"/>
          </a:xfrm>
          <a:prstGeom prst="rect">
            <a:avLst/>
          </a:prstGeom>
          <a:noFill/>
        </p:spPr>
      </p:pic>
      <p:pic>
        <p:nvPicPr>
          <p:cNvPr id="33796" name="Picture 4" descr="tanaka_small"/>
          <p:cNvPicPr>
            <a:picLocks noChangeAspect="1" noChangeArrowheads="1"/>
          </p:cNvPicPr>
          <p:nvPr/>
        </p:nvPicPr>
        <p:blipFill>
          <a:blip r:embed="rId4" cstate="print"/>
          <a:srcRect/>
          <a:stretch>
            <a:fillRect/>
          </a:stretch>
        </p:blipFill>
        <p:spPr bwMode="auto">
          <a:xfrm>
            <a:off x="1219200" y="4876800"/>
            <a:ext cx="895350" cy="1050925"/>
          </a:xfrm>
          <a:prstGeom prst="rect">
            <a:avLst/>
          </a:prstGeom>
          <a:noFill/>
        </p:spPr>
      </p:pic>
      <p:sp>
        <p:nvSpPr>
          <p:cNvPr id="33797" name="Text Box 5"/>
          <p:cNvSpPr txBox="1">
            <a:spLocks noChangeArrowheads="1"/>
          </p:cNvSpPr>
          <p:nvPr/>
        </p:nvSpPr>
        <p:spPr bwMode="auto">
          <a:xfrm>
            <a:off x="971550" y="2971800"/>
            <a:ext cx="1238250" cy="304800"/>
          </a:xfrm>
          <a:prstGeom prst="rect">
            <a:avLst/>
          </a:prstGeom>
          <a:noFill/>
          <a:ln w="9525">
            <a:noFill/>
            <a:miter lim="800000"/>
            <a:headEnd/>
            <a:tailEnd/>
          </a:ln>
          <a:effectLst/>
        </p:spPr>
        <p:txBody>
          <a:bodyPr wrap="none">
            <a:spAutoFit/>
          </a:bodyPr>
          <a:lstStyle/>
          <a:p>
            <a:pPr>
              <a:spcBef>
                <a:spcPct val="50000"/>
              </a:spcBef>
            </a:pPr>
            <a:r>
              <a:rPr lang="fi-FI" sz="1400"/>
              <a:t>John B. Fenn</a:t>
            </a:r>
            <a:endParaRPr lang="en-US" sz="1400"/>
          </a:p>
        </p:txBody>
      </p:sp>
      <p:sp>
        <p:nvSpPr>
          <p:cNvPr id="33798" name="Text Box 6"/>
          <p:cNvSpPr txBox="1">
            <a:spLocks noChangeArrowheads="1"/>
          </p:cNvSpPr>
          <p:nvPr/>
        </p:nvSpPr>
        <p:spPr bwMode="auto">
          <a:xfrm>
            <a:off x="990600" y="6019800"/>
            <a:ext cx="1308100" cy="304800"/>
          </a:xfrm>
          <a:prstGeom prst="rect">
            <a:avLst/>
          </a:prstGeom>
          <a:noFill/>
          <a:ln w="9525">
            <a:noFill/>
            <a:miter lim="800000"/>
            <a:headEnd/>
            <a:tailEnd/>
          </a:ln>
          <a:effectLst/>
        </p:spPr>
        <p:txBody>
          <a:bodyPr wrap="none">
            <a:spAutoFit/>
          </a:bodyPr>
          <a:lstStyle/>
          <a:p>
            <a:pPr>
              <a:spcBef>
                <a:spcPct val="50000"/>
              </a:spcBef>
            </a:pPr>
            <a:r>
              <a:rPr lang="en-US" sz="1400"/>
              <a:t>Koichi Tanaka</a:t>
            </a:r>
          </a:p>
        </p:txBody>
      </p:sp>
      <p:sp>
        <p:nvSpPr>
          <p:cNvPr id="33799" name="Text Box 7"/>
          <p:cNvSpPr txBox="1">
            <a:spLocks noChangeArrowheads="1"/>
          </p:cNvSpPr>
          <p:nvPr/>
        </p:nvSpPr>
        <p:spPr bwMode="auto">
          <a:xfrm>
            <a:off x="368300" y="1333500"/>
            <a:ext cx="2603500" cy="366713"/>
          </a:xfrm>
          <a:prstGeom prst="rect">
            <a:avLst/>
          </a:prstGeom>
          <a:noFill/>
          <a:ln w="9525">
            <a:noFill/>
            <a:miter lim="800000"/>
            <a:headEnd/>
            <a:tailEnd/>
          </a:ln>
          <a:effectLst/>
        </p:spPr>
        <p:txBody>
          <a:bodyPr>
            <a:spAutoFit/>
          </a:bodyPr>
          <a:lstStyle/>
          <a:p>
            <a:r>
              <a:rPr lang="en-US"/>
              <a:t>Electrospray Ionization</a:t>
            </a:r>
          </a:p>
        </p:txBody>
      </p:sp>
      <p:sp>
        <p:nvSpPr>
          <p:cNvPr id="33800" name="Text Box 8"/>
          <p:cNvSpPr txBox="1">
            <a:spLocks noChangeArrowheads="1"/>
          </p:cNvSpPr>
          <p:nvPr/>
        </p:nvSpPr>
        <p:spPr bwMode="auto">
          <a:xfrm>
            <a:off x="457200" y="3884613"/>
            <a:ext cx="2438400" cy="915987"/>
          </a:xfrm>
          <a:prstGeom prst="rect">
            <a:avLst/>
          </a:prstGeom>
          <a:noFill/>
          <a:ln w="9525">
            <a:noFill/>
            <a:miter lim="800000"/>
            <a:headEnd/>
            <a:tailEnd/>
          </a:ln>
          <a:effectLst/>
        </p:spPr>
        <p:txBody>
          <a:bodyPr>
            <a:spAutoFit/>
          </a:bodyPr>
          <a:lstStyle/>
          <a:p>
            <a:pPr algn="ctr"/>
            <a:r>
              <a:rPr lang="en-US"/>
              <a:t>Matrix Assisted Laser Desorption Ionization (MALDI)</a:t>
            </a:r>
          </a:p>
        </p:txBody>
      </p:sp>
      <p:grpSp>
        <p:nvGrpSpPr>
          <p:cNvPr id="2" name="Group 9"/>
          <p:cNvGrpSpPr>
            <a:grpSpLocks/>
          </p:cNvGrpSpPr>
          <p:nvPr/>
        </p:nvGrpSpPr>
        <p:grpSpPr bwMode="auto">
          <a:xfrm>
            <a:off x="3429000" y="711200"/>
            <a:ext cx="5334000" cy="6105525"/>
            <a:chOff x="1152" y="672"/>
            <a:chExt cx="3360" cy="3504"/>
          </a:xfrm>
        </p:grpSpPr>
        <p:pic>
          <p:nvPicPr>
            <p:cNvPr id="33802" name="Picture 10" descr="mass_large"/>
            <p:cNvPicPr>
              <a:picLocks noChangeAspect="1" noChangeArrowheads="1"/>
            </p:cNvPicPr>
            <p:nvPr/>
          </p:nvPicPr>
          <p:blipFill>
            <a:blip r:embed="rId5" cstate="print"/>
            <a:srcRect t="2667"/>
            <a:stretch>
              <a:fillRect/>
            </a:stretch>
          </p:blipFill>
          <p:spPr bwMode="auto">
            <a:xfrm>
              <a:off x="1152" y="672"/>
              <a:ext cx="3360" cy="3504"/>
            </a:xfrm>
            <a:prstGeom prst="rect">
              <a:avLst/>
            </a:prstGeom>
            <a:solidFill>
              <a:schemeClr val="tx1"/>
            </a:solidFill>
            <a:ln w="9525">
              <a:noFill/>
              <a:miter lim="800000"/>
              <a:headEnd/>
              <a:tailEnd/>
            </a:ln>
          </p:spPr>
        </p:pic>
        <p:sp>
          <p:nvSpPr>
            <p:cNvPr id="33803" name="Text Box 11"/>
            <p:cNvSpPr txBox="1">
              <a:spLocks noChangeArrowheads="1"/>
            </p:cNvSpPr>
            <p:nvPr/>
          </p:nvSpPr>
          <p:spPr bwMode="auto">
            <a:xfrm>
              <a:off x="3441" y="3984"/>
              <a:ext cx="1071" cy="175"/>
            </a:xfrm>
            <a:prstGeom prst="rect">
              <a:avLst/>
            </a:prstGeom>
            <a:noFill/>
            <a:ln w="9525">
              <a:noFill/>
              <a:miter lim="800000"/>
              <a:headEnd/>
              <a:tailEnd/>
            </a:ln>
            <a:effectLst/>
          </p:spPr>
          <p:txBody>
            <a:bodyPr wrap="none">
              <a:spAutoFit/>
            </a:bodyPr>
            <a:lstStyle/>
            <a:p>
              <a:r>
                <a:rPr lang="en-US" sz="1400">
                  <a:solidFill>
                    <a:schemeClr val="bg1"/>
                  </a:solidFill>
                </a:rPr>
                <a:t>(Nobel, e-museum)</a:t>
              </a:r>
            </a:p>
          </p:txBody>
        </p:sp>
      </p:grpSp>
      <p:sp>
        <p:nvSpPr>
          <p:cNvPr id="33804" name="Text Box 12"/>
          <p:cNvSpPr txBox="1">
            <a:spLocks noChangeArrowheads="1"/>
          </p:cNvSpPr>
          <p:nvPr/>
        </p:nvSpPr>
        <p:spPr bwMode="auto">
          <a:xfrm>
            <a:off x="0" y="776288"/>
            <a:ext cx="3448050" cy="366712"/>
          </a:xfrm>
          <a:prstGeom prst="rect">
            <a:avLst/>
          </a:prstGeom>
          <a:noFill/>
          <a:ln w="9525">
            <a:noFill/>
            <a:miter lim="800000"/>
            <a:headEnd/>
            <a:tailEnd/>
          </a:ln>
          <a:effectLst/>
        </p:spPr>
        <p:txBody>
          <a:bodyPr wrap="none">
            <a:spAutoFit/>
          </a:bodyPr>
          <a:lstStyle/>
          <a:p>
            <a:r>
              <a:rPr lang="en-US" b="1">
                <a:solidFill>
                  <a:schemeClr val="tx2"/>
                </a:solidFill>
              </a:rPr>
              <a:t>Nobel Prize in Chemistry 2002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916113" y="711200"/>
            <a:ext cx="1497012" cy="396875"/>
          </a:xfrm>
          <a:prstGeom prst="rect">
            <a:avLst/>
          </a:prstGeom>
          <a:noFill/>
          <a:ln w="9525">
            <a:noFill/>
            <a:miter lim="800000"/>
            <a:headEnd/>
            <a:tailEnd/>
          </a:ln>
          <a:effectLst/>
        </p:spPr>
        <p:txBody>
          <a:bodyPr wrap="none">
            <a:spAutoFit/>
          </a:bodyPr>
          <a:lstStyle/>
          <a:p>
            <a:r>
              <a:rPr lang="en-US" sz="2000" b="1"/>
              <a:t>Resolution</a:t>
            </a:r>
          </a:p>
        </p:txBody>
      </p:sp>
      <p:sp>
        <p:nvSpPr>
          <p:cNvPr id="3077" name="Text Box 5"/>
          <p:cNvSpPr txBox="1">
            <a:spLocks noChangeArrowheads="1"/>
          </p:cNvSpPr>
          <p:nvPr/>
        </p:nvSpPr>
        <p:spPr bwMode="auto">
          <a:xfrm>
            <a:off x="5730875" y="760413"/>
            <a:ext cx="2033588" cy="396875"/>
          </a:xfrm>
          <a:prstGeom prst="rect">
            <a:avLst/>
          </a:prstGeom>
          <a:noFill/>
          <a:ln w="9525">
            <a:noFill/>
            <a:miter lim="800000"/>
            <a:headEnd/>
            <a:tailEnd/>
          </a:ln>
          <a:effectLst/>
        </p:spPr>
        <p:txBody>
          <a:bodyPr wrap="none">
            <a:spAutoFit/>
          </a:bodyPr>
          <a:lstStyle/>
          <a:p>
            <a:r>
              <a:rPr lang="en-US" sz="2000" b="1"/>
              <a:t>Mass Accuracy</a:t>
            </a:r>
          </a:p>
        </p:txBody>
      </p:sp>
      <p:sp>
        <p:nvSpPr>
          <p:cNvPr id="3078" name="Text Box 6"/>
          <p:cNvSpPr txBox="1">
            <a:spLocks noChangeArrowheads="1"/>
          </p:cNvSpPr>
          <p:nvPr/>
        </p:nvSpPr>
        <p:spPr bwMode="auto">
          <a:xfrm>
            <a:off x="1546225" y="4281488"/>
            <a:ext cx="3441700" cy="396875"/>
          </a:xfrm>
          <a:prstGeom prst="rect">
            <a:avLst/>
          </a:prstGeom>
          <a:noFill/>
          <a:ln w="9525">
            <a:noFill/>
            <a:miter lim="800000"/>
            <a:headEnd/>
            <a:tailEnd/>
          </a:ln>
          <a:effectLst/>
        </p:spPr>
        <p:txBody>
          <a:bodyPr wrap="none">
            <a:spAutoFit/>
          </a:bodyPr>
          <a:lstStyle/>
          <a:p>
            <a:r>
              <a:rPr lang="en-US" sz="2000" b="1"/>
              <a:t>Fragmentation Capabilities</a:t>
            </a:r>
          </a:p>
        </p:txBody>
      </p:sp>
      <p:sp>
        <p:nvSpPr>
          <p:cNvPr id="3079" name="Text Box 7"/>
          <p:cNvSpPr txBox="1">
            <a:spLocks noChangeArrowheads="1"/>
          </p:cNvSpPr>
          <p:nvPr/>
        </p:nvSpPr>
        <p:spPr bwMode="auto">
          <a:xfrm>
            <a:off x="368300" y="101600"/>
            <a:ext cx="8410575" cy="457200"/>
          </a:xfrm>
          <a:prstGeom prst="rect">
            <a:avLst/>
          </a:prstGeom>
          <a:noFill/>
          <a:ln w="9525">
            <a:noFill/>
            <a:miter lim="800000"/>
            <a:headEnd/>
            <a:tailEnd/>
          </a:ln>
          <a:effectLst/>
        </p:spPr>
        <p:txBody>
          <a:bodyPr wrap="none">
            <a:spAutoFit/>
          </a:bodyPr>
          <a:lstStyle/>
          <a:p>
            <a:r>
              <a:rPr lang="en-US" sz="2400" b="1"/>
              <a:t>Fourier Transform Ion Cyclotron Resonance (FT-ICR) MS</a:t>
            </a:r>
          </a:p>
        </p:txBody>
      </p:sp>
      <p:grpSp>
        <p:nvGrpSpPr>
          <p:cNvPr id="2" name="Group 464"/>
          <p:cNvGrpSpPr>
            <a:grpSpLocks/>
          </p:cNvGrpSpPr>
          <p:nvPr/>
        </p:nvGrpSpPr>
        <p:grpSpPr bwMode="auto">
          <a:xfrm>
            <a:off x="2563813" y="3836988"/>
            <a:ext cx="5561012" cy="2981325"/>
            <a:chOff x="1601" y="2312"/>
            <a:chExt cx="3503" cy="1878"/>
          </a:xfrm>
        </p:grpSpPr>
        <p:sp>
          <p:nvSpPr>
            <p:cNvPr id="3161" name="Text Box 89"/>
            <p:cNvSpPr txBox="1">
              <a:spLocks noChangeArrowheads="1"/>
            </p:cNvSpPr>
            <p:nvPr/>
          </p:nvSpPr>
          <p:spPr bwMode="auto">
            <a:xfrm>
              <a:off x="1757" y="3087"/>
              <a:ext cx="318" cy="192"/>
            </a:xfrm>
            <a:prstGeom prst="rect">
              <a:avLst/>
            </a:prstGeom>
            <a:noFill/>
            <a:ln w="9525">
              <a:noFill/>
              <a:miter lim="800000"/>
              <a:headEnd/>
              <a:tailEnd/>
            </a:ln>
            <a:effectLst/>
          </p:spPr>
          <p:txBody>
            <a:bodyPr wrap="none">
              <a:spAutoFit/>
            </a:bodyPr>
            <a:lstStyle/>
            <a:p>
              <a:pPr eaLnBrk="0" hangingPunct="0"/>
              <a:r>
                <a:rPr lang="en-US" sz="1400" b="1"/>
                <a:t>H</a:t>
              </a:r>
              <a:r>
                <a:rPr lang="en-US" sz="1400" b="1" baseline="-25000"/>
                <a:t>2</a:t>
              </a:r>
              <a:r>
                <a:rPr lang="en-US" sz="1400" b="1"/>
                <a:t>N</a:t>
              </a:r>
            </a:p>
          </p:txBody>
        </p:sp>
        <p:sp>
          <p:nvSpPr>
            <p:cNvPr id="3162" name="Line 90"/>
            <p:cNvSpPr>
              <a:spLocks noChangeShapeType="1"/>
            </p:cNvSpPr>
            <p:nvPr/>
          </p:nvSpPr>
          <p:spPr bwMode="auto">
            <a:xfrm>
              <a:off x="2053" y="3179"/>
              <a:ext cx="66" cy="0"/>
            </a:xfrm>
            <a:prstGeom prst="line">
              <a:avLst/>
            </a:prstGeom>
            <a:noFill/>
            <a:ln w="28575">
              <a:solidFill>
                <a:schemeClr val="tx1"/>
              </a:solidFill>
              <a:round/>
              <a:headEnd/>
              <a:tailEnd/>
            </a:ln>
            <a:effectLst/>
          </p:spPr>
          <p:txBody>
            <a:bodyPr wrap="none" anchor="ctr"/>
            <a:lstStyle/>
            <a:p>
              <a:endParaRPr lang="en-US"/>
            </a:p>
          </p:txBody>
        </p:sp>
        <p:sp>
          <p:nvSpPr>
            <p:cNvPr id="3163" name="Text Box 91"/>
            <p:cNvSpPr txBox="1">
              <a:spLocks noChangeArrowheads="1"/>
            </p:cNvSpPr>
            <p:nvPr/>
          </p:nvSpPr>
          <p:spPr bwMode="auto">
            <a:xfrm>
              <a:off x="2086" y="3087"/>
              <a:ext cx="197" cy="192"/>
            </a:xfrm>
            <a:prstGeom prst="rect">
              <a:avLst/>
            </a:prstGeom>
            <a:noFill/>
            <a:ln w="9525">
              <a:noFill/>
              <a:miter lim="800000"/>
              <a:headEnd/>
              <a:tailEnd/>
            </a:ln>
            <a:effectLst/>
          </p:spPr>
          <p:txBody>
            <a:bodyPr wrap="none">
              <a:spAutoFit/>
            </a:bodyPr>
            <a:lstStyle/>
            <a:p>
              <a:pPr eaLnBrk="0" hangingPunct="0"/>
              <a:r>
                <a:rPr lang="en-US" sz="1400" b="1"/>
                <a:t>C</a:t>
              </a:r>
            </a:p>
          </p:txBody>
        </p:sp>
        <p:sp>
          <p:nvSpPr>
            <p:cNvPr id="3164" name="Text Box 92"/>
            <p:cNvSpPr txBox="1">
              <a:spLocks noChangeArrowheads="1"/>
            </p:cNvSpPr>
            <p:nvPr/>
          </p:nvSpPr>
          <p:spPr bwMode="auto">
            <a:xfrm>
              <a:off x="2278" y="3087"/>
              <a:ext cx="197" cy="192"/>
            </a:xfrm>
            <a:prstGeom prst="rect">
              <a:avLst/>
            </a:prstGeom>
            <a:noFill/>
            <a:ln w="9525">
              <a:noFill/>
              <a:miter lim="800000"/>
              <a:headEnd/>
              <a:tailEnd/>
            </a:ln>
            <a:effectLst/>
          </p:spPr>
          <p:txBody>
            <a:bodyPr wrap="none">
              <a:spAutoFit/>
            </a:bodyPr>
            <a:lstStyle/>
            <a:p>
              <a:pPr eaLnBrk="0" hangingPunct="0"/>
              <a:r>
                <a:rPr lang="en-US" sz="1400" b="1"/>
                <a:t>C</a:t>
              </a:r>
            </a:p>
          </p:txBody>
        </p:sp>
        <p:sp>
          <p:nvSpPr>
            <p:cNvPr id="3165" name="Text Box 93"/>
            <p:cNvSpPr txBox="1">
              <a:spLocks noChangeArrowheads="1"/>
            </p:cNvSpPr>
            <p:nvPr/>
          </p:nvSpPr>
          <p:spPr bwMode="auto">
            <a:xfrm>
              <a:off x="2705" y="3087"/>
              <a:ext cx="197" cy="192"/>
            </a:xfrm>
            <a:prstGeom prst="rect">
              <a:avLst/>
            </a:prstGeom>
            <a:noFill/>
            <a:ln w="9525">
              <a:noFill/>
              <a:miter lim="800000"/>
              <a:headEnd/>
              <a:tailEnd/>
            </a:ln>
            <a:effectLst/>
          </p:spPr>
          <p:txBody>
            <a:bodyPr wrap="none">
              <a:spAutoFit/>
            </a:bodyPr>
            <a:lstStyle/>
            <a:p>
              <a:pPr eaLnBrk="0" hangingPunct="0"/>
              <a:r>
                <a:rPr lang="en-US" sz="1400" b="1"/>
                <a:t>N</a:t>
              </a:r>
            </a:p>
          </p:txBody>
        </p:sp>
        <p:sp>
          <p:nvSpPr>
            <p:cNvPr id="3166" name="Line 94"/>
            <p:cNvSpPr>
              <a:spLocks noChangeShapeType="1"/>
            </p:cNvSpPr>
            <p:nvPr/>
          </p:nvSpPr>
          <p:spPr bwMode="auto">
            <a:xfrm>
              <a:off x="2245" y="3183"/>
              <a:ext cx="66" cy="0"/>
            </a:xfrm>
            <a:prstGeom prst="line">
              <a:avLst/>
            </a:prstGeom>
            <a:noFill/>
            <a:ln w="28575">
              <a:solidFill>
                <a:schemeClr val="tx1"/>
              </a:solidFill>
              <a:round/>
              <a:headEnd/>
              <a:tailEnd/>
            </a:ln>
            <a:effectLst/>
          </p:spPr>
          <p:txBody>
            <a:bodyPr wrap="none" anchor="ctr"/>
            <a:lstStyle/>
            <a:p>
              <a:endParaRPr lang="en-US"/>
            </a:p>
          </p:txBody>
        </p:sp>
        <p:sp>
          <p:nvSpPr>
            <p:cNvPr id="3167" name="Line 95"/>
            <p:cNvSpPr>
              <a:spLocks noChangeShapeType="1"/>
            </p:cNvSpPr>
            <p:nvPr/>
          </p:nvSpPr>
          <p:spPr bwMode="auto">
            <a:xfrm>
              <a:off x="2681" y="3182"/>
              <a:ext cx="67" cy="0"/>
            </a:xfrm>
            <a:prstGeom prst="line">
              <a:avLst/>
            </a:prstGeom>
            <a:noFill/>
            <a:ln w="28575">
              <a:solidFill>
                <a:schemeClr val="tx1"/>
              </a:solidFill>
              <a:round/>
              <a:headEnd/>
              <a:tailEnd/>
            </a:ln>
            <a:effectLst/>
          </p:spPr>
          <p:txBody>
            <a:bodyPr wrap="none" anchor="ctr"/>
            <a:lstStyle/>
            <a:p>
              <a:endParaRPr lang="en-US"/>
            </a:p>
          </p:txBody>
        </p:sp>
        <p:sp>
          <p:nvSpPr>
            <p:cNvPr id="3168" name="Line 96"/>
            <p:cNvSpPr>
              <a:spLocks noChangeShapeType="1"/>
            </p:cNvSpPr>
            <p:nvPr/>
          </p:nvSpPr>
          <p:spPr bwMode="auto">
            <a:xfrm rot="-5400000">
              <a:off x="2146" y="3085"/>
              <a:ext cx="62" cy="0"/>
            </a:xfrm>
            <a:prstGeom prst="line">
              <a:avLst/>
            </a:prstGeom>
            <a:noFill/>
            <a:ln w="28575">
              <a:solidFill>
                <a:schemeClr val="tx1"/>
              </a:solidFill>
              <a:round/>
              <a:headEnd/>
              <a:tailEnd/>
            </a:ln>
            <a:effectLst/>
          </p:spPr>
          <p:txBody>
            <a:bodyPr wrap="none" anchor="ctr"/>
            <a:lstStyle/>
            <a:p>
              <a:endParaRPr lang="en-US"/>
            </a:p>
          </p:txBody>
        </p:sp>
        <p:sp>
          <p:nvSpPr>
            <p:cNvPr id="3169" name="Line 97"/>
            <p:cNvSpPr>
              <a:spLocks noChangeShapeType="1"/>
            </p:cNvSpPr>
            <p:nvPr/>
          </p:nvSpPr>
          <p:spPr bwMode="auto">
            <a:xfrm rot="-5400000">
              <a:off x="2331" y="3082"/>
              <a:ext cx="62" cy="0"/>
            </a:xfrm>
            <a:prstGeom prst="line">
              <a:avLst/>
            </a:prstGeom>
            <a:noFill/>
            <a:ln w="28575">
              <a:solidFill>
                <a:schemeClr val="tx1"/>
              </a:solidFill>
              <a:round/>
              <a:headEnd/>
              <a:tailEnd/>
            </a:ln>
            <a:effectLst/>
          </p:spPr>
          <p:txBody>
            <a:bodyPr wrap="none" anchor="ctr"/>
            <a:lstStyle/>
            <a:p>
              <a:endParaRPr lang="en-US"/>
            </a:p>
          </p:txBody>
        </p:sp>
        <p:sp>
          <p:nvSpPr>
            <p:cNvPr id="3170" name="Line 98"/>
            <p:cNvSpPr>
              <a:spLocks noChangeShapeType="1"/>
            </p:cNvSpPr>
            <p:nvPr/>
          </p:nvSpPr>
          <p:spPr bwMode="auto">
            <a:xfrm rot="-5400000">
              <a:off x="2768" y="3266"/>
              <a:ext cx="62" cy="0"/>
            </a:xfrm>
            <a:prstGeom prst="line">
              <a:avLst/>
            </a:prstGeom>
            <a:noFill/>
            <a:ln w="28575">
              <a:solidFill>
                <a:schemeClr val="tx1"/>
              </a:solidFill>
              <a:round/>
              <a:headEnd/>
              <a:tailEnd/>
            </a:ln>
            <a:effectLst/>
          </p:spPr>
          <p:txBody>
            <a:bodyPr wrap="none" anchor="ctr"/>
            <a:lstStyle/>
            <a:p>
              <a:endParaRPr lang="en-US"/>
            </a:p>
          </p:txBody>
        </p:sp>
        <p:sp>
          <p:nvSpPr>
            <p:cNvPr id="3171" name="Text Box 99"/>
            <p:cNvSpPr txBox="1">
              <a:spLocks noChangeArrowheads="1"/>
            </p:cNvSpPr>
            <p:nvPr/>
          </p:nvSpPr>
          <p:spPr bwMode="auto">
            <a:xfrm>
              <a:off x="2277" y="2893"/>
              <a:ext cx="203" cy="192"/>
            </a:xfrm>
            <a:prstGeom prst="rect">
              <a:avLst/>
            </a:prstGeom>
            <a:noFill/>
            <a:ln w="9525">
              <a:noFill/>
              <a:miter lim="800000"/>
              <a:headEnd/>
              <a:tailEnd/>
            </a:ln>
            <a:effectLst/>
          </p:spPr>
          <p:txBody>
            <a:bodyPr wrap="none">
              <a:spAutoFit/>
            </a:bodyPr>
            <a:lstStyle/>
            <a:p>
              <a:pPr eaLnBrk="0" hangingPunct="0"/>
              <a:r>
                <a:rPr lang="en-US" sz="1400" b="1"/>
                <a:t>O</a:t>
              </a:r>
            </a:p>
          </p:txBody>
        </p:sp>
        <p:sp>
          <p:nvSpPr>
            <p:cNvPr id="3172" name="Line 100"/>
            <p:cNvSpPr>
              <a:spLocks noChangeShapeType="1"/>
            </p:cNvSpPr>
            <p:nvPr/>
          </p:nvSpPr>
          <p:spPr bwMode="auto">
            <a:xfrm rot="-5400000">
              <a:off x="2352" y="3085"/>
              <a:ext cx="62" cy="0"/>
            </a:xfrm>
            <a:prstGeom prst="line">
              <a:avLst/>
            </a:prstGeom>
            <a:noFill/>
            <a:ln w="28575">
              <a:solidFill>
                <a:schemeClr val="tx1"/>
              </a:solidFill>
              <a:round/>
              <a:headEnd/>
              <a:tailEnd/>
            </a:ln>
            <a:effectLst/>
          </p:spPr>
          <p:txBody>
            <a:bodyPr wrap="none" anchor="ctr"/>
            <a:lstStyle/>
            <a:p>
              <a:endParaRPr lang="en-US"/>
            </a:p>
          </p:txBody>
        </p:sp>
        <p:sp>
          <p:nvSpPr>
            <p:cNvPr id="3173" name="Text Box 101"/>
            <p:cNvSpPr txBox="1">
              <a:spLocks noChangeArrowheads="1"/>
            </p:cNvSpPr>
            <p:nvPr/>
          </p:nvSpPr>
          <p:spPr bwMode="auto">
            <a:xfrm>
              <a:off x="2079" y="2886"/>
              <a:ext cx="237" cy="192"/>
            </a:xfrm>
            <a:prstGeom prst="rect">
              <a:avLst/>
            </a:prstGeom>
            <a:noFill/>
            <a:ln w="9525">
              <a:noFill/>
              <a:miter lim="800000"/>
              <a:headEnd/>
              <a:tailEnd/>
            </a:ln>
            <a:effectLst/>
          </p:spPr>
          <p:txBody>
            <a:bodyPr wrap="none">
              <a:spAutoFit/>
            </a:bodyPr>
            <a:lstStyle/>
            <a:p>
              <a:pPr eaLnBrk="0" hangingPunct="0"/>
              <a:r>
                <a:rPr lang="en-US" sz="1400" b="1"/>
                <a:t>R</a:t>
              </a:r>
              <a:r>
                <a:rPr lang="en-US" sz="1400" b="1" baseline="-25000"/>
                <a:t>1</a:t>
              </a:r>
              <a:endParaRPr lang="en-US" sz="1400" b="1"/>
            </a:p>
          </p:txBody>
        </p:sp>
        <p:sp>
          <p:nvSpPr>
            <p:cNvPr id="3174" name="Line 102"/>
            <p:cNvSpPr>
              <a:spLocks noChangeShapeType="1"/>
            </p:cNvSpPr>
            <p:nvPr/>
          </p:nvSpPr>
          <p:spPr bwMode="auto">
            <a:xfrm>
              <a:off x="2872" y="3179"/>
              <a:ext cx="66" cy="0"/>
            </a:xfrm>
            <a:prstGeom prst="line">
              <a:avLst/>
            </a:prstGeom>
            <a:noFill/>
            <a:ln w="28575">
              <a:solidFill>
                <a:schemeClr val="tx1"/>
              </a:solidFill>
              <a:round/>
              <a:headEnd/>
              <a:tailEnd/>
            </a:ln>
            <a:effectLst/>
          </p:spPr>
          <p:txBody>
            <a:bodyPr wrap="none" anchor="ctr"/>
            <a:lstStyle/>
            <a:p>
              <a:endParaRPr lang="en-US"/>
            </a:p>
          </p:txBody>
        </p:sp>
        <p:sp>
          <p:nvSpPr>
            <p:cNvPr id="3175" name="Text Box 103"/>
            <p:cNvSpPr txBox="1">
              <a:spLocks noChangeArrowheads="1"/>
            </p:cNvSpPr>
            <p:nvPr/>
          </p:nvSpPr>
          <p:spPr bwMode="auto">
            <a:xfrm>
              <a:off x="2906" y="3087"/>
              <a:ext cx="197" cy="192"/>
            </a:xfrm>
            <a:prstGeom prst="rect">
              <a:avLst/>
            </a:prstGeom>
            <a:noFill/>
            <a:ln w="9525">
              <a:noFill/>
              <a:miter lim="800000"/>
              <a:headEnd/>
              <a:tailEnd/>
            </a:ln>
            <a:effectLst/>
          </p:spPr>
          <p:txBody>
            <a:bodyPr wrap="none">
              <a:spAutoFit/>
            </a:bodyPr>
            <a:lstStyle/>
            <a:p>
              <a:pPr eaLnBrk="0" hangingPunct="0"/>
              <a:r>
                <a:rPr lang="en-US" sz="1400" b="1"/>
                <a:t>C</a:t>
              </a:r>
            </a:p>
          </p:txBody>
        </p:sp>
        <p:sp>
          <p:nvSpPr>
            <p:cNvPr id="3176" name="Text Box 104"/>
            <p:cNvSpPr txBox="1">
              <a:spLocks noChangeArrowheads="1"/>
            </p:cNvSpPr>
            <p:nvPr/>
          </p:nvSpPr>
          <p:spPr bwMode="auto">
            <a:xfrm>
              <a:off x="3097" y="3087"/>
              <a:ext cx="197" cy="192"/>
            </a:xfrm>
            <a:prstGeom prst="rect">
              <a:avLst/>
            </a:prstGeom>
            <a:noFill/>
            <a:ln w="9525">
              <a:noFill/>
              <a:miter lim="800000"/>
              <a:headEnd/>
              <a:tailEnd/>
            </a:ln>
            <a:effectLst/>
          </p:spPr>
          <p:txBody>
            <a:bodyPr wrap="none">
              <a:spAutoFit/>
            </a:bodyPr>
            <a:lstStyle/>
            <a:p>
              <a:pPr eaLnBrk="0" hangingPunct="0"/>
              <a:r>
                <a:rPr lang="en-US" sz="1400" b="1"/>
                <a:t>C</a:t>
              </a:r>
            </a:p>
          </p:txBody>
        </p:sp>
        <p:sp>
          <p:nvSpPr>
            <p:cNvPr id="3177" name="Text Box 105"/>
            <p:cNvSpPr txBox="1">
              <a:spLocks noChangeArrowheads="1"/>
            </p:cNvSpPr>
            <p:nvPr/>
          </p:nvSpPr>
          <p:spPr bwMode="auto">
            <a:xfrm>
              <a:off x="3292" y="3087"/>
              <a:ext cx="197" cy="192"/>
            </a:xfrm>
            <a:prstGeom prst="rect">
              <a:avLst/>
            </a:prstGeom>
            <a:noFill/>
            <a:ln w="9525">
              <a:noFill/>
              <a:miter lim="800000"/>
              <a:headEnd/>
              <a:tailEnd/>
            </a:ln>
            <a:effectLst/>
          </p:spPr>
          <p:txBody>
            <a:bodyPr wrap="none">
              <a:spAutoFit/>
            </a:bodyPr>
            <a:lstStyle/>
            <a:p>
              <a:pPr eaLnBrk="0" hangingPunct="0"/>
              <a:r>
                <a:rPr lang="en-US" sz="1400" b="1"/>
                <a:t>N</a:t>
              </a:r>
            </a:p>
          </p:txBody>
        </p:sp>
        <p:sp>
          <p:nvSpPr>
            <p:cNvPr id="3178" name="Line 106"/>
            <p:cNvSpPr>
              <a:spLocks noChangeShapeType="1"/>
            </p:cNvSpPr>
            <p:nvPr/>
          </p:nvSpPr>
          <p:spPr bwMode="auto">
            <a:xfrm>
              <a:off x="3064" y="3183"/>
              <a:ext cx="66" cy="0"/>
            </a:xfrm>
            <a:prstGeom prst="line">
              <a:avLst/>
            </a:prstGeom>
            <a:noFill/>
            <a:ln w="28575">
              <a:solidFill>
                <a:schemeClr val="tx1"/>
              </a:solidFill>
              <a:round/>
              <a:headEnd/>
              <a:tailEnd/>
            </a:ln>
            <a:effectLst/>
          </p:spPr>
          <p:txBody>
            <a:bodyPr wrap="none" anchor="ctr"/>
            <a:lstStyle/>
            <a:p>
              <a:endParaRPr lang="en-US"/>
            </a:p>
          </p:txBody>
        </p:sp>
        <p:sp>
          <p:nvSpPr>
            <p:cNvPr id="3179" name="Line 107"/>
            <p:cNvSpPr>
              <a:spLocks noChangeShapeType="1"/>
            </p:cNvSpPr>
            <p:nvPr/>
          </p:nvSpPr>
          <p:spPr bwMode="auto">
            <a:xfrm>
              <a:off x="3257" y="3182"/>
              <a:ext cx="66" cy="0"/>
            </a:xfrm>
            <a:prstGeom prst="line">
              <a:avLst/>
            </a:prstGeom>
            <a:noFill/>
            <a:ln w="28575">
              <a:solidFill>
                <a:schemeClr val="tx1"/>
              </a:solidFill>
              <a:round/>
              <a:headEnd/>
              <a:tailEnd/>
            </a:ln>
            <a:effectLst/>
          </p:spPr>
          <p:txBody>
            <a:bodyPr wrap="none" anchor="ctr"/>
            <a:lstStyle/>
            <a:p>
              <a:endParaRPr lang="en-US"/>
            </a:p>
          </p:txBody>
        </p:sp>
        <p:sp>
          <p:nvSpPr>
            <p:cNvPr id="3180" name="Line 108"/>
            <p:cNvSpPr>
              <a:spLocks noChangeShapeType="1"/>
            </p:cNvSpPr>
            <p:nvPr/>
          </p:nvSpPr>
          <p:spPr bwMode="auto">
            <a:xfrm rot="-5400000">
              <a:off x="2965" y="3077"/>
              <a:ext cx="62" cy="0"/>
            </a:xfrm>
            <a:prstGeom prst="line">
              <a:avLst/>
            </a:prstGeom>
            <a:noFill/>
            <a:ln w="28575">
              <a:solidFill>
                <a:schemeClr val="tx1"/>
              </a:solidFill>
              <a:round/>
              <a:headEnd/>
              <a:tailEnd/>
            </a:ln>
            <a:effectLst/>
          </p:spPr>
          <p:txBody>
            <a:bodyPr wrap="none" anchor="ctr"/>
            <a:lstStyle/>
            <a:p>
              <a:endParaRPr lang="en-US"/>
            </a:p>
          </p:txBody>
        </p:sp>
        <p:sp>
          <p:nvSpPr>
            <p:cNvPr id="3181" name="Line 109"/>
            <p:cNvSpPr>
              <a:spLocks noChangeShapeType="1"/>
            </p:cNvSpPr>
            <p:nvPr/>
          </p:nvSpPr>
          <p:spPr bwMode="auto">
            <a:xfrm rot="-5400000">
              <a:off x="3150" y="3082"/>
              <a:ext cx="62" cy="0"/>
            </a:xfrm>
            <a:prstGeom prst="line">
              <a:avLst/>
            </a:prstGeom>
            <a:noFill/>
            <a:ln w="28575">
              <a:solidFill>
                <a:schemeClr val="tx1"/>
              </a:solidFill>
              <a:round/>
              <a:headEnd/>
              <a:tailEnd/>
            </a:ln>
            <a:effectLst/>
          </p:spPr>
          <p:txBody>
            <a:bodyPr wrap="none" anchor="ctr"/>
            <a:lstStyle/>
            <a:p>
              <a:endParaRPr lang="en-US"/>
            </a:p>
          </p:txBody>
        </p:sp>
        <p:sp>
          <p:nvSpPr>
            <p:cNvPr id="3182" name="Line 110"/>
            <p:cNvSpPr>
              <a:spLocks noChangeShapeType="1"/>
            </p:cNvSpPr>
            <p:nvPr/>
          </p:nvSpPr>
          <p:spPr bwMode="auto">
            <a:xfrm rot="-5400000">
              <a:off x="3350" y="3275"/>
              <a:ext cx="62" cy="0"/>
            </a:xfrm>
            <a:prstGeom prst="line">
              <a:avLst/>
            </a:prstGeom>
            <a:noFill/>
            <a:ln w="28575">
              <a:solidFill>
                <a:schemeClr val="tx1"/>
              </a:solidFill>
              <a:round/>
              <a:headEnd/>
              <a:tailEnd/>
            </a:ln>
            <a:effectLst/>
          </p:spPr>
          <p:txBody>
            <a:bodyPr wrap="none" anchor="ctr"/>
            <a:lstStyle/>
            <a:p>
              <a:endParaRPr lang="en-US"/>
            </a:p>
          </p:txBody>
        </p:sp>
        <p:sp>
          <p:nvSpPr>
            <p:cNvPr id="3183" name="Text Box 111"/>
            <p:cNvSpPr txBox="1">
              <a:spLocks noChangeArrowheads="1"/>
            </p:cNvSpPr>
            <p:nvPr/>
          </p:nvSpPr>
          <p:spPr bwMode="auto">
            <a:xfrm>
              <a:off x="3095" y="2893"/>
              <a:ext cx="203" cy="192"/>
            </a:xfrm>
            <a:prstGeom prst="rect">
              <a:avLst/>
            </a:prstGeom>
            <a:noFill/>
            <a:ln w="9525">
              <a:noFill/>
              <a:miter lim="800000"/>
              <a:headEnd/>
              <a:tailEnd/>
            </a:ln>
            <a:effectLst/>
          </p:spPr>
          <p:txBody>
            <a:bodyPr wrap="none">
              <a:spAutoFit/>
            </a:bodyPr>
            <a:lstStyle/>
            <a:p>
              <a:pPr eaLnBrk="0" hangingPunct="0"/>
              <a:r>
                <a:rPr lang="en-US" sz="1400" b="1"/>
                <a:t>O</a:t>
              </a:r>
            </a:p>
          </p:txBody>
        </p:sp>
        <p:sp>
          <p:nvSpPr>
            <p:cNvPr id="3184" name="Line 112"/>
            <p:cNvSpPr>
              <a:spLocks noChangeShapeType="1"/>
            </p:cNvSpPr>
            <p:nvPr/>
          </p:nvSpPr>
          <p:spPr bwMode="auto">
            <a:xfrm rot="-5400000">
              <a:off x="3171" y="3085"/>
              <a:ext cx="62" cy="0"/>
            </a:xfrm>
            <a:prstGeom prst="line">
              <a:avLst/>
            </a:prstGeom>
            <a:noFill/>
            <a:ln w="28575">
              <a:solidFill>
                <a:schemeClr val="tx1"/>
              </a:solidFill>
              <a:round/>
              <a:headEnd/>
              <a:tailEnd/>
            </a:ln>
            <a:effectLst/>
          </p:spPr>
          <p:txBody>
            <a:bodyPr wrap="none" anchor="ctr"/>
            <a:lstStyle/>
            <a:p>
              <a:endParaRPr lang="en-US"/>
            </a:p>
          </p:txBody>
        </p:sp>
        <p:sp>
          <p:nvSpPr>
            <p:cNvPr id="3185" name="Text Box 113"/>
            <p:cNvSpPr txBox="1">
              <a:spLocks noChangeArrowheads="1"/>
            </p:cNvSpPr>
            <p:nvPr/>
          </p:nvSpPr>
          <p:spPr bwMode="auto">
            <a:xfrm>
              <a:off x="2873" y="2878"/>
              <a:ext cx="305" cy="192"/>
            </a:xfrm>
            <a:prstGeom prst="rect">
              <a:avLst/>
            </a:prstGeom>
            <a:noFill/>
            <a:ln w="9525">
              <a:noFill/>
              <a:miter lim="800000"/>
              <a:headEnd/>
              <a:tailEnd/>
            </a:ln>
            <a:effectLst/>
          </p:spPr>
          <p:txBody>
            <a:bodyPr wrap="none">
              <a:spAutoFit/>
            </a:bodyPr>
            <a:lstStyle/>
            <a:p>
              <a:pPr eaLnBrk="0" hangingPunct="0"/>
              <a:r>
                <a:rPr lang="en-US" sz="1400" b="1"/>
                <a:t>R</a:t>
              </a:r>
              <a:r>
                <a:rPr lang="en-US" sz="1400" b="1" baseline="-25000"/>
                <a:t>n-1</a:t>
              </a:r>
              <a:endParaRPr lang="en-US" sz="1400" b="1"/>
            </a:p>
          </p:txBody>
        </p:sp>
        <p:sp>
          <p:nvSpPr>
            <p:cNvPr id="3186" name="Line 114"/>
            <p:cNvSpPr>
              <a:spLocks noChangeShapeType="1"/>
            </p:cNvSpPr>
            <p:nvPr/>
          </p:nvSpPr>
          <p:spPr bwMode="auto">
            <a:xfrm>
              <a:off x="3445" y="3179"/>
              <a:ext cx="66" cy="0"/>
            </a:xfrm>
            <a:prstGeom prst="line">
              <a:avLst/>
            </a:prstGeom>
            <a:noFill/>
            <a:ln w="28575">
              <a:solidFill>
                <a:schemeClr val="tx1"/>
              </a:solidFill>
              <a:round/>
              <a:headEnd/>
              <a:tailEnd/>
            </a:ln>
            <a:effectLst/>
          </p:spPr>
          <p:txBody>
            <a:bodyPr wrap="none" anchor="ctr"/>
            <a:lstStyle/>
            <a:p>
              <a:endParaRPr lang="en-US"/>
            </a:p>
          </p:txBody>
        </p:sp>
        <p:sp>
          <p:nvSpPr>
            <p:cNvPr id="3187" name="Text Box 115"/>
            <p:cNvSpPr txBox="1">
              <a:spLocks noChangeArrowheads="1"/>
            </p:cNvSpPr>
            <p:nvPr/>
          </p:nvSpPr>
          <p:spPr bwMode="auto">
            <a:xfrm>
              <a:off x="3478" y="3087"/>
              <a:ext cx="197" cy="192"/>
            </a:xfrm>
            <a:prstGeom prst="rect">
              <a:avLst/>
            </a:prstGeom>
            <a:noFill/>
            <a:ln w="9525">
              <a:noFill/>
              <a:miter lim="800000"/>
              <a:headEnd/>
              <a:tailEnd/>
            </a:ln>
            <a:effectLst/>
          </p:spPr>
          <p:txBody>
            <a:bodyPr wrap="none">
              <a:spAutoFit/>
            </a:bodyPr>
            <a:lstStyle/>
            <a:p>
              <a:pPr eaLnBrk="0" hangingPunct="0"/>
              <a:r>
                <a:rPr lang="en-US" sz="1400" b="1"/>
                <a:t>C</a:t>
              </a:r>
            </a:p>
          </p:txBody>
        </p:sp>
        <p:sp>
          <p:nvSpPr>
            <p:cNvPr id="3188" name="Text Box 116"/>
            <p:cNvSpPr txBox="1">
              <a:spLocks noChangeArrowheads="1"/>
            </p:cNvSpPr>
            <p:nvPr/>
          </p:nvSpPr>
          <p:spPr bwMode="auto">
            <a:xfrm>
              <a:off x="3669" y="3087"/>
              <a:ext cx="197" cy="192"/>
            </a:xfrm>
            <a:prstGeom prst="rect">
              <a:avLst/>
            </a:prstGeom>
            <a:noFill/>
            <a:ln w="9525">
              <a:noFill/>
              <a:miter lim="800000"/>
              <a:headEnd/>
              <a:tailEnd/>
            </a:ln>
            <a:effectLst/>
          </p:spPr>
          <p:txBody>
            <a:bodyPr wrap="none">
              <a:spAutoFit/>
            </a:bodyPr>
            <a:lstStyle/>
            <a:p>
              <a:pPr eaLnBrk="0" hangingPunct="0"/>
              <a:r>
                <a:rPr lang="en-US" sz="1400" b="1"/>
                <a:t>C</a:t>
              </a:r>
            </a:p>
          </p:txBody>
        </p:sp>
        <p:sp>
          <p:nvSpPr>
            <p:cNvPr id="3189" name="Line 117"/>
            <p:cNvSpPr>
              <a:spLocks noChangeShapeType="1"/>
            </p:cNvSpPr>
            <p:nvPr/>
          </p:nvSpPr>
          <p:spPr bwMode="auto">
            <a:xfrm>
              <a:off x="3633" y="3183"/>
              <a:ext cx="66" cy="0"/>
            </a:xfrm>
            <a:prstGeom prst="line">
              <a:avLst/>
            </a:prstGeom>
            <a:noFill/>
            <a:ln w="28575">
              <a:solidFill>
                <a:schemeClr val="tx1"/>
              </a:solidFill>
              <a:round/>
              <a:headEnd/>
              <a:tailEnd/>
            </a:ln>
            <a:effectLst/>
          </p:spPr>
          <p:txBody>
            <a:bodyPr wrap="none" anchor="ctr"/>
            <a:lstStyle/>
            <a:p>
              <a:endParaRPr lang="en-US"/>
            </a:p>
          </p:txBody>
        </p:sp>
        <p:sp>
          <p:nvSpPr>
            <p:cNvPr id="3190" name="Line 118"/>
            <p:cNvSpPr>
              <a:spLocks noChangeShapeType="1"/>
            </p:cNvSpPr>
            <p:nvPr/>
          </p:nvSpPr>
          <p:spPr bwMode="auto">
            <a:xfrm rot="-5400000">
              <a:off x="3538" y="3077"/>
              <a:ext cx="62" cy="0"/>
            </a:xfrm>
            <a:prstGeom prst="line">
              <a:avLst/>
            </a:prstGeom>
            <a:noFill/>
            <a:ln w="28575">
              <a:solidFill>
                <a:schemeClr val="tx1"/>
              </a:solidFill>
              <a:round/>
              <a:headEnd/>
              <a:tailEnd/>
            </a:ln>
            <a:effectLst/>
          </p:spPr>
          <p:txBody>
            <a:bodyPr wrap="none" anchor="ctr"/>
            <a:lstStyle/>
            <a:p>
              <a:endParaRPr lang="en-US"/>
            </a:p>
          </p:txBody>
        </p:sp>
        <p:sp>
          <p:nvSpPr>
            <p:cNvPr id="3191" name="Text Box 119"/>
            <p:cNvSpPr txBox="1">
              <a:spLocks noChangeArrowheads="1"/>
            </p:cNvSpPr>
            <p:nvPr/>
          </p:nvSpPr>
          <p:spPr bwMode="auto">
            <a:xfrm>
              <a:off x="3777" y="2909"/>
              <a:ext cx="203" cy="192"/>
            </a:xfrm>
            <a:prstGeom prst="rect">
              <a:avLst/>
            </a:prstGeom>
            <a:noFill/>
            <a:ln w="9525">
              <a:noFill/>
              <a:miter lim="800000"/>
              <a:headEnd/>
              <a:tailEnd/>
            </a:ln>
            <a:effectLst/>
          </p:spPr>
          <p:txBody>
            <a:bodyPr wrap="none">
              <a:spAutoFit/>
            </a:bodyPr>
            <a:lstStyle/>
            <a:p>
              <a:pPr eaLnBrk="0" hangingPunct="0"/>
              <a:r>
                <a:rPr lang="en-US" sz="1400" b="1"/>
                <a:t>O</a:t>
              </a:r>
            </a:p>
          </p:txBody>
        </p:sp>
        <p:sp>
          <p:nvSpPr>
            <p:cNvPr id="3192" name="Text Box 120"/>
            <p:cNvSpPr txBox="1">
              <a:spLocks noChangeArrowheads="1"/>
            </p:cNvSpPr>
            <p:nvPr/>
          </p:nvSpPr>
          <p:spPr bwMode="auto">
            <a:xfrm>
              <a:off x="3481" y="2878"/>
              <a:ext cx="241" cy="192"/>
            </a:xfrm>
            <a:prstGeom prst="rect">
              <a:avLst/>
            </a:prstGeom>
            <a:noFill/>
            <a:ln w="9525">
              <a:noFill/>
              <a:miter lim="800000"/>
              <a:headEnd/>
              <a:tailEnd/>
            </a:ln>
            <a:effectLst/>
          </p:spPr>
          <p:txBody>
            <a:bodyPr wrap="none">
              <a:spAutoFit/>
            </a:bodyPr>
            <a:lstStyle/>
            <a:p>
              <a:pPr eaLnBrk="0" hangingPunct="0"/>
              <a:r>
                <a:rPr lang="en-US" sz="1400" b="1"/>
                <a:t>R</a:t>
              </a:r>
              <a:r>
                <a:rPr lang="en-US" sz="1400" b="1" baseline="-25000"/>
                <a:t>n</a:t>
              </a:r>
              <a:endParaRPr lang="en-US" sz="1400" b="1"/>
            </a:p>
          </p:txBody>
        </p:sp>
        <p:sp>
          <p:nvSpPr>
            <p:cNvPr id="3193" name="Line 121"/>
            <p:cNvSpPr>
              <a:spLocks noChangeShapeType="1"/>
            </p:cNvSpPr>
            <p:nvPr/>
          </p:nvSpPr>
          <p:spPr bwMode="auto">
            <a:xfrm flipH="1">
              <a:off x="3797" y="3065"/>
              <a:ext cx="33" cy="63"/>
            </a:xfrm>
            <a:prstGeom prst="line">
              <a:avLst/>
            </a:prstGeom>
            <a:noFill/>
            <a:ln w="28575">
              <a:solidFill>
                <a:schemeClr val="tx1"/>
              </a:solidFill>
              <a:round/>
              <a:headEnd/>
              <a:tailEnd/>
            </a:ln>
            <a:effectLst/>
          </p:spPr>
          <p:txBody>
            <a:bodyPr wrap="none" anchor="ctr"/>
            <a:lstStyle/>
            <a:p>
              <a:endParaRPr lang="en-US"/>
            </a:p>
          </p:txBody>
        </p:sp>
        <p:sp>
          <p:nvSpPr>
            <p:cNvPr id="3194" name="Line 122"/>
            <p:cNvSpPr>
              <a:spLocks noChangeShapeType="1"/>
            </p:cNvSpPr>
            <p:nvPr/>
          </p:nvSpPr>
          <p:spPr bwMode="auto">
            <a:xfrm flipH="1">
              <a:off x="3821" y="3072"/>
              <a:ext cx="34" cy="62"/>
            </a:xfrm>
            <a:prstGeom prst="line">
              <a:avLst/>
            </a:prstGeom>
            <a:noFill/>
            <a:ln w="28575">
              <a:solidFill>
                <a:schemeClr val="tx1"/>
              </a:solidFill>
              <a:round/>
              <a:headEnd/>
              <a:tailEnd/>
            </a:ln>
            <a:effectLst/>
          </p:spPr>
          <p:txBody>
            <a:bodyPr wrap="none" anchor="ctr"/>
            <a:lstStyle/>
            <a:p>
              <a:endParaRPr lang="en-US"/>
            </a:p>
          </p:txBody>
        </p:sp>
        <p:sp>
          <p:nvSpPr>
            <p:cNvPr id="3195" name="Line 123"/>
            <p:cNvSpPr>
              <a:spLocks noChangeShapeType="1"/>
            </p:cNvSpPr>
            <p:nvPr/>
          </p:nvSpPr>
          <p:spPr bwMode="auto">
            <a:xfrm flipH="1" flipV="1">
              <a:off x="3804" y="3226"/>
              <a:ext cx="33" cy="62"/>
            </a:xfrm>
            <a:prstGeom prst="line">
              <a:avLst/>
            </a:prstGeom>
            <a:noFill/>
            <a:ln w="28575">
              <a:solidFill>
                <a:schemeClr val="tx1"/>
              </a:solidFill>
              <a:round/>
              <a:headEnd/>
              <a:tailEnd/>
            </a:ln>
            <a:effectLst/>
          </p:spPr>
          <p:txBody>
            <a:bodyPr wrap="none" anchor="ctr"/>
            <a:lstStyle/>
            <a:p>
              <a:endParaRPr lang="en-US"/>
            </a:p>
          </p:txBody>
        </p:sp>
        <p:sp>
          <p:nvSpPr>
            <p:cNvPr id="3196" name="Text Box 124"/>
            <p:cNvSpPr txBox="1">
              <a:spLocks noChangeArrowheads="1"/>
            </p:cNvSpPr>
            <p:nvPr/>
          </p:nvSpPr>
          <p:spPr bwMode="auto">
            <a:xfrm>
              <a:off x="3797" y="3239"/>
              <a:ext cx="284" cy="192"/>
            </a:xfrm>
            <a:prstGeom prst="rect">
              <a:avLst/>
            </a:prstGeom>
            <a:noFill/>
            <a:ln w="9525">
              <a:noFill/>
              <a:miter lim="800000"/>
              <a:headEnd/>
              <a:tailEnd/>
            </a:ln>
            <a:effectLst/>
          </p:spPr>
          <p:txBody>
            <a:bodyPr wrap="none">
              <a:spAutoFit/>
            </a:bodyPr>
            <a:lstStyle/>
            <a:p>
              <a:pPr eaLnBrk="0" hangingPunct="0"/>
              <a:r>
                <a:rPr lang="en-US" sz="1400" b="1"/>
                <a:t>OH</a:t>
              </a:r>
            </a:p>
          </p:txBody>
        </p:sp>
        <p:sp>
          <p:nvSpPr>
            <p:cNvPr id="3197" name="Line 125"/>
            <p:cNvSpPr>
              <a:spLocks noChangeShapeType="1"/>
            </p:cNvSpPr>
            <p:nvPr/>
          </p:nvSpPr>
          <p:spPr bwMode="auto">
            <a:xfrm>
              <a:off x="3850" y="2790"/>
              <a:ext cx="298" cy="0"/>
            </a:xfrm>
            <a:prstGeom prst="line">
              <a:avLst/>
            </a:prstGeom>
            <a:noFill/>
            <a:ln w="28575">
              <a:solidFill>
                <a:schemeClr val="tx1"/>
              </a:solidFill>
              <a:round/>
              <a:headEnd/>
              <a:tailEnd/>
            </a:ln>
            <a:effectLst/>
          </p:spPr>
          <p:txBody>
            <a:bodyPr wrap="none" anchor="ctr"/>
            <a:lstStyle/>
            <a:p>
              <a:endParaRPr lang="en-US"/>
            </a:p>
          </p:txBody>
        </p:sp>
        <p:sp>
          <p:nvSpPr>
            <p:cNvPr id="3198" name="Line 126"/>
            <p:cNvSpPr>
              <a:spLocks noChangeShapeType="1"/>
            </p:cNvSpPr>
            <p:nvPr/>
          </p:nvSpPr>
          <p:spPr bwMode="auto">
            <a:xfrm rot="5400000">
              <a:off x="4008" y="2930"/>
              <a:ext cx="280" cy="0"/>
            </a:xfrm>
            <a:prstGeom prst="line">
              <a:avLst/>
            </a:prstGeom>
            <a:noFill/>
            <a:ln w="28575">
              <a:solidFill>
                <a:schemeClr val="tx1"/>
              </a:solidFill>
              <a:round/>
              <a:headEnd/>
              <a:tailEnd/>
            </a:ln>
            <a:effectLst/>
          </p:spPr>
          <p:txBody>
            <a:bodyPr wrap="none" anchor="ctr"/>
            <a:lstStyle/>
            <a:p>
              <a:endParaRPr lang="en-US"/>
            </a:p>
          </p:txBody>
        </p:sp>
        <p:sp>
          <p:nvSpPr>
            <p:cNvPr id="3199" name="Text Box 127"/>
            <p:cNvSpPr txBox="1">
              <a:spLocks noChangeArrowheads="1"/>
            </p:cNvSpPr>
            <p:nvPr/>
          </p:nvSpPr>
          <p:spPr bwMode="auto">
            <a:xfrm>
              <a:off x="4182" y="2779"/>
              <a:ext cx="516" cy="192"/>
            </a:xfrm>
            <a:prstGeom prst="rect">
              <a:avLst/>
            </a:prstGeom>
            <a:noFill/>
            <a:ln w="9525">
              <a:noFill/>
              <a:miter lim="800000"/>
              <a:headEnd/>
              <a:tailEnd/>
            </a:ln>
            <a:effectLst/>
          </p:spPr>
          <p:txBody>
            <a:bodyPr wrap="none">
              <a:spAutoFit/>
            </a:bodyPr>
            <a:lstStyle/>
            <a:p>
              <a:pPr eaLnBrk="0" hangingPunct="0"/>
              <a:r>
                <a:rPr lang="en-US" sz="1400" b="1"/>
                <a:t>m+nH</a:t>
              </a:r>
              <a:r>
                <a:rPr lang="en-US" sz="1400" b="1" baseline="30000"/>
                <a:t>n+</a:t>
              </a:r>
            </a:p>
          </p:txBody>
        </p:sp>
        <p:sp>
          <p:nvSpPr>
            <p:cNvPr id="3200" name="Text Box 128"/>
            <p:cNvSpPr txBox="1">
              <a:spLocks noChangeArrowheads="1"/>
            </p:cNvSpPr>
            <p:nvPr/>
          </p:nvSpPr>
          <p:spPr bwMode="auto">
            <a:xfrm>
              <a:off x="3322" y="2312"/>
              <a:ext cx="218" cy="192"/>
            </a:xfrm>
            <a:prstGeom prst="rect">
              <a:avLst/>
            </a:prstGeom>
            <a:noFill/>
            <a:ln w="9525">
              <a:noFill/>
              <a:miter lim="800000"/>
              <a:headEnd/>
              <a:tailEnd/>
            </a:ln>
            <a:effectLst/>
          </p:spPr>
          <p:txBody>
            <a:bodyPr wrap="none">
              <a:spAutoFit/>
            </a:bodyPr>
            <a:lstStyle/>
            <a:p>
              <a:pPr eaLnBrk="0" hangingPunct="0"/>
              <a:r>
                <a:rPr lang="en-US" sz="1400" b="1">
                  <a:solidFill>
                    <a:srgbClr val="FF0000"/>
                  </a:solidFill>
                </a:rPr>
                <a:t>y</a:t>
              </a:r>
              <a:r>
                <a:rPr lang="en-US" sz="1400" b="1" baseline="-25000">
                  <a:solidFill>
                    <a:srgbClr val="FF0000"/>
                  </a:solidFill>
                </a:rPr>
                <a:t>1</a:t>
              </a:r>
              <a:endParaRPr lang="en-US" sz="1400" b="1">
                <a:solidFill>
                  <a:srgbClr val="FF0000"/>
                </a:solidFill>
              </a:endParaRPr>
            </a:p>
          </p:txBody>
        </p:sp>
        <p:sp>
          <p:nvSpPr>
            <p:cNvPr id="3201" name="Text Box 129"/>
            <p:cNvSpPr txBox="1">
              <a:spLocks noChangeArrowheads="1"/>
            </p:cNvSpPr>
            <p:nvPr/>
          </p:nvSpPr>
          <p:spPr bwMode="auto">
            <a:xfrm>
              <a:off x="3086" y="3930"/>
              <a:ext cx="292" cy="192"/>
            </a:xfrm>
            <a:prstGeom prst="rect">
              <a:avLst/>
            </a:prstGeom>
            <a:noFill/>
            <a:ln w="9525">
              <a:noFill/>
              <a:miter lim="800000"/>
              <a:headEnd/>
              <a:tailEnd/>
            </a:ln>
            <a:effectLst/>
          </p:spPr>
          <p:txBody>
            <a:bodyPr wrap="none">
              <a:spAutoFit/>
            </a:bodyPr>
            <a:lstStyle/>
            <a:p>
              <a:pPr eaLnBrk="0" hangingPunct="0"/>
              <a:r>
                <a:rPr lang="en-US" sz="1400" b="1">
                  <a:solidFill>
                    <a:srgbClr val="FF0000"/>
                  </a:solidFill>
                </a:rPr>
                <a:t>b</a:t>
              </a:r>
              <a:r>
                <a:rPr lang="en-US" sz="1400" b="1" baseline="-25000">
                  <a:solidFill>
                    <a:srgbClr val="FF0000"/>
                  </a:solidFill>
                </a:rPr>
                <a:t>n-1</a:t>
              </a:r>
              <a:endParaRPr lang="en-US" sz="1400" b="1">
                <a:solidFill>
                  <a:srgbClr val="FF0000"/>
                </a:solidFill>
              </a:endParaRPr>
            </a:p>
          </p:txBody>
        </p:sp>
        <p:sp>
          <p:nvSpPr>
            <p:cNvPr id="3202" name="Line 130"/>
            <p:cNvSpPr>
              <a:spLocks noChangeShapeType="1"/>
            </p:cNvSpPr>
            <p:nvPr/>
          </p:nvSpPr>
          <p:spPr bwMode="auto">
            <a:xfrm>
              <a:off x="3285" y="2448"/>
              <a:ext cx="0" cy="1463"/>
            </a:xfrm>
            <a:prstGeom prst="line">
              <a:avLst/>
            </a:prstGeom>
            <a:noFill/>
            <a:ln w="28575">
              <a:solidFill>
                <a:srgbClr val="FF0000"/>
              </a:solidFill>
              <a:prstDash val="sysDot"/>
              <a:round/>
              <a:headEnd/>
              <a:tailEnd/>
            </a:ln>
            <a:effectLst/>
          </p:spPr>
          <p:txBody>
            <a:bodyPr wrap="none" anchor="ctr"/>
            <a:lstStyle/>
            <a:p>
              <a:endParaRPr lang="en-US"/>
            </a:p>
          </p:txBody>
        </p:sp>
        <p:sp>
          <p:nvSpPr>
            <p:cNvPr id="3203" name="Text Box 131"/>
            <p:cNvSpPr txBox="1">
              <a:spLocks noChangeArrowheads="1"/>
            </p:cNvSpPr>
            <p:nvPr/>
          </p:nvSpPr>
          <p:spPr bwMode="auto">
            <a:xfrm>
              <a:off x="3487" y="2654"/>
              <a:ext cx="243" cy="192"/>
            </a:xfrm>
            <a:prstGeom prst="rect">
              <a:avLst/>
            </a:prstGeom>
            <a:noFill/>
            <a:ln w="9525">
              <a:noFill/>
              <a:miter lim="800000"/>
              <a:headEnd/>
              <a:tailEnd/>
            </a:ln>
            <a:effectLst/>
          </p:spPr>
          <p:txBody>
            <a:bodyPr wrap="none">
              <a:spAutoFit/>
            </a:bodyPr>
            <a:lstStyle/>
            <a:p>
              <a:pPr eaLnBrk="0" hangingPunct="0"/>
              <a:r>
                <a:rPr lang="en-US" sz="1400" b="1">
                  <a:solidFill>
                    <a:srgbClr val="0000FF"/>
                  </a:solidFill>
                </a:rPr>
                <a:t>z</a:t>
              </a:r>
              <a:r>
                <a:rPr lang="en-US" sz="1400" b="1" baseline="-25000">
                  <a:solidFill>
                    <a:srgbClr val="0000FF"/>
                  </a:solidFill>
                </a:rPr>
                <a:t>1</a:t>
              </a:r>
              <a:r>
                <a:rPr lang="en-US" sz="1400" b="1">
                  <a:solidFill>
                    <a:srgbClr val="0000FF"/>
                  </a:solidFill>
                </a:rPr>
                <a:t>·</a:t>
              </a:r>
            </a:p>
          </p:txBody>
        </p:sp>
        <p:sp>
          <p:nvSpPr>
            <p:cNvPr id="3204" name="Text Box 132"/>
            <p:cNvSpPr txBox="1">
              <a:spLocks noChangeArrowheads="1"/>
            </p:cNvSpPr>
            <p:nvPr/>
          </p:nvSpPr>
          <p:spPr bwMode="auto">
            <a:xfrm>
              <a:off x="3292" y="3618"/>
              <a:ext cx="286" cy="192"/>
            </a:xfrm>
            <a:prstGeom prst="rect">
              <a:avLst/>
            </a:prstGeom>
            <a:noFill/>
            <a:ln w="9525">
              <a:noFill/>
              <a:miter lim="800000"/>
              <a:headEnd/>
              <a:tailEnd/>
            </a:ln>
            <a:effectLst/>
          </p:spPr>
          <p:txBody>
            <a:bodyPr wrap="none">
              <a:spAutoFit/>
            </a:bodyPr>
            <a:lstStyle/>
            <a:p>
              <a:pPr eaLnBrk="0" hangingPunct="0"/>
              <a:r>
                <a:rPr lang="en-US" sz="1400" b="1">
                  <a:solidFill>
                    <a:srgbClr val="0000FF"/>
                  </a:solidFill>
                </a:rPr>
                <a:t>c</a:t>
              </a:r>
              <a:r>
                <a:rPr lang="en-US" sz="1400" b="1" baseline="-25000">
                  <a:solidFill>
                    <a:srgbClr val="0000FF"/>
                  </a:solidFill>
                </a:rPr>
                <a:t>n-1</a:t>
              </a:r>
              <a:endParaRPr lang="en-US" sz="1400" b="1">
                <a:solidFill>
                  <a:srgbClr val="0000FF"/>
                </a:solidFill>
              </a:endParaRPr>
            </a:p>
          </p:txBody>
        </p:sp>
        <p:sp>
          <p:nvSpPr>
            <p:cNvPr id="3205" name="Line 133"/>
            <p:cNvSpPr>
              <a:spLocks noChangeShapeType="1"/>
            </p:cNvSpPr>
            <p:nvPr/>
          </p:nvSpPr>
          <p:spPr bwMode="auto">
            <a:xfrm>
              <a:off x="3474" y="2790"/>
              <a:ext cx="0" cy="809"/>
            </a:xfrm>
            <a:prstGeom prst="line">
              <a:avLst/>
            </a:prstGeom>
            <a:noFill/>
            <a:ln w="28575">
              <a:solidFill>
                <a:schemeClr val="accent2"/>
              </a:solidFill>
              <a:prstDash val="sysDot"/>
              <a:round/>
              <a:headEnd/>
              <a:tailEnd/>
            </a:ln>
            <a:effectLst/>
          </p:spPr>
          <p:txBody>
            <a:bodyPr wrap="none" anchor="ctr"/>
            <a:lstStyle/>
            <a:p>
              <a:endParaRPr lang="en-US"/>
            </a:p>
          </p:txBody>
        </p:sp>
        <p:sp>
          <p:nvSpPr>
            <p:cNvPr id="3206" name="Line 134"/>
            <p:cNvSpPr>
              <a:spLocks noChangeShapeType="1"/>
            </p:cNvSpPr>
            <p:nvPr/>
          </p:nvSpPr>
          <p:spPr bwMode="auto">
            <a:xfrm>
              <a:off x="3276" y="2448"/>
              <a:ext cx="99" cy="0"/>
            </a:xfrm>
            <a:prstGeom prst="line">
              <a:avLst/>
            </a:prstGeom>
            <a:noFill/>
            <a:ln w="28575">
              <a:solidFill>
                <a:srgbClr val="FF0000"/>
              </a:solidFill>
              <a:prstDash val="sysDot"/>
              <a:round/>
              <a:headEnd/>
              <a:tailEnd/>
            </a:ln>
            <a:effectLst/>
          </p:spPr>
          <p:txBody>
            <a:bodyPr wrap="none" anchor="ctr"/>
            <a:lstStyle/>
            <a:p>
              <a:endParaRPr lang="en-US"/>
            </a:p>
          </p:txBody>
        </p:sp>
        <p:sp>
          <p:nvSpPr>
            <p:cNvPr id="3207" name="Line 135"/>
            <p:cNvSpPr>
              <a:spLocks noChangeShapeType="1"/>
            </p:cNvSpPr>
            <p:nvPr/>
          </p:nvSpPr>
          <p:spPr bwMode="auto">
            <a:xfrm>
              <a:off x="3375" y="3593"/>
              <a:ext cx="99" cy="0"/>
            </a:xfrm>
            <a:prstGeom prst="line">
              <a:avLst/>
            </a:prstGeom>
            <a:noFill/>
            <a:ln w="28575">
              <a:solidFill>
                <a:schemeClr val="accent2"/>
              </a:solidFill>
              <a:prstDash val="sysDot"/>
              <a:round/>
              <a:headEnd/>
              <a:tailEnd/>
            </a:ln>
            <a:effectLst/>
          </p:spPr>
          <p:txBody>
            <a:bodyPr wrap="none" anchor="ctr"/>
            <a:lstStyle/>
            <a:p>
              <a:endParaRPr lang="en-US"/>
            </a:p>
          </p:txBody>
        </p:sp>
        <p:sp>
          <p:nvSpPr>
            <p:cNvPr id="3208" name="Line 136"/>
            <p:cNvSpPr>
              <a:spLocks noChangeShapeType="1"/>
            </p:cNvSpPr>
            <p:nvPr/>
          </p:nvSpPr>
          <p:spPr bwMode="auto">
            <a:xfrm>
              <a:off x="3480" y="2790"/>
              <a:ext cx="99" cy="0"/>
            </a:xfrm>
            <a:prstGeom prst="line">
              <a:avLst/>
            </a:prstGeom>
            <a:noFill/>
            <a:ln w="28575">
              <a:solidFill>
                <a:schemeClr val="accent2"/>
              </a:solidFill>
              <a:prstDash val="sysDot"/>
              <a:round/>
              <a:headEnd/>
              <a:tailEnd/>
            </a:ln>
            <a:effectLst/>
          </p:spPr>
          <p:txBody>
            <a:bodyPr wrap="none" anchor="ctr"/>
            <a:lstStyle/>
            <a:p>
              <a:endParaRPr lang="en-US"/>
            </a:p>
          </p:txBody>
        </p:sp>
        <p:sp>
          <p:nvSpPr>
            <p:cNvPr id="3209" name="Line 137"/>
            <p:cNvSpPr>
              <a:spLocks noChangeShapeType="1"/>
            </p:cNvSpPr>
            <p:nvPr/>
          </p:nvSpPr>
          <p:spPr bwMode="auto">
            <a:xfrm>
              <a:off x="3175" y="3905"/>
              <a:ext cx="100" cy="0"/>
            </a:xfrm>
            <a:prstGeom prst="line">
              <a:avLst/>
            </a:prstGeom>
            <a:noFill/>
            <a:ln w="28575">
              <a:solidFill>
                <a:srgbClr val="FF0000"/>
              </a:solidFill>
              <a:prstDash val="sysDot"/>
              <a:round/>
              <a:headEnd/>
              <a:tailEnd/>
            </a:ln>
            <a:effectLst/>
          </p:spPr>
          <p:txBody>
            <a:bodyPr wrap="none" anchor="ctr"/>
            <a:lstStyle/>
            <a:p>
              <a:endParaRPr lang="en-US"/>
            </a:p>
          </p:txBody>
        </p:sp>
        <p:sp>
          <p:nvSpPr>
            <p:cNvPr id="3210" name="Line 138"/>
            <p:cNvSpPr>
              <a:spLocks noChangeShapeType="1"/>
            </p:cNvSpPr>
            <p:nvPr/>
          </p:nvSpPr>
          <p:spPr bwMode="auto">
            <a:xfrm rot="-5400000">
              <a:off x="2146" y="3274"/>
              <a:ext cx="62" cy="0"/>
            </a:xfrm>
            <a:prstGeom prst="line">
              <a:avLst/>
            </a:prstGeom>
            <a:noFill/>
            <a:ln w="28575">
              <a:solidFill>
                <a:schemeClr val="tx1"/>
              </a:solidFill>
              <a:round/>
              <a:headEnd/>
              <a:tailEnd/>
            </a:ln>
            <a:effectLst/>
          </p:spPr>
          <p:txBody>
            <a:bodyPr wrap="none" anchor="ctr"/>
            <a:lstStyle/>
            <a:p>
              <a:endParaRPr lang="en-US"/>
            </a:p>
          </p:txBody>
        </p:sp>
        <p:sp>
          <p:nvSpPr>
            <p:cNvPr id="3211" name="Line 139"/>
            <p:cNvSpPr>
              <a:spLocks noChangeShapeType="1"/>
            </p:cNvSpPr>
            <p:nvPr/>
          </p:nvSpPr>
          <p:spPr bwMode="auto">
            <a:xfrm rot="-5400000">
              <a:off x="2967" y="3266"/>
              <a:ext cx="62" cy="0"/>
            </a:xfrm>
            <a:prstGeom prst="line">
              <a:avLst/>
            </a:prstGeom>
            <a:noFill/>
            <a:ln w="28575">
              <a:solidFill>
                <a:schemeClr val="tx1"/>
              </a:solidFill>
              <a:round/>
              <a:headEnd/>
              <a:tailEnd/>
            </a:ln>
            <a:effectLst/>
          </p:spPr>
          <p:txBody>
            <a:bodyPr wrap="none" anchor="ctr"/>
            <a:lstStyle/>
            <a:p>
              <a:endParaRPr lang="en-US"/>
            </a:p>
          </p:txBody>
        </p:sp>
        <p:sp>
          <p:nvSpPr>
            <p:cNvPr id="3212" name="Line 140"/>
            <p:cNvSpPr>
              <a:spLocks noChangeShapeType="1"/>
            </p:cNvSpPr>
            <p:nvPr/>
          </p:nvSpPr>
          <p:spPr bwMode="auto">
            <a:xfrm rot="-5400000">
              <a:off x="3539" y="3270"/>
              <a:ext cx="62" cy="0"/>
            </a:xfrm>
            <a:prstGeom prst="line">
              <a:avLst/>
            </a:prstGeom>
            <a:noFill/>
            <a:ln w="28575">
              <a:solidFill>
                <a:schemeClr val="tx1"/>
              </a:solidFill>
              <a:round/>
              <a:headEnd/>
              <a:tailEnd/>
            </a:ln>
            <a:effectLst/>
          </p:spPr>
          <p:txBody>
            <a:bodyPr wrap="none" anchor="ctr"/>
            <a:lstStyle/>
            <a:p>
              <a:endParaRPr lang="en-US"/>
            </a:p>
          </p:txBody>
        </p:sp>
        <p:sp>
          <p:nvSpPr>
            <p:cNvPr id="3213" name="Line 141"/>
            <p:cNvSpPr>
              <a:spLocks noChangeShapeType="1"/>
            </p:cNvSpPr>
            <p:nvPr/>
          </p:nvSpPr>
          <p:spPr bwMode="auto">
            <a:xfrm>
              <a:off x="2429" y="3182"/>
              <a:ext cx="67" cy="0"/>
            </a:xfrm>
            <a:prstGeom prst="line">
              <a:avLst/>
            </a:prstGeom>
            <a:noFill/>
            <a:ln w="28575">
              <a:solidFill>
                <a:schemeClr val="tx1"/>
              </a:solidFill>
              <a:round/>
              <a:headEnd/>
              <a:tailEnd/>
            </a:ln>
            <a:effectLst/>
          </p:spPr>
          <p:txBody>
            <a:bodyPr wrap="none" anchor="ctr"/>
            <a:lstStyle/>
            <a:p>
              <a:endParaRPr lang="en-US"/>
            </a:p>
          </p:txBody>
        </p:sp>
        <p:sp>
          <p:nvSpPr>
            <p:cNvPr id="3214" name="Rectangle 142"/>
            <p:cNvSpPr>
              <a:spLocks noChangeArrowheads="1"/>
            </p:cNvSpPr>
            <p:nvPr/>
          </p:nvSpPr>
          <p:spPr bwMode="auto">
            <a:xfrm>
              <a:off x="2489" y="3107"/>
              <a:ext cx="209" cy="192"/>
            </a:xfrm>
            <a:prstGeom prst="rect">
              <a:avLst/>
            </a:prstGeom>
            <a:noFill/>
            <a:ln w="9525">
              <a:noFill/>
              <a:miter lim="800000"/>
              <a:headEnd/>
              <a:tailEnd/>
            </a:ln>
            <a:effectLst/>
          </p:spPr>
          <p:txBody>
            <a:bodyPr wrap="none">
              <a:spAutoFit/>
            </a:bodyPr>
            <a:lstStyle/>
            <a:p>
              <a:pPr eaLnBrk="0" hangingPunct="0"/>
              <a:r>
                <a:rPr lang="en-US" sz="1400" b="1"/>
                <a:t>...</a:t>
              </a:r>
            </a:p>
          </p:txBody>
        </p:sp>
        <p:sp>
          <p:nvSpPr>
            <p:cNvPr id="3215" name="Text Box 143"/>
            <p:cNvSpPr txBox="1">
              <a:spLocks noChangeArrowheads="1"/>
            </p:cNvSpPr>
            <p:nvPr/>
          </p:nvSpPr>
          <p:spPr bwMode="auto">
            <a:xfrm>
              <a:off x="3553" y="3549"/>
              <a:ext cx="353" cy="192"/>
            </a:xfrm>
            <a:prstGeom prst="rect">
              <a:avLst/>
            </a:prstGeom>
            <a:noFill/>
            <a:ln w="9525">
              <a:noFill/>
              <a:miter lim="800000"/>
              <a:headEnd/>
              <a:tailEnd/>
            </a:ln>
            <a:effectLst/>
          </p:spPr>
          <p:txBody>
            <a:bodyPr wrap="none">
              <a:spAutoFit/>
            </a:bodyPr>
            <a:lstStyle/>
            <a:p>
              <a:pPr eaLnBrk="0" hangingPunct="0"/>
              <a:r>
                <a:rPr lang="en-US" sz="1400" b="1">
                  <a:solidFill>
                    <a:srgbClr val="0000FF"/>
                  </a:solidFill>
                </a:rPr>
                <a:t>ECD</a:t>
              </a:r>
            </a:p>
          </p:txBody>
        </p:sp>
        <p:sp>
          <p:nvSpPr>
            <p:cNvPr id="3216" name="Text Box 144"/>
            <p:cNvSpPr txBox="1">
              <a:spLocks noChangeArrowheads="1"/>
            </p:cNvSpPr>
            <p:nvPr/>
          </p:nvSpPr>
          <p:spPr bwMode="auto">
            <a:xfrm>
              <a:off x="3351" y="3864"/>
              <a:ext cx="477" cy="326"/>
            </a:xfrm>
            <a:prstGeom prst="rect">
              <a:avLst/>
            </a:prstGeom>
            <a:noFill/>
            <a:ln w="9525">
              <a:noFill/>
              <a:miter lim="800000"/>
              <a:headEnd/>
              <a:tailEnd/>
            </a:ln>
            <a:effectLst/>
          </p:spPr>
          <p:txBody>
            <a:bodyPr wrap="none">
              <a:spAutoFit/>
            </a:bodyPr>
            <a:lstStyle/>
            <a:p>
              <a:pPr eaLnBrk="0" hangingPunct="0"/>
              <a:r>
                <a:rPr lang="en-US" sz="1400" b="1">
                  <a:solidFill>
                    <a:srgbClr val="FF0000"/>
                  </a:solidFill>
                </a:rPr>
                <a:t>IRMPD</a:t>
              </a:r>
            </a:p>
            <a:p>
              <a:pPr eaLnBrk="0" hangingPunct="0"/>
              <a:r>
                <a:rPr lang="en-US" sz="1400" b="1">
                  <a:solidFill>
                    <a:srgbClr val="FF0000"/>
                  </a:solidFill>
                </a:rPr>
                <a:t>CID</a:t>
              </a:r>
            </a:p>
          </p:txBody>
        </p:sp>
        <p:sp>
          <p:nvSpPr>
            <p:cNvPr id="3217" name="Text Box 145"/>
            <p:cNvSpPr txBox="1">
              <a:spLocks noChangeArrowheads="1"/>
            </p:cNvSpPr>
            <p:nvPr/>
          </p:nvSpPr>
          <p:spPr bwMode="auto">
            <a:xfrm>
              <a:off x="3947" y="3551"/>
              <a:ext cx="1157" cy="460"/>
            </a:xfrm>
            <a:prstGeom prst="rect">
              <a:avLst/>
            </a:prstGeom>
            <a:noFill/>
            <a:ln w="9525">
              <a:noFill/>
              <a:miter lim="800000"/>
              <a:headEnd/>
              <a:tailEnd/>
            </a:ln>
            <a:effectLst/>
          </p:spPr>
          <p:txBody>
            <a:bodyPr wrap="none">
              <a:spAutoFit/>
            </a:bodyPr>
            <a:lstStyle/>
            <a:p>
              <a:pPr eaLnBrk="0" hangingPunct="0"/>
              <a:r>
                <a:rPr lang="en-US" sz="1400" b="1">
                  <a:solidFill>
                    <a:srgbClr val="0000FF"/>
                  </a:solidFill>
                </a:rPr>
                <a:t>Retention of </a:t>
              </a:r>
            </a:p>
            <a:p>
              <a:pPr eaLnBrk="0" hangingPunct="0"/>
              <a:r>
                <a:rPr lang="en-US" sz="1400" b="1">
                  <a:solidFill>
                    <a:srgbClr val="0000FF"/>
                  </a:solidFill>
                </a:rPr>
                <a:t>labile modifications</a:t>
              </a:r>
            </a:p>
            <a:p>
              <a:pPr eaLnBrk="0" hangingPunct="0"/>
              <a:r>
                <a:rPr lang="en-US" sz="1400" b="1">
                  <a:solidFill>
                    <a:srgbClr val="0000FF"/>
                  </a:solidFill>
                </a:rPr>
                <a:t>No X-P cleavage</a:t>
              </a:r>
            </a:p>
          </p:txBody>
        </p:sp>
        <p:sp>
          <p:nvSpPr>
            <p:cNvPr id="3219" name="Text Box 147"/>
            <p:cNvSpPr txBox="1">
              <a:spLocks noChangeArrowheads="1"/>
            </p:cNvSpPr>
            <p:nvPr/>
          </p:nvSpPr>
          <p:spPr bwMode="auto">
            <a:xfrm>
              <a:off x="1601" y="3474"/>
              <a:ext cx="1327" cy="326"/>
            </a:xfrm>
            <a:prstGeom prst="rect">
              <a:avLst/>
            </a:prstGeom>
            <a:noFill/>
            <a:ln w="9525">
              <a:noFill/>
              <a:miter lim="800000"/>
              <a:headEnd/>
              <a:tailEnd/>
            </a:ln>
            <a:effectLst/>
          </p:spPr>
          <p:txBody>
            <a:bodyPr wrap="none">
              <a:spAutoFit/>
            </a:bodyPr>
            <a:lstStyle/>
            <a:p>
              <a:pPr eaLnBrk="0" hangingPunct="0"/>
              <a:r>
                <a:rPr lang="en-US" sz="1400" b="1">
                  <a:solidFill>
                    <a:srgbClr val="FF0000"/>
                  </a:solidFill>
                </a:rPr>
                <a:t>Facile loss of H</a:t>
              </a:r>
              <a:r>
                <a:rPr lang="en-US" sz="1400" b="1" baseline="-25000">
                  <a:solidFill>
                    <a:srgbClr val="FF0000"/>
                  </a:solidFill>
                </a:rPr>
                <a:t>3</a:t>
              </a:r>
              <a:r>
                <a:rPr lang="en-US" sz="1400" b="1">
                  <a:solidFill>
                    <a:srgbClr val="FF0000"/>
                  </a:solidFill>
                </a:rPr>
                <a:t>PO</a:t>
              </a:r>
              <a:r>
                <a:rPr lang="en-US" sz="1400" b="1" baseline="-25000">
                  <a:solidFill>
                    <a:srgbClr val="FF0000"/>
                  </a:solidFill>
                </a:rPr>
                <a:t>4</a:t>
              </a:r>
            </a:p>
            <a:p>
              <a:pPr eaLnBrk="0" hangingPunct="0"/>
              <a:r>
                <a:rPr lang="en-US" sz="1400" b="1">
                  <a:solidFill>
                    <a:srgbClr val="FF0000"/>
                  </a:solidFill>
                </a:rPr>
                <a:t>X-P cleavage preferred</a:t>
              </a:r>
            </a:p>
          </p:txBody>
        </p:sp>
      </p:grpSp>
      <p:grpSp>
        <p:nvGrpSpPr>
          <p:cNvPr id="3" name="Group 192"/>
          <p:cNvGrpSpPr>
            <a:grpSpLocks/>
          </p:cNvGrpSpPr>
          <p:nvPr/>
        </p:nvGrpSpPr>
        <p:grpSpPr bwMode="auto">
          <a:xfrm>
            <a:off x="608013" y="1136650"/>
            <a:ext cx="4197350" cy="2949575"/>
            <a:chOff x="390" y="555"/>
            <a:chExt cx="2644" cy="1858"/>
          </a:xfrm>
        </p:grpSpPr>
        <p:sp>
          <p:nvSpPr>
            <p:cNvPr id="3265" name="Rectangle 193"/>
            <p:cNvSpPr>
              <a:spLocks noChangeArrowheads="1"/>
            </p:cNvSpPr>
            <p:nvPr/>
          </p:nvSpPr>
          <p:spPr bwMode="auto">
            <a:xfrm>
              <a:off x="1616" y="2279"/>
              <a:ext cx="187" cy="134"/>
            </a:xfrm>
            <a:prstGeom prst="rect">
              <a:avLst/>
            </a:prstGeom>
            <a:noFill/>
            <a:ln w="9525">
              <a:noFill/>
              <a:miter lim="800000"/>
              <a:headEnd/>
              <a:tailEnd/>
            </a:ln>
          </p:spPr>
          <p:txBody>
            <a:bodyPr wrap="none" lIns="0" tIns="0" rIns="0" bIns="0">
              <a:spAutoFit/>
            </a:bodyPr>
            <a:lstStyle/>
            <a:p>
              <a:r>
                <a:rPr lang="en-US" sz="1400" b="1">
                  <a:solidFill>
                    <a:srgbClr val="000000"/>
                  </a:solidFill>
                </a:rPr>
                <a:t>m/z</a:t>
              </a:r>
              <a:endParaRPr lang="en-US" sz="1400"/>
            </a:p>
          </p:txBody>
        </p:sp>
        <p:sp>
          <p:nvSpPr>
            <p:cNvPr id="3266" name="Line 194"/>
            <p:cNvSpPr>
              <a:spLocks noChangeShapeType="1"/>
            </p:cNvSpPr>
            <p:nvPr/>
          </p:nvSpPr>
          <p:spPr bwMode="auto">
            <a:xfrm>
              <a:off x="2913" y="2156"/>
              <a:ext cx="1" cy="49"/>
            </a:xfrm>
            <a:prstGeom prst="line">
              <a:avLst/>
            </a:prstGeom>
            <a:noFill/>
            <a:ln w="19050">
              <a:solidFill>
                <a:srgbClr val="000000"/>
              </a:solidFill>
              <a:round/>
              <a:headEnd/>
              <a:tailEnd/>
            </a:ln>
          </p:spPr>
          <p:txBody>
            <a:bodyPr/>
            <a:lstStyle/>
            <a:p>
              <a:endParaRPr lang="en-US"/>
            </a:p>
          </p:txBody>
        </p:sp>
        <p:sp>
          <p:nvSpPr>
            <p:cNvPr id="3267" name="Rectangle 195"/>
            <p:cNvSpPr>
              <a:spLocks noChangeArrowheads="1"/>
            </p:cNvSpPr>
            <p:nvPr/>
          </p:nvSpPr>
          <p:spPr bwMode="auto">
            <a:xfrm>
              <a:off x="2848" y="2212"/>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rPr>
                <a:t>434</a:t>
              </a:r>
              <a:endParaRPr lang="en-US" sz="1400"/>
            </a:p>
          </p:txBody>
        </p:sp>
        <p:sp>
          <p:nvSpPr>
            <p:cNvPr id="3268" name="Line 196"/>
            <p:cNvSpPr>
              <a:spLocks noChangeShapeType="1"/>
            </p:cNvSpPr>
            <p:nvPr/>
          </p:nvSpPr>
          <p:spPr bwMode="auto">
            <a:xfrm>
              <a:off x="2097" y="2156"/>
              <a:ext cx="1" cy="49"/>
            </a:xfrm>
            <a:prstGeom prst="line">
              <a:avLst/>
            </a:prstGeom>
            <a:noFill/>
            <a:ln w="19050">
              <a:solidFill>
                <a:srgbClr val="000000"/>
              </a:solidFill>
              <a:round/>
              <a:headEnd/>
              <a:tailEnd/>
            </a:ln>
          </p:spPr>
          <p:txBody>
            <a:bodyPr/>
            <a:lstStyle/>
            <a:p>
              <a:endParaRPr lang="en-US"/>
            </a:p>
          </p:txBody>
        </p:sp>
        <p:sp>
          <p:nvSpPr>
            <p:cNvPr id="3269" name="Rectangle 197"/>
            <p:cNvSpPr>
              <a:spLocks noChangeArrowheads="1"/>
            </p:cNvSpPr>
            <p:nvPr/>
          </p:nvSpPr>
          <p:spPr bwMode="auto">
            <a:xfrm>
              <a:off x="2031" y="2212"/>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rPr>
                <a:t>432</a:t>
              </a:r>
              <a:endParaRPr lang="en-US" sz="1400"/>
            </a:p>
          </p:txBody>
        </p:sp>
        <p:sp>
          <p:nvSpPr>
            <p:cNvPr id="3270" name="Line 198"/>
            <p:cNvSpPr>
              <a:spLocks noChangeShapeType="1"/>
            </p:cNvSpPr>
            <p:nvPr/>
          </p:nvSpPr>
          <p:spPr bwMode="auto">
            <a:xfrm>
              <a:off x="1281" y="2156"/>
              <a:ext cx="1" cy="49"/>
            </a:xfrm>
            <a:prstGeom prst="line">
              <a:avLst/>
            </a:prstGeom>
            <a:noFill/>
            <a:ln w="19050">
              <a:solidFill>
                <a:srgbClr val="000000"/>
              </a:solidFill>
              <a:round/>
              <a:headEnd/>
              <a:tailEnd/>
            </a:ln>
          </p:spPr>
          <p:txBody>
            <a:bodyPr/>
            <a:lstStyle/>
            <a:p>
              <a:endParaRPr lang="en-US"/>
            </a:p>
          </p:txBody>
        </p:sp>
        <p:sp>
          <p:nvSpPr>
            <p:cNvPr id="3271" name="Line 199"/>
            <p:cNvSpPr>
              <a:spLocks noChangeShapeType="1"/>
            </p:cNvSpPr>
            <p:nvPr/>
          </p:nvSpPr>
          <p:spPr bwMode="auto">
            <a:xfrm>
              <a:off x="1281" y="2149"/>
              <a:ext cx="1" cy="1"/>
            </a:xfrm>
            <a:prstGeom prst="line">
              <a:avLst/>
            </a:prstGeom>
            <a:noFill/>
            <a:ln w="9525">
              <a:solidFill>
                <a:srgbClr val="808080"/>
              </a:solidFill>
              <a:round/>
              <a:headEnd/>
              <a:tailEnd/>
            </a:ln>
          </p:spPr>
          <p:txBody>
            <a:bodyPr/>
            <a:lstStyle/>
            <a:p>
              <a:endParaRPr lang="en-US"/>
            </a:p>
          </p:txBody>
        </p:sp>
        <p:sp>
          <p:nvSpPr>
            <p:cNvPr id="3272" name="Line 200"/>
            <p:cNvSpPr>
              <a:spLocks noChangeShapeType="1"/>
            </p:cNvSpPr>
            <p:nvPr/>
          </p:nvSpPr>
          <p:spPr bwMode="auto">
            <a:xfrm>
              <a:off x="1555" y="2156"/>
              <a:ext cx="0" cy="43"/>
            </a:xfrm>
            <a:prstGeom prst="line">
              <a:avLst/>
            </a:prstGeom>
            <a:noFill/>
            <a:ln w="19050">
              <a:solidFill>
                <a:srgbClr val="000000"/>
              </a:solidFill>
              <a:round/>
              <a:headEnd/>
              <a:tailEnd/>
            </a:ln>
          </p:spPr>
          <p:txBody>
            <a:bodyPr/>
            <a:lstStyle/>
            <a:p>
              <a:endParaRPr lang="en-US"/>
            </a:p>
          </p:txBody>
        </p:sp>
        <p:sp>
          <p:nvSpPr>
            <p:cNvPr id="3273" name="Line 201"/>
            <p:cNvSpPr>
              <a:spLocks noChangeShapeType="1"/>
            </p:cNvSpPr>
            <p:nvPr/>
          </p:nvSpPr>
          <p:spPr bwMode="auto">
            <a:xfrm>
              <a:off x="1824" y="2156"/>
              <a:ext cx="1" cy="43"/>
            </a:xfrm>
            <a:prstGeom prst="line">
              <a:avLst/>
            </a:prstGeom>
            <a:noFill/>
            <a:ln w="19050">
              <a:solidFill>
                <a:srgbClr val="000000"/>
              </a:solidFill>
              <a:round/>
              <a:headEnd/>
              <a:tailEnd/>
            </a:ln>
          </p:spPr>
          <p:txBody>
            <a:bodyPr/>
            <a:lstStyle/>
            <a:p>
              <a:endParaRPr lang="en-US"/>
            </a:p>
          </p:txBody>
        </p:sp>
        <p:sp>
          <p:nvSpPr>
            <p:cNvPr id="3274" name="Rectangle 202"/>
            <p:cNvSpPr>
              <a:spLocks noChangeArrowheads="1"/>
            </p:cNvSpPr>
            <p:nvPr/>
          </p:nvSpPr>
          <p:spPr bwMode="auto">
            <a:xfrm>
              <a:off x="1216" y="2212"/>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rPr>
                <a:t>430</a:t>
              </a:r>
              <a:endParaRPr lang="en-US" sz="1400"/>
            </a:p>
          </p:txBody>
        </p:sp>
        <p:sp>
          <p:nvSpPr>
            <p:cNvPr id="3275" name="Line 203"/>
            <p:cNvSpPr>
              <a:spLocks noChangeShapeType="1"/>
            </p:cNvSpPr>
            <p:nvPr/>
          </p:nvSpPr>
          <p:spPr bwMode="auto">
            <a:xfrm>
              <a:off x="466" y="2156"/>
              <a:ext cx="0" cy="49"/>
            </a:xfrm>
            <a:prstGeom prst="line">
              <a:avLst/>
            </a:prstGeom>
            <a:noFill/>
            <a:ln w="19050">
              <a:solidFill>
                <a:srgbClr val="000000"/>
              </a:solidFill>
              <a:round/>
              <a:headEnd/>
              <a:tailEnd/>
            </a:ln>
          </p:spPr>
          <p:txBody>
            <a:bodyPr/>
            <a:lstStyle/>
            <a:p>
              <a:endParaRPr lang="en-US"/>
            </a:p>
          </p:txBody>
        </p:sp>
        <p:sp>
          <p:nvSpPr>
            <p:cNvPr id="3276" name="Line 204"/>
            <p:cNvSpPr>
              <a:spLocks noChangeShapeType="1"/>
            </p:cNvSpPr>
            <p:nvPr/>
          </p:nvSpPr>
          <p:spPr bwMode="auto">
            <a:xfrm>
              <a:off x="466" y="2149"/>
              <a:ext cx="0" cy="1"/>
            </a:xfrm>
            <a:prstGeom prst="line">
              <a:avLst/>
            </a:prstGeom>
            <a:noFill/>
            <a:ln w="9525">
              <a:solidFill>
                <a:srgbClr val="808080"/>
              </a:solidFill>
              <a:round/>
              <a:headEnd/>
              <a:tailEnd/>
            </a:ln>
          </p:spPr>
          <p:txBody>
            <a:bodyPr/>
            <a:lstStyle/>
            <a:p>
              <a:endParaRPr lang="en-US"/>
            </a:p>
          </p:txBody>
        </p:sp>
        <p:sp>
          <p:nvSpPr>
            <p:cNvPr id="3277" name="Line 205"/>
            <p:cNvSpPr>
              <a:spLocks noChangeShapeType="1"/>
            </p:cNvSpPr>
            <p:nvPr/>
          </p:nvSpPr>
          <p:spPr bwMode="auto">
            <a:xfrm>
              <a:off x="738" y="2156"/>
              <a:ext cx="1" cy="43"/>
            </a:xfrm>
            <a:prstGeom prst="line">
              <a:avLst/>
            </a:prstGeom>
            <a:noFill/>
            <a:ln w="19050">
              <a:solidFill>
                <a:srgbClr val="000000"/>
              </a:solidFill>
              <a:round/>
              <a:headEnd/>
              <a:tailEnd/>
            </a:ln>
          </p:spPr>
          <p:txBody>
            <a:bodyPr/>
            <a:lstStyle/>
            <a:p>
              <a:endParaRPr lang="en-US"/>
            </a:p>
          </p:txBody>
        </p:sp>
        <p:sp>
          <p:nvSpPr>
            <p:cNvPr id="3278" name="Line 206"/>
            <p:cNvSpPr>
              <a:spLocks noChangeShapeType="1"/>
            </p:cNvSpPr>
            <p:nvPr/>
          </p:nvSpPr>
          <p:spPr bwMode="auto">
            <a:xfrm>
              <a:off x="1008" y="2156"/>
              <a:ext cx="1" cy="43"/>
            </a:xfrm>
            <a:prstGeom prst="line">
              <a:avLst/>
            </a:prstGeom>
            <a:noFill/>
            <a:ln w="19050">
              <a:solidFill>
                <a:srgbClr val="000000"/>
              </a:solidFill>
              <a:round/>
              <a:headEnd/>
              <a:tailEnd/>
            </a:ln>
          </p:spPr>
          <p:txBody>
            <a:bodyPr/>
            <a:lstStyle/>
            <a:p>
              <a:endParaRPr lang="en-US"/>
            </a:p>
          </p:txBody>
        </p:sp>
        <p:sp>
          <p:nvSpPr>
            <p:cNvPr id="3279" name="Rectangle 207"/>
            <p:cNvSpPr>
              <a:spLocks noChangeArrowheads="1"/>
            </p:cNvSpPr>
            <p:nvPr/>
          </p:nvSpPr>
          <p:spPr bwMode="auto">
            <a:xfrm>
              <a:off x="399" y="2212"/>
              <a:ext cx="186" cy="134"/>
            </a:xfrm>
            <a:prstGeom prst="rect">
              <a:avLst/>
            </a:prstGeom>
            <a:noFill/>
            <a:ln w="9525">
              <a:noFill/>
              <a:miter lim="800000"/>
              <a:headEnd/>
              <a:tailEnd/>
            </a:ln>
          </p:spPr>
          <p:txBody>
            <a:bodyPr wrap="none" lIns="0" tIns="0" rIns="0" bIns="0">
              <a:spAutoFit/>
            </a:bodyPr>
            <a:lstStyle/>
            <a:p>
              <a:r>
                <a:rPr lang="en-US" sz="1400" b="1">
                  <a:solidFill>
                    <a:srgbClr val="000000"/>
                  </a:solidFill>
                </a:rPr>
                <a:t>428</a:t>
              </a:r>
              <a:endParaRPr lang="en-US" sz="1400"/>
            </a:p>
          </p:txBody>
        </p:sp>
        <p:sp>
          <p:nvSpPr>
            <p:cNvPr id="3280" name="Line 208"/>
            <p:cNvSpPr>
              <a:spLocks noChangeShapeType="1"/>
            </p:cNvSpPr>
            <p:nvPr/>
          </p:nvSpPr>
          <p:spPr bwMode="auto">
            <a:xfrm>
              <a:off x="466" y="2153"/>
              <a:ext cx="2447" cy="0"/>
            </a:xfrm>
            <a:prstGeom prst="line">
              <a:avLst/>
            </a:prstGeom>
            <a:noFill/>
            <a:ln w="26988">
              <a:solidFill>
                <a:srgbClr val="000000"/>
              </a:solidFill>
              <a:round/>
              <a:headEnd/>
              <a:tailEnd/>
            </a:ln>
          </p:spPr>
          <p:txBody>
            <a:bodyPr/>
            <a:lstStyle/>
            <a:p>
              <a:endParaRPr lang="en-US"/>
            </a:p>
          </p:txBody>
        </p:sp>
        <p:sp>
          <p:nvSpPr>
            <p:cNvPr id="3281" name="Freeform 209"/>
            <p:cNvSpPr>
              <a:spLocks/>
            </p:cNvSpPr>
            <p:nvPr/>
          </p:nvSpPr>
          <p:spPr bwMode="auto">
            <a:xfrm flipV="1">
              <a:off x="463" y="1399"/>
              <a:ext cx="2447" cy="696"/>
            </a:xfrm>
            <a:custGeom>
              <a:avLst/>
              <a:gdLst/>
              <a:ahLst/>
              <a:cxnLst>
                <a:cxn ang="0">
                  <a:pos x="11" y="324"/>
                </a:cxn>
                <a:cxn ang="0">
                  <a:pos x="23" y="323"/>
                </a:cxn>
                <a:cxn ang="0">
                  <a:pos x="33" y="323"/>
                </a:cxn>
                <a:cxn ang="0">
                  <a:pos x="44" y="323"/>
                </a:cxn>
                <a:cxn ang="0">
                  <a:pos x="55" y="324"/>
                </a:cxn>
                <a:cxn ang="0">
                  <a:pos x="65" y="324"/>
                </a:cxn>
                <a:cxn ang="0">
                  <a:pos x="75" y="324"/>
                </a:cxn>
                <a:cxn ang="0">
                  <a:pos x="86" y="323"/>
                </a:cxn>
                <a:cxn ang="0">
                  <a:pos x="98" y="323"/>
                </a:cxn>
                <a:cxn ang="0">
                  <a:pos x="109" y="324"/>
                </a:cxn>
                <a:cxn ang="0">
                  <a:pos x="119" y="323"/>
                </a:cxn>
                <a:cxn ang="0">
                  <a:pos x="129" y="324"/>
                </a:cxn>
                <a:cxn ang="0">
                  <a:pos x="140" y="323"/>
                </a:cxn>
                <a:cxn ang="0">
                  <a:pos x="150" y="323"/>
                </a:cxn>
                <a:cxn ang="0">
                  <a:pos x="160" y="324"/>
                </a:cxn>
                <a:cxn ang="0">
                  <a:pos x="170" y="324"/>
                </a:cxn>
                <a:cxn ang="0">
                  <a:pos x="179" y="323"/>
                </a:cxn>
                <a:cxn ang="0">
                  <a:pos x="192" y="324"/>
                </a:cxn>
                <a:cxn ang="0">
                  <a:pos x="201" y="324"/>
                </a:cxn>
                <a:cxn ang="0">
                  <a:pos x="213" y="323"/>
                </a:cxn>
                <a:cxn ang="0">
                  <a:pos x="224" y="323"/>
                </a:cxn>
                <a:cxn ang="0">
                  <a:pos x="234" y="323"/>
                </a:cxn>
                <a:cxn ang="0">
                  <a:pos x="245" y="323"/>
                </a:cxn>
                <a:cxn ang="0">
                  <a:pos x="256" y="323"/>
                </a:cxn>
                <a:cxn ang="0">
                  <a:pos x="267" y="323"/>
                </a:cxn>
                <a:cxn ang="0">
                  <a:pos x="281" y="324"/>
                </a:cxn>
                <a:cxn ang="0">
                  <a:pos x="292" y="323"/>
                </a:cxn>
                <a:cxn ang="0">
                  <a:pos x="303" y="323"/>
                </a:cxn>
                <a:cxn ang="0">
                  <a:pos x="315" y="324"/>
                </a:cxn>
                <a:cxn ang="0">
                  <a:pos x="326" y="324"/>
                </a:cxn>
                <a:cxn ang="0">
                  <a:pos x="337" y="324"/>
                </a:cxn>
                <a:cxn ang="0">
                  <a:pos x="352" y="324"/>
                </a:cxn>
                <a:cxn ang="0">
                  <a:pos x="362" y="324"/>
                </a:cxn>
                <a:cxn ang="0">
                  <a:pos x="375" y="324"/>
                </a:cxn>
                <a:cxn ang="0">
                  <a:pos x="387" y="324"/>
                </a:cxn>
                <a:cxn ang="0">
                  <a:pos x="399" y="324"/>
                </a:cxn>
                <a:cxn ang="0">
                  <a:pos x="413" y="323"/>
                </a:cxn>
                <a:cxn ang="0">
                  <a:pos x="424" y="324"/>
                </a:cxn>
                <a:cxn ang="0">
                  <a:pos x="437" y="323"/>
                </a:cxn>
                <a:cxn ang="0">
                  <a:pos x="448" y="324"/>
                </a:cxn>
                <a:cxn ang="0">
                  <a:pos x="459" y="324"/>
                </a:cxn>
                <a:cxn ang="0">
                  <a:pos x="472" y="323"/>
                </a:cxn>
                <a:cxn ang="0">
                  <a:pos x="484" y="324"/>
                </a:cxn>
                <a:cxn ang="0">
                  <a:pos x="494" y="323"/>
                </a:cxn>
                <a:cxn ang="0">
                  <a:pos x="505" y="324"/>
                </a:cxn>
                <a:cxn ang="0">
                  <a:pos x="516" y="323"/>
                </a:cxn>
                <a:cxn ang="0">
                  <a:pos x="528" y="324"/>
                </a:cxn>
                <a:cxn ang="0">
                  <a:pos x="538" y="323"/>
                </a:cxn>
                <a:cxn ang="0">
                  <a:pos x="549" y="324"/>
                </a:cxn>
                <a:cxn ang="0">
                  <a:pos x="558" y="324"/>
                </a:cxn>
                <a:cxn ang="0">
                  <a:pos x="570" y="323"/>
                </a:cxn>
                <a:cxn ang="0">
                  <a:pos x="582" y="324"/>
                </a:cxn>
                <a:cxn ang="0">
                  <a:pos x="594" y="324"/>
                </a:cxn>
                <a:cxn ang="0">
                  <a:pos x="606" y="324"/>
                </a:cxn>
                <a:cxn ang="0">
                  <a:pos x="619" y="323"/>
                </a:cxn>
                <a:cxn ang="0">
                  <a:pos x="633" y="324"/>
                </a:cxn>
                <a:cxn ang="0">
                  <a:pos x="645" y="324"/>
                </a:cxn>
                <a:cxn ang="0">
                  <a:pos x="656" y="323"/>
                </a:cxn>
                <a:cxn ang="0">
                  <a:pos x="669" y="323"/>
                </a:cxn>
                <a:cxn ang="0">
                  <a:pos x="682" y="323"/>
                </a:cxn>
                <a:cxn ang="0">
                  <a:pos x="695" y="324"/>
                </a:cxn>
                <a:cxn ang="0">
                  <a:pos x="707" y="324"/>
                </a:cxn>
                <a:cxn ang="0">
                  <a:pos x="718" y="323"/>
                </a:cxn>
              </a:cxnLst>
              <a:rect l="0" t="0" r="r" b="b"/>
              <a:pathLst>
                <a:path w="726" h="324">
                  <a:moveTo>
                    <a:pt x="0" y="324"/>
                  </a:moveTo>
                  <a:lnTo>
                    <a:pt x="0" y="323"/>
                  </a:lnTo>
                  <a:lnTo>
                    <a:pt x="1" y="324"/>
                  </a:lnTo>
                  <a:lnTo>
                    <a:pt x="1" y="323"/>
                  </a:lnTo>
                  <a:lnTo>
                    <a:pt x="1" y="324"/>
                  </a:lnTo>
                  <a:lnTo>
                    <a:pt x="1" y="323"/>
                  </a:lnTo>
                  <a:lnTo>
                    <a:pt x="2" y="324"/>
                  </a:lnTo>
                  <a:lnTo>
                    <a:pt x="2" y="323"/>
                  </a:lnTo>
                  <a:lnTo>
                    <a:pt x="3" y="324"/>
                  </a:lnTo>
                  <a:lnTo>
                    <a:pt x="3" y="323"/>
                  </a:lnTo>
                  <a:lnTo>
                    <a:pt x="3" y="324"/>
                  </a:lnTo>
                  <a:lnTo>
                    <a:pt x="3" y="323"/>
                  </a:lnTo>
                  <a:lnTo>
                    <a:pt x="3" y="324"/>
                  </a:lnTo>
                  <a:lnTo>
                    <a:pt x="3" y="323"/>
                  </a:lnTo>
                  <a:lnTo>
                    <a:pt x="4" y="324"/>
                  </a:lnTo>
                  <a:lnTo>
                    <a:pt x="4" y="323"/>
                  </a:lnTo>
                  <a:lnTo>
                    <a:pt x="4" y="324"/>
                  </a:lnTo>
                  <a:lnTo>
                    <a:pt x="4" y="323"/>
                  </a:lnTo>
                  <a:lnTo>
                    <a:pt x="4" y="324"/>
                  </a:lnTo>
                  <a:lnTo>
                    <a:pt x="4" y="323"/>
                  </a:lnTo>
                  <a:lnTo>
                    <a:pt x="5" y="324"/>
                  </a:lnTo>
                  <a:lnTo>
                    <a:pt x="5" y="323"/>
                  </a:lnTo>
                  <a:lnTo>
                    <a:pt x="5" y="324"/>
                  </a:lnTo>
                  <a:lnTo>
                    <a:pt x="5" y="323"/>
                  </a:lnTo>
                  <a:lnTo>
                    <a:pt x="5" y="324"/>
                  </a:lnTo>
                  <a:lnTo>
                    <a:pt x="5" y="323"/>
                  </a:lnTo>
                  <a:lnTo>
                    <a:pt x="6" y="324"/>
                  </a:lnTo>
                  <a:lnTo>
                    <a:pt x="6" y="323"/>
                  </a:lnTo>
                  <a:lnTo>
                    <a:pt x="6" y="324"/>
                  </a:lnTo>
                  <a:lnTo>
                    <a:pt x="6" y="323"/>
                  </a:lnTo>
                  <a:lnTo>
                    <a:pt x="7" y="324"/>
                  </a:lnTo>
                  <a:lnTo>
                    <a:pt x="7" y="323"/>
                  </a:lnTo>
                  <a:lnTo>
                    <a:pt x="7" y="324"/>
                  </a:lnTo>
                  <a:lnTo>
                    <a:pt x="7" y="323"/>
                  </a:lnTo>
                  <a:lnTo>
                    <a:pt x="7" y="324"/>
                  </a:lnTo>
                  <a:lnTo>
                    <a:pt x="7" y="323"/>
                  </a:lnTo>
                  <a:lnTo>
                    <a:pt x="8" y="324"/>
                  </a:lnTo>
                  <a:lnTo>
                    <a:pt x="9" y="324"/>
                  </a:lnTo>
                  <a:lnTo>
                    <a:pt x="9" y="323"/>
                  </a:lnTo>
                  <a:lnTo>
                    <a:pt x="9" y="324"/>
                  </a:lnTo>
                  <a:lnTo>
                    <a:pt x="9" y="323"/>
                  </a:lnTo>
                  <a:lnTo>
                    <a:pt x="9" y="324"/>
                  </a:lnTo>
                  <a:lnTo>
                    <a:pt x="9" y="323"/>
                  </a:lnTo>
                  <a:lnTo>
                    <a:pt x="10" y="324"/>
                  </a:lnTo>
                  <a:lnTo>
                    <a:pt x="10" y="323"/>
                  </a:lnTo>
                  <a:lnTo>
                    <a:pt x="10" y="324"/>
                  </a:lnTo>
                  <a:lnTo>
                    <a:pt x="10" y="323"/>
                  </a:lnTo>
                  <a:lnTo>
                    <a:pt x="11" y="324"/>
                  </a:lnTo>
                  <a:lnTo>
                    <a:pt x="11" y="323"/>
                  </a:lnTo>
                  <a:lnTo>
                    <a:pt x="11" y="324"/>
                  </a:lnTo>
                  <a:lnTo>
                    <a:pt x="11" y="323"/>
                  </a:lnTo>
                  <a:lnTo>
                    <a:pt x="11" y="324"/>
                  </a:lnTo>
                  <a:lnTo>
                    <a:pt x="12" y="324"/>
                  </a:lnTo>
                  <a:lnTo>
                    <a:pt x="12" y="323"/>
                  </a:lnTo>
                  <a:lnTo>
                    <a:pt x="12" y="324"/>
                  </a:lnTo>
                  <a:lnTo>
                    <a:pt x="12" y="323"/>
                  </a:lnTo>
                  <a:lnTo>
                    <a:pt x="13" y="324"/>
                  </a:lnTo>
                  <a:lnTo>
                    <a:pt x="13" y="323"/>
                  </a:lnTo>
                  <a:lnTo>
                    <a:pt x="14" y="324"/>
                  </a:lnTo>
                  <a:lnTo>
                    <a:pt x="14" y="323"/>
                  </a:lnTo>
                  <a:lnTo>
                    <a:pt x="15" y="324"/>
                  </a:lnTo>
                  <a:lnTo>
                    <a:pt x="15" y="323"/>
                  </a:lnTo>
                  <a:lnTo>
                    <a:pt x="15" y="324"/>
                  </a:lnTo>
                  <a:lnTo>
                    <a:pt x="15" y="323"/>
                  </a:lnTo>
                  <a:lnTo>
                    <a:pt x="15" y="324"/>
                  </a:lnTo>
                  <a:lnTo>
                    <a:pt x="16" y="324"/>
                  </a:lnTo>
                  <a:lnTo>
                    <a:pt x="16" y="323"/>
                  </a:lnTo>
                  <a:lnTo>
                    <a:pt x="16" y="324"/>
                  </a:lnTo>
                  <a:lnTo>
                    <a:pt x="16" y="323"/>
                  </a:lnTo>
                  <a:lnTo>
                    <a:pt x="16" y="324"/>
                  </a:lnTo>
                  <a:lnTo>
                    <a:pt x="16" y="323"/>
                  </a:lnTo>
                  <a:lnTo>
                    <a:pt x="17" y="324"/>
                  </a:lnTo>
                  <a:lnTo>
                    <a:pt x="17" y="323"/>
                  </a:lnTo>
                  <a:lnTo>
                    <a:pt x="17" y="324"/>
                  </a:lnTo>
                  <a:lnTo>
                    <a:pt x="17" y="323"/>
                  </a:lnTo>
                  <a:lnTo>
                    <a:pt x="17" y="324"/>
                  </a:lnTo>
                  <a:lnTo>
                    <a:pt x="17" y="323"/>
                  </a:lnTo>
                  <a:lnTo>
                    <a:pt x="18" y="324"/>
                  </a:lnTo>
                  <a:lnTo>
                    <a:pt x="18" y="323"/>
                  </a:lnTo>
                  <a:lnTo>
                    <a:pt x="18" y="324"/>
                  </a:lnTo>
                  <a:lnTo>
                    <a:pt x="18" y="323"/>
                  </a:lnTo>
                  <a:lnTo>
                    <a:pt x="19" y="324"/>
                  </a:lnTo>
                  <a:lnTo>
                    <a:pt x="19" y="323"/>
                  </a:lnTo>
                  <a:lnTo>
                    <a:pt x="19" y="324"/>
                  </a:lnTo>
                  <a:lnTo>
                    <a:pt x="19" y="323"/>
                  </a:lnTo>
                  <a:lnTo>
                    <a:pt x="19" y="324"/>
                  </a:lnTo>
                  <a:lnTo>
                    <a:pt x="19" y="323"/>
                  </a:lnTo>
                  <a:lnTo>
                    <a:pt x="20" y="324"/>
                  </a:lnTo>
                  <a:lnTo>
                    <a:pt x="20" y="323"/>
                  </a:lnTo>
                  <a:lnTo>
                    <a:pt x="20" y="324"/>
                  </a:lnTo>
                  <a:lnTo>
                    <a:pt x="20" y="323"/>
                  </a:lnTo>
                  <a:lnTo>
                    <a:pt x="20" y="324"/>
                  </a:lnTo>
                  <a:lnTo>
                    <a:pt x="20" y="323"/>
                  </a:lnTo>
                  <a:lnTo>
                    <a:pt x="21" y="324"/>
                  </a:lnTo>
                  <a:lnTo>
                    <a:pt x="21" y="323"/>
                  </a:lnTo>
                  <a:lnTo>
                    <a:pt x="21" y="324"/>
                  </a:lnTo>
                  <a:lnTo>
                    <a:pt x="21" y="323"/>
                  </a:lnTo>
                  <a:lnTo>
                    <a:pt x="21" y="324"/>
                  </a:lnTo>
                  <a:lnTo>
                    <a:pt x="22" y="324"/>
                  </a:lnTo>
                  <a:lnTo>
                    <a:pt x="22" y="323"/>
                  </a:lnTo>
                  <a:lnTo>
                    <a:pt x="22" y="324"/>
                  </a:lnTo>
                  <a:lnTo>
                    <a:pt x="22" y="323"/>
                  </a:lnTo>
                  <a:lnTo>
                    <a:pt x="23" y="324"/>
                  </a:lnTo>
                  <a:lnTo>
                    <a:pt x="23" y="323"/>
                  </a:lnTo>
                  <a:lnTo>
                    <a:pt x="23" y="324"/>
                  </a:lnTo>
                  <a:lnTo>
                    <a:pt x="23" y="323"/>
                  </a:lnTo>
                  <a:lnTo>
                    <a:pt x="23" y="324"/>
                  </a:lnTo>
                  <a:lnTo>
                    <a:pt x="23" y="323"/>
                  </a:lnTo>
                  <a:lnTo>
                    <a:pt x="24" y="324"/>
                  </a:lnTo>
                  <a:lnTo>
                    <a:pt x="24" y="323"/>
                  </a:lnTo>
                  <a:lnTo>
                    <a:pt x="24" y="324"/>
                  </a:lnTo>
                  <a:lnTo>
                    <a:pt x="24" y="323"/>
                  </a:lnTo>
                  <a:lnTo>
                    <a:pt x="24" y="324"/>
                  </a:lnTo>
                  <a:lnTo>
                    <a:pt x="24" y="323"/>
                  </a:lnTo>
                  <a:lnTo>
                    <a:pt x="25" y="324"/>
                  </a:lnTo>
                  <a:lnTo>
                    <a:pt x="25" y="323"/>
                  </a:lnTo>
                  <a:lnTo>
                    <a:pt x="25" y="324"/>
                  </a:lnTo>
                  <a:lnTo>
                    <a:pt x="25" y="323"/>
                  </a:lnTo>
                  <a:lnTo>
                    <a:pt x="25" y="324"/>
                  </a:lnTo>
                  <a:lnTo>
                    <a:pt x="26" y="324"/>
                  </a:lnTo>
                  <a:lnTo>
                    <a:pt x="26" y="323"/>
                  </a:lnTo>
                  <a:lnTo>
                    <a:pt x="26" y="324"/>
                  </a:lnTo>
                  <a:lnTo>
                    <a:pt x="26" y="323"/>
                  </a:lnTo>
                  <a:lnTo>
                    <a:pt x="27" y="324"/>
                  </a:lnTo>
                  <a:lnTo>
                    <a:pt x="27" y="323"/>
                  </a:lnTo>
                  <a:lnTo>
                    <a:pt x="27" y="324"/>
                  </a:lnTo>
                  <a:lnTo>
                    <a:pt x="27" y="323"/>
                  </a:lnTo>
                  <a:lnTo>
                    <a:pt x="27" y="324"/>
                  </a:lnTo>
                  <a:lnTo>
                    <a:pt x="28" y="324"/>
                  </a:lnTo>
                  <a:lnTo>
                    <a:pt x="28" y="323"/>
                  </a:lnTo>
                  <a:lnTo>
                    <a:pt x="28" y="324"/>
                  </a:lnTo>
                  <a:lnTo>
                    <a:pt x="28" y="323"/>
                  </a:lnTo>
                  <a:lnTo>
                    <a:pt x="28" y="324"/>
                  </a:lnTo>
                  <a:lnTo>
                    <a:pt x="28" y="323"/>
                  </a:lnTo>
                  <a:lnTo>
                    <a:pt x="29" y="324"/>
                  </a:lnTo>
                  <a:lnTo>
                    <a:pt x="29" y="323"/>
                  </a:lnTo>
                  <a:lnTo>
                    <a:pt x="29" y="324"/>
                  </a:lnTo>
                  <a:lnTo>
                    <a:pt x="30" y="324"/>
                  </a:lnTo>
                  <a:lnTo>
                    <a:pt x="30" y="323"/>
                  </a:lnTo>
                  <a:lnTo>
                    <a:pt x="30" y="324"/>
                  </a:lnTo>
                  <a:lnTo>
                    <a:pt x="30" y="323"/>
                  </a:lnTo>
                  <a:lnTo>
                    <a:pt x="31" y="324"/>
                  </a:lnTo>
                  <a:lnTo>
                    <a:pt x="31" y="323"/>
                  </a:lnTo>
                  <a:lnTo>
                    <a:pt x="31" y="324"/>
                  </a:lnTo>
                  <a:lnTo>
                    <a:pt x="31" y="323"/>
                  </a:lnTo>
                  <a:lnTo>
                    <a:pt x="31" y="324"/>
                  </a:lnTo>
                  <a:lnTo>
                    <a:pt x="31" y="323"/>
                  </a:lnTo>
                  <a:lnTo>
                    <a:pt x="32" y="324"/>
                  </a:lnTo>
                  <a:lnTo>
                    <a:pt x="32" y="323"/>
                  </a:lnTo>
                  <a:lnTo>
                    <a:pt x="32" y="324"/>
                  </a:lnTo>
                  <a:lnTo>
                    <a:pt x="32" y="323"/>
                  </a:lnTo>
                  <a:lnTo>
                    <a:pt x="32" y="324"/>
                  </a:lnTo>
                  <a:lnTo>
                    <a:pt x="33" y="324"/>
                  </a:lnTo>
                  <a:lnTo>
                    <a:pt x="33" y="323"/>
                  </a:lnTo>
                  <a:lnTo>
                    <a:pt x="33" y="324"/>
                  </a:lnTo>
                  <a:lnTo>
                    <a:pt x="33" y="323"/>
                  </a:lnTo>
                  <a:lnTo>
                    <a:pt x="33" y="324"/>
                  </a:lnTo>
                  <a:lnTo>
                    <a:pt x="33" y="323"/>
                  </a:lnTo>
                  <a:lnTo>
                    <a:pt x="34" y="324"/>
                  </a:lnTo>
                  <a:lnTo>
                    <a:pt x="34" y="323"/>
                  </a:lnTo>
                  <a:lnTo>
                    <a:pt x="34" y="324"/>
                  </a:lnTo>
                  <a:lnTo>
                    <a:pt x="34" y="323"/>
                  </a:lnTo>
                  <a:lnTo>
                    <a:pt x="35" y="324"/>
                  </a:lnTo>
                  <a:lnTo>
                    <a:pt x="35" y="323"/>
                  </a:lnTo>
                  <a:lnTo>
                    <a:pt x="35" y="324"/>
                  </a:lnTo>
                  <a:lnTo>
                    <a:pt x="35" y="323"/>
                  </a:lnTo>
                  <a:lnTo>
                    <a:pt x="36" y="324"/>
                  </a:lnTo>
                  <a:lnTo>
                    <a:pt x="36" y="323"/>
                  </a:lnTo>
                  <a:lnTo>
                    <a:pt x="36" y="324"/>
                  </a:lnTo>
                  <a:lnTo>
                    <a:pt x="36" y="323"/>
                  </a:lnTo>
                  <a:lnTo>
                    <a:pt x="36" y="324"/>
                  </a:lnTo>
                  <a:lnTo>
                    <a:pt x="36" y="323"/>
                  </a:lnTo>
                  <a:lnTo>
                    <a:pt x="37" y="324"/>
                  </a:lnTo>
                  <a:lnTo>
                    <a:pt x="37" y="323"/>
                  </a:lnTo>
                  <a:lnTo>
                    <a:pt x="37" y="324"/>
                  </a:lnTo>
                  <a:lnTo>
                    <a:pt x="37" y="323"/>
                  </a:lnTo>
                  <a:lnTo>
                    <a:pt x="38" y="324"/>
                  </a:lnTo>
                  <a:lnTo>
                    <a:pt x="38" y="323"/>
                  </a:lnTo>
                  <a:lnTo>
                    <a:pt x="38" y="324"/>
                  </a:lnTo>
                  <a:lnTo>
                    <a:pt x="38" y="323"/>
                  </a:lnTo>
                  <a:lnTo>
                    <a:pt x="38" y="324"/>
                  </a:lnTo>
                  <a:lnTo>
                    <a:pt x="38" y="323"/>
                  </a:lnTo>
                  <a:lnTo>
                    <a:pt x="39" y="324"/>
                  </a:lnTo>
                  <a:lnTo>
                    <a:pt x="39" y="323"/>
                  </a:lnTo>
                  <a:lnTo>
                    <a:pt x="39" y="324"/>
                  </a:lnTo>
                  <a:lnTo>
                    <a:pt x="39" y="323"/>
                  </a:lnTo>
                  <a:lnTo>
                    <a:pt x="40" y="324"/>
                  </a:lnTo>
                  <a:lnTo>
                    <a:pt x="40" y="323"/>
                  </a:lnTo>
                  <a:lnTo>
                    <a:pt x="40" y="324"/>
                  </a:lnTo>
                  <a:lnTo>
                    <a:pt x="40" y="323"/>
                  </a:lnTo>
                  <a:lnTo>
                    <a:pt x="40" y="324"/>
                  </a:lnTo>
                  <a:lnTo>
                    <a:pt x="41" y="324"/>
                  </a:lnTo>
                  <a:lnTo>
                    <a:pt x="41" y="323"/>
                  </a:lnTo>
                  <a:lnTo>
                    <a:pt x="42" y="324"/>
                  </a:lnTo>
                  <a:lnTo>
                    <a:pt x="42" y="323"/>
                  </a:lnTo>
                  <a:lnTo>
                    <a:pt x="42" y="324"/>
                  </a:lnTo>
                  <a:lnTo>
                    <a:pt x="42" y="323"/>
                  </a:lnTo>
                  <a:lnTo>
                    <a:pt x="42" y="324"/>
                  </a:lnTo>
                  <a:lnTo>
                    <a:pt x="42" y="323"/>
                  </a:lnTo>
                  <a:lnTo>
                    <a:pt x="43" y="324"/>
                  </a:lnTo>
                  <a:lnTo>
                    <a:pt x="43" y="323"/>
                  </a:lnTo>
                  <a:lnTo>
                    <a:pt x="43" y="324"/>
                  </a:lnTo>
                  <a:lnTo>
                    <a:pt x="44" y="324"/>
                  </a:lnTo>
                  <a:lnTo>
                    <a:pt x="44" y="323"/>
                  </a:lnTo>
                  <a:lnTo>
                    <a:pt x="44" y="324"/>
                  </a:lnTo>
                  <a:lnTo>
                    <a:pt x="44" y="323"/>
                  </a:lnTo>
                  <a:lnTo>
                    <a:pt x="44" y="324"/>
                  </a:lnTo>
                  <a:lnTo>
                    <a:pt x="44" y="323"/>
                  </a:lnTo>
                  <a:lnTo>
                    <a:pt x="45" y="324"/>
                  </a:lnTo>
                  <a:lnTo>
                    <a:pt x="45" y="323"/>
                  </a:lnTo>
                  <a:lnTo>
                    <a:pt x="45" y="324"/>
                  </a:lnTo>
                  <a:lnTo>
                    <a:pt x="45" y="323"/>
                  </a:lnTo>
                  <a:lnTo>
                    <a:pt x="45" y="324"/>
                  </a:lnTo>
                  <a:lnTo>
                    <a:pt x="45" y="323"/>
                  </a:lnTo>
                  <a:lnTo>
                    <a:pt x="46" y="324"/>
                  </a:lnTo>
                  <a:lnTo>
                    <a:pt x="46" y="323"/>
                  </a:lnTo>
                  <a:lnTo>
                    <a:pt x="46" y="324"/>
                  </a:lnTo>
                  <a:lnTo>
                    <a:pt x="46" y="323"/>
                  </a:lnTo>
                  <a:lnTo>
                    <a:pt x="47" y="324"/>
                  </a:lnTo>
                  <a:lnTo>
                    <a:pt x="47" y="323"/>
                  </a:lnTo>
                  <a:lnTo>
                    <a:pt x="47" y="324"/>
                  </a:lnTo>
                  <a:lnTo>
                    <a:pt x="48" y="324"/>
                  </a:lnTo>
                  <a:lnTo>
                    <a:pt x="48" y="323"/>
                  </a:lnTo>
                  <a:lnTo>
                    <a:pt x="48" y="324"/>
                  </a:lnTo>
                  <a:lnTo>
                    <a:pt x="48" y="323"/>
                  </a:lnTo>
                  <a:lnTo>
                    <a:pt x="48" y="324"/>
                  </a:lnTo>
                  <a:lnTo>
                    <a:pt x="48" y="323"/>
                  </a:lnTo>
                  <a:lnTo>
                    <a:pt x="49" y="324"/>
                  </a:lnTo>
                  <a:lnTo>
                    <a:pt x="49" y="323"/>
                  </a:lnTo>
                  <a:lnTo>
                    <a:pt x="49" y="324"/>
                  </a:lnTo>
                  <a:lnTo>
                    <a:pt x="49" y="323"/>
                  </a:lnTo>
                  <a:lnTo>
                    <a:pt x="50" y="324"/>
                  </a:lnTo>
                  <a:lnTo>
                    <a:pt x="50" y="323"/>
                  </a:lnTo>
                  <a:lnTo>
                    <a:pt x="50" y="324"/>
                  </a:lnTo>
                  <a:lnTo>
                    <a:pt x="50" y="323"/>
                  </a:lnTo>
                  <a:lnTo>
                    <a:pt x="50" y="324"/>
                  </a:lnTo>
                  <a:lnTo>
                    <a:pt x="50" y="323"/>
                  </a:lnTo>
                  <a:lnTo>
                    <a:pt x="51" y="324"/>
                  </a:lnTo>
                  <a:lnTo>
                    <a:pt x="51" y="323"/>
                  </a:lnTo>
                  <a:lnTo>
                    <a:pt x="52" y="324"/>
                  </a:lnTo>
                  <a:lnTo>
                    <a:pt x="52" y="323"/>
                  </a:lnTo>
                  <a:lnTo>
                    <a:pt x="52" y="324"/>
                  </a:lnTo>
                  <a:lnTo>
                    <a:pt x="52" y="323"/>
                  </a:lnTo>
                  <a:lnTo>
                    <a:pt x="52" y="324"/>
                  </a:lnTo>
                  <a:lnTo>
                    <a:pt x="52" y="323"/>
                  </a:lnTo>
                  <a:lnTo>
                    <a:pt x="53" y="324"/>
                  </a:lnTo>
                  <a:lnTo>
                    <a:pt x="53" y="323"/>
                  </a:lnTo>
                  <a:lnTo>
                    <a:pt x="53" y="324"/>
                  </a:lnTo>
                  <a:lnTo>
                    <a:pt x="53" y="323"/>
                  </a:lnTo>
                  <a:lnTo>
                    <a:pt x="53" y="324"/>
                  </a:lnTo>
                  <a:lnTo>
                    <a:pt x="53" y="323"/>
                  </a:lnTo>
                  <a:lnTo>
                    <a:pt x="54" y="324"/>
                  </a:lnTo>
                  <a:lnTo>
                    <a:pt x="54" y="323"/>
                  </a:lnTo>
                  <a:lnTo>
                    <a:pt x="54" y="324"/>
                  </a:lnTo>
                  <a:lnTo>
                    <a:pt x="54" y="323"/>
                  </a:lnTo>
                  <a:lnTo>
                    <a:pt x="54" y="324"/>
                  </a:lnTo>
                  <a:lnTo>
                    <a:pt x="54" y="323"/>
                  </a:lnTo>
                  <a:lnTo>
                    <a:pt x="55" y="324"/>
                  </a:lnTo>
                  <a:lnTo>
                    <a:pt x="55" y="323"/>
                  </a:lnTo>
                  <a:lnTo>
                    <a:pt x="55" y="324"/>
                  </a:lnTo>
                  <a:lnTo>
                    <a:pt x="55" y="323"/>
                  </a:lnTo>
                  <a:lnTo>
                    <a:pt x="56" y="324"/>
                  </a:lnTo>
                  <a:lnTo>
                    <a:pt x="56" y="323"/>
                  </a:lnTo>
                  <a:lnTo>
                    <a:pt x="56" y="324"/>
                  </a:lnTo>
                  <a:lnTo>
                    <a:pt x="56" y="323"/>
                  </a:lnTo>
                  <a:lnTo>
                    <a:pt x="57" y="324"/>
                  </a:lnTo>
                  <a:lnTo>
                    <a:pt x="57" y="323"/>
                  </a:lnTo>
                  <a:lnTo>
                    <a:pt x="57" y="324"/>
                  </a:lnTo>
                  <a:lnTo>
                    <a:pt x="57" y="323"/>
                  </a:lnTo>
                  <a:lnTo>
                    <a:pt x="58" y="324"/>
                  </a:lnTo>
                  <a:lnTo>
                    <a:pt x="58" y="323"/>
                  </a:lnTo>
                  <a:lnTo>
                    <a:pt x="58" y="324"/>
                  </a:lnTo>
                  <a:lnTo>
                    <a:pt x="58" y="323"/>
                  </a:lnTo>
                  <a:lnTo>
                    <a:pt x="58" y="324"/>
                  </a:lnTo>
                  <a:lnTo>
                    <a:pt x="58" y="323"/>
                  </a:lnTo>
                  <a:lnTo>
                    <a:pt x="59" y="324"/>
                  </a:lnTo>
                  <a:lnTo>
                    <a:pt x="59" y="323"/>
                  </a:lnTo>
                  <a:lnTo>
                    <a:pt x="59" y="324"/>
                  </a:lnTo>
                  <a:lnTo>
                    <a:pt x="59" y="323"/>
                  </a:lnTo>
                  <a:lnTo>
                    <a:pt x="60" y="324"/>
                  </a:lnTo>
                  <a:lnTo>
                    <a:pt x="60" y="323"/>
                  </a:lnTo>
                  <a:lnTo>
                    <a:pt x="60" y="324"/>
                  </a:lnTo>
                  <a:lnTo>
                    <a:pt x="60" y="323"/>
                  </a:lnTo>
                  <a:lnTo>
                    <a:pt x="60" y="324"/>
                  </a:lnTo>
                  <a:lnTo>
                    <a:pt x="60" y="323"/>
                  </a:lnTo>
                  <a:lnTo>
                    <a:pt x="61" y="324"/>
                  </a:lnTo>
                  <a:lnTo>
                    <a:pt x="61" y="323"/>
                  </a:lnTo>
                  <a:lnTo>
                    <a:pt x="61" y="324"/>
                  </a:lnTo>
                  <a:lnTo>
                    <a:pt x="61" y="323"/>
                  </a:lnTo>
                  <a:lnTo>
                    <a:pt x="61" y="324"/>
                  </a:lnTo>
                  <a:lnTo>
                    <a:pt x="61" y="323"/>
                  </a:lnTo>
                  <a:lnTo>
                    <a:pt x="62" y="324"/>
                  </a:lnTo>
                  <a:lnTo>
                    <a:pt x="62" y="323"/>
                  </a:lnTo>
                  <a:lnTo>
                    <a:pt x="62" y="324"/>
                  </a:lnTo>
                  <a:lnTo>
                    <a:pt x="62" y="323"/>
                  </a:lnTo>
                  <a:lnTo>
                    <a:pt x="62" y="324"/>
                  </a:lnTo>
                  <a:lnTo>
                    <a:pt x="62" y="323"/>
                  </a:lnTo>
                  <a:lnTo>
                    <a:pt x="63" y="324"/>
                  </a:lnTo>
                  <a:lnTo>
                    <a:pt x="63" y="323"/>
                  </a:lnTo>
                  <a:lnTo>
                    <a:pt x="63" y="324"/>
                  </a:lnTo>
                  <a:lnTo>
                    <a:pt x="63" y="323"/>
                  </a:lnTo>
                  <a:lnTo>
                    <a:pt x="64" y="324"/>
                  </a:lnTo>
                  <a:lnTo>
                    <a:pt x="64" y="323"/>
                  </a:lnTo>
                  <a:lnTo>
                    <a:pt x="64" y="324"/>
                  </a:lnTo>
                  <a:lnTo>
                    <a:pt x="64" y="323"/>
                  </a:lnTo>
                  <a:lnTo>
                    <a:pt x="64" y="324"/>
                  </a:lnTo>
                  <a:lnTo>
                    <a:pt x="64" y="323"/>
                  </a:lnTo>
                  <a:lnTo>
                    <a:pt x="65" y="324"/>
                  </a:lnTo>
                  <a:lnTo>
                    <a:pt x="65" y="323"/>
                  </a:lnTo>
                  <a:lnTo>
                    <a:pt x="65" y="324"/>
                  </a:lnTo>
                  <a:lnTo>
                    <a:pt x="65" y="323"/>
                  </a:lnTo>
                  <a:lnTo>
                    <a:pt x="65" y="324"/>
                  </a:lnTo>
                  <a:lnTo>
                    <a:pt x="65" y="323"/>
                  </a:lnTo>
                  <a:lnTo>
                    <a:pt x="66" y="324"/>
                  </a:lnTo>
                  <a:lnTo>
                    <a:pt x="66" y="323"/>
                  </a:lnTo>
                  <a:lnTo>
                    <a:pt x="66" y="324"/>
                  </a:lnTo>
                  <a:lnTo>
                    <a:pt x="66" y="323"/>
                  </a:lnTo>
                  <a:lnTo>
                    <a:pt x="67" y="324"/>
                  </a:lnTo>
                  <a:lnTo>
                    <a:pt x="67" y="323"/>
                  </a:lnTo>
                  <a:lnTo>
                    <a:pt x="67" y="324"/>
                  </a:lnTo>
                  <a:lnTo>
                    <a:pt x="67" y="323"/>
                  </a:lnTo>
                  <a:lnTo>
                    <a:pt x="68" y="324"/>
                  </a:lnTo>
                  <a:lnTo>
                    <a:pt x="68" y="323"/>
                  </a:lnTo>
                  <a:lnTo>
                    <a:pt x="68" y="324"/>
                  </a:lnTo>
                  <a:lnTo>
                    <a:pt x="68" y="323"/>
                  </a:lnTo>
                  <a:lnTo>
                    <a:pt x="68" y="324"/>
                  </a:lnTo>
                  <a:lnTo>
                    <a:pt x="68" y="323"/>
                  </a:lnTo>
                  <a:lnTo>
                    <a:pt x="69" y="324"/>
                  </a:lnTo>
                  <a:lnTo>
                    <a:pt x="69" y="323"/>
                  </a:lnTo>
                  <a:lnTo>
                    <a:pt x="69" y="324"/>
                  </a:lnTo>
                  <a:lnTo>
                    <a:pt x="69" y="323"/>
                  </a:lnTo>
                  <a:lnTo>
                    <a:pt x="69" y="324"/>
                  </a:lnTo>
                  <a:lnTo>
                    <a:pt x="69" y="323"/>
                  </a:lnTo>
                  <a:lnTo>
                    <a:pt x="70" y="324"/>
                  </a:lnTo>
                  <a:lnTo>
                    <a:pt x="70" y="323"/>
                  </a:lnTo>
                  <a:lnTo>
                    <a:pt x="70" y="324"/>
                  </a:lnTo>
                  <a:lnTo>
                    <a:pt x="70" y="323"/>
                  </a:lnTo>
                  <a:lnTo>
                    <a:pt x="70" y="324"/>
                  </a:lnTo>
                  <a:lnTo>
                    <a:pt x="70" y="323"/>
                  </a:lnTo>
                  <a:lnTo>
                    <a:pt x="71" y="324"/>
                  </a:lnTo>
                  <a:lnTo>
                    <a:pt x="71" y="323"/>
                  </a:lnTo>
                  <a:lnTo>
                    <a:pt x="71" y="324"/>
                  </a:lnTo>
                  <a:lnTo>
                    <a:pt x="71" y="323"/>
                  </a:lnTo>
                  <a:lnTo>
                    <a:pt x="72" y="324"/>
                  </a:lnTo>
                  <a:lnTo>
                    <a:pt x="72" y="323"/>
                  </a:lnTo>
                  <a:lnTo>
                    <a:pt x="72" y="324"/>
                  </a:lnTo>
                  <a:lnTo>
                    <a:pt x="72" y="323"/>
                  </a:lnTo>
                  <a:lnTo>
                    <a:pt x="72" y="324"/>
                  </a:lnTo>
                  <a:lnTo>
                    <a:pt x="72" y="323"/>
                  </a:lnTo>
                  <a:lnTo>
                    <a:pt x="73" y="324"/>
                  </a:lnTo>
                  <a:lnTo>
                    <a:pt x="73" y="323"/>
                  </a:lnTo>
                  <a:lnTo>
                    <a:pt x="73" y="324"/>
                  </a:lnTo>
                  <a:lnTo>
                    <a:pt x="73" y="323"/>
                  </a:lnTo>
                  <a:lnTo>
                    <a:pt x="73" y="324"/>
                  </a:lnTo>
                  <a:lnTo>
                    <a:pt x="73" y="323"/>
                  </a:lnTo>
                  <a:lnTo>
                    <a:pt x="74" y="324"/>
                  </a:lnTo>
                  <a:lnTo>
                    <a:pt x="74" y="323"/>
                  </a:lnTo>
                  <a:lnTo>
                    <a:pt x="74" y="324"/>
                  </a:lnTo>
                  <a:lnTo>
                    <a:pt x="74" y="323"/>
                  </a:lnTo>
                  <a:lnTo>
                    <a:pt x="74" y="324"/>
                  </a:lnTo>
                  <a:lnTo>
                    <a:pt x="74" y="323"/>
                  </a:lnTo>
                  <a:lnTo>
                    <a:pt x="75" y="324"/>
                  </a:lnTo>
                  <a:lnTo>
                    <a:pt x="75" y="323"/>
                  </a:lnTo>
                  <a:lnTo>
                    <a:pt x="75" y="324"/>
                  </a:lnTo>
                  <a:lnTo>
                    <a:pt x="75" y="323"/>
                  </a:lnTo>
                  <a:lnTo>
                    <a:pt x="76" y="324"/>
                  </a:lnTo>
                  <a:lnTo>
                    <a:pt x="76" y="323"/>
                  </a:lnTo>
                  <a:lnTo>
                    <a:pt x="76" y="324"/>
                  </a:lnTo>
                  <a:lnTo>
                    <a:pt x="76" y="323"/>
                  </a:lnTo>
                  <a:lnTo>
                    <a:pt x="76" y="324"/>
                  </a:lnTo>
                  <a:lnTo>
                    <a:pt x="76" y="323"/>
                  </a:lnTo>
                  <a:lnTo>
                    <a:pt x="77" y="324"/>
                  </a:lnTo>
                  <a:lnTo>
                    <a:pt x="77" y="323"/>
                  </a:lnTo>
                  <a:lnTo>
                    <a:pt x="77" y="324"/>
                  </a:lnTo>
                  <a:lnTo>
                    <a:pt x="77" y="323"/>
                  </a:lnTo>
                  <a:lnTo>
                    <a:pt x="77" y="324"/>
                  </a:lnTo>
                  <a:lnTo>
                    <a:pt x="77" y="323"/>
                  </a:lnTo>
                  <a:lnTo>
                    <a:pt x="78" y="324"/>
                  </a:lnTo>
                  <a:lnTo>
                    <a:pt x="78" y="323"/>
                  </a:lnTo>
                  <a:lnTo>
                    <a:pt x="78" y="324"/>
                  </a:lnTo>
                  <a:lnTo>
                    <a:pt x="78" y="323"/>
                  </a:lnTo>
                  <a:lnTo>
                    <a:pt x="79" y="324"/>
                  </a:lnTo>
                  <a:lnTo>
                    <a:pt x="80" y="324"/>
                  </a:lnTo>
                  <a:lnTo>
                    <a:pt x="80" y="323"/>
                  </a:lnTo>
                  <a:lnTo>
                    <a:pt x="80" y="324"/>
                  </a:lnTo>
                  <a:lnTo>
                    <a:pt x="80" y="323"/>
                  </a:lnTo>
                  <a:lnTo>
                    <a:pt x="80" y="324"/>
                  </a:lnTo>
                  <a:lnTo>
                    <a:pt x="81" y="324"/>
                  </a:lnTo>
                  <a:lnTo>
                    <a:pt x="81" y="323"/>
                  </a:lnTo>
                  <a:lnTo>
                    <a:pt x="81" y="324"/>
                  </a:lnTo>
                  <a:lnTo>
                    <a:pt x="81" y="323"/>
                  </a:lnTo>
                  <a:lnTo>
                    <a:pt x="81" y="324"/>
                  </a:lnTo>
                  <a:lnTo>
                    <a:pt x="82" y="324"/>
                  </a:lnTo>
                  <a:lnTo>
                    <a:pt x="82" y="323"/>
                  </a:lnTo>
                  <a:lnTo>
                    <a:pt x="82" y="324"/>
                  </a:lnTo>
                  <a:lnTo>
                    <a:pt x="82" y="323"/>
                  </a:lnTo>
                  <a:lnTo>
                    <a:pt x="82" y="324"/>
                  </a:lnTo>
                  <a:lnTo>
                    <a:pt x="82" y="323"/>
                  </a:lnTo>
                  <a:lnTo>
                    <a:pt x="83" y="324"/>
                  </a:lnTo>
                  <a:lnTo>
                    <a:pt x="83" y="323"/>
                  </a:lnTo>
                  <a:lnTo>
                    <a:pt x="83" y="324"/>
                  </a:lnTo>
                  <a:lnTo>
                    <a:pt x="83" y="323"/>
                  </a:lnTo>
                  <a:lnTo>
                    <a:pt x="83" y="324"/>
                  </a:lnTo>
                  <a:lnTo>
                    <a:pt x="83" y="323"/>
                  </a:lnTo>
                  <a:lnTo>
                    <a:pt x="84" y="324"/>
                  </a:lnTo>
                  <a:lnTo>
                    <a:pt x="84" y="323"/>
                  </a:lnTo>
                  <a:lnTo>
                    <a:pt x="84" y="324"/>
                  </a:lnTo>
                  <a:lnTo>
                    <a:pt x="84" y="323"/>
                  </a:lnTo>
                  <a:lnTo>
                    <a:pt x="85" y="324"/>
                  </a:lnTo>
                  <a:lnTo>
                    <a:pt x="85" y="323"/>
                  </a:lnTo>
                  <a:lnTo>
                    <a:pt x="85" y="324"/>
                  </a:lnTo>
                  <a:lnTo>
                    <a:pt x="85" y="323"/>
                  </a:lnTo>
                  <a:lnTo>
                    <a:pt x="85" y="324"/>
                  </a:lnTo>
                  <a:lnTo>
                    <a:pt x="85" y="323"/>
                  </a:lnTo>
                  <a:lnTo>
                    <a:pt x="86" y="324"/>
                  </a:lnTo>
                  <a:lnTo>
                    <a:pt x="86" y="323"/>
                  </a:lnTo>
                  <a:lnTo>
                    <a:pt x="86" y="324"/>
                  </a:lnTo>
                  <a:lnTo>
                    <a:pt x="87" y="324"/>
                  </a:lnTo>
                  <a:lnTo>
                    <a:pt x="87" y="323"/>
                  </a:lnTo>
                  <a:lnTo>
                    <a:pt x="87" y="324"/>
                  </a:lnTo>
                  <a:lnTo>
                    <a:pt x="87" y="323"/>
                  </a:lnTo>
                  <a:lnTo>
                    <a:pt x="88" y="324"/>
                  </a:lnTo>
                  <a:lnTo>
                    <a:pt x="88" y="323"/>
                  </a:lnTo>
                  <a:lnTo>
                    <a:pt x="88" y="324"/>
                  </a:lnTo>
                  <a:lnTo>
                    <a:pt x="89" y="324"/>
                  </a:lnTo>
                  <a:lnTo>
                    <a:pt x="89" y="323"/>
                  </a:lnTo>
                  <a:lnTo>
                    <a:pt x="89" y="324"/>
                  </a:lnTo>
                  <a:lnTo>
                    <a:pt x="89" y="323"/>
                  </a:lnTo>
                  <a:lnTo>
                    <a:pt x="89" y="324"/>
                  </a:lnTo>
                  <a:lnTo>
                    <a:pt x="89" y="323"/>
                  </a:lnTo>
                  <a:lnTo>
                    <a:pt x="90" y="324"/>
                  </a:lnTo>
                  <a:lnTo>
                    <a:pt x="90" y="323"/>
                  </a:lnTo>
                  <a:lnTo>
                    <a:pt x="90" y="324"/>
                  </a:lnTo>
                  <a:lnTo>
                    <a:pt x="90" y="323"/>
                  </a:lnTo>
                  <a:lnTo>
                    <a:pt x="91" y="324"/>
                  </a:lnTo>
                  <a:lnTo>
                    <a:pt x="91" y="323"/>
                  </a:lnTo>
                  <a:lnTo>
                    <a:pt x="91" y="324"/>
                  </a:lnTo>
                  <a:lnTo>
                    <a:pt x="92" y="324"/>
                  </a:lnTo>
                  <a:lnTo>
                    <a:pt x="92" y="323"/>
                  </a:lnTo>
                  <a:lnTo>
                    <a:pt x="92" y="324"/>
                  </a:lnTo>
                  <a:lnTo>
                    <a:pt x="92" y="323"/>
                  </a:lnTo>
                  <a:lnTo>
                    <a:pt x="93" y="324"/>
                  </a:lnTo>
                  <a:lnTo>
                    <a:pt x="93" y="323"/>
                  </a:lnTo>
                  <a:lnTo>
                    <a:pt x="93" y="324"/>
                  </a:lnTo>
                  <a:lnTo>
                    <a:pt x="94" y="324"/>
                  </a:lnTo>
                  <a:lnTo>
                    <a:pt x="94" y="323"/>
                  </a:lnTo>
                  <a:lnTo>
                    <a:pt x="94" y="324"/>
                  </a:lnTo>
                  <a:lnTo>
                    <a:pt x="94" y="323"/>
                  </a:lnTo>
                  <a:lnTo>
                    <a:pt x="95" y="324"/>
                  </a:lnTo>
                  <a:lnTo>
                    <a:pt x="95" y="323"/>
                  </a:lnTo>
                  <a:lnTo>
                    <a:pt x="95" y="324"/>
                  </a:lnTo>
                  <a:lnTo>
                    <a:pt x="95" y="323"/>
                  </a:lnTo>
                  <a:lnTo>
                    <a:pt x="95" y="324"/>
                  </a:lnTo>
                  <a:lnTo>
                    <a:pt x="95" y="323"/>
                  </a:lnTo>
                  <a:lnTo>
                    <a:pt x="96" y="324"/>
                  </a:lnTo>
                  <a:lnTo>
                    <a:pt x="96" y="323"/>
                  </a:lnTo>
                  <a:lnTo>
                    <a:pt x="96" y="324"/>
                  </a:lnTo>
                  <a:lnTo>
                    <a:pt x="96" y="323"/>
                  </a:lnTo>
                  <a:lnTo>
                    <a:pt x="97" y="324"/>
                  </a:lnTo>
                  <a:lnTo>
                    <a:pt x="97" y="323"/>
                  </a:lnTo>
                  <a:lnTo>
                    <a:pt x="97" y="324"/>
                  </a:lnTo>
                  <a:lnTo>
                    <a:pt x="97" y="323"/>
                  </a:lnTo>
                  <a:lnTo>
                    <a:pt x="97" y="324"/>
                  </a:lnTo>
                  <a:lnTo>
                    <a:pt x="97" y="323"/>
                  </a:lnTo>
                  <a:lnTo>
                    <a:pt x="98" y="324"/>
                  </a:lnTo>
                  <a:lnTo>
                    <a:pt x="98" y="323"/>
                  </a:lnTo>
                  <a:lnTo>
                    <a:pt x="98" y="324"/>
                  </a:lnTo>
                  <a:lnTo>
                    <a:pt x="98" y="323"/>
                  </a:lnTo>
                  <a:lnTo>
                    <a:pt x="98" y="324"/>
                  </a:lnTo>
                  <a:lnTo>
                    <a:pt x="99" y="324"/>
                  </a:lnTo>
                  <a:lnTo>
                    <a:pt x="99" y="323"/>
                  </a:lnTo>
                  <a:lnTo>
                    <a:pt x="99" y="324"/>
                  </a:lnTo>
                  <a:lnTo>
                    <a:pt x="99" y="323"/>
                  </a:lnTo>
                  <a:lnTo>
                    <a:pt x="100" y="324"/>
                  </a:lnTo>
                  <a:lnTo>
                    <a:pt x="100" y="323"/>
                  </a:lnTo>
                  <a:lnTo>
                    <a:pt x="100" y="324"/>
                  </a:lnTo>
                  <a:lnTo>
                    <a:pt x="100" y="323"/>
                  </a:lnTo>
                  <a:lnTo>
                    <a:pt x="101" y="324"/>
                  </a:lnTo>
                  <a:lnTo>
                    <a:pt x="101" y="323"/>
                  </a:lnTo>
                  <a:lnTo>
                    <a:pt x="101" y="324"/>
                  </a:lnTo>
                  <a:lnTo>
                    <a:pt x="101" y="323"/>
                  </a:lnTo>
                  <a:lnTo>
                    <a:pt x="101" y="324"/>
                  </a:lnTo>
                  <a:lnTo>
                    <a:pt x="101" y="323"/>
                  </a:lnTo>
                  <a:lnTo>
                    <a:pt x="102" y="324"/>
                  </a:lnTo>
                  <a:lnTo>
                    <a:pt x="102" y="323"/>
                  </a:lnTo>
                  <a:lnTo>
                    <a:pt x="102" y="324"/>
                  </a:lnTo>
                  <a:lnTo>
                    <a:pt x="102" y="323"/>
                  </a:lnTo>
                  <a:lnTo>
                    <a:pt x="102" y="324"/>
                  </a:lnTo>
                  <a:lnTo>
                    <a:pt x="102" y="323"/>
                  </a:lnTo>
                  <a:lnTo>
                    <a:pt x="103" y="324"/>
                  </a:lnTo>
                  <a:lnTo>
                    <a:pt x="103" y="323"/>
                  </a:lnTo>
                  <a:lnTo>
                    <a:pt x="103" y="324"/>
                  </a:lnTo>
                  <a:lnTo>
                    <a:pt x="103" y="323"/>
                  </a:lnTo>
                  <a:lnTo>
                    <a:pt x="103" y="324"/>
                  </a:lnTo>
                  <a:lnTo>
                    <a:pt x="103" y="323"/>
                  </a:lnTo>
                  <a:lnTo>
                    <a:pt x="104" y="324"/>
                  </a:lnTo>
                  <a:lnTo>
                    <a:pt x="104" y="323"/>
                  </a:lnTo>
                  <a:lnTo>
                    <a:pt x="104" y="324"/>
                  </a:lnTo>
                  <a:lnTo>
                    <a:pt x="104" y="323"/>
                  </a:lnTo>
                  <a:lnTo>
                    <a:pt x="105" y="324"/>
                  </a:lnTo>
                  <a:lnTo>
                    <a:pt x="105" y="323"/>
                  </a:lnTo>
                  <a:lnTo>
                    <a:pt x="105" y="324"/>
                  </a:lnTo>
                  <a:lnTo>
                    <a:pt x="105" y="323"/>
                  </a:lnTo>
                  <a:lnTo>
                    <a:pt x="106" y="324"/>
                  </a:lnTo>
                  <a:lnTo>
                    <a:pt x="106" y="323"/>
                  </a:lnTo>
                  <a:lnTo>
                    <a:pt x="106" y="324"/>
                  </a:lnTo>
                  <a:lnTo>
                    <a:pt x="106" y="323"/>
                  </a:lnTo>
                  <a:lnTo>
                    <a:pt x="106" y="324"/>
                  </a:lnTo>
                  <a:lnTo>
                    <a:pt x="106" y="323"/>
                  </a:lnTo>
                  <a:lnTo>
                    <a:pt x="107" y="324"/>
                  </a:lnTo>
                  <a:lnTo>
                    <a:pt x="107" y="323"/>
                  </a:lnTo>
                  <a:lnTo>
                    <a:pt x="107" y="324"/>
                  </a:lnTo>
                  <a:lnTo>
                    <a:pt x="107" y="323"/>
                  </a:lnTo>
                  <a:lnTo>
                    <a:pt x="107" y="324"/>
                  </a:lnTo>
                  <a:lnTo>
                    <a:pt x="107" y="323"/>
                  </a:lnTo>
                  <a:lnTo>
                    <a:pt x="108" y="324"/>
                  </a:lnTo>
                  <a:lnTo>
                    <a:pt x="108" y="323"/>
                  </a:lnTo>
                  <a:lnTo>
                    <a:pt x="108" y="324"/>
                  </a:lnTo>
                  <a:lnTo>
                    <a:pt x="108" y="323"/>
                  </a:lnTo>
                  <a:lnTo>
                    <a:pt x="109" y="324"/>
                  </a:lnTo>
                  <a:lnTo>
                    <a:pt x="109" y="323"/>
                  </a:lnTo>
                  <a:lnTo>
                    <a:pt x="109" y="324"/>
                  </a:lnTo>
                  <a:lnTo>
                    <a:pt x="109" y="323"/>
                  </a:lnTo>
                  <a:lnTo>
                    <a:pt x="109" y="324"/>
                  </a:lnTo>
                  <a:lnTo>
                    <a:pt x="109" y="323"/>
                  </a:lnTo>
                  <a:lnTo>
                    <a:pt x="110" y="324"/>
                  </a:lnTo>
                  <a:lnTo>
                    <a:pt x="110" y="323"/>
                  </a:lnTo>
                  <a:lnTo>
                    <a:pt x="110" y="324"/>
                  </a:lnTo>
                  <a:lnTo>
                    <a:pt x="110" y="323"/>
                  </a:lnTo>
                  <a:lnTo>
                    <a:pt x="110" y="324"/>
                  </a:lnTo>
                  <a:lnTo>
                    <a:pt x="110" y="323"/>
                  </a:lnTo>
                  <a:lnTo>
                    <a:pt x="111" y="324"/>
                  </a:lnTo>
                  <a:lnTo>
                    <a:pt x="111" y="323"/>
                  </a:lnTo>
                  <a:lnTo>
                    <a:pt x="111" y="324"/>
                  </a:lnTo>
                  <a:lnTo>
                    <a:pt x="111" y="323"/>
                  </a:lnTo>
                  <a:lnTo>
                    <a:pt x="112" y="324"/>
                  </a:lnTo>
                  <a:lnTo>
                    <a:pt x="112" y="323"/>
                  </a:lnTo>
                  <a:lnTo>
                    <a:pt x="112" y="324"/>
                  </a:lnTo>
                  <a:lnTo>
                    <a:pt x="113" y="324"/>
                  </a:lnTo>
                  <a:lnTo>
                    <a:pt x="113" y="323"/>
                  </a:lnTo>
                  <a:lnTo>
                    <a:pt x="113" y="324"/>
                  </a:lnTo>
                  <a:lnTo>
                    <a:pt x="113" y="323"/>
                  </a:lnTo>
                  <a:lnTo>
                    <a:pt x="113" y="324"/>
                  </a:lnTo>
                  <a:lnTo>
                    <a:pt x="113" y="323"/>
                  </a:lnTo>
                  <a:lnTo>
                    <a:pt x="114" y="324"/>
                  </a:lnTo>
                  <a:lnTo>
                    <a:pt x="114" y="323"/>
                  </a:lnTo>
                  <a:lnTo>
                    <a:pt x="114" y="324"/>
                  </a:lnTo>
                  <a:lnTo>
                    <a:pt x="114" y="323"/>
                  </a:lnTo>
                  <a:lnTo>
                    <a:pt x="114" y="324"/>
                  </a:lnTo>
                  <a:lnTo>
                    <a:pt x="114" y="323"/>
                  </a:lnTo>
                  <a:lnTo>
                    <a:pt x="115" y="324"/>
                  </a:lnTo>
                  <a:lnTo>
                    <a:pt x="115" y="323"/>
                  </a:lnTo>
                  <a:lnTo>
                    <a:pt x="115" y="324"/>
                  </a:lnTo>
                  <a:lnTo>
                    <a:pt x="115" y="323"/>
                  </a:lnTo>
                  <a:lnTo>
                    <a:pt x="116" y="324"/>
                  </a:lnTo>
                  <a:lnTo>
                    <a:pt x="116" y="323"/>
                  </a:lnTo>
                  <a:lnTo>
                    <a:pt x="116" y="324"/>
                  </a:lnTo>
                  <a:lnTo>
                    <a:pt x="116" y="323"/>
                  </a:lnTo>
                  <a:lnTo>
                    <a:pt x="117" y="324"/>
                  </a:lnTo>
                  <a:lnTo>
                    <a:pt x="117" y="323"/>
                  </a:lnTo>
                  <a:lnTo>
                    <a:pt x="117" y="324"/>
                  </a:lnTo>
                  <a:lnTo>
                    <a:pt x="117" y="323"/>
                  </a:lnTo>
                  <a:lnTo>
                    <a:pt x="117" y="324"/>
                  </a:lnTo>
                  <a:lnTo>
                    <a:pt x="117" y="323"/>
                  </a:lnTo>
                  <a:lnTo>
                    <a:pt x="118" y="324"/>
                  </a:lnTo>
                  <a:lnTo>
                    <a:pt x="118" y="323"/>
                  </a:lnTo>
                  <a:lnTo>
                    <a:pt x="118" y="324"/>
                  </a:lnTo>
                  <a:lnTo>
                    <a:pt x="118" y="323"/>
                  </a:lnTo>
                  <a:lnTo>
                    <a:pt x="119" y="324"/>
                  </a:lnTo>
                  <a:lnTo>
                    <a:pt x="119" y="323"/>
                  </a:lnTo>
                  <a:lnTo>
                    <a:pt x="119" y="324"/>
                  </a:lnTo>
                  <a:lnTo>
                    <a:pt x="119" y="323"/>
                  </a:lnTo>
                  <a:lnTo>
                    <a:pt x="119" y="324"/>
                  </a:lnTo>
                  <a:lnTo>
                    <a:pt x="119" y="323"/>
                  </a:lnTo>
                  <a:lnTo>
                    <a:pt x="120" y="324"/>
                  </a:lnTo>
                  <a:lnTo>
                    <a:pt x="120" y="323"/>
                  </a:lnTo>
                  <a:lnTo>
                    <a:pt x="120" y="324"/>
                  </a:lnTo>
                  <a:lnTo>
                    <a:pt x="120" y="323"/>
                  </a:lnTo>
                  <a:lnTo>
                    <a:pt x="121" y="324"/>
                  </a:lnTo>
                  <a:lnTo>
                    <a:pt x="121" y="323"/>
                  </a:lnTo>
                  <a:lnTo>
                    <a:pt x="121" y="324"/>
                  </a:lnTo>
                  <a:lnTo>
                    <a:pt x="121" y="323"/>
                  </a:lnTo>
                  <a:lnTo>
                    <a:pt x="121" y="324"/>
                  </a:lnTo>
                  <a:lnTo>
                    <a:pt x="121" y="323"/>
                  </a:lnTo>
                  <a:lnTo>
                    <a:pt x="122" y="324"/>
                  </a:lnTo>
                  <a:lnTo>
                    <a:pt x="122" y="323"/>
                  </a:lnTo>
                  <a:lnTo>
                    <a:pt x="122" y="324"/>
                  </a:lnTo>
                  <a:lnTo>
                    <a:pt x="122" y="323"/>
                  </a:lnTo>
                  <a:lnTo>
                    <a:pt x="122" y="324"/>
                  </a:lnTo>
                  <a:lnTo>
                    <a:pt x="122" y="323"/>
                  </a:lnTo>
                  <a:lnTo>
                    <a:pt x="123" y="324"/>
                  </a:lnTo>
                  <a:lnTo>
                    <a:pt x="123" y="323"/>
                  </a:lnTo>
                  <a:lnTo>
                    <a:pt x="123" y="324"/>
                  </a:lnTo>
                  <a:lnTo>
                    <a:pt x="123" y="323"/>
                  </a:lnTo>
                  <a:lnTo>
                    <a:pt x="123" y="324"/>
                  </a:lnTo>
                  <a:lnTo>
                    <a:pt x="123" y="323"/>
                  </a:lnTo>
                  <a:lnTo>
                    <a:pt x="124" y="324"/>
                  </a:lnTo>
                  <a:lnTo>
                    <a:pt x="124" y="323"/>
                  </a:lnTo>
                  <a:lnTo>
                    <a:pt x="124" y="324"/>
                  </a:lnTo>
                  <a:lnTo>
                    <a:pt x="125" y="324"/>
                  </a:lnTo>
                  <a:lnTo>
                    <a:pt x="125" y="323"/>
                  </a:lnTo>
                  <a:lnTo>
                    <a:pt x="125" y="324"/>
                  </a:lnTo>
                  <a:lnTo>
                    <a:pt x="125" y="323"/>
                  </a:lnTo>
                  <a:lnTo>
                    <a:pt x="125" y="324"/>
                  </a:lnTo>
                  <a:lnTo>
                    <a:pt x="125" y="323"/>
                  </a:lnTo>
                  <a:lnTo>
                    <a:pt x="126" y="324"/>
                  </a:lnTo>
                  <a:lnTo>
                    <a:pt x="126" y="323"/>
                  </a:lnTo>
                  <a:lnTo>
                    <a:pt x="126" y="324"/>
                  </a:lnTo>
                  <a:lnTo>
                    <a:pt x="126" y="323"/>
                  </a:lnTo>
                  <a:lnTo>
                    <a:pt x="126" y="324"/>
                  </a:lnTo>
                  <a:lnTo>
                    <a:pt x="126" y="323"/>
                  </a:lnTo>
                  <a:lnTo>
                    <a:pt x="127" y="324"/>
                  </a:lnTo>
                  <a:lnTo>
                    <a:pt x="127" y="323"/>
                  </a:lnTo>
                  <a:lnTo>
                    <a:pt x="127" y="324"/>
                  </a:lnTo>
                  <a:lnTo>
                    <a:pt x="127" y="323"/>
                  </a:lnTo>
                  <a:lnTo>
                    <a:pt x="127" y="324"/>
                  </a:lnTo>
                  <a:lnTo>
                    <a:pt x="127" y="323"/>
                  </a:lnTo>
                  <a:lnTo>
                    <a:pt x="128" y="324"/>
                  </a:lnTo>
                  <a:lnTo>
                    <a:pt x="128" y="323"/>
                  </a:lnTo>
                  <a:lnTo>
                    <a:pt x="128" y="324"/>
                  </a:lnTo>
                  <a:lnTo>
                    <a:pt x="128" y="323"/>
                  </a:lnTo>
                  <a:lnTo>
                    <a:pt x="129" y="324"/>
                  </a:lnTo>
                  <a:lnTo>
                    <a:pt x="129" y="323"/>
                  </a:lnTo>
                  <a:lnTo>
                    <a:pt x="129" y="324"/>
                  </a:lnTo>
                  <a:lnTo>
                    <a:pt x="129" y="323"/>
                  </a:lnTo>
                  <a:lnTo>
                    <a:pt x="130" y="324"/>
                  </a:lnTo>
                  <a:lnTo>
                    <a:pt x="130" y="323"/>
                  </a:lnTo>
                  <a:lnTo>
                    <a:pt x="130" y="324"/>
                  </a:lnTo>
                  <a:lnTo>
                    <a:pt x="130" y="323"/>
                  </a:lnTo>
                  <a:lnTo>
                    <a:pt x="130" y="324"/>
                  </a:lnTo>
                  <a:lnTo>
                    <a:pt x="130" y="323"/>
                  </a:lnTo>
                  <a:lnTo>
                    <a:pt x="131" y="324"/>
                  </a:lnTo>
                  <a:lnTo>
                    <a:pt x="131" y="323"/>
                  </a:lnTo>
                  <a:lnTo>
                    <a:pt x="131" y="324"/>
                  </a:lnTo>
                  <a:lnTo>
                    <a:pt x="131" y="323"/>
                  </a:lnTo>
                  <a:lnTo>
                    <a:pt x="132" y="324"/>
                  </a:lnTo>
                  <a:lnTo>
                    <a:pt x="132" y="323"/>
                  </a:lnTo>
                  <a:lnTo>
                    <a:pt x="132" y="324"/>
                  </a:lnTo>
                  <a:lnTo>
                    <a:pt x="132" y="323"/>
                  </a:lnTo>
                  <a:lnTo>
                    <a:pt x="133" y="324"/>
                  </a:lnTo>
                  <a:lnTo>
                    <a:pt x="133" y="323"/>
                  </a:lnTo>
                  <a:lnTo>
                    <a:pt x="133" y="324"/>
                  </a:lnTo>
                  <a:lnTo>
                    <a:pt x="133" y="323"/>
                  </a:lnTo>
                  <a:lnTo>
                    <a:pt x="133" y="324"/>
                  </a:lnTo>
                  <a:lnTo>
                    <a:pt x="133" y="323"/>
                  </a:lnTo>
                  <a:lnTo>
                    <a:pt x="134" y="324"/>
                  </a:lnTo>
                  <a:lnTo>
                    <a:pt x="134" y="323"/>
                  </a:lnTo>
                  <a:lnTo>
                    <a:pt x="134" y="324"/>
                  </a:lnTo>
                  <a:lnTo>
                    <a:pt x="134" y="323"/>
                  </a:lnTo>
                  <a:lnTo>
                    <a:pt x="135" y="324"/>
                  </a:lnTo>
                  <a:lnTo>
                    <a:pt x="135" y="323"/>
                  </a:lnTo>
                  <a:lnTo>
                    <a:pt x="135" y="324"/>
                  </a:lnTo>
                  <a:lnTo>
                    <a:pt x="135" y="323"/>
                  </a:lnTo>
                  <a:lnTo>
                    <a:pt x="135" y="324"/>
                  </a:lnTo>
                  <a:lnTo>
                    <a:pt x="135" y="323"/>
                  </a:lnTo>
                  <a:lnTo>
                    <a:pt x="136" y="324"/>
                  </a:lnTo>
                  <a:lnTo>
                    <a:pt x="136" y="323"/>
                  </a:lnTo>
                  <a:lnTo>
                    <a:pt x="136" y="324"/>
                  </a:lnTo>
                  <a:lnTo>
                    <a:pt x="136" y="323"/>
                  </a:lnTo>
                  <a:lnTo>
                    <a:pt x="136" y="324"/>
                  </a:lnTo>
                  <a:lnTo>
                    <a:pt x="137" y="324"/>
                  </a:lnTo>
                  <a:lnTo>
                    <a:pt x="137" y="323"/>
                  </a:lnTo>
                  <a:lnTo>
                    <a:pt x="137" y="324"/>
                  </a:lnTo>
                  <a:lnTo>
                    <a:pt x="137" y="323"/>
                  </a:lnTo>
                  <a:lnTo>
                    <a:pt x="138" y="324"/>
                  </a:lnTo>
                  <a:lnTo>
                    <a:pt x="138" y="323"/>
                  </a:lnTo>
                  <a:lnTo>
                    <a:pt x="138" y="324"/>
                  </a:lnTo>
                  <a:lnTo>
                    <a:pt x="138" y="323"/>
                  </a:lnTo>
                  <a:lnTo>
                    <a:pt x="138" y="324"/>
                  </a:lnTo>
                  <a:lnTo>
                    <a:pt x="138" y="323"/>
                  </a:lnTo>
                  <a:lnTo>
                    <a:pt x="139" y="324"/>
                  </a:lnTo>
                  <a:lnTo>
                    <a:pt x="139" y="323"/>
                  </a:lnTo>
                  <a:lnTo>
                    <a:pt x="139" y="324"/>
                  </a:lnTo>
                  <a:lnTo>
                    <a:pt x="139" y="323"/>
                  </a:lnTo>
                  <a:lnTo>
                    <a:pt x="140" y="324"/>
                  </a:lnTo>
                  <a:lnTo>
                    <a:pt x="140" y="323"/>
                  </a:lnTo>
                  <a:lnTo>
                    <a:pt x="140" y="324"/>
                  </a:lnTo>
                  <a:lnTo>
                    <a:pt x="140" y="323"/>
                  </a:lnTo>
                  <a:lnTo>
                    <a:pt x="140" y="324"/>
                  </a:lnTo>
                  <a:lnTo>
                    <a:pt x="140" y="323"/>
                  </a:lnTo>
                  <a:lnTo>
                    <a:pt x="141" y="324"/>
                  </a:lnTo>
                  <a:lnTo>
                    <a:pt x="141" y="323"/>
                  </a:lnTo>
                  <a:lnTo>
                    <a:pt x="141" y="324"/>
                  </a:lnTo>
                  <a:lnTo>
                    <a:pt x="141" y="323"/>
                  </a:lnTo>
                  <a:lnTo>
                    <a:pt x="142" y="324"/>
                  </a:lnTo>
                  <a:lnTo>
                    <a:pt x="142" y="323"/>
                  </a:lnTo>
                  <a:lnTo>
                    <a:pt x="142" y="324"/>
                  </a:lnTo>
                  <a:lnTo>
                    <a:pt x="142" y="323"/>
                  </a:lnTo>
                  <a:lnTo>
                    <a:pt x="142" y="324"/>
                  </a:lnTo>
                  <a:lnTo>
                    <a:pt x="142" y="323"/>
                  </a:lnTo>
                  <a:lnTo>
                    <a:pt x="143" y="324"/>
                  </a:lnTo>
                  <a:lnTo>
                    <a:pt x="143" y="323"/>
                  </a:lnTo>
                  <a:lnTo>
                    <a:pt x="143" y="324"/>
                  </a:lnTo>
                  <a:lnTo>
                    <a:pt x="143" y="323"/>
                  </a:lnTo>
                  <a:lnTo>
                    <a:pt x="143" y="324"/>
                  </a:lnTo>
                  <a:lnTo>
                    <a:pt x="143" y="323"/>
                  </a:lnTo>
                  <a:lnTo>
                    <a:pt x="144" y="324"/>
                  </a:lnTo>
                  <a:lnTo>
                    <a:pt x="144" y="323"/>
                  </a:lnTo>
                  <a:lnTo>
                    <a:pt x="144" y="324"/>
                  </a:lnTo>
                  <a:lnTo>
                    <a:pt x="144" y="323"/>
                  </a:lnTo>
                  <a:lnTo>
                    <a:pt x="145" y="324"/>
                  </a:lnTo>
                  <a:lnTo>
                    <a:pt x="145" y="323"/>
                  </a:lnTo>
                  <a:lnTo>
                    <a:pt x="145" y="324"/>
                  </a:lnTo>
                  <a:lnTo>
                    <a:pt x="145" y="323"/>
                  </a:lnTo>
                  <a:lnTo>
                    <a:pt x="146" y="324"/>
                  </a:lnTo>
                  <a:lnTo>
                    <a:pt x="146" y="323"/>
                  </a:lnTo>
                  <a:lnTo>
                    <a:pt x="146" y="324"/>
                  </a:lnTo>
                  <a:lnTo>
                    <a:pt x="146" y="323"/>
                  </a:lnTo>
                  <a:lnTo>
                    <a:pt x="146" y="324"/>
                  </a:lnTo>
                  <a:lnTo>
                    <a:pt x="146" y="323"/>
                  </a:lnTo>
                  <a:lnTo>
                    <a:pt x="147" y="324"/>
                  </a:lnTo>
                  <a:lnTo>
                    <a:pt x="147" y="323"/>
                  </a:lnTo>
                  <a:lnTo>
                    <a:pt x="147" y="324"/>
                  </a:lnTo>
                  <a:lnTo>
                    <a:pt x="147" y="323"/>
                  </a:lnTo>
                  <a:lnTo>
                    <a:pt x="147" y="324"/>
                  </a:lnTo>
                  <a:lnTo>
                    <a:pt x="147" y="323"/>
                  </a:lnTo>
                  <a:lnTo>
                    <a:pt x="148" y="324"/>
                  </a:lnTo>
                  <a:lnTo>
                    <a:pt x="148" y="323"/>
                  </a:lnTo>
                  <a:lnTo>
                    <a:pt x="148" y="324"/>
                  </a:lnTo>
                  <a:lnTo>
                    <a:pt x="148" y="323"/>
                  </a:lnTo>
                  <a:lnTo>
                    <a:pt x="148" y="324"/>
                  </a:lnTo>
                  <a:lnTo>
                    <a:pt x="148" y="0"/>
                  </a:lnTo>
                  <a:lnTo>
                    <a:pt x="149" y="324"/>
                  </a:lnTo>
                  <a:lnTo>
                    <a:pt x="149" y="318"/>
                  </a:lnTo>
                  <a:lnTo>
                    <a:pt x="149" y="324"/>
                  </a:lnTo>
                  <a:lnTo>
                    <a:pt x="149" y="323"/>
                  </a:lnTo>
                  <a:lnTo>
                    <a:pt x="150" y="324"/>
                  </a:lnTo>
                  <a:lnTo>
                    <a:pt x="150" y="323"/>
                  </a:lnTo>
                  <a:lnTo>
                    <a:pt x="150" y="324"/>
                  </a:lnTo>
                  <a:lnTo>
                    <a:pt x="150" y="323"/>
                  </a:lnTo>
                  <a:lnTo>
                    <a:pt x="151" y="324"/>
                  </a:lnTo>
                  <a:lnTo>
                    <a:pt x="151" y="323"/>
                  </a:lnTo>
                  <a:lnTo>
                    <a:pt x="151" y="324"/>
                  </a:lnTo>
                  <a:lnTo>
                    <a:pt x="152" y="324"/>
                  </a:lnTo>
                  <a:lnTo>
                    <a:pt x="152" y="323"/>
                  </a:lnTo>
                  <a:lnTo>
                    <a:pt x="152" y="324"/>
                  </a:lnTo>
                  <a:lnTo>
                    <a:pt x="152" y="323"/>
                  </a:lnTo>
                  <a:lnTo>
                    <a:pt x="152" y="324"/>
                  </a:lnTo>
                  <a:lnTo>
                    <a:pt x="152" y="323"/>
                  </a:lnTo>
                  <a:lnTo>
                    <a:pt x="153" y="324"/>
                  </a:lnTo>
                  <a:lnTo>
                    <a:pt x="153" y="323"/>
                  </a:lnTo>
                  <a:lnTo>
                    <a:pt x="153" y="324"/>
                  </a:lnTo>
                  <a:lnTo>
                    <a:pt x="153" y="323"/>
                  </a:lnTo>
                  <a:lnTo>
                    <a:pt x="154" y="324"/>
                  </a:lnTo>
                  <a:lnTo>
                    <a:pt x="154" y="323"/>
                  </a:lnTo>
                  <a:lnTo>
                    <a:pt x="154" y="324"/>
                  </a:lnTo>
                  <a:lnTo>
                    <a:pt x="154" y="323"/>
                  </a:lnTo>
                  <a:lnTo>
                    <a:pt x="154" y="324"/>
                  </a:lnTo>
                  <a:lnTo>
                    <a:pt x="154" y="323"/>
                  </a:lnTo>
                  <a:lnTo>
                    <a:pt x="155" y="324"/>
                  </a:lnTo>
                  <a:lnTo>
                    <a:pt x="155" y="323"/>
                  </a:lnTo>
                  <a:lnTo>
                    <a:pt x="155" y="324"/>
                  </a:lnTo>
                  <a:lnTo>
                    <a:pt x="155" y="323"/>
                  </a:lnTo>
                  <a:lnTo>
                    <a:pt x="155" y="324"/>
                  </a:lnTo>
                  <a:lnTo>
                    <a:pt x="155" y="323"/>
                  </a:lnTo>
                  <a:lnTo>
                    <a:pt x="156" y="324"/>
                  </a:lnTo>
                  <a:lnTo>
                    <a:pt x="156" y="323"/>
                  </a:lnTo>
                  <a:lnTo>
                    <a:pt x="156" y="324"/>
                  </a:lnTo>
                  <a:lnTo>
                    <a:pt x="156" y="323"/>
                  </a:lnTo>
                  <a:lnTo>
                    <a:pt x="156" y="324"/>
                  </a:lnTo>
                  <a:lnTo>
                    <a:pt x="156" y="323"/>
                  </a:lnTo>
                  <a:lnTo>
                    <a:pt x="157" y="324"/>
                  </a:lnTo>
                  <a:lnTo>
                    <a:pt x="157" y="323"/>
                  </a:lnTo>
                  <a:lnTo>
                    <a:pt x="157" y="324"/>
                  </a:lnTo>
                  <a:lnTo>
                    <a:pt x="157" y="323"/>
                  </a:lnTo>
                  <a:lnTo>
                    <a:pt x="158" y="324"/>
                  </a:lnTo>
                  <a:lnTo>
                    <a:pt x="158" y="323"/>
                  </a:lnTo>
                  <a:lnTo>
                    <a:pt x="158" y="324"/>
                  </a:lnTo>
                  <a:lnTo>
                    <a:pt x="158" y="323"/>
                  </a:lnTo>
                  <a:lnTo>
                    <a:pt x="158" y="324"/>
                  </a:lnTo>
                  <a:lnTo>
                    <a:pt x="158" y="323"/>
                  </a:lnTo>
                  <a:lnTo>
                    <a:pt x="159" y="324"/>
                  </a:lnTo>
                  <a:lnTo>
                    <a:pt x="159" y="323"/>
                  </a:lnTo>
                  <a:lnTo>
                    <a:pt x="159" y="324"/>
                  </a:lnTo>
                  <a:lnTo>
                    <a:pt x="159" y="323"/>
                  </a:lnTo>
                  <a:lnTo>
                    <a:pt x="159" y="324"/>
                  </a:lnTo>
                  <a:lnTo>
                    <a:pt x="159" y="323"/>
                  </a:lnTo>
                  <a:lnTo>
                    <a:pt x="160" y="324"/>
                  </a:lnTo>
                  <a:lnTo>
                    <a:pt x="160" y="323"/>
                  </a:lnTo>
                  <a:lnTo>
                    <a:pt x="160" y="324"/>
                  </a:lnTo>
                  <a:lnTo>
                    <a:pt x="160" y="323"/>
                  </a:lnTo>
                  <a:lnTo>
                    <a:pt x="160" y="324"/>
                  </a:lnTo>
                  <a:lnTo>
                    <a:pt x="160" y="323"/>
                  </a:lnTo>
                  <a:lnTo>
                    <a:pt x="161" y="324"/>
                  </a:lnTo>
                  <a:lnTo>
                    <a:pt x="161" y="323"/>
                  </a:lnTo>
                  <a:lnTo>
                    <a:pt x="161" y="324"/>
                  </a:lnTo>
                  <a:lnTo>
                    <a:pt x="161" y="323"/>
                  </a:lnTo>
                  <a:lnTo>
                    <a:pt x="162" y="324"/>
                  </a:lnTo>
                  <a:lnTo>
                    <a:pt x="162" y="323"/>
                  </a:lnTo>
                  <a:lnTo>
                    <a:pt x="162" y="324"/>
                  </a:lnTo>
                  <a:lnTo>
                    <a:pt x="162" y="323"/>
                  </a:lnTo>
                  <a:lnTo>
                    <a:pt x="163" y="324"/>
                  </a:lnTo>
                  <a:lnTo>
                    <a:pt x="163" y="323"/>
                  </a:lnTo>
                  <a:lnTo>
                    <a:pt x="163" y="324"/>
                  </a:lnTo>
                  <a:lnTo>
                    <a:pt x="163" y="323"/>
                  </a:lnTo>
                  <a:lnTo>
                    <a:pt x="163" y="324"/>
                  </a:lnTo>
                  <a:lnTo>
                    <a:pt x="163" y="323"/>
                  </a:lnTo>
                  <a:lnTo>
                    <a:pt x="164" y="324"/>
                  </a:lnTo>
                  <a:lnTo>
                    <a:pt x="164" y="323"/>
                  </a:lnTo>
                  <a:lnTo>
                    <a:pt x="164" y="324"/>
                  </a:lnTo>
                  <a:lnTo>
                    <a:pt x="164" y="323"/>
                  </a:lnTo>
                  <a:lnTo>
                    <a:pt x="164" y="324"/>
                  </a:lnTo>
                  <a:lnTo>
                    <a:pt x="164" y="323"/>
                  </a:lnTo>
                  <a:lnTo>
                    <a:pt x="165" y="324"/>
                  </a:lnTo>
                  <a:lnTo>
                    <a:pt x="165" y="323"/>
                  </a:lnTo>
                  <a:lnTo>
                    <a:pt x="165" y="324"/>
                  </a:lnTo>
                  <a:lnTo>
                    <a:pt x="165" y="323"/>
                  </a:lnTo>
                  <a:lnTo>
                    <a:pt x="166" y="324"/>
                  </a:lnTo>
                  <a:lnTo>
                    <a:pt x="166" y="323"/>
                  </a:lnTo>
                  <a:lnTo>
                    <a:pt x="166" y="324"/>
                  </a:lnTo>
                  <a:lnTo>
                    <a:pt x="166" y="323"/>
                  </a:lnTo>
                  <a:lnTo>
                    <a:pt x="166" y="324"/>
                  </a:lnTo>
                  <a:lnTo>
                    <a:pt x="166" y="323"/>
                  </a:lnTo>
                  <a:lnTo>
                    <a:pt x="167" y="324"/>
                  </a:lnTo>
                  <a:lnTo>
                    <a:pt x="167" y="323"/>
                  </a:lnTo>
                  <a:lnTo>
                    <a:pt x="167" y="324"/>
                  </a:lnTo>
                  <a:lnTo>
                    <a:pt x="167" y="323"/>
                  </a:lnTo>
                  <a:lnTo>
                    <a:pt x="167" y="324"/>
                  </a:lnTo>
                  <a:lnTo>
                    <a:pt x="167" y="323"/>
                  </a:lnTo>
                  <a:lnTo>
                    <a:pt x="168" y="324"/>
                  </a:lnTo>
                  <a:lnTo>
                    <a:pt x="168" y="323"/>
                  </a:lnTo>
                  <a:lnTo>
                    <a:pt x="168" y="324"/>
                  </a:lnTo>
                  <a:lnTo>
                    <a:pt x="168" y="323"/>
                  </a:lnTo>
                  <a:lnTo>
                    <a:pt x="168" y="324"/>
                  </a:lnTo>
                  <a:lnTo>
                    <a:pt x="168" y="323"/>
                  </a:lnTo>
                  <a:lnTo>
                    <a:pt x="169" y="324"/>
                  </a:lnTo>
                  <a:lnTo>
                    <a:pt x="169" y="323"/>
                  </a:lnTo>
                  <a:lnTo>
                    <a:pt x="169" y="324"/>
                  </a:lnTo>
                  <a:lnTo>
                    <a:pt x="169" y="323"/>
                  </a:lnTo>
                  <a:lnTo>
                    <a:pt x="170" y="324"/>
                  </a:lnTo>
                  <a:lnTo>
                    <a:pt x="170" y="323"/>
                  </a:lnTo>
                  <a:lnTo>
                    <a:pt x="170" y="324"/>
                  </a:lnTo>
                  <a:lnTo>
                    <a:pt x="170" y="323"/>
                  </a:lnTo>
                  <a:lnTo>
                    <a:pt x="170" y="324"/>
                  </a:lnTo>
                  <a:lnTo>
                    <a:pt x="170" y="323"/>
                  </a:lnTo>
                  <a:lnTo>
                    <a:pt x="171" y="324"/>
                  </a:lnTo>
                  <a:lnTo>
                    <a:pt x="171" y="323"/>
                  </a:lnTo>
                  <a:lnTo>
                    <a:pt x="171" y="324"/>
                  </a:lnTo>
                  <a:lnTo>
                    <a:pt x="171" y="323"/>
                  </a:lnTo>
                  <a:lnTo>
                    <a:pt x="171" y="324"/>
                  </a:lnTo>
                  <a:lnTo>
                    <a:pt x="171" y="323"/>
                  </a:lnTo>
                  <a:lnTo>
                    <a:pt x="172" y="324"/>
                  </a:lnTo>
                  <a:lnTo>
                    <a:pt x="172" y="323"/>
                  </a:lnTo>
                  <a:lnTo>
                    <a:pt x="172" y="324"/>
                  </a:lnTo>
                  <a:lnTo>
                    <a:pt x="172" y="323"/>
                  </a:lnTo>
                  <a:lnTo>
                    <a:pt x="172" y="324"/>
                  </a:lnTo>
                  <a:lnTo>
                    <a:pt x="172" y="323"/>
                  </a:lnTo>
                  <a:lnTo>
                    <a:pt x="173" y="324"/>
                  </a:lnTo>
                  <a:lnTo>
                    <a:pt x="173" y="323"/>
                  </a:lnTo>
                  <a:lnTo>
                    <a:pt x="173" y="324"/>
                  </a:lnTo>
                  <a:lnTo>
                    <a:pt x="173" y="323"/>
                  </a:lnTo>
                  <a:lnTo>
                    <a:pt x="174" y="324"/>
                  </a:lnTo>
                  <a:lnTo>
                    <a:pt x="174" y="323"/>
                  </a:lnTo>
                  <a:lnTo>
                    <a:pt x="174" y="324"/>
                  </a:lnTo>
                  <a:lnTo>
                    <a:pt x="174" y="323"/>
                  </a:lnTo>
                  <a:lnTo>
                    <a:pt x="174" y="324"/>
                  </a:lnTo>
                  <a:lnTo>
                    <a:pt x="174" y="323"/>
                  </a:lnTo>
                  <a:lnTo>
                    <a:pt x="175" y="324"/>
                  </a:lnTo>
                  <a:lnTo>
                    <a:pt x="175" y="323"/>
                  </a:lnTo>
                  <a:lnTo>
                    <a:pt x="175" y="324"/>
                  </a:lnTo>
                  <a:lnTo>
                    <a:pt x="175" y="323"/>
                  </a:lnTo>
                  <a:lnTo>
                    <a:pt x="175" y="324"/>
                  </a:lnTo>
                  <a:lnTo>
                    <a:pt x="175" y="323"/>
                  </a:lnTo>
                  <a:lnTo>
                    <a:pt x="176" y="324"/>
                  </a:lnTo>
                  <a:lnTo>
                    <a:pt x="176" y="323"/>
                  </a:lnTo>
                  <a:lnTo>
                    <a:pt x="176" y="324"/>
                  </a:lnTo>
                  <a:lnTo>
                    <a:pt x="176" y="323"/>
                  </a:lnTo>
                  <a:lnTo>
                    <a:pt x="176" y="324"/>
                  </a:lnTo>
                  <a:lnTo>
                    <a:pt x="177" y="324"/>
                  </a:lnTo>
                  <a:lnTo>
                    <a:pt x="177" y="323"/>
                  </a:lnTo>
                  <a:lnTo>
                    <a:pt x="177" y="324"/>
                  </a:lnTo>
                  <a:lnTo>
                    <a:pt x="177" y="323"/>
                  </a:lnTo>
                  <a:lnTo>
                    <a:pt x="178" y="324"/>
                  </a:lnTo>
                  <a:lnTo>
                    <a:pt x="178" y="323"/>
                  </a:lnTo>
                  <a:lnTo>
                    <a:pt x="178" y="324"/>
                  </a:lnTo>
                  <a:lnTo>
                    <a:pt x="178" y="323"/>
                  </a:lnTo>
                  <a:lnTo>
                    <a:pt x="178" y="324"/>
                  </a:lnTo>
                  <a:lnTo>
                    <a:pt x="178" y="323"/>
                  </a:lnTo>
                  <a:lnTo>
                    <a:pt x="179" y="324"/>
                  </a:lnTo>
                  <a:lnTo>
                    <a:pt x="179" y="323"/>
                  </a:lnTo>
                  <a:lnTo>
                    <a:pt x="179" y="324"/>
                  </a:lnTo>
                  <a:lnTo>
                    <a:pt x="179" y="323"/>
                  </a:lnTo>
                  <a:lnTo>
                    <a:pt x="179" y="324"/>
                  </a:lnTo>
                  <a:lnTo>
                    <a:pt x="179" y="323"/>
                  </a:lnTo>
                  <a:lnTo>
                    <a:pt x="180" y="324"/>
                  </a:lnTo>
                  <a:lnTo>
                    <a:pt x="180" y="323"/>
                  </a:lnTo>
                  <a:lnTo>
                    <a:pt x="180" y="324"/>
                  </a:lnTo>
                  <a:lnTo>
                    <a:pt x="180" y="323"/>
                  </a:lnTo>
                  <a:lnTo>
                    <a:pt x="180" y="324"/>
                  </a:lnTo>
                  <a:lnTo>
                    <a:pt x="180" y="323"/>
                  </a:lnTo>
                  <a:lnTo>
                    <a:pt x="181" y="324"/>
                  </a:lnTo>
                  <a:lnTo>
                    <a:pt x="181" y="323"/>
                  </a:lnTo>
                  <a:lnTo>
                    <a:pt x="181" y="324"/>
                  </a:lnTo>
                  <a:lnTo>
                    <a:pt x="181" y="323"/>
                  </a:lnTo>
                  <a:lnTo>
                    <a:pt x="182" y="324"/>
                  </a:lnTo>
                  <a:lnTo>
                    <a:pt x="182" y="323"/>
                  </a:lnTo>
                  <a:lnTo>
                    <a:pt x="182" y="324"/>
                  </a:lnTo>
                  <a:lnTo>
                    <a:pt x="182" y="323"/>
                  </a:lnTo>
                  <a:lnTo>
                    <a:pt x="182" y="324"/>
                  </a:lnTo>
                  <a:lnTo>
                    <a:pt x="182" y="323"/>
                  </a:lnTo>
                  <a:lnTo>
                    <a:pt x="183" y="324"/>
                  </a:lnTo>
                  <a:lnTo>
                    <a:pt x="183" y="323"/>
                  </a:lnTo>
                  <a:lnTo>
                    <a:pt x="183" y="324"/>
                  </a:lnTo>
                  <a:lnTo>
                    <a:pt x="183" y="323"/>
                  </a:lnTo>
                  <a:lnTo>
                    <a:pt x="184" y="324"/>
                  </a:lnTo>
                  <a:lnTo>
                    <a:pt x="184" y="323"/>
                  </a:lnTo>
                  <a:lnTo>
                    <a:pt x="185" y="324"/>
                  </a:lnTo>
                  <a:lnTo>
                    <a:pt x="185" y="323"/>
                  </a:lnTo>
                  <a:lnTo>
                    <a:pt x="185" y="324"/>
                  </a:lnTo>
                  <a:lnTo>
                    <a:pt x="186" y="324"/>
                  </a:lnTo>
                  <a:lnTo>
                    <a:pt x="186" y="323"/>
                  </a:lnTo>
                  <a:lnTo>
                    <a:pt x="186" y="324"/>
                  </a:lnTo>
                  <a:lnTo>
                    <a:pt x="186" y="323"/>
                  </a:lnTo>
                  <a:lnTo>
                    <a:pt x="187" y="324"/>
                  </a:lnTo>
                  <a:lnTo>
                    <a:pt x="187" y="323"/>
                  </a:lnTo>
                  <a:lnTo>
                    <a:pt x="188" y="324"/>
                  </a:lnTo>
                  <a:lnTo>
                    <a:pt x="188" y="323"/>
                  </a:lnTo>
                  <a:lnTo>
                    <a:pt x="188" y="324"/>
                  </a:lnTo>
                  <a:lnTo>
                    <a:pt x="188" y="323"/>
                  </a:lnTo>
                  <a:lnTo>
                    <a:pt x="188" y="324"/>
                  </a:lnTo>
                  <a:lnTo>
                    <a:pt x="188" y="323"/>
                  </a:lnTo>
                  <a:lnTo>
                    <a:pt x="189" y="324"/>
                  </a:lnTo>
                  <a:lnTo>
                    <a:pt x="189" y="323"/>
                  </a:lnTo>
                  <a:lnTo>
                    <a:pt x="189" y="324"/>
                  </a:lnTo>
                  <a:lnTo>
                    <a:pt x="189" y="323"/>
                  </a:lnTo>
                  <a:lnTo>
                    <a:pt x="190" y="324"/>
                  </a:lnTo>
                  <a:lnTo>
                    <a:pt x="190" y="323"/>
                  </a:lnTo>
                  <a:lnTo>
                    <a:pt x="190" y="324"/>
                  </a:lnTo>
                  <a:lnTo>
                    <a:pt x="190" y="323"/>
                  </a:lnTo>
                  <a:lnTo>
                    <a:pt x="191" y="324"/>
                  </a:lnTo>
                  <a:lnTo>
                    <a:pt x="191" y="323"/>
                  </a:lnTo>
                  <a:lnTo>
                    <a:pt x="191" y="324"/>
                  </a:lnTo>
                  <a:lnTo>
                    <a:pt x="191" y="323"/>
                  </a:lnTo>
                  <a:lnTo>
                    <a:pt x="191" y="324"/>
                  </a:lnTo>
                  <a:lnTo>
                    <a:pt x="191" y="323"/>
                  </a:lnTo>
                  <a:lnTo>
                    <a:pt x="192" y="324"/>
                  </a:lnTo>
                  <a:lnTo>
                    <a:pt x="192" y="323"/>
                  </a:lnTo>
                  <a:lnTo>
                    <a:pt x="192" y="324"/>
                  </a:lnTo>
                  <a:lnTo>
                    <a:pt x="192" y="323"/>
                  </a:lnTo>
                  <a:lnTo>
                    <a:pt x="192" y="324"/>
                  </a:lnTo>
                  <a:lnTo>
                    <a:pt x="192" y="323"/>
                  </a:lnTo>
                  <a:lnTo>
                    <a:pt x="193" y="324"/>
                  </a:lnTo>
                  <a:lnTo>
                    <a:pt x="193" y="323"/>
                  </a:lnTo>
                  <a:lnTo>
                    <a:pt x="193" y="324"/>
                  </a:lnTo>
                  <a:lnTo>
                    <a:pt x="193" y="323"/>
                  </a:lnTo>
                  <a:lnTo>
                    <a:pt x="193" y="324"/>
                  </a:lnTo>
                  <a:lnTo>
                    <a:pt x="193" y="323"/>
                  </a:lnTo>
                  <a:lnTo>
                    <a:pt x="194" y="324"/>
                  </a:lnTo>
                  <a:lnTo>
                    <a:pt x="194" y="323"/>
                  </a:lnTo>
                  <a:lnTo>
                    <a:pt x="194" y="324"/>
                  </a:lnTo>
                  <a:lnTo>
                    <a:pt x="194" y="323"/>
                  </a:lnTo>
                  <a:lnTo>
                    <a:pt x="195" y="324"/>
                  </a:lnTo>
                  <a:lnTo>
                    <a:pt x="195" y="323"/>
                  </a:lnTo>
                  <a:lnTo>
                    <a:pt x="195" y="324"/>
                  </a:lnTo>
                  <a:lnTo>
                    <a:pt x="195" y="323"/>
                  </a:lnTo>
                  <a:lnTo>
                    <a:pt x="195" y="324"/>
                  </a:lnTo>
                  <a:lnTo>
                    <a:pt x="195" y="323"/>
                  </a:lnTo>
                  <a:lnTo>
                    <a:pt x="196" y="324"/>
                  </a:lnTo>
                  <a:lnTo>
                    <a:pt x="196" y="323"/>
                  </a:lnTo>
                  <a:lnTo>
                    <a:pt x="196" y="324"/>
                  </a:lnTo>
                  <a:lnTo>
                    <a:pt x="196" y="323"/>
                  </a:lnTo>
                  <a:lnTo>
                    <a:pt x="196" y="324"/>
                  </a:lnTo>
                  <a:lnTo>
                    <a:pt x="196" y="323"/>
                  </a:lnTo>
                  <a:lnTo>
                    <a:pt x="197" y="324"/>
                  </a:lnTo>
                  <a:lnTo>
                    <a:pt x="197" y="323"/>
                  </a:lnTo>
                  <a:lnTo>
                    <a:pt x="197" y="324"/>
                  </a:lnTo>
                  <a:lnTo>
                    <a:pt x="197" y="323"/>
                  </a:lnTo>
                  <a:lnTo>
                    <a:pt x="197" y="324"/>
                  </a:lnTo>
                  <a:lnTo>
                    <a:pt x="197" y="323"/>
                  </a:lnTo>
                  <a:lnTo>
                    <a:pt x="198" y="324"/>
                  </a:lnTo>
                  <a:lnTo>
                    <a:pt x="198" y="323"/>
                  </a:lnTo>
                  <a:lnTo>
                    <a:pt x="198" y="324"/>
                  </a:lnTo>
                  <a:lnTo>
                    <a:pt x="198" y="323"/>
                  </a:lnTo>
                  <a:lnTo>
                    <a:pt x="199" y="324"/>
                  </a:lnTo>
                  <a:lnTo>
                    <a:pt x="199" y="323"/>
                  </a:lnTo>
                  <a:lnTo>
                    <a:pt x="199" y="324"/>
                  </a:lnTo>
                  <a:lnTo>
                    <a:pt x="199" y="323"/>
                  </a:lnTo>
                  <a:lnTo>
                    <a:pt x="199" y="324"/>
                  </a:lnTo>
                  <a:lnTo>
                    <a:pt x="199" y="323"/>
                  </a:lnTo>
                  <a:lnTo>
                    <a:pt x="200" y="324"/>
                  </a:lnTo>
                  <a:lnTo>
                    <a:pt x="200" y="323"/>
                  </a:lnTo>
                  <a:lnTo>
                    <a:pt x="200" y="324"/>
                  </a:lnTo>
                  <a:lnTo>
                    <a:pt x="200" y="323"/>
                  </a:lnTo>
                  <a:lnTo>
                    <a:pt x="200" y="324"/>
                  </a:lnTo>
                  <a:lnTo>
                    <a:pt x="200" y="323"/>
                  </a:lnTo>
                  <a:lnTo>
                    <a:pt x="201" y="324"/>
                  </a:lnTo>
                  <a:lnTo>
                    <a:pt x="201" y="323"/>
                  </a:lnTo>
                  <a:lnTo>
                    <a:pt x="201" y="324"/>
                  </a:lnTo>
                  <a:lnTo>
                    <a:pt x="201" y="323"/>
                  </a:lnTo>
                  <a:lnTo>
                    <a:pt x="201" y="324"/>
                  </a:lnTo>
                  <a:lnTo>
                    <a:pt x="201" y="323"/>
                  </a:lnTo>
                  <a:lnTo>
                    <a:pt x="202" y="324"/>
                  </a:lnTo>
                  <a:lnTo>
                    <a:pt x="202" y="323"/>
                  </a:lnTo>
                  <a:lnTo>
                    <a:pt x="202" y="324"/>
                  </a:lnTo>
                  <a:lnTo>
                    <a:pt x="202" y="323"/>
                  </a:lnTo>
                  <a:lnTo>
                    <a:pt x="203" y="324"/>
                  </a:lnTo>
                  <a:lnTo>
                    <a:pt x="203" y="323"/>
                  </a:lnTo>
                  <a:lnTo>
                    <a:pt x="203" y="324"/>
                  </a:lnTo>
                  <a:lnTo>
                    <a:pt x="203" y="323"/>
                  </a:lnTo>
                  <a:lnTo>
                    <a:pt x="203" y="324"/>
                  </a:lnTo>
                  <a:lnTo>
                    <a:pt x="203" y="323"/>
                  </a:lnTo>
                  <a:lnTo>
                    <a:pt x="204" y="324"/>
                  </a:lnTo>
                  <a:lnTo>
                    <a:pt x="204" y="323"/>
                  </a:lnTo>
                  <a:lnTo>
                    <a:pt x="205" y="324"/>
                  </a:lnTo>
                  <a:lnTo>
                    <a:pt x="205" y="323"/>
                  </a:lnTo>
                  <a:lnTo>
                    <a:pt x="205" y="324"/>
                  </a:lnTo>
                  <a:lnTo>
                    <a:pt x="205" y="323"/>
                  </a:lnTo>
                  <a:lnTo>
                    <a:pt x="205" y="324"/>
                  </a:lnTo>
                  <a:lnTo>
                    <a:pt x="205" y="323"/>
                  </a:lnTo>
                  <a:lnTo>
                    <a:pt x="206" y="324"/>
                  </a:lnTo>
                  <a:lnTo>
                    <a:pt x="206" y="323"/>
                  </a:lnTo>
                  <a:lnTo>
                    <a:pt x="207" y="324"/>
                  </a:lnTo>
                  <a:lnTo>
                    <a:pt x="207" y="323"/>
                  </a:lnTo>
                  <a:lnTo>
                    <a:pt x="207" y="324"/>
                  </a:lnTo>
                  <a:lnTo>
                    <a:pt x="207" y="323"/>
                  </a:lnTo>
                  <a:lnTo>
                    <a:pt x="207" y="324"/>
                  </a:lnTo>
                  <a:lnTo>
                    <a:pt x="208" y="324"/>
                  </a:lnTo>
                  <a:lnTo>
                    <a:pt x="208" y="323"/>
                  </a:lnTo>
                  <a:lnTo>
                    <a:pt x="208" y="324"/>
                  </a:lnTo>
                  <a:lnTo>
                    <a:pt x="209" y="324"/>
                  </a:lnTo>
                  <a:lnTo>
                    <a:pt x="209" y="323"/>
                  </a:lnTo>
                  <a:lnTo>
                    <a:pt x="209" y="324"/>
                  </a:lnTo>
                  <a:lnTo>
                    <a:pt x="209" y="323"/>
                  </a:lnTo>
                  <a:lnTo>
                    <a:pt x="209" y="324"/>
                  </a:lnTo>
                  <a:lnTo>
                    <a:pt x="209" y="323"/>
                  </a:lnTo>
                  <a:lnTo>
                    <a:pt x="210" y="324"/>
                  </a:lnTo>
                  <a:lnTo>
                    <a:pt x="210" y="323"/>
                  </a:lnTo>
                  <a:lnTo>
                    <a:pt x="210" y="324"/>
                  </a:lnTo>
                  <a:lnTo>
                    <a:pt x="210" y="323"/>
                  </a:lnTo>
                  <a:lnTo>
                    <a:pt x="211" y="324"/>
                  </a:lnTo>
                  <a:lnTo>
                    <a:pt x="211" y="323"/>
                  </a:lnTo>
                  <a:lnTo>
                    <a:pt x="211" y="324"/>
                  </a:lnTo>
                  <a:lnTo>
                    <a:pt x="211" y="323"/>
                  </a:lnTo>
                  <a:lnTo>
                    <a:pt x="211" y="324"/>
                  </a:lnTo>
                  <a:lnTo>
                    <a:pt x="211" y="323"/>
                  </a:lnTo>
                  <a:lnTo>
                    <a:pt x="212" y="324"/>
                  </a:lnTo>
                  <a:lnTo>
                    <a:pt x="212" y="323"/>
                  </a:lnTo>
                  <a:lnTo>
                    <a:pt x="212" y="324"/>
                  </a:lnTo>
                  <a:lnTo>
                    <a:pt x="213" y="324"/>
                  </a:lnTo>
                  <a:lnTo>
                    <a:pt x="213" y="323"/>
                  </a:lnTo>
                  <a:lnTo>
                    <a:pt x="213" y="324"/>
                  </a:lnTo>
                  <a:lnTo>
                    <a:pt x="213" y="323"/>
                  </a:lnTo>
                  <a:lnTo>
                    <a:pt x="214" y="324"/>
                  </a:lnTo>
                  <a:lnTo>
                    <a:pt x="214" y="323"/>
                  </a:lnTo>
                  <a:lnTo>
                    <a:pt x="214" y="324"/>
                  </a:lnTo>
                  <a:lnTo>
                    <a:pt x="214" y="323"/>
                  </a:lnTo>
                  <a:lnTo>
                    <a:pt x="215" y="324"/>
                  </a:lnTo>
                  <a:lnTo>
                    <a:pt x="215" y="323"/>
                  </a:lnTo>
                  <a:lnTo>
                    <a:pt x="215" y="324"/>
                  </a:lnTo>
                  <a:lnTo>
                    <a:pt x="215" y="323"/>
                  </a:lnTo>
                  <a:lnTo>
                    <a:pt x="215" y="324"/>
                  </a:lnTo>
                  <a:lnTo>
                    <a:pt x="215" y="323"/>
                  </a:lnTo>
                  <a:lnTo>
                    <a:pt x="216" y="324"/>
                  </a:lnTo>
                  <a:lnTo>
                    <a:pt x="216" y="323"/>
                  </a:lnTo>
                  <a:lnTo>
                    <a:pt x="216" y="324"/>
                  </a:lnTo>
                  <a:lnTo>
                    <a:pt x="216" y="323"/>
                  </a:lnTo>
                  <a:lnTo>
                    <a:pt x="216" y="324"/>
                  </a:lnTo>
                  <a:lnTo>
                    <a:pt x="217" y="324"/>
                  </a:lnTo>
                  <a:lnTo>
                    <a:pt x="217" y="323"/>
                  </a:lnTo>
                  <a:lnTo>
                    <a:pt x="217" y="324"/>
                  </a:lnTo>
                  <a:lnTo>
                    <a:pt x="217" y="323"/>
                  </a:lnTo>
                  <a:lnTo>
                    <a:pt x="217" y="324"/>
                  </a:lnTo>
                  <a:lnTo>
                    <a:pt x="217" y="323"/>
                  </a:lnTo>
                  <a:lnTo>
                    <a:pt x="218" y="324"/>
                  </a:lnTo>
                  <a:lnTo>
                    <a:pt x="218" y="323"/>
                  </a:lnTo>
                  <a:lnTo>
                    <a:pt x="218" y="324"/>
                  </a:lnTo>
                  <a:lnTo>
                    <a:pt x="219" y="324"/>
                  </a:lnTo>
                  <a:lnTo>
                    <a:pt x="219" y="323"/>
                  </a:lnTo>
                  <a:lnTo>
                    <a:pt x="219" y="324"/>
                  </a:lnTo>
                  <a:lnTo>
                    <a:pt x="219" y="323"/>
                  </a:lnTo>
                  <a:lnTo>
                    <a:pt x="219" y="324"/>
                  </a:lnTo>
                  <a:lnTo>
                    <a:pt x="219" y="323"/>
                  </a:lnTo>
                  <a:lnTo>
                    <a:pt x="220" y="324"/>
                  </a:lnTo>
                  <a:lnTo>
                    <a:pt x="220" y="323"/>
                  </a:lnTo>
                  <a:lnTo>
                    <a:pt x="220" y="324"/>
                  </a:lnTo>
                  <a:lnTo>
                    <a:pt x="220" y="323"/>
                  </a:lnTo>
                  <a:lnTo>
                    <a:pt x="220" y="324"/>
                  </a:lnTo>
                  <a:lnTo>
                    <a:pt x="221" y="324"/>
                  </a:lnTo>
                  <a:lnTo>
                    <a:pt x="221" y="323"/>
                  </a:lnTo>
                  <a:lnTo>
                    <a:pt x="221" y="324"/>
                  </a:lnTo>
                  <a:lnTo>
                    <a:pt x="221" y="323"/>
                  </a:lnTo>
                  <a:lnTo>
                    <a:pt x="222" y="324"/>
                  </a:lnTo>
                  <a:lnTo>
                    <a:pt x="222" y="323"/>
                  </a:lnTo>
                  <a:lnTo>
                    <a:pt x="222" y="324"/>
                  </a:lnTo>
                  <a:lnTo>
                    <a:pt x="222" y="323"/>
                  </a:lnTo>
                  <a:lnTo>
                    <a:pt x="223" y="324"/>
                  </a:lnTo>
                  <a:lnTo>
                    <a:pt x="223" y="323"/>
                  </a:lnTo>
                  <a:lnTo>
                    <a:pt x="223" y="324"/>
                  </a:lnTo>
                  <a:lnTo>
                    <a:pt x="223" y="323"/>
                  </a:lnTo>
                  <a:lnTo>
                    <a:pt x="223" y="324"/>
                  </a:lnTo>
                  <a:lnTo>
                    <a:pt x="224" y="324"/>
                  </a:lnTo>
                  <a:lnTo>
                    <a:pt x="224" y="323"/>
                  </a:lnTo>
                  <a:lnTo>
                    <a:pt x="224" y="324"/>
                  </a:lnTo>
                  <a:lnTo>
                    <a:pt x="224" y="323"/>
                  </a:lnTo>
                  <a:lnTo>
                    <a:pt x="225" y="324"/>
                  </a:lnTo>
                  <a:lnTo>
                    <a:pt x="225" y="323"/>
                  </a:lnTo>
                  <a:lnTo>
                    <a:pt x="225" y="324"/>
                  </a:lnTo>
                  <a:lnTo>
                    <a:pt x="225" y="323"/>
                  </a:lnTo>
                  <a:lnTo>
                    <a:pt x="225" y="324"/>
                  </a:lnTo>
                  <a:lnTo>
                    <a:pt x="225" y="323"/>
                  </a:lnTo>
                  <a:lnTo>
                    <a:pt x="226" y="324"/>
                  </a:lnTo>
                  <a:lnTo>
                    <a:pt x="226" y="323"/>
                  </a:lnTo>
                  <a:lnTo>
                    <a:pt x="226" y="324"/>
                  </a:lnTo>
                  <a:lnTo>
                    <a:pt x="227" y="324"/>
                  </a:lnTo>
                  <a:lnTo>
                    <a:pt x="227" y="323"/>
                  </a:lnTo>
                  <a:lnTo>
                    <a:pt x="227" y="324"/>
                  </a:lnTo>
                  <a:lnTo>
                    <a:pt x="227" y="323"/>
                  </a:lnTo>
                  <a:lnTo>
                    <a:pt x="228" y="324"/>
                  </a:lnTo>
                  <a:lnTo>
                    <a:pt x="228" y="323"/>
                  </a:lnTo>
                  <a:lnTo>
                    <a:pt x="228" y="324"/>
                  </a:lnTo>
                  <a:lnTo>
                    <a:pt x="228" y="323"/>
                  </a:lnTo>
                  <a:lnTo>
                    <a:pt x="228" y="324"/>
                  </a:lnTo>
                  <a:lnTo>
                    <a:pt x="229" y="324"/>
                  </a:lnTo>
                  <a:lnTo>
                    <a:pt x="229" y="323"/>
                  </a:lnTo>
                  <a:lnTo>
                    <a:pt x="229" y="324"/>
                  </a:lnTo>
                  <a:lnTo>
                    <a:pt x="229" y="323"/>
                  </a:lnTo>
                  <a:lnTo>
                    <a:pt x="229" y="324"/>
                  </a:lnTo>
                  <a:lnTo>
                    <a:pt x="229" y="323"/>
                  </a:lnTo>
                  <a:lnTo>
                    <a:pt x="230" y="324"/>
                  </a:lnTo>
                  <a:lnTo>
                    <a:pt x="230" y="323"/>
                  </a:lnTo>
                  <a:lnTo>
                    <a:pt x="230" y="324"/>
                  </a:lnTo>
                  <a:lnTo>
                    <a:pt x="230" y="323"/>
                  </a:lnTo>
                  <a:lnTo>
                    <a:pt x="231" y="324"/>
                  </a:lnTo>
                  <a:lnTo>
                    <a:pt x="231" y="323"/>
                  </a:lnTo>
                  <a:lnTo>
                    <a:pt x="231" y="324"/>
                  </a:lnTo>
                  <a:lnTo>
                    <a:pt x="231" y="323"/>
                  </a:lnTo>
                  <a:lnTo>
                    <a:pt x="231" y="324"/>
                  </a:lnTo>
                  <a:lnTo>
                    <a:pt x="231" y="323"/>
                  </a:lnTo>
                  <a:lnTo>
                    <a:pt x="232" y="324"/>
                  </a:lnTo>
                  <a:lnTo>
                    <a:pt x="232" y="323"/>
                  </a:lnTo>
                  <a:lnTo>
                    <a:pt x="232" y="324"/>
                  </a:lnTo>
                  <a:lnTo>
                    <a:pt x="232" y="323"/>
                  </a:lnTo>
                  <a:lnTo>
                    <a:pt x="232" y="324"/>
                  </a:lnTo>
                  <a:lnTo>
                    <a:pt x="232" y="323"/>
                  </a:lnTo>
                  <a:lnTo>
                    <a:pt x="233" y="324"/>
                  </a:lnTo>
                  <a:lnTo>
                    <a:pt x="233" y="323"/>
                  </a:lnTo>
                  <a:lnTo>
                    <a:pt x="233" y="324"/>
                  </a:lnTo>
                  <a:lnTo>
                    <a:pt x="233" y="323"/>
                  </a:lnTo>
                  <a:lnTo>
                    <a:pt x="233" y="324"/>
                  </a:lnTo>
                  <a:lnTo>
                    <a:pt x="233" y="323"/>
                  </a:lnTo>
                  <a:lnTo>
                    <a:pt x="234" y="324"/>
                  </a:lnTo>
                  <a:lnTo>
                    <a:pt x="234" y="323"/>
                  </a:lnTo>
                  <a:lnTo>
                    <a:pt x="234" y="324"/>
                  </a:lnTo>
                  <a:lnTo>
                    <a:pt x="234" y="323"/>
                  </a:lnTo>
                  <a:lnTo>
                    <a:pt x="235" y="324"/>
                  </a:lnTo>
                  <a:lnTo>
                    <a:pt x="235" y="323"/>
                  </a:lnTo>
                  <a:lnTo>
                    <a:pt x="235" y="324"/>
                  </a:lnTo>
                  <a:lnTo>
                    <a:pt x="235" y="323"/>
                  </a:lnTo>
                  <a:lnTo>
                    <a:pt x="235" y="324"/>
                  </a:lnTo>
                  <a:lnTo>
                    <a:pt x="235" y="323"/>
                  </a:lnTo>
                  <a:lnTo>
                    <a:pt x="236" y="324"/>
                  </a:lnTo>
                  <a:lnTo>
                    <a:pt x="236" y="323"/>
                  </a:lnTo>
                  <a:lnTo>
                    <a:pt x="236" y="324"/>
                  </a:lnTo>
                  <a:lnTo>
                    <a:pt x="236" y="323"/>
                  </a:lnTo>
                  <a:lnTo>
                    <a:pt x="236" y="324"/>
                  </a:lnTo>
                  <a:lnTo>
                    <a:pt x="236" y="323"/>
                  </a:lnTo>
                  <a:lnTo>
                    <a:pt x="237" y="324"/>
                  </a:lnTo>
                  <a:lnTo>
                    <a:pt x="237" y="323"/>
                  </a:lnTo>
                  <a:lnTo>
                    <a:pt x="238" y="324"/>
                  </a:lnTo>
                  <a:lnTo>
                    <a:pt x="238" y="323"/>
                  </a:lnTo>
                  <a:lnTo>
                    <a:pt x="238" y="324"/>
                  </a:lnTo>
                  <a:lnTo>
                    <a:pt x="238" y="323"/>
                  </a:lnTo>
                  <a:lnTo>
                    <a:pt x="238" y="324"/>
                  </a:lnTo>
                  <a:lnTo>
                    <a:pt x="239" y="324"/>
                  </a:lnTo>
                  <a:lnTo>
                    <a:pt x="239" y="323"/>
                  </a:lnTo>
                  <a:lnTo>
                    <a:pt x="239" y="324"/>
                  </a:lnTo>
                  <a:lnTo>
                    <a:pt x="239" y="323"/>
                  </a:lnTo>
                  <a:lnTo>
                    <a:pt x="240" y="324"/>
                  </a:lnTo>
                  <a:lnTo>
                    <a:pt x="240" y="323"/>
                  </a:lnTo>
                  <a:lnTo>
                    <a:pt x="240" y="324"/>
                  </a:lnTo>
                  <a:lnTo>
                    <a:pt x="240" y="323"/>
                  </a:lnTo>
                  <a:lnTo>
                    <a:pt x="240" y="324"/>
                  </a:lnTo>
                  <a:lnTo>
                    <a:pt x="240" y="323"/>
                  </a:lnTo>
                  <a:lnTo>
                    <a:pt x="241" y="324"/>
                  </a:lnTo>
                  <a:lnTo>
                    <a:pt x="241" y="323"/>
                  </a:lnTo>
                  <a:lnTo>
                    <a:pt x="241" y="324"/>
                  </a:lnTo>
                  <a:lnTo>
                    <a:pt x="241" y="323"/>
                  </a:lnTo>
                  <a:lnTo>
                    <a:pt x="242" y="324"/>
                  </a:lnTo>
                  <a:lnTo>
                    <a:pt x="242" y="323"/>
                  </a:lnTo>
                  <a:lnTo>
                    <a:pt x="242" y="324"/>
                  </a:lnTo>
                  <a:lnTo>
                    <a:pt x="242" y="323"/>
                  </a:lnTo>
                  <a:lnTo>
                    <a:pt x="243" y="324"/>
                  </a:lnTo>
                  <a:lnTo>
                    <a:pt x="243" y="323"/>
                  </a:lnTo>
                  <a:lnTo>
                    <a:pt x="243" y="324"/>
                  </a:lnTo>
                  <a:lnTo>
                    <a:pt x="243" y="323"/>
                  </a:lnTo>
                  <a:lnTo>
                    <a:pt x="243" y="324"/>
                  </a:lnTo>
                  <a:lnTo>
                    <a:pt x="244" y="324"/>
                  </a:lnTo>
                  <a:lnTo>
                    <a:pt x="244" y="323"/>
                  </a:lnTo>
                  <a:lnTo>
                    <a:pt x="244" y="324"/>
                  </a:lnTo>
                  <a:lnTo>
                    <a:pt x="244" y="323"/>
                  </a:lnTo>
                  <a:lnTo>
                    <a:pt x="244" y="324"/>
                  </a:lnTo>
                  <a:lnTo>
                    <a:pt x="244" y="323"/>
                  </a:lnTo>
                  <a:lnTo>
                    <a:pt x="245" y="324"/>
                  </a:lnTo>
                  <a:lnTo>
                    <a:pt x="245" y="323"/>
                  </a:lnTo>
                  <a:lnTo>
                    <a:pt x="245" y="324"/>
                  </a:lnTo>
                  <a:lnTo>
                    <a:pt x="245" y="323"/>
                  </a:lnTo>
                  <a:lnTo>
                    <a:pt x="245" y="324"/>
                  </a:lnTo>
                  <a:lnTo>
                    <a:pt x="245" y="323"/>
                  </a:lnTo>
                  <a:lnTo>
                    <a:pt x="246" y="324"/>
                  </a:lnTo>
                  <a:lnTo>
                    <a:pt x="246" y="323"/>
                  </a:lnTo>
                  <a:lnTo>
                    <a:pt x="246" y="324"/>
                  </a:lnTo>
                  <a:lnTo>
                    <a:pt x="246" y="323"/>
                  </a:lnTo>
                  <a:lnTo>
                    <a:pt x="246" y="324"/>
                  </a:lnTo>
                  <a:lnTo>
                    <a:pt x="246" y="323"/>
                  </a:lnTo>
                  <a:lnTo>
                    <a:pt x="247" y="324"/>
                  </a:lnTo>
                  <a:lnTo>
                    <a:pt x="247" y="323"/>
                  </a:lnTo>
                  <a:lnTo>
                    <a:pt x="247" y="324"/>
                  </a:lnTo>
                  <a:lnTo>
                    <a:pt x="247" y="323"/>
                  </a:lnTo>
                  <a:lnTo>
                    <a:pt x="248" y="324"/>
                  </a:lnTo>
                  <a:lnTo>
                    <a:pt x="248" y="323"/>
                  </a:lnTo>
                  <a:lnTo>
                    <a:pt x="248" y="324"/>
                  </a:lnTo>
                  <a:lnTo>
                    <a:pt x="248" y="323"/>
                  </a:lnTo>
                  <a:lnTo>
                    <a:pt x="248" y="324"/>
                  </a:lnTo>
                  <a:lnTo>
                    <a:pt x="249" y="324"/>
                  </a:lnTo>
                  <a:lnTo>
                    <a:pt x="249" y="323"/>
                  </a:lnTo>
                  <a:lnTo>
                    <a:pt x="249" y="324"/>
                  </a:lnTo>
                  <a:lnTo>
                    <a:pt x="249" y="323"/>
                  </a:lnTo>
                  <a:lnTo>
                    <a:pt x="249" y="324"/>
                  </a:lnTo>
                  <a:lnTo>
                    <a:pt x="249" y="323"/>
                  </a:lnTo>
                  <a:lnTo>
                    <a:pt x="250" y="324"/>
                  </a:lnTo>
                  <a:lnTo>
                    <a:pt x="250" y="323"/>
                  </a:lnTo>
                  <a:lnTo>
                    <a:pt x="250" y="324"/>
                  </a:lnTo>
                  <a:lnTo>
                    <a:pt x="250" y="323"/>
                  </a:lnTo>
                  <a:lnTo>
                    <a:pt x="251" y="324"/>
                  </a:lnTo>
                  <a:lnTo>
                    <a:pt x="251" y="323"/>
                  </a:lnTo>
                  <a:lnTo>
                    <a:pt x="252" y="324"/>
                  </a:lnTo>
                  <a:lnTo>
                    <a:pt x="252" y="323"/>
                  </a:lnTo>
                  <a:lnTo>
                    <a:pt x="252" y="324"/>
                  </a:lnTo>
                  <a:lnTo>
                    <a:pt x="252" y="323"/>
                  </a:lnTo>
                  <a:lnTo>
                    <a:pt x="253" y="324"/>
                  </a:lnTo>
                  <a:lnTo>
                    <a:pt x="253" y="323"/>
                  </a:lnTo>
                  <a:lnTo>
                    <a:pt x="253" y="324"/>
                  </a:lnTo>
                  <a:lnTo>
                    <a:pt x="253" y="323"/>
                  </a:lnTo>
                  <a:lnTo>
                    <a:pt x="253" y="324"/>
                  </a:lnTo>
                  <a:lnTo>
                    <a:pt x="253" y="323"/>
                  </a:lnTo>
                  <a:lnTo>
                    <a:pt x="254" y="324"/>
                  </a:lnTo>
                  <a:lnTo>
                    <a:pt x="254" y="323"/>
                  </a:lnTo>
                  <a:lnTo>
                    <a:pt x="254" y="324"/>
                  </a:lnTo>
                  <a:lnTo>
                    <a:pt x="254" y="323"/>
                  </a:lnTo>
                  <a:lnTo>
                    <a:pt x="254" y="324"/>
                  </a:lnTo>
                  <a:lnTo>
                    <a:pt x="255" y="324"/>
                  </a:lnTo>
                  <a:lnTo>
                    <a:pt x="255" y="323"/>
                  </a:lnTo>
                  <a:lnTo>
                    <a:pt x="255" y="324"/>
                  </a:lnTo>
                  <a:lnTo>
                    <a:pt x="255" y="323"/>
                  </a:lnTo>
                  <a:lnTo>
                    <a:pt x="256" y="324"/>
                  </a:lnTo>
                  <a:lnTo>
                    <a:pt x="256" y="323"/>
                  </a:lnTo>
                  <a:lnTo>
                    <a:pt x="256" y="324"/>
                  </a:lnTo>
                  <a:lnTo>
                    <a:pt x="256" y="323"/>
                  </a:lnTo>
                  <a:lnTo>
                    <a:pt x="256" y="324"/>
                  </a:lnTo>
                  <a:lnTo>
                    <a:pt x="256" y="323"/>
                  </a:lnTo>
                  <a:lnTo>
                    <a:pt x="257" y="324"/>
                  </a:lnTo>
                  <a:lnTo>
                    <a:pt x="257" y="323"/>
                  </a:lnTo>
                  <a:lnTo>
                    <a:pt x="257" y="324"/>
                  </a:lnTo>
                  <a:lnTo>
                    <a:pt x="257" y="323"/>
                  </a:lnTo>
                  <a:lnTo>
                    <a:pt x="257" y="324"/>
                  </a:lnTo>
                  <a:lnTo>
                    <a:pt x="257" y="323"/>
                  </a:lnTo>
                  <a:lnTo>
                    <a:pt x="258" y="324"/>
                  </a:lnTo>
                  <a:lnTo>
                    <a:pt x="258" y="323"/>
                  </a:lnTo>
                  <a:lnTo>
                    <a:pt x="258" y="324"/>
                  </a:lnTo>
                  <a:lnTo>
                    <a:pt x="258" y="323"/>
                  </a:lnTo>
                  <a:lnTo>
                    <a:pt x="259" y="324"/>
                  </a:lnTo>
                  <a:lnTo>
                    <a:pt x="259" y="323"/>
                  </a:lnTo>
                  <a:lnTo>
                    <a:pt x="259" y="324"/>
                  </a:lnTo>
                  <a:lnTo>
                    <a:pt x="260" y="324"/>
                  </a:lnTo>
                  <a:lnTo>
                    <a:pt x="260" y="323"/>
                  </a:lnTo>
                  <a:lnTo>
                    <a:pt x="260" y="324"/>
                  </a:lnTo>
                  <a:lnTo>
                    <a:pt x="260" y="323"/>
                  </a:lnTo>
                  <a:lnTo>
                    <a:pt x="260" y="324"/>
                  </a:lnTo>
                  <a:lnTo>
                    <a:pt x="260" y="323"/>
                  </a:lnTo>
                  <a:lnTo>
                    <a:pt x="261" y="324"/>
                  </a:lnTo>
                  <a:lnTo>
                    <a:pt x="261" y="323"/>
                  </a:lnTo>
                  <a:lnTo>
                    <a:pt x="262" y="324"/>
                  </a:lnTo>
                  <a:lnTo>
                    <a:pt x="262" y="323"/>
                  </a:lnTo>
                  <a:lnTo>
                    <a:pt x="262" y="324"/>
                  </a:lnTo>
                  <a:lnTo>
                    <a:pt x="262" y="323"/>
                  </a:lnTo>
                  <a:lnTo>
                    <a:pt x="262" y="324"/>
                  </a:lnTo>
                  <a:lnTo>
                    <a:pt x="262" y="323"/>
                  </a:lnTo>
                  <a:lnTo>
                    <a:pt x="263" y="324"/>
                  </a:lnTo>
                  <a:lnTo>
                    <a:pt x="263" y="323"/>
                  </a:lnTo>
                  <a:lnTo>
                    <a:pt x="263" y="324"/>
                  </a:lnTo>
                  <a:lnTo>
                    <a:pt x="263" y="323"/>
                  </a:lnTo>
                  <a:lnTo>
                    <a:pt x="264" y="324"/>
                  </a:lnTo>
                  <a:lnTo>
                    <a:pt x="264" y="323"/>
                  </a:lnTo>
                  <a:lnTo>
                    <a:pt x="264" y="324"/>
                  </a:lnTo>
                  <a:lnTo>
                    <a:pt x="264" y="323"/>
                  </a:lnTo>
                  <a:lnTo>
                    <a:pt x="264" y="324"/>
                  </a:lnTo>
                  <a:lnTo>
                    <a:pt x="264" y="323"/>
                  </a:lnTo>
                  <a:lnTo>
                    <a:pt x="265" y="324"/>
                  </a:lnTo>
                  <a:lnTo>
                    <a:pt x="265" y="323"/>
                  </a:lnTo>
                  <a:lnTo>
                    <a:pt x="265" y="324"/>
                  </a:lnTo>
                  <a:lnTo>
                    <a:pt x="266" y="324"/>
                  </a:lnTo>
                  <a:lnTo>
                    <a:pt x="266" y="323"/>
                  </a:lnTo>
                  <a:lnTo>
                    <a:pt x="266" y="324"/>
                  </a:lnTo>
                  <a:lnTo>
                    <a:pt x="266" y="323"/>
                  </a:lnTo>
                  <a:lnTo>
                    <a:pt x="266" y="324"/>
                  </a:lnTo>
                  <a:lnTo>
                    <a:pt x="266" y="323"/>
                  </a:lnTo>
                  <a:lnTo>
                    <a:pt x="267" y="324"/>
                  </a:lnTo>
                  <a:lnTo>
                    <a:pt x="267" y="323"/>
                  </a:lnTo>
                  <a:lnTo>
                    <a:pt x="267" y="324"/>
                  </a:lnTo>
                  <a:lnTo>
                    <a:pt x="267" y="323"/>
                  </a:lnTo>
                  <a:lnTo>
                    <a:pt x="268" y="324"/>
                  </a:lnTo>
                  <a:lnTo>
                    <a:pt x="268" y="323"/>
                  </a:lnTo>
                  <a:lnTo>
                    <a:pt x="268" y="324"/>
                  </a:lnTo>
                  <a:lnTo>
                    <a:pt x="268" y="323"/>
                  </a:lnTo>
                  <a:lnTo>
                    <a:pt x="269" y="324"/>
                  </a:lnTo>
                  <a:lnTo>
                    <a:pt x="269" y="323"/>
                  </a:lnTo>
                  <a:lnTo>
                    <a:pt x="269" y="324"/>
                  </a:lnTo>
                  <a:lnTo>
                    <a:pt x="269" y="323"/>
                  </a:lnTo>
                  <a:lnTo>
                    <a:pt x="269" y="324"/>
                  </a:lnTo>
                  <a:lnTo>
                    <a:pt x="269" y="323"/>
                  </a:lnTo>
                  <a:lnTo>
                    <a:pt x="270" y="324"/>
                  </a:lnTo>
                  <a:lnTo>
                    <a:pt x="270" y="322"/>
                  </a:lnTo>
                  <a:lnTo>
                    <a:pt x="270" y="324"/>
                  </a:lnTo>
                  <a:lnTo>
                    <a:pt x="270" y="270"/>
                  </a:lnTo>
                  <a:lnTo>
                    <a:pt x="270" y="324"/>
                  </a:lnTo>
                  <a:lnTo>
                    <a:pt x="270" y="323"/>
                  </a:lnTo>
                  <a:lnTo>
                    <a:pt x="271" y="324"/>
                  </a:lnTo>
                  <a:lnTo>
                    <a:pt x="271" y="323"/>
                  </a:lnTo>
                  <a:lnTo>
                    <a:pt x="272" y="324"/>
                  </a:lnTo>
                  <a:lnTo>
                    <a:pt x="272" y="323"/>
                  </a:lnTo>
                  <a:lnTo>
                    <a:pt x="272" y="324"/>
                  </a:lnTo>
                  <a:lnTo>
                    <a:pt x="272" y="323"/>
                  </a:lnTo>
                  <a:lnTo>
                    <a:pt x="273" y="324"/>
                  </a:lnTo>
                  <a:lnTo>
                    <a:pt x="273" y="323"/>
                  </a:lnTo>
                  <a:lnTo>
                    <a:pt x="273" y="324"/>
                  </a:lnTo>
                  <a:lnTo>
                    <a:pt x="273" y="323"/>
                  </a:lnTo>
                  <a:lnTo>
                    <a:pt x="274" y="324"/>
                  </a:lnTo>
                  <a:lnTo>
                    <a:pt x="274" y="323"/>
                  </a:lnTo>
                  <a:lnTo>
                    <a:pt x="274" y="324"/>
                  </a:lnTo>
                  <a:lnTo>
                    <a:pt x="274" y="323"/>
                  </a:lnTo>
                  <a:lnTo>
                    <a:pt x="274" y="324"/>
                  </a:lnTo>
                  <a:lnTo>
                    <a:pt x="274" y="323"/>
                  </a:lnTo>
                  <a:lnTo>
                    <a:pt x="275" y="324"/>
                  </a:lnTo>
                  <a:lnTo>
                    <a:pt x="275" y="323"/>
                  </a:lnTo>
                  <a:lnTo>
                    <a:pt x="275" y="324"/>
                  </a:lnTo>
                  <a:lnTo>
                    <a:pt x="275" y="323"/>
                  </a:lnTo>
                  <a:lnTo>
                    <a:pt x="276" y="324"/>
                  </a:lnTo>
                  <a:lnTo>
                    <a:pt x="276" y="323"/>
                  </a:lnTo>
                  <a:lnTo>
                    <a:pt x="276" y="324"/>
                  </a:lnTo>
                  <a:lnTo>
                    <a:pt x="277" y="324"/>
                  </a:lnTo>
                  <a:lnTo>
                    <a:pt x="277" y="323"/>
                  </a:lnTo>
                  <a:lnTo>
                    <a:pt x="278" y="324"/>
                  </a:lnTo>
                  <a:lnTo>
                    <a:pt x="278" y="323"/>
                  </a:lnTo>
                  <a:lnTo>
                    <a:pt x="278" y="324"/>
                  </a:lnTo>
                  <a:lnTo>
                    <a:pt x="278" y="323"/>
                  </a:lnTo>
                  <a:lnTo>
                    <a:pt x="279" y="324"/>
                  </a:lnTo>
                  <a:lnTo>
                    <a:pt x="279" y="323"/>
                  </a:lnTo>
                  <a:lnTo>
                    <a:pt x="280" y="324"/>
                  </a:lnTo>
                  <a:lnTo>
                    <a:pt x="280" y="323"/>
                  </a:lnTo>
                  <a:lnTo>
                    <a:pt x="280" y="324"/>
                  </a:lnTo>
                  <a:lnTo>
                    <a:pt x="280" y="323"/>
                  </a:lnTo>
                  <a:lnTo>
                    <a:pt x="281" y="324"/>
                  </a:lnTo>
                  <a:lnTo>
                    <a:pt x="281" y="323"/>
                  </a:lnTo>
                  <a:lnTo>
                    <a:pt x="281" y="324"/>
                  </a:lnTo>
                  <a:lnTo>
                    <a:pt x="281" y="323"/>
                  </a:lnTo>
                  <a:lnTo>
                    <a:pt x="281" y="324"/>
                  </a:lnTo>
                  <a:lnTo>
                    <a:pt x="282" y="324"/>
                  </a:lnTo>
                  <a:lnTo>
                    <a:pt x="282" y="323"/>
                  </a:lnTo>
                  <a:lnTo>
                    <a:pt x="282" y="324"/>
                  </a:lnTo>
                  <a:lnTo>
                    <a:pt x="282" y="323"/>
                  </a:lnTo>
                  <a:lnTo>
                    <a:pt x="283" y="324"/>
                  </a:lnTo>
                  <a:lnTo>
                    <a:pt x="283" y="323"/>
                  </a:lnTo>
                  <a:lnTo>
                    <a:pt x="283" y="324"/>
                  </a:lnTo>
                  <a:lnTo>
                    <a:pt x="283" y="323"/>
                  </a:lnTo>
                  <a:lnTo>
                    <a:pt x="284" y="324"/>
                  </a:lnTo>
                  <a:lnTo>
                    <a:pt x="284" y="323"/>
                  </a:lnTo>
                  <a:lnTo>
                    <a:pt x="284" y="324"/>
                  </a:lnTo>
                  <a:lnTo>
                    <a:pt x="284" y="323"/>
                  </a:lnTo>
                  <a:lnTo>
                    <a:pt x="284" y="324"/>
                  </a:lnTo>
                  <a:lnTo>
                    <a:pt x="284" y="323"/>
                  </a:lnTo>
                  <a:lnTo>
                    <a:pt x="285" y="324"/>
                  </a:lnTo>
                  <a:lnTo>
                    <a:pt x="285" y="323"/>
                  </a:lnTo>
                  <a:lnTo>
                    <a:pt x="285" y="324"/>
                  </a:lnTo>
                  <a:lnTo>
                    <a:pt x="285" y="323"/>
                  </a:lnTo>
                  <a:lnTo>
                    <a:pt x="285" y="324"/>
                  </a:lnTo>
                  <a:lnTo>
                    <a:pt x="285" y="323"/>
                  </a:lnTo>
                  <a:lnTo>
                    <a:pt x="286" y="324"/>
                  </a:lnTo>
                  <a:lnTo>
                    <a:pt x="286" y="323"/>
                  </a:lnTo>
                  <a:lnTo>
                    <a:pt x="286" y="324"/>
                  </a:lnTo>
                  <a:lnTo>
                    <a:pt x="286" y="323"/>
                  </a:lnTo>
                  <a:lnTo>
                    <a:pt x="287" y="324"/>
                  </a:lnTo>
                  <a:lnTo>
                    <a:pt x="287" y="323"/>
                  </a:lnTo>
                  <a:lnTo>
                    <a:pt x="287" y="324"/>
                  </a:lnTo>
                  <a:lnTo>
                    <a:pt x="288" y="324"/>
                  </a:lnTo>
                  <a:lnTo>
                    <a:pt x="288" y="323"/>
                  </a:lnTo>
                  <a:lnTo>
                    <a:pt x="288" y="324"/>
                  </a:lnTo>
                  <a:lnTo>
                    <a:pt x="288" y="323"/>
                  </a:lnTo>
                  <a:lnTo>
                    <a:pt x="288" y="324"/>
                  </a:lnTo>
                  <a:lnTo>
                    <a:pt x="289" y="324"/>
                  </a:lnTo>
                  <a:lnTo>
                    <a:pt x="289" y="323"/>
                  </a:lnTo>
                  <a:lnTo>
                    <a:pt x="289" y="324"/>
                  </a:lnTo>
                  <a:lnTo>
                    <a:pt x="289" y="323"/>
                  </a:lnTo>
                  <a:lnTo>
                    <a:pt x="290" y="324"/>
                  </a:lnTo>
                  <a:lnTo>
                    <a:pt x="290" y="323"/>
                  </a:lnTo>
                  <a:lnTo>
                    <a:pt x="290" y="324"/>
                  </a:lnTo>
                  <a:lnTo>
                    <a:pt x="290" y="323"/>
                  </a:lnTo>
                  <a:lnTo>
                    <a:pt x="290" y="324"/>
                  </a:lnTo>
                  <a:lnTo>
                    <a:pt x="290" y="323"/>
                  </a:lnTo>
                  <a:lnTo>
                    <a:pt x="291" y="324"/>
                  </a:lnTo>
                  <a:lnTo>
                    <a:pt x="291" y="323"/>
                  </a:lnTo>
                  <a:lnTo>
                    <a:pt x="291" y="324"/>
                  </a:lnTo>
                  <a:lnTo>
                    <a:pt x="291" y="323"/>
                  </a:lnTo>
                  <a:lnTo>
                    <a:pt x="292" y="324"/>
                  </a:lnTo>
                  <a:lnTo>
                    <a:pt x="292" y="323"/>
                  </a:lnTo>
                  <a:lnTo>
                    <a:pt x="292" y="324"/>
                  </a:lnTo>
                  <a:lnTo>
                    <a:pt x="293" y="324"/>
                  </a:lnTo>
                  <a:lnTo>
                    <a:pt x="293" y="323"/>
                  </a:lnTo>
                  <a:lnTo>
                    <a:pt x="293" y="324"/>
                  </a:lnTo>
                  <a:lnTo>
                    <a:pt x="293" y="323"/>
                  </a:lnTo>
                  <a:lnTo>
                    <a:pt x="293" y="324"/>
                  </a:lnTo>
                  <a:lnTo>
                    <a:pt x="293" y="323"/>
                  </a:lnTo>
                  <a:lnTo>
                    <a:pt x="294" y="324"/>
                  </a:lnTo>
                  <a:lnTo>
                    <a:pt x="294" y="323"/>
                  </a:lnTo>
                  <a:lnTo>
                    <a:pt x="294" y="324"/>
                  </a:lnTo>
                  <a:lnTo>
                    <a:pt x="294" y="323"/>
                  </a:lnTo>
                  <a:lnTo>
                    <a:pt x="294" y="324"/>
                  </a:lnTo>
                  <a:lnTo>
                    <a:pt x="294" y="323"/>
                  </a:lnTo>
                  <a:lnTo>
                    <a:pt x="295" y="324"/>
                  </a:lnTo>
                  <a:lnTo>
                    <a:pt x="295" y="323"/>
                  </a:lnTo>
                  <a:lnTo>
                    <a:pt x="295" y="324"/>
                  </a:lnTo>
                  <a:lnTo>
                    <a:pt x="295" y="323"/>
                  </a:lnTo>
                  <a:lnTo>
                    <a:pt x="295" y="324"/>
                  </a:lnTo>
                  <a:lnTo>
                    <a:pt x="295" y="323"/>
                  </a:lnTo>
                  <a:lnTo>
                    <a:pt x="296" y="324"/>
                  </a:lnTo>
                  <a:lnTo>
                    <a:pt x="296" y="323"/>
                  </a:lnTo>
                  <a:lnTo>
                    <a:pt x="296" y="324"/>
                  </a:lnTo>
                  <a:lnTo>
                    <a:pt x="296" y="323"/>
                  </a:lnTo>
                  <a:lnTo>
                    <a:pt x="297" y="324"/>
                  </a:lnTo>
                  <a:lnTo>
                    <a:pt x="297" y="323"/>
                  </a:lnTo>
                  <a:lnTo>
                    <a:pt x="297" y="324"/>
                  </a:lnTo>
                  <a:lnTo>
                    <a:pt x="297" y="323"/>
                  </a:lnTo>
                  <a:lnTo>
                    <a:pt x="298" y="324"/>
                  </a:lnTo>
                  <a:lnTo>
                    <a:pt x="298" y="323"/>
                  </a:lnTo>
                  <a:lnTo>
                    <a:pt x="298" y="324"/>
                  </a:lnTo>
                  <a:lnTo>
                    <a:pt x="298" y="323"/>
                  </a:lnTo>
                  <a:lnTo>
                    <a:pt x="298" y="324"/>
                  </a:lnTo>
                  <a:lnTo>
                    <a:pt x="298" y="323"/>
                  </a:lnTo>
                  <a:lnTo>
                    <a:pt x="299" y="324"/>
                  </a:lnTo>
                  <a:lnTo>
                    <a:pt x="299" y="323"/>
                  </a:lnTo>
                  <a:lnTo>
                    <a:pt x="299" y="324"/>
                  </a:lnTo>
                  <a:lnTo>
                    <a:pt x="299" y="323"/>
                  </a:lnTo>
                  <a:lnTo>
                    <a:pt x="300" y="324"/>
                  </a:lnTo>
                  <a:lnTo>
                    <a:pt x="300" y="323"/>
                  </a:lnTo>
                  <a:lnTo>
                    <a:pt x="300" y="324"/>
                  </a:lnTo>
                  <a:lnTo>
                    <a:pt x="301" y="324"/>
                  </a:lnTo>
                  <a:lnTo>
                    <a:pt x="301" y="323"/>
                  </a:lnTo>
                  <a:lnTo>
                    <a:pt x="301" y="324"/>
                  </a:lnTo>
                  <a:lnTo>
                    <a:pt x="301" y="323"/>
                  </a:lnTo>
                  <a:lnTo>
                    <a:pt x="302" y="324"/>
                  </a:lnTo>
                  <a:lnTo>
                    <a:pt x="302" y="323"/>
                  </a:lnTo>
                  <a:lnTo>
                    <a:pt x="302" y="324"/>
                  </a:lnTo>
                  <a:lnTo>
                    <a:pt x="302" y="323"/>
                  </a:lnTo>
                  <a:lnTo>
                    <a:pt x="302" y="324"/>
                  </a:lnTo>
                  <a:lnTo>
                    <a:pt x="302" y="323"/>
                  </a:lnTo>
                  <a:lnTo>
                    <a:pt x="303" y="324"/>
                  </a:lnTo>
                  <a:lnTo>
                    <a:pt x="303" y="323"/>
                  </a:lnTo>
                  <a:lnTo>
                    <a:pt x="303" y="324"/>
                  </a:lnTo>
                  <a:lnTo>
                    <a:pt x="303" y="323"/>
                  </a:lnTo>
                  <a:lnTo>
                    <a:pt x="304" y="324"/>
                  </a:lnTo>
                  <a:lnTo>
                    <a:pt x="304" y="323"/>
                  </a:lnTo>
                  <a:lnTo>
                    <a:pt x="304" y="324"/>
                  </a:lnTo>
                  <a:lnTo>
                    <a:pt x="304" y="323"/>
                  </a:lnTo>
                  <a:lnTo>
                    <a:pt x="305" y="324"/>
                  </a:lnTo>
                  <a:lnTo>
                    <a:pt x="305" y="323"/>
                  </a:lnTo>
                  <a:lnTo>
                    <a:pt x="305" y="324"/>
                  </a:lnTo>
                  <a:lnTo>
                    <a:pt x="305" y="323"/>
                  </a:lnTo>
                  <a:lnTo>
                    <a:pt x="305" y="324"/>
                  </a:lnTo>
                  <a:lnTo>
                    <a:pt x="305" y="323"/>
                  </a:lnTo>
                  <a:lnTo>
                    <a:pt x="306" y="324"/>
                  </a:lnTo>
                  <a:lnTo>
                    <a:pt x="306" y="323"/>
                  </a:lnTo>
                  <a:lnTo>
                    <a:pt x="306" y="324"/>
                  </a:lnTo>
                  <a:lnTo>
                    <a:pt x="306" y="323"/>
                  </a:lnTo>
                  <a:lnTo>
                    <a:pt x="306" y="324"/>
                  </a:lnTo>
                  <a:lnTo>
                    <a:pt x="306" y="323"/>
                  </a:lnTo>
                  <a:lnTo>
                    <a:pt x="307" y="324"/>
                  </a:lnTo>
                  <a:lnTo>
                    <a:pt x="307" y="323"/>
                  </a:lnTo>
                  <a:lnTo>
                    <a:pt x="307" y="324"/>
                  </a:lnTo>
                  <a:lnTo>
                    <a:pt x="307" y="323"/>
                  </a:lnTo>
                  <a:lnTo>
                    <a:pt x="307" y="324"/>
                  </a:lnTo>
                  <a:lnTo>
                    <a:pt x="307" y="323"/>
                  </a:lnTo>
                  <a:lnTo>
                    <a:pt x="308" y="324"/>
                  </a:lnTo>
                  <a:lnTo>
                    <a:pt x="308" y="323"/>
                  </a:lnTo>
                  <a:lnTo>
                    <a:pt x="308" y="324"/>
                  </a:lnTo>
                  <a:lnTo>
                    <a:pt x="309" y="324"/>
                  </a:lnTo>
                  <a:lnTo>
                    <a:pt x="309" y="323"/>
                  </a:lnTo>
                  <a:lnTo>
                    <a:pt x="309" y="324"/>
                  </a:lnTo>
                  <a:lnTo>
                    <a:pt x="310" y="324"/>
                  </a:lnTo>
                  <a:lnTo>
                    <a:pt x="310" y="323"/>
                  </a:lnTo>
                  <a:lnTo>
                    <a:pt x="310" y="324"/>
                  </a:lnTo>
                  <a:lnTo>
                    <a:pt x="310" y="323"/>
                  </a:lnTo>
                  <a:lnTo>
                    <a:pt x="311" y="324"/>
                  </a:lnTo>
                  <a:lnTo>
                    <a:pt x="311" y="323"/>
                  </a:lnTo>
                  <a:lnTo>
                    <a:pt x="311" y="324"/>
                  </a:lnTo>
                  <a:lnTo>
                    <a:pt x="312" y="324"/>
                  </a:lnTo>
                  <a:lnTo>
                    <a:pt x="312" y="323"/>
                  </a:lnTo>
                  <a:lnTo>
                    <a:pt x="312" y="324"/>
                  </a:lnTo>
                  <a:lnTo>
                    <a:pt x="312" y="323"/>
                  </a:lnTo>
                  <a:lnTo>
                    <a:pt x="313" y="324"/>
                  </a:lnTo>
                  <a:lnTo>
                    <a:pt x="313" y="323"/>
                  </a:lnTo>
                  <a:lnTo>
                    <a:pt x="313" y="324"/>
                  </a:lnTo>
                  <a:lnTo>
                    <a:pt x="313" y="323"/>
                  </a:lnTo>
                  <a:lnTo>
                    <a:pt x="313" y="324"/>
                  </a:lnTo>
                  <a:lnTo>
                    <a:pt x="313" y="323"/>
                  </a:lnTo>
                  <a:lnTo>
                    <a:pt x="314" y="324"/>
                  </a:lnTo>
                  <a:lnTo>
                    <a:pt x="314" y="323"/>
                  </a:lnTo>
                  <a:lnTo>
                    <a:pt x="314" y="324"/>
                  </a:lnTo>
                  <a:lnTo>
                    <a:pt x="314" y="323"/>
                  </a:lnTo>
                  <a:lnTo>
                    <a:pt x="315" y="324"/>
                  </a:lnTo>
                  <a:lnTo>
                    <a:pt x="315" y="323"/>
                  </a:lnTo>
                  <a:lnTo>
                    <a:pt x="315" y="324"/>
                  </a:lnTo>
                  <a:lnTo>
                    <a:pt x="315" y="323"/>
                  </a:lnTo>
                  <a:lnTo>
                    <a:pt x="316" y="324"/>
                  </a:lnTo>
                  <a:lnTo>
                    <a:pt x="316" y="323"/>
                  </a:lnTo>
                  <a:lnTo>
                    <a:pt x="316" y="324"/>
                  </a:lnTo>
                  <a:lnTo>
                    <a:pt x="316" y="323"/>
                  </a:lnTo>
                  <a:lnTo>
                    <a:pt x="317" y="324"/>
                  </a:lnTo>
                  <a:lnTo>
                    <a:pt x="317" y="323"/>
                  </a:lnTo>
                  <a:lnTo>
                    <a:pt x="317" y="324"/>
                  </a:lnTo>
                  <a:lnTo>
                    <a:pt x="317" y="323"/>
                  </a:lnTo>
                  <a:lnTo>
                    <a:pt x="317" y="324"/>
                  </a:lnTo>
                  <a:lnTo>
                    <a:pt x="317" y="323"/>
                  </a:lnTo>
                  <a:lnTo>
                    <a:pt x="318" y="324"/>
                  </a:lnTo>
                  <a:lnTo>
                    <a:pt x="318" y="323"/>
                  </a:lnTo>
                  <a:lnTo>
                    <a:pt x="318" y="324"/>
                  </a:lnTo>
                  <a:lnTo>
                    <a:pt x="318" y="323"/>
                  </a:lnTo>
                  <a:lnTo>
                    <a:pt x="318" y="324"/>
                  </a:lnTo>
                  <a:lnTo>
                    <a:pt x="318" y="323"/>
                  </a:lnTo>
                  <a:lnTo>
                    <a:pt x="319" y="324"/>
                  </a:lnTo>
                  <a:lnTo>
                    <a:pt x="319" y="323"/>
                  </a:lnTo>
                  <a:lnTo>
                    <a:pt x="319" y="324"/>
                  </a:lnTo>
                  <a:lnTo>
                    <a:pt x="319" y="323"/>
                  </a:lnTo>
                  <a:lnTo>
                    <a:pt x="320" y="324"/>
                  </a:lnTo>
                  <a:lnTo>
                    <a:pt x="320" y="323"/>
                  </a:lnTo>
                  <a:lnTo>
                    <a:pt x="320" y="324"/>
                  </a:lnTo>
                  <a:lnTo>
                    <a:pt x="320" y="323"/>
                  </a:lnTo>
                  <a:lnTo>
                    <a:pt x="321" y="324"/>
                  </a:lnTo>
                  <a:lnTo>
                    <a:pt x="321" y="323"/>
                  </a:lnTo>
                  <a:lnTo>
                    <a:pt x="321" y="324"/>
                  </a:lnTo>
                  <a:lnTo>
                    <a:pt x="321" y="323"/>
                  </a:lnTo>
                  <a:lnTo>
                    <a:pt x="321" y="324"/>
                  </a:lnTo>
                  <a:lnTo>
                    <a:pt x="321" y="323"/>
                  </a:lnTo>
                  <a:lnTo>
                    <a:pt x="322" y="324"/>
                  </a:lnTo>
                  <a:lnTo>
                    <a:pt x="322" y="323"/>
                  </a:lnTo>
                  <a:lnTo>
                    <a:pt x="322" y="324"/>
                  </a:lnTo>
                  <a:lnTo>
                    <a:pt x="323" y="324"/>
                  </a:lnTo>
                  <a:lnTo>
                    <a:pt x="323" y="323"/>
                  </a:lnTo>
                  <a:lnTo>
                    <a:pt x="323" y="324"/>
                  </a:lnTo>
                  <a:lnTo>
                    <a:pt x="323" y="323"/>
                  </a:lnTo>
                  <a:lnTo>
                    <a:pt x="324" y="324"/>
                  </a:lnTo>
                  <a:lnTo>
                    <a:pt x="324" y="323"/>
                  </a:lnTo>
                  <a:lnTo>
                    <a:pt x="324" y="324"/>
                  </a:lnTo>
                  <a:lnTo>
                    <a:pt x="324" y="323"/>
                  </a:lnTo>
                  <a:lnTo>
                    <a:pt x="325" y="324"/>
                  </a:lnTo>
                  <a:lnTo>
                    <a:pt x="325" y="323"/>
                  </a:lnTo>
                  <a:lnTo>
                    <a:pt x="325" y="324"/>
                  </a:lnTo>
                  <a:lnTo>
                    <a:pt x="326" y="324"/>
                  </a:lnTo>
                  <a:lnTo>
                    <a:pt x="326" y="323"/>
                  </a:lnTo>
                  <a:lnTo>
                    <a:pt x="326" y="324"/>
                  </a:lnTo>
                  <a:lnTo>
                    <a:pt x="326" y="323"/>
                  </a:lnTo>
                  <a:lnTo>
                    <a:pt x="326" y="324"/>
                  </a:lnTo>
                  <a:lnTo>
                    <a:pt x="326" y="323"/>
                  </a:lnTo>
                  <a:lnTo>
                    <a:pt x="327" y="324"/>
                  </a:lnTo>
                  <a:lnTo>
                    <a:pt x="327" y="323"/>
                  </a:lnTo>
                  <a:lnTo>
                    <a:pt x="327" y="324"/>
                  </a:lnTo>
                  <a:lnTo>
                    <a:pt x="327" y="323"/>
                  </a:lnTo>
                  <a:lnTo>
                    <a:pt x="327" y="324"/>
                  </a:lnTo>
                  <a:lnTo>
                    <a:pt x="327" y="323"/>
                  </a:lnTo>
                  <a:lnTo>
                    <a:pt x="328" y="324"/>
                  </a:lnTo>
                  <a:lnTo>
                    <a:pt x="328" y="323"/>
                  </a:lnTo>
                  <a:lnTo>
                    <a:pt x="328" y="324"/>
                  </a:lnTo>
                  <a:lnTo>
                    <a:pt x="328" y="323"/>
                  </a:lnTo>
                  <a:lnTo>
                    <a:pt x="329" y="324"/>
                  </a:lnTo>
                  <a:lnTo>
                    <a:pt x="329" y="323"/>
                  </a:lnTo>
                  <a:lnTo>
                    <a:pt x="329" y="324"/>
                  </a:lnTo>
                  <a:lnTo>
                    <a:pt x="329" y="323"/>
                  </a:lnTo>
                  <a:lnTo>
                    <a:pt x="329" y="324"/>
                  </a:lnTo>
                  <a:lnTo>
                    <a:pt x="329" y="323"/>
                  </a:lnTo>
                  <a:lnTo>
                    <a:pt x="330" y="324"/>
                  </a:lnTo>
                  <a:lnTo>
                    <a:pt x="330" y="323"/>
                  </a:lnTo>
                  <a:lnTo>
                    <a:pt x="330" y="324"/>
                  </a:lnTo>
                  <a:lnTo>
                    <a:pt x="330" y="323"/>
                  </a:lnTo>
                  <a:lnTo>
                    <a:pt x="330" y="324"/>
                  </a:lnTo>
                  <a:lnTo>
                    <a:pt x="330" y="323"/>
                  </a:lnTo>
                  <a:lnTo>
                    <a:pt x="331" y="324"/>
                  </a:lnTo>
                  <a:lnTo>
                    <a:pt x="331" y="323"/>
                  </a:lnTo>
                  <a:lnTo>
                    <a:pt x="331" y="324"/>
                  </a:lnTo>
                  <a:lnTo>
                    <a:pt x="331" y="323"/>
                  </a:lnTo>
                  <a:lnTo>
                    <a:pt x="332" y="324"/>
                  </a:lnTo>
                  <a:lnTo>
                    <a:pt x="332" y="323"/>
                  </a:lnTo>
                  <a:lnTo>
                    <a:pt x="332" y="324"/>
                  </a:lnTo>
                  <a:lnTo>
                    <a:pt x="332" y="323"/>
                  </a:lnTo>
                  <a:lnTo>
                    <a:pt x="333" y="324"/>
                  </a:lnTo>
                  <a:lnTo>
                    <a:pt x="333" y="323"/>
                  </a:lnTo>
                  <a:lnTo>
                    <a:pt x="333" y="324"/>
                  </a:lnTo>
                  <a:lnTo>
                    <a:pt x="333" y="323"/>
                  </a:lnTo>
                  <a:lnTo>
                    <a:pt x="333" y="324"/>
                  </a:lnTo>
                  <a:lnTo>
                    <a:pt x="333" y="323"/>
                  </a:lnTo>
                  <a:lnTo>
                    <a:pt x="334" y="324"/>
                  </a:lnTo>
                  <a:lnTo>
                    <a:pt x="334" y="323"/>
                  </a:lnTo>
                  <a:lnTo>
                    <a:pt x="334" y="324"/>
                  </a:lnTo>
                  <a:lnTo>
                    <a:pt x="335" y="324"/>
                  </a:lnTo>
                  <a:lnTo>
                    <a:pt x="335" y="323"/>
                  </a:lnTo>
                  <a:lnTo>
                    <a:pt x="335" y="324"/>
                  </a:lnTo>
                  <a:lnTo>
                    <a:pt x="335" y="323"/>
                  </a:lnTo>
                  <a:lnTo>
                    <a:pt x="335" y="324"/>
                  </a:lnTo>
                  <a:lnTo>
                    <a:pt x="335" y="323"/>
                  </a:lnTo>
                  <a:lnTo>
                    <a:pt x="336" y="324"/>
                  </a:lnTo>
                  <a:lnTo>
                    <a:pt x="336" y="323"/>
                  </a:lnTo>
                  <a:lnTo>
                    <a:pt x="336" y="324"/>
                  </a:lnTo>
                  <a:lnTo>
                    <a:pt x="337" y="324"/>
                  </a:lnTo>
                  <a:lnTo>
                    <a:pt x="337" y="323"/>
                  </a:lnTo>
                  <a:lnTo>
                    <a:pt x="337" y="324"/>
                  </a:lnTo>
                  <a:lnTo>
                    <a:pt x="338" y="324"/>
                  </a:lnTo>
                  <a:lnTo>
                    <a:pt x="338" y="323"/>
                  </a:lnTo>
                  <a:lnTo>
                    <a:pt x="338" y="324"/>
                  </a:lnTo>
                  <a:lnTo>
                    <a:pt x="338" y="323"/>
                  </a:lnTo>
                  <a:lnTo>
                    <a:pt x="339" y="324"/>
                  </a:lnTo>
                  <a:lnTo>
                    <a:pt x="339" y="323"/>
                  </a:lnTo>
                  <a:lnTo>
                    <a:pt x="339" y="324"/>
                  </a:lnTo>
                  <a:lnTo>
                    <a:pt x="339" y="323"/>
                  </a:lnTo>
                  <a:lnTo>
                    <a:pt x="339" y="324"/>
                  </a:lnTo>
                  <a:lnTo>
                    <a:pt x="340" y="324"/>
                  </a:lnTo>
                  <a:lnTo>
                    <a:pt x="341" y="324"/>
                  </a:lnTo>
                  <a:lnTo>
                    <a:pt x="341" y="323"/>
                  </a:lnTo>
                  <a:lnTo>
                    <a:pt x="341" y="324"/>
                  </a:lnTo>
                  <a:lnTo>
                    <a:pt x="342" y="324"/>
                  </a:lnTo>
                  <a:lnTo>
                    <a:pt x="342" y="323"/>
                  </a:lnTo>
                  <a:lnTo>
                    <a:pt x="342" y="324"/>
                  </a:lnTo>
                  <a:lnTo>
                    <a:pt x="343" y="324"/>
                  </a:lnTo>
                  <a:lnTo>
                    <a:pt x="343" y="323"/>
                  </a:lnTo>
                  <a:lnTo>
                    <a:pt x="343" y="324"/>
                  </a:lnTo>
                  <a:lnTo>
                    <a:pt x="343" y="323"/>
                  </a:lnTo>
                  <a:lnTo>
                    <a:pt x="344" y="324"/>
                  </a:lnTo>
                  <a:lnTo>
                    <a:pt x="345" y="324"/>
                  </a:lnTo>
                  <a:lnTo>
                    <a:pt x="345" y="323"/>
                  </a:lnTo>
                  <a:lnTo>
                    <a:pt x="345" y="324"/>
                  </a:lnTo>
                  <a:lnTo>
                    <a:pt x="345" y="323"/>
                  </a:lnTo>
                  <a:lnTo>
                    <a:pt x="346" y="324"/>
                  </a:lnTo>
                  <a:lnTo>
                    <a:pt x="346" y="323"/>
                  </a:lnTo>
                  <a:lnTo>
                    <a:pt x="346" y="324"/>
                  </a:lnTo>
                  <a:lnTo>
                    <a:pt x="346" y="323"/>
                  </a:lnTo>
                  <a:lnTo>
                    <a:pt x="347" y="324"/>
                  </a:lnTo>
                  <a:lnTo>
                    <a:pt x="347" y="323"/>
                  </a:lnTo>
                  <a:lnTo>
                    <a:pt x="347" y="324"/>
                  </a:lnTo>
                  <a:lnTo>
                    <a:pt x="347" y="323"/>
                  </a:lnTo>
                  <a:lnTo>
                    <a:pt x="348" y="324"/>
                  </a:lnTo>
                  <a:lnTo>
                    <a:pt x="348" y="323"/>
                  </a:lnTo>
                  <a:lnTo>
                    <a:pt x="348" y="324"/>
                  </a:lnTo>
                  <a:lnTo>
                    <a:pt x="348" y="323"/>
                  </a:lnTo>
                  <a:lnTo>
                    <a:pt x="348" y="324"/>
                  </a:lnTo>
                  <a:lnTo>
                    <a:pt x="348" y="323"/>
                  </a:lnTo>
                  <a:lnTo>
                    <a:pt x="349" y="324"/>
                  </a:lnTo>
                  <a:lnTo>
                    <a:pt x="349" y="323"/>
                  </a:lnTo>
                  <a:lnTo>
                    <a:pt x="350" y="324"/>
                  </a:lnTo>
                  <a:lnTo>
                    <a:pt x="350" y="323"/>
                  </a:lnTo>
                  <a:lnTo>
                    <a:pt x="350" y="324"/>
                  </a:lnTo>
                  <a:lnTo>
                    <a:pt x="350" y="323"/>
                  </a:lnTo>
                  <a:lnTo>
                    <a:pt x="350" y="324"/>
                  </a:lnTo>
                  <a:lnTo>
                    <a:pt x="350" y="323"/>
                  </a:lnTo>
                  <a:lnTo>
                    <a:pt x="351" y="324"/>
                  </a:lnTo>
                  <a:lnTo>
                    <a:pt x="351" y="323"/>
                  </a:lnTo>
                  <a:lnTo>
                    <a:pt x="351" y="324"/>
                  </a:lnTo>
                  <a:lnTo>
                    <a:pt x="351" y="323"/>
                  </a:lnTo>
                  <a:lnTo>
                    <a:pt x="352" y="324"/>
                  </a:lnTo>
                  <a:lnTo>
                    <a:pt x="352" y="323"/>
                  </a:lnTo>
                  <a:lnTo>
                    <a:pt x="352" y="324"/>
                  </a:lnTo>
                  <a:lnTo>
                    <a:pt x="352" y="323"/>
                  </a:lnTo>
                  <a:lnTo>
                    <a:pt x="352" y="324"/>
                  </a:lnTo>
                  <a:lnTo>
                    <a:pt x="352" y="323"/>
                  </a:lnTo>
                  <a:lnTo>
                    <a:pt x="353" y="324"/>
                  </a:lnTo>
                  <a:lnTo>
                    <a:pt x="353" y="323"/>
                  </a:lnTo>
                  <a:lnTo>
                    <a:pt x="353" y="324"/>
                  </a:lnTo>
                  <a:lnTo>
                    <a:pt x="353" y="323"/>
                  </a:lnTo>
                  <a:lnTo>
                    <a:pt x="354" y="324"/>
                  </a:lnTo>
                  <a:lnTo>
                    <a:pt x="354" y="323"/>
                  </a:lnTo>
                  <a:lnTo>
                    <a:pt x="354" y="324"/>
                  </a:lnTo>
                  <a:lnTo>
                    <a:pt x="354" y="323"/>
                  </a:lnTo>
                  <a:lnTo>
                    <a:pt x="354" y="324"/>
                  </a:lnTo>
                  <a:lnTo>
                    <a:pt x="354" y="323"/>
                  </a:lnTo>
                  <a:lnTo>
                    <a:pt x="355" y="324"/>
                  </a:lnTo>
                  <a:lnTo>
                    <a:pt x="355" y="323"/>
                  </a:lnTo>
                  <a:lnTo>
                    <a:pt x="355" y="324"/>
                  </a:lnTo>
                  <a:lnTo>
                    <a:pt x="355" y="323"/>
                  </a:lnTo>
                  <a:lnTo>
                    <a:pt x="355" y="324"/>
                  </a:lnTo>
                  <a:lnTo>
                    <a:pt x="356" y="324"/>
                  </a:lnTo>
                  <a:lnTo>
                    <a:pt x="356" y="323"/>
                  </a:lnTo>
                  <a:lnTo>
                    <a:pt x="356" y="324"/>
                  </a:lnTo>
                  <a:lnTo>
                    <a:pt x="357" y="324"/>
                  </a:lnTo>
                  <a:lnTo>
                    <a:pt x="357" y="323"/>
                  </a:lnTo>
                  <a:lnTo>
                    <a:pt x="357" y="324"/>
                  </a:lnTo>
                  <a:lnTo>
                    <a:pt x="357" y="323"/>
                  </a:lnTo>
                  <a:lnTo>
                    <a:pt x="358" y="324"/>
                  </a:lnTo>
                  <a:lnTo>
                    <a:pt x="358" y="323"/>
                  </a:lnTo>
                  <a:lnTo>
                    <a:pt x="358" y="324"/>
                  </a:lnTo>
                  <a:lnTo>
                    <a:pt x="358" y="323"/>
                  </a:lnTo>
                  <a:lnTo>
                    <a:pt x="358" y="324"/>
                  </a:lnTo>
                  <a:lnTo>
                    <a:pt x="358" y="323"/>
                  </a:lnTo>
                  <a:lnTo>
                    <a:pt x="359" y="324"/>
                  </a:lnTo>
                  <a:lnTo>
                    <a:pt x="359" y="323"/>
                  </a:lnTo>
                  <a:lnTo>
                    <a:pt x="359" y="324"/>
                  </a:lnTo>
                  <a:lnTo>
                    <a:pt x="359" y="323"/>
                  </a:lnTo>
                  <a:lnTo>
                    <a:pt x="360" y="324"/>
                  </a:lnTo>
                  <a:lnTo>
                    <a:pt x="360" y="323"/>
                  </a:lnTo>
                  <a:lnTo>
                    <a:pt x="360" y="324"/>
                  </a:lnTo>
                  <a:lnTo>
                    <a:pt x="360" y="323"/>
                  </a:lnTo>
                  <a:lnTo>
                    <a:pt x="360" y="324"/>
                  </a:lnTo>
                  <a:lnTo>
                    <a:pt x="360" y="323"/>
                  </a:lnTo>
                  <a:lnTo>
                    <a:pt x="361" y="324"/>
                  </a:lnTo>
                  <a:lnTo>
                    <a:pt x="361" y="323"/>
                  </a:lnTo>
                  <a:lnTo>
                    <a:pt x="361" y="324"/>
                  </a:lnTo>
                  <a:lnTo>
                    <a:pt x="361" y="323"/>
                  </a:lnTo>
                  <a:lnTo>
                    <a:pt x="362" y="324"/>
                  </a:lnTo>
                  <a:lnTo>
                    <a:pt x="362" y="323"/>
                  </a:lnTo>
                  <a:lnTo>
                    <a:pt x="362" y="324"/>
                  </a:lnTo>
                  <a:lnTo>
                    <a:pt x="362" y="323"/>
                  </a:lnTo>
                  <a:lnTo>
                    <a:pt x="362" y="324"/>
                  </a:lnTo>
                  <a:lnTo>
                    <a:pt x="362" y="323"/>
                  </a:lnTo>
                  <a:lnTo>
                    <a:pt x="363" y="324"/>
                  </a:lnTo>
                  <a:lnTo>
                    <a:pt x="363" y="323"/>
                  </a:lnTo>
                  <a:lnTo>
                    <a:pt x="363" y="324"/>
                  </a:lnTo>
                  <a:lnTo>
                    <a:pt x="363" y="323"/>
                  </a:lnTo>
                  <a:lnTo>
                    <a:pt x="363" y="324"/>
                  </a:lnTo>
                  <a:lnTo>
                    <a:pt x="363" y="323"/>
                  </a:lnTo>
                  <a:lnTo>
                    <a:pt x="364" y="324"/>
                  </a:lnTo>
                  <a:lnTo>
                    <a:pt x="364" y="323"/>
                  </a:lnTo>
                  <a:lnTo>
                    <a:pt x="364" y="324"/>
                  </a:lnTo>
                  <a:lnTo>
                    <a:pt x="364" y="323"/>
                  </a:lnTo>
                  <a:lnTo>
                    <a:pt x="365" y="324"/>
                  </a:lnTo>
                  <a:lnTo>
                    <a:pt x="366" y="324"/>
                  </a:lnTo>
                  <a:lnTo>
                    <a:pt x="366" y="323"/>
                  </a:lnTo>
                  <a:lnTo>
                    <a:pt x="366" y="324"/>
                  </a:lnTo>
                  <a:lnTo>
                    <a:pt x="366" y="323"/>
                  </a:lnTo>
                  <a:lnTo>
                    <a:pt x="366" y="324"/>
                  </a:lnTo>
                  <a:lnTo>
                    <a:pt x="366" y="323"/>
                  </a:lnTo>
                  <a:lnTo>
                    <a:pt x="367" y="324"/>
                  </a:lnTo>
                  <a:lnTo>
                    <a:pt x="367" y="323"/>
                  </a:lnTo>
                  <a:lnTo>
                    <a:pt x="367" y="324"/>
                  </a:lnTo>
                  <a:lnTo>
                    <a:pt x="367" y="323"/>
                  </a:lnTo>
                  <a:lnTo>
                    <a:pt x="368" y="324"/>
                  </a:lnTo>
                  <a:lnTo>
                    <a:pt x="368" y="323"/>
                  </a:lnTo>
                  <a:lnTo>
                    <a:pt x="368" y="324"/>
                  </a:lnTo>
                  <a:lnTo>
                    <a:pt x="368" y="323"/>
                  </a:lnTo>
                  <a:lnTo>
                    <a:pt x="369" y="324"/>
                  </a:lnTo>
                  <a:lnTo>
                    <a:pt x="369" y="323"/>
                  </a:lnTo>
                  <a:lnTo>
                    <a:pt x="370" y="324"/>
                  </a:lnTo>
                  <a:lnTo>
                    <a:pt x="371" y="324"/>
                  </a:lnTo>
                  <a:lnTo>
                    <a:pt x="371" y="323"/>
                  </a:lnTo>
                  <a:lnTo>
                    <a:pt x="371" y="324"/>
                  </a:lnTo>
                  <a:lnTo>
                    <a:pt x="371" y="323"/>
                  </a:lnTo>
                  <a:lnTo>
                    <a:pt x="371" y="324"/>
                  </a:lnTo>
                  <a:lnTo>
                    <a:pt x="371" y="323"/>
                  </a:lnTo>
                  <a:lnTo>
                    <a:pt x="372" y="324"/>
                  </a:lnTo>
                  <a:lnTo>
                    <a:pt x="372" y="323"/>
                  </a:lnTo>
                  <a:lnTo>
                    <a:pt x="372" y="324"/>
                  </a:lnTo>
                  <a:lnTo>
                    <a:pt x="372" y="323"/>
                  </a:lnTo>
                  <a:lnTo>
                    <a:pt x="372" y="324"/>
                  </a:lnTo>
                  <a:lnTo>
                    <a:pt x="372" y="323"/>
                  </a:lnTo>
                  <a:lnTo>
                    <a:pt x="373" y="324"/>
                  </a:lnTo>
                  <a:lnTo>
                    <a:pt x="373" y="323"/>
                  </a:lnTo>
                  <a:lnTo>
                    <a:pt x="373" y="324"/>
                  </a:lnTo>
                  <a:lnTo>
                    <a:pt x="373" y="323"/>
                  </a:lnTo>
                  <a:lnTo>
                    <a:pt x="374" y="324"/>
                  </a:lnTo>
                  <a:lnTo>
                    <a:pt x="374" y="323"/>
                  </a:lnTo>
                  <a:lnTo>
                    <a:pt x="374" y="324"/>
                  </a:lnTo>
                  <a:lnTo>
                    <a:pt x="374" y="323"/>
                  </a:lnTo>
                  <a:lnTo>
                    <a:pt x="375" y="324"/>
                  </a:lnTo>
                  <a:lnTo>
                    <a:pt x="375" y="323"/>
                  </a:lnTo>
                  <a:lnTo>
                    <a:pt x="375" y="324"/>
                  </a:lnTo>
                  <a:lnTo>
                    <a:pt x="376" y="324"/>
                  </a:lnTo>
                  <a:lnTo>
                    <a:pt x="376" y="323"/>
                  </a:lnTo>
                  <a:lnTo>
                    <a:pt x="376" y="324"/>
                  </a:lnTo>
                  <a:lnTo>
                    <a:pt x="376" y="323"/>
                  </a:lnTo>
                  <a:lnTo>
                    <a:pt x="376" y="324"/>
                  </a:lnTo>
                  <a:lnTo>
                    <a:pt x="376" y="323"/>
                  </a:lnTo>
                  <a:lnTo>
                    <a:pt x="377" y="324"/>
                  </a:lnTo>
                  <a:lnTo>
                    <a:pt x="377" y="323"/>
                  </a:lnTo>
                  <a:lnTo>
                    <a:pt x="378" y="324"/>
                  </a:lnTo>
                  <a:lnTo>
                    <a:pt x="378" y="323"/>
                  </a:lnTo>
                  <a:lnTo>
                    <a:pt x="378" y="324"/>
                  </a:lnTo>
                  <a:lnTo>
                    <a:pt x="378" y="323"/>
                  </a:lnTo>
                  <a:lnTo>
                    <a:pt x="378" y="324"/>
                  </a:lnTo>
                  <a:lnTo>
                    <a:pt x="378" y="323"/>
                  </a:lnTo>
                  <a:lnTo>
                    <a:pt x="379" y="324"/>
                  </a:lnTo>
                  <a:lnTo>
                    <a:pt x="379" y="323"/>
                  </a:lnTo>
                  <a:lnTo>
                    <a:pt x="379" y="324"/>
                  </a:lnTo>
                  <a:lnTo>
                    <a:pt x="379" y="323"/>
                  </a:lnTo>
                  <a:lnTo>
                    <a:pt x="379" y="324"/>
                  </a:lnTo>
                  <a:lnTo>
                    <a:pt x="380" y="324"/>
                  </a:lnTo>
                  <a:lnTo>
                    <a:pt x="380" y="323"/>
                  </a:lnTo>
                  <a:lnTo>
                    <a:pt x="380" y="324"/>
                  </a:lnTo>
                  <a:lnTo>
                    <a:pt x="380" y="323"/>
                  </a:lnTo>
                  <a:lnTo>
                    <a:pt x="380" y="324"/>
                  </a:lnTo>
                  <a:lnTo>
                    <a:pt x="380" y="323"/>
                  </a:lnTo>
                  <a:lnTo>
                    <a:pt x="381" y="324"/>
                  </a:lnTo>
                  <a:lnTo>
                    <a:pt x="382" y="324"/>
                  </a:lnTo>
                  <a:lnTo>
                    <a:pt x="382" y="323"/>
                  </a:lnTo>
                  <a:lnTo>
                    <a:pt x="382" y="324"/>
                  </a:lnTo>
                  <a:lnTo>
                    <a:pt x="382" y="323"/>
                  </a:lnTo>
                  <a:lnTo>
                    <a:pt x="382" y="324"/>
                  </a:lnTo>
                  <a:lnTo>
                    <a:pt x="383" y="324"/>
                  </a:lnTo>
                  <a:lnTo>
                    <a:pt x="383" y="323"/>
                  </a:lnTo>
                  <a:lnTo>
                    <a:pt x="383" y="324"/>
                  </a:lnTo>
                  <a:lnTo>
                    <a:pt x="384" y="324"/>
                  </a:lnTo>
                  <a:lnTo>
                    <a:pt x="384" y="323"/>
                  </a:lnTo>
                  <a:lnTo>
                    <a:pt x="384" y="324"/>
                  </a:lnTo>
                  <a:lnTo>
                    <a:pt x="384" y="323"/>
                  </a:lnTo>
                  <a:lnTo>
                    <a:pt x="384" y="324"/>
                  </a:lnTo>
                  <a:lnTo>
                    <a:pt x="385" y="324"/>
                  </a:lnTo>
                  <a:lnTo>
                    <a:pt x="385" y="323"/>
                  </a:lnTo>
                  <a:lnTo>
                    <a:pt x="385" y="324"/>
                  </a:lnTo>
                  <a:lnTo>
                    <a:pt x="385" y="323"/>
                  </a:lnTo>
                  <a:lnTo>
                    <a:pt x="386" y="324"/>
                  </a:lnTo>
                  <a:lnTo>
                    <a:pt x="386" y="323"/>
                  </a:lnTo>
                  <a:lnTo>
                    <a:pt x="386" y="324"/>
                  </a:lnTo>
                  <a:lnTo>
                    <a:pt x="386" y="323"/>
                  </a:lnTo>
                  <a:lnTo>
                    <a:pt x="386" y="324"/>
                  </a:lnTo>
                  <a:lnTo>
                    <a:pt x="386" y="323"/>
                  </a:lnTo>
                  <a:lnTo>
                    <a:pt x="387" y="324"/>
                  </a:lnTo>
                  <a:lnTo>
                    <a:pt x="387" y="323"/>
                  </a:lnTo>
                  <a:lnTo>
                    <a:pt x="387" y="324"/>
                  </a:lnTo>
                  <a:lnTo>
                    <a:pt x="387" y="323"/>
                  </a:lnTo>
                  <a:lnTo>
                    <a:pt x="388" y="324"/>
                  </a:lnTo>
                  <a:lnTo>
                    <a:pt x="388" y="323"/>
                  </a:lnTo>
                  <a:lnTo>
                    <a:pt x="388" y="324"/>
                  </a:lnTo>
                  <a:lnTo>
                    <a:pt x="388" y="323"/>
                  </a:lnTo>
                  <a:lnTo>
                    <a:pt x="388" y="324"/>
                  </a:lnTo>
                  <a:lnTo>
                    <a:pt x="388" y="323"/>
                  </a:lnTo>
                  <a:lnTo>
                    <a:pt x="389" y="324"/>
                  </a:lnTo>
                  <a:lnTo>
                    <a:pt x="390" y="324"/>
                  </a:lnTo>
                  <a:lnTo>
                    <a:pt x="390" y="323"/>
                  </a:lnTo>
                  <a:lnTo>
                    <a:pt x="390" y="324"/>
                  </a:lnTo>
                  <a:lnTo>
                    <a:pt x="390" y="323"/>
                  </a:lnTo>
                  <a:lnTo>
                    <a:pt x="390" y="324"/>
                  </a:lnTo>
                  <a:lnTo>
                    <a:pt x="391" y="324"/>
                  </a:lnTo>
                  <a:lnTo>
                    <a:pt x="391" y="323"/>
                  </a:lnTo>
                  <a:lnTo>
                    <a:pt x="391" y="324"/>
                  </a:lnTo>
                  <a:lnTo>
                    <a:pt x="391" y="323"/>
                  </a:lnTo>
                  <a:lnTo>
                    <a:pt x="391" y="324"/>
                  </a:lnTo>
                  <a:lnTo>
                    <a:pt x="391" y="321"/>
                  </a:lnTo>
                  <a:lnTo>
                    <a:pt x="392" y="324"/>
                  </a:lnTo>
                  <a:lnTo>
                    <a:pt x="392" y="323"/>
                  </a:lnTo>
                  <a:lnTo>
                    <a:pt x="392" y="324"/>
                  </a:lnTo>
                  <a:lnTo>
                    <a:pt x="392" y="323"/>
                  </a:lnTo>
                  <a:lnTo>
                    <a:pt x="392" y="324"/>
                  </a:lnTo>
                  <a:lnTo>
                    <a:pt x="392" y="323"/>
                  </a:lnTo>
                  <a:lnTo>
                    <a:pt x="393" y="324"/>
                  </a:lnTo>
                  <a:lnTo>
                    <a:pt x="393" y="323"/>
                  </a:lnTo>
                  <a:lnTo>
                    <a:pt x="393" y="324"/>
                  </a:lnTo>
                  <a:lnTo>
                    <a:pt x="393" y="323"/>
                  </a:lnTo>
                  <a:lnTo>
                    <a:pt x="394" y="324"/>
                  </a:lnTo>
                  <a:lnTo>
                    <a:pt x="394" y="323"/>
                  </a:lnTo>
                  <a:lnTo>
                    <a:pt x="394" y="324"/>
                  </a:lnTo>
                  <a:lnTo>
                    <a:pt x="395" y="324"/>
                  </a:lnTo>
                  <a:lnTo>
                    <a:pt x="395" y="323"/>
                  </a:lnTo>
                  <a:lnTo>
                    <a:pt x="395" y="324"/>
                  </a:lnTo>
                  <a:lnTo>
                    <a:pt x="395" y="323"/>
                  </a:lnTo>
                  <a:lnTo>
                    <a:pt x="395" y="324"/>
                  </a:lnTo>
                  <a:lnTo>
                    <a:pt x="395" y="323"/>
                  </a:lnTo>
                  <a:lnTo>
                    <a:pt x="396" y="324"/>
                  </a:lnTo>
                  <a:lnTo>
                    <a:pt x="396" y="323"/>
                  </a:lnTo>
                  <a:lnTo>
                    <a:pt x="396" y="324"/>
                  </a:lnTo>
                  <a:lnTo>
                    <a:pt x="396" y="323"/>
                  </a:lnTo>
                  <a:lnTo>
                    <a:pt x="396" y="324"/>
                  </a:lnTo>
                  <a:lnTo>
                    <a:pt x="396" y="323"/>
                  </a:lnTo>
                  <a:lnTo>
                    <a:pt x="397" y="324"/>
                  </a:lnTo>
                  <a:lnTo>
                    <a:pt x="397" y="323"/>
                  </a:lnTo>
                  <a:lnTo>
                    <a:pt x="397" y="324"/>
                  </a:lnTo>
                  <a:lnTo>
                    <a:pt x="397" y="323"/>
                  </a:lnTo>
                  <a:lnTo>
                    <a:pt x="398" y="324"/>
                  </a:lnTo>
                  <a:lnTo>
                    <a:pt x="398" y="323"/>
                  </a:lnTo>
                  <a:lnTo>
                    <a:pt x="398" y="324"/>
                  </a:lnTo>
                  <a:lnTo>
                    <a:pt x="399" y="324"/>
                  </a:lnTo>
                  <a:lnTo>
                    <a:pt x="399" y="323"/>
                  </a:lnTo>
                  <a:lnTo>
                    <a:pt x="399" y="324"/>
                  </a:lnTo>
                  <a:lnTo>
                    <a:pt x="399" y="323"/>
                  </a:lnTo>
                  <a:lnTo>
                    <a:pt x="400" y="324"/>
                  </a:lnTo>
                  <a:lnTo>
                    <a:pt x="400" y="323"/>
                  </a:lnTo>
                  <a:lnTo>
                    <a:pt x="400" y="324"/>
                  </a:lnTo>
                  <a:lnTo>
                    <a:pt x="400" y="323"/>
                  </a:lnTo>
                  <a:lnTo>
                    <a:pt x="400" y="324"/>
                  </a:lnTo>
                  <a:lnTo>
                    <a:pt x="400" y="323"/>
                  </a:lnTo>
                  <a:lnTo>
                    <a:pt x="401" y="324"/>
                  </a:lnTo>
                  <a:lnTo>
                    <a:pt x="401" y="323"/>
                  </a:lnTo>
                  <a:lnTo>
                    <a:pt x="401" y="324"/>
                  </a:lnTo>
                  <a:lnTo>
                    <a:pt x="402" y="324"/>
                  </a:lnTo>
                  <a:lnTo>
                    <a:pt x="402" y="323"/>
                  </a:lnTo>
                  <a:lnTo>
                    <a:pt x="402" y="324"/>
                  </a:lnTo>
                  <a:lnTo>
                    <a:pt x="403" y="324"/>
                  </a:lnTo>
                  <a:lnTo>
                    <a:pt x="403" y="323"/>
                  </a:lnTo>
                  <a:lnTo>
                    <a:pt x="403" y="324"/>
                  </a:lnTo>
                  <a:lnTo>
                    <a:pt x="403" y="323"/>
                  </a:lnTo>
                  <a:lnTo>
                    <a:pt x="403" y="324"/>
                  </a:lnTo>
                  <a:lnTo>
                    <a:pt x="404" y="324"/>
                  </a:lnTo>
                  <a:lnTo>
                    <a:pt x="404" y="323"/>
                  </a:lnTo>
                  <a:lnTo>
                    <a:pt x="404" y="324"/>
                  </a:lnTo>
                  <a:lnTo>
                    <a:pt x="405" y="324"/>
                  </a:lnTo>
                  <a:lnTo>
                    <a:pt x="405" y="323"/>
                  </a:lnTo>
                  <a:lnTo>
                    <a:pt x="406" y="324"/>
                  </a:lnTo>
                  <a:lnTo>
                    <a:pt x="407" y="324"/>
                  </a:lnTo>
                  <a:lnTo>
                    <a:pt x="407" y="323"/>
                  </a:lnTo>
                  <a:lnTo>
                    <a:pt x="407" y="324"/>
                  </a:lnTo>
                  <a:lnTo>
                    <a:pt x="407" y="323"/>
                  </a:lnTo>
                  <a:lnTo>
                    <a:pt x="407" y="324"/>
                  </a:lnTo>
                  <a:lnTo>
                    <a:pt x="408" y="324"/>
                  </a:lnTo>
                  <a:lnTo>
                    <a:pt x="408" y="323"/>
                  </a:lnTo>
                  <a:lnTo>
                    <a:pt x="408" y="324"/>
                  </a:lnTo>
                  <a:lnTo>
                    <a:pt x="409" y="324"/>
                  </a:lnTo>
                  <a:lnTo>
                    <a:pt x="409" y="323"/>
                  </a:lnTo>
                  <a:lnTo>
                    <a:pt x="409" y="324"/>
                  </a:lnTo>
                  <a:lnTo>
                    <a:pt x="410" y="324"/>
                  </a:lnTo>
                  <a:lnTo>
                    <a:pt x="411" y="324"/>
                  </a:lnTo>
                  <a:lnTo>
                    <a:pt x="411" y="323"/>
                  </a:lnTo>
                  <a:lnTo>
                    <a:pt x="411" y="324"/>
                  </a:lnTo>
                  <a:lnTo>
                    <a:pt x="411" y="323"/>
                  </a:lnTo>
                  <a:lnTo>
                    <a:pt x="411" y="324"/>
                  </a:lnTo>
                  <a:lnTo>
                    <a:pt x="411" y="323"/>
                  </a:lnTo>
                  <a:lnTo>
                    <a:pt x="412" y="324"/>
                  </a:lnTo>
                  <a:lnTo>
                    <a:pt x="412" y="323"/>
                  </a:lnTo>
                  <a:lnTo>
                    <a:pt x="412" y="324"/>
                  </a:lnTo>
                  <a:lnTo>
                    <a:pt x="412" y="323"/>
                  </a:lnTo>
                  <a:lnTo>
                    <a:pt x="412" y="324"/>
                  </a:lnTo>
                  <a:lnTo>
                    <a:pt x="412" y="323"/>
                  </a:lnTo>
                  <a:lnTo>
                    <a:pt x="413" y="324"/>
                  </a:lnTo>
                  <a:lnTo>
                    <a:pt x="413" y="323"/>
                  </a:lnTo>
                  <a:lnTo>
                    <a:pt x="413" y="324"/>
                  </a:lnTo>
                  <a:lnTo>
                    <a:pt x="413" y="323"/>
                  </a:lnTo>
                  <a:lnTo>
                    <a:pt x="413" y="324"/>
                  </a:lnTo>
                  <a:lnTo>
                    <a:pt x="413" y="323"/>
                  </a:lnTo>
                  <a:lnTo>
                    <a:pt x="414" y="324"/>
                  </a:lnTo>
                  <a:lnTo>
                    <a:pt x="414" y="323"/>
                  </a:lnTo>
                  <a:lnTo>
                    <a:pt x="415" y="324"/>
                  </a:lnTo>
                  <a:lnTo>
                    <a:pt x="415" y="323"/>
                  </a:lnTo>
                  <a:lnTo>
                    <a:pt x="415" y="324"/>
                  </a:lnTo>
                  <a:lnTo>
                    <a:pt x="415" y="323"/>
                  </a:lnTo>
                  <a:lnTo>
                    <a:pt x="415" y="324"/>
                  </a:lnTo>
                  <a:lnTo>
                    <a:pt x="415" y="323"/>
                  </a:lnTo>
                  <a:lnTo>
                    <a:pt x="416" y="324"/>
                  </a:lnTo>
                  <a:lnTo>
                    <a:pt x="416" y="323"/>
                  </a:lnTo>
                  <a:lnTo>
                    <a:pt x="416" y="324"/>
                  </a:lnTo>
                  <a:lnTo>
                    <a:pt x="416" y="323"/>
                  </a:lnTo>
                  <a:lnTo>
                    <a:pt x="416" y="324"/>
                  </a:lnTo>
                  <a:lnTo>
                    <a:pt x="416" y="323"/>
                  </a:lnTo>
                  <a:lnTo>
                    <a:pt x="417" y="324"/>
                  </a:lnTo>
                  <a:lnTo>
                    <a:pt x="417" y="323"/>
                  </a:lnTo>
                  <a:lnTo>
                    <a:pt x="417" y="324"/>
                  </a:lnTo>
                  <a:lnTo>
                    <a:pt x="417" y="323"/>
                  </a:lnTo>
                  <a:lnTo>
                    <a:pt x="417" y="324"/>
                  </a:lnTo>
                  <a:lnTo>
                    <a:pt x="417" y="323"/>
                  </a:lnTo>
                  <a:lnTo>
                    <a:pt x="418" y="324"/>
                  </a:lnTo>
                  <a:lnTo>
                    <a:pt x="418" y="323"/>
                  </a:lnTo>
                  <a:lnTo>
                    <a:pt x="418" y="324"/>
                  </a:lnTo>
                  <a:lnTo>
                    <a:pt x="418" y="323"/>
                  </a:lnTo>
                  <a:lnTo>
                    <a:pt x="419" y="324"/>
                  </a:lnTo>
                  <a:lnTo>
                    <a:pt x="419" y="323"/>
                  </a:lnTo>
                  <a:lnTo>
                    <a:pt x="420" y="324"/>
                  </a:lnTo>
                  <a:lnTo>
                    <a:pt x="420" y="323"/>
                  </a:lnTo>
                  <a:lnTo>
                    <a:pt x="420" y="324"/>
                  </a:lnTo>
                  <a:lnTo>
                    <a:pt x="420" y="323"/>
                  </a:lnTo>
                  <a:lnTo>
                    <a:pt x="421" y="324"/>
                  </a:lnTo>
                  <a:lnTo>
                    <a:pt x="421" y="323"/>
                  </a:lnTo>
                  <a:lnTo>
                    <a:pt x="421" y="324"/>
                  </a:lnTo>
                  <a:lnTo>
                    <a:pt x="421" y="323"/>
                  </a:lnTo>
                  <a:lnTo>
                    <a:pt x="421" y="324"/>
                  </a:lnTo>
                  <a:lnTo>
                    <a:pt x="421" y="323"/>
                  </a:lnTo>
                  <a:lnTo>
                    <a:pt x="422" y="324"/>
                  </a:lnTo>
                  <a:lnTo>
                    <a:pt x="422" y="323"/>
                  </a:lnTo>
                  <a:lnTo>
                    <a:pt x="422" y="324"/>
                  </a:lnTo>
                  <a:lnTo>
                    <a:pt x="422" y="323"/>
                  </a:lnTo>
                  <a:lnTo>
                    <a:pt x="423" y="324"/>
                  </a:lnTo>
                  <a:lnTo>
                    <a:pt x="423" y="323"/>
                  </a:lnTo>
                  <a:lnTo>
                    <a:pt x="423" y="324"/>
                  </a:lnTo>
                  <a:lnTo>
                    <a:pt x="423" y="323"/>
                  </a:lnTo>
                  <a:lnTo>
                    <a:pt x="423" y="324"/>
                  </a:lnTo>
                  <a:lnTo>
                    <a:pt x="424" y="324"/>
                  </a:lnTo>
                  <a:lnTo>
                    <a:pt x="424" y="323"/>
                  </a:lnTo>
                  <a:lnTo>
                    <a:pt x="424" y="324"/>
                  </a:lnTo>
                  <a:lnTo>
                    <a:pt x="424" y="323"/>
                  </a:lnTo>
                  <a:lnTo>
                    <a:pt x="424" y="324"/>
                  </a:lnTo>
                  <a:lnTo>
                    <a:pt x="424" y="323"/>
                  </a:lnTo>
                  <a:lnTo>
                    <a:pt x="425" y="324"/>
                  </a:lnTo>
                  <a:lnTo>
                    <a:pt x="425" y="323"/>
                  </a:lnTo>
                  <a:lnTo>
                    <a:pt x="425" y="324"/>
                  </a:lnTo>
                  <a:lnTo>
                    <a:pt x="426" y="324"/>
                  </a:lnTo>
                  <a:lnTo>
                    <a:pt x="426" y="323"/>
                  </a:lnTo>
                  <a:lnTo>
                    <a:pt x="427" y="324"/>
                  </a:lnTo>
                  <a:lnTo>
                    <a:pt x="427" y="323"/>
                  </a:lnTo>
                  <a:lnTo>
                    <a:pt x="427" y="324"/>
                  </a:lnTo>
                  <a:lnTo>
                    <a:pt x="427" y="323"/>
                  </a:lnTo>
                  <a:lnTo>
                    <a:pt x="428" y="324"/>
                  </a:lnTo>
                  <a:lnTo>
                    <a:pt x="428" y="323"/>
                  </a:lnTo>
                  <a:lnTo>
                    <a:pt x="428" y="324"/>
                  </a:lnTo>
                  <a:lnTo>
                    <a:pt x="428" y="323"/>
                  </a:lnTo>
                  <a:lnTo>
                    <a:pt x="428" y="324"/>
                  </a:lnTo>
                  <a:lnTo>
                    <a:pt x="428" y="323"/>
                  </a:lnTo>
                  <a:lnTo>
                    <a:pt x="429" y="324"/>
                  </a:lnTo>
                  <a:lnTo>
                    <a:pt x="429" y="323"/>
                  </a:lnTo>
                  <a:lnTo>
                    <a:pt x="429" y="324"/>
                  </a:lnTo>
                  <a:lnTo>
                    <a:pt x="429" y="323"/>
                  </a:lnTo>
                  <a:lnTo>
                    <a:pt x="429" y="324"/>
                  </a:lnTo>
                  <a:lnTo>
                    <a:pt x="429" y="323"/>
                  </a:lnTo>
                  <a:lnTo>
                    <a:pt x="430" y="324"/>
                  </a:lnTo>
                  <a:lnTo>
                    <a:pt x="430" y="323"/>
                  </a:lnTo>
                  <a:lnTo>
                    <a:pt x="431" y="324"/>
                  </a:lnTo>
                  <a:lnTo>
                    <a:pt x="431" y="323"/>
                  </a:lnTo>
                  <a:lnTo>
                    <a:pt x="431" y="324"/>
                  </a:lnTo>
                  <a:lnTo>
                    <a:pt x="431" y="323"/>
                  </a:lnTo>
                  <a:lnTo>
                    <a:pt x="431" y="324"/>
                  </a:lnTo>
                  <a:lnTo>
                    <a:pt x="431" y="323"/>
                  </a:lnTo>
                  <a:lnTo>
                    <a:pt x="432" y="324"/>
                  </a:lnTo>
                  <a:lnTo>
                    <a:pt x="432" y="323"/>
                  </a:lnTo>
                  <a:lnTo>
                    <a:pt x="432" y="324"/>
                  </a:lnTo>
                  <a:lnTo>
                    <a:pt x="432" y="323"/>
                  </a:lnTo>
                  <a:lnTo>
                    <a:pt x="433" y="324"/>
                  </a:lnTo>
                  <a:lnTo>
                    <a:pt x="433" y="323"/>
                  </a:lnTo>
                  <a:lnTo>
                    <a:pt x="433" y="324"/>
                  </a:lnTo>
                  <a:lnTo>
                    <a:pt x="433" y="323"/>
                  </a:lnTo>
                  <a:lnTo>
                    <a:pt x="434" y="324"/>
                  </a:lnTo>
                  <a:lnTo>
                    <a:pt x="434" y="323"/>
                  </a:lnTo>
                  <a:lnTo>
                    <a:pt x="435" y="324"/>
                  </a:lnTo>
                  <a:lnTo>
                    <a:pt x="435" y="323"/>
                  </a:lnTo>
                  <a:lnTo>
                    <a:pt x="435" y="324"/>
                  </a:lnTo>
                  <a:lnTo>
                    <a:pt x="435" y="323"/>
                  </a:lnTo>
                  <a:lnTo>
                    <a:pt x="435" y="324"/>
                  </a:lnTo>
                  <a:lnTo>
                    <a:pt x="436" y="324"/>
                  </a:lnTo>
                  <a:lnTo>
                    <a:pt x="436" y="323"/>
                  </a:lnTo>
                  <a:lnTo>
                    <a:pt x="436" y="324"/>
                  </a:lnTo>
                  <a:lnTo>
                    <a:pt x="437" y="324"/>
                  </a:lnTo>
                  <a:lnTo>
                    <a:pt x="437" y="323"/>
                  </a:lnTo>
                  <a:lnTo>
                    <a:pt x="437" y="324"/>
                  </a:lnTo>
                  <a:lnTo>
                    <a:pt x="438" y="324"/>
                  </a:lnTo>
                  <a:lnTo>
                    <a:pt x="438" y="323"/>
                  </a:lnTo>
                  <a:lnTo>
                    <a:pt x="438" y="324"/>
                  </a:lnTo>
                  <a:lnTo>
                    <a:pt x="439" y="324"/>
                  </a:lnTo>
                  <a:lnTo>
                    <a:pt x="439" y="323"/>
                  </a:lnTo>
                  <a:lnTo>
                    <a:pt x="439" y="324"/>
                  </a:lnTo>
                  <a:lnTo>
                    <a:pt x="439" y="323"/>
                  </a:lnTo>
                  <a:lnTo>
                    <a:pt x="439" y="324"/>
                  </a:lnTo>
                  <a:lnTo>
                    <a:pt x="439" y="323"/>
                  </a:lnTo>
                  <a:lnTo>
                    <a:pt x="440" y="324"/>
                  </a:lnTo>
                  <a:lnTo>
                    <a:pt x="440" y="323"/>
                  </a:lnTo>
                  <a:lnTo>
                    <a:pt x="440" y="324"/>
                  </a:lnTo>
                  <a:lnTo>
                    <a:pt x="440" y="323"/>
                  </a:lnTo>
                  <a:lnTo>
                    <a:pt x="441" y="324"/>
                  </a:lnTo>
                  <a:lnTo>
                    <a:pt x="441" y="323"/>
                  </a:lnTo>
                  <a:lnTo>
                    <a:pt x="441" y="324"/>
                  </a:lnTo>
                  <a:lnTo>
                    <a:pt x="441" y="323"/>
                  </a:lnTo>
                  <a:lnTo>
                    <a:pt x="442" y="324"/>
                  </a:lnTo>
                  <a:lnTo>
                    <a:pt x="442" y="323"/>
                  </a:lnTo>
                  <a:lnTo>
                    <a:pt x="442" y="324"/>
                  </a:lnTo>
                  <a:lnTo>
                    <a:pt x="442" y="323"/>
                  </a:lnTo>
                  <a:lnTo>
                    <a:pt x="443" y="324"/>
                  </a:lnTo>
                  <a:lnTo>
                    <a:pt x="443" y="323"/>
                  </a:lnTo>
                  <a:lnTo>
                    <a:pt x="443" y="324"/>
                  </a:lnTo>
                  <a:lnTo>
                    <a:pt x="443" y="323"/>
                  </a:lnTo>
                  <a:lnTo>
                    <a:pt x="443" y="324"/>
                  </a:lnTo>
                  <a:lnTo>
                    <a:pt x="444" y="324"/>
                  </a:lnTo>
                  <a:lnTo>
                    <a:pt x="444" y="323"/>
                  </a:lnTo>
                  <a:lnTo>
                    <a:pt x="444" y="324"/>
                  </a:lnTo>
                  <a:lnTo>
                    <a:pt x="444" y="323"/>
                  </a:lnTo>
                  <a:lnTo>
                    <a:pt x="444" y="324"/>
                  </a:lnTo>
                  <a:lnTo>
                    <a:pt x="444" y="323"/>
                  </a:lnTo>
                  <a:lnTo>
                    <a:pt x="445" y="324"/>
                  </a:lnTo>
                  <a:lnTo>
                    <a:pt x="445" y="323"/>
                  </a:lnTo>
                  <a:lnTo>
                    <a:pt x="445" y="324"/>
                  </a:lnTo>
                  <a:lnTo>
                    <a:pt x="445" y="323"/>
                  </a:lnTo>
                  <a:lnTo>
                    <a:pt x="446" y="324"/>
                  </a:lnTo>
                  <a:lnTo>
                    <a:pt x="446" y="323"/>
                  </a:lnTo>
                  <a:lnTo>
                    <a:pt x="446" y="324"/>
                  </a:lnTo>
                  <a:lnTo>
                    <a:pt x="446" y="323"/>
                  </a:lnTo>
                  <a:lnTo>
                    <a:pt x="447" y="324"/>
                  </a:lnTo>
                  <a:lnTo>
                    <a:pt x="447" y="323"/>
                  </a:lnTo>
                  <a:lnTo>
                    <a:pt x="447" y="324"/>
                  </a:lnTo>
                  <a:lnTo>
                    <a:pt x="447" y="323"/>
                  </a:lnTo>
                  <a:lnTo>
                    <a:pt x="447" y="324"/>
                  </a:lnTo>
                  <a:lnTo>
                    <a:pt x="447" y="323"/>
                  </a:lnTo>
                  <a:lnTo>
                    <a:pt x="448" y="324"/>
                  </a:lnTo>
                  <a:lnTo>
                    <a:pt x="448" y="323"/>
                  </a:lnTo>
                  <a:lnTo>
                    <a:pt x="448" y="324"/>
                  </a:lnTo>
                  <a:lnTo>
                    <a:pt x="448" y="323"/>
                  </a:lnTo>
                  <a:lnTo>
                    <a:pt x="448" y="324"/>
                  </a:lnTo>
                  <a:lnTo>
                    <a:pt x="448" y="323"/>
                  </a:lnTo>
                  <a:lnTo>
                    <a:pt x="449" y="324"/>
                  </a:lnTo>
                  <a:lnTo>
                    <a:pt x="449" y="323"/>
                  </a:lnTo>
                  <a:lnTo>
                    <a:pt x="449" y="324"/>
                  </a:lnTo>
                  <a:lnTo>
                    <a:pt x="449" y="323"/>
                  </a:lnTo>
                  <a:lnTo>
                    <a:pt x="450" y="324"/>
                  </a:lnTo>
                  <a:lnTo>
                    <a:pt x="450" y="323"/>
                  </a:lnTo>
                  <a:lnTo>
                    <a:pt x="450" y="324"/>
                  </a:lnTo>
                  <a:lnTo>
                    <a:pt x="450" y="323"/>
                  </a:lnTo>
                  <a:lnTo>
                    <a:pt x="450" y="324"/>
                  </a:lnTo>
                  <a:lnTo>
                    <a:pt x="450" y="323"/>
                  </a:lnTo>
                  <a:lnTo>
                    <a:pt x="451" y="324"/>
                  </a:lnTo>
                  <a:lnTo>
                    <a:pt x="451" y="323"/>
                  </a:lnTo>
                  <a:lnTo>
                    <a:pt x="451" y="324"/>
                  </a:lnTo>
                  <a:lnTo>
                    <a:pt x="451" y="323"/>
                  </a:lnTo>
                  <a:lnTo>
                    <a:pt x="452" y="324"/>
                  </a:lnTo>
                  <a:lnTo>
                    <a:pt x="452" y="323"/>
                  </a:lnTo>
                  <a:lnTo>
                    <a:pt x="452" y="324"/>
                  </a:lnTo>
                  <a:lnTo>
                    <a:pt x="452" y="323"/>
                  </a:lnTo>
                  <a:lnTo>
                    <a:pt x="452" y="324"/>
                  </a:lnTo>
                  <a:lnTo>
                    <a:pt x="452" y="323"/>
                  </a:lnTo>
                  <a:lnTo>
                    <a:pt x="453" y="324"/>
                  </a:lnTo>
                  <a:lnTo>
                    <a:pt x="453" y="323"/>
                  </a:lnTo>
                  <a:lnTo>
                    <a:pt x="453" y="324"/>
                  </a:lnTo>
                  <a:lnTo>
                    <a:pt x="453" y="323"/>
                  </a:lnTo>
                  <a:lnTo>
                    <a:pt x="453" y="324"/>
                  </a:lnTo>
                  <a:lnTo>
                    <a:pt x="454" y="324"/>
                  </a:lnTo>
                  <a:lnTo>
                    <a:pt x="454" y="323"/>
                  </a:lnTo>
                  <a:lnTo>
                    <a:pt x="454" y="324"/>
                  </a:lnTo>
                  <a:lnTo>
                    <a:pt x="454" y="323"/>
                  </a:lnTo>
                  <a:lnTo>
                    <a:pt x="454" y="324"/>
                  </a:lnTo>
                  <a:lnTo>
                    <a:pt x="454" y="323"/>
                  </a:lnTo>
                  <a:lnTo>
                    <a:pt x="455" y="324"/>
                  </a:lnTo>
                  <a:lnTo>
                    <a:pt x="455" y="323"/>
                  </a:lnTo>
                  <a:lnTo>
                    <a:pt x="455" y="324"/>
                  </a:lnTo>
                  <a:lnTo>
                    <a:pt x="456" y="324"/>
                  </a:lnTo>
                  <a:lnTo>
                    <a:pt x="456" y="323"/>
                  </a:lnTo>
                  <a:lnTo>
                    <a:pt x="456" y="324"/>
                  </a:lnTo>
                  <a:lnTo>
                    <a:pt x="456" y="323"/>
                  </a:lnTo>
                  <a:lnTo>
                    <a:pt x="457" y="324"/>
                  </a:lnTo>
                  <a:lnTo>
                    <a:pt x="457" y="323"/>
                  </a:lnTo>
                  <a:lnTo>
                    <a:pt x="457" y="324"/>
                  </a:lnTo>
                  <a:lnTo>
                    <a:pt x="457" y="323"/>
                  </a:lnTo>
                  <a:lnTo>
                    <a:pt x="457" y="324"/>
                  </a:lnTo>
                  <a:lnTo>
                    <a:pt x="457" y="323"/>
                  </a:lnTo>
                  <a:lnTo>
                    <a:pt x="458" y="324"/>
                  </a:lnTo>
                  <a:lnTo>
                    <a:pt x="458" y="323"/>
                  </a:lnTo>
                  <a:lnTo>
                    <a:pt x="458" y="324"/>
                  </a:lnTo>
                  <a:lnTo>
                    <a:pt x="458" y="323"/>
                  </a:lnTo>
                  <a:lnTo>
                    <a:pt x="459" y="324"/>
                  </a:lnTo>
                  <a:lnTo>
                    <a:pt x="459" y="323"/>
                  </a:lnTo>
                  <a:lnTo>
                    <a:pt x="459" y="324"/>
                  </a:lnTo>
                  <a:lnTo>
                    <a:pt x="460" y="324"/>
                  </a:lnTo>
                  <a:lnTo>
                    <a:pt x="460" y="323"/>
                  </a:lnTo>
                  <a:lnTo>
                    <a:pt x="460" y="324"/>
                  </a:lnTo>
                  <a:lnTo>
                    <a:pt x="460" y="323"/>
                  </a:lnTo>
                  <a:lnTo>
                    <a:pt x="460" y="324"/>
                  </a:lnTo>
                  <a:lnTo>
                    <a:pt x="460" y="323"/>
                  </a:lnTo>
                  <a:lnTo>
                    <a:pt x="461" y="324"/>
                  </a:lnTo>
                  <a:lnTo>
                    <a:pt x="461" y="323"/>
                  </a:lnTo>
                  <a:lnTo>
                    <a:pt x="461" y="324"/>
                  </a:lnTo>
                  <a:lnTo>
                    <a:pt x="461" y="323"/>
                  </a:lnTo>
                  <a:lnTo>
                    <a:pt x="461" y="324"/>
                  </a:lnTo>
                  <a:lnTo>
                    <a:pt x="461" y="323"/>
                  </a:lnTo>
                  <a:lnTo>
                    <a:pt x="462" y="324"/>
                  </a:lnTo>
                  <a:lnTo>
                    <a:pt x="462" y="323"/>
                  </a:lnTo>
                  <a:lnTo>
                    <a:pt x="462" y="324"/>
                  </a:lnTo>
                  <a:lnTo>
                    <a:pt x="462" y="323"/>
                  </a:lnTo>
                  <a:lnTo>
                    <a:pt x="462" y="324"/>
                  </a:lnTo>
                  <a:lnTo>
                    <a:pt x="463" y="324"/>
                  </a:lnTo>
                  <a:lnTo>
                    <a:pt x="463" y="323"/>
                  </a:lnTo>
                  <a:lnTo>
                    <a:pt x="463" y="324"/>
                  </a:lnTo>
                  <a:lnTo>
                    <a:pt x="463" y="323"/>
                  </a:lnTo>
                  <a:lnTo>
                    <a:pt x="464" y="324"/>
                  </a:lnTo>
                  <a:lnTo>
                    <a:pt x="464" y="323"/>
                  </a:lnTo>
                  <a:lnTo>
                    <a:pt x="465" y="324"/>
                  </a:lnTo>
                  <a:lnTo>
                    <a:pt x="465" y="323"/>
                  </a:lnTo>
                  <a:lnTo>
                    <a:pt x="465" y="324"/>
                  </a:lnTo>
                  <a:lnTo>
                    <a:pt x="465" y="323"/>
                  </a:lnTo>
                  <a:lnTo>
                    <a:pt x="466" y="324"/>
                  </a:lnTo>
                  <a:lnTo>
                    <a:pt x="466" y="323"/>
                  </a:lnTo>
                  <a:lnTo>
                    <a:pt x="466" y="324"/>
                  </a:lnTo>
                  <a:lnTo>
                    <a:pt x="466" y="323"/>
                  </a:lnTo>
                  <a:lnTo>
                    <a:pt x="467" y="324"/>
                  </a:lnTo>
                  <a:lnTo>
                    <a:pt x="467" y="323"/>
                  </a:lnTo>
                  <a:lnTo>
                    <a:pt x="467" y="324"/>
                  </a:lnTo>
                  <a:lnTo>
                    <a:pt x="467" y="323"/>
                  </a:lnTo>
                  <a:lnTo>
                    <a:pt x="468" y="324"/>
                  </a:lnTo>
                  <a:lnTo>
                    <a:pt x="468" y="323"/>
                  </a:lnTo>
                  <a:lnTo>
                    <a:pt x="468" y="324"/>
                  </a:lnTo>
                  <a:lnTo>
                    <a:pt x="468" y="323"/>
                  </a:lnTo>
                  <a:lnTo>
                    <a:pt x="469" y="324"/>
                  </a:lnTo>
                  <a:lnTo>
                    <a:pt x="469" y="323"/>
                  </a:lnTo>
                  <a:lnTo>
                    <a:pt x="469" y="324"/>
                  </a:lnTo>
                  <a:lnTo>
                    <a:pt x="469" y="323"/>
                  </a:lnTo>
                  <a:lnTo>
                    <a:pt x="469" y="324"/>
                  </a:lnTo>
                  <a:lnTo>
                    <a:pt x="470" y="324"/>
                  </a:lnTo>
                  <a:lnTo>
                    <a:pt x="470" y="323"/>
                  </a:lnTo>
                  <a:lnTo>
                    <a:pt x="470" y="324"/>
                  </a:lnTo>
                  <a:lnTo>
                    <a:pt x="470" y="323"/>
                  </a:lnTo>
                  <a:lnTo>
                    <a:pt x="470" y="324"/>
                  </a:lnTo>
                  <a:lnTo>
                    <a:pt x="471" y="324"/>
                  </a:lnTo>
                  <a:lnTo>
                    <a:pt x="472" y="324"/>
                  </a:lnTo>
                  <a:lnTo>
                    <a:pt x="472" y="323"/>
                  </a:lnTo>
                  <a:lnTo>
                    <a:pt x="472" y="324"/>
                  </a:lnTo>
                  <a:lnTo>
                    <a:pt x="472" y="323"/>
                  </a:lnTo>
                  <a:lnTo>
                    <a:pt x="472" y="324"/>
                  </a:lnTo>
                  <a:lnTo>
                    <a:pt x="472" y="323"/>
                  </a:lnTo>
                  <a:lnTo>
                    <a:pt x="473" y="324"/>
                  </a:lnTo>
                  <a:lnTo>
                    <a:pt x="473" y="323"/>
                  </a:lnTo>
                  <a:lnTo>
                    <a:pt x="473" y="324"/>
                  </a:lnTo>
                  <a:lnTo>
                    <a:pt x="473" y="323"/>
                  </a:lnTo>
                  <a:lnTo>
                    <a:pt x="473" y="324"/>
                  </a:lnTo>
                  <a:lnTo>
                    <a:pt x="473" y="323"/>
                  </a:lnTo>
                  <a:lnTo>
                    <a:pt x="474" y="324"/>
                  </a:lnTo>
                  <a:lnTo>
                    <a:pt x="474" y="323"/>
                  </a:lnTo>
                  <a:lnTo>
                    <a:pt x="474" y="324"/>
                  </a:lnTo>
                  <a:lnTo>
                    <a:pt x="474" y="323"/>
                  </a:lnTo>
                  <a:lnTo>
                    <a:pt x="475" y="324"/>
                  </a:lnTo>
                  <a:lnTo>
                    <a:pt x="476" y="324"/>
                  </a:lnTo>
                  <a:lnTo>
                    <a:pt x="476" y="323"/>
                  </a:lnTo>
                  <a:lnTo>
                    <a:pt x="476" y="324"/>
                  </a:lnTo>
                  <a:lnTo>
                    <a:pt x="476" y="323"/>
                  </a:lnTo>
                  <a:lnTo>
                    <a:pt x="476" y="324"/>
                  </a:lnTo>
                  <a:lnTo>
                    <a:pt x="476" y="323"/>
                  </a:lnTo>
                  <a:lnTo>
                    <a:pt x="477" y="324"/>
                  </a:lnTo>
                  <a:lnTo>
                    <a:pt x="477" y="323"/>
                  </a:lnTo>
                  <a:lnTo>
                    <a:pt x="477" y="324"/>
                  </a:lnTo>
                  <a:lnTo>
                    <a:pt x="477" y="323"/>
                  </a:lnTo>
                  <a:lnTo>
                    <a:pt x="477" y="324"/>
                  </a:lnTo>
                  <a:lnTo>
                    <a:pt x="478" y="324"/>
                  </a:lnTo>
                  <a:lnTo>
                    <a:pt x="478" y="323"/>
                  </a:lnTo>
                  <a:lnTo>
                    <a:pt x="479" y="324"/>
                  </a:lnTo>
                  <a:lnTo>
                    <a:pt x="479" y="323"/>
                  </a:lnTo>
                  <a:lnTo>
                    <a:pt x="479" y="324"/>
                  </a:lnTo>
                  <a:lnTo>
                    <a:pt x="479" y="323"/>
                  </a:lnTo>
                  <a:lnTo>
                    <a:pt x="480" y="324"/>
                  </a:lnTo>
                  <a:lnTo>
                    <a:pt x="480" y="323"/>
                  </a:lnTo>
                  <a:lnTo>
                    <a:pt x="480" y="324"/>
                  </a:lnTo>
                  <a:lnTo>
                    <a:pt x="480" y="323"/>
                  </a:lnTo>
                  <a:lnTo>
                    <a:pt x="481" y="324"/>
                  </a:lnTo>
                  <a:lnTo>
                    <a:pt x="481" y="323"/>
                  </a:lnTo>
                  <a:lnTo>
                    <a:pt x="481" y="324"/>
                  </a:lnTo>
                  <a:lnTo>
                    <a:pt x="482" y="324"/>
                  </a:lnTo>
                  <a:lnTo>
                    <a:pt x="482" y="323"/>
                  </a:lnTo>
                  <a:lnTo>
                    <a:pt x="482" y="324"/>
                  </a:lnTo>
                  <a:lnTo>
                    <a:pt x="482" y="323"/>
                  </a:lnTo>
                  <a:lnTo>
                    <a:pt x="482" y="324"/>
                  </a:lnTo>
                  <a:lnTo>
                    <a:pt x="482" y="323"/>
                  </a:lnTo>
                  <a:lnTo>
                    <a:pt x="483" y="324"/>
                  </a:lnTo>
                  <a:lnTo>
                    <a:pt x="483" y="323"/>
                  </a:lnTo>
                  <a:lnTo>
                    <a:pt x="483" y="324"/>
                  </a:lnTo>
                  <a:lnTo>
                    <a:pt x="483" y="323"/>
                  </a:lnTo>
                  <a:lnTo>
                    <a:pt x="484" y="324"/>
                  </a:lnTo>
                  <a:lnTo>
                    <a:pt x="484" y="323"/>
                  </a:lnTo>
                  <a:lnTo>
                    <a:pt x="484" y="324"/>
                  </a:lnTo>
                  <a:lnTo>
                    <a:pt x="484" y="323"/>
                  </a:lnTo>
                  <a:lnTo>
                    <a:pt x="484" y="324"/>
                  </a:lnTo>
                  <a:lnTo>
                    <a:pt x="484" y="323"/>
                  </a:lnTo>
                  <a:lnTo>
                    <a:pt x="485" y="324"/>
                  </a:lnTo>
                  <a:lnTo>
                    <a:pt x="485" y="323"/>
                  </a:lnTo>
                  <a:lnTo>
                    <a:pt x="485" y="324"/>
                  </a:lnTo>
                  <a:lnTo>
                    <a:pt x="485" y="323"/>
                  </a:lnTo>
                  <a:lnTo>
                    <a:pt x="486" y="324"/>
                  </a:lnTo>
                  <a:lnTo>
                    <a:pt x="486" y="323"/>
                  </a:lnTo>
                  <a:lnTo>
                    <a:pt x="486" y="324"/>
                  </a:lnTo>
                  <a:lnTo>
                    <a:pt x="486" y="323"/>
                  </a:lnTo>
                  <a:lnTo>
                    <a:pt x="487" y="324"/>
                  </a:lnTo>
                  <a:lnTo>
                    <a:pt x="487" y="323"/>
                  </a:lnTo>
                  <a:lnTo>
                    <a:pt x="487" y="324"/>
                  </a:lnTo>
                  <a:lnTo>
                    <a:pt x="487" y="323"/>
                  </a:lnTo>
                  <a:lnTo>
                    <a:pt x="488" y="324"/>
                  </a:lnTo>
                  <a:lnTo>
                    <a:pt x="488" y="323"/>
                  </a:lnTo>
                  <a:lnTo>
                    <a:pt x="488" y="324"/>
                  </a:lnTo>
                  <a:lnTo>
                    <a:pt x="488" y="323"/>
                  </a:lnTo>
                  <a:lnTo>
                    <a:pt x="488" y="324"/>
                  </a:lnTo>
                  <a:lnTo>
                    <a:pt x="489" y="324"/>
                  </a:lnTo>
                  <a:lnTo>
                    <a:pt x="489" y="323"/>
                  </a:lnTo>
                  <a:lnTo>
                    <a:pt x="489" y="324"/>
                  </a:lnTo>
                  <a:lnTo>
                    <a:pt x="489" y="323"/>
                  </a:lnTo>
                  <a:lnTo>
                    <a:pt x="489" y="324"/>
                  </a:lnTo>
                  <a:lnTo>
                    <a:pt x="489" y="323"/>
                  </a:lnTo>
                  <a:lnTo>
                    <a:pt x="490" y="324"/>
                  </a:lnTo>
                  <a:lnTo>
                    <a:pt x="490" y="323"/>
                  </a:lnTo>
                  <a:lnTo>
                    <a:pt x="490" y="324"/>
                  </a:lnTo>
                  <a:lnTo>
                    <a:pt x="490" y="323"/>
                  </a:lnTo>
                  <a:lnTo>
                    <a:pt x="490" y="324"/>
                  </a:lnTo>
                  <a:lnTo>
                    <a:pt x="490" y="323"/>
                  </a:lnTo>
                  <a:lnTo>
                    <a:pt x="491" y="324"/>
                  </a:lnTo>
                  <a:lnTo>
                    <a:pt x="491" y="323"/>
                  </a:lnTo>
                  <a:lnTo>
                    <a:pt x="491" y="324"/>
                  </a:lnTo>
                  <a:lnTo>
                    <a:pt x="491" y="323"/>
                  </a:lnTo>
                  <a:lnTo>
                    <a:pt x="492" y="324"/>
                  </a:lnTo>
                  <a:lnTo>
                    <a:pt x="492" y="323"/>
                  </a:lnTo>
                  <a:lnTo>
                    <a:pt x="492" y="324"/>
                  </a:lnTo>
                  <a:lnTo>
                    <a:pt x="492" y="323"/>
                  </a:lnTo>
                  <a:lnTo>
                    <a:pt x="492" y="324"/>
                  </a:lnTo>
                  <a:lnTo>
                    <a:pt x="492" y="323"/>
                  </a:lnTo>
                  <a:lnTo>
                    <a:pt x="493" y="324"/>
                  </a:lnTo>
                  <a:lnTo>
                    <a:pt x="493" y="323"/>
                  </a:lnTo>
                  <a:lnTo>
                    <a:pt x="493" y="324"/>
                  </a:lnTo>
                  <a:lnTo>
                    <a:pt x="493" y="323"/>
                  </a:lnTo>
                  <a:lnTo>
                    <a:pt x="493" y="324"/>
                  </a:lnTo>
                  <a:lnTo>
                    <a:pt x="493" y="323"/>
                  </a:lnTo>
                  <a:lnTo>
                    <a:pt x="494" y="324"/>
                  </a:lnTo>
                  <a:lnTo>
                    <a:pt x="494" y="323"/>
                  </a:lnTo>
                  <a:lnTo>
                    <a:pt x="494" y="324"/>
                  </a:lnTo>
                  <a:lnTo>
                    <a:pt x="494" y="323"/>
                  </a:lnTo>
                  <a:lnTo>
                    <a:pt x="495" y="324"/>
                  </a:lnTo>
                  <a:lnTo>
                    <a:pt x="495" y="323"/>
                  </a:lnTo>
                  <a:lnTo>
                    <a:pt x="495" y="324"/>
                  </a:lnTo>
                  <a:lnTo>
                    <a:pt x="495" y="323"/>
                  </a:lnTo>
                  <a:lnTo>
                    <a:pt x="496" y="324"/>
                  </a:lnTo>
                  <a:lnTo>
                    <a:pt x="496" y="323"/>
                  </a:lnTo>
                  <a:lnTo>
                    <a:pt x="496" y="324"/>
                  </a:lnTo>
                  <a:lnTo>
                    <a:pt x="496" y="323"/>
                  </a:lnTo>
                  <a:lnTo>
                    <a:pt x="497" y="324"/>
                  </a:lnTo>
                  <a:lnTo>
                    <a:pt x="497" y="323"/>
                  </a:lnTo>
                  <a:lnTo>
                    <a:pt x="497" y="324"/>
                  </a:lnTo>
                  <a:lnTo>
                    <a:pt x="497" y="323"/>
                  </a:lnTo>
                  <a:lnTo>
                    <a:pt x="497" y="324"/>
                  </a:lnTo>
                  <a:lnTo>
                    <a:pt x="498" y="324"/>
                  </a:lnTo>
                  <a:lnTo>
                    <a:pt x="498" y="323"/>
                  </a:lnTo>
                  <a:lnTo>
                    <a:pt x="498" y="324"/>
                  </a:lnTo>
                  <a:lnTo>
                    <a:pt x="498" y="323"/>
                  </a:lnTo>
                  <a:lnTo>
                    <a:pt x="498" y="324"/>
                  </a:lnTo>
                  <a:lnTo>
                    <a:pt x="499" y="324"/>
                  </a:lnTo>
                  <a:lnTo>
                    <a:pt x="499" y="323"/>
                  </a:lnTo>
                  <a:lnTo>
                    <a:pt x="499" y="324"/>
                  </a:lnTo>
                  <a:lnTo>
                    <a:pt x="500" y="324"/>
                  </a:lnTo>
                  <a:lnTo>
                    <a:pt x="500" y="323"/>
                  </a:lnTo>
                  <a:lnTo>
                    <a:pt x="500" y="324"/>
                  </a:lnTo>
                  <a:lnTo>
                    <a:pt x="500" y="323"/>
                  </a:lnTo>
                  <a:lnTo>
                    <a:pt x="501" y="324"/>
                  </a:lnTo>
                  <a:lnTo>
                    <a:pt x="501" y="323"/>
                  </a:lnTo>
                  <a:lnTo>
                    <a:pt x="501" y="324"/>
                  </a:lnTo>
                  <a:lnTo>
                    <a:pt x="501" y="323"/>
                  </a:lnTo>
                  <a:lnTo>
                    <a:pt x="501" y="324"/>
                  </a:lnTo>
                  <a:lnTo>
                    <a:pt x="501" y="323"/>
                  </a:lnTo>
                  <a:lnTo>
                    <a:pt x="502" y="324"/>
                  </a:lnTo>
                  <a:lnTo>
                    <a:pt x="502" y="323"/>
                  </a:lnTo>
                  <a:lnTo>
                    <a:pt x="502" y="324"/>
                  </a:lnTo>
                  <a:lnTo>
                    <a:pt x="502" y="323"/>
                  </a:lnTo>
                  <a:lnTo>
                    <a:pt x="502" y="324"/>
                  </a:lnTo>
                  <a:lnTo>
                    <a:pt x="502" y="323"/>
                  </a:lnTo>
                  <a:lnTo>
                    <a:pt x="503" y="324"/>
                  </a:lnTo>
                  <a:lnTo>
                    <a:pt x="503" y="323"/>
                  </a:lnTo>
                  <a:lnTo>
                    <a:pt x="503" y="324"/>
                  </a:lnTo>
                  <a:lnTo>
                    <a:pt x="503" y="323"/>
                  </a:lnTo>
                  <a:lnTo>
                    <a:pt x="503" y="324"/>
                  </a:lnTo>
                  <a:lnTo>
                    <a:pt x="503" y="323"/>
                  </a:lnTo>
                  <a:lnTo>
                    <a:pt x="504" y="324"/>
                  </a:lnTo>
                  <a:lnTo>
                    <a:pt x="504" y="323"/>
                  </a:lnTo>
                  <a:lnTo>
                    <a:pt x="504" y="324"/>
                  </a:lnTo>
                  <a:lnTo>
                    <a:pt x="504" y="323"/>
                  </a:lnTo>
                  <a:lnTo>
                    <a:pt x="505" y="324"/>
                  </a:lnTo>
                  <a:lnTo>
                    <a:pt x="505" y="323"/>
                  </a:lnTo>
                  <a:lnTo>
                    <a:pt x="505" y="324"/>
                  </a:lnTo>
                  <a:lnTo>
                    <a:pt x="505" y="323"/>
                  </a:lnTo>
                  <a:lnTo>
                    <a:pt x="505" y="324"/>
                  </a:lnTo>
                  <a:lnTo>
                    <a:pt x="505" y="323"/>
                  </a:lnTo>
                  <a:lnTo>
                    <a:pt x="506" y="324"/>
                  </a:lnTo>
                  <a:lnTo>
                    <a:pt x="506" y="323"/>
                  </a:lnTo>
                  <a:lnTo>
                    <a:pt x="506" y="324"/>
                  </a:lnTo>
                  <a:lnTo>
                    <a:pt x="507" y="324"/>
                  </a:lnTo>
                  <a:lnTo>
                    <a:pt x="507" y="323"/>
                  </a:lnTo>
                  <a:lnTo>
                    <a:pt x="507" y="324"/>
                  </a:lnTo>
                  <a:lnTo>
                    <a:pt x="508" y="324"/>
                  </a:lnTo>
                  <a:lnTo>
                    <a:pt x="508" y="323"/>
                  </a:lnTo>
                  <a:lnTo>
                    <a:pt x="508" y="324"/>
                  </a:lnTo>
                  <a:lnTo>
                    <a:pt x="509" y="324"/>
                  </a:lnTo>
                  <a:lnTo>
                    <a:pt x="509" y="323"/>
                  </a:lnTo>
                  <a:lnTo>
                    <a:pt x="509" y="324"/>
                  </a:lnTo>
                  <a:lnTo>
                    <a:pt x="509" y="323"/>
                  </a:lnTo>
                  <a:lnTo>
                    <a:pt x="509" y="324"/>
                  </a:lnTo>
                  <a:lnTo>
                    <a:pt x="509" y="323"/>
                  </a:lnTo>
                  <a:lnTo>
                    <a:pt x="510" y="324"/>
                  </a:lnTo>
                  <a:lnTo>
                    <a:pt x="510" y="323"/>
                  </a:lnTo>
                  <a:lnTo>
                    <a:pt x="510" y="324"/>
                  </a:lnTo>
                  <a:lnTo>
                    <a:pt x="510" y="323"/>
                  </a:lnTo>
                  <a:lnTo>
                    <a:pt x="510" y="324"/>
                  </a:lnTo>
                  <a:lnTo>
                    <a:pt x="510" y="323"/>
                  </a:lnTo>
                  <a:lnTo>
                    <a:pt x="511" y="324"/>
                  </a:lnTo>
                  <a:lnTo>
                    <a:pt x="511" y="323"/>
                  </a:lnTo>
                  <a:lnTo>
                    <a:pt x="511" y="324"/>
                  </a:lnTo>
                  <a:lnTo>
                    <a:pt x="511" y="323"/>
                  </a:lnTo>
                  <a:lnTo>
                    <a:pt x="511" y="324"/>
                  </a:lnTo>
                  <a:lnTo>
                    <a:pt x="512" y="324"/>
                  </a:lnTo>
                  <a:lnTo>
                    <a:pt x="512" y="323"/>
                  </a:lnTo>
                  <a:lnTo>
                    <a:pt x="512" y="324"/>
                  </a:lnTo>
                  <a:lnTo>
                    <a:pt x="513" y="324"/>
                  </a:lnTo>
                  <a:lnTo>
                    <a:pt x="513" y="323"/>
                  </a:lnTo>
                  <a:lnTo>
                    <a:pt x="513" y="324"/>
                  </a:lnTo>
                  <a:lnTo>
                    <a:pt x="513" y="323"/>
                  </a:lnTo>
                  <a:lnTo>
                    <a:pt x="513" y="324"/>
                  </a:lnTo>
                  <a:lnTo>
                    <a:pt x="513" y="323"/>
                  </a:lnTo>
                  <a:lnTo>
                    <a:pt x="514" y="324"/>
                  </a:lnTo>
                  <a:lnTo>
                    <a:pt x="514" y="323"/>
                  </a:lnTo>
                  <a:lnTo>
                    <a:pt x="514" y="324"/>
                  </a:lnTo>
                  <a:lnTo>
                    <a:pt x="514" y="323"/>
                  </a:lnTo>
                  <a:lnTo>
                    <a:pt x="514" y="324"/>
                  </a:lnTo>
                  <a:lnTo>
                    <a:pt x="514" y="323"/>
                  </a:lnTo>
                  <a:lnTo>
                    <a:pt x="515" y="324"/>
                  </a:lnTo>
                  <a:lnTo>
                    <a:pt x="515" y="323"/>
                  </a:lnTo>
                  <a:lnTo>
                    <a:pt x="515" y="324"/>
                  </a:lnTo>
                  <a:lnTo>
                    <a:pt x="515" y="323"/>
                  </a:lnTo>
                  <a:lnTo>
                    <a:pt x="515" y="324"/>
                  </a:lnTo>
                  <a:lnTo>
                    <a:pt x="515" y="323"/>
                  </a:lnTo>
                  <a:lnTo>
                    <a:pt x="516" y="324"/>
                  </a:lnTo>
                  <a:lnTo>
                    <a:pt x="516" y="323"/>
                  </a:lnTo>
                  <a:lnTo>
                    <a:pt x="516" y="324"/>
                  </a:lnTo>
                  <a:lnTo>
                    <a:pt x="516" y="323"/>
                  </a:lnTo>
                  <a:lnTo>
                    <a:pt x="517" y="324"/>
                  </a:lnTo>
                  <a:lnTo>
                    <a:pt x="517" y="323"/>
                  </a:lnTo>
                  <a:lnTo>
                    <a:pt x="517" y="324"/>
                  </a:lnTo>
                  <a:lnTo>
                    <a:pt x="517" y="323"/>
                  </a:lnTo>
                  <a:lnTo>
                    <a:pt x="518" y="324"/>
                  </a:lnTo>
                  <a:lnTo>
                    <a:pt x="518" y="323"/>
                  </a:lnTo>
                  <a:lnTo>
                    <a:pt x="518" y="324"/>
                  </a:lnTo>
                  <a:lnTo>
                    <a:pt x="518" y="323"/>
                  </a:lnTo>
                  <a:lnTo>
                    <a:pt x="518" y="324"/>
                  </a:lnTo>
                  <a:lnTo>
                    <a:pt x="518" y="323"/>
                  </a:lnTo>
                  <a:lnTo>
                    <a:pt x="519" y="324"/>
                  </a:lnTo>
                  <a:lnTo>
                    <a:pt x="519" y="323"/>
                  </a:lnTo>
                  <a:lnTo>
                    <a:pt x="519" y="324"/>
                  </a:lnTo>
                  <a:lnTo>
                    <a:pt x="519" y="323"/>
                  </a:lnTo>
                  <a:lnTo>
                    <a:pt x="520" y="324"/>
                  </a:lnTo>
                  <a:lnTo>
                    <a:pt x="520" y="323"/>
                  </a:lnTo>
                  <a:lnTo>
                    <a:pt x="520" y="324"/>
                  </a:lnTo>
                  <a:lnTo>
                    <a:pt x="521" y="324"/>
                  </a:lnTo>
                  <a:lnTo>
                    <a:pt x="521" y="323"/>
                  </a:lnTo>
                  <a:lnTo>
                    <a:pt x="521" y="324"/>
                  </a:lnTo>
                  <a:lnTo>
                    <a:pt x="521" y="323"/>
                  </a:lnTo>
                  <a:lnTo>
                    <a:pt x="521" y="324"/>
                  </a:lnTo>
                  <a:lnTo>
                    <a:pt x="521" y="323"/>
                  </a:lnTo>
                  <a:lnTo>
                    <a:pt x="522" y="324"/>
                  </a:lnTo>
                  <a:lnTo>
                    <a:pt x="522" y="323"/>
                  </a:lnTo>
                  <a:lnTo>
                    <a:pt x="522" y="324"/>
                  </a:lnTo>
                  <a:lnTo>
                    <a:pt x="522" y="323"/>
                  </a:lnTo>
                  <a:lnTo>
                    <a:pt x="522" y="324"/>
                  </a:lnTo>
                  <a:lnTo>
                    <a:pt x="522" y="323"/>
                  </a:lnTo>
                  <a:lnTo>
                    <a:pt x="523" y="324"/>
                  </a:lnTo>
                  <a:lnTo>
                    <a:pt x="523" y="323"/>
                  </a:lnTo>
                  <a:lnTo>
                    <a:pt x="523" y="324"/>
                  </a:lnTo>
                  <a:lnTo>
                    <a:pt x="524" y="324"/>
                  </a:lnTo>
                  <a:lnTo>
                    <a:pt x="524" y="323"/>
                  </a:lnTo>
                  <a:lnTo>
                    <a:pt x="524" y="324"/>
                  </a:lnTo>
                  <a:lnTo>
                    <a:pt x="524" y="323"/>
                  </a:lnTo>
                  <a:lnTo>
                    <a:pt x="525" y="324"/>
                  </a:lnTo>
                  <a:lnTo>
                    <a:pt x="525" y="323"/>
                  </a:lnTo>
                  <a:lnTo>
                    <a:pt x="525" y="324"/>
                  </a:lnTo>
                  <a:lnTo>
                    <a:pt x="525" y="323"/>
                  </a:lnTo>
                  <a:lnTo>
                    <a:pt x="525" y="324"/>
                  </a:lnTo>
                  <a:lnTo>
                    <a:pt x="525" y="323"/>
                  </a:lnTo>
                  <a:lnTo>
                    <a:pt x="526" y="324"/>
                  </a:lnTo>
                  <a:lnTo>
                    <a:pt x="526" y="323"/>
                  </a:lnTo>
                  <a:lnTo>
                    <a:pt x="526" y="324"/>
                  </a:lnTo>
                  <a:lnTo>
                    <a:pt x="526" y="323"/>
                  </a:lnTo>
                  <a:lnTo>
                    <a:pt x="527" y="324"/>
                  </a:lnTo>
                  <a:lnTo>
                    <a:pt x="527" y="323"/>
                  </a:lnTo>
                  <a:lnTo>
                    <a:pt x="527" y="324"/>
                  </a:lnTo>
                  <a:lnTo>
                    <a:pt x="527" y="323"/>
                  </a:lnTo>
                  <a:lnTo>
                    <a:pt x="527" y="324"/>
                  </a:lnTo>
                  <a:lnTo>
                    <a:pt x="528" y="324"/>
                  </a:lnTo>
                  <a:lnTo>
                    <a:pt x="529" y="324"/>
                  </a:lnTo>
                  <a:lnTo>
                    <a:pt x="529" y="323"/>
                  </a:lnTo>
                  <a:lnTo>
                    <a:pt x="529" y="324"/>
                  </a:lnTo>
                  <a:lnTo>
                    <a:pt x="529" y="323"/>
                  </a:lnTo>
                  <a:lnTo>
                    <a:pt x="529" y="324"/>
                  </a:lnTo>
                  <a:lnTo>
                    <a:pt x="529" y="323"/>
                  </a:lnTo>
                  <a:lnTo>
                    <a:pt x="530" y="324"/>
                  </a:lnTo>
                  <a:lnTo>
                    <a:pt x="530" y="323"/>
                  </a:lnTo>
                  <a:lnTo>
                    <a:pt x="530" y="324"/>
                  </a:lnTo>
                  <a:lnTo>
                    <a:pt x="530" y="323"/>
                  </a:lnTo>
                  <a:lnTo>
                    <a:pt x="530" y="324"/>
                  </a:lnTo>
                  <a:lnTo>
                    <a:pt x="530" y="323"/>
                  </a:lnTo>
                  <a:lnTo>
                    <a:pt x="531" y="324"/>
                  </a:lnTo>
                  <a:lnTo>
                    <a:pt x="531" y="323"/>
                  </a:lnTo>
                  <a:lnTo>
                    <a:pt x="531" y="324"/>
                  </a:lnTo>
                  <a:lnTo>
                    <a:pt x="531" y="323"/>
                  </a:lnTo>
                  <a:lnTo>
                    <a:pt x="531" y="324"/>
                  </a:lnTo>
                  <a:lnTo>
                    <a:pt x="531" y="323"/>
                  </a:lnTo>
                  <a:lnTo>
                    <a:pt x="532" y="324"/>
                  </a:lnTo>
                  <a:lnTo>
                    <a:pt x="532" y="323"/>
                  </a:lnTo>
                  <a:lnTo>
                    <a:pt x="532" y="324"/>
                  </a:lnTo>
                  <a:lnTo>
                    <a:pt x="532" y="323"/>
                  </a:lnTo>
                  <a:lnTo>
                    <a:pt x="533" y="324"/>
                  </a:lnTo>
                  <a:lnTo>
                    <a:pt x="533" y="323"/>
                  </a:lnTo>
                  <a:lnTo>
                    <a:pt x="533" y="324"/>
                  </a:lnTo>
                  <a:lnTo>
                    <a:pt x="533" y="323"/>
                  </a:lnTo>
                  <a:lnTo>
                    <a:pt x="533" y="324"/>
                  </a:lnTo>
                  <a:lnTo>
                    <a:pt x="533" y="323"/>
                  </a:lnTo>
                  <a:lnTo>
                    <a:pt x="534" y="324"/>
                  </a:lnTo>
                  <a:lnTo>
                    <a:pt x="534" y="323"/>
                  </a:lnTo>
                  <a:lnTo>
                    <a:pt x="534" y="324"/>
                  </a:lnTo>
                  <a:lnTo>
                    <a:pt x="534" y="323"/>
                  </a:lnTo>
                  <a:lnTo>
                    <a:pt x="534" y="324"/>
                  </a:lnTo>
                  <a:lnTo>
                    <a:pt x="534" y="323"/>
                  </a:lnTo>
                  <a:lnTo>
                    <a:pt x="535" y="324"/>
                  </a:lnTo>
                  <a:lnTo>
                    <a:pt x="535" y="323"/>
                  </a:lnTo>
                  <a:lnTo>
                    <a:pt x="535" y="324"/>
                  </a:lnTo>
                  <a:lnTo>
                    <a:pt x="535" y="323"/>
                  </a:lnTo>
                  <a:lnTo>
                    <a:pt x="536" y="324"/>
                  </a:lnTo>
                  <a:lnTo>
                    <a:pt x="536" y="323"/>
                  </a:lnTo>
                  <a:lnTo>
                    <a:pt x="536" y="324"/>
                  </a:lnTo>
                  <a:lnTo>
                    <a:pt x="536" y="323"/>
                  </a:lnTo>
                  <a:lnTo>
                    <a:pt x="537" y="324"/>
                  </a:lnTo>
                  <a:lnTo>
                    <a:pt x="537" y="323"/>
                  </a:lnTo>
                  <a:lnTo>
                    <a:pt x="537" y="324"/>
                  </a:lnTo>
                  <a:lnTo>
                    <a:pt x="537" y="323"/>
                  </a:lnTo>
                  <a:lnTo>
                    <a:pt x="537" y="324"/>
                  </a:lnTo>
                  <a:lnTo>
                    <a:pt x="537" y="323"/>
                  </a:lnTo>
                  <a:lnTo>
                    <a:pt x="538" y="324"/>
                  </a:lnTo>
                  <a:lnTo>
                    <a:pt x="538" y="323"/>
                  </a:lnTo>
                  <a:lnTo>
                    <a:pt x="538" y="324"/>
                  </a:lnTo>
                  <a:lnTo>
                    <a:pt x="538" y="323"/>
                  </a:lnTo>
                  <a:lnTo>
                    <a:pt x="538" y="324"/>
                  </a:lnTo>
                  <a:lnTo>
                    <a:pt x="538" y="323"/>
                  </a:lnTo>
                  <a:lnTo>
                    <a:pt x="539" y="324"/>
                  </a:lnTo>
                  <a:lnTo>
                    <a:pt x="539" y="323"/>
                  </a:lnTo>
                  <a:lnTo>
                    <a:pt x="539" y="324"/>
                  </a:lnTo>
                  <a:lnTo>
                    <a:pt x="539" y="323"/>
                  </a:lnTo>
                  <a:lnTo>
                    <a:pt x="539" y="324"/>
                  </a:lnTo>
                  <a:lnTo>
                    <a:pt x="539" y="323"/>
                  </a:lnTo>
                  <a:lnTo>
                    <a:pt x="540" y="324"/>
                  </a:lnTo>
                  <a:lnTo>
                    <a:pt x="540" y="323"/>
                  </a:lnTo>
                  <a:lnTo>
                    <a:pt x="540" y="324"/>
                  </a:lnTo>
                  <a:lnTo>
                    <a:pt x="540" y="323"/>
                  </a:lnTo>
                  <a:lnTo>
                    <a:pt x="541" y="324"/>
                  </a:lnTo>
                  <a:lnTo>
                    <a:pt x="541" y="323"/>
                  </a:lnTo>
                  <a:lnTo>
                    <a:pt x="541" y="324"/>
                  </a:lnTo>
                  <a:lnTo>
                    <a:pt x="542" y="324"/>
                  </a:lnTo>
                  <a:lnTo>
                    <a:pt x="542" y="323"/>
                  </a:lnTo>
                  <a:lnTo>
                    <a:pt x="542" y="324"/>
                  </a:lnTo>
                  <a:lnTo>
                    <a:pt x="542" y="323"/>
                  </a:lnTo>
                  <a:lnTo>
                    <a:pt x="542" y="324"/>
                  </a:lnTo>
                  <a:lnTo>
                    <a:pt x="542" y="323"/>
                  </a:lnTo>
                  <a:lnTo>
                    <a:pt x="543" y="324"/>
                  </a:lnTo>
                  <a:lnTo>
                    <a:pt x="543" y="323"/>
                  </a:lnTo>
                  <a:lnTo>
                    <a:pt x="543" y="324"/>
                  </a:lnTo>
                  <a:lnTo>
                    <a:pt x="543" y="323"/>
                  </a:lnTo>
                  <a:lnTo>
                    <a:pt x="543" y="324"/>
                  </a:lnTo>
                  <a:lnTo>
                    <a:pt x="543" y="323"/>
                  </a:lnTo>
                  <a:lnTo>
                    <a:pt x="544" y="324"/>
                  </a:lnTo>
                  <a:lnTo>
                    <a:pt x="544" y="323"/>
                  </a:lnTo>
                  <a:lnTo>
                    <a:pt x="544" y="324"/>
                  </a:lnTo>
                  <a:lnTo>
                    <a:pt x="544" y="323"/>
                  </a:lnTo>
                  <a:lnTo>
                    <a:pt x="545" y="324"/>
                  </a:lnTo>
                  <a:lnTo>
                    <a:pt x="545" y="323"/>
                  </a:lnTo>
                  <a:lnTo>
                    <a:pt x="545" y="324"/>
                  </a:lnTo>
                  <a:lnTo>
                    <a:pt x="545" y="323"/>
                  </a:lnTo>
                  <a:lnTo>
                    <a:pt x="545" y="324"/>
                  </a:lnTo>
                  <a:lnTo>
                    <a:pt x="545" y="323"/>
                  </a:lnTo>
                  <a:lnTo>
                    <a:pt x="546" y="324"/>
                  </a:lnTo>
                  <a:lnTo>
                    <a:pt x="546" y="323"/>
                  </a:lnTo>
                  <a:lnTo>
                    <a:pt x="546" y="324"/>
                  </a:lnTo>
                  <a:lnTo>
                    <a:pt x="546" y="323"/>
                  </a:lnTo>
                  <a:lnTo>
                    <a:pt x="547" y="324"/>
                  </a:lnTo>
                  <a:lnTo>
                    <a:pt x="547" y="323"/>
                  </a:lnTo>
                  <a:lnTo>
                    <a:pt x="547" y="324"/>
                  </a:lnTo>
                  <a:lnTo>
                    <a:pt x="547" y="323"/>
                  </a:lnTo>
                  <a:lnTo>
                    <a:pt x="547" y="324"/>
                  </a:lnTo>
                  <a:lnTo>
                    <a:pt x="547" y="323"/>
                  </a:lnTo>
                  <a:lnTo>
                    <a:pt x="548" y="324"/>
                  </a:lnTo>
                  <a:lnTo>
                    <a:pt x="548" y="323"/>
                  </a:lnTo>
                  <a:lnTo>
                    <a:pt x="548" y="324"/>
                  </a:lnTo>
                  <a:lnTo>
                    <a:pt x="548" y="323"/>
                  </a:lnTo>
                  <a:lnTo>
                    <a:pt x="549" y="324"/>
                  </a:lnTo>
                  <a:lnTo>
                    <a:pt x="549" y="323"/>
                  </a:lnTo>
                  <a:lnTo>
                    <a:pt x="549" y="324"/>
                  </a:lnTo>
                  <a:lnTo>
                    <a:pt x="549" y="323"/>
                  </a:lnTo>
                  <a:lnTo>
                    <a:pt x="549" y="324"/>
                  </a:lnTo>
                  <a:lnTo>
                    <a:pt x="549" y="323"/>
                  </a:lnTo>
                  <a:lnTo>
                    <a:pt x="550" y="324"/>
                  </a:lnTo>
                  <a:lnTo>
                    <a:pt x="550" y="323"/>
                  </a:lnTo>
                  <a:lnTo>
                    <a:pt x="550" y="324"/>
                  </a:lnTo>
                  <a:lnTo>
                    <a:pt x="550" y="323"/>
                  </a:lnTo>
                  <a:lnTo>
                    <a:pt x="550" y="324"/>
                  </a:lnTo>
                  <a:lnTo>
                    <a:pt x="550" y="323"/>
                  </a:lnTo>
                  <a:lnTo>
                    <a:pt x="551" y="324"/>
                  </a:lnTo>
                  <a:lnTo>
                    <a:pt x="551" y="323"/>
                  </a:lnTo>
                  <a:lnTo>
                    <a:pt x="551" y="324"/>
                  </a:lnTo>
                  <a:lnTo>
                    <a:pt x="551" y="323"/>
                  </a:lnTo>
                  <a:lnTo>
                    <a:pt x="551" y="324"/>
                  </a:lnTo>
                  <a:lnTo>
                    <a:pt x="551" y="323"/>
                  </a:lnTo>
                  <a:lnTo>
                    <a:pt x="552" y="324"/>
                  </a:lnTo>
                  <a:lnTo>
                    <a:pt x="552" y="323"/>
                  </a:lnTo>
                  <a:lnTo>
                    <a:pt x="552" y="324"/>
                  </a:lnTo>
                  <a:lnTo>
                    <a:pt x="552" y="323"/>
                  </a:lnTo>
                  <a:lnTo>
                    <a:pt x="552" y="324"/>
                  </a:lnTo>
                  <a:lnTo>
                    <a:pt x="552" y="323"/>
                  </a:lnTo>
                  <a:lnTo>
                    <a:pt x="553" y="324"/>
                  </a:lnTo>
                  <a:lnTo>
                    <a:pt x="553" y="323"/>
                  </a:lnTo>
                  <a:lnTo>
                    <a:pt x="553" y="324"/>
                  </a:lnTo>
                  <a:lnTo>
                    <a:pt x="553" y="323"/>
                  </a:lnTo>
                  <a:lnTo>
                    <a:pt x="554" y="324"/>
                  </a:lnTo>
                  <a:lnTo>
                    <a:pt x="554" y="323"/>
                  </a:lnTo>
                  <a:lnTo>
                    <a:pt x="554" y="324"/>
                  </a:lnTo>
                  <a:lnTo>
                    <a:pt x="554" y="323"/>
                  </a:lnTo>
                  <a:lnTo>
                    <a:pt x="555" y="324"/>
                  </a:lnTo>
                  <a:lnTo>
                    <a:pt x="555" y="323"/>
                  </a:lnTo>
                  <a:lnTo>
                    <a:pt x="555" y="324"/>
                  </a:lnTo>
                  <a:lnTo>
                    <a:pt x="555" y="323"/>
                  </a:lnTo>
                  <a:lnTo>
                    <a:pt x="555" y="324"/>
                  </a:lnTo>
                  <a:lnTo>
                    <a:pt x="555" y="323"/>
                  </a:lnTo>
                  <a:lnTo>
                    <a:pt x="556" y="324"/>
                  </a:lnTo>
                  <a:lnTo>
                    <a:pt x="556" y="323"/>
                  </a:lnTo>
                  <a:lnTo>
                    <a:pt x="556" y="324"/>
                  </a:lnTo>
                  <a:lnTo>
                    <a:pt x="556" y="323"/>
                  </a:lnTo>
                  <a:lnTo>
                    <a:pt x="556" y="324"/>
                  </a:lnTo>
                  <a:lnTo>
                    <a:pt x="556" y="323"/>
                  </a:lnTo>
                  <a:lnTo>
                    <a:pt x="557" y="324"/>
                  </a:lnTo>
                  <a:lnTo>
                    <a:pt x="557" y="323"/>
                  </a:lnTo>
                  <a:lnTo>
                    <a:pt x="557" y="324"/>
                  </a:lnTo>
                  <a:lnTo>
                    <a:pt x="557" y="323"/>
                  </a:lnTo>
                  <a:lnTo>
                    <a:pt x="558" y="324"/>
                  </a:lnTo>
                  <a:lnTo>
                    <a:pt x="558" y="323"/>
                  </a:lnTo>
                  <a:lnTo>
                    <a:pt x="558" y="324"/>
                  </a:lnTo>
                  <a:lnTo>
                    <a:pt x="558" y="323"/>
                  </a:lnTo>
                  <a:lnTo>
                    <a:pt x="558" y="324"/>
                  </a:lnTo>
                  <a:lnTo>
                    <a:pt x="559" y="324"/>
                  </a:lnTo>
                  <a:lnTo>
                    <a:pt x="559" y="323"/>
                  </a:lnTo>
                  <a:lnTo>
                    <a:pt x="559" y="324"/>
                  </a:lnTo>
                  <a:lnTo>
                    <a:pt x="559" y="323"/>
                  </a:lnTo>
                  <a:lnTo>
                    <a:pt x="560" y="324"/>
                  </a:lnTo>
                  <a:lnTo>
                    <a:pt x="560" y="323"/>
                  </a:lnTo>
                  <a:lnTo>
                    <a:pt x="560" y="324"/>
                  </a:lnTo>
                  <a:lnTo>
                    <a:pt x="560" y="323"/>
                  </a:lnTo>
                  <a:lnTo>
                    <a:pt x="560" y="324"/>
                  </a:lnTo>
                  <a:lnTo>
                    <a:pt x="561" y="324"/>
                  </a:lnTo>
                  <a:lnTo>
                    <a:pt x="561" y="323"/>
                  </a:lnTo>
                  <a:lnTo>
                    <a:pt x="561" y="324"/>
                  </a:lnTo>
                  <a:lnTo>
                    <a:pt x="561" y="323"/>
                  </a:lnTo>
                  <a:lnTo>
                    <a:pt x="562" y="324"/>
                  </a:lnTo>
                  <a:lnTo>
                    <a:pt x="562" y="323"/>
                  </a:lnTo>
                  <a:lnTo>
                    <a:pt x="562" y="324"/>
                  </a:lnTo>
                  <a:lnTo>
                    <a:pt x="562" y="323"/>
                  </a:lnTo>
                  <a:lnTo>
                    <a:pt x="562" y="324"/>
                  </a:lnTo>
                  <a:lnTo>
                    <a:pt x="563" y="324"/>
                  </a:lnTo>
                  <a:lnTo>
                    <a:pt x="563" y="323"/>
                  </a:lnTo>
                  <a:lnTo>
                    <a:pt x="563" y="324"/>
                  </a:lnTo>
                  <a:lnTo>
                    <a:pt x="563" y="323"/>
                  </a:lnTo>
                  <a:lnTo>
                    <a:pt x="563" y="324"/>
                  </a:lnTo>
                  <a:lnTo>
                    <a:pt x="563" y="323"/>
                  </a:lnTo>
                  <a:lnTo>
                    <a:pt x="564" y="324"/>
                  </a:lnTo>
                  <a:lnTo>
                    <a:pt x="564" y="323"/>
                  </a:lnTo>
                  <a:lnTo>
                    <a:pt x="564" y="324"/>
                  </a:lnTo>
                  <a:lnTo>
                    <a:pt x="564" y="323"/>
                  </a:lnTo>
                  <a:lnTo>
                    <a:pt x="564" y="324"/>
                  </a:lnTo>
                  <a:lnTo>
                    <a:pt x="565" y="324"/>
                  </a:lnTo>
                  <a:lnTo>
                    <a:pt x="565" y="323"/>
                  </a:lnTo>
                  <a:lnTo>
                    <a:pt x="566" y="324"/>
                  </a:lnTo>
                  <a:lnTo>
                    <a:pt x="566" y="323"/>
                  </a:lnTo>
                  <a:lnTo>
                    <a:pt x="566" y="324"/>
                  </a:lnTo>
                  <a:lnTo>
                    <a:pt x="566" y="323"/>
                  </a:lnTo>
                  <a:lnTo>
                    <a:pt x="567" y="324"/>
                  </a:lnTo>
                  <a:lnTo>
                    <a:pt x="567" y="323"/>
                  </a:lnTo>
                  <a:lnTo>
                    <a:pt x="567" y="324"/>
                  </a:lnTo>
                  <a:lnTo>
                    <a:pt x="568" y="324"/>
                  </a:lnTo>
                  <a:lnTo>
                    <a:pt x="568" y="323"/>
                  </a:lnTo>
                  <a:lnTo>
                    <a:pt x="568" y="324"/>
                  </a:lnTo>
                  <a:lnTo>
                    <a:pt x="568" y="323"/>
                  </a:lnTo>
                  <a:lnTo>
                    <a:pt x="568" y="324"/>
                  </a:lnTo>
                  <a:lnTo>
                    <a:pt x="568" y="323"/>
                  </a:lnTo>
                  <a:lnTo>
                    <a:pt x="569" y="324"/>
                  </a:lnTo>
                  <a:lnTo>
                    <a:pt x="569" y="323"/>
                  </a:lnTo>
                  <a:lnTo>
                    <a:pt x="569" y="324"/>
                  </a:lnTo>
                  <a:lnTo>
                    <a:pt x="569" y="323"/>
                  </a:lnTo>
                  <a:lnTo>
                    <a:pt x="570" y="324"/>
                  </a:lnTo>
                  <a:lnTo>
                    <a:pt x="570" y="323"/>
                  </a:lnTo>
                  <a:lnTo>
                    <a:pt x="570" y="324"/>
                  </a:lnTo>
                  <a:lnTo>
                    <a:pt x="570" y="323"/>
                  </a:lnTo>
                  <a:lnTo>
                    <a:pt x="570" y="324"/>
                  </a:lnTo>
                  <a:lnTo>
                    <a:pt x="570" y="323"/>
                  </a:lnTo>
                  <a:lnTo>
                    <a:pt x="571" y="324"/>
                  </a:lnTo>
                  <a:lnTo>
                    <a:pt x="571" y="323"/>
                  </a:lnTo>
                  <a:lnTo>
                    <a:pt x="571" y="324"/>
                  </a:lnTo>
                  <a:lnTo>
                    <a:pt x="571" y="323"/>
                  </a:lnTo>
                  <a:lnTo>
                    <a:pt x="571" y="324"/>
                  </a:lnTo>
                  <a:lnTo>
                    <a:pt x="571" y="323"/>
                  </a:lnTo>
                  <a:lnTo>
                    <a:pt x="572" y="324"/>
                  </a:lnTo>
                  <a:lnTo>
                    <a:pt x="572" y="323"/>
                  </a:lnTo>
                  <a:lnTo>
                    <a:pt x="572" y="324"/>
                  </a:lnTo>
                  <a:lnTo>
                    <a:pt x="572" y="323"/>
                  </a:lnTo>
                  <a:lnTo>
                    <a:pt x="572" y="324"/>
                  </a:lnTo>
                  <a:lnTo>
                    <a:pt x="572" y="323"/>
                  </a:lnTo>
                  <a:lnTo>
                    <a:pt x="573" y="324"/>
                  </a:lnTo>
                  <a:lnTo>
                    <a:pt x="573" y="323"/>
                  </a:lnTo>
                  <a:lnTo>
                    <a:pt x="573" y="324"/>
                  </a:lnTo>
                  <a:lnTo>
                    <a:pt x="574" y="324"/>
                  </a:lnTo>
                  <a:lnTo>
                    <a:pt x="574" y="323"/>
                  </a:lnTo>
                  <a:lnTo>
                    <a:pt x="574" y="324"/>
                  </a:lnTo>
                  <a:lnTo>
                    <a:pt x="574" y="323"/>
                  </a:lnTo>
                  <a:lnTo>
                    <a:pt x="575" y="324"/>
                  </a:lnTo>
                  <a:lnTo>
                    <a:pt x="575" y="323"/>
                  </a:lnTo>
                  <a:lnTo>
                    <a:pt x="575" y="324"/>
                  </a:lnTo>
                  <a:lnTo>
                    <a:pt x="575" y="323"/>
                  </a:lnTo>
                  <a:lnTo>
                    <a:pt x="575" y="324"/>
                  </a:lnTo>
                  <a:lnTo>
                    <a:pt x="575" y="323"/>
                  </a:lnTo>
                  <a:lnTo>
                    <a:pt x="576" y="324"/>
                  </a:lnTo>
                  <a:lnTo>
                    <a:pt x="576" y="323"/>
                  </a:lnTo>
                  <a:lnTo>
                    <a:pt x="576" y="324"/>
                  </a:lnTo>
                  <a:lnTo>
                    <a:pt x="576" y="323"/>
                  </a:lnTo>
                  <a:lnTo>
                    <a:pt x="577" y="324"/>
                  </a:lnTo>
                  <a:lnTo>
                    <a:pt x="578" y="324"/>
                  </a:lnTo>
                  <a:lnTo>
                    <a:pt x="578" y="323"/>
                  </a:lnTo>
                  <a:lnTo>
                    <a:pt x="578" y="324"/>
                  </a:lnTo>
                  <a:lnTo>
                    <a:pt x="578" y="323"/>
                  </a:lnTo>
                  <a:lnTo>
                    <a:pt x="578" y="324"/>
                  </a:lnTo>
                  <a:lnTo>
                    <a:pt x="579" y="324"/>
                  </a:lnTo>
                  <a:lnTo>
                    <a:pt x="579" y="323"/>
                  </a:lnTo>
                  <a:lnTo>
                    <a:pt x="579" y="324"/>
                  </a:lnTo>
                  <a:lnTo>
                    <a:pt x="579" y="323"/>
                  </a:lnTo>
                  <a:lnTo>
                    <a:pt x="579" y="324"/>
                  </a:lnTo>
                  <a:lnTo>
                    <a:pt x="579" y="323"/>
                  </a:lnTo>
                  <a:lnTo>
                    <a:pt x="580" y="324"/>
                  </a:lnTo>
                  <a:lnTo>
                    <a:pt x="580" y="323"/>
                  </a:lnTo>
                  <a:lnTo>
                    <a:pt x="580" y="324"/>
                  </a:lnTo>
                  <a:lnTo>
                    <a:pt x="580" y="323"/>
                  </a:lnTo>
                  <a:lnTo>
                    <a:pt x="580" y="324"/>
                  </a:lnTo>
                  <a:lnTo>
                    <a:pt x="580" y="323"/>
                  </a:lnTo>
                  <a:lnTo>
                    <a:pt x="581" y="324"/>
                  </a:lnTo>
                  <a:lnTo>
                    <a:pt x="581" y="323"/>
                  </a:lnTo>
                  <a:lnTo>
                    <a:pt x="582" y="324"/>
                  </a:lnTo>
                  <a:lnTo>
                    <a:pt x="582" y="323"/>
                  </a:lnTo>
                  <a:lnTo>
                    <a:pt x="582" y="324"/>
                  </a:lnTo>
                  <a:lnTo>
                    <a:pt x="582" y="323"/>
                  </a:lnTo>
                  <a:lnTo>
                    <a:pt x="583" y="324"/>
                  </a:lnTo>
                  <a:lnTo>
                    <a:pt x="583" y="323"/>
                  </a:lnTo>
                  <a:lnTo>
                    <a:pt x="583" y="324"/>
                  </a:lnTo>
                  <a:lnTo>
                    <a:pt x="583" y="323"/>
                  </a:lnTo>
                  <a:lnTo>
                    <a:pt x="583" y="324"/>
                  </a:lnTo>
                  <a:lnTo>
                    <a:pt x="583" y="323"/>
                  </a:lnTo>
                  <a:lnTo>
                    <a:pt x="584" y="324"/>
                  </a:lnTo>
                  <a:lnTo>
                    <a:pt x="584" y="323"/>
                  </a:lnTo>
                  <a:lnTo>
                    <a:pt x="584" y="324"/>
                  </a:lnTo>
                  <a:lnTo>
                    <a:pt x="585" y="324"/>
                  </a:lnTo>
                  <a:lnTo>
                    <a:pt x="586" y="324"/>
                  </a:lnTo>
                  <a:lnTo>
                    <a:pt x="586" y="323"/>
                  </a:lnTo>
                  <a:lnTo>
                    <a:pt x="586" y="324"/>
                  </a:lnTo>
                  <a:lnTo>
                    <a:pt x="586" y="323"/>
                  </a:lnTo>
                  <a:lnTo>
                    <a:pt x="587" y="324"/>
                  </a:lnTo>
                  <a:lnTo>
                    <a:pt x="587" y="323"/>
                  </a:lnTo>
                  <a:lnTo>
                    <a:pt x="587" y="324"/>
                  </a:lnTo>
                  <a:lnTo>
                    <a:pt x="587" y="323"/>
                  </a:lnTo>
                  <a:lnTo>
                    <a:pt x="588" y="324"/>
                  </a:lnTo>
                  <a:lnTo>
                    <a:pt x="588" y="323"/>
                  </a:lnTo>
                  <a:lnTo>
                    <a:pt x="588" y="324"/>
                  </a:lnTo>
                  <a:lnTo>
                    <a:pt x="588" y="323"/>
                  </a:lnTo>
                  <a:lnTo>
                    <a:pt x="588" y="324"/>
                  </a:lnTo>
                  <a:lnTo>
                    <a:pt x="588" y="323"/>
                  </a:lnTo>
                  <a:lnTo>
                    <a:pt x="589" y="324"/>
                  </a:lnTo>
                  <a:lnTo>
                    <a:pt x="589" y="323"/>
                  </a:lnTo>
                  <a:lnTo>
                    <a:pt x="589" y="324"/>
                  </a:lnTo>
                  <a:lnTo>
                    <a:pt x="589" y="323"/>
                  </a:lnTo>
                  <a:lnTo>
                    <a:pt x="590" y="324"/>
                  </a:lnTo>
                  <a:lnTo>
                    <a:pt x="590" y="323"/>
                  </a:lnTo>
                  <a:lnTo>
                    <a:pt x="590" y="324"/>
                  </a:lnTo>
                  <a:lnTo>
                    <a:pt x="590" y="323"/>
                  </a:lnTo>
                  <a:lnTo>
                    <a:pt x="591" y="324"/>
                  </a:lnTo>
                  <a:lnTo>
                    <a:pt x="591" y="323"/>
                  </a:lnTo>
                  <a:lnTo>
                    <a:pt x="591" y="324"/>
                  </a:lnTo>
                  <a:lnTo>
                    <a:pt x="591" y="323"/>
                  </a:lnTo>
                  <a:lnTo>
                    <a:pt x="591" y="324"/>
                  </a:lnTo>
                  <a:lnTo>
                    <a:pt x="591" y="323"/>
                  </a:lnTo>
                  <a:lnTo>
                    <a:pt x="592" y="324"/>
                  </a:lnTo>
                  <a:lnTo>
                    <a:pt x="592" y="323"/>
                  </a:lnTo>
                  <a:lnTo>
                    <a:pt x="592" y="324"/>
                  </a:lnTo>
                  <a:lnTo>
                    <a:pt x="592" y="323"/>
                  </a:lnTo>
                  <a:lnTo>
                    <a:pt x="592" y="324"/>
                  </a:lnTo>
                  <a:lnTo>
                    <a:pt x="592" y="323"/>
                  </a:lnTo>
                  <a:lnTo>
                    <a:pt x="593" y="324"/>
                  </a:lnTo>
                  <a:lnTo>
                    <a:pt x="593" y="323"/>
                  </a:lnTo>
                  <a:lnTo>
                    <a:pt x="593" y="324"/>
                  </a:lnTo>
                  <a:lnTo>
                    <a:pt x="593" y="323"/>
                  </a:lnTo>
                  <a:lnTo>
                    <a:pt x="594" y="324"/>
                  </a:lnTo>
                  <a:lnTo>
                    <a:pt x="594" y="323"/>
                  </a:lnTo>
                  <a:lnTo>
                    <a:pt x="594" y="324"/>
                  </a:lnTo>
                  <a:lnTo>
                    <a:pt x="594" y="323"/>
                  </a:lnTo>
                  <a:lnTo>
                    <a:pt x="594" y="324"/>
                  </a:lnTo>
                  <a:lnTo>
                    <a:pt x="594" y="323"/>
                  </a:lnTo>
                  <a:lnTo>
                    <a:pt x="595" y="324"/>
                  </a:lnTo>
                  <a:lnTo>
                    <a:pt x="595" y="323"/>
                  </a:lnTo>
                  <a:lnTo>
                    <a:pt x="595" y="324"/>
                  </a:lnTo>
                  <a:lnTo>
                    <a:pt x="596" y="324"/>
                  </a:lnTo>
                  <a:lnTo>
                    <a:pt x="596" y="323"/>
                  </a:lnTo>
                  <a:lnTo>
                    <a:pt x="596" y="324"/>
                  </a:lnTo>
                  <a:lnTo>
                    <a:pt x="596" y="323"/>
                  </a:lnTo>
                  <a:lnTo>
                    <a:pt x="596" y="324"/>
                  </a:lnTo>
                  <a:lnTo>
                    <a:pt x="597" y="324"/>
                  </a:lnTo>
                  <a:lnTo>
                    <a:pt x="597" y="323"/>
                  </a:lnTo>
                  <a:lnTo>
                    <a:pt x="597" y="324"/>
                  </a:lnTo>
                  <a:lnTo>
                    <a:pt x="597" y="323"/>
                  </a:lnTo>
                  <a:lnTo>
                    <a:pt x="598" y="324"/>
                  </a:lnTo>
                  <a:lnTo>
                    <a:pt x="598" y="323"/>
                  </a:lnTo>
                  <a:lnTo>
                    <a:pt x="598" y="324"/>
                  </a:lnTo>
                  <a:lnTo>
                    <a:pt x="598" y="323"/>
                  </a:lnTo>
                  <a:lnTo>
                    <a:pt x="598" y="324"/>
                  </a:lnTo>
                  <a:lnTo>
                    <a:pt x="598" y="323"/>
                  </a:lnTo>
                  <a:lnTo>
                    <a:pt x="599" y="324"/>
                  </a:lnTo>
                  <a:lnTo>
                    <a:pt x="599" y="323"/>
                  </a:lnTo>
                  <a:lnTo>
                    <a:pt x="599" y="324"/>
                  </a:lnTo>
                  <a:lnTo>
                    <a:pt x="599" y="323"/>
                  </a:lnTo>
                  <a:lnTo>
                    <a:pt x="600" y="324"/>
                  </a:lnTo>
                  <a:lnTo>
                    <a:pt x="600" y="323"/>
                  </a:lnTo>
                  <a:lnTo>
                    <a:pt x="600" y="324"/>
                  </a:lnTo>
                  <a:lnTo>
                    <a:pt x="600" y="323"/>
                  </a:lnTo>
                  <a:lnTo>
                    <a:pt x="601" y="324"/>
                  </a:lnTo>
                  <a:lnTo>
                    <a:pt x="601" y="323"/>
                  </a:lnTo>
                  <a:lnTo>
                    <a:pt x="601" y="324"/>
                  </a:lnTo>
                  <a:lnTo>
                    <a:pt x="601" y="323"/>
                  </a:lnTo>
                  <a:lnTo>
                    <a:pt x="602" y="324"/>
                  </a:lnTo>
                  <a:lnTo>
                    <a:pt x="602" y="323"/>
                  </a:lnTo>
                  <a:lnTo>
                    <a:pt x="602" y="324"/>
                  </a:lnTo>
                  <a:lnTo>
                    <a:pt x="602" y="323"/>
                  </a:lnTo>
                  <a:lnTo>
                    <a:pt x="603" y="324"/>
                  </a:lnTo>
                  <a:lnTo>
                    <a:pt x="603" y="323"/>
                  </a:lnTo>
                  <a:lnTo>
                    <a:pt x="603" y="324"/>
                  </a:lnTo>
                  <a:lnTo>
                    <a:pt x="604" y="324"/>
                  </a:lnTo>
                  <a:lnTo>
                    <a:pt x="604" y="323"/>
                  </a:lnTo>
                  <a:lnTo>
                    <a:pt x="604" y="324"/>
                  </a:lnTo>
                  <a:lnTo>
                    <a:pt x="604" y="323"/>
                  </a:lnTo>
                  <a:lnTo>
                    <a:pt x="605" y="324"/>
                  </a:lnTo>
                  <a:lnTo>
                    <a:pt x="605" y="323"/>
                  </a:lnTo>
                  <a:lnTo>
                    <a:pt x="605" y="324"/>
                  </a:lnTo>
                  <a:lnTo>
                    <a:pt x="605" y="323"/>
                  </a:lnTo>
                  <a:lnTo>
                    <a:pt x="605" y="324"/>
                  </a:lnTo>
                  <a:lnTo>
                    <a:pt x="606" y="324"/>
                  </a:lnTo>
                  <a:lnTo>
                    <a:pt x="606" y="323"/>
                  </a:lnTo>
                  <a:lnTo>
                    <a:pt x="606" y="324"/>
                  </a:lnTo>
                  <a:lnTo>
                    <a:pt x="607" y="324"/>
                  </a:lnTo>
                  <a:lnTo>
                    <a:pt x="607" y="323"/>
                  </a:lnTo>
                  <a:lnTo>
                    <a:pt x="607" y="324"/>
                  </a:lnTo>
                  <a:lnTo>
                    <a:pt x="607" y="323"/>
                  </a:lnTo>
                  <a:lnTo>
                    <a:pt x="607" y="324"/>
                  </a:lnTo>
                  <a:lnTo>
                    <a:pt x="607" y="323"/>
                  </a:lnTo>
                  <a:lnTo>
                    <a:pt x="608" y="324"/>
                  </a:lnTo>
                  <a:lnTo>
                    <a:pt x="608" y="323"/>
                  </a:lnTo>
                  <a:lnTo>
                    <a:pt x="608" y="324"/>
                  </a:lnTo>
                  <a:lnTo>
                    <a:pt x="608" y="323"/>
                  </a:lnTo>
                  <a:lnTo>
                    <a:pt x="609" y="324"/>
                  </a:lnTo>
                  <a:lnTo>
                    <a:pt x="609" y="323"/>
                  </a:lnTo>
                  <a:lnTo>
                    <a:pt x="609" y="324"/>
                  </a:lnTo>
                  <a:lnTo>
                    <a:pt x="610" y="324"/>
                  </a:lnTo>
                  <a:lnTo>
                    <a:pt x="610" y="323"/>
                  </a:lnTo>
                  <a:lnTo>
                    <a:pt x="610" y="324"/>
                  </a:lnTo>
                  <a:lnTo>
                    <a:pt x="610" y="323"/>
                  </a:lnTo>
                  <a:lnTo>
                    <a:pt x="611" y="324"/>
                  </a:lnTo>
                  <a:lnTo>
                    <a:pt x="611" y="323"/>
                  </a:lnTo>
                  <a:lnTo>
                    <a:pt x="611" y="324"/>
                  </a:lnTo>
                  <a:lnTo>
                    <a:pt x="612" y="324"/>
                  </a:lnTo>
                  <a:lnTo>
                    <a:pt x="612" y="323"/>
                  </a:lnTo>
                  <a:lnTo>
                    <a:pt x="612" y="324"/>
                  </a:lnTo>
                  <a:lnTo>
                    <a:pt x="612" y="323"/>
                  </a:lnTo>
                  <a:lnTo>
                    <a:pt x="612" y="324"/>
                  </a:lnTo>
                  <a:lnTo>
                    <a:pt x="613" y="324"/>
                  </a:lnTo>
                  <a:lnTo>
                    <a:pt x="613" y="323"/>
                  </a:lnTo>
                  <a:lnTo>
                    <a:pt x="613" y="324"/>
                  </a:lnTo>
                  <a:lnTo>
                    <a:pt x="613" y="323"/>
                  </a:lnTo>
                  <a:lnTo>
                    <a:pt x="614" y="324"/>
                  </a:lnTo>
                  <a:lnTo>
                    <a:pt x="615" y="324"/>
                  </a:lnTo>
                  <a:lnTo>
                    <a:pt x="615" y="323"/>
                  </a:lnTo>
                  <a:lnTo>
                    <a:pt x="616" y="324"/>
                  </a:lnTo>
                  <a:lnTo>
                    <a:pt x="616" y="323"/>
                  </a:lnTo>
                  <a:lnTo>
                    <a:pt x="616" y="324"/>
                  </a:lnTo>
                  <a:lnTo>
                    <a:pt x="616" y="323"/>
                  </a:lnTo>
                  <a:lnTo>
                    <a:pt x="616" y="324"/>
                  </a:lnTo>
                  <a:lnTo>
                    <a:pt x="616" y="323"/>
                  </a:lnTo>
                  <a:lnTo>
                    <a:pt x="617" y="324"/>
                  </a:lnTo>
                  <a:lnTo>
                    <a:pt x="617" y="323"/>
                  </a:lnTo>
                  <a:lnTo>
                    <a:pt x="617" y="324"/>
                  </a:lnTo>
                  <a:lnTo>
                    <a:pt x="617" y="323"/>
                  </a:lnTo>
                  <a:lnTo>
                    <a:pt x="617" y="324"/>
                  </a:lnTo>
                  <a:lnTo>
                    <a:pt x="617" y="323"/>
                  </a:lnTo>
                  <a:lnTo>
                    <a:pt x="618" y="324"/>
                  </a:lnTo>
                  <a:lnTo>
                    <a:pt x="618" y="323"/>
                  </a:lnTo>
                  <a:lnTo>
                    <a:pt x="618" y="324"/>
                  </a:lnTo>
                  <a:lnTo>
                    <a:pt x="618" y="323"/>
                  </a:lnTo>
                  <a:lnTo>
                    <a:pt x="619" y="324"/>
                  </a:lnTo>
                  <a:lnTo>
                    <a:pt x="619" y="323"/>
                  </a:lnTo>
                  <a:lnTo>
                    <a:pt x="619" y="324"/>
                  </a:lnTo>
                  <a:lnTo>
                    <a:pt x="619" y="323"/>
                  </a:lnTo>
                  <a:lnTo>
                    <a:pt x="619" y="324"/>
                  </a:lnTo>
                  <a:lnTo>
                    <a:pt x="619" y="323"/>
                  </a:lnTo>
                  <a:lnTo>
                    <a:pt x="620" y="324"/>
                  </a:lnTo>
                  <a:lnTo>
                    <a:pt x="620" y="323"/>
                  </a:lnTo>
                  <a:lnTo>
                    <a:pt x="620" y="324"/>
                  </a:lnTo>
                  <a:lnTo>
                    <a:pt x="621" y="324"/>
                  </a:lnTo>
                  <a:lnTo>
                    <a:pt x="621" y="323"/>
                  </a:lnTo>
                  <a:lnTo>
                    <a:pt x="621" y="324"/>
                  </a:lnTo>
                  <a:lnTo>
                    <a:pt x="622" y="324"/>
                  </a:lnTo>
                  <a:lnTo>
                    <a:pt x="622" y="323"/>
                  </a:lnTo>
                  <a:lnTo>
                    <a:pt x="623" y="324"/>
                  </a:lnTo>
                  <a:lnTo>
                    <a:pt x="623" y="323"/>
                  </a:lnTo>
                  <a:lnTo>
                    <a:pt x="623" y="324"/>
                  </a:lnTo>
                  <a:lnTo>
                    <a:pt x="623" y="323"/>
                  </a:lnTo>
                  <a:lnTo>
                    <a:pt x="624" y="324"/>
                  </a:lnTo>
                  <a:lnTo>
                    <a:pt x="624" y="323"/>
                  </a:lnTo>
                  <a:lnTo>
                    <a:pt x="624" y="324"/>
                  </a:lnTo>
                  <a:lnTo>
                    <a:pt x="624" y="323"/>
                  </a:lnTo>
                  <a:lnTo>
                    <a:pt x="624" y="324"/>
                  </a:lnTo>
                  <a:lnTo>
                    <a:pt x="624" y="323"/>
                  </a:lnTo>
                  <a:lnTo>
                    <a:pt x="625" y="324"/>
                  </a:lnTo>
                  <a:lnTo>
                    <a:pt x="625" y="323"/>
                  </a:lnTo>
                  <a:lnTo>
                    <a:pt x="625" y="324"/>
                  </a:lnTo>
                  <a:lnTo>
                    <a:pt x="625" y="323"/>
                  </a:lnTo>
                  <a:lnTo>
                    <a:pt x="625" y="324"/>
                  </a:lnTo>
                  <a:lnTo>
                    <a:pt x="626" y="324"/>
                  </a:lnTo>
                  <a:lnTo>
                    <a:pt x="626" y="323"/>
                  </a:lnTo>
                  <a:lnTo>
                    <a:pt x="626" y="324"/>
                  </a:lnTo>
                  <a:lnTo>
                    <a:pt x="626" y="323"/>
                  </a:lnTo>
                  <a:lnTo>
                    <a:pt x="627" y="324"/>
                  </a:lnTo>
                  <a:lnTo>
                    <a:pt x="627" y="323"/>
                  </a:lnTo>
                  <a:lnTo>
                    <a:pt x="627" y="324"/>
                  </a:lnTo>
                  <a:lnTo>
                    <a:pt x="627" y="323"/>
                  </a:lnTo>
                  <a:lnTo>
                    <a:pt x="628" y="324"/>
                  </a:lnTo>
                  <a:lnTo>
                    <a:pt x="628" y="323"/>
                  </a:lnTo>
                  <a:lnTo>
                    <a:pt x="628" y="324"/>
                  </a:lnTo>
                  <a:lnTo>
                    <a:pt x="628" y="323"/>
                  </a:lnTo>
                  <a:lnTo>
                    <a:pt x="628" y="324"/>
                  </a:lnTo>
                  <a:lnTo>
                    <a:pt x="629" y="324"/>
                  </a:lnTo>
                  <a:lnTo>
                    <a:pt x="630" y="324"/>
                  </a:lnTo>
                  <a:lnTo>
                    <a:pt x="630" y="323"/>
                  </a:lnTo>
                  <a:lnTo>
                    <a:pt x="630" y="324"/>
                  </a:lnTo>
                  <a:lnTo>
                    <a:pt x="630" y="323"/>
                  </a:lnTo>
                  <a:lnTo>
                    <a:pt x="631" y="324"/>
                  </a:lnTo>
                  <a:lnTo>
                    <a:pt x="631" y="323"/>
                  </a:lnTo>
                  <a:lnTo>
                    <a:pt x="632" y="324"/>
                  </a:lnTo>
                  <a:lnTo>
                    <a:pt x="632" y="323"/>
                  </a:lnTo>
                  <a:lnTo>
                    <a:pt x="633" y="324"/>
                  </a:lnTo>
                  <a:lnTo>
                    <a:pt x="633" y="323"/>
                  </a:lnTo>
                  <a:lnTo>
                    <a:pt x="633" y="324"/>
                  </a:lnTo>
                  <a:lnTo>
                    <a:pt x="633" y="323"/>
                  </a:lnTo>
                  <a:lnTo>
                    <a:pt x="633" y="324"/>
                  </a:lnTo>
                  <a:lnTo>
                    <a:pt x="633" y="323"/>
                  </a:lnTo>
                  <a:lnTo>
                    <a:pt x="634" y="324"/>
                  </a:lnTo>
                  <a:lnTo>
                    <a:pt x="634" y="323"/>
                  </a:lnTo>
                  <a:lnTo>
                    <a:pt x="634" y="324"/>
                  </a:lnTo>
                  <a:lnTo>
                    <a:pt x="634" y="323"/>
                  </a:lnTo>
                  <a:lnTo>
                    <a:pt x="635" y="324"/>
                  </a:lnTo>
                  <a:lnTo>
                    <a:pt x="635" y="323"/>
                  </a:lnTo>
                  <a:lnTo>
                    <a:pt x="635" y="324"/>
                  </a:lnTo>
                  <a:lnTo>
                    <a:pt x="635" y="323"/>
                  </a:lnTo>
                  <a:lnTo>
                    <a:pt x="635" y="324"/>
                  </a:lnTo>
                  <a:lnTo>
                    <a:pt x="635" y="323"/>
                  </a:lnTo>
                  <a:lnTo>
                    <a:pt x="636" y="324"/>
                  </a:lnTo>
                  <a:lnTo>
                    <a:pt x="636" y="323"/>
                  </a:lnTo>
                  <a:lnTo>
                    <a:pt x="636" y="324"/>
                  </a:lnTo>
                  <a:lnTo>
                    <a:pt x="636" y="323"/>
                  </a:lnTo>
                  <a:lnTo>
                    <a:pt x="636" y="324"/>
                  </a:lnTo>
                  <a:lnTo>
                    <a:pt x="636" y="323"/>
                  </a:lnTo>
                  <a:lnTo>
                    <a:pt x="637" y="324"/>
                  </a:lnTo>
                  <a:lnTo>
                    <a:pt x="637" y="323"/>
                  </a:lnTo>
                  <a:lnTo>
                    <a:pt x="637" y="324"/>
                  </a:lnTo>
                  <a:lnTo>
                    <a:pt x="637" y="323"/>
                  </a:lnTo>
                  <a:lnTo>
                    <a:pt x="638" y="324"/>
                  </a:lnTo>
                  <a:lnTo>
                    <a:pt x="638" y="323"/>
                  </a:lnTo>
                  <a:lnTo>
                    <a:pt x="638" y="324"/>
                  </a:lnTo>
                  <a:lnTo>
                    <a:pt x="638" y="323"/>
                  </a:lnTo>
                  <a:lnTo>
                    <a:pt x="639" y="324"/>
                  </a:lnTo>
                  <a:lnTo>
                    <a:pt x="639" y="323"/>
                  </a:lnTo>
                  <a:lnTo>
                    <a:pt x="639" y="324"/>
                  </a:lnTo>
                  <a:lnTo>
                    <a:pt x="639" y="323"/>
                  </a:lnTo>
                  <a:lnTo>
                    <a:pt x="639" y="324"/>
                  </a:lnTo>
                  <a:lnTo>
                    <a:pt x="639" y="323"/>
                  </a:lnTo>
                  <a:lnTo>
                    <a:pt x="640" y="324"/>
                  </a:lnTo>
                  <a:lnTo>
                    <a:pt x="641" y="324"/>
                  </a:lnTo>
                  <a:lnTo>
                    <a:pt x="641" y="323"/>
                  </a:lnTo>
                  <a:lnTo>
                    <a:pt x="641" y="324"/>
                  </a:lnTo>
                  <a:lnTo>
                    <a:pt x="641" y="323"/>
                  </a:lnTo>
                  <a:lnTo>
                    <a:pt x="642" y="324"/>
                  </a:lnTo>
                  <a:lnTo>
                    <a:pt x="642" y="323"/>
                  </a:lnTo>
                  <a:lnTo>
                    <a:pt x="642" y="324"/>
                  </a:lnTo>
                  <a:lnTo>
                    <a:pt x="642" y="323"/>
                  </a:lnTo>
                  <a:lnTo>
                    <a:pt x="643" y="324"/>
                  </a:lnTo>
                  <a:lnTo>
                    <a:pt x="643" y="323"/>
                  </a:lnTo>
                  <a:lnTo>
                    <a:pt x="643" y="324"/>
                  </a:lnTo>
                  <a:lnTo>
                    <a:pt x="643" y="323"/>
                  </a:lnTo>
                  <a:lnTo>
                    <a:pt x="644" y="324"/>
                  </a:lnTo>
                  <a:lnTo>
                    <a:pt x="644" y="323"/>
                  </a:lnTo>
                  <a:lnTo>
                    <a:pt x="644" y="324"/>
                  </a:lnTo>
                  <a:lnTo>
                    <a:pt x="645" y="324"/>
                  </a:lnTo>
                  <a:lnTo>
                    <a:pt x="645" y="323"/>
                  </a:lnTo>
                  <a:lnTo>
                    <a:pt x="645" y="324"/>
                  </a:lnTo>
                  <a:lnTo>
                    <a:pt x="645" y="323"/>
                  </a:lnTo>
                  <a:lnTo>
                    <a:pt x="646" y="324"/>
                  </a:lnTo>
                  <a:lnTo>
                    <a:pt x="646" y="323"/>
                  </a:lnTo>
                  <a:lnTo>
                    <a:pt x="646" y="324"/>
                  </a:lnTo>
                  <a:lnTo>
                    <a:pt x="646" y="323"/>
                  </a:lnTo>
                  <a:lnTo>
                    <a:pt x="647" y="324"/>
                  </a:lnTo>
                  <a:lnTo>
                    <a:pt x="647" y="323"/>
                  </a:lnTo>
                  <a:lnTo>
                    <a:pt x="647" y="324"/>
                  </a:lnTo>
                  <a:lnTo>
                    <a:pt x="647" y="323"/>
                  </a:lnTo>
                  <a:lnTo>
                    <a:pt x="647" y="324"/>
                  </a:lnTo>
                  <a:lnTo>
                    <a:pt x="647" y="323"/>
                  </a:lnTo>
                  <a:lnTo>
                    <a:pt x="648" y="324"/>
                  </a:lnTo>
                  <a:lnTo>
                    <a:pt x="648" y="323"/>
                  </a:lnTo>
                  <a:lnTo>
                    <a:pt x="648" y="324"/>
                  </a:lnTo>
                  <a:lnTo>
                    <a:pt x="648" y="323"/>
                  </a:lnTo>
                  <a:lnTo>
                    <a:pt x="648" y="324"/>
                  </a:lnTo>
                  <a:lnTo>
                    <a:pt x="649" y="324"/>
                  </a:lnTo>
                  <a:lnTo>
                    <a:pt x="649" y="323"/>
                  </a:lnTo>
                  <a:lnTo>
                    <a:pt x="649" y="324"/>
                  </a:lnTo>
                  <a:lnTo>
                    <a:pt x="649" y="323"/>
                  </a:lnTo>
                  <a:lnTo>
                    <a:pt x="649" y="324"/>
                  </a:lnTo>
                  <a:lnTo>
                    <a:pt x="649" y="323"/>
                  </a:lnTo>
                  <a:lnTo>
                    <a:pt x="650" y="324"/>
                  </a:lnTo>
                  <a:lnTo>
                    <a:pt x="650" y="323"/>
                  </a:lnTo>
                  <a:lnTo>
                    <a:pt x="650" y="324"/>
                  </a:lnTo>
                  <a:lnTo>
                    <a:pt x="650" y="323"/>
                  </a:lnTo>
                  <a:lnTo>
                    <a:pt x="650" y="324"/>
                  </a:lnTo>
                  <a:lnTo>
                    <a:pt x="650" y="323"/>
                  </a:lnTo>
                  <a:lnTo>
                    <a:pt x="651" y="324"/>
                  </a:lnTo>
                  <a:lnTo>
                    <a:pt x="651" y="323"/>
                  </a:lnTo>
                  <a:lnTo>
                    <a:pt x="651" y="324"/>
                  </a:lnTo>
                  <a:lnTo>
                    <a:pt x="651" y="323"/>
                  </a:lnTo>
                  <a:lnTo>
                    <a:pt x="652" y="324"/>
                  </a:lnTo>
                  <a:lnTo>
                    <a:pt x="652" y="323"/>
                  </a:lnTo>
                  <a:lnTo>
                    <a:pt x="652" y="324"/>
                  </a:lnTo>
                  <a:lnTo>
                    <a:pt x="652" y="323"/>
                  </a:lnTo>
                  <a:lnTo>
                    <a:pt x="653" y="324"/>
                  </a:lnTo>
                  <a:lnTo>
                    <a:pt x="653" y="323"/>
                  </a:lnTo>
                  <a:lnTo>
                    <a:pt x="653" y="324"/>
                  </a:lnTo>
                  <a:lnTo>
                    <a:pt x="653" y="323"/>
                  </a:lnTo>
                  <a:lnTo>
                    <a:pt x="654" y="324"/>
                  </a:lnTo>
                  <a:lnTo>
                    <a:pt x="654" y="323"/>
                  </a:lnTo>
                  <a:lnTo>
                    <a:pt x="654" y="324"/>
                  </a:lnTo>
                  <a:lnTo>
                    <a:pt x="654" y="323"/>
                  </a:lnTo>
                  <a:lnTo>
                    <a:pt x="654" y="324"/>
                  </a:lnTo>
                  <a:lnTo>
                    <a:pt x="655" y="324"/>
                  </a:lnTo>
                  <a:lnTo>
                    <a:pt x="655" y="323"/>
                  </a:lnTo>
                  <a:lnTo>
                    <a:pt x="655" y="324"/>
                  </a:lnTo>
                  <a:lnTo>
                    <a:pt x="656" y="324"/>
                  </a:lnTo>
                  <a:lnTo>
                    <a:pt x="656" y="323"/>
                  </a:lnTo>
                  <a:lnTo>
                    <a:pt x="656" y="324"/>
                  </a:lnTo>
                  <a:lnTo>
                    <a:pt x="656" y="323"/>
                  </a:lnTo>
                  <a:lnTo>
                    <a:pt x="656" y="324"/>
                  </a:lnTo>
                  <a:lnTo>
                    <a:pt x="656" y="323"/>
                  </a:lnTo>
                  <a:lnTo>
                    <a:pt x="657" y="324"/>
                  </a:lnTo>
                  <a:lnTo>
                    <a:pt x="657" y="323"/>
                  </a:lnTo>
                  <a:lnTo>
                    <a:pt x="657" y="324"/>
                  </a:lnTo>
                  <a:lnTo>
                    <a:pt x="657" y="323"/>
                  </a:lnTo>
                  <a:lnTo>
                    <a:pt x="658" y="324"/>
                  </a:lnTo>
                  <a:lnTo>
                    <a:pt x="658" y="323"/>
                  </a:lnTo>
                  <a:lnTo>
                    <a:pt x="658" y="324"/>
                  </a:lnTo>
                  <a:lnTo>
                    <a:pt x="658" y="323"/>
                  </a:lnTo>
                  <a:lnTo>
                    <a:pt x="658" y="324"/>
                  </a:lnTo>
                  <a:lnTo>
                    <a:pt x="658" y="323"/>
                  </a:lnTo>
                  <a:lnTo>
                    <a:pt x="659" y="324"/>
                  </a:lnTo>
                  <a:lnTo>
                    <a:pt x="659" y="323"/>
                  </a:lnTo>
                  <a:lnTo>
                    <a:pt x="659" y="324"/>
                  </a:lnTo>
                  <a:lnTo>
                    <a:pt x="659" y="323"/>
                  </a:lnTo>
                  <a:lnTo>
                    <a:pt x="660" y="324"/>
                  </a:lnTo>
                  <a:lnTo>
                    <a:pt x="660" y="323"/>
                  </a:lnTo>
                  <a:lnTo>
                    <a:pt x="660" y="324"/>
                  </a:lnTo>
                  <a:lnTo>
                    <a:pt x="660" y="323"/>
                  </a:lnTo>
                  <a:lnTo>
                    <a:pt x="660" y="324"/>
                  </a:lnTo>
                  <a:lnTo>
                    <a:pt x="660" y="323"/>
                  </a:lnTo>
                  <a:lnTo>
                    <a:pt x="661" y="324"/>
                  </a:lnTo>
                  <a:lnTo>
                    <a:pt x="661" y="323"/>
                  </a:lnTo>
                  <a:lnTo>
                    <a:pt x="662" y="324"/>
                  </a:lnTo>
                  <a:lnTo>
                    <a:pt x="662" y="323"/>
                  </a:lnTo>
                  <a:lnTo>
                    <a:pt x="662" y="324"/>
                  </a:lnTo>
                  <a:lnTo>
                    <a:pt x="663" y="324"/>
                  </a:lnTo>
                  <a:lnTo>
                    <a:pt x="663" y="323"/>
                  </a:lnTo>
                  <a:lnTo>
                    <a:pt x="663" y="324"/>
                  </a:lnTo>
                  <a:lnTo>
                    <a:pt x="664" y="324"/>
                  </a:lnTo>
                  <a:lnTo>
                    <a:pt x="664" y="323"/>
                  </a:lnTo>
                  <a:lnTo>
                    <a:pt x="664" y="324"/>
                  </a:lnTo>
                  <a:lnTo>
                    <a:pt x="664" y="323"/>
                  </a:lnTo>
                  <a:lnTo>
                    <a:pt x="665" y="324"/>
                  </a:lnTo>
                  <a:lnTo>
                    <a:pt x="665" y="323"/>
                  </a:lnTo>
                  <a:lnTo>
                    <a:pt x="665" y="324"/>
                  </a:lnTo>
                  <a:lnTo>
                    <a:pt x="665" y="323"/>
                  </a:lnTo>
                  <a:lnTo>
                    <a:pt x="666" y="324"/>
                  </a:lnTo>
                  <a:lnTo>
                    <a:pt x="666" y="323"/>
                  </a:lnTo>
                  <a:lnTo>
                    <a:pt x="666" y="324"/>
                  </a:lnTo>
                  <a:lnTo>
                    <a:pt x="667" y="324"/>
                  </a:lnTo>
                  <a:lnTo>
                    <a:pt x="667" y="323"/>
                  </a:lnTo>
                  <a:lnTo>
                    <a:pt x="667" y="324"/>
                  </a:lnTo>
                  <a:lnTo>
                    <a:pt x="668" y="324"/>
                  </a:lnTo>
                  <a:lnTo>
                    <a:pt x="668" y="323"/>
                  </a:lnTo>
                  <a:lnTo>
                    <a:pt x="668" y="324"/>
                  </a:lnTo>
                  <a:lnTo>
                    <a:pt x="668" y="323"/>
                  </a:lnTo>
                  <a:lnTo>
                    <a:pt x="669" y="324"/>
                  </a:lnTo>
                  <a:lnTo>
                    <a:pt x="669" y="323"/>
                  </a:lnTo>
                  <a:lnTo>
                    <a:pt x="669" y="324"/>
                  </a:lnTo>
                  <a:lnTo>
                    <a:pt x="669" y="323"/>
                  </a:lnTo>
                  <a:lnTo>
                    <a:pt x="669" y="324"/>
                  </a:lnTo>
                  <a:lnTo>
                    <a:pt x="669" y="323"/>
                  </a:lnTo>
                  <a:lnTo>
                    <a:pt x="670" y="324"/>
                  </a:lnTo>
                  <a:lnTo>
                    <a:pt x="670" y="323"/>
                  </a:lnTo>
                  <a:lnTo>
                    <a:pt x="670" y="324"/>
                  </a:lnTo>
                  <a:lnTo>
                    <a:pt x="670" y="323"/>
                  </a:lnTo>
                  <a:lnTo>
                    <a:pt x="670" y="324"/>
                  </a:lnTo>
                  <a:lnTo>
                    <a:pt x="671" y="324"/>
                  </a:lnTo>
                  <a:lnTo>
                    <a:pt x="671" y="323"/>
                  </a:lnTo>
                  <a:lnTo>
                    <a:pt x="671" y="324"/>
                  </a:lnTo>
                  <a:lnTo>
                    <a:pt x="672" y="324"/>
                  </a:lnTo>
                  <a:lnTo>
                    <a:pt x="672" y="323"/>
                  </a:lnTo>
                  <a:lnTo>
                    <a:pt x="672" y="324"/>
                  </a:lnTo>
                  <a:lnTo>
                    <a:pt x="672" y="323"/>
                  </a:lnTo>
                  <a:lnTo>
                    <a:pt x="673" y="324"/>
                  </a:lnTo>
                  <a:lnTo>
                    <a:pt x="673" y="323"/>
                  </a:lnTo>
                  <a:lnTo>
                    <a:pt x="673" y="324"/>
                  </a:lnTo>
                  <a:lnTo>
                    <a:pt x="673" y="323"/>
                  </a:lnTo>
                  <a:lnTo>
                    <a:pt x="674" y="324"/>
                  </a:lnTo>
                  <a:lnTo>
                    <a:pt x="675" y="324"/>
                  </a:lnTo>
                  <a:lnTo>
                    <a:pt x="675" y="323"/>
                  </a:lnTo>
                  <a:lnTo>
                    <a:pt x="676" y="324"/>
                  </a:lnTo>
                  <a:lnTo>
                    <a:pt x="676" y="323"/>
                  </a:lnTo>
                  <a:lnTo>
                    <a:pt x="676" y="324"/>
                  </a:lnTo>
                  <a:lnTo>
                    <a:pt x="676" y="323"/>
                  </a:lnTo>
                  <a:lnTo>
                    <a:pt x="676" y="324"/>
                  </a:lnTo>
                  <a:lnTo>
                    <a:pt x="676" y="323"/>
                  </a:lnTo>
                  <a:lnTo>
                    <a:pt x="677" y="324"/>
                  </a:lnTo>
                  <a:lnTo>
                    <a:pt x="677" y="323"/>
                  </a:lnTo>
                  <a:lnTo>
                    <a:pt x="677" y="324"/>
                  </a:lnTo>
                  <a:lnTo>
                    <a:pt x="677" y="323"/>
                  </a:lnTo>
                  <a:lnTo>
                    <a:pt x="677" y="324"/>
                  </a:lnTo>
                  <a:lnTo>
                    <a:pt x="678" y="324"/>
                  </a:lnTo>
                  <a:lnTo>
                    <a:pt x="678" y="323"/>
                  </a:lnTo>
                  <a:lnTo>
                    <a:pt x="678" y="324"/>
                  </a:lnTo>
                  <a:lnTo>
                    <a:pt x="678" y="323"/>
                  </a:lnTo>
                  <a:lnTo>
                    <a:pt x="678" y="324"/>
                  </a:lnTo>
                  <a:lnTo>
                    <a:pt x="678" y="323"/>
                  </a:lnTo>
                  <a:lnTo>
                    <a:pt x="679" y="324"/>
                  </a:lnTo>
                  <a:lnTo>
                    <a:pt x="679" y="323"/>
                  </a:lnTo>
                  <a:lnTo>
                    <a:pt x="680" y="324"/>
                  </a:lnTo>
                  <a:lnTo>
                    <a:pt x="680" y="323"/>
                  </a:lnTo>
                  <a:lnTo>
                    <a:pt x="681" y="324"/>
                  </a:lnTo>
                  <a:lnTo>
                    <a:pt x="681" y="323"/>
                  </a:lnTo>
                  <a:lnTo>
                    <a:pt x="681" y="324"/>
                  </a:lnTo>
                  <a:lnTo>
                    <a:pt x="681" y="323"/>
                  </a:lnTo>
                  <a:lnTo>
                    <a:pt x="681" y="324"/>
                  </a:lnTo>
                  <a:lnTo>
                    <a:pt x="681" y="323"/>
                  </a:lnTo>
                  <a:lnTo>
                    <a:pt x="682" y="324"/>
                  </a:lnTo>
                  <a:lnTo>
                    <a:pt x="682" y="323"/>
                  </a:lnTo>
                  <a:lnTo>
                    <a:pt x="682" y="324"/>
                  </a:lnTo>
                  <a:lnTo>
                    <a:pt x="682" y="323"/>
                  </a:lnTo>
                  <a:lnTo>
                    <a:pt x="682" y="324"/>
                  </a:lnTo>
                  <a:lnTo>
                    <a:pt x="682" y="323"/>
                  </a:lnTo>
                  <a:lnTo>
                    <a:pt x="683" y="324"/>
                  </a:lnTo>
                  <a:lnTo>
                    <a:pt x="683" y="323"/>
                  </a:lnTo>
                  <a:lnTo>
                    <a:pt x="683" y="324"/>
                  </a:lnTo>
                  <a:lnTo>
                    <a:pt x="683" y="323"/>
                  </a:lnTo>
                  <a:lnTo>
                    <a:pt x="684" y="324"/>
                  </a:lnTo>
                  <a:lnTo>
                    <a:pt x="684" y="323"/>
                  </a:lnTo>
                  <a:lnTo>
                    <a:pt x="684" y="324"/>
                  </a:lnTo>
                  <a:lnTo>
                    <a:pt x="685" y="324"/>
                  </a:lnTo>
                  <a:lnTo>
                    <a:pt x="685" y="323"/>
                  </a:lnTo>
                  <a:lnTo>
                    <a:pt x="685" y="324"/>
                  </a:lnTo>
                  <a:lnTo>
                    <a:pt x="685" y="323"/>
                  </a:lnTo>
                  <a:lnTo>
                    <a:pt x="685" y="324"/>
                  </a:lnTo>
                  <a:lnTo>
                    <a:pt x="685" y="323"/>
                  </a:lnTo>
                  <a:lnTo>
                    <a:pt x="686" y="324"/>
                  </a:lnTo>
                  <a:lnTo>
                    <a:pt x="686" y="323"/>
                  </a:lnTo>
                  <a:lnTo>
                    <a:pt x="686" y="324"/>
                  </a:lnTo>
                  <a:lnTo>
                    <a:pt x="686" y="323"/>
                  </a:lnTo>
                  <a:lnTo>
                    <a:pt x="686" y="324"/>
                  </a:lnTo>
                  <a:lnTo>
                    <a:pt x="687" y="324"/>
                  </a:lnTo>
                  <a:lnTo>
                    <a:pt x="687" y="323"/>
                  </a:lnTo>
                  <a:lnTo>
                    <a:pt x="687" y="324"/>
                  </a:lnTo>
                  <a:lnTo>
                    <a:pt x="688" y="324"/>
                  </a:lnTo>
                  <a:lnTo>
                    <a:pt x="688" y="323"/>
                  </a:lnTo>
                  <a:lnTo>
                    <a:pt x="688" y="324"/>
                  </a:lnTo>
                  <a:lnTo>
                    <a:pt x="688" y="323"/>
                  </a:lnTo>
                  <a:lnTo>
                    <a:pt x="689" y="324"/>
                  </a:lnTo>
                  <a:lnTo>
                    <a:pt x="689" y="323"/>
                  </a:lnTo>
                  <a:lnTo>
                    <a:pt x="689" y="324"/>
                  </a:lnTo>
                  <a:lnTo>
                    <a:pt x="689" y="323"/>
                  </a:lnTo>
                  <a:lnTo>
                    <a:pt x="689" y="324"/>
                  </a:lnTo>
                  <a:lnTo>
                    <a:pt x="689" y="323"/>
                  </a:lnTo>
                  <a:lnTo>
                    <a:pt x="690" y="324"/>
                  </a:lnTo>
                  <a:lnTo>
                    <a:pt x="690" y="323"/>
                  </a:lnTo>
                  <a:lnTo>
                    <a:pt x="690" y="324"/>
                  </a:lnTo>
                  <a:lnTo>
                    <a:pt x="690" y="323"/>
                  </a:lnTo>
                  <a:lnTo>
                    <a:pt x="691" y="324"/>
                  </a:lnTo>
                  <a:lnTo>
                    <a:pt x="691" y="323"/>
                  </a:lnTo>
                  <a:lnTo>
                    <a:pt x="691" y="324"/>
                  </a:lnTo>
                  <a:lnTo>
                    <a:pt x="692" y="324"/>
                  </a:lnTo>
                  <a:lnTo>
                    <a:pt x="692" y="323"/>
                  </a:lnTo>
                  <a:lnTo>
                    <a:pt x="692" y="324"/>
                  </a:lnTo>
                  <a:lnTo>
                    <a:pt x="692" y="323"/>
                  </a:lnTo>
                  <a:lnTo>
                    <a:pt x="693" y="324"/>
                  </a:lnTo>
                  <a:lnTo>
                    <a:pt x="693" y="323"/>
                  </a:lnTo>
                  <a:lnTo>
                    <a:pt x="693" y="324"/>
                  </a:lnTo>
                  <a:lnTo>
                    <a:pt x="693" y="323"/>
                  </a:lnTo>
                  <a:lnTo>
                    <a:pt x="694" y="324"/>
                  </a:lnTo>
                  <a:lnTo>
                    <a:pt x="695" y="324"/>
                  </a:lnTo>
                  <a:lnTo>
                    <a:pt x="695" y="323"/>
                  </a:lnTo>
                  <a:lnTo>
                    <a:pt x="695" y="324"/>
                  </a:lnTo>
                  <a:lnTo>
                    <a:pt x="696" y="324"/>
                  </a:lnTo>
                  <a:lnTo>
                    <a:pt x="696" y="323"/>
                  </a:lnTo>
                  <a:lnTo>
                    <a:pt x="696" y="324"/>
                  </a:lnTo>
                  <a:lnTo>
                    <a:pt x="697" y="324"/>
                  </a:lnTo>
                  <a:lnTo>
                    <a:pt x="697" y="323"/>
                  </a:lnTo>
                  <a:lnTo>
                    <a:pt x="697" y="324"/>
                  </a:lnTo>
                  <a:lnTo>
                    <a:pt x="697" y="323"/>
                  </a:lnTo>
                  <a:lnTo>
                    <a:pt x="697" y="324"/>
                  </a:lnTo>
                  <a:lnTo>
                    <a:pt x="697" y="323"/>
                  </a:lnTo>
                  <a:lnTo>
                    <a:pt x="698" y="324"/>
                  </a:lnTo>
                  <a:lnTo>
                    <a:pt x="698" y="323"/>
                  </a:lnTo>
                  <a:lnTo>
                    <a:pt x="698" y="324"/>
                  </a:lnTo>
                  <a:lnTo>
                    <a:pt x="698" y="323"/>
                  </a:lnTo>
                  <a:lnTo>
                    <a:pt x="699" y="324"/>
                  </a:lnTo>
                  <a:lnTo>
                    <a:pt x="699" y="323"/>
                  </a:lnTo>
                  <a:lnTo>
                    <a:pt x="699" y="324"/>
                  </a:lnTo>
                  <a:lnTo>
                    <a:pt x="699" y="323"/>
                  </a:lnTo>
                  <a:lnTo>
                    <a:pt x="700" y="324"/>
                  </a:lnTo>
                  <a:lnTo>
                    <a:pt x="700" y="323"/>
                  </a:lnTo>
                  <a:lnTo>
                    <a:pt x="700" y="324"/>
                  </a:lnTo>
                  <a:lnTo>
                    <a:pt x="700" y="323"/>
                  </a:lnTo>
                  <a:lnTo>
                    <a:pt x="700" y="324"/>
                  </a:lnTo>
                  <a:lnTo>
                    <a:pt x="700" y="323"/>
                  </a:lnTo>
                  <a:lnTo>
                    <a:pt x="701" y="324"/>
                  </a:lnTo>
                  <a:lnTo>
                    <a:pt x="701" y="323"/>
                  </a:lnTo>
                  <a:lnTo>
                    <a:pt x="702" y="324"/>
                  </a:lnTo>
                  <a:lnTo>
                    <a:pt x="702" y="323"/>
                  </a:lnTo>
                  <a:lnTo>
                    <a:pt x="702" y="324"/>
                  </a:lnTo>
                  <a:lnTo>
                    <a:pt x="702" y="323"/>
                  </a:lnTo>
                  <a:lnTo>
                    <a:pt x="703" y="324"/>
                  </a:lnTo>
                  <a:lnTo>
                    <a:pt x="703" y="323"/>
                  </a:lnTo>
                  <a:lnTo>
                    <a:pt x="703" y="324"/>
                  </a:lnTo>
                  <a:lnTo>
                    <a:pt x="703" y="323"/>
                  </a:lnTo>
                  <a:lnTo>
                    <a:pt x="704" y="324"/>
                  </a:lnTo>
                  <a:lnTo>
                    <a:pt x="704" y="323"/>
                  </a:lnTo>
                  <a:lnTo>
                    <a:pt x="704" y="324"/>
                  </a:lnTo>
                  <a:lnTo>
                    <a:pt x="704" y="323"/>
                  </a:lnTo>
                  <a:lnTo>
                    <a:pt x="704" y="324"/>
                  </a:lnTo>
                  <a:lnTo>
                    <a:pt x="704" y="323"/>
                  </a:lnTo>
                  <a:lnTo>
                    <a:pt x="705" y="324"/>
                  </a:lnTo>
                  <a:lnTo>
                    <a:pt x="705" y="323"/>
                  </a:lnTo>
                  <a:lnTo>
                    <a:pt x="705" y="324"/>
                  </a:lnTo>
                  <a:lnTo>
                    <a:pt x="705" y="323"/>
                  </a:lnTo>
                  <a:lnTo>
                    <a:pt x="706" y="324"/>
                  </a:lnTo>
                  <a:lnTo>
                    <a:pt x="706" y="323"/>
                  </a:lnTo>
                  <a:lnTo>
                    <a:pt x="706" y="324"/>
                  </a:lnTo>
                  <a:lnTo>
                    <a:pt x="706" y="323"/>
                  </a:lnTo>
                  <a:lnTo>
                    <a:pt x="706" y="324"/>
                  </a:lnTo>
                  <a:lnTo>
                    <a:pt x="706" y="323"/>
                  </a:lnTo>
                  <a:lnTo>
                    <a:pt x="707" y="324"/>
                  </a:lnTo>
                  <a:lnTo>
                    <a:pt x="707" y="323"/>
                  </a:lnTo>
                  <a:lnTo>
                    <a:pt x="707" y="324"/>
                  </a:lnTo>
                  <a:lnTo>
                    <a:pt x="707" y="323"/>
                  </a:lnTo>
                  <a:lnTo>
                    <a:pt x="708" y="324"/>
                  </a:lnTo>
                  <a:lnTo>
                    <a:pt x="708" y="323"/>
                  </a:lnTo>
                  <a:lnTo>
                    <a:pt x="708" y="324"/>
                  </a:lnTo>
                  <a:lnTo>
                    <a:pt x="708" y="323"/>
                  </a:lnTo>
                  <a:lnTo>
                    <a:pt x="709" y="324"/>
                  </a:lnTo>
                  <a:lnTo>
                    <a:pt x="709" y="323"/>
                  </a:lnTo>
                  <a:lnTo>
                    <a:pt x="709" y="324"/>
                  </a:lnTo>
                  <a:lnTo>
                    <a:pt x="709" y="323"/>
                  </a:lnTo>
                  <a:lnTo>
                    <a:pt x="709" y="324"/>
                  </a:lnTo>
                  <a:lnTo>
                    <a:pt x="710" y="324"/>
                  </a:lnTo>
                  <a:lnTo>
                    <a:pt x="710" y="323"/>
                  </a:lnTo>
                  <a:lnTo>
                    <a:pt x="710" y="324"/>
                  </a:lnTo>
                  <a:lnTo>
                    <a:pt x="710" y="323"/>
                  </a:lnTo>
                  <a:lnTo>
                    <a:pt x="711" y="324"/>
                  </a:lnTo>
                  <a:lnTo>
                    <a:pt x="711" y="323"/>
                  </a:lnTo>
                  <a:lnTo>
                    <a:pt x="711" y="324"/>
                  </a:lnTo>
                  <a:lnTo>
                    <a:pt x="711" y="323"/>
                  </a:lnTo>
                  <a:lnTo>
                    <a:pt x="711" y="324"/>
                  </a:lnTo>
                  <a:lnTo>
                    <a:pt x="711" y="323"/>
                  </a:lnTo>
                  <a:lnTo>
                    <a:pt x="712" y="324"/>
                  </a:lnTo>
                  <a:lnTo>
                    <a:pt x="712" y="323"/>
                  </a:lnTo>
                  <a:lnTo>
                    <a:pt x="712" y="324"/>
                  </a:lnTo>
                  <a:lnTo>
                    <a:pt x="713" y="324"/>
                  </a:lnTo>
                  <a:lnTo>
                    <a:pt x="713" y="323"/>
                  </a:lnTo>
                  <a:lnTo>
                    <a:pt x="713" y="324"/>
                  </a:lnTo>
                  <a:lnTo>
                    <a:pt x="714" y="324"/>
                  </a:lnTo>
                  <a:lnTo>
                    <a:pt x="714" y="323"/>
                  </a:lnTo>
                  <a:lnTo>
                    <a:pt x="714" y="324"/>
                  </a:lnTo>
                  <a:lnTo>
                    <a:pt x="714" y="323"/>
                  </a:lnTo>
                  <a:lnTo>
                    <a:pt x="714" y="324"/>
                  </a:lnTo>
                  <a:lnTo>
                    <a:pt x="714" y="323"/>
                  </a:lnTo>
                  <a:lnTo>
                    <a:pt x="715" y="324"/>
                  </a:lnTo>
                  <a:lnTo>
                    <a:pt x="715" y="323"/>
                  </a:lnTo>
                  <a:lnTo>
                    <a:pt x="715" y="324"/>
                  </a:lnTo>
                  <a:lnTo>
                    <a:pt x="715" y="323"/>
                  </a:lnTo>
                  <a:lnTo>
                    <a:pt x="715" y="324"/>
                  </a:lnTo>
                  <a:lnTo>
                    <a:pt x="715" y="323"/>
                  </a:lnTo>
                  <a:lnTo>
                    <a:pt x="716" y="324"/>
                  </a:lnTo>
                  <a:lnTo>
                    <a:pt x="716" y="323"/>
                  </a:lnTo>
                  <a:lnTo>
                    <a:pt x="716" y="324"/>
                  </a:lnTo>
                  <a:lnTo>
                    <a:pt x="716" y="323"/>
                  </a:lnTo>
                  <a:lnTo>
                    <a:pt x="717" y="324"/>
                  </a:lnTo>
                  <a:lnTo>
                    <a:pt x="717" y="323"/>
                  </a:lnTo>
                  <a:lnTo>
                    <a:pt x="717" y="324"/>
                  </a:lnTo>
                  <a:lnTo>
                    <a:pt x="717" y="323"/>
                  </a:lnTo>
                  <a:lnTo>
                    <a:pt x="717" y="324"/>
                  </a:lnTo>
                  <a:lnTo>
                    <a:pt x="717" y="323"/>
                  </a:lnTo>
                  <a:lnTo>
                    <a:pt x="718" y="324"/>
                  </a:lnTo>
                  <a:lnTo>
                    <a:pt x="718" y="323"/>
                  </a:lnTo>
                  <a:lnTo>
                    <a:pt x="718" y="324"/>
                  </a:lnTo>
                  <a:lnTo>
                    <a:pt x="718" y="323"/>
                  </a:lnTo>
                  <a:lnTo>
                    <a:pt x="718" y="324"/>
                  </a:lnTo>
                  <a:lnTo>
                    <a:pt x="718" y="323"/>
                  </a:lnTo>
                  <a:lnTo>
                    <a:pt x="719" y="324"/>
                  </a:lnTo>
                  <a:lnTo>
                    <a:pt x="719" y="323"/>
                  </a:lnTo>
                  <a:lnTo>
                    <a:pt x="719" y="324"/>
                  </a:lnTo>
                  <a:lnTo>
                    <a:pt x="719" y="323"/>
                  </a:lnTo>
                  <a:lnTo>
                    <a:pt x="720" y="324"/>
                  </a:lnTo>
                  <a:lnTo>
                    <a:pt x="720" y="323"/>
                  </a:lnTo>
                  <a:lnTo>
                    <a:pt x="720" y="324"/>
                  </a:lnTo>
                  <a:lnTo>
                    <a:pt x="721" y="324"/>
                  </a:lnTo>
                  <a:lnTo>
                    <a:pt x="721" y="323"/>
                  </a:lnTo>
                  <a:lnTo>
                    <a:pt x="721" y="324"/>
                  </a:lnTo>
                  <a:lnTo>
                    <a:pt x="721" y="323"/>
                  </a:lnTo>
                  <a:lnTo>
                    <a:pt x="721" y="324"/>
                  </a:lnTo>
                  <a:lnTo>
                    <a:pt x="721" y="323"/>
                  </a:lnTo>
                  <a:lnTo>
                    <a:pt x="722" y="324"/>
                  </a:lnTo>
                  <a:lnTo>
                    <a:pt x="722" y="323"/>
                  </a:lnTo>
                  <a:lnTo>
                    <a:pt x="722" y="324"/>
                  </a:lnTo>
                  <a:lnTo>
                    <a:pt x="722" y="323"/>
                  </a:lnTo>
                  <a:lnTo>
                    <a:pt x="722" y="324"/>
                  </a:lnTo>
                  <a:lnTo>
                    <a:pt x="722" y="323"/>
                  </a:lnTo>
                  <a:lnTo>
                    <a:pt x="723" y="324"/>
                  </a:lnTo>
                  <a:lnTo>
                    <a:pt x="723" y="323"/>
                  </a:lnTo>
                  <a:lnTo>
                    <a:pt x="723" y="324"/>
                  </a:lnTo>
                  <a:lnTo>
                    <a:pt x="724" y="324"/>
                  </a:lnTo>
                  <a:lnTo>
                    <a:pt x="724" y="323"/>
                  </a:lnTo>
                  <a:lnTo>
                    <a:pt x="724" y="324"/>
                  </a:lnTo>
                  <a:lnTo>
                    <a:pt x="725" y="324"/>
                  </a:lnTo>
                  <a:lnTo>
                    <a:pt x="725" y="323"/>
                  </a:lnTo>
                  <a:lnTo>
                    <a:pt x="725" y="324"/>
                  </a:lnTo>
                  <a:lnTo>
                    <a:pt x="725" y="323"/>
                  </a:lnTo>
                  <a:lnTo>
                    <a:pt x="725" y="324"/>
                  </a:lnTo>
                  <a:lnTo>
                    <a:pt x="725" y="323"/>
                  </a:lnTo>
                  <a:lnTo>
                    <a:pt x="726" y="324"/>
                  </a:lnTo>
                  <a:lnTo>
                    <a:pt x="726" y="323"/>
                  </a:lnTo>
                  <a:lnTo>
                    <a:pt x="726" y="324"/>
                  </a:lnTo>
                </a:path>
              </a:pathLst>
            </a:custGeom>
            <a:noFill/>
            <a:ln w="9525">
              <a:solidFill>
                <a:srgbClr val="000000"/>
              </a:solidFill>
              <a:prstDash val="solid"/>
              <a:round/>
              <a:headEnd/>
              <a:tailEnd/>
            </a:ln>
          </p:spPr>
          <p:txBody>
            <a:bodyPr/>
            <a:lstStyle/>
            <a:p>
              <a:endParaRPr lang="en-US"/>
            </a:p>
          </p:txBody>
        </p:sp>
        <p:sp>
          <p:nvSpPr>
            <p:cNvPr id="3282" name="Freeform 210"/>
            <p:cNvSpPr>
              <a:spLocks/>
            </p:cNvSpPr>
            <p:nvPr/>
          </p:nvSpPr>
          <p:spPr bwMode="auto">
            <a:xfrm>
              <a:off x="465" y="698"/>
              <a:ext cx="2448" cy="695"/>
            </a:xfrm>
            <a:custGeom>
              <a:avLst/>
              <a:gdLst/>
              <a:ahLst/>
              <a:cxnLst>
                <a:cxn ang="0">
                  <a:pos x="11" y="271"/>
                </a:cxn>
                <a:cxn ang="0">
                  <a:pos x="21" y="271"/>
                </a:cxn>
                <a:cxn ang="0">
                  <a:pos x="32" y="272"/>
                </a:cxn>
                <a:cxn ang="0">
                  <a:pos x="43" y="272"/>
                </a:cxn>
                <a:cxn ang="0">
                  <a:pos x="54" y="272"/>
                </a:cxn>
                <a:cxn ang="0">
                  <a:pos x="65" y="272"/>
                </a:cxn>
                <a:cxn ang="0">
                  <a:pos x="74" y="272"/>
                </a:cxn>
                <a:cxn ang="0">
                  <a:pos x="85" y="271"/>
                </a:cxn>
                <a:cxn ang="0">
                  <a:pos x="96" y="272"/>
                </a:cxn>
                <a:cxn ang="0">
                  <a:pos x="107" y="271"/>
                </a:cxn>
                <a:cxn ang="0">
                  <a:pos x="118" y="271"/>
                </a:cxn>
                <a:cxn ang="0">
                  <a:pos x="129" y="271"/>
                </a:cxn>
                <a:cxn ang="0">
                  <a:pos x="139" y="272"/>
                </a:cxn>
                <a:cxn ang="0">
                  <a:pos x="149" y="272"/>
                </a:cxn>
                <a:cxn ang="0">
                  <a:pos x="159" y="272"/>
                </a:cxn>
                <a:cxn ang="0">
                  <a:pos x="169" y="272"/>
                </a:cxn>
                <a:cxn ang="0">
                  <a:pos x="179" y="271"/>
                </a:cxn>
                <a:cxn ang="0">
                  <a:pos x="190" y="271"/>
                </a:cxn>
                <a:cxn ang="0">
                  <a:pos x="200" y="272"/>
                </a:cxn>
                <a:cxn ang="0">
                  <a:pos x="212" y="272"/>
                </a:cxn>
                <a:cxn ang="0">
                  <a:pos x="223" y="271"/>
                </a:cxn>
                <a:cxn ang="0">
                  <a:pos x="233" y="272"/>
                </a:cxn>
                <a:cxn ang="0">
                  <a:pos x="243" y="271"/>
                </a:cxn>
                <a:cxn ang="0">
                  <a:pos x="254" y="271"/>
                </a:cxn>
                <a:cxn ang="0">
                  <a:pos x="265" y="272"/>
                </a:cxn>
                <a:cxn ang="0">
                  <a:pos x="276" y="272"/>
                </a:cxn>
                <a:cxn ang="0">
                  <a:pos x="287" y="271"/>
                </a:cxn>
                <a:cxn ang="0">
                  <a:pos x="297" y="271"/>
                </a:cxn>
                <a:cxn ang="0">
                  <a:pos x="308" y="271"/>
                </a:cxn>
                <a:cxn ang="0">
                  <a:pos x="321" y="271"/>
                </a:cxn>
                <a:cxn ang="0">
                  <a:pos x="333" y="272"/>
                </a:cxn>
                <a:cxn ang="0">
                  <a:pos x="344" y="271"/>
                </a:cxn>
                <a:cxn ang="0">
                  <a:pos x="356" y="272"/>
                </a:cxn>
                <a:cxn ang="0">
                  <a:pos x="370" y="271"/>
                </a:cxn>
                <a:cxn ang="0">
                  <a:pos x="382" y="272"/>
                </a:cxn>
                <a:cxn ang="0">
                  <a:pos x="392" y="271"/>
                </a:cxn>
                <a:cxn ang="0">
                  <a:pos x="404" y="271"/>
                </a:cxn>
                <a:cxn ang="0">
                  <a:pos x="416" y="272"/>
                </a:cxn>
                <a:cxn ang="0">
                  <a:pos x="428" y="271"/>
                </a:cxn>
                <a:cxn ang="0">
                  <a:pos x="440" y="272"/>
                </a:cxn>
                <a:cxn ang="0">
                  <a:pos x="453" y="271"/>
                </a:cxn>
                <a:cxn ang="0">
                  <a:pos x="466" y="271"/>
                </a:cxn>
                <a:cxn ang="0">
                  <a:pos x="478" y="271"/>
                </a:cxn>
                <a:cxn ang="0">
                  <a:pos x="490" y="271"/>
                </a:cxn>
                <a:cxn ang="0">
                  <a:pos x="502" y="272"/>
                </a:cxn>
                <a:cxn ang="0">
                  <a:pos x="514" y="272"/>
                </a:cxn>
                <a:cxn ang="0">
                  <a:pos x="526" y="272"/>
                </a:cxn>
                <a:cxn ang="0">
                  <a:pos x="539" y="272"/>
                </a:cxn>
                <a:cxn ang="0">
                  <a:pos x="551" y="272"/>
                </a:cxn>
                <a:cxn ang="0">
                  <a:pos x="563" y="272"/>
                </a:cxn>
                <a:cxn ang="0">
                  <a:pos x="575" y="271"/>
                </a:cxn>
                <a:cxn ang="0">
                  <a:pos x="588" y="271"/>
                </a:cxn>
                <a:cxn ang="0">
                  <a:pos x="602" y="272"/>
                </a:cxn>
                <a:cxn ang="0">
                  <a:pos x="613" y="272"/>
                </a:cxn>
                <a:cxn ang="0">
                  <a:pos x="625" y="271"/>
                </a:cxn>
                <a:cxn ang="0">
                  <a:pos x="638" y="272"/>
                </a:cxn>
                <a:cxn ang="0">
                  <a:pos x="651" y="272"/>
                </a:cxn>
                <a:cxn ang="0">
                  <a:pos x="664" y="272"/>
                </a:cxn>
                <a:cxn ang="0">
                  <a:pos x="677" y="271"/>
                </a:cxn>
                <a:cxn ang="0">
                  <a:pos x="690" y="272"/>
                </a:cxn>
                <a:cxn ang="0">
                  <a:pos x="704" y="272"/>
                </a:cxn>
                <a:cxn ang="0">
                  <a:pos x="715" y="271"/>
                </a:cxn>
                <a:cxn ang="0">
                  <a:pos x="726" y="272"/>
                </a:cxn>
              </a:cxnLst>
              <a:rect l="0" t="0" r="r" b="b"/>
              <a:pathLst>
                <a:path w="726" h="272">
                  <a:moveTo>
                    <a:pt x="0" y="272"/>
                  </a:moveTo>
                  <a:lnTo>
                    <a:pt x="0" y="271"/>
                  </a:lnTo>
                  <a:lnTo>
                    <a:pt x="1" y="272"/>
                  </a:lnTo>
                  <a:lnTo>
                    <a:pt x="1" y="271"/>
                  </a:lnTo>
                  <a:lnTo>
                    <a:pt x="1" y="272"/>
                  </a:lnTo>
                  <a:lnTo>
                    <a:pt x="1" y="271"/>
                  </a:lnTo>
                  <a:lnTo>
                    <a:pt x="1" y="272"/>
                  </a:lnTo>
                  <a:lnTo>
                    <a:pt x="1" y="271"/>
                  </a:lnTo>
                  <a:lnTo>
                    <a:pt x="2" y="272"/>
                  </a:lnTo>
                  <a:lnTo>
                    <a:pt x="2" y="271"/>
                  </a:lnTo>
                  <a:lnTo>
                    <a:pt x="2" y="272"/>
                  </a:lnTo>
                  <a:lnTo>
                    <a:pt x="2" y="271"/>
                  </a:lnTo>
                  <a:lnTo>
                    <a:pt x="3" y="272"/>
                  </a:lnTo>
                  <a:lnTo>
                    <a:pt x="3" y="271"/>
                  </a:lnTo>
                  <a:lnTo>
                    <a:pt x="3" y="272"/>
                  </a:lnTo>
                  <a:lnTo>
                    <a:pt x="3" y="271"/>
                  </a:lnTo>
                  <a:lnTo>
                    <a:pt x="3" y="272"/>
                  </a:lnTo>
                  <a:lnTo>
                    <a:pt x="3" y="271"/>
                  </a:lnTo>
                  <a:lnTo>
                    <a:pt x="4" y="272"/>
                  </a:lnTo>
                  <a:lnTo>
                    <a:pt x="4" y="271"/>
                  </a:lnTo>
                  <a:lnTo>
                    <a:pt x="4" y="272"/>
                  </a:lnTo>
                  <a:lnTo>
                    <a:pt x="4" y="271"/>
                  </a:lnTo>
                  <a:lnTo>
                    <a:pt x="5" y="272"/>
                  </a:lnTo>
                  <a:lnTo>
                    <a:pt x="5" y="271"/>
                  </a:lnTo>
                  <a:lnTo>
                    <a:pt x="5" y="272"/>
                  </a:lnTo>
                  <a:lnTo>
                    <a:pt x="5" y="271"/>
                  </a:lnTo>
                  <a:lnTo>
                    <a:pt x="5" y="272"/>
                  </a:lnTo>
                  <a:lnTo>
                    <a:pt x="5" y="271"/>
                  </a:lnTo>
                  <a:lnTo>
                    <a:pt x="6" y="272"/>
                  </a:lnTo>
                  <a:lnTo>
                    <a:pt x="6" y="271"/>
                  </a:lnTo>
                  <a:lnTo>
                    <a:pt x="6" y="272"/>
                  </a:lnTo>
                  <a:lnTo>
                    <a:pt x="6" y="271"/>
                  </a:lnTo>
                  <a:lnTo>
                    <a:pt x="7" y="272"/>
                  </a:lnTo>
                  <a:lnTo>
                    <a:pt x="7" y="271"/>
                  </a:lnTo>
                  <a:lnTo>
                    <a:pt x="7" y="272"/>
                  </a:lnTo>
                  <a:lnTo>
                    <a:pt x="7" y="271"/>
                  </a:lnTo>
                  <a:lnTo>
                    <a:pt x="7" y="272"/>
                  </a:lnTo>
                  <a:lnTo>
                    <a:pt x="7" y="271"/>
                  </a:lnTo>
                  <a:lnTo>
                    <a:pt x="8" y="272"/>
                  </a:lnTo>
                  <a:lnTo>
                    <a:pt x="8" y="271"/>
                  </a:lnTo>
                  <a:lnTo>
                    <a:pt x="8" y="272"/>
                  </a:lnTo>
                  <a:lnTo>
                    <a:pt x="8" y="271"/>
                  </a:lnTo>
                  <a:lnTo>
                    <a:pt x="8" y="272"/>
                  </a:lnTo>
                  <a:lnTo>
                    <a:pt x="8" y="271"/>
                  </a:lnTo>
                  <a:lnTo>
                    <a:pt x="9" y="272"/>
                  </a:lnTo>
                  <a:lnTo>
                    <a:pt x="9" y="271"/>
                  </a:lnTo>
                  <a:lnTo>
                    <a:pt x="9" y="272"/>
                  </a:lnTo>
                  <a:lnTo>
                    <a:pt x="9" y="271"/>
                  </a:lnTo>
                  <a:lnTo>
                    <a:pt x="10" y="272"/>
                  </a:lnTo>
                  <a:lnTo>
                    <a:pt x="10" y="271"/>
                  </a:lnTo>
                  <a:lnTo>
                    <a:pt x="10" y="272"/>
                  </a:lnTo>
                  <a:lnTo>
                    <a:pt x="10" y="271"/>
                  </a:lnTo>
                  <a:lnTo>
                    <a:pt x="11" y="272"/>
                  </a:lnTo>
                  <a:lnTo>
                    <a:pt x="11" y="271"/>
                  </a:lnTo>
                  <a:lnTo>
                    <a:pt x="11" y="272"/>
                  </a:lnTo>
                  <a:lnTo>
                    <a:pt x="11" y="271"/>
                  </a:lnTo>
                  <a:lnTo>
                    <a:pt x="11" y="272"/>
                  </a:lnTo>
                  <a:lnTo>
                    <a:pt x="11" y="271"/>
                  </a:lnTo>
                  <a:lnTo>
                    <a:pt x="12" y="272"/>
                  </a:lnTo>
                  <a:lnTo>
                    <a:pt x="12" y="271"/>
                  </a:lnTo>
                  <a:lnTo>
                    <a:pt x="12" y="272"/>
                  </a:lnTo>
                  <a:lnTo>
                    <a:pt x="12" y="271"/>
                  </a:lnTo>
                  <a:lnTo>
                    <a:pt x="12" y="272"/>
                  </a:lnTo>
                  <a:lnTo>
                    <a:pt x="12" y="271"/>
                  </a:lnTo>
                  <a:lnTo>
                    <a:pt x="13" y="272"/>
                  </a:lnTo>
                  <a:lnTo>
                    <a:pt x="13" y="271"/>
                  </a:lnTo>
                  <a:lnTo>
                    <a:pt x="13" y="272"/>
                  </a:lnTo>
                  <a:lnTo>
                    <a:pt x="13" y="271"/>
                  </a:lnTo>
                  <a:lnTo>
                    <a:pt x="13" y="272"/>
                  </a:lnTo>
                  <a:lnTo>
                    <a:pt x="13" y="271"/>
                  </a:lnTo>
                  <a:lnTo>
                    <a:pt x="14" y="272"/>
                  </a:lnTo>
                  <a:lnTo>
                    <a:pt x="14" y="271"/>
                  </a:lnTo>
                  <a:lnTo>
                    <a:pt x="14" y="272"/>
                  </a:lnTo>
                  <a:lnTo>
                    <a:pt x="14" y="271"/>
                  </a:lnTo>
                  <a:lnTo>
                    <a:pt x="15" y="272"/>
                  </a:lnTo>
                  <a:lnTo>
                    <a:pt x="15" y="271"/>
                  </a:lnTo>
                  <a:lnTo>
                    <a:pt x="15" y="272"/>
                  </a:lnTo>
                  <a:lnTo>
                    <a:pt x="15" y="271"/>
                  </a:lnTo>
                  <a:lnTo>
                    <a:pt x="16" y="272"/>
                  </a:lnTo>
                  <a:lnTo>
                    <a:pt x="16" y="271"/>
                  </a:lnTo>
                  <a:lnTo>
                    <a:pt x="16" y="272"/>
                  </a:lnTo>
                  <a:lnTo>
                    <a:pt x="16" y="271"/>
                  </a:lnTo>
                  <a:lnTo>
                    <a:pt x="16" y="272"/>
                  </a:lnTo>
                  <a:lnTo>
                    <a:pt x="16" y="271"/>
                  </a:lnTo>
                  <a:lnTo>
                    <a:pt x="17" y="272"/>
                  </a:lnTo>
                  <a:lnTo>
                    <a:pt x="17" y="271"/>
                  </a:lnTo>
                  <a:lnTo>
                    <a:pt x="17" y="272"/>
                  </a:lnTo>
                  <a:lnTo>
                    <a:pt x="17" y="271"/>
                  </a:lnTo>
                  <a:lnTo>
                    <a:pt x="17" y="272"/>
                  </a:lnTo>
                  <a:lnTo>
                    <a:pt x="17" y="271"/>
                  </a:lnTo>
                  <a:lnTo>
                    <a:pt x="18" y="272"/>
                  </a:lnTo>
                  <a:lnTo>
                    <a:pt x="18" y="271"/>
                  </a:lnTo>
                  <a:lnTo>
                    <a:pt x="18" y="272"/>
                  </a:lnTo>
                  <a:lnTo>
                    <a:pt x="18" y="271"/>
                  </a:lnTo>
                  <a:lnTo>
                    <a:pt x="19" y="272"/>
                  </a:lnTo>
                  <a:lnTo>
                    <a:pt x="19" y="271"/>
                  </a:lnTo>
                  <a:lnTo>
                    <a:pt x="19" y="272"/>
                  </a:lnTo>
                  <a:lnTo>
                    <a:pt x="19" y="271"/>
                  </a:lnTo>
                  <a:lnTo>
                    <a:pt x="19" y="272"/>
                  </a:lnTo>
                  <a:lnTo>
                    <a:pt x="19" y="271"/>
                  </a:lnTo>
                  <a:lnTo>
                    <a:pt x="20" y="272"/>
                  </a:lnTo>
                  <a:lnTo>
                    <a:pt x="20" y="271"/>
                  </a:lnTo>
                  <a:lnTo>
                    <a:pt x="20" y="272"/>
                  </a:lnTo>
                  <a:lnTo>
                    <a:pt x="20" y="271"/>
                  </a:lnTo>
                  <a:lnTo>
                    <a:pt x="20" y="272"/>
                  </a:lnTo>
                  <a:lnTo>
                    <a:pt x="20" y="271"/>
                  </a:lnTo>
                  <a:lnTo>
                    <a:pt x="21" y="272"/>
                  </a:lnTo>
                  <a:lnTo>
                    <a:pt x="21" y="271"/>
                  </a:lnTo>
                  <a:lnTo>
                    <a:pt x="21" y="272"/>
                  </a:lnTo>
                  <a:lnTo>
                    <a:pt x="21" y="271"/>
                  </a:lnTo>
                  <a:lnTo>
                    <a:pt x="21" y="272"/>
                  </a:lnTo>
                  <a:lnTo>
                    <a:pt x="21" y="271"/>
                  </a:lnTo>
                  <a:lnTo>
                    <a:pt x="22" y="272"/>
                  </a:lnTo>
                  <a:lnTo>
                    <a:pt x="22" y="271"/>
                  </a:lnTo>
                  <a:lnTo>
                    <a:pt x="22" y="272"/>
                  </a:lnTo>
                  <a:lnTo>
                    <a:pt x="22" y="271"/>
                  </a:lnTo>
                  <a:lnTo>
                    <a:pt x="23" y="272"/>
                  </a:lnTo>
                  <a:lnTo>
                    <a:pt x="23" y="271"/>
                  </a:lnTo>
                  <a:lnTo>
                    <a:pt x="23" y="272"/>
                  </a:lnTo>
                  <a:lnTo>
                    <a:pt x="23" y="271"/>
                  </a:lnTo>
                  <a:lnTo>
                    <a:pt x="23" y="272"/>
                  </a:lnTo>
                  <a:lnTo>
                    <a:pt x="23" y="271"/>
                  </a:lnTo>
                  <a:lnTo>
                    <a:pt x="24" y="272"/>
                  </a:lnTo>
                  <a:lnTo>
                    <a:pt x="24" y="271"/>
                  </a:lnTo>
                  <a:lnTo>
                    <a:pt x="24" y="272"/>
                  </a:lnTo>
                  <a:lnTo>
                    <a:pt x="24" y="271"/>
                  </a:lnTo>
                  <a:lnTo>
                    <a:pt x="25" y="272"/>
                  </a:lnTo>
                  <a:lnTo>
                    <a:pt x="25" y="271"/>
                  </a:lnTo>
                  <a:lnTo>
                    <a:pt x="25" y="272"/>
                  </a:lnTo>
                  <a:lnTo>
                    <a:pt x="25" y="271"/>
                  </a:lnTo>
                  <a:lnTo>
                    <a:pt x="25" y="272"/>
                  </a:lnTo>
                  <a:lnTo>
                    <a:pt x="25" y="271"/>
                  </a:lnTo>
                  <a:lnTo>
                    <a:pt x="26" y="272"/>
                  </a:lnTo>
                  <a:lnTo>
                    <a:pt x="26" y="271"/>
                  </a:lnTo>
                  <a:lnTo>
                    <a:pt x="26" y="272"/>
                  </a:lnTo>
                  <a:lnTo>
                    <a:pt x="26" y="271"/>
                  </a:lnTo>
                  <a:lnTo>
                    <a:pt x="27" y="272"/>
                  </a:lnTo>
                  <a:lnTo>
                    <a:pt x="27" y="271"/>
                  </a:lnTo>
                  <a:lnTo>
                    <a:pt x="27" y="272"/>
                  </a:lnTo>
                  <a:lnTo>
                    <a:pt x="27" y="271"/>
                  </a:lnTo>
                  <a:lnTo>
                    <a:pt x="27" y="272"/>
                  </a:lnTo>
                  <a:lnTo>
                    <a:pt x="27" y="271"/>
                  </a:lnTo>
                  <a:lnTo>
                    <a:pt x="28" y="272"/>
                  </a:lnTo>
                  <a:lnTo>
                    <a:pt x="28" y="271"/>
                  </a:lnTo>
                  <a:lnTo>
                    <a:pt x="28" y="272"/>
                  </a:lnTo>
                  <a:lnTo>
                    <a:pt x="28" y="271"/>
                  </a:lnTo>
                  <a:lnTo>
                    <a:pt x="28" y="272"/>
                  </a:lnTo>
                  <a:lnTo>
                    <a:pt x="28" y="271"/>
                  </a:lnTo>
                  <a:lnTo>
                    <a:pt x="29" y="272"/>
                  </a:lnTo>
                  <a:lnTo>
                    <a:pt x="29" y="271"/>
                  </a:lnTo>
                  <a:lnTo>
                    <a:pt x="29" y="272"/>
                  </a:lnTo>
                  <a:lnTo>
                    <a:pt x="29" y="271"/>
                  </a:lnTo>
                  <a:lnTo>
                    <a:pt x="30" y="272"/>
                  </a:lnTo>
                  <a:lnTo>
                    <a:pt x="30" y="271"/>
                  </a:lnTo>
                  <a:lnTo>
                    <a:pt x="30" y="272"/>
                  </a:lnTo>
                  <a:lnTo>
                    <a:pt x="30" y="271"/>
                  </a:lnTo>
                  <a:lnTo>
                    <a:pt x="31" y="272"/>
                  </a:lnTo>
                  <a:lnTo>
                    <a:pt x="31" y="271"/>
                  </a:lnTo>
                  <a:lnTo>
                    <a:pt x="31" y="272"/>
                  </a:lnTo>
                  <a:lnTo>
                    <a:pt x="31" y="271"/>
                  </a:lnTo>
                  <a:lnTo>
                    <a:pt x="31" y="272"/>
                  </a:lnTo>
                  <a:lnTo>
                    <a:pt x="32" y="272"/>
                  </a:lnTo>
                  <a:lnTo>
                    <a:pt x="32" y="271"/>
                  </a:lnTo>
                  <a:lnTo>
                    <a:pt x="32" y="272"/>
                  </a:lnTo>
                  <a:lnTo>
                    <a:pt x="32" y="271"/>
                  </a:lnTo>
                  <a:lnTo>
                    <a:pt x="33" y="272"/>
                  </a:lnTo>
                  <a:lnTo>
                    <a:pt x="33" y="271"/>
                  </a:lnTo>
                  <a:lnTo>
                    <a:pt x="33" y="272"/>
                  </a:lnTo>
                  <a:lnTo>
                    <a:pt x="33" y="271"/>
                  </a:lnTo>
                  <a:lnTo>
                    <a:pt x="33" y="272"/>
                  </a:lnTo>
                  <a:lnTo>
                    <a:pt x="33" y="271"/>
                  </a:lnTo>
                  <a:lnTo>
                    <a:pt x="34" y="272"/>
                  </a:lnTo>
                  <a:lnTo>
                    <a:pt x="34" y="271"/>
                  </a:lnTo>
                  <a:lnTo>
                    <a:pt x="34" y="272"/>
                  </a:lnTo>
                  <a:lnTo>
                    <a:pt x="34" y="271"/>
                  </a:lnTo>
                  <a:lnTo>
                    <a:pt x="35" y="272"/>
                  </a:lnTo>
                  <a:lnTo>
                    <a:pt x="35" y="271"/>
                  </a:lnTo>
                  <a:lnTo>
                    <a:pt x="35" y="272"/>
                  </a:lnTo>
                  <a:lnTo>
                    <a:pt x="35" y="271"/>
                  </a:lnTo>
                  <a:lnTo>
                    <a:pt x="36" y="272"/>
                  </a:lnTo>
                  <a:lnTo>
                    <a:pt x="36" y="271"/>
                  </a:lnTo>
                  <a:lnTo>
                    <a:pt x="36" y="272"/>
                  </a:lnTo>
                  <a:lnTo>
                    <a:pt x="36" y="271"/>
                  </a:lnTo>
                  <a:lnTo>
                    <a:pt x="37" y="272"/>
                  </a:lnTo>
                  <a:lnTo>
                    <a:pt x="37" y="271"/>
                  </a:lnTo>
                  <a:lnTo>
                    <a:pt x="37" y="272"/>
                  </a:lnTo>
                  <a:lnTo>
                    <a:pt x="37" y="271"/>
                  </a:lnTo>
                  <a:lnTo>
                    <a:pt x="37" y="272"/>
                  </a:lnTo>
                  <a:lnTo>
                    <a:pt x="37" y="271"/>
                  </a:lnTo>
                  <a:lnTo>
                    <a:pt x="38" y="272"/>
                  </a:lnTo>
                  <a:lnTo>
                    <a:pt x="38" y="271"/>
                  </a:lnTo>
                  <a:lnTo>
                    <a:pt x="38" y="272"/>
                  </a:lnTo>
                  <a:lnTo>
                    <a:pt x="38" y="271"/>
                  </a:lnTo>
                  <a:lnTo>
                    <a:pt x="38" y="272"/>
                  </a:lnTo>
                  <a:lnTo>
                    <a:pt x="38" y="271"/>
                  </a:lnTo>
                  <a:lnTo>
                    <a:pt x="39" y="272"/>
                  </a:lnTo>
                  <a:lnTo>
                    <a:pt x="39" y="271"/>
                  </a:lnTo>
                  <a:lnTo>
                    <a:pt x="39" y="272"/>
                  </a:lnTo>
                  <a:lnTo>
                    <a:pt x="39" y="271"/>
                  </a:lnTo>
                  <a:lnTo>
                    <a:pt x="40" y="272"/>
                  </a:lnTo>
                  <a:lnTo>
                    <a:pt x="40" y="271"/>
                  </a:lnTo>
                  <a:lnTo>
                    <a:pt x="40" y="272"/>
                  </a:lnTo>
                  <a:lnTo>
                    <a:pt x="40" y="271"/>
                  </a:lnTo>
                  <a:lnTo>
                    <a:pt x="40" y="272"/>
                  </a:lnTo>
                  <a:lnTo>
                    <a:pt x="40" y="271"/>
                  </a:lnTo>
                  <a:lnTo>
                    <a:pt x="41" y="272"/>
                  </a:lnTo>
                  <a:lnTo>
                    <a:pt x="41" y="271"/>
                  </a:lnTo>
                  <a:lnTo>
                    <a:pt x="41" y="272"/>
                  </a:lnTo>
                  <a:lnTo>
                    <a:pt x="41" y="271"/>
                  </a:lnTo>
                  <a:lnTo>
                    <a:pt x="42" y="272"/>
                  </a:lnTo>
                  <a:lnTo>
                    <a:pt x="42" y="271"/>
                  </a:lnTo>
                  <a:lnTo>
                    <a:pt x="42" y="272"/>
                  </a:lnTo>
                  <a:lnTo>
                    <a:pt x="42" y="271"/>
                  </a:lnTo>
                  <a:lnTo>
                    <a:pt x="43" y="272"/>
                  </a:lnTo>
                  <a:lnTo>
                    <a:pt x="43" y="271"/>
                  </a:lnTo>
                  <a:lnTo>
                    <a:pt x="43" y="272"/>
                  </a:lnTo>
                  <a:lnTo>
                    <a:pt x="43" y="271"/>
                  </a:lnTo>
                  <a:lnTo>
                    <a:pt x="44" y="272"/>
                  </a:lnTo>
                  <a:lnTo>
                    <a:pt x="44" y="271"/>
                  </a:lnTo>
                  <a:lnTo>
                    <a:pt x="44" y="272"/>
                  </a:lnTo>
                  <a:lnTo>
                    <a:pt x="44" y="271"/>
                  </a:lnTo>
                  <a:lnTo>
                    <a:pt x="44" y="272"/>
                  </a:lnTo>
                  <a:lnTo>
                    <a:pt x="44" y="271"/>
                  </a:lnTo>
                  <a:lnTo>
                    <a:pt x="45" y="272"/>
                  </a:lnTo>
                  <a:lnTo>
                    <a:pt x="45" y="271"/>
                  </a:lnTo>
                  <a:lnTo>
                    <a:pt x="45" y="272"/>
                  </a:lnTo>
                  <a:lnTo>
                    <a:pt x="45" y="271"/>
                  </a:lnTo>
                  <a:lnTo>
                    <a:pt x="45" y="272"/>
                  </a:lnTo>
                  <a:lnTo>
                    <a:pt x="45" y="271"/>
                  </a:lnTo>
                  <a:lnTo>
                    <a:pt x="46" y="272"/>
                  </a:lnTo>
                  <a:lnTo>
                    <a:pt x="46" y="271"/>
                  </a:lnTo>
                  <a:lnTo>
                    <a:pt x="46" y="272"/>
                  </a:lnTo>
                  <a:lnTo>
                    <a:pt x="46" y="271"/>
                  </a:lnTo>
                  <a:lnTo>
                    <a:pt x="46" y="272"/>
                  </a:lnTo>
                  <a:lnTo>
                    <a:pt x="46" y="271"/>
                  </a:lnTo>
                  <a:lnTo>
                    <a:pt x="47" y="272"/>
                  </a:lnTo>
                  <a:lnTo>
                    <a:pt x="47" y="271"/>
                  </a:lnTo>
                  <a:lnTo>
                    <a:pt x="48" y="272"/>
                  </a:lnTo>
                  <a:lnTo>
                    <a:pt x="48" y="271"/>
                  </a:lnTo>
                  <a:lnTo>
                    <a:pt x="48" y="272"/>
                  </a:lnTo>
                  <a:lnTo>
                    <a:pt x="48" y="271"/>
                  </a:lnTo>
                  <a:lnTo>
                    <a:pt x="49" y="272"/>
                  </a:lnTo>
                  <a:lnTo>
                    <a:pt x="49" y="271"/>
                  </a:lnTo>
                  <a:lnTo>
                    <a:pt x="49" y="272"/>
                  </a:lnTo>
                  <a:lnTo>
                    <a:pt x="49" y="271"/>
                  </a:lnTo>
                  <a:lnTo>
                    <a:pt x="49" y="272"/>
                  </a:lnTo>
                  <a:lnTo>
                    <a:pt x="49" y="271"/>
                  </a:lnTo>
                  <a:lnTo>
                    <a:pt x="50" y="272"/>
                  </a:lnTo>
                  <a:lnTo>
                    <a:pt x="50" y="271"/>
                  </a:lnTo>
                  <a:lnTo>
                    <a:pt x="50" y="272"/>
                  </a:lnTo>
                  <a:lnTo>
                    <a:pt x="50" y="271"/>
                  </a:lnTo>
                  <a:lnTo>
                    <a:pt x="50" y="272"/>
                  </a:lnTo>
                  <a:lnTo>
                    <a:pt x="50" y="271"/>
                  </a:lnTo>
                  <a:lnTo>
                    <a:pt x="51" y="272"/>
                  </a:lnTo>
                  <a:lnTo>
                    <a:pt x="51" y="271"/>
                  </a:lnTo>
                  <a:lnTo>
                    <a:pt x="51" y="272"/>
                  </a:lnTo>
                  <a:lnTo>
                    <a:pt x="51" y="271"/>
                  </a:lnTo>
                  <a:lnTo>
                    <a:pt x="52" y="272"/>
                  </a:lnTo>
                  <a:lnTo>
                    <a:pt x="52" y="271"/>
                  </a:lnTo>
                  <a:lnTo>
                    <a:pt x="52" y="272"/>
                  </a:lnTo>
                  <a:lnTo>
                    <a:pt x="52" y="271"/>
                  </a:lnTo>
                  <a:lnTo>
                    <a:pt x="53" y="272"/>
                  </a:lnTo>
                  <a:lnTo>
                    <a:pt x="53" y="271"/>
                  </a:lnTo>
                  <a:lnTo>
                    <a:pt x="53" y="272"/>
                  </a:lnTo>
                  <a:lnTo>
                    <a:pt x="53" y="271"/>
                  </a:lnTo>
                  <a:lnTo>
                    <a:pt x="54" y="272"/>
                  </a:lnTo>
                  <a:lnTo>
                    <a:pt x="54" y="271"/>
                  </a:lnTo>
                  <a:lnTo>
                    <a:pt x="54" y="272"/>
                  </a:lnTo>
                  <a:lnTo>
                    <a:pt x="54" y="271"/>
                  </a:lnTo>
                  <a:lnTo>
                    <a:pt x="54" y="272"/>
                  </a:lnTo>
                  <a:lnTo>
                    <a:pt x="54" y="271"/>
                  </a:lnTo>
                  <a:lnTo>
                    <a:pt x="55" y="272"/>
                  </a:lnTo>
                  <a:lnTo>
                    <a:pt x="55" y="271"/>
                  </a:lnTo>
                  <a:lnTo>
                    <a:pt x="55" y="272"/>
                  </a:lnTo>
                  <a:lnTo>
                    <a:pt x="55" y="271"/>
                  </a:lnTo>
                  <a:lnTo>
                    <a:pt x="56" y="272"/>
                  </a:lnTo>
                  <a:lnTo>
                    <a:pt x="56" y="271"/>
                  </a:lnTo>
                  <a:lnTo>
                    <a:pt x="56" y="272"/>
                  </a:lnTo>
                  <a:lnTo>
                    <a:pt x="56" y="271"/>
                  </a:lnTo>
                  <a:lnTo>
                    <a:pt x="56" y="272"/>
                  </a:lnTo>
                  <a:lnTo>
                    <a:pt x="56" y="271"/>
                  </a:lnTo>
                  <a:lnTo>
                    <a:pt x="57" y="272"/>
                  </a:lnTo>
                  <a:lnTo>
                    <a:pt x="57" y="271"/>
                  </a:lnTo>
                  <a:lnTo>
                    <a:pt x="57" y="272"/>
                  </a:lnTo>
                  <a:lnTo>
                    <a:pt x="57" y="271"/>
                  </a:lnTo>
                  <a:lnTo>
                    <a:pt x="57" y="272"/>
                  </a:lnTo>
                  <a:lnTo>
                    <a:pt x="57" y="271"/>
                  </a:lnTo>
                  <a:lnTo>
                    <a:pt x="58" y="272"/>
                  </a:lnTo>
                  <a:lnTo>
                    <a:pt x="58" y="271"/>
                  </a:lnTo>
                  <a:lnTo>
                    <a:pt x="58" y="272"/>
                  </a:lnTo>
                  <a:lnTo>
                    <a:pt x="58" y="271"/>
                  </a:lnTo>
                  <a:lnTo>
                    <a:pt x="58" y="272"/>
                  </a:lnTo>
                  <a:lnTo>
                    <a:pt x="58" y="271"/>
                  </a:lnTo>
                  <a:lnTo>
                    <a:pt x="59" y="272"/>
                  </a:lnTo>
                  <a:lnTo>
                    <a:pt x="59" y="271"/>
                  </a:lnTo>
                  <a:lnTo>
                    <a:pt x="59" y="272"/>
                  </a:lnTo>
                  <a:lnTo>
                    <a:pt x="59" y="271"/>
                  </a:lnTo>
                  <a:lnTo>
                    <a:pt x="60" y="272"/>
                  </a:lnTo>
                  <a:lnTo>
                    <a:pt x="60" y="271"/>
                  </a:lnTo>
                  <a:lnTo>
                    <a:pt x="60" y="272"/>
                  </a:lnTo>
                  <a:lnTo>
                    <a:pt x="60" y="271"/>
                  </a:lnTo>
                  <a:lnTo>
                    <a:pt x="60" y="272"/>
                  </a:lnTo>
                  <a:lnTo>
                    <a:pt x="60" y="271"/>
                  </a:lnTo>
                  <a:lnTo>
                    <a:pt x="61" y="272"/>
                  </a:lnTo>
                  <a:lnTo>
                    <a:pt x="61" y="271"/>
                  </a:lnTo>
                  <a:lnTo>
                    <a:pt x="61" y="272"/>
                  </a:lnTo>
                  <a:lnTo>
                    <a:pt x="61" y="271"/>
                  </a:lnTo>
                  <a:lnTo>
                    <a:pt x="61" y="272"/>
                  </a:lnTo>
                  <a:lnTo>
                    <a:pt x="61" y="271"/>
                  </a:lnTo>
                  <a:lnTo>
                    <a:pt x="62" y="272"/>
                  </a:lnTo>
                  <a:lnTo>
                    <a:pt x="62" y="271"/>
                  </a:lnTo>
                  <a:lnTo>
                    <a:pt x="62" y="272"/>
                  </a:lnTo>
                  <a:lnTo>
                    <a:pt x="62" y="271"/>
                  </a:lnTo>
                  <a:lnTo>
                    <a:pt x="62" y="272"/>
                  </a:lnTo>
                  <a:lnTo>
                    <a:pt x="62" y="271"/>
                  </a:lnTo>
                  <a:lnTo>
                    <a:pt x="63" y="272"/>
                  </a:lnTo>
                  <a:lnTo>
                    <a:pt x="63" y="271"/>
                  </a:lnTo>
                  <a:lnTo>
                    <a:pt x="63" y="272"/>
                  </a:lnTo>
                  <a:lnTo>
                    <a:pt x="63" y="271"/>
                  </a:lnTo>
                  <a:lnTo>
                    <a:pt x="64" y="272"/>
                  </a:lnTo>
                  <a:lnTo>
                    <a:pt x="64" y="271"/>
                  </a:lnTo>
                  <a:lnTo>
                    <a:pt x="64" y="272"/>
                  </a:lnTo>
                  <a:lnTo>
                    <a:pt x="64" y="271"/>
                  </a:lnTo>
                  <a:lnTo>
                    <a:pt x="65" y="272"/>
                  </a:lnTo>
                  <a:lnTo>
                    <a:pt x="65" y="271"/>
                  </a:lnTo>
                  <a:lnTo>
                    <a:pt x="65" y="272"/>
                  </a:lnTo>
                  <a:lnTo>
                    <a:pt x="65" y="271"/>
                  </a:lnTo>
                  <a:lnTo>
                    <a:pt x="65" y="272"/>
                  </a:lnTo>
                  <a:lnTo>
                    <a:pt x="65" y="271"/>
                  </a:lnTo>
                  <a:lnTo>
                    <a:pt x="66" y="272"/>
                  </a:lnTo>
                  <a:lnTo>
                    <a:pt x="66" y="271"/>
                  </a:lnTo>
                  <a:lnTo>
                    <a:pt x="66" y="272"/>
                  </a:lnTo>
                  <a:lnTo>
                    <a:pt x="66" y="271"/>
                  </a:lnTo>
                  <a:lnTo>
                    <a:pt x="66" y="272"/>
                  </a:lnTo>
                  <a:lnTo>
                    <a:pt x="66" y="271"/>
                  </a:lnTo>
                  <a:lnTo>
                    <a:pt x="67" y="272"/>
                  </a:lnTo>
                  <a:lnTo>
                    <a:pt x="67" y="271"/>
                  </a:lnTo>
                  <a:lnTo>
                    <a:pt x="67" y="272"/>
                  </a:lnTo>
                  <a:lnTo>
                    <a:pt x="67" y="271"/>
                  </a:lnTo>
                  <a:lnTo>
                    <a:pt x="68" y="272"/>
                  </a:lnTo>
                  <a:lnTo>
                    <a:pt x="68" y="271"/>
                  </a:lnTo>
                  <a:lnTo>
                    <a:pt x="68" y="272"/>
                  </a:lnTo>
                  <a:lnTo>
                    <a:pt x="68" y="271"/>
                  </a:lnTo>
                  <a:lnTo>
                    <a:pt x="68" y="272"/>
                  </a:lnTo>
                  <a:lnTo>
                    <a:pt x="68" y="271"/>
                  </a:lnTo>
                  <a:lnTo>
                    <a:pt x="69" y="272"/>
                  </a:lnTo>
                  <a:lnTo>
                    <a:pt x="69" y="271"/>
                  </a:lnTo>
                  <a:lnTo>
                    <a:pt x="69" y="272"/>
                  </a:lnTo>
                  <a:lnTo>
                    <a:pt x="69" y="271"/>
                  </a:lnTo>
                  <a:lnTo>
                    <a:pt x="69" y="272"/>
                  </a:lnTo>
                  <a:lnTo>
                    <a:pt x="69" y="271"/>
                  </a:lnTo>
                  <a:lnTo>
                    <a:pt x="70" y="272"/>
                  </a:lnTo>
                  <a:lnTo>
                    <a:pt x="70" y="271"/>
                  </a:lnTo>
                  <a:lnTo>
                    <a:pt x="70" y="272"/>
                  </a:lnTo>
                  <a:lnTo>
                    <a:pt x="70" y="271"/>
                  </a:lnTo>
                  <a:lnTo>
                    <a:pt x="70" y="272"/>
                  </a:lnTo>
                  <a:lnTo>
                    <a:pt x="70" y="271"/>
                  </a:lnTo>
                  <a:lnTo>
                    <a:pt x="71" y="272"/>
                  </a:lnTo>
                  <a:lnTo>
                    <a:pt x="71" y="271"/>
                  </a:lnTo>
                  <a:lnTo>
                    <a:pt x="71" y="272"/>
                  </a:lnTo>
                  <a:lnTo>
                    <a:pt x="71" y="271"/>
                  </a:lnTo>
                  <a:lnTo>
                    <a:pt x="72" y="272"/>
                  </a:lnTo>
                  <a:lnTo>
                    <a:pt x="72" y="271"/>
                  </a:lnTo>
                  <a:lnTo>
                    <a:pt x="72" y="272"/>
                  </a:lnTo>
                  <a:lnTo>
                    <a:pt x="72" y="271"/>
                  </a:lnTo>
                  <a:lnTo>
                    <a:pt x="72" y="272"/>
                  </a:lnTo>
                  <a:lnTo>
                    <a:pt x="72" y="271"/>
                  </a:lnTo>
                  <a:lnTo>
                    <a:pt x="73" y="272"/>
                  </a:lnTo>
                  <a:lnTo>
                    <a:pt x="73" y="271"/>
                  </a:lnTo>
                  <a:lnTo>
                    <a:pt x="73" y="272"/>
                  </a:lnTo>
                  <a:lnTo>
                    <a:pt x="73" y="271"/>
                  </a:lnTo>
                  <a:lnTo>
                    <a:pt x="73" y="272"/>
                  </a:lnTo>
                  <a:lnTo>
                    <a:pt x="73" y="271"/>
                  </a:lnTo>
                  <a:lnTo>
                    <a:pt x="74" y="272"/>
                  </a:lnTo>
                  <a:lnTo>
                    <a:pt x="74" y="271"/>
                  </a:lnTo>
                  <a:lnTo>
                    <a:pt x="74" y="272"/>
                  </a:lnTo>
                  <a:lnTo>
                    <a:pt x="74" y="271"/>
                  </a:lnTo>
                  <a:lnTo>
                    <a:pt x="74" y="272"/>
                  </a:lnTo>
                  <a:lnTo>
                    <a:pt x="74" y="271"/>
                  </a:lnTo>
                  <a:lnTo>
                    <a:pt x="75" y="272"/>
                  </a:lnTo>
                  <a:lnTo>
                    <a:pt x="75" y="271"/>
                  </a:lnTo>
                  <a:lnTo>
                    <a:pt x="75" y="272"/>
                  </a:lnTo>
                  <a:lnTo>
                    <a:pt x="75" y="271"/>
                  </a:lnTo>
                  <a:lnTo>
                    <a:pt x="76" y="272"/>
                  </a:lnTo>
                  <a:lnTo>
                    <a:pt x="76" y="271"/>
                  </a:lnTo>
                  <a:lnTo>
                    <a:pt x="76" y="272"/>
                  </a:lnTo>
                  <a:lnTo>
                    <a:pt x="76" y="271"/>
                  </a:lnTo>
                  <a:lnTo>
                    <a:pt x="76" y="272"/>
                  </a:lnTo>
                  <a:lnTo>
                    <a:pt x="76" y="271"/>
                  </a:lnTo>
                  <a:lnTo>
                    <a:pt x="77" y="272"/>
                  </a:lnTo>
                  <a:lnTo>
                    <a:pt x="77" y="271"/>
                  </a:lnTo>
                  <a:lnTo>
                    <a:pt x="77" y="272"/>
                  </a:lnTo>
                  <a:lnTo>
                    <a:pt x="77" y="271"/>
                  </a:lnTo>
                  <a:lnTo>
                    <a:pt x="77" y="272"/>
                  </a:lnTo>
                  <a:lnTo>
                    <a:pt x="77" y="271"/>
                  </a:lnTo>
                  <a:lnTo>
                    <a:pt x="78" y="272"/>
                  </a:lnTo>
                  <a:lnTo>
                    <a:pt x="78" y="271"/>
                  </a:lnTo>
                  <a:lnTo>
                    <a:pt x="78" y="272"/>
                  </a:lnTo>
                  <a:lnTo>
                    <a:pt x="78" y="271"/>
                  </a:lnTo>
                  <a:lnTo>
                    <a:pt x="78" y="272"/>
                  </a:lnTo>
                  <a:lnTo>
                    <a:pt x="78" y="271"/>
                  </a:lnTo>
                  <a:lnTo>
                    <a:pt x="79" y="272"/>
                  </a:lnTo>
                  <a:lnTo>
                    <a:pt x="79" y="271"/>
                  </a:lnTo>
                  <a:lnTo>
                    <a:pt x="80" y="272"/>
                  </a:lnTo>
                  <a:lnTo>
                    <a:pt x="80" y="271"/>
                  </a:lnTo>
                  <a:lnTo>
                    <a:pt x="80" y="272"/>
                  </a:lnTo>
                  <a:lnTo>
                    <a:pt x="81" y="272"/>
                  </a:lnTo>
                  <a:lnTo>
                    <a:pt x="81" y="271"/>
                  </a:lnTo>
                  <a:lnTo>
                    <a:pt x="81" y="272"/>
                  </a:lnTo>
                  <a:lnTo>
                    <a:pt x="81" y="271"/>
                  </a:lnTo>
                  <a:lnTo>
                    <a:pt x="81" y="272"/>
                  </a:lnTo>
                  <a:lnTo>
                    <a:pt x="81" y="271"/>
                  </a:lnTo>
                  <a:lnTo>
                    <a:pt x="82" y="272"/>
                  </a:lnTo>
                  <a:lnTo>
                    <a:pt x="82" y="271"/>
                  </a:lnTo>
                  <a:lnTo>
                    <a:pt x="82" y="272"/>
                  </a:lnTo>
                  <a:lnTo>
                    <a:pt x="82" y="271"/>
                  </a:lnTo>
                  <a:lnTo>
                    <a:pt x="82" y="272"/>
                  </a:lnTo>
                  <a:lnTo>
                    <a:pt x="82" y="271"/>
                  </a:lnTo>
                  <a:lnTo>
                    <a:pt x="83" y="272"/>
                  </a:lnTo>
                  <a:lnTo>
                    <a:pt x="83" y="271"/>
                  </a:lnTo>
                  <a:lnTo>
                    <a:pt x="83" y="272"/>
                  </a:lnTo>
                  <a:lnTo>
                    <a:pt x="83" y="271"/>
                  </a:lnTo>
                  <a:lnTo>
                    <a:pt x="83" y="272"/>
                  </a:lnTo>
                  <a:lnTo>
                    <a:pt x="83" y="271"/>
                  </a:lnTo>
                  <a:lnTo>
                    <a:pt x="84" y="272"/>
                  </a:lnTo>
                  <a:lnTo>
                    <a:pt x="84" y="271"/>
                  </a:lnTo>
                  <a:lnTo>
                    <a:pt x="84" y="272"/>
                  </a:lnTo>
                  <a:lnTo>
                    <a:pt x="84" y="271"/>
                  </a:lnTo>
                  <a:lnTo>
                    <a:pt x="85" y="272"/>
                  </a:lnTo>
                  <a:lnTo>
                    <a:pt x="85" y="271"/>
                  </a:lnTo>
                  <a:lnTo>
                    <a:pt x="85" y="272"/>
                  </a:lnTo>
                  <a:lnTo>
                    <a:pt x="85" y="271"/>
                  </a:lnTo>
                  <a:lnTo>
                    <a:pt x="85" y="272"/>
                  </a:lnTo>
                  <a:lnTo>
                    <a:pt x="85" y="271"/>
                  </a:lnTo>
                  <a:lnTo>
                    <a:pt x="86" y="272"/>
                  </a:lnTo>
                  <a:lnTo>
                    <a:pt x="86" y="271"/>
                  </a:lnTo>
                  <a:lnTo>
                    <a:pt x="86" y="272"/>
                  </a:lnTo>
                  <a:lnTo>
                    <a:pt x="86" y="271"/>
                  </a:lnTo>
                  <a:lnTo>
                    <a:pt x="87" y="272"/>
                  </a:lnTo>
                  <a:lnTo>
                    <a:pt x="87" y="271"/>
                  </a:lnTo>
                  <a:lnTo>
                    <a:pt x="87" y="272"/>
                  </a:lnTo>
                  <a:lnTo>
                    <a:pt x="87" y="271"/>
                  </a:lnTo>
                  <a:lnTo>
                    <a:pt x="87" y="272"/>
                  </a:lnTo>
                  <a:lnTo>
                    <a:pt x="87" y="271"/>
                  </a:lnTo>
                  <a:lnTo>
                    <a:pt x="88" y="272"/>
                  </a:lnTo>
                  <a:lnTo>
                    <a:pt x="88" y="271"/>
                  </a:lnTo>
                  <a:lnTo>
                    <a:pt x="88" y="272"/>
                  </a:lnTo>
                  <a:lnTo>
                    <a:pt x="88" y="271"/>
                  </a:lnTo>
                  <a:lnTo>
                    <a:pt x="89" y="272"/>
                  </a:lnTo>
                  <a:lnTo>
                    <a:pt x="89" y="271"/>
                  </a:lnTo>
                  <a:lnTo>
                    <a:pt x="89" y="272"/>
                  </a:lnTo>
                  <a:lnTo>
                    <a:pt x="90" y="272"/>
                  </a:lnTo>
                  <a:lnTo>
                    <a:pt x="90" y="271"/>
                  </a:lnTo>
                  <a:lnTo>
                    <a:pt x="90" y="272"/>
                  </a:lnTo>
                  <a:lnTo>
                    <a:pt x="90" y="271"/>
                  </a:lnTo>
                  <a:lnTo>
                    <a:pt x="90" y="272"/>
                  </a:lnTo>
                  <a:lnTo>
                    <a:pt x="90" y="271"/>
                  </a:lnTo>
                  <a:lnTo>
                    <a:pt x="91" y="272"/>
                  </a:lnTo>
                  <a:lnTo>
                    <a:pt x="91" y="271"/>
                  </a:lnTo>
                  <a:lnTo>
                    <a:pt x="91" y="272"/>
                  </a:lnTo>
                  <a:lnTo>
                    <a:pt x="91" y="271"/>
                  </a:lnTo>
                  <a:lnTo>
                    <a:pt x="91" y="272"/>
                  </a:lnTo>
                  <a:lnTo>
                    <a:pt x="91" y="271"/>
                  </a:lnTo>
                  <a:lnTo>
                    <a:pt x="92" y="272"/>
                  </a:lnTo>
                  <a:lnTo>
                    <a:pt x="92" y="271"/>
                  </a:lnTo>
                  <a:lnTo>
                    <a:pt x="92" y="272"/>
                  </a:lnTo>
                  <a:lnTo>
                    <a:pt x="92" y="271"/>
                  </a:lnTo>
                  <a:lnTo>
                    <a:pt x="93" y="272"/>
                  </a:lnTo>
                  <a:lnTo>
                    <a:pt x="93" y="271"/>
                  </a:lnTo>
                  <a:lnTo>
                    <a:pt x="93" y="272"/>
                  </a:lnTo>
                  <a:lnTo>
                    <a:pt x="93" y="271"/>
                  </a:lnTo>
                  <a:lnTo>
                    <a:pt x="93" y="272"/>
                  </a:lnTo>
                  <a:lnTo>
                    <a:pt x="93" y="271"/>
                  </a:lnTo>
                  <a:lnTo>
                    <a:pt x="94" y="272"/>
                  </a:lnTo>
                  <a:lnTo>
                    <a:pt x="94" y="271"/>
                  </a:lnTo>
                  <a:lnTo>
                    <a:pt x="94" y="272"/>
                  </a:lnTo>
                  <a:lnTo>
                    <a:pt x="94" y="271"/>
                  </a:lnTo>
                  <a:lnTo>
                    <a:pt x="94" y="272"/>
                  </a:lnTo>
                  <a:lnTo>
                    <a:pt x="95" y="272"/>
                  </a:lnTo>
                  <a:lnTo>
                    <a:pt x="95" y="271"/>
                  </a:lnTo>
                  <a:lnTo>
                    <a:pt x="95" y="272"/>
                  </a:lnTo>
                  <a:lnTo>
                    <a:pt x="95" y="271"/>
                  </a:lnTo>
                  <a:lnTo>
                    <a:pt x="95" y="272"/>
                  </a:lnTo>
                  <a:lnTo>
                    <a:pt x="96" y="272"/>
                  </a:lnTo>
                  <a:lnTo>
                    <a:pt x="96" y="271"/>
                  </a:lnTo>
                  <a:lnTo>
                    <a:pt x="96" y="272"/>
                  </a:lnTo>
                  <a:lnTo>
                    <a:pt x="96" y="271"/>
                  </a:lnTo>
                  <a:lnTo>
                    <a:pt x="97" y="272"/>
                  </a:lnTo>
                  <a:lnTo>
                    <a:pt x="97" y="271"/>
                  </a:lnTo>
                  <a:lnTo>
                    <a:pt x="97" y="272"/>
                  </a:lnTo>
                  <a:lnTo>
                    <a:pt x="97" y="271"/>
                  </a:lnTo>
                  <a:lnTo>
                    <a:pt x="97" y="272"/>
                  </a:lnTo>
                  <a:lnTo>
                    <a:pt x="97" y="271"/>
                  </a:lnTo>
                  <a:lnTo>
                    <a:pt x="98" y="272"/>
                  </a:lnTo>
                  <a:lnTo>
                    <a:pt x="98" y="271"/>
                  </a:lnTo>
                  <a:lnTo>
                    <a:pt x="98" y="272"/>
                  </a:lnTo>
                  <a:lnTo>
                    <a:pt x="98" y="271"/>
                  </a:lnTo>
                  <a:lnTo>
                    <a:pt x="98" y="272"/>
                  </a:lnTo>
                  <a:lnTo>
                    <a:pt x="98" y="271"/>
                  </a:lnTo>
                  <a:lnTo>
                    <a:pt x="99" y="272"/>
                  </a:lnTo>
                  <a:lnTo>
                    <a:pt x="99" y="271"/>
                  </a:lnTo>
                  <a:lnTo>
                    <a:pt x="99" y="272"/>
                  </a:lnTo>
                  <a:lnTo>
                    <a:pt x="99" y="271"/>
                  </a:lnTo>
                  <a:lnTo>
                    <a:pt x="99" y="272"/>
                  </a:lnTo>
                  <a:lnTo>
                    <a:pt x="99" y="271"/>
                  </a:lnTo>
                  <a:lnTo>
                    <a:pt x="100" y="272"/>
                  </a:lnTo>
                  <a:lnTo>
                    <a:pt x="100" y="271"/>
                  </a:lnTo>
                  <a:lnTo>
                    <a:pt x="100" y="272"/>
                  </a:lnTo>
                  <a:lnTo>
                    <a:pt x="100" y="271"/>
                  </a:lnTo>
                  <a:lnTo>
                    <a:pt x="101" y="272"/>
                  </a:lnTo>
                  <a:lnTo>
                    <a:pt x="101" y="271"/>
                  </a:lnTo>
                  <a:lnTo>
                    <a:pt x="101" y="272"/>
                  </a:lnTo>
                  <a:lnTo>
                    <a:pt x="101" y="271"/>
                  </a:lnTo>
                  <a:lnTo>
                    <a:pt x="101" y="272"/>
                  </a:lnTo>
                  <a:lnTo>
                    <a:pt x="101" y="271"/>
                  </a:lnTo>
                  <a:lnTo>
                    <a:pt x="102" y="272"/>
                  </a:lnTo>
                  <a:lnTo>
                    <a:pt x="102" y="271"/>
                  </a:lnTo>
                  <a:lnTo>
                    <a:pt x="102" y="272"/>
                  </a:lnTo>
                  <a:lnTo>
                    <a:pt x="102" y="271"/>
                  </a:lnTo>
                  <a:lnTo>
                    <a:pt x="103" y="272"/>
                  </a:lnTo>
                  <a:lnTo>
                    <a:pt x="103" y="271"/>
                  </a:lnTo>
                  <a:lnTo>
                    <a:pt x="103" y="272"/>
                  </a:lnTo>
                  <a:lnTo>
                    <a:pt x="103" y="271"/>
                  </a:lnTo>
                  <a:lnTo>
                    <a:pt x="103" y="272"/>
                  </a:lnTo>
                  <a:lnTo>
                    <a:pt x="103" y="271"/>
                  </a:lnTo>
                  <a:lnTo>
                    <a:pt x="104" y="272"/>
                  </a:lnTo>
                  <a:lnTo>
                    <a:pt x="105" y="272"/>
                  </a:lnTo>
                  <a:lnTo>
                    <a:pt x="105" y="271"/>
                  </a:lnTo>
                  <a:lnTo>
                    <a:pt x="106" y="272"/>
                  </a:lnTo>
                  <a:lnTo>
                    <a:pt x="106" y="271"/>
                  </a:lnTo>
                  <a:lnTo>
                    <a:pt x="106" y="272"/>
                  </a:lnTo>
                  <a:lnTo>
                    <a:pt x="106" y="271"/>
                  </a:lnTo>
                  <a:lnTo>
                    <a:pt x="106" y="272"/>
                  </a:lnTo>
                  <a:lnTo>
                    <a:pt x="106" y="271"/>
                  </a:lnTo>
                  <a:lnTo>
                    <a:pt x="107" y="272"/>
                  </a:lnTo>
                  <a:lnTo>
                    <a:pt x="107" y="271"/>
                  </a:lnTo>
                  <a:lnTo>
                    <a:pt x="107" y="272"/>
                  </a:lnTo>
                  <a:lnTo>
                    <a:pt x="107" y="271"/>
                  </a:lnTo>
                  <a:lnTo>
                    <a:pt x="107" y="272"/>
                  </a:lnTo>
                  <a:lnTo>
                    <a:pt x="107" y="271"/>
                  </a:lnTo>
                  <a:lnTo>
                    <a:pt x="108" y="272"/>
                  </a:lnTo>
                  <a:lnTo>
                    <a:pt x="108" y="271"/>
                  </a:lnTo>
                  <a:lnTo>
                    <a:pt x="108" y="272"/>
                  </a:lnTo>
                  <a:lnTo>
                    <a:pt x="108" y="271"/>
                  </a:lnTo>
                  <a:lnTo>
                    <a:pt x="109" y="272"/>
                  </a:lnTo>
                  <a:lnTo>
                    <a:pt x="109" y="271"/>
                  </a:lnTo>
                  <a:lnTo>
                    <a:pt x="109" y="272"/>
                  </a:lnTo>
                  <a:lnTo>
                    <a:pt x="109" y="271"/>
                  </a:lnTo>
                  <a:lnTo>
                    <a:pt x="109" y="272"/>
                  </a:lnTo>
                  <a:lnTo>
                    <a:pt x="109" y="271"/>
                  </a:lnTo>
                  <a:lnTo>
                    <a:pt x="110" y="272"/>
                  </a:lnTo>
                  <a:lnTo>
                    <a:pt x="110" y="271"/>
                  </a:lnTo>
                  <a:lnTo>
                    <a:pt x="110" y="272"/>
                  </a:lnTo>
                  <a:lnTo>
                    <a:pt x="110" y="271"/>
                  </a:lnTo>
                  <a:lnTo>
                    <a:pt x="110" y="272"/>
                  </a:lnTo>
                  <a:lnTo>
                    <a:pt x="110" y="271"/>
                  </a:lnTo>
                  <a:lnTo>
                    <a:pt x="111" y="272"/>
                  </a:lnTo>
                  <a:lnTo>
                    <a:pt x="111" y="271"/>
                  </a:lnTo>
                  <a:lnTo>
                    <a:pt x="111" y="272"/>
                  </a:lnTo>
                  <a:lnTo>
                    <a:pt x="111" y="271"/>
                  </a:lnTo>
                  <a:lnTo>
                    <a:pt x="111" y="272"/>
                  </a:lnTo>
                  <a:lnTo>
                    <a:pt x="111" y="271"/>
                  </a:lnTo>
                  <a:lnTo>
                    <a:pt x="112" y="272"/>
                  </a:lnTo>
                  <a:lnTo>
                    <a:pt x="112" y="271"/>
                  </a:lnTo>
                  <a:lnTo>
                    <a:pt x="112" y="272"/>
                  </a:lnTo>
                  <a:lnTo>
                    <a:pt x="112" y="271"/>
                  </a:lnTo>
                  <a:lnTo>
                    <a:pt x="113" y="272"/>
                  </a:lnTo>
                  <a:lnTo>
                    <a:pt x="113" y="271"/>
                  </a:lnTo>
                  <a:lnTo>
                    <a:pt x="113" y="272"/>
                  </a:lnTo>
                  <a:lnTo>
                    <a:pt x="113" y="271"/>
                  </a:lnTo>
                  <a:lnTo>
                    <a:pt x="113" y="272"/>
                  </a:lnTo>
                  <a:lnTo>
                    <a:pt x="113" y="271"/>
                  </a:lnTo>
                  <a:lnTo>
                    <a:pt x="114" y="272"/>
                  </a:lnTo>
                  <a:lnTo>
                    <a:pt x="114" y="271"/>
                  </a:lnTo>
                  <a:lnTo>
                    <a:pt x="114" y="272"/>
                  </a:lnTo>
                  <a:lnTo>
                    <a:pt x="114" y="271"/>
                  </a:lnTo>
                  <a:lnTo>
                    <a:pt x="114" y="272"/>
                  </a:lnTo>
                  <a:lnTo>
                    <a:pt x="114" y="271"/>
                  </a:lnTo>
                  <a:lnTo>
                    <a:pt x="115" y="272"/>
                  </a:lnTo>
                  <a:lnTo>
                    <a:pt x="115" y="271"/>
                  </a:lnTo>
                  <a:lnTo>
                    <a:pt x="115" y="272"/>
                  </a:lnTo>
                  <a:lnTo>
                    <a:pt x="115" y="271"/>
                  </a:lnTo>
                  <a:lnTo>
                    <a:pt x="116" y="272"/>
                  </a:lnTo>
                  <a:lnTo>
                    <a:pt x="116" y="271"/>
                  </a:lnTo>
                  <a:lnTo>
                    <a:pt x="116" y="272"/>
                  </a:lnTo>
                  <a:lnTo>
                    <a:pt x="116" y="271"/>
                  </a:lnTo>
                  <a:lnTo>
                    <a:pt x="117" y="272"/>
                  </a:lnTo>
                  <a:lnTo>
                    <a:pt x="117" y="271"/>
                  </a:lnTo>
                  <a:lnTo>
                    <a:pt x="117" y="272"/>
                  </a:lnTo>
                  <a:lnTo>
                    <a:pt x="117" y="271"/>
                  </a:lnTo>
                  <a:lnTo>
                    <a:pt x="117" y="272"/>
                  </a:lnTo>
                  <a:lnTo>
                    <a:pt x="117" y="271"/>
                  </a:lnTo>
                  <a:lnTo>
                    <a:pt x="118" y="272"/>
                  </a:lnTo>
                  <a:lnTo>
                    <a:pt x="118" y="271"/>
                  </a:lnTo>
                  <a:lnTo>
                    <a:pt x="118" y="272"/>
                  </a:lnTo>
                  <a:lnTo>
                    <a:pt x="118" y="271"/>
                  </a:lnTo>
                  <a:lnTo>
                    <a:pt x="118" y="272"/>
                  </a:lnTo>
                  <a:lnTo>
                    <a:pt x="118" y="271"/>
                  </a:lnTo>
                  <a:lnTo>
                    <a:pt x="119" y="272"/>
                  </a:lnTo>
                  <a:lnTo>
                    <a:pt x="119" y="271"/>
                  </a:lnTo>
                  <a:lnTo>
                    <a:pt x="119" y="272"/>
                  </a:lnTo>
                  <a:lnTo>
                    <a:pt x="119" y="271"/>
                  </a:lnTo>
                  <a:lnTo>
                    <a:pt x="119" y="272"/>
                  </a:lnTo>
                  <a:lnTo>
                    <a:pt x="119" y="271"/>
                  </a:lnTo>
                  <a:lnTo>
                    <a:pt x="120" y="272"/>
                  </a:lnTo>
                  <a:lnTo>
                    <a:pt x="120" y="271"/>
                  </a:lnTo>
                  <a:lnTo>
                    <a:pt x="120" y="272"/>
                  </a:lnTo>
                  <a:lnTo>
                    <a:pt x="120" y="271"/>
                  </a:lnTo>
                  <a:lnTo>
                    <a:pt x="121" y="272"/>
                  </a:lnTo>
                  <a:lnTo>
                    <a:pt x="121" y="271"/>
                  </a:lnTo>
                  <a:lnTo>
                    <a:pt x="121" y="272"/>
                  </a:lnTo>
                  <a:lnTo>
                    <a:pt x="121" y="271"/>
                  </a:lnTo>
                  <a:lnTo>
                    <a:pt x="122" y="272"/>
                  </a:lnTo>
                  <a:lnTo>
                    <a:pt x="122" y="271"/>
                  </a:lnTo>
                  <a:lnTo>
                    <a:pt x="122" y="272"/>
                  </a:lnTo>
                  <a:lnTo>
                    <a:pt x="122" y="271"/>
                  </a:lnTo>
                  <a:lnTo>
                    <a:pt x="122" y="272"/>
                  </a:lnTo>
                  <a:lnTo>
                    <a:pt x="122" y="271"/>
                  </a:lnTo>
                  <a:lnTo>
                    <a:pt x="123" y="272"/>
                  </a:lnTo>
                  <a:lnTo>
                    <a:pt x="123" y="271"/>
                  </a:lnTo>
                  <a:lnTo>
                    <a:pt x="123" y="272"/>
                  </a:lnTo>
                  <a:lnTo>
                    <a:pt x="123" y="271"/>
                  </a:lnTo>
                  <a:lnTo>
                    <a:pt x="123" y="272"/>
                  </a:lnTo>
                  <a:lnTo>
                    <a:pt x="123" y="271"/>
                  </a:lnTo>
                  <a:lnTo>
                    <a:pt x="124" y="272"/>
                  </a:lnTo>
                  <a:lnTo>
                    <a:pt x="124" y="271"/>
                  </a:lnTo>
                  <a:lnTo>
                    <a:pt x="125" y="272"/>
                  </a:lnTo>
                  <a:lnTo>
                    <a:pt x="125" y="271"/>
                  </a:lnTo>
                  <a:lnTo>
                    <a:pt x="125" y="272"/>
                  </a:lnTo>
                  <a:lnTo>
                    <a:pt x="125" y="271"/>
                  </a:lnTo>
                  <a:lnTo>
                    <a:pt x="126" y="272"/>
                  </a:lnTo>
                  <a:lnTo>
                    <a:pt x="126" y="271"/>
                  </a:lnTo>
                  <a:lnTo>
                    <a:pt x="126" y="272"/>
                  </a:lnTo>
                  <a:lnTo>
                    <a:pt x="126" y="271"/>
                  </a:lnTo>
                  <a:lnTo>
                    <a:pt x="126" y="272"/>
                  </a:lnTo>
                  <a:lnTo>
                    <a:pt x="126" y="271"/>
                  </a:lnTo>
                  <a:lnTo>
                    <a:pt x="127" y="272"/>
                  </a:lnTo>
                  <a:lnTo>
                    <a:pt x="127" y="271"/>
                  </a:lnTo>
                  <a:lnTo>
                    <a:pt x="127" y="272"/>
                  </a:lnTo>
                  <a:lnTo>
                    <a:pt x="127" y="271"/>
                  </a:lnTo>
                  <a:lnTo>
                    <a:pt x="127" y="272"/>
                  </a:lnTo>
                  <a:lnTo>
                    <a:pt x="127" y="271"/>
                  </a:lnTo>
                  <a:lnTo>
                    <a:pt x="128" y="272"/>
                  </a:lnTo>
                  <a:lnTo>
                    <a:pt x="128" y="271"/>
                  </a:lnTo>
                  <a:lnTo>
                    <a:pt x="128" y="272"/>
                  </a:lnTo>
                  <a:lnTo>
                    <a:pt x="128" y="271"/>
                  </a:lnTo>
                  <a:lnTo>
                    <a:pt x="129" y="272"/>
                  </a:lnTo>
                  <a:lnTo>
                    <a:pt x="129" y="271"/>
                  </a:lnTo>
                  <a:lnTo>
                    <a:pt x="129" y="272"/>
                  </a:lnTo>
                  <a:lnTo>
                    <a:pt x="129" y="271"/>
                  </a:lnTo>
                  <a:lnTo>
                    <a:pt x="129" y="272"/>
                  </a:lnTo>
                  <a:lnTo>
                    <a:pt x="129" y="271"/>
                  </a:lnTo>
                  <a:lnTo>
                    <a:pt x="130" y="272"/>
                  </a:lnTo>
                  <a:lnTo>
                    <a:pt x="130" y="271"/>
                  </a:lnTo>
                  <a:lnTo>
                    <a:pt x="130" y="272"/>
                  </a:lnTo>
                  <a:lnTo>
                    <a:pt x="130" y="271"/>
                  </a:lnTo>
                  <a:lnTo>
                    <a:pt x="130" y="272"/>
                  </a:lnTo>
                  <a:lnTo>
                    <a:pt x="130" y="271"/>
                  </a:lnTo>
                  <a:lnTo>
                    <a:pt x="131" y="272"/>
                  </a:lnTo>
                  <a:lnTo>
                    <a:pt x="131" y="271"/>
                  </a:lnTo>
                  <a:lnTo>
                    <a:pt x="131" y="272"/>
                  </a:lnTo>
                  <a:lnTo>
                    <a:pt x="131" y="271"/>
                  </a:lnTo>
                  <a:lnTo>
                    <a:pt x="131" y="272"/>
                  </a:lnTo>
                  <a:lnTo>
                    <a:pt x="131" y="271"/>
                  </a:lnTo>
                  <a:lnTo>
                    <a:pt x="132" y="272"/>
                  </a:lnTo>
                  <a:lnTo>
                    <a:pt x="132" y="271"/>
                  </a:lnTo>
                  <a:lnTo>
                    <a:pt x="132" y="272"/>
                  </a:lnTo>
                  <a:lnTo>
                    <a:pt x="132" y="271"/>
                  </a:lnTo>
                  <a:lnTo>
                    <a:pt x="133" y="272"/>
                  </a:lnTo>
                  <a:lnTo>
                    <a:pt x="133" y="271"/>
                  </a:lnTo>
                  <a:lnTo>
                    <a:pt x="133" y="272"/>
                  </a:lnTo>
                  <a:lnTo>
                    <a:pt x="133" y="271"/>
                  </a:lnTo>
                  <a:lnTo>
                    <a:pt x="133" y="272"/>
                  </a:lnTo>
                  <a:lnTo>
                    <a:pt x="133" y="271"/>
                  </a:lnTo>
                  <a:lnTo>
                    <a:pt x="134" y="272"/>
                  </a:lnTo>
                  <a:lnTo>
                    <a:pt x="134" y="271"/>
                  </a:lnTo>
                  <a:lnTo>
                    <a:pt x="134" y="272"/>
                  </a:lnTo>
                  <a:lnTo>
                    <a:pt x="134" y="271"/>
                  </a:lnTo>
                  <a:lnTo>
                    <a:pt x="134" y="272"/>
                  </a:lnTo>
                  <a:lnTo>
                    <a:pt x="134" y="271"/>
                  </a:lnTo>
                  <a:lnTo>
                    <a:pt x="135" y="272"/>
                  </a:lnTo>
                  <a:lnTo>
                    <a:pt x="135" y="271"/>
                  </a:lnTo>
                  <a:lnTo>
                    <a:pt x="135" y="272"/>
                  </a:lnTo>
                  <a:lnTo>
                    <a:pt x="135" y="271"/>
                  </a:lnTo>
                  <a:lnTo>
                    <a:pt x="135" y="272"/>
                  </a:lnTo>
                  <a:lnTo>
                    <a:pt x="135" y="271"/>
                  </a:lnTo>
                  <a:lnTo>
                    <a:pt x="136" y="272"/>
                  </a:lnTo>
                  <a:lnTo>
                    <a:pt x="136" y="271"/>
                  </a:lnTo>
                  <a:lnTo>
                    <a:pt x="136" y="272"/>
                  </a:lnTo>
                  <a:lnTo>
                    <a:pt x="136" y="271"/>
                  </a:lnTo>
                  <a:lnTo>
                    <a:pt x="136" y="272"/>
                  </a:lnTo>
                  <a:lnTo>
                    <a:pt x="137" y="272"/>
                  </a:lnTo>
                  <a:lnTo>
                    <a:pt x="137" y="271"/>
                  </a:lnTo>
                  <a:lnTo>
                    <a:pt x="137" y="272"/>
                  </a:lnTo>
                  <a:lnTo>
                    <a:pt x="137" y="271"/>
                  </a:lnTo>
                  <a:lnTo>
                    <a:pt x="138" y="272"/>
                  </a:lnTo>
                  <a:lnTo>
                    <a:pt x="138" y="271"/>
                  </a:lnTo>
                  <a:lnTo>
                    <a:pt x="138" y="272"/>
                  </a:lnTo>
                  <a:lnTo>
                    <a:pt x="138" y="271"/>
                  </a:lnTo>
                  <a:lnTo>
                    <a:pt x="138" y="272"/>
                  </a:lnTo>
                  <a:lnTo>
                    <a:pt x="138" y="271"/>
                  </a:lnTo>
                  <a:lnTo>
                    <a:pt x="139" y="272"/>
                  </a:lnTo>
                  <a:lnTo>
                    <a:pt x="139" y="271"/>
                  </a:lnTo>
                  <a:lnTo>
                    <a:pt x="139" y="272"/>
                  </a:lnTo>
                  <a:lnTo>
                    <a:pt x="139" y="271"/>
                  </a:lnTo>
                  <a:lnTo>
                    <a:pt x="139" y="272"/>
                  </a:lnTo>
                  <a:lnTo>
                    <a:pt x="139" y="271"/>
                  </a:lnTo>
                  <a:lnTo>
                    <a:pt x="140" y="272"/>
                  </a:lnTo>
                  <a:lnTo>
                    <a:pt x="140" y="271"/>
                  </a:lnTo>
                  <a:lnTo>
                    <a:pt x="140" y="272"/>
                  </a:lnTo>
                  <a:lnTo>
                    <a:pt x="140" y="271"/>
                  </a:lnTo>
                  <a:lnTo>
                    <a:pt x="140" y="272"/>
                  </a:lnTo>
                  <a:lnTo>
                    <a:pt x="140" y="271"/>
                  </a:lnTo>
                  <a:lnTo>
                    <a:pt x="141" y="272"/>
                  </a:lnTo>
                  <a:lnTo>
                    <a:pt x="141" y="271"/>
                  </a:lnTo>
                  <a:lnTo>
                    <a:pt x="142" y="272"/>
                  </a:lnTo>
                  <a:lnTo>
                    <a:pt x="142" y="271"/>
                  </a:lnTo>
                  <a:lnTo>
                    <a:pt x="142" y="272"/>
                  </a:lnTo>
                  <a:lnTo>
                    <a:pt x="142" y="271"/>
                  </a:lnTo>
                  <a:lnTo>
                    <a:pt x="142" y="272"/>
                  </a:lnTo>
                  <a:lnTo>
                    <a:pt x="142" y="271"/>
                  </a:lnTo>
                  <a:lnTo>
                    <a:pt x="143" y="272"/>
                  </a:lnTo>
                  <a:lnTo>
                    <a:pt x="143" y="271"/>
                  </a:lnTo>
                  <a:lnTo>
                    <a:pt x="143" y="272"/>
                  </a:lnTo>
                  <a:lnTo>
                    <a:pt x="143" y="271"/>
                  </a:lnTo>
                  <a:lnTo>
                    <a:pt x="143" y="272"/>
                  </a:lnTo>
                  <a:lnTo>
                    <a:pt x="143" y="271"/>
                  </a:lnTo>
                  <a:lnTo>
                    <a:pt x="144" y="272"/>
                  </a:lnTo>
                  <a:lnTo>
                    <a:pt x="144" y="271"/>
                  </a:lnTo>
                  <a:lnTo>
                    <a:pt x="144" y="272"/>
                  </a:lnTo>
                  <a:lnTo>
                    <a:pt x="144" y="271"/>
                  </a:lnTo>
                  <a:lnTo>
                    <a:pt x="145" y="272"/>
                  </a:lnTo>
                  <a:lnTo>
                    <a:pt x="145" y="271"/>
                  </a:lnTo>
                  <a:lnTo>
                    <a:pt x="145" y="272"/>
                  </a:lnTo>
                  <a:lnTo>
                    <a:pt x="145" y="271"/>
                  </a:lnTo>
                  <a:lnTo>
                    <a:pt x="146" y="272"/>
                  </a:lnTo>
                  <a:lnTo>
                    <a:pt x="146" y="271"/>
                  </a:lnTo>
                  <a:lnTo>
                    <a:pt x="146" y="272"/>
                  </a:lnTo>
                  <a:lnTo>
                    <a:pt x="146" y="271"/>
                  </a:lnTo>
                  <a:lnTo>
                    <a:pt x="146" y="272"/>
                  </a:lnTo>
                  <a:lnTo>
                    <a:pt x="146" y="271"/>
                  </a:lnTo>
                  <a:lnTo>
                    <a:pt x="147" y="272"/>
                  </a:lnTo>
                  <a:lnTo>
                    <a:pt x="147" y="271"/>
                  </a:lnTo>
                  <a:lnTo>
                    <a:pt x="147" y="272"/>
                  </a:lnTo>
                  <a:lnTo>
                    <a:pt x="147" y="271"/>
                  </a:lnTo>
                  <a:lnTo>
                    <a:pt x="147" y="272"/>
                  </a:lnTo>
                  <a:lnTo>
                    <a:pt x="147" y="271"/>
                  </a:lnTo>
                  <a:lnTo>
                    <a:pt x="148" y="272"/>
                  </a:lnTo>
                  <a:lnTo>
                    <a:pt x="148" y="271"/>
                  </a:lnTo>
                  <a:lnTo>
                    <a:pt x="148" y="272"/>
                  </a:lnTo>
                  <a:lnTo>
                    <a:pt x="148" y="271"/>
                  </a:lnTo>
                  <a:lnTo>
                    <a:pt x="148" y="272"/>
                  </a:lnTo>
                  <a:lnTo>
                    <a:pt x="148" y="255"/>
                  </a:lnTo>
                  <a:lnTo>
                    <a:pt x="149" y="272"/>
                  </a:lnTo>
                  <a:lnTo>
                    <a:pt x="149" y="270"/>
                  </a:lnTo>
                  <a:lnTo>
                    <a:pt x="149" y="272"/>
                  </a:lnTo>
                  <a:lnTo>
                    <a:pt x="149" y="271"/>
                  </a:lnTo>
                  <a:lnTo>
                    <a:pt x="150" y="272"/>
                  </a:lnTo>
                  <a:lnTo>
                    <a:pt x="150" y="271"/>
                  </a:lnTo>
                  <a:lnTo>
                    <a:pt x="150" y="272"/>
                  </a:lnTo>
                  <a:lnTo>
                    <a:pt x="150" y="271"/>
                  </a:lnTo>
                  <a:lnTo>
                    <a:pt x="150" y="272"/>
                  </a:lnTo>
                  <a:lnTo>
                    <a:pt x="150" y="271"/>
                  </a:lnTo>
                  <a:lnTo>
                    <a:pt x="151" y="272"/>
                  </a:lnTo>
                  <a:lnTo>
                    <a:pt x="151" y="271"/>
                  </a:lnTo>
                  <a:lnTo>
                    <a:pt x="151" y="272"/>
                  </a:lnTo>
                  <a:lnTo>
                    <a:pt x="151" y="271"/>
                  </a:lnTo>
                  <a:lnTo>
                    <a:pt x="151" y="272"/>
                  </a:lnTo>
                  <a:lnTo>
                    <a:pt x="151" y="271"/>
                  </a:lnTo>
                  <a:lnTo>
                    <a:pt x="152" y="272"/>
                  </a:lnTo>
                  <a:lnTo>
                    <a:pt x="152" y="271"/>
                  </a:lnTo>
                  <a:lnTo>
                    <a:pt x="152" y="272"/>
                  </a:lnTo>
                  <a:lnTo>
                    <a:pt x="152" y="271"/>
                  </a:lnTo>
                  <a:lnTo>
                    <a:pt x="152" y="272"/>
                  </a:lnTo>
                  <a:lnTo>
                    <a:pt x="152" y="271"/>
                  </a:lnTo>
                  <a:lnTo>
                    <a:pt x="153" y="272"/>
                  </a:lnTo>
                  <a:lnTo>
                    <a:pt x="153" y="271"/>
                  </a:lnTo>
                  <a:lnTo>
                    <a:pt x="153" y="272"/>
                  </a:lnTo>
                  <a:lnTo>
                    <a:pt x="153" y="271"/>
                  </a:lnTo>
                  <a:lnTo>
                    <a:pt x="154" y="272"/>
                  </a:lnTo>
                  <a:lnTo>
                    <a:pt x="154" y="271"/>
                  </a:lnTo>
                  <a:lnTo>
                    <a:pt x="154" y="272"/>
                  </a:lnTo>
                  <a:lnTo>
                    <a:pt x="154" y="271"/>
                  </a:lnTo>
                  <a:lnTo>
                    <a:pt x="154" y="272"/>
                  </a:lnTo>
                  <a:lnTo>
                    <a:pt x="154" y="271"/>
                  </a:lnTo>
                  <a:lnTo>
                    <a:pt x="155" y="272"/>
                  </a:lnTo>
                  <a:lnTo>
                    <a:pt x="155" y="271"/>
                  </a:lnTo>
                  <a:lnTo>
                    <a:pt x="155" y="272"/>
                  </a:lnTo>
                  <a:lnTo>
                    <a:pt x="155" y="271"/>
                  </a:lnTo>
                  <a:lnTo>
                    <a:pt x="155" y="272"/>
                  </a:lnTo>
                  <a:lnTo>
                    <a:pt x="155" y="271"/>
                  </a:lnTo>
                  <a:lnTo>
                    <a:pt x="156" y="272"/>
                  </a:lnTo>
                  <a:lnTo>
                    <a:pt x="156" y="271"/>
                  </a:lnTo>
                  <a:lnTo>
                    <a:pt x="156" y="272"/>
                  </a:lnTo>
                  <a:lnTo>
                    <a:pt x="156" y="271"/>
                  </a:lnTo>
                  <a:lnTo>
                    <a:pt x="157" y="272"/>
                  </a:lnTo>
                  <a:lnTo>
                    <a:pt x="157" y="271"/>
                  </a:lnTo>
                  <a:lnTo>
                    <a:pt x="157" y="272"/>
                  </a:lnTo>
                  <a:lnTo>
                    <a:pt x="157" y="271"/>
                  </a:lnTo>
                  <a:lnTo>
                    <a:pt x="158" y="272"/>
                  </a:lnTo>
                  <a:lnTo>
                    <a:pt x="158" y="271"/>
                  </a:lnTo>
                  <a:lnTo>
                    <a:pt x="158" y="272"/>
                  </a:lnTo>
                  <a:lnTo>
                    <a:pt x="158" y="271"/>
                  </a:lnTo>
                  <a:lnTo>
                    <a:pt x="158" y="272"/>
                  </a:lnTo>
                  <a:lnTo>
                    <a:pt x="158" y="271"/>
                  </a:lnTo>
                  <a:lnTo>
                    <a:pt x="159" y="272"/>
                  </a:lnTo>
                  <a:lnTo>
                    <a:pt x="159" y="271"/>
                  </a:lnTo>
                  <a:lnTo>
                    <a:pt x="159" y="272"/>
                  </a:lnTo>
                  <a:lnTo>
                    <a:pt x="159" y="271"/>
                  </a:lnTo>
                  <a:lnTo>
                    <a:pt x="159" y="272"/>
                  </a:lnTo>
                  <a:lnTo>
                    <a:pt x="159" y="271"/>
                  </a:lnTo>
                  <a:lnTo>
                    <a:pt x="160" y="272"/>
                  </a:lnTo>
                  <a:lnTo>
                    <a:pt x="160" y="271"/>
                  </a:lnTo>
                  <a:lnTo>
                    <a:pt x="160" y="272"/>
                  </a:lnTo>
                  <a:lnTo>
                    <a:pt x="160" y="271"/>
                  </a:lnTo>
                  <a:lnTo>
                    <a:pt x="160" y="272"/>
                  </a:lnTo>
                  <a:lnTo>
                    <a:pt x="160" y="271"/>
                  </a:lnTo>
                  <a:lnTo>
                    <a:pt x="161" y="272"/>
                  </a:lnTo>
                  <a:lnTo>
                    <a:pt x="161" y="271"/>
                  </a:lnTo>
                  <a:lnTo>
                    <a:pt x="161" y="272"/>
                  </a:lnTo>
                  <a:lnTo>
                    <a:pt x="161" y="271"/>
                  </a:lnTo>
                  <a:lnTo>
                    <a:pt x="162" y="272"/>
                  </a:lnTo>
                  <a:lnTo>
                    <a:pt x="162" y="271"/>
                  </a:lnTo>
                  <a:lnTo>
                    <a:pt x="162" y="272"/>
                  </a:lnTo>
                  <a:lnTo>
                    <a:pt x="162" y="271"/>
                  </a:lnTo>
                  <a:lnTo>
                    <a:pt x="162" y="272"/>
                  </a:lnTo>
                  <a:lnTo>
                    <a:pt x="162" y="271"/>
                  </a:lnTo>
                  <a:lnTo>
                    <a:pt x="163" y="272"/>
                  </a:lnTo>
                  <a:lnTo>
                    <a:pt x="163" y="271"/>
                  </a:lnTo>
                  <a:lnTo>
                    <a:pt x="163" y="272"/>
                  </a:lnTo>
                  <a:lnTo>
                    <a:pt x="163" y="271"/>
                  </a:lnTo>
                  <a:lnTo>
                    <a:pt x="163" y="272"/>
                  </a:lnTo>
                  <a:lnTo>
                    <a:pt x="163" y="271"/>
                  </a:lnTo>
                  <a:lnTo>
                    <a:pt x="164" y="272"/>
                  </a:lnTo>
                  <a:lnTo>
                    <a:pt x="164" y="271"/>
                  </a:lnTo>
                  <a:lnTo>
                    <a:pt x="164" y="272"/>
                  </a:lnTo>
                  <a:lnTo>
                    <a:pt x="164" y="271"/>
                  </a:lnTo>
                  <a:lnTo>
                    <a:pt x="164" y="272"/>
                  </a:lnTo>
                  <a:lnTo>
                    <a:pt x="164" y="271"/>
                  </a:lnTo>
                  <a:lnTo>
                    <a:pt x="165" y="272"/>
                  </a:lnTo>
                  <a:lnTo>
                    <a:pt x="165" y="271"/>
                  </a:lnTo>
                  <a:lnTo>
                    <a:pt x="165" y="272"/>
                  </a:lnTo>
                  <a:lnTo>
                    <a:pt x="165" y="271"/>
                  </a:lnTo>
                  <a:lnTo>
                    <a:pt x="166" y="272"/>
                  </a:lnTo>
                  <a:lnTo>
                    <a:pt x="166" y="271"/>
                  </a:lnTo>
                  <a:lnTo>
                    <a:pt x="166" y="272"/>
                  </a:lnTo>
                  <a:lnTo>
                    <a:pt x="166" y="271"/>
                  </a:lnTo>
                  <a:lnTo>
                    <a:pt x="166" y="272"/>
                  </a:lnTo>
                  <a:lnTo>
                    <a:pt x="166" y="271"/>
                  </a:lnTo>
                  <a:lnTo>
                    <a:pt x="167" y="272"/>
                  </a:lnTo>
                  <a:lnTo>
                    <a:pt x="167" y="271"/>
                  </a:lnTo>
                  <a:lnTo>
                    <a:pt x="167" y="272"/>
                  </a:lnTo>
                  <a:lnTo>
                    <a:pt x="167" y="271"/>
                  </a:lnTo>
                  <a:lnTo>
                    <a:pt x="167" y="272"/>
                  </a:lnTo>
                  <a:lnTo>
                    <a:pt x="167" y="271"/>
                  </a:lnTo>
                  <a:lnTo>
                    <a:pt x="168" y="272"/>
                  </a:lnTo>
                  <a:lnTo>
                    <a:pt x="168" y="271"/>
                  </a:lnTo>
                  <a:lnTo>
                    <a:pt x="168" y="272"/>
                  </a:lnTo>
                  <a:lnTo>
                    <a:pt x="168" y="271"/>
                  </a:lnTo>
                  <a:lnTo>
                    <a:pt x="168" y="272"/>
                  </a:lnTo>
                  <a:lnTo>
                    <a:pt x="168" y="271"/>
                  </a:lnTo>
                  <a:lnTo>
                    <a:pt x="169" y="272"/>
                  </a:lnTo>
                  <a:lnTo>
                    <a:pt x="169" y="271"/>
                  </a:lnTo>
                  <a:lnTo>
                    <a:pt x="169" y="272"/>
                  </a:lnTo>
                  <a:lnTo>
                    <a:pt x="169" y="271"/>
                  </a:lnTo>
                  <a:lnTo>
                    <a:pt x="170" y="272"/>
                  </a:lnTo>
                  <a:lnTo>
                    <a:pt x="170" y="271"/>
                  </a:lnTo>
                  <a:lnTo>
                    <a:pt x="170" y="272"/>
                  </a:lnTo>
                  <a:lnTo>
                    <a:pt x="170" y="271"/>
                  </a:lnTo>
                  <a:lnTo>
                    <a:pt x="170" y="272"/>
                  </a:lnTo>
                  <a:lnTo>
                    <a:pt x="170" y="271"/>
                  </a:lnTo>
                  <a:lnTo>
                    <a:pt x="171" y="272"/>
                  </a:lnTo>
                  <a:lnTo>
                    <a:pt x="171" y="271"/>
                  </a:lnTo>
                  <a:lnTo>
                    <a:pt x="171" y="272"/>
                  </a:lnTo>
                  <a:lnTo>
                    <a:pt x="171" y="271"/>
                  </a:lnTo>
                  <a:lnTo>
                    <a:pt x="171" y="272"/>
                  </a:lnTo>
                  <a:lnTo>
                    <a:pt x="171" y="271"/>
                  </a:lnTo>
                  <a:lnTo>
                    <a:pt x="172" y="272"/>
                  </a:lnTo>
                  <a:lnTo>
                    <a:pt x="172" y="271"/>
                  </a:lnTo>
                  <a:lnTo>
                    <a:pt x="172" y="272"/>
                  </a:lnTo>
                  <a:lnTo>
                    <a:pt x="172" y="271"/>
                  </a:lnTo>
                  <a:lnTo>
                    <a:pt x="172" y="272"/>
                  </a:lnTo>
                  <a:lnTo>
                    <a:pt x="172" y="271"/>
                  </a:lnTo>
                  <a:lnTo>
                    <a:pt x="173" y="272"/>
                  </a:lnTo>
                  <a:lnTo>
                    <a:pt x="173" y="271"/>
                  </a:lnTo>
                  <a:lnTo>
                    <a:pt x="173" y="272"/>
                  </a:lnTo>
                  <a:lnTo>
                    <a:pt x="173" y="271"/>
                  </a:lnTo>
                  <a:lnTo>
                    <a:pt x="174" y="272"/>
                  </a:lnTo>
                  <a:lnTo>
                    <a:pt x="174" y="271"/>
                  </a:lnTo>
                  <a:lnTo>
                    <a:pt x="174" y="272"/>
                  </a:lnTo>
                  <a:lnTo>
                    <a:pt x="174" y="271"/>
                  </a:lnTo>
                  <a:lnTo>
                    <a:pt x="174" y="272"/>
                  </a:lnTo>
                  <a:lnTo>
                    <a:pt x="174" y="271"/>
                  </a:lnTo>
                  <a:lnTo>
                    <a:pt x="175" y="272"/>
                  </a:lnTo>
                  <a:lnTo>
                    <a:pt x="175" y="271"/>
                  </a:lnTo>
                  <a:lnTo>
                    <a:pt x="175" y="272"/>
                  </a:lnTo>
                  <a:lnTo>
                    <a:pt x="175" y="271"/>
                  </a:lnTo>
                  <a:lnTo>
                    <a:pt x="175" y="272"/>
                  </a:lnTo>
                  <a:lnTo>
                    <a:pt x="176" y="272"/>
                  </a:lnTo>
                  <a:lnTo>
                    <a:pt x="176" y="271"/>
                  </a:lnTo>
                  <a:lnTo>
                    <a:pt x="176" y="272"/>
                  </a:lnTo>
                  <a:lnTo>
                    <a:pt x="176" y="271"/>
                  </a:lnTo>
                  <a:lnTo>
                    <a:pt x="176" y="272"/>
                  </a:lnTo>
                  <a:lnTo>
                    <a:pt x="176" y="271"/>
                  </a:lnTo>
                  <a:lnTo>
                    <a:pt x="177" y="272"/>
                  </a:lnTo>
                  <a:lnTo>
                    <a:pt x="177" y="271"/>
                  </a:lnTo>
                  <a:lnTo>
                    <a:pt x="177" y="272"/>
                  </a:lnTo>
                  <a:lnTo>
                    <a:pt x="177" y="271"/>
                  </a:lnTo>
                  <a:lnTo>
                    <a:pt x="178" y="272"/>
                  </a:lnTo>
                  <a:lnTo>
                    <a:pt x="178" y="271"/>
                  </a:lnTo>
                  <a:lnTo>
                    <a:pt x="178" y="272"/>
                  </a:lnTo>
                  <a:lnTo>
                    <a:pt x="178" y="271"/>
                  </a:lnTo>
                  <a:lnTo>
                    <a:pt x="179" y="272"/>
                  </a:lnTo>
                  <a:lnTo>
                    <a:pt x="179" y="271"/>
                  </a:lnTo>
                  <a:lnTo>
                    <a:pt x="179" y="272"/>
                  </a:lnTo>
                  <a:lnTo>
                    <a:pt x="179" y="271"/>
                  </a:lnTo>
                  <a:lnTo>
                    <a:pt x="179" y="272"/>
                  </a:lnTo>
                  <a:lnTo>
                    <a:pt x="179" y="271"/>
                  </a:lnTo>
                  <a:lnTo>
                    <a:pt x="180" y="272"/>
                  </a:lnTo>
                  <a:lnTo>
                    <a:pt x="180" y="271"/>
                  </a:lnTo>
                  <a:lnTo>
                    <a:pt x="180" y="272"/>
                  </a:lnTo>
                  <a:lnTo>
                    <a:pt x="180" y="271"/>
                  </a:lnTo>
                  <a:lnTo>
                    <a:pt x="180" y="272"/>
                  </a:lnTo>
                  <a:lnTo>
                    <a:pt x="180" y="271"/>
                  </a:lnTo>
                  <a:lnTo>
                    <a:pt x="181" y="272"/>
                  </a:lnTo>
                  <a:lnTo>
                    <a:pt x="181" y="271"/>
                  </a:lnTo>
                  <a:lnTo>
                    <a:pt x="181" y="272"/>
                  </a:lnTo>
                  <a:lnTo>
                    <a:pt x="181" y="271"/>
                  </a:lnTo>
                  <a:lnTo>
                    <a:pt x="182" y="272"/>
                  </a:lnTo>
                  <a:lnTo>
                    <a:pt x="182" y="271"/>
                  </a:lnTo>
                  <a:lnTo>
                    <a:pt x="182" y="272"/>
                  </a:lnTo>
                  <a:lnTo>
                    <a:pt x="182" y="271"/>
                  </a:lnTo>
                  <a:lnTo>
                    <a:pt x="182" y="272"/>
                  </a:lnTo>
                  <a:lnTo>
                    <a:pt x="182" y="271"/>
                  </a:lnTo>
                  <a:lnTo>
                    <a:pt x="183" y="272"/>
                  </a:lnTo>
                  <a:lnTo>
                    <a:pt x="183" y="271"/>
                  </a:lnTo>
                  <a:lnTo>
                    <a:pt x="183" y="272"/>
                  </a:lnTo>
                  <a:lnTo>
                    <a:pt x="183" y="271"/>
                  </a:lnTo>
                  <a:lnTo>
                    <a:pt x="183" y="272"/>
                  </a:lnTo>
                  <a:lnTo>
                    <a:pt x="183" y="271"/>
                  </a:lnTo>
                  <a:lnTo>
                    <a:pt x="184" y="272"/>
                  </a:lnTo>
                  <a:lnTo>
                    <a:pt x="184" y="271"/>
                  </a:lnTo>
                  <a:lnTo>
                    <a:pt x="184" y="272"/>
                  </a:lnTo>
                  <a:lnTo>
                    <a:pt x="184" y="271"/>
                  </a:lnTo>
                  <a:lnTo>
                    <a:pt x="184" y="272"/>
                  </a:lnTo>
                  <a:lnTo>
                    <a:pt x="184" y="271"/>
                  </a:lnTo>
                  <a:lnTo>
                    <a:pt x="185" y="272"/>
                  </a:lnTo>
                  <a:lnTo>
                    <a:pt x="185" y="271"/>
                  </a:lnTo>
                  <a:lnTo>
                    <a:pt x="185" y="272"/>
                  </a:lnTo>
                  <a:lnTo>
                    <a:pt x="185" y="271"/>
                  </a:lnTo>
                  <a:lnTo>
                    <a:pt x="186" y="272"/>
                  </a:lnTo>
                  <a:lnTo>
                    <a:pt x="186" y="271"/>
                  </a:lnTo>
                  <a:lnTo>
                    <a:pt x="186" y="272"/>
                  </a:lnTo>
                  <a:lnTo>
                    <a:pt x="186" y="271"/>
                  </a:lnTo>
                  <a:lnTo>
                    <a:pt x="186" y="272"/>
                  </a:lnTo>
                  <a:lnTo>
                    <a:pt x="186" y="271"/>
                  </a:lnTo>
                  <a:lnTo>
                    <a:pt x="187" y="272"/>
                  </a:lnTo>
                  <a:lnTo>
                    <a:pt x="187" y="271"/>
                  </a:lnTo>
                  <a:lnTo>
                    <a:pt x="187" y="272"/>
                  </a:lnTo>
                  <a:lnTo>
                    <a:pt x="187" y="271"/>
                  </a:lnTo>
                  <a:lnTo>
                    <a:pt x="187" y="272"/>
                  </a:lnTo>
                  <a:lnTo>
                    <a:pt x="187" y="271"/>
                  </a:lnTo>
                  <a:lnTo>
                    <a:pt x="188" y="272"/>
                  </a:lnTo>
                  <a:lnTo>
                    <a:pt x="188" y="271"/>
                  </a:lnTo>
                  <a:lnTo>
                    <a:pt x="188" y="272"/>
                  </a:lnTo>
                  <a:lnTo>
                    <a:pt x="188" y="271"/>
                  </a:lnTo>
                  <a:lnTo>
                    <a:pt x="189" y="272"/>
                  </a:lnTo>
                  <a:lnTo>
                    <a:pt x="189" y="271"/>
                  </a:lnTo>
                  <a:lnTo>
                    <a:pt x="189" y="272"/>
                  </a:lnTo>
                  <a:lnTo>
                    <a:pt x="189" y="271"/>
                  </a:lnTo>
                  <a:lnTo>
                    <a:pt x="190" y="272"/>
                  </a:lnTo>
                  <a:lnTo>
                    <a:pt x="190" y="271"/>
                  </a:lnTo>
                  <a:lnTo>
                    <a:pt x="190" y="272"/>
                  </a:lnTo>
                  <a:lnTo>
                    <a:pt x="190" y="271"/>
                  </a:lnTo>
                  <a:lnTo>
                    <a:pt x="190" y="272"/>
                  </a:lnTo>
                  <a:lnTo>
                    <a:pt x="190" y="271"/>
                  </a:lnTo>
                  <a:lnTo>
                    <a:pt x="191" y="272"/>
                  </a:lnTo>
                  <a:lnTo>
                    <a:pt x="191" y="271"/>
                  </a:lnTo>
                  <a:lnTo>
                    <a:pt x="191" y="272"/>
                  </a:lnTo>
                  <a:lnTo>
                    <a:pt x="191" y="271"/>
                  </a:lnTo>
                  <a:lnTo>
                    <a:pt x="191" y="272"/>
                  </a:lnTo>
                  <a:lnTo>
                    <a:pt x="191" y="271"/>
                  </a:lnTo>
                  <a:lnTo>
                    <a:pt x="192" y="272"/>
                  </a:lnTo>
                  <a:lnTo>
                    <a:pt x="192" y="271"/>
                  </a:lnTo>
                  <a:lnTo>
                    <a:pt x="192" y="272"/>
                  </a:lnTo>
                  <a:lnTo>
                    <a:pt x="192" y="271"/>
                  </a:lnTo>
                  <a:lnTo>
                    <a:pt x="192" y="272"/>
                  </a:lnTo>
                  <a:lnTo>
                    <a:pt x="192" y="271"/>
                  </a:lnTo>
                  <a:lnTo>
                    <a:pt x="193" y="272"/>
                  </a:lnTo>
                  <a:lnTo>
                    <a:pt x="193" y="271"/>
                  </a:lnTo>
                  <a:lnTo>
                    <a:pt x="193" y="272"/>
                  </a:lnTo>
                  <a:lnTo>
                    <a:pt x="193" y="271"/>
                  </a:lnTo>
                  <a:lnTo>
                    <a:pt x="193" y="272"/>
                  </a:lnTo>
                  <a:lnTo>
                    <a:pt x="193" y="271"/>
                  </a:lnTo>
                  <a:lnTo>
                    <a:pt x="194" y="272"/>
                  </a:lnTo>
                  <a:lnTo>
                    <a:pt x="194" y="271"/>
                  </a:lnTo>
                  <a:lnTo>
                    <a:pt x="194" y="272"/>
                  </a:lnTo>
                  <a:lnTo>
                    <a:pt x="194" y="271"/>
                  </a:lnTo>
                  <a:lnTo>
                    <a:pt x="195" y="272"/>
                  </a:lnTo>
                  <a:lnTo>
                    <a:pt x="195" y="271"/>
                  </a:lnTo>
                  <a:lnTo>
                    <a:pt x="195" y="272"/>
                  </a:lnTo>
                  <a:lnTo>
                    <a:pt x="195" y="271"/>
                  </a:lnTo>
                  <a:lnTo>
                    <a:pt x="196" y="272"/>
                  </a:lnTo>
                  <a:lnTo>
                    <a:pt x="196" y="271"/>
                  </a:lnTo>
                  <a:lnTo>
                    <a:pt x="196" y="272"/>
                  </a:lnTo>
                  <a:lnTo>
                    <a:pt x="196" y="271"/>
                  </a:lnTo>
                  <a:lnTo>
                    <a:pt x="196" y="272"/>
                  </a:lnTo>
                  <a:lnTo>
                    <a:pt x="197" y="272"/>
                  </a:lnTo>
                  <a:lnTo>
                    <a:pt x="197" y="271"/>
                  </a:lnTo>
                  <a:lnTo>
                    <a:pt x="197" y="272"/>
                  </a:lnTo>
                  <a:lnTo>
                    <a:pt x="197" y="271"/>
                  </a:lnTo>
                  <a:lnTo>
                    <a:pt x="197" y="272"/>
                  </a:lnTo>
                  <a:lnTo>
                    <a:pt x="197" y="271"/>
                  </a:lnTo>
                  <a:lnTo>
                    <a:pt x="198" y="272"/>
                  </a:lnTo>
                  <a:lnTo>
                    <a:pt x="198" y="271"/>
                  </a:lnTo>
                  <a:lnTo>
                    <a:pt x="198" y="272"/>
                  </a:lnTo>
                  <a:lnTo>
                    <a:pt x="198" y="271"/>
                  </a:lnTo>
                  <a:lnTo>
                    <a:pt x="199" y="272"/>
                  </a:lnTo>
                  <a:lnTo>
                    <a:pt x="199" y="271"/>
                  </a:lnTo>
                  <a:lnTo>
                    <a:pt x="199" y="272"/>
                  </a:lnTo>
                  <a:lnTo>
                    <a:pt x="199" y="271"/>
                  </a:lnTo>
                  <a:lnTo>
                    <a:pt x="199" y="272"/>
                  </a:lnTo>
                  <a:lnTo>
                    <a:pt x="199" y="271"/>
                  </a:lnTo>
                  <a:lnTo>
                    <a:pt x="200" y="272"/>
                  </a:lnTo>
                  <a:lnTo>
                    <a:pt x="200" y="271"/>
                  </a:lnTo>
                  <a:lnTo>
                    <a:pt x="200" y="272"/>
                  </a:lnTo>
                  <a:lnTo>
                    <a:pt x="200" y="271"/>
                  </a:lnTo>
                  <a:lnTo>
                    <a:pt x="200" y="272"/>
                  </a:lnTo>
                  <a:lnTo>
                    <a:pt x="200" y="271"/>
                  </a:lnTo>
                  <a:lnTo>
                    <a:pt x="201" y="272"/>
                  </a:lnTo>
                  <a:lnTo>
                    <a:pt x="201" y="271"/>
                  </a:lnTo>
                  <a:lnTo>
                    <a:pt x="201" y="272"/>
                  </a:lnTo>
                  <a:lnTo>
                    <a:pt x="201" y="271"/>
                  </a:lnTo>
                  <a:lnTo>
                    <a:pt x="201" y="272"/>
                  </a:lnTo>
                  <a:lnTo>
                    <a:pt x="201" y="271"/>
                  </a:lnTo>
                  <a:lnTo>
                    <a:pt x="202" y="272"/>
                  </a:lnTo>
                  <a:lnTo>
                    <a:pt x="202" y="271"/>
                  </a:lnTo>
                  <a:lnTo>
                    <a:pt x="202" y="272"/>
                  </a:lnTo>
                  <a:lnTo>
                    <a:pt x="202" y="271"/>
                  </a:lnTo>
                  <a:lnTo>
                    <a:pt x="203" y="272"/>
                  </a:lnTo>
                  <a:lnTo>
                    <a:pt x="203" y="271"/>
                  </a:lnTo>
                  <a:lnTo>
                    <a:pt x="203" y="272"/>
                  </a:lnTo>
                  <a:lnTo>
                    <a:pt x="203" y="271"/>
                  </a:lnTo>
                  <a:lnTo>
                    <a:pt x="204" y="272"/>
                  </a:lnTo>
                  <a:lnTo>
                    <a:pt x="204" y="271"/>
                  </a:lnTo>
                  <a:lnTo>
                    <a:pt x="204" y="272"/>
                  </a:lnTo>
                  <a:lnTo>
                    <a:pt x="204" y="271"/>
                  </a:lnTo>
                  <a:lnTo>
                    <a:pt x="204" y="272"/>
                  </a:lnTo>
                  <a:lnTo>
                    <a:pt x="205" y="272"/>
                  </a:lnTo>
                  <a:lnTo>
                    <a:pt x="205" y="271"/>
                  </a:lnTo>
                  <a:lnTo>
                    <a:pt x="205" y="272"/>
                  </a:lnTo>
                  <a:lnTo>
                    <a:pt x="205" y="271"/>
                  </a:lnTo>
                  <a:lnTo>
                    <a:pt x="205" y="272"/>
                  </a:lnTo>
                  <a:lnTo>
                    <a:pt x="205" y="271"/>
                  </a:lnTo>
                  <a:lnTo>
                    <a:pt x="206" y="272"/>
                  </a:lnTo>
                  <a:lnTo>
                    <a:pt x="206" y="271"/>
                  </a:lnTo>
                  <a:lnTo>
                    <a:pt x="206" y="272"/>
                  </a:lnTo>
                  <a:lnTo>
                    <a:pt x="206" y="271"/>
                  </a:lnTo>
                  <a:lnTo>
                    <a:pt x="207" y="272"/>
                  </a:lnTo>
                  <a:lnTo>
                    <a:pt x="207" y="271"/>
                  </a:lnTo>
                  <a:lnTo>
                    <a:pt x="207" y="272"/>
                  </a:lnTo>
                  <a:lnTo>
                    <a:pt x="207" y="271"/>
                  </a:lnTo>
                  <a:lnTo>
                    <a:pt x="208" y="272"/>
                  </a:lnTo>
                  <a:lnTo>
                    <a:pt x="208" y="271"/>
                  </a:lnTo>
                  <a:lnTo>
                    <a:pt x="208" y="272"/>
                  </a:lnTo>
                  <a:lnTo>
                    <a:pt x="208" y="271"/>
                  </a:lnTo>
                  <a:lnTo>
                    <a:pt x="208" y="272"/>
                  </a:lnTo>
                  <a:lnTo>
                    <a:pt x="208" y="271"/>
                  </a:lnTo>
                  <a:lnTo>
                    <a:pt x="209" y="272"/>
                  </a:lnTo>
                  <a:lnTo>
                    <a:pt x="209" y="271"/>
                  </a:lnTo>
                  <a:lnTo>
                    <a:pt x="209" y="272"/>
                  </a:lnTo>
                  <a:lnTo>
                    <a:pt x="209" y="271"/>
                  </a:lnTo>
                  <a:lnTo>
                    <a:pt x="209" y="272"/>
                  </a:lnTo>
                  <a:lnTo>
                    <a:pt x="209" y="271"/>
                  </a:lnTo>
                  <a:lnTo>
                    <a:pt x="210" y="272"/>
                  </a:lnTo>
                  <a:lnTo>
                    <a:pt x="210" y="271"/>
                  </a:lnTo>
                  <a:lnTo>
                    <a:pt x="210" y="272"/>
                  </a:lnTo>
                  <a:lnTo>
                    <a:pt x="211" y="272"/>
                  </a:lnTo>
                  <a:lnTo>
                    <a:pt x="211" y="271"/>
                  </a:lnTo>
                  <a:lnTo>
                    <a:pt x="212" y="272"/>
                  </a:lnTo>
                  <a:lnTo>
                    <a:pt x="212" y="271"/>
                  </a:lnTo>
                  <a:lnTo>
                    <a:pt x="212" y="272"/>
                  </a:lnTo>
                  <a:lnTo>
                    <a:pt x="212" y="271"/>
                  </a:lnTo>
                  <a:lnTo>
                    <a:pt x="212" y="272"/>
                  </a:lnTo>
                  <a:lnTo>
                    <a:pt x="212" y="271"/>
                  </a:lnTo>
                  <a:lnTo>
                    <a:pt x="213" y="272"/>
                  </a:lnTo>
                  <a:lnTo>
                    <a:pt x="213" y="271"/>
                  </a:lnTo>
                  <a:lnTo>
                    <a:pt x="213" y="272"/>
                  </a:lnTo>
                  <a:lnTo>
                    <a:pt x="213" y="271"/>
                  </a:lnTo>
                  <a:lnTo>
                    <a:pt x="213" y="272"/>
                  </a:lnTo>
                  <a:lnTo>
                    <a:pt x="214" y="272"/>
                  </a:lnTo>
                  <a:lnTo>
                    <a:pt x="214" y="271"/>
                  </a:lnTo>
                  <a:lnTo>
                    <a:pt x="214" y="272"/>
                  </a:lnTo>
                  <a:lnTo>
                    <a:pt x="214" y="271"/>
                  </a:lnTo>
                  <a:lnTo>
                    <a:pt x="215" y="272"/>
                  </a:lnTo>
                  <a:lnTo>
                    <a:pt x="215" y="271"/>
                  </a:lnTo>
                  <a:lnTo>
                    <a:pt x="215" y="272"/>
                  </a:lnTo>
                  <a:lnTo>
                    <a:pt x="215" y="271"/>
                  </a:lnTo>
                  <a:lnTo>
                    <a:pt x="215" y="272"/>
                  </a:lnTo>
                  <a:lnTo>
                    <a:pt x="215" y="271"/>
                  </a:lnTo>
                  <a:lnTo>
                    <a:pt x="216" y="272"/>
                  </a:lnTo>
                  <a:lnTo>
                    <a:pt x="216" y="271"/>
                  </a:lnTo>
                  <a:lnTo>
                    <a:pt x="216" y="272"/>
                  </a:lnTo>
                  <a:lnTo>
                    <a:pt x="216" y="271"/>
                  </a:lnTo>
                  <a:lnTo>
                    <a:pt x="216" y="272"/>
                  </a:lnTo>
                  <a:lnTo>
                    <a:pt x="216" y="271"/>
                  </a:lnTo>
                  <a:lnTo>
                    <a:pt x="217" y="272"/>
                  </a:lnTo>
                  <a:lnTo>
                    <a:pt x="217" y="271"/>
                  </a:lnTo>
                  <a:lnTo>
                    <a:pt x="217" y="272"/>
                  </a:lnTo>
                  <a:lnTo>
                    <a:pt x="217" y="271"/>
                  </a:lnTo>
                  <a:lnTo>
                    <a:pt x="218" y="272"/>
                  </a:lnTo>
                  <a:lnTo>
                    <a:pt x="218" y="271"/>
                  </a:lnTo>
                  <a:lnTo>
                    <a:pt x="218" y="272"/>
                  </a:lnTo>
                  <a:lnTo>
                    <a:pt x="218" y="271"/>
                  </a:lnTo>
                  <a:lnTo>
                    <a:pt x="219" y="272"/>
                  </a:lnTo>
                  <a:lnTo>
                    <a:pt x="219" y="271"/>
                  </a:lnTo>
                  <a:lnTo>
                    <a:pt x="219" y="272"/>
                  </a:lnTo>
                  <a:lnTo>
                    <a:pt x="219" y="271"/>
                  </a:lnTo>
                  <a:lnTo>
                    <a:pt x="219" y="272"/>
                  </a:lnTo>
                  <a:lnTo>
                    <a:pt x="220" y="272"/>
                  </a:lnTo>
                  <a:lnTo>
                    <a:pt x="220" y="271"/>
                  </a:lnTo>
                  <a:lnTo>
                    <a:pt x="220" y="272"/>
                  </a:lnTo>
                  <a:lnTo>
                    <a:pt x="220" y="271"/>
                  </a:lnTo>
                  <a:lnTo>
                    <a:pt x="221" y="272"/>
                  </a:lnTo>
                  <a:lnTo>
                    <a:pt x="221" y="271"/>
                  </a:lnTo>
                  <a:lnTo>
                    <a:pt x="221" y="272"/>
                  </a:lnTo>
                  <a:lnTo>
                    <a:pt x="221" y="271"/>
                  </a:lnTo>
                  <a:lnTo>
                    <a:pt x="221" y="272"/>
                  </a:lnTo>
                  <a:lnTo>
                    <a:pt x="222" y="272"/>
                  </a:lnTo>
                  <a:lnTo>
                    <a:pt x="222" y="271"/>
                  </a:lnTo>
                  <a:lnTo>
                    <a:pt x="222" y="272"/>
                  </a:lnTo>
                  <a:lnTo>
                    <a:pt x="222" y="271"/>
                  </a:lnTo>
                  <a:lnTo>
                    <a:pt x="223" y="272"/>
                  </a:lnTo>
                  <a:lnTo>
                    <a:pt x="223" y="271"/>
                  </a:lnTo>
                  <a:lnTo>
                    <a:pt x="223" y="272"/>
                  </a:lnTo>
                  <a:lnTo>
                    <a:pt x="223" y="271"/>
                  </a:lnTo>
                  <a:lnTo>
                    <a:pt x="223" y="272"/>
                  </a:lnTo>
                  <a:lnTo>
                    <a:pt x="223" y="271"/>
                  </a:lnTo>
                  <a:lnTo>
                    <a:pt x="224" y="272"/>
                  </a:lnTo>
                  <a:lnTo>
                    <a:pt x="224" y="271"/>
                  </a:lnTo>
                  <a:lnTo>
                    <a:pt x="224" y="272"/>
                  </a:lnTo>
                  <a:lnTo>
                    <a:pt x="224" y="271"/>
                  </a:lnTo>
                  <a:lnTo>
                    <a:pt x="224" y="272"/>
                  </a:lnTo>
                  <a:lnTo>
                    <a:pt x="224" y="271"/>
                  </a:lnTo>
                  <a:lnTo>
                    <a:pt x="225" y="272"/>
                  </a:lnTo>
                  <a:lnTo>
                    <a:pt x="225" y="271"/>
                  </a:lnTo>
                  <a:lnTo>
                    <a:pt x="225" y="272"/>
                  </a:lnTo>
                  <a:lnTo>
                    <a:pt x="225" y="271"/>
                  </a:lnTo>
                  <a:lnTo>
                    <a:pt x="225" y="272"/>
                  </a:lnTo>
                  <a:lnTo>
                    <a:pt x="225" y="271"/>
                  </a:lnTo>
                  <a:lnTo>
                    <a:pt x="226" y="272"/>
                  </a:lnTo>
                  <a:lnTo>
                    <a:pt x="226" y="271"/>
                  </a:lnTo>
                  <a:lnTo>
                    <a:pt x="226" y="272"/>
                  </a:lnTo>
                  <a:lnTo>
                    <a:pt x="226" y="271"/>
                  </a:lnTo>
                  <a:lnTo>
                    <a:pt x="227" y="272"/>
                  </a:lnTo>
                  <a:lnTo>
                    <a:pt x="227" y="271"/>
                  </a:lnTo>
                  <a:lnTo>
                    <a:pt x="227" y="272"/>
                  </a:lnTo>
                  <a:lnTo>
                    <a:pt x="227" y="271"/>
                  </a:lnTo>
                  <a:lnTo>
                    <a:pt x="227" y="272"/>
                  </a:lnTo>
                  <a:lnTo>
                    <a:pt x="227" y="271"/>
                  </a:lnTo>
                  <a:lnTo>
                    <a:pt x="228" y="272"/>
                  </a:lnTo>
                  <a:lnTo>
                    <a:pt x="228" y="271"/>
                  </a:lnTo>
                  <a:lnTo>
                    <a:pt x="228" y="272"/>
                  </a:lnTo>
                  <a:lnTo>
                    <a:pt x="228" y="271"/>
                  </a:lnTo>
                  <a:lnTo>
                    <a:pt x="228" y="272"/>
                  </a:lnTo>
                  <a:lnTo>
                    <a:pt x="228" y="271"/>
                  </a:lnTo>
                  <a:lnTo>
                    <a:pt x="229" y="272"/>
                  </a:lnTo>
                  <a:lnTo>
                    <a:pt x="229" y="271"/>
                  </a:lnTo>
                  <a:lnTo>
                    <a:pt x="229" y="272"/>
                  </a:lnTo>
                  <a:lnTo>
                    <a:pt x="229" y="271"/>
                  </a:lnTo>
                  <a:lnTo>
                    <a:pt x="229" y="272"/>
                  </a:lnTo>
                  <a:lnTo>
                    <a:pt x="229" y="271"/>
                  </a:lnTo>
                  <a:lnTo>
                    <a:pt x="230" y="272"/>
                  </a:lnTo>
                  <a:lnTo>
                    <a:pt x="230" y="271"/>
                  </a:lnTo>
                  <a:lnTo>
                    <a:pt x="230" y="272"/>
                  </a:lnTo>
                  <a:lnTo>
                    <a:pt x="230" y="271"/>
                  </a:lnTo>
                  <a:lnTo>
                    <a:pt x="231" y="272"/>
                  </a:lnTo>
                  <a:lnTo>
                    <a:pt x="231" y="271"/>
                  </a:lnTo>
                  <a:lnTo>
                    <a:pt x="231" y="272"/>
                  </a:lnTo>
                  <a:lnTo>
                    <a:pt x="231" y="271"/>
                  </a:lnTo>
                  <a:lnTo>
                    <a:pt x="231" y="272"/>
                  </a:lnTo>
                  <a:lnTo>
                    <a:pt x="231" y="271"/>
                  </a:lnTo>
                  <a:lnTo>
                    <a:pt x="232" y="272"/>
                  </a:lnTo>
                  <a:lnTo>
                    <a:pt x="232" y="271"/>
                  </a:lnTo>
                  <a:lnTo>
                    <a:pt x="232" y="272"/>
                  </a:lnTo>
                  <a:lnTo>
                    <a:pt x="233" y="272"/>
                  </a:lnTo>
                  <a:lnTo>
                    <a:pt x="233" y="271"/>
                  </a:lnTo>
                  <a:lnTo>
                    <a:pt x="233" y="272"/>
                  </a:lnTo>
                  <a:lnTo>
                    <a:pt x="233" y="271"/>
                  </a:lnTo>
                  <a:lnTo>
                    <a:pt x="233" y="272"/>
                  </a:lnTo>
                  <a:lnTo>
                    <a:pt x="233" y="271"/>
                  </a:lnTo>
                  <a:lnTo>
                    <a:pt x="234" y="272"/>
                  </a:lnTo>
                  <a:lnTo>
                    <a:pt x="234" y="271"/>
                  </a:lnTo>
                  <a:lnTo>
                    <a:pt x="234" y="272"/>
                  </a:lnTo>
                  <a:lnTo>
                    <a:pt x="234" y="271"/>
                  </a:lnTo>
                  <a:lnTo>
                    <a:pt x="235" y="272"/>
                  </a:lnTo>
                  <a:lnTo>
                    <a:pt x="235" y="271"/>
                  </a:lnTo>
                  <a:lnTo>
                    <a:pt x="235" y="272"/>
                  </a:lnTo>
                  <a:lnTo>
                    <a:pt x="235" y="271"/>
                  </a:lnTo>
                  <a:lnTo>
                    <a:pt x="235" y="272"/>
                  </a:lnTo>
                  <a:lnTo>
                    <a:pt x="235" y="271"/>
                  </a:lnTo>
                  <a:lnTo>
                    <a:pt x="236" y="272"/>
                  </a:lnTo>
                  <a:lnTo>
                    <a:pt x="236" y="271"/>
                  </a:lnTo>
                  <a:lnTo>
                    <a:pt x="236" y="272"/>
                  </a:lnTo>
                  <a:lnTo>
                    <a:pt x="236" y="271"/>
                  </a:lnTo>
                  <a:lnTo>
                    <a:pt x="236" y="272"/>
                  </a:lnTo>
                  <a:lnTo>
                    <a:pt x="236" y="271"/>
                  </a:lnTo>
                  <a:lnTo>
                    <a:pt x="237" y="272"/>
                  </a:lnTo>
                  <a:lnTo>
                    <a:pt x="237" y="271"/>
                  </a:lnTo>
                  <a:lnTo>
                    <a:pt x="237" y="272"/>
                  </a:lnTo>
                  <a:lnTo>
                    <a:pt x="237" y="271"/>
                  </a:lnTo>
                  <a:lnTo>
                    <a:pt x="237" y="272"/>
                  </a:lnTo>
                  <a:lnTo>
                    <a:pt x="237" y="271"/>
                  </a:lnTo>
                  <a:lnTo>
                    <a:pt x="238" y="272"/>
                  </a:lnTo>
                  <a:lnTo>
                    <a:pt x="238" y="271"/>
                  </a:lnTo>
                  <a:lnTo>
                    <a:pt x="238" y="272"/>
                  </a:lnTo>
                  <a:lnTo>
                    <a:pt x="238" y="271"/>
                  </a:lnTo>
                  <a:lnTo>
                    <a:pt x="238" y="272"/>
                  </a:lnTo>
                  <a:lnTo>
                    <a:pt x="238" y="271"/>
                  </a:lnTo>
                  <a:lnTo>
                    <a:pt x="239" y="272"/>
                  </a:lnTo>
                  <a:lnTo>
                    <a:pt x="239" y="271"/>
                  </a:lnTo>
                  <a:lnTo>
                    <a:pt x="239" y="272"/>
                  </a:lnTo>
                  <a:lnTo>
                    <a:pt x="240" y="272"/>
                  </a:lnTo>
                  <a:lnTo>
                    <a:pt x="240" y="271"/>
                  </a:lnTo>
                  <a:lnTo>
                    <a:pt x="240" y="272"/>
                  </a:lnTo>
                  <a:lnTo>
                    <a:pt x="240" y="271"/>
                  </a:lnTo>
                  <a:lnTo>
                    <a:pt x="240" y="272"/>
                  </a:lnTo>
                  <a:lnTo>
                    <a:pt x="240" y="271"/>
                  </a:lnTo>
                  <a:lnTo>
                    <a:pt x="241" y="272"/>
                  </a:lnTo>
                  <a:lnTo>
                    <a:pt x="241" y="271"/>
                  </a:lnTo>
                  <a:lnTo>
                    <a:pt x="241" y="272"/>
                  </a:lnTo>
                  <a:lnTo>
                    <a:pt x="241" y="271"/>
                  </a:lnTo>
                  <a:lnTo>
                    <a:pt x="241" y="272"/>
                  </a:lnTo>
                  <a:lnTo>
                    <a:pt x="241" y="271"/>
                  </a:lnTo>
                  <a:lnTo>
                    <a:pt x="242" y="272"/>
                  </a:lnTo>
                  <a:lnTo>
                    <a:pt x="242" y="271"/>
                  </a:lnTo>
                  <a:lnTo>
                    <a:pt x="242" y="272"/>
                  </a:lnTo>
                  <a:lnTo>
                    <a:pt x="242" y="271"/>
                  </a:lnTo>
                  <a:lnTo>
                    <a:pt x="243" y="272"/>
                  </a:lnTo>
                  <a:lnTo>
                    <a:pt x="243" y="271"/>
                  </a:lnTo>
                  <a:lnTo>
                    <a:pt x="243" y="272"/>
                  </a:lnTo>
                  <a:lnTo>
                    <a:pt x="243" y="271"/>
                  </a:lnTo>
                  <a:lnTo>
                    <a:pt x="243" y="272"/>
                  </a:lnTo>
                  <a:lnTo>
                    <a:pt x="243" y="271"/>
                  </a:lnTo>
                  <a:lnTo>
                    <a:pt x="244" y="272"/>
                  </a:lnTo>
                  <a:lnTo>
                    <a:pt x="244" y="271"/>
                  </a:lnTo>
                  <a:lnTo>
                    <a:pt x="244" y="272"/>
                  </a:lnTo>
                  <a:lnTo>
                    <a:pt x="244" y="271"/>
                  </a:lnTo>
                  <a:lnTo>
                    <a:pt x="244" y="272"/>
                  </a:lnTo>
                  <a:lnTo>
                    <a:pt x="244" y="271"/>
                  </a:lnTo>
                  <a:lnTo>
                    <a:pt x="245" y="272"/>
                  </a:lnTo>
                  <a:lnTo>
                    <a:pt x="245" y="271"/>
                  </a:lnTo>
                  <a:lnTo>
                    <a:pt x="245" y="272"/>
                  </a:lnTo>
                  <a:lnTo>
                    <a:pt x="245" y="271"/>
                  </a:lnTo>
                  <a:lnTo>
                    <a:pt x="245" y="272"/>
                  </a:lnTo>
                  <a:lnTo>
                    <a:pt x="245" y="271"/>
                  </a:lnTo>
                  <a:lnTo>
                    <a:pt x="246" y="272"/>
                  </a:lnTo>
                  <a:lnTo>
                    <a:pt x="246" y="271"/>
                  </a:lnTo>
                  <a:lnTo>
                    <a:pt x="246" y="272"/>
                  </a:lnTo>
                  <a:lnTo>
                    <a:pt x="246" y="271"/>
                  </a:lnTo>
                  <a:lnTo>
                    <a:pt x="246" y="272"/>
                  </a:lnTo>
                  <a:lnTo>
                    <a:pt x="246" y="271"/>
                  </a:lnTo>
                  <a:lnTo>
                    <a:pt x="247" y="272"/>
                  </a:lnTo>
                  <a:lnTo>
                    <a:pt x="247" y="271"/>
                  </a:lnTo>
                  <a:lnTo>
                    <a:pt x="247" y="272"/>
                  </a:lnTo>
                  <a:lnTo>
                    <a:pt x="247" y="271"/>
                  </a:lnTo>
                  <a:lnTo>
                    <a:pt x="248" y="272"/>
                  </a:lnTo>
                  <a:lnTo>
                    <a:pt x="248" y="271"/>
                  </a:lnTo>
                  <a:lnTo>
                    <a:pt x="249" y="272"/>
                  </a:lnTo>
                  <a:lnTo>
                    <a:pt x="249" y="271"/>
                  </a:lnTo>
                  <a:lnTo>
                    <a:pt x="249" y="272"/>
                  </a:lnTo>
                  <a:lnTo>
                    <a:pt x="249" y="271"/>
                  </a:lnTo>
                  <a:lnTo>
                    <a:pt x="249" y="272"/>
                  </a:lnTo>
                  <a:lnTo>
                    <a:pt x="249" y="271"/>
                  </a:lnTo>
                  <a:lnTo>
                    <a:pt x="250" y="272"/>
                  </a:lnTo>
                  <a:lnTo>
                    <a:pt x="250" y="271"/>
                  </a:lnTo>
                  <a:lnTo>
                    <a:pt x="250" y="272"/>
                  </a:lnTo>
                  <a:lnTo>
                    <a:pt x="250" y="271"/>
                  </a:lnTo>
                  <a:lnTo>
                    <a:pt x="251" y="272"/>
                  </a:lnTo>
                  <a:lnTo>
                    <a:pt x="251" y="271"/>
                  </a:lnTo>
                  <a:lnTo>
                    <a:pt x="251" y="272"/>
                  </a:lnTo>
                  <a:lnTo>
                    <a:pt x="251" y="271"/>
                  </a:lnTo>
                  <a:lnTo>
                    <a:pt x="252" y="272"/>
                  </a:lnTo>
                  <a:lnTo>
                    <a:pt x="252" y="271"/>
                  </a:lnTo>
                  <a:lnTo>
                    <a:pt x="252" y="272"/>
                  </a:lnTo>
                  <a:lnTo>
                    <a:pt x="252" y="271"/>
                  </a:lnTo>
                  <a:lnTo>
                    <a:pt x="252" y="272"/>
                  </a:lnTo>
                  <a:lnTo>
                    <a:pt x="252" y="271"/>
                  </a:lnTo>
                  <a:lnTo>
                    <a:pt x="253" y="272"/>
                  </a:lnTo>
                  <a:lnTo>
                    <a:pt x="253" y="271"/>
                  </a:lnTo>
                  <a:lnTo>
                    <a:pt x="253" y="272"/>
                  </a:lnTo>
                  <a:lnTo>
                    <a:pt x="253" y="271"/>
                  </a:lnTo>
                  <a:lnTo>
                    <a:pt x="253" y="272"/>
                  </a:lnTo>
                  <a:lnTo>
                    <a:pt x="253" y="271"/>
                  </a:lnTo>
                  <a:lnTo>
                    <a:pt x="254" y="272"/>
                  </a:lnTo>
                  <a:lnTo>
                    <a:pt x="254" y="271"/>
                  </a:lnTo>
                  <a:lnTo>
                    <a:pt x="254" y="272"/>
                  </a:lnTo>
                  <a:lnTo>
                    <a:pt x="254" y="271"/>
                  </a:lnTo>
                  <a:lnTo>
                    <a:pt x="254" y="272"/>
                  </a:lnTo>
                  <a:lnTo>
                    <a:pt x="254" y="271"/>
                  </a:lnTo>
                  <a:lnTo>
                    <a:pt x="255" y="272"/>
                  </a:lnTo>
                  <a:lnTo>
                    <a:pt x="255" y="271"/>
                  </a:lnTo>
                  <a:lnTo>
                    <a:pt x="255" y="272"/>
                  </a:lnTo>
                  <a:lnTo>
                    <a:pt x="255" y="271"/>
                  </a:lnTo>
                  <a:lnTo>
                    <a:pt x="256" y="272"/>
                  </a:lnTo>
                  <a:lnTo>
                    <a:pt x="256" y="271"/>
                  </a:lnTo>
                  <a:lnTo>
                    <a:pt x="256" y="272"/>
                  </a:lnTo>
                  <a:lnTo>
                    <a:pt x="256" y="271"/>
                  </a:lnTo>
                  <a:lnTo>
                    <a:pt x="256" y="272"/>
                  </a:lnTo>
                  <a:lnTo>
                    <a:pt x="256" y="271"/>
                  </a:lnTo>
                  <a:lnTo>
                    <a:pt x="257" y="272"/>
                  </a:lnTo>
                  <a:lnTo>
                    <a:pt x="257" y="271"/>
                  </a:lnTo>
                  <a:lnTo>
                    <a:pt x="257" y="272"/>
                  </a:lnTo>
                  <a:lnTo>
                    <a:pt x="257" y="271"/>
                  </a:lnTo>
                  <a:lnTo>
                    <a:pt x="258" y="272"/>
                  </a:lnTo>
                  <a:lnTo>
                    <a:pt x="258" y="271"/>
                  </a:lnTo>
                  <a:lnTo>
                    <a:pt x="258" y="272"/>
                  </a:lnTo>
                  <a:lnTo>
                    <a:pt x="259" y="272"/>
                  </a:lnTo>
                  <a:lnTo>
                    <a:pt x="259" y="271"/>
                  </a:lnTo>
                  <a:lnTo>
                    <a:pt x="260" y="272"/>
                  </a:lnTo>
                  <a:lnTo>
                    <a:pt x="260" y="271"/>
                  </a:lnTo>
                  <a:lnTo>
                    <a:pt x="260" y="272"/>
                  </a:lnTo>
                  <a:lnTo>
                    <a:pt x="260" y="271"/>
                  </a:lnTo>
                  <a:lnTo>
                    <a:pt x="260" y="272"/>
                  </a:lnTo>
                  <a:lnTo>
                    <a:pt x="260" y="271"/>
                  </a:lnTo>
                  <a:lnTo>
                    <a:pt x="261" y="272"/>
                  </a:lnTo>
                  <a:lnTo>
                    <a:pt x="261" y="271"/>
                  </a:lnTo>
                  <a:lnTo>
                    <a:pt x="261" y="272"/>
                  </a:lnTo>
                  <a:lnTo>
                    <a:pt x="261" y="271"/>
                  </a:lnTo>
                  <a:lnTo>
                    <a:pt x="261" y="272"/>
                  </a:lnTo>
                  <a:lnTo>
                    <a:pt x="261" y="271"/>
                  </a:lnTo>
                  <a:lnTo>
                    <a:pt x="262" y="272"/>
                  </a:lnTo>
                  <a:lnTo>
                    <a:pt x="262" y="271"/>
                  </a:lnTo>
                  <a:lnTo>
                    <a:pt x="262" y="272"/>
                  </a:lnTo>
                  <a:lnTo>
                    <a:pt x="262" y="271"/>
                  </a:lnTo>
                  <a:lnTo>
                    <a:pt x="262" y="272"/>
                  </a:lnTo>
                  <a:lnTo>
                    <a:pt x="262" y="271"/>
                  </a:lnTo>
                  <a:lnTo>
                    <a:pt x="263" y="272"/>
                  </a:lnTo>
                  <a:lnTo>
                    <a:pt x="263" y="271"/>
                  </a:lnTo>
                  <a:lnTo>
                    <a:pt x="263" y="272"/>
                  </a:lnTo>
                  <a:lnTo>
                    <a:pt x="263" y="271"/>
                  </a:lnTo>
                  <a:lnTo>
                    <a:pt x="264" y="272"/>
                  </a:lnTo>
                  <a:lnTo>
                    <a:pt x="264" y="271"/>
                  </a:lnTo>
                  <a:lnTo>
                    <a:pt x="264" y="272"/>
                  </a:lnTo>
                  <a:lnTo>
                    <a:pt x="264" y="271"/>
                  </a:lnTo>
                  <a:lnTo>
                    <a:pt x="264" y="272"/>
                  </a:lnTo>
                  <a:lnTo>
                    <a:pt x="264" y="271"/>
                  </a:lnTo>
                  <a:lnTo>
                    <a:pt x="265" y="272"/>
                  </a:lnTo>
                  <a:lnTo>
                    <a:pt x="265" y="271"/>
                  </a:lnTo>
                  <a:lnTo>
                    <a:pt x="265" y="272"/>
                  </a:lnTo>
                  <a:lnTo>
                    <a:pt x="265" y="271"/>
                  </a:lnTo>
                  <a:lnTo>
                    <a:pt x="266" y="272"/>
                  </a:lnTo>
                  <a:lnTo>
                    <a:pt x="266" y="271"/>
                  </a:lnTo>
                  <a:lnTo>
                    <a:pt x="266" y="272"/>
                  </a:lnTo>
                  <a:lnTo>
                    <a:pt x="266" y="271"/>
                  </a:lnTo>
                  <a:lnTo>
                    <a:pt x="266" y="272"/>
                  </a:lnTo>
                  <a:lnTo>
                    <a:pt x="266" y="271"/>
                  </a:lnTo>
                  <a:lnTo>
                    <a:pt x="267" y="272"/>
                  </a:lnTo>
                  <a:lnTo>
                    <a:pt x="267" y="271"/>
                  </a:lnTo>
                  <a:lnTo>
                    <a:pt x="267" y="272"/>
                  </a:lnTo>
                  <a:lnTo>
                    <a:pt x="267" y="271"/>
                  </a:lnTo>
                  <a:lnTo>
                    <a:pt x="268" y="272"/>
                  </a:lnTo>
                  <a:lnTo>
                    <a:pt x="268" y="271"/>
                  </a:lnTo>
                  <a:lnTo>
                    <a:pt x="268" y="272"/>
                  </a:lnTo>
                  <a:lnTo>
                    <a:pt x="268" y="271"/>
                  </a:lnTo>
                  <a:lnTo>
                    <a:pt x="269" y="272"/>
                  </a:lnTo>
                  <a:lnTo>
                    <a:pt x="269" y="271"/>
                  </a:lnTo>
                  <a:lnTo>
                    <a:pt x="269" y="272"/>
                  </a:lnTo>
                  <a:lnTo>
                    <a:pt x="269" y="271"/>
                  </a:lnTo>
                  <a:lnTo>
                    <a:pt x="269" y="272"/>
                  </a:lnTo>
                  <a:lnTo>
                    <a:pt x="269" y="271"/>
                  </a:lnTo>
                  <a:lnTo>
                    <a:pt x="270" y="271"/>
                  </a:lnTo>
                  <a:lnTo>
                    <a:pt x="270" y="268"/>
                  </a:lnTo>
                  <a:lnTo>
                    <a:pt x="270" y="272"/>
                  </a:lnTo>
                  <a:lnTo>
                    <a:pt x="270" y="181"/>
                  </a:lnTo>
                  <a:lnTo>
                    <a:pt x="270" y="272"/>
                  </a:lnTo>
                  <a:lnTo>
                    <a:pt x="270" y="0"/>
                  </a:lnTo>
                  <a:lnTo>
                    <a:pt x="271" y="272"/>
                  </a:lnTo>
                  <a:lnTo>
                    <a:pt x="271" y="271"/>
                  </a:lnTo>
                  <a:lnTo>
                    <a:pt x="271" y="272"/>
                  </a:lnTo>
                  <a:lnTo>
                    <a:pt x="271" y="271"/>
                  </a:lnTo>
                  <a:lnTo>
                    <a:pt x="272" y="272"/>
                  </a:lnTo>
                  <a:lnTo>
                    <a:pt x="272" y="271"/>
                  </a:lnTo>
                  <a:lnTo>
                    <a:pt x="272" y="272"/>
                  </a:lnTo>
                  <a:lnTo>
                    <a:pt x="272" y="271"/>
                  </a:lnTo>
                  <a:lnTo>
                    <a:pt x="272" y="272"/>
                  </a:lnTo>
                  <a:lnTo>
                    <a:pt x="272" y="271"/>
                  </a:lnTo>
                  <a:lnTo>
                    <a:pt x="273" y="272"/>
                  </a:lnTo>
                  <a:lnTo>
                    <a:pt x="273" y="271"/>
                  </a:lnTo>
                  <a:lnTo>
                    <a:pt x="273" y="272"/>
                  </a:lnTo>
                  <a:lnTo>
                    <a:pt x="273" y="271"/>
                  </a:lnTo>
                  <a:lnTo>
                    <a:pt x="273" y="272"/>
                  </a:lnTo>
                  <a:lnTo>
                    <a:pt x="273" y="271"/>
                  </a:lnTo>
                  <a:lnTo>
                    <a:pt x="274" y="272"/>
                  </a:lnTo>
                  <a:lnTo>
                    <a:pt x="274" y="271"/>
                  </a:lnTo>
                  <a:lnTo>
                    <a:pt x="274" y="272"/>
                  </a:lnTo>
                  <a:lnTo>
                    <a:pt x="274" y="271"/>
                  </a:lnTo>
                  <a:lnTo>
                    <a:pt x="274" y="272"/>
                  </a:lnTo>
                  <a:lnTo>
                    <a:pt x="274" y="271"/>
                  </a:lnTo>
                  <a:lnTo>
                    <a:pt x="275" y="272"/>
                  </a:lnTo>
                  <a:lnTo>
                    <a:pt x="275" y="271"/>
                  </a:lnTo>
                  <a:lnTo>
                    <a:pt x="275" y="272"/>
                  </a:lnTo>
                  <a:lnTo>
                    <a:pt x="275" y="271"/>
                  </a:lnTo>
                  <a:lnTo>
                    <a:pt x="276" y="272"/>
                  </a:lnTo>
                  <a:lnTo>
                    <a:pt x="276" y="271"/>
                  </a:lnTo>
                  <a:lnTo>
                    <a:pt x="276" y="272"/>
                  </a:lnTo>
                  <a:lnTo>
                    <a:pt x="276" y="271"/>
                  </a:lnTo>
                  <a:lnTo>
                    <a:pt x="276" y="272"/>
                  </a:lnTo>
                  <a:lnTo>
                    <a:pt x="276" y="271"/>
                  </a:lnTo>
                  <a:lnTo>
                    <a:pt x="277" y="272"/>
                  </a:lnTo>
                  <a:lnTo>
                    <a:pt x="277" y="271"/>
                  </a:lnTo>
                  <a:lnTo>
                    <a:pt x="277" y="272"/>
                  </a:lnTo>
                  <a:lnTo>
                    <a:pt x="277" y="271"/>
                  </a:lnTo>
                  <a:lnTo>
                    <a:pt x="277" y="272"/>
                  </a:lnTo>
                  <a:lnTo>
                    <a:pt x="277" y="271"/>
                  </a:lnTo>
                  <a:lnTo>
                    <a:pt x="278" y="272"/>
                  </a:lnTo>
                  <a:lnTo>
                    <a:pt x="278" y="271"/>
                  </a:lnTo>
                  <a:lnTo>
                    <a:pt x="278" y="272"/>
                  </a:lnTo>
                  <a:lnTo>
                    <a:pt x="278" y="271"/>
                  </a:lnTo>
                  <a:lnTo>
                    <a:pt x="278" y="272"/>
                  </a:lnTo>
                  <a:lnTo>
                    <a:pt x="279" y="272"/>
                  </a:lnTo>
                  <a:lnTo>
                    <a:pt x="279" y="271"/>
                  </a:lnTo>
                  <a:lnTo>
                    <a:pt x="279" y="272"/>
                  </a:lnTo>
                  <a:lnTo>
                    <a:pt x="280" y="272"/>
                  </a:lnTo>
                  <a:lnTo>
                    <a:pt x="280" y="271"/>
                  </a:lnTo>
                  <a:lnTo>
                    <a:pt x="280" y="272"/>
                  </a:lnTo>
                  <a:lnTo>
                    <a:pt x="280" y="271"/>
                  </a:lnTo>
                  <a:lnTo>
                    <a:pt x="280" y="272"/>
                  </a:lnTo>
                  <a:lnTo>
                    <a:pt x="280" y="271"/>
                  </a:lnTo>
                  <a:lnTo>
                    <a:pt x="281" y="272"/>
                  </a:lnTo>
                  <a:lnTo>
                    <a:pt x="281" y="271"/>
                  </a:lnTo>
                  <a:lnTo>
                    <a:pt x="281" y="272"/>
                  </a:lnTo>
                  <a:lnTo>
                    <a:pt x="281" y="271"/>
                  </a:lnTo>
                  <a:lnTo>
                    <a:pt x="281" y="272"/>
                  </a:lnTo>
                  <a:lnTo>
                    <a:pt x="282" y="272"/>
                  </a:lnTo>
                  <a:lnTo>
                    <a:pt x="282" y="271"/>
                  </a:lnTo>
                  <a:lnTo>
                    <a:pt x="283" y="272"/>
                  </a:lnTo>
                  <a:lnTo>
                    <a:pt x="283" y="271"/>
                  </a:lnTo>
                  <a:lnTo>
                    <a:pt x="283" y="272"/>
                  </a:lnTo>
                  <a:lnTo>
                    <a:pt x="283" y="271"/>
                  </a:lnTo>
                  <a:lnTo>
                    <a:pt x="284" y="272"/>
                  </a:lnTo>
                  <a:lnTo>
                    <a:pt x="284" y="271"/>
                  </a:lnTo>
                  <a:lnTo>
                    <a:pt x="284" y="272"/>
                  </a:lnTo>
                  <a:lnTo>
                    <a:pt x="284" y="271"/>
                  </a:lnTo>
                  <a:lnTo>
                    <a:pt x="284" y="272"/>
                  </a:lnTo>
                  <a:lnTo>
                    <a:pt x="285" y="272"/>
                  </a:lnTo>
                  <a:lnTo>
                    <a:pt x="285" y="271"/>
                  </a:lnTo>
                  <a:lnTo>
                    <a:pt x="285" y="272"/>
                  </a:lnTo>
                  <a:lnTo>
                    <a:pt x="286" y="272"/>
                  </a:lnTo>
                  <a:lnTo>
                    <a:pt x="286" y="271"/>
                  </a:lnTo>
                  <a:lnTo>
                    <a:pt x="286" y="272"/>
                  </a:lnTo>
                  <a:lnTo>
                    <a:pt x="286" y="271"/>
                  </a:lnTo>
                  <a:lnTo>
                    <a:pt x="286" y="272"/>
                  </a:lnTo>
                  <a:lnTo>
                    <a:pt x="286" y="271"/>
                  </a:lnTo>
                  <a:lnTo>
                    <a:pt x="287" y="272"/>
                  </a:lnTo>
                  <a:lnTo>
                    <a:pt x="287" y="271"/>
                  </a:lnTo>
                  <a:lnTo>
                    <a:pt x="287" y="272"/>
                  </a:lnTo>
                  <a:lnTo>
                    <a:pt x="287" y="271"/>
                  </a:lnTo>
                  <a:lnTo>
                    <a:pt x="288" y="272"/>
                  </a:lnTo>
                  <a:lnTo>
                    <a:pt x="288" y="271"/>
                  </a:lnTo>
                  <a:lnTo>
                    <a:pt x="288" y="272"/>
                  </a:lnTo>
                  <a:lnTo>
                    <a:pt x="288" y="271"/>
                  </a:lnTo>
                  <a:lnTo>
                    <a:pt x="288" y="272"/>
                  </a:lnTo>
                  <a:lnTo>
                    <a:pt x="288" y="271"/>
                  </a:lnTo>
                  <a:lnTo>
                    <a:pt x="289" y="272"/>
                  </a:lnTo>
                  <a:lnTo>
                    <a:pt x="289" y="271"/>
                  </a:lnTo>
                  <a:lnTo>
                    <a:pt x="289" y="272"/>
                  </a:lnTo>
                  <a:lnTo>
                    <a:pt x="289" y="271"/>
                  </a:lnTo>
                  <a:lnTo>
                    <a:pt x="289" y="272"/>
                  </a:lnTo>
                  <a:lnTo>
                    <a:pt x="289" y="271"/>
                  </a:lnTo>
                  <a:lnTo>
                    <a:pt x="290" y="272"/>
                  </a:lnTo>
                  <a:lnTo>
                    <a:pt x="290" y="271"/>
                  </a:lnTo>
                  <a:lnTo>
                    <a:pt x="290" y="272"/>
                  </a:lnTo>
                  <a:lnTo>
                    <a:pt x="290" y="271"/>
                  </a:lnTo>
                  <a:lnTo>
                    <a:pt x="290" y="272"/>
                  </a:lnTo>
                  <a:lnTo>
                    <a:pt x="290" y="271"/>
                  </a:lnTo>
                  <a:lnTo>
                    <a:pt x="291" y="272"/>
                  </a:lnTo>
                  <a:lnTo>
                    <a:pt x="291" y="271"/>
                  </a:lnTo>
                  <a:lnTo>
                    <a:pt x="291" y="272"/>
                  </a:lnTo>
                  <a:lnTo>
                    <a:pt x="291" y="271"/>
                  </a:lnTo>
                  <a:lnTo>
                    <a:pt x="292" y="272"/>
                  </a:lnTo>
                  <a:lnTo>
                    <a:pt x="292" y="271"/>
                  </a:lnTo>
                  <a:lnTo>
                    <a:pt x="292" y="272"/>
                  </a:lnTo>
                  <a:lnTo>
                    <a:pt x="292" y="271"/>
                  </a:lnTo>
                  <a:lnTo>
                    <a:pt x="292" y="272"/>
                  </a:lnTo>
                  <a:lnTo>
                    <a:pt x="292" y="271"/>
                  </a:lnTo>
                  <a:lnTo>
                    <a:pt x="293" y="272"/>
                  </a:lnTo>
                  <a:lnTo>
                    <a:pt x="293" y="271"/>
                  </a:lnTo>
                  <a:lnTo>
                    <a:pt x="293" y="272"/>
                  </a:lnTo>
                  <a:lnTo>
                    <a:pt x="293" y="271"/>
                  </a:lnTo>
                  <a:lnTo>
                    <a:pt x="293" y="272"/>
                  </a:lnTo>
                  <a:lnTo>
                    <a:pt x="293" y="271"/>
                  </a:lnTo>
                  <a:lnTo>
                    <a:pt x="294" y="272"/>
                  </a:lnTo>
                  <a:lnTo>
                    <a:pt x="294" y="271"/>
                  </a:lnTo>
                  <a:lnTo>
                    <a:pt x="294" y="272"/>
                  </a:lnTo>
                  <a:lnTo>
                    <a:pt x="294" y="271"/>
                  </a:lnTo>
                  <a:lnTo>
                    <a:pt x="294" y="272"/>
                  </a:lnTo>
                  <a:lnTo>
                    <a:pt x="294" y="271"/>
                  </a:lnTo>
                  <a:lnTo>
                    <a:pt x="295" y="272"/>
                  </a:lnTo>
                  <a:lnTo>
                    <a:pt x="295" y="271"/>
                  </a:lnTo>
                  <a:lnTo>
                    <a:pt x="295" y="272"/>
                  </a:lnTo>
                  <a:lnTo>
                    <a:pt x="295" y="271"/>
                  </a:lnTo>
                  <a:lnTo>
                    <a:pt x="295" y="272"/>
                  </a:lnTo>
                  <a:lnTo>
                    <a:pt x="295" y="271"/>
                  </a:lnTo>
                  <a:lnTo>
                    <a:pt x="296" y="272"/>
                  </a:lnTo>
                  <a:lnTo>
                    <a:pt x="296" y="271"/>
                  </a:lnTo>
                  <a:lnTo>
                    <a:pt x="296" y="272"/>
                  </a:lnTo>
                  <a:lnTo>
                    <a:pt x="296" y="271"/>
                  </a:lnTo>
                  <a:lnTo>
                    <a:pt x="297" y="272"/>
                  </a:lnTo>
                  <a:lnTo>
                    <a:pt x="297" y="271"/>
                  </a:lnTo>
                  <a:lnTo>
                    <a:pt x="297" y="272"/>
                  </a:lnTo>
                  <a:lnTo>
                    <a:pt x="297" y="271"/>
                  </a:lnTo>
                  <a:lnTo>
                    <a:pt x="297" y="272"/>
                  </a:lnTo>
                  <a:lnTo>
                    <a:pt x="297" y="271"/>
                  </a:lnTo>
                  <a:lnTo>
                    <a:pt x="298" y="272"/>
                  </a:lnTo>
                  <a:lnTo>
                    <a:pt x="298" y="271"/>
                  </a:lnTo>
                  <a:lnTo>
                    <a:pt x="298" y="272"/>
                  </a:lnTo>
                  <a:lnTo>
                    <a:pt x="298" y="271"/>
                  </a:lnTo>
                  <a:lnTo>
                    <a:pt x="298" y="272"/>
                  </a:lnTo>
                  <a:lnTo>
                    <a:pt x="298" y="271"/>
                  </a:lnTo>
                  <a:lnTo>
                    <a:pt x="299" y="272"/>
                  </a:lnTo>
                  <a:lnTo>
                    <a:pt x="299" y="271"/>
                  </a:lnTo>
                  <a:lnTo>
                    <a:pt x="299" y="272"/>
                  </a:lnTo>
                  <a:lnTo>
                    <a:pt x="299" y="271"/>
                  </a:lnTo>
                  <a:lnTo>
                    <a:pt x="299" y="272"/>
                  </a:lnTo>
                  <a:lnTo>
                    <a:pt x="299" y="271"/>
                  </a:lnTo>
                  <a:lnTo>
                    <a:pt x="300" y="272"/>
                  </a:lnTo>
                  <a:lnTo>
                    <a:pt x="300" y="271"/>
                  </a:lnTo>
                  <a:lnTo>
                    <a:pt x="300" y="272"/>
                  </a:lnTo>
                  <a:lnTo>
                    <a:pt x="300" y="271"/>
                  </a:lnTo>
                  <a:lnTo>
                    <a:pt x="301" y="272"/>
                  </a:lnTo>
                  <a:lnTo>
                    <a:pt x="301" y="271"/>
                  </a:lnTo>
                  <a:lnTo>
                    <a:pt x="301" y="272"/>
                  </a:lnTo>
                  <a:lnTo>
                    <a:pt x="301" y="271"/>
                  </a:lnTo>
                  <a:lnTo>
                    <a:pt x="301" y="272"/>
                  </a:lnTo>
                  <a:lnTo>
                    <a:pt x="301" y="271"/>
                  </a:lnTo>
                  <a:lnTo>
                    <a:pt x="302" y="272"/>
                  </a:lnTo>
                  <a:lnTo>
                    <a:pt x="302" y="271"/>
                  </a:lnTo>
                  <a:lnTo>
                    <a:pt x="302" y="272"/>
                  </a:lnTo>
                  <a:lnTo>
                    <a:pt x="302" y="271"/>
                  </a:lnTo>
                  <a:lnTo>
                    <a:pt x="303" y="272"/>
                  </a:lnTo>
                  <a:lnTo>
                    <a:pt x="303" y="271"/>
                  </a:lnTo>
                  <a:lnTo>
                    <a:pt x="303" y="272"/>
                  </a:lnTo>
                  <a:lnTo>
                    <a:pt x="303" y="271"/>
                  </a:lnTo>
                  <a:lnTo>
                    <a:pt x="304" y="272"/>
                  </a:lnTo>
                  <a:lnTo>
                    <a:pt x="304" y="271"/>
                  </a:lnTo>
                  <a:lnTo>
                    <a:pt x="304" y="272"/>
                  </a:lnTo>
                  <a:lnTo>
                    <a:pt x="304" y="271"/>
                  </a:lnTo>
                  <a:lnTo>
                    <a:pt x="305" y="272"/>
                  </a:lnTo>
                  <a:lnTo>
                    <a:pt x="305" y="271"/>
                  </a:lnTo>
                  <a:lnTo>
                    <a:pt x="305" y="272"/>
                  </a:lnTo>
                  <a:lnTo>
                    <a:pt x="305" y="271"/>
                  </a:lnTo>
                  <a:lnTo>
                    <a:pt x="305" y="272"/>
                  </a:lnTo>
                  <a:lnTo>
                    <a:pt x="305" y="271"/>
                  </a:lnTo>
                  <a:lnTo>
                    <a:pt x="306" y="272"/>
                  </a:lnTo>
                  <a:lnTo>
                    <a:pt x="306" y="271"/>
                  </a:lnTo>
                  <a:lnTo>
                    <a:pt x="306" y="272"/>
                  </a:lnTo>
                  <a:lnTo>
                    <a:pt x="306" y="271"/>
                  </a:lnTo>
                  <a:lnTo>
                    <a:pt x="306" y="272"/>
                  </a:lnTo>
                  <a:lnTo>
                    <a:pt x="306" y="271"/>
                  </a:lnTo>
                  <a:lnTo>
                    <a:pt x="307" y="272"/>
                  </a:lnTo>
                  <a:lnTo>
                    <a:pt x="307" y="271"/>
                  </a:lnTo>
                  <a:lnTo>
                    <a:pt x="308" y="272"/>
                  </a:lnTo>
                  <a:lnTo>
                    <a:pt x="308" y="271"/>
                  </a:lnTo>
                  <a:lnTo>
                    <a:pt x="308" y="272"/>
                  </a:lnTo>
                  <a:lnTo>
                    <a:pt x="308" y="271"/>
                  </a:lnTo>
                  <a:lnTo>
                    <a:pt x="309" y="272"/>
                  </a:lnTo>
                  <a:lnTo>
                    <a:pt x="309" y="271"/>
                  </a:lnTo>
                  <a:lnTo>
                    <a:pt x="309" y="272"/>
                  </a:lnTo>
                  <a:lnTo>
                    <a:pt x="309" y="271"/>
                  </a:lnTo>
                  <a:lnTo>
                    <a:pt x="310" y="272"/>
                  </a:lnTo>
                  <a:lnTo>
                    <a:pt x="310" y="271"/>
                  </a:lnTo>
                  <a:lnTo>
                    <a:pt x="310" y="272"/>
                  </a:lnTo>
                  <a:lnTo>
                    <a:pt x="310" y="271"/>
                  </a:lnTo>
                  <a:lnTo>
                    <a:pt x="311" y="272"/>
                  </a:lnTo>
                  <a:lnTo>
                    <a:pt x="311" y="271"/>
                  </a:lnTo>
                  <a:lnTo>
                    <a:pt x="312" y="272"/>
                  </a:lnTo>
                  <a:lnTo>
                    <a:pt x="312" y="271"/>
                  </a:lnTo>
                  <a:lnTo>
                    <a:pt x="312" y="272"/>
                  </a:lnTo>
                  <a:lnTo>
                    <a:pt x="312" y="271"/>
                  </a:lnTo>
                  <a:lnTo>
                    <a:pt x="313" y="272"/>
                  </a:lnTo>
                  <a:lnTo>
                    <a:pt x="313" y="271"/>
                  </a:lnTo>
                  <a:lnTo>
                    <a:pt x="313" y="272"/>
                  </a:lnTo>
                  <a:lnTo>
                    <a:pt x="313" y="271"/>
                  </a:lnTo>
                  <a:lnTo>
                    <a:pt x="313" y="272"/>
                  </a:lnTo>
                  <a:lnTo>
                    <a:pt x="313" y="271"/>
                  </a:lnTo>
                  <a:lnTo>
                    <a:pt x="314" y="272"/>
                  </a:lnTo>
                  <a:lnTo>
                    <a:pt x="314" y="271"/>
                  </a:lnTo>
                  <a:lnTo>
                    <a:pt x="314" y="272"/>
                  </a:lnTo>
                  <a:lnTo>
                    <a:pt x="314" y="271"/>
                  </a:lnTo>
                  <a:lnTo>
                    <a:pt x="314" y="272"/>
                  </a:lnTo>
                  <a:lnTo>
                    <a:pt x="314" y="271"/>
                  </a:lnTo>
                  <a:lnTo>
                    <a:pt x="315" y="272"/>
                  </a:lnTo>
                  <a:lnTo>
                    <a:pt x="315" y="271"/>
                  </a:lnTo>
                  <a:lnTo>
                    <a:pt x="315" y="272"/>
                  </a:lnTo>
                  <a:lnTo>
                    <a:pt x="315" y="271"/>
                  </a:lnTo>
                  <a:lnTo>
                    <a:pt x="315" y="272"/>
                  </a:lnTo>
                  <a:lnTo>
                    <a:pt x="315" y="271"/>
                  </a:lnTo>
                  <a:lnTo>
                    <a:pt x="316" y="272"/>
                  </a:lnTo>
                  <a:lnTo>
                    <a:pt x="316" y="271"/>
                  </a:lnTo>
                  <a:lnTo>
                    <a:pt x="316" y="272"/>
                  </a:lnTo>
                  <a:lnTo>
                    <a:pt x="316" y="271"/>
                  </a:lnTo>
                  <a:lnTo>
                    <a:pt x="317" y="272"/>
                  </a:lnTo>
                  <a:lnTo>
                    <a:pt x="317" y="271"/>
                  </a:lnTo>
                  <a:lnTo>
                    <a:pt x="317" y="272"/>
                  </a:lnTo>
                  <a:lnTo>
                    <a:pt x="317" y="271"/>
                  </a:lnTo>
                  <a:lnTo>
                    <a:pt x="318" y="272"/>
                  </a:lnTo>
                  <a:lnTo>
                    <a:pt x="318" y="271"/>
                  </a:lnTo>
                  <a:lnTo>
                    <a:pt x="318" y="272"/>
                  </a:lnTo>
                  <a:lnTo>
                    <a:pt x="318" y="271"/>
                  </a:lnTo>
                  <a:lnTo>
                    <a:pt x="319" y="272"/>
                  </a:lnTo>
                  <a:lnTo>
                    <a:pt x="319" y="271"/>
                  </a:lnTo>
                  <a:lnTo>
                    <a:pt x="319" y="272"/>
                  </a:lnTo>
                  <a:lnTo>
                    <a:pt x="319" y="271"/>
                  </a:lnTo>
                  <a:lnTo>
                    <a:pt x="319" y="272"/>
                  </a:lnTo>
                  <a:lnTo>
                    <a:pt x="320" y="272"/>
                  </a:lnTo>
                  <a:lnTo>
                    <a:pt x="320" y="271"/>
                  </a:lnTo>
                  <a:lnTo>
                    <a:pt x="320" y="272"/>
                  </a:lnTo>
                  <a:lnTo>
                    <a:pt x="321" y="272"/>
                  </a:lnTo>
                  <a:lnTo>
                    <a:pt x="321" y="271"/>
                  </a:lnTo>
                  <a:lnTo>
                    <a:pt x="321" y="272"/>
                  </a:lnTo>
                  <a:lnTo>
                    <a:pt x="321" y="271"/>
                  </a:lnTo>
                  <a:lnTo>
                    <a:pt x="321" y="272"/>
                  </a:lnTo>
                  <a:lnTo>
                    <a:pt x="321" y="271"/>
                  </a:lnTo>
                  <a:lnTo>
                    <a:pt x="322" y="272"/>
                  </a:lnTo>
                  <a:lnTo>
                    <a:pt x="322" y="271"/>
                  </a:lnTo>
                  <a:lnTo>
                    <a:pt x="322" y="272"/>
                  </a:lnTo>
                  <a:lnTo>
                    <a:pt x="322" y="271"/>
                  </a:lnTo>
                  <a:lnTo>
                    <a:pt x="322" y="272"/>
                  </a:lnTo>
                  <a:lnTo>
                    <a:pt x="322" y="271"/>
                  </a:lnTo>
                  <a:lnTo>
                    <a:pt x="323" y="272"/>
                  </a:lnTo>
                  <a:lnTo>
                    <a:pt x="323" y="271"/>
                  </a:lnTo>
                  <a:lnTo>
                    <a:pt x="323" y="272"/>
                  </a:lnTo>
                  <a:lnTo>
                    <a:pt x="323" y="271"/>
                  </a:lnTo>
                  <a:lnTo>
                    <a:pt x="323" y="272"/>
                  </a:lnTo>
                  <a:lnTo>
                    <a:pt x="323" y="271"/>
                  </a:lnTo>
                  <a:lnTo>
                    <a:pt x="324" y="272"/>
                  </a:lnTo>
                  <a:lnTo>
                    <a:pt x="324" y="271"/>
                  </a:lnTo>
                  <a:lnTo>
                    <a:pt x="324" y="272"/>
                  </a:lnTo>
                  <a:lnTo>
                    <a:pt x="324" y="271"/>
                  </a:lnTo>
                  <a:lnTo>
                    <a:pt x="325" y="272"/>
                  </a:lnTo>
                  <a:lnTo>
                    <a:pt x="325" y="271"/>
                  </a:lnTo>
                  <a:lnTo>
                    <a:pt x="325" y="272"/>
                  </a:lnTo>
                  <a:lnTo>
                    <a:pt x="326" y="272"/>
                  </a:lnTo>
                  <a:lnTo>
                    <a:pt x="326" y="271"/>
                  </a:lnTo>
                  <a:lnTo>
                    <a:pt x="326" y="272"/>
                  </a:lnTo>
                  <a:lnTo>
                    <a:pt x="326" y="271"/>
                  </a:lnTo>
                  <a:lnTo>
                    <a:pt x="327" y="272"/>
                  </a:lnTo>
                  <a:lnTo>
                    <a:pt x="327" y="271"/>
                  </a:lnTo>
                  <a:lnTo>
                    <a:pt x="327" y="272"/>
                  </a:lnTo>
                  <a:lnTo>
                    <a:pt x="328" y="272"/>
                  </a:lnTo>
                  <a:lnTo>
                    <a:pt x="329" y="272"/>
                  </a:lnTo>
                  <a:lnTo>
                    <a:pt x="329" y="271"/>
                  </a:lnTo>
                  <a:lnTo>
                    <a:pt x="329" y="272"/>
                  </a:lnTo>
                  <a:lnTo>
                    <a:pt x="329" y="271"/>
                  </a:lnTo>
                  <a:lnTo>
                    <a:pt x="330" y="272"/>
                  </a:lnTo>
                  <a:lnTo>
                    <a:pt x="330" y="271"/>
                  </a:lnTo>
                  <a:lnTo>
                    <a:pt x="330" y="272"/>
                  </a:lnTo>
                  <a:lnTo>
                    <a:pt x="330" y="271"/>
                  </a:lnTo>
                  <a:lnTo>
                    <a:pt x="331" y="272"/>
                  </a:lnTo>
                  <a:lnTo>
                    <a:pt x="331" y="271"/>
                  </a:lnTo>
                  <a:lnTo>
                    <a:pt x="331" y="272"/>
                  </a:lnTo>
                  <a:lnTo>
                    <a:pt x="331" y="271"/>
                  </a:lnTo>
                  <a:lnTo>
                    <a:pt x="331" y="272"/>
                  </a:lnTo>
                  <a:lnTo>
                    <a:pt x="331" y="271"/>
                  </a:lnTo>
                  <a:lnTo>
                    <a:pt x="332" y="272"/>
                  </a:lnTo>
                  <a:lnTo>
                    <a:pt x="332" y="271"/>
                  </a:lnTo>
                  <a:lnTo>
                    <a:pt x="332" y="272"/>
                  </a:lnTo>
                  <a:lnTo>
                    <a:pt x="332" y="271"/>
                  </a:lnTo>
                  <a:lnTo>
                    <a:pt x="333" y="272"/>
                  </a:lnTo>
                  <a:lnTo>
                    <a:pt x="333" y="271"/>
                  </a:lnTo>
                  <a:lnTo>
                    <a:pt x="333" y="272"/>
                  </a:lnTo>
                  <a:lnTo>
                    <a:pt x="333" y="271"/>
                  </a:lnTo>
                  <a:lnTo>
                    <a:pt x="333" y="272"/>
                  </a:lnTo>
                  <a:lnTo>
                    <a:pt x="333" y="271"/>
                  </a:lnTo>
                  <a:lnTo>
                    <a:pt x="334" y="272"/>
                  </a:lnTo>
                  <a:lnTo>
                    <a:pt x="334" y="271"/>
                  </a:lnTo>
                  <a:lnTo>
                    <a:pt x="334" y="272"/>
                  </a:lnTo>
                  <a:lnTo>
                    <a:pt x="334" y="271"/>
                  </a:lnTo>
                  <a:lnTo>
                    <a:pt x="334" y="272"/>
                  </a:lnTo>
                  <a:lnTo>
                    <a:pt x="335" y="272"/>
                  </a:lnTo>
                  <a:lnTo>
                    <a:pt x="335" y="271"/>
                  </a:lnTo>
                  <a:lnTo>
                    <a:pt x="335" y="272"/>
                  </a:lnTo>
                  <a:lnTo>
                    <a:pt x="335" y="271"/>
                  </a:lnTo>
                  <a:lnTo>
                    <a:pt x="335" y="272"/>
                  </a:lnTo>
                  <a:lnTo>
                    <a:pt x="335" y="271"/>
                  </a:lnTo>
                  <a:lnTo>
                    <a:pt x="336" y="272"/>
                  </a:lnTo>
                  <a:lnTo>
                    <a:pt x="336" y="271"/>
                  </a:lnTo>
                  <a:lnTo>
                    <a:pt x="336" y="272"/>
                  </a:lnTo>
                  <a:lnTo>
                    <a:pt x="336" y="271"/>
                  </a:lnTo>
                  <a:lnTo>
                    <a:pt x="337" y="272"/>
                  </a:lnTo>
                  <a:lnTo>
                    <a:pt x="337" y="271"/>
                  </a:lnTo>
                  <a:lnTo>
                    <a:pt x="337" y="272"/>
                  </a:lnTo>
                  <a:lnTo>
                    <a:pt x="337" y="271"/>
                  </a:lnTo>
                  <a:lnTo>
                    <a:pt x="337" y="272"/>
                  </a:lnTo>
                  <a:lnTo>
                    <a:pt x="337" y="271"/>
                  </a:lnTo>
                  <a:lnTo>
                    <a:pt x="338" y="272"/>
                  </a:lnTo>
                  <a:lnTo>
                    <a:pt x="338" y="271"/>
                  </a:lnTo>
                  <a:lnTo>
                    <a:pt x="338" y="272"/>
                  </a:lnTo>
                  <a:lnTo>
                    <a:pt x="338" y="271"/>
                  </a:lnTo>
                  <a:lnTo>
                    <a:pt x="338" y="272"/>
                  </a:lnTo>
                  <a:lnTo>
                    <a:pt x="338" y="271"/>
                  </a:lnTo>
                  <a:lnTo>
                    <a:pt x="339" y="272"/>
                  </a:lnTo>
                  <a:lnTo>
                    <a:pt x="339" y="271"/>
                  </a:lnTo>
                  <a:lnTo>
                    <a:pt x="339" y="272"/>
                  </a:lnTo>
                  <a:lnTo>
                    <a:pt x="339" y="271"/>
                  </a:lnTo>
                  <a:lnTo>
                    <a:pt x="340" y="272"/>
                  </a:lnTo>
                  <a:lnTo>
                    <a:pt x="340" y="271"/>
                  </a:lnTo>
                  <a:lnTo>
                    <a:pt x="340" y="272"/>
                  </a:lnTo>
                  <a:lnTo>
                    <a:pt x="341" y="272"/>
                  </a:lnTo>
                  <a:lnTo>
                    <a:pt x="341" y="271"/>
                  </a:lnTo>
                  <a:lnTo>
                    <a:pt x="341" y="272"/>
                  </a:lnTo>
                  <a:lnTo>
                    <a:pt x="341" y="271"/>
                  </a:lnTo>
                  <a:lnTo>
                    <a:pt x="341" y="272"/>
                  </a:lnTo>
                  <a:lnTo>
                    <a:pt x="342" y="272"/>
                  </a:lnTo>
                  <a:lnTo>
                    <a:pt x="342" y="271"/>
                  </a:lnTo>
                  <a:lnTo>
                    <a:pt x="342" y="272"/>
                  </a:lnTo>
                  <a:lnTo>
                    <a:pt x="342" y="271"/>
                  </a:lnTo>
                  <a:lnTo>
                    <a:pt x="342" y="272"/>
                  </a:lnTo>
                  <a:lnTo>
                    <a:pt x="342" y="271"/>
                  </a:lnTo>
                  <a:lnTo>
                    <a:pt x="343" y="272"/>
                  </a:lnTo>
                  <a:lnTo>
                    <a:pt x="343" y="271"/>
                  </a:lnTo>
                  <a:lnTo>
                    <a:pt x="343" y="272"/>
                  </a:lnTo>
                  <a:lnTo>
                    <a:pt x="343" y="271"/>
                  </a:lnTo>
                  <a:lnTo>
                    <a:pt x="343" y="272"/>
                  </a:lnTo>
                  <a:lnTo>
                    <a:pt x="343" y="271"/>
                  </a:lnTo>
                  <a:lnTo>
                    <a:pt x="344" y="272"/>
                  </a:lnTo>
                  <a:lnTo>
                    <a:pt x="344" y="271"/>
                  </a:lnTo>
                  <a:lnTo>
                    <a:pt x="344" y="272"/>
                  </a:lnTo>
                  <a:lnTo>
                    <a:pt x="344" y="271"/>
                  </a:lnTo>
                  <a:lnTo>
                    <a:pt x="345" y="272"/>
                  </a:lnTo>
                  <a:lnTo>
                    <a:pt x="345" y="271"/>
                  </a:lnTo>
                  <a:lnTo>
                    <a:pt x="345" y="272"/>
                  </a:lnTo>
                  <a:lnTo>
                    <a:pt x="346" y="272"/>
                  </a:lnTo>
                  <a:lnTo>
                    <a:pt x="346" y="271"/>
                  </a:lnTo>
                  <a:lnTo>
                    <a:pt x="346" y="272"/>
                  </a:lnTo>
                  <a:lnTo>
                    <a:pt x="346" y="271"/>
                  </a:lnTo>
                  <a:lnTo>
                    <a:pt x="346" y="272"/>
                  </a:lnTo>
                  <a:lnTo>
                    <a:pt x="347" y="272"/>
                  </a:lnTo>
                  <a:lnTo>
                    <a:pt x="347" y="271"/>
                  </a:lnTo>
                  <a:lnTo>
                    <a:pt x="347" y="272"/>
                  </a:lnTo>
                  <a:lnTo>
                    <a:pt x="347" y="271"/>
                  </a:lnTo>
                  <a:lnTo>
                    <a:pt x="347" y="272"/>
                  </a:lnTo>
                  <a:lnTo>
                    <a:pt x="347" y="271"/>
                  </a:lnTo>
                  <a:lnTo>
                    <a:pt x="348" y="272"/>
                  </a:lnTo>
                  <a:lnTo>
                    <a:pt x="348" y="271"/>
                  </a:lnTo>
                  <a:lnTo>
                    <a:pt x="349" y="272"/>
                  </a:lnTo>
                  <a:lnTo>
                    <a:pt x="349" y="271"/>
                  </a:lnTo>
                  <a:lnTo>
                    <a:pt x="349" y="272"/>
                  </a:lnTo>
                  <a:lnTo>
                    <a:pt x="349" y="271"/>
                  </a:lnTo>
                  <a:lnTo>
                    <a:pt x="350" y="272"/>
                  </a:lnTo>
                  <a:lnTo>
                    <a:pt x="350" y="271"/>
                  </a:lnTo>
                  <a:lnTo>
                    <a:pt x="350" y="272"/>
                  </a:lnTo>
                  <a:lnTo>
                    <a:pt x="350" y="271"/>
                  </a:lnTo>
                  <a:lnTo>
                    <a:pt x="350" y="272"/>
                  </a:lnTo>
                  <a:lnTo>
                    <a:pt x="350" y="271"/>
                  </a:lnTo>
                  <a:lnTo>
                    <a:pt x="351" y="272"/>
                  </a:lnTo>
                  <a:lnTo>
                    <a:pt x="351" y="271"/>
                  </a:lnTo>
                  <a:lnTo>
                    <a:pt x="351" y="272"/>
                  </a:lnTo>
                  <a:lnTo>
                    <a:pt x="351" y="271"/>
                  </a:lnTo>
                  <a:lnTo>
                    <a:pt x="351" y="272"/>
                  </a:lnTo>
                  <a:lnTo>
                    <a:pt x="351" y="271"/>
                  </a:lnTo>
                  <a:lnTo>
                    <a:pt x="352" y="272"/>
                  </a:lnTo>
                  <a:lnTo>
                    <a:pt x="352" y="271"/>
                  </a:lnTo>
                  <a:lnTo>
                    <a:pt x="352" y="272"/>
                  </a:lnTo>
                  <a:lnTo>
                    <a:pt x="352" y="271"/>
                  </a:lnTo>
                  <a:lnTo>
                    <a:pt x="353" y="272"/>
                  </a:lnTo>
                  <a:lnTo>
                    <a:pt x="353" y="271"/>
                  </a:lnTo>
                  <a:lnTo>
                    <a:pt x="354" y="272"/>
                  </a:lnTo>
                  <a:lnTo>
                    <a:pt x="354" y="271"/>
                  </a:lnTo>
                  <a:lnTo>
                    <a:pt x="354" y="272"/>
                  </a:lnTo>
                  <a:lnTo>
                    <a:pt x="354" y="271"/>
                  </a:lnTo>
                  <a:lnTo>
                    <a:pt x="354" y="272"/>
                  </a:lnTo>
                  <a:lnTo>
                    <a:pt x="354" y="271"/>
                  </a:lnTo>
                  <a:lnTo>
                    <a:pt x="355" y="272"/>
                  </a:lnTo>
                  <a:lnTo>
                    <a:pt x="355" y="271"/>
                  </a:lnTo>
                  <a:lnTo>
                    <a:pt x="355" y="272"/>
                  </a:lnTo>
                  <a:lnTo>
                    <a:pt x="355" y="271"/>
                  </a:lnTo>
                  <a:lnTo>
                    <a:pt x="355" y="272"/>
                  </a:lnTo>
                  <a:lnTo>
                    <a:pt x="356" y="272"/>
                  </a:lnTo>
                  <a:lnTo>
                    <a:pt x="356" y="271"/>
                  </a:lnTo>
                  <a:lnTo>
                    <a:pt x="356" y="272"/>
                  </a:lnTo>
                  <a:lnTo>
                    <a:pt x="356" y="271"/>
                  </a:lnTo>
                  <a:lnTo>
                    <a:pt x="356" y="272"/>
                  </a:lnTo>
                  <a:lnTo>
                    <a:pt x="356" y="271"/>
                  </a:lnTo>
                  <a:lnTo>
                    <a:pt x="357" y="272"/>
                  </a:lnTo>
                  <a:lnTo>
                    <a:pt x="358" y="272"/>
                  </a:lnTo>
                  <a:lnTo>
                    <a:pt x="358" y="271"/>
                  </a:lnTo>
                  <a:lnTo>
                    <a:pt x="358" y="272"/>
                  </a:lnTo>
                  <a:lnTo>
                    <a:pt x="358" y="271"/>
                  </a:lnTo>
                  <a:lnTo>
                    <a:pt x="359" y="272"/>
                  </a:lnTo>
                  <a:lnTo>
                    <a:pt x="359" y="271"/>
                  </a:lnTo>
                  <a:lnTo>
                    <a:pt x="359" y="272"/>
                  </a:lnTo>
                  <a:lnTo>
                    <a:pt x="359" y="271"/>
                  </a:lnTo>
                  <a:lnTo>
                    <a:pt x="359" y="272"/>
                  </a:lnTo>
                  <a:lnTo>
                    <a:pt x="359" y="271"/>
                  </a:lnTo>
                  <a:lnTo>
                    <a:pt x="360" y="272"/>
                  </a:lnTo>
                  <a:lnTo>
                    <a:pt x="360" y="271"/>
                  </a:lnTo>
                  <a:lnTo>
                    <a:pt x="360" y="272"/>
                  </a:lnTo>
                  <a:lnTo>
                    <a:pt x="361" y="272"/>
                  </a:lnTo>
                  <a:lnTo>
                    <a:pt x="361" y="271"/>
                  </a:lnTo>
                  <a:lnTo>
                    <a:pt x="362" y="272"/>
                  </a:lnTo>
                  <a:lnTo>
                    <a:pt x="362" y="271"/>
                  </a:lnTo>
                  <a:lnTo>
                    <a:pt x="362" y="272"/>
                  </a:lnTo>
                  <a:lnTo>
                    <a:pt x="362" y="271"/>
                  </a:lnTo>
                  <a:lnTo>
                    <a:pt x="362" y="272"/>
                  </a:lnTo>
                  <a:lnTo>
                    <a:pt x="362" y="271"/>
                  </a:lnTo>
                  <a:lnTo>
                    <a:pt x="363" y="272"/>
                  </a:lnTo>
                  <a:lnTo>
                    <a:pt x="363" y="271"/>
                  </a:lnTo>
                  <a:lnTo>
                    <a:pt x="363" y="272"/>
                  </a:lnTo>
                  <a:lnTo>
                    <a:pt x="364" y="272"/>
                  </a:lnTo>
                  <a:lnTo>
                    <a:pt x="364" y="271"/>
                  </a:lnTo>
                  <a:lnTo>
                    <a:pt x="364" y="272"/>
                  </a:lnTo>
                  <a:lnTo>
                    <a:pt x="364" y="271"/>
                  </a:lnTo>
                  <a:lnTo>
                    <a:pt x="364" y="272"/>
                  </a:lnTo>
                  <a:lnTo>
                    <a:pt x="365" y="272"/>
                  </a:lnTo>
                  <a:lnTo>
                    <a:pt x="365" y="271"/>
                  </a:lnTo>
                  <a:lnTo>
                    <a:pt x="365" y="272"/>
                  </a:lnTo>
                  <a:lnTo>
                    <a:pt x="365" y="271"/>
                  </a:lnTo>
                  <a:lnTo>
                    <a:pt x="366" y="272"/>
                  </a:lnTo>
                  <a:lnTo>
                    <a:pt x="366" y="271"/>
                  </a:lnTo>
                  <a:lnTo>
                    <a:pt x="366" y="272"/>
                  </a:lnTo>
                  <a:lnTo>
                    <a:pt x="366" y="271"/>
                  </a:lnTo>
                  <a:lnTo>
                    <a:pt x="367" y="272"/>
                  </a:lnTo>
                  <a:lnTo>
                    <a:pt x="367" y="271"/>
                  </a:lnTo>
                  <a:lnTo>
                    <a:pt x="367" y="272"/>
                  </a:lnTo>
                  <a:lnTo>
                    <a:pt x="368" y="272"/>
                  </a:lnTo>
                  <a:lnTo>
                    <a:pt x="368" y="271"/>
                  </a:lnTo>
                  <a:lnTo>
                    <a:pt x="368" y="272"/>
                  </a:lnTo>
                  <a:lnTo>
                    <a:pt x="368" y="271"/>
                  </a:lnTo>
                  <a:lnTo>
                    <a:pt x="368" y="272"/>
                  </a:lnTo>
                  <a:lnTo>
                    <a:pt x="368" y="271"/>
                  </a:lnTo>
                  <a:lnTo>
                    <a:pt x="369" y="272"/>
                  </a:lnTo>
                  <a:lnTo>
                    <a:pt x="369" y="271"/>
                  </a:lnTo>
                  <a:lnTo>
                    <a:pt x="370" y="272"/>
                  </a:lnTo>
                  <a:lnTo>
                    <a:pt x="370" y="271"/>
                  </a:lnTo>
                  <a:lnTo>
                    <a:pt x="370" y="272"/>
                  </a:lnTo>
                  <a:lnTo>
                    <a:pt x="370" y="271"/>
                  </a:lnTo>
                  <a:lnTo>
                    <a:pt x="370" y="272"/>
                  </a:lnTo>
                  <a:lnTo>
                    <a:pt x="370" y="271"/>
                  </a:lnTo>
                  <a:lnTo>
                    <a:pt x="371" y="272"/>
                  </a:lnTo>
                  <a:lnTo>
                    <a:pt x="371" y="271"/>
                  </a:lnTo>
                  <a:lnTo>
                    <a:pt x="371" y="272"/>
                  </a:lnTo>
                  <a:lnTo>
                    <a:pt x="371" y="271"/>
                  </a:lnTo>
                  <a:lnTo>
                    <a:pt x="371" y="272"/>
                  </a:lnTo>
                  <a:lnTo>
                    <a:pt x="372" y="272"/>
                  </a:lnTo>
                  <a:lnTo>
                    <a:pt x="373" y="272"/>
                  </a:lnTo>
                  <a:lnTo>
                    <a:pt x="373" y="271"/>
                  </a:lnTo>
                  <a:lnTo>
                    <a:pt x="373" y="272"/>
                  </a:lnTo>
                  <a:lnTo>
                    <a:pt x="373" y="271"/>
                  </a:lnTo>
                  <a:lnTo>
                    <a:pt x="374" y="272"/>
                  </a:lnTo>
                  <a:lnTo>
                    <a:pt x="374" y="271"/>
                  </a:lnTo>
                  <a:lnTo>
                    <a:pt x="374" y="272"/>
                  </a:lnTo>
                  <a:lnTo>
                    <a:pt x="374" y="271"/>
                  </a:lnTo>
                  <a:lnTo>
                    <a:pt x="375" y="272"/>
                  </a:lnTo>
                  <a:lnTo>
                    <a:pt x="375" y="271"/>
                  </a:lnTo>
                  <a:lnTo>
                    <a:pt x="375" y="272"/>
                  </a:lnTo>
                  <a:lnTo>
                    <a:pt x="375" y="271"/>
                  </a:lnTo>
                  <a:lnTo>
                    <a:pt x="375" y="272"/>
                  </a:lnTo>
                  <a:lnTo>
                    <a:pt x="375" y="271"/>
                  </a:lnTo>
                  <a:lnTo>
                    <a:pt x="376" y="272"/>
                  </a:lnTo>
                  <a:lnTo>
                    <a:pt x="376" y="271"/>
                  </a:lnTo>
                  <a:lnTo>
                    <a:pt x="376" y="272"/>
                  </a:lnTo>
                  <a:lnTo>
                    <a:pt x="376" y="271"/>
                  </a:lnTo>
                  <a:lnTo>
                    <a:pt x="376" y="272"/>
                  </a:lnTo>
                  <a:lnTo>
                    <a:pt x="376" y="271"/>
                  </a:lnTo>
                  <a:lnTo>
                    <a:pt x="377" y="272"/>
                  </a:lnTo>
                  <a:lnTo>
                    <a:pt x="377" y="271"/>
                  </a:lnTo>
                  <a:lnTo>
                    <a:pt x="378" y="272"/>
                  </a:lnTo>
                  <a:lnTo>
                    <a:pt x="378" y="271"/>
                  </a:lnTo>
                  <a:lnTo>
                    <a:pt x="378" y="272"/>
                  </a:lnTo>
                  <a:lnTo>
                    <a:pt x="378" y="271"/>
                  </a:lnTo>
                  <a:lnTo>
                    <a:pt x="379" y="272"/>
                  </a:lnTo>
                  <a:lnTo>
                    <a:pt x="379" y="271"/>
                  </a:lnTo>
                  <a:lnTo>
                    <a:pt x="379" y="272"/>
                  </a:lnTo>
                  <a:lnTo>
                    <a:pt x="379" y="271"/>
                  </a:lnTo>
                  <a:lnTo>
                    <a:pt x="380" y="272"/>
                  </a:lnTo>
                  <a:lnTo>
                    <a:pt x="380" y="271"/>
                  </a:lnTo>
                  <a:lnTo>
                    <a:pt x="380" y="272"/>
                  </a:lnTo>
                  <a:lnTo>
                    <a:pt x="380" y="271"/>
                  </a:lnTo>
                  <a:lnTo>
                    <a:pt x="380" y="272"/>
                  </a:lnTo>
                  <a:lnTo>
                    <a:pt x="381" y="272"/>
                  </a:lnTo>
                  <a:lnTo>
                    <a:pt x="381" y="271"/>
                  </a:lnTo>
                  <a:lnTo>
                    <a:pt x="381" y="272"/>
                  </a:lnTo>
                  <a:lnTo>
                    <a:pt x="381" y="271"/>
                  </a:lnTo>
                  <a:lnTo>
                    <a:pt x="382" y="272"/>
                  </a:lnTo>
                  <a:lnTo>
                    <a:pt x="382" y="271"/>
                  </a:lnTo>
                  <a:lnTo>
                    <a:pt x="382" y="272"/>
                  </a:lnTo>
                  <a:lnTo>
                    <a:pt x="382" y="271"/>
                  </a:lnTo>
                  <a:lnTo>
                    <a:pt x="382" y="272"/>
                  </a:lnTo>
                  <a:lnTo>
                    <a:pt x="382" y="271"/>
                  </a:lnTo>
                  <a:lnTo>
                    <a:pt x="383" y="272"/>
                  </a:lnTo>
                  <a:lnTo>
                    <a:pt x="383" y="271"/>
                  </a:lnTo>
                  <a:lnTo>
                    <a:pt x="383" y="272"/>
                  </a:lnTo>
                  <a:lnTo>
                    <a:pt x="383" y="271"/>
                  </a:lnTo>
                  <a:lnTo>
                    <a:pt x="383" y="272"/>
                  </a:lnTo>
                  <a:lnTo>
                    <a:pt x="383" y="271"/>
                  </a:lnTo>
                  <a:lnTo>
                    <a:pt x="384" y="272"/>
                  </a:lnTo>
                  <a:lnTo>
                    <a:pt x="384" y="271"/>
                  </a:lnTo>
                  <a:lnTo>
                    <a:pt x="384" y="272"/>
                  </a:lnTo>
                  <a:lnTo>
                    <a:pt x="384" y="271"/>
                  </a:lnTo>
                  <a:lnTo>
                    <a:pt x="384" y="272"/>
                  </a:lnTo>
                  <a:lnTo>
                    <a:pt x="384" y="271"/>
                  </a:lnTo>
                  <a:lnTo>
                    <a:pt x="385" y="272"/>
                  </a:lnTo>
                  <a:lnTo>
                    <a:pt x="385" y="271"/>
                  </a:lnTo>
                  <a:lnTo>
                    <a:pt x="385" y="272"/>
                  </a:lnTo>
                  <a:lnTo>
                    <a:pt x="385" y="271"/>
                  </a:lnTo>
                  <a:lnTo>
                    <a:pt x="386" y="272"/>
                  </a:lnTo>
                  <a:lnTo>
                    <a:pt x="386" y="271"/>
                  </a:lnTo>
                  <a:lnTo>
                    <a:pt x="386" y="272"/>
                  </a:lnTo>
                  <a:lnTo>
                    <a:pt x="386" y="271"/>
                  </a:lnTo>
                  <a:lnTo>
                    <a:pt x="386" y="272"/>
                  </a:lnTo>
                  <a:lnTo>
                    <a:pt x="386" y="271"/>
                  </a:lnTo>
                  <a:lnTo>
                    <a:pt x="387" y="272"/>
                  </a:lnTo>
                  <a:lnTo>
                    <a:pt x="387" y="271"/>
                  </a:lnTo>
                  <a:lnTo>
                    <a:pt x="387" y="272"/>
                  </a:lnTo>
                  <a:lnTo>
                    <a:pt x="387" y="271"/>
                  </a:lnTo>
                  <a:lnTo>
                    <a:pt x="387" y="272"/>
                  </a:lnTo>
                  <a:lnTo>
                    <a:pt x="387" y="271"/>
                  </a:lnTo>
                  <a:lnTo>
                    <a:pt x="388" y="272"/>
                  </a:lnTo>
                  <a:lnTo>
                    <a:pt x="388" y="271"/>
                  </a:lnTo>
                  <a:lnTo>
                    <a:pt x="388" y="272"/>
                  </a:lnTo>
                  <a:lnTo>
                    <a:pt x="388" y="271"/>
                  </a:lnTo>
                  <a:lnTo>
                    <a:pt x="389" y="272"/>
                  </a:lnTo>
                  <a:lnTo>
                    <a:pt x="389" y="271"/>
                  </a:lnTo>
                  <a:lnTo>
                    <a:pt x="389" y="272"/>
                  </a:lnTo>
                  <a:lnTo>
                    <a:pt x="390" y="272"/>
                  </a:lnTo>
                  <a:lnTo>
                    <a:pt x="390" y="271"/>
                  </a:lnTo>
                  <a:lnTo>
                    <a:pt x="390" y="272"/>
                  </a:lnTo>
                  <a:lnTo>
                    <a:pt x="390" y="271"/>
                  </a:lnTo>
                  <a:lnTo>
                    <a:pt x="390" y="272"/>
                  </a:lnTo>
                  <a:lnTo>
                    <a:pt x="390" y="271"/>
                  </a:lnTo>
                  <a:lnTo>
                    <a:pt x="391" y="272"/>
                  </a:lnTo>
                  <a:lnTo>
                    <a:pt x="391" y="271"/>
                  </a:lnTo>
                  <a:lnTo>
                    <a:pt x="391" y="272"/>
                  </a:lnTo>
                  <a:lnTo>
                    <a:pt x="391" y="271"/>
                  </a:lnTo>
                  <a:lnTo>
                    <a:pt x="391" y="272"/>
                  </a:lnTo>
                  <a:lnTo>
                    <a:pt x="391" y="270"/>
                  </a:lnTo>
                  <a:lnTo>
                    <a:pt x="392" y="272"/>
                  </a:lnTo>
                  <a:lnTo>
                    <a:pt x="392" y="207"/>
                  </a:lnTo>
                  <a:lnTo>
                    <a:pt x="392" y="272"/>
                  </a:lnTo>
                  <a:lnTo>
                    <a:pt x="392" y="262"/>
                  </a:lnTo>
                  <a:lnTo>
                    <a:pt x="392" y="272"/>
                  </a:lnTo>
                  <a:lnTo>
                    <a:pt x="392" y="271"/>
                  </a:lnTo>
                  <a:lnTo>
                    <a:pt x="393" y="272"/>
                  </a:lnTo>
                  <a:lnTo>
                    <a:pt x="393" y="271"/>
                  </a:lnTo>
                  <a:lnTo>
                    <a:pt x="393" y="272"/>
                  </a:lnTo>
                  <a:lnTo>
                    <a:pt x="394" y="272"/>
                  </a:lnTo>
                  <a:lnTo>
                    <a:pt x="394" y="271"/>
                  </a:lnTo>
                  <a:lnTo>
                    <a:pt x="394" y="272"/>
                  </a:lnTo>
                  <a:lnTo>
                    <a:pt x="394" y="271"/>
                  </a:lnTo>
                  <a:lnTo>
                    <a:pt x="395" y="272"/>
                  </a:lnTo>
                  <a:lnTo>
                    <a:pt x="395" y="271"/>
                  </a:lnTo>
                  <a:lnTo>
                    <a:pt x="395" y="272"/>
                  </a:lnTo>
                  <a:lnTo>
                    <a:pt x="395" y="271"/>
                  </a:lnTo>
                  <a:lnTo>
                    <a:pt x="395" y="272"/>
                  </a:lnTo>
                  <a:lnTo>
                    <a:pt x="395" y="271"/>
                  </a:lnTo>
                  <a:lnTo>
                    <a:pt x="396" y="272"/>
                  </a:lnTo>
                  <a:lnTo>
                    <a:pt x="396" y="271"/>
                  </a:lnTo>
                  <a:lnTo>
                    <a:pt x="396" y="272"/>
                  </a:lnTo>
                  <a:lnTo>
                    <a:pt x="396" y="271"/>
                  </a:lnTo>
                  <a:lnTo>
                    <a:pt x="397" y="272"/>
                  </a:lnTo>
                  <a:lnTo>
                    <a:pt x="397" y="271"/>
                  </a:lnTo>
                  <a:lnTo>
                    <a:pt x="397" y="272"/>
                  </a:lnTo>
                  <a:lnTo>
                    <a:pt x="397" y="271"/>
                  </a:lnTo>
                  <a:lnTo>
                    <a:pt x="397" y="272"/>
                  </a:lnTo>
                  <a:lnTo>
                    <a:pt x="398" y="272"/>
                  </a:lnTo>
                  <a:lnTo>
                    <a:pt x="398" y="271"/>
                  </a:lnTo>
                  <a:lnTo>
                    <a:pt x="398" y="272"/>
                  </a:lnTo>
                  <a:lnTo>
                    <a:pt x="399" y="272"/>
                  </a:lnTo>
                  <a:lnTo>
                    <a:pt x="399" y="271"/>
                  </a:lnTo>
                  <a:lnTo>
                    <a:pt x="399" y="272"/>
                  </a:lnTo>
                  <a:lnTo>
                    <a:pt x="399" y="271"/>
                  </a:lnTo>
                  <a:lnTo>
                    <a:pt x="400" y="272"/>
                  </a:lnTo>
                  <a:lnTo>
                    <a:pt x="400" y="271"/>
                  </a:lnTo>
                  <a:lnTo>
                    <a:pt x="400" y="272"/>
                  </a:lnTo>
                  <a:lnTo>
                    <a:pt x="400" y="271"/>
                  </a:lnTo>
                  <a:lnTo>
                    <a:pt x="401" y="272"/>
                  </a:lnTo>
                  <a:lnTo>
                    <a:pt x="401" y="271"/>
                  </a:lnTo>
                  <a:lnTo>
                    <a:pt x="401" y="272"/>
                  </a:lnTo>
                  <a:lnTo>
                    <a:pt x="401" y="271"/>
                  </a:lnTo>
                  <a:lnTo>
                    <a:pt x="401" y="272"/>
                  </a:lnTo>
                  <a:lnTo>
                    <a:pt x="402" y="272"/>
                  </a:lnTo>
                  <a:lnTo>
                    <a:pt x="402" y="271"/>
                  </a:lnTo>
                  <a:lnTo>
                    <a:pt x="402" y="272"/>
                  </a:lnTo>
                  <a:lnTo>
                    <a:pt x="402" y="271"/>
                  </a:lnTo>
                  <a:lnTo>
                    <a:pt x="403" y="272"/>
                  </a:lnTo>
                  <a:lnTo>
                    <a:pt x="403" y="271"/>
                  </a:lnTo>
                  <a:lnTo>
                    <a:pt x="403" y="272"/>
                  </a:lnTo>
                  <a:lnTo>
                    <a:pt x="403" y="271"/>
                  </a:lnTo>
                  <a:lnTo>
                    <a:pt x="403" y="272"/>
                  </a:lnTo>
                  <a:lnTo>
                    <a:pt x="403" y="271"/>
                  </a:lnTo>
                  <a:lnTo>
                    <a:pt x="404" y="272"/>
                  </a:lnTo>
                  <a:lnTo>
                    <a:pt x="404" y="271"/>
                  </a:lnTo>
                  <a:lnTo>
                    <a:pt x="404" y="272"/>
                  </a:lnTo>
                  <a:lnTo>
                    <a:pt x="404" y="271"/>
                  </a:lnTo>
                  <a:lnTo>
                    <a:pt x="404" y="272"/>
                  </a:lnTo>
                  <a:lnTo>
                    <a:pt x="404" y="271"/>
                  </a:lnTo>
                  <a:lnTo>
                    <a:pt x="405" y="272"/>
                  </a:lnTo>
                  <a:lnTo>
                    <a:pt x="405" y="271"/>
                  </a:lnTo>
                  <a:lnTo>
                    <a:pt x="405" y="272"/>
                  </a:lnTo>
                  <a:lnTo>
                    <a:pt x="405" y="271"/>
                  </a:lnTo>
                  <a:lnTo>
                    <a:pt x="405" y="272"/>
                  </a:lnTo>
                  <a:lnTo>
                    <a:pt x="406" y="272"/>
                  </a:lnTo>
                  <a:lnTo>
                    <a:pt x="406" y="271"/>
                  </a:lnTo>
                  <a:lnTo>
                    <a:pt x="406" y="272"/>
                  </a:lnTo>
                  <a:lnTo>
                    <a:pt x="406" y="271"/>
                  </a:lnTo>
                  <a:lnTo>
                    <a:pt x="407" y="272"/>
                  </a:lnTo>
                  <a:lnTo>
                    <a:pt x="407" y="271"/>
                  </a:lnTo>
                  <a:lnTo>
                    <a:pt x="407" y="272"/>
                  </a:lnTo>
                  <a:lnTo>
                    <a:pt x="407" y="271"/>
                  </a:lnTo>
                  <a:lnTo>
                    <a:pt x="407" y="272"/>
                  </a:lnTo>
                  <a:lnTo>
                    <a:pt x="407" y="271"/>
                  </a:lnTo>
                  <a:lnTo>
                    <a:pt x="408" y="272"/>
                  </a:lnTo>
                  <a:lnTo>
                    <a:pt x="408" y="271"/>
                  </a:lnTo>
                  <a:lnTo>
                    <a:pt x="408" y="272"/>
                  </a:lnTo>
                  <a:lnTo>
                    <a:pt x="408" y="271"/>
                  </a:lnTo>
                  <a:lnTo>
                    <a:pt x="409" y="272"/>
                  </a:lnTo>
                  <a:lnTo>
                    <a:pt x="409" y="271"/>
                  </a:lnTo>
                  <a:lnTo>
                    <a:pt x="409" y="272"/>
                  </a:lnTo>
                  <a:lnTo>
                    <a:pt x="409" y="271"/>
                  </a:lnTo>
                  <a:lnTo>
                    <a:pt x="410" y="272"/>
                  </a:lnTo>
                  <a:lnTo>
                    <a:pt x="410" y="271"/>
                  </a:lnTo>
                  <a:lnTo>
                    <a:pt x="410" y="272"/>
                  </a:lnTo>
                  <a:lnTo>
                    <a:pt x="410" y="271"/>
                  </a:lnTo>
                  <a:lnTo>
                    <a:pt x="411" y="272"/>
                  </a:lnTo>
                  <a:lnTo>
                    <a:pt x="411" y="271"/>
                  </a:lnTo>
                  <a:lnTo>
                    <a:pt x="411" y="272"/>
                  </a:lnTo>
                  <a:lnTo>
                    <a:pt x="411" y="271"/>
                  </a:lnTo>
                  <a:lnTo>
                    <a:pt x="411" y="272"/>
                  </a:lnTo>
                  <a:lnTo>
                    <a:pt x="412" y="272"/>
                  </a:lnTo>
                  <a:lnTo>
                    <a:pt x="412" y="271"/>
                  </a:lnTo>
                  <a:lnTo>
                    <a:pt x="412" y="272"/>
                  </a:lnTo>
                  <a:lnTo>
                    <a:pt x="412" y="271"/>
                  </a:lnTo>
                  <a:lnTo>
                    <a:pt x="412" y="272"/>
                  </a:lnTo>
                  <a:lnTo>
                    <a:pt x="412" y="271"/>
                  </a:lnTo>
                  <a:lnTo>
                    <a:pt x="413" y="272"/>
                  </a:lnTo>
                  <a:lnTo>
                    <a:pt x="413" y="271"/>
                  </a:lnTo>
                  <a:lnTo>
                    <a:pt x="413" y="272"/>
                  </a:lnTo>
                  <a:lnTo>
                    <a:pt x="414" y="272"/>
                  </a:lnTo>
                  <a:lnTo>
                    <a:pt x="414" y="271"/>
                  </a:lnTo>
                  <a:lnTo>
                    <a:pt x="414" y="272"/>
                  </a:lnTo>
                  <a:lnTo>
                    <a:pt x="414" y="271"/>
                  </a:lnTo>
                  <a:lnTo>
                    <a:pt x="415" y="272"/>
                  </a:lnTo>
                  <a:lnTo>
                    <a:pt x="415" y="271"/>
                  </a:lnTo>
                  <a:lnTo>
                    <a:pt x="415" y="272"/>
                  </a:lnTo>
                  <a:lnTo>
                    <a:pt x="415" y="271"/>
                  </a:lnTo>
                  <a:lnTo>
                    <a:pt x="415" y="272"/>
                  </a:lnTo>
                  <a:lnTo>
                    <a:pt x="415" y="271"/>
                  </a:lnTo>
                  <a:lnTo>
                    <a:pt x="416" y="272"/>
                  </a:lnTo>
                  <a:lnTo>
                    <a:pt x="416" y="271"/>
                  </a:lnTo>
                  <a:lnTo>
                    <a:pt x="416" y="272"/>
                  </a:lnTo>
                  <a:lnTo>
                    <a:pt x="416" y="271"/>
                  </a:lnTo>
                  <a:lnTo>
                    <a:pt x="416" y="272"/>
                  </a:lnTo>
                  <a:lnTo>
                    <a:pt x="417" y="272"/>
                  </a:lnTo>
                  <a:lnTo>
                    <a:pt x="417" y="271"/>
                  </a:lnTo>
                  <a:lnTo>
                    <a:pt x="417" y="272"/>
                  </a:lnTo>
                  <a:lnTo>
                    <a:pt x="417" y="271"/>
                  </a:lnTo>
                  <a:lnTo>
                    <a:pt x="418" y="272"/>
                  </a:lnTo>
                  <a:lnTo>
                    <a:pt x="418" y="271"/>
                  </a:lnTo>
                  <a:lnTo>
                    <a:pt x="418" y="272"/>
                  </a:lnTo>
                  <a:lnTo>
                    <a:pt x="418" y="271"/>
                  </a:lnTo>
                  <a:lnTo>
                    <a:pt x="419" y="272"/>
                  </a:lnTo>
                  <a:lnTo>
                    <a:pt x="419" y="271"/>
                  </a:lnTo>
                  <a:lnTo>
                    <a:pt x="419" y="272"/>
                  </a:lnTo>
                  <a:lnTo>
                    <a:pt x="419" y="271"/>
                  </a:lnTo>
                  <a:lnTo>
                    <a:pt x="419" y="272"/>
                  </a:lnTo>
                  <a:lnTo>
                    <a:pt x="419" y="271"/>
                  </a:lnTo>
                  <a:lnTo>
                    <a:pt x="420" y="272"/>
                  </a:lnTo>
                  <a:lnTo>
                    <a:pt x="420" y="271"/>
                  </a:lnTo>
                  <a:lnTo>
                    <a:pt x="420" y="272"/>
                  </a:lnTo>
                  <a:lnTo>
                    <a:pt x="421" y="272"/>
                  </a:lnTo>
                  <a:lnTo>
                    <a:pt x="421" y="271"/>
                  </a:lnTo>
                  <a:lnTo>
                    <a:pt x="421" y="272"/>
                  </a:lnTo>
                  <a:lnTo>
                    <a:pt x="421" y="271"/>
                  </a:lnTo>
                  <a:lnTo>
                    <a:pt x="421" y="272"/>
                  </a:lnTo>
                  <a:lnTo>
                    <a:pt x="422" y="272"/>
                  </a:lnTo>
                  <a:lnTo>
                    <a:pt x="422" y="271"/>
                  </a:lnTo>
                  <a:lnTo>
                    <a:pt x="422" y="272"/>
                  </a:lnTo>
                  <a:lnTo>
                    <a:pt x="423" y="272"/>
                  </a:lnTo>
                  <a:lnTo>
                    <a:pt x="423" y="271"/>
                  </a:lnTo>
                  <a:lnTo>
                    <a:pt x="423" y="272"/>
                  </a:lnTo>
                  <a:lnTo>
                    <a:pt x="423" y="271"/>
                  </a:lnTo>
                  <a:lnTo>
                    <a:pt x="423" y="272"/>
                  </a:lnTo>
                  <a:lnTo>
                    <a:pt x="423" y="271"/>
                  </a:lnTo>
                  <a:lnTo>
                    <a:pt x="424" y="272"/>
                  </a:lnTo>
                  <a:lnTo>
                    <a:pt x="424" y="271"/>
                  </a:lnTo>
                  <a:lnTo>
                    <a:pt x="424" y="272"/>
                  </a:lnTo>
                  <a:lnTo>
                    <a:pt x="425" y="272"/>
                  </a:lnTo>
                  <a:lnTo>
                    <a:pt x="425" y="271"/>
                  </a:lnTo>
                  <a:lnTo>
                    <a:pt x="425" y="272"/>
                  </a:lnTo>
                  <a:lnTo>
                    <a:pt x="425" y="271"/>
                  </a:lnTo>
                  <a:lnTo>
                    <a:pt x="425" y="272"/>
                  </a:lnTo>
                  <a:lnTo>
                    <a:pt x="425" y="271"/>
                  </a:lnTo>
                  <a:lnTo>
                    <a:pt x="426" y="272"/>
                  </a:lnTo>
                  <a:lnTo>
                    <a:pt x="426" y="271"/>
                  </a:lnTo>
                  <a:lnTo>
                    <a:pt x="426" y="272"/>
                  </a:lnTo>
                  <a:lnTo>
                    <a:pt x="426" y="271"/>
                  </a:lnTo>
                  <a:lnTo>
                    <a:pt x="427" y="272"/>
                  </a:lnTo>
                  <a:lnTo>
                    <a:pt x="427" y="271"/>
                  </a:lnTo>
                  <a:lnTo>
                    <a:pt x="427" y="272"/>
                  </a:lnTo>
                  <a:lnTo>
                    <a:pt x="427" y="271"/>
                  </a:lnTo>
                  <a:lnTo>
                    <a:pt x="427" y="272"/>
                  </a:lnTo>
                  <a:lnTo>
                    <a:pt x="427" y="271"/>
                  </a:lnTo>
                  <a:lnTo>
                    <a:pt x="428" y="272"/>
                  </a:lnTo>
                  <a:lnTo>
                    <a:pt x="428" y="271"/>
                  </a:lnTo>
                  <a:lnTo>
                    <a:pt x="428" y="272"/>
                  </a:lnTo>
                  <a:lnTo>
                    <a:pt x="428" y="271"/>
                  </a:lnTo>
                  <a:lnTo>
                    <a:pt x="429" y="272"/>
                  </a:lnTo>
                  <a:lnTo>
                    <a:pt x="429" y="271"/>
                  </a:lnTo>
                  <a:lnTo>
                    <a:pt x="429" y="272"/>
                  </a:lnTo>
                  <a:lnTo>
                    <a:pt x="429" y="271"/>
                  </a:lnTo>
                  <a:lnTo>
                    <a:pt x="429" y="272"/>
                  </a:lnTo>
                  <a:lnTo>
                    <a:pt x="430" y="272"/>
                  </a:lnTo>
                  <a:lnTo>
                    <a:pt x="430" y="271"/>
                  </a:lnTo>
                  <a:lnTo>
                    <a:pt x="430" y="272"/>
                  </a:lnTo>
                  <a:lnTo>
                    <a:pt x="431" y="272"/>
                  </a:lnTo>
                  <a:lnTo>
                    <a:pt x="431" y="271"/>
                  </a:lnTo>
                  <a:lnTo>
                    <a:pt x="431" y="272"/>
                  </a:lnTo>
                  <a:lnTo>
                    <a:pt x="431" y="271"/>
                  </a:lnTo>
                  <a:lnTo>
                    <a:pt x="432" y="272"/>
                  </a:lnTo>
                  <a:lnTo>
                    <a:pt x="432" y="271"/>
                  </a:lnTo>
                  <a:lnTo>
                    <a:pt x="432" y="272"/>
                  </a:lnTo>
                  <a:lnTo>
                    <a:pt x="432" y="271"/>
                  </a:lnTo>
                  <a:lnTo>
                    <a:pt x="432" y="272"/>
                  </a:lnTo>
                  <a:lnTo>
                    <a:pt x="433" y="272"/>
                  </a:lnTo>
                  <a:lnTo>
                    <a:pt x="433" y="271"/>
                  </a:lnTo>
                  <a:lnTo>
                    <a:pt x="433" y="272"/>
                  </a:lnTo>
                  <a:lnTo>
                    <a:pt x="433" y="271"/>
                  </a:lnTo>
                  <a:lnTo>
                    <a:pt x="433" y="272"/>
                  </a:lnTo>
                  <a:lnTo>
                    <a:pt x="433" y="271"/>
                  </a:lnTo>
                  <a:lnTo>
                    <a:pt x="434" y="272"/>
                  </a:lnTo>
                  <a:lnTo>
                    <a:pt x="434" y="271"/>
                  </a:lnTo>
                  <a:lnTo>
                    <a:pt x="434" y="272"/>
                  </a:lnTo>
                  <a:lnTo>
                    <a:pt x="434" y="271"/>
                  </a:lnTo>
                  <a:lnTo>
                    <a:pt x="435" y="272"/>
                  </a:lnTo>
                  <a:lnTo>
                    <a:pt x="435" y="271"/>
                  </a:lnTo>
                  <a:lnTo>
                    <a:pt x="435" y="272"/>
                  </a:lnTo>
                  <a:lnTo>
                    <a:pt x="435" y="271"/>
                  </a:lnTo>
                  <a:lnTo>
                    <a:pt x="435" y="272"/>
                  </a:lnTo>
                  <a:lnTo>
                    <a:pt x="435" y="271"/>
                  </a:lnTo>
                  <a:lnTo>
                    <a:pt x="436" y="272"/>
                  </a:lnTo>
                  <a:lnTo>
                    <a:pt x="436" y="271"/>
                  </a:lnTo>
                  <a:lnTo>
                    <a:pt x="436" y="272"/>
                  </a:lnTo>
                  <a:lnTo>
                    <a:pt x="436" y="271"/>
                  </a:lnTo>
                  <a:lnTo>
                    <a:pt x="436" y="272"/>
                  </a:lnTo>
                  <a:lnTo>
                    <a:pt x="436" y="271"/>
                  </a:lnTo>
                  <a:lnTo>
                    <a:pt x="437" y="272"/>
                  </a:lnTo>
                  <a:lnTo>
                    <a:pt x="437" y="271"/>
                  </a:lnTo>
                  <a:lnTo>
                    <a:pt x="437" y="272"/>
                  </a:lnTo>
                  <a:lnTo>
                    <a:pt x="437" y="271"/>
                  </a:lnTo>
                  <a:lnTo>
                    <a:pt x="437" y="272"/>
                  </a:lnTo>
                  <a:lnTo>
                    <a:pt x="438" y="272"/>
                  </a:lnTo>
                  <a:lnTo>
                    <a:pt x="438" y="271"/>
                  </a:lnTo>
                  <a:lnTo>
                    <a:pt x="439" y="272"/>
                  </a:lnTo>
                  <a:lnTo>
                    <a:pt x="439" y="271"/>
                  </a:lnTo>
                  <a:lnTo>
                    <a:pt x="439" y="272"/>
                  </a:lnTo>
                  <a:lnTo>
                    <a:pt x="439" y="271"/>
                  </a:lnTo>
                  <a:lnTo>
                    <a:pt x="439" y="272"/>
                  </a:lnTo>
                  <a:lnTo>
                    <a:pt x="440" y="272"/>
                  </a:lnTo>
                  <a:lnTo>
                    <a:pt x="440" y="271"/>
                  </a:lnTo>
                  <a:lnTo>
                    <a:pt x="440" y="272"/>
                  </a:lnTo>
                  <a:lnTo>
                    <a:pt x="440" y="271"/>
                  </a:lnTo>
                  <a:lnTo>
                    <a:pt x="440" y="272"/>
                  </a:lnTo>
                  <a:lnTo>
                    <a:pt x="440" y="271"/>
                  </a:lnTo>
                  <a:lnTo>
                    <a:pt x="441" y="272"/>
                  </a:lnTo>
                  <a:lnTo>
                    <a:pt x="441" y="271"/>
                  </a:lnTo>
                  <a:lnTo>
                    <a:pt x="441" y="272"/>
                  </a:lnTo>
                  <a:lnTo>
                    <a:pt x="442" y="272"/>
                  </a:lnTo>
                  <a:lnTo>
                    <a:pt x="442" y="271"/>
                  </a:lnTo>
                  <a:lnTo>
                    <a:pt x="442" y="272"/>
                  </a:lnTo>
                  <a:lnTo>
                    <a:pt x="443" y="272"/>
                  </a:lnTo>
                  <a:lnTo>
                    <a:pt x="443" y="271"/>
                  </a:lnTo>
                  <a:lnTo>
                    <a:pt x="443" y="272"/>
                  </a:lnTo>
                  <a:lnTo>
                    <a:pt x="443" y="271"/>
                  </a:lnTo>
                  <a:lnTo>
                    <a:pt x="443" y="272"/>
                  </a:lnTo>
                  <a:lnTo>
                    <a:pt x="443" y="271"/>
                  </a:lnTo>
                  <a:lnTo>
                    <a:pt x="444" y="272"/>
                  </a:lnTo>
                  <a:lnTo>
                    <a:pt x="444" y="271"/>
                  </a:lnTo>
                  <a:lnTo>
                    <a:pt x="444" y="272"/>
                  </a:lnTo>
                  <a:lnTo>
                    <a:pt x="445" y="272"/>
                  </a:lnTo>
                  <a:lnTo>
                    <a:pt x="445" y="271"/>
                  </a:lnTo>
                  <a:lnTo>
                    <a:pt x="445" y="272"/>
                  </a:lnTo>
                  <a:lnTo>
                    <a:pt x="445" y="271"/>
                  </a:lnTo>
                  <a:lnTo>
                    <a:pt x="446" y="272"/>
                  </a:lnTo>
                  <a:lnTo>
                    <a:pt x="446" y="271"/>
                  </a:lnTo>
                  <a:lnTo>
                    <a:pt x="446" y="272"/>
                  </a:lnTo>
                  <a:lnTo>
                    <a:pt x="446" y="271"/>
                  </a:lnTo>
                  <a:lnTo>
                    <a:pt x="447" y="272"/>
                  </a:lnTo>
                  <a:lnTo>
                    <a:pt x="448" y="272"/>
                  </a:lnTo>
                  <a:lnTo>
                    <a:pt x="448" y="271"/>
                  </a:lnTo>
                  <a:lnTo>
                    <a:pt x="449" y="272"/>
                  </a:lnTo>
                  <a:lnTo>
                    <a:pt x="449" y="271"/>
                  </a:lnTo>
                  <a:lnTo>
                    <a:pt x="449" y="272"/>
                  </a:lnTo>
                  <a:lnTo>
                    <a:pt x="449" y="271"/>
                  </a:lnTo>
                  <a:lnTo>
                    <a:pt x="449" y="272"/>
                  </a:lnTo>
                  <a:lnTo>
                    <a:pt x="449" y="271"/>
                  </a:lnTo>
                  <a:lnTo>
                    <a:pt x="450" y="272"/>
                  </a:lnTo>
                  <a:lnTo>
                    <a:pt x="450" y="271"/>
                  </a:lnTo>
                  <a:lnTo>
                    <a:pt x="450" y="272"/>
                  </a:lnTo>
                  <a:lnTo>
                    <a:pt x="451" y="272"/>
                  </a:lnTo>
                  <a:lnTo>
                    <a:pt x="451" y="271"/>
                  </a:lnTo>
                  <a:lnTo>
                    <a:pt x="451" y="272"/>
                  </a:lnTo>
                  <a:lnTo>
                    <a:pt x="451" y="271"/>
                  </a:lnTo>
                  <a:lnTo>
                    <a:pt x="452" y="272"/>
                  </a:lnTo>
                  <a:lnTo>
                    <a:pt x="452" y="271"/>
                  </a:lnTo>
                  <a:lnTo>
                    <a:pt x="452" y="272"/>
                  </a:lnTo>
                  <a:lnTo>
                    <a:pt x="452" y="271"/>
                  </a:lnTo>
                  <a:lnTo>
                    <a:pt x="452" y="272"/>
                  </a:lnTo>
                  <a:lnTo>
                    <a:pt x="452" y="271"/>
                  </a:lnTo>
                  <a:lnTo>
                    <a:pt x="453" y="272"/>
                  </a:lnTo>
                  <a:lnTo>
                    <a:pt x="453" y="271"/>
                  </a:lnTo>
                  <a:lnTo>
                    <a:pt x="453" y="272"/>
                  </a:lnTo>
                  <a:lnTo>
                    <a:pt x="453" y="271"/>
                  </a:lnTo>
                  <a:lnTo>
                    <a:pt x="453" y="272"/>
                  </a:lnTo>
                  <a:lnTo>
                    <a:pt x="454" y="272"/>
                  </a:lnTo>
                  <a:lnTo>
                    <a:pt x="454" y="271"/>
                  </a:lnTo>
                  <a:lnTo>
                    <a:pt x="454" y="272"/>
                  </a:lnTo>
                  <a:lnTo>
                    <a:pt x="454" y="271"/>
                  </a:lnTo>
                  <a:lnTo>
                    <a:pt x="455" y="272"/>
                  </a:lnTo>
                  <a:lnTo>
                    <a:pt x="455" y="271"/>
                  </a:lnTo>
                  <a:lnTo>
                    <a:pt x="456" y="272"/>
                  </a:lnTo>
                  <a:lnTo>
                    <a:pt x="456" y="271"/>
                  </a:lnTo>
                  <a:lnTo>
                    <a:pt x="456" y="272"/>
                  </a:lnTo>
                  <a:lnTo>
                    <a:pt x="456" y="271"/>
                  </a:lnTo>
                  <a:lnTo>
                    <a:pt x="456" y="272"/>
                  </a:lnTo>
                  <a:lnTo>
                    <a:pt x="456" y="271"/>
                  </a:lnTo>
                  <a:lnTo>
                    <a:pt x="457" y="272"/>
                  </a:lnTo>
                  <a:lnTo>
                    <a:pt x="457" y="271"/>
                  </a:lnTo>
                  <a:lnTo>
                    <a:pt x="457" y="272"/>
                  </a:lnTo>
                  <a:lnTo>
                    <a:pt x="457" y="271"/>
                  </a:lnTo>
                  <a:lnTo>
                    <a:pt x="457" y="272"/>
                  </a:lnTo>
                  <a:lnTo>
                    <a:pt x="457" y="271"/>
                  </a:lnTo>
                  <a:lnTo>
                    <a:pt x="458" y="272"/>
                  </a:lnTo>
                  <a:lnTo>
                    <a:pt x="458" y="271"/>
                  </a:lnTo>
                  <a:lnTo>
                    <a:pt x="458" y="272"/>
                  </a:lnTo>
                  <a:lnTo>
                    <a:pt x="458" y="271"/>
                  </a:lnTo>
                  <a:lnTo>
                    <a:pt x="458" y="272"/>
                  </a:lnTo>
                  <a:lnTo>
                    <a:pt x="458" y="271"/>
                  </a:lnTo>
                  <a:lnTo>
                    <a:pt x="459" y="272"/>
                  </a:lnTo>
                  <a:lnTo>
                    <a:pt x="459" y="271"/>
                  </a:lnTo>
                  <a:lnTo>
                    <a:pt x="459" y="272"/>
                  </a:lnTo>
                  <a:lnTo>
                    <a:pt x="459" y="271"/>
                  </a:lnTo>
                  <a:lnTo>
                    <a:pt x="460" y="272"/>
                  </a:lnTo>
                  <a:lnTo>
                    <a:pt x="460" y="271"/>
                  </a:lnTo>
                  <a:lnTo>
                    <a:pt x="461" y="272"/>
                  </a:lnTo>
                  <a:lnTo>
                    <a:pt x="461" y="271"/>
                  </a:lnTo>
                  <a:lnTo>
                    <a:pt x="461" y="272"/>
                  </a:lnTo>
                  <a:lnTo>
                    <a:pt x="462" y="272"/>
                  </a:lnTo>
                  <a:lnTo>
                    <a:pt x="462" y="271"/>
                  </a:lnTo>
                  <a:lnTo>
                    <a:pt x="462" y="272"/>
                  </a:lnTo>
                  <a:lnTo>
                    <a:pt x="462" y="271"/>
                  </a:lnTo>
                  <a:lnTo>
                    <a:pt x="463" y="272"/>
                  </a:lnTo>
                  <a:lnTo>
                    <a:pt x="463" y="271"/>
                  </a:lnTo>
                  <a:lnTo>
                    <a:pt x="463" y="272"/>
                  </a:lnTo>
                  <a:lnTo>
                    <a:pt x="463" y="271"/>
                  </a:lnTo>
                  <a:lnTo>
                    <a:pt x="464" y="272"/>
                  </a:lnTo>
                  <a:lnTo>
                    <a:pt x="464" y="271"/>
                  </a:lnTo>
                  <a:lnTo>
                    <a:pt x="464" y="272"/>
                  </a:lnTo>
                  <a:lnTo>
                    <a:pt x="464" y="271"/>
                  </a:lnTo>
                  <a:lnTo>
                    <a:pt x="464" y="272"/>
                  </a:lnTo>
                  <a:lnTo>
                    <a:pt x="465" y="272"/>
                  </a:lnTo>
                  <a:lnTo>
                    <a:pt x="465" y="271"/>
                  </a:lnTo>
                  <a:lnTo>
                    <a:pt x="465" y="272"/>
                  </a:lnTo>
                  <a:lnTo>
                    <a:pt x="465" y="271"/>
                  </a:lnTo>
                  <a:lnTo>
                    <a:pt x="465" y="272"/>
                  </a:lnTo>
                  <a:lnTo>
                    <a:pt x="466" y="272"/>
                  </a:lnTo>
                  <a:lnTo>
                    <a:pt x="466" y="271"/>
                  </a:lnTo>
                  <a:lnTo>
                    <a:pt x="466" y="272"/>
                  </a:lnTo>
                  <a:lnTo>
                    <a:pt x="466" y="271"/>
                  </a:lnTo>
                  <a:lnTo>
                    <a:pt x="467" y="272"/>
                  </a:lnTo>
                  <a:lnTo>
                    <a:pt x="467" y="271"/>
                  </a:lnTo>
                  <a:lnTo>
                    <a:pt x="467" y="272"/>
                  </a:lnTo>
                  <a:lnTo>
                    <a:pt x="467" y="271"/>
                  </a:lnTo>
                  <a:lnTo>
                    <a:pt x="468" y="272"/>
                  </a:lnTo>
                  <a:lnTo>
                    <a:pt x="468" y="271"/>
                  </a:lnTo>
                  <a:lnTo>
                    <a:pt x="468" y="272"/>
                  </a:lnTo>
                  <a:lnTo>
                    <a:pt x="468" y="271"/>
                  </a:lnTo>
                  <a:lnTo>
                    <a:pt x="468" y="272"/>
                  </a:lnTo>
                  <a:lnTo>
                    <a:pt x="468" y="271"/>
                  </a:lnTo>
                  <a:lnTo>
                    <a:pt x="469" y="272"/>
                  </a:lnTo>
                  <a:lnTo>
                    <a:pt x="469" y="271"/>
                  </a:lnTo>
                  <a:lnTo>
                    <a:pt x="469" y="272"/>
                  </a:lnTo>
                  <a:lnTo>
                    <a:pt x="469" y="271"/>
                  </a:lnTo>
                  <a:lnTo>
                    <a:pt x="470" y="272"/>
                  </a:lnTo>
                  <a:lnTo>
                    <a:pt x="470" y="271"/>
                  </a:lnTo>
                  <a:lnTo>
                    <a:pt x="470" y="272"/>
                  </a:lnTo>
                  <a:lnTo>
                    <a:pt x="470" y="271"/>
                  </a:lnTo>
                  <a:lnTo>
                    <a:pt x="470" y="272"/>
                  </a:lnTo>
                  <a:lnTo>
                    <a:pt x="470" y="271"/>
                  </a:lnTo>
                  <a:lnTo>
                    <a:pt x="471" y="272"/>
                  </a:lnTo>
                  <a:lnTo>
                    <a:pt x="471" y="271"/>
                  </a:lnTo>
                  <a:lnTo>
                    <a:pt x="472" y="272"/>
                  </a:lnTo>
                  <a:lnTo>
                    <a:pt x="472" y="271"/>
                  </a:lnTo>
                  <a:lnTo>
                    <a:pt x="472" y="272"/>
                  </a:lnTo>
                  <a:lnTo>
                    <a:pt x="472" y="271"/>
                  </a:lnTo>
                  <a:lnTo>
                    <a:pt x="472" y="272"/>
                  </a:lnTo>
                  <a:lnTo>
                    <a:pt x="473" y="272"/>
                  </a:lnTo>
                  <a:lnTo>
                    <a:pt x="473" y="271"/>
                  </a:lnTo>
                  <a:lnTo>
                    <a:pt x="473" y="272"/>
                  </a:lnTo>
                  <a:lnTo>
                    <a:pt x="473" y="271"/>
                  </a:lnTo>
                  <a:lnTo>
                    <a:pt x="474" y="272"/>
                  </a:lnTo>
                  <a:lnTo>
                    <a:pt x="474" y="271"/>
                  </a:lnTo>
                  <a:lnTo>
                    <a:pt x="474" y="272"/>
                  </a:lnTo>
                  <a:lnTo>
                    <a:pt x="475" y="272"/>
                  </a:lnTo>
                  <a:lnTo>
                    <a:pt x="475" y="271"/>
                  </a:lnTo>
                  <a:lnTo>
                    <a:pt x="475" y="272"/>
                  </a:lnTo>
                  <a:lnTo>
                    <a:pt x="475" y="271"/>
                  </a:lnTo>
                  <a:lnTo>
                    <a:pt x="476" y="272"/>
                  </a:lnTo>
                  <a:lnTo>
                    <a:pt x="476" y="271"/>
                  </a:lnTo>
                  <a:lnTo>
                    <a:pt x="476" y="272"/>
                  </a:lnTo>
                  <a:lnTo>
                    <a:pt x="476" y="271"/>
                  </a:lnTo>
                  <a:lnTo>
                    <a:pt x="477" y="272"/>
                  </a:lnTo>
                  <a:lnTo>
                    <a:pt x="477" y="271"/>
                  </a:lnTo>
                  <a:lnTo>
                    <a:pt x="477" y="272"/>
                  </a:lnTo>
                  <a:lnTo>
                    <a:pt x="477" y="271"/>
                  </a:lnTo>
                  <a:lnTo>
                    <a:pt x="478" y="272"/>
                  </a:lnTo>
                  <a:lnTo>
                    <a:pt x="478" y="271"/>
                  </a:lnTo>
                  <a:lnTo>
                    <a:pt x="478" y="272"/>
                  </a:lnTo>
                  <a:lnTo>
                    <a:pt x="478" y="271"/>
                  </a:lnTo>
                  <a:lnTo>
                    <a:pt x="478" y="272"/>
                  </a:lnTo>
                  <a:lnTo>
                    <a:pt x="478" y="271"/>
                  </a:lnTo>
                  <a:lnTo>
                    <a:pt x="479" y="272"/>
                  </a:lnTo>
                  <a:lnTo>
                    <a:pt x="479" y="271"/>
                  </a:lnTo>
                  <a:lnTo>
                    <a:pt x="479" y="272"/>
                  </a:lnTo>
                  <a:lnTo>
                    <a:pt x="479" y="271"/>
                  </a:lnTo>
                  <a:lnTo>
                    <a:pt x="480" y="272"/>
                  </a:lnTo>
                  <a:lnTo>
                    <a:pt x="480" y="271"/>
                  </a:lnTo>
                  <a:lnTo>
                    <a:pt x="480" y="272"/>
                  </a:lnTo>
                  <a:lnTo>
                    <a:pt x="480" y="271"/>
                  </a:lnTo>
                  <a:lnTo>
                    <a:pt x="480" y="272"/>
                  </a:lnTo>
                  <a:lnTo>
                    <a:pt x="480" y="271"/>
                  </a:lnTo>
                  <a:lnTo>
                    <a:pt x="481" y="272"/>
                  </a:lnTo>
                  <a:lnTo>
                    <a:pt x="481" y="271"/>
                  </a:lnTo>
                  <a:lnTo>
                    <a:pt x="481" y="272"/>
                  </a:lnTo>
                  <a:lnTo>
                    <a:pt x="481" y="271"/>
                  </a:lnTo>
                  <a:lnTo>
                    <a:pt x="481" y="272"/>
                  </a:lnTo>
                  <a:lnTo>
                    <a:pt x="481" y="271"/>
                  </a:lnTo>
                  <a:lnTo>
                    <a:pt x="482" y="272"/>
                  </a:lnTo>
                  <a:lnTo>
                    <a:pt x="482" y="271"/>
                  </a:lnTo>
                  <a:lnTo>
                    <a:pt x="482" y="272"/>
                  </a:lnTo>
                  <a:lnTo>
                    <a:pt x="483" y="272"/>
                  </a:lnTo>
                  <a:lnTo>
                    <a:pt x="483" y="271"/>
                  </a:lnTo>
                  <a:lnTo>
                    <a:pt x="483" y="272"/>
                  </a:lnTo>
                  <a:lnTo>
                    <a:pt x="484" y="272"/>
                  </a:lnTo>
                  <a:lnTo>
                    <a:pt x="484" y="271"/>
                  </a:lnTo>
                  <a:lnTo>
                    <a:pt x="484" y="272"/>
                  </a:lnTo>
                  <a:lnTo>
                    <a:pt x="484" y="271"/>
                  </a:lnTo>
                  <a:lnTo>
                    <a:pt x="484" y="272"/>
                  </a:lnTo>
                  <a:lnTo>
                    <a:pt x="484" y="271"/>
                  </a:lnTo>
                  <a:lnTo>
                    <a:pt x="485" y="272"/>
                  </a:lnTo>
                  <a:lnTo>
                    <a:pt x="485" y="271"/>
                  </a:lnTo>
                  <a:lnTo>
                    <a:pt x="485" y="272"/>
                  </a:lnTo>
                  <a:lnTo>
                    <a:pt x="485" y="271"/>
                  </a:lnTo>
                  <a:lnTo>
                    <a:pt x="485" y="272"/>
                  </a:lnTo>
                  <a:lnTo>
                    <a:pt x="486" y="272"/>
                  </a:lnTo>
                  <a:lnTo>
                    <a:pt x="486" y="271"/>
                  </a:lnTo>
                  <a:lnTo>
                    <a:pt x="486" y="272"/>
                  </a:lnTo>
                  <a:lnTo>
                    <a:pt x="486" y="271"/>
                  </a:lnTo>
                  <a:lnTo>
                    <a:pt x="486" y="272"/>
                  </a:lnTo>
                  <a:lnTo>
                    <a:pt x="486" y="271"/>
                  </a:lnTo>
                  <a:lnTo>
                    <a:pt x="487" y="272"/>
                  </a:lnTo>
                  <a:lnTo>
                    <a:pt x="487" y="271"/>
                  </a:lnTo>
                  <a:lnTo>
                    <a:pt x="487" y="272"/>
                  </a:lnTo>
                  <a:lnTo>
                    <a:pt x="487" y="271"/>
                  </a:lnTo>
                  <a:lnTo>
                    <a:pt x="488" y="272"/>
                  </a:lnTo>
                  <a:lnTo>
                    <a:pt x="489" y="272"/>
                  </a:lnTo>
                  <a:lnTo>
                    <a:pt x="489" y="271"/>
                  </a:lnTo>
                  <a:lnTo>
                    <a:pt x="489" y="272"/>
                  </a:lnTo>
                  <a:lnTo>
                    <a:pt x="489" y="271"/>
                  </a:lnTo>
                  <a:lnTo>
                    <a:pt x="489" y="272"/>
                  </a:lnTo>
                  <a:lnTo>
                    <a:pt x="489" y="271"/>
                  </a:lnTo>
                  <a:lnTo>
                    <a:pt x="490" y="272"/>
                  </a:lnTo>
                  <a:lnTo>
                    <a:pt x="490" y="271"/>
                  </a:lnTo>
                  <a:lnTo>
                    <a:pt x="490" y="272"/>
                  </a:lnTo>
                  <a:lnTo>
                    <a:pt x="490" y="271"/>
                  </a:lnTo>
                  <a:lnTo>
                    <a:pt x="491" y="272"/>
                  </a:lnTo>
                  <a:lnTo>
                    <a:pt x="491" y="271"/>
                  </a:lnTo>
                  <a:lnTo>
                    <a:pt x="491" y="272"/>
                  </a:lnTo>
                  <a:lnTo>
                    <a:pt x="492" y="272"/>
                  </a:lnTo>
                  <a:lnTo>
                    <a:pt x="492" y="271"/>
                  </a:lnTo>
                  <a:lnTo>
                    <a:pt x="492" y="272"/>
                  </a:lnTo>
                  <a:lnTo>
                    <a:pt x="492" y="271"/>
                  </a:lnTo>
                  <a:lnTo>
                    <a:pt x="492" y="272"/>
                  </a:lnTo>
                  <a:lnTo>
                    <a:pt x="492" y="271"/>
                  </a:lnTo>
                  <a:lnTo>
                    <a:pt x="493" y="272"/>
                  </a:lnTo>
                  <a:lnTo>
                    <a:pt x="493" y="271"/>
                  </a:lnTo>
                  <a:lnTo>
                    <a:pt x="493" y="272"/>
                  </a:lnTo>
                  <a:lnTo>
                    <a:pt x="493" y="271"/>
                  </a:lnTo>
                  <a:lnTo>
                    <a:pt x="494" y="272"/>
                  </a:lnTo>
                  <a:lnTo>
                    <a:pt x="494" y="271"/>
                  </a:lnTo>
                  <a:lnTo>
                    <a:pt x="494" y="272"/>
                  </a:lnTo>
                  <a:lnTo>
                    <a:pt x="494" y="271"/>
                  </a:lnTo>
                  <a:lnTo>
                    <a:pt x="494" y="272"/>
                  </a:lnTo>
                  <a:lnTo>
                    <a:pt x="494" y="271"/>
                  </a:lnTo>
                  <a:lnTo>
                    <a:pt x="495" y="272"/>
                  </a:lnTo>
                  <a:lnTo>
                    <a:pt x="495" y="271"/>
                  </a:lnTo>
                  <a:lnTo>
                    <a:pt x="495" y="272"/>
                  </a:lnTo>
                  <a:lnTo>
                    <a:pt x="496" y="272"/>
                  </a:lnTo>
                  <a:lnTo>
                    <a:pt x="496" y="271"/>
                  </a:lnTo>
                  <a:lnTo>
                    <a:pt x="496" y="272"/>
                  </a:lnTo>
                  <a:lnTo>
                    <a:pt x="496" y="271"/>
                  </a:lnTo>
                  <a:lnTo>
                    <a:pt x="497" y="272"/>
                  </a:lnTo>
                  <a:lnTo>
                    <a:pt x="497" y="271"/>
                  </a:lnTo>
                  <a:lnTo>
                    <a:pt x="497" y="272"/>
                  </a:lnTo>
                  <a:lnTo>
                    <a:pt x="497" y="271"/>
                  </a:lnTo>
                  <a:lnTo>
                    <a:pt x="497" y="272"/>
                  </a:lnTo>
                  <a:lnTo>
                    <a:pt x="497" y="271"/>
                  </a:lnTo>
                  <a:lnTo>
                    <a:pt x="498" y="272"/>
                  </a:lnTo>
                  <a:lnTo>
                    <a:pt x="498" y="271"/>
                  </a:lnTo>
                  <a:lnTo>
                    <a:pt x="498" y="272"/>
                  </a:lnTo>
                  <a:lnTo>
                    <a:pt x="498" y="271"/>
                  </a:lnTo>
                  <a:lnTo>
                    <a:pt x="498" y="272"/>
                  </a:lnTo>
                  <a:lnTo>
                    <a:pt x="498" y="271"/>
                  </a:lnTo>
                  <a:lnTo>
                    <a:pt x="499" y="272"/>
                  </a:lnTo>
                  <a:lnTo>
                    <a:pt x="499" y="271"/>
                  </a:lnTo>
                  <a:lnTo>
                    <a:pt x="499" y="272"/>
                  </a:lnTo>
                  <a:lnTo>
                    <a:pt x="499" y="271"/>
                  </a:lnTo>
                  <a:lnTo>
                    <a:pt x="499" y="272"/>
                  </a:lnTo>
                  <a:lnTo>
                    <a:pt x="500" y="272"/>
                  </a:lnTo>
                  <a:lnTo>
                    <a:pt x="500" y="271"/>
                  </a:lnTo>
                  <a:lnTo>
                    <a:pt x="501" y="272"/>
                  </a:lnTo>
                  <a:lnTo>
                    <a:pt x="501" y="271"/>
                  </a:lnTo>
                  <a:lnTo>
                    <a:pt x="501" y="272"/>
                  </a:lnTo>
                  <a:lnTo>
                    <a:pt x="501" y="271"/>
                  </a:lnTo>
                  <a:lnTo>
                    <a:pt x="501" y="272"/>
                  </a:lnTo>
                  <a:lnTo>
                    <a:pt x="501" y="271"/>
                  </a:lnTo>
                  <a:lnTo>
                    <a:pt x="502" y="272"/>
                  </a:lnTo>
                  <a:lnTo>
                    <a:pt x="502" y="271"/>
                  </a:lnTo>
                  <a:lnTo>
                    <a:pt x="502" y="272"/>
                  </a:lnTo>
                  <a:lnTo>
                    <a:pt x="502" y="271"/>
                  </a:lnTo>
                  <a:lnTo>
                    <a:pt x="502" y="272"/>
                  </a:lnTo>
                  <a:lnTo>
                    <a:pt x="503" y="272"/>
                  </a:lnTo>
                  <a:lnTo>
                    <a:pt x="503" y="271"/>
                  </a:lnTo>
                  <a:lnTo>
                    <a:pt x="503" y="272"/>
                  </a:lnTo>
                  <a:lnTo>
                    <a:pt x="503" y="271"/>
                  </a:lnTo>
                  <a:lnTo>
                    <a:pt x="503" y="272"/>
                  </a:lnTo>
                  <a:lnTo>
                    <a:pt x="503" y="271"/>
                  </a:lnTo>
                  <a:lnTo>
                    <a:pt x="504" y="272"/>
                  </a:lnTo>
                  <a:lnTo>
                    <a:pt x="504" y="271"/>
                  </a:lnTo>
                  <a:lnTo>
                    <a:pt x="505" y="272"/>
                  </a:lnTo>
                  <a:lnTo>
                    <a:pt x="505" y="271"/>
                  </a:lnTo>
                  <a:lnTo>
                    <a:pt x="505" y="272"/>
                  </a:lnTo>
                  <a:lnTo>
                    <a:pt x="505" y="271"/>
                  </a:lnTo>
                  <a:lnTo>
                    <a:pt x="505" y="272"/>
                  </a:lnTo>
                  <a:lnTo>
                    <a:pt x="505" y="271"/>
                  </a:lnTo>
                  <a:lnTo>
                    <a:pt x="506" y="272"/>
                  </a:lnTo>
                  <a:lnTo>
                    <a:pt x="506" y="271"/>
                  </a:lnTo>
                  <a:lnTo>
                    <a:pt x="506" y="272"/>
                  </a:lnTo>
                  <a:lnTo>
                    <a:pt x="506" y="271"/>
                  </a:lnTo>
                  <a:lnTo>
                    <a:pt x="507" y="272"/>
                  </a:lnTo>
                  <a:lnTo>
                    <a:pt x="507" y="271"/>
                  </a:lnTo>
                  <a:lnTo>
                    <a:pt x="507" y="272"/>
                  </a:lnTo>
                  <a:lnTo>
                    <a:pt x="507" y="271"/>
                  </a:lnTo>
                  <a:lnTo>
                    <a:pt x="507" y="272"/>
                  </a:lnTo>
                  <a:lnTo>
                    <a:pt x="507" y="271"/>
                  </a:lnTo>
                  <a:lnTo>
                    <a:pt x="508" y="272"/>
                  </a:lnTo>
                  <a:lnTo>
                    <a:pt x="508" y="271"/>
                  </a:lnTo>
                  <a:lnTo>
                    <a:pt x="509" y="272"/>
                  </a:lnTo>
                  <a:lnTo>
                    <a:pt x="509" y="271"/>
                  </a:lnTo>
                  <a:lnTo>
                    <a:pt x="509" y="272"/>
                  </a:lnTo>
                  <a:lnTo>
                    <a:pt x="509" y="271"/>
                  </a:lnTo>
                  <a:lnTo>
                    <a:pt x="510" y="272"/>
                  </a:lnTo>
                  <a:lnTo>
                    <a:pt x="510" y="271"/>
                  </a:lnTo>
                  <a:lnTo>
                    <a:pt x="510" y="272"/>
                  </a:lnTo>
                  <a:lnTo>
                    <a:pt x="510" y="271"/>
                  </a:lnTo>
                  <a:lnTo>
                    <a:pt x="511" y="272"/>
                  </a:lnTo>
                  <a:lnTo>
                    <a:pt x="511" y="271"/>
                  </a:lnTo>
                  <a:lnTo>
                    <a:pt x="511" y="272"/>
                  </a:lnTo>
                  <a:lnTo>
                    <a:pt x="511" y="271"/>
                  </a:lnTo>
                  <a:lnTo>
                    <a:pt x="511" y="272"/>
                  </a:lnTo>
                  <a:lnTo>
                    <a:pt x="512" y="272"/>
                  </a:lnTo>
                  <a:lnTo>
                    <a:pt x="512" y="271"/>
                  </a:lnTo>
                  <a:lnTo>
                    <a:pt x="512" y="272"/>
                  </a:lnTo>
                  <a:lnTo>
                    <a:pt x="512" y="271"/>
                  </a:lnTo>
                  <a:lnTo>
                    <a:pt x="513" y="272"/>
                  </a:lnTo>
                  <a:lnTo>
                    <a:pt x="513" y="271"/>
                  </a:lnTo>
                  <a:lnTo>
                    <a:pt x="513" y="272"/>
                  </a:lnTo>
                  <a:lnTo>
                    <a:pt x="513" y="270"/>
                  </a:lnTo>
                  <a:lnTo>
                    <a:pt x="513" y="272"/>
                  </a:lnTo>
                  <a:lnTo>
                    <a:pt x="513" y="267"/>
                  </a:lnTo>
                  <a:lnTo>
                    <a:pt x="514" y="272"/>
                  </a:lnTo>
                  <a:lnTo>
                    <a:pt x="514" y="270"/>
                  </a:lnTo>
                  <a:lnTo>
                    <a:pt x="514" y="272"/>
                  </a:lnTo>
                  <a:lnTo>
                    <a:pt x="514" y="271"/>
                  </a:lnTo>
                  <a:lnTo>
                    <a:pt x="514" y="272"/>
                  </a:lnTo>
                  <a:lnTo>
                    <a:pt x="514" y="271"/>
                  </a:lnTo>
                  <a:lnTo>
                    <a:pt x="515" y="272"/>
                  </a:lnTo>
                  <a:lnTo>
                    <a:pt x="515" y="271"/>
                  </a:lnTo>
                  <a:lnTo>
                    <a:pt x="515" y="272"/>
                  </a:lnTo>
                  <a:lnTo>
                    <a:pt x="515" y="271"/>
                  </a:lnTo>
                  <a:lnTo>
                    <a:pt x="515" y="272"/>
                  </a:lnTo>
                  <a:lnTo>
                    <a:pt x="515" y="271"/>
                  </a:lnTo>
                  <a:lnTo>
                    <a:pt x="516" y="272"/>
                  </a:lnTo>
                  <a:lnTo>
                    <a:pt x="516" y="271"/>
                  </a:lnTo>
                  <a:lnTo>
                    <a:pt x="516" y="272"/>
                  </a:lnTo>
                  <a:lnTo>
                    <a:pt x="516" y="271"/>
                  </a:lnTo>
                  <a:lnTo>
                    <a:pt x="517" y="272"/>
                  </a:lnTo>
                  <a:lnTo>
                    <a:pt x="517" y="271"/>
                  </a:lnTo>
                  <a:lnTo>
                    <a:pt x="517" y="272"/>
                  </a:lnTo>
                  <a:lnTo>
                    <a:pt x="517" y="271"/>
                  </a:lnTo>
                  <a:lnTo>
                    <a:pt x="517" y="272"/>
                  </a:lnTo>
                  <a:lnTo>
                    <a:pt x="517" y="271"/>
                  </a:lnTo>
                  <a:lnTo>
                    <a:pt x="518" y="272"/>
                  </a:lnTo>
                  <a:lnTo>
                    <a:pt x="518" y="271"/>
                  </a:lnTo>
                  <a:lnTo>
                    <a:pt x="518" y="272"/>
                  </a:lnTo>
                  <a:lnTo>
                    <a:pt x="518" y="271"/>
                  </a:lnTo>
                  <a:lnTo>
                    <a:pt x="519" y="272"/>
                  </a:lnTo>
                  <a:lnTo>
                    <a:pt x="519" y="271"/>
                  </a:lnTo>
                  <a:lnTo>
                    <a:pt x="519" y="272"/>
                  </a:lnTo>
                  <a:lnTo>
                    <a:pt x="519" y="271"/>
                  </a:lnTo>
                  <a:lnTo>
                    <a:pt x="519" y="272"/>
                  </a:lnTo>
                  <a:lnTo>
                    <a:pt x="520" y="272"/>
                  </a:lnTo>
                  <a:lnTo>
                    <a:pt x="520" y="271"/>
                  </a:lnTo>
                  <a:lnTo>
                    <a:pt x="520" y="272"/>
                  </a:lnTo>
                  <a:lnTo>
                    <a:pt x="520" y="271"/>
                  </a:lnTo>
                  <a:lnTo>
                    <a:pt x="521" y="272"/>
                  </a:lnTo>
                  <a:lnTo>
                    <a:pt x="521" y="271"/>
                  </a:lnTo>
                  <a:lnTo>
                    <a:pt x="521" y="272"/>
                  </a:lnTo>
                  <a:lnTo>
                    <a:pt x="521" y="271"/>
                  </a:lnTo>
                  <a:lnTo>
                    <a:pt x="522" y="272"/>
                  </a:lnTo>
                  <a:lnTo>
                    <a:pt x="522" y="271"/>
                  </a:lnTo>
                  <a:lnTo>
                    <a:pt x="522" y="272"/>
                  </a:lnTo>
                  <a:lnTo>
                    <a:pt x="522" y="271"/>
                  </a:lnTo>
                  <a:lnTo>
                    <a:pt x="522" y="272"/>
                  </a:lnTo>
                  <a:lnTo>
                    <a:pt x="523" y="272"/>
                  </a:lnTo>
                  <a:lnTo>
                    <a:pt x="523" y="271"/>
                  </a:lnTo>
                  <a:lnTo>
                    <a:pt x="524" y="272"/>
                  </a:lnTo>
                  <a:lnTo>
                    <a:pt x="524" y="271"/>
                  </a:lnTo>
                  <a:lnTo>
                    <a:pt x="525" y="272"/>
                  </a:lnTo>
                  <a:lnTo>
                    <a:pt x="525" y="271"/>
                  </a:lnTo>
                  <a:lnTo>
                    <a:pt x="525" y="272"/>
                  </a:lnTo>
                  <a:lnTo>
                    <a:pt x="525" y="271"/>
                  </a:lnTo>
                  <a:lnTo>
                    <a:pt x="525" y="272"/>
                  </a:lnTo>
                  <a:lnTo>
                    <a:pt x="525" y="271"/>
                  </a:lnTo>
                  <a:lnTo>
                    <a:pt x="526" y="272"/>
                  </a:lnTo>
                  <a:lnTo>
                    <a:pt x="526" y="271"/>
                  </a:lnTo>
                  <a:lnTo>
                    <a:pt x="526" y="272"/>
                  </a:lnTo>
                  <a:lnTo>
                    <a:pt x="526" y="271"/>
                  </a:lnTo>
                  <a:lnTo>
                    <a:pt x="527" y="272"/>
                  </a:lnTo>
                  <a:lnTo>
                    <a:pt x="527" y="271"/>
                  </a:lnTo>
                  <a:lnTo>
                    <a:pt x="527" y="272"/>
                  </a:lnTo>
                  <a:lnTo>
                    <a:pt x="527" y="271"/>
                  </a:lnTo>
                  <a:lnTo>
                    <a:pt x="527" y="272"/>
                  </a:lnTo>
                  <a:lnTo>
                    <a:pt x="527" y="271"/>
                  </a:lnTo>
                  <a:lnTo>
                    <a:pt x="528" y="272"/>
                  </a:lnTo>
                  <a:lnTo>
                    <a:pt x="528" y="271"/>
                  </a:lnTo>
                  <a:lnTo>
                    <a:pt x="528" y="272"/>
                  </a:lnTo>
                  <a:lnTo>
                    <a:pt x="529" y="272"/>
                  </a:lnTo>
                  <a:lnTo>
                    <a:pt x="529" y="271"/>
                  </a:lnTo>
                  <a:lnTo>
                    <a:pt x="529" y="272"/>
                  </a:lnTo>
                  <a:lnTo>
                    <a:pt x="529" y="271"/>
                  </a:lnTo>
                  <a:lnTo>
                    <a:pt x="529" y="272"/>
                  </a:lnTo>
                  <a:lnTo>
                    <a:pt x="529" y="271"/>
                  </a:lnTo>
                  <a:lnTo>
                    <a:pt x="530" y="272"/>
                  </a:lnTo>
                  <a:lnTo>
                    <a:pt x="530" y="271"/>
                  </a:lnTo>
                  <a:lnTo>
                    <a:pt x="530" y="272"/>
                  </a:lnTo>
                  <a:lnTo>
                    <a:pt x="530" y="271"/>
                  </a:lnTo>
                  <a:lnTo>
                    <a:pt x="530" y="272"/>
                  </a:lnTo>
                  <a:lnTo>
                    <a:pt x="531" y="272"/>
                  </a:lnTo>
                  <a:lnTo>
                    <a:pt x="531" y="271"/>
                  </a:lnTo>
                  <a:lnTo>
                    <a:pt x="532" y="272"/>
                  </a:lnTo>
                  <a:lnTo>
                    <a:pt x="532" y="271"/>
                  </a:lnTo>
                  <a:lnTo>
                    <a:pt x="533" y="272"/>
                  </a:lnTo>
                  <a:lnTo>
                    <a:pt x="533" y="271"/>
                  </a:lnTo>
                  <a:lnTo>
                    <a:pt x="533" y="272"/>
                  </a:lnTo>
                  <a:lnTo>
                    <a:pt x="533" y="271"/>
                  </a:lnTo>
                  <a:lnTo>
                    <a:pt x="533" y="272"/>
                  </a:lnTo>
                  <a:lnTo>
                    <a:pt x="534" y="272"/>
                  </a:lnTo>
                  <a:lnTo>
                    <a:pt x="534" y="271"/>
                  </a:lnTo>
                  <a:lnTo>
                    <a:pt x="534" y="272"/>
                  </a:lnTo>
                  <a:lnTo>
                    <a:pt x="534" y="271"/>
                  </a:lnTo>
                  <a:lnTo>
                    <a:pt x="535" y="272"/>
                  </a:lnTo>
                  <a:lnTo>
                    <a:pt x="535" y="271"/>
                  </a:lnTo>
                  <a:lnTo>
                    <a:pt x="535" y="272"/>
                  </a:lnTo>
                  <a:lnTo>
                    <a:pt x="535" y="271"/>
                  </a:lnTo>
                  <a:lnTo>
                    <a:pt x="535" y="272"/>
                  </a:lnTo>
                  <a:lnTo>
                    <a:pt x="535" y="271"/>
                  </a:lnTo>
                  <a:lnTo>
                    <a:pt x="536" y="272"/>
                  </a:lnTo>
                  <a:lnTo>
                    <a:pt x="536" y="271"/>
                  </a:lnTo>
                  <a:lnTo>
                    <a:pt x="536" y="272"/>
                  </a:lnTo>
                  <a:lnTo>
                    <a:pt x="536" y="271"/>
                  </a:lnTo>
                  <a:lnTo>
                    <a:pt x="537" y="272"/>
                  </a:lnTo>
                  <a:lnTo>
                    <a:pt x="537" y="271"/>
                  </a:lnTo>
                  <a:lnTo>
                    <a:pt x="537" y="272"/>
                  </a:lnTo>
                  <a:lnTo>
                    <a:pt x="538" y="272"/>
                  </a:lnTo>
                  <a:lnTo>
                    <a:pt x="538" y="271"/>
                  </a:lnTo>
                  <a:lnTo>
                    <a:pt x="538" y="272"/>
                  </a:lnTo>
                  <a:lnTo>
                    <a:pt x="538" y="271"/>
                  </a:lnTo>
                  <a:lnTo>
                    <a:pt x="539" y="272"/>
                  </a:lnTo>
                  <a:lnTo>
                    <a:pt x="539" y="271"/>
                  </a:lnTo>
                  <a:lnTo>
                    <a:pt x="539" y="272"/>
                  </a:lnTo>
                  <a:lnTo>
                    <a:pt x="539" y="271"/>
                  </a:lnTo>
                  <a:lnTo>
                    <a:pt x="539" y="272"/>
                  </a:lnTo>
                  <a:lnTo>
                    <a:pt x="539" y="271"/>
                  </a:lnTo>
                  <a:lnTo>
                    <a:pt x="540" y="272"/>
                  </a:lnTo>
                  <a:lnTo>
                    <a:pt x="540" y="271"/>
                  </a:lnTo>
                  <a:lnTo>
                    <a:pt x="541" y="272"/>
                  </a:lnTo>
                  <a:lnTo>
                    <a:pt x="541" y="271"/>
                  </a:lnTo>
                  <a:lnTo>
                    <a:pt x="541" y="272"/>
                  </a:lnTo>
                  <a:lnTo>
                    <a:pt x="541" y="271"/>
                  </a:lnTo>
                  <a:lnTo>
                    <a:pt x="542" y="272"/>
                  </a:lnTo>
                  <a:lnTo>
                    <a:pt x="542" y="271"/>
                  </a:lnTo>
                  <a:lnTo>
                    <a:pt x="542" y="272"/>
                  </a:lnTo>
                  <a:lnTo>
                    <a:pt x="542" y="271"/>
                  </a:lnTo>
                  <a:lnTo>
                    <a:pt x="542" y="272"/>
                  </a:lnTo>
                  <a:lnTo>
                    <a:pt x="542" y="271"/>
                  </a:lnTo>
                  <a:lnTo>
                    <a:pt x="543" y="272"/>
                  </a:lnTo>
                  <a:lnTo>
                    <a:pt x="543" y="271"/>
                  </a:lnTo>
                  <a:lnTo>
                    <a:pt x="543" y="272"/>
                  </a:lnTo>
                  <a:lnTo>
                    <a:pt x="543" y="271"/>
                  </a:lnTo>
                  <a:lnTo>
                    <a:pt x="544" y="272"/>
                  </a:lnTo>
                  <a:lnTo>
                    <a:pt x="544" y="271"/>
                  </a:lnTo>
                  <a:lnTo>
                    <a:pt x="544" y="272"/>
                  </a:lnTo>
                  <a:lnTo>
                    <a:pt x="544" y="271"/>
                  </a:lnTo>
                  <a:lnTo>
                    <a:pt x="545" y="272"/>
                  </a:lnTo>
                  <a:lnTo>
                    <a:pt x="545" y="271"/>
                  </a:lnTo>
                  <a:lnTo>
                    <a:pt x="545" y="272"/>
                  </a:lnTo>
                  <a:lnTo>
                    <a:pt x="545" y="271"/>
                  </a:lnTo>
                  <a:lnTo>
                    <a:pt x="545" y="272"/>
                  </a:lnTo>
                  <a:lnTo>
                    <a:pt x="545" y="271"/>
                  </a:lnTo>
                  <a:lnTo>
                    <a:pt x="546" y="272"/>
                  </a:lnTo>
                  <a:lnTo>
                    <a:pt x="546" y="271"/>
                  </a:lnTo>
                  <a:lnTo>
                    <a:pt x="546" y="272"/>
                  </a:lnTo>
                  <a:lnTo>
                    <a:pt x="546" y="271"/>
                  </a:lnTo>
                  <a:lnTo>
                    <a:pt x="546" y="272"/>
                  </a:lnTo>
                  <a:lnTo>
                    <a:pt x="546" y="271"/>
                  </a:lnTo>
                  <a:lnTo>
                    <a:pt x="547" y="272"/>
                  </a:lnTo>
                  <a:lnTo>
                    <a:pt x="547" y="271"/>
                  </a:lnTo>
                  <a:lnTo>
                    <a:pt x="547" y="272"/>
                  </a:lnTo>
                  <a:lnTo>
                    <a:pt x="547" y="271"/>
                  </a:lnTo>
                  <a:lnTo>
                    <a:pt x="548" y="272"/>
                  </a:lnTo>
                  <a:lnTo>
                    <a:pt x="548" y="271"/>
                  </a:lnTo>
                  <a:lnTo>
                    <a:pt x="548" y="272"/>
                  </a:lnTo>
                  <a:lnTo>
                    <a:pt x="548" y="271"/>
                  </a:lnTo>
                  <a:lnTo>
                    <a:pt x="549" y="272"/>
                  </a:lnTo>
                  <a:lnTo>
                    <a:pt x="549" y="271"/>
                  </a:lnTo>
                  <a:lnTo>
                    <a:pt x="549" y="272"/>
                  </a:lnTo>
                  <a:lnTo>
                    <a:pt x="549" y="271"/>
                  </a:lnTo>
                  <a:lnTo>
                    <a:pt x="550" y="272"/>
                  </a:lnTo>
                  <a:lnTo>
                    <a:pt x="550" y="271"/>
                  </a:lnTo>
                  <a:lnTo>
                    <a:pt x="550" y="272"/>
                  </a:lnTo>
                  <a:lnTo>
                    <a:pt x="550" y="271"/>
                  </a:lnTo>
                  <a:lnTo>
                    <a:pt x="550" y="272"/>
                  </a:lnTo>
                  <a:lnTo>
                    <a:pt x="550" y="271"/>
                  </a:lnTo>
                  <a:lnTo>
                    <a:pt x="551" y="272"/>
                  </a:lnTo>
                  <a:lnTo>
                    <a:pt x="551" y="271"/>
                  </a:lnTo>
                  <a:lnTo>
                    <a:pt x="551" y="272"/>
                  </a:lnTo>
                  <a:lnTo>
                    <a:pt x="551" y="271"/>
                  </a:lnTo>
                  <a:lnTo>
                    <a:pt x="552" y="272"/>
                  </a:lnTo>
                  <a:lnTo>
                    <a:pt x="552" y="271"/>
                  </a:lnTo>
                  <a:lnTo>
                    <a:pt x="552" y="272"/>
                  </a:lnTo>
                  <a:lnTo>
                    <a:pt x="552" y="271"/>
                  </a:lnTo>
                  <a:lnTo>
                    <a:pt x="552" y="272"/>
                  </a:lnTo>
                  <a:lnTo>
                    <a:pt x="553" y="272"/>
                  </a:lnTo>
                  <a:lnTo>
                    <a:pt x="553" y="271"/>
                  </a:lnTo>
                  <a:lnTo>
                    <a:pt x="553" y="272"/>
                  </a:lnTo>
                  <a:lnTo>
                    <a:pt x="554" y="272"/>
                  </a:lnTo>
                  <a:lnTo>
                    <a:pt x="554" y="271"/>
                  </a:lnTo>
                  <a:lnTo>
                    <a:pt x="554" y="272"/>
                  </a:lnTo>
                  <a:lnTo>
                    <a:pt x="554" y="271"/>
                  </a:lnTo>
                  <a:lnTo>
                    <a:pt x="554" y="272"/>
                  </a:lnTo>
                  <a:lnTo>
                    <a:pt x="554" y="271"/>
                  </a:lnTo>
                  <a:lnTo>
                    <a:pt x="555" y="272"/>
                  </a:lnTo>
                  <a:lnTo>
                    <a:pt x="555" y="271"/>
                  </a:lnTo>
                  <a:lnTo>
                    <a:pt x="555" y="272"/>
                  </a:lnTo>
                  <a:lnTo>
                    <a:pt x="555" y="271"/>
                  </a:lnTo>
                  <a:lnTo>
                    <a:pt x="555" y="272"/>
                  </a:lnTo>
                  <a:lnTo>
                    <a:pt x="555" y="271"/>
                  </a:lnTo>
                  <a:lnTo>
                    <a:pt x="556" y="272"/>
                  </a:lnTo>
                  <a:lnTo>
                    <a:pt x="556" y="271"/>
                  </a:lnTo>
                  <a:lnTo>
                    <a:pt x="556" y="272"/>
                  </a:lnTo>
                  <a:lnTo>
                    <a:pt x="556" y="271"/>
                  </a:lnTo>
                  <a:lnTo>
                    <a:pt x="557" y="272"/>
                  </a:lnTo>
                  <a:lnTo>
                    <a:pt x="557" y="271"/>
                  </a:lnTo>
                  <a:lnTo>
                    <a:pt x="557" y="272"/>
                  </a:lnTo>
                  <a:lnTo>
                    <a:pt x="557" y="271"/>
                  </a:lnTo>
                  <a:lnTo>
                    <a:pt x="558" y="272"/>
                  </a:lnTo>
                  <a:lnTo>
                    <a:pt x="558" y="271"/>
                  </a:lnTo>
                  <a:lnTo>
                    <a:pt x="558" y="272"/>
                  </a:lnTo>
                  <a:lnTo>
                    <a:pt x="558" y="271"/>
                  </a:lnTo>
                  <a:lnTo>
                    <a:pt x="559" y="272"/>
                  </a:lnTo>
                  <a:lnTo>
                    <a:pt x="559" y="271"/>
                  </a:lnTo>
                  <a:lnTo>
                    <a:pt x="559" y="272"/>
                  </a:lnTo>
                  <a:lnTo>
                    <a:pt x="559" y="271"/>
                  </a:lnTo>
                  <a:lnTo>
                    <a:pt x="559" y="272"/>
                  </a:lnTo>
                  <a:lnTo>
                    <a:pt x="559" y="271"/>
                  </a:lnTo>
                  <a:lnTo>
                    <a:pt x="560" y="272"/>
                  </a:lnTo>
                  <a:lnTo>
                    <a:pt x="560" y="271"/>
                  </a:lnTo>
                  <a:lnTo>
                    <a:pt x="561" y="272"/>
                  </a:lnTo>
                  <a:lnTo>
                    <a:pt x="561" y="271"/>
                  </a:lnTo>
                  <a:lnTo>
                    <a:pt x="562" y="272"/>
                  </a:lnTo>
                  <a:lnTo>
                    <a:pt x="562" y="271"/>
                  </a:lnTo>
                  <a:lnTo>
                    <a:pt x="562" y="272"/>
                  </a:lnTo>
                  <a:lnTo>
                    <a:pt x="562" y="271"/>
                  </a:lnTo>
                  <a:lnTo>
                    <a:pt x="562" y="272"/>
                  </a:lnTo>
                  <a:lnTo>
                    <a:pt x="562" y="271"/>
                  </a:lnTo>
                  <a:lnTo>
                    <a:pt x="563" y="272"/>
                  </a:lnTo>
                  <a:lnTo>
                    <a:pt x="563" y="271"/>
                  </a:lnTo>
                  <a:lnTo>
                    <a:pt x="563" y="272"/>
                  </a:lnTo>
                  <a:lnTo>
                    <a:pt x="563" y="271"/>
                  </a:lnTo>
                  <a:lnTo>
                    <a:pt x="564" y="272"/>
                  </a:lnTo>
                  <a:lnTo>
                    <a:pt x="564" y="271"/>
                  </a:lnTo>
                  <a:lnTo>
                    <a:pt x="564" y="272"/>
                  </a:lnTo>
                  <a:lnTo>
                    <a:pt x="565" y="272"/>
                  </a:lnTo>
                  <a:lnTo>
                    <a:pt x="565" y="271"/>
                  </a:lnTo>
                  <a:lnTo>
                    <a:pt x="566" y="272"/>
                  </a:lnTo>
                  <a:lnTo>
                    <a:pt x="566" y="271"/>
                  </a:lnTo>
                  <a:lnTo>
                    <a:pt x="566" y="272"/>
                  </a:lnTo>
                  <a:lnTo>
                    <a:pt x="566" y="271"/>
                  </a:lnTo>
                  <a:lnTo>
                    <a:pt x="566" y="272"/>
                  </a:lnTo>
                  <a:lnTo>
                    <a:pt x="566" y="271"/>
                  </a:lnTo>
                  <a:lnTo>
                    <a:pt x="567" y="272"/>
                  </a:lnTo>
                  <a:lnTo>
                    <a:pt x="567" y="271"/>
                  </a:lnTo>
                  <a:lnTo>
                    <a:pt x="567" y="272"/>
                  </a:lnTo>
                  <a:lnTo>
                    <a:pt x="567" y="271"/>
                  </a:lnTo>
                  <a:lnTo>
                    <a:pt x="567" y="272"/>
                  </a:lnTo>
                  <a:lnTo>
                    <a:pt x="568" y="272"/>
                  </a:lnTo>
                  <a:lnTo>
                    <a:pt x="568" y="271"/>
                  </a:lnTo>
                  <a:lnTo>
                    <a:pt x="568" y="272"/>
                  </a:lnTo>
                  <a:lnTo>
                    <a:pt x="568" y="271"/>
                  </a:lnTo>
                  <a:lnTo>
                    <a:pt x="568" y="272"/>
                  </a:lnTo>
                  <a:lnTo>
                    <a:pt x="568" y="271"/>
                  </a:lnTo>
                  <a:lnTo>
                    <a:pt x="569" y="272"/>
                  </a:lnTo>
                  <a:lnTo>
                    <a:pt x="569" y="271"/>
                  </a:lnTo>
                  <a:lnTo>
                    <a:pt x="569" y="272"/>
                  </a:lnTo>
                  <a:lnTo>
                    <a:pt x="569" y="271"/>
                  </a:lnTo>
                  <a:lnTo>
                    <a:pt x="570" y="272"/>
                  </a:lnTo>
                  <a:lnTo>
                    <a:pt x="570" y="271"/>
                  </a:lnTo>
                  <a:lnTo>
                    <a:pt x="570" y="272"/>
                  </a:lnTo>
                  <a:lnTo>
                    <a:pt x="570" y="271"/>
                  </a:lnTo>
                  <a:lnTo>
                    <a:pt x="571" y="272"/>
                  </a:lnTo>
                  <a:lnTo>
                    <a:pt x="571" y="271"/>
                  </a:lnTo>
                  <a:lnTo>
                    <a:pt x="571" y="272"/>
                  </a:lnTo>
                  <a:lnTo>
                    <a:pt x="571" y="271"/>
                  </a:lnTo>
                  <a:lnTo>
                    <a:pt x="571" y="272"/>
                  </a:lnTo>
                  <a:lnTo>
                    <a:pt x="571" y="271"/>
                  </a:lnTo>
                  <a:lnTo>
                    <a:pt x="572" y="272"/>
                  </a:lnTo>
                  <a:lnTo>
                    <a:pt x="572" y="271"/>
                  </a:lnTo>
                  <a:lnTo>
                    <a:pt x="572" y="272"/>
                  </a:lnTo>
                  <a:lnTo>
                    <a:pt x="573" y="272"/>
                  </a:lnTo>
                  <a:lnTo>
                    <a:pt x="573" y="271"/>
                  </a:lnTo>
                  <a:lnTo>
                    <a:pt x="573" y="272"/>
                  </a:lnTo>
                  <a:lnTo>
                    <a:pt x="573" y="271"/>
                  </a:lnTo>
                  <a:lnTo>
                    <a:pt x="574" y="272"/>
                  </a:lnTo>
                  <a:lnTo>
                    <a:pt x="574" y="271"/>
                  </a:lnTo>
                  <a:lnTo>
                    <a:pt x="574" y="272"/>
                  </a:lnTo>
                  <a:lnTo>
                    <a:pt x="574" y="271"/>
                  </a:lnTo>
                  <a:lnTo>
                    <a:pt x="574" y="272"/>
                  </a:lnTo>
                  <a:lnTo>
                    <a:pt x="574" y="271"/>
                  </a:lnTo>
                  <a:lnTo>
                    <a:pt x="575" y="272"/>
                  </a:lnTo>
                  <a:lnTo>
                    <a:pt x="575" y="271"/>
                  </a:lnTo>
                  <a:lnTo>
                    <a:pt x="575" y="272"/>
                  </a:lnTo>
                  <a:lnTo>
                    <a:pt x="575" y="271"/>
                  </a:lnTo>
                  <a:lnTo>
                    <a:pt x="576" y="272"/>
                  </a:lnTo>
                  <a:lnTo>
                    <a:pt x="576" y="271"/>
                  </a:lnTo>
                  <a:lnTo>
                    <a:pt x="576" y="272"/>
                  </a:lnTo>
                  <a:lnTo>
                    <a:pt x="576" y="271"/>
                  </a:lnTo>
                  <a:lnTo>
                    <a:pt x="576" y="272"/>
                  </a:lnTo>
                  <a:lnTo>
                    <a:pt x="577" y="272"/>
                  </a:lnTo>
                  <a:lnTo>
                    <a:pt x="577" y="271"/>
                  </a:lnTo>
                  <a:lnTo>
                    <a:pt x="577" y="272"/>
                  </a:lnTo>
                  <a:lnTo>
                    <a:pt x="577" y="271"/>
                  </a:lnTo>
                  <a:lnTo>
                    <a:pt x="578" y="272"/>
                  </a:lnTo>
                  <a:lnTo>
                    <a:pt x="578" y="271"/>
                  </a:lnTo>
                  <a:lnTo>
                    <a:pt x="578" y="272"/>
                  </a:lnTo>
                  <a:lnTo>
                    <a:pt x="578" y="271"/>
                  </a:lnTo>
                  <a:lnTo>
                    <a:pt x="578" y="272"/>
                  </a:lnTo>
                  <a:lnTo>
                    <a:pt x="578" y="271"/>
                  </a:lnTo>
                  <a:lnTo>
                    <a:pt x="579" y="272"/>
                  </a:lnTo>
                  <a:lnTo>
                    <a:pt x="579" y="271"/>
                  </a:lnTo>
                  <a:lnTo>
                    <a:pt x="579" y="272"/>
                  </a:lnTo>
                  <a:lnTo>
                    <a:pt x="579" y="271"/>
                  </a:lnTo>
                  <a:lnTo>
                    <a:pt x="579" y="272"/>
                  </a:lnTo>
                  <a:lnTo>
                    <a:pt x="579" y="271"/>
                  </a:lnTo>
                  <a:lnTo>
                    <a:pt x="580" y="272"/>
                  </a:lnTo>
                  <a:lnTo>
                    <a:pt x="580" y="271"/>
                  </a:lnTo>
                  <a:lnTo>
                    <a:pt x="580" y="272"/>
                  </a:lnTo>
                  <a:lnTo>
                    <a:pt x="580" y="271"/>
                  </a:lnTo>
                  <a:lnTo>
                    <a:pt x="581" y="272"/>
                  </a:lnTo>
                  <a:lnTo>
                    <a:pt x="582" y="272"/>
                  </a:lnTo>
                  <a:lnTo>
                    <a:pt x="582" y="271"/>
                  </a:lnTo>
                  <a:lnTo>
                    <a:pt x="582" y="272"/>
                  </a:lnTo>
                  <a:lnTo>
                    <a:pt x="582" y="271"/>
                  </a:lnTo>
                  <a:lnTo>
                    <a:pt x="582" y="272"/>
                  </a:lnTo>
                  <a:lnTo>
                    <a:pt x="582" y="271"/>
                  </a:lnTo>
                  <a:lnTo>
                    <a:pt x="583" y="272"/>
                  </a:lnTo>
                  <a:lnTo>
                    <a:pt x="583" y="271"/>
                  </a:lnTo>
                  <a:lnTo>
                    <a:pt x="583" y="272"/>
                  </a:lnTo>
                  <a:lnTo>
                    <a:pt x="583" y="271"/>
                  </a:lnTo>
                  <a:lnTo>
                    <a:pt x="584" y="272"/>
                  </a:lnTo>
                  <a:lnTo>
                    <a:pt x="584" y="271"/>
                  </a:lnTo>
                  <a:lnTo>
                    <a:pt x="584" y="272"/>
                  </a:lnTo>
                  <a:lnTo>
                    <a:pt x="584" y="271"/>
                  </a:lnTo>
                  <a:lnTo>
                    <a:pt x="585" y="272"/>
                  </a:lnTo>
                  <a:lnTo>
                    <a:pt x="585" y="271"/>
                  </a:lnTo>
                  <a:lnTo>
                    <a:pt x="585" y="272"/>
                  </a:lnTo>
                  <a:lnTo>
                    <a:pt x="585" y="271"/>
                  </a:lnTo>
                  <a:lnTo>
                    <a:pt x="586" y="272"/>
                  </a:lnTo>
                  <a:lnTo>
                    <a:pt x="586" y="271"/>
                  </a:lnTo>
                  <a:lnTo>
                    <a:pt x="587" y="272"/>
                  </a:lnTo>
                  <a:lnTo>
                    <a:pt x="587" y="271"/>
                  </a:lnTo>
                  <a:lnTo>
                    <a:pt x="587" y="272"/>
                  </a:lnTo>
                  <a:lnTo>
                    <a:pt x="587" y="271"/>
                  </a:lnTo>
                  <a:lnTo>
                    <a:pt x="587" y="272"/>
                  </a:lnTo>
                  <a:lnTo>
                    <a:pt x="587" y="271"/>
                  </a:lnTo>
                  <a:lnTo>
                    <a:pt x="588" y="272"/>
                  </a:lnTo>
                  <a:lnTo>
                    <a:pt x="588" y="271"/>
                  </a:lnTo>
                  <a:lnTo>
                    <a:pt x="588" y="272"/>
                  </a:lnTo>
                  <a:lnTo>
                    <a:pt x="588" y="271"/>
                  </a:lnTo>
                  <a:lnTo>
                    <a:pt x="589" y="272"/>
                  </a:lnTo>
                  <a:lnTo>
                    <a:pt x="589" y="271"/>
                  </a:lnTo>
                  <a:lnTo>
                    <a:pt x="590" y="272"/>
                  </a:lnTo>
                  <a:lnTo>
                    <a:pt x="591" y="272"/>
                  </a:lnTo>
                  <a:lnTo>
                    <a:pt x="591" y="271"/>
                  </a:lnTo>
                  <a:lnTo>
                    <a:pt x="591" y="272"/>
                  </a:lnTo>
                  <a:lnTo>
                    <a:pt x="591" y="271"/>
                  </a:lnTo>
                  <a:lnTo>
                    <a:pt x="591" y="272"/>
                  </a:lnTo>
                  <a:lnTo>
                    <a:pt x="591" y="271"/>
                  </a:lnTo>
                  <a:lnTo>
                    <a:pt x="592" y="272"/>
                  </a:lnTo>
                  <a:lnTo>
                    <a:pt x="592" y="271"/>
                  </a:lnTo>
                  <a:lnTo>
                    <a:pt x="592" y="272"/>
                  </a:lnTo>
                  <a:lnTo>
                    <a:pt x="593" y="272"/>
                  </a:lnTo>
                  <a:lnTo>
                    <a:pt x="593" y="271"/>
                  </a:lnTo>
                  <a:lnTo>
                    <a:pt x="593" y="272"/>
                  </a:lnTo>
                  <a:lnTo>
                    <a:pt x="594" y="272"/>
                  </a:lnTo>
                  <a:lnTo>
                    <a:pt x="594" y="271"/>
                  </a:lnTo>
                  <a:lnTo>
                    <a:pt x="594" y="272"/>
                  </a:lnTo>
                  <a:lnTo>
                    <a:pt x="594" y="271"/>
                  </a:lnTo>
                  <a:lnTo>
                    <a:pt x="595" y="272"/>
                  </a:lnTo>
                  <a:lnTo>
                    <a:pt x="595" y="271"/>
                  </a:lnTo>
                  <a:lnTo>
                    <a:pt x="595" y="272"/>
                  </a:lnTo>
                  <a:lnTo>
                    <a:pt x="595" y="271"/>
                  </a:lnTo>
                  <a:lnTo>
                    <a:pt x="595" y="272"/>
                  </a:lnTo>
                  <a:lnTo>
                    <a:pt x="595" y="271"/>
                  </a:lnTo>
                  <a:lnTo>
                    <a:pt x="596" y="272"/>
                  </a:lnTo>
                  <a:lnTo>
                    <a:pt x="596" y="271"/>
                  </a:lnTo>
                  <a:lnTo>
                    <a:pt x="596" y="272"/>
                  </a:lnTo>
                  <a:lnTo>
                    <a:pt x="596" y="271"/>
                  </a:lnTo>
                  <a:lnTo>
                    <a:pt x="597" y="272"/>
                  </a:lnTo>
                  <a:lnTo>
                    <a:pt x="597" y="271"/>
                  </a:lnTo>
                  <a:lnTo>
                    <a:pt x="597" y="272"/>
                  </a:lnTo>
                  <a:lnTo>
                    <a:pt x="597" y="271"/>
                  </a:lnTo>
                  <a:lnTo>
                    <a:pt x="598" y="272"/>
                  </a:lnTo>
                  <a:lnTo>
                    <a:pt x="598" y="271"/>
                  </a:lnTo>
                  <a:lnTo>
                    <a:pt x="599" y="272"/>
                  </a:lnTo>
                  <a:lnTo>
                    <a:pt x="599" y="271"/>
                  </a:lnTo>
                  <a:lnTo>
                    <a:pt x="599" y="272"/>
                  </a:lnTo>
                  <a:lnTo>
                    <a:pt x="599" y="271"/>
                  </a:lnTo>
                  <a:lnTo>
                    <a:pt x="599" y="272"/>
                  </a:lnTo>
                  <a:lnTo>
                    <a:pt x="600" y="272"/>
                  </a:lnTo>
                  <a:lnTo>
                    <a:pt x="600" y="271"/>
                  </a:lnTo>
                  <a:lnTo>
                    <a:pt x="600" y="272"/>
                  </a:lnTo>
                  <a:lnTo>
                    <a:pt x="600" y="271"/>
                  </a:lnTo>
                  <a:lnTo>
                    <a:pt x="600" y="272"/>
                  </a:lnTo>
                  <a:lnTo>
                    <a:pt x="600" y="271"/>
                  </a:lnTo>
                  <a:lnTo>
                    <a:pt x="601" y="272"/>
                  </a:lnTo>
                  <a:lnTo>
                    <a:pt x="601" y="271"/>
                  </a:lnTo>
                  <a:lnTo>
                    <a:pt x="601" y="272"/>
                  </a:lnTo>
                  <a:lnTo>
                    <a:pt x="601" y="271"/>
                  </a:lnTo>
                  <a:lnTo>
                    <a:pt x="601" y="272"/>
                  </a:lnTo>
                  <a:lnTo>
                    <a:pt x="602" y="272"/>
                  </a:lnTo>
                  <a:lnTo>
                    <a:pt x="602" y="271"/>
                  </a:lnTo>
                  <a:lnTo>
                    <a:pt x="602" y="272"/>
                  </a:lnTo>
                  <a:lnTo>
                    <a:pt x="602" y="271"/>
                  </a:lnTo>
                  <a:lnTo>
                    <a:pt x="603" y="272"/>
                  </a:lnTo>
                  <a:lnTo>
                    <a:pt x="603" y="271"/>
                  </a:lnTo>
                  <a:lnTo>
                    <a:pt x="603" y="272"/>
                  </a:lnTo>
                  <a:lnTo>
                    <a:pt x="603" y="271"/>
                  </a:lnTo>
                  <a:lnTo>
                    <a:pt x="603" y="272"/>
                  </a:lnTo>
                  <a:lnTo>
                    <a:pt x="603" y="271"/>
                  </a:lnTo>
                  <a:lnTo>
                    <a:pt x="604" y="272"/>
                  </a:lnTo>
                  <a:lnTo>
                    <a:pt x="604" y="271"/>
                  </a:lnTo>
                  <a:lnTo>
                    <a:pt x="604" y="272"/>
                  </a:lnTo>
                  <a:lnTo>
                    <a:pt x="604" y="271"/>
                  </a:lnTo>
                  <a:lnTo>
                    <a:pt x="604" y="272"/>
                  </a:lnTo>
                  <a:lnTo>
                    <a:pt x="604" y="271"/>
                  </a:lnTo>
                  <a:lnTo>
                    <a:pt x="605" y="272"/>
                  </a:lnTo>
                  <a:lnTo>
                    <a:pt x="605" y="271"/>
                  </a:lnTo>
                  <a:lnTo>
                    <a:pt x="605" y="272"/>
                  </a:lnTo>
                  <a:lnTo>
                    <a:pt x="605" y="271"/>
                  </a:lnTo>
                  <a:lnTo>
                    <a:pt x="605" y="272"/>
                  </a:lnTo>
                  <a:lnTo>
                    <a:pt x="605" y="271"/>
                  </a:lnTo>
                  <a:lnTo>
                    <a:pt x="606" y="272"/>
                  </a:lnTo>
                  <a:lnTo>
                    <a:pt x="606" y="271"/>
                  </a:lnTo>
                  <a:lnTo>
                    <a:pt x="607" y="272"/>
                  </a:lnTo>
                  <a:lnTo>
                    <a:pt x="607" y="271"/>
                  </a:lnTo>
                  <a:lnTo>
                    <a:pt x="607" y="272"/>
                  </a:lnTo>
                  <a:lnTo>
                    <a:pt x="607" y="271"/>
                  </a:lnTo>
                  <a:lnTo>
                    <a:pt x="607" y="272"/>
                  </a:lnTo>
                  <a:lnTo>
                    <a:pt x="608" y="272"/>
                  </a:lnTo>
                  <a:lnTo>
                    <a:pt x="608" y="271"/>
                  </a:lnTo>
                  <a:lnTo>
                    <a:pt x="608" y="272"/>
                  </a:lnTo>
                  <a:lnTo>
                    <a:pt x="608" y="271"/>
                  </a:lnTo>
                  <a:lnTo>
                    <a:pt x="609" y="272"/>
                  </a:lnTo>
                  <a:lnTo>
                    <a:pt x="609" y="271"/>
                  </a:lnTo>
                  <a:lnTo>
                    <a:pt x="609" y="272"/>
                  </a:lnTo>
                  <a:lnTo>
                    <a:pt x="609" y="271"/>
                  </a:lnTo>
                  <a:lnTo>
                    <a:pt x="609" y="272"/>
                  </a:lnTo>
                  <a:lnTo>
                    <a:pt x="609" y="271"/>
                  </a:lnTo>
                  <a:lnTo>
                    <a:pt x="610" y="272"/>
                  </a:lnTo>
                  <a:lnTo>
                    <a:pt x="610" y="271"/>
                  </a:lnTo>
                  <a:lnTo>
                    <a:pt x="610" y="272"/>
                  </a:lnTo>
                  <a:lnTo>
                    <a:pt x="610" y="271"/>
                  </a:lnTo>
                  <a:lnTo>
                    <a:pt x="611" y="272"/>
                  </a:lnTo>
                  <a:lnTo>
                    <a:pt x="611" y="271"/>
                  </a:lnTo>
                  <a:lnTo>
                    <a:pt x="611" y="272"/>
                  </a:lnTo>
                  <a:lnTo>
                    <a:pt x="612" y="272"/>
                  </a:lnTo>
                  <a:lnTo>
                    <a:pt x="612" y="271"/>
                  </a:lnTo>
                  <a:lnTo>
                    <a:pt x="612" y="272"/>
                  </a:lnTo>
                  <a:lnTo>
                    <a:pt x="612" y="271"/>
                  </a:lnTo>
                  <a:lnTo>
                    <a:pt x="612" y="272"/>
                  </a:lnTo>
                  <a:lnTo>
                    <a:pt x="612" y="271"/>
                  </a:lnTo>
                  <a:lnTo>
                    <a:pt x="613" y="272"/>
                  </a:lnTo>
                  <a:lnTo>
                    <a:pt x="613" y="271"/>
                  </a:lnTo>
                  <a:lnTo>
                    <a:pt x="613" y="272"/>
                  </a:lnTo>
                  <a:lnTo>
                    <a:pt x="613" y="271"/>
                  </a:lnTo>
                  <a:lnTo>
                    <a:pt x="613" y="272"/>
                  </a:lnTo>
                  <a:lnTo>
                    <a:pt x="613" y="271"/>
                  </a:lnTo>
                  <a:lnTo>
                    <a:pt x="614" y="272"/>
                  </a:lnTo>
                  <a:lnTo>
                    <a:pt x="614" y="271"/>
                  </a:lnTo>
                  <a:lnTo>
                    <a:pt x="614" y="272"/>
                  </a:lnTo>
                  <a:lnTo>
                    <a:pt x="615" y="272"/>
                  </a:lnTo>
                  <a:lnTo>
                    <a:pt x="615" y="271"/>
                  </a:lnTo>
                  <a:lnTo>
                    <a:pt x="615" y="272"/>
                  </a:lnTo>
                  <a:lnTo>
                    <a:pt x="615" y="271"/>
                  </a:lnTo>
                  <a:lnTo>
                    <a:pt x="616" y="272"/>
                  </a:lnTo>
                  <a:lnTo>
                    <a:pt x="616" y="271"/>
                  </a:lnTo>
                  <a:lnTo>
                    <a:pt x="616" y="272"/>
                  </a:lnTo>
                  <a:lnTo>
                    <a:pt x="616" y="271"/>
                  </a:lnTo>
                  <a:lnTo>
                    <a:pt x="617" y="272"/>
                  </a:lnTo>
                  <a:lnTo>
                    <a:pt x="617" y="271"/>
                  </a:lnTo>
                  <a:lnTo>
                    <a:pt x="617" y="272"/>
                  </a:lnTo>
                  <a:lnTo>
                    <a:pt x="617" y="271"/>
                  </a:lnTo>
                  <a:lnTo>
                    <a:pt x="617" y="272"/>
                  </a:lnTo>
                  <a:lnTo>
                    <a:pt x="617" y="271"/>
                  </a:lnTo>
                  <a:lnTo>
                    <a:pt x="618" y="272"/>
                  </a:lnTo>
                  <a:lnTo>
                    <a:pt x="618" y="271"/>
                  </a:lnTo>
                  <a:lnTo>
                    <a:pt x="619" y="272"/>
                  </a:lnTo>
                  <a:lnTo>
                    <a:pt x="619" y="271"/>
                  </a:lnTo>
                  <a:lnTo>
                    <a:pt x="619" y="272"/>
                  </a:lnTo>
                  <a:lnTo>
                    <a:pt x="619" y="271"/>
                  </a:lnTo>
                  <a:lnTo>
                    <a:pt x="619" y="272"/>
                  </a:lnTo>
                  <a:lnTo>
                    <a:pt x="620" y="272"/>
                  </a:lnTo>
                  <a:lnTo>
                    <a:pt x="620" y="271"/>
                  </a:lnTo>
                  <a:lnTo>
                    <a:pt x="620" y="272"/>
                  </a:lnTo>
                  <a:lnTo>
                    <a:pt x="620" y="271"/>
                  </a:lnTo>
                  <a:lnTo>
                    <a:pt x="620" y="272"/>
                  </a:lnTo>
                  <a:lnTo>
                    <a:pt x="621" y="272"/>
                  </a:lnTo>
                  <a:lnTo>
                    <a:pt x="621" y="271"/>
                  </a:lnTo>
                  <a:lnTo>
                    <a:pt x="621" y="272"/>
                  </a:lnTo>
                  <a:lnTo>
                    <a:pt x="621" y="271"/>
                  </a:lnTo>
                  <a:lnTo>
                    <a:pt x="622" y="272"/>
                  </a:lnTo>
                  <a:lnTo>
                    <a:pt x="623" y="272"/>
                  </a:lnTo>
                  <a:lnTo>
                    <a:pt x="623" y="271"/>
                  </a:lnTo>
                  <a:lnTo>
                    <a:pt x="623" y="272"/>
                  </a:lnTo>
                  <a:lnTo>
                    <a:pt x="623" y="271"/>
                  </a:lnTo>
                  <a:lnTo>
                    <a:pt x="623" y="272"/>
                  </a:lnTo>
                  <a:lnTo>
                    <a:pt x="623" y="271"/>
                  </a:lnTo>
                  <a:lnTo>
                    <a:pt x="624" y="272"/>
                  </a:lnTo>
                  <a:lnTo>
                    <a:pt x="624" y="271"/>
                  </a:lnTo>
                  <a:lnTo>
                    <a:pt x="624" y="272"/>
                  </a:lnTo>
                  <a:lnTo>
                    <a:pt x="624" y="271"/>
                  </a:lnTo>
                  <a:lnTo>
                    <a:pt x="624" y="272"/>
                  </a:lnTo>
                  <a:lnTo>
                    <a:pt x="625" y="272"/>
                  </a:lnTo>
                  <a:lnTo>
                    <a:pt x="625" y="271"/>
                  </a:lnTo>
                  <a:lnTo>
                    <a:pt x="625" y="272"/>
                  </a:lnTo>
                  <a:lnTo>
                    <a:pt x="625" y="271"/>
                  </a:lnTo>
                  <a:lnTo>
                    <a:pt x="625" y="272"/>
                  </a:lnTo>
                  <a:lnTo>
                    <a:pt x="625" y="271"/>
                  </a:lnTo>
                  <a:lnTo>
                    <a:pt x="626" y="272"/>
                  </a:lnTo>
                  <a:lnTo>
                    <a:pt x="626" y="271"/>
                  </a:lnTo>
                  <a:lnTo>
                    <a:pt x="626" y="272"/>
                  </a:lnTo>
                  <a:lnTo>
                    <a:pt x="626" y="271"/>
                  </a:lnTo>
                  <a:lnTo>
                    <a:pt x="627" y="272"/>
                  </a:lnTo>
                  <a:lnTo>
                    <a:pt x="627" y="271"/>
                  </a:lnTo>
                  <a:lnTo>
                    <a:pt x="628" y="272"/>
                  </a:lnTo>
                  <a:lnTo>
                    <a:pt x="628" y="271"/>
                  </a:lnTo>
                  <a:lnTo>
                    <a:pt x="628" y="272"/>
                  </a:lnTo>
                  <a:lnTo>
                    <a:pt x="628" y="271"/>
                  </a:lnTo>
                  <a:lnTo>
                    <a:pt x="629" y="272"/>
                  </a:lnTo>
                  <a:lnTo>
                    <a:pt x="629" y="271"/>
                  </a:lnTo>
                  <a:lnTo>
                    <a:pt x="629" y="272"/>
                  </a:lnTo>
                  <a:lnTo>
                    <a:pt x="629" y="271"/>
                  </a:lnTo>
                  <a:lnTo>
                    <a:pt x="630" y="272"/>
                  </a:lnTo>
                  <a:lnTo>
                    <a:pt x="630" y="271"/>
                  </a:lnTo>
                  <a:lnTo>
                    <a:pt x="630" y="272"/>
                  </a:lnTo>
                  <a:lnTo>
                    <a:pt x="630" y="271"/>
                  </a:lnTo>
                  <a:lnTo>
                    <a:pt x="631" y="272"/>
                  </a:lnTo>
                  <a:lnTo>
                    <a:pt x="631" y="271"/>
                  </a:lnTo>
                  <a:lnTo>
                    <a:pt x="631" y="272"/>
                  </a:lnTo>
                  <a:lnTo>
                    <a:pt x="631" y="271"/>
                  </a:lnTo>
                  <a:lnTo>
                    <a:pt x="632" y="272"/>
                  </a:lnTo>
                  <a:lnTo>
                    <a:pt x="632" y="271"/>
                  </a:lnTo>
                  <a:lnTo>
                    <a:pt x="632" y="272"/>
                  </a:lnTo>
                  <a:lnTo>
                    <a:pt x="632" y="271"/>
                  </a:lnTo>
                  <a:lnTo>
                    <a:pt x="632" y="272"/>
                  </a:lnTo>
                  <a:lnTo>
                    <a:pt x="632" y="271"/>
                  </a:lnTo>
                  <a:lnTo>
                    <a:pt x="633" y="272"/>
                  </a:lnTo>
                  <a:lnTo>
                    <a:pt x="633" y="271"/>
                  </a:lnTo>
                  <a:lnTo>
                    <a:pt x="633" y="272"/>
                  </a:lnTo>
                  <a:lnTo>
                    <a:pt x="634" y="272"/>
                  </a:lnTo>
                  <a:lnTo>
                    <a:pt x="634" y="271"/>
                  </a:lnTo>
                  <a:lnTo>
                    <a:pt x="634" y="272"/>
                  </a:lnTo>
                  <a:lnTo>
                    <a:pt x="634" y="271"/>
                  </a:lnTo>
                  <a:lnTo>
                    <a:pt x="635" y="272"/>
                  </a:lnTo>
                  <a:lnTo>
                    <a:pt x="635" y="271"/>
                  </a:lnTo>
                  <a:lnTo>
                    <a:pt x="635" y="272"/>
                  </a:lnTo>
                  <a:lnTo>
                    <a:pt x="635" y="271"/>
                  </a:lnTo>
                  <a:lnTo>
                    <a:pt x="636" y="272"/>
                  </a:lnTo>
                  <a:lnTo>
                    <a:pt x="636" y="271"/>
                  </a:lnTo>
                  <a:lnTo>
                    <a:pt x="636" y="272"/>
                  </a:lnTo>
                  <a:lnTo>
                    <a:pt x="636" y="271"/>
                  </a:lnTo>
                  <a:lnTo>
                    <a:pt x="636" y="272"/>
                  </a:lnTo>
                  <a:lnTo>
                    <a:pt x="636" y="271"/>
                  </a:lnTo>
                  <a:lnTo>
                    <a:pt x="637" y="272"/>
                  </a:lnTo>
                  <a:lnTo>
                    <a:pt x="637" y="271"/>
                  </a:lnTo>
                  <a:lnTo>
                    <a:pt x="637" y="272"/>
                  </a:lnTo>
                  <a:lnTo>
                    <a:pt x="637" y="271"/>
                  </a:lnTo>
                  <a:lnTo>
                    <a:pt x="637" y="272"/>
                  </a:lnTo>
                  <a:lnTo>
                    <a:pt x="637" y="271"/>
                  </a:lnTo>
                  <a:lnTo>
                    <a:pt x="638" y="272"/>
                  </a:lnTo>
                  <a:lnTo>
                    <a:pt x="638" y="271"/>
                  </a:lnTo>
                  <a:lnTo>
                    <a:pt x="638" y="272"/>
                  </a:lnTo>
                  <a:lnTo>
                    <a:pt x="638" y="271"/>
                  </a:lnTo>
                  <a:lnTo>
                    <a:pt x="639" y="272"/>
                  </a:lnTo>
                  <a:lnTo>
                    <a:pt x="639" y="271"/>
                  </a:lnTo>
                  <a:lnTo>
                    <a:pt x="639" y="272"/>
                  </a:lnTo>
                  <a:lnTo>
                    <a:pt x="639" y="271"/>
                  </a:lnTo>
                  <a:lnTo>
                    <a:pt x="639" y="272"/>
                  </a:lnTo>
                  <a:lnTo>
                    <a:pt x="639" y="271"/>
                  </a:lnTo>
                  <a:lnTo>
                    <a:pt x="640" y="272"/>
                  </a:lnTo>
                  <a:lnTo>
                    <a:pt x="640" y="271"/>
                  </a:lnTo>
                  <a:lnTo>
                    <a:pt x="640" y="272"/>
                  </a:lnTo>
                  <a:lnTo>
                    <a:pt x="640" y="271"/>
                  </a:lnTo>
                  <a:lnTo>
                    <a:pt x="641" y="272"/>
                  </a:lnTo>
                  <a:lnTo>
                    <a:pt x="641" y="271"/>
                  </a:lnTo>
                  <a:lnTo>
                    <a:pt x="641" y="272"/>
                  </a:lnTo>
                  <a:lnTo>
                    <a:pt x="642" y="272"/>
                  </a:lnTo>
                  <a:lnTo>
                    <a:pt x="642" y="271"/>
                  </a:lnTo>
                  <a:lnTo>
                    <a:pt x="643" y="272"/>
                  </a:lnTo>
                  <a:lnTo>
                    <a:pt x="643" y="271"/>
                  </a:lnTo>
                  <a:lnTo>
                    <a:pt x="644" y="272"/>
                  </a:lnTo>
                  <a:lnTo>
                    <a:pt x="644" y="271"/>
                  </a:lnTo>
                  <a:lnTo>
                    <a:pt x="644" y="272"/>
                  </a:lnTo>
                  <a:lnTo>
                    <a:pt x="644" y="271"/>
                  </a:lnTo>
                  <a:lnTo>
                    <a:pt x="645" y="272"/>
                  </a:lnTo>
                  <a:lnTo>
                    <a:pt x="645" y="271"/>
                  </a:lnTo>
                  <a:lnTo>
                    <a:pt x="645" y="272"/>
                  </a:lnTo>
                  <a:lnTo>
                    <a:pt x="645" y="271"/>
                  </a:lnTo>
                  <a:lnTo>
                    <a:pt x="646" y="272"/>
                  </a:lnTo>
                  <a:lnTo>
                    <a:pt x="646" y="271"/>
                  </a:lnTo>
                  <a:lnTo>
                    <a:pt x="646" y="272"/>
                  </a:lnTo>
                  <a:lnTo>
                    <a:pt x="646" y="271"/>
                  </a:lnTo>
                  <a:lnTo>
                    <a:pt x="647" y="272"/>
                  </a:lnTo>
                  <a:lnTo>
                    <a:pt x="647" y="271"/>
                  </a:lnTo>
                  <a:lnTo>
                    <a:pt x="647" y="272"/>
                  </a:lnTo>
                  <a:lnTo>
                    <a:pt x="647" y="271"/>
                  </a:lnTo>
                  <a:lnTo>
                    <a:pt x="647" y="272"/>
                  </a:lnTo>
                  <a:lnTo>
                    <a:pt x="648" y="272"/>
                  </a:lnTo>
                  <a:lnTo>
                    <a:pt x="648" y="271"/>
                  </a:lnTo>
                  <a:lnTo>
                    <a:pt x="648" y="272"/>
                  </a:lnTo>
                  <a:lnTo>
                    <a:pt x="648" y="271"/>
                  </a:lnTo>
                  <a:lnTo>
                    <a:pt x="648" y="272"/>
                  </a:lnTo>
                  <a:lnTo>
                    <a:pt x="648" y="271"/>
                  </a:lnTo>
                  <a:lnTo>
                    <a:pt x="649" y="272"/>
                  </a:lnTo>
                  <a:lnTo>
                    <a:pt x="649" y="271"/>
                  </a:lnTo>
                  <a:lnTo>
                    <a:pt x="649" y="272"/>
                  </a:lnTo>
                  <a:lnTo>
                    <a:pt x="649" y="271"/>
                  </a:lnTo>
                  <a:lnTo>
                    <a:pt x="649" y="272"/>
                  </a:lnTo>
                  <a:lnTo>
                    <a:pt x="650" y="272"/>
                  </a:lnTo>
                  <a:lnTo>
                    <a:pt x="650" y="271"/>
                  </a:lnTo>
                  <a:lnTo>
                    <a:pt x="650" y="272"/>
                  </a:lnTo>
                  <a:lnTo>
                    <a:pt x="650" y="271"/>
                  </a:lnTo>
                  <a:lnTo>
                    <a:pt x="650" y="272"/>
                  </a:lnTo>
                  <a:lnTo>
                    <a:pt x="651" y="272"/>
                  </a:lnTo>
                  <a:lnTo>
                    <a:pt x="651" y="271"/>
                  </a:lnTo>
                  <a:lnTo>
                    <a:pt x="651" y="272"/>
                  </a:lnTo>
                  <a:lnTo>
                    <a:pt x="651" y="271"/>
                  </a:lnTo>
                  <a:lnTo>
                    <a:pt x="652" y="272"/>
                  </a:lnTo>
                  <a:lnTo>
                    <a:pt x="652" y="271"/>
                  </a:lnTo>
                  <a:lnTo>
                    <a:pt x="652" y="272"/>
                  </a:lnTo>
                  <a:lnTo>
                    <a:pt x="652" y="271"/>
                  </a:lnTo>
                  <a:lnTo>
                    <a:pt x="652" y="272"/>
                  </a:lnTo>
                  <a:lnTo>
                    <a:pt x="652" y="271"/>
                  </a:lnTo>
                  <a:lnTo>
                    <a:pt x="653" y="272"/>
                  </a:lnTo>
                  <a:lnTo>
                    <a:pt x="653" y="271"/>
                  </a:lnTo>
                  <a:lnTo>
                    <a:pt x="653" y="272"/>
                  </a:lnTo>
                  <a:lnTo>
                    <a:pt x="653" y="271"/>
                  </a:lnTo>
                  <a:lnTo>
                    <a:pt x="654" y="272"/>
                  </a:lnTo>
                  <a:lnTo>
                    <a:pt x="654" y="271"/>
                  </a:lnTo>
                  <a:lnTo>
                    <a:pt x="654" y="272"/>
                  </a:lnTo>
                  <a:lnTo>
                    <a:pt x="654" y="271"/>
                  </a:lnTo>
                  <a:lnTo>
                    <a:pt x="655" y="272"/>
                  </a:lnTo>
                  <a:lnTo>
                    <a:pt x="655" y="271"/>
                  </a:lnTo>
                  <a:lnTo>
                    <a:pt x="655" y="272"/>
                  </a:lnTo>
                  <a:lnTo>
                    <a:pt x="656" y="272"/>
                  </a:lnTo>
                  <a:lnTo>
                    <a:pt x="656" y="271"/>
                  </a:lnTo>
                  <a:lnTo>
                    <a:pt x="656" y="272"/>
                  </a:lnTo>
                  <a:lnTo>
                    <a:pt x="656" y="271"/>
                  </a:lnTo>
                  <a:lnTo>
                    <a:pt x="657" y="272"/>
                  </a:lnTo>
                  <a:lnTo>
                    <a:pt x="657" y="271"/>
                  </a:lnTo>
                  <a:lnTo>
                    <a:pt x="657" y="272"/>
                  </a:lnTo>
                  <a:lnTo>
                    <a:pt x="657" y="271"/>
                  </a:lnTo>
                  <a:lnTo>
                    <a:pt x="657" y="272"/>
                  </a:lnTo>
                  <a:lnTo>
                    <a:pt x="657" y="271"/>
                  </a:lnTo>
                  <a:lnTo>
                    <a:pt x="658" y="272"/>
                  </a:lnTo>
                  <a:lnTo>
                    <a:pt x="658" y="271"/>
                  </a:lnTo>
                  <a:lnTo>
                    <a:pt x="658" y="272"/>
                  </a:lnTo>
                  <a:lnTo>
                    <a:pt x="658" y="271"/>
                  </a:lnTo>
                  <a:lnTo>
                    <a:pt x="659" y="272"/>
                  </a:lnTo>
                  <a:lnTo>
                    <a:pt x="659" y="271"/>
                  </a:lnTo>
                  <a:lnTo>
                    <a:pt x="659" y="272"/>
                  </a:lnTo>
                  <a:lnTo>
                    <a:pt x="659" y="271"/>
                  </a:lnTo>
                  <a:lnTo>
                    <a:pt x="660" y="272"/>
                  </a:lnTo>
                  <a:lnTo>
                    <a:pt x="660" y="271"/>
                  </a:lnTo>
                  <a:lnTo>
                    <a:pt x="661" y="272"/>
                  </a:lnTo>
                  <a:lnTo>
                    <a:pt x="661" y="271"/>
                  </a:lnTo>
                  <a:lnTo>
                    <a:pt x="661" y="272"/>
                  </a:lnTo>
                  <a:lnTo>
                    <a:pt x="661" y="271"/>
                  </a:lnTo>
                  <a:lnTo>
                    <a:pt x="662" y="272"/>
                  </a:lnTo>
                  <a:lnTo>
                    <a:pt x="662" y="271"/>
                  </a:lnTo>
                  <a:lnTo>
                    <a:pt x="662" y="272"/>
                  </a:lnTo>
                  <a:lnTo>
                    <a:pt x="663" y="272"/>
                  </a:lnTo>
                  <a:lnTo>
                    <a:pt x="663" y="271"/>
                  </a:lnTo>
                  <a:lnTo>
                    <a:pt x="663" y="272"/>
                  </a:lnTo>
                  <a:lnTo>
                    <a:pt x="663" y="271"/>
                  </a:lnTo>
                  <a:lnTo>
                    <a:pt x="664" y="272"/>
                  </a:lnTo>
                  <a:lnTo>
                    <a:pt x="664" y="271"/>
                  </a:lnTo>
                  <a:lnTo>
                    <a:pt x="664" y="272"/>
                  </a:lnTo>
                  <a:lnTo>
                    <a:pt x="664" y="271"/>
                  </a:lnTo>
                  <a:lnTo>
                    <a:pt x="664" y="272"/>
                  </a:lnTo>
                  <a:lnTo>
                    <a:pt x="664" y="271"/>
                  </a:lnTo>
                  <a:lnTo>
                    <a:pt x="665" y="272"/>
                  </a:lnTo>
                  <a:lnTo>
                    <a:pt x="665" y="271"/>
                  </a:lnTo>
                  <a:lnTo>
                    <a:pt x="665" y="272"/>
                  </a:lnTo>
                  <a:lnTo>
                    <a:pt x="666" y="272"/>
                  </a:lnTo>
                  <a:lnTo>
                    <a:pt x="666" y="271"/>
                  </a:lnTo>
                  <a:lnTo>
                    <a:pt x="666" y="272"/>
                  </a:lnTo>
                  <a:lnTo>
                    <a:pt x="666" y="271"/>
                  </a:lnTo>
                  <a:lnTo>
                    <a:pt x="666" y="272"/>
                  </a:lnTo>
                  <a:lnTo>
                    <a:pt x="666" y="271"/>
                  </a:lnTo>
                  <a:lnTo>
                    <a:pt x="667" y="272"/>
                  </a:lnTo>
                  <a:lnTo>
                    <a:pt x="667" y="271"/>
                  </a:lnTo>
                  <a:lnTo>
                    <a:pt x="667" y="272"/>
                  </a:lnTo>
                  <a:lnTo>
                    <a:pt x="667" y="271"/>
                  </a:lnTo>
                  <a:lnTo>
                    <a:pt x="668" y="272"/>
                  </a:lnTo>
                  <a:lnTo>
                    <a:pt x="668" y="271"/>
                  </a:lnTo>
                  <a:lnTo>
                    <a:pt x="668" y="272"/>
                  </a:lnTo>
                  <a:lnTo>
                    <a:pt x="668" y="271"/>
                  </a:lnTo>
                  <a:lnTo>
                    <a:pt x="669" y="272"/>
                  </a:lnTo>
                  <a:lnTo>
                    <a:pt x="669" y="271"/>
                  </a:lnTo>
                  <a:lnTo>
                    <a:pt x="669" y="272"/>
                  </a:lnTo>
                  <a:lnTo>
                    <a:pt x="669" y="271"/>
                  </a:lnTo>
                  <a:lnTo>
                    <a:pt x="669" y="272"/>
                  </a:lnTo>
                  <a:lnTo>
                    <a:pt x="669" y="271"/>
                  </a:lnTo>
                  <a:lnTo>
                    <a:pt x="670" y="272"/>
                  </a:lnTo>
                  <a:lnTo>
                    <a:pt x="670" y="271"/>
                  </a:lnTo>
                  <a:lnTo>
                    <a:pt x="670" y="272"/>
                  </a:lnTo>
                  <a:lnTo>
                    <a:pt x="670" y="271"/>
                  </a:lnTo>
                  <a:lnTo>
                    <a:pt x="671" y="272"/>
                  </a:lnTo>
                  <a:lnTo>
                    <a:pt x="671" y="271"/>
                  </a:lnTo>
                  <a:lnTo>
                    <a:pt x="671" y="272"/>
                  </a:lnTo>
                  <a:lnTo>
                    <a:pt x="671" y="271"/>
                  </a:lnTo>
                  <a:lnTo>
                    <a:pt x="672" y="272"/>
                  </a:lnTo>
                  <a:lnTo>
                    <a:pt x="672" y="271"/>
                  </a:lnTo>
                  <a:lnTo>
                    <a:pt x="672" y="272"/>
                  </a:lnTo>
                  <a:lnTo>
                    <a:pt x="672" y="271"/>
                  </a:lnTo>
                  <a:lnTo>
                    <a:pt x="672" y="272"/>
                  </a:lnTo>
                  <a:lnTo>
                    <a:pt x="672" y="271"/>
                  </a:lnTo>
                  <a:lnTo>
                    <a:pt x="673" y="272"/>
                  </a:lnTo>
                  <a:lnTo>
                    <a:pt x="673" y="271"/>
                  </a:lnTo>
                  <a:lnTo>
                    <a:pt x="674" y="272"/>
                  </a:lnTo>
                  <a:lnTo>
                    <a:pt x="674" y="271"/>
                  </a:lnTo>
                  <a:lnTo>
                    <a:pt x="674" y="272"/>
                  </a:lnTo>
                  <a:lnTo>
                    <a:pt x="674" y="271"/>
                  </a:lnTo>
                  <a:lnTo>
                    <a:pt x="674" y="272"/>
                  </a:lnTo>
                  <a:lnTo>
                    <a:pt x="674" y="271"/>
                  </a:lnTo>
                  <a:lnTo>
                    <a:pt x="675" y="272"/>
                  </a:lnTo>
                  <a:lnTo>
                    <a:pt x="675" y="271"/>
                  </a:lnTo>
                  <a:lnTo>
                    <a:pt x="676" y="272"/>
                  </a:lnTo>
                  <a:lnTo>
                    <a:pt x="676" y="271"/>
                  </a:lnTo>
                  <a:lnTo>
                    <a:pt x="676" y="272"/>
                  </a:lnTo>
                  <a:lnTo>
                    <a:pt x="676" y="271"/>
                  </a:lnTo>
                  <a:lnTo>
                    <a:pt x="677" y="272"/>
                  </a:lnTo>
                  <a:lnTo>
                    <a:pt x="677" y="271"/>
                  </a:lnTo>
                  <a:lnTo>
                    <a:pt x="678" y="272"/>
                  </a:lnTo>
                  <a:lnTo>
                    <a:pt x="678" y="271"/>
                  </a:lnTo>
                  <a:lnTo>
                    <a:pt x="678" y="272"/>
                  </a:lnTo>
                  <a:lnTo>
                    <a:pt x="678" y="271"/>
                  </a:lnTo>
                  <a:lnTo>
                    <a:pt x="678" y="272"/>
                  </a:lnTo>
                  <a:lnTo>
                    <a:pt x="678" y="271"/>
                  </a:lnTo>
                  <a:lnTo>
                    <a:pt x="679" y="272"/>
                  </a:lnTo>
                  <a:lnTo>
                    <a:pt x="679" y="271"/>
                  </a:lnTo>
                  <a:lnTo>
                    <a:pt x="679" y="272"/>
                  </a:lnTo>
                  <a:lnTo>
                    <a:pt x="679" y="271"/>
                  </a:lnTo>
                  <a:lnTo>
                    <a:pt x="680" y="272"/>
                  </a:lnTo>
                  <a:lnTo>
                    <a:pt x="680" y="271"/>
                  </a:lnTo>
                  <a:lnTo>
                    <a:pt x="681" y="272"/>
                  </a:lnTo>
                  <a:lnTo>
                    <a:pt x="681" y="271"/>
                  </a:lnTo>
                  <a:lnTo>
                    <a:pt x="681" y="272"/>
                  </a:lnTo>
                  <a:lnTo>
                    <a:pt x="681" y="271"/>
                  </a:lnTo>
                  <a:lnTo>
                    <a:pt x="682" y="272"/>
                  </a:lnTo>
                  <a:lnTo>
                    <a:pt x="682" y="271"/>
                  </a:lnTo>
                  <a:lnTo>
                    <a:pt x="682" y="272"/>
                  </a:lnTo>
                  <a:lnTo>
                    <a:pt x="682" y="271"/>
                  </a:lnTo>
                  <a:lnTo>
                    <a:pt x="682" y="272"/>
                  </a:lnTo>
                  <a:lnTo>
                    <a:pt x="682" y="271"/>
                  </a:lnTo>
                  <a:lnTo>
                    <a:pt x="683" y="272"/>
                  </a:lnTo>
                  <a:lnTo>
                    <a:pt x="683" y="271"/>
                  </a:lnTo>
                  <a:lnTo>
                    <a:pt x="683" y="272"/>
                  </a:lnTo>
                  <a:lnTo>
                    <a:pt x="683" y="271"/>
                  </a:lnTo>
                  <a:lnTo>
                    <a:pt x="684" y="272"/>
                  </a:lnTo>
                  <a:lnTo>
                    <a:pt x="684" y="271"/>
                  </a:lnTo>
                  <a:lnTo>
                    <a:pt x="684" y="272"/>
                  </a:lnTo>
                  <a:lnTo>
                    <a:pt x="684" y="271"/>
                  </a:lnTo>
                  <a:lnTo>
                    <a:pt x="684" y="272"/>
                  </a:lnTo>
                  <a:lnTo>
                    <a:pt x="684" y="271"/>
                  </a:lnTo>
                  <a:lnTo>
                    <a:pt x="685" y="272"/>
                  </a:lnTo>
                  <a:lnTo>
                    <a:pt x="685" y="271"/>
                  </a:lnTo>
                  <a:lnTo>
                    <a:pt x="685" y="272"/>
                  </a:lnTo>
                  <a:lnTo>
                    <a:pt x="686" y="272"/>
                  </a:lnTo>
                  <a:lnTo>
                    <a:pt x="686" y="271"/>
                  </a:lnTo>
                  <a:lnTo>
                    <a:pt x="686" y="272"/>
                  </a:lnTo>
                  <a:lnTo>
                    <a:pt x="686" y="271"/>
                  </a:lnTo>
                  <a:lnTo>
                    <a:pt x="687" y="272"/>
                  </a:lnTo>
                  <a:lnTo>
                    <a:pt x="687" y="271"/>
                  </a:lnTo>
                  <a:lnTo>
                    <a:pt x="687" y="272"/>
                  </a:lnTo>
                  <a:lnTo>
                    <a:pt x="687" y="271"/>
                  </a:lnTo>
                  <a:lnTo>
                    <a:pt x="688" y="272"/>
                  </a:lnTo>
                  <a:lnTo>
                    <a:pt x="688" y="271"/>
                  </a:lnTo>
                  <a:lnTo>
                    <a:pt x="688" y="272"/>
                  </a:lnTo>
                  <a:lnTo>
                    <a:pt x="688" y="271"/>
                  </a:lnTo>
                  <a:lnTo>
                    <a:pt x="689" y="272"/>
                  </a:lnTo>
                  <a:lnTo>
                    <a:pt x="689" y="271"/>
                  </a:lnTo>
                  <a:lnTo>
                    <a:pt x="689" y="272"/>
                  </a:lnTo>
                  <a:lnTo>
                    <a:pt x="689" y="271"/>
                  </a:lnTo>
                  <a:lnTo>
                    <a:pt x="689" y="272"/>
                  </a:lnTo>
                  <a:lnTo>
                    <a:pt x="689" y="271"/>
                  </a:lnTo>
                  <a:lnTo>
                    <a:pt x="690" y="272"/>
                  </a:lnTo>
                  <a:lnTo>
                    <a:pt x="690" y="271"/>
                  </a:lnTo>
                  <a:lnTo>
                    <a:pt x="690" y="272"/>
                  </a:lnTo>
                  <a:lnTo>
                    <a:pt x="690" y="271"/>
                  </a:lnTo>
                  <a:lnTo>
                    <a:pt x="691" y="272"/>
                  </a:lnTo>
                  <a:lnTo>
                    <a:pt x="691" y="271"/>
                  </a:lnTo>
                  <a:lnTo>
                    <a:pt x="691" y="272"/>
                  </a:lnTo>
                  <a:lnTo>
                    <a:pt x="691" y="271"/>
                  </a:lnTo>
                  <a:lnTo>
                    <a:pt x="692" y="272"/>
                  </a:lnTo>
                  <a:lnTo>
                    <a:pt x="692" y="271"/>
                  </a:lnTo>
                  <a:lnTo>
                    <a:pt x="693" y="272"/>
                  </a:lnTo>
                  <a:lnTo>
                    <a:pt x="693" y="271"/>
                  </a:lnTo>
                  <a:lnTo>
                    <a:pt x="693" y="272"/>
                  </a:lnTo>
                  <a:lnTo>
                    <a:pt x="693" y="271"/>
                  </a:lnTo>
                  <a:lnTo>
                    <a:pt x="694" y="272"/>
                  </a:lnTo>
                  <a:lnTo>
                    <a:pt x="694" y="271"/>
                  </a:lnTo>
                  <a:lnTo>
                    <a:pt x="694" y="272"/>
                  </a:lnTo>
                  <a:lnTo>
                    <a:pt x="694" y="271"/>
                  </a:lnTo>
                  <a:lnTo>
                    <a:pt x="694" y="272"/>
                  </a:lnTo>
                  <a:lnTo>
                    <a:pt x="694" y="271"/>
                  </a:lnTo>
                  <a:lnTo>
                    <a:pt x="695" y="272"/>
                  </a:lnTo>
                  <a:lnTo>
                    <a:pt x="695" y="271"/>
                  </a:lnTo>
                  <a:lnTo>
                    <a:pt x="695" y="272"/>
                  </a:lnTo>
                  <a:lnTo>
                    <a:pt x="696" y="272"/>
                  </a:lnTo>
                  <a:lnTo>
                    <a:pt x="696" y="271"/>
                  </a:lnTo>
                  <a:lnTo>
                    <a:pt x="696" y="272"/>
                  </a:lnTo>
                  <a:lnTo>
                    <a:pt x="697" y="272"/>
                  </a:lnTo>
                  <a:lnTo>
                    <a:pt x="697" y="271"/>
                  </a:lnTo>
                  <a:lnTo>
                    <a:pt x="697" y="272"/>
                  </a:lnTo>
                  <a:lnTo>
                    <a:pt x="697" y="271"/>
                  </a:lnTo>
                  <a:lnTo>
                    <a:pt x="698" y="272"/>
                  </a:lnTo>
                  <a:lnTo>
                    <a:pt x="698" y="271"/>
                  </a:lnTo>
                  <a:lnTo>
                    <a:pt x="698" y="272"/>
                  </a:lnTo>
                  <a:lnTo>
                    <a:pt x="699" y="272"/>
                  </a:lnTo>
                  <a:lnTo>
                    <a:pt x="699" y="271"/>
                  </a:lnTo>
                  <a:lnTo>
                    <a:pt x="699" y="272"/>
                  </a:lnTo>
                  <a:lnTo>
                    <a:pt x="699" y="271"/>
                  </a:lnTo>
                  <a:lnTo>
                    <a:pt x="700" y="272"/>
                  </a:lnTo>
                  <a:lnTo>
                    <a:pt x="701" y="272"/>
                  </a:lnTo>
                  <a:lnTo>
                    <a:pt x="701" y="271"/>
                  </a:lnTo>
                  <a:lnTo>
                    <a:pt x="701" y="272"/>
                  </a:lnTo>
                  <a:lnTo>
                    <a:pt x="701" y="271"/>
                  </a:lnTo>
                  <a:lnTo>
                    <a:pt x="701" y="272"/>
                  </a:lnTo>
                  <a:lnTo>
                    <a:pt x="701" y="271"/>
                  </a:lnTo>
                  <a:lnTo>
                    <a:pt x="702" y="272"/>
                  </a:lnTo>
                  <a:lnTo>
                    <a:pt x="702" y="271"/>
                  </a:lnTo>
                  <a:lnTo>
                    <a:pt x="702" y="272"/>
                  </a:lnTo>
                  <a:lnTo>
                    <a:pt x="702" y="271"/>
                  </a:lnTo>
                  <a:lnTo>
                    <a:pt x="703" y="272"/>
                  </a:lnTo>
                  <a:lnTo>
                    <a:pt x="703" y="271"/>
                  </a:lnTo>
                  <a:lnTo>
                    <a:pt x="703" y="272"/>
                  </a:lnTo>
                  <a:lnTo>
                    <a:pt x="703" y="271"/>
                  </a:lnTo>
                  <a:lnTo>
                    <a:pt x="704" y="272"/>
                  </a:lnTo>
                  <a:lnTo>
                    <a:pt x="704" y="271"/>
                  </a:lnTo>
                  <a:lnTo>
                    <a:pt x="704" y="272"/>
                  </a:lnTo>
                  <a:lnTo>
                    <a:pt x="704" y="271"/>
                  </a:lnTo>
                  <a:lnTo>
                    <a:pt x="704" y="272"/>
                  </a:lnTo>
                  <a:lnTo>
                    <a:pt x="704" y="271"/>
                  </a:lnTo>
                  <a:lnTo>
                    <a:pt x="705" y="272"/>
                  </a:lnTo>
                  <a:lnTo>
                    <a:pt x="705" y="271"/>
                  </a:lnTo>
                  <a:lnTo>
                    <a:pt x="705" y="272"/>
                  </a:lnTo>
                  <a:lnTo>
                    <a:pt x="705" y="271"/>
                  </a:lnTo>
                  <a:lnTo>
                    <a:pt x="705" y="272"/>
                  </a:lnTo>
                  <a:lnTo>
                    <a:pt x="706" y="272"/>
                  </a:lnTo>
                  <a:lnTo>
                    <a:pt x="706" y="271"/>
                  </a:lnTo>
                  <a:lnTo>
                    <a:pt x="706" y="272"/>
                  </a:lnTo>
                  <a:lnTo>
                    <a:pt x="706" y="271"/>
                  </a:lnTo>
                  <a:lnTo>
                    <a:pt x="706" y="272"/>
                  </a:lnTo>
                  <a:lnTo>
                    <a:pt x="707" y="272"/>
                  </a:lnTo>
                  <a:lnTo>
                    <a:pt x="707" y="271"/>
                  </a:lnTo>
                  <a:lnTo>
                    <a:pt x="707" y="272"/>
                  </a:lnTo>
                  <a:lnTo>
                    <a:pt x="707" y="271"/>
                  </a:lnTo>
                  <a:lnTo>
                    <a:pt x="707" y="272"/>
                  </a:lnTo>
                  <a:lnTo>
                    <a:pt x="708" y="272"/>
                  </a:lnTo>
                  <a:lnTo>
                    <a:pt x="708" y="271"/>
                  </a:lnTo>
                  <a:lnTo>
                    <a:pt x="708" y="272"/>
                  </a:lnTo>
                  <a:lnTo>
                    <a:pt x="708" y="271"/>
                  </a:lnTo>
                  <a:lnTo>
                    <a:pt x="709" y="272"/>
                  </a:lnTo>
                  <a:lnTo>
                    <a:pt x="709" y="271"/>
                  </a:lnTo>
                  <a:lnTo>
                    <a:pt x="709" y="272"/>
                  </a:lnTo>
                  <a:lnTo>
                    <a:pt x="710" y="272"/>
                  </a:lnTo>
                  <a:lnTo>
                    <a:pt x="710" y="271"/>
                  </a:lnTo>
                  <a:lnTo>
                    <a:pt x="710" y="272"/>
                  </a:lnTo>
                  <a:lnTo>
                    <a:pt x="710" y="271"/>
                  </a:lnTo>
                  <a:lnTo>
                    <a:pt x="710" y="272"/>
                  </a:lnTo>
                  <a:lnTo>
                    <a:pt x="710" y="271"/>
                  </a:lnTo>
                  <a:lnTo>
                    <a:pt x="711" y="272"/>
                  </a:lnTo>
                  <a:lnTo>
                    <a:pt x="711" y="271"/>
                  </a:lnTo>
                  <a:lnTo>
                    <a:pt x="711" y="272"/>
                  </a:lnTo>
                  <a:lnTo>
                    <a:pt x="711" y="271"/>
                  </a:lnTo>
                  <a:lnTo>
                    <a:pt x="711" y="272"/>
                  </a:lnTo>
                  <a:lnTo>
                    <a:pt x="711" y="271"/>
                  </a:lnTo>
                  <a:lnTo>
                    <a:pt x="712" y="272"/>
                  </a:lnTo>
                  <a:lnTo>
                    <a:pt x="712" y="271"/>
                  </a:lnTo>
                  <a:lnTo>
                    <a:pt x="712" y="272"/>
                  </a:lnTo>
                  <a:lnTo>
                    <a:pt x="712" y="271"/>
                  </a:lnTo>
                  <a:lnTo>
                    <a:pt x="713" y="272"/>
                  </a:lnTo>
                  <a:lnTo>
                    <a:pt x="713" y="271"/>
                  </a:lnTo>
                  <a:lnTo>
                    <a:pt x="713" y="272"/>
                  </a:lnTo>
                  <a:lnTo>
                    <a:pt x="713" y="271"/>
                  </a:lnTo>
                  <a:lnTo>
                    <a:pt x="713" y="272"/>
                  </a:lnTo>
                  <a:lnTo>
                    <a:pt x="714" y="272"/>
                  </a:lnTo>
                  <a:lnTo>
                    <a:pt x="714" y="271"/>
                  </a:lnTo>
                  <a:lnTo>
                    <a:pt x="714" y="272"/>
                  </a:lnTo>
                  <a:lnTo>
                    <a:pt x="714" y="271"/>
                  </a:lnTo>
                  <a:lnTo>
                    <a:pt x="714" y="272"/>
                  </a:lnTo>
                  <a:lnTo>
                    <a:pt x="714" y="271"/>
                  </a:lnTo>
                  <a:lnTo>
                    <a:pt x="715" y="272"/>
                  </a:lnTo>
                  <a:lnTo>
                    <a:pt x="715" y="271"/>
                  </a:lnTo>
                  <a:lnTo>
                    <a:pt x="715" y="272"/>
                  </a:lnTo>
                  <a:lnTo>
                    <a:pt x="715" y="271"/>
                  </a:lnTo>
                  <a:lnTo>
                    <a:pt x="715" y="272"/>
                  </a:lnTo>
                  <a:lnTo>
                    <a:pt x="715" y="271"/>
                  </a:lnTo>
                  <a:lnTo>
                    <a:pt x="716" y="272"/>
                  </a:lnTo>
                  <a:lnTo>
                    <a:pt x="716" y="271"/>
                  </a:lnTo>
                  <a:lnTo>
                    <a:pt x="716" y="272"/>
                  </a:lnTo>
                  <a:lnTo>
                    <a:pt x="716" y="271"/>
                  </a:lnTo>
                  <a:lnTo>
                    <a:pt x="717" y="272"/>
                  </a:lnTo>
                  <a:lnTo>
                    <a:pt x="717" y="271"/>
                  </a:lnTo>
                  <a:lnTo>
                    <a:pt x="717" y="272"/>
                  </a:lnTo>
                  <a:lnTo>
                    <a:pt x="717" y="271"/>
                  </a:lnTo>
                  <a:lnTo>
                    <a:pt x="717" y="272"/>
                  </a:lnTo>
                  <a:lnTo>
                    <a:pt x="717" y="271"/>
                  </a:lnTo>
                  <a:lnTo>
                    <a:pt x="718" y="272"/>
                  </a:lnTo>
                  <a:lnTo>
                    <a:pt x="718" y="271"/>
                  </a:lnTo>
                  <a:lnTo>
                    <a:pt x="718" y="272"/>
                  </a:lnTo>
                  <a:lnTo>
                    <a:pt x="718" y="271"/>
                  </a:lnTo>
                  <a:lnTo>
                    <a:pt x="718" y="272"/>
                  </a:lnTo>
                  <a:lnTo>
                    <a:pt x="718" y="271"/>
                  </a:lnTo>
                  <a:lnTo>
                    <a:pt x="719" y="272"/>
                  </a:lnTo>
                  <a:lnTo>
                    <a:pt x="719" y="271"/>
                  </a:lnTo>
                  <a:lnTo>
                    <a:pt x="719" y="272"/>
                  </a:lnTo>
                  <a:lnTo>
                    <a:pt x="719" y="271"/>
                  </a:lnTo>
                  <a:lnTo>
                    <a:pt x="719" y="272"/>
                  </a:lnTo>
                  <a:lnTo>
                    <a:pt x="719" y="271"/>
                  </a:lnTo>
                  <a:lnTo>
                    <a:pt x="720" y="272"/>
                  </a:lnTo>
                  <a:lnTo>
                    <a:pt x="720" y="271"/>
                  </a:lnTo>
                  <a:lnTo>
                    <a:pt x="720" y="272"/>
                  </a:lnTo>
                  <a:lnTo>
                    <a:pt x="720" y="271"/>
                  </a:lnTo>
                  <a:lnTo>
                    <a:pt x="721" y="272"/>
                  </a:lnTo>
                  <a:lnTo>
                    <a:pt x="721" y="271"/>
                  </a:lnTo>
                  <a:lnTo>
                    <a:pt x="721" y="272"/>
                  </a:lnTo>
                  <a:lnTo>
                    <a:pt x="721" y="271"/>
                  </a:lnTo>
                  <a:lnTo>
                    <a:pt x="722" y="272"/>
                  </a:lnTo>
                  <a:lnTo>
                    <a:pt x="722" y="271"/>
                  </a:lnTo>
                  <a:lnTo>
                    <a:pt x="722" y="272"/>
                  </a:lnTo>
                  <a:lnTo>
                    <a:pt x="722" y="271"/>
                  </a:lnTo>
                  <a:lnTo>
                    <a:pt x="722" y="272"/>
                  </a:lnTo>
                  <a:lnTo>
                    <a:pt x="722" y="271"/>
                  </a:lnTo>
                  <a:lnTo>
                    <a:pt x="723" y="272"/>
                  </a:lnTo>
                  <a:lnTo>
                    <a:pt x="723" y="271"/>
                  </a:lnTo>
                  <a:lnTo>
                    <a:pt x="723" y="272"/>
                  </a:lnTo>
                  <a:lnTo>
                    <a:pt x="723" y="271"/>
                  </a:lnTo>
                  <a:lnTo>
                    <a:pt x="723" y="272"/>
                  </a:lnTo>
                  <a:lnTo>
                    <a:pt x="724" y="272"/>
                  </a:lnTo>
                  <a:lnTo>
                    <a:pt x="724" y="271"/>
                  </a:lnTo>
                  <a:lnTo>
                    <a:pt x="724" y="272"/>
                  </a:lnTo>
                  <a:lnTo>
                    <a:pt x="725" y="272"/>
                  </a:lnTo>
                  <a:lnTo>
                    <a:pt x="725" y="271"/>
                  </a:lnTo>
                  <a:lnTo>
                    <a:pt x="725" y="272"/>
                  </a:lnTo>
                  <a:lnTo>
                    <a:pt x="725" y="271"/>
                  </a:lnTo>
                  <a:lnTo>
                    <a:pt x="725" y="272"/>
                  </a:lnTo>
                  <a:lnTo>
                    <a:pt x="726" y="272"/>
                  </a:lnTo>
                  <a:lnTo>
                    <a:pt x="726" y="271"/>
                  </a:lnTo>
                </a:path>
              </a:pathLst>
            </a:custGeom>
            <a:solidFill>
              <a:srgbClr val="0000FF"/>
            </a:solidFill>
            <a:ln w="9525">
              <a:solidFill>
                <a:srgbClr val="0000FF"/>
              </a:solidFill>
              <a:prstDash val="solid"/>
              <a:round/>
              <a:headEnd/>
              <a:tailEnd/>
            </a:ln>
          </p:spPr>
          <p:txBody>
            <a:bodyPr/>
            <a:lstStyle/>
            <a:p>
              <a:endParaRPr lang="en-US"/>
            </a:p>
          </p:txBody>
        </p:sp>
        <p:sp>
          <p:nvSpPr>
            <p:cNvPr id="3283" name="Rectangle 211"/>
            <p:cNvSpPr>
              <a:spLocks noChangeArrowheads="1"/>
            </p:cNvSpPr>
            <p:nvPr/>
          </p:nvSpPr>
          <p:spPr bwMode="auto">
            <a:xfrm>
              <a:off x="390" y="2024"/>
              <a:ext cx="595" cy="116"/>
            </a:xfrm>
            <a:prstGeom prst="rect">
              <a:avLst/>
            </a:prstGeom>
            <a:noFill/>
            <a:ln w="9525">
              <a:noFill/>
              <a:miter lim="800000"/>
              <a:headEnd/>
              <a:tailEnd/>
            </a:ln>
            <a:effectLst/>
          </p:spPr>
          <p:txBody>
            <a:bodyPr>
              <a:spAutoFit/>
            </a:bodyPr>
            <a:lstStyle/>
            <a:p>
              <a:pPr>
                <a:lnSpc>
                  <a:spcPct val="50000"/>
                </a:lnSpc>
                <a:spcBef>
                  <a:spcPct val="50000"/>
                </a:spcBef>
              </a:pPr>
              <a:r>
                <a:rPr lang="en-US" sz="1200" b="1">
                  <a:solidFill>
                    <a:srgbClr val="000000"/>
                  </a:solidFill>
                </a:rPr>
                <a:t>429.22623</a:t>
              </a:r>
            </a:p>
          </p:txBody>
        </p:sp>
        <p:sp>
          <p:nvSpPr>
            <p:cNvPr id="3284" name="Text Box 212"/>
            <p:cNvSpPr txBox="1">
              <a:spLocks noChangeArrowheads="1"/>
            </p:cNvSpPr>
            <p:nvPr/>
          </p:nvSpPr>
          <p:spPr bwMode="auto">
            <a:xfrm>
              <a:off x="1738" y="690"/>
              <a:ext cx="885" cy="192"/>
            </a:xfrm>
            <a:prstGeom prst="rect">
              <a:avLst/>
            </a:prstGeom>
            <a:noFill/>
            <a:ln w="9525">
              <a:noFill/>
              <a:miter lim="800000"/>
              <a:headEnd/>
              <a:tailEnd/>
            </a:ln>
            <a:effectLst/>
          </p:spPr>
          <p:txBody>
            <a:bodyPr wrap="none">
              <a:spAutoFit/>
            </a:bodyPr>
            <a:lstStyle/>
            <a:p>
              <a:pPr algn="ctr"/>
              <a:r>
                <a:rPr lang="en-US" sz="1400" b="1">
                  <a:solidFill>
                    <a:srgbClr val="0000FF"/>
                  </a:solidFill>
                </a:rPr>
                <a:t>Deuterated (D)</a:t>
              </a:r>
            </a:p>
          </p:txBody>
        </p:sp>
        <p:sp>
          <p:nvSpPr>
            <p:cNvPr id="3285" name="Text Box 213"/>
            <p:cNvSpPr txBox="1">
              <a:spLocks noChangeArrowheads="1"/>
            </p:cNvSpPr>
            <p:nvPr/>
          </p:nvSpPr>
          <p:spPr bwMode="auto">
            <a:xfrm>
              <a:off x="1726" y="1924"/>
              <a:ext cx="885" cy="192"/>
            </a:xfrm>
            <a:prstGeom prst="rect">
              <a:avLst/>
            </a:prstGeom>
            <a:noFill/>
            <a:ln w="9525">
              <a:noFill/>
              <a:miter lim="800000"/>
              <a:headEnd/>
              <a:tailEnd/>
            </a:ln>
            <a:effectLst/>
          </p:spPr>
          <p:txBody>
            <a:bodyPr wrap="none">
              <a:spAutoFit/>
            </a:bodyPr>
            <a:lstStyle/>
            <a:p>
              <a:pPr algn="ctr"/>
              <a:r>
                <a:rPr lang="en-US" sz="1400" b="1"/>
                <a:t>Protonated (P)</a:t>
              </a:r>
            </a:p>
          </p:txBody>
        </p:sp>
        <p:sp>
          <p:nvSpPr>
            <p:cNvPr id="3286" name="Rectangle 214"/>
            <p:cNvSpPr>
              <a:spLocks noChangeArrowheads="1"/>
            </p:cNvSpPr>
            <p:nvPr/>
          </p:nvSpPr>
          <p:spPr bwMode="auto">
            <a:xfrm>
              <a:off x="1105" y="1545"/>
              <a:ext cx="567" cy="116"/>
            </a:xfrm>
            <a:prstGeom prst="rect">
              <a:avLst/>
            </a:prstGeom>
            <a:noFill/>
            <a:ln w="9525">
              <a:noFill/>
              <a:miter lim="800000"/>
              <a:headEnd/>
              <a:tailEnd/>
            </a:ln>
            <a:effectLst/>
          </p:spPr>
          <p:txBody>
            <a:bodyPr wrap="none">
              <a:spAutoFit/>
            </a:bodyPr>
            <a:lstStyle/>
            <a:p>
              <a:pPr>
                <a:lnSpc>
                  <a:spcPct val="50000"/>
                </a:lnSpc>
                <a:spcBef>
                  <a:spcPct val="50000"/>
                </a:spcBef>
              </a:pPr>
              <a:r>
                <a:rPr lang="en-US" sz="1200" b="1">
                  <a:solidFill>
                    <a:srgbClr val="000000"/>
                  </a:solidFill>
                </a:rPr>
                <a:t>430.22990</a:t>
              </a:r>
            </a:p>
          </p:txBody>
        </p:sp>
        <p:sp>
          <p:nvSpPr>
            <p:cNvPr id="3287" name="Rectangle 215"/>
            <p:cNvSpPr>
              <a:spLocks noChangeArrowheads="1"/>
            </p:cNvSpPr>
            <p:nvPr/>
          </p:nvSpPr>
          <p:spPr bwMode="auto">
            <a:xfrm>
              <a:off x="1808" y="1660"/>
              <a:ext cx="567" cy="173"/>
            </a:xfrm>
            <a:prstGeom prst="rect">
              <a:avLst/>
            </a:prstGeom>
            <a:noFill/>
            <a:ln w="9525">
              <a:noFill/>
              <a:miter lim="800000"/>
              <a:headEnd/>
              <a:tailEnd/>
            </a:ln>
            <a:effectLst/>
          </p:spPr>
          <p:txBody>
            <a:bodyPr wrap="none">
              <a:spAutoFit/>
            </a:bodyPr>
            <a:lstStyle/>
            <a:p>
              <a:r>
                <a:rPr lang="en-US" sz="1200" b="1">
                  <a:solidFill>
                    <a:srgbClr val="000000"/>
                  </a:solidFill>
                </a:rPr>
                <a:t>431.23346</a:t>
              </a:r>
            </a:p>
          </p:txBody>
        </p:sp>
        <p:sp>
          <p:nvSpPr>
            <p:cNvPr id="3288" name="Line 216"/>
            <p:cNvSpPr>
              <a:spLocks noChangeShapeType="1"/>
            </p:cNvSpPr>
            <p:nvPr/>
          </p:nvSpPr>
          <p:spPr bwMode="auto">
            <a:xfrm flipH="1" flipV="1">
              <a:off x="1794" y="1439"/>
              <a:ext cx="127" cy="232"/>
            </a:xfrm>
            <a:prstGeom prst="line">
              <a:avLst/>
            </a:prstGeom>
            <a:noFill/>
            <a:ln w="19050">
              <a:solidFill>
                <a:schemeClr val="tx1"/>
              </a:solidFill>
              <a:round/>
              <a:headEnd/>
              <a:tailEnd type="triangle" w="med" len="med"/>
            </a:ln>
            <a:effectLst/>
          </p:spPr>
          <p:txBody>
            <a:bodyPr/>
            <a:lstStyle/>
            <a:p>
              <a:endParaRPr lang="en-US"/>
            </a:p>
          </p:txBody>
        </p:sp>
        <p:sp>
          <p:nvSpPr>
            <p:cNvPr id="3289" name="Rectangle 217"/>
            <p:cNvSpPr>
              <a:spLocks noChangeArrowheads="1"/>
            </p:cNvSpPr>
            <p:nvPr/>
          </p:nvSpPr>
          <p:spPr bwMode="auto">
            <a:xfrm>
              <a:off x="408" y="1206"/>
              <a:ext cx="567" cy="173"/>
            </a:xfrm>
            <a:prstGeom prst="rect">
              <a:avLst/>
            </a:prstGeom>
            <a:noFill/>
            <a:ln w="9525">
              <a:noFill/>
              <a:miter lim="800000"/>
              <a:headEnd/>
              <a:tailEnd/>
            </a:ln>
            <a:effectLst/>
          </p:spPr>
          <p:txBody>
            <a:bodyPr wrap="none">
              <a:spAutoFit/>
            </a:bodyPr>
            <a:lstStyle/>
            <a:p>
              <a:r>
                <a:rPr lang="en-US" sz="1200" b="1"/>
                <a:t>429.22657</a:t>
              </a:r>
            </a:p>
          </p:txBody>
        </p:sp>
        <p:sp>
          <p:nvSpPr>
            <p:cNvPr id="3290" name="Rectangle 218"/>
            <p:cNvSpPr>
              <a:spLocks noChangeArrowheads="1"/>
            </p:cNvSpPr>
            <p:nvPr/>
          </p:nvSpPr>
          <p:spPr bwMode="auto">
            <a:xfrm>
              <a:off x="660" y="977"/>
              <a:ext cx="567" cy="173"/>
            </a:xfrm>
            <a:prstGeom prst="rect">
              <a:avLst/>
            </a:prstGeom>
            <a:noFill/>
            <a:ln w="9525">
              <a:noFill/>
              <a:miter lim="800000"/>
              <a:headEnd/>
              <a:tailEnd/>
            </a:ln>
            <a:effectLst/>
          </p:spPr>
          <p:txBody>
            <a:bodyPr wrap="none">
              <a:spAutoFit/>
            </a:bodyPr>
            <a:lstStyle/>
            <a:p>
              <a:r>
                <a:rPr lang="en-US" sz="1200" b="1">
                  <a:solidFill>
                    <a:srgbClr val="FF0000"/>
                  </a:solidFill>
                </a:rPr>
                <a:t>430.22835</a:t>
              </a:r>
            </a:p>
          </p:txBody>
        </p:sp>
        <p:sp>
          <p:nvSpPr>
            <p:cNvPr id="3291" name="Line 219"/>
            <p:cNvSpPr>
              <a:spLocks noChangeShapeType="1"/>
            </p:cNvSpPr>
            <p:nvPr/>
          </p:nvSpPr>
          <p:spPr bwMode="auto">
            <a:xfrm>
              <a:off x="1111" y="1130"/>
              <a:ext cx="247" cy="247"/>
            </a:xfrm>
            <a:prstGeom prst="line">
              <a:avLst/>
            </a:prstGeom>
            <a:noFill/>
            <a:ln w="19050">
              <a:solidFill>
                <a:schemeClr val="tx1"/>
              </a:solidFill>
              <a:round/>
              <a:headEnd/>
              <a:tailEnd type="triangle" w="med" len="med"/>
            </a:ln>
            <a:effectLst/>
          </p:spPr>
          <p:txBody>
            <a:bodyPr/>
            <a:lstStyle/>
            <a:p>
              <a:endParaRPr lang="en-US"/>
            </a:p>
          </p:txBody>
        </p:sp>
        <p:sp>
          <p:nvSpPr>
            <p:cNvPr id="3292" name="Rectangle 220"/>
            <p:cNvSpPr>
              <a:spLocks noChangeArrowheads="1"/>
            </p:cNvSpPr>
            <p:nvPr/>
          </p:nvSpPr>
          <p:spPr bwMode="auto">
            <a:xfrm>
              <a:off x="662" y="599"/>
              <a:ext cx="594" cy="173"/>
            </a:xfrm>
            <a:prstGeom prst="rect">
              <a:avLst/>
            </a:prstGeom>
            <a:noFill/>
            <a:ln w="9525">
              <a:noFill/>
              <a:miter lim="800000"/>
              <a:headEnd/>
              <a:tailEnd/>
            </a:ln>
            <a:effectLst/>
          </p:spPr>
          <p:txBody>
            <a:bodyPr wrap="none">
              <a:spAutoFit/>
            </a:bodyPr>
            <a:lstStyle/>
            <a:p>
              <a:r>
                <a:rPr lang="en-US" sz="1200" b="1">
                  <a:solidFill>
                    <a:srgbClr val="FF0000"/>
                  </a:solidFill>
                </a:rPr>
                <a:t>430.23262</a:t>
              </a:r>
              <a:r>
                <a:rPr lang="en-US" sz="1200"/>
                <a:t> </a:t>
              </a:r>
            </a:p>
          </p:txBody>
        </p:sp>
        <p:sp>
          <p:nvSpPr>
            <p:cNvPr id="3293" name="Line 221"/>
            <p:cNvSpPr>
              <a:spLocks noChangeShapeType="1"/>
            </p:cNvSpPr>
            <p:nvPr/>
          </p:nvSpPr>
          <p:spPr bwMode="auto">
            <a:xfrm flipV="1">
              <a:off x="1187" y="683"/>
              <a:ext cx="172" cy="1"/>
            </a:xfrm>
            <a:prstGeom prst="line">
              <a:avLst/>
            </a:prstGeom>
            <a:noFill/>
            <a:ln w="9525">
              <a:solidFill>
                <a:schemeClr val="tx1"/>
              </a:solidFill>
              <a:round/>
              <a:headEnd/>
              <a:tailEnd type="triangle" w="med" len="med"/>
            </a:ln>
            <a:effectLst/>
          </p:spPr>
          <p:txBody>
            <a:bodyPr/>
            <a:lstStyle/>
            <a:p>
              <a:endParaRPr lang="en-US"/>
            </a:p>
          </p:txBody>
        </p:sp>
        <p:sp>
          <p:nvSpPr>
            <p:cNvPr id="3294" name="Rectangle 222"/>
            <p:cNvSpPr>
              <a:spLocks noChangeArrowheads="1"/>
            </p:cNvSpPr>
            <p:nvPr/>
          </p:nvSpPr>
          <p:spPr bwMode="auto">
            <a:xfrm>
              <a:off x="1720" y="1123"/>
              <a:ext cx="567" cy="116"/>
            </a:xfrm>
            <a:prstGeom prst="rect">
              <a:avLst/>
            </a:prstGeom>
            <a:noFill/>
            <a:ln w="9525">
              <a:noFill/>
              <a:miter lim="800000"/>
              <a:headEnd/>
              <a:tailEnd/>
            </a:ln>
            <a:effectLst/>
          </p:spPr>
          <p:txBody>
            <a:bodyPr wrap="none">
              <a:spAutoFit/>
            </a:bodyPr>
            <a:lstStyle/>
            <a:p>
              <a:pPr>
                <a:lnSpc>
                  <a:spcPct val="50000"/>
                </a:lnSpc>
                <a:spcBef>
                  <a:spcPct val="50000"/>
                </a:spcBef>
              </a:pPr>
              <a:r>
                <a:rPr lang="en-US" sz="1200" b="1"/>
                <a:t>431.23617</a:t>
              </a:r>
            </a:p>
          </p:txBody>
        </p:sp>
        <p:sp>
          <p:nvSpPr>
            <p:cNvPr id="3295" name="Rectangle 223"/>
            <p:cNvSpPr>
              <a:spLocks noChangeArrowheads="1"/>
            </p:cNvSpPr>
            <p:nvPr/>
          </p:nvSpPr>
          <p:spPr bwMode="auto">
            <a:xfrm>
              <a:off x="2361" y="1083"/>
              <a:ext cx="567" cy="173"/>
            </a:xfrm>
            <a:prstGeom prst="rect">
              <a:avLst/>
            </a:prstGeom>
            <a:noFill/>
            <a:ln w="9525">
              <a:noFill/>
              <a:miter lim="800000"/>
              <a:headEnd/>
              <a:tailEnd/>
            </a:ln>
            <a:effectLst/>
          </p:spPr>
          <p:txBody>
            <a:bodyPr wrap="none">
              <a:spAutoFit/>
            </a:bodyPr>
            <a:lstStyle/>
            <a:p>
              <a:r>
                <a:rPr lang="en-US" sz="1200" b="1"/>
                <a:t>432.23963</a:t>
              </a:r>
            </a:p>
          </p:txBody>
        </p:sp>
        <p:sp>
          <p:nvSpPr>
            <p:cNvPr id="3296" name="Line 224"/>
            <p:cNvSpPr>
              <a:spLocks noChangeShapeType="1"/>
            </p:cNvSpPr>
            <p:nvPr/>
          </p:nvSpPr>
          <p:spPr bwMode="auto">
            <a:xfrm flipH="1">
              <a:off x="2220" y="1207"/>
              <a:ext cx="195" cy="150"/>
            </a:xfrm>
            <a:prstGeom prst="line">
              <a:avLst/>
            </a:prstGeom>
            <a:noFill/>
            <a:ln w="19050">
              <a:solidFill>
                <a:schemeClr val="tx1"/>
              </a:solidFill>
              <a:round/>
              <a:headEnd/>
              <a:tailEnd type="triangle" w="med" len="med"/>
            </a:ln>
            <a:effectLst/>
          </p:spPr>
          <p:txBody>
            <a:bodyPr/>
            <a:lstStyle/>
            <a:p>
              <a:endParaRPr lang="en-US"/>
            </a:p>
          </p:txBody>
        </p:sp>
        <p:sp>
          <p:nvSpPr>
            <p:cNvPr id="3297" name="Text Box 225"/>
            <p:cNvSpPr txBox="1">
              <a:spLocks noChangeArrowheads="1"/>
            </p:cNvSpPr>
            <p:nvPr/>
          </p:nvSpPr>
          <p:spPr bwMode="auto">
            <a:xfrm>
              <a:off x="1123" y="951"/>
              <a:ext cx="169" cy="154"/>
            </a:xfrm>
            <a:prstGeom prst="rect">
              <a:avLst/>
            </a:prstGeom>
            <a:noFill/>
            <a:ln w="9525">
              <a:noFill/>
              <a:miter lim="800000"/>
              <a:headEnd/>
              <a:tailEnd/>
            </a:ln>
            <a:effectLst/>
          </p:spPr>
          <p:txBody>
            <a:bodyPr wrap="none">
              <a:spAutoFit/>
            </a:bodyPr>
            <a:lstStyle/>
            <a:p>
              <a:r>
                <a:rPr lang="en-US" sz="1000" b="1"/>
                <a:t>P</a:t>
              </a:r>
            </a:p>
          </p:txBody>
        </p:sp>
        <p:sp>
          <p:nvSpPr>
            <p:cNvPr id="3298" name="Text Box 226"/>
            <p:cNvSpPr txBox="1">
              <a:spLocks noChangeArrowheads="1"/>
            </p:cNvSpPr>
            <p:nvPr/>
          </p:nvSpPr>
          <p:spPr bwMode="auto">
            <a:xfrm>
              <a:off x="2819" y="1053"/>
              <a:ext cx="174" cy="154"/>
            </a:xfrm>
            <a:prstGeom prst="rect">
              <a:avLst/>
            </a:prstGeom>
            <a:noFill/>
            <a:ln w="9525">
              <a:noFill/>
              <a:miter lim="800000"/>
              <a:headEnd/>
              <a:tailEnd/>
            </a:ln>
            <a:effectLst/>
          </p:spPr>
          <p:txBody>
            <a:bodyPr wrap="none">
              <a:spAutoFit/>
            </a:bodyPr>
            <a:lstStyle/>
            <a:p>
              <a:r>
                <a:rPr lang="en-US" sz="1000" b="1">
                  <a:solidFill>
                    <a:srgbClr val="0000FF"/>
                  </a:solidFill>
                </a:rPr>
                <a:t>D</a:t>
              </a:r>
            </a:p>
          </p:txBody>
        </p:sp>
        <p:sp>
          <p:nvSpPr>
            <p:cNvPr id="3299" name="Text Box 227"/>
            <p:cNvSpPr txBox="1">
              <a:spLocks noChangeArrowheads="1"/>
            </p:cNvSpPr>
            <p:nvPr/>
          </p:nvSpPr>
          <p:spPr bwMode="auto">
            <a:xfrm>
              <a:off x="2188" y="1040"/>
              <a:ext cx="174" cy="154"/>
            </a:xfrm>
            <a:prstGeom prst="rect">
              <a:avLst/>
            </a:prstGeom>
            <a:noFill/>
            <a:ln w="9525">
              <a:noFill/>
              <a:miter lim="800000"/>
              <a:headEnd/>
              <a:tailEnd/>
            </a:ln>
            <a:effectLst/>
          </p:spPr>
          <p:txBody>
            <a:bodyPr wrap="none">
              <a:spAutoFit/>
            </a:bodyPr>
            <a:lstStyle/>
            <a:p>
              <a:r>
                <a:rPr lang="en-US" sz="1000" b="1">
                  <a:solidFill>
                    <a:srgbClr val="0000FF"/>
                  </a:solidFill>
                </a:rPr>
                <a:t>D</a:t>
              </a:r>
            </a:p>
          </p:txBody>
        </p:sp>
        <p:sp>
          <p:nvSpPr>
            <p:cNvPr id="3300" name="Text Box 228"/>
            <p:cNvSpPr txBox="1">
              <a:spLocks noChangeArrowheads="1"/>
            </p:cNvSpPr>
            <p:nvPr/>
          </p:nvSpPr>
          <p:spPr bwMode="auto">
            <a:xfrm>
              <a:off x="1118" y="555"/>
              <a:ext cx="174" cy="154"/>
            </a:xfrm>
            <a:prstGeom prst="rect">
              <a:avLst/>
            </a:prstGeom>
            <a:noFill/>
            <a:ln w="9525">
              <a:noFill/>
              <a:miter lim="800000"/>
              <a:headEnd/>
              <a:tailEnd/>
            </a:ln>
            <a:effectLst/>
          </p:spPr>
          <p:txBody>
            <a:bodyPr wrap="none">
              <a:spAutoFit/>
            </a:bodyPr>
            <a:lstStyle/>
            <a:p>
              <a:r>
                <a:rPr lang="en-US" sz="1000" b="1">
                  <a:solidFill>
                    <a:srgbClr val="0000FF"/>
                  </a:solidFill>
                </a:rPr>
                <a:t>D</a:t>
              </a:r>
            </a:p>
          </p:txBody>
        </p:sp>
        <p:sp>
          <p:nvSpPr>
            <p:cNvPr id="3301" name="Text Box 229"/>
            <p:cNvSpPr txBox="1">
              <a:spLocks noChangeArrowheads="1"/>
            </p:cNvSpPr>
            <p:nvPr/>
          </p:nvSpPr>
          <p:spPr bwMode="auto">
            <a:xfrm>
              <a:off x="863" y="1182"/>
              <a:ext cx="169" cy="154"/>
            </a:xfrm>
            <a:prstGeom prst="rect">
              <a:avLst/>
            </a:prstGeom>
            <a:noFill/>
            <a:ln w="9525">
              <a:noFill/>
              <a:miter lim="800000"/>
              <a:headEnd/>
              <a:tailEnd/>
            </a:ln>
            <a:effectLst/>
          </p:spPr>
          <p:txBody>
            <a:bodyPr wrap="none">
              <a:spAutoFit/>
            </a:bodyPr>
            <a:lstStyle/>
            <a:p>
              <a:r>
                <a:rPr lang="en-US" sz="1000" b="1"/>
                <a:t>P</a:t>
              </a:r>
            </a:p>
          </p:txBody>
        </p:sp>
        <p:sp>
          <p:nvSpPr>
            <p:cNvPr id="3302" name="Text Box 230"/>
            <p:cNvSpPr txBox="1">
              <a:spLocks noChangeArrowheads="1"/>
            </p:cNvSpPr>
            <p:nvPr/>
          </p:nvSpPr>
          <p:spPr bwMode="auto">
            <a:xfrm>
              <a:off x="844" y="1952"/>
              <a:ext cx="169" cy="154"/>
            </a:xfrm>
            <a:prstGeom prst="rect">
              <a:avLst/>
            </a:prstGeom>
            <a:noFill/>
            <a:ln w="9525">
              <a:noFill/>
              <a:miter lim="800000"/>
              <a:headEnd/>
              <a:tailEnd/>
            </a:ln>
            <a:effectLst/>
          </p:spPr>
          <p:txBody>
            <a:bodyPr wrap="none">
              <a:spAutoFit/>
            </a:bodyPr>
            <a:lstStyle/>
            <a:p>
              <a:r>
                <a:rPr lang="en-US" sz="1000" b="1"/>
                <a:t>P</a:t>
              </a:r>
            </a:p>
          </p:txBody>
        </p:sp>
        <p:sp>
          <p:nvSpPr>
            <p:cNvPr id="3303" name="Text Box 231"/>
            <p:cNvSpPr txBox="1">
              <a:spLocks noChangeArrowheads="1"/>
            </p:cNvSpPr>
            <p:nvPr/>
          </p:nvSpPr>
          <p:spPr bwMode="auto">
            <a:xfrm>
              <a:off x="1566" y="1479"/>
              <a:ext cx="169" cy="154"/>
            </a:xfrm>
            <a:prstGeom prst="rect">
              <a:avLst/>
            </a:prstGeom>
            <a:noFill/>
            <a:ln w="9525">
              <a:noFill/>
              <a:miter lim="800000"/>
              <a:headEnd/>
              <a:tailEnd/>
            </a:ln>
            <a:effectLst/>
          </p:spPr>
          <p:txBody>
            <a:bodyPr wrap="none">
              <a:spAutoFit/>
            </a:bodyPr>
            <a:lstStyle/>
            <a:p>
              <a:r>
                <a:rPr lang="en-US" sz="1000" b="1"/>
                <a:t>P</a:t>
              </a:r>
            </a:p>
          </p:txBody>
        </p:sp>
        <p:sp>
          <p:nvSpPr>
            <p:cNvPr id="3304" name="Text Box 232"/>
            <p:cNvSpPr txBox="1">
              <a:spLocks noChangeArrowheads="1"/>
            </p:cNvSpPr>
            <p:nvPr/>
          </p:nvSpPr>
          <p:spPr bwMode="auto">
            <a:xfrm>
              <a:off x="2269" y="1628"/>
              <a:ext cx="169" cy="154"/>
            </a:xfrm>
            <a:prstGeom prst="rect">
              <a:avLst/>
            </a:prstGeom>
            <a:noFill/>
            <a:ln w="9525">
              <a:noFill/>
              <a:miter lim="800000"/>
              <a:headEnd/>
              <a:tailEnd/>
            </a:ln>
            <a:effectLst/>
          </p:spPr>
          <p:txBody>
            <a:bodyPr wrap="none">
              <a:spAutoFit/>
            </a:bodyPr>
            <a:lstStyle/>
            <a:p>
              <a:r>
                <a:rPr lang="en-US" sz="1000" b="1"/>
                <a:t>P</a:t>
              </a:r>
            </a:p>
          </p:txBody>
        </p:sp>
        <p:sp>
          <p:nvSpPr>
            <p:cNvPr id="3305" name="Line 233"/>
            <p:cNvSpPr>
              <a:spLocks noChangeShapeType="1"/>
            </p:cNvSpPr>
            <p:nvPr/>
          </p:nvSpPr>
          <p:spPr bwMode="auto">
            <a:xfrm>
              <a:off x="2379" y="2161"/>
              <a:ext cx="0" cy="43"/>
            </a:xfrm>
            <a:prstGeom prst="line">
              <a:avLst/>
            </a:prstGeom>
            <a:noFill/>
            <a:ln w="19050">
              <a:solidFill>
                <a:srgbClr val="000000"/>
              </a:solidFill>
              <a:round/>
              <a:headEnd/>
              <a:tailEnd/>
            </a:ln>
          </p:spPr>
          <p:txBody>
            <a:bodyPr/>
            <a:lstStyle/>
            <a:p>
              <a:endParaRPr lang="en-US"/>
            </a:p>
          </p:txBody>
        </p:sp>
        <p:sp>
          <p:nvSpPr>
            <p:cNvPr id="3306" name="Line 234"/>
            <p:cNvSpPr>
              <a:spLocks noChangeShapeType="1"/>
            </p:cNvSpPr>
            <p:nvPr/>
          </p:nvSpPr>
          <p:spPr bwMode="auto">
            <a:xfrm>
              <a:off x="2648" y="2161"/>
              <a:ext cx="1" cy="43"/>
            </a:xfrm>
            <a:prstGeom prst="line">
              <a:avLst/>
            </a:prstGeom>
            <a:noFill/>
            <a:ln w="19050">
              <a:solidFill>
                <a:srgbClr val="000000"/>
              </a:solidFill>
              <a:round/>
              <a:headEnd/>
              <a:tailEnd/>
            </a:ln>
          </p:spPr>
          <p:txBody>
            <a:bodyPr/>
            <a:lstStyle/>
            <a:p>
              <a:endParaRPr lang="en-US"/>
            </a:p>
          </p:txBody>
        </p:sp>
      </p:grpSp>
      <p:grpSp>
        <p:nvGrpSpPr>
          <p:cNvPr id="4" name="Group 236"/>
          <p:cNvGrpSpPr>
            <a:grpSpLocks/>
          </p:cNvGrpSpPr>
          <p:nvPr/>
        </p:nvGrpSpPr>
        <p:grpSpPr bwMode="auto">
          <a:xfrm>
            <a:off x="4933950" y="1166813"/>
            <a:ext cx="3911600" cy="2230437"/>
            <a:chOff x="864" y="2538"/>
            <a:chExt cx="2464" cy="1405"/>
          </a:xfrm>
        </p:grpSpPr>
        <p:sp>
          <p:nvSpPr>
            <p:cNvPr id="3309" name="Line 237"/>
            <p:cNvSpPr>
              <a:spLocks noChangeShapeType="1"/>
            </p:cNvSpPr>
            <p:nvPr/>
          </p:nvSpPr>
          <p:spPr bwMode="auto">
            <a:xfrm>
              <a:off x="940" y="3775"/>
              <a:ext cx="1" cy="25"/>
            </a:xfrm>
            <a:prstGeom prst="line">
              <a:avLst/>
            </a:prstGeom>
            <a:noFill/>
            <a:ln w="9525">
              <a:solidFill>
                <a:srgbClr val="000000"/>
              </a:solidFill>
              <a:round/>
              <a:headEnd/>
              <a:tailEnd/>
            </a:ln>
          </p:spPr>
          <p:txBody>
            <a:bodyPr/>
            <a:lstStyle/>
            <a:p>
              <a:endParaRPr lang="en-US"/>
            </a:p>
          </p:txBody>
        </p:sp>
        <p:sp>
          <p:nvSpPr>
            <p:cNvPr id="3310" name="Line 238"/>
            <p:cNvSpPr>
              <a:spLocks noChangeShapeType="1"/>
            </p:cNvSpPr>
            <p:nvPr/>
          </p:nvSpPr>
          <p:spPr bwMode="auto">
            <a:xfrm>
              <a:off x="1043" y="3775"/>
              <a:ext cx="1" cy="14"/>
            </a:xfrm>
            <a:prstGeom prst="line">
              <a:avLst/>
            </a:prstGeom>
            <a:noFill/>
            <a:ln w="9525">
              <a:solidFill>
                <a:srgbClr val="000000"/>
              </a:solidFill>
              <a:round/>
              <a:headEnd/>
              <a:tailEnd/>
            </a:ln>
          </p:spPr>
          <p:txBody>
            <a:bodyPr/>
            <a:lstStyle/>
            <a:p>
              <a:endParaRPr lang="en-US"/>
            </a:p>
          </p:txBody>
        </p:sp>
        <p:sp>
          <p:nvSpPr>
            <p:cNvPr id="3311" name="Line 239"/>
            <p:cNvSpPr>
              <a:spLocks noChangeShapeType="1"/>
            </p:cNvSpPr>
            <p:nvPr/>
          </p:nvSpPr>
          <p:spPr bwMode="auto">
            <a:xfrm>
              <a:off x="1146" y="3775"/>
              <a:ext cx="1" cy="25"/>
            </a:xfrm>
            <a:prstGeom prst="line">
              <a:avLst/>
            </a:prstGeom>
            <a:noFill/>
            <a:ln w="9525">
              <a:solidFill>
                <a:srgbClr val="000000"/>
              </a:solidFill>
              <a:round/>
              <a:headEnd/>
              <a:tailEnd/>
            </a:ln>
          </p:spPr>
          <p:txBody>
            <a:bodyPr/>
            <a:lstStyle/>
            <a:p>
              <a:endParaRPr lang="en-US"/>
            </a:p>
          </p:txBody>
        </p:sp>
        <p:sp>
          <p:nvSpPr>
            <p:cNvPr id="3312" name="Line 240"/>
            <p:cNvSpPr>
              <a:spLocks noChangeShapeType="1"/>
            </p:cNvSpPr>
            <p:nvPr/>
          </p:nvSpPr>
          <p:spPr bwMode="auto">
            <a:xfrm>
              <a:off x="1252" y="3775"/>
              <a:ext cx="0" cy="14"/>
            </a:xfrm>
            <a:prstGeom prst="line">
              <a:avLst/>
            </a:prstGeom>
            <a:noFill/>
            <a:ln w="9525">
              <a:solidFill>
                <a:srgbClr val="000000"/>
              </a:solidFill>
              <a:round/>
              <a:headEnd/>
              <a:tailEnd/>
            </a:ln>
          </p:spPr>
          <p:txBody>
            <a:bodyPr/>
            <a:lstStyle/>
            <a:p>
              <a:endParaRPr lang="en-US"/>
            </a:p>
          </p:txBody>
        </p:sp>
        <p:sp>
          <p:nvSpPr>
            <p:cNvPr id="3313" name="Line 241"/>
            <p:cNvSpPr>
              <a:spLocks noChangeShapeType="1"/>
            </p:cNvSpPr>
            <p:nvPr/>
          </p:nvSpPr>
          <p:spPr bwMode="auto">
            <a:xfrm>
              <a:off x="1355" y="3775"/>
              <a:ext cx="1" cy="25"/>
            </a:xfrm>
            <a:prstGeom prst="line">
              <a:avLst/>
            </a:prstGeom>
            <a:noFill/>
            <a:ln w="9525">
              <a:solidFill>
                <a:srgbClr val="000000"/>
              </a:solidFill>
              <a:round/>
              <a:headEnd/>
              <a:tailEnd/>
            </a:ln>
          </p:spPr>
          <p:txBody>
            <a:bodyPr/>
            <a:lstStyle/>
            <a:p>
              <a:endParaRPr lang="en-US"/>
            </a:p>
          </p:txBody>
        </p:sp>
        <p:sp>
          <p:nvSpPr>
            <p:cNvPr id="3314" name="Line 242"/>
            <p:cNvSpPr>
              <a:spLocks noChangeShapeType="1"/>
            </p:cNvSpPr>
            <p:nvPr/>
          </p:nvSpPr>
          <p:spPr bwMode="auto">
            <a:xfrm>
              <a:off x="1461" y="3775"/>
              <a:ext cx="0" cy="14"/>
            </a:xfrm>
            <a:prstGeom prst="line">
              <a:avLst/>
            </a:prstGeom>
            <a:noFill/>
            <a:ln w="9525">
              <a:solidFill>
                <a:srgbClr val="000000"/>
              </a:solidFill>
              <a:round/>
              <a:headEnd/>
              <a:tailEnd/>
            </a:ln>
          </p:spPr>
          <p:txBody>
            <a:bodyPr/>
            <a:lstStyle/>
            <a:p>
              <a:endParaRPr lang="en-US"/>
            </a:p>
          </p:txBody>
        </p:sp>
        <p:sp>
          <p:nvSpPr>
            <p:cNvPr id="3315" name="Line 243"/>
            <p:cNvSpPr>
              <a:spLocks noChangeShapeType="1"/>
            </p:cNvSpPr>
            <p:nvPr/>
          </p:nvSpPr>
          <p:spPr bwMode="auto">
            <a:xfrm>
              <a:off x="1564" y="3775"/>
              <a:ext cx="0" cy="25"/>
            </a:xfrm>
            <a:prstGeom prst="line">
              <a:avLst/>
            </a:prstGeom>
            <a:noFill/>
            <a:ln w="9525">
              <a:solidFill>
                <a:srgbClr val="000000"/>
              </a:solidFill>
              <a:round/>
              <a:headEnd/>
              <a:tailEnd/>
            </a:ln>
          </p:spPr>
          <p:txBody>
            <a:bodyPr/>
            <a:lstStyle/>
            <a:p>
              <a:endParaRPr lang="en-US"/>
            </a:p>
          </p:txBody>
        </p:sp>
        <p:sp>
          <p:nvSpPr>
            <p:cNvPr id="3316" name="Line 244"/>
            <p:cNvSpPr>
              <a:spLocks noChangeShapeType="1"/>
            </p:cNvSpPr>
            <p:nvPr/>
          </p:nvSpPr>
          <p:spPr bwMode="auto">
            <a:xfrm>
              <a:off x="1666" y="3775"/>
              <a:ext cx="1" cy="14"/>
            </a:xfrm>
            <a:prstGeom prst="line">
              <a:avLst/>
            </a:prstGeom>
            <a:noFill/>
            <a:ln w="9525">
              <a:solidFill>
                <a:srgbClr val="000000"/>
              </a:solidFill>
              <a:round/>
              <a:headEnd/>
              <a:tailEnd/>
            </a:ln>
          </p:spPr>
          <p:txBody>
            <a:bodyPr/>
            <a:lstStyle/>
            <a:p>
              <a:endParaRPr lang="en-US"/>
            </a:p>
          </p:txBody>
        </p:sp>
        <p:sp>
          <p:nvSpPr>
            <p:cNvPr id="3317" name="Line 245"/>
            <p:cNvSpPr>
              <a:spLocks noChangeShapeType="1"/>
            </p:cNvSpPr>
            <p:nvPr/>
          </p:nvSpPr>
          <p:spPr bwMode="auto">
            <a:xfrm>
              <a:off x="1773" y="3775"/>
              <a:ext cx="0" cy="25"/>
            </a:xfrm>
            <a:prstGeom prst="line">
              <a:avLst/>
            </a:prstGeom>
            <a:noFill/>
            <a:ln w="9525">
              <a:solidFill>
                <a:srgbClr val="000000"/>
              </a:solidFill>
              <a:round/>
              <a:headEnd/>
              <a:tailEnd/>
            </a:ln>
          </p:spPr>
          <p:txBody>
            <a:bodyPr/>
            <a:lstStyle/>
            <a:p>
              <a:endParaRPr lang="en-US"/>
            </a:p>
          </p:txBody>
        </p:sp>
        <p:sp>
          <p:nvSpPr>
            <p:cNvPr id="3318" name="Line 246"/>
            <p:cNvSpPr>
              <a:spLocks noChangeShapeType="1"/>
            </p:cNvSpPr>
            <p:nvPr/>
          </p:nvSpPr>
          <p:spPr bwMode="auto">
            <a:xfrm>
              <a:off x="1875" y="3775"/>
              <a:ext cx="1" cy="14"/>
            </a:xfrm>
            <a:prstGeom prst="line">
              <a:avLst/>
            </a:prstGeom>
            <a:noFill/>
            <a:ln w="9525">
              <a:solidFill>
                <a:srgbClr val="000000"/>
              </a:solidFill>
              <a:round/>
              <a:headEnd/>
              <a:tailEnd/>
            </a:ln>
          </p:spPr>
          <p:txBody>
            <a:bodyPr/>
            <a:lstStyle/>
            <a:p>
              <a:endParaRPr lang="en-US"/>
            </a:p>
          </p:txBody>
        </p:sp>
        <p:sp>
          <p:nvSpPr>
            <p:cNvPr id="3319" name="Line 247"/>
            <p:cNvSpPr>
              <a:spLocks noChangeShapeType="1"/>
            </p:cNvSpPr>
            <p:nvPr/>
          </p:nvSpPr>
          <p:spPr bwMode="auto">
            <a:xfrm>
              <a:off x="1981" y="3775"/>
              <a:ext cx="1" cy="25"/>
            </a:xfrm>
            <a:prstGeom prst="line">
              <a:avLst/>
            </a:prstGeom>
            <a:noFill/>
            <a:ln w="9525">
              <a:solidFill>
                <a:srgbClr val="000000"/>
              </a:solidFill>
              <a:round/>
              <a:headEnd/>
              <a:tailEnd/>
            </a:ln>
          </p:spPr>
          <p:txBody>
            <a:bodyPr/>
            <a:lstStyle/>
            <a:p>
              <a:endParaRPr lang="en-US"/>
            </a:p>
          </p:txBody>
        </p:sp>
        <p:sp>
          <p:nvSpPr>
            <p:cNvPr id="3320" name="Line 248"/>
            <p:cNvSpPr>
              <a:spLocks noChangeShapeType="1"/>
            </p:cNvSpPr>
            <p:nvPr/>
          </p:nvSpPr>
          <p:spPr bwMode="auto">
            <a:xfrm>
              <a:off x="2084" y="3775"/>
              <a:ext cx="1" cy="14"/>
            </a:xfrm>
            <a:prstGeom prst="line">
              <a:avLst/>
            </a:prstGeom>
            <a:noFill/>
            <a:ln w="9525">
              <a:solidFill>
                <a:srgbClr val="000000"/>
              </a:solidFill>
              <a:round/>
              <a:headEnd/>
              <a:tailEnd/>
            </a:ln>
          </p:spPr>
          <p:txBody>
            <a:bodyPr/>
            <a:lstStyle/>
            <a:p>
              <a:endParaRPr lang="en-US"/>
            </a:p>
          </p:txBody>
        </p:sp>
        <p:sp>
          <p:nvSpPr>
            <p:cNvPr id="3321" name="Line 249"/>
            <p:cNvSpPr>
              <a:spLocks noChangeShapeType="1"/>
            </p:cNvSpPr>
            <p:nvPr/>
          </p:nvSpPr>
          <p:spPr bwMode="auto">
            <a:xfrm>
              <a:off x="2190" y="3775"/>
              <a:ext cx="1" cy="25"/>
            </a:xfrm>
            <a:prstGeom prst="line">
              <a:avLst/>
            </a:prstGeom>
            <a:noFill/>
            <a:ln w="9525">
              <a:solidFill>
                <a:srgbClr val="000000"/>
              </a:solidFill>
              <a:round/>
              <a:headEnd/>
              <a:tailEnd/>
            </a:ln>
          </p:spPr>
          <p:txBody>
            <a:bodyPr/>
            <a:lstStyle/>
            <a:p>
              <a:endParaRPr lang="en-US"/>
            </a:p>
          </p:txBody>
        </p:sp>
        <p:sp>
          <p:nvSpPr>
            <p:cNvPr id="3322" name="Line 250"/>
            <p:cNvSpPr>
              <a:spLocks noChangeShapeType="1"/>
            </p:cNvSpPr>
            <p:nvPr/>
          </p:nvSpPr>
          <p:spPr bwMode="auto">
            <a:xfrm>
              <a:off x="2293" y="3775"/>
              <a:ext cx="1" cy="14"/>
            </a:xfrm>
            <a:prstGeom prst="line">
              <a:avLst/>
            </a:prstGeom>
            <a:noFill/>
            <a:ln w="9525">
              <a:solidFill>
                <a:srgbClr val="000000"/>
              </a:solidFill>
              <a:round/>
              <a:headEnd/>
              <a:tailEnd/>
            </a:ln>
          </p:spPr>
          <p:txBody>
            <a:bodyPr/>
            <a:lstStyle/>
            <a:p>
              <a:endParaRPr lang="en-US"/>
            </a:p>
          </p:txBody>
        </p:sp>
        <p:sp>
          <p:nvSpPr>
            <p:cNvPr id="3323" name="Line 251"/>
            <p:cNvSpPr>
              <a:spLocks noChangeShapeType="1"/>
            </p:cNvSpPr>
            <p:nvPr/>
          </p:nvSpPr>
          <p:spPr bwMode="auto">
            <a:xfrm>
              <a:off x="2396" y="3775"/>
              <a:ext cx="0" cy="25"/>
            </a:xfrm>
            <a:prstGeom prst="line">
              <a:avLst/>
            </a:prstGeom>
            <a:noFill/>
            <a:ln w="9525">
              <a:solidFill>
                <a:srgbClr val="000000"/>
              </a:solidFill>
              <a:round/>
              <a:headEnd/>
              <a:tailEnd/>
            </a:ln>
          </p:spPr>
          <p:txBody>
            <a:bodyPr/>
            <a:lstStyle/>
            <a:p>
              <a:endParaRPr lang="en-US"/>
            </a:p>
          </p:txBody>
        </p:sp>
        <p:sp>
          <p:nvSpPr>
            <p:cNvPr id="3324" name="Line 252"/>
            <p:cNvSpPr>
              <a:spLocks noChangeShapeType="1"/>
            </p:cNvSpPr>
            <p:nvPr/>
          </p:nvSpPr>
          <p:spPr bwMode="auto">
            <a:xfrm>
              <a:off x="2502" y="3775"/>
              <a:ext cx="0" cy="14"/>
            </a:xfrm>
            <a:prstGeom prst="line">
              <a:avLst/>
            </a:prstGeom>
            <a:noFill/>
            <a:ln w="9525">
              <a:solidFill>
                <a:srgbClr val="000000"/>
              </a:solidFill>
              <a:round/>
              <a:headEnd/>
              <a:tailEnd/>
            </a:ln>
          </p:spPr>
          <p:txBody>
            <a:bodyPr/>
            <a:lstStyle/>
            <a:p>
              <a:endParaRPr lang="en-US"/>
            </a:p>
          </p:txBody>
        </p:sp>
        <p:sp>
          <p:nvSpPr>
            <p:cNvPr id="3325" name="Line 253"/>
            <p:cNvSpPr>
              <a:spLocks noChangeShapeType="1"/>
            </p:cNvSpPr>
            <p:nvPr/>
          </p:nvSpPr>
          <p:spPr bwMode="auto">
            <a:xfrm>
              <a:off x="2605" y="3775"/>
              <a:ext cx="0" cy="25"/>
            </a:xfrm>
            <a:prstGeom prst="line">
              <a:avLst/>
            </a:prstGeom>
            <a:noFill/>
            <a:ln w="9525">
              <a:solidFill>
                <a:srgbClr val="000000"/>
              </a:solidFill>
              <a:round/>
              <a:headEnd/>
              <a:tailEnd/>
            </a:ln>
          </p:spPr>
          <p:txBody>
            <a:bodyPr/>
            <a:lstStyle/>
            <a:p>
              <a:endParaRPr lang="en-US"/>
            </a:p>
          </p:txBody>
        </p:sp>
        <p:sp>
          <p:nvSpPr>
            <p:cNvPr id="3326" name="Line 254"/>
            <p:cNvSpPr>
              <a:spLocks noChangeShapeType="1"/>
            </p:cNvSpPr>
            <p:nvPr/>
          </p:nvSpPr>
          <p:spPr bwMode="auto">
            <a:xfrm>
              <a:off x="2711" y="3775"/>
              <a:ext cx="0" cy="14"/>
            </a:xfrm>
            <a:prstGeom prst="line">
              <a:avLst/>
            </a:prstGeom>
            <a:noFill/>
            <a:ln w="9525">
              <a:solidFill>
                <a:srgbClr val="000000"/>
              </a:solidFill>
              <a:round/>
              <a:headEnd/>
              <a:tailEnd/>
            </a:ln>
          </p:spPr>
          <p:txBody>
            <a:bodyPr/>
            <a:lstStyle/>
            <a:p>
              <a:endParaRPr lang="en-US"/>
            </a:p>
          </p:txBody>
        </p:sp>
        <p:sp>
          <p:nvSpPr>
            <p:cNvPr id="3327" name="Line 255"/>
            <p:cNvSpPr>
              <a:spLocks noChangeShapeType="1"/>
            </p:cNvSpPr>
            <p:nvPr/>
          </p:nvSpPr>
          <p:spPr bwMode="auto">
            <a:xfrm>
              <a:off x="2813" y="3775"/>
              <a:ext cx="1" cy="25"/>
            </a:xfrm>
            <a:prstGeom prst="line">
              <a:avLst/>
            </a:prstGeom>
            <a:noFill/>
            <a:ln w="9525">
              <a:solidFill>
                <a:srgbClr val="000000"/>
              </a:solidFill>
              <a:round/>
              <a:headEnd/>
              <a:tailEnd/>
            </a:ln>
          </p:spPr>
          <p:txBody>
            <a:bodyPr/>
            <a:lstStyle/>
            <a:p>
              <a:endParaRPr lang="en-US"/>
            </a:p>
          </p:txBody>
        </p:sp>
        <p:sp>
          <p:nvSpPr>
            <p:cNvPr id="3328" name="Line 256"/>
            <p:cNvSpPr>
              <a:spLocks noChangeShapeType="1"/>
            </p:cNvSpPr>
            <p:nvPr/>
          </p:nvSpPr>
          <p:spPr bwMode="auto">
            <a:xfrm>
              <a:off x="2917" y="3775"/>
              <a:ext cx="0" cy="14"/>
            </a:xfrm>
            <a:prstGeom prst="line">
              <a:avLst/>
            </a:prstGeom>
            <a:noFill/>
            <a:ln w="9525">
              <a:solidFill>
                <a:srgbClr val="000000"/>
              </a:solidFill>
              <a:round/>
              <a:headEnd/>
              <a:tailEnd/>
            </a:ln>
          </p:spPr>
          <p:txBody>
            <a:bodyPr/>
            <a:lstStyle/>
            <a:p>
              <a:endParaRPr lang="en-US"/>
            </a:p>
          </p:txBody>
        </p:sp>
        <p:sp>
          <p:nvSpPr>
            <p:cNvPr id="3329" name="Line 257"/>
            <p:cNvSpPr>
              <a:spLocks noChangeShapeType="1"/>
            </p:cNvSpPr>
            <p:nvPr/>
          </p:nvSpPr>
          <p:spPr bwMode="auto">
            <a:xfrm>
              <a:off x="3023" y="3775"/>
              <a:ext cx="0" cy="25"/>
            </a:xfrm>
            <a:prstGeom prst="line">
              <a:avLst/>
            </a:prstGeom>
            <a:noFill/>
            <a:ln w="9525">
              <a:solidFill>
                <a:srgbClr val="000000"/>
              </a:solidFill>
              <a:round/>
              <a:headEnd/>
              <a:tailEnd/>
            </a:ln>
          </p:spPr>
          <p:txBody>
            <a:bodyPr/>
            <a:lstStyle/>
            <a:p>
              <a:endParaRPr lang="en-US"/>
            </a:p>
          </p:txBody>
        </p:sp>
        <p:sp>
          <p:nvSpPr>
            <p:cNvPr id="3330" name="Line 258"/>
            <p:cNvSpPr>
              <a:spLocks noChangeShapeType="1"/>
            </p:cNvSpPr>
            <p:nvPr/>
          </p:nvSpPr>
          <p:spPr bwMode="auto">
            <a:xfrm>
              <a:off x="940" y="3775"/>
              <a:ext cx="1" cy="25"/>
            </a:xfrm>
            <a:prstGeom prst="line">
              <a:avLst/>
            </a:prstGeom>
            <a:noFill/>
            <a:ln w="9525">
              <a:solidFill>
                <a:srgbClr val="000000"/>
              </a:solidFill>
              <a:round/>
              <a:headEnd/>
              <a:tailEnd/>
            </a:ln>
          </p:spPr>
          <p:txBody>
            <a:bodyPr/>
            <a:lstStyle/>
            <a:p>
              <a:endParaRPr lang="en-US"/>
            </a:p>
          </p:txBody>
        </p:sp>
        <p:sp>
          <p:nvSpPr>
            <p:cNvPr id="3331" name="Line 259"/>
            <p:cNvSpPr>
              <a:spLocks noChangeShapeType="1"/>
            </p:cNvSpPr>
            <p:nvPr/>
          </p:nvSpPr>
          <p:spPr bwMode="auto">
            <a:xfrm>
              <a:off x="1043" y="3775"/>
              <a:ext cx="1" cy="14"/>
            </a:xfrm>
            <a:prstGeom prst="line">
              <a:avLst/>
            </a:prstGeom>
            <a:noFill/>
            <a:ln w="9525">
              <a:solidFill>
                <a:srgbClr val="000000"/>
              </a:solidFill>
              <a:round/>
              <a:headEnd/>
              <a:tailEnd/>
            </a:ln>
          </p:spPr>
          <p:txBody>
            <a:bodyPr/>
            <a:lstStyle/>
            <a:p>
              <a:endParaRPr lang="en-US"/>
            </a:p>
          </p:txBody>
        </p:sp>
        <p:sp>
          <p:nvSpPr>
            <p:cNvPr id="3332" name="Line 260"/>
            <p:cNvSpPr>
              <a:spLocks noChangeShapeType="1"/>
            </p:cNvSpPr>
            <p:nvPr/>
          </p:nvSpPr>
          <p:spPr bwMode="auto">
            <a:xfrm>
              <a:off x="1146" y="3775"/>
              <a:ext cx="1" cy="25"/>
            </a:xfrm>
            <a:prstGeom prst="line">
              <a:avLst/>
            </a:prstGeom>
            <a:noFill/>
            <a:ln w="9525">
              <a:solidFill>
                <a:srgbClr val="000000"/>
              </a:solidFill>
              <a:round/>
              <a:headEnd/>
              <a:tailEnd/>
            </a:ln>
          </p:spPr>
          <p:txBody>
            <a:bodyPr/>
            <a:lstStyle/>
            <a:p>
              <a:endParaRPr lang="en-US"/>
            </a:p>
          </p:txBody>
        </p:sp>
        <p:sp>
          <p:nvSpPr>
            <p:cNvPr id="3333" name="Line 261"/>
            <p:cNvSpPr>
              <a:spLocks noChangeShapeType="1"/>
            </p:cNvSpPr>
            <p:nvPr/>
          </p:nvSpPr>
          <p:spPr bwMode="auto">
            <a:xfrm>
              <a:off x="1252" y="3775"/>
              <a:ext cx="0" cy="14"/>
            </a:xfrm>
            <a:prstGeom prst="line">
              <a:avLst/>
            </a:prstGeom>
            <a:noFill/>
            <a:ln w="9525">
              <a:solidFill>
                <a:srgbClr val="000000"/>
              </a:solidFill>
              <a:round/>
              <a:headEnd/>
              <a:tailEnd/>
            </a:ln>
          </p:spPr>
          <p:txBody>
            <a:bodyPr/>
            <a:lstStyle/>
            <a:p>
              <a:endParaRPr lang="en-US"/>
            </a:p>
          </p:txBody>
        </p:sp>
        <p:sp>
          <p:nvSpPr>
            <p:cNvPr id="3334" name="Line 262"/>
            <p:cNvSpPr>
              <a:spLocks noChangeShapeType="1"/>
            </p:cNvSpPr>
            <p:nvPr/>
          </p:nvSpPr>
          <p:spPr bwMode="auto">
            <a:xfrm>
              <a:off x="1355" y="3775"/>
              <a:ext cx="1" cy="25"/>
            </a:xfrm>
            <a:prstGeom prst="line">
              <a:avLst/>
            </a:prstGeom>
            <a:noFill/>
            <a:ln w="9525">
              <a:solidFill>
                <a:srgbClr val="000000"/>
              </a:solidFill>
              <a:round/>
              <a:headEnd/>
              <a:tailEnd/>
            </a:ln>
          </p:spPr>
          <p:txBody>
            <a:bodyPr/>
            <a:lstStyle/>
            <a:p>
              <a:endParaRPr lang="en-US"/>
            </a:p>
          </p:txBody>
        </p:sp>
        <p:sp>
          <p:nvSpPr>
            <p:cNvPr id="3335" name="Line 263"/>
            <p:cNvSpPr>
              <a:spLocks noChangeShapeType="1"/>
            </p:cNvSpPr>
            <p:nvPr/>
          </p:nvSpPr>
          <p:spPr bwMode="auto">
            <a:xfrm>
              <a:off x="1461" y="3775"/>
              <a:ext cx="0" cy="14"/>
            </a:xfrm>
            <a:prstGeom prst="line">
              <a:avLst/>
            </a:prstGeom>
            <a:noFill/>
            <a:ln w="9525">
              <a:solidFill>
                <a:srgbClr val="000000"/>
              </a:solidFill>
              <a:round/>
              <a:headEnd/>
              <a:tailEnd/>
            </a:ln>
          </p:spPr>
          <p:txBody>
            <a:bodyPr/>
            <a:lstStyle/>
            <a:p>
              <a:endParaRPr lang="en-US"/>
            </a:p>
          </p:txBody>
        </p:sp>
        <p:sp>
          <p:nvSpPr>
            <p:cNvPr id="3336" name="Line 264"/>
            <p:cNvSpPr>
              <a:spLocks noChangeShapeType="1"/>
            </p:cNvSpPr>
            <p:nvPr/>
          </p:nvSpPr>
          <p:spPr bwMode="auto">
            <a:xfrm>
              <a:off x="1564" y="3775"/>
              <a:ext cx="0" cy="25"/>
            </a:xfrm>
            <a:prstGeom prst="line">
              <a:avLst/>
            </a:prstGeom>
            <a:noFill/>
            <a:ln w="9525">
              <a:solidFill>
                <a:srgbClr val="000000"/>
              </a:solidFill>
              <a:round/>
              <a:headEnd/>
              <a:tailEnd/>
            </a:ln>
          </p:spPr>
          <p:txBody>
            <a:bodyPr/>
            <a:lstStyle/>
            <a:p>
              <a:endParaRPr lang="en-US"/>
            </a:p>
          </p:txBody>
        </p:sp>
        <p:sp>
          <p:nvSpPr>
            <p:cNvPr id="3337" name="Line 265"/>
            <p:cNvSpPr>
              <a:spLocks noChangeShapeType="1"/>
            </p:cNvSpPr>
            <p:nvPr/>
          </p:nvSpPr>
          <p:spPr bwMode="auto">
            <a:xfrm>
              <a:off x="1666" y="3775"/>
              <a:ext cx="1" cy="14"/>
            </a:xfrm>
            <a:prstGeom prst="line">
              <a:avLst/>
            </a:prstGeom>
            <a:noFill/>
            <a:ln w="9525">
              <a:solidFill>
                <a:srgbClr val="000000"/>
              </a:solidFill>
              <a:round/>
              <a:headEnd/>
              <a:tailEnd/>
            </a:ln>
          </p:spPr>
          <p:txBody>
            <a:bodyPr/>
            <a:lstStyle/>
            <a:p>
              <a:endParaRPr lang="en-US"/>
            </a:p>
          </p:txBody>
        </p:sp>
        <p:sp>
          <p:nvSpPr>
            <p:cNvPr id="3338" name="Line 266"/>
            <p:cNvSpPr>
              <a:spLocks noChangeShapeType="1"/>
            </p:cNvSpPr>
            <p:nvPr/>
          </p:nvSpPr>
          <p:spPr bwMode="auto">
            <a:xfrm>
              <a:off x="1773" y="3775"/>
              <a:ext cx="0" cy="25"/>
            </a:xfrm>
            <a:prstGeom prst="line">
              <a:avLst/>
            </a:prstGeom>
            <a:noFill/>
            <a:ln w="9525">
              <a:solidFill>
                <a:srgbClr val="000000"/>
              </a:solidFill>
              <a:round/>
              <a:headEnd/>
              <a:tailEnd/>
            </a:ln>
          </p:spPr>
          <p:txBody>
            <a:bodyPr/>
            <a:lstStyle/>
            <a:p>
              <a:endParaRPr lang="en-US"/>
            </a:p>
          </p:txBody>
        </p:sp>
        <p:sp>
          <p:nvSpPr>
            <p:cNvPr id="3339" name="Line 267"/>
            <p:cNvSpPr>
              <a:spLocks noChangeShapeType="1"/>
            </p:cNvSpPr>
            <p:nvPr/>
          </p:nvSpPr>
          <p:spPr bwMode="auto">
            <a:xfrm>
              <a:off x="1875" y="3775"/>
              <a:ext cx="1" cy="14"/>
            </a:xfrm>
            <a:prstGeom prst="line">
              <a:avLst/>
            </a:prstGeom>
            <a:noFill/>
            <a:ln w="9525">
              <a:solidFill>
                <a:srgbClr val="000000"/>
              </a:solidFill>
              <a:round/>
              <a:headEnd/>
              <a:tailEnd/>
            </a:ln>
          </p:spPr>
          <p:txBody>
            <a:bodyPr/>
            <a:lstStyle/>
            <a:p>
              <a:endParaRPr lang="en-US"/>
            </a:p>
          </p:txBody>
        </p:sp>
        <p:sp>
          <p:nvSpPr>
            <p:cNvPr id="3340" name="Line 268"/>
            <p:cNvSpPr>
              <a:spLocks noChangeShapeType="1"/>
            </p:cNvSpPr>
            <p:nvPr/>
          </p:nvSpPr>
          <p:spPr bwMode="auto">
            <a:xfrm>
              <a:off x="1981" y="3775"/>
              <a:ext cx="1" cy="25"/>
            </a:xfrm>
            <a:prstGeom prst="line">
              <a:avLst/>
            </a:prstGeom>
            <a:noFill/>
            <a:ln w="9525">
              <a:solidFill>
                <a:srgbClr val="000000"/>
              </a:solidFill>
              <a:round/>
              <a:headEnd/>
              <a:tailEnd/>
            </a:ln>
          </p:spPr>
          <p:txBody>
            <a:bodyPr/>
            <a:lstStyle/>
            <a:p>
              <a:endParaRPr lang="en-US"/>
            </a:p>
          </p:txBody>
        </p:sp>
        <p:sp>
          <p:nvSpPr>
            <p:cNvPr id="3341" name="Line 269"/>
            <p:cNvSpPr>
              <a:spLocks noChangeShapeType="1"/>
            </p:cNvSpPr>
            <p:nvPr/>
          </p:nvSpPr>
          <p:spPr bwMode="auto">
            <a:xfrm>
              <a:off x="2084" y="3775"/>
              <a:ext cx="1" cy="14"/>
            </a:xfrm>
            <a:prstGeom prst="line">
              <a:avLst/>
            </a:prstGeom>
            <a:noFill/>
            <a:ln w="9525">
              <a:solidFill>
                <a:srgbClr val="000000"/>
              </a:solidFill>
              <a:round/>
              <a:headEnd/>
              <a:tailEnd/>
            </a:ln>
          </p:spPr>
          <p:txBody>
            <a:bodyPr/>
            <a:lstStyle/>
            <a:p>
              <a:endParaRPr lang="en-US"/>
            </a:p>
          </p:txBody>
        </p:sp>
        <p:sp>
          <p:nvSpPr>
            <p:cNvPr id="3342" name="Line 270"/>
            <p:cNvSpPr>
              <a:spLocks noChangeShapeType="1"/>
            </p:cNvSpPr>
            <p:nvPr/>
          </p:nvSpPr>
          <p:spPr bwMode="auto">
            <a:xfrm>
              <a:off x="2190" y="3775"/>
              <a:ext cx="1" cy="25"/>
            </a:xfrm>
            <a:prstGeom prst="line">
              <a:avLst/>
            </a:prstGeom>
            <a:noFill/>
            <a:ln w="9525">
              <a:solidFill>
                <a:srgbClr val="000000"/>
              </a:solidFill>
              <a:round/>
              <a:headEnd/>
              <a:tailEnd/>
            </a:ln>
          </p:spPr>
          <p:txBody>
            <a:bodyPr/>
            <a:lstStyle/>
            <a:p>
              <a:endParaRPr lang="en-US"/>
            </a:p>
          </p:txBody>
        </p:sp>
        <p:sp>
          <p:nvSpPr>
            <p:cNvPr id="3343" name="Line 271"/>
            <p:cNvSpPr>
              <a:spLocks noChangeShapeType="1"/>
            </p:cNvSpPr>
            <p:nvPr/>
          </p:nvSpPr>
          <p:spPr bwMode="auto">
            <a:xfrm>
              <a:off x="2293" y="3775"/>
              <a:ext cx="1" cy="14"/>
            </a:xfrm>
            <a:prstGeom prst="line">
              <a:avLst/>
            </a:prstGeom>
            <a:noFill/>
            <a:ln w="9525">
              <a:solidFill>
                <a:srgbClr val="000000"/>
              </a:solidFill>
              <a:round/>
              <a:headEnd/>
              <a:tailEnd/>
            </a:ln>
          </p:spPr>
          <p:txBody>
            <a:bodyPr/>
            <a:lstStyle/>
            <a:p>
              <a:endParaRPr lang="en-US"/>
            </a:p>
          </p:txBody>
        </p:sp>
        <p:sp>
          <p:nvSpPr>
            <p:cNvPr id="3344" name="Line 272"/>
            <p:cNvSpPr>
              <a:spLocks noChangeShapeType="1"/>
            </p:cNvSpPr>
            <p:nvPr/>
          </p:nvSpPr>
          <p:spPr bwMode="auto">
            <a:xfrm>
              <a:off x="2396" y="3775"/>
              <a:ext cx="0" cy="25"/>
            </a:xfrm>
            <a:prstGeom prst="line">
              <a:avLst/>
            </a:prstGeom>
            <a:noFill/>
            <a:ln w="9525">
              <a:solidFill>
                <a:srgbClr val="000000"/>
              </a:solidFill>
              <a:round/>
              <a:headEnd/>
              <a:tailEnd/>
            </a:ln>
          </p:spPr>
          <p:txBody>
            <a:bodyPr/>
            <a:lstStyle/>
            <a:p>
              <a:endParaRPr lang="en-US"/>
            </a:p>
          </p:txBody>
        </p:sp>
        <p:sp>
          <p:nvSpPr>
            <p:cNvPr id="3345" name="Line 273"/>
            <p:cNvSpPr>
              <a:spLocks noChangeShapeType="1"/>
            </p:cNvSpPr>
            <p:nvPr/>
          </p:nvSpPr>
          <p:spPr bwMode="auto">
            <a:xfrm>
              <a:off x="2502" y="3775"/>
              <a:ext cx="0" cy="14"/>
            </a:xfrm>
            <a:prstGeom prst="line">
              <a:avLst/>
            </a:prstGeom>
            <a:noFill/>
            <a:ln w="9525">
              <a:solidFill>
                <a:srgbClr val="000000"/>
              </a:solidFill>
              <a:round/>
              <a:headEnd/>
              <a:tailEnd/>
            </a:ln>
          </p:spPr>
          <p:txBody>
            <a:bodyPr/>
            <a:lstStyle/>
            <a:p>
              <a:endParaRPr lang="en-US"/>
            </a:p>
          </p:txBody>
        </p:sp>
        <p:sp>
          <p:nvSpPr>
            <p:cNvPr id="3346" name="Line 274"/>
            <p:cNvSpPr>
              <a:spLocks noChangeShapeType="1"/>
            </p:cNvSpPr>
            <p:nvPr/>
          </p:nvSpPr>
          <p:spPr bwMode="auto">
            <a:xfrm>
              <a:off x="2605" y="3775"/>
              <a:ext cx="0" cy="25"/>
            </a:xfrm>
            <a:prstGeom prst="line">
              <a:avLst/>
            </a:prstGeom>
            <a:noFill/>
            <a:ln w="9525">
              <a:solidFill>
                <a:srgbClr val="000000"/>
              </a:solidFill>
              <a:round/>
              <a:headEnd/>
              <a:tailEnd/>
            </a:ln>
          </p:spPr>
          <p:txBody>
            <a:bodyPr/>
            <a:lstStyle/>
            <a:p>
              <a:endParaRPr lang="en-US"/>
            </a:p>
          </p:txBody>
        </p:sp>
        <p:sp>
          <p:nvSpPr>
            <p:cNvPr id="3347" name="Line 275"/>
            <p:cNvSpPr>
              <a:spLocks noChangeShapeType="1"/>
            </p:cNvSpPr>
            <p:nvPr/>
          </p:nvSpPr>
          <p:spPr bwMode="auto">
            <a:xfrm>
              <a:off x="2711" y="3775"/>
              <a:ext cx="0" cy="14"/>
            </a:xfrm>
            <a:prstGeom prst="line">
              <a:avLst/>
            </a:prstGeom>
            <a:noFill/>
            <a:ln w="9525">
              <a:solidFill>
                <a:srgbClr val="000000"/>
              </a:solidFill>
              <a:round/>
              <a:headEnd/>
              <a:tailEnd/>
            </a:ln>
          </p:spPr>
          <p:txBody>
            <a:bodyPr/>
            <a:lstStyle/>
            <a:p>
              <a:endParaRPr lang="en-US"/>
            </a:p>
          </p:txBody>
        </p:sp>
        <p:sp>
          <p:nvSpPr>
            <p:cNvPr id="3348" name="Line 276"/>
            <p:cNvSpPr>
              <a:spLocks noChangeShapeType="1"/>
            </p:cNvSpPr>
            <p:nvPr/>
          </p:nvSpPr>
          <p:spPr bwMode="auto">
            <a:xfrm>
              <a:off x="2813" y="3775"/>
              <a:ext cx="1" cy="25"/>
            </a:xfrm>
            <a:prstGeom prst="line">
              <a:avLst/>
            </a:prstGeom>
            <a:noFill/>
            <a:ln w="9525">
              <a:solidFill>
                <a:srgbClr val="000000"/>
              </a:solidFill>
              <a:round/>
              <a:headEnd/>
              <a:tailEnd/>
            </a:ln>
          </p:spPr>
          <p:txBody>
            <a:bodyPr/>
            <a:lstStyle/>
            <a:p>
              <a:endParaRPr lang="en-US"/>
            </a:p>
          </p:txBody>
        </p:sp>
        <p:sp>
          <p:nvSpPr>
            <p:cNvPr id="3349" name="Line 277"/>
            <p:cNvSpPr>
              <a:spLocks noChangeShapeType="1"/>
            </p:cNvSpPr>
            <p:nvPr/>
          </p:nvSpPr>
          <p:spPr bwMode="auto">
            <a:xfrm>
              <a:off x="2917" y="3775"/>
              <a:ext cx="0" cy="14"/>
            </a:xfrm>
            <a:prstGeom prst="line">
              <a:avLst/>
            </a:prstGeom>
            <a:noFill/>
            <a:ln w="9525">
              <a:solidFill>
                <a:srgbClr val="000000"/>
              </a:solidFill>
              <a:round/>
              <a:headEnd/>
              <a:tailEnd/>
            </a:ln>
          </p:spPr>
          <p:txBody>
            <a:bodyPr/>
            <a:lstStyle/>
            <a:p>
              <a:endParaRPr lang="en-US"/>
            </a:p>
          </p:txBody>
        </p:sp>
        <p:sp>
          <p:nvSpPr>
            <p:cNvPr id="3350" name="Line 278"/>
            <p:cNvSpPr>
              <a:spLocks noChangeShapeType="1"/>
            </p:cNvSpPr>
            <p:nvPr/>
          </p:nvSpPr>
          <p:spPr bwMode="auto">
            <a:xfrm>
              <a:off x="3023" y="3775"/>
              <a:ext cx="0" cy="25"/>
            </a:xfrm>
            <a:prstGeom prst="line">
              <a:avLst/>
            </a:prstGeom>
            <a:noFill/>
            <a:ln w="9525">
              <a:solidFill>
                <a:srgbClr val="000000"/>
              </a:solidFill>
              <a:round/>
              <a:headEnd/>
              <a:tailEnd/>
            </a:ln>
          </p:spPr>
          <p:txBody>
            <a:bodyPr/>
            <a:lstStyle/>
            <a:p>
              <a:endParaRPr lang="en-US"/>
            </a:p>
          </p:txBody>
        </p:sp>
        <p:sp>
          <p:nvSpPr>
            <p:cNvPr id="3351" name="Freeform 279"/>
            <p:cNvSpPr>
              <a:spLocks/>
            </p:cNvSpPr>
            <p:nvPr/>
          </p:nvSpPr>
          <p:spPr bwMode="auto">
            <a:xfrm>
              <a:off x="884" y="2928"/>
              <a:ext cx="2209" cy="847"/>
            </a:xfrm>
            <a:custGeom>
              <a:avLst/>
              <a:gdLst/>
              <a:ahLst/>
              <a:cxnLst>
                <a:cxn ang="0">
                  <a:pos x="63" y="872"/>
                </a:cxn>
                <a:cxn ang="0">
                  <a:pos x="131" y="866"/>
                </a:cxn>
                <a:cxn ang="0">
                  <a:pos x="199" y="872"/>
                </a:cxn>
                <a:cxn ang="0">
                  <a:pos x="267" y="872"/>
                </a:cxn>
                <a:cxn ang="0">
                  <a:pos x="335" y="872"/>
                </a:cxn>
                <a:cxn ang="0">
                  <a:pos x="403" y="872"/>
                </a:cxn>
                <a:cxn ang="0">
                  <a:pos x="471" y="872"/>
                </a:cxn>
                <a:cxn ang="0">
                  <a:pos x="539" y="872"/>
                </a:cxn>
                <a:cxn ang="0">
                  <a:pos x="607" y="872"/>
                </a:cxn>
                <a:cxn ang="0">
                  <a:pos x="675" y="872"/>
                </a:cxn>
                <a:cxn ang="0">
                  <a:pos x="743" y="872"/>
                </a:cxn>
                <a:cxn ang="0">
                  <a:pos x="811" y="872"/>
                </a:cxn>
                <a:cxn ang="0">
                  <a:pos x="879" y="872"/>
                </a:cxn>
                <a:cxn ang="0">
                  <a:pos x="947" y="866"/>
                </a:cxn>
                <a:cxn ang="0">
                  <a:pos x="1015" y="872"/>
                </a:cxn>
                <a:cxn ang="0">
                  <a:pos x="1083" y="872"/>
                </a:cxn>
                <a:cxn ang="0">
                  <a:pos x="1151" y="872"/>
                </a:cxn>
                <a:cxn ang="0">
                  <a:pos x="1219" y="872"/>
                </a:cxn>
                <a:cxn ang="0">
                  <a:pos x="1287" y="872"/>
                </a:cxn>
                <a:cxn ang="0">
                  <a:pos x="1355" y="872"/>
                </a:cxn>
                <a:cxn ang="0">
                  <a:pos x="1423" y="872"/>
                </a:cxn>
                <a:cxn ang="0">
                  <a:pos x="1491" y="872"/>
                </a:cxn>
                <a:cxn ang="0">
                  <a:pos x="1559" y="872"/>
                </a:cxn>
                <a:cxn ang="0">
                  <a:pos x="1628" y="872"/>
                </a:cxn>
                <a:cxn ang="0">
                  <a:pos x="1696" y="872"/>
                </a:cxn>
                <a:cxn ang="0">
                  <a:pos x="1764" y="872"/>
                </a:cxn>
                <a:cxn ang="0">
                  <a:pos x="1832" y="872"/>
                </a:cxn>
                <a:cxn ang="0">
                  <a:pos x="1900" y="872"/>
                </a:cxn>
                <a:cxn ang="0">
                  <a:pos x="1968" y="872"/>
                </a:cxn>
                <a:cxn ang="0">
                  <a:pos x="2036" y="872"/>
                </a:cxn>
                <a:cxn ang="0">
                  <a:pos x="2104" y="872"/>
                </a:cxn>
                <a:cxn ang="0">
                  <a:pos x="2172" y="872"/>
                </a:cxn>
                <a:cxn ang="0">
                  <a:pos x="2240" y="872"/>
                </a:cxn>
                <a:cxn ang="0">
                  <a:pos x="2308" y="872"/>
                </a:cxn>
                <a:cxn ang="0">
                  <a:pos x="2376" y="872"/>
                </a:cxn>
                <a:cxn ang="0">
                  <a:pos x="2444" y="872"/>
                </a:cxn>
                <a:cxn ang="0">
                  <a:pos x="2512" y="872"/>
                </a:cxn>
                <a:cxn ang="0">
                  <a:pos x="2580" y="872"/>
                </a:cxn>
                <a:cxn ang="0">
                  <a:pos x="2648" y="872"/>
                </a:cxn>
                <a:cxn ang="0">
                  <a:pos x="2716" y="872"/>
                </a:cxn>
                <a:cxn ang="0">
                  <a:pos x="2784" y="866"/>
                </a:cxn>
                <a:cxn ang="0">
                  <a:pos x="2852" y="872"/>
                </a:cxn>
                <a:cxn ang="0">
                  <a:pos x="2920" y="872"/>
                </a:cxn>
                <a:cxn ang="0">
                  <a:pos x="2988" y="872"/>
                </a:cxn>
                <a:cxn ang="0">
                  <a:pos x="3056" y="872"/>
                </a:cxn>
                <a:cxn ang="0">
                  <a:pos x="3124" y="872"/>
                </a:cxn>
                <a:cxn ang="0">
                  <a:pos x="3192" y="866"/>
                </a:cxn>
                <a:cxn ang="0">
                  <a:pos x="3260" y="872"/>
                </a:cxn>
                <a:cxn ang="0">
                  <a:pos x="3328" y="872"/>
                </a:cxn>
                <a:cxn ang="0">
                  <a:pos x="3396" y="872"/>
                </a:cxn>
                <a:cxn ang="0">
                  <a:pos x="3464" y="872"/>
                </a:cxn>
                <a:cxn ang="0">
                  <a:pos x="3532" y="872"/>
                </a:cxn>
                <a:cxn ang="0">
                  <a:pos x="3600" y="866"/>
                </a:cxn>
                <a:cxn ang="0">
                  <a:pos x="3668" y="872"/>
                </a:cxn>
                <a:cxn ang="0">
                  <a:pos x="3736" y="872"/>
                </a:cxn>
                <a:cxn ang="0">
                  <a:pos x="3804" y="872"/>
                </a:cxn>
                <a:cxn ang="0">
                  <a:pos x="3872" y="872"/>
                </a:cxn>
                <a:cxn ang="0">
                  <a:pos x="3941" y="872"/>
                </a:cxn>
                <a:cxn ang="0">
                  <a:pos x="4009" y="866"/>
                </a:cxn>
                <a:cxn ang="0">
                  <a:pos x="4077" y="872"/>
                </a:cxn>
                <a:cxn ang="0">
                  <a:pos x="4145" y="872"/>
                </a:cxn>
                <a:cxn ang="0">
                  <a:pos x="4213" y="872"/>
                </a:cxn>
              </a:cxnLst>
              <a:rect l="0" t="0" r="r" b="b"/>
              <a:pathLst>
                <a:path w="4258" h="872">
                  <a:moveTo>
                    <a:pt x="0" y="872"/>
                  </a:moveTo>
                  <a:lnTo>
                    <a:pt x="0" y="872"/>
                  </a:lnTo>
                  <a:lnTo>
                    <a:pt x="0" y="866"/>
                  </a:lnTo>
                  <a:lnTo>
                    <a:pt x="0" y="872"/>
                  </a:lnTo>
                  <a:lnTo>
                    <a:pt x="6" y="872"/>
                  </a:lnTo>
                  <a:lnTo>
                    <a:pt x="6" y="872"/>
                  </a:lnTo>
                  <a:lnTo>
                    <a:pt x="6" y="866"/>
                  </a:lnTo>
                  <a:lnTo>
                    <a:pt x="6" y="872"/>
                  </a:lnTo>
                  <a:lnTo>
                    <a:pt x="12" y="872"/>
                  </a:lnTo>
                  <a:lnTo>
                    <a:pt x="12" y="872"/>
                  </a:lnTo>
                  <a:lnTo>
                    <a:pt x="12" y="866"/>
                  </a:lnTo>
                  <a:lnTo>
                    <a:pt x="12" y="872"/>
                  </a:lnTo>
                  <a:lnTo>
                    <a:pt x="17" y="872"/>
                  </a:lnTo>
                  <a:lnTo>
                    <a:pt x="17" y="872"/>
                  </a:lnTo>
                  <a:lnTo>
                    <a:pt x="17" y="866"/>
                  </a:lnTo>
                  <a:lnTo>
                    <a:pt x="17" y="872"/>
                  </a:lnTo>
                  <a:lnTo>
                    <a:pt x="23" y="872"/>
                  </a:lnTo>
                  <a:lnTo>
                    <a:pt x="23" y="872"/>
                  </a:lnTo>
                  <a:lnTo>
                    <a:pt x="23" y="866"/>
                  </a:lnTo>
                  <a:lnTo>
                    <a:pt x="23" y="872"/>
                  </a:lnTo>
                  <a:lnTo>
                    <a:pt x="29" y="872"/>
                  </a:lnTo>
                  <a:lnTo>
                    <a:pt x="29" y="872"/>
                  </a:lnTo>
                  <a:lnTo>
                    <a:pt x="29" y="866"/>
                  </a:lnTo>
                  <a:lnTo>
                    <a:pt x="29" y="872"/>
                  </a:lnTo>
                  <a:lnTo>
                    <a:pt x="34" y="872"/>
                  </a:lnTo>
                  <a:lnTo>
                    <a:pt x="34" y="872"/>
                  </a:lnTo>
                  <a:lnTo>
                    <a:pt x="34" y="866"/>
                  </a:lnTo>
                  <a:lnTo>
                    <a:pt x="34" y="872"/>
                  </a:lnTo>
                  <a:lnTo>
                    <a:pt x="40" y="872"/>
                  </a:lnTo>
                  <a:lnTo>
                    <a:pt x="40" y="872"/>
                  </a:lnTo>
                  <a:lnTo>
                    <a:pt x="40" y="866"/>
                  </a:lnTo>
                  <a:lnTo>
                    <a:pt x="40" y="872"/>
                  </a:lnTo>
                  <a:lnTo>
                    <a:pt x="46" y="872"/>
                  </a:lnTo>
                  <a:lnTo>
                    <a:pt x="46" y="872"/>
                  </a:lnTo>
                  <a:lnTo>
                    <a:pt x="46" y="866"/>
                  </a:lnTo>
                  <a:lnTo>
                    <a:pt x="46" y="872"/>
                  </a:lnTo>
                  <a:lnTo>
                    <a:pt x="51" y="872"/>
                  </a:lnTo>
                  <a:lnTo>
                    <a:pt x="51" y="872"/>
                  </a:lnTo>
                  <a:lnTo>
                    <a:pt x="51" y="866"/>
                  </a:lnTo>
                  <a:lnTo>
                    <a:pt x="51" y="872"/>
                  </a:lnTo>
                  <a:lnTo>
                    <a:pt x="57" y="872"/>
                  </a:lnTo>
                  <a:lnTo>
                    <a:pt x="57" y="872"/>
                  </a:lnTo>
                  <a:lnTo>
                    <a:pt x="57" y="866"/>
                  </a:lnTo>
                  <a:lnTo>
                    <a:pt x="57" y="872"/>
                  </a:lnTo>
                  <a:lnTo>
                    <a:pt x="63" y="872"/>
                  </a:lnTo>
                  <a:lnTo>
                    <a:pt x="63" y="872"/>
                  </a:lnTo>
                  <a:lnTo>
                    <a:pt x="63" y="866"/>
                  </a:lnTo>
                  <a:lnTo>
                    <a:pt x="63" y="872"/>
                  </a:lnTo>
                  <a:lnTo>
                    <a:pt x="68" y="872"/>
                  </a:lnTo>
                  <a:lnTo>
                    <a:pt x="68" y="872"/>
                  </a:lnTo>
                  <a:lnTo>
                    <a:pt x="68" y="866"/>
                  </a:lnTo>
                  <a:lnTo>
                    <a:pt x="68" y="872"/>
                  </a:lnTo>
                  <a:lnTo>
                    <a:pt x="74" y="872"/>
                  </a:lnTo>
                  <a:lnTo>
                    <a:pt x="74" y="872"/>
                  </a:lnTo>
                  <a:lnTo>
                    <a:pt x="74" y="866"/>
                  </a:lnTo>
                  <a:lnTo>
                    <a:pt x="74" y="872"/>
                  </a:lnTo>
                  <a:lnTo>
                    <a:pt x="80" y="872"/>
                  </a:lnTo>
                  <a:lnTo>
                    <a:pt x="80" y="872"/>
                  </a:lnTo>
                  <a:lnTo>
                    <a:pt x="80" y="866"/>
                  </a:lnTo>
                  <a:lnTo>
                    <a:pt x="80" y="872"/>
                  </a:lnTo>
                  <a:lnTo>
                    <a:pt x="85" y="872"/>
                  </a:lnTo>
                  <a:lnTo>
                    <a:pt x="85" y="872"/>
                  </a:lnTo>
                  <a:lnTo>
                    <a:pt x="85" y="866"/>
                  </a:lnTo>
                  <a:lnTo>
                    <a:pt x="85" y="872"/>
                  </a:lnTo>
                  <a:lnTo>
                    <a:pt x="91" y="872"/>
                  </a:lnTo>
                  <a:lnTo>
                    <a:pt x="91" y="872"/>
                  </a:lnTo>
                  <a:lnTo>
                    <a:pt x="91" y="866"/>
                  </a:lnTo>
                  <a:lnTo>
                    <a:pt x="91" y="872"/>
                  </a:lnTo>
                  <a:lnTo>
                    <a:pt x="97" y="872"/>
                  </a:lnTo>
                  <a:lnTo>
                    <a:pt x="97" y="872"/>
                  </a:lnTo>
                  <a:lnTo>
                    <a:pt x="97" y="866"/>
                  </a:lnTo>
                  <a:lnTo>
                    <a:pt x="97" y="872"/>
                  </a:lnTo>
                  <a:lnTo>
                    <a:pt x="103" y="872"/>
                  </a:lnTo>
                  <a:lnTo>
                    <a:pt x="103" y="872"/>
                  </a:lnTo>
                  <a:lnTo>
                    <a:pt x="103" y="866"/>
                  </a:lnTo>
                  <a:lnTo>
                    <a:pt x="103" y="872"/>
                  </a:lnTo>
                  <a:lnTo>
                    <a:pt x="108" y="872"/>
                  </a:lnTo>
                  <a:lnTo>
                    <a:pt x="108" y="872"/>
                  </a:lnTo>
                  <a:lnTo>
                    <a:pt x="108" y="866"/>
                  </a:lnTo>
                  <a:lnTo>
                    <a:pt x="108" y="872"/>
                  </a:lnTo>
                  <a:lnTo>
                    <a:pt x="114" y="872"/>
                  </a:lnTo>
                  <a:lnTo>
                    <a:pt x="114" y="872"/>
                  </a:lnTo>
                  <a:lnTo>
                    <a:pt x="114" y="866"/>
                  </a:lnTo>
                  <a:lnTo>
                    <a:pt x="114" y="872"/>
                  </a:lnTo>
                  <a:lnTo>
                    <a:pt x="120" y="872"/>
                  </a:lnTo>
                  <a:lnTo>
                    <a:pt x="120" y="872"/>
                  </a:lnTo>
                  <a:lnTo>
                    <a:pt x="120" y="866"/>
                  </a:lnTo>
                  <a:lnTo>
                    <a:pt x="120" y="872"/>
                  </a:lnTo>
                  <a:lnTo>
                    <a:pt x="125" y="872"/>
                  </a:lnTo>
                  <a:lnTo>
                    <a:pt x="125" y="872"/>
                  </a:lnTo>
                  <a:lnTo>
                    <a:pt x="125" y="866"/>
                  </a:lnTo>
                  <a:lnTo>
                    <a:pt x="125" y="872"/>
                  </a:lnTo>
                  <a:lnTo>
                    <a:pt x="131" y="872"/>
                  </a:lnTo>
                  <a:lnTo>
                    <a:pt x="131" y="872"/>
                  </a:lnTo>
                  <a:lnTo>
                    <a:pt x="131" y="866"/>
                  </a:lnTo>
                  <a:lnTo>
                    <a:pt x="131" y="866"/>
                  </a:lnTo>
                  <a:lnTo>
                    <a:pt x="137" y="866"/>
                  </a:lnTo>
                  <a:lnTo>
                    <a:pt x="137" y="872"/>
                  </a:lnTo>
                  <a:lnTo>
                    <a:pt x="137" y="866"/>
                  </a:lnTo>
                  <a:lnTo>
                    <a:pt x="137" y="872"/>
                  </a:lnTo>
                  <a:lnTo>
                    <a:pt x="142" y="872"/>
                  </a:lnTo>
                  <a:lnTo>
                    <a:pt x="142" y="872"/>
                  </a:lnTo>
                  <a:lnTo>
                    <a:pt x="142" y="866"/>
                  </a:lnTo>
                  <a:lnTo>
                    <a:pt x="142" y="872"/>
                  </a:lnTo>
                  <a:lnTo>
                    <a:pt x="148" y="872"/>
                  </a:lnTo>
                  <a:lnTo>
                    <a:pt x="148" y="872"/>
                  </a:lnTo>
                  <a:lnTo>
                    <a:pt x="148" y="866"/>
                  </a:lnTo>
                  <a:lnTo>
                    <a:pt x="148" y="872"/>
                  </a:lnTo>
                  <a:lnTo>
                    <a:pt x="154" y="872"/>
                  </a:lnTo>
                  <a:lnTo>
                    <a:pt x="154" y="872"/>
                  </a:lnTo>
                  <a:lnTo>
                    <a:pt x="154" y="866"/>
                  </a:lnTo>
                  <a:lnTo>
                    <a:pt x="154" y="872"/>
                  </a:lnTo>
                  <a:lnTo>
                    <a:pt x="159" y="872"/>
                  </a:lnTo>
                  <a:lnTo>
                    <a:pt x="159" y="872"/>
                  </a:lnTo>
                  <a:lnTo>
                    <a:pt x="159" y="866"/>
                  </a:lnTo>
                  <a:lnTo>
                    <a:pt x="159" y="872"/>
                  </a:lnTo>
                  <a:lnTo>
                    <a:pt x="165" y="872"/>
                  </a:lnTo>
                  <a:lnTo>
                    <a:pt x="165" y="872"/>
                  </a:lnTo>
                  <a:lnTo>
                    <a:pt x="165" y="866"/>
                  </a:lnTo>
                  <a:lnTo>
                    <a:pt x="165" y="872"/>
                  </a:lnTo>
                  <a:lnTo>
                    <a:pt x="171" y="872"/>
                  </a:lnTo>
                  <a:lnTo>
                    <a:pt x="171" y="872"/>
                  </a:lnTo>
                  <a:lnTo>
                    <a:pt x="171" y="866"/>
                  </a:lnTo>
                  <a:lnTo>
                    <a:pt x="171" y="872"/>
                  </a:lnTo>
                  <a:lnTo>
                    <a:pt x="176" y="872"/>
                  </a:lnTo>
                  <a:lnTo>
                    <a:pt x="176" y="872"/>
                  </a:lnTo>
                  <a:lnTo>
                    <a:pt x="176" y="866"/>
                  </a:lnTo>
                  <a:lnTo>
                    <a:pt x="176" y="872"/>
                  </a:lnTo>
                  <a:lnTo>
                    <a:pt x="182" y="872"/>
                  </a:lnTo>
                  <a:lnTo>
                    <a:pt x="182" y="872"/>
                  </a:lnTo>
                  <a:lnTo>
                    <a:pt x="182" y="866"/>
                  </a:lnTo>
                  <a:lnTo>
                    <a:pt x="182" y="872"/>
                  </a:lnTo>
                  <a:lnTo>
                    <a:pt x="188" y="872"/>
                  </a:lnTo>
                  <a:lnTo>
                    <a:pt x="188" y="872"/>
                  </a:lnTo>
                  <a:lnTo>
                    <a:pt x="188" y="866"/>
                  </a:lnTo>
                  <a:lnTo>
                    <a:pt x="188" y="872"/>
                  </a:lnTo>
                  <a:lnTo>
                    <a:pt x="193" y="872"/>
                  </a:lnTo>
                  <a:lnTo>
                    <a:pt x="193" y="872"/>
                  </a:lnTo>
                  <a:lnTo>
                    <a:pt x="193" y="866"/>
                  </a:lnTo>
                  <a:lnTo>
                    <a:pt x="193" y="872"/>
                  </a:lnTo>
                  <a:lnTo>
                    <a:pt x="199" y="872"/>
                  </a:lnTo>
                  <a:lnTo>
                    <a:pt x="199" y="872"/>
                  </a:lnTo>
                  <a:lnTo>
                    <a:pt x="199" y="866"/>
                  </a:lnTo>
                  <a:lnTo>
                    <a:pt x="199" y="872"/>
                  </a:lnTo>
                  <a:lnTo>
                    <a:pt x="205" y="872"/>
                  </a:lnTo>
                  <a:lnTo>
                    <a:pt x="205" y="872"/>
                  </a:lnTo>
                  <a:lnTo>
                    <a:pt x="205" y="866"/>
                  </a:lnTo>
                  <a:lnTo>
                    <a:pt x="205" y="872"/>
                  </a:lnTo>
                  <a:lnTo>
                    <a:pt x="210" y="872"/>
                  </a:lnTo>
                  <a:lnTo>
                    <a:pt x="210" y="872"/>
                  </a:lnTo>
                  <a:lnTo>
                    <a:pt x="210" y="866"/>
                  </a:lnTo>
                  <a:lnTo>
                    <a:pt x="210" y="872"/>
                  </a:lnTo>
                  <a:lnTo>
                    <a:pt x="216" y="872"/>
                  </a:lnTo>
                  <a:lnTo>
                    <a:pt x="216" y="872"/>
                  </a:lnTo>
                  <a:lnTo>
                    <a:pt x="216" y="866"/>
                  </a:lnTo>
                  <a:lnTo>
                    <a:pt x="216" y="872"/>
                  </a:lnTo>
                  <a:lnTo>
                    <a:pt x="222" y="872"/>
                  </a:lnTo>
                  <a:lnTo>
                    <a:pt x="222" y="872"/>
                  </a:lnTo>
                  <a:lnTo>
                    <a:pt x="222" y="866"/>
                  </a:lnTo>
                  <a:lnTo>
                    <a:pt x="222" y="872"/>
                  </a:lnTo>
                  <a:lnTo>
                    <a:pt x="227" y="872"/>
                  </a:lnTo>
                  <a:lnTo>
                    <a:pt x="227" y="872"/>
                  </a:lnTo>
                  <a:lnTo>
                    <a:pt x="227" y="866"/>
                  </a:lnTo>
                  <a:lnTo>
                    <a:pt x="227" y="872"/>
                  </a:lnTo>
                  <a:lnTo>
                    <a:pt x="233" y="872"/>
                  </a:lnTo>
                  <a:lnTo>
                    <a:pt x="233" y="872"/>
                  </a:lnTo>
                  <a:lnTo>
                    <a:pt x="233" y="866"/>
                  </a:lnTo>
                  <a:lnTo>
                    <a:pt x="233" y="872"/>
                  </a:lnTo>
                  <a:lnTo>
                    <a:pt x="239" y="872"/>
                  </a:lnTo>
                  <a:lnTo>
                    <a:pt x="239" y="872"/>
                  </a:lnTo>
                  <a:lnTo>
                    <a:pt x="239" y="866"/>
                  </a:lnTo>
                  <a:lnTo>
                    <a:pt x="239" y="872"/>
                  </a:lnTo>
                  <a:lnTo>
                    <a:pt x="244" y="872"/>
                  </a:lnTo>
                  <a:lnTo>
                    <a:pt x="244" y="872"/>
                  </a:lnTo>
                  <a:lnTo>
                    <a:pt x="244" y="866"/>
                  </a:lnTo>
                  <a:lnTo>
                    <a:pt x="244" y="872"/>
                  </a:lnTo>
                  <a:lnTo>
                    <a:pt x="250" y="872"/>
                  </a:lnTo>
                  <a:lnTo>
                    <a:pt x="250" y="872"/>
                  </a:lnTo>
                  <a:lnTo>
                    <a:pt x="250" y="861"/>
                  </a:lnTo>
                  <a:lnTo>
                    <a:pt x="250" y="872"/>
                  </a:lnTo>
                  <a:lnTo>
                    <a:pt x="256" y="872"/>
                  </a:lnTo>
                  <a:lnTo>
                    <a:pt x="256" y="872"/>
                  </a:lnTo>
                  <a:lnTo>
                    <a:pt x="256" y="866"/>
                  </a:lnTo>
                  <a:lnTo>
                    <a:pt x="256" y="872"/>
                  </a:lnTo>
                  <a:lnTo>
                    <a:pt x="261" y="872"/>
                  </a:lnTo>
                  <a:lnTo>
                    <a:pt x="261" y="872"/>
                  </a:lnTo>
                  <a:lnTo>
                    <a:pt x="261" y="866"/>
                  </a:lnTo>
                  <a:lnTo>
                    <a:pt x="261" y="872"/>
                  </a:lnTo>
                  <a:lnTo>
                    <a:pt x="267" y="872"/>
                  </a:lnTo>
                  <a:lnTo>
                    <a:pt x="267" y="872"/>
                  </a:lnTo>
                  <a:lnTo>
                    <a:pt x="267" y="866"/>
                  </a:lnTo>
                  <a:lnTo>
                    <a:pt x="267" y="872"/>
                  </a:lnTo>
                  <a:lnTo>
                    <a:pt x="273" y="872"/>
                  </a:lnTo>
                  <a:lnTo>
                    <a:pt x="273" y="872"/>
                  </a:lnTo>
                  <a:lnTo>
                    <a:pt x="273" y="866"/>
                  </a:lnTo>
                  <a:lnTo>
                    <a:pt x="273" y="872"/>
                  </a:lnTo>
                  <a:lnTo>
                    <a:pt x="278" y="872"/>
                  </a:lnTo>
                  <a:lnTo>
                    <a:pt x="278" y="872"/>
                  </a:lnTo>
                  <a:lnTo>
                    <a:pt x="278" y="866"/>
                  </a:lnTo>
                  <a:lnTo>
                    <a:pt x="278" y="872"/>
                  </a:lnTo>
                  <a:lnTo>
                    <a:pt x="284" y="872"/>
                  </a:lnTo>
                  <a:lnTo>
                    <a:pt x="284" y="872"/>
                  </a:lnTo>
                  <a:lnTo>
                    <a:pt x="284" y="866"/>
                  </a:lnTo>
                  <a:lnTo>
                    <a:pt x="284" y="872"/>
                  </a:lnTo>
                  <a:lnTo>
                    <a:pt x="290" y="872"/>
                  </a:lnTo>
                  <a:lnTo>
                    <a:pt x="290" y="872"/>
                  </a:lnTo>
                  <a:lnTo>
                    <a:pt x="290" y="866"/>
                  </a:lnTo>
                  <a:lnTo>
                    <a:pt x="290" y="872"/>
                  </a:lnTo>
                  <a:lnTo>
                    <a:pt x="295" y="872"/>
                  </a:lnTo>
                  <a:lnTo>
                    <a:pt x="295" y="872"/>
                  </a:lnTo>
                  <a:lnTo>
                    <a:pt x="295" y="866"/>
                  </a:lnTo>
                  <a:lnTo>
                    <a:pt x="295" y="872"/>
                  </a:lnTo>
                  <a:lnTo>
                    <a:pt x="301" y="872"/>
                  </a:lnTo>
                  <a:lnTo>
                    <a:pt x="301" y="872"/>
                  </a:lnTo>
                  <a:lnTo>
                    <a:pt x="301" y="866"/>
                  </a:lnTo>
                  <a:lnTo>
                    <a:pt x="301" y="872"/>
                  </a:lnTo>
                  <a:lnTo>
                    <a:pt x="307" y="872"/>
                  </a:lnTo>
                  <a:lnTo>
                    <a:pt x="307" y="872"/>
                  </a:lnTo>
                  <a:lnTo>
                    <a:pt x="307" y="866"/>
                  </a:lnTo>
                  <a:lnTo>
                    <a:pt x="307" y="872"/>
                  </a:lnTo>
                  <a:lnTo>
                    <a:pt x="312" y="872"/>
                  </a:lnTo>
                  <a:lnTo>
                    <a:pt x="312" y="872"/>
                  </a:lnTo>
                  <a:lnTo>
                    <a:pt x="312" y="866"/>
                  </a:lnTo>
                  <a:lnTo>
                    <a:pt x="312" y="872"/>
                  </a:lnTo>
                  <a:lnTo>
                    <a:pt x="318" y="872"/>
                  </a:lnTo>
                  <a:lnTo>
                    <a:pt x="318" y="872"/>
                  </a:lnTo>
                  <a:lnTo>
                    <a:pt x="318" y="866"/>
                  </a:lnTo>
                  <a:lnTo>
                    <a:pt x="318" y="872"/>
                  </a:lnTo>
                  <a:lnTo>
                    <a:pt x="324" y="872"/>
                  </a:lnTo>
                  <a:lnTo>
                    <a:pt x="324" y="872"/>
                  </a:lnTo>
                  <a:lnTo>
                    <a:pt x="324" y="866"/>
                  </a:lnTo>
                  <a:lnTo>
                    <a:pt x="324" y="872"/>
                  </a:lnTo>
                  <a:lnTo>
                    <a:pt x="329" y="872"/>
                  </a:lnTo>
                  <a:lnTo>
                    <a:pt x="329" y="872"/>
                  </a:lnTo>
                  <a:lnTo>
                    <a:pt x="329" y="866"/>
                  </a:lnTo>
                  <a:lnTo>
                    <a:pt x="329" y="872"/>
                  </a:lnTo>
                  <a:lnTo>
                    <a:pt x="335" y="872"/>
                  </a:lnTo>
                  <a:lnTo>
                    <a:pt x="335" y="872"/>
                  </a:lnTo>
                  <a:lnTo>
                    <a:pt x="335" y="866"/>
                  </a:lnTo>
                  <a:lnTo>
                    <a:pt x="335" y="872"/>
                  </a:lnTo>
                  <a:lnTo>
                    <a:pt x="341" y="872"/>
                  </a:lnTo>
                  <a:lnTo>
                    <a:pt x="341" y="872"/>
                  </a:lnTo>
                  <a:lnTo>
                    <a:pt x="341" y="866"/>
                  </a:lnTo>
                  <a:lnTo>
                    <a:pt x="341" y="872"/>
                  </a:lnTo>
                  <a:lnTo>
                    <a:pt x="346" y="872"/>
                  </a:lnTo>
                  <a:lnTo>
                    <a:pt x="346" y="872"/>
                  </a:lnTo>
                  <a:lnTo>
                    <a:pt x="346" y="866"/>
                  </a:lnTo>
                  <a:lnTo>
                    <a:pt x="346" y="872"/>
                  </a:lnTo>
                  <a:lnTo>
                    <a:pt x="352" y="872"/>
                  </a:lnTo>
                  <a:lnTo>
                    <a:pt x="352" y="872"/>
                  </a:lnTo>
                  <a:lnTo>
                    <a:pt x="352" y="866"/>
                  </a:lnTo>
                  <a:lnTo>
                    <a:pt x="352" y="872"/>
                  </a:lnTo>
                  <a:lnTo>
                    <a:pt x="358" y="872"/>
                  </a:lnTo>
                  <a:lnTo>
                    <a:pt x="358" y="872"/>
                  </a:lnTo>
                  <a:lnTo>
                    <a:pt x="358" y="866"/>
                  </a:lnTo>
                  <a:lnTo>
                    <a:pt x="358" y="872"/>
                  </a:lnTo>
                  <a:lnTo>
                    <a:pt x="363" y="872"/>
                  </a:lnTo>
                  <a:lnTo>
                    <a:pt x="363" y="872"/>
                  </a:lnTo>
                  <a:lnTo>
                    <a:pt x="363" y="866"/>
                  </a:lnTo>
                  <a:lnTo>
                    <a:pt x="363" y="872"/>
                  </a:lnTo>
                  <a:lnTo>
                    <a:pt x="369" y="872"/>
                  </a:lnTo>
                  <a:lnTo>
                    <a:pt x="369" y="872"/>
                  </a:lnTo>
                  <a:lnTo>
                    <a:pt x="369" y="866"/>
                  </a:lnTo>
                  <a:lnTo>
                    <a:pt x="369" y="872"/>
                  </a:lnTo>
                  <a:lnTo>
                    <a:pt x="375" y="872"/>
                  </a:lnTo>
                  <a:lnTo>
                    <a:pt x="375" y="872"/>
                  </a:lnTo>
                  <a:lnTo>
                    <a:pt x="375" y="866"/>
                  </a:lnTo>
                  <a:lnTo>
                    <a:pt x="375" y="872"/>
                  </a:lnTo>
                  <a:lnTo>
                    <a:pt x="380" y="872"/>
                  </a:lnTo>
                  <a:lnTo>
                    <a:pt x="380" y="872"/>
                  </a:lnTo>
                  <a:lnTo>
                    <a:pt x="380" y="866"/>
                  </a:lnTo>
                  <a:lnTo>
                    <a:pt x="380" y="872"/>
                  </a:lnTo>
                  <a:lnTo>
                    <a:pt x="386" y="872"/>
                  </a:lnTo>
                  <a:lnTo>
                    <a:pt x="386" y="872"/>
                  </a:lnTo>
                  <a:lnTo>
                    <a:pt x="386" y="866"/>
                  </a:lnTo>
                  <a:lnTo>
                    <a:pt x="386" y="872"/>
                  </a:lnTo>
                  <a:lnTo>
                    <a:pt x="392" y="872"/>
                  </a:lnTo>
                  <a:lnTo>
                    <a:pt x="392" y="872"/>
                  </a:lnTo>
                  <a:lnTo>
                    <a:pt x="392" y="866"/>
                  </a:lnTo>
                  <a:lnTo>
                    <a:pt x="392" y="872"/>
                  </a:lnTo>
                  <a:lnTo>
                    <a:pt x="397" y="872"/>
                  </a:lnTo>
                  <a:lnTo>
                    <a:pt x="397" y="872"/>
                  </a:lnTo>
                  <a:lnTo>
                    <a:pt x="397" y="866"/>
                  </a:lnTo>
                  <a:lnTo>
                    <a:pt x="397" y="872"/>
                  </a:lnTo>
                  <a:lnTo>
                    <a:pt x="403" y="872"/>
                  </a:lnTo>
                  <a:lnTo>
                    <a:pt x="403" y="872"/>
                  </a:lnTo>
                  <a:lnTo>
                    <a:pt x="403" y="866"/>
                  </a:lnTo>
                  <a:lnTo>
                    <a:pt x="403" y="872"/>
                  </a:lnTo>
                  <a:lnTo>
                    <a:pt x="409" y="872"/>
                  </a:lnTo>
                  <a:lnTo>
                    <a:pt x="409" y="872"/>
                  </a:lnTo>
                  <a:lnTo>
                    <a:pt x="409" y="866"/>
                  </a:lnTo>
                  <a:lnTo>
                    <a:pt x="409" y="872"/>
                  </a:lnTo>
                  <a:lnTo>
                    <a:pt x="414" y="872"/>
                  </a:lnTo>
                  <a:lnTo>
                    <a:pt x="414" y="872"/>
                  </a:lnTo>
                  <a:lnTo>
                    <a:pt x="414" y="866"/>
                  </a:lnTo>
                  <a:lnTo>
                    <a:pt x="414" y="872"/>
                  </a:lnTo>
                  <a:lnTo>
                    <a:pt x="420" y="872"/>
                  </a:lnTo>
                  <a:lnTo>
                    <a:pt x="420" y="872"/>
                  </a:lnTo>
                  <a:lnTo>
                    <a:pt x="420" y="866"/>
                  </a:lnTo>
                  <a:lnTo>
                    <a:pt x="420" y="872"/>
                  </a:lnTo>
                  <a:lnTo>
                    <a:pt x="426" y="872"/>
                  </a:lnTo>
                  <a:lnTo>
                    <a:pt x="426" y="872"/>
                  </a:lnTo>
                  <a:lnTo>
                    <a:pt x="426" y="872"/>
                  </a:lnTo>
                  <a:lnTo>
                    <a:pt x="426" y="872"/>
                  </a:lnTo>
                  <a:lnTo>
                    <a:pt x="431" y="872"/>
                  </a:lnTo>
                  <a:lnTo>
                    <a:pt x="431" y="872"/>
                  </a:lnTo>
                  <a:lnTo>
                    <a:pt x="431" y="866"/>
                  </a:lnTo>
                  <a:lnTo>
                    <a:pt x="431" y="872"/>
                  </a:lnTo>
                  <a:lnTo>
                    <a:pt x="437" y="872"/>
                  </a:lnTo>
                  <a:lnTo>
                    <a:pt x="437" y="872"/>
                  </a:lnTo>
                  <a:lnTo>
                    <a:pt x="437" y="866"/>
                  </a:lnTo>
                  <a:lnTo>
                    <a:pt x="437" y="872"/>
                  </a:lnTo>
                  <a:lnTo>
                    <a:pt x="443" y="872"/>
                  </a:lnTo>
                  <a:lnTo>
                    <a:pt x="443" y="872"/>
                  </a:lnTo>
                  <a:lnTo>
                    <a:pt x="443" y="866"/>
                  </a:lnTo>
                  <a:lnTo>
                    <a:pt x="443" y="872"/>
                  </a:lnTo>
                  <a:lnTo>
                    <a:pt x="448" y="872"/>
                  </a:lnTo>
                  <a:lnTo>
                    <a:pt x="448" y="872"/>
                  </a:lnTo>
                  <a:lnTo>
                    <a:pt x="448" y="866"/>
                  </a:lnTo>
                  <a:lnTo>
                    <a:pt x="448" y="872"/>
                  </a:lnTo>
                  <a:lnTo>
                    <a:pt x="454" y="872"/>
                  </a:lnTo>
                  <a:lnTo>
                    <a:pt x="454" y="872"/>
                  </a:lnTo>
                  <a:lnTo>
                    <a:pt x="454" y="866"/>
                  </a:lnTo>
                  <a:lnTo>
                    <a:pt x="454" y="872"/>
                  </a:lnTo>
                  <a:lnTo>
                    <a:pt x="460" y="872"/>
                  </a:lnTo>
                  <a:lnTo>
                    <a:pt x="460" y="872"/>
                  </a:lnTo>
                  <a:lnTo>
                    <a:pt x="460" y="866"/>
                  </a:lnTo>
                  <a:lnTo>
                    <a:pt x="460" y="872"/>
                  </a:lnTo>
                  <a:lnTo>
                    <a:pt x="465" y="872"/>
                  </a:lnTo>
                  <a:lnTo>
                    <a:pt x="465" y="872"/>
                  </a:lnTo>
                  <a:lnTo>
                    <a:pt x="465" y="866"/>
                  </a:lnTo>
                  <a:lnTo>
                    <a:pt x="465" y="872"/>
                  </a:lnTo>
                  <a:lnTo>
                    <a:pt x="471" y="872"/>
                  </a:lnTo>
                  <a:lnTo>
                    <a:pt x="471" y="872"/>
                  </a:lnTo>
                  <a:lnTo>
                    <a:pt x="471" y="866"/>
                  </a:lnTo>
                  <a:lnTo>
                    <a:pt x="471" y="872"/>
                  </a:lnTo>
                  <a:lnTo>
                    <a:pt x="477" y="872"/>
                  </a:lnTo>
                  <a:lnTo>
                    <a:pt x="477" y="872"/>
                  </a:lnTo>
                  <a:lnTo>
                    <a:pt x="477" y="866"/>
                  </a:lnTo>
                  <a:lnTo>
                    <a:pt x="477" y="872"/>
                  </a:lnTo>
                  <a:lnTo>
                    <a:pt x="482" y="872"/>
                  </a:lnTo>
                  <a:lnTo>
                    <a:pt x="482" y="872"/>
                  </a:lnTo>
                  <a:lnTo>
                    <a:pt x="482" y="866"/>
                  </a:lnTo>
                  <a:lnTo>
                    <a:pt x="482" y="872"/>
                  </a:lnTo>
                  <a:lnTo>
                    <a:pt x="488" y="872"/>
                  </a:lnTo>
                  <a:lnTo>
                    <a:pt x="488" y="872"/>
                  </a:lnTo>
                  <a:lnTo>
                    <a:pt x="488" y="866"/>
                  </a:lnTo>
                  <a:lnTo>
                    <a:pt x="488" y="872"/>
                  </a:lnTo>
                  <a:lnTo>
                    <a:pt x="494" y="872"/>
                  </a:lnTo>
                  <a:lnTo>
                    <a:pt x="494" y="872"/>
                  </a:lnTo>
                  <a:lnTo>
                    <a:pt x="494" y="866"/>
                  </a:lnTo>
                  <a:lnTo>
                    <a:pt x="494" y="872"/>
                  </a:lnTo>
                  <a:lnTo>
                    <a:pt x="499" y="872"/>
                  </a:lnTo>
                  <a:lnTo>
                    <a:pt x="499" y="872"/>
                  </a:lnTo>
                  <a:lnTo>
                    <a:pt x="499" y="866"/>
                  </a:lnTo>
                  <a:lnTo>
                    <a:pt x="499" y="872"/>
                  </a:lnTo>
                  <a:lnTo>
                    <a:pt x="505" y="872"/>
                  </a:lnTo>
                  <a:lnTo>
                    <a:pt x="505" y="872"/>
                  </a:lnTo>
                  <a:lnTo>
                    <a:pt x="505" y="866"/>
                  </a:lnTo>
                  <a:lnTo>
                    <a:pt x="505" y="872"/>
                  </a:lnTo>
                  <a:lnTo>
                    <a:pt x="511" y="872"/>
                  </a:lnTo>
                  <a:lnTo>
                    <a:pt x="511" y="872"/>
                  </a:lnTo>
                  <a:lnTo>
                    <a:pt x="511" y="866"/>
                  </a:lnTo>
                  <a:lnTo>
                    <a:pt x="511" y="872"/>
                  </a:lnTo>
                  <a:lnTo>
                    <a:pt x="516" y="872"/>
                  </a:lnTo>
                  <a:lnTo>
                    <a:pt x="516" y="872"/>
                  </a:lnTo>
                  <a:lnTo>
                    <a:pt x="516" y="866"/>
                  </a:lnTo>
                  <a:lnTo>
                    <a:pt x="516" y="872"/>
                  </a:lnTo>
                  <a:lnTo>
                    <a:pt x="522" y="872"/>
                  </a:lnTo>
                  <a:lnTo>
                    <a:pt x="522" y="872"/>
                  </a:lnTo>
                  <a:lnTo>
                    <a:pt x="522" y="866"/>
                  </a:lnTo>
                  <a:lnTo>
                    <a:pt x="522" y="872"/>
                  </a:lnTo>
                  <a:lnTo>
                    <a:pt x="528" y="872"/>
                  </a:lnTo>
                  <a:lnTo>
                    <a:pt x="528" y="872"/>
                  </a:lnTo>
                  <a:lnTo>
                    <a:pt x="528" y="872"/>
                  </a:lnTo>
                  <a:lnTo>
                    <a:pt x="528" y="872"/>
                  </a:lnTo>
                  <a:lnTo>
                    <a:pt x="533" y="872"/>
                  </a:lnTo>
                  <a:lnTo>
                    <a:pt x="533" y="872"/>
                  </a:lnTo>
                  <a:lnTo>
                    <a:pt x="533" y="866"/>
                  </a:lnTo>
                  <a:lnTo>
                    <a:pt x="533" y="872"/>
                  </a:lnTo>
                  <a:lnTo>
                    <a:pt x="539" y="872"/>
                  </a:lnTo>
                  <a:lnTo>
                    <a:pt x="539" y="872"/>
                  </a:lnTo>
                  <a:lnTo>
                    <a:pt x="539" y="866"/>
                  </a:lnTo>
                  <a:lnTo>
                    <a:pt x="539" y="872"/>
                  </a:lnTo>
                  <a:lnTo>
                    <a:pt x="545" y="872"/>
                  </a:lnTo>
                  <a:lnTo>
                    <a:pt x="545" y="872"/>
                  </a:lnTo>
                  <a:lnTo>
                    <a:pt x="545" y="866"/>
                  </a:lnTo>
                  <a:lnTo>
                    <a:pt x="545" y="872"/>
                  </a:lnTo>
                  <a:lnTo>
                    <a:pt x="550" y="872"/>
                  </a:lnTo>
                  <a:lnTo>
                    <a:pt x="550" y="872"/>
                  </a:lnTo>
                  <a:lnTo>
                    <a:pt x="550" y="866"/>
                  </a:lnTo>
                  <a:lnTo>
                    <a:pt x="550" y="872"/>
                  </a:lnTo>
                  <a:lnTo>
                    <a:pt x="556" y="872"/>
                  </a:lnTo>
                  <a:lnTo>
                    <a:pt x="556" y="872"/>
                  </a:lnTo>
                  <a:lnTo>
                    <a:pt x="556" y="866"/>
                  </a:lnTo>
                  <a:lnTo>
                    <a:pt x="556" y="872"/>
                  </a:lnTo>
                  <a:lnTo>
                    <a:pt x="562" y="872"/>
                  </a:lnTo>
                  <a:lnTo>
                    <a:pt x="562" y="872"/>
                  </a:lnTo>
                  <a:lnTo>
                    <a:pt x="562" y="866"/>
                  </a:lnTo>
                  <a:lnTo>
                    <a:pt x="562" y="872"/>
                  </a:lnTo>
                  <a:lnTo>
                    <a:pt x="567" y="872"/>
                  </a:lnTo>
                  <a:lnTo>
                    <a:pt x="567" y="872"/>
                  </a:lnTo>
                  <a:lnTo>
                    <a:pt x="567" y="866"/>
                  </a:lnTo>
                  <a:lnTo>
                    <a:pt x="567" y="872"/>
                  </a:lnTo>
                  <a:lnTo>
                    <a:pt x="573" y="872"/>
                  </a:lnTo>
                  <a:lnTo>
                    <a:pt x="573" y="872"/>
                  </a:lnTo>
                  <a:lnTo>
                    <a:pt x="573" y="866"/>
                  </a:lnTo>
                  <a:lnTo>
                    <a:pt x="573" y="872"/>
                  </a:lnTo>
                  <a:lnTo>
                    <a:pt x="579" y="872"/>
                  </a:lnTo>
                  <a:lnTo>
                    <a:pt x="579" y="872"/>
                  </a:lnTo>
                  <a:lnTo>
                    <a:pt x="579" y="866"/>
                  </a:lnTo>
                  <a:lnTo>
                    <a:pt x="579" y="872"/>
                  </a:lnTo>
                  <a:lnTo>
                    <a:pt x="584" y="872"/>
                  </a:lnTo>
                  <a:lnTo>
                    <a:pt x="584" y="872"/>
                  </a:lnTo>
                  <a:lnTo>
                    <a:pt x="584" y="872"/>
                  </a:lnTo>
                  <a:lnTo>
                    <a:pt x="584" y="872"/>
                  </a:lnTo>
                  <a:lnTo>
                    <a:pt x="590" y="866"/>
                  </a:lnTo>
                  <a:lnTo>
                    <a:pt x="590" y="872"/>
                  </a:lnTo>
                  <a:lnTo>
                    <a:pt x="590" y="866"/>
                  </a:lnTo>
                  <a:lnTo>
                    <a:pt x="590" y="872"/>
                  </a:lnTo>
                  <a:lnTo>
                    <a:pt x="596" y="872"/>
                  </a:lnTo>
                  <a:lnTo>
                    <a:pt x="596" y="872"/>
                  </a:lnTo>
                  <a:lnTo>
                    <a:pt x="596" y="866"/>
                  </a:lnTo>
                  <a:lnTo>
                    <a:pt x="596" y="872"/>
                  </a:lnTo>
                  <a:lnTo>
                    <a:pt x="601" y="872"/>
                  </a:lnTo>
                  <a:lnTo>
                    <a:pt x="601" y="872"/>
                  </a:lnTo>
                  <a:lnTo>
                    <a:pt x="601" y="866"/>
                  </a:lnTo>
                  <a:lnTo>
                    <a:pt x="601" y="872"/>
                  </a:lnTo>
                  <a:lnTo>
                    <a:pt x="607" y="872"/>
                  </a:lnTo>
                  <a:lnTo>
                    <a:pt x="607" y="872"/>
                  </a:lnTo>
                  <a:lnTo>
                    <a:pt x="607" y="866"/>
                  </a:lnTo>
                  <a:lnTo>
                    <a:pt x="607" y="872"/>
                  </a:lnTo>
                  <a:lnTo>
                    <a:pt x="613" y="872"/>
                  </a:lnTo>
                  <a:lnTo>
                    <a:pt x="613" y="872"/>
                  </a:lnTo>
                  <a:lnTo>
                    <a:pt x="613" y="866"/>
                  </a:lnTo>
                  <a:lnTo>
                    <a:pt x="613" y="872"/>
                  </a:lnTo>
                  <a:lnTo>
                    <a:pt x="618" y="872"/>
                  </a:lnTo>
                  <a:lnTo>
                    <a:pt x="618" y="872"/>
                  </a:lnTo>
                  <a:lnTo>
                    <a:pt x="618" y="866"/>
                  </a:lnTo>
                  <a:lnTo>
                    <a:pt x="618" y="872"/>
                  </a:lnTo>
                  <a:lnTo>
                    <a:pt x="624" y="872"/>
                  </a:lnTo>
                  <a:lnTo>
                    <a:pt x="624" y="872"/>
                  </a:lnTo>
                  <a:lnTo>
                    <a:pt x="624" y="866"/>
                  </a:lnTo>
                  <a:lnTo>
                    <a:pt x="624" y="872"/>
                  </a:lnTo>
                  <a:lnTo>
                    <a:pt x="630" y="872"/>
                  </a:lnTo>
                  <a:lnTo>
                    <a:pt x="630" y="872"/>
                  </a:lnTo>
                  <a:lnTo>
                    <a:pt x="630" y="866"/>
                  </a:lnTo>
                  <a:lnTo>
                    <a:pt x="630" y="872"/>
                  </a:lnTo>
                  <a:lnTo>
                    <a:pt x="635" y="872"/>
                  </a:lnTo>
                  <a:lnTo>
                    <a:pt x="635" y="872"/>
                  </a:lnTo>
                  <a:lnTo>
                    <a:pt x="635" y="866"/>
                  </a:lnTo>
                  <a:lnTo>
                    <a:pt x="635" y="872"/>
                  </a:lnTo>
                  <a:lnTo>
                    <a:pt x="641" y="872"/>
                  </a:lnTo>
                  <a:lnTo>
                    <a:pt x="641" y="872"/>
                  </a:lnTo>
                  <a:lnTo>
                    <a:pt x="641" y="866"/>
                  </a:lnTo>
                  <a:lnTo>
                    <a:pt x="641" y="872"/>
                  </a:lnTo>
                  <a:lnTo>
                    <a:pt x="647" y="872"/>
                  </a:lnTo>
                  <a:lnTo>
                    <a:pt x="647" y="872"/>
                  </a:lnTo>
                  <a:lnTo>
                    <a:pt x="647" y="866"/>
                  </a:lnTo>
                  <a:lnTo>
                    <a:pt x="647" y="872"/>
                  </a:lnTo>
                  <a:lnTo>
                    <a:pt x="652" y="872"/>
                  </a:lnTo>
                  <a:lnTo>
                    <a:pt x="652" y="872"/>
                  </a:lnTo>
                  <a:lnTo>
                    <a:pt x="652" y="866"/>
                  </a:lnTo>
                  <a:lnTo>
                    <a:pt x="652" y="872"/>
                  </a:lnTo>
                  <a:lnTo>
                    <a:pt x="658" y="872"/>
                  </a:lnTo>
                  <a:lnTo>
                    <a:pt x="658" y="872"/>
                  </a:lnTo>
                  <a:lnTo>
                    <a:pt x="658" y="866"/>
                  </a:lnTo>
                  <a:lnTo>
                    <a:pt x="658" y="872"/>
                  </a:lnTo>
                  <a:lnTo>
                    <a:pt x="664" y="872"/>
                  </a:lnTo>
                  <a:lnTo>
                    <a:pt x="664" y="872"/>
                  </a:lnTo>
                  <a:lnTo>
                    <a:pt x="664" y="866"/>
                  </a:lnTo>
                  <a:lnTo>
                    <a:pt x="664" y="872"/>
                  </a:lnTo>
                  <a:lnTo>
                    <a:pt x="669" y="872"/>
                  </a:lnTo>
                  <a:lnTo>
                    <a:pt x="669" y="872"/>
                  </a:lnTo>
                  <a:lnTo>
                    <a:pt x="669" y="866"/>
                  </a:lnTo>
                  <a:lnTo>
                    <a:pt x="669" y="872"/>
                  </a:lnTo>
                  <a:lnTo>
                    <a:pt x="675" y="872"/>
                  </a:lnTo>
                  <a:lnTo>
                    <a:pt x="675" y="872"/>
                  </a:lnTo>
                  <a:lnTo>
                    <a:pt x="675" y="866"/>
                  </a:lnTo>
                  <a:lnTo>
                    <a:pt x="675" y="872"/>
                  </a:lnTo>
                  <a:lnTo>
                    <a:pt x="681" y="872"/>
                  </a:lnTo>
                  <a:lnTo>
                    <a:pt x="681" y="872"/>
                  </a:lnTo>
                  <a:lnTo>
                    <a:pt x="681" y="866"/>
                  </a:lnTo>
                  <a:lnTo>
                    <a:pt x="681" y="872"/>
                  </a:lnTo>
                  <a:lnTo>
                    <a:pt x="686" y="872"/>
                  </a:lnTo>
                  <a:lnTo>
                    <a:pt x="686" y="872"/>
                  </a:lnTo>
                  <a:lnTo>
                    <a:pt x="686" y="866"/>
                  </a:lnTo>
                  <a:lnTo>
                    <a:pt x="686" y="872"/>
                  </a:lnTo>
                  <a:lnTo>
                    <a:pt x="692" y="872"/>
                  </a:lnTo>
                  <a:lnTo>
                    <a:pt x="692" y="872"/>
                  </a:lnTo>
                  <a:lnTo>
                    <a:pt x="692" y="866"/>
                  </a:lnTo>
                  <a:lnTo>
                    <a:pt x="692" y="872"/>
                  </a:lnTo>
                  <a:lnTo>
                    <a:pt x="698" y="872"/>
                  </a:lnTo>
                  <a:lnTo>
                    <a:pt x="698" y="872"/>
                  </a:lnTo>
                  <a:lnTo>
                    <a:pt x="698" y="866"/>
                  </a:lnTo>
                  <a:lnTo>
                    <a:pt x="698" y="872"/>
                  </a:lnTo>
                  <a:lnTo>
                    <a:pt x="703" y="872"/>
                  </a:lnTo>
                  <a:lnTo>
                    <a:pt x="703" y="872"/>
                  </a:lnTo>
                  <a:lnTo>
                    <a:pt x="703" y="866"/>
                  </a:lnTo>
                  <a:lnTo>
                    <a:pt x="703" y="872"/>
                  </a:lnTo>
                  <a:lnTo>
                    <a:pt x="709" y="872"/>
                  </a:lnTo>
                  <a:lnTo>
                    <a:pt x="709" y="872"/>
                  </a:lnTo>
                  <a:lnTo>
                    <a:pt x="709" y="866"/>
                  </a:lnTo>
                  <a:lnTo>
                    <a:pt x="709" y="872"/>
                  </a:lnTo>
                  <a:lnTo>
                    <a:pt x="715" y="872"/>
                  </a:lnTo>
                  <a:lnTo>
                    <a:pt x="715" y="872"/>
                  </a:lnTo>
                  <a:lnTo>
                    <a:pt x="715" y="866"/>
                  </a:lnTo>
                  <a:lnTo>
                    <a:pt x="715" y="872"/>
                  </a:lnTo>
                  <a:lnTo>
                    <a:pt x="720" y="872"/>
                  </a:lnTo>
                  <a:lnTo>
                    <a:pt x="720" y="872"/>
                  </a:lnTo>
                  <a:lnTo>
                    <a:pt x="720" y="866"/>
                  </a:lnTo>
                  <a:lnTo>
                    <a:pt x="720" y="872"/>
                  </a:lnTo>
                  <a:lnTo>
                    <a:pt x="726" y="872"/>
                  </a:lnTo>
                  <a:lnTo>
                    <a:pt x="726" y="872"/>
                  </a:lnTo>
                  <a:lnTo>
                    <a:pt x="726" y="866"/>
                  </a:lnTo>
                  <a:lnTo>
                    <a:pt x="726" y="872"/>
                  </a:lnTo>
                  <a:lnTo>
                    <a:pt x="732" y="872"/>
                  </a:lnTo>
                  <a:lnTo>
                    <a:pt x="732" y="872"/>
                  </a:lnTo>
                  <a:lnTo>
                    <a:pt x="732" y="866"/>
                  </a:lnTo>
                  <a:lnTo>
                    <a:pt x="732" y="872"/>
                  </a:lnTo>
                  <a:lnTo>
                    <a:pt x="737" y="872"/>
                  </a:lnTo>
                  <a:lnTo>
                    <a:pt x="737" y="872"/>
                  </a:lnTo>
                  <a:lnTo>
                    <a:pt x="737" y="866"/>
                  </a:lnTo>
                  <a:lnTo>
                    <a:pt x="737" y="872"/>
                  </a:lnTo>
                  <a:lnTo>
                    <a:pt x="743" y="872"/>
                  </a:lnTo>
                  <a:lnTo>
                    <a:pt x="743" y="872"/>
                  </a:lnTo>
                  <a:lnTo>
                    <a:pt x="743" y="866"/>
                  </a:lnTo>
                  <a:lnTo>
                    <a:pt x="743" y="872"/>
                  </a:lnTo>
                  <a:lnTo>
                    <a:pt x="749" y="872"/>
                  </a:lnTo>
                  <a:lnTo>
                    <a:pt x="749" y="872"/>
                  </a:lnTo>
                  <a:lnTo>
                    <a:pt x="749" y="866"/>
                  </a:lnTo>
                  <a:lnTo>
                    <a:pt x="749" y="872"/>
                  </a:lnTo>
                  <a:lnTo>
                    <a:pt x="754" y="872"/>
                  </a:lnTo>
                  <a:lnTo>
                    <a:pt x="754" y="872"/>
                  </a:lnTo>
                  <a:lnTo>
                    <a:pt x="754" y="866"/>
                  </a:lnTo>
                  <a:lnTo>
                    <a:pt x="754" y="872"/>
                  </a:lnTo>
                  <a:lnTo>
                    <a:pt x="760" y="872"/>
                  </a:lnTo>
                  <a:lnTo>
                    <a:pt x="760" y="872"/>
                  </a:lnTo>
                  <a:lnTo>
                    <a:pt x="760" y="866"/>
                  </a:lnTo>
                  <a:lnTo>
                    <a:pt x="760" y="872"/>
                  </a:lnTo>
                  <a:lnTo>
                    <a:pt x="766" y="872"/>
                  </a:lnTo>
                  <a:lnTo>
                    <a:pt x="766" y="872"/>
                  </a:lnTo>
                  <a:lnTo>
                    <a:pt x="766" y="866"/>
                  </a:lnTo>
                  <a:lnTo>
                    <a:pt x="766" y="872"/>
                  </a:lnTo>
                  <a:lnTo>
                    <a:pt x="771" y="872"/>
                  </a:lnTo>
                  <a:lnTo>
                    <a:pt x="771" y="872"/>
                  </a:lnTo>
                  <a:lnTo>
                    <a:pt x="771" y="866"/>
                  </a:lnTo>
                  <a:lnTo>
                    <a:pt x="771" y="872"/>
                  </a:lnTo>
                  <a:lnTo>
                    <a:pt x="777" y="872"/>
                  </a:lnTo>
                  <a:lnTo>
                    <a:pt x="777" y="872"/>
                  </a:lnTo>
                  <a:lnTo>
                    <a:pt x="777" y="866"/>
                  </a:lnTo>
                  <a:lnTo>
                    <a:pt x="777" y="872"/>
                  </a:lnTo>
                  <a:lnTo>
                    <a:pt x="783" y="872"/>
                  </a:lnTo>
                  <a:lnTo>
                    <a:pt x="783" y="872"/>
                  </a:lnTo>
                  <a:lnTo>
                    <a:pt x="783" y="866"/>
                  </a:lnTo>
                  <a:lnTo>
                    <a:pt x="783" y="872"/>
                  </a:lnTo>
                  <a:lnTo>
                    <a:pt x="788" y="872"/>
                  </a:lnTo>
                  <a:lnTo>
                    <a:pt x="788" y="872"/>
                  </a:lnTo>
                  <a:lnTo>
                    <a:pt x="788" y="866"/>
                  </a:lnTo>
                  <a:lnTo>
                    <a:pt x="788" y="872"/>
                  </a:lnTo>
                  <a:lnTo>
                    <a:pt x="794" y="872"/>
                  </a:lnTo>
                  <a:lnTo>
                    <a:pt x="794" y="872"/>
                  </a:lnTo>
                  <a:lnTo>
                    <a:pt x="794" y="866"/>
                  </a:lnTo>
                  <a:lnTo>
                    <a:pt x="794" y="872"/>
                  </a:lnTo>
                  <a:lnTo>
                    <a:pt x="800" y="872"/>
                  </a:lnTo>
                  <a:lnTo>
                    <a:pt x="800" y="872"/>
                  </a:lnTo>
                  <a:lnTo>
                    <a:pt x="800" y="866"/>
                  </a:lnTo>
                  <a:lnTo>
                    <a:pt x="800" y="872"/>
                  </a:lnTo>
                  <a:lnTo>
                    <a:pt x="805" y="872"/>
                  </a:lnTo>
                  <a:lnTo>
                    <a:pt x="805" y="872"/>
                  </a:lnTo>
                  <a:lnTo>
                    <a:pt x="805" y="866"/>
                  </a:lnTo>
                  <a:lnTo>
                    <a:pt x="805" y="872"/>
                  </a:lnTo>
                  <a:lnTo>
                    <a:pt x="811" y="872"/>
                  </a:lnTo>
                  <a:lnTo>
                    <a:pt x="811" y="872"/>
                  </a:lnTo>
                  <a:lnTo>
                    <a:pt x="811" y="866"/>
                  </a:lnTo>
                  <a:lnTo>
                    <a:pt x="811" y="872"/>
                  </a:lnTo>
                  <a:lnTo>
                    <a:pt x="817" y="872"/>
                  </a:lnTo>
                  <a:lnTo>
                    <a:pt x="817" y="872"/>
                  </a:lnTo>
                  <a:lnTo>
                    <a:pt x="817" y="866"/>
                  </a:lnTo>
                  <a:lnTo>
                    <a:pt x="817" y="872"/>
                  </a:lnTo>
                  <a:lnTo>
                    <a:pt x="822" y="872"/>
                  </a:lnTo>
                  <a:lnTo>
                    <a:pt x="822" y="872"/>
                  </a:lnTo>
                  <a:lnTo>
                    <a:pt x="822" y="866"/>
                  </a:lnTo>
                  <a:lnTo>
                    <a:pt x="822" y="872"/>
                  </a:lnTo>
                  <a:lnTo>
                    <a:pt x="828" y="872"/>
                  </a:lnTo>
                  <a:lnTo>
                    <a:pt x="828" y="872"/>
                  </a:lnTo>
                  <a:lnTo>
                    <a:pt x="828" y="866"/>
                  </a:lnTo>
                  <a:lnTo>
                    <a:pt x="828" y="872"/>
                  </a:lnTo>
                  <a:lnTo>
                    <a:pt x="834" y="872"/>
                  </a:lnTo>
                  <a:lnTo>
                    <a:pt x="834" y="872"/>
                  </a:lnTo>
                  <a:lnTo>
                    <a:pt x="834" y="866"/>
                  </a:lnTo>
                  <a:lnTo>
                    <a:pt x="834" y="872"/>
                  </a:lnTo>
                  <a:lnTo>
                    <a:pt x="839" y="872"/>
                  </a:lnTo>
                  <a:lnTo>
                    <a:pt x="839" y="872"/>
                  </a:lnTo>
                  <a:lnTo>
                    <a:pt x="839" y="866"/>
                  </a:lnTo>
                  <a:lnTo>
                    <a:pt x="839" y="872"/>
                  </a:lnTo>
                  <a:lnTo>
                    <a:pt x="845" y="872"/>
                  </a:lnTo>
                  <a:lnTo>
                    <a:pt x="845" y="872"/>
                  </a:lnTo>
                  <a:lnTo>
                    <a:pt x="845" y="866"/>
                  </a:lnTo>
                  <a:lnTo>
                    <a:pt x="845" y="872"/>
                  </a:lnTo>
                  <a:lnTo>
                    <a:pt x="851" y="872"/>
                  </a:lnTo>
                  <a:lnTo>
                    <a:pt x="851" y="872"/>
                  </a:lnTo>
                  <a:lnTo>
                    <a:pt x="851" y="866"/>
                  </a:lnTo>
                  <a:lnTo>
                    <a:pt x="851" y="872"/>
                  </a:lnTo>
                  <a:lnTo>
                    <a:pt x="857" y="872"/>
                  </a:lnTo>
                  <a:lnTo>
                    <a:pt x="857" y="872"/>
                  </a:lnTo>
                  <a:lnTo>
                    <a:pt x="857" y="866"/>
                  </a:lnTo>
                  <a:lnTo>
                    <a:pt x="857" y="872"/>
                  </a:lnTo>
                  <a:lnTo>
                    <a:pt x="862" y="872"/>
                  </a:lnTo>
                  <a:lnTo>
                    <a:pt x="862" y="872"/>
                  </a:lnTo>
                  <a:lnTo>
                    <a:pt x="862" y="866"/>
                  </a:lnTo>
                  <a:lnTo>
                    <a:pt x="862" y="872"/>
                  </a:lnTo>
                  <a:lnTo>
                    <a:pt x="868" y="872"/>
                  </a:lnTo>
                  <a:lnTo>
                    <a:pt x="868" y="872"/>
                  </a:lnTo>
                  <a:lnTo>
                    <a:pt x="868" y="866"/>
                  </a:lnTo>
                  <a:lnTo>
                    <a:pt x="868" y="872"/>
                  </a:lnTo>
                  <a:lnTo>
                    <a:pt x="874" y="872"/>
                  </a:lnTo>
                  <a:lnTo>
                    <a:pt x="874" y="872"/>
                  </a:lnTo>
                  <a:lnTo>
                    <a:pt x="874" y="866"/>
                  </a:lnTo>
                  <a:lnTo>
                    <a:pt x="874" y="872"/>
                  </a:lnTo>
                  <a:lnTo>
                    <a:pt x="879" y="872"/>
                  </a:lnTo>
                  <a:lnTo>
                    <a:pt x="879" y="872"/>
                  </a:lnTo>
                  <a:lnTo>
                    <a:pt x="879" y="866"/>
                  </a:lnTo>
                  <a:lnTo>
                    <a:pt x="879" y="872"/>
                  </a:lnTo>
                  <a:lnTo>
                    <a:pt x="885" y="872"/>
                  </a:lnTo>
                  <a:lnTo>
                    <a:pt x="885" y="872"/>
                  </a:lnTo>
                  <a:lnTo>
                    <a:pt x="885" y="866"/>
                  </a:lnTo>
                  <a:lnTo>
                    <a:pt x="885" y="872"/>
                  </a:lnTo>
                  <a:lnTo>
                    <a:pt x="891" y="872"/>
                  </a:lnTo>
                  <a:lnTo>
                    <a:pt x="891" y="872"/>
                  </a:lnTo>
                  <a:lnTo>
                    <a:pt x="891" y="866"/>
                  </a:lnTo>
                  <a:lnTo>
                    <a:pt x="891" y="872"/>
                  </a:lnTo>
                  <a:lnTo>
                    <a:pt x="896" y="872"/>
                  </a:lnTo>
                  <a:lnTo>
                    <a:pt x="896" y="872"/>
                  </a:lnTo>
                  <a:lnTo>
                    <a:pt x="896" y="866"/>
                  </a:lnTo>
                  <a:lnTo>
                    <a:pt x="896" y="872"/>
                  </a:lnTo>
                  <a:lnTo>
                    <a:pt x="902" y="872"/>
                  </a:lnTo>
                  <a:lnTo>
                    <a:pt x="902" y="872"/>
                  </a:lnTo>
                  <a:lnTo>
                    <a:pt x="902" y="866"/>
                  </a:lnTo>
                  <a:lnTo>
                    <a:pt x="902" y="872"/>
                  </a:lnTo>
                  <a:lnTo>
                    <a:pt x="908" y="872"/>
                  </a:lnTo>
                  <a:lnTo>
                    <a:pt x="908" y="872"/>
                  </a:lnTo>
                  <a:lnTo>
                    <a:pt x="908" y="866"/>
                  </a:lnTo>
                  <a:lnTo>
                    <a:pt x="908" y="872"/>
                  </a:lnTo>
                  <a:lnTo>
                    <a:pt x="913" y="872"/>
                  </a:lnTo>
                  <a:lnTo>
                    <a:pt x="913" y="872"/>
                  </a:lnTo>
                  <a:lnTo>
                    <a:pt x="913" y="866"/>
                  </a:lnTo>
                  <a:lnTo>
                    <a:pt x="913" y="872"/>
                  </a:lnTo>
                  <a:lnTo>
                    <a:pt x="919" y="872"/>
                  </a:lnTo>
                  <a:lnTo>
                    <a:pt x="919" y="872"/>
                  </a:lnTo>
                  <a:lnTo>
                    <a:pt x="919" y="866"/>
                  </a:lnTo>
                  <a:lnTo>
                    <a:pt x="919" y="872"/>
                  </a:lnTo>
                  <a:lnTo>
                    <a:pt x="925" y="872"/>
                  </a:lnTo>
                  <a:lnTo>
                    <a:pt x="925" y="872"/>
                  </a:lnTo>
                  <a:lnTo>
                    <a:pt x="925" y="866"/>
                  </a:lnTo>
                  <a:lnTo>
                    <a:pt x="925" y="872"/>
                  </a:lnTo>
                  <a:lnTo>
                    <a:pt x="930" y="872"/>
                  </a:lnTo>
                  <a:lnTo>
                    <a:pt x="930" y="872"/>
                  </a:lnTo>
                  <a:lnTo>
                    <a:pt x="930" y="866"/>
                  </a:lnTo>
                  <a:lnTo>
                    <a:pt x="930" y="872"/>
                  </a:lnTo>
                  <a:lnTo>
                    <a:pt x="936" y="872"/>
                  </a:lnTo>
                  <a:lnTo>
                    <a:pt x="936" y="872"/>
                  </a:lnTo>
                  <a:lnTo>
                    <a:pt x="936" y="866"/>
                  </a:lnTo>
                  <a:lnTo>
                    <a:pt x="936" y="872"/>
                  </a:lnTo>
                  <a:lnTo>
                    <a:pt x="942" y="872"/>
                  </a:lnTo>
                  <a:lnTo>
                    <a:pt x="942" y="872"/>
                  </a:lnTo>
                  <a:lnTo>
                    <a:pt x="942" y="866"/>
                  </a:lnTo>
                  <a:lnTo>
                    <a:pt x="942" y="872"/>
                  </a:lnTo>
                  <a:lnTo>
                    <a:pt x="947" y="872"/>
                  </a:lnTo>
                  <a:lnTo>
                    <a:pt x="947" y="872"/>
                  </a:lnTo>
                  <a:lnTo>
                    <a:pt x="947" y="866"/>
                  </a:lnTo>
                  <a:lnTo>
                    <a:pt x="947" y="866"/>
                  </a:lnTo>
                  <a:lnTo>
                    <a:pt x="953" y="872"/>
                  </a:lnTo>
                  <a:lnTo>
                    <a:pt x="953" y="872"/>
                  </a:lnTo>
                  <a:lnTo>
                    <a:pt x="953" y="861"/>
                  </a:lnTo>
                  <a:lnTo>
                    <a:pt x="953" y="872"/>
                  </a:lnTo>
                  <a:lnTo>
                    <a:pt x="959" y="872"/>
                  </a:lnTo>
                  <a:lnTo>
                    <a:pt x="959" y="872"/>
                  </a:lnTo>
                  <a:lnTo>
                    <a:pt x="959" y="866"/>
                  </a:lnTo>
                  <a:lnTo>
                    <a:pt x="959" y="872"/>
                  </a:lnTo>
                  <a:lnTo>
                    <a:pt x="964" y="872"/>
                  </a:lnTo>
                  <a:lnTo>
                    <a:pt x="964" y="872"/>
                  </a:lnTo>
                  <a:lnTo>
                    <a:pt x="964" y="866"/>
                  </a:lnTo>
                  <a:lnTo>
                    <a:pt x="964" y="866"/>
                  </a:lnTo>
                  <a:lnTo>
                    <a:pt x="970" y="872"/>
                  </a:lnTo>
                  <a:lnTo>
                    <a:pt x="970" y="872"/>
                  </a:lnTo>
                  <a:lnTo>
                    <a:pt x="970" y="866"/>
                  </a:lnTo>
                  <a:lnTo>
                    <a:pt x="970" y="872"/>
                  </a:lnTo>
                  <a:lnTo>
                    <a:pt x="976" y="872"/>
                  </a:lnTo>
                  <a:lnTo>
                    <a:pt x="976" y="872"/>
                  </a:lnTo>
                  <a:lnTo>
                    <a:pt x="976" y="866"/>
                  </a:lnTo>
                  <a:lnTo>
                    <a:pt x="976" y="872"/>
                  </a:lnTo>
                  <a:lnTo>
                    <a:pt x="981" y="872"/>
                  </a:lnTo>
                  <a:lnTo>
                    <a:pt x="981" y="872"/>
                  </a:lnTo>
                  <a:lnTo>
                    <a:pt x="981" y="866"/>
                  </a:lnTo>
                  <a:lnTo>
                    <a:pt x="981" y="872"/>
                  </a:lnTo>
                  <a:lnTo>
                    <a:pt x="987" y="872"/>
                  </a:lnTo>
                  <a:lnTo>
                    <a:pt x="987" y="872"/>
                  </a:lnTo>
                  <a:lnTo>
                    <a:pt x="987" y="866"/>
                  </a:lnTo>
                  <a:lnTo>
                    <a:pt x="987" y="872"/>
                  </a:lnTo>
                  <a:lnTo>
                    <a:pt x="993" y="872"/>
                  </a:lnTo>
                  <a:lnTo>
                    <a:pt x="993" y="872"/>
                  </a:lnTo>
                  <a:lnTo>
                    <a:pt x="993" y="866"/>
                  </a:lnTo>
                  <a:lnTo>
                    <a:pt x="993" y="872"/>
                  </a:lnTo>
                  <a:lnTo>
                    <a:pt x="998" y="872"/>
                  </a:lnTo>
                  <a:lnTo>
                    <a:pt x="998" y="872"/>
                  </a:lnTo>
                  <a:lnTo>
                    <a:pt x="998" y="866"/>
                  </a:lnTo>
                  <a:lnTo>
                    <a:pt x="998" y="872"/>
                  </a:lnTo>
                  <a:lnTo>
                    <a:pt x="1004" y="872"/>
                  </a:lnTo>
                  <a:lnTo>
                    <a:pt x="1004" y="872"/>
                  </a:lnTo>
                  <a:lnTo>
                    <a:pt x="1004" y="866"/>
                  </a:lnTo>
                  <a:lnTo>
                    <a:pt x="1004" y="872"/>
                  </a:lnTo>
                  <a:lnTo>
                    <a:pt x="1010" y="872"/>
                  </a:lnTo>
                  <a:lnTo>
                    <a:pt x="1010" y="872"/>
                  </a:lnTo>
                  <a:lnTo>
                    <a:pt x="1010" y="0"/>
                  </a:lnTo>
                  <a:lnTo>
                    <a:pt x="1010" y="872"/>
                  </a:lnTo>
                  <a:lnTo>
                    <a:pt x="1015" y="872"/>
                  </a:lnTo>
                  <a:lnTo>
                    <a:pt x="1015" y="872"/>
                  </a:lnTo>
                  <a:lnTo>
                    <a:pt x="1015" y="866"/>
                  </a:lnTo>
                  <a:lnTo>
                    <a:pt x="1015" y="872"/>
                  </a:lnTo>
                  <a:lnTo>
                    <a:pt x="1021" y="872"/>
                  </a:lnTo>
                  <a:lnTo>
                    <a:pt x="1021" y="872"/>
                  </a:lnTo>
                  <a:lnTo>
                    <a:pt x="1021" y="866"/>
                  </a:lnTo>
                  <a:lnTo>
                    <a:pt x="1021" y="872"/>
                  </a:lnTo>
                  <a:lnTo>
                    <a:pt x="1027" y="872"/>
                  </a:lnTo>
                  <a:lnTo>
                    <a:pt x="1027" y="872"/>
                  </a:lnTo>
                  <a:lnTo>
                    <a:pt x="1027" y="866"/>
                  </a:lnTo>
                  <a:lnTo>
                    <a:pt x="1027" y="872"/>
                  </a:lnTo>
                  <a:lnTo>
                    <a:pt x="1032" y="872"/>
                  </a:lnTo>
                  <a:lnTo>
                    <a:pt x="1032" y="872"/>
                  </a:lnTo>
                  <a:lnTo>
                    <a:pt x="1032" y="765"/>
                  </a:lnTo>
                  <a:lnTo>
                    <a:pt x="1032" y="872"/>
                  </a:lnTo>
                  <a:lnTo>
                    <a:pt x="1038" y="872"/>
                  </a:lnTo>
                  <a:lnTo>
                    <a:pt x="1038" y="872"/>
                  </a:lnTo>
                  <a:lnTo>
                    <a:pt x="1038" y="866"/>
                  </a:lnTo>
                  <a:lnTo>
                    <a:pt x="1038" y="872"/>
                  </a:lnTo>
                  <a:lnTo>
                    <a:pt x="1044" y="872"/>
                  </a:lnTo>
                  <a:lnTo>
                    <a:pt x="1044" y="872"/>
                  </a:lnTo>
                  <a:lnTo>
                    <a:pt x="1044" y="866"/>
                  </a:lnTo>
                  <a:lnTo>
                    <a:pt x="1044" y="872"/>
                  </a:lnTo>
                  <a:lnTo>
                    <a:pt x="1049" y="872"/>
                  </a:lnTo>
                  <a:lnTo>
                    <a:pt x="1049" y="872"/>
                  </a:lnTo>
                  <a:lnTo>
                    <a:pt x="1049" y="861"/>
                  </a:lnTo>
                  <a:lnTo>
                    <a:pt x="1049" y="872"/>
                  </a:lnTo>
                  <a:lnTo>
                    <a:pt x="1055" y="872"/>
                  </a:lnTo>
                  <a:lnTo>
                    <a:pt x="1055" y="872"/>
                  </a:lnTo>
                  <a:lnTo>
                    <a:pt x="1055" y="866"/>
                  </a:lnTo>
                  <a:lnTo>
                    <a:pt x="1055" y="872"/>
                  </a:lnTo>
                  <a:lnTo>
                    <a:pt x="1061" y="872"/>
                  </a:lnTo>
                  <a:lnTo>
                    <a:pt x="1061" y="872"/>
                  </a:lnTo>
                  <a:lnTo>
                    <a:pt x="1061" y="866"/>
                  </a:lnTo>
                  <a:lnTo>
                    <a:pt x="1061" y="872"/>
                  </a:lnTo>
                  <a:lnTo>
                    <a:pt x="1066" y="872"/>
                  </a:lnTo>
                  <a:lnTo>
                    <a:pt x="1066" y="872"/>
                  </a:lnTo>
                  <a:lnTo>
                    <a:pt x="1066" y="866"/>
                  </a:lnTo>
                  <a:lnTo>
                    <a:pt x="1066" y="872"/>
                  </a:lnTo>
                  <a:lnTo>
                    <a:pt x="1072" y="872"/>
                  </a:lnTo>
                  <a:lnTo>
                    <a:pt x="1072" y="872"/>
                  </a:lnTo>
                  <a:lnTo>
                    <a:pt x="1072" y="834"/>
                  </a:lnTo>
                  <a:lnTo>
                    <a:pt x="1072" y="872"/>
                  </a:lnTo>
                  <a:lnTo>
                    <a:pt x="1078" y="872"/>
                  </a:lnTo>
                  <a:lnTo>
                    <a:pt x="1078" y="872"/>
                  </a:lnTo>
                  <a:lnTo>
                    <a:pt x="1078" y="866"/>
                  </a:lnTo>
                  <a:lnTo>
                    <a:pt x="1078" y="866"/>
                  </a:lnTo>
                  <a:lnTo>
                    <a:pt x="1083" y="872"/>
                  </a:lnTo>
                  <a:lnTo>
                    <a:pt x="1083" y="872"/>
                  </a:lnTo>
                  <a:lnTo>
                    <a:pt x="1083" y="866"/>
                  </a:lnTo>
                  <a:lnTo>
                    <a:pt x="1083" y="872"/>
                  </a:lnTo>
                  <a:lnTo>
                    <a:pt x="1089" y="872"/>
                  </a:lnTo>
                  <a:lnTo>
                    <a:pt x="1089" y="872"/>
                  </a:lnTo>
                  <a:lnTo>
                    <a:pt x="1089" y="861"/>
                  </a:lnTo>
                  <a:lnTo>
                    <a:pt x="1089" y="872"/>
                  </a:lnTo>
                  <a:lnTo>
                    <a:pt x="1095" y="872"/>
                  </a:lnTo>
                  <a:lnTo>
                    <a:pt x="1095" y="872"/>
                  </a:lnTo>
                  <a:lnTo>
                    <a:pt x="1095" y="866"/>
                  </a:lnTo>
                  <a:lnTo>
                    <a:pt x="1095" y="872"/>
                  </a:lnTo>
                  <a:lnTo>
                    <a:pt x="1100" y="872"/>
                  </a:lnTo>
                  <a:lnTo>
                    <a:pt x="1100" y="872"/>
                  </a:lnTo>
                  <a:lnTo>
                    <a:pt x="1100" y="866"/>
                  </a:lnTo>
                  <a:lnTo>
                    <a:pt x="1100" y="872"/>
                  </a:lnTo>
                  <a:lnTo>
                    <a:pt x="1106" y="872"/>
                  </a:lnTo>
                  <a:lnTo>
                    <a:pt x="1106" y="872"/>
                  </a:lnTo>
                  <a:lnTo>
                    <a:pt x="1106" y="866"/>
                  </a:lnTo>
                  <a:lnTo>
                    <a:pt x="1106" y="872"/>
                  </a:lnTo>
                  <a:lnTo>
                    <a:pt x="1112" y="872"/>
                  </a:lnTo>
                  <a:lnTo>
                    <a:pt x="1112" y="872"/>
                  </a:lnTo>
                  <a:lnTo>
                    <a:pt x="1112" y="696"/>
                  </a:lnTo>
                  <a:lnTo>
                    <a:pt x="1112" y="872"/>
                  </a:lnTo>
                  <a:lnTo>
                    <a:pt x="1117" y="872"/>
                  </a:lnTo>
                  <a:lnTo>
                    <a:pt x="1117" y="872"/>
                  </a:lnTo>
                  <a:lnTo>
                    <a:pt x="1117" y="866"/>
                  </a:lnTo>
                  <a:lnTo>
                    <a:pt x="1117" y="872"/>
                  </a:lnTo>
                  <a:lnTo>
                    <a:pt x="1123" y="872"/>
                  </a:lnTo>
                  <a:lnTo>
                    <a:pt x="1123" y="872"/>
                  </a:lnTo>
                  <a:lnTo>
                    <a:pt x="1123" y="824"/>
                  </a:lnTo>
                  <a:lnTo>
                    <a:pt x="1123" y="872"/>
                  </a:lnTo>
                  <a:lnTo>
                    <a:pt x="1129" y="872"/>
                  </a:lnTo>
                  <a:lnTo>
                    <a:pt x="1129" y="872"/>
                  </a:lnTo>
                  <a:lnTo>
                    <a:pt x="1129" y="861"/>
                  </a:lnTo>
                  <a:lnTo>
                    <a:pt x="1129" y="866"/>
                  </a:lnTo>
                  <a:lnTo>
                    <a:pt x="1134" y="866"/>
                  </a:lnTo>
                  <a:lnTo>
                    <a:pt x="1134" y="872"/>
                  </a:lnTo>
                  <a:lnTo>
                    <a:pt x="1134" y="856"/>
                  </a:lnTo>
                  <a:lnTo>
                    <a:pt x="1134" y="872"/>
                  </a:lnTo>
                  <a:lnTo>
                    <a:pt x="1140" y="872"/>
                  </a:lnTo>
                  <a:lnTo>
                    <a:pt x="1140" y="872"/>
                  </a:lnTo>
                  <a:lnTo>
                    <a:pt x="1140" y="866"/>
                  </a:lnTo>
                  <a:lnTo>
                    <a:pt x="1140" y="872"/>
                  </a:lnTo>
                  <a:lnTo>
                    <a:pt x="1146" y="872"/>
                  </a:lnTo>
                  <a:lnTo>
                    <a:pt x="1146" y="872"/>
                  </a:lnTo>
                  <a:lnTo>
                    <a:pt x="1146" y="866"/>
                  </a:lnTo>
                  <a:lnTo>
                    <a:pt x="1146" y="872"/>
                  </a:lnTo>
                  <a:lnTo>
                    <a:pt x="1151" y="872"/>
                  </a:lnTo>
                  <a:lnTo>
                    <a:pt x="1151" y="872"/>
                  </a:lnTo>
                  <a:lnTo>
                    <a:pt x="1151" y="866"/>
                  </a:lnTo>
                  <a:lnTo>
                    <a:pt x="1151" y="872"/>
                  </a:lnTo>
                  <a:lnTo>
                    <a:pt x="1157" y="872"/>
                  </a:lnTo>
                  <a:lnTo>
                    <a:pt x="1157" y="872"/>
                  </a:lnTo>
                  <a:lnTo>
                    <a:pt x="1157" y="866"/>
                  </a:lnTo>
                  <a:lnTo>
                    <a:pt x="1157" y="872"/>
                  </a:lnTo>
                  <a:lnTo>
                    <a:pt x="1163" y="872"/>
                  </a:lnTo>
                  <a:lnTo>
                    <a:pt x="1163" y="872"/>
                  </a:lnTo>
                  <a:lnTo>
                    <a:pt x="1163" y="866"/>
                  </a:lnTo>
                  <a:lnTo>
                    <a:pt x="1163" y="872"/>
                  </a:lnTo>
                  <a:lnTo>
                    <a:pt x="1168" y="866"/>
                  </a:lnTo>
                  <a:lnTo>
                    <a:pt x="1168" y="872"/>
                  </a:lnTo>
                  <a:lnTo>
                    <a:pt x="1168" y="866"/>
                  </a:lnTo>
                  <a:lnTo>
                    <a:pt x="1168" y="872"/>
                  </a:lnTo>
                  <a:lnTo>
                    <a:pt x="1174" y="872"/>
                  </a:lnTo>
                  <a:lnTo>
                    <a:pt x="1174" y="872"/>
                  </a:lnTo>
                  <a:lnTo>
                    <a:pt x="1174" y="866"/>
                  </a:lnTo>
                  <a:lnTo>
                    <a:pt x="1174" y="872"/>
                  </a:lnTo>
                  <a:lnTo>
                    <a:pt x="1180" y="872"/>
                  </a:lnTo>
                  <a:lnTo>
                    <a:pt x="1180" y="872"/>
                  </a:lnTo>
                  <a:lnTo>
                    <a:pt x="1180" y="866"/>
                  </a:lnTo>
                  <a:lnTo>
                    <a:pt x="1180" y="872"/>
                  </a:lnTo>
                  <a:lnTo>
                    <a:pt x="1185" y="872"/>
                  </a:lnTo>
                  <a:lnTo>
                    <a:pt x="1185" y="872"/>
                  </a:lnTo>
                  <a:lnTo>
                    <a:pt x="1185" y="866"/>
                  </a:lnTo>
                  <a:lnTo>
                    <a:pt x="1185" y="872"/>
                  </a:lnTo>
                  <a:lnTo>
                    <a:pt x="1191" y="872"/>
                  </a:lnTo>
                  <a:lnTo>
                    <a:pt x="1191" y="872"/>
                  </a:lnTo>
                  <a:lnTo>
                    <a:pt x="1191" y="861"/>
                  </a:lnTo>
                  <a:lnTo>
                    <a:pt x="1191" y="872"/>
                  </a:lnTo>
                  <a:lnTo>
                    <a:pt x="1197" y="872"/>
                  </a:lnTo>
                  <a:lnTo>
                    <a:pt x="1197" y="872"/>
                  </a:lnTo>
                  <a:lnTo>
                    <a:pt x="1197" y="866"/>
                  </a:lnTo>
                  <a:lnTo>
                    <a:pt x="1197" y="872"/>
                  </a:lnTo>
                  <a:lnTo>
                    <a:pt x="1202" y="872"/>
                  </a:lnTo>
                  <a:lnTo>
                    <a:pt x="1202" y="872"/>
                  </a:lnTo>
                  <a:lnTo>
                    <a:pt x="1202" y="866"/>
                  </a:lnTo>
                  <a:lnTo>
                    <a:pt x="1202" y="872"/>
                  </a:lnTo>
                  <a:lnTo>
                    <a:pt x="1208" y="872"/>
                  </a:lnTo>
                  <a:lnTo>
                    <a:pt x="1208" y="872"/>
                  </a:lnTo>
                  <a:lnTo>
                    <a:pt x="1208" y="866"/>
                  </a:lnTo>
                  <a:lnTo>
                    <a:pt x="1208" y="872"/>
                  </a:lnTo>
                  <a:lnTo>
                    <a:pt x="1214" y="872"/>
                  </a:lnTo>
                  <a:lnTo>
                    <a:pt x="1214" y="872"/>
                  </a:lnTo>
                  <a:lnTo>
                    <a:pt x="1214" y="866"/>
                  </a:lnTo>
                  <a:lnTo>
                    <a:pt x="1214" y="872"/>
                  </a:lnTo>
                  <a:lnTo>
                    <a:pt x="1219" y="872"/>
                  </a:lnTo>
                  <a:lnTo>
                    <a:pt x="1219" y="872"/>
                  </a:lnTo>
                  <a:lnTo>
                    <a:pt x="1219" y="866"/>
                  </a:lnTo>
                  <a:lnTo>
                    <a:pt x="1219" y="872"/>
                  </a:lnTo>
                  <a:lnTo>
                    <a:pt x="1225" y="872"/>
                  </a:lnTo>
                  <a:lnTo>
                    <a:pt x="1225" y="872"/>
                  </a:lnTo>
                  <a:lnTo>
                    <a:pt x="1225" y="866"/>
                  </a:lnTo>
                  <a:lnTo>
                    <a:pt x="1225" y="872"/>
                  </a:lnTo>
                  <a:lnTo>
                    <a:pt x="1231" y="872"/>
                  </a:lnTo>
                  <a:lnTo>
                    <a:pt x="1231" y="872"/>
                  </a:lnTo>
                  <a:lnTo>
                    <a:pt x="1231" y="866"/>
                  </a:lnTo>
                  <a:lnTo>
                    <a:pt x="1231" y="872"/>
                  </a:lnTo>
                  <a:lnTo>
                    <a:pt x="1236" y="872"/>
                  </a:lnTo>
                  <a:lnTo>
                    <a:pt x="1236" y="872"/>
                  </a:lnTo>
                  <a:lnTo>
                    <a:pt x="1236" y="866"/>
                  </a:lnTo>
                  <a:lnTo>
                    <a:pt x="1236" y="872"/>
                  </a:lnTo>
                  <a:lnTo>
                    <a:pt x="1242" y="872"/>
                  </a:lnTo>
                  <a:lnTo>
                    <a:pt x="1242" y="872"/>
                  </a:lnTo>
                  <a:lnTo>
                    <a:pt x="1242" y="866"/>
                  </a:lnTo>
                  <a:lnTo>
                    <a:pt x="1242" y="872"/>
                  </a:lnTo>
                  <a:lnTo>
                    <a:pt x="1248" y="872"/>
                  </a:lnTo>
                  <a:lnTo>
                    <a:pt x="1248" y="872"/>
                  </a:lnTo>
                  <a:lnTo>
                    <a:pt x="1248" y="866"/>
                  </a:lnTo>
                  <a:lnTo>
                    <a:pt x="1248" y="872"/>
                  </a:lnTo>
                  <a:lnTo>
                    <a:pt x="1253" y="872"/>
                  </a:lnTo>
                  <a:lnTo>
                    <a:pt x="1253" y="872"/>
                  </a:lnTo>
                  <a:lnTo>
                    <a:pt x="1253" y="866"/>
                  </a:lnTo>
                  <a:lnTo>
                    <a:pt x="1253" y="872"/>
                  </a:lnTo>
                  <a:lnTo>
                    <a:pt x="1259" y="872"/>
                  </a:lnTo>
                  <a:lnTo>
                    <a:pt x="1259" y="872"/>
                  </a:lnTo>
                  <a:lnTo>
                    <a:pt x="1259" y="866"/>
                  </a:lnTo>
                  <a:lnTo>
                    <a:pt x="1259" y="872"/>
                  </a:lnTo>
                  <a:lnTo>
                    <a:pt x="1265" y="872"/>
                  </a:lnTo>
                  <a:lnTo>
                    <a:pt x="1265" y="872"/>
                  </a:lnTo>
                  <a:lnTo>
                    <a:pt x="1265" y="866"/>
                  </a:lnTo>
                  <a:lnTo>
                    <a:pt x="1265" y="872"/>
                  </a:lnTo>
                  <a:lnTo>
                    <a:pt x="1270" y="872"/>
                  </a:lnTo>
                  <a:lnTo>
                    <a:pt x="1270" y="872"/>
                  </a:lnTo>
                  <a:lnTo>
                    <a:pt x="1270" y="866"/>
                  </a:lnTo>
                  <a:lnTo>
                    <a:pt x="1270" y="872"/>
                  </a:lnTo>
                  <a:lnTo>
                    <a:pt x="1276" y="872"/>
                  </a:lnTo>
                  <a:lnTo>
                    <a:pt x="1276" y="872"/>
                  </a:lnTo>
                  <a:lnTo>
                    <a:pt x="1276" y="866"/>
                  </a:lnTo>
                  <a:lnTo>
                    <a:pt x="1276" y="872"/>
                  </a:lnTo>
                  <a:lnTo>
                    <a:pt x="1282" y="872"/>
                  </a:lnTo>
                  <a:lnTo>
                    <a:pt x="1282" y="872"/>
                  </a:lnTo>
                  <a:lnTo>
                    <a:pt x="1282" y="866"/>
                  </a:lnTo>
                  <a:lnTo>
                    <a:pt x="1282" y="872"/>
                  </a:lnTo>
                  <a:lnTo>
                    <a:pt x="1287" y="872"/>
                  </a:lnTo>
                  <a:lnTo>
                    <a:pt x="1287" y="872"/>
                  </a:lnTo>
                  <a:lnTo>
                    <a:pt x="1287" y="866"/>
                  </a:lnTo>
                  <a:lnTo>
                    <a:pt x="1287" y="872"/>
                  </a:lnTo>
                  <a:lnTo>
                    <a:pt x="1293" y="872"/>
                  </a:lnTo>
                  <a:lnTo>
                    <a:pt x="1293" y="872"/>
                  </a:lnTo>
                  <a:lnTo>
                    <a:pt x="1293" y="866"/>
                  </a:lnTo>
                  <a:lnTo>
                    <a:pt x="1293" y="872"/>
                  </a:lnTo>
                  <a:lnTo>
                    <a:pt x="1299" y="872"/>
                  </a:lnTo>
                  <a:lnTo>
                    <a:pt x="1299" y="872"/>
                  </a:lnTo>
                  <a:lnTo>
                    <a:pt x="1299" y="866"/>
                  </a:lnTo>
                  <a:lnTo>
                    <a:pt x="1299" y="872"/>
                  </a:lnTo>
                  <a:lnTo>
                    <a:pt x="1304" y="872"/>
                  </a:lnTo>
                  <a:lnTo>
                    <a:pt x="1304" y="872"/>
                  </a:lnTo>
                  <a:lnTo>
                    <a:pt x="1304" y="866"/>
                  </a:lnTo>
                  <a:lnTo>
                    <a:pt x="1304" y="872"/>
                  </a:lnTo>
                  <a:lnTo>
                    <a:pt x="1310" y="872"/>
                  </a:lnTo>
                  <a:lnTo>
                    <a:pt x="1310" y="872"/>
                  </a:lnTo>
                  <a:lnTo>
                    <a:pt x="1310" y="866"/>
                  </a:lnTo>
                  <a:lnTo>
                    <a:pt x="1310" y="872"/>
                  </a:lnTo>
                  <a:lnTo>
                    <a:pt x="1316" y="872"/>
                  </a:lnTo>
                  <a:lnTo>
                    <a:pt x="1316" y="872"/>
                  </a:lnTo>
                  <a:lnTo>
                    <a:pt x="1316" y="866"/>
                  </a:lnTo>
                  <a:lnTo>
                    <a:pt x="1316" y="872"/>
                  </a:lnTo>
                  <a:lnTo>
                    <a:pt x="1321" y="872"/>
                  </a:lnTo>
                  <a:lnTo>
                    <a:pt x="1321" y="872"/>
                  </a:lnTo>
                  <a:lnTo>
                    <a:pt x="1321" y="866"/>
                  </a:lnTo>
                  <a:lnTo>
                    <a:pt x="1321" y="872"/>
                  </a:lnTo>
                  <a:lnTo>
                    <a:pt x="1327" y="872"/>
                  </a:lnTo>
                  <a:lnTo>
                    <a:pt x="1327" y="872"/>
                  </a:lnTo>
                  <a:lnTo>
                    <a:pt x="1327" y="866"/>
                  </a:lnTo>
                  <a:lnTo>
                    <a:pt x="1327" y="872"/>
                  </a:lnTo>
                  <a:lnTo>
                    <a:pt x="1333" y="872"/>
                  </a:lnTo>
                  <a:lnTo>
                    <a:pt x="1333" y="872"/>
                  </a:lnTo>
                  <a:lnTo>
                    <a:pt x="1333" y="866"/>
                  </a:lnTo>
                  <a:lnTo>
                    <a:pt x="1333" y="872"/>
                  </a:lnTo>
                  <a:lnTo>
                    <a:pt x="1338" y="872"/>
                  </a:lnTo>
                  <a:lnTo>
                    <a:pt x="1338" y="872"/>
                  </a:lnTo>
                  <a:lnTo>
                    <a:pt x="1338" y="866"/>
                  </a:lnTo>
                  <a:lnTo>
                    <a:pt x="1338" y="872"/>
                  </a:lnTo>
                  <a:lnTo>
                    <a:pt x="1344" y="872"/>
                  </a:lnTo>
                  <a:lnTo>
                    <a:pt x="1344" y="872"/>
                  </a:lnTo>
                  <a:lnTo>
                    <a:pt x="1344" y="866"/>
                  </a:lnTo>
                  <a:lnTo>
                    <a:pt x="1344" y="872"/>
                  </a:lnTo>
                  <a:lnTo>
                    <a:pt x="1350" y="872"/>
                  </a:lnTo>
                  <a:lnTo>
                    <a:pt x="1350" y="872"/>
                  </a:lnTo>
                  <a:lnTo>
                    <a:pt x="1350" y="866"/>
                  </a:lnTo>
                  <a:lnTo>
                    <a:pt x="1350" y="872"/>
                  </a:lnTo>
                  <a:lnTo>
                    <a:pt x="1355" y="872"/>
                  </a:lnTo>
                  <a:lnTo>
                    <a:pt x="1355" y="872"/>
                  </a:lnTo>
                  <a:lnTo>
                    <a:pt x="1355" y="866"/>
                  </a:lnTo>
                  <a:lnTo>
                    <a:pt x="1355" y="872"/>
                  </a:lnTo>
                  <a:lnTo>
                    <a:pt x="1361" y="872"/>
                  </a:lnTo>
                  <a:lnTo>
                    <a:pt x="1361" y="872"/>
                  </a:lnTo>
                  <a:lnTo>
                    <a:pt x="1361" y="866"/>
                  </a:lnTo>
                  <a:lnTo>
                    <a:pt x="1361" y="872"/>
                  </a:lnTo>
                  <a:lnTo>
                    <a:pt x="1367" y="872"/>
                  </a:lnTo>
                  <a:lnTo>
                    <a:pt x="1367" y="872"/>
                  </a:lnTo>
                  <a:lnTo>
                    <a:pt x="1367" y="866"/>
                  </a:lnTo>
                  <a:lnTo>
                    <a:pt x="1367" y="872"/>
                  </a:lnTo>
                  <a:lnTo>
                    <a:pt x="1372" y="872"/>
                  </a:lnTo>
                  <a:lnTo>
                    <a:pt x="1372" y="872"/>
                  </a:lnTo>
                  <a:lnTo>
                    <a:pt x="1372" y="866"/>
                  </a:lnTo>
                  <a:lnTo>
                    <a:pt x="1372" y="872"/>
                  </a:lnTo>
                  <a:lnTo>
                    <a:pt x="1378" y="872"/>
                  </a:lnTo>
                  <a:lnTo>
                    <a:pt x="1378" y="872"/>
                  </a:lnTo>
                  <a:lnTo>
                    <a:pt x="1378" y="866"/>
                  </a:lnTo>
                  <a:lnTo>
                    <a:pt x="1378" y="872"/>
                  </a:lnTo>
                  <a:lnTo>
                    <a:pt x="1384" y="872"/>
                  </a:lnTo>
                  <a:lnTo>
                    <a:pt x="1384" y="872"/>
                  </a:lnTo>
                  <a:lnTo>
                    <a:pt x="1384" y="866"/>
                  </a:lnTo>
                  <a:lnTo>
                    <a:pt x="1384" y="872"/>
                  </a:lnTo>
                  <a:lnTo>
                    <a:pt x="1389" y="872"/>
                  </a:lnTo>
                  <a:lnTo>
                    <a:pt x="1389" y="872"/>
                  </a:lnTo>
                  <a:lnTo>
                    <a:pt x="1389" y="866"/>
                  </a:lnTo>
                  <a:lnTo>
                    <a:pt x="1389" y="872"/>
                  </a:lnTo>
                  <a:lnTo>
                    <a:pt x="1395" y="872"/>
                  </a:lnTo>
                  <a:lnTo>
                    <a:pt x="1395" y="872"/>
                  </a:lnTo>
                  <a:lnTo>
                    <a:pt x="1395" y="866"/>
                  </a:lnTo>
                  <a:lnTo>
                    <a:pt x="1395" y="872"/>
                  </a:lnTo>
                  <a:lnTo>
                    <a:pt x="1401" y="872"/>
                  </a:lnTo>
                  <a:lnTo>
                    <a:pt x="1401" y="872"/>
                  </a:lnTo>
                  <a:lnTo>
                    <a:pt x="1401" y="866"/>
                  </a:lnTo>
                  <a:lnTo>
                    <a:pt x="1401" y="872"/>
                  </a:lnTo>
                  <a:lnTo>
                    <a:pt x="1406" y="872"/>
                  </a:lnTo>
                  <a:lnTo>
                    <a:pt x="1406" y="872"/>
                  </a:lnTo>
                  <a:lnTo>
                    <a:pt x="1406" y="866"/>
                  </a:lnTo>
                  <a:lnTo>
                    <a:pt x="1406" y="872"/>
                  </a:lnTo>
                  <a:lnTo>
                    <a:pt x="1412" y="872"/>
                  </a:lnTo>
                  <a:lnTo>
                    <a:pt x="1412" y="872"/>
                  </a:lnTo>
                  <a:lnTo>
                    <a:pt x="1412" y="866"/>
                  </a:lnTo>
                  <a:lnTo>
                    <a:pt x="1412" y="872"/>
                  </a:lnTo>
                  <a:lnTo>
                    <a:pt x="1418" y="872"/>
                  </a:lnTo>
                  <a:lnTo>
                    <a:pt x="1418" y="872"/>
                  </a:lnTo>
                  <a:lnTo>
                    <a:pt x="1418" y="866"/>
                  </a:lnTo>
                  <a:lnTo>
                    <a:pt x="1418" y="872"/>
                  </a:lnTo>
                  <a:lnTo>
                    <a:pt x="1423" y="872"/>
                  </a:lnTo>
                  <a:lnTo>
                    <a:pt x="1423" y="872"/>
                  </a:lnTo>
                  <a:lnTo>
                    <a:pt x="1423" y="866"/>
                  </a:lnTo>
                  <a:lnTo>
                    <a:pt x="1423" y="872"/>
                  </a:lnTo>
                  <a:lnTo>
                    <a:pt x="1429" y="872"/>
                  </a:lnTo>
                  <a:lnTo>
                    <a:pt x="1429" y="872"/>
                  </a:lnTo>
                  <a:lnTo>
                    <a:pt x="1429" y="866"/>
                  </a:lnTo>
                  <a:lnTo>
                    <a:pt x="1429" y="872"/>
                  </a:lnTo>
                  <a:lnTo>
                    <a:pt x="1435" y="872"/>
                  </a:lnTo>
                  <a:lnTo>
                    <a:pt x="1435" y="872"/>
                  </a:lnTo>
                  <a:lnTo>
                    <a:pt x="1435" y="866"/>
                  </a:lnTo>
                  <a:lnTo>
                    <a:pt x="1435" y="872"/>
                  </a:lnTo>
                  <a:lnTo>
                    <a:pt x="1440" y="872"/>
                  </a:lnTo>
                  <a:lnTo>
                    <a:pt x="1440" y="872"/>
                  </a:lnTo>
                  <a:lnTo>
                    <a:pt x="1440" y="866"/>
                  </a:lnTo>
                  <a:lnTo>
                    <a:pt x="1440" y="872"/>
                  </a:lnTo>
                  <a:lnTo>
                    <a:pt x="1446" y="872"/>
                  </a:lnTo>
                  <a:lnTo>
                    <a:pt x="1446" y="872"/>
                  </a:lnTo>
                  <a:lnTo>
                    <a:pt x="1446" y="866"/>
                  </a:lnTo>
                  <a:lnTo>
                    <a:pt x="1446" y="872"/>
                  </a:lnTo>
                  <a:lnTo>
                    <a:pt x="1452" y="872"/>
                  </a:lnTo>
                  <a:lnTo>
                    <a:pt x="1452" y="872"/>
                  </a:lnTo>
                  <a:lnTo>
                    <a:pt x="1452" y="856"/>
                  </a:lnTo>
                  <a:lnTo>
                    <a:pt x="1452" y="872"/>
                  </a:lnTo>
                  <a:lnTo>
                    <a:pt x="1457" y="872"/>
                  </a:lnTo>
                  <a:lnTo>
                    <a:pt x="1457" y="872"/>
                  </a:lnTo>
                  <a:lnTo>
                    <a:pt x="1457" y="866"/>
                  </a:lnTo>
                  <a:lnTo>
                    <a:pt x="1457" y="872"/>
                  </a:lnTo>
                  <a:lnTo>
                    <a:pt x="1463" y="872"/>
                  </a:lnTo>
                  <a:lnTo>
                    <a:pt x="1463" y="872"/>
                  </a:lnTo>
                  <a:lnTo>
                    <a:pt x="1463" y="866"/>
                  </a:lnTo>
                  <a:lnTo>
                    <a:pt x="1463" y="872"/>
                  </a:lnTo>
                  <a:lnTo>
                    <a:pt x="1469" y="872"/>
                  </a:lnTo>
                  <a:lnTo>
                    <a:pt x="1469" y="872"/>
                  </a:lnTo>
                  <a:lnTo>
                    <a:pt x="1469" y="866"/>
                  </a:lnTo>
                  <a:lnTo>
                    <a:pt x="1469" y="872"/>
                  </a:lnTo>
                  <a:lnTo>
                    <a:pt x="1474" y="872"/>
                  </a:lnTo>
                  <a:lnTo>
                    <a:pt x="1474" y="872"/>
                  </a:lnTo>
                  <a:lnTo>
                    <a:pt x="1474" y="866"/>
                  </a:lnTo>
                  <a:lnTo>
                    <a:pt x="1474" y="872"/>
                  </a:lnTo>
                  <a:lnTo>
                    <a:pt x="1480" y="872"/>
                  </a:lnTo>
                  <a:lnTo>
                    <a:pt x="1480" y="872"/>
                  </a:lnTo>
                  <a:lnTo>
                    <a:pt x="1480" y="866"/>
                  </a:lnTo>
                  <a:lnTo>
                    <a:pt x="1480" y="872"/>
                  </a:lnTo>
                  <a:lnTo>
                    <a:pt x="1486" y="872"/>
                  </a:lnTo>
                  <a:lnTo>
                    <a:pt x="1486" y="872"/>
                  </a:lnTo>
                  <a:lnTo>
                    <a:pt x="1486" y="866"/>
                  </a:lnTo>
                  <a:lnTo>
                    <a:pt x="1486" y="872"/>
                  </a:lnTo>
                  <a:lnTo>
                    <a:pt x="1491" y="872"/>
                  </a:lnTo>
                  <a:lnTo>
                    <a:pt x="1491" y="872"/>
                  </a:lnTo>
                  <a:lnTo>
                    <a:pt x="1491" y="866"/>
                  </a:lnTo>
                  <a:lnTo>
                    <a:pt x="1491" y="872"/>
                  </a:lnTo>
                  <a:lnTo>
                    <a:pt x="1497" y="872"/>
                  </a:lnTo>
                  <a:lnTo>
                    <a:pt x="1497" y="872"/>
                  </a:lnTo>
                  <a:lnTo>
                    <a:pt x="1497" y="866"/>
                  </a:lnTo>
                  <a:lnTo>
                    <a:pt x="1497" y="872"/>
                  </a:lnTo>
                  <a:lnTo>
                    <a:pt x="1503" y="872"/>
                  </a:lnTo>
                  <a:lnTo>
                    <a:pt x="1503" y="872"/>
                  </a:lnTo>
                  <a:lnTo>
                    <a:pt x="1503" y="866"/>
                  </a:lnTo>
                  <a:lnTo>
                    <a:pt x="1503" y="872"/>
                  </a:lnTo>
                  <a:lnTo>
                    <a:pt x="1508" y="872"/>
                  </a:lnTo>
                  <a:lnTo>
                    <a:pt x="1508" y="872"/>
                  </a:lnTo>
                  <a:lnTo>
                    <a:pt x="1508" y="866"/>
                  </a:lnTo>
                  <a:lnTo>
                    <a:pt x="1508" y="872"/>
                  </a:lnTo>
                  <a:lnTo>
                    <a:pt x="1514" y="872"/>
                  </a:lnTo>
                  <a:lnTo>
                    <a:pt x="1514" y="872"/>
                  </a:lnTo>
                  <a:lnTo>
                    <a:pt x="1514" y="866"/>
                  </a:lnTo>
                  <a:lnTo>
                    <a:pt x="1514" y="872"/>
                  </a:lnTo>
                  <a:lnTo>
                    <a:pt x="1520" y="872"/>
                  </a:lnTo>
                  <a:lnTo>
                    <a:pt x="1520" y="872"/>
                  </a:lnTo>
                  <a:lnTo>
                    <a:pt x="1520" y="866"/>
                  </a:lnTo>
                  <a:lnTo>
                    <a:pt x="1520" y="872"/>
                  </a:lnTo>
                  <a:lnTo>
                    <a:pt x="1525" y="872"/>
                  </a:lnTo>
                  <a:lnTo>
                    <a:pt x="1525" y="872"/>
                  </a:lnTo>
                  <a:lnTo>
                    <a:pt x="1525" y="866"/>
                  </a:lnTo>
                  <a:lnTo>
                    <a:pt x="1525" y="872"/>
                  </a:lnTo>
                  <a:lnTo>
                    <a:pt x="1531" y="872"/>
                  </a:lnTo>
                  <a:lnTo>
                    <a:pt x="1531" y="872"/>
                  </a:lnTo>
                  <a:lnTo>
                    <a:pt x="1531" y="866"/>
                  </a:lnTo>
                  <a:lnTo>
                    <a:pt x="1531" y="872"/>
                  </a:lnTo>
                  <a:lnTo>
                    <a:pt x="1537" y="872"/>
                  </a:lnTo>
                  <a:lnTo>
                    <a:pt x="1537" y="872"/>
                  </a:lnTo>
                  <a:lnTo>
                    <a:pt x="1537" y="866"/>
                  </a:lnTo>
                  <a:lnTo>
                    <a:pt x="1537" y="872"/>
                  </a:lnTo>
                  <a:lnTo>
                    <a:pt x="1542" y="872"/>
                  </a:lnTo>
                  <a:lnTo>
                    <a:pt x="1542" y="872"/>
                  </a:lnTo>
                  <a:lnTo>
                    <a:pt x="1542" y="866"/>
                  </a:lnTo>
                  <a:lnTo>
                    <a:pt x="1542" y="872"/>
                  </a:lnTo>
                  <a:lnTo>
                    <a:pt x="1548" y="872"/>
                  </a:lnTo>
                  <a:lnTo>
                    <a:pt x="1548" y="872"/>
                  </a:lnTo>
                  <a:lnTo>
                    <a:pt x="1548" y="866"/>
                  </a:lnTo>
                  <a:lnTo>
                    <a:pt x="1548" y="872"/>
                  </a:lnTo>
                  <a:lnTo>
                    <a:pt x="1554" y="872"/>
                  </a:lnTo>
                  <a:lnTo>
                    <a:pt x="1554" y="872"/>
                  </a:lnTo>
                  <a:lnTo>
                    <a:pt x="1554" y="866"/>
                  </a:lnTo>
                  <a:lnTo>
                    <a:pt x="1554" y="872"/>
                  </a:lnTo>
                  <a:lnTo>
                    <a:pt x="1559" y="872"/>
                  </a:lnTo>
                  <a:lnTo>
                    <a:pt x="1559" y="872"/>
                  </a:lnTo>
                  <a:lnTo>
                    <a:pt x="1559" y="866"/>
                  </a:lnTo>
                  <a:lnTo>
                    <a:pt x="1559" y="872"/>
                  </a:lnTo>
                  <a:lnTo>
                    <a:pt x="1565" y="872"/>
                  </a:lnTo>
                  <a:lnTo>
                    <a:pt x="1565" y="872"/>
                  </a:lnTo>
                  <a:lnTo>
                    <a:pt x="1565" y="866"/>
                  </a:lnTo>
                  <a:lnTo>
                    <a:pt x="1565" y="872"/>
                  </a:lnTo>
                  <a:lnTo>
                    <a:pt x="1571" y="872"/>
                  </a:lnTo>
                  <a:lnTo>
                    <a:pt x="1571" y="872"/>
                  </a:lnTo>
                  <a:lnTo>
                    <a:pt x="1571" y="866"/>
                  </a:lnTo>
                  <a:lnTo>
                    <a:pt x="1571" y="872"/>
                  </a:lnTo>
                  <a:lnTo>
                    <a:pt x="1576" y="872"/>
                  </a:lnTo>
                  <a:lnTo>
                    <a:pt x="1576" y="872"/>
                  </a:lnTo>
                  <a:lnTo>
                    <a:pt x="1576" y="866"/>
                  </a:lnTo>
                  <a:lnTo>
                    <a:pt x="1576" y="872"/>
                  </a:lnTo>
                  <a:lnTo>
                    <a:pt x="1582" y="872"/>
                  </a:lnTo>
                  <a:lnTo>
                    <a:pt x="1582" y="872"/>
                  </a:lnTo>
                  <a:lnTo>
                    <a:pt x="1582" y="866"/>
                  </a:lnTo>
                  <a:lnTo>
                    <a:pt x="1582" y="872"/>
                  </a:lnTo>
                  <a:lnTo>
                    <a:pt x="1588" y="872"/>
                  </a:lnTo>
                  <a:lnTo>
                    <a:pt x="1588" y="872"/>
                  </a:lnTo>
                  <a:lnTo>
                    <a:pt x="1588" y="866"/>
                  </a:lnTo>
                  <a:lnTo>
                    <a:pt x="1588" y="872"/>
                  </a:lnTo>
                  <a:lnTo>
                    <a:pt x="1593" y="872"/>
                  </a:lnTo>
                  <a:lnTo>
                    <a:pt x="1593" y="872"/>
                  </a:lnTo>
                  <a:lnTo>
                    <a:pt x="1593" y="866"/>
                  </a:lnTo>
                  <a:lnTo>
                    <a:pt x="1593" y="872"/>
                  </a:lnTo>
                  <a:lnTo>
                    <a:pt x="1599" y="872"/>
                  </a:lnTo>
                  <a:lnTo>
                    <a:pt x="1599" y="872"/>
                  </a:lnTo>
                  <a:lnTo>
                    <a:pt x="1599" y="866"/>
                  </a:lnTo>
                  <a:lnTo>
                    <a:pt x="1599" y="872"/>
                  </a:lnTo>
                  <a:lnTo>
                    <a:pt x="1605" y="872"/>
                  </a:lnTo>
                  <a:lnTo>
                    <a:pt x="1605" y="872"/>
                  </a:lnTo>
                  <a:lnTo>
                    <a:pt x="1605" y="866"/>
                  </a:lnTo>
                  <a:lnTo>
                    <a:pt x="1605" y="872"/>
                  </a:lnTo>
                  <a:lnTo>
                    <a:pt x="1610" y="872"/>
                  </a:lnTo>
                  <a:lnTo>
                    <a:pt x="1610" y="872"/>
                  </a:lnTo>
                  <a:lnTo>
                    <a:pt x="1610" y="866"/>
                  </a:lnTo>
                  <a:lnTo>
                    <a:pt x="1610" y="872"/>
                  </a:lnTo>
                  <a:lnTo>
                    <a:pt x="1616" y="872"/>
                  </a:lnTo>
                  <a:lnTo>
                    <a:pt x="1616" y="872"/>
                  </a:lnTo>
                  <a:lnTo>
                    <a:pt x="1616" y="866"/>
                  </a:lnTo>
                  <a:lnTo>
                    <a:pt x="1616" y="872"/>
                  </a:lnTo>
                  <a:lnTo>
                    <a:pt x="1622" y="872"/>
                  </a:lnTo>
                  <a:lnTo>
                    <a:pt x="1622" y="872"/>
                  </a:lnTo>
                  <a:lnTo>
                    <a:pt x="1622" y="866"/>
                  </a:lnTo>
                  <a:lnTo>
                    <a:pt x="1622" y="872"/>
                  </a:lnTo>
                  <a:lnTo>
                    <a:pt x="1628" y="872"/>
                  </a:lnTo>
                  <a:lnTo>
                    <a:pt x="1628" y="872"/>
                  </a:lnTo>
                  <a:lnTo>
                    <a:pt x="1628" y="866"/>
                  </a:lnTo>
                  <a:lnTo>
                    <a:pt x="1628" y="872"/>
                  </a:lnTo>
                  <a:lnTo>
                    <a:pt x="1633" y="872"/>
                  </a:lnTo>
                  <a:lnTo>
                    <a:pt x="1633" y="872"/>
                  </a:lnTo>
                  <a:lnTo>
                    <a:pt x="1633" y="866"/>
                  </a:lnTo>
                  <a:lnTo>
                    <a:pt x="1633" y="872"/>
                  </a:lnTo>
                  <a:lnTo>
                    <a:pt x="1639" y="872"/>
                  </a:lnTo>
                  <a:lnTo>
                    <a:pt x="1639" y="872"/>
                  </a:lnTo>
                  <a:lnTo>
                    <a:pt x="1639" y="866"/>
                  </a:lnTo>
                  <a:lnTo>
                    <a:pt x="1639" y="872"/>
                  </a:lnTo>
                  <a:lnTo>
                    <a:pt x="1645" y="872"/>
                  </a:lnTo>
                  <a:lnTo>
                    <a:pt x="1645" y="872"/>
                  </a:lnTo>
                  <a:lnTo>
                    <a:pt x="1645" y="866"/>
                  </a:lnTo>
                  <a:lnTo>
                    <a:pt x="1645" y="872"/>
                  </a:lnTo>
                  <a:lnTo>
                    <a:pt x="1650" y="872"/>
                  </a:lnTo>
                  <a:lnTo>
                    <a:pt x="1650" y="872"/>
                  </a:lnTo>
                  <a:lnTo>
                    <a:pt x="1650" y="866"/>
                  </a:lnTo>
                  <a:lnTo>
                    <a:pt x="1650" y="872"/>
                  </a:lnTo>
                  <a:lnTo>
                    <a:pt x="1656" y="872"/>
                  </a:lnTo>
                  <a:lnTo>
                    <a:pt x="1656" y="872"/>
                  </a:lnTo>
                  <a:lnTo>
                    <a:pt x="1656" y="866"/>
                  </a:lnTo>
                  <a:lnTo>
                    <a:pt x="1656" y="872"/>
                  </a:lnTo>
                  <a:lnTo>
                    <a:pt x="1662" y="872"/>
                  </a:lnTo>
                  <a:lnTo>
                    <a:pt x="1662" y="872"/>
                  </a:lnTo>
                  <a:lnTo>
                    <a:pt x="1662" y="866"/>
                  </a:lnTo>
                  <a:lnTo>
                    <a:pt x="1662" y="872"/>
                  </a:lnTo>
                  <a:lnTo>
                    <a:pt x="1667" y="872"/>
                  </a:lnTo>
                  <a:lnTo>
                    <a:pt x="1667" y="872"/>
                  </a:lnTo>
                  <a:lnTo>
                    <a:pt x="1667" y="866"/>
                  </a:lnTo>
                  <a:lnTo>
                    <a:pt x="1667" y="872"/>
                  </a:lnTo>
                  <a:lnTo>
                    <a:pt x="1673" y="872"/>
                  </a:lnTo>
                  <a:lnTo>
                    <a:pt x="1673" y="872"/>
                  </a:lnTo>
                  <a:lnTo>
                    <a:pt x="1673" y="866"/>
                  </a:lnTo>
                  <a:lnTo>
                    <a:pt x="1673" y="872"/>
                  </a:lnTo>
                  <a:lnTo>
                    <a:pt x="1679" y="872"/>
                  </a:lnTo>
                  <a:lnTo>
                    <a:pt x="1679" y="872"/>
                  </a:lnTo>
                  <a:lnTo>
                    <a:pt x="1679" y="850"/>
                  </a:lnTo>
                  <a:lnTo>
                    <a:pt x="1679" y="872"/>
                  </a:lnTo>
                  <a:lnTo>
                    <a:pt x="1684" y="872"/>
                  </a:lnTo>
                  <a:lnTo>
                    <a:pt x="1684" y="872"/>
                  </a:lnTo>
                  <a:lnTo>
                    <a:pt x="1684" y="866"/>
                  </a:lnTo>
                  <a:lnTo>
                    <a:pt x="1684" y="872"/>
                  </a:lnTo>
                  <a:lnTo>
                    <a:pt x="1690" y="872"/>
                  </a:lnTo>
                  <a:lnTo>
                    <a:pt x="1690" y="872"/>
                  </a:lnTo>
                  <a:lnTo>
                    <a:pt x="1690" y="866"/>
                  </a:lnTo>
                  <a:lnTo>
                    <a:pt x="1690" y="872"/>
                  </a:lnTo>
                  <a:lnTo>
                    <a:pt x="1696" y="872"/>
                  </a:lnTo>
                  <a:lnTo>
                    <a:pt x="1696" y="872"/>
                  </a:lnTo>
                  <a:lnTo>
                    <a:pt x="1696" y="861"/>
                  </a:lnTo>
                  <a:lnTo>
                    <a:pt x="1696" y="872"/>
                  </a:lnTo>
                  <a:lnTo>
                    <a:pt x="1701" y="872"/>
                  </a:lnTo>
                  <a:lnTo>
                    <a:pt x="1701" y="872"/>
                  </a:lnTo>
                  <a:lnTo>
                    <a:pt x="1701" y="866"/>
                  </a:lnTo>
                  <a:lnTo>
                    <a:pt x="1701" y="872"/>
                  </a:lnTo>
                  <a:lnTo>
                    <a:pt x="1707" y="872"/>
                  </a:lnTo>
                  <a:lnTo>
                    <a:pt x="1707" y="872"/>
                  </a:lnTo>
                  <a:lnTo>
                    <a:pt x="1707" y="866"/>
                  </a:lnTo>
                  <a:lnTo>
                    <a:pt x="1707" y="872"/>
                  </a:lnTo>
                  <a:lnTo>
                    <a:pt x="1713" y="872"/>
                  </a:lnTo>
                  <a:lnTo>
                    <a:pt x="1713" y="872"/>
                  </a:lnTo>
                  <a:lnTo>
                    <a:pt x="1713" y="866"/>
                  </a:lnTo>
                  <a:lnTo>
                    <a:pt x="1713" y="872"/>
                  </a:lnTo>
                  <a:lnTo>
                    <a:pt x="1718" y="872"/>
                  </a:lnTo>
                  <a:lnTo>
                    <a:pt x="1718" y="872"/>
                  </a:lnTo>
                  <a:lnTo>
                    <a:pt x="1718" y="866"/>
                  </a:lnTo>
                  <a:lnTo>
                    <a:pt x="1718" y="872"/>
                  </a:lnTo>
                  <a:lnTo>
                    <a:pt x="1724" y="872"/>
                  </a:lnTo>
                  <a:lnTo>
                    <a:pt x="1724" y="872"/>
                  </a:lnTo>
                  <a:lnTo>
                    <a:pt x="1724" y="866"/>
                  </a:lnTo>
                  <a:lnTo>
                    <a:pt x="1724" y="872"/>
                  </a:lnTo>
                  <a:lnTo>
                    <a:pt x="1730" y="872"/>
                  </a:lnTo>
                  <a:lnTo>
                    <a:pt x="1730" y="872"/>
                  </a:lnTo>
                  <a:lnTo>
                    <a:pt x="1730" y="866"/>
                  </a:lnTo>
                  <a:lnTo>
                    <a:pt x="1730" y="872"/>
                  </a:lnTo>
                  <a:lnTo>
                    <a:pt x="1735" y="872"/>
                  </a:lnTo>
                  <a:lnTo>
                    <a:pt x="1735" y="872"/>
                  </a:lnTo>
                  <a:lnTo>
                    <a:pt x="1735" y="861"/>
                  </a:lnTo>
                  <a:lnTo>
                    <a:pt x="1735" y="872"/>
                  </a:lnTo>
                  <a:lnTo>
                    <a:pt x="1741" y="872"/>
                  </a:lnTo>
                  <a:lnTo>
                    <a:pt x="1741" y="872"/>
                  </a:lnTo>
                  <a:lnTo>
                    <a:pt x="1741" y="866"/>
                  </a:lnTo>
                  <a:lnTo>
                    <a:pt x="1741" y="872"/>
                  </a:lnTo>
                  <a:lnTo>
                    <a:pt x="1747" y="872"/>
                  </a:lnTo>
                  <a:lnTo>
                    <a:pt x="1747" y="872"/>
                  </a:lnTo>
                  <a:lnTo>
                    <a:pt x="1747" y="866"/>
                  </a:lnTo>
                  <a:lnTo>
                    <a:pt x="1747" y="872"/>
                  </a:lnTo>
                  <a:lnTo>
                    <a:pt x="1752" y="872"/>
                  </a:lnTo>
                  <a:lnTo>
                    <a:pt x="1752" y="872"/>
                  </a:lnTo>
                  <a:lnTo>
                    <a:pt x="1752" y="866"/>
                  </a:lnTo>
                  <a:lnTo>
                    <a:pt x="1752" y="872"/>
                  </a:lnTo>
                  <a:lnTo>
                    <a:pt x="1758" y="872"/>
                  </a:lnTo>
                  <a:lnTo>
                    <a:pt x="1758" y="872"/>
                  </a:lnTo>
                  <a:lnTo>
                    <a:pt x="1758" y="866"/>
                  </a:lnTo>
                  <a:lnTo>
                    <a:pt x="1758" y="872"/>
                  </a:lnTo>
                  <a:lnTo>
                    <a:pt x="1764" y="872"/>
                  </a:lnTo>
                  <a:lnTo>
                    <a:pt x="1764" y="872"/>
                  </a:lnTo>
                  <a:lnTo>
                    <a:pt x="1764" y="866"/>
                  </a:lnTo>
                  <a:lnTo>
                    <a:pt x="1764" y="872"/>
                  </a:lnTo>
                  <a:lnTo>
                    <a:pt x="1769" y="872"/>
                  </a:lnTo>
                  <a:lnTo>
                    <a:pt x="1769" y="872"/>
                  </a:lnTo>
                  <a:lnTo>
                    <a:pt x="1769" y="866"/>
                  </a:lnTo>
                  <a:lnTo>
                    <a:pt x="1769" y="872"/>
                  </a:lnTo>
                  <a:lnTo>
                    <a:pt x="1775" y="872"/>
                  </a:lnTo>
                  <a:lnTo>
                    <a:pt x="1775" y="872"/>
                  </a:lnTo>
                  <a:lnTo>
                    <a:pt x="1775" y="866"/>
                  </a:lnTo>
                  <a:lnTo>
                    <a:pt x="1775" y="872"/>
                  </a:lnTo>
                  <a:lnTo>
                    <a:pt x="1781" y="872"/>
                  </a:lnTo>
                  <a:lnTo>
                    <a:pt x="1781" y="872"/>
                  </a:lnTo>
                  <a:lnTo>
                    <a:pt x="1781" y="866"/>
                  </a:lnTo>
                  <a:lnTo>
                    <a:pt x="1781" y="872"/>
                  </a:lnTo>
                  <a:lnTo>
                    <a:pt x="1786" y="872"/>
                  </a:lnTo>
                  <a:lnTo>
                    <a:pt x="1786" y="872"/>
                  </a:lnTo>
                  <a:lnTo>
                    <a:pt x="1786" y="866"/>
                  </a:lnTo>
                  <a:lnTo>
                    <a:pt x="1786" y="872"/>
                  </a:lnTo>
                  <a:lnTo>
                    <a:pt x="1792" y="872"/>
                  </a:lnTo>
                  <a:lnTo>
                    <a:pt x="1792" y="872"/>
                  </a:lnTo>
                  <a:lnTo>
                    <a:pt x="1792" y="866"/>
                  </a:lnTo>
                  <a:lnTo>
                    <a:pt x="1792" y="872"/>
                  </a:lnTo>
                  <a:lnTo>
                    <a:pt x="1798" y="872"/>
                  </a:lnTo>
                  <a:lnTo>
                    <a:pt x="1798" y="872"/>
                  </a:lnTo>
                  <a:lnTo>
                    <a:pt x="1798" y="872"/>
                  </a:lnTo>
                  <a:lnTo>
                    <a:pt x="1798" y="872"/>
                  </a:lnTo>
                  <a:lnTo>
                    <a:pt x="1803" y="872"/>
                  </a:lnTo>
                  <a:lnTo>
                    <a:pt x="1803" y="872"/>
                  </a:lnTo>
                  <a:lnTo>
                    <a:pt x="1803" y="866"/>
                  </a:lnTo>
                  <a:lnTo>
                    <a:pt x="1803" y="872"/>
                  </a:lnTo>
                  <a:lnTo>
                    <a:pt x="1809" y="872"/>
                  </a:lnTo>
                  <a:lnTo>
                    <a:pt x="1809" y="872"/>
                  </a:lnTo>
                  <a:lnTo>
                    <a:pt x="1809" y="866"/>
                  </a:lnTo>
                  <a:lnTo>
                    <a:pt x="1809" y="872"/>
                  </a:lnTo>
                  <a:lnTo>
                    <a:pt x="1815" y="872"/>
                  </a:lnTo>
                  <a:lnTo>
                    <a:pt x="1815" y="872"/>
                  </a:lnTo>
                  <a:lnTo>
                    <a:pt x="1815" y="866"/>
                  </a:lnTo>
                  <a:lnTo>
                    <a:pt x="1815" y="872"/>
                  </a:lnTo>
                  <a:lnTo>
                    <a:pt x="1820" y="872"/>
                  </a:lnTo>
                  <a:lnTo>
                    <a:pt x="1820" y="872"/>
                  </a:lnTo>
                  <a:lnTo>
                    <a:pt x="1820" y="866"/>
                  </a:lnTo>
                  <a:lnTo>
                    <a:pt x="1820" y="872"/>
                  </a:lnTo>
                  <a:lnTo>
                    <a:pt x="1826" y="872"/>
                  </a:lnTo>
                  <a:lnTo>
                    <a:pt x="1826" y="872"/>
                  </a:lnTo>
                  <a:lnTo>
                    <a:pt x="1826" y="866"/>
                  </a:lnTo>
                  <a:lnTo>
                    <a:pt x="1826" y="872"/>
                  </a:lnTo>
                  <a:lnTo>
                    <a:pt x="1832" y="872"/>
                  </a:lnTo>
                  <a:lnTo>
                    <a:pt x="1832" y="872"/>
                  </a:lnTo>
                  <a:lnTo>
                    <a:pt x="1832" y="866"/>
                  </a:lnTo>
                  <a:lnTo>
                    <a:pt x="1832" y="872"/>
                  </a:lnTo>
                  <a:lnTo>
                    <a:pt x="1837" y="872"/>
                  </a:lnTo>
                  <a:lnTo>
                    <a:pt x="1837" y="872"/>
                  </a:lnTo>
                  <a:lnTo>
                    <a:pt x="1837" y="866"/>
                  </a:lnTo>
                  <a:lnTo>
                    <a:pt x="1837" y="872"/>
                  </a:lnTo>
                  <a:lnTo>
                    <a:pt x="1843" y="872"/>
                  </a:lnTo>
                  <a:lnTo>
                    <a:pt x="1843" y="872"/>
                  </a:lnTo>
                  <a:lnTo>
                    <a:pt x="1843" y="866"/>
                  </a:lnTo>
                  <a:lnTo>
                    <a:pt x="1843" y="872"/>
                  </a:lnTo>
                  <a:lnTo>
                    <a:pt x="1849" y="872"/>
                  </a:lnTo>
                  <a:lnTo>
                    <a:pt x="1849" y="872"/>
                  </a:lnTo>
                  <a:lnTo>
                    <a:pt x="1849" y="866"/>
                  </a:lnTo>
                  <a:lnTo>
                    <a:pt x="1849" y="872"/>
                  </a:lnTo>
                  <a:lnTo>
                    <a:pt x="1854" y="872"/>
                  </a:lnTo>
                  <a:lnTo>
                    <a:pt x="1854" y="872"/>
                  </a:lnTo>
                  <a:lnTo>
                    <a:pt x="1854" y="866"/>
                  </a:lnTo>
                  <a:lnTo>
                    <a:pt x="1854" y="872"/>
                  </a:lnTo>
                  <a:lnTo>
                    <a:pt x="1860" y="872"/>
                  </a:lnTo>
                  <a:lnTo>
                    <a:pt x="1860" y="872"/>
                  </a:lnTo>
                  <a:lnTo>
                    <a:pt x="1860" y="866"/>
                  </a:lnTo>
                  <a:lnTo>
                    <a:pt x="1860" y="872"/>
                  </a:lnTo>
                  <a:lnTo>
                    <a:pt x="1866" y="872"/>
                  </a:lnTo>
                  <a:lnTo>
                    <a:pt x="1866" y="872"/>
                  </a:lnTo>
                  <a:lnTo>
                    <a:pt x="1866" y="866"/>
                  </a:lnTo>
                  <a:lnTo>
                    <a:pt x="1866" y="872"/>
                  </a:lnTo>
                  <a:lnTo>
                    <a:pt x="1871" y="872"/>
                  </a:lnTo>
                  <a:lnTo>
                    <a:pt x="1871" y="872"/>
                  </a:lnTo>
                  <a:lnTo>
                    <a:pt x="1871" y="866"/>
                  </a:lnTo>
                  <a:lnTo>
                    <a:pt x="1871" y="872"/>
                  </a:lnTo>
                  <a:lnTo>
                    <a:pt x="1877" y="872"/>
                  </a:lnTo>
                  <a:lnTo>
                    <a:pt x="1877" y="872"/>
                  </a:lnTo>
                  <a:lnTo>
                    <a:pt x="1877" y="866"/>
                  </a:lnTo>
                  <a:lnTo>
                    <a:pt x="1877" y="872"/>
                  </a:lnTo>
                  <a:lnTo>
                    <a:pt x="1883" y="872"/>
                  </a:lnTo>
                  <a:lnTo>
                    <a:pt x="1883" y="872"/>
                  </a:lnTo>
                  <a:lnTo>
                    <a:pt x="1883" y="866"/>
                  </a:lnTo>
                  <a:lnTo>
                    <a:pt x="1883" y="872"/>
                  </a:lnTo>
                  <a:lnTo>
                    <a:pt x="1888" y="872"/>
                  </a:lnTo>
                  <a:lnTo>
                    <a:pt x="1888" y="872"/>
                  </a:lnTo>
                  <a:lnTo>
                    <a:pt x="1888" y="866"/>
                  </a:lnTo>
                  <a:lnTo>
                    <a:pt x="1888" y="872"/>
                  </a:lnTo>
                  <a:lnTo>
                    <a:pt x="1894" y="872"/>
                  </a:lnTo>
                  <a:lnTo>
                    <a:pt x="1894" y="872"/>
                  </a:lnTo>
                  <a:lnTo>
                    <a:pt x="1894" y="866"/>
                  </a:lnTo>
                  <a:lnTo>
                    <a:pt x="1894" y="872"/>
                  </a:lnTo>
                  <a:lnTo>
                    <a:pt x="1900" y="872"/>
                  </a:lnTo>
                  <a:lnTo>
                    <a:pt x="1900" y="872"/>
                  </a:lnTo>
                  <a:lnTo>
                    <a:pt x="1900" y="866"/>
                  </a:lnTo>
                  <a:lnTo>
                    <a:pt x="1900" y="872"/>
                  </a:lnTo>
                  <a:lnTo>
                    <a:pt x="1905" y="872"/>
                  </a:lnTo>
                  <a:lnTo>
                    <a:pt x="1905" y="872"/>
                  </a:lnTo>
                  <a:lnTo>
                    <a:pt x="1905" y="866"/>
                  </a:lnTo>
                  <a:lnTo>
                    <a:pt x="1905" y="872"/>
                  </a:lnTo>
                  <a:lnTo>
                    <a:pt x="1911" y="872"/>
                  </a:lnTo>
                  <a:lnTo>
                    <a:pt x="1911" y="872"/>
                  </a:lnTo>
                  <a:lnTo>
                    <a:pt x="1911" y="866"/>
                  </a:lnTo>
                  <a:lnTo>
                    <a:pt x="1911" y="872"/>
                  </a:lnTo>
                  <a:lnTo>
                    <a:pt x="1917" y="872"/>
                  </a:lnTo>
                  <a:lnTo>
                    <a:pt x="1917" y="872"/>
                  </a:lnTo>
                  <a:lnTo>
                    <a:pt x="1917" y="866"/>
                  </a:lnTo>
                  <a:lnTo>
                    <a:pt x="1917" y="872"/>
                  </a:lnTo>
                  <a:lnTo>
                    <a:pt x="1922" y="872"/>
                  </a:lnTo>
                  <a:lnTo>
                    <a:pt x="1922" y="872"/>
                  </a:lnTo>
                  <a:lnTo>
                    <a:pt x="1922" y="866"/>
                  </a:lnTo>
                  <a:lnTo>
                    <a:pt x="1922" y="872"/>
                  </a:lnTo>
                  <a:lnTo>
                    <a:pt x="1928" y="872"/>
                  </a:lnTo>
                  <a:lnTo>
                    <a:pt x="1928" y="872"/>
                  </a:lnTo>
                  <a:lnTo>
                    <a:pt x="1928" y="866"/>
                  </a:lnTo>
                  <a:lnTo>
                    <a:pt x="1928" y="872"/>
                  </a:lnTo>
                  <a:lnTo>
                    <a:pt x="1934" y="872"/>
                  </a:lnTo>
                  <a:lnTo>
                    <a:pt x="1934" y="872"/>
                  </a:lnTo>
                  <a:lnTo>
                    <a:pt x="1934" y="866"/>
                  </a:lnTo>
                  <a:lnTo>
                    <a:pt x="1934" y="872"/>
                  </a:lnTo>
                  <a:lnTo>
                    <a:pt x="1939" y="872"/>
                  </a:lnTo>
                  <a:lnTo>
                    <a:pt x="1939" y="872"/>
                  </a:lnTo>
                  <a:lnTo>
                    <a:pt x="1939" y="866"/>
                  </a:lnTo>
                  <a:lnTo>
                    <a:pt x="1939" y="872"/>
                  </a:lnTo>
                  <a:lnTo>
                    <a:pt x="1945" y="872"/>
                  </a:lnTo>
                  <a:lnTo>
                    <a:pt x="1945" y="872"/>
                  </a:lnTo>
                  <a:lnTo>
                    <a:pt x="1945" y="866"/>
                  </a:lnTo>
                  <a:lnTo>
                    <a:pt x="1945" y="872"/>
                  </a:lnTo>
                  <a:lnTo>
                    <a:pt x="1951" y="872"/>
                  </a:lnTo>
                  <a:lnTo>
                    <a:pt x="1951" y="872"/>
                  </a:lnTo>
                  <a:lnTo>
                    <a:pt x="1951" y="866"/>
                  </a:lnTo>
                  <a:lnTo>
                    <a:pt x="1951" y="872"/>
                  </a:lnTo>
                  <a:lnTo>
                    <a:pt x="1956" y="872"/>
                  </a:lnTo>
                  <a:lnTo>
                    <a:pt x="1956" y="872"/>
                  </a:lnTo>
                  <a:lnTo>
                    <a:pt x="1956" y="866"/>
                  </a:lnTo>
                  <a:lnTo>
                    <a:pt x="1956" y="872"/>
                  </a:lnTo>
                  <a:lnTo>
                    <a:pt x="1962" y="872"/>
                  </a:lnTo>
                  <a:lnTo>
                    <a:pt x="1962" y="872"/>
                  </a:lnTo>
                  <a:lnTo>
                    <a:pt x="1962" y="866"/>
                  </a:lnTo>
                  <a:lnTo>
                    <a:pt x="1962" y="872"/>
                  </a:lnTo>
                  <a:lnTo>
                    <a:pt x="1968" y="872"/>
                  </a:lnTo>
                  <a:lnTo>
                    <a:pt x="1968" y="872"/>
                  </a:lnTo>
                  <a:lnTo>
                    <a:pt x="1968" y="861"/>
                  </a:lnTo>
                  <a:lnTo>
                    <a:pt x="1968" y="872"/>
                  </a:lnTo>
                  <a:lnTo>
                    <a:pt x="1973" y="872"/>
                  </a:lnTo>
                  <a:lnTo>
                    <a:pt x="1973" y="872"/>
                  </a:lnTo>
                  <a:lnTo>
                    <a:pt x="1973" y="866"/>
                  </a:lnTo>
                  <a:lnTo>
                    <a:pt x="1973" y="872"/>
                  </a:lnTo>
                  <a:lnTo>
                    <a:pt x="1979" y="872"/>
                  </a:lnTo>
                  <a:lnTo>
                    <a:pt x="1979" y="872"/>
                  </a:lnTo>
                  <a:lnTo>
                    <a:pt x="1979" y="866"/>
                  </a:lnTo>
                  <a:lnTo>
                    <a:pt x="1979" y="872"/>
                  </a:lnTo>
                  <a:lnTo>
                    <a:pt x="1985" y="872"/>
                  </a:lnTo>
                  <a:lnTo>
                    <a:pt x="1985" y="872"/>
                  </a:lnTo>
                  <a:lnTo>
                    <a:pt x="1985" y="866"/>
                  </a:lnTo>
                  <a:lnTo>
                    <a:pt x="1985" y="866"/>
                  </a:lnTo>
                  <a:lnTo>
                    <a:pt x="1990" y="872"/>
                  </a:lnTo>
                  <a:lnTo>
                    <a:pt x="1990" y="872"/>
                  </a:lnTo>
                  <a:lnTo>
                    <a:pt x="1990" y="866"/>
                  </a:lnTo>
                  <a:lnTo>
                    <a:pt x="1990" y="872"/>
                  </a:lnTo>
                  <a:lnTo>
                    <a:pt x="1996" y="872"/>
                  </a:lnTo>
                  <a:lnTo>
                    <a:pt x="1996" y="872"/>
                  </a:lnTo>
                  <a:lnTo>
                    <a:pt x="1996" y="866"/>
                  </a:lnTo>
                  <a:lnTo>
                    <a:pt x="1996" y="872"/>
                  </a:lnTo>
                  <a:lnTo>
                    <a:pt x="2002" y="872"/>
                  </a:lnTo>
                  <a:lnTo>
                    <a:pt x="2002" y="872"/>
                  </a:lnTo>
                  <a:lnTo>
                    <a:pt x="2002" y="866"/>
                  </a:lnTo>
                  <a:lnTo>
                    <a:pt x="2002" y="872"/>
                  </a:lnTo>
                  <a:lnTo>
                    <a:pt x="2007" y="872"/>
                  </a:lnTo>
                  <a:lnTo>
                    <a:pt x="2007" y="872"/>
                  </a:lnTo>
                  <a:lnTo>
                    <a:pt x="2007" y="866"/>
                  </a:lnTo>
                  <a:lnTo>
                    <a:pt x="2007" y="872"/>
                  </a:lnTo>
                  <a:lnTo>
                    <a:pt x="2013" y="872"/>
                  </a:lnTo>
                  <a:lnTo>
                    <a:pt x="2013" y="872"/>
                  </a:lnTo>
                  <a:lnTo>
                    <a:pt x="2013" y="866"/>
                  </a:lnTo>
                  <a:lnTo>
                    <a:pt x="2013" y="872"/>
                  </a:lnTo>
                  <a:lnTo>
                    <a:pt x="2019" y="872"/>
                  </a:lnTo>
                  <a:lnTo>
                    <a:pt x="2019" y="872"/>
                  </a:lnTo>
                  <a:lnTo>
                    <a:pt x="2019" y="866"/>
                  </a:lnTo>
                  <a:lnTo>
                    <a:pt x="2019" y="872"/>
                  </a:lnTo>
                  <a:lnTo>
                    <a:pt x="2024" y="872"/>
                  </a:lnTo>
                  <a:lnTo>
                    <a:pt x="2024" y="872"/>
                  </a:lnTo>
                  <a:lnTo>
                    <a:pt x="2024" y="866"/>
                  </a:lnTo>
                  <a:lnTo>
                    <a:pt x="2024" y="866"/>
                  </a:lnTo>
                  <a:lnTo>
                    <a:pt x="2030" y="866"/>
                  </a:lnTo>
                  <a:lnTo>
                    <a:pt x="2030" y="872"/>
                  </a:lnTo>
                  <a:lnTo>
                    <a:pt x="2030" y="866"/>
                  </a:lnTo>
                  <a:lnTo>
                    <a:pt x="2030" y="872"/>
                  </a:lnTo>
                  <a:lnTo>
                    <a:pt x="2036" y="872"/>
                  </a:lnTo>
                  <a:lnTo>
                    <a:pt x="2036" y="872"/>
                  </a:lnTo>
                  <a:lnTo>
                    <a:pt x="2036" y="866"/>
                  </a:lnTo>
                  <a:lnTo>
                    <a:pt x="2036" y="872"/>
                  </a:lnTo>
                  <a:lnTo>
                    <a:pt x="2041" y="872"/>
                  </a:lnTo>
                  <a:lnTo>
                    <a:pt x="2041" y="872"/>
                  </a:lnTo>
                  <a:lnTo>
                    <a:pt x="2041" y="866"/>
                  </a:lnTo>
                  <a:lnTo>
                    <a:pt x="2041" y="872"/>
                  </a:lnTo>
                  <a:lnTo>
                    <a:pt x="2047" y="872"/>
                  </a:lnTo>
                  <a:lnTo>
                    <a:pt x="2047" y="872"/>
                  </a:lnTo>
                  <a:lnTo>
                    <a:pt x="2047" y="866"/>
                  </a:lnTo>
                  <a:lnTo>
                    <a:pt x="2047" y="872"/>
                  </a:lnTo>
                  <a:lnTo>
                    <a:pt x="2053" y="872"/>
                  </a:lnTo>
                  <a:lnTo>
                    <a:pt x="2053" y="872"/>
                  </a:lnTo>
                  <a:lnTo>
                    <a:pt x="2053" y="866"/>
                  </a:lnTo>
                  <a:lnTo>
                    <a:pt x="2053" y="872"/>
                  </a:lnTo>
                  <a:lnTo>
                    <a:pt x="2058" y="872"/>
                  </a:lnTo>
                  <a:lnTo>
                    <a:pt x="2058" y="872"/>
                  </a:lnTo>
                  <a:lnTo>
                    <a:pt x="2058" y="866"/>
                  </a:lnTo>
                  <a:lnTo>
                    <a:pt x="2058" y="872"/>
                  </a:lnTo>
                  <a:lnTo>
                    <a:pt x="2064" y="872"/>
                  </a:lnTo>
                  <a:lnTo>
                    <a:pt x="2064" y="872"/>
                  </a:lnTo>
                  <a:lnTo>
                    <a:pt x="2064" y="866"/>
                  </a:lnTo>
                  <a:lnTo>
                    <a:pt x="2064" y="872"/>
                  </a:lnTo>
                  <a:lnTo>
                    <a:pt x="2070" y="872"/>
                  </a:lnTo>
                  <a:lnTo>
                    <a:pt x="2070" y="872"/>
                  </a:lnTo>
                  <a:lnTo>
                    <a:pt x="2070" y="866"/>
                  </a:lnTo>
                  <a:lnTo>
                    <a:pt x="2070" y="872"/>
                  </a:lnTo>
                  <a:lnTo>
                    <a:pt x="2075" y="872"/>
                  </a:lnTo>
                  <a:lnTo>
                    <a:pt x="2075" y="872"/>
                  </a:lnTo>
                  <a:lnTo>
                    <a:pt x="2075" y="866"/>
                  </a:lnTo>
                  <a:lnTo>
                    <a:pt x="2075" y="872"/>
                  </a:lnTo>
                  <a:lnTo>
                    <a:pt x="2081" y="872"/>
                  </a:lnTo>
                  <a:lnTo>
                    <a:pt x="2081" y="872"/>
                  </a:lnTo>
                  <a:lnTo>
                    <a:pt x="2081" y="866"/>
                  </a:lnTo>
                  <a:lnTo>
                    <a:pt x="2081" y="872"/>
                  </a:lnTo>
                  <a:lnTo>
                    <a:pt x="2087" y="872"/>
                  </a:lnTo>
                  <a:lnTo>
                    <a:pt x="2087" y="872"/>
                  </a:lnTo>
                  <a:lnTo>
                    <a:pt x="2087" y="866"/>
                  </a:lnTo>
                  <a:lnTo>
                    <a:pt x="2087" y="872"/>
                  </a:lnTo>
                  <a:lnTo>
                    <a:pt x="2092" y="872"/>
                  </a:lnTo>
                  <a:lnTo>
                    <a:pt x="2092" y="872"/>
                  </a:lnTo>
                  <a:lnTo>
                    <a:pt x="2092" y="866"/>
                  </a:lnTo>
                  <a:lnTo>
                    <a:pt x="2092" y="872"/>
                  </a:lnTo>
                  <a:lnTo>
                    <a:pt x="2098" y="872"/>
                  </a:lnTo>
                  <a:lnTo>
                    <a:pt x="2098" y="872"/>
                  </a:lnTo>
                  <a:lnTo>
                    <a:pt x="2098" y="866"/>
                  </a:lnTo>
                  <a:lnTo>
                    <a:pt x="2098" y="872"/>
                  </a:lnTo>
                  <a:lnTo>
                    <a:pt x="2104" y="872"/>
                  </a:lnTo>
                  <a:lnTo>
                    <a:pt x="2104" y="872"/>
                  </a:lnTo>
                  <a:lnTo>
                    <a:pt x="2104" y="866"/>
                  </a:lnTo>
                  <a:lnTo>
                    <a:pt x="2104" y="872"/>
                  </a:lnTo>
                  <a:lnTo>
                    <a:pt x="2109" y="872"/>
                  </a:lnTo>
                  <a:lnTo>
                    <a:pt x="2109" y="872"/>
                  </a:lnTo>
                  <a:lnTo>
                    <a:pt x="2109" y="866"/>
                  </a:lnTo>
                  <a:lnTo>
                    <a:pt x="2109" y="872"/>
                  </a:lnTo>
                  <a:lnTo>
                    <a:pt x="2115" y="872"/>
                  </a:lnTo>
                  <a:lnTo>
                    <a:pt x="2115" y="872"/>
                  </a:lnTo>
                  <a:lnTo>
                    <a:pt x="2115" y="866"/>
                  </a:lnTo>
                  <a:lnTo>
                    <a:pt x="2115" y="872"/>
                  </a:lnTo>
                  <a:lnTo>
                    <a:pt x="2121" y="872"/>
                  </a:lnTo>
                  <a:lnTo>
                    <a:pt x="2121" y="872"/>
                  </a:lnTo>
                  <a:lnTo>
                    <a:pt x="2121" y="866"/>
                  </a:lnTo>
                  <a:lnTo>
                    <a:pt x="2121" y="872"/>
                  </a:lnTo>
                  <a:lnTo>
                    <a:pt x="2126" y="872"/>
                  </a:lnTo>
                  <a:lnTo>
                    <a:pt x="2126" y="872"/>
                  </a:lnTo>
                  <a:lnTo>
                    <a:pt x="2126" y="866"/>
                  </a:lnTo>
                  <a:lnTo>
                    <a:pt x="2126" y="872"/>
                  </a:lnTo>
                  <a:lnTo>
                    <a:pt x="2132" y="872"/>
                  </a:lnTo>
                  <a:lnTo>
                    <a:pt x="2132" y="872"/>
                  </a:lnTo>
                  <a:lnTo>
                    <a:pt x="2132" y="866"/>
                  </a:lnTo>
                  <a:lnTo>
                    <a:pt x="2132" y="872"/>
                  </a:lnTo>
                  <a:lnTo>
                    <a:pt x="2138" y="866"/>
                  </a:lnTo>
                  <a:lnTo>
                    <a:pt x="2138" y="872"/>
                  </a:lnTo>
                  <a:lnTo>
                    <a:pt x="2138" y="866"/>
                  </a:lnTo>
                  <a:lnTo>
                    <a:pt x="2138" y="872"/>
                  </a:lnTo>
                  <a:lnTo>
                    <a:pt x="2143" y="872"/>
                  </a:lnTo>
                  <a:lnTo>
                    <a:pt x="2143" y="872"/>
                  </a:lnTo>
                  <a:lnTo>
                    <a:pt x="2143" y="866"/>
                  </a:lnTo>
                  <a:lnTo>
                    <a:pt x="2143" y="872"/>
                  </a:lnTo>
                  <a:lnTo>
                    <a:pt x="2149" y="872"/>
                  </a:lnTo>
                  <a:lnTo>
                    <a:pt x="2149" y="872"/>
                  </a:lnTo>
                  <a:lnTo>
                    <a:pt x="2149" y="866"/>
                  </a:lnTo>
                  <a:lnTo>
                    <a:pt x="2149" y="872"/>
                  </a:lnTo>
                  <a:lnTo>
                    <a:pt x="2155" y="872"/>
                  </a:lnTo>
                  <a:lnTo>
                    <a:pt x="2155" y="872"/>
                  </a:lnTo>
                  <a:lnTo>
                    <a:pt x="2155" y="866"/>
                  </a:lnTo>
                  <a:lnTo>
                    <a:pt x="2155" y="872"/>
                  </a:lnTo>
                  <a:lnTo>
                    <a:pt x="2160" y="872"/>
                  </a:lnTo>
                  <a:lnTo>
                    <a:pt x="2160" y="872"/>
                  </a:lnTo>
                  <a:lnTo>
                    <a:pt x="2160" y="866"/>
                  </a:lnTo>
                  <a:lnTo>
                    <a:pt x="2160" y="872"/>
                  </a:lnTo>
                  <a:lnTo>
                    <a:pt x="2166" y="872"/>
                  </a:lnTo>
                  <a:lnTo>
                    <a:pt x="2166" y="872"/>
                  </a:lnTo>
                  <a:lnTo>
                    <a:pt x="2166" y="866"/>
                  </a:lnTo>
                  <a:lnTo>
                    <a:pt x="2166" y="872"/>
                  </a:lnTo>
                  <a:lnTo>
                    <a:pt x="2172" y="872"/>
                  </a:lnTo>
                  <a:lnTo>
                    <a:pt x="2172" y="872"/>
                  </a:lnTo>
                  <a:lnTo>
                    <a:pt x="2172" y="866"/>
                  </a:lnTo>
                  <a:lnTo>
                    <a:pt x="2172" y="872"/>
                  </a:lnTo>
                  <a:lnTo>
                    <a:pt x="2177" y="872"/>
                  </a:lnTo>
                  <a:lnTo>
                    <a:pt x="2177" y="872"/>
                  </a:lnTo>
                  <a:lnTo>
                    <a:pt x="2177" y="866"/>
                  </a:lnTo>
                  <a:lnTo>
                    <a:pt x="2177" y="866"/>
                  </a:lnTo>
                  <a:lnTo>
                    <a:pt x="2183" y="872"/>
                  </a:lnTo>
                  <a:lnTo>
                    <a:pt x="2183" y="872"/>
                  </a:lnTo>
                  <a:lnTo>
                    <a:pt x="2183" y="866"/>
                  </a:lnTo>
                  <a:lnTo>
                    <a:pt x="2183" y="872"/>
                  </a:lnTo>
                  <a:lnTo>
                    <a:pt x="2189" y="872"/>
                  </a:lnTo>
                  <a:lnTo>
                    <a:pt x="2189" y="872"/>
                  </a:lnTo>
                  <a:lnTo>
                    <a:pt x="2189" y="866"/>
                  </a:lnTo>
                  <a:lnTo>
                    <a:pt x="2189" y="872"/>
                  </a:lnTo>
                  <a:lnTo>
                    <a:pt x="2194" y="872"/>
                  </a:lnTo>
                  <a:lnTo>
                    <a:pt x="2194" y="872"/>
                  </a:lnTo>
                  <a:lnTo>
                    <a:pt x="2194" y="866"/>
                  </a:lnTo>
                  <a:lnTo>
                    <a:pt x="2194" y="872"/>
                  </a:lnTo>
                  <a:lnTo>
                    <a:pt x="2200" y="872"/>
                  </a:lnTo>
                  <a:lnTo>
                    <a:pt x="2200" y="872"/>
                  </a:lnTo>
                  <a:lnTo>
                    <a:pt x="2200" y="866"/>
                  </a:lnTo>
                  <a:lnTo>
                    <a:pt x="2200" y="866"/>
                  </a:lnTo>
                  <a:lnTo>
                    <a:pt x="2206" y="872"/>
                  </a:lnTo>
                  <a:lnTo>
                    <a:pt x="2206" y="872"/>
                  </a:lnTo>
                  <a:lnTo>
                    <a:pt x="2206" y="866"/>
                  </a:lnTo>
                  <a:lnTo>
                    <a:pt x="2206" y="872"/>
                  </a:lnTo>
                  <a:lnTo>
                    <a:pt x="2211" y="872"/>
                  </a:lnTo>
                  <a:lnTo>
                    <a:pt x="2211" y="872"/>
                  </a:lnTo>
                  <a:lnTo>
                    <a:pt x="2211" y="866"/>
                  </a:lnTo>
                  <a:lnTo>
                    <a:pt x="2211" y="872"/>
                  </a:lnTo>
                  <a:lnTo>
                    <a:pt x="2217" y="872"/>
                  </a:lnTo>
                  <a:lnTo>
                    <a:pt x="2217" y="872"/>
                  </a:lnTo>
                  <a:lnTo>
                    <a:pt x="2217" y="861"/>
                  </a:lnTo>
                  <a:lnTo>
                    <a:pt x="2217" y="872"/>
                  </a:lnTo>
                  <a:lnTo>
                    <a:pt x="2223" y="872"/>
                  </a:lnTo>
                  <a:lnTo>
                    <a:pt x="2223" y="872"/>
                  </a:lnTo>
                  <a:lnTo>
                    <a:pt x="2223" y="866"/>
                  </a:lnTo>
                  <a:lnTo>
                    <a:pt x="2223" y="872"/>
                  </a:lnTo>
                  <a:lnTo>
                    <a:pt x="2228" y="872"/>
                  </a:lnTo>
                  <a:lnTo>
                    <a:pt x="2228" y="872"/>
                  </a:lnTo>
                  <a:lnTo>
                    <a:pt x="2228" y="866"/>
                  </a:lnTo>
                  <a:lnTo>
                    <a:pt x="2228" y="872"/>
                  </a:lnTo>
                  <a:lnTo>
                    <a:pt x="2234" y="872"/>
                  </a:lnTo>
                  <a:lnTo>
                    <a:pt x="2234" y="872"/>
                  </a:lnTo>
                  <a:lnTo>
                    <a:pt x="2234" y="866"/>
                  </a:lnTo>
                  <a:lnTo>
                    <a:pt x="2234" y="872"/>
                  </a:lnTo>
                  <a:lnTo>
                    <a:pt x="2240" y="866"/>
                  </a:lnTo>
                  <a:lnTo>
                    <a:pt x="2240" y="872"/>
                  </a:lnTo>
                  <a:lnTo>
                    <a:pt x="2240" y="866"/>
                  </a:lnTo>
                  <a:lnTo>
                    <a:pt x="2240" y="872"/>
                  </a:lnTo>
                  <a:lnTo>
                    <a:pt x="2245" y="872"/>
                  </a:lnTo>
                  <a:lnTo>
                    <a:pt x="2245" y="872"/>
                  </a:lnTo>
                  <a:lnTo>
                    <a:pt x="2245" y="866"/>
                  </a:lnTo>
                  <a:lnTo>
                    <a:pt x="2245" y="872"/>
                  </a:lnTo>
                  <a:lnTo>
                    <a:pt x="2251" y="872"/>
                  </a:lnTo>
                  <a:lnTo>
                    <a:pt x="2251" y="872"/>
                  </a:lnTo>
                  <a:lnTo>
                    <a:pt x="2251" y="866"/>
                  </a:lnTo>
                  <a:lnTo>
                    <a:pt x="2251" y="872"/>
                  </a:lnTo>
                  <a:lnTo>
                    <a:pt x="2257" y="872"/>
                  </a:lnTo>
                  <a:lnTo>
                    <a:pt x="2257" y="872"/>
                  </a:lnTo>
                  <a:lnTo>
                    <a:pt x="2257" y="866"/>
                  </a:lnTo>
                  <a:lnTo>
                    <a:pt x="2257" y="872"/>
                  </a:lnTo>
                  <a:lnTo>
                    <a:pt x="2262" y="872"/>
                  </a:lnTo>
                  <a:lnTo>
                    <a:pt x="2262" y="872"/>
                  </a:lnTo>
                  <a:lnTo>
                    <a:pt x="2262" y="866"/>
                  </a:lnTo>
                  <a:lnTo>
                    <a:pt x="2262" y="872"/>
                  </a:lnTo>
                  <a:lnTo>
                    <a:pt x="2268" y="872"/>
                  </a:lnTo>
                  <a:lnTo>
                    <a:pt x="2268" y="872"/>
                  </a:lnTo>
                  <a:lnTo>
                    <a:pt x="2268" y="866"/>
                  </a:lnTo>
                  <a:lnTo>
                    <a:pt x="2268" y="866"/>
                  </a:lnTo>
                  <a:lnTo>
                    <a:pt x="2274" y="872"/>
                  </a:lnTo>
                  <a:lnTo>
                    <a:pt x="2274" y="872"/>
                  </a:lnTo>
                  <a:lnTo>
                    <a:pt x="2274" y="866"/>
                  </a:lnTo>
                  <a:lnTo>
                    <a:pt x="2274" y="872"/>
                  </a:lnTo>
                  <a:lnTo>
                    <a:pt x="2279" y="872"/>
                  </a:lnTo>
                  <a:lnTo>
                    <a:pt x="2279" y="872"/>
                  </a:lnTo>
                  <a:lnTo>
                    <a:pt x="2279" y="866"/>
                  </a:lnTo>
                  <a:lnTo>
                    <a:pt x="2279" y="872"/>
                  </a:lnTo>
                  <a:lnTo>
                    <a:pt x="2285" y="872"/>
                  </a:lnTo>
                  <a:lnTo>
                    <a:pt x="2285" y="872"/>
                  </a:lnTo>
                  <a:lnTo>
                    <a:pt x="2285" y="866"/>
                  </a:lnTo>
                  <a:lnTo>
                    <a:pt x="2285" y="872"/>
                  </a:lnTo>
                  <a:lnTo>
                    <a:pt x="2291" y="872"/>
                  </a:lnTo>
                  <a:lnTo>
                    <a:pt x="2291" y="872"/>
                  </a:lnTo>
                  <a:lnTo>
                    <a:pt x="2291" y="866"/>
                  </a:lnTo>
                  <a:lnTo>
                    <a:pt x="2291" y="872"/>
                  </a:lnTo>
                  <a:lnTo>
                    <a:pt x="2296" y="872"/>
                  </a:lnTo>
                  <a:lnTo>
                    <a:pt x="2296" y="872"/>
                  </a:lnTo>
                  <a:lnTo>
                    <a:pt x="2296" y="866"/>
                  </a:lnTo>
                  <a:lnTo>
                    <a:pt x="2296" y="866"/>
                  </a:lnTo>
                  <a:lnTo>
                    <a:pt x="2302" y="866"/>
                  </a:lnTo>
                  <a:lnTo>
                    <a:pt x="2302" y="872"/>
                  </a:lnTo>
                  <a:lnTo>
                    <a:pt x="2302" y="866"/>
                  </a:lnTo>
                  <a:lnTo>
                    <a:pt x="2302" y="872"/>
                  </a:lnTo>
                  <a:lnTo>
                    <a:pt x="2308" y="872"/>
                  </a:lnTo>
                  <a:lnTo>
                    <a:pt x="2308" y="872"/>
                  </a:lnTo>
                  <a:lnTo>
                    <a:pt x="2308" y="866"/>
                  </a:lnTo>
                  <a:lnTo>
                    <a:pt x="2308" y="872"/>
                  </a:lnTo>
                  <a:lnTo>
                    <a:pt x="2313" y="872"/>
                  </a:lnTo>
                  <a:lnTo>
                    <a:pt x="2313" y="872"/>
                  </a:lnTo>
                  <a:lnTo>
                    <a:pt x="2313" y="866"/>
                  </a:lnTo>
                  <a:lnTo>
                    <a:pt x="2313" y="872"/>
                  </a:lnTo>
                  <a:lnTo>
                    <a:pt x="2319" y="872"/>
                  </a:lnTo>
                  <a:lnTo>
                    <a:pt x="2319" y="872"/>
                  </a:lnTo>
                  <a:lnTo>
                    <a:pt x="2319" y="866"/>
                  </a:lnTo>
                  <a:lnTo>
                    <a:pt x="2319" y="872"/>
                  </a:lnTo>
                  <a:lnTo>
                    <a:pt x="2325" y="872"/>
                  </a:lnTo>
                  <a:lnTo>
                    <a:pt x="2325" y="872"/>
                  </a:lnTo>
                  <a:lnTo>
                    <a:pt x="2325" y="866"/>
                  </a:lnTo>
                  <a:lnTo>
                    <a:pt x="2325" y="872"/>
                  </a:lnTo>
                  <a:lnTo>
                    <a:pt x="2330" y="872"/>
                  </a:lnTo>
                  <a:lnTo>
                    <a:pt x="2330" y="872"/>
                  </a:lnTo>
                  <a:lnTo>
                    <a:pt x="2330" y="866"/>
                  </a:lnTo>
                  <a:lnTo>
                    <a:pt x="2330" y="872"/>
                  </a:lnTo>
                  <a:lnTo>
                    <a:pt x="2336" y="872"/>
                  </a:lnTo>
                  <a:lnTo>
                    <a:pt x="2336" y="872"/>
                  </a:lnTo>
                  <a:lnTo>
                    <a:pt x="2336" y="866"/>
                  </a:lnTo>
                  <a:lnTo>
                    <a:pt x="2336" y="866"/>
                  </a:lnTo>
                  <a:lnTo>
                    <a:pt x="2342" y="866"/>
                  </a:lnTo>
                  <a:lnTo>
                    <a:pt x="2342" y="872"/>
                  </a:lnTo>
                  <a:lnTo>
                    <a:pt x="2342" y="866"/>
                  </a:lnTo>
                  <a:lnTo>
                    <a:pt x="2342" y="872"/>
                  </a:lnTo>
                  <a:lnTo>
                    <a:pt x="2347" y="872"/>
                  </a:lnTo>
                  <a:lnTo>
                    <a:pt x="2347" y="872"/>
                  </a:lnTo>
                  <a:lnTo>
                    <a:pt x="2347" y="866"/>
                  </a:lnTo>
                  <a:lnTo>
                    <a:pt x="2347" y="866"/>
                  </a:lnTo>
                  <a:lnTo>
                    <a:pt x="2353" y="866"/>
                  </a:lnTo>
                  <a:lnTo>
                    <a:pt x="2353" y="872"/>
                  </a:lnTo>
                  <a:lnTo>
                    <a:pt x="2353" y="866"/>
                  </a:lnTo>
                  <a:lnTo>
                    <a:pt x="2353" y="866"/>
                  </a:lnTo>
                  <a:lnTo>
                    <a:pt x="2359" y="872"/>
                  </a:lnTo>
                  <a:lnTo>
                    <a:pt x="2359" y="872"/>
                  </a:lnTo>
                  <a:lnTo>
                    <a:pt x="2359" y="861"/>
                  </a:lnTo>
                  <a:lnTo>
                    <a:pt x="2359" y="872"/>
                  </a:lnTo>
                  <a:lnTo>
                    <a:pt x="2364" y="872"/>
                  </a:lnTo>
                  <a:lnTo>
                    <a:pt x="2364" y="872"/>
                  </a:lnTo>
                  <a:lnTo>
                    <a:pt x="2364" y="866"/>
                  </a:lnTo>
                  <a:lnTo>
                    <a:pt x="2364" y="872"/>
                  </a:lnTo>
                  <a:lnTo>
                    <a:pt x="2370" y="872"/>
                  </a:lnTo>
                  <a:lnTo>
                    <a:pt x="2370" y="872"/>
                  </a:lnTo>
                  <a:lnTo>
                    <a:pt x="2370" y="866"/>
                  </a:lnTo>
                  <a:lnTo>
                    <a:pt x="2370" y="872"/>
                  </a:lnTo>
                  <a:lnTo>
                    <a:pt x="2376" y="872"/>
                  </a:lnTo>
                  <a:lnTo>
                    <a:pt x="2376" y="872"/>
                  </a:lnTo>
                  <a:lnTo>
                    <a:pt x="2376" y="866"/>
                  </a:lnTo>
                  <a:lnTo>
                    <a:pt x="2376" y="872"/>
                  </a:lnTo>
                  <a:lnTo>
                    <a:pt x="2382" y="872"/>
                  </a:lnTo>
                  <a:lnTo>
                    <a:pt x="2382" y="872"/>
                  </a:lnTo>
                  <a:lnTo>
                    <a:pt x="2382" y="845"/>
                  </a:lnTo>
                  <a:lnTo>
                    <a:pt x="2382" y="872"/>
                  </a:lnTo>
                  <a:lnTo>
                    <a:pt x="2387" y="872"/>
                  </a:lnTo>
                  <a:lnTo>
                    <a:pt x="2387" y="872"/>
                  </a:lnTo>
                  <a:lnTo>
                    <a:pt x="2387" y="866"/>
                  </a:lnTo>
                  <a:lnTo>
                    <a:pt x="2387" y="872"/>
                  </a:lnTo>
                  <a:lnTo>
                    <a:pt x="2393" y="872"/>
                  </a:lnTo>
                  <a:lnTo>
                    <a:pt x="2393" y="872"/>
                  </a:lnTo>
                  <a:lnTo>
                    <a:pt x="2393" y="866"/>
                  </a:lnTo>
                  <a:lnTo>
                    <a:pt x="2393" y="872"/>
                  </a:lnTo>
                  <a:lnTo>
                    <a:pt x="2399" y="872"/>
                  </a:lnTo>
                  <a:lnTo>
                    <a:pt x="2399" y="872"/>
                  </a:lnTo>
                  <a:lnTo>
                    <a:pt x="2399" y="866"/>
                  </a:lnTo>
                  <a:lnTo>
                    <a:pt x="2399" y="866"/>
                  </a:lnTo>
                  <a:lnTo>
                    <a:pt x="2404" y="866"/>
                  </a:lnTo>
                  <a:lnTo>
                    <a:pt x="2404" y="872"/>
                  </a:lnTo>
                  <a:lnTo>
                    <a:pt x="2404" y="866"/>
                  </a:lnTo>
                  <a:lnTo>
                    <a:pt x="2404" y="872"/>
                  </a:lnTo>
                  <a:lnTo>
                    <a:pt x="2410" y="872"/>
                  </a:lnTo>
                  <a:lnTo>
                    <a:pt x="2410" y="872"/>
                  </a:lnTo>
                  <a:lnTo>
                    <a:pt x="2410" y="866"/>
                  </a:lnTo>
                  <a:lnTo>
                    <a:pt x="2410" y="872"/>
                  </a:lnTo>
                  <a:lnTo>
                    <a:pt x="2416" y="872"/>
                  </a:lnTo>
                  <a:lnTo>
                    <a:pt x="2416" y="872"/>
                  </a:lnTo>
                  <a:lnTo>
                    <a:pt x="2416" y="866"/>
                  </a:lnTo>
                  <a:lnTo>
                    <a:pt x="2416" y="866"/>
                  </a:lnTo>
                  <a:lnTo>
                    <a:pt x="2421" y="866"/>
                  </a:lnTo>
                  <a:lnTo>
                    <a:pt x="2421" y="872"/>
                  </a:lnTo>
                  <a:lnTo>
                    <a:pt x="2421" y="866"/>
                  </a:lnTo>
                  <a:lnTo>
                    <a:pt x="2421" y="866"/>
                  </a:lnTo>
                  <a:lnTo>
                    <a:pt x="2427" y="872"/>
                  </a:lnTo>
                  <a:lnTo>
                    <a:pt x="2427" y="872"/>
                  </a:lnTo>
                  <a:lnTo>
                    <a:pt x="2427" y="866"/>
                  </a:lnTo>
                  <a:lnTo>
                    <a:pt x="2427" y="872"/>
                  </a:lnTo>
                  <a:lnTo>
                    <a:pt x="2433" y="872"/>
                  </a:lnTo>
                  <a:lnTo>
                    <a:pt x="2433" y="872"/>
                  </a:lnTo>
                  <a:lnTo>
                    <a:pt x="2433" y="866"/>
                  </a:lnTo>
                  <a:lnTo>
                    <a:pt x="2433" y="872"/>
                  </a:lnTo>
                  <a:lnTo>
                    <a:pt x="2438" y="872"/>
                  </a:lnTo>
                  <a:lnTo>
                    <a:pt x="2438" y="872"/>
                  </a:lnTo>
                  <a:lnTo>
                    <a:pt x="2438" y="866"/>
                  </a:lnTo>
                  <a:lnTo>
                    <a:pt x="2438" y="872"/>
                  </a:lnTo>
                  <a:lnTo>
                    <a:pt x="2444" y="872"/>
                  </a:lnTo>
                  <a:lnTo>
                    <a:pt x="2444" y="872"/>
                  </a:lnTo>
                  <a:lnTo>
                    <a:pt x="2444" y="866"/>
                  </a:lnTo>
                  <a:lnTo>
                    <a:pt x="2444" y="872"/>
                  </a:lnTo>
                  <a:lnTo>
                    <a:pt x="2450" y="872"/>
                  </a:lnTo>
                  <a:lnTo>
                    <a:pt x="2450" y="872"/>
                  </a:lnTo>
                  <a:lnTo>
                    <a:pt x="2450" y="866"/>
                  </a:lnTo>
                  <a:lnTo>
                    <a:pt x="2450" y="872"/>
                  </a:lnTo>
                  <a:lnTo>
                    <a:pt x="2455" y="872"/>
                  </a:lnTo>
                  <a:lnTo>
                    <a:pt x="2455" y="872"/>
                  </a:lnTo>
                  <a:lnTo>
                    <a:pt x="2455" y="866"/>
                  </a:lnTo>
                  <a:lnTo>
                    <a:pt x="2455" y="872"/>
                  </a:lnTo>
                  <a:lnTo>
                    <a:pt x="2461" y="872"/>
                  </a:lnTo>
                  <a:lnTo>
                    <a:pt x="2461" y="872"/>
                  </a:lnTo>
                  <a:lnTo>
                    <a:pt x="2461" y="866"/>
                  </a:lnTo>
                  <a:lnTo>
                    <a:pt x="2461" y="872"/>
                  </a:lnTo>
                  <a:lnTo>
                    <a:pt x="2467" y="872"/>
                  </a:lnTo>
                  <a:lnTo>
                    <a:pt x="2467" y="872"/>
                  </a:lnTo>
                  <a:lnTo>
                    <a:pt x="2467" y="866"/>
                  </a:lnTo>
                  <a:lnTo>
                    <a:pt x="2467" y="872"/>
                  </a:lnTo>
                  <a:lnTo>
                    <a:pt x="2472" y="872"/>
                  </a:lnTo>
                  <a:lnTo>
                    <a:pt x="2472" y="872"/>
                  </a:lnTo>
                  <a:lnTo>
                    <a:pt x="2472" y="866"/>
                  </a:lnTo>
                  <a:lnTo>
                    <a:pt x="2472" y="872"/>
                  </a:lnTo>
                  <a:lnTo>
                    <a:pt x="2478" y="872"/>
                  </a:lnTo>
                  <a:lnTo>
                    <a:pt x="2478" y="872"/>
                  </a:lnTo>
                  <a:lnTo>
                    <a:pt x="2478" y="866"/>
                  </a:lnTo>
                  <a:lnTo>
                    <a:pt x="2478" y="872"/>
                  </a:lnTo>
                  <a:lnTo>
                    <a:pt x="2484" y="872"/>
                  </a:lnTo>
                  <a:lnTo>
                    <a:pt x="2484" y="872"/>
                  </a:lnTo>
                  <a:lnTo>
                    <a:pt x="2484" y="866"/>
                  </a:lnTo>
                  <a:lnTo>
                    <a:pt x="2484" y="872"/>
                  </a:lnTo>
                  <a:lnTo>
                    <a:pt x="2489" y="872"/>
                  </a:lnTo>
                  <a:lnTo>
                    <a:pt x="2489" y="872"/>
                  </a:lnTo>
                  <a:lnTo>
                    <a:pt x="2489" y="866"/>
                  </a:lnTo>
                  <a:lnTo>
                    <a:pt x="2489" y="872"/>
                  </a:lnTo>
                  <a:lnTo>
                    <a:pt x="2495" y="872"/>
                  </a:lnTo>
                  <a:lnTo>
                    <a:pt x="2495" y="872"/>
                  </a:lnTo>
                  <a:lnTo>
                    <a:pt x="2495" y="866"/>
                  </a:lnTo>
                  <a:lnTo>
                    <a:pt x="2495" y="872"/>
                  </a:lnTo>
                  <a:lnTo>
                    <a:pt x="2501" y="872"/>
                  </a:lnTo>
                  <a:lnTo>
                    <a:pt x="2501" y="872"/>
                  </a:lnTo>
                  <a:lnTo>
                    <a:pt x="2501" y="866"/>
                  </a:lnTo>
                  <a:lnTo>
                    <a:pt x="2501" y="872"/>
                  </a:lnTo>
                  <a:lnTo>
                    <a:pt x="2506" y="872"/>
                  </a:lnTo>
                  <a:lnTo>
                    <a:pt x="2506" y="872"/>
                  </a:lnTo>
                  <a:lnTo>
                    <a:pt x="2506" y="866"/>
                  </a:lnTo>
                  <a:lnTo>
                    <a:pt x="2506" y="872"/>
                  </a:lnTo>
                  <a:lnTo>
                    <a:pt x="2512" y="872"/>
                  </a:lnTo>
                  <a:lnTo>
                    <a:pt x="2512" y="872"/>
                  </a:lnTo>
                  <a:lnTo>
                    <a:pt x="2512" y="866"/>
                  </a:lnTo>
                  <a:lnTo>
                    <a:pt x="2512" y="872"/>
                  </a:lnTo>
                  <a:lnTo>
                    <a:pt x="2518" y="872"/>
                  </a:lnTo>
                  <a:lnTo>
                    <a:pt x="2518" y="872"/>
                  </a:lnTo>
                  <a:lnTo>
                    <a:pt x="2518" y="866"/>
                  </a:lnTo>
                  <a:lnTo>
                    <a:pt x="2518" y="872"/>
                  </a:lnTo>
                  <a:lnTo>
                    <a:pt x="2523" y="872"/>
                  </a:lnTo>
                  <a:lnTo>
                    <a:pt x="2523" y="872"/>
                  </a:lnTo>
                  <a:lnTo>
                    <a:pt x="2523" y="866"/>
                  </a:lnTo>
                  <a:lnTo>
                    <a:pt x="2523" y="872"/>
                  </a:lnTo>
                  <a:lnTo>
                    <a:pt x="2529" y="872"/>
                  </a:lnTo>
                  <a:lnTo>
                    <a:pt x="2529" y="872"/>
                  </a:lnTo>
                  <a:lnTo>
                    <a:pt x="2529" y="866"/>
                  </a:lnTo>
                  <a:lnTo>
                    <a:pt x="2529" y="872"/>
                  </a:lnTo>
                  <a:lnTo>
                    <a:pt x="2535" y="872"/>
                  </a:lnTo>
                  <a:lnTo>
                    <a:pt x="2535" y="872"/>
                  </a:lnTo>
                  <a:lnTo>
                    <a:pt x="2535" y="866"/>
                  </a:lnTo>
                  <a:lnTo>
                    <a:pt x="2535" y="872"/>
                  </a:lnTo>
                  <a:lnTo>
                    <a:pt x="2540" y="872"/>
                  </a:lnTo>
                  <a:lnTo>
                    <a:pt x="2540" y="872"/>
                  </a:lnTo>
                  <a:lnTo>
                    <a:pt x="2540" y="834"/>
                  </a:lnTo>
                  <a:lnTo>
                    <a:pt x="2540" y="872"/>
                  </a:lnTo>
                  <a:lnTo>
                    <a:pt x="2546" y="872"/>
                  </a:lnTo>
                  <a:lnTo>
                    <a:pt x="2546" y="872"/>
                  </a:lnTo>
                  <a:lnTo>
                    <a:pt x="2546" y="866"/>
                  </a:lnTo>
                  <a:lnTo>
                    <a:pt x="2546" y="872"/>
                  </a:lnTo>
                  <a:lnTo>
                    <a:pt x="2552" y="872"/>
                  </a:lnTo>
                  <a:lnTo>
                    <a:pt x="2552" y="872"/>
                  </a:lnTo>
                  <a:lnTo>
                    <a:pt x="2552" y="866"/>
                  </a:lnTo>
                  <a:lnTo>
                    <a:pt x="2552" y="872"/>
                  </a:lnTo>
                  <a:lnTo>
                    <a:pt x="2557" y="872"/>
                  </a:lnTo>
                  <a:lnTo>
                    <a:pt x="2557" y="872"/>
                  </a:lnTo>
                  <a:lnTo>
                    <a:pt x="2557" y="866"/>
                  </a:lnTo>
                  <a:lnTo>
                    <a:pt x="2557" y="872"/>
                  </a:lnTo>
                  <a:lnTo>
                    <a:pt x="2563" y="872"/>
                  </a:lnTo>
                  <a:lnTo>
                    <a:pt x="2563" y="872"/>
                  </a:lnTo>
                  <a:lnTo>
                    <a:pt x="2563" y="866"/>
                  </a:lnTo>
                  <a:lnTo>
                    <a:pt x="2563" y="872"/>
                  </a:lnTo>
                  <a:lnTo>
                    <a:pt x="2569" y="872"/>
                  </a:lnTo>
                  <a:lnTo>
                    <a:pt x="2569" y="872"/>
                  </a:lnTo>
                  <a:lnTo>
                    <a:pt x="2569" y="866"/>
                  </a:lnTo>
                  <a:lnTo>
                    <a:pt x="2569" y="872"/>
                  </a:lnTo>
                  <a:lnTo>
                    <a:pt x="2574" y="872"/>
                  </a:lnTo>
                  <a:lnTo>
                    <a:pt x="2574" y="872"/>
                  </a:lnTo>
                  <a:lnTo>
                    <a:pt x="2574" y="866"/>
                  </a:lnTo>
                  <a:lnTo>
                    <a:pt x="2574" y="872"/>
                  </a:lnTo>
                  <a:lnTo>
                    <a:pt x="2580" y="872"/>
                  </a:lnTo>
                  <a:lnTo>
                    <a:pt x="2580" y="872"/>
                  </a:lnTo>
                  <a:lnTo>
                    <a:pt x="2580" y="866"/>
                  </a:lnTo>
                  <a:lnTo>
                    <a:pt x="2580" y="872"/>
                  </a:lnTo>
                  <a:lnTo>
                    <a:pt x="2586" y="872"/>
                  </a:lnTo>
                  <a:lnTo>
                    <a:pt x="2586" y="872"/>
                  </a:lnTo>
                  <a:lnTo>
                    <a:pt x="2586" y="866"/>
                  </a:lnTo>
                  <a:lnTo>
                    <a:pt x="2586" y="866"/>
                  </a:lnTo>
                  <a:lnTo>
                    <a:pt x="2591" y="872"/>
                  </a:lnTo>
                  <a:lnTo>
                    <a:pt x="2591" y="872"/>
                  </a:lnTo>
                  <a:lnTo>
                    <a:pt x="2591" y="866"/>
                  </a:lnTo>
                  <a:lnTo>
                    <a:pt x="2591" y="872"/>
                  </a:lnTo>
                  <a:lnTo>
                    <a:pt x="2597" y="872"/>
                  </a:lnTo>
                  <a:lnTo>
                    <a:pt x="2597" y="872"/>
                  </a:lnTo>
                  <a:lnTo>
                    <a:pt x="2597" y="866"/>
                  </a:lnTo>
                  <a:lnTo>
                    <a:pt x="2597" y="872"/>
                  </a:lnTo>
                  <a:lnTo>
                    <a:pt x="2603" y="866"/>
                  </a:lnTo>
                  <a:lnTo>
                    <a:pt x="2603" y="872"/>
                  </a:lnTo>
                  <a:lnTo>
                    <a:pt x="2603" y="866"/>
                  </a:lnTo>
                  <a:lnTo>
                    <a:pt x="2603" y="872"/>
                  </a:lnTo>
                  <a:lnTo>
                    <a:pt x="2608" y="872"/>
                  </a:lnTo>
                  <a:lnTo>
                    <a:pt x="2608" y="872"/>
                  </a:lnTo>
                  <a:lnTo>
                    <a:pt x="2608" y="866"/>
                  </a:lnTo>
                  <a:lnTo>
                    <a:pt x="2608" y="872"/>
                  </a:lnTo>
                  <a:lnTo>
                    <a:pt x="2614" y="872"/>
                  </a:lnTo>
                  <a:lnTo>
                    <a:pt x="2614" y="872"/>
                  </a:lnTo>
                  <a:lnTo>
                    <a:pt x="2614" y="866"/>
                  </a:lnTo>
                  <a:lnTo>
                    <a:pt x="2614" y="872"/>
                  </a:lnTo>
                  <a:lnTo>
                    <a:pt x="2620" y="872"/>
                  </a:lnTo>
                  <a:lnTo>
                    <a:pt x="2620" y="872"/>
                  </a:lnTo>
                  <a:lnTo>
                    <a:pt x="2620" y="866"/>
                  </a:lnTo>
                  <a:lnTo>
                    <a:pt x="2620" y="872"/>
                  </a:lnTo>
                  <a:lnTo>
                    <a:pt x="2625" y="872"/>
                  </a:lnTo>
                  <a:lnTo>
                    <a:pt x="2625" y="872"/>
                  </a:lnTo>
                  <a:lnTo>
                    <a:pt x="2625" y="866"/>
                  </a:lnTo>
                  <a:lnTo>
                    <a:pt x="2625" y="872"/>
                  </a:lnTo>
                  <a:lnTo>
                    <a:pt x="2631" y="866"/>
                  </a:lnTo>
                  <a:lnTo>
                    <a:pt x="2631" y="872"/>
                  </a:lnTo>
                  <a:lnTo>
                    <a:pt x="2631" y="866"/>
                  </a:lnTo>
                  <a:lnTo>
                    <a:pt x="2631" y="872"/>
                  </a:lnTo>
                  <a:lnTo>
                    <a:pt x="2637" y="872"/>
                  </a:lnTo>
                  <a:lnTo>
                    <a:pt x="2637" y="872"/>
                  </a:lnTo>
                  <a:lnTo>
                    <a:pt x="2637" y="861"/>
                  </a:lnTo>
                  <a:lnTo>
                    <a:pt x="2637" y="872"/>
                  </a:lnTo>
                  <a:lnTo>
                    <a:pt x="2642" y="872"/>
                  </a:lnTo>
                  <a:lnTo>
                    <a:pt x="2642" y="872"/>
                  </a:lnTo>
                  <a:lnTo>
                    <a:pt x="2642" y="866"/>
                  </a:lnTo>
                  <a:lnTo>
                    <a:pt x="2642" y="872"/>
                  </a:lnTo>
                  <a:lnTo>
                    <a:pt x="2648" y="872"/>
                  </a:lnTo>
                  <a:lnTo>
                    <a:pt x="2648" y="872"/>
                  </a:lnTo>
                  <a:lnTo>
                    <a:pt x="2648" y="866"/>
                  </a:lnTo>
                  <a:lnTo>
                    <a:pt x="2648" y="872"/>
                  </a:lnTo>
                  <a:lnTo>
                    <a:pt x="2654" y="872"/>
                  </a:lnTo>
                  <a:lnTo>
                    <a:pt x="2654" y="872"/>
                  </a:lnTo>
                  <a:lnTo>
                    <a:pt x="2654" y="866"/>
                  </a:lnTo>
                  <a:lnTo>
                    <a:pt x="2654" y="872"/>
                  </a:lnTo>
                  <a:lnTo>
                    <a:pt x="2659" y="866"/>
                  </a:lnTo>
                  <a:lnTo>
                    <a:pt x="2659" y="872"/>
                  </a:lnTo>
                  <a:lnTo>
                    <a:pt x="2659" y="866"/>
                  </a:lnTo>
                  <a:lnTo>
                    <a:pt x="2659" y="872"/>
                  </a:lnTo>
                  <a:lnTo>
                    <a:pt x="2665" y="872"/>
                  </a:lnTo>
                  <a:lnTo>
                    <a:pt x="2665" y="872"/>
                  </a:lnTo>
                  <a:lnTo>
                    <a:pt x="2665" y="866"/>
                  </a:lnTo>
                  <a:lnTo>
                    <a:pt x="2665" y="872"/>
                  </a:lnTo>
                  <a:lnTo>
                    <a:pt x="2671" y="872"/>
                  </a:lnTo>
                  <a:lnTo>
                    <a:pt x="2671" y="872"/>
                  </a:lnTo>
                  <a:lnTo>
                    <a:pt x="2671" y="866"/>
                  </a:lnTo>
                  <a:lnTo>
                    <a:pt x="2671" y="872"/>
                  </a:lnTo>
                  <a:lnTo>
                    <a:pt x="2676" y="866"/>
                  </a:lnTo>
                  <a:lnTo>
                    <a:pt x="2676" y="872"/>
                  </a:lnTo>
                  <a:lnTo>
                    <a:pt x="2676" y="866"/>
                  </a:lnTo>
                  <a:lnTo>
                    <a:pt x="2676" y="872"/>
                  </a:lnTo>
                  <a:lnTo>
                    <a:pt x="2682" y="872"/>
                  </a:lnTo>
                  <a:lnTo>
                    <a:pt x="2682" y="872"/>
                  </a:lnTo>
                  <a:lnTo>
                    <a:pt x="2682" y="866"/>
                  </a:lnTo>
                  <a:lnTo>
                    <a:pt x="2682" y="872"/>
                  </a:lnTo>
                  <a:lnTo>
                    <a:pt x="2688" y="872"/>
                  </a:lnTo>
                  <a:lnTo>
                    <a:pt x="2688" y="872"/>
                  </a:lnTo>
                  <a:lnTo>
                    <a:pt x="2688" y="866"/>
                  </a:lnTo>
                  <a:lnTo>
                    <a:pt x="2688" y="872"/>
                  </a:lnTo>
                  <a:lnTo>
                    <a:pt x="2693" y="872"/>
                  </a:lnTo>
                  <a:lnTo>
                    <a:pt x="2693" y="872"/>
                  </a:lnTo>
                  <a:lnTo>
                    <a:pt x="2693" y="866"/>
                  </a:lnTo>
                  <a:lnTo>
                    <a:pt x="2693" y="872"/>
                  </a:lnTo>
                  <a:lnTo>
                    <a:pt x="2699" y="872"/>
                  </a:lnTo>
                  <a:lnTo>
                    <a:pt x="2699" y="872"/>
                  </a:lnTo>
                  <a:lnTo>
                    <a:pt x="2699" y="866"/>
                  </a:lnTo>
                  <a:lnTo>
                    <a:pt x="2699" y="872"/>
                  </a:lnTo>
                  <a:lnTo>
                    <a:pt x="2705" y="872"/>
                  </a:lnTo>
                  <a:lnTo>
                    <a:pt x="2705" y="872"/>
                  </a:lnTo>
                  <a:lnTo>
                    <a:pt x="2705" y="866"/>
                  </a:lnTo>
                  <a:lnTo>
                    <a:pt x="2705" y="872"/>
                  </a:lnTo>
                  <a:lnTo>
                    <a:pt x="2710" y="872"/>
                  </a:lnTo>
                  <a:lnTo>
                    <a:pt x="2710" y="872"/>
                  </a:lnTo>
                  <a:lnTo>
                    <a:pt x="2710" y="866"/>
                  </a:lnTo>
                  <a:lnTo>
                    <a:pt x="2710" y="872"/>
                  </a:lnTo>
                  <a:lnTo>
                    <a:pt x="2716" y="872"/>
                  </a:lnTo>
                  <a:lnTo>
                    <a:pt x="2716" y="872"/>
                  </a:lnTo>
                  <a:lnTo>
                    <a:pt x="2716" y="866"/>
                  </a:lnTo>
                  <a:lnTo>
                    <a:pt x="2716" y="872"/>
                  </a:lnTo>
                  <a:lnTo>
                    <a:pt x="2722" y="872"/>
                  </a:lnTo>
                  <a:lnTo>
                    <a:pt x="2722" y="872"/>
                  </a:lnTo>
                  <a:lnTo>
                    <a:pt x="2722" y="866"/>
                  </a:lnTo>
                  <a:lnTo>
                    <a:pt x="2722" y="872"/>
                  </a:lnTo>
                  <a:lnTo>
                    <a:pt x="2727" y="872"/>
                  </a:lnTo>
                  <a:lnTo>
                    <a:pt x="2727" y="872"/>
                  </a:lnTo>
                  <a:lnTo>
                    <a:pt x="2727" y="866"/>
                  </a:lnTo>
                  <a:lnTo>
                    <a:pt x="2727" y="872"/>
                  </a:lnTo>
                  <a:lnTo>
                    <a:pt x="2733" y="872"/>
                  </a:lnTo>
                  <a:lnTo>
                    <a:pt x="2733" y="872"/>
                  </a:lnTo>
                  <a:lnTo>
                    <a:pt x="2733" y="866"/>
                  </a:lnTo>
                  <a:lnTo>
                    <a:pt x="2733" y="872"/>
                  </a:lnTo>
                  <a:lnTo>
                    <a:pt x="2739" y="872"/>
                  </a:lnTo>
                  <a:lnTo>
                    <a:pt x="2739" y="872"/>
                  </a:lnTo>
                  <a:lnTo>
                    <a:pt x="2739" y="866"/>
                  </a:lnTo>
                  <a:lnTo>
                    <a:pt x="2739" y="872"/>
                  </a:lnTo>
                  <a:lnTo>
                    <a:pt x="2744" y="872"/>
                  </a:lnTo>
                  <a:lnTo>
                    <a:pt x="2744" y="872"/>
                  </a:lnTo>
                  <a:lnTo>
                    <a:pt x="2744" y="866"/>
                  </a:lnTo>
                  <a:lnTo>
                    <a:pt x="2744" y="872"/>
                  </a:lnTo>
                  <a:lnTo>
                    <a:pt x="2750" y="872"/>
                  </a:lnTo>
                  <a:lnTo>
                    <a:pt x="2750" y="872"/>
                  </a:lnTo>
                  <a:lnTo>
                    <a:pt x="2750" y="866"/>
                  </a:lnTo>
                  <a:lnTo>
                    <a:pt x="2750" y="872"/>
                  </a:lnTo>
                  <a:lnTo>
                    <a:pt x="2756" y="872"/>
                  </a:lnTo>
                  <a:lnTo>
                    <a:pt x="2756" y="872"/>
                  </a:lnTo>
                  <a:lnTo>
                    <a:pt x="2756" y="866"/>
                  </a:lnTo>
                  <a:lnTo>
                    <a:pt x="2756" y="872"/>
                  </a:lnTo>
                  <a:lnTo>
                    <a:pt x="2761" y="872"/>
                  </a:lnTo>
                  <a:lnTo>
                    <a:pt x="2761" y="872"/>
                  </a:lnTo>
                  <a:lnTo>
                    <a:pt x="2761" y="866"/>
                  </a:lnTo>
                  <a:lnTo>
                    <a:pt x="2761" y="872"/>
                  </a:lnTo>
                  <a:lnTo>
                    <a:pt x="2767" y="872"/>
                  </a:lnTo>
                  <a:lnTo>
                    <a:pt x="2767" y="872"/>
                  </a:lnTo>
                  <a:lnTo>
                    <a:pt x="2767" y="866"/>
                  </a:lnTo>
                  <a:lnTo>
                    <a:pt x="2767" y="872"/>
                  </a:lnTo>
                  <a:lnTo>
                    <a:pt x="2773" y="872"/>
                  </a:lnTo>
                  <a:lnTo>
                    <a:pt x="2773" y="872"/>
                  </a:lnTo>
                  <a:lnTo>
                    <a:pt x="2773" y="866"/>
                  </a:lnTo>
                  <a:lnTo>
                    <a:pt x="2773" y="872"/>
                  </a:lnTo>
                  <a:lnTo>
                    <a:pt x="2778" y="872"/>
                  </a:lnTo>
                  <a:lnTo>
                    <a:pt x="2778" y="872"/>
                  </a:lnTo>
                  <a:lnTo>
                    <a:pt x="2778" y="866"/>
                  </a:lnTo>
                  <a:lnTo>
                    <a:pt x="2778" y="872"/>
                  </a:lnTo>
                  <a:lnTo>
                    <a:pt x="2784" y="866"/>
                  </a:lnTo>
                  <a:lnTo>
                    <a:pt x="2784" y="872"/>
                  </a:lnTo>
                  <a:lnTo>
                    <a:pt x="2784" y="866"/>
                  </a:lnTo>
                  <a:lnTo>
                    <a:pt x="2784" y="866"/>
                  </a:lnTo>
                  <a:lnTo>
                    <a:pt x="2790" y="872"/>
                  </a:lnTo>
                  <a:lnTo>
                    <a:pt x="2790" y="872"/>
                  </a:lnTo>
                  <a:lnTo>
                    <a:pt x="2790" y="866"/>
                  </a:lnTo>
                  <a:lnTo>
                    <a:pt x="2790" y="872"/>
                  </a:lnTo>
                  <a:lnTo>
                    <a:pt x="2795" y="866"/>
                  </a:lnTo>
                  <a:lnTo>
                    <a:pt x="2795" y="872"/>
                  </a:lnTo>
                  <a:lnTo>
                    <a:pt x="2795" y="866"/>
                  </a:lnTo>
                  <a:lnTo>
                    <a:pt x="2795" y="872"/>
                  </a:lnTo>
                  <a:lnTo>
                    <a:pt x="2801" y="872"/>
                  </a:lnTo>
                  <a:lnTo>
                    <a:pt x="2801" y="872"/>
                  </a:lnTo>
                  <a:lnTo>
                    <a:pt x="2801" y="866"/>
                  </a:lnTo>
                  <a:lnTo>
                    <a:pt x="2801" y="872"/>
                  </a:lnTo>
                  <a:lnTo>
                    <a:pt x="2807" y="872"/>
                  </a:lnTo>
                  <a:lnTo>
                    <a:pt x="2807" y="872"/>
                  </a:lnTo>
                  <a:lnTo>
                    <a:pt x="2807" y="866"/>
                  </a:lnTo>
                  <a:lnTo>
                    <a:pt x="2807" y="872"/>
                  </a:lnTo>
                  <a:lnTo>
                    <a:pt x="2812" y="872"/>
                  </a:lnTo>
                  <a:lnTo>
                    <a:pt x="2812" y="872"/>
                  </a:lnTo>
                  <a:lnTo>
                    <a:pt x="2812" y="866"/>
                  </a:lnTo>
                  <a:lnTo>
                    <a:pt x="2812" y="872"/>
                  </a:lnTo>
                  <a:lnTo>
                    <a:pt x="2818" y="872"/>
                  </a:lnTo>
                  <a:lnTo>
                    <a:pt x="2818" y="872"/>
                  </a:lnTo>
                  <a:lnTo>
                    <a:pt x="2818" y="866"/>
                  </a:lnTo>
                  <a:lnTo>
                    <a:pt x="2818" y="872"/>
                  </a:lnTo>
                  <a:lnTo>
                    <a:pt x="2824" y="872"/>
                  </a:lnTo>
                  <a:lnTo>
                    <a:pt x="2824" y="872"/>
                  </a:lnTo>
                  <a:lnTo>
                    <a:pt x="2824" y="866"/>
                  </a:lnTo>
                  <a:lnTo>
                    <a:pt x="2824" y="866"/>
                  </a:lnTo>
                  <a:lnTo>
                    <a:pt x="2829" y="872"/>
                  </a:lnTo>
                  <a:lnTo>
                    <a:pt x="2829" y="872"/>
                  </a:lnTo>
                  <a:lnTo>
                    <a:pt x="2829" y="866"/>
                  </a:lnTo>
                  <a:lnTo>
                    <a:pt x="2829" y="872"/>
                  </a:lnTo>
                  <a:lnTo>
                    <a:pt x="2835" y="872"/>
                  </a:lnTo>
                  <a:lnTo>
                    <a:pt x="2835" y="872"/>
                  </a:lnTo>
                  <a:lnTo>
                    <a:pt x="2835" y="866"/>
                  </a:lnTo>
                  <a:lnTo>
                    <a:pt x="2835" y="872"/>
                  </a:lnTo>
                  <a:lnTo>
                    <a:pt x="2841" y="872"/>
                  </a:lnTo>
                  <a:lnTo>
                    <a:pt x="2841" y="872"/>
                  </a:lnTo>
                  <a:lnTo>
                    <a:pt x="2841" y="866"/>
                  </a:lnTo>
                  <a:lnTo>
                    <a:pt x="2841" y="872"/>
                  </a:lnTo>
                  <a:lnTo>
                    <a:pt x="2846" y="872"/>
                  </a:lnTo>
                  <a:lnTo>
                    <a:pt x="2846" y="872"/>
                  </a:lnTo>
                  <a:lnTo>
                    <a:pt x="2846" y="866"/>
                  </a:lnTo>
                  <a:lnTo>
                    <a:pt x="2846" y="872"/>
                  </a:lnTo>
                  <a:lnTo>
                    <a:pt x="2852" y="872"/>
                  </a:lnTo>
                  <a:lnTo>
                    <a:pt x="2852" y="872"/>
                  </a:lnTo>
                  <a:lnTo>
                    <a:pt x="2852" y="866"/>
                  </a:lnTo>
                  <a:lnTo>
                    <a:pt x="2852" y="872"/>
                  </a:lnTo>
                  <a:lnTo>
                    <a:pt x="2858" y="872"/>
                  </a:lnTo>
                  <a:lnTo>
                    <a:pt x="2858" y="872"/>
                  </a:lnTo>
                  <a:lnTo>
                    <a:pt x="2858" y="813"/>
                  </a:lnTo>
                  <a:lnTo>
                    <a:pt x="2858" y="872"/>
                  </a:lnTo>
                  <a:lnTo>
                    <a:pt x="2863" y="872"/>
                  </a:lnTo>
                  <a:lnTo>
                    <a:pt x="2863" y="872"/>
                  </a:lnTo>
                  <a:lnTo>
                    <a:pt x="2863" y="866"/>
                  </a:lnTo>
                  <a:lnTo>
                    <a:pt x="2863" y="872"/>
                  </a:lnTo>
                  <a:lnTo>
                    <a:pt x="2869" y="866"/>
                  </a:lnTo>
                  <a:lnTo>
                    <a:pt x="2869" y="872"/>
                  </a:lnTo>
                  <a:lnTo>
                    <a:pt x="2869" y="866"/>
                  </a:lnTo>
                  <a:lnTo>
                    <a:pt x="2869" y="872"/>
                  </a:lnTo>
                  <a:lnTo>
                    <a:pt x="2875" y="872"/>
                  </a:lnTo>
                  <a:lnTo>
                    <a:pt x="2875" y="872"/>
                  </a:lnTo>
                  <a:lnTo>
                    <a:pt x="2875" y="866"/>
                  </a:lnTo>
                  <a:lnTo>
                    <a:pt x="2875" y="866"/>
                  </a:lnTo>
                  <a:lnTo>
                    <a:pt x="2880" y="872"/>
                  </a:lnTo>
                  <a:lnTo>
                    <a:pt x="2880" y="872"/>
                  </a:lnTo>
                  <a:lnTo>
                    <a:pt x="2880" y="861"/>
                  </a:lnTo>
                  <a:lnTo>
                    <a:pt x="2880" y="872"/>
                  </a:lnTo>
                  <a:lnTo>
                    <a:pt x="2886" y="872"/>
                  </a:lnTo>
                  <a:lnTo>
                    <a:pt x="2886" y="872"/>
                  </a:lnTo>
                  <a:lnTo>
                    <a:pt x="2886" y="866"/>
                  </a:lnTo>
                  <a:lnTo>
                    <a:pt x="2886" y="872"/>
                  </a:lnTo>
                  <a:lnTo>
                    <a:pt x="2892" y="872"/>
                  </a:lnTo>
                  <a:lnTo>
                    <a:pt x="2892" y="872"/>
                  </a:lnTo>
                  <a:lnTo>
                    <a:pt x="2892" y="866"/>
                  </a:lnTo>
                  <a:lnTo>
                    <a:pt x="2892" y="872"/>
                  </a:lnTo>
                  <a:lnTo>
                    <a:pt x="2897" y="872"/>
                  </a:lnTo>
                  <a:lnTo>
                    <a:pt x="2897" y="872"/>
                  </a:lnTo>
                  <a:lnTo>
                    <a:pt x="2897" y="866"/>
                  </a:lnTo>
                  <a:lnTo>
                    <a:pt x="2897" y="872"/>
                  </a:lnTo>
                  <a:lnTo>
                    <a:pt x="2903" y="866"/>
                  </a:lnTo>
                  <a:lnTo>
                    <a:pt x="2903" y="872"/>
                  </a:lnTo>
                  <a:lnTo>
                    <a:pt x="2903" y="866"/>
                  </a:lnTo>
                  <a:lnTo>
                    <a:pt x="2903" y="872"/>
                  </a:lnTo>
                  <a:lnTo>
                    <a:pt x="2909" y="872"/>
                  </a:lnTo>
                  <a:lnTo>
                    <a:pt x="2909" y="872"/>
                  </a:lnTo>
                  <a:lnTo>
                    <a:pt x="2909" y="866"/>
                  </a:lnTo>
                  <a:lnTo>
                    <a:pt x="2909" y="866"/>
                  </a:lnTo>
                  <a:lnTo>
                    <a:pt x="2914" y="866"/>
                  </a:lnTo>
                  <a:lnTo>
                    <a:pt x="2914" y="872"/>
                  </a:lnTo>
                  <a:lnTo>
                    <a:pt x="2914" y="866"/>
                  </a:lnTo>
                  <a:lnTo>
                    <a:pt x="2914" y="872"/>
                  </a:lnTo>
                  <a:lnTo>
                    <a:pt x="2920" y="872"/>
                  </a:lnTo>
                  <a:lnTo>
                    <a:pt x="2920" y="872"/>
                  </a:lnTo>
                  <a:lnTo>
                    <a:pt x="2920" y="866"/>
                  </a:lnTo>
                  <a:lnTo>
                    <a:pt x="2920" y="872"/>
                  </a:lnTo>
                  <a:lnTo>
                    <a:pt x="2926" y="872"/>
                  </a:lnTo>
                  <a:lnTo>
                    <a:pt x="2926" y="872"/>
                  </a:lnTo>
                  <a:lnTo>
                    <a:pt x="2926" y="866"/>
                  </a:lnTo>
                  <a:lnTo>
                    <a:pt x="2926" y="872"/>
                  </a:lnTo>
                  <a:lnTo>
                    <a:pt x="2931" y="872"/>
                  </a:lnTo>
                  <a:lnTo>
                    <a:pt x="2931" y="872"/>
                  </a:lnTo>
                  <a:lnTo>
                    <a:pt x="2931" y="866"/>
                  </a:lnTo>
                  <a:lnTo>
                    <a:pt x="2931" y="872"/>
                  </a:lnTo>
                  <a:lnTo>
                    <a:pt x="2937" y="872"/>
                  </a:lnTo>
                  <a:lnTo>
                    <a:pt x="2937" y="872"/>
                  </a:lnTo>
                  <a:lnTo>
                    <a:pt x="2937" y="866"/>
                  </a:lnTo>
                  <a:lnTo>
                    <a:pt x="2937" y="872"/>
                  </a:lnTo>
                  <a:lnTo>
                    <a:pt x="2943" y="872"/>
                  </a:lnTo>
                  <a:lnTo>
                    <a:pt x="2943" y="872"/>
                  </a:lnTo>
                  <a:lnTo>
                    <a:pt x="2943" y="866"/>
                  </a:lnTo>
                  <a:lnTo>
                    <a:pt x="2943" y="872"/>
                  </a:lnTo>
                  <a:lnTo>
                    <a:pt x="2948" y="872"/>
                  </a:lnTo>
                  <a:lnTo>
                    <a:pt x="2948" y="872"/>
                  </a:lnTo>
                  <a:lnTo>
                    <a:pt x="2948" y="866"/>
                  </a:lnTo>
                  <a:lnTo>
                    <a:pt x="2948" y="872"/>
                  </a:lnTo>
                  <a:lnTo>
                    <a:pt x="2954" y="872"/>
                  </a:lnTo>
                  <a:lnTo>
                    <a:pt x="2954" y="872"/>
                  </a:lnTo>
                  <a:lnTo>
                    <a:pt x="2954" y="866"/>
                  </a:lnTo>
                  <a:lnTo>
                    <a:pt x="2954" y="872"/>
                  </a:lnTo>
                  <a:lnTo>
                    <a:pt x="2960" y="872"/>
                  </a:lnTo>
                  <a:lnTo>
                    <a:pt x="2960" y="872"/>
                  </a:lnTo>
                  <a:lnTo>
                    <a:pt x="2960" y="866"/>
                  </a:lnTo>
                  <a:lnTo>
                    <a:pt x="2960" y="872"/>
                  </a:lnTo>
                  <a:lnTo>
                    <a:pt x="2965" y="872"/>
                  </a:lnTo>
                  <a:lnTo>
                    <a:pt x="2965" y="872"/>
                  </a:lnTo>
                  <a:lnTo>
                    <a:pt x="2965" y="850"/>
                  </a:lnTo>
                  <a:lnTo>
                    <a:pt x="2965" y="872"/>
                  </a:lnTo>
                  <a:lnTo>
                    <a:pt x="2971" y="872"/>
                  </a:lnTo>
                  <a:lnTo>
                    <a:pt x="2971" y="872"/>
                  </a:lnTo>
                  <a:lnTo>
                    <a:pt x="2971" y="866"/>
                  </a:lnTo>
                  <a:lnTo>
                    <a:pt x="2971" y="872"/>
                  </a:lnTo>
                  <a:lnTo>
                    <a:pt x="2977" y="872"/>
                  </a:lnTo>
                  <a:lnTo>
                    <a:pt x="2977" y="872"/>
                  </a:lnTo>
                  <a:lnTo>
                    <a:pt x="2977" y="866"/>
                  </a:lnTo>
                  <a:lnTo>
                    <a:pt x="2977" y="872"/>
                  </a:lnTo>
                  <a:lnTo>
                    <a:pt x="2982" y="872"/>
                  </a:lnTo>
                  <a:lnTo>
                    <a:pt x="2982" y="872"/>
                  </a:lnTo>
                  <a:lnTo>
                    <a:pt x="2982" y="866"/>
                  </a:lnTo>
                  <a:lnTo>
                    <a:pt x="2982" y="872"/>
                  </a:lnTo>
                  <a:lnTo>
                    <a:pt x="2988" y="872"/>
                  </a:lnTo>
                  <a:lnTo>
                    <a:pt x="2988" y="872"/>
                  </a:lnTo>
                  <a:lnTo>
                    <a:pt x="2988" y="866"/>
                  </a:lnTo>
                  <a:lnTo>
                    <a:pt x="2988" y="872"/>
                  </a:lnTo>
                  <a:lnTo>
                    <a:pt x="2994" y="872"/>
                  </a:lnTo>
                  <a:lnTo>
                    <a:pt x="2994" y="872"/>
                  </a:lnTo>
                  <a:lnTo>
                    <a:pt x="2994" y="866"/>
                  </a:lnTo>
                  <a:lnTo>
                    <a:pt x="2994" y="866"/>
                  </a:lnTo>
                  <a:lnTo>
                    <a:pt x="2999" y="872"/>
                  </a:lnTo>
                  <a:lnTo>
                    <a:pt x="2999" y="872"/>
                  </a:lnTo>
                  <a:lnTo>
                    <a:pt x="2999" y="866"/>
                  </a:lnTo>
                  <a:lnTo>
                    <a:pt x="2999" y="872"/>
                  </a:lnTo>
                  <a:lnTo>
                    <a:pt x="3005" y="872"/>
                  </a:lnTo>
                  <a:lnTo>
                    <a:pt x="3005" y="872"/>
                  </a:lnTo>
                  <a:lnTo>
                    <a:pt x="3005" y="866"/>
                  </a:lnTo>
                  <a:lnTo>
                    <a:pt x="3005" y="872"/>
                  </a:lnTo>
                  <a:lnTo>
                    <a:pt x="3011" y="872"/>
                  </a:lnTo>
                  <a:lnTo>
                    <a:pt x="3011" y="872"/>
                  </a:lnTo>
                  <a:lnTo>
                    <a:pt x="3011" y="866"/>
                  </a:lnTo>
                  <a:lnTo>
                    <a:pt x="3011" y="872"/>
                  </a:lnTo>
                  <a:lnTo>
                    <a:pt x="3016" y="872"/>
                  </a:lnTo>
                  <a:lnTo>
                    <a:pt x="3016" y="872"/>
                  </a:lnTo>
                  <a:lnTo>
                    <a:pt x="3016" y="866"/>
                  </a:lnTo>
                  <a:lnTo>
                    <a:pt x="3016" y="872"/>
                  </a:lnTo>
                  <a:lnTo>
                    <a:pt x="3022" y="872"/>
                  </a:lnTo>
                  <a:lnTo>
                    <a:pt x="3022" y="872"/>
                  </a:lnTo>
                  <a:lnTo>
                    <a:pt x="3022" y="861"/>
                  </a:lnTo>
                  <a:lnTo>
                    <a:pt x="3022" y="872"/>
                  </a:lnTo>
                  <a:lnTo>
                    <a:pt x="3028" y="872"/>
                  </a:lnTo>
                  <a:lnTo>
                    <a:pt x="3028" y="872"/>
                  </a:lnTo>
                  <a:lnTo>
                    <a:pt x="3028" y="866"/>
                  </a:lnTo>
                  <a:lnTo>
                    <a:pt x="3028" y="872"/>
                  </a:lnTo>
                  <a:lnTo>
                    <a:pt x="3033" y="872"/>
                  </a:lnTo>
                  <a:lnTo>
                    <a:pt x="3033" y="872"/>
                  </a:lnTo>
                  <a:lnTo>
                    <a:pt x="3033" y="866"/>
                  </a:lnTo>
                  <a:lnTo>
                    <a:pt x="3033" y="872"/>
                  </a:lnTo>
                  <a:lnTo>
                    <a:pt x="3039" y="872"/>
                  </a:lnTo>
                  <a:lnTo>
                    <a:pt x="3039" y="872"/>
                  </a:lnTo>
                  <a:lnTo>
                    <a:pt x="3039" y="866"/>
                  </a:lnTo>
                  <a:lnTo>
                    <a:pt x="3039" y="872"/>
                  </a:lnTo>
                  <a:lnTo>
                    <a:pt x="3045" y="872"/>
                  </a:lnTo>
                  <a:lnTo>
                    <a:pt x="3045" y="872"/>
                  </a:lnTo>
                  <a:lnTo>
                    <a:pt x="3045" y="866"/>
                  </a:lnTo>
                  <a:lnTo>
                    <a:pt x="3045" y="872"/>
                  </a:lnTo>
                  <a:lnTo>
                    <a:pt x="3050" y="866"/>
                  </a:lnTo>
                  <a:lnTo>
                    <a:pt x="3050" y="872"/>
                  </a:lnTo>
                  <a:lnTo>
                    <a:pt x="3050" y="866"/>
                  </a:lnTo>
                  <a:lnTo>
                    <a:pt x="3050" y="872"/>
                  </a:lnTo>
                  <a:lnTo>
                    <a:pt x="3056" y="872"/>
                  </a:lnTo>
                  <a:lnTo>
                    <a:pt x="3056" y="872"/>
                  </a:lnTo>
                  <a:lnTo>
                    <a:pt x="3056" y="866"/>
                  </a:lnTo>
                  <a:lnTo>
                    <a:pt x="3056" y="872"/>
                  </a:lnTo>
                  <a:lnTo>
                    <a:pt x="3062" y="872"/>
                  </a:lnTo>
                  <a:lnTo>
                    <a:pt x="3062" y="872"/>
                  </a:lnTo>
                  <a:lnTo>
                    <a:pt x="3062" y="866"/>
                  </a:lnTo>
                  <a:lnTo>
                    <a:pt x="3062" y="872"/>
                  </a:lnTo>
                  <a:lnTo>
                    <a:pt x="3067" y="872"/>
                  </a:lnTo>
                  <a:lnTo>
                    <a:pt x="3067" y="872"/>
                  </a:lnTo>
                  <a:lnTo>
                    <a:pt x="3067" y="866"/>
                  </a:lnTo>
                  <a:lnTo>
                    <a:pt x="3067" y="872"/>
                  </a:lnTo>
                  <a:lnTo>
                    <a:pt x="3073" y="872"/>
                  </a:lnTo>
                  <a:lnTo>
                    <a:pt x="3073" y="872"/>
                  </a:lnTo>
                  <a:lnTo>
                    <a:pt x="3073" y="866"/>
                  </a:lnTo>
                  <a:lnTo>
                    <a:pt x="3073" y="872"/>
                  </a:lnTo>
                  <a:lnTo>
                    <a:pt x="3079" y="866"/>
                  </a:lnTo>
                  <a:lnTo>
                    <a:pt x="3079" y="872"/>
                  </a:lnTo>
                  <a:lnTo>
                    <a:pt x="3079" y="866"/>
                  </a:lnTo>
                  <a:lnTo>
                    <a:pt x="3079" y="872"/>
                  </a:lnTo>
                  <a:lnTo>
                    <a:pt x="3084" y="872"/>
                  </a:lnTo>
                  <a:lnTo>
                    <a:pt x="3084" y="872"/>
                  </a:lnTo>
                  <a:lnTo>
                    <a:pt x="3084" y="866"/>
                  </a:lnTo>
                  <a:lnTo>
                    <a:pt x="3084" y="872"/>
                  </a:lnTo>
                  <a:lnTo>
                    <a:pt x="3090" y="872"/>
                  </a:lnTo>
                  <a:lnTo>
                    <a:pt x="3090" y="872"/>
                  </a:lnTo>
                  <a:lnTo>
                    <a:pt x="3090" y="866"/>
                  </a:lnTo>
                  <a:lnTo>
                    <a:pt x="3090" y="866"/>
                  </a:lnTo>
                  <a:lnTo>
                    <a:pt x="3096" y="872"/>
                  </a:lnTo>
                  <a:lnTo>
                    <a:pt x="3096" y="872"/>
                  </a:lnTo>
                  <a:lnTo>
                    <a:pt x="3096" y="866"/>
                  </a:lnTo>
                  <a:lnTo>
                    <a:pt x="3096" y="872"/>
                  </a:lnTo>
                  <a:lnTo>
                    <a:pt x="3101" y="872"/>
                  </a:lnTo>
                  <a:lnTo>
                    <a:pt x="3101" y="872"/>
                  </a:lnTo>
                  <a:lnTo>
                    <a:pt x="3101" y="866"/>
                  </a:lnTo>
                  <a:lnTo>
                    <a:pt x="3101" y="872"/>
                  </a:lnTo>
                  <a:lnTo>
                    <a:pt x="3107" y="872"/>
                  </a:lnTo>
                  <a:lnTo>
                    <a:pt x="3107" y="872"/>
                  </a:lnTo>
                  <a:lnTo>
                    <a:pt x="3107" y="866"/>
                  </a:lnTo>
                  <a:lnTo>
                    <a:pt x="3107" y="872"/>
                  </a:lnTo>
                  <a:lnTo>
                    <a:pt x="3113" y="872"/>
                  </a:lnTo>
                  <a:lnTo>
                    <a:pt x="3113" y="872"/>
                  </a:lnTo>
                  <a:lnTo>
                    <a:pt x="3113" y="866"/>
                  </a:lnTo>
                  <a:lnTo>
                    <a:pt x="3113" y="872"/>
                  </a:lnTo>
                  <a:lnTo>
                    <a:pt x="3118" y="872"/>
                  </a:lnTo>
                  <a:lnTo>
                    <a:pt x="3118" y="872"/>
                  </a:lnTo>
                  <a:lnTo>
                    <a:pt x="3118" y="866"/>
                  </a:lnTo>
                  <a:lnTo>
                    <a:pt x="3118" y="872"/>
                  </a:lnTo>
                  <a:lnTo>
                    <a:pt x="3124" y="872"/>
                  </a:lnTo>
                  <a:lnTo>
                    <a:pt x="3124" y="872"/>
                  </a:lnTo>
                  <a:lnTo>
                    <a:pt x="3124" y="866"/>
                  </a:lnTo>
                  <a:lnTo>
                    <a:pt x="3124" y="872"/>
                  </a:lnTo>
                  <a:lnTo>
                    <a:pt x="3130" y="872"/>
                  </a:lnTo>
                  <a:lnTo>
                    <a:pt x="3130" y="872"/>
                  </a:lnTo>
                  <a:lnTo>
                    <a:pt x="3130" y="866"/>
                  </a:lnTo>
                  <a:lnTo>
                    <a:pt x="3130" y="872"/>
                  </a:lnTo>
                  <a:lnTo>
                    <a:pt x="3136" y="872"/>
                  </a:lnTo>
                  <a:lnTo>
                    <a:pt x="3136" y="872"/>
                  </a:lnTo>
                  <a:lnTo>
                    <a:pt x="3136" y="866"/>
                  </a:lnTo>
                  <a:lnTo>
                    <a:pt x="3136" y="872"/>
                  </a:lnTo>
                  <a:lnTo>
                    <a:pt x="3141" y="872"/>
                  </a:lnTo>
                  <a:lnTo>
                    <a:pt x="3141" y="872"/>
                  </a:lnTo>
                  <a:lnTo>
                    <a:pt x="3141" y="866"/>
                  </a:lnTo>
                  <a:lnTo>
                    <a:pt x="3141" y="872"/>
                  </a:lnTo>
                  <a:lnTo>
                    <a:pt x="3147" y="872"/>
                  </a:lnTo>
                  <a:lnTo>
                    <a:pt x="3147" y="872"/>
                  </a:lnTo>
                  <a:lnTo>
                    <a:pt x="3147" y="866"/>
                  </a:lnTo>
                  <a:lnTo>
                    <a:pt x="3147" y="872"/>
                  </a:lnTo>
                  <a:lnTo>
                    <a:pt x="3153" y="872"/>
                  </a:lnTo>
                  <a:lnTo>
                    <a:pt x="3153" y="872"/>
                  </a:lnTo>
                  <a:lnTo>
                    <a:pt x="3153" y="866"/>
                  </a:lnTo>
                  <a:lnTo>
                    <a:pt x="3153" y="872"/>
                  </a:lnTo>
                  <a:lnTo>
                    <a:pt x="3158" y="872"/>
                  </a:lnTo>
                  <a:lnTo>
                    <a:pt x="3158" y="872"/>
                  </a:lnTo>
                  <a:lnTo>
                    <a:pt x="3158" y="866"/>
                  </a:lnTo>
                  <a:lnTo>
                    <a:pt x="3158" y="872"/>
                  </a:lnTo>
                  <a:lnTo>
                    <a:pt x="3164" y="872"/>
                  </a:lnTo>
                  <a:lnTo>
                    <a:pt x="3164" y="872"/>
                  </a:lnTo>
                  <a:lnTo>
                    <a:pt x="3164" y="866"/>
                  </a:lnTo>
                  <a:lnTo>
                    <a:pt x="3164" y="866"/>
                  </a:lnTo>
                  <a:lnTo>
                    <a:pt x="3170" y="866"/>
                  </a:lnTo>
                  <a:lnTo>
                    <a:pt x="3170" y="872"/>
                  </a:lnTo>
                  <a:lnTo>
                    <a:pt x="3170" y="856"/>
                  </a:lnTo>
                  <a:lnTo>
                    <a:pt x="3170" y="872"/>
                  </a:lnTo>
                  <a:lnTo>
                    <a:pt x="3175" y="872"/>
                  </a:lnTo>
                  <a:lnTo>
                    <a:pt x="3175" y="872"/>
                  </a:lnTo>
                  <a:lnTo>
                    <a:pt x="3175" y="866"/>
                  </a:lnTo>
                  <a:lnTo>
                    <a:pt x="3175" y="872"/>
                  </a:lnTo>
                  <a:lnTo>
                    <a:pt x="3181" y="872"/>
                  </a:lnTo>
                  <a:lnTo>
                    <a:pt x="3181" y="872"/>
                  </a:lnTo>
                  <a:lnTo>
                    <a:pt x="3181" y="866"/>
                  </a:lnTo>
                  <a:lnTo>
                    <a:pt x="3181" y="872"/>
                  </a:lnTo>
                  <a:lnTo>
                    <a:pt x="3187" y="872"/>
                  </a:lnTo>
                  <a:lnTo>
                    <a:pt x="3187" y="872"/>
                  </a:lnTo>
                  <a:lnTo>
                    <a:pt x="3187" y="866"/>
                  </a:lnTo>
                  <a:lnTo>
                    <a:pt x="3187" y="872"/>
                  </a:lnTo>
                  <a:lnTo>
                    <a:pt x="3192" y="872"/>
                  </a:lnTo>
                  <a:lnTo>
                    <a:pt x="3192" y="872"/>
                  </a:lnTo>
                  <a:lnTo>
                    <a:pt x="3192" y="866"/>
                  </a:lnTo>
                  <a:lnTo>
                    <a:pt x="3192" y="866"/>
                  </a:lnTo>
                  <a:lnTo>
                    <a:pt x="3198" y="866"/>
                  </a:lnTo>
                  <a:lnTo>
                    <a:pt x="3198" y="872"/>
                  </a:lnTo>
                  <a:lnTo>
                    <a:pt x="3198" y="866"/>
                  </a:lnTo>
                  <a:lnTo>
                    <a:pt x="3198" y="872"/>
                  </a:lnTo>
                  <a:lnTo>
                    <a:pt x="3204" y="872"/>
                  </a:lnTo>
                  <a:lnTo>
                    <a:pt x="3204" y="872"/>
                  </a:lnTo>
                  <a:lnTo>
                    <a:pt x="3204" y="866"/>
                  </a:lnTo>
                  <a:lnTo>
                    <a:pt x="3204" y="872"/>
                  </a:lnTo>
                  <a:lnTo>
                    <a:pt x="3209" y="872"/>
                  </a:lnTo>
                  <a:lnTo>
                    <a:pt x="3209" y="872"/>
                  </a:lnTo>
                  <a:lnTo>
                    <a:pt x="3209" y="866"/>
                  </a:lnTo>
                  <a:lnTo>
                    <a:pt x="3209" y="872"/>
                  </a:lnTo>
                  <a:lnTo>
                    <a:pt x="3215" y="872"/>
                  </a:lnTo>
                  <a:lnTo>
                    <a:pt x="3215" y="872"/>
                  </a:lnTo>
                  <a:lnTo>
                    <a:pt x="3215" y="866"/>
                  </a:lnTo>
                  <a:lnTo>
                    <a:pt x="3215" y="872"/>
                  </a:lnTo>
                  <a:lnTo>
                    <a:pt x="3221" y="872"/>
                  </a:lnTo>
                  <a:lnTo>
                    <a:pt x="3221" y="872"/>
                  </a:lnTo>
                  <a:lnTo>
                    <a:pt x="3221" y="866"/>
                  </a:lnTo>
                  <a:lnTo>
                    <a:pt x="3221" y="866"/>
                  </a:lnTo>
                  <a:lnTo>
                    <a:pt x="3226" y="866"/>
                  </a:lnTo>
                  <a:lnTo>
                    <a:pt x="3226" y="872"/>
                  </a:lnTo>
                  <a:lnTo>
                    <a:pt x="3226" y="856"/>
                  </a:lnTo>
                  <a:lnTo>
                    <a:pt x="3226" y="872"/>
                  </a:lnTo>
                  <a:lnTo>
                    <a:pt x="3232" y="872"/>
                  </a:lnTo>
                  <a:lnTo>
                    <a:pt x="3232" y="872"/>
                  </a:lnTo>
                  <a:lnTo>
                    <a:pt x="3232" y="866"/>
                  </a:lnTo>
                  <a:lnTo>
                    <a:pt x="3232" y="872"/>
                  </a:lnTo>
                  <a:lnTo>
                    <a:pt x="3238" y="872"/>
                  </a:lnTo>
                  <a:lnTo>
                    <a:pt x="3238" y="872"/>
                  </a:lnTo>
                  <a:lnTo>
                    <a:pt x="3238" y="866"/>
                  </a:lnTo>
                  <a:lnTo>
                    <a:pt x="3238" y="872"/>
                  </a:lnTo>
                  <a:lnTo>
                    <a:pt x="3243" y="872"/>
                  </a:lnTo>
                  <a:lnTo>
                    <a:pt x="3243" y="872"/>
                  </a:lnTo>
                  <a:lnTo>
                    <a:pt x="3243" y="866"/>
                  </a:lnTo>
                  <a:lnTo>
                    <a:pt x="3243" y="872"/>
                  </a:lnTo>
                  <a:lnTo>
                    <a:pt x="3249" y="872"/>
                  </a:lnTo>
                  <a:lnTo>
                    <a:pt x="3249" y="872"/>
                  </a:lnTo>
                  <a:lnTo>
                    <a:pt x="3249" y="866"/>
                  </a:lnTo>
                  <a:lnTo>
                    <a:pt x="3249" y="872"/>
                  </a:lnTo>
                  <a:lnTo>
                    <a:pt x="3255" y="872"/>
                  </a:lnTo>
                  <a:lnTo>
                    <a:pt x="3255" y="872"/>
                  </a:lnTo>
                  <a:lnTo>
                    <a:pt x="3255" y="866"/>
                  </a:lnTo>
                  <a:lnTo>
                    <a:pt x="3255" y="872"/>
                  </a:lnTo>
                  <a:lnTo>
                    <a:pt x="3260" y="872"/>
                  </a:lnTo>
                  <a:lnTo>
                    <a:pt x="3260" y="872"/>
                  </a:lnTo>
                  <a:lnTo>
                    <a:pt x="3260" y="866"/>
                  </a:lnTo>
                  <a:lnTo>
                    <a:pt x="3260" y="872"/>
                  </a:lnTo>
                  <a:lnTo>
                    <a:pt x="3266" y="866"/>
                  </a:lnTo>
                  <a:lnTo>
                    <a:pt x="3266" y="872"/>
                  </a:lnTo>
                  <a:lnTo>
                    <a:pt x="3266" y="834"/>
                  </a:lnTo>
                  <a:lnTo>
                    <a:pt x="3266" y="866"/>
                  </a:lnTo>
                  <a:lnTo>
                    <a:pt x="3272" y="866"/>
                  </a:lnTo>
                  <a:lnTo>
                    <a:pt x="3272" y="872"/>
                  </a:lnTo>
                  <a:lnTo>
                    <a:pt x="3272" y="866"/>
                  </a:lnTo>
                  <a:lnTo>
                    <a:pt x="3272" y="872"/>
                  </a:lnTo>
                  <a:lnTo>
                    <a:pt x="3277" y="872"/>
                  </a:lnTo>
                  <a:lnTo>
                    <a:pt x="3277" y="872"/>
                  </a:lnTo>
                  <a:lnTo>
                    <a:pt x="3277" y="866"/>
                  </a:lnTo>
                  <a:lnTo>
                    <a:pt x="3277" y="872"/>
                  </a:lnTo>
                  <a:lnTo>
                    <a:pt x="3283" y="872"/>
                  </a:lnTo>
                  <a:lnTo>
                    <a:pt x="3283" y="872"/>
                  </a:lnTo>
                  <a:lnTo>
                    <a:pt x="3283" y="866"/>
                  </a:lnTo>
                  <a:lnTo>
                    <a:pt x="3283" y="872"/>
                  </a:lnTo>
                  <a:lnTo>
                    <a:pt x="3289" y="872"/>
                  </a:lnTo>
                  <a:lnTo>
                    <a:pt x="3289" y="872"/>
                  </a:lnTo>
                  <a:lnTo>
                    <a:pt x="3289" y="866"/>
                  </a:lnTo>
                  <a:lnTo>
                    <a:pt x="3289" y="872"/>
                  </a:lnTo>
                  <a:lnTo>
                    <a:pt x="3294" y="872"/>
                  </a:lnTo>
                  <a:lnTo>
                    <a:pt x="3294" y="872"/>
                  </a:lnTo>
                  <a:lnTo>
                    <a:pt x="3294" y="866"/>
                  </a:lnTo>
                  <a:lnTo>
                    <a:pt x="3294" y="872"/>
                  </a:lnTo>
                  <a:lnTo>
                    <a:pt x="3300" y="872"/>
                  </a:lnTo>
                  <a:lnTo>
                    <a:pt x="3300" y="872"/>
                  </a:lnTo>
                  <a:lnTo>
                    <a:pt x="3300" y="866"/>
                  </a:lnTo>
                  <a:lnTo>
                    <a:pt x="3300" y="872"/>
                  </a:lnTo>
                  <a:lnTo>
                    <a:pt x="3306" y="872"/>
                  </a:lnTo>
                  <a:lnTo>
                    <a:pt x="3306" y="872"/>
                  </a:lnTo>
                  <a:lnTo>
                    <a:pt x="3306" y="866"/>
                  </a:lnTo>
                  <a:lnTo>
                    <a:pt x="3306" y="872"/>
                  </a:lnTo>
                  <a:lnTo>
                    <a:pt x="3311" y="872"/>
                  </a:lnTo>
                  <a:lnTo>
                    <a:pt x="3311" y="872"/>
                  </a:lnTo>
                  <a:lnTo>
                    <a:pt x="3311" y="866"/>
                  </a:lnTo>
                  <a:lnTo>
                    <a:pt x="3311" y="872"/>
                  </a:lnTo>
                  <a:lnTo>
                    <a:pt x="3317" y="872"/>
                  </a:lnTo>
                  <a:lnTo>
                    <a:pt x="3317" y="872"/>
                  </a:lnTo>
                  <a:lnTo>
                    <a:pt x="3317" y="866"/>
                  </a:lnTo>
                  <a:lnTo>
                    <a:pt x="3317" y="872"/>
                  </a:lnTo>
                  <a:lnTo>
                    <a:pt x="3323" y="872"/>
                  </a:lnTo>
                  <a:lnTo>
                    <a:pt x="3323" y="872"/>
                  </a:lnTo>
                  <a:lnTo>
                    <a:pt x="3323" y="866"/>
                  </a:lnTo>
                  <a:lnTo>
                    <a:pt x="3323" y="872"/>
                  </a:lnTo>
                  <a:lnTo>
                    <a:pt x="3328" y="872"/>
                  </a:lnTo>
                  <a:lnTo>
                    <a:pt x="3328" y="872"/>
                  </a:lnTo>
                  <a:lnTo>
                    <a:pt x="3328" y="866"/>
                  </a:lnTo>
                  <a:lnTo>
                    <a:pt x="3328" y="872"/>
                  </a:lnTo>
                  <a:lnTo>
                    <a:pt x="3334" y="872"/>
                  </a:lnTo>
                  <a:lnTo>
                    <a:pt x="3334" y="872"/>
                  </a:lnTo>
                  <a:lnTo>
                    <a:pt x="3334" y="866"/>
                  </a:lnTo>
                  <a:lnTo>
                    <a:pt x="3334" y="872"/>
                  </a:lnTo>
                  <a:lnTo>
                    <a:pt x="3340" y="872"/>
                  </a:lnTo>
                  <a:lnTo>
                    <a:pt x="3340" y="872"/>
                  </a:lnTo>
                  <a:lnTo>
                    <a:pt x="3340" y="866"/>
                  </a:lnTo>
                  <a:lnTo>
                    <a:pt x="3340" y="872"/>
                  </a:lnTo>
                  <a:lnTo>
                    <a:pt x="3345" y="872"/>
                  </a:lnTo>
                  <a:lnTo>
                    <a:pt x="3345" y="872"/>
                  </a:lnTo>
                  <a:lnTo>
                    <a:pt x="3345" y="866"/>
                  </a:lnTo>
                  <a:lnTo>
                    <a:pt x="3345" y="866"/>
                  </a:lnTo>
                  <a:lnTo>
                    <a:pt x="3351" y="872"/>
                  </a:lnTo>
                  <a:lnTo>
                    <a:pt x="3351" y="872"/>
                  </a:lnTo>
                  <a:lnTo>
                    <a:pt x="3351" y="866"/>
                  </a:lnTo>
                  <a:lnTo>
                    <a:pt x="3351" y="872"/>
                  </a:lnTo>
                  <a:lnTo>
                    <a:pt x="3357" y="872"/>
                  </a:lnTo>
                  <a:lnTo>
                    <a:pt x="3357" y="872"/>
                  </a:lnTo>
                  <a:lnTo>
                    <a:pt x="3357" y="866"/>
                  </a:lnTo>
                  <a:lnTo>
                    <a:pt x="3357" y="866"/>
                  </a:lnTo>
                  <a:lnTo>
                    <a:pt x="3362" y="872"/>
                  </a:lnTo>
                  <a:lnTo>
                    <a:pt x="3362" y="872"/>
                  </a:lnTo>
                  <a:lnTo>
                    <a:pt x="3362" y="866"/>
                  </a:lnTo>
                  <a:lnTo>
                    <a:pt x="3362" y="872"/>
                  </a:lnTo>
                  <a:lnTo>
                    <a:pt x="3368" y="872"/>
                  </a:lnTo>
                  <a:lnTo>
                    <a:pt x="3368" y="872"/>
                  </a:lnTo>
                  <a:lnTo>
                    <a:pt x="3368" y="866"/>
                  </a:lnTo>
                  <a:lnTo>
                    <a:pt x="3368" y="872"/>
                  </a:lnTo>
                  <a:lnTo>
                    <a:pt x="3374" y="872"/>
                  </a:lnTo>
                  <a:lnTo>
                    <a:pt x="3374" y="872"/>
                  </a:lnTo>
                  <a:lnTo>
                    <a:pt x="3374" y="866"/>
                  </a:lnTo>
                  <a:lnTo>
                    <a:pt x="3374" y="872"/>
                  </a:lnTo>
                  <a:lnTo>
                    <a:pt x="3379" y="866"/>
                  </a:lnTo>
                  <a:lnTo>
                    <a:pt x="3379" y="872"/>
                  </a:lnTo>
                  <a:lnTo>
                    <a:pt x="3379" y="866"/>
                  </a:lnTo>
                  <a:lnTo>
                    <a:pt x="3379" y="872"/>
                  </a:lnTo>
                  <a:lnTo>
                    <a:pt x="3385" y="872"/>
                  </a:lnTo>
                  <a:lnTo>
                    <a:pt x="3385" y="872"/>
                  </a:lnTo>
                  <a:lnTo>
                    <a:pt x="3385" y="787"/>
                  </a:lnTo>
                  <a:lnTo>
                    <a:pt x="3385" y="872"/>
                  </a:lnTo>
                  <a:lnTo>
                    <a:pt x="3391" y="872"/>
                  </a:lnTo>
                  <a:lnTo>
                    <a:pt x="3391" y="872"/>
                  </a:lnTo>
                  <a:lnTo>
                    <a:pt x="3391" y="866"/>
                  </a:lnTo>
                  <a:lnTo>
                    <a:pt x="3391" y="872"/>
                  </a:lnTo>
                  <a:lnTo>
                    <a:pt x="3396" y="872"/>
                  </a:lnTo>
                  <a:lnTo>
                    <a:pt x="3396" y="872"/>
                  </a:lnTo>
                  <a:lnTo>
                    <a:pt x="3396" y="829"/>
                  </a:lnTo>
                  <a:lnTo>
                    <a:pt x="3396" y="872"/>
                  </a:lnTo>
                  <a:lnTo>
                    <a:pt x="3402" y="872"/>
                  </a:lnTo>
                  <a:lnTo>
                    <a:pt x="3402" y="872"/>
                  </a:lnTo>
                  <a:lnTo>
                    <a:pt x="3402" y="861"/>
                  </a:lnTo>
                  <a:lnTo>
                    <a:pt x="3402" y="872"/>
                  </a:lnTo>
                  <a:lnTo>
                    <a:pt x="3408" y="872"/>
                  </a:lnTo>
                  <a:lnTo>
                    <a:pt x="3408" y="872"/>
                  </a:lnTo>
                  <a:lnTo>
                    <a:pt x="3408" y="866"/>
                  </a:lnTo>
                  <a:lnTo>
                    <a:pt x="3408" y="872"/>
                  </a:lnTo>
                  <a:lnTo>
                    <a:pt x="3413" y="872"/>
                  </a:lnTo>
                  <a:lnTo>
                    <a:pt x="3413" y="872"/>
                  </a:lnTo>
                  <a:lnTo>
                    <a:pt x="3413" y="866"/>
                  </a:lnTo>
                  <a:lnTo>
                    <a:pt x="3413" y="872"/>
                  </a:lnTo>
                  <a:lnTo>
                    <a:pt x="3419" y="872"/>
                  </a:lnTo>
                  <a:lnTo>
                    <a:pt x="3419" y="872"/>
                  </a:lnTo>
                  <a:lnTo>
                    <a:pt x="3419" y="866"/>
                  </a:lnTo>
                  <a:lnTo>
                    <a:pt x="3419" y="872"/>
                  </a:lnTo>
                  <a:lnTo>
                    <a:pt x="3425" y="872"/>
                  </a:lnTo>
                  <a:lnTo>
                    <a:pt x="3425" y="872"/>
                  </a:lnTo>
                  <a:lnTo>
                    <a:pt x="3425" y="866"/>
                  </a:lnTo>
                  <a:lnTo>
                    <a:pt x="3425" y="872"/>
                  </a:lnTo>
                  <a:lnTo>
                    <a:pt x="3430" y="872"/>
                  </a:lnTo>
                  <a:lnTo>
                    <a:pt x="3430" y="872"/>
                  </a:lnTo>
                  <a:lnTo>
                    <a:pt x="3430" y="866"/>
                  </a:lnTo>
                  <a:lnTo>
                    <a:pt x="3430" y="872"/>
                  </a:lnTo>
                  <a:lnTo>
                    <a:pt x="3436" y="872"/>
                  </a:lnTo>
                  <a:lnTo>
                    <a:pt x="3436" y="872"/>
                  </a:lnTo>
                  <a:lnTo>
                    <a:pt x="3436" y="866"/>
                  </a:lnTo>
                  <a:lnTo>
                    <a:pt x="3436" y="872"/>
                  </a:lnTo>
                  <a:lnTo>
                    <a:pt x="3442" y="872"/>
                  </a:lnTo>
                  <a:lnTo>
                    <a:pt x="3442" y="872"/>
                  </a:lnTo>
                  <a:lnTo>
                    <a:pt x="3442" y="866"/>
                  </a:lnTo>
                  <a:lnTo>
                    <a:pt x="3442" y="872"/>
                  </a:lnTo>
                  <a:lnTo>
                    <a:pt x="3447" y="866"/>
                  </a:lnTo>
                  <a:lnTo>
                    <a:pt x="3447" y="872"/>
                  </a:lnTo>
                  <a:lnTo>
                    <a:pt x="3447" y="866"/>
                  </a:lnTo>
                  <a:lnTo>
                    <a:pt x="3447" y="872"/>
                  </a:lnTo>
                  <a:lnTo>
                    <a:pt x="3453" y="866"/>
                  </a:lnTo>
                  <a:lnTo>
                    <a:pt x="3453" y="872"/>
                  </a:lnTo>
                  <a:lnTo>
                    <a:pt x="3453" y="866"/>
                  </a:lnTo>
                  <a:lnTo>
                    <a:pt x="3453" y="872"/>
                  </a:lnTo>
                  <a:lnTo>
                    <a:pt x="3459" y="872"/>
                  </a:lnTo>
                  <a:lnTo>
                    <a:pt x="3459" y="872"/>
                  </a:lnTo>
                  <a:lnTo>
                    <a:pt x="3459" y="866"/>
                  </a:lnTo>
                  <a:lnTo>
                    <a:pt x="3459" y="872"/>
                  </a:lnTo>
                  <a:lnTo>
                    <a:pt x="3464" y="872"/>
                  </a:lnTo>
                  <a:lnTo>
                    <a:pt x="3464" y="872"/>
                  </a:lnTo>
                  <a:lnTo>
                    <a:pt x="3464" y="866"/>
                  </a:lnTo>
                  <a:lnTo>
                    <a:pt x="3464" y="872"/>
                  </a:lnTo>
                  <a:lnTo>
                    <a:pt x="3470" y="872"/>
                  </a:lnTo>
                  <a:lnTo>
                    <a:pt x="3470" y="872"/>
                  </a:lnTo>
                  <a:lnTo>
                    <a:pt x="3470" y="866"/>
                  </a:lnTo>
                  <a:lnTo>
                    <a:pt x="3470" y="872"/>
                  </a:lnTo>
                  <a:lnTo>
                    <a:pt x="3476" y="872"/>
                  </a:lnTo>
                  <a:lnTo>
                    <a:pt x="3476" y="872"/>
                  </a:lnTo>
                  <a:lnTo>
                    <a:pt x="3476" y="866"/>
                  </a:lnTo>
                  <a:lnTo>
                    <a:pt x="3476" y="866"/>
                  </a:lnTo>
                  <a:lnTo>
                    <a:pt x="3481" y="872"/>
                  </a:lnTo>
                  <a:lnTo>
                    <a:pt x="3481" y="872"/>
                  </a:lnTo>
                  <a:lnTo>
                    <a:pt x="3481" y="866"/>
                  </a:lnTo>
                  <a:lnTo>
                    <a:pt x="3481" y="872"/>
                  </a:lnTo>
                  <a:lnTo>
                    <a:pt x="3487" y="872"/>
                  </a:lnTo>
                  <a:lnTo>
                    <a:pt x="3487" y="872"/>
                  </a:lnTo>
                  <a:lnTo>
                    <a:pt x="3487" y="866"/>
                  </a:lnTo>
                  <a:lnTo>
                    <a:pt x="3487" y="872"/>
                  </a:lnTo>
                  <a:lnTo>
                    <a:pt x="3493" y="872"/>
                  </a:lnTo>
                  <a:lnTo>
                    <a:pt x="3493" y="872"/>
                  </a:lnTo>
                  <a:lnTo>
                    <a:pt x="3493" y="866"/>
                  </a:lnTo>
                  <a:lnTo>
                    <a:pt x="3493" y="872"/>
                  </a:lnTo>
                  <a:lnTo>
                    <a:pt x="3498" y="872"/>
                  </a:lnTo>
                  <a:lnTo>
                    <a:pt x="3498" y="872"/>
                  </a:lnTo>
                  <a:lnTo>
                    <a:pt x="3498" y="866"/>
                  </a:lnTo>
                  <a:lnTo>
                    <a:pt x="3498" y="872"/>
                  </a:lnTo>
                  <a:lnTo>
                    <a:pt x="3504" y="872"/>
                  </a:lnTo>
                  <a:lnTo>
                    <a:pt x="3504" y="872"/>
                  </a:lnTo>
                  <a:lnTo>
                    <a:pt x="3504" y="866"/>
                  </a:lnTo>
                  <a:lnTo>
                    <a:pt x="3504" y="872"/>
                  </a:lnTo>
                  <a:lnTo>
                    <a:pt x="3510" y="872"/>
                  </a:lnTo>
                  <a:lnTo>
                    <a:pt x="3510" y="872"/>
                  </a:lnTo>
                  <a:lnTo>
                    <a:pt x="3510" y="866"/>
                  </a:lnTo>
                  <a:lnTo>
                    <a:pt x="3510" y="872"/>
                  </a:lnTo>
                  <a:lnTo>
                    <a:pt x="3515" y="872"/>
                  </a:lnTo>
                  <a:lnTo>
                    <a:pt x="3515" y="872"/>
                  </a:lnTo>
                  <a:lnTo>
                    <a:pt x="3515" y="866"/>
                  </a:lnTo>
                  <a:lnTo>
                    <a:pt x="3515" y="872"/>
                  </a:lnTo>
                  <a:lnTo>
                    <a:pt x="3521" y="872"/>
                  </a:lnTo>
                  <a:lnTo>
                    <a:pt x="3521" y="872"/>
                  </a:lnTo>
                  <a:lnTo>
                    <a:pt x="3521" y="866"/>
                  </a:lnTo>
                  <a:lnTo>
                    <a:pt x="3521" y="872"/>
                  </a:lnTo>
                  <a:lnTo>
                    <a:pt x="3527" y="872"/>
                  </a:lnTo>
                  <a:lnTo>
                    <a:pt x="3527" y="872"/>
                  </a:lnTo>
                  <a:lnTo>
                    <a:pt x="3527" y="861"/>
                  </a:lnTo>
                  <a:lnTo>
                    <a:pt x="3527" y="872"/>
                  </a:lnTo>
                  <a:lnTo>
                    <a:pt x="3532" y="872"/>
                  </a:lnTo>
                  <a:lnTo>
                    <a:pt x="3532" y="872"/>
                  </a:lnTo>
                  <a:lnTo>
                    <a:pt x="3532" y="861"/>
                  </a:lnTo>
                  <a:lnTo>
                    <a:pt x="3532" y="872"/>
                  </a:lnTo>
                  <a:lnTo>
                    <a:pt x="3538" y="872"/>
                  </a:lnTo>
                  <a:lnTo>
                    <a:pt x="3538" y="872"/>
                  </a:lnTo>
                  <a:lnTo>
                    <a:pt x="3538" y="866"/>
                  </a:lnTo>
                  <a:lnTo>
                    <a:pt x="3538" y="872"/>
                  </a:lnTo>
                  <a:lnTo>
                    <a:pt x="3544" y="872"/>
                  </a:lnTo>
                  <a:lnTo>
                    <a:pt x="3544" y="872"/>
                  </a:lnTo>
                  <a:lnTo>
                    <a:pt x="3544" y="755"/>
                  </a:lnTo>
                  <a:lnTo>
                    <a:pt x="3544" y="872"/>
                  </a:lnTo>
                  <a:lnTo>
                    <a:pt x="3549" y="872"/>
                  </a:lnTo>
                  <a:lnTo>
                    <a:pt x="3549" y="872"/>
                  </a:lnTo>
                  <a:lnTo>
                    <a:pt x="3549" y="866"/>
                  </a:lnTo>
                  <a:lnTo>
                    <a:pt x="3549" y="872"/>
                  </a:lnTo>
                  <a:lnTo>
                    <a:pt x="3555" y="872"/>
                  </a:lnTo>
                  <a:lnTo>
                    <a:pt x="3555" y="872"/>
                  </a:lnTo>
                  <a:lnTo>
                    <a:pt x="3555" y="818"/>
                  </a:lnTo>
                  <a:lnTo>
                    <a:pt x="3555" y="872"/>
                  </a:lnTo>
                  <a:lnTo>
                    <a:pt x="3561" y="872"/>
                  </a:lnTo>
                  <a:lnTo>
                    <a:pt x="3561" y="872"/>
                  </a:lnTo>
                  <a:lnTo>
                    <a:pt x="3561" y="866"/>
                  </a:lnTo>
                  <a:lnTo>
                    <a:pt x="3561" y="872"/>
                  </a:lnTo>
                  <a:lnTo>
                    <a:pt x="3566" y="872"/>
                  </a:lnTo>
                  <a:lnTo>
                    <a:pt x="3566" y="872"/>
                  </a:lnTo>
                  <a:lnTo>
                    <a:pt x="3566" y="845"/>
                  </a:lnTo>
                  <a:lnTo>
                    <a:pt x="3566" y="872"/>
                  </a:lnTo>
                  <a:lnTo>
                    <a:pt x="3572" y="872"/>
                  </a:lnTo>
                  <a:lnTo>
                    <a:pt x="3572" y="872"/>
                  </a:lnTo>
                  <a:lnTo>
                    <a:pt x="3572" y="861"/>
                  </a:lnTo>
                  <a:lnTo>
                    <a:pt x="3572" y="861"/>
                  </a:lnTo>
                  <a:lnTo>
                    <a:pt x="3578" y="866"/>
                  </a:lnTo>
                  <a:lnTo>
                    <a:pt x="3578" y="872"/>
                  </a:lnTo>
                  <a:lnTo>
                    <a:pt x="3578" y="866"/>
                  </a:lnTo>
                  <a:lnTo>
                    <a:pt x="3578" y="872"/>
                  </a:lnTo>
                  <a:lnTo>
                    <a:pt x="3583" y="866"/>
                  </a:lnTo>
                  <a:lnTo>
                    <a:pt x="3583" y="872"/>
                  </a:lnTo>
                  <a:lnTo>
                    <a:pt x="3583" y="866"/>
                  </a:lnTo>
                  <a:lnTo>
                    <a:pt x="3583" y="872"/>
                  </a:lnTo>
                  <a:lnTo>
                    <a:pt x="3589" y="872"/>
                  </a:lnTo>
                  <a:lnTo>
                    <a:pt x="3589" y="872"/>
                  </a:lnTo>
                  <a:lnTo>
                    <a:pt x="3589" y="866"/>
                  </a:lnTo>
                  <a:lnTo>
                    <a:pt x="3589" y="866"/>
                  </a:lnTo>
                  <a:lnTo>
                    <a:pt x="3595" y="866"/>
                  </a:lnTo>
                  <a:lnTo>
                    <a:pt x="3595" y="872"/>
                  </a:lnTo>
                  <a:lnTo>
                    <a:pt x="3595" y="866"/>
                  </a:lnTo>
                  <a:lnTo>
                    <a:pt x="3595" y="872"/>
                  </a:lnTo>
                  <a:lnTo>
                    <a:pt x="3600" y="872"/>
                  </a:lnTo>
                  <a:lnTo>
                    <a:pt x="3600" y="872"/>
                  </a:lnTo>
                  <a:lnTo>
                    <a:pt x="3600" y="866"/>
                  </a:lnTo>
                  <a:lnTo>
                    <a:pt x="3600" y="866"/>
                  </a:lnTo>
                  <a:lnTo>
                    <a:pt x="3606" y="872"/>
                  </a:lnTo>
                  <a:lnTo>
                    <a:pt x="3606" y="872"/>
                  </a:lnTo>
                  <a:lnTo>
                    <a:pt x="3606" y="866"/>
                  </a:lnTo>
                  <a:lnTo>
                    <a:pt x="3606" y="872"/>
                  </a:lnTo>
                  <a:lnTo>
                    <a:pt x="3612" y="872"/>
                  </a:lnTo>
                  <a:lnTo>
                    <a:pt x="3612" y="872"/>
                  </a:lnTo>
                  <a:lnTo>
                    <a:pt x="3612" y="866"/>
                  </a:lnTo>
                  <a:lnTo>
                    <a:pt x="3612" y="872"/>
                  </a:lnTo>
                  <a:lnTo>
                    <a:pt x="3617" y="872"/>
                  </a:lnTo>
                  <a:lnTo>
                    <a:pt x="3617" y="872"/>
                  </a:lnTo>
                  <a:lnTo>
                    <a:pt x="3617" y="866"/>
                  </a:lnTo>
                  <a:lnTo>
                    <a:pt x="3617" y="872"/>
                  </a:lnTo>
                  <a:lnTo>
                    <a:pt x="3623" y="872"/>
                  </a:lnTo>
                  <a:lnTo>
                    <a:pt x="3623" y="872"/>
                  </a:lnTo>
                  <a:lnTo>
                    <a:pt x="3623" y="866"/>
                  </a:lnTo>
                  <a:lnTo>
                    <a:pt x="3623" y="872"/>
                  </a:lnTo>
                  <a:lnTo>
                    <a:pt x="3629" y="872"/>
                  </a:lnTo>
                  <a:lnTo>
                    <a:pt x="3629" y="872"/>
                  </a:lnTo>
                  <a:lnTo>
                    <a:pt x="3629" y="866"/>
                  </a:lnTo>
                  <a:lnTo>
                    <a:pt x="3629" y="872"/>
                  </a:lnTo>
                  <a:lnTo>
                    <a:pt x="3634" y="872"/>
                  </a:lnTo>
                  <a:lnTo>
                    <a:pt x="3634" y="872"/>
                  </a:lnTo>
                  <a:lnTo>
                    <a:pt x="3634" y="866"/>
                  </a:lnTo>
                  <a:lnTo>
                    <a:pt x="3634" y="872"/>
                  </a:lnTo>
                  <a:lnTo>
                    <a:pt x="3640" y="872"/>
                  </a:lnTo>
                  <a:lnTo>
                    <a:pt x="3640" y="872"/>
                  </a:lnTo>
                  <a:lnTo>
                    <a:pt x="3640" y="866"/>
                  </a:lnTo>
                  <a:lnTo>
                    <a:pt x="3640" y="872"/>
                  </a:lnTo>
                  <a:lnTo>
                    <a:pt x="3646" y="872"/>
                  </a:lnTo>
                  <a:lnTo>
                    <a:pt x="3646" y="872"/>
                  </a:lnTo>
                  <a:lnTo>
                    <a:pt x="3646" y="866"/>
                  </a:lnTo>
                  <a:lnTo>
                    <a:pt x="3646" y="872"/>
                  </a:lnTo>
                  <a:lnTo>
                    <a:pt x="3651" y="872"/>
                  </a:lnTo>
                  <a:lnTo>
                    <a:pt x="3651" y="872"/>
                  </a:lnTo>
                  <a:lnTo>
                    <a:pt x="3651" y="866"/>
                  </a:lnTo>
                  <a:lnTo>
                    <a:pt x="3651" y="872"/>
                  </a:lnTo>
                  <a:lnTo>
                    <a:pt x="3657" y="866"/>
                  </a:lnTo>
                  <a:lnTo>
                    <a:pt x="3657" y="872"/>
                  </a:lnTo>
                  <a:lnTo>
                    <a:pt x="3657" y="866"/>
                  </a:lnTo>
                  <a:lnTo>
                    <a:pt x="3657" y="872"/>
                  </a:lnTo>
                  <a:lnTo>
                    <a:pt x="3663" y="872"/>
                  </a:lnTo>
                  <a:lnTo>
                    <a:pt x="3663" y="872"/>
                  </a:lnTo>
                  <a:lnTo>
                    <a:pt x="3663" y="866"/>
                  </a:lnTo>
                  <a:lnTo>
                    <a:pt x="3663" y="866"/>
                  </a:lnTo>
                  <a:lnTo>
                    <a:pt x="3668" y="872"/>
                  </a:lnTo>
                  <a:lnTo>
                    <a:pt x="3668" y="872"/>
                  </a:lnTo>
                  <a:lnTo>
                    <a:pt x="3668" y="866"/>
                  </a:lnTo>
                  <a:lnTo>
                    <a:pt x="3668" y="872"/>
                  </a:lnTo>
                  <a:lnTo>
                    <a:pt x="3674" y="872"/>
                  </a:lnTo>
                  <a:lnTo>
                    <a:pt x="3674" y="872"/>
                  </a:lnTo>
                  <a:lnTo>
                    <a:pt x="3674" y="866"/>
                  </a:lnTo>
                  <a:lnTo>
                    <a:pt x="3674" y="872"/>
                  </a:lnTo>
                  <a:lnTo>
                    <a:pt x="3680" y="872"/>
                  </a:lnTo>
                  <a:lnTo>
                    <a:pt x="3680" y="872"/>
                  </a:lnTo>
                  <a:lnTo>
                    <a:pt x="3680" y="866"/>
                  </a:lnTo>
                  <a:lnTo>
                    <a:pt x="3680" y="872"/>
                  </a:lnTo>
                  <a:lnTo>
                    <a:pt x="3685" y="872"/>
                  </a:lnTo>
                  <a:lnTo>
                    <a:pt x="3685" y="872"/>
                  </a:lnTo>
                  <a:lnTo>
                    <a:pt x="3685" y="866"/>
                  </a:lnTo>
                  <a:lnTo>
                    <a:pt x="3685" y="872"/>
                  </a:lnTo>
                  <a:lnTo>
                    <a:pt x="3691" y="872"/>
                  </a:lnTo>
                  <a:lnTo>
                    <a:pt x="3691" y="872"/>
                  </a:lnTo>
                  <a:lnTo>
                    <a:pt x="3691" y="861"/>
                  </a:lnTo>
                  <a:lnTo>
                    <a:pt x="3691" y="861"/>
                  </a:lnTo>
                  <a:lnTo>
                    <a:pt x="3697" y="861"/>
                  </a:lnTo>
                  <a:lnTo>
                    <a:pt x="3697" y="872"/>
                  </a:lnTo>
                  <a:lnTo>
                    <a:pt x="3697" y="861"/>
                  </a:lnTo>
                  <a:lnTo>
                    <a:pt x="3697" y="872"/>
                  </a:lnTo>
                  <a:lnTo>
                    <a:pt x="3702" y="872"/>
                  </a:lnTo>
                  <a:lnTo>
                    <a:pt x="3702" y="872"/>
                  </a:lnTo>
                  <a:lnTo>
                    <a:pt x="3702" y="866"/>
                  </a:lnTo>
                  <a:lnTo>
                    <a:pt x="3702" y="872"/>
                  </a:lnTo>
                  <a:lnTo>
                    <a:pt x="3708" y="872"/>
                  </a:lnTo>
                  <a:lnTo>
                    <a:pt x="3708" y="872"/>
                  </a:lnTo>
                  <a:lnTo>
                    <a:pt x="3708" y="866"/>
                  </a:lnTo>
                  <a:lnTo>
                    <a:pt x="3708" y="872"/>
                  </a:lnTo>
                  <a:lnTo>
                    <a:pt x="3714" y="872"/>
                  </a:lnTo>
                  <a:lnTo>
                    <a:pt x="3714" y="872"/>
                  </a:lnTo>
                  <a:lnTo>
                    <a:pt x="3714" y="866"/>
                  </a:lnTo>
                  <a:lnTo>
                    <a:pt x="3714" y="872"/>
                  </a:lnTo>
                  <a:lnTo>
                    <a:pt x="3719" y="872"/>
                  </a:lnTo>
                  <a:lnTo>
                    <a:pt x="3719" y="872"/>
                  </a:lnTo>
                  <a:lnTo>
                    <a:pt x="3719" y="866"/>
                  </a:lnTo>
                  <a:lnTo>
                    <a:pt x="3719" y="872"/>
                  </a:lnTo>
                  <a:lnTo>
                    <a:pt x="3725" y="872"/>
                  </a:lnTo>
                  <a:lnTo>
                    <a:pt x="3725" y="872"/>
                  </a:lnTo>
                  <a:lnTo>
                    <a:pt x="3725" y="866"/>
                  </a:lnTo>
                  <a:lnTo>
                    <a:pt x="3725" y="872"/>
                  </a:lnTo>
                  <a:lnTo>
                    <a:pt x="3731" y="872"/>
                  </a:lnTo>
                  <a:lnTo>
                    <a:pt x="3731" y="872"/>
                  </a:lnTo>
                  <a:lnTo>
                    <a:pt x="3731" y="866"/>
                  </a:lnTo>
                  <a:lnTo>
                    <a:pt x="3731" y="872"/>
                  </a:lnTo>
                  <a:lnTo>
                    <a:pt x="3736" y="872"/>
                  </a:lnTo>
                  <a:lnTo>
                    <a:pt x="3736" y="872"/>
                  </a:lnTo>
                  <a:lnTo>
                    <a:pt x="3736" y="866"/>
                  </a:lnTo>
                  <a:lnTo>
                    <a:pt x="3736" y="872"/>
                  </a:lnTo>
                  <a:lnTo>
                    <a:pt x="3742" y="872"/>
                  </a:lnTo>
                  <a:lnTo>
                    <a:pt x="3742" y="872"/>
                  </a:lnTo>
                  <a:lnTo>
                    <a:pt x="3742" y="866"/>
                  </a:lnTo>
                  <a:lnTo>
                    <a:pt x="3742" y="866"/>
                  </a:lnTo>
                  <a:lnTo>
                    <a:pt x="3748" y="861"/>
                  </a:lnTo>
                  <a:lnTo>
                    <a:pt x="3748" y="872"/>
                  </a:lnTo>
                  <a:lnTo>
                    <a:pt x="3748" y="861"/>
                  </a:lnTo>
                  <a:lnTo>
                    <a:pt x="3748" y="872"/>
                  </a:lnTo>
                  <a:lnTo>
                    <a:pt x="3753" y="872"/>
                  </a:lnTo>
                  <a:lnTo>
                    <a:pt x="3753" y="872"/>
                  </a:lnTo>
                  <a:lnTo>
                    <a:pt x="3753" y="866"/>
                  </a:lnTo>
                  <a:lnTo>
                    <a:pt x="3753" y="872"/>
                  </a:lnTo>
                  <a:lnTo>
                    <a:pt x="3759" y="872"/>
                  </a:lnTo>
                  <a:lnTo>
                    <a:pt x="3759" y="872"/>
                  </a:lnTo>
                  <a:lnTo>
                    <a:pt x="3759" y="866"/>
                  </a:lnTo>
                  <a:lnTo>
                    <a:pt x="3759" y="872"/>
                  </a:lnTo>
                  <a:lnTo>
                    <a:pt x="3765" y="872"/>
                  </a:lnTo>
                  <a:lnTo>
                    <a:pt x="3765" y="872"/>
                  </a:lnTo>
                  <a:lnTo>
                    <a:pt x="3765" y="866"/>
                  </a:lnTo>
                  <a:lnTo>
                    <a:pt x="3765" y="872"/>
                  </a:lnTo>
                  <a:lnTo>
                    <a:pt x="3770" y="872"/>
                  </a:lnTo>
                  <a:lnTo>
                    <a:pt x="3770" y="872"/>
                  </a:lnTo>
                  <a:lnTo>
                    <a:pt x="3770" y="818"/>
                  </a:lnTo>
                  <a:lnTo>
                    <a:pt x="3770" y="872"/>
                  </a:lnTo>
                  <a:lnTo>
                    <a:pt x="3776" y="872"/>
                  </a:lnTo>
                  <a:lnTo>
                    <a:pt x="3776" y="872"/>
                  </a:lnTo>
                  <a:lnTo>
                    <a:pt x="3776" y="866"/>
                  </a:lnTo>
                  <a:lnTo>
                    <a:pt x="3776" y="872"/>
                  </a:lnTo>
                  <a:lnTo>
                    <a:pt x="3782" y="872"/>
                  </a:lnTo>
                  <a:lnTo>
                    <a:pt x="3782" y="872"/>
                  </a:lnTo>
                  <a:lnTo>
                    <a:pt x="3782" y="866"/>
                  </a:lnTo>
                  <a:lnTo>
                    <a:pt x="3782" y="872"/>
                  </a:lnTo>
                  <a:lnTo>
                    <a:pt x="3787" y="872"/>
                  </a:lnTo>
                  <a:lnTo>
                    <a:pt x="3787" y="872"/>
                  </a:lnTo>
                  <a:lnTo>
                    <a:pt x="3787" y="866"/>
                  </a:lnTo>
                  <a:lnTo>
                    <a:pt x="3787" y="872"/>
                  </a:lnTo>
                  <a:lnTo>
                    <a:pt x="3793" y="872"/>
                  </a:lnTo>
                  <a:lnTo>
                    <a:pt x="3793" y="872"/>
                  </a:lnTo>
                  <a:lnTo>
                    <a:pt x="3793" y="861"/>
                  </a:lnTo>
                  <a:lnTo>
                    <a:pt x="3793" y="872"/>
                  </a:lnTo>
                  <a:lnTo>
                    <a:pt x="3799" y="872"/>
                  </a:lnTo>
                  <a:lnTo>
                    <a:pt x="3799" y="872"/>
                  </a:lnTo>
                  <a:lnTo>
                    <a:pt x="3799" y="866"/>
                  </a:lnTo>
                  <a:lnTo>
                    <a:pt x="3799" y="866"/>
                  </a:lnTo>
                  <a:lnTo>
                    <a:pt x="3804" y="866"/>
                  </a:lnTo>
                  <a:lnTo>
                    <a:pt x="3804" y="872"/>
                  </a:lnTo>
                  <a:lnTo>
                    <a:pt x="3804" y="866"/>
                  </a:lnTo>
                  <a:lnTo>
                    <a:pt x="3804" y="872"/>
                  </a:lnTo>
                  <a:lnTo>
                    <a:pt x="3810" y="872"/>
                  </a:lnTo>
                  <a:lnTo>
                    <a:pt x="3810" y="872"/>
                  </a:lnTo>
                  <a:lnTo>
                    <a:pt x="3810" y="866"/>
                  </a:lnTo>
                  <a:lnTo>
                    <a:pt x="3810" y="872"/>
                  </a:lnTo>
                  <a:lnTo>
                    <a:pt x="3816" y="872"/>
                  </a:lnTo>
                  <a:lnTo>
                    <a:pt x="3816" y="872"/>
                  </a:lnTo>
                  <a:lnTo>
                    <a:pt x="3816" y="866"/>
                  </a:lnTo>
                  <a:lnTo>
                    <a:pt x="3816" y="872"/>
                  </a:lnTo>
                  <a:lnTo>
                    <a:pt x="3821" y="872"/>
                  </a:lnTo>
                  <a:lnTo>
                    <a:pt x="3821" y="872"/>
                  </a:lnTo>
                  <a:lnTo>
                    <a:pt x="3821" y="866"/>
                  </a:lnTo>
                  <a:lnTo>
                    <a:pt x="3821" y="872"/>
                  </a:lnTo>
                  <a:lnTo>
                    <a:pt x="3827" y="872"/>
                  </a:lnTo>
                  <a:lnTo>
                    <a:pt x="3827" y="872"/>
                  </a:lnTo>
                  <a:lnTo>
                    <a:pt x="3827" y="866"/>
                  </a:lnTo>
                  <a:lnTo>
                    <a:pt x="3827" y="872"/>
                  </a:lnTo>
                  <a:lnTo>
                    <a:pt x="3833" y="872"/>
                  </a:lnTo>
                  <a:lnTo>
                    <a:pt x="3833" y="872"/>
                  </a:lnTo>
                  <a:lnTo>
                    <a:pt x="3833" y="866"/>
                  </a:lnTo>
                  <a:lnTo>
                    <a:pt x="3833" y="872"/>
                  </a:lnTo>
                  <a:lnTo>
                    <a:pt x="3838" y="872"/>
                  </a:lnTo>
                  <a:lnTo>
                    <a:pt x="3838" y="872"/>
                  </a:lnTo>
                  <a:lnTo>
                    <a:pt x="3838" y="866"/>
                  </a:lnTo>
                  <a:lnTo>
                    <a:pt x="3838" y="872"/>
                  </a:lnTo>
                  <a:lnTo>
                    <a:pt x="3844" y="872"/>
                  </a:lnTo>
                  <a:lnTo>
                    <a:pt x="3844" y="872"/>
                  </a:lnTo>
                  <a:lnTo>
                    <a:pt x="3844" y="866"/>
                  </a:lnTo>
                  <a:lnTo>
                    <a:pt x="3844" y="872"/>
                  </a:lnTo>
                  <a:lnTo>
                    <a:pt x="3850" y="872"/>
                  </a:lnTo>
                  <a:lnTo>
                    <a:pt x="3850" y="872"/>
                  </a:lnTo>
                  <a:lnTo>
                    <a:pt x="3850" y="866"/>
                  </a:lnTo>
                  <a:lnTo>
                    <a:pt x="3850" y="872"/>
                  </a:lnTo>
                  <a:lnTo>
                    <a:pt x="3855" y="872"/>
                  </a:lnTo>
                  <a:lnTo>
                    <a:pt x="3855" y="872"/>
                  </a:lnTo>
                  <a:lnTo>
                    <a:pt x="3855" y="866"/>
                  </a:lnTo>
                  <a:lnTo>
                    <a:pt x="3855" y="872"/>
                  </a:lnTo>
                  <a:lnTo>
                    <a:pt x="3861" y="872"/>
                  </a:lnTo>
                  <a:lnTo>
                    <a:pt x="3861" y="872"/>
                  </a:lnTo>
                  <a:lnTo>
                    <a:pt x="3861" y="866"/>
                  </a:lnTo>
                  <a:lnTo>
                    <a:pt x="3861" y="872"/>
                  </a:lnTo>
                  <a:lnTo>
                    <a:pt x="3867" y="872"/>
                  </a:lnTo>
                  <a:lnTo>
                    <a:pt x="3867" y="872"/>
                  </a:lnTo>
                  <a:lnTo>
                    <a:pt x="3867" y="866"/>
                  </a:lnTo>
                  <a:lnTo>
                    <a:pt x="3867" y="872"/>
                  </a:lnTo>
                  <a:lnTo>
                    <a:pt x="3872" y="872"/>
                  </a:lnTo>
                  <a:lnTo>
                    <a:pt x="3872" y="872"/>
                  </a:lnTo>
                  <a:lnTo>
                    <a:pt x="3872" y="866"/>
                  </a:lnTo>
                  <a:lnTo>
                    <a:pt x="3872" y="872"/>
                  </a:lnTo>
                  <a:lnTo>
                    <a:pt x="3878" y="866"/>
                  </a:lnTo>
                  <a:lnTo>
                    <a:pt x="3878" y="872"/>
                  </a:lnTo>
                  <a:lnTo>
                    <a:pt x="3878" y="866"/>
                  </a:lnTo>
                  <a:lnTo>
                    <a:pt x="3878" y="866"/>
                  </a:lnTo>
                  <a:lnTo>
                    <a:pt x="3884" y="866"/>
                  </a:lnTo>
                  <a:lnTo>
                    <a:pt x="3884" y="872"/>
                  </a:lnTo>
                  <a:lnTo>
                    <a:pt x="3884" y="866"/>
                  </a:lnTo>
                  <a:lnTo>
                    <a:pt x="3884" y="872"/>
                  </a:lnTo>
                  <a:lnTo>
                    <a:pt x="3889" y="872"/>
                  </a:lnTo>
                  <a:lnTo>
                    <a:pt x="3889" y="872"/>
                  </a:lnTo>
                  <a:lnTo>
                    <a:pt x="3889" y="866"/>
                  </a:lnTo>
                  <a:lnTo>
                    <a:pt x="3889" y="872"/>
                  </a:lnTo>
                  <a:lnTo>
                    <a:pt x="3895" y="872"/>
                  </a:lnTo>
                  <a:lnTo>
                    <a:pt x="3895" y="872"/>
                  </a:lnTo>
                  <a:lnTo>
                    <a:pt x="3895" y="866"/>
                  </a:lnTo>
                  <a:lnTo>
                    <a:pt x="3895" y="866"/>
                  </a:lnTo>
                  <a:lnTo>
                    <a:pt x="3901" y="872"/>
                  </a:lnTo>
                  <a:lnTo>
                    <a:pt x="3901" y="872"/>
                  </a:lnTo>
                  <a:lnTo>
                    <a:pt x="3901" y="866"/>
                  </a:lnTo>
                  <a:lnTo>
                    <a:pt x="3901" y="872"/>
                  </a:lnTo>
                  <a:lnTo>
                    <a:pt x="3907" y="872"/>
                  </a:lnTo>
                  <a:lnTo>
                    <a:pt x="3907" y="872"/>
                  </a:lnTo>
                  <a:lnTo>
                    <a:pt x="3907" y="866"/>
                  </a:lnTo>
                  <a:lnTo>
                    <a:pt x="3907" y="872"/>
                  </a:lnTo>
                  <a:lnTo>
                    <a:pt x="3912" y="866"/>
                  </a:lnTo>
                  <a:lnTo>
                    <a:pt x="3912" y="872"/>
                  </a:lnTo>
                  <a:lnTo>
                    <a:pt x="3912" y="866"/>
                  </a:lnTo>
                  <a:lnTo>
                    <a:pt x="3912" y="872"/>
                  </a:lnTo>
                  <a:lnTo>
                    <a:pt x="3918" y="872"/>
                  </a:lnTo>
                  <a:lnTo>
                    <a:pt x="3918" y="872"/>
                  </a:lnTo>
                  <a:lnTo>
                    <a:pt x="3918" y="866"/>
                  </a:lnTo>
                  <a:lnTo>
                    <a:pt x="3918" y="872"/>
                  </a:lnTo>
                  <a:lnTo>
                    <a:pt x="3924" y="872"/>
                  </a:lnTo>
                  <a:lnTo>
                    <a:pt x="3924" y="872"/>
                  </a:lnTo>
                  <a:lnTo>
                    <a:pt x="3924" y="866"/>
                  </a:lnTo>
                  <a:lnTo>
                    <a:pt x="3924" y="872"/>
                  </a:lnTo>
                  <a:lnTo>
                    <a:pt x="3929" y="872"/>
                  </a:lnTo>
                  <a:lnTo>
                    <a:pt x="3929" y="872"/>
                  </a:lnTo>
                  <a:lnTo>
                    <a:pt x="3929" y="866"/>
                  </a:lnTo>
                  <a:lnTo>
                    <a:pt x="3929" y="872"/>
                  </a:lnTo>
                  <a:lnTo>
                    <a:pt x="3935" y="872"/>
                  </a:lnTo>
                  <a:lnTo>
                    <a:pt x="3935" y="872"/>
                  </a:lnTo>
                  <a:lnTo>
                    <a:pt x="3935" y="866"/>
                  </a:lnTo>
                  <a:lnTo>
                    <a:pt x="3935" y="872"/>
                  </a:lnTo>
                  <a:lnTo>
                    <a:pt x="3941" y="872"/>
                  </a:lnTo>
                  <a:lnTo>
                    <a:pt x="3941" y="872"/>
                  </a:lnTo>
                  <a:lnTo>
                    <a:pt x="3941" y="866"/>
                  </a:lnTo>
                  <a:lnTo>
                    <a:pt x="3941" y="872"/>
                  </a:lnTo>
                  <a:lnTo>
                    <a:pt x="3946" y="872"/>
                  </a:lnTo>
                  <a:lnTo>
                    <a:pt x="3946" y="872"/>
                  </a:lnTo>
                  <a:lnTo>
                    <a:pt x="3946" y="866"/>
                  </a:lnTo>
                  <a:lnTo>
                    <a:pt x="3946" y="872"/>
                  </a:lnTo>
                  <a:lnTo>
                    <a:pt x="3952" y="872"/>
                  </a:lnTo>
                  <a:lnTo>
                    <a:pt x="3952" y="872"/>
                  </a:lnTo>
                  <a:lnTo>
                    <a:pt x="3952" y="866"/>
                  </a:lnTo>
                  <a:lnTo>
                    <a:pt x="3952" y="872"/>
                  </a:lnTo>
                  <a:lnTo>
                    <a:pt x="3958" y="872"/>
                  </a:lnTo>
                  <a:lnTo>
                    <a:pt x="3958" y="872"/>
                  </a:lnTo>
                  <a:lnTo>
                    <a:pt x="3958" y="866"/>
                  </a:lnTo>
                  <a:lnTo>
                    <a:pt x="3958" y="872"/>
                  </a:lnTo>
                  <a:lnTo>
                    <a:pt x="3963" y="872"/>
                  </a:lnTo>
                  <a:lnTo>
                    <a:pt x="3963" y="872"/>
                  </a:lnTo>
                  <a:lnTo>
                    <a:pt x="3963" y="866"/>
                  </a:lnTo>
                  <a:lnTo>
                    <a:pt x="3963" y="872"/>
                  </a:lnTo>
                  <a:lnTo>
                    <a:pt x="3969" y="872"/>
                  </a:lnTo>
                  <a:lnTo>
                    <a:pt x="3969" y="872"/>
                  </a:lnTo>
                  <a:lnTo>
                    <a:pt x="3969" y="866"/>
                  </a:lnTo>
                  <a:lnTo>
                    <a:pt x="3969" y="872"/>
                  </a:lnTo>
                  <a:lnTo>
                    <a:pt x="3975" y="872"/>
                  </a:lnTo>
                  <a:lnTo>
                    <a:pt x="3975" y="872"/>
                  </a:lnTo>
                  <a:lnTo>
                    <a:pt x="3975" y="866"/>
                  </a:lnTo>
                  <a:lnTo>
                    <a:pt x="3975" y="872"/>
                  </a:lnTo>
                  <a:lnTo>
                    <a:pt x="3980" y="872"/>
                  </a:lnTo>
                  <a:lnTo>
                    <a:pt x="3980" y="872"/>
                  </a:lnTo>
                  <a:lnTo>
                    <a:pt x="3980" y="866"/>
                  </a:lnTo>
                  <a:lnTo>
                    <a:pt x="3980" y="872"/>
                  </a:lnTo>
                  <a:lnTo>
                    <a:pt x="3986" y="872"/>
                  </a:lnTo>
                  <a:lnTo>
                    <a:pt x="3986" y="872"/>
                  </a:lnTo>
                  <a:lnTo>
                    <a:pt x="3986" y="866"/>
                  </a:lnTo>
                  <a:lnTo>
                    <a:pt x="3986" y="872"/>
                  </a:lnTo>
                  <a:lnTo>
                    <a:pt x="3992" y="872"/>
                  </a:lnTo>
                  <a:lnTo>
                    <a:pt x="3992" y="872"/>
                  </a:lnTo>
                  <a:lnTo>
                    <a:pt x="3992" y="834"/>
                  </a:lnTo>
                  <a:lnTo>
                    <a:pt x="3992" y="872"/>
                  </a:lnTo>
                  <a:lnTo>
                    <a:pt x="3997" y="872"/>
                  </a:lnTo>
                  <a:lnTo>
                    <a:pt x="3997" y="872"/>
                  </a:lnTo>
                  <a:lnTo>
                    <a:pt x="3997" y="866"/>
                  </a:lnTo>
                  <a:lnTo>
                    <a:pt x="3997" y="872"/>
                  </a:lnTo>
                  <a:lnTo>
                    <a:pt x="4003" y="872"/>
                  </a:lnTo>
                  <a:lnTo>
                    <a:pt x="4003" y="872"/>
                  </a:lnTo>
                  <a:lnTo>
                    <a:pt x="4003" y="866"/>
                  </a:lnTo>
                  <a:lnTo>
                    <a:pt x="4003" y="872"/>
                  </a:lnTo>
                  <a:lnTo>
                    <a:pt x="4009" y="872"/>
                  </a:lnTo>
                  <a:lnTo>
                    <a:pt x="4009" y="872"/>
                  </a:lnTo>
                  <a:lnTo>
                    <a:pt x="4009" y="866"/>
                  </a:lnTo>
                  <a:lnTo>
                    <a:pt x="4009" y="866"/>
                  </a:lnTo>
                  <a:lnTo>
                    <a:pt x="4014" y="866"/>
                  </a:lnTo>
                  <a:lnTo>
                    <a:pt x="4014" y="872"/>
                  </a:lnTo>
                  <a:lnTo>
                    <a:pt x="4014" y="866"/>
                  </a:lnTo>
                  <a:lnTo>
                    <a:pt x="4014" y="872"/>
                  </a:lnTo>
                  <a:lnTo>
                    <a:pt x="4020" y="872"/>
                  </a:lnTo>
                  <a:lnTo>
                    <a:pt x="4020" y="872"/>
                  </a:lnTo>
                  <a:lnTo>
                    <a:pt x="4020" y="866"/>
                  </a:lnTo>
                  <a:lnTo>
                    <a:pt x="4020" y="872"/>
                  </a:lnTo>
                  <a:lnTo>
                    <a:pt x="4026" y="872"/>
                  </a:lnTo>
                  <a:lnTo>
                    <a:pt x="4026" y="872"/>
                  </a:lnTo>
                  <a:lnTo>
                    <a:pt x="4026" y="866"/>
                  </a:lnTo>
                  <a:lnTo>
                    <a:pt x="4026" y="872"/>
                  </a:lnTo>
                  <a:lnTo>
                    <a:pt x="4031" y="872"/>
                  </a:lnTo>
                  <a:lnTo>
                    <a:pt x="4031" y="872"/>
                  </a:lnTo>
                  <a:lnTo>
                    <a:pt x="4031" y="866"/>
                  </a:lnTo>
                  <a:lnTo>
                    <a:pt x="4031" y="872"/>
                  </a:lnTo>
                  <a:lnTo>
                    <a:pt x="4037" y="872"/>
                  </a:lnTo>
                  <a:lnTo>
                    <a:pt x="4037" y="872"/>
                  </a:lnTo>
                  <a:lnTo>
                    <a:pt x="4037" y="866"/>
                  </a:lnTo>
                  <a:lnTo>
                    <a:pt x="4037" y="872"/>
                  </a:lnTo>
                  <a:lnTo>
                    <a:pt x="4043" y="872"/>
                  </a:lnTo>
                  <a:lnTo>
                    <a:pt x="4043" y="872"/>
                  </a:lnTo>
                  <a:lnTo>
                    <a:pt x="4043" y="866"/>
                  </a:lnTo>
                  <a:lnTo>
                    <a:pt x="4043" y="872"/>
                  </a:lnTo>
                  <a:lnTo>
                    <a:pt x="4048" y="872"/>
                  </a:lnTo>
                  <a:lnTo>
                    <a:pt x="4048" y="872"/>
                  </a:lnTo>
                  <a:lnTo>
                    <a:pt x="4048" y="866"/>
                  </a:lnTo>
                  <a:lnTo>
                    <a:pt x="4048" y="872"/>
                  </a:lnTo>
                  <a:lnTo>
                    <a:pt x="4054" y="872"/>
                  </a:lnTo>
                  <a:lnTo>
                    <a:pt x="4054" y="872"/>
                  </a:lnTo>
                  <a:lnTo>
                    <a:pt x="4054" y="866"/>
                  </a:lnTo>
                  <a:lnTo>
                    <a:pt x="4054" y="872"/>
                  </a:lnTo>
                  <a:lnTo>
                    <a:pt x="4060" y="866"/>
                  </a:lnTo>
                  <a:lnTo>
                    <a:pt x="4060" y="872"/>
                  </a:lnTo>
                  <a:lnTo>
                    <a:pt x="4060" y="866"/>
                  </a:lnTo>
                  <a:lnTo>
                    <a:pt x="4060" y="872"/>
                  </a:lnTo>
                  <a:lnTo>
                    <a:pt x="4065" y="872"/>
                  </a:lnTo>
                  <a:lnTo>
                    <a:pt x="4065" y="872"/>
                  </a:lnTo>
                  <a:lnTo>
                    <a:pt x="4065" y="866"/>
                  </a:lnTo>
                  <a:lnTo>
                    <a:pt x="4065" y="872"/>
                  </a:lnTo>
                  <a:lnTo>
                    <a:pt x="4071" y="872"/>
                  </a:lnTo>
                  <a:lnTo>
                    <a:pt x="4071" y="872"/>
                  </a:lnTo>
                  <a:lnTo>
                    <a:pt x="4071" y="866"/>
                  </a:lnTo>
                  <a:lnTo>
                    <a:pt x="4071" y="872"/>
                  </a:lnTo>
                  <a:lnTo>
                    <a:pt x="4077" y="872"/>
                  </a:lnTo>
                  <a:lnTo>
                    <a:pt x="4077" y="872"/>
                  </a:lnTo>
                  <a:lnTo>
                    <a:pt x="4077" y="866"/>
                  </a:lnTo>
                  <a:lnTo>
                    <a:pt x="4077" y="872"/>
                  </a:lnTo>
                  <a:lnTo>
                    <a:pt x="4082" y="872"/>
                  </a:lnTo>
                  <a:lnTo>
                    <a:pt x="4082" y="872"/>
                  </a:lnTo>
                  <a:lnTo>
                    <a:pt x="4082" y="866"/>
                  </a:lnTo>
                  <a:lnTo>
                    <a:pt x="4082" y="872"/>
                  </a:lnTo>
                  <a:lnTo>
                    <a:pt x="4088" y="872"/>
                  </a:lnTo>
                  <a:lnTo>
                    <a:pt x="4088" y="872"/>
                  </a:lnTo>
                  <a:lnTo>
                    <a:pt x="4088" y="866"/>
                  </a:lnTo>
                  <a:lnTo>
                    <a:pt x="4088" y="872"/>
                  </a:lnTo>
                  <a:lnTo>
                    <a:pt x="4094" y="872"/>
                  </a:lnTo>
                  <a:lnTo>
                    <a:pt x="4094" y="872"/>
                  </a:lnTo>
                  <a:lnTo>
                    <a:pt x="4094" y="866"/>
                  </a:lnTo>
                  <a:lnTo>
                    <a:pt x="4094" y="872"/>
                  </a:lnTo>
                  <a:lnTo>
                    <a:pt x="4099" y="872"/>
                  </a:lnTo>
                  <a:lnTo>
                    <a:pt x="4099" y="872"/>
                  </a:lnTo>
                  <a:lnTo>
                    <a:pt x="4099" y="866"/>
                  </a:lnTo>
                  <a:lnTo>
                    <a:pt x="4099" y="872"/>
                  </a:lnTo>
                  <a:lnTo>
                    <a:pt x="4105" y="872"/>
                  </a:lnTo>
                  <a:lnTo>
                    <a:pt x="4105" y="872"/>
                  </a:lnTo>
                  <a:lnTo>
                    <a:pt x="4105" y="866"/>
                  </a:lnTo>
                  <a:lnTo>
                    <a:pt x="4105" y="872"/>
                  </a:lnTo>
                  <a:lnTo>
                    <a:pt x="4111" y="872"/>
                  </a:lnTo>
                  <a:lnTo>
                    <a:pt x="4111" y="872"/>
                  </a:lnTo>
                  <a:lnTo>
                    <a:pt x="4111" y="866"/>
                  </a:lnTo>
                  <a:lnTo>
                    <a:pt x="4111" y="872"/>
                  </a:lnTo>
                  <a:lnTo>
                    <a:pt x="4116" y="872"/>
                  </a:lnTo>
                  <a:lnTo>
                    <a:pt x="4116" y="872"/>
                  </a:lnTo>
                  <a:lnTo>
                    <a:pt x="4116" y="866"/>
                  </a:lnTo>
                  <a:lnTo>
                    <a:pt x="4116" y="872"/>
                  </a:lnTo>
                  <a:lnTo>
                    <a:pt x="4122" y="872"/>
                  </a:lnTo>
                  <a:lnTo>
                    <a:pt x="4122" y="872"/>
                  </a:lnTo>
                  <a:lnTo>
                    <a:pt x="4122" y="866"/>
                  </a:lnTo>
                  <a:lnTo>
                    <a:pt x="4122" y="872"/>
                  </a:lnTo>
                  <a:lnTo>
                    <a:pt x="4128" y="872"/>
                  </a:lnTo>
                  <a:lnTo>
                    <a:pt x="4128" y="872"/>
                  </a:lnTo>
                  <a:lnTo>
                    <a:pt x="4128" y="866"/>
                  </a:lnTo>
                  <a:lnTo>
                    <a:pt x="4128" y="872"/>
                  </a:lnTo>
                  <a:lnTo>
                    <a:pt x="4133" y="872"/>
                  </a:lnTo>
                  <a:lnTo>
                    <a:pt x="4133" y="872"/>
                  </a:lnTo>
                  <a:lnTo>
                    <a:pt x="4133" y="866"/>
                  </a:lnTo>
                  <a:lnTo>
                    <a:pt x="4133" y="872"/>
                  </a:lnTo>
                  <a:lnTo>
                    <a:pt x="4139" y="872"/>
                  </a:lnTo>
                  <a:lnTo>
                    <a:pt x="4139" y="872"/>
                  </a:lnTo>
                  <a:lnTo>
                    <a:pt x="4139" y="866"/>
                  </a:lnTo>
                  <a:lnTo>
                    <a:pt x="4139" y="872"/>
                  </a:lnTo>
                  <a:lnTo>
                    <a:pt x="4145" y="872"/>
                  </a:lnTo>
                  <a:lnTo>
                    <a:pt x="4145" y="872"/>
                  </a:lnTo>
                  <a:lnTo>
                    <a:pt x="4145" y="866"/>
                  </a:lnTo>
                  <a:lnTo>
                    <a:pt x="4145" y="872"/>
                  </a:lnTo>
                  <a:lnTo>
                    <a:pt x="4150" y="866"/>
                  </a:lnTo>
                  <a:lnTo>
                    <a:pt x="4150" y="872"/>
                  </a:lnTo>
                  <a:lnTo>
                    <a:pt x="4150" y="861"/>
                  </a:lnTo>
                  <a:lnTo>
                    <a:pt x="4150" y="872"/>
                  </a:lnTo>
                  <a:lnTo>
                    <a:pt x="4156" y="872"/>
                  </a:lnTo>
                  <a:lnTo>
                    <a:pt x="4156" y="872"/>
                  </a:lnTo>
                  <a:lnTo>
                    <a:pt x="4156" y="866"/>
                  </a:lnTo>
                  <a:lnTo>
                    <a:pt x="4156" y="872"/>
                  </a:lnTo>
                  <a:lnTo>
                    <a:pt x="4162" y="872"/>
                  </a:lnTo>
                  <a:lnTo>
                    <a:pt x="4162" y="872"/>
                  </a:lnTo>
                  <a:lnTo>
                    <a:pt x="4162" y="866"/>
                  </a:lnTo>
                  <a:lnTo>
                    <a:pt x="4162" y="872"/>
                  </a:lnTo>
                  <a:lnTo>
                    <a:pt x="4167" y="872"/>
                  </a:lnTo>
                  <a:lnTo>
                    <a:pt x="4167" y="872"/>
                  </a:lnTo>
                  <a:lnTo>
                    <a:pt x="4167" y="866"/>
                  </a:lnTo>
                  <a:lnTo>
                    <a:pt x="4167" y="866"/>
                  </a:lnTo>
                  <a:lnTo>
                    <a:pt x="4173" y="866"/>
                  </a:lnTo>
                  <a:lnTo>
                    <a:pt x="4173" y="872"/>
                  </a:lnTo>
                  <a:lnTo>
                    <a:pt x="4173" y="866"/>
                  </a:lnTo>
                  <a:lnTo>
                    <a:pt x="4173" y="872"/>
                  </a:lnTo>
                  <a:lnTo>
                    <a:pt x="4179" y="872"/>
                  </a:lnTo>
                  <a:lnTo>
                    <a:pt x="4179" y="872"/>
                  </a:lnTo>
                  <a:lnTo>
                    <a:pt x="4179" y="866"/>
                  </a:lnTo>
                  <a:lnTo>
                    <a:pt x="4179" y="872"/>
                  </a:lnTo>
                  <a:lnTo>
                    <a:pt x="4184" y="872"/>
                  </a:lnTo>
                  <a:lnTo>
                    <a:pt x="4184" y="872"/>
                  </a:lnTo>
                  <a:lnTo>
                    <a:pt x="4184" y="866"/>
                  </a:lnTo>
                  <a:lnTo>
                    <a:pt x="4184" y="872"/>
                  </a:lnTo>
                  <a:lnTo>
                    <a:pt x="4190" y="872"/>
                  </a:lnTo>
                  <a:lnTo>
                    <a:pt x="4190" y="872"/>
                  </a:lnTo>
                  <a:lnTo>
                    <a:pt x="4190" y="866"/>
                  </a:lnTo>
                  <a:lnTo>
                    <a:pt x="4190" y="872"/>
                  </a:lnTo>
                  <a:lnTo>
                    <a:pt x="4196" y="872"/>
                  </a:lnTo>
                  <a:lnTo>
                    <a:pt x="4196" y="872"/>
                  </a:lnTo>
                  <a:lnTo>
                    <a:pt x="4196" y="866"/>
                  </a:lnTo>
                  <a:lnTo>
                    <a:pt x="4196" y="872"/>
                  </a:lnTo>
                  <a:lnTo>
                    <a:pt x="4201" y="872"/>
                  </a:lnTo>
                  <a:lnTo>
                    <a:pt x="4201" y="872"/>
                  </a:lnTo>
                  <a:lnTo>
                    <a:pt x="4201" y="866"/>
                  </a:lnTo>
                  <a:lnTo>
                    <a:pt x="4201" y="872"/>
                  </a:lnTo>
                  <a:lnTo>
                    <a:pt x="4207" y="872"/>
                  </a:lnTo>
                  <a:lnTo>
                    <a:pt x="4207" y="872"/>
                  </a:lnTo>
                  <a:lnTo>
                    <a:pt x="4207" y="866"/>
                  </a:lnTo>
                  <a:lnTo>
                    <a:pt x="4207" y="872"/>
                  </a:lnTo>
                  <a:lnTo>
                    <a:pt x="4213" y="872"/>
                  </a:lnTo>
                  <a:lnTo>
                    <a:pt x="4213" y="872"/>
                  </a:lnTo>
                  <a:lnTo>
                    <a:pt x="4213" y="866"/>
                  </a:lnTo>
                  <a:lnTo>
                    <a:pt x="4213" y="872"/>
                  </a:lnTo>
                  <a:lnTo>
                    <a:pt x="4218" y="872"/>
                  </a:lnTo>
                  <a:lnTo>
                    <a:pt x="4218" y="872"/>
                  </a:lnTo>
                  <a:lnTo>
                    <a:pt x="4218" y="866"/>
                  </a:lnTo>
                  <a:lnTo>
                    <a:pt x="4218" y="866"/>
                  </a:lnTo>
                  <a:lnTo>
                    <a:pt x="4224" y="866"/>
                  </a:lnTo>
                  <a:lnTo>
                    <a:pt x="4224" y="872"/>
                  </a:lnTo>
                  <a:lnTo>
                    <a:pt x="4224" y="866"/>
                  </a:lnTo>
                  <a:lnTo>
                    <a:pt x="4224" y="872"/>
                  </a:lnTo>
                  <a:lnTo>
                    <a:pt x="4230" y="872"/>
                  </a:lnTo>
                  <a:lnTo>
                    <a:pt x="4230" y="872"/>
                  </a:lnTo>
                  <a:lnTo>
                    <a:pt x="4230" y="866"/>
                  </a:lnTo>
                  <a:lnTo>
                    <a:pt x="4230" y="872"/>
                  </a:lnTo>
                  <a:lnTo>
                    <a:pt x="4235" y="872"/>
                  </a:lnTo>
                  <a:lnTo>
                    <a:pt x="4235" y="872"/>
                  </a:lnTo>
                  <a:lnTo>
                    <a:pt x="4235" y="866"/>
                  </a:lnTo>
                  <a:lnTo>
                    <a:pt x="4235" y="872"/>
                  </a:lnTo>
                  <a:lnTo>
                    <a:pt x="4241" y="872"/>
                  </a:lnTo>
                  <a:lnTo>
                    <a:pt x="4241" y="872"/>
                  </a:lnTo>
                  <a:lnTo>
                    <a:pt x="4241" y="866"/>
                  </a:lnTo>
                  <a:lnTo>
                    <a:pt x="4241" y="872"/>
                  </a:lnTo>
                  <a:lnTo>
                    <a:pt x="4247" y="872"/>
                  </a:lnTo>
                  <a:lnTo>
                    <a:pt x="4247" y="872"/>
                  </a:lnTo>
                  <a:lnTo>
                    <a:pt x="4247" y="866"/>
                  </a:lnTo>
                  <a:lnTo>
                    <a:pt x="4247" y="872"/>
                  </a:lnTo>
                  <a:lnTo>
                    <a:pt x="4252" y="872"/>
                  </a:lnTo>
                  <a:lnTo>
                    <a:pt x="4252" y="872"/>
                  </a:lnTo>
                  <a:lnTo>
                    <a:pt x="4252" y="866"/>
                  </a:lnTo>
                  <a:lnTo>
                    <a:pt x="4252" y="872"/>
                  </a:lnTo>
                  <a:lnTo>
                    <a:pt x="4258" y="872"/>
                  </a:lnTo>
                  <a:lnTo>
                    <a:pt x="4258" y="872"/>
                  </a:lnTo>
                  <a:lnTo>
                    <a:pt x="4258" y="866"/>
                  </a:lnTo>
                  <a:lnTo>
                    <a:pt x="4258" y="872"/>
                  </a:lnTo>
                </a:path>
              </a:pathLst>
            </a:custGeom>
            <a:noFill/>
            <a:ln w="9525">
              <a:solidFill>
                <a:srgbClr val="000000"/>
              </a:solidFill>
              <a:prstDash val="solid"/>
              <a:round/>
              <a:headEnd/>
              <a:tailEnd/>
            </a:ln>
          </p:spPr>
          <p:txBody>
            <a:bodyPr/>
            <a:lstStyle/>
            <a:p>
              <a:endParaRPr lang="en-US"/>
            </a:p>
          </p:txBody>
        </p:sp>
        <p:sp>
          <p:nvSpPr>
            <p:cNvPr id="3352" name="Line 280"/>
            <p:cNvSpPr>
              <a:spLocks noChangeShapeType="1"/>
            </p:cNvSpPr>
            <p:nvPr/>
          </p:nvSpPr>
          <p:spPr bwMode="auto">
            <a:xfrm>
              <a:off x="940" y="3775"/>
              <a:ext cx="1" cy="25"/>
            </a:xfrm>
            <a:prstGeom prst="line">
              <a:avLst/>
            </a:prstGeom>
            <a:noFill/>
            <a:ln w="9525">
              <a:solidFill>
                <a:srgbClr val="000000"/>
              </a:solidFill>
              <a:round/>
              <a:headEnd/>
              <a:tailEnd/>
            </a:ln>
          </p:spPr>
          <p:txBody>
            <a:bodyPr/>
            <a:lstStyle/>
            <a:p>
              <a:endParaRPr lang="en-US"/>
            </a:p>
          </p:txBody>
        </p:sp>
        <p:sp>
          <p:nvSpPr>
            <p:cNvPr id="3353" name="Rectangle 281"/>
            <p:cNvSpPr>
              <a:spLocks noChangeArrowheads="1"/>
            </p:cNvSpPr>
            <p:nvPr/>
          </p:nvSpPr>
          <p:spPr bwMode="auto">
            <a:xfrm>
              <a:off x="864" y="3828"/>
              <a:ext cx="159" cy="115"/>
            </a:xfrm>
            <a:prstGeom prst="rect">
              <a:avLst/>
            </a:prstGeom>
            <a:noFill/>
            <a:ln w="9525">
              <a:noFill/>
              <a:miter lim="800000"/>
              <a:headEnd/>
              <a:tailEnd/>
            </a:ln>
          </p:spPr>
          <p:txBody>
            <a:bodyPr wrap="none" lIns="0" tIns="0" rIns="0" bIns="0">
              <a:spAutoFit/>
            </a:bodyPr>
            <a:lstStyle/>
            <a:p>
              <a:r>
                <a:rPr lang="en-US" sz="1200" b="1">
                  <a:solidFill>
                    <a:srgbClr val="000000"/>
                  </a:solidFill>
                </a:rPr>
                <a:t>220</a:t>
              </a:r>
              <a:endParaRPr lang="en-US" sz="1200" b="1"/>
            </a:p>
          </p:txBody>
        </p:sp>
        <p:sp>
          <p:nvSpPr>
            <p:cNvPr id="3354" name="Line 282"/>
            <p:cNvSpPr>
              <a:spLocks noChangeShapeType="1"/>
            </p:cNvSpPr>
            <p:nvPr/>
          </p:nvSpPr>
          <p:spPr bwMode="auto">
            <a:xfrm>
              <a:off x="1043" y="3775"/>
              <a:ext cx="1" cy="14"/>
            </a:xfrm>
            <a:prstGeom prst="line">
              <a:avLst/>
            </a:prstGeom>
            <a:noFill/>
            <a:ln w="9525">
              <a:solidFill>
                <a:srgbClr val="000000"/>
              </a:solidFill>
              <a:round/>
              <a:headEnd/>
              <a:tailEnd/>
            </a:ln>
          </p:spPr>
          <p:txBody>
            <a:bodyPr/>
            <a:lstStyle/>
            <a:p>
              <a:endParaRPr lang="en-US"/>
            </a:p>
          </p:txBody>
        </p:sp>
        <p:sp>
          <p:nvSpPr>
            <p:cNvPr id="3355" name="Line 283"/>
            <p:cNvSpPr>
              <a:spLocks noChangeShapeType="1"/>
            </p:cNvSpPr>
            <p:nvPr/>
          </p:nvSpPr>
          <p:spPr bwMode="auto">
            <a:xfrm>
              <a:off x="1146" y="3775"/>
              <a:ext cx="1" cy="25"/>
            </a:xfrm>
            <a:prstGeom prst="line">
              <a:avLst/>
            </a:prstGeom>
            <a:noFill/>
            <a:ln w="9525">
              <a:solidFill>
                <a:srgbClr val="000000"/>
              </a:solidFill>
              <a:round/>
              <a:headEnd/>
              <a:tailEnd/>
            </a:ln>
          </p:spPr>
          <p:txBody>
            <a:bodyPr/>
            <a:lstStyle/>
            <a:p>
              <a:endParaRPr lang="en-US"/>
            </a:p>
          </p:txBody>
        </p:sp>
        <p:sp>
          <p:nvSpPr>
            <p:cNvPr id="3356" name="Line 284"/>
            <p:cNvSpPr>
              <a:spLocks noChangeShapeType="1"/>
            </p:cNvSpPr>
            <p:nvPr/>
          </p:nvSpPr>
          <p:spPr bwMode="auto">
            <a:xfrm>
              <a:off x="1252" y="3775"/>
              <a:ext cx="0" cy="14"/>
            </a:xfrm>
            <a:prstGeom prst="line">
              <a:avLst/>
            </a:prstGeom>
            <a:noFill/>
            <a:ln w="9525">
              <a:solidFill>
                <a:srgbClr val="000000"/>
              </a:solidFill>
              <a:round/>
              <a:headEnd/>
              <a:tailEnd/>
            </a:ln>
          </p:spPr>
          <p:txBody>
            <a:bodyPr/>
            <a:lstStyle/>
            <a:p>
              <a:endParaRPr lang="en-US"/>
            </a:p>
          </p:txBody>
        </p:sp>
        <p:sp>
          <p:nvSpPr>
            <p:cNvPr id="3357" name="Line 285"/>
            <p:cNvSpPr>
              <a:spLocks noChangeShapeType="1"/>
            </p:cNvSpPr>
            <p:nvPr/>
          </p:nvSpPr>
          <p:spPr bwMode="auto">
            <a:xfrm>
              <a:off x="1355" y="3775"/>
              <a:ext cx="1" cy="25"/>
            </a:xfrm>
            <a:prstGeom prst="line">
              <a:avLst/>
            </a:prstGeom>
            <a:noFill/>
            <a:ln w="9525">
              <a:solidFill>
                <a:srgbClr val="000000"/>
              </a:solidFill>
              <a:round/>
              <a:headEnd/>
              <a:tailEnd/>
            </a:ln>
          </p:spPr>
          <p:txBody>
            <a:bodyPr/>
            <a:lstStyle/>
            <a:p>
              <a:endParaRPr lang="en-US"/>
            </a:p>
          </p:txBody>
        </p:sp>
        <p:sp>
          <p:nvSpPr>
            <p:cNvPr id="3358" name="Rectangle 286"/>
            <p:cNvSpPr>
              <a:spLocks noChangeArrowheads="1"/>
            </p:cNvSpPr>
            <p:nvPr/>
          </p:nvSpPr>
          <p:spPr bwMode="auto">
            <a:xfrm>
              <a:off x="1279" y="3828"/>
              <a:ext cx="159" cy="115"/>
            </a:xfrm>
            <a:prstGeom prst="rect">
              <a:avLst/>
            </a:prstGeom>
            <a:noFill/>
            <a:ln w="9525">
              <a:noFill/>
              <a:miter lim="800000"/>
              <a:headEnd/>
              <a:tailEnd/>
            </a:ln>
          </p:spPr>
          <p:txBody>
            <a:bodyPr wrap="none" lIns="0" tIns="0" rIns="0" bIns="0">
              <a:spAutoFit/>
            </a:bodyPr>
            <a:lstStyle/>
            <a:p>
              <a:r>
                <a:rPr lang="en-US" sz="1200" b="1">
                  <a:solidFill>
                    <a:srgbClr val="000000"/>
                  </a:solidFill>
                </a:rPr>
                <a:t>260</a:t>
              </a:r>
              <a:endParaRPr lang="en-US" sz="1200" b="1"/>
            </a:p>
          </p:txBody>
        </p:sp>
        <p:sp>
          <p:nvSpPr>
            <p:cNvPr id="3359" name="Line 287"/>
            <p:cNvSpPr>
              <a:spLocks noChangeShapeType="1"/>
            </p:cNvSpPr>
            <p:nvPr/>
          </p:nvSpPr>
          <p:spPr bwMode="auto">
            <a:xfrm>
              <a:off x="1461" y="3775"/>
              <a:ext cx="0" cy="14"/>
            </a:xfrm>
            <a:prstGeom prst="line">
              <a:avLst/>
            </a:prstGeom>
            <a:noFill/>
            <a:ln w="9525">
              <a:solidFill>
                <a:srgbClr val="000000"/>
              </a:solidFill>
              <a:round/>
              <a:headEnd/>
              <a:tailEnd/>
            </a:ln>
          </p:spPr>
          <p:txBody>
            <a:bodyPr/>
            <a:lstStyle/>
            <a:p>
              <a:endParaRPr lang="en-US"/>
            </a:p>
          </p:txBody>
        </p:sp>
        <p:sp>
          <p:nvSpPr>
            <p:cNvPr id="3360" name="Line 288"/>
            <p:cNvSpPr>
              <a:spLocks noChangeShapeType="1"/>
            </p:cNvSpPr>
            <p:nvPr/>
          </p:nvSpPr>
          <p:spPr bwMode="auto">
            <a:xfrm>
              <a:off x="1564" y="3775"/>
              <a:ext cx="0" cy="25"/>
            </a:xfrm>
            <a:prstGeom prst="line">
              <a:avLst/>
            </a:prstGeom>
            <a:noFill/>
            <a:ln w="9525">
              <a:solidFill>
                <a:srgbClr val="000000"/>
              </a:solidFill>
              <a:round/>
              <a:headEnd/>
              <a:tailEnd/>
            </a:ln>
          </p:spPr>
          <p:txBody>
            <a:bodyPr/>
            <a:lstStyle/>
            <a:p>
              <a:endParaRPr lang="en-US"/>
            </a:p>
          </p:txBody>
        </p:sp>
        <p:sp>
          <p:nvSpPr>
            <p:cNvPr id="3361" name="Line 289"/>
            <p:cNvSpPr>
              <a:spLocks noChangeShapeType="1"/>
            </p:cNvSpPr>
            <p:nvPr/>
          </p:nvSpPr>
          <p:spPr bwMode="auto">
            <a:xfrm>
              <a:off x="1666" y="3775"/>
              <a:ext cx="1" cy="14"/>
            </a:xfrm>
            <a:prstGeom prst="line">
              <a:avLst/>
            </a:prstGeom>
            <a:noFill/>
            <a:ln w="9525">
              <a:solidFill>
                <a:srgbClr val="000000"/>
              </a:solidFill>
              <a:round/>
              <a:headEnd/>
              <a:tailEnd/>
            </a:ln>
          </p:spPr>
          <p:txBody>
            <a:bodyPr/>
            <a:lstStyle/>
            <a:p>
              <a:endParaRPr lang="en-US"/>
            </a:p>
          </p:txBody>
        </p:sp>
        <p:sp>
          <p:nvSpPr>
            <p:cNvPr id="3362" name="Line 290"/>
            <p:cNvSpPr>
              <a:spLocks noChangeShapeType="1"/>
            </p:cNvSpPr>
            <p:nvPr/>
          </p:nvSpPr>
          <p:spPr bwMode="auto">
            <a:xfrm>
              <a:off x="1773" y="3775"/>
              <a:ext cx="0" cy="25"/>
            </a:xfrm>
            <a:prstGeom prst="line">
              <a:avLst/>
            </a:prstGeom>
            <a:noFill/>
            <a:ln w="9525">
              <a:solidFill>
                <a:srgbClr val="000000"/>
              </a:solidFill>
              <a:round/>
              <a:headEnd/>
              <a:tailEnd/>
            </a:ln>
          </p:spPr>
          <p:txBody>
            <a:bodyPr/>
            <a:lstStyle/>
            <a:p>
              <a:endParaRPr lang="en-US"/>
            </a:p>
          </p:txBody>
        </p:sp>
        <p:sp>
          <p:nvSpPr>
            <p:cNvPr id="3363" name="Rectangle 291"/>
            <p:cNvSpPr>
              <a:spLocks noChangeArrowheads="1"/>
            </p:cNvSpPr>
            <p:nvPr/>
          </p:nvSpPr>
          <p:spPr bwMode="auto">
            <a:xfrm>
              <a:off x="1696" y="3828"/>
              <a:ext cx="159" cy="115"/>
            </a:xfrm>
            <a:prstGeom prst="rect">
              <a:avLst/>
            </a:prstGeom>
            <a:noFill/>
            <a:ln w="9525">
              <a:noFill/>
              <a:miter lim="800000"/>
              <a:headEnd/>
              <a:tailEnd/>
            </a:ln>
          </p:spPr>
          <p:txBody>
            <a:bodyPr wrap="none" lIns="0" tIns="0" rIns="0" bIns="0">
              <a:spAutoFit/>
            </a:bodyPr>
            <a:lstStyle/>
            <a:p>
              <a:r>
                <a:rPr lang="en-US" sz="1200" b="1">
                  <a:solidFill>
                    <a:srgbClr val="000000"/>
                  </a:solidFill>
                </a:rPr>
                <a:t>300</a:t>
              </a:r>
              <a:endParaRPr lang="en-US" sz="1200" b="1"/>
            </a:p>
          </p:txBody>
        </p:sp>
        <p:sp>
          <p:nvSpPr>
            <p:cNvPr id="3364" name="Line 292"/>
            <p:cNvSpPr>
              <a:spLocks noChangeShapeType="1"/>
            </p:cNvSpPr>
            <p:nvPr/>
          </p:nvSpPr>
          <p:spPr bwMode="auto">
            <a:xfrm>
              <a:off x="1875" y="3775"/>
              <a:ext cx="1" cy="14"/>
            </a:xfrm>
            <a:prstGeom prst="line">
              <a:avLst/>
            </a:prstGeom>
            <a:noFill/>
            <a:ln w="9525">
              <a:solidFill>
                <a:srgbClr val="000000"/>
              </a:solidFill>
              <a:round/>
              <a:headEnd/>
              <a:tailEnd/>
            </a:ln>
          </p:spPr>
          <p:txBody>
            <a:bodyPr/>
            <a:lstStyle/>
            <a:p>
              <a:endParaRPr lang="en-US"/>
            </a:p>
          </p:txBody>
        </p:sp>
        <p:sp>
          <p:nvSpPr>
            <p:cNvPr id="3365" name="Line 293"/>
            <p:cNvSpPr>
              <a:spLocks noChangeShapeType="1"/>
            </p:cNvSpPr>
            <p:nvPr/>
          </p:nvSpPr>
          <p:spPr bwMode="auto">
            <a:xfrm>
              <a:off x="1981" y="3775"/>
              <a:ext cx="1" cy="25"/>
            </a:xfrm>
            <a:prstGeom prst="line">
              <a:avLst/>
            </a:prstGeom>
            <a:noFill/>
            <a:ln w="9525">
              <a:solidFill>
                <a:srgbClr val="000000"/>
              </a:solidFill>
              <a:round/>
              <a:headEnd/>
              <a:tailEnd/>
            </a:ln>
          </p:spPr>
          <p:txBody>
            <a:bodyPr/>
            <a:lstStyle/>
            <a:p>
              <a:endParaRPr lang="en-US"/>
            </a:p>
          </p:txBody>
        </p:sp>
        <p:sp>
          <p:nvSpPr>
            <p:cNvPr id="3366" name="Line 294"/>
            <p:cNvSpPr>
              <a:spLocks noChangeShapeType="1"/>
            </p:cNvSpPr>
            <p:nvPr/>
          </p:nvSpPr>
          <p:spPr bwMode="auto">
            <a:xfrm>
              <a:off x="2084" y="3775"/>
              <a:ext cx="1" cy="14"/>
            </a:xfrm>
            <a:prstGeom prst="line">
              <a:avLst/>
            </a:prstGeom>
            <a:noFill/>
            <a:ln w="9525">
              <a:solidFill>
                <a:srgbClr val="000000"/>
              </a:solidFill>
              <a:round/>
              <a:headEnd/>
              <a:tailEnd/>
            </a:ln>
          </p:spPr>
          <p:txBody>
            <a:bodyPr/>
            <a:lstStyle/>
            <a:p>
              <a:endParaRPr lang="en-US"/>
            </a:p>
          </p:txBody>
        </p:sp>
        <p:sp>
          <p:nvSpPr>
            <p:cNvPr id="3367" name="Line 295"/>
            <p:cNvSpPr>
              <a:spLocks noChangeShapeType="1"/>
            </p:cNvSpPr>
            <p:nvPr/>
          </p:nvSpPr>
          <p:spPr bwMode="auto">
            <a:xfrm>
              <a:off x="2190" y="3775"/>
              <a:ext cx="1" cy="25"/>
            </a:xfrm>
            <a:prstGeom prst="line">
              <a:avLst/>
            </a:prstGeom>
            <a:noFill/>
            <a:ln w="9525">
              <a:solidFill>
                <a:srgbClr val="000000"/>
              </a:solidFill>
              <a:round/>
              <a:headEnd/>
              <a:tailEnd/>
            </a:ln>
          </p:spPr>
          <p:txBody>
            <a:bodyPr/>
            <a:lstStyle/>
            <a:p>
              <a:endParaRPr lang="en-US"/>
            </a:p>
          </p:txBody>
        </p:sp>
        <p:sp>
          <p:nvSpPr>
            <p:cNvPr id="3368" name="Rectangle 296"/>
            <p:cNvSpPr>
              <a:spLocks noChangeArrowheads="1"/>
            </p:cNvSpPr>
            <p:nvPr/>
          </p:nvSpPr>
          <p:spPr bwMode="auto">
            <a:xfrm>
              <a:off x="2114" y="3828"/>
              <a:ext cx="159" cy="115"/>
            </a:xfrm>
            <a:prstGeom prst="rect">
              <a:avLst/>
            </a:prstGeom>
            <a:noFill/>
            <a:ln w="9525">
              <a:noFill/>
              <a:miter lim="800000"/>
              <a:headEnd/>
              <a:tailEnd/>
            </a:ln>
          </p:spPr>
          <p:txBody>
            <a:bodyPr wrap="none" lIns="0" tIns="0" rIns="0" bIns="0">
              <a:spAutoFit/>
            </a:bodyPr>
            <a:lstStyle/>
            <a:p>
              <a:r>
                <a:rPr lang="en-US" sz="1200" b="1">
                  <a:solidFill>
                    <a:srgbClr val="000000"/>
                  </a:solidFill>
                </a:rPr>
                <a:t>340</a:t>
              </a:r>
              <a:endParaRPr lang="en-US" sz="1200" b="1"/>
            </a:p>
          </p:txBody>
        </p:sp>
        <p:sp>
          <p:nvSpPr>
            <p:cNvPr id="3369" name="Line 297"/>
            <p:cNvSpPr>
              <a:spLocks noChangeShapeType="1"/>
            </p:cNvSpPr>
            <p:nvPr/>
          </p:nvSpPr>
          <p:spPr bwMode="auto">
            <a:xfrm>
              <a:off x="2293" y="3775"/>
              <a:ext cx="1" cy="14"/>
            </a:xfrm>
            <a:prstGeom prst="line">
              <a:avLst/>
            </a:prstGeom>
            <a:noFill/>
            <a:ln w="9525">
              <a:solidFill>
                <a:srgbClr val="000000"/>
              </a:solidFill>
              <a:round/>
              <a:headEnd/>
              <a:tailEnd/>
            </a:ln>
          </p:spPr>
          <p:txBody>
            <a:bodyPr/>
            <a:lstStyle/>
            <a:p>
              <a:endParaRPr lang="en-US"/>
            </a:p>
          </p:txBody>
        </p:sp>
        <p:sp>
          <p:nvSpPr>
            <p:cNvPr id="3370" name="Line 298"/>
            <p:cNvSpPr>
              <a:spLocks noChangeShapeType="1"/>
            </p:cNvSpPr>
            <p:nvPr/>
          </p:nvSpPr>
          <p:spPr bwMode="auto">
            <a:xfrm>
              <a:off x="2396" y="3775"/>
              <a:ext cx="0" cy="25"/>
            </a:xfrm>
            <a:prstGeom prst="line">
              <a:avLst/>
            </a:prstGeom>
            <a:noFill/>
            <a:ln w="9525">
              <a:solidFill>
                <a:srgbClr val="000000"/>
              </a:solidFill>
              <a:round/>
              <a:headEnd/>
              <a:tailEnd/>
            </a:ln>
          </p:spPr>
          <p:txBody>
            <a:bodyPr/>
            <a:lstStyle/>
            <a:p>
              <a:endParaRPr lang="en-US"/>
            </a:p>
          </p:txBody>
        </p:sp>
        <p:sp>
          <p:nvSpPr>
            <p:cNvPr id="3371" name="Line 299"/>
            <p:cNvSpPr>
              <a:spLocks noChangeShapeType="1"/>
            </p:cNvSpPr>
            <p:nvPr/>
          </p:nvSpPr>
          <p:spPr bwMode="auto">
            <a:xfrm>
              <a:off x="2502" y="3775"/>
              <a:ext cx="0" cy="14"/>
            </a:xfrm>
            <a:prstGeom prst="line">
              <a:avLst/>
            </a:prstGeom>
            <a:noFill/>
            <a:ln w="9525">
              <a:solidFill>
                <a:srgbClr val="000000"/>
              </a:solidFill>
              <a:round/>
              <a:headEnd/>
              <a:tailEnd/>
            </a:ln>
          </p:spPr>
          <p:txBody>
            <a:bodyPr/>
            <a:lstStyle/>
            <a:p>
              <a:endParaRPr lang="en-US"/>
            </a:p>
          </p:txBody>
        </p:sp>
        <p:sp>
          <p:nvSpPr>
            <p:cNvPr id="3372" name="Line 300"/>
            <p:cNvSpPr>
              <a:spLocks noChangeShapeType="1"/>
            </p:cNvSpPr>
            <p:nvPr/>
          </p:nvSpPr>
          <p:spPr bwMode="auto">
            <a:xfrm>
              <a:off x="2605" y="3775"/>
              <a:ext cx="0" cy="25"/>
            </a:xfrm>
            <a:prstGeom prst="line">
              <a:avLst/>
            </a:prstGeom>
            <a:noFill/>
            <a:ln w="9525">
              <a:solidFill>
                <a:srgbClr val="000000"/>
              </a:solidFill>
              <a:round/>
              <a:headEnd/>
              <a:tailEnd/>
            </a:ln>
          </p:spPr>
          <p:txBody>
            <a:bodyPr/>
            <a:lstStyle/>
            <a:p>
              <a:endParaRPr lang="en-US"/>
            </a:p>
          </p:txBody>
        </p:sp>
        <p:sp>
          <p:nvSpPr>
            <p:cNvPr id="3373" name="Rectangle 301"/>
            <p:cNvSpPr>
              <a:spLocks noChangeArrowheads="1"/>
            </p:cNvSpPr>
            <p:nvPr/>
          </p:nvSpPr>
          <p:spPr bwMode="auto">
            <a:xfrm>
              <a:off x="2528" y="3828"/>
              <a:ext cx="159" cy="115"/>
            </a:xfrm>
            <a:prstGeom prst="rect">
              <a:avLst/>
            </a:prstGeom>
            <a:noFill/>
            <a:ln w="9525">
              <a:noFill/>
              <a:miter lim="800000"/>
              <a:headEnd/>
              <a:tailEnd/>
            </a:ln>
          </p:spPr>
          <p:txBody>
            <a:bodyPr wrap="none" lIns="0" tIns="0" rIns="0" bIns="0">
              <a:spAutoFit/>
            </a:bodyPr>
            <a:lstStyle/>
            <a:p>
              <a:r>
                <a:rPr lang="en-US" sz="1200" b="1">
                  <a:solidFill>
                    <a:srgbClr val="000000"/>
                  </a:solidFill>
                </a:rPr>
                <a:t>380</a:t>
              </a:r>
              <a:endParaRPr lang="en-US" sz="1200" b="1"/>
            </a:p>
          </p:txBody>
        </p:sp>
        <p:sp>
          <p:nvSpPr>
            <p:cNvPr id="3374" name="Line 302"/>
            <p:cNvSpPr>
              <a:spLocks noChangeShapeType="1"/>
            </p:cNvSpPr>
            <p:nvPr/>
          </p:nvSpPr>
          <p:spPr bwMode="auto">
            <a:xfrm>
              <a:off x="2711" y="3775"/>
              <a:ext cx="0" cy="14"/>
            </a:xfrm>
            <a:prstGeom prst="line">
              <a:avLst/>
            </a:prstGeom>
            <a:noFill/>
            <a:ln w="9525">
              <a:solidFill>
                <a:srgbClr val="000000"/>
              </a:solidFill>
              <a:round/>
              <a:headEnd/>
              <a:tailEnd/>
            </a:ln>
          </p:spPr>
          <p:txBody>
            <a:bodyPr/>
            <a:lstStyle/>
            <a:p>
              <a:endParaRPr lang="en-US"/>
            </a:p>
          </p:txBody>
        </p:sp>
        <p:sp>
          <p:nvSpPr>
            <p:cNvPr id="3375" name="Line 303"/>
            <p:cNvSpPr>
              <a:spLocks noChangeShapeType="1"/>
            </p:cNvSpPr>
            <p:nvPr/>
          </p:nvSpPr>
          <p:spPr bwMode="auto">
            <a:xfrm>
              <a:off x="2813" y="3775"/>
              <a:ext cx="1" cy="25"/>
            </a:xfrm>
            <a:prstGeom prst="line">
              <a:avLst/>
            </a:prstGeom>
            <a:noFill/>
            <a:ln w="9525">
              <a:solidFill>
                <a:srgbClr val="000000"/>
              </a:solidFill>
              <a:round/>
              <a:headEnd/>
              <a:tailEnd/>
            </a:ln>
          </p:spPr>
          <p:txBody>
            <a:bodyPr/>
            <a:lstStyle/>
            <a:p>
              <a:endParaRPr lang="en-US"/>
            </a:p>
          </p:txBody>
        </p:sp>
        <p:sp>
          <p:nvSpPr>
            <p:cNvPr id="3376" name="Line 304"/>
            <p:cNvSpPr>
              <a:spLocks noChangeShapeType="1"/>
            </p:cNvSpPr>
            <p:nvPr/>
          </p:nvSpPr>
          <p:spPr bwMode="auto">
            <a:xfrm>
              <a:off x="2917" y="3775"/>
              <a:ext cx="0" cy="14"/>
            </a:xfrm>
            <a:prstGeom prst="line">
              <a:avLst/>
            </a:prstGeom>
            <a:noFill/>
            <a:ln w="9525">
              <a:solidFill>
                <a:srgbClr val="000000"/>
              </a:solidFill>
              <a:round/>
              <a:headEnd/>
              <a:tailEnd/>
            </a:ln>
          </p:spPr>
          <p:txBody>
            <a:bodyPr/>
            <a:lstStyle/>
            <a:p>
              <a:endParaRPr lang="en-US"/>
            </a:p>
          </p:txBody>
        </p:sp>
        <p:sp>
          <p:nvSpPr>
            <p:cNvPr id="3377" name="Line 305"/>
            <p:cNvSpPr>
              <a:spLocks noChangeShapeType="1"/>
            </p:cNvSpPr>
            <p:nvPr/>
          </p:nvSpPr>
          <p:spPr bwMode="auto">
            <a:xfrm>
              <a:off x="3023" y="3775"/>
              <a:ext cx="0" cy="25"/>
            </a:xfrm>
            <a:prstGeom prst="line">
              <a:avLst/>
            </a:prstGeom>
            <a:noFill/>
            <a:ln w="9525">
              <a:solidFill>
                <a:srgbClr val="000000"/>
              </a:solidFill>
              <a:round/>
              <a:headEnd/>
              <a:tailEnd/>
            </a:ln>
          </p:spPr>
          <p:txBody>
            <a:bodyPr/>
            <a:lstStyle/>
            <a:p>
              <a:endParaRPr lang="en-US"/>
            </a:p>
          </p:txBody>
        </p:sp>
        <p:sp>
          <p:nvSpPr>
            <p:cNvPr id="3378" name="Rectangle 306"/>
            <p:cNvSpPr>
              <a:spLocks noChangeArrowheads="1"/>
            </p:cNvSpPr>
            <p:nvPr/>
          </p:nvSpPr>
          <p:spPr bwMode="auto">
            <a:xfrm>
              <a:off x="2812" y="3821"/>
              <a:ext cx="160" cy="115"/>
            </a:xfrm>
            <a:prstGeom prst="rect">
              <a:avLst/>
            </a:prstGeom>
            <a:noFill/>
            <a:ln w="9525">
              <a:noFill/>
              <a:miter lim="800000"/>
              <a:headEnd/>
              <a:tailEnd/>
            </a:ln>
          </p:spPr>
          <p:txBody>
            <a:bodyPr wrap="none" lIns="0" tIns="0" rIns="0" bIns="0">
              <a:spAutoFit/>
            </a:bodyPr>
            <a:lstStyle/>
            <a:p>
              <a:r>
                <a:rPr lang="en-US" sz="1200" b="1">
                  <a:solidFill>
                    <a:srgbClr val="000000"/>
                  </a:solidFill>
                </a:rPr>
                <a:t>m/z</a:t>
              </a:r>
              <a:endParaRPr lang="en-US" sz="1200" b="1"/>
            </a:p>
          </p:txBody>
        </p:sp>
        <p:sp>
          <p:nvSpPr>
            <p:cNvPr id="3379" name="Line 307"/>
            <p:cNvSpPr>
              <a:spLocks noChangeShapeType="1"/>
            </p:cNvSpPr>
            <p:nvPr/>
          </p:nvSpPr>
          <p:spPr bwMode="auto">
            <a:xfrm>
              <a:off x="1499" y="3410"/>
              <a:ext cx="0" cy="21"/>
            </a:xfrm>
            <a:prstGeom prst="line">
              <a:avLst/>
            </a:prstGeom>
            <a:noFill/>
            <a:ln w="9525">
              <a:solidFill>
                <a:srgbClr val="000000"/>
              </a:solidFill>
              <a:round/>
              <a:headEnd/>
              <a:tailEnd/>
            </a:ln>
          </p:spPr>
          <p:txBody>
            <a:bodyPr/>
            <a:lstStyle/>
            <a:p>
              <a:endParaRPr lang="en-US"/>
            </a:p>
          </p:txBody>
        </p:sp>
        <p:sp>
          <p:nvSpPr>
            <p:cNvPr id="3380" name="Rectangle 308"/>
            <p:cNvSpPr>
              <a:spLocks noChangeArrowheads="1"/>
            </p:cNvSpPr>
            <p:nvPr/>
          </p:nvSpPr>
          <p:spPr bwMode="auto">
            <a:xfrm>
              <a:off x="1444" y="3432"/>
              <a:ext cx="132" cy="96"/>
            </a:xfrm>
            <a:prstGeom prst="rect">
              <a:avLst/>
            </a:prstGeom>
            <a:noFill/>
            <a:ln w="9525">
              <a:noFill/>
              <a:miter lim="800000"/>
              <a:headEnd/>
              <a:tailEnd/>
            </a:ln>
          </p:spPr>
          <p:txBody>
            <a:bodyPr wrap="none" lIns="0" tIns="0" rIns="0" bIns="0">
              <a:spAutoFit/>
            </a:bodyPr>
            <a:lstStyle/>
            <a:p>
              <a:r>
                <a:rPr lang="en-US" sz="1000" b="1">
                  <a:solidFill>
                    <a:srgbClr val="000000"/>
                  </a:solidFill>
                </a:rPr>
                <a:t>263</a:t>
              </a:r>
              <a:endParaRPr lang="en-US" sz="1000" b="1"/>
            </a:p>
          </p:txBody>
        </p:sp>
        <p:sp>
          <p:nvSpPr>
            <p:cNvPr id="3381" name="Line 309"/>
            <p:cNvSpPr>
              <a:spLocks noChangeShapeType="1"/>
            </p:cNvSpPr>
            <p:nvPr/>
          </p:nvSpPr>
          <p:spPr bwMode="auto">
            <a:xfrm>
              <a:off x="1533" y="3410"/>
              <a:ext cx="0" cy="13"/>
            </a:xfrm>
            <a:prstGeom prst="line">
              <a:avLst/>
            </a:prstGeom>
            <a:noFill/>
            <a:ln w="9525">
              <a:solidFill>
                <a:srgbClr val="000000"/>
              </a:solidFill>
              <a:round/>
              <a:headEnd/>
              <a:tailEnd/>
            </a:ln>
          </p:spPr>
          <p:txBody>
            <a:bodyPr/>
            <a:lstStyle/>
            <a:p>
              <a:endParaRPr lang="en-US"/>
            </a:p>
          </p:txBody>
        </p:sp>
        <p:sp>
          <p:nvSpPr>
            <p:cNvPr id="3382" name="Line 310"/>
            <p:cNvSpPr>
              <a:spLocks noChangeShapeType="1"/>
            </p:cNvSpPr>
            <p:nvPr/>
          </p:nvSpPr>
          <p:spPr bwMode="auto">
            <a:xfrm>
              <a:off x="1567" y="3410"/>
              <a:ext cx="0" cy="13"/>
            </a:xfrm>
            <a:prstGeom prst="line">
              <a:avLst/>
            </a:prstGeom>
            <a:noFill/>
            <a:ln w="9525">
              <a:solidFill>
                <a:srgbClr val="000000"/>
              </a:solidFill>
              <a:round/>
              <a:headEnd/>
              <a:tailEnd/>
            </a:ln>
          </p:spPr>
          <p:txBody>
            <a:bodyPr/>
            <a:lstStyle/>
            <a:p>
              <a:endParaRPr lang="en-US"/>
            </a:p>
          </p:txBody>
        </p:sp>
        <p:sp>
          <p:nvSpPr>
            <p:cNvPr id="3383" name="Line 311"/>
            <p:cNvSpPr>
              <a:spLocks noChangeShapeType="1"/>
            </p:cNvSpPr>
            <p:nvPr/>
          </p:nvSpPr>
          <p:spPr bwMode="auto">
            <a:xfrm>
              <a:off x="1601" y="3410"/>
              <a:ext cx="0" cy="13"/>
            </a:xfrm>
            <a:prstGeom prst="line">
              <a:avLst/>
            </a:prstGeom>
            <a:noFill/>
            <a:ln w="9525">
              <a:solidFill>
                <a:srgbClr val="000000"/>
              </a:solidFill>
              <a:round/>
              <a:headEnd/>
              <a:tailEnd/>
            </a:ln>
          </p:spPr>
          <p:txBody>
            <a:bodyPr/>
            <a:lstStyle/>
            <a:p>
              <a:endParaRPr lang="en-US"/>
            </a:p>
          </p:txBody>
        </p:sp>
        <p:sp>
          <p:nvSpPr>
            <p:cNvPr id="3384" name="Line 312"/>
            <p:cNvSpPr>
              <a:spLocks noChangeShapeType="1"/>
            </p:cNvSpPr>
            <p:nvPr/>
          </p:nvSpPr>
          <p:spPr bwMode="auto">
            <a:xfrm>
              <a:off x="1635" y="3410"/>
              <a:ext cx="0" cy="13"/>
            </a:xfrm>
            <a:prstGeom prst="line">
              <a:avLst/>
            </a:prstGeom>
            <a:noFill/>
            <a:ln w="9525">
              <a:solidFill>
                <a:srgbClr val="000000"/>
              </a:solidFill>
              <a:round/>
              <a:headEnd/>
              <a:tailEnd/>
            </a:ln>
          </p:spPr>
          <p:txBody>
            <a:bodyPr/>
            <a:lstStyle/>
            <a:p>
              <a:endParaRPr lang="en-US"/>
            </a:p>
          </p:txBody>
        </p:sp>
        <p:sp>
          <p:nvSpPr>
            <p:cNvPr id="3385" name="Line 313"/>
            <p:cNvSpPr>
              <a:spLocks noChangeShapeType="1"/>
            </p:cNvSpPr>
            <p:nvPr/>
          </p:nvSpPr>
          <p:spPr bwMode="auto">
            <a:xfrm>
              <a:off x="1671" y="3410"/>
              <a:ext cx="0" cy="21"/>
            </a:xfrm>
            <a:prstGeom prst="line">
              <a:avLst/>
            </a:prstGeom>
            <a:noFill/>
            <a:ln w="9525">
              <a:solidFill>
                <a:srgbClr val="000000"/>
              </a:solidFill>
              <a:round/>
              <a:headEnd/>
              <a:tailEnd/>
            </a:ln>
          </p:spPr>
          <p:txBody>
            <a:bodyPr/>
            <a:lstStyle/>
            <a:p>
              <a:endParaRPr lang="en-US"/>
            </a:p>
          </p:txBody>
        </p:sp>
        <p:sp>
          <p:nvSpPr>
            <p:cNvPr id="3386" name="Line 314"/>
            <p:cNvSpPr>
              <a:spLocks noChangeShapeType="1"/>
            </p:cNvSpPr>
            <p:nvPr/>
          </p:nvSpPr>
          <p:spPr bwMode="auto">
            <a:xfrm>
              <a:off x="1705" y="3410"/>
              <a:ext cx="0" cy="13"/>
            </a:xfrm>
            <a:prstGeom prst="line">
              <a:avLst/>
            </a:prstGeom>
            <a:noFill/>
            <a:ln w="9525">
              <a:solidFill>
                <a:srgbClr val="000000"/>
              </a:solidFill>
              <a:round/>
              <a:headEnd/>
              <a:tailEnd/>
            </a:ln>
          </p:spPr>
          <p:txBody>
            <a:bodyPr/>
            <a:lstStyle/>
            <a:p>
              <a:endParaRPr lang="en-US"/>
            </a:p>
          </p:txBody>
        </p:sp>
        <p:sp>
          <p:nvSpPr>
            <p:cNvPr id="3387" name="Line 315"/>
            <p:cNvSpPr>
              <a:spLocks noChangeShapeType="1"/>
            </p:cNvSpPr>
            <p:nvPr/>
          </p:nvSpPr>
          <p:spPr bwMode="auto">
            <a:xfrm>
              <a:off x="1739" y="3410"/>
              <a:ext cx="0" cy="13"/>
            </a:xfrm>
            <a:prstGeom prst="line">
              <a:avLst/>
            </a:prstGeom>
            <a:noFill/>
            <a:ln w="9525">
              <a:solidFill>
                <a:srgbClr val="000000"/>
              </a:solidFill>
              <a:round/>
              <a:headEnd/>
              <a:tailEnd/>
            </a:ln>
          </p:spPr>
          <p:txBody>
            <a:bodyPr/>
            <a:lstStyle/>
            <a:p>
              <a:endParaRPr lang="en-US"/>
            </a:p>
          </p:txBody>
        </p:sp>
        <p:sp>
          <p:nvSpPr>
            <p:cNvPr id="3388" name="Line 316"/>
            <p:cNvSpPr>
              <a:spLocks noChangeShapeType="1"/>
            </p:cNvSpPr>
            <p:nvPr/>
          </p:nvSpPr>
          <p:spPr bwMode="auto">
            <a:xfrm>
              <a:off x="1773" y="3410"/>
              <a:ext cx="0" cy="13"/>
            </a:xfrm>
            <a:prstGeom prst="line">
              <a:avLst/>
            </a:prstGeom>
            <a:noFill/>
            <a:ln w="9525">
              <a:solidFill>
                <a:srgbClr val="000000"/>
              </a:solidFill>
              <a:round/>
              <a:headEnd/>
              <a:tailEnd/>
            </a:ln>
          </p:spPr>
          <p:txBody>
            <a:bodyPr/>
            <a:lstStyle/>
            <a:p>
              <a:endParaRPr lang="en-US"/>
            </a:p>
          </p:txBody>
        </p:sp>
        <p:sp>
          <p:nvSpPr>
            <p:cNvPr id="3389" name="Line 317"/>
            <p:cNvSpPr>
              <a:spLocks noChangeShapeType="1"/>
            </p:cNvSpPr>
            <p:nvPr/>
          </p:nvSpPr>
          <p:spPr bwMode="auto">
            <a:xfrm>
              <a:off x="1807" y="3410"/>
              <a:ext cx="0" cy="13"/>
            </a:xfrm>
            <a:prstGeom prst="line">
              <a:avLst/>
            </a:prstGeom>
            <a:noFill/>
            <a:ln w="9525">
              <a:solidFill>
                <a:srgbClr val="000000"/>
              </a:solidFill>
              <a:round/>
              <a:headEnd/>
              <a:tailEnd/>
            </a:ln>
          </p:spPr>
          <p:txBody>
            <a:bodyPr/>
            <a:lstStyle/>
            <a:p>
              <a:endParaRPr lang="en-US"/>
            </a:p>
          </p:txBody>
        </p:sp>
        <p:sp>
          <p:nvSpPr>
            <p:cNvPr id="3390" name="Line 318"/>
            <p:cNvSpPr>
              <a:spLocks noChangeShapeType="1"/>
            </p:cNvSpPr>
            <p:nvPr/>
          </p:nvSpPr>
          <p:spPr bwMode="auto">
            <a:xfrm>
              <a:off x="1843" y="3410"/>
              <a:ext cx="0" cy="21"/>
            </a:xfrm>
            <a:prstGeom prst="line">
              <a:avLst/>
            </a:prstGeom>
            <a:noFill/>
            <a:ln w="9525">
              <a:solidFill>
                <a:srgbClr val="000000"/>
              </a:solidFill>
              <a:round/>
              <a:headEnd/>
              <a:tailEnd/>
            </a:ln>
          </p:spPr>
          <p:txBody>
            <a:bodyPr/>
            <a:lstStyle/>
            <a:p>
              <a:endParaRPr lang="en-US"/>
            </a:p>
          </p:txBody>
        </p:sp>
        <p:sp>
          <p:nvSpPr>
            <p:cNvPr id="3391" name="Rectangle 319"/>
            <p:cNvSpPr>
              <a:spLocks noChangeArrowheads="1"/>
            </p:cNvSpPr>
            <p:nvPr/>
          </p:nvSpPr>
          <p:spPr bwMode="auto">
            <a:xfrm>
              <a:off x="1789" y="3432"/>
              <a:ext cx="132" cy="96"/>
            </a:xfrm>
            <a:prstGeom prst="rect">
              <a:avLst/>
            </a:prstGeom>
            <a:noFill/>
            <a:ln w="9525">
              <a:noFill/>
              <a:miter lim="800000"/>
              <a:headEnd/>
              <a:tailEnd/>
            </a:ln>
          </p:spPr>
          <p:txBody>
            <a:bodyPr wrap="none" lIns="0" tIns="0" rIns="0" bIns="0">
              <a:spAutoFit/>
            </a:bodyPr>
            <a:lstStyle/>
            <a:p>
              <a:r>
                <a:rPr lang="en-US" sz="1000" b="1">
                  <a:solidFill>
                    <a:srgbClr val="000000"/>
                  </a:solidFill>
                </a:rPr>
                <a:t>264</a:t>
              </a:r>
              <a:endParaRPr lang="en-US" sz="1000" b="1"/>
            </a:p>
          </p:txBody>
        </p:sp>
        <p:sp>
          <p:nvSpPr>
            <p:cNvPr id="3392" name="Line 320"/>
            <p:cNvSpPr>
              <a:spLocks noChangeShapeType="1"/>
            </p:cNvSpPr>
            <p:nvPr/>
          </p:nvSpPr>
          <p:spPr bwMode="auto">
            <a:xfrm>
              <a:off x="1877" y="3410"/>
              <a:ext cx="0" cy="13"/>
            </a:xfrm>
            <a:prstGeom prst="line">
              <a:avLst/>
            </a:prstGeom>
            <a:noFill/>
            <a:ln w="9525">
              <a:solidFill>
                <a:srgbClr val="000000"/>
              </a:solidFill>
              <a:round/>
              <a:headEnd/>
              <a:tailEnd/>
            </a:ln>
          </p:spPr>
          <p:txBody>
            <a:bodyPr/>
            <a:lstStyle/>
            <a:p>
              <a:endParaRPr lang="en-US"/>
            </a:p>
          </p:txBody>
        </p:sp>
        <p:sp>
          <p:nvSpPr>
            <p:cNvPr id="3393" name="Line 321"/>
            <p:cNvSpPr>
              <a:spLocks noChangeShapeType="1"/>
            </p:cNvSpPr>
            <p:nvPr/>
          </p:nvSpPr>
          <p:spPr bwMode="auto">
            <a:xfrm>
              <a:off x="1911" y="3410"/>
              <a:ext cx="1" cy="13"/>
            </a:xfrm>
            <a:prstGeom prst="line">
              <a:avLst/>
            </a:prstGeom>
            <a:noFill/>
            <a:ln w="9525">
              <a:solidFill>
                <a:srgbClr val="000000"/>
              </a:solidFill>
              <a:round/>
              <a:headEnd/>
              <a:tailEnd/>
            </a:ln>
          </p:spPr>
          <p:txBody>
            <a:bodyPr/>
            <a:lstStyle/>
            <a:p>
              <a:endParaRPr lang="en-US"/>
            </a:p>
          </p:txBody>
        </p:sp>
        <p:sp>
          <p:nvSpPr>
            <p:cNvPr id="3394" name="Line 322"/>
            <p:cNvSpPr>
              <a:spLocks noChangeShapeType="1"/>
            </p:cNvSpPr>
            <p:nvPr/>
          </p:nvSpPr>
          <p:spPr bwMode="auto">
            <a:xfrm>
              <a:off x="1945" y="3410"/>
              <a:ext cx="0" cy="13"/>
            </a:xfrm>
            <a:prstGeom prst="line">
              <a:avLst/>
            </a:prstGeom>
            <a:noFill/>
            <a:ln w="9525">
              <a:solidFill>
                <a:srgbClr val="000000"/>
              </a:solidFill>
              <a:round/>
              <a:headEnd/>
              <a:tailEnd/>
            </a:ln>
          </p:spPr>
          <p:txBody>
            <a:bodyPr/>
            <a:lstStyle/>
            <a:p>
              <a:endParaRPr lang="en-US"/>
            </a:p>
          </p:txBody>
        </p:sp>
        <p:sp>
          <p:nvSpPr>
            <p:cNvPr id="3395" name="Line 323"/>
            <p:cNvSpPr>
              <a:spLocks noChangeShapeType="1"/>
            </p:cNvSpPr>
            <p:nvPr/>
          </p:nvSpPr>
          <p:spPr bwMode="auto">
            <a:xfrm>
              <a:off x="1979" y="3410"/>
              <a:ext cx="0" cy="13"/>
            </a:xfrm>
            <a:prstGeom prst="line">
              <a:avLst/>
            </a:prstGeom>
            <a:noFill/>
            <a:ln w="9525">
              <a:solidFill>
                <a:srgbClr val="000000"/>
              </a:solidFill>
              <a:round/>
              <a:headEnd/>
              <a:tailEnd/>
            </a:ln>
          </p:spPr>
          <p:txBody>
            <a:bodyPr/>
            <a:lstStyle/>
            <a:p>
              <a:endParaRPr lang="en-US"/>
            </a:p>
          </p:txBody>
        </p:sp>
        <p:sp>
          <p:nvSpPr>
            <p:cNvPr id="3396" name="Line 324"/>
            <p:cNvSpPr>
              <a:spLocks noChangeShapeType="1"/>
            </p:cNvSpPr>
            <p:nvPr/>
          </p:nvSpPr>
          <p:spPr bwMode="auto">
            <a:xfrm>
              <a:off x="2015" y="3410"/>
              <a:ext cx="0" cy="21"/>
            </a:xfrm>
            <a:prstGeom prst="line">
              <a:avLst/>
            </a:prstGeom>
            <a:noFill/>
            <a:ln w="9525">
              <a:solidFill>
                <a:srgbClr val="000000"/>
              </a:solidFill>
              <a:round/>
              <a:headEnd/>
              <a:tailEnd/>
            </a:ln>
          </p:spPr>
          <p:txBody>
            <a:bodyPr/>
            <a:lstStyle/>
            <a:p>
              <a:endParaRPr lang="en-US"/>
            </a:p>
          </p:txBody>
        </p:sp>
        <p:sp>
          <p:nvSpPr>
            <p:cNvPr id="3397" name="Line 325"/>
            <p:cNvSpPr>
              <a:spLocks noChangeShapeType="1"/>
            </p:cNvSpPr>
            <p:nvPr/>
          </p:nvSpPr>
          <p:spPr bwMode="auto">
            <a:xfrm>
              <a:off x="2049" y="3410"/>
              <a:ext cx="1" cy="13"/>
            </a:xfrm>
            <a:prstGeom prst="line">
              <a:avLst/>
            </a:prstGeom>
            <a:noFill/>
            <a:ln w="9525">
              <a:solidFill>
                <a:srgbClr val="000000"/>
              </a:solidFill>
              <a:round/>
              <a:headEnd/>
              <a:tailEnd/>
            </a:ln>
          </p:spPr>
          <p:txBody>
            <a:bodyPr/>
            <a:lstStyle/>
            <a:p>
              <a:endParaRPr lang="en-US"/>
            </a:p>
          </p:txBody>
        </p:sp>
        <p:sp>
          <p:nvSpPr>
            <p:cNvPr id="3398" name="Line 326"/>
            <p:cNvSpPr>
              <a:spLocks noChangeShapeType="1"/>
            </p:cNvSpPr>
            <p:nvPr/>
          </p:nvSpPr>
          <p:spPr bwMode="auto">
            <a:xfrm>
              <a:off x="2083" y="3410"/>
              <a:ext cx="1" cy="13"/>
            </a:xfrm>
            <a:prstGeom prst="line">
              <a:avLst/>
            </a:prstGeom>
            <a:noFill/>
            <a:ln w="9525">
              <a:solidFill>
                <a:srgbClr val="000000"/>
              </a:solidFill>
              <a:round/>
              <a:headEnd/>
              <a:tailEnd/>
            </a:ln>
          </p:spPr>
          <p:txBody>
            <a:bodyPr/>
            <a:lstStyle/>
            <a:p>
              <a:endParaRPr lang="en-US"/>
            </a:p>
          </p:txBody>
        </p:sp>
        <p:sp>
          <p:nvSpPr>
            <p:cNvPr id="3399" name="Line 327"/>
            <p:cNvSpPr>
              <a:spLocks noChangeShapeType="1"/>
            </p:cNvSpPr>
            <p:nvPr/>
          </p:nvSpPr>
          <p:spPr bwMode="auto">
            <a:xfrm>
              <a:off x="2117" y="3410"/>
              <a:ext cx="1" cy="13"/>
            </a:xfrm>
            <a:prstGeom prst="line">
              <a:avLst/>
            </a:prstGeom>
            <a:noFill/>
            <a:ln w="9525">
              <a:solidFill>
                <a:srgbClr val="000000"/>
              </a:solidFill>
              <a:round/>
              <a:headEnd/>
              <a:tailEnd/>
            </a:ln>
          </p:spPr>
          <p:txBody>
            <a:bodyPr/>
            <a:lstStyle/>
            <a:p>
              <a:endParaRPr lang="en-US"/>
            </a:p>
          </p:txBody>
        </p:sp>
        <p:sp>
          <p:nvSpPr>
            <p:cNvPr id="3400" name="Line 328"/>
            <p:cNvSpPr>
              <a:spLocks noChangeShapeType="1"/>
            </p:cNvSpPr>
            <p:nvPr/>
          </p:nvSpPr>
          <p:spPr bwMode="auto">
            <a:xfrm>
              <a:off x="2151" y="3410"/>
              <a:ext cx="1" cy="13"/>
            </a:xfrm>
            <a:prstGeom prst="line">
              <a:avLst/>
            </a:prstGeom>
            <a:noFill/>
            <a:ln w="9525">
              <a:solidFill>
                <a:srgbClr val="000000"/>
              </a:solidFill>
              <a:round/>
              <a:headEnd/>
              <a:tailEnd/>
            </a:ln>
          </p:spPr>
          <p:txBody>
            <a:bodyPr/>
            <a:lstStyle/>
            <a:p>
              <a:endParaRPr lang="en-US"/>
            </a:p>
          </p:txBody>
        </p:sp>
        <p:sp>
          <p:nvSpPr>
            <p:cNvPr id="3401" name="Line 329"/>
            <p:cNvSpPr>
              <a:spLocks noChangeShapeType="1"/>
            </p:cNvSpPr>
            <p:nvPr/>
          </p:nvSpPr>
          <p:spPr bwMode="auto">
            <a:xfrm>
              <a:off x="2188" y="3410"/>
              <a:ext cx="0" cy="21"/>
            </a:xfrm>
            <a:prstGeom prst="line">
              <a:avLst/>
            </a:prstGeom>
            <a:noFill/>
            <a:ln w="9525">
              <a:solidFill>
                <a:srgbClr val="000000"/>
              </a:solidFill>
              <a:round/>
              <a:headEnd/>
              <a:tailEnd/>
            </a:ln>
          </p:spPr>
          <p:txBody>
            <a:bodyPr/>
            <a:lstStyle/>
            <a:p>
              <a:endParaRPr lang="en-US"/>
            </a:p>
          </p:txBody>
        </p:sp>
        <p:sp>
          <p:nvSpPr>
            <p:cNvPr id="3402" name="Rectangle 330"/>
            <p:cNvSpPr>
              <a:spLocks noChangeArrowheads="1"/>
            </p:cNvSpPr>
            <p:nvPr/>
          </p:nvSpPr>
          <p:spPr bwMode="auto">
            <a:xfrm>
              <a:off x="2133" y="3432"/>
              <a:ext cx="132" cy="96"/>
            </a:xfrm>
            <a:prstGeom prst="rect">
              <a:avLst/>
            </a:prstGeom>
            <a:noFill/>
            <a:ln w="9525">
              <a:noFill/>
              <a:miter lim="800000"/>
              <a:headEnd/>
              <a:tailEnd/>
            </a:ln>
          </p:spPr>
          <p:txBody>
            <a:bodyPr wrap="none" lIns="0" tIns="0" rIns="0" bIns="0">
              <a:spAutoFit/>
            </a:bodyPr>
            <a:lstStyle/>
            <a:p>
              <a:r>
                <a:rPr lang="en-US" sz="1000" b="1">
                  <a:solidFill>
                    <a:srgbClr val="000000"/>
                  </a:solidFill>
                </a:rPr>
                <a:t>265</a:t>
              </a:r>
              <a:endParaRPr lang="en-US" sz="1000" b="1"/>
            </a:p>
          </p:txBody>
        </p:sp>
        <p:sp>
          <p:nvSpPr>
            <p:cNvPr id="3403" name="Line 331"/>
            <p:cNvSpPr>
              <a:spLocks noChangeShapeType="1"/>
            </p:cNvSpPr>
            <p:nvPr/>
          </p:nvSpPr>
          <p:spPr bwMode="auto">
            <a:xfrm>
              <a:off x="2221" y="3410"/>
              <a:ext cx="1" cy="13"/>
            </a:xfrm>
            <a:prstGeom prst="line">
              <a:avLst/>
            </a:prstGeom>
            <a:noFill/>
            <a:ln w="9525">
              <a:solidFill>
                <a:srgbClr val="000000"/>
              </a:solidFill>
              <a:round/>
              <a:headEnd/>
              <a:tailEnd/>
            </a:ln>
          </p:spPr>
          <p:txBody>
            <a:bodyPr/>
            <a:lstStyle/>
            <a:p>
              <a:endParaRPr lang="en-US"/>
            </a:p>
          </p:txBody>
        </p:sp>
        <p:sp>
          <p:nvSpPr>
            <p:cNvPr id="3404" name="Line 332"/>
            <p:cNvSpPr>
              <a:spLocks noChangeShapeType="1"/>
            </p:cNvSpPr>
            <p:nvPr/>
          </p:nvSpPr>
          <p:spPr bwMode="auto">
            <a:xfrm>
              <a:off x="2255" y="3410"/>
              <a:ext cx="1" cy="13"/>
            </a:xfrm>
            <a:prstGeom prst="line">
              <a:avLst/>
            </a:prstGeom>
            <a:noFill/>
            <a:ln w="9525">
              <a:solidFill>
                <a:srgbClr val="000000"/>
              </a:solidFill>
              <a:round/>
              <a:headEnd/>
              <a:tailEnd/>
            </a:ln>
          </p:spPr>
          <p:txBody>
            <a:bodyPr/>
            <a:lstStyle/>
            <a:p>
              <a:endParaRPr lang="en-US"/>
            </a:p>
          </p:txBody>
        </p:sp>
        <p:sp>
          <p:nvSpPr>
            <p:cNvPr id="3405" name="Line 333"/>
            <p:cNvSpPr>
              <a:spLocks noChangeShapeType="1"/>
            </p:cNvSpPr>
            <p:nvPr/>
          </p:nvSpPr>
          <p:spPr bwMode="auto">
            <a:xfrm>
              <a:off x="2290" y="3410"/>
              <a:ext cx="0" cy="13"/>
            </a:xfrm>
            <a:prstGeom prst="line">
              <a:avLst/>
            </a:prstGeom>
            <a:noFill/>
            <a:ln w="9525">
              <a:solidFill>
                <a:srgbClr val="000000"/>
              </a:solidFill>
              <a:round/>
              <a:headEnd/>
              <a:tailEnd/>
            </a:ln>
          </p:spPr>
          <p:txBody>
            <a:bodyPr/>
            <a:lstStyle/>
            <a:p>
              <a:endParaRPr lang="en-US"/>
            </a:p>
          </p:txBody>
        </p:sp>
        <p:sp>
          <p:nvSpPr>
            <p:cNvPr id="3406" name="Line 334"/>
            <p:cNvSpPr>
              <a:spLocks noChangeShapeType="1"/>
            </p:cNvSpPr>
            <p:nvPr/>
          </p:nvSpPr>
          <p:spPr bwMode="auto">
            <a:xfrm>
              <a:off x="2323" y="3410"/>
              <a:ext cx="1" cy="13"/>
            </a:xfrm>
            <a:prstGeom prst="line">
              <a:avLst/>
            </a:prstGeom>
            <a:noFill/>
            <a:ln w="9525">
              <a:solidFill>
                <a:srgbClr val="000000"/>
              </a:solidFill>
              <a:round/>
              <a:headEnd/>
              <a:tailEnd/>
            </a:ln>
          </p:spPr>
          <p:txBody>
            <a:bodyPr/>
            <a:lstStyle/>
            <a:p>
              <a:endParaRPr lang="en-US"/>
            </a:p>
          </p:txBody>
        </p:sp>
        <p:sp>
          <p:nvSpPr>
            <p:cNvPr id="3407" name="Line 335"/>
            <p:cNvSpPr>
              <a:spLocks noChangeShapeType="1"/>
            </p:cNvSpPr>
            <p:nvPr/>
          </p:nvSpPr>
          <p:spPr bwMode="auto">
            <a:xfrm>
              <a:off x="2360" y="3410"/>
              <a:ext cx="0" cy="21"/>
            </a:xfrm>
            <a:prstGeom prst="line">
              <a:avLst/>
            </a:prstGeom>
            <a:noFill/>
            <a:ln w="9525">
              <a:solidFill>
                <a:srgbClr val="000000"/>
              </a:solidFill>
              <a:round/>
              <a:headEnd/>
              <a:tailEnd/>
            </a:ln>
          </p:spPr>
          <p:txBody>
            <a:bodyPr/>
            <a:lstStyle/>
            <a:p>
              <a:endParaRPr lang="en-US"/>
            </a:p>
          </p:txBody>
        </p:sp>
        <p:sp>
          <p:nvSpPr>
            <p:cNvPr id="3408" name="Line 336"/>
            <p:cNvSpPr>
              <a:spLocks noChangeShapeType="1"/>
            </p:cNvSpPr>
            <p:nvPr/>
          </p:nvSpPr>
          <p:spPr bwMode="auto">
            <a:xfrm>
              <a:off x="2394" y="3410"/>
              <a:ext cx="0" cy="13"/>
            </a:xfrm>
            <a:prstGeom prst="line">
              <a:avLst/>
            </a:prstGeom>
            <a:noFill/>
            <a:ln w="9525">
              <a:solidFill>
                <a:srgbClr val="000000"/>
              </a:solidFill>
              <a:round/>
              <a:headEnd/>
              <a:tailEnd/>
            </a:ln>
          </p:spPr>
          <p:txBody>
            <a:bodyPr/>
            <a:lstStyle/>
            <a:p>
              <a:endParaRPr lang="en-US"/>
            </a:p>
          </p:txBody>
        </p:sp>
        <p:sp>
          <p:nvSpPr>
            <p:cNvPr id="3409" name="Line 337"/>
            <p:cNvSpPr>
              <a:spLocks noChangeShapeType="1"/>
            </p:cNvSpPr>
            <p:nvPr/>
          </p:nvSpPr>
          <p:spPr bwMode="auto">
            <a:xfrm>
              <a:off x="2427" y="3410"/>
              <a:ext cx="1" cy="13"/>
            </a:xfrm>
            <a:prstGeom prst="line">
              <a:avLst/>
            </a:prstGeom>
            <a:noFill/>
            <a:ln w="9525">
              <a:solidFill>
                <a:srgbClr val="000000"/>
              </a:solidFill>
              <a:round/>
              <a:headEnd/>
              <a:tailEnd/>
            </a:ln>
          </p:spPr>
          <p:txBody>
            <a:bodyPr/>
            <a:lstStyle/>
            <a:p>
              <a:endParaRPr lang="en-US"/>
            </a:p>
          </p:txBody>
        </p:sp>
        <p:sp>
          <p:nvSpPr>
            <p:cNvPr id="3410" name="Line 338"/>
            <p:cNvSpPr>
              <a:spLocks noChangeShapeType="1"/>
            </p:cNvSpPr>
            <p:nvPr/>
          </p:nvSpPr>
          <p:spPr bwMode="auto">
            <a:xfrm>
              <a:off x="2462" y="3410"/>
              <a:ext cx="0" cy="13"/>
            </a:xfrm>
            <a:prstGeom prst="line">
              <a:avLst/>
            </a:prstGeom>
            <a:noFill/>
            <a:ln w="9525">
              <a:solidFill>
                <a:srgbClr val="000000"/>
              </a:solidFill>
              <a:round/>
              <a:headEnd/>
              <a:tailEnd/>
            </a:ln>
          </p:spPr>
          <p:txBody>
            <a:bodyPr/>
            <a:lstStyle/>
            <a:p>
              <a:endParaRPr lang="en-US"/>
            </a:p>
          </p:txBody>
        </p:sp>
        <p:sp>
          <p:nvSpPr>
            <p:cNvPr id="3411" name="Line 339"/>
            <p:cNvSpPr>
              <a:spLocks noChangeShapeType="1"/>
            </p:cNvSpPr>
            <p:nvPr/>
          </p:nvSpPr>
          <p:spPr bwMode="auto">
            <a:xfrm>
              <a:off x="2498" y="3410"/>
              <a:ext cx="0" cy="13"/>
            </a:xfrm>
            <a:prstGeom prst="line">
              <a:avLst/>
            </a:prstGeom>
            <a:noFill/>
            <a:ln w="9525">
              <a:solidFill>
                <a:srgbClr val="000000"/>
              </a:solidFill>
              <a:round/>
              <a:headEnd/>
              <a:tailEnd/>
            </a:ln>
          </p:spPr>
          <p:txBody>
            <a:bodyPr/>
            <a:lstStyle/>
            <a:p>
              <a:endParaRPr lang="en-US"/>
            </a:p>
          </p:txBody>
        </p:sp>
        <p:sp>
          <p:nvSpPr>
            <p:cNvPr id="3412" name="Line 340"/>
            <p:cNvSpPr>
              <a:spLocks noChangeShapeType="1"/>
            </p:cNvSpPr>
            <p:nvPr/>
          </p:nvSpPr>
          <p:spPr bwMode="auto">
            <a:xfrm>
              <a:off x="2532" y="3410"/>
              <a:ext cx="0" cy="21"/>
            </a:xfrm>
            <a:prstGeom prst="line">
              <a:avLst/>
            </a:prstGeom>
            <a:noFill/>
            <a:ln w="9525">
              <a:solidFill>
                <a:srgbClr val="000000"/>
              </a:solidFill>
              <a:round/>
              <a:headEnd/>
              <a:tailEnd/>
            </a:ln>
          </p:spPr>
          <p:txBody>
            <a:bodyPr/>
            <a:lstStyle/>
            <a:p>
              <a:endParaRPr lang="en-US"/>
            </a:p>
          </p:txBody>
        </p:sp>
        <p:sp>
          <p:nvSpPr>
            <p:cNvPr id="3413" name="Rectangle 341"/>
            <p:cNvSpPr>
              <a:spLocks noChangeArrowheads="1"/>
            </p:cNvSpPr>
            <p:nvPr/>
          </p:nvSpPr>
          <p:spPr bwMode="auto">
            <a:xfrm>
              <a:off x="2478" y="3432"/>
              <a:ext cx="132" cy="96"/>
            </a:xfrm>
            <a:prstGeom prst="rect">
              <a:avLst/>
            </a:prstGeom>
            <a:noFill/>
            <a:ln w="9525">
              <a:noFill/>
              <a:miter lim="800000"/>
              <a:headEnd/>
              <a:tailEnd/>
            </a:ln>
          </p:spPr>
          <p:txBody>
            <a:bodyPr wrap="none" lIns="0" tIns="0" rIns="0" bIns="0">
              <a:spAutoFit/>
            </a:bodyPr>
            <a:lstStyle/>
            <a:p>
              <a:r>
                <a:rPr lang="en-US" sz="1000" b="1">
                  <a:solidFill>
                    <a:srgbClr val="000000"/>
                  </a:solidFill>
                </a:rPr>
                <a:t>266</a:t>
              </a:r>
              <a:endParaRPr lang="en-US" sz="1000" b="1"/>
            </a:p>
          </p:txBody>
        </p:sp>
        <p:sp>
          <p:nvSpPr>
            <p:cNvPr id="3414" name="Line 342"/>
            <p:cNvSpPr>
              <a:spLocks noChangeShapeType="1"/>
            </p:cNvSpPr>
            <p:nvPr/>
          </p:nvSpPr>
          <p:spPr bwMode="auto">
            <a:xfrm>
              <a:off x="2566" y="3410"/>
              <a:ext cx="0" cy="13"/>
            </a:xfrm>
            <a:prstGeom prst="line">
              <a:avLst/>
            </a:prstGeom>
            <a:noFill/>
            <a:ln w="9525">
              <a:solidFill>
                <a:srgbClr val="000000"/>
              </a:solidFill>
              <a:round/>
              <a:headEnd/>
              <a:tailEnd/>
            </a:ln>
          </p:spPr>
          <p:txBody>
            <a:bodyPr/>
            <a:lstStyle/>
            <a:p>
              <a:endParaRPr lang="en-US"/>
            </a:p>
          </p:txBody>
        </p:sp>
        <p:sp>
          <p:nvSpPr>
            <p:cNvPr id="3415" name="Line 343"/>
            <p:cNvSpPr>
              <a:spLocks noChangeShapeType="1"/>
            </p:cNvSpPr>
            <p:nvPr/>
          </p:nvSpPr>
          <p:spPr bwMode="auto">
            <a:xfrm>
              <a:off x="2600" y="3410"/>
              <a:ext cx="0" cy="13"/>
            </a:xfrm>
            <a:prstGeom prst="line">
              <a:avLst/>
            </a:prstGeom>
            <a:noFill/>
            <a:ln w="9525">
              <a:solidFill>
                <a:srgbClr val="000000"/>
              </a:solidFill>
              <a:round/>
              <a:headEnd/>
              <a:tailEnd/>
            </a:ln>
          </p:spPr>
          <p:txBody>
            <a:bodyPr/>
            <a:lstStyle/>
            <a:p>
              <a:endParaRPr lang="en-US"/>
            </a:p>
          </p:txBody>
        </p:sp>
        <p:sp>
          <p:nvSpPr>
            <p:cNvPr id="3416" name="Line 344"/>
            <p:cNvSpPr>
              <a:spLocks noChangeShapeType="1"/>
            </p:cNvSpPr>
            <p:nvPr/>
          </p:nvSpPr>
          <p:spPr bwMode="auto">
            <a:xfrm>
              <a:off x="2634" y="3410"/>
              <a:ext cx="0" cy="13"/>
            </a:xfrm>
            <a:prstGeom prst="line">
              <a:avLst/>
            </a:prstGeom>
            <a:noFill/>
            <a:ln w="9525">
              <a:solidFill>
                <a:srgbClr val="000000"/>
              </a:solidFill>
              <a:round/>
              <a:headEnd/>
              <a:tailEnd/>
            </a:ln>
          </p:spPr>
          <p:txBody>
            <a:bodyPr/>
            <a:lstStyle/>
            <a:p>
              <a:endParaRPr lang="en-US"/>
            </a:p>
          </p:txBody>
        </p:sp>
        <p:sp>
          <p:nvSpPr>
            <p:cNvPr id="3417" name="Line 345"/>
            <p:cNvSpPr>
              <a:spLocks noChangeShapeType="1"/>
            </p:cNvSpPr>
            <p:nvPr/>
          </p:nvSpPr>
          <p:spPr bwMode="auto">
            <a:xfrm>
              <a:off x="2670" y="3410"/>
              <a:ext cx="0" cy="13"/>
            </a:xfrm>
            <a:prstGeom prst="line">
              <a:avLst/>
            </a:prstGeom>
            <a:noFill/>
            <a:ln w="9525">
              <a:solidFill>
                <a:srgbClr val="000000"/>
              </a:solidFill>
              <a:round/>
              <a:headEnd/>
              <a:tailEnd/>
            </a:ln>
          </p:spPr>
          <p:txBody>
            <a:bodyPr/>
            <a:lstStyle/>
            <a:p>
              <a:endParaRPr lang="en-US"/>
            </a:p>
          </p:txBody>
        </p:sp>
        <p:sp>
          <p:nvSpPr>
            <p:cNvPr id="3418" name="Line 346"/>
            <p:cNvSpPr>
              <a:spLocks noChangeShapeType="1"/>
            </p:cNvSpPr>
            <p:nvPr/>
          </p:nvSpPr>
          <p:spPr bwMode="auto">
            <a:xfrm>
              <a:off x="2704" y="3410"/>
              <a:ext cx="0" cy="21"/>
            </a:xfrm>
            <a:prstGeom prst="line">
              <a:avLst/>
            </a:prstGeom>
            <a:noFill/>
            <a:ln w="9525">
              <a:solidFill>
                <a:srgbClr val="000000"/>
              </a:solidFill>
              <a:round/>
              <a:headEnd/>
              <a:tailEnd/>
            </a:ln>
          </p:spPr>
          <p:txBody>
            <a:bodyPr/>
            <a:lstStyle/>
            <a:p>
              <a:endParaRPr lang="en-US"/>
            </a:p>
          </p:txBody>
        </p:sp>
        <p:sp>
          <p:nvSpPr>
            <p:cNvPr id="3419" name="Line 347"/>
            <p:cNvSpPr>
              <a:spLocks noChangeShapeType="1"/>
            </p:cNvSpPr>
            <p:nvPr/>
          </p:nvSpPr>
          <p:spPr bwMode="auto">
            <a:xfrm>
              <a:off x="2738" y="3410"/>
              <a:ext cx="0" cy="13"/>
            </a:xfrm>
            <a:prstGeom prst="line">
              <a:avLst/>
            </a:prstGeom>
            <a:noFill/>
            <a:ln w="9525">
              <a:solidFill>
                <a:srgbClr val="000000"/>
              </a:solidFill>
              <a:round/>
              <a:headEnd/>
              <a:tailEnd/>
            </a:ln>
          </p:spPr>
          <p:txBody>
            <a:bodyPr/>
            <a:lstStyle/>
            <a:p>
              <a:endParaRPr lang="en-US"/>
            </a:p>
          </p:txBody>
        </p:sp>
        <p:sp>
          <p:nvSpPr>
            <p:cNvPr id="3420" name="Line 348"/>
            <p:cNvSpPr>
              <a:spLocks noChangeShapeType="1"/>
            </p:cNvSpPr>
            <p:nvPr/>
          </p:nvSpPr>
          <p:spPr bwMode="auto">
            <a:xfrm>
              <a:off x="2772" y="3410"/>
              <a:ext cx="0" cy="13"/>
            </a:xfrm>
            <a:prstGeom prst="line">
              <a:avLst/>
            </a:prstGeom>
            <a:noFill/>
            <a:ln w="9525">
              <a:solidFill>
                <a:srgbClr val="000000"/>
              </a:solidFill>
              <a:round/>
              <a:headEnd/>
              <a:tailEnd/>
            </a:ln>
          </p:spPr>
          <p:txBody>
            <a:bodyPr/>
            <a:lstStyle/>
            <a:p>
              <a:endParaRPr lang="en-US"/>
            </a:p>
          </p:txBody>
        </p:sp>
        <p:sp>
          <p:nvSpPr>
            <p:cNvPr id="3421" name="Line 349"/>
            <p:cNvSpPr>
              <a:spLocks noChangeShapeType="1"/>
            </p:cNvSpPr>
            <p:nvPr/>
          </p:nvSpPr>
          <p:spPr bwMode="auto">
            <a:xfrm>
              <a:off x="2806" y="3410"/>
              <a:ext cx="0" cy="13"/>
            </a:xfrm>
            <a:prstGeom prst="line">
              <a:avLst/>
            </a:prstGeom>
            <a:noFill/>
            <a:ln w="9525">
              <a:solidFill>
                <a:srgbClr val="000000"/>
              </a:solidFill>
              <a:round/>
              <a:headEnd/>
              <a:tailEnd/>
            </a:ln>
          </p:spPr>
          <p:txBody>
            <a:bodyPr/>
            <a:lstStyle/>
            <a:p>
              <a:endParaRPr lang="en-US"/>
            </a:p>
          </p:txBody>
        </p:sp>
        <p:sp>
          <p:nvSpPr>
            <p:cNvPr id="3422" name="Line 350"/>
            <p:cNvSpPr>
              <a:spLocks noChangeShapeType="1"/>
            </p:cNvSpPr>
            <p:nvPr/>
          </p:nvSpPr>
          <p:spPr bwMode="auto">
            <a:xfrm>
              <a:off x="2842" y="3410"/>
              <a:ext cx="1" cy="13"/>
            </a:xfrm>
            <a:prstGeom prst="line">
              <a:avLst/>
            </a:prstGeom>
            <a:noFill/>
            <a:ln w="9525">
              <a:solidFill>
                <a:srgbClr val="000000"/>
              </a:solidFill>
              <a:round/>
              <a:headEnd/>
              <a:tailEnd/>
            </a:ln>
          </p:spPr>
          <p:txBody>
            <a:bodyPr/>
            <a:lstStyle/>
            <a:p>
              <a:endParaRPr lang="en-US"/>
            </a:p>
          </p:txBody>
        </p:sp>
        <p:sp>
          <p:nvSpPr>
            <p:cNvPr id="3423" name="Line 351"/>
            <p:cNvSpPr>
              <a:spLocks noChangeShapeType="1"/>
            </p:cNvSpPr>
            <p:nvPr/>
          </p:nvSpPr>
          <p:spPr bwMode="auto">
            <a:xfrm>
              <a:off x="2876" y="3410"/>
              <a:ext cx="0" cy="21"/>
            </a:xfrm>
            <a:prstGeom prst="line">
              <a:avLst/>
            </a:prstGeom>
            <a:noFill/>
            <a:ln w="9525">
              <a:solidFill>
                <a:srgbClr val="000000"/>
              </a:solidFill>
              <a:round/>
              <a:headEnd/>
              <a:tailEnd/>
            </a:ln>
          </p:spPr>
          <p:txBody>
            <a:bodyPr/>
            <a:lstStyle/>
            <a:p>
              <a:endParaRPr lang="en-US"/>
            </a:p>
          </p:txBody>
        </p:sp>
        <p:sp>
          <p:nvSpPr>
            <p:cNvPr id="3424" name="Rectangle 352"/>
            <p:cNvSpPr>
              <a:spLocks noChangeArrowheads="1"/>
            </p:cNvSpPr>
            <p:nvPr/>
          </p:nvSpPr>
          <p:spPr bwMode="auto">
            <a:xfrm>
              <a:off x="2822" y="3432"/>
              <a:ext cx="132" cy="96"/>
            </a:xfrm>
            <a:prstGeom prst="rect">
              <a:avLst/>
            </a:prstGeom>
            <a:noFill/>
            <a:ln w="9525">
              <a:noFill/>
              <a:miter lim="800000"/>
              <a:headEnd/>
              <a:tailEnd/>
            </a:ln>
          </p:spPr>
          <p:txBody>
            <a:bodyPr wrap="none" lIns="0" tIns="0" rIns="0" bIns="0">
              <a:spAutoFit/>
            </a:bodyPr>
            <a:lstStyle/>
            <a:p>
              <a:r>
                <a:rPr lang="en-US" sz="1000" b="1">
                  <a:solidFill>
                    <a:srgbClr val="000000"/>
                  </a:solidFill>
                </a:rPr>
                <a:t>267</a:t>
              </a:r>
              <a:endParaRPr lang="en-US" sz="1000" b="1"/>
            </a:p>
          </p:txBody>
        </p:sp>
        <p:sp>
          <p:nvSpPr>
            <p:cNvPr id="3425" name="Line 353"/>
            <p:cNvSpPr>
              <a:spLocks noChangeShapeType="1"/>
            </p:cNvSpPr>
            <p:nvPr/>
          </p:nvSpPr>
          <p:spPr bwMode="auto">
            <a:xfrm>
              <a:off x="2910" y="3410"/>
              <a:ext cx="0" cy="13"/>
            </a:xfrm>
            <a:prstGeom prst="line">
              <a:avLst/>
            </a:prstGeom>
            <a:noFill/>
            <a:ln w="9525">
              <a:solidFill>
                <a:srgbClr val="000000"/>
              </a:solidFill>
              <a:round/>
              <a:headEnd/>
              <a:tailEnd/>
            </a:ln>
          </p:spPr>
          <p:txBody>
            <a:bodyPr/>
            <a:lstStyle/>
            <a:p>
              <a:endParaRPr lang="en-US"/>
            </a:p>
          </p:txBody>
        </p:sp>
        <p:sp>
          <p:nvSpPr>
            <p:cNvPr id="3426" name="Line 354"/>
            <p:cNvSpPr>
              <a:spLocks noChangeShapeType="1"/>
            </p:cNvSpPr>
            <p:nvPr/>
          </p:nvSpPr>
          <p:spPr bwMode="auto">
            <a:xfrm>
              <a:off x="2944" y="3410"/>
              <a:ext cx="1" cy="13"/>
            </a:xfrm>
            <a:prstGeom prst="line">
              <a:avLst/>
            </a:prstGeom>
            <a:noFill/>
            <a:ln w="9525">
              <a:solidFill>
                <a:srgbClr val="000000"/>
              </a:solidFill>
              <a:round/>
              <a:headEnd/>
              <a:tailEnd/>
            </a:ln>
          </p:spPr>
          <p:txBody>
            <a:bodyPr/>
            <a:lstStyle/>
            <a:p>
              <a:endParaRPr lang="en-US"/>
            </a:p>
          </p:txBody>
        </p:sp>
        <p:sp>
          <p:nvSpPr>
            <p:cNvPr id="3427" name="Line 355"/>
            <p:cNvSpPr>
              <a:spLocks noChangeShapeType="1"/>
            </p:cNvSpPr>
            <p:nvPr/>
          </p:nvSpPr>
          <p:spPr bwMode="auto">
            <a:xfrm>
              <a:off x="2978" y="3410"/>
              <a:ext cx="1" cy="13"/>
            </a:xfrm>
            <a:prstGeom prst="line">
              <a:avLst/>
            </a:prstGeom>
            <a:noFill/>
            <a:ln w="9525">
              <a:solidFill>
                <a:srgbClr val="000000"/>
              </a:solidFill>
              <a:round/>
              <a:headEnd/>
              <a:tailEnd/>
            </a:ln>
          </p:spPr>
          <p:txBody>
            <a:bodyPr/>
            <a:lstStyle/>
            <a:p>
              <a:endParaRPr lang="en-US"/>
            </a:p>
          </p:txBody>
        </p:sp>
        <p:sp>
          <p:nvSpPr>
            <p:cNvPr id="3428" name="Line 356"/>
            <p:cNvSpPr>
              <a:spLocks noChangeShapeType="1"/>
            </p:cNvSpPr>
            <p:nvPr/>
          </p:nvSpPr>
          <p:spPr bwMode="auto">
            <a:xfrm>
              <a:off x="3014" y="3410"/>
              <a:ext cx="1" cy="13"/>
            </a:xfrm>
            <a:prstGeom prst="line">
              <a:avLst/>
            </a:prstGeom>
            <a:noFill/>
            <a:ln w="9525">
              <a:solidFill>
                <a:srgbClr val="000000"/>
              </a:solidFill>
              <a:round/>
              <a:headEnd/>
              <a:tailEnd/>
            </a:ln>
          </p:spPr>
          <p:txBody>
            <a:bodyPr/>
            <a:lstStyle/>
            <a:p>
              <a:endParaRPr lang="en-US"/>
            </a:p>
          </p:txBody>
        </p:sp>
        <p:sp>
          <p:nvSpPr>
            <p:cNvPr id="3429" name="Line 357"/>
            <p:cNvSpPr>
              <a:spLocks noChangeShapeType="1"/>
            </p:cNvSpPr>
            <p:nvPr/>
          </p:nvSpPr>
          <p:spPr bwMode="auto">
            <a:xfrm>
              <a:off x="3048" y="3410"/>
              <a:ext cx="1" cy="21"/>
            </a:xfrm>
            <a:prstGeom prst="line">
              <a:avLst/>
            </a:prstGeom>
            <a:noFill/>
            <a:ln w="9525">
              <a:solidFill>
                <a:srgbClr val="000000"/>
              </a:solidFill>
              <a:round/>
              <a:headEnd/>
              <a:tailEnd/>
            </a:ln>
          </p:spPr>
          <p:txBody>
            <a:bodyPr/>
            <a:lstStyle/>
            <a:p>
              <a:endParaRPr lang="en-US"/>
            </a:p>
          </p:txBody>
        </p:sp>
        <p:sp>
          <p:nvSpPr>
            <p:cNvPr id="3430" name="Line 358"/>
            <p:cNvSpPr>
              <a:spLocks noChangeShapeType="1"/>
            </p:cNvSpPr>
            <p:nvPr/>
          </p:nvSpPr>
          <p:spPr bwMode="auto">
            <a:xfrm>
              <a:off x="3082" y="3410"/>
              <a:ext cx="1" cy="13"/>
            </a:xfrm>
            <a:prstGeom prst="line">
              <a:avLst/>
            </a:prstGeom>
            <a:noFill/>
            <a:ln w="9525">
              <a:solidFill>
                <a:srgbClr val="000000"/>
              </a:solidFill>
              <a:round/>
              <a:headEnd/>
              <a:tailEnd/>
            </a:ln>
          </p:spPr>
          <p:txBody>
            <a:bodyPr/>
            <a:lstStyle/>
            <a:p>
              <a:endParaRPr lang="en-US"/>
            </a:p>
          </p:txBody>
        </p:sp>
        <p:sp>
          <p:nvSpPr>
            <p:cNvPr id="3431" name="Rectangle 359"/>
            <p:cNvSpPr>
              <a:spLocks noChangeArrowheads="1"/>
            </p:cNvSpPr>
            <p:nvPr/>
          </p:nvSpPr>
          <p:spPr bwMode="auto">
            <a:xfrm>
              <a:off x="2295" y="3440"/>
              <a:ext cx="133" cy="96"/>
            </a:xfrm>
            <a:prstGeom prst="rect">
              <a:avLst/>
            </a:prstGeom>
            <a:noFill/>
            <a:ln w="9525">
              <a:noFill/>
              <a:miter lim="800000"/>
              <a:headEnd/>
              <a:tailEnd/>
            </a:ln>
          </p:spPr>
          <p:txBody>
            <a:bodyPr wrap="none" lIns="0" tIns="0" rIns="0" bIns="0">
              <a:spAutoFit/>
            </a:bodyPr>
            <a:lstStyle/>
            <a:p>
              <a:r>
                <a:rPr lang="en-US" sz="1000" b="1">
                  <a:solidFill>
                    <a:srgbClr val="000000"/>
                  </a:solidFill>
                </a:rPr>
                <a:t>m/z</a:t>
              </a:r>
              <a:endParaRPr lang="en-US" sz="1000" b="1"/>
            </a:p>
          </p:txBody>
        </p:sp>
        <p:sp>
          <p:nvSpPr>
            <p:cNvPr id="3432" name="Line 360"/>
            <p:cNvSpPr>
              <a:spLocks noChangeShapeType="1"/>
            </p:cNvSpPr>
            <p:nvPr/>
          </p:nvSpPr>
          <p:spPr bwMode="auto">
            <a:xfrm>
              <a:off x="1499" y="3410"/>
              <a:ext cx="0" cy="21"/>
            </a:xfrm>
            <a:prstGeom prst="line">
              <a:avLst/>
            </a:prstGeom>
            <a:noFill/>
            <a:ln w="9525">
              <a:solidFill>
                <a:srgbClr val="000000"/>
              </a:solidFill>
              <a:round/>
              <a:headEnd/>
              <a:tailEnd/>
            </a:ln>
          </p:spPr>
          <p:txBody>
            <a:bodyPr/>
            <a:lstStyle/>
            <a:p>
              <a:endParaRPr lang="en-US"/>
            </a:p>
          </p:txBody>
        </p:sp>
        <p:sp>
          <p:nvSpPr>
            <p:cNvPr id="3433" name="Line 361"/>
            <p:cNvSpPr>
              <a:spLocks noChangeShapeType="1"/>
            </p:cNvSpPr>
            <p:nvPr/>
          </p:nvSpPr>
          <p:spPr bwMode="auto">
            <a:xfrm>
              <a:off x="1533" y="3410"/>
              <a:ext cx="0" cy="13"/>
            </a:xfrm>
            <a:prstGeom prst="line">
              <a:avLst/>
            </a:prstGeom>
            <a:noFill/>
            <a:ln w="9525">
              <a:solidFill>
                <a:srgbClr val="000000"/>
              </a:solidFill>
              <a:round/>
              <a:headEnd/>
              <a:tailEnd/>
            </a:ln>
          </p:spPr>
          <p:txBody>
            <a:bodyPr/>
            <a:lstStyle/>
            <a:p>
              <a:endParaRPr lang="en-US"/>
            </a:p>
          </p:txBody>
        </p:sp>
        <p:sp>
          <p:nvSpPr>
            <p:cNvPr id="3434" name="Line 362"/>
            <p:cNvSpPr>
              <a:spLocks noChangeShapeType="1"/>
            </p:cNvSpPr>
            <p:nvPr/>
          </p:nvSpPr>
          <p:spPr bwMode="auto">
            <a:xfrm>
              <a:off x="1567" y="3410"/>
              <a:ext cx="0" cy="13"/>
            </a:xfrm>
            <a:prstGeom prst="line">
              <a:avLst/>
            </a:prstGeom>
            <a:noFill/>
            <a:ln w="9525">
              <a:solidFill>
                <a:srgbClr val="000000"/>
              </a:solidFill>
              <a:round/>
              <a:headEnd/>
              <a:tailEnd/>
            </a:ln>
          </p:spPr>
          <p:txBody>
            <a:bodyPr/>
            <a:lstStyle/>
            <a:p>
              <a:endParaRPr lang="en-US"/>
            </a:p>
          </p:txBody>
        </p:sp>
        <p:sp>
          <p:nvSpPr>
            <p:cNvPr id="3435" name="Line 363"/>
            <p:cNvSpPr>
              <a:spLocks noChangeShapeType="1"/>
            </p:cNvSpPr>
            <p:nvPr/>
          </p:nvSpPr>
          <p:spPr bwMode="auto">
            <a:xfrm>
              <a:off x="1601" y="3410"/>
              <a:ext cx="0" cy="13"/>
            </a:xfrm>
            <a:prstGeom prst="line">
              <a:avLst/>
            </a:prstGeom>
            <a:noFill/>
            <a:ln w="9525">
              <a:solidFill>
                <a:srgbClr val="000000"/>
              </a:solidFill>
              <a:round/>
              <a:headEnd/>
              <a:tailEnd/>
            </a:ln>
          </p:spPr>
          <p:txBody>
            <a:bodyPr/>
            <a:lstStyle/>
            <a:p>
              <a:endParaRPr lang="en-US"/>
            </a:p>
          </p:txBody>
        </p:sp>
        <p:sp>
          <p:nvSpPr>
            <p:cNvPr id="3436" name="Line 364"/>
            <p:cNvSpPr>
              <a:spLocks noChangeShapeType="1"/>
            </p:cNvSpPr>
            <p:nvPr/>
          </p:nvSpPr>
          <p:spPr bwMode="auto">
            <a:xfrm>
              <a:off x="1635" y="3410"/>
              <a:ext cx="0" cy="13"/>
            </a:xfrm>
            <a:prstGeom prst="line">
              <a:avLst/>
            </a:prstGeom>
            <a:noFill/>
            <a:ln w="9525">
              <a:solidFill>
                <a:srgbClr val="000000"/>
              </a:solidFill>
              <a:round/>
              <a:headEnd/>
              <a:tailEnd/>
            </a:ln>
          </p:spPr>
          <p:txBody>
            <a:bodyPr/>
            <a:lstStyle/>
            <a:p>
              <a:endParaRPr lang="en-US"/>
            </a:p>
          </p:txBody>
        </p:sp>
        <p:sp>
          <p:nvSpPr>
            <p:cNvPr id="3437" name="Line 365"/>
            <p:cNvSpPr>
              <a:spLocks noChangeShapeType="1"/>
            </p:cNvSpPr>
            <p:nvPr/>
          </p:nvSpPr>
          <p:spPr bwMode="auto">
            <a:xfrm>
              <a:off x="1671" y="3410"/>
              <a:ext cx="0" cy="21"/>
            </a:xfrm>
            <a:prstGeom prst="line">
              <a:avLst/>
            </a:prstGeom>
            <a:noFill/>
            <a:ln w="9525">
              <a:solidFill>
                <a:srgbClr val="000000"/>
              </a:solidFill>
              <a:round/>
              <a:headEnd/>
              <a:tailEnd/>
            </a:ln>
          </p:spPr>
          <p:txBody>
            <a:bodyPr/>
            <a:lstStyle/>
            <a:p>
              <a:endParaRPr lang="en-US"/>
            </a:p>
          </p:txBody>
        </p:sp>
        <p:sp>
          <p:nvSpPr>
            <p:cNvPr id="3438" name="Line 366"/>
            <p:cNvSpPr>
              <a:spLocks noChangeShapeType="1"/>
            </p:cNvSpPr>
            <p:nvPr/>
          </p:nvSpPr>
          <p:spPr bwMode="auto">
            <a:xfrm>
              <a:off x="1705" y="3410"/>
              <a:ext cx="0" cy="13"/>
            </a:xfrm>
            <a:prstGeom prst="line">
              <a:avLst/>
            </a:prstGeom>
            <a:noFill/>
            <a:ln w="9525">
              <a:solidFill>
                <a:srgbClr val="000000"/>
              </a:solidFill>
              <a:round/>
              <a:headEnd/>
              <a:tailEnd/>
            </a:ln>
          </p:spPr>
          <p:txBody>
            <a:bodyPr/>
            <a:lstStyle/>
            <a:p>
              <a:endParaRPr lang="en-US"/>
            </a:p>
          </p:txBody>
        </p:sp>
        <p:sp>
          <p:nvSpPr>
            <p:cNvPr id="3439" name="Line 367"/>
            <p:cNvSpPr>
              <a:spLocks noChangeShapeType="1"/>
            </p:cNvSpPr>
            <p:nvPr/>
          </p:nvSpPr>
          <p:spPr bwMode="auto">
            <a:xfrm>
              <a:off x="1739" y="3410"/>
              <a:ext cx="0" cy="13"/>
            </a:xfrm>
            <a:prstGeom prst="line">
              <a:avLst/>
            </a:prstGeom>
            <a:noFill/>
            <a:ln w="9525">
              <a:solidFill>
                <a:srgbClr val="000000"/>
              </a:solidFill>
              <a:round/>
              <a:headEnd/>
              <a:tailEnd/>
            </a:ln>
          </p:spPr>
          <p:txBody>
            <a:bodyPr/>
            <a:lstStyle/>
            <a:p>
              <a:endParaRPr lang="en-US"/>
            </a:p>
          </p:txBody>
        </p:sp>
        <p:sp>
          <p:nvSpPr>
            <p:cNvPr id="3440" name="Line 368"/>
            <p:cNvSpPr>
              <a:spLocks noChangeShapeType="1"/>
            </p:cNvSpPr>
            <p:nvPr/>
          </p:nvSpPr>
          <p:spPr bwMode="auto">
            <a:xfrm>
              <a:off x="1773" y="3410"/>
              <a:ext cx="0" cy="13"/>
            </a:xfrm>
            <a:prstGeom prst="line">
              <a:avLst/>
            </a:prstGeom>
            <a:noFill/>
            <a:ln w="9525">
              <a:solidFill>
                <a:srgbClr val="000000"/>
              </a:solidFill>
              <a:round/>
              <a:headEnd/>
              <a:tailEnd/>
            </a:ln>
          </p:spPr>
          <p:txBody>
            <a:bodyPr/>
            <a:lstStyle/>
            <a:p>
              <a:endParaRPr lang="en-US"/>
            </a:p>
          </p:txBody>
        </p:sp>
        <p:sp>
          <p:nvSpPr>
            <p:cNvPr id="3441" name="Line 369"/>
            <p:cNvSpPr>
              <a:spLocks noChangeShapeType="1"/>
            </p:cNvSpPr>
            <p:nvPr/>
          </p:nvSpPr>
          <p:spPr bwMode="auto">
            <a:xfrm>
              <a:off x="1807" y="3410"/>
              <a:ext cx="0" cy="13"/>
            </a:xfrm>
            <a:prstGeom prst="line">
              <a:avLst/>
            </a:prstGeom>
            <a:noFill/>
            <a:ln w="9525">
              <a:solidFill>
                <a:srgbClr val="000000"/>
              </a:solidFill>
              <a:round/>
              <a:headEnd/>
              <a:tailEnd/>
            </a:ln>
          </p:spPr>
          <p:txBody>
            <a:bodyPr/>
            <a:lstStyle/>
            <a:p>
              <a:endParaRPr lang="en-US"/>
            </a:p>
          </p:txBody>
        </p:sp>
        <p:sp>
          <p:nvSpPr>
            <p:cNvPr id="3442" name="Line 370"/>
            <p:cNvSpPr>
              <a:spLocks noChangeShapeType="1"/>
            </p:cNvSpPr>
            <p:nvPr/>
          </p:nvSpPr>
          <p:spPr bwMode="auto">
            <a:xfrm>
              <a:off x="1843" y="3410"/>
              <a:ext cx="0" cy="21"/>
            </a:xfrm>
            <a:prstGeom prst="line">
              <a:avLst/>
            </a:prstGeom>
            <a:noFill/>
            <a:ln w="9525">
              <a:solidFill>
                <a:srgbClr val="000000"/>
              </a:solidFill>
              <a:round/>
              <a:headEnd/>
              <a:tailEnd/>
            </a:ln>
          </p:spPr>
          <p:txBody>
            <a:bodyPr/>
            <a:lstStyle/>
            <a:p>
              <a:endParaRPr lang="en-US"/>
            </a:p>
          </p:txBody>
        </p:sp>
        <p:sp>
          <p:nvSpPr>
            <p:cNvPr id="3443" name="Line 371"/>
            <p:cNvSpPr>
              <a:spLocks noChangeShapeType="1"/>
            </p:cNvSpPr>
            <p:nvPr/>
          </p:nvSpPr>
          <p:spPr bwMode="auto">
            <a:xfrm>
              <a:off x="1877" y="3410"/>
              <a:ext cx="0" cy="13"/>
            </a:xfrm>
            <a:prstGeom prst="line">
              <a:avLst/>
            </a:prstGeom>
            <a:noFill/>
            <a:ln w="9525">
              <a:solidFill>
                <a:srgbClr val="000000"/>
              </a:solidFill>
              <a:round/>
              <a:headEnd/>
              <a:tailEnd/>
            </a:ln>
          </p:spPr>
          <p:txBody>
            <a:bodyPr/>
            <a:lstStyle/>
            <a:p>
              <a:endParaRPr lang="en-US"/>
            </a:p>
          </p:txBody>
        </p:sp>
        <p:sp>
          <p:nvSpPr>
            <p:cNvPr id="3444" name="Line 372"/>
            <p:cNvSpPr>
              <a:spLocks noChangeShapeType="1"/>
            </p:cNvSpPr>
            <p:nvPr/>
          </p:nvSpPr>
          <p:spPr bwMode="auto">
            <a:xfrm>
              <a:off x="1911" y="3410"/>
              <a:ext cx="1" cy="13"/>
            </a:xfrm>
            <a:prstGeom prst="line">
              <a:avLst/>
            </a:prstGeom>
            <a:noFill/>
            <a:ln w="9525">
              <a:solidFill>
                <a:srgbClr val="000000"/>
              </a:solidFill>
              <a:round/>
              <a:headEnd/>
              <a:tailEnd/>
            </a:ln>
          </p:spPr>
          <p:txBody>
            <a:bodyPr/>
            <a:lstStyle/>
            <a:p>
              <a:endParaRPr lang="en-US"/>
            </a:p>
          </p:txBody>
        </p:sp>
        <p:sp>
          <p:nvSpPr>
            <p:cNvPr id="3445" name="Line 373"/>
            <p:cNvSpPr>
              <a:spLocks noChangeShapeType="1"/>
            </p:cNvSpPr>
            <p:nvPr/>
          </p:nvSpPr>
          <p:spPr bwMode="auto">
            <a:xfrm>
              <a:off x="1945" y="3410"/>
              <a:ext cx="0" cy="13"/>
            </a:xfrm>
            <a:prstGeom prst="line">
              <a:avLst/>
            </a:prstGeom>
            <a:noFill/>
            <a:ln w="9525">
              <a:solidFill>
                <a:srgbClr val="000000"/>
              </a:solidFill>
              <a:round/>
              <a:headEnd/>
              <a:tailEnd/>
            </a:ln>
          </p:spPr>
          <p:txBody>
            <a:bodyPr/>
            <a:lstStyle/>
            <a:p>
              <a:endParaRPr lang="en-US"/>
            </a:p>
          </p:txBody>
        </p:sp>
        <p:sp>
          <p:nvSpPr>
            <p:cNvPr id="3446" name="Line 374"/>
            <p:cNvSpPr>
              <a:spLocks noChangeShapeType="1"/>
            </p:cNvSpPr>
            <p:nvPr/>
          </p:nvSpPr>
          <p:spPr bwMode="auto">
            <a:xfrm>
              <a:off x="1979" y="3410"/>
              <a:ext cx="0" cy="13"/>
            </a:xfrm>
            <a:prstGeom prst="line">
              <a:avLst/>
            </a:prstGeom>
            <a:noFill/>
            <a:ln w="9525">
              <a:solidFill>
                <a:srgbClr val="000000"/>
              </a:solidFill>
              <a:round/>
              <a:headEnd/>
              <a:tailEnd/>
            </a:ln>
          </p:spPr>
          <p:txBody>
            <a:bodyPr/>
            <a:lstStyle/>
            <a:p>
              <a:endParaRPr lang="en-US"/>
            </a:p>
          </p:txBody>
        </p:sp>
        <p:sp>
          <p:nvSpPr>
            <p:cNvPr id="3447" name="Line 375"/>
            <p:cNvSpPr>
              <a:spLocks noChangeShapeType="1"/>
            </p:cNvSpPr>
            <p:nvPr/>
          </p:nvSpPr>
          <p:spPr bwMode="auto">
            <a:xfrm>
              <a:off x="2015" y="3410"/>
              <a:ext cx="0" cy="21"/>
            </a:xfrm>
            <a:prstGeom prst="line">
              <a:avLst/>
            </a:prstGeom>
            <a:noFill/>
            <a:ln w="9525">
              <a:solidFill>
                <a:srgbClr val="000000"/>
              </a:solidFill>
              <a:round/>
              <a:headEnd/>
              <a:tailEnd/>
            </a:ln>
          </p:spPr>
          <p:txBody>
            <a:bodyPr/>
            <a:lstStyle/>
            <a:p>
              <a:endParaRPr lang="en-US"/>
            </a:p>
          </p:txBody>
        </p:sp>
        <p:sp>
          <p:nvSpPr>
            <p:cNvPr id="3448" name="Line 376"/>
            <p:cNvSpPr>
              <a:spLocks noChangeShapeType="1"/>
            </p:cNvSpPr>
            <p:nvPr/>
          </p:nvSpPr>
          <p:spPr bwMode="auto">
            <a:xfrm>
              <a:off x="2049" y="3410"/>
              <a:ext cx="1" cy="13"/>
            </a:xfrm>
            <a:prstGeom prst="line">
              <a:avLst/>
            </a:prstGeom>
            <a:noFill/>
            <a:ln w="9525">
              <a:solidFill>
                <a:srgbClr val="000000"/>
              </a:solidFill>
              <a:round/>
              <a:headEnd/>
              <a:tailEnd/>
            </a:ln>
          </p:spPr>
          <p:txBody>
            <a:bodyPr/>
            <a:lstStyle/>
            <a:p>
              <a:endParaRPr lang="en-US"/>
            </a:p>
          </p:txBody>
        </p:sp>
        <p:sp>
          <p:nvSpPr>
            <p:cNvPr id="3449" name="Line 377"/>
            <p:cNvSpPr>
              <a:spLocks noChangeShapeType="1"/>
            </p:cNvSpPr>
            <p:nvPr/>
          </p:nvSpPr>
          <p:spPr bwMode="auto">
            <a:xfrm>
              <a:off x="2083" y="3410"/>
              <a:ext cx="1" cy="13"/>
            </a:xfrm>
            <a:prstGeom prst="line">
              <a:avLst/>
            </a:prstGeom>
            <a:noFill/>
            <a:ln w="9525">
              <a:solidFill>
                <a:srgbClr val="000000"/>
              </a:solidFill>
              <a:round/>
              <a:headEnd/>
              <a:tailEnd/>
            </a:ln>
          </p:spPr>
          <p:txBody>
            <a:bodyPr/>
            <a:lstStyle/>
            <a:p>
              <a:endParaRPr lang="en-US"/>
            </a:p>
          </p:txBody>
        </p:sp>
        <p:sp>
          <p:nvSpPr>
            <p:cNvPr id="3450" name="Line 378"/>
            <p:cNvSpPr>
              <a:spLocks noChangeShapeType="1"/>
            </p:cNvSpPr>
            <p:nvPr/>
          </p:nvSpPr>
          <p:spPr bwMode="auto">
            <a:xfrm>
              <a:off x="2117" y="3410"/>
              <a:ext cx="1" cy="13"/>
            </a:xfrm>
            <a:prstGeom prst="line">
              <a:avLst/>
            </a:prstGeom>
            <a:noFill/>
            <a:ln w="9525">
              <a:solidFill>
                <a:srgbClr val="000000"/>
              </a:solidFill>
              <a:round/>
              <a:headEnd/>
              <a:tailEnd/>
            </a:ln>
          </p:spPr>
          <p:txBody>
            <a:bodyPr/>
            <a:lstStyle/>
            <a:p>
              <a:endParaRPr lang="en-US"/>
            </a:p>
          </p:txBody>
        </p:sp>
        <p:sp>
          <p:nvSpPr>
            <p:cNvPr id="3451" name="Line 379"/>
            <p:cNvSpPr>
              <a:spLocks noChangeShapeType="1"/>
            </p:cNvSpPr>
            <p:nvPr/>
          </p:nvSpPr>
          <p:spPr bwMode="auto">
            <a:xfrm>
              <a:off x="2151" y="3410"/>
              <a:ext cx="1" cy="13"/>
            </a:xfrm>
            <a:prstGeom prst="line">
              <a:avLst/>
            </a:prstGeom>
            <a:noFill/>
            <a:ln w="9525">
              <a:solidFill>
                <a:srgbClr val="000000"/>
              </a:solidFill>
              <a:round/>
              <a:headEnd/>
              <a:tailEnd/>
            </a:ln>
          </p:spPr>
          <p:txBody>
            <a:bodyPr/>
            <a:lstStyle/>
            <a:p>
              <a:endParaRPr lang="en-US"/>
            </a:p>
          </p:txBody>
        </p:sp>
        <p:sp>
          <p:nvSpPr>
            <p:cNvPr id="3452" name="Line 380"/>
            <p:cNvSpPr>
              <a:spLocks noChangeShapeType="1"/>
            </p:cNvSpPr>
            <p:nvPr/>
          </p:nvSpPr>
          <p:spPr bwMode="auto">
            <a:xfrm>
              <a:off x="2188" y="3410"/>
              <a:ext cx="0" cy="21"/>
            </a:xfrm>
            <a:prstGeom prst="line">
              <a:avLst/>
            </a:prstGeom>
            <a:noFill/>
            <a:ln w="9525">
              <a:solidFill>
                <a:srgbClr val="000000"/>
              </a:solidFill>
              <a:round/>
              <a:headEnd/>
              <a:tailEnd/>
            </a:ln>
          </p:spPr>
          <p:txBody>
            <a:bodyPr/>
            <a:lstStyle/>
            <a:p>
              <a:endParaRPr lang="en-US"/>
            </a:p>
          </p:txBody>
        </p:sp>
        <p:sp>
          <p:nvSpPr>
            <p:cNvPr id="3453" name="Line 381"/>
            <p:cNvSpPr>
              <a:spLocks noChangeShapeType="1"/>
            </p:cNvSpPr>
            <p:nvPr/>
          </p:nvSpPr>
          <p:spPr bwMode="auto">
            <a:xfrm>
              <a:off x="2221" y="3410"/>
              <a:ext cx="1" cy="13"/>
            </a:xfrm>
            <a:prstGeom prst="line">
              <a:avLst/>
            </a:prstGeom>
            <a:noFill/>
            <a:ln w="9525">
              <a:solidFill>
                <a:srgbClr val="000000"/>
              </a:solidFill>
              <a:round/>
              <a:headEnd/>
              <a:tailEnd/>
            </a:ln>
          </p:spPr>
          <p:txBody>
            <a:bodyPr/>
            <a:lstStyle/>
            <a:p>
              <a:endParaRPr lang="en-US"/>
            </a:p>
          </p:txBody>
        </p:sp>
        <p:sp>
          <p:nvSpPr>
            <p:cNvPr id="3454" name="Line 382"/>
            <p:cNvSpPr>
              <a:spLocks noChangeShapeType="1"/>
            </p:cNvSpPr>
            <p:nvPr/>
          </p:nvSpPr>
          <p:spPr bwMode="auto">
            <a:xfrm>
              <a:off x="2255" y="3410"/>
              <a:ext cx="1" cy="13"/>
            </a:xfrm>
            <a:prstGeom prst="line">
              <a:avLst/>
            </a:prstGeom>
            <a:noFill/>
            <a:ln w="9525">
              <a:solidFill>
                <a:srgbClr val="000000"/>
              </a:solidFill>
              <a:round/>
              <a:headEnd/>
              <a:tailEnd/>
            </a:ln>
          </p:spPr>
          <p:txBody>
            <a:bodyPr/>
            <a:lstStyle/>
            <a:p>
              <a:endParaRPr lang="en-US"/>
            </a:p>
          </p:txBody>
        </p:sp>
        <p:sp>
          <p:nvSpPr>
            <p:cNvPr id="3455" name="Line 383"/>
            <p:cNvSpPr>
              <a:spLocks noChangeShapeType="1"/>
            </p:cNvSpPr>
            <p:nvPr/>
          </p:nvSpPr>
          <p:spPr bwMode="auto">
            <a:xfrm>
              <a:off x="2290" y="3410"/>
              <a:ext cx="0" cy="13"/>
            </a:xfrm>
            <a:prstGeom prst="line">
              <a:avLst/>
            </a:prstGeom>
            <a:noFill/>
            <a:ln w="9525">
              <a:solidFill>
                <a:srgbClr val="000000"/>
              </a:solidFill>
              <a:round/>
              <a:headEnd/>
              <a:tailEnd/>
            </a:ln>
          </p:spPr>
          <p:txBody>
            <a:bodyPr/>
            <a:lstStyle/>
            <a:p>
              <a:endParaRPr lang="en-US"/>
            </a:p>
          </p:txBody>
        </p:sp>
        <p:sp>
          <p:nvSpPr>
            <p:cNvPr id="3456" name="Line 384"/>
            <p:cNvSpPr>
              <a:spLocks noChangeShapeType="1"/>
            </p:cNvSpPr>
            <p:nvPr/>
          </p:nvSpPr>
          <p:spPr bwMode="auto">
            <a:xfrm>
              <a:off x="2323" y="3410"/>
              <a:ext cx="1" cy="13"/>
            </a:xfrm>
            <a:prstGeom prst="line">
              <a:avLst/>
            </a:prstGeom>
            <a:noFill/>
            <a:ln w="9525">
              <a:solidFill>
                <a:srgbClr val="000000"/>
              </a:solidFill>
              <a:round/>
              <a:headEnd/>
              <a:tailEnd/>
            </a:ln>
          </p:spPr>
          <p:txBody>
            <a:bodyPr/>
            <a:lstStyle/>
            <a:p>
              <a:endParaRPr lang="en-US"/>
            </a:p>
          </p:txBody>
        </p:sp>
        <p:sp>
          <p:nvSpPr>
            <p:cNvPr id="3457" name="Line 385"/>
            <p:cNvSpPr>
              <a:spLocks noChangeShapeType="1"/>
            </p:cNvSpPr>
            <p:nvPr/>
          </p:nvSpPr>
          <p:spPr bwMode="auto">
            <a:xfrm>
              <a:off x="2360" y="3410"/>
              <a:ext cx="0" cy="21"/>
            </a:xfrm>
            <a:prstGeom prst="line">
              <a:avLst/>
            </a:prstGeom>
            <a:noFill/>
            <a:ln w="9525">
              <a:solidFill>
                <a:srgbClr val="000000"/>
              </a:solidFill>
              <a:round/>
              <a:headEnd/>
              <a:tailEnd/>
            </a:ln>
          </p:spPr>
          <p:txBody>
            <a:bodyPr/>
            <a:lstStyle/>
            <a:p>
              <a:endParaRPr lang="en-US"/>
            </a:p>
          </p:txBody>
        </p:sp>
        <p:sp>
          <p:nvSpPr>
            <p:cNvPr id="3458" name="Line 386"/>
            <p:cNvSpPr>
              <a:spLocks noChangeShapeType="1"/>
            </p:cNvSpPr>
            <p:nvPr/>
          </p:nvSpPr>
          <p:spPr bwMode="auto">
            <a:xfrm>
              <a:off x="2394" y="3410"/>
              <a:ext cx="0" cy="13"/>
            </a:xfrm>
            <a:prstGeom prst="line">
              <a:avLst/>
            </a:prstGeom>
            <a:noFill/>
            <a:ln w="9525">
              <a:solidFill>
                <a:srgbClr val="000000"/>
              </a:solidFill>
              <a:round/>
              <a:headEnd/>
              <a:tailEnd/>
            </a:ln>
          </p:spPr>
          <p:txBody>
            <a:bodyPr/>
            <a:lstStyle/>
            <a:p>
              <a:endParaRPr lang="en-US"/>
            </a:p>
          </p:txBody>
        </p:sp>
        <p:sp>
          <p:nvSpPr>
            <p:cNvPr id="3459" name="Line 387"/>
            <p:cNvSpPr>
              <a:spLocks noChangeShapeType="1"/>
            </p:cNvSpPr>
            <p:nvPr/>
          </p:nvSpPr>
          <p:spPr bwMode="auto">
            <a:xfrm>
              <a:off x="2427" y="3410"/>
              <a:ext cx="1" cy="13"/>
            </a:xfrm>
            <a:prstGeom prst="line">
              <a:avLst/>
            </a:prstGeom>
            <a:noFill/>
            <a:ln w="9525">
              <a:solidFill>
                <a:srgbClr val="000000"/>
              </a:solidFill>
              <a:round/>
              <a:headEnd/>
              <a:tailEnd/>
            </a:ln>
          </p:spPr>
          <p:txBody>
            <a:bodyPr/>
            <a:lstStyle/>
            <a:p>
              <a:endParaRPr lang="en-US"/>
            </a:p>
          </p:txBody>
        </p:sp>
        <p:sp>
          <p:nvSpPr>
            <p:cNvPr id="3460" name="Line 388"/>
            <p:cNvSpPr>
              <a:spLocks noChangeShapeType="1"/>
            </p:cNvSpPr>
            <p:nvPr/>
          </p:nvSpPr>
          <p:spPr bwMode="auto">
            <a:xfrm>
              <a:off x="2462" y="3410"/>
              <a:ext cx="0" cy="13"/>
            </a:xfrm>
            <a:prstGeom prst="line">
              <a:avLst/>
            </a:prstGeom>
            <a:noFill/>
            <a:ln w="9525">
              <a:solidFill>
                <a:srgbClr val="000000"/>
              </a:solidFill>
              <a:round/>
              <a:headEnd/>
              <a:tailEnd/>
            </a:ln>
          </p:spPr>
          <p:txBody>
            <a:bodyPr/>
            <a:lstStyle/>
            <a:p>
              <a:endParaRPr lang="en-US"/>
            </a:p>
          </p:txBody>
        </p:sp>
        <p:sp>
          <p:nvSpPr>
            <p:cNvPr id="3461" name="Line 389"/>
            <p:cNvSpPr>
              <a:spLocks noChangeShapeType="1"/>
            </p:cNvSpPr>
            <p:nvPr/>
          </p:nvSpPr>
          <p:spPr bwMode="auto">
            <a:xfrm>
              <a:off x="2498" y="3410"/>
              <a:ext cx="0" cy="13"/>
            </a:xfrm>
            <a:prstGeom prst="line">
              <a:avLst/>
            </a:prstGeom>
            <a:noFill/>
            <a:ln w="9525">
              <a:solidFill>
                <a:srgbClr val="000000"/>
              </a:solidFill>
              <a:round/>
              <a:headEnd/>
              <a:tailEnd/>
            </a:ln>
          </p:spPr>
          <p:txBody>
            <a:bodyPr/>
            <a:lstStyle/>
            <a:p>
              <a:endParaRPr lang="en-US"/>
            </a:p>
          </p:txBody>
        </p:sp>
        <p:sp>
          <p:nvSpPr>
            <p:cNvPr id="3462" name="Line 390"/>
            <p:cNvSpPr>
              <a:spLocks noChangeShapeType="1"/>
            </p:cNvSpPr>
            <p:nvPr/>
          </p:nvSpPr>
          <p:spPr bwMode="auto">
            <a:xfrm>
              <a:off x="2532" y="3410"/>
              <a:ext cx="0" cy="21"/>
            </a:xfrm>
            <a:prstGeom prst="line">
              <a:avLst/>
            </a:prstGeom>
            <a:noFill/>
            <a:ln w="9525">
              <a:solidFill>
                <a:srgbClr val="000000"/>
              </a:solidFill>
              <a:round/>
              <a:headEnd/>
              <a:tailEnd/>
            </a:ln>
          </p:spPr>
          <p:txBody>
            <a:bodyPr/>
            <a:lstStyle/>
            <a:p>
              <a:endParaRPr lang="en-US"/>
            </a:p>
          </p:txBody>
        </p:sp>
        <p:sp>
          <p:nvSpPr>
            <p:cNvPr id="3463" name="Line 391"/>
            <p:cNvSpPr>
              <a:spLocks noChangeShapeType="1"/>
            </p:cNvSpPr>
            <p:nvPr/>
          </p:nvSpPr>
          <p:spPr bwMode="auto">
            <a:xfrm>
              <a:off x="2566" y="3410"/>
              <a:ext cx="0" cy="13"/>
            </a:xfrm>
            <a:prstGeom prst="line">
              <a:avLst/>
            </a:prstGeom>
            <a:noFill/>
            <a:ln w="9525">
              <a:solidFill>
                <a:srgbClr val="000000"/>
              </a:solidFill>
              <a:round/>
              <a:headEnd/>
              <a:tailEnd/>
            </a:ln>
          </p:spPr>
          <p:txBody>
            <a:bodyPr/>
            <a:lstStyle/>
            <a:p>
              <a:endParaRPr lang="en-US"/>
            </a:p>
          </p:txBody>
        </p:sp>
        <p:sp>
          <p:nvSpPr>
            <p:cNvPr id="3464" name="Line 392"/>
            <p:cNvSpPr>
              <a:spLocks noChangeShapeType="1"/>
            </p:cNvSpPr>
            <p:nvPr/>
          </p:nvSpPr>
          <p:spPr bwMode="auto">
            <a:xfrm>
              <a:off x="2600" y="3410"/>
              <a:ext cx="0" cy="13"/>
            </a:xfrm>
            <a:prstGeom prst="line">
              <a:avLst/>
            </a:prstGeom>
            <a:noFill/>
            <a:ln w="9525">
              <a:solidFill>
                <a:srgbClr val="000000"/>
              </a:solidFill>
              <a:round/>
              <a:headEnd/>
              <a:tailEnd/>
            </a:ln>
          </p:spPr>
          <p:txBody>
            <a:bodyPr/>
            <a:lstStyle/>
            <a:p>
              <a:endParaRPr lang="en-US"/>
            </a:p>
          </p:txBody>
        </p:sp>
        <p:sp>
          <p:nvSpPr>
            <p:cNvPr id="3465" name="Line 393"/>
            <p:cNvSpPr>
              <a:spLocks noChangeShapeType="1"/>
            </p:cNvSpPr>
            <p:nvPr/>
          </p:nvSpPr>
          <p:spPr bwMode="auto">
            <a:xfrm>
              <a:off x="2634" y="3410"/>
              <a:ext cx="0" cy="13"/>
            </a:xfrm>
            <a:prstGeom prst="line">
              <a:avLst/>
            </a:prstGeom>
            <a:noFill/>
            <a:ln w="9525">
              <a:solidFill>
                <a:srgbClr val="000000"/>
              </a:solidFill>
              <a:round/>
              <a:headEnd/>
              <a:tailEnd/>
            </a:ln>
          </p:spPr>
          <p:txBody>
            <a:bodyPr/>
            <a:lstStyle/>
            <a:p>
              <a:endParaRPr lang="en-US"/>
            </a:p>
          </p:txBody>
        </p:sp>
        <p:sp>
          <p:nvSpPr>
            <p:cNvPr id="3466" name="Line 394"/>
            <p:cNvSpPr>
              <a:spLocks noChangeShapeType="1"/>
            </p:cNvSpPr>
            <p:nvPr/>
          </p:nvSpPr>
          <p:spPr bwMode="auto">
            <a:xfrm>
              <a:off x="2670" y="3410"/>
              <a:ext cx="0" cy="13"/>
            </a:xfrm>
            <a:prstGeom prst="line">
              <a:avLst/>
            </a:prstGeom>
            <a:noFill/>
            <a:ln w="9525">
              <a:solidFill>
                <a:srgbClr val="000000"/>
              </a:solidFill>
              <a:round/>
              <a:headEnd/>
              <a:tailEnd/>
            </a:ln>
          </p:spPr>
          <p:txBody>
            <a:bodyPr/>
            <a:lstStyle/>
            <a:p>
              <a:endParaRPr lang="en-US"/>
            </a:p>
          </p:txBody>
        </p:sp>
        <p:sp>
          <p:nvSpPr>
            <p:cNvPr id="3467" name="Line 395"/>
            <p:cNvSpPr>
              <a:spLocks noChangeShapeType="1"/>
            </p:cNvSpPr>
            <p:nvPr/>
          </p:nvSpPr>
          <p:spPr bwMode="auto">
            <a:xfrm>
              <a:off x="2704" y="3410"/>
              <a:ext cx="0" cy="21"/>
            </a:xfrm>
            <a:prstGeom prst="line">
              <a:avLst/>
            </a:prstGeom>
            <a:noFill/>
            <a:ln w="9525">
              <a:solidFill>
                <a:srgbClr val="000000"/>
              </a:solidFill>
              <a:round/>
              <a:headEnd/>
              <a:tailEnd/>
            </a:ln>
          </p:spPr>
          <p:txBody>
            <a:bodyPr/>
            <a:lstStyle/>
            <a:p>
              <a:endParaRPr lang="en-US"/>
            </a:p>
          </p:txBody>
        </p:sp>
        <p:sp>
          <p:nvSpPr>
            <p:cNvPr id="3468" name="Line 396"/>
            <p:cNvSpPr>
              <a:spLocks noChangeShapeType="1"/>
            </p:cNvSpPr>
            <p:nvPr/>
          </p:nvSpPr>
          <p:spPr bwMode="auto">
            <a:xfrm>
              <a:off x="2738" y="3410"/>
              <a:ext cx="0" cy="13"/>
            </a:xfrm>
            <a:prstGeom prst="line">
              <a:avLst/>
            </a:prstGeom>
            <a:noFill/>
            <a:ln w="9525">
              <a:solidFill>
                <a:srgbClr val="000000"/>
              </a:solidFill>
              <a:round/>
              <a:headEnd/>
              <a:tailEnd/>
            </a:ln>
          </p:spPr>
          <p:txBody>
            <a:bodyPr/>
            <a:lstStyle/>
            <a:p>
              <a:endParaRPr lang="en-US"/>
            </a:p>
          </p:txBody>
        </p:sp>
        <p:sp>
          <p:nvSpPr>
            <p:cNvPr id="3469" name="Line 397"/>
            <p:cNvSpPr>
              <a:spLocks noChangeShapeType="1"/>
            </p:cNvSpPr>
            <p:nvPr/>
          </p:nvSpPr>
          <p:spPr bwMode="auto">
            <a:xfrm>
              <a:off x="2772" y="3410"/>
              <a:ext cx="0" cy="13"/>
            </a:xfrm>
            <a:prstGeom prst="line">
              <a:avLst/>
            </a:prstGeom>
            <a:noFill/>
            <a:ln w="9525">
              <a:solidFill>
                <a:srgbClr val="000000"/>
              </a:solidFill>
              <a:round/>
              <a:headEnd/>
              <a:tailEnd/>
            </a:ln>
          </p:spPr>
          <p:txBody>
            <a:bodyPr/>
            <a:lstStyle/>
            <a:p>
              <a:endParaRPr lang="en-US"/>
            </a:p>
          </p:txBody>
        </p:sp>
        <p:sp>
          <p:nvSpPr>
            <p:cNvPr id="3470" name="Line 398"/>
            <p:cNvSpPr>
              <a:spLocks noChangeShapeType="1"/>
            </p:cNvSpPr>
            <p:nvPr/>
          </p:nvSpPr>
          <p:spPr bwMode="auto">
            <a:xfrm>
              <a:off x="2806" y="3410"/>
              <a:ext cx="0" cy="13"/>
            </a:xfrm>
            <a:prstGeom prst="line">
              <a:avLst/>
            </a:prstGeom>
            <a:noFill/>
            <a:ln w="9525">
              <a:solidFill>
                <a:srgbClr val="000000"/>
              </a:solidFill>
              <a:round/>
              <a:headEnd/>
              <a:tailEnd/>
            </a:ln>
          </p:spPr>
          <p:txBody>
            <a:bodyPr/>
            <a:lstStyle/>
            <a:p>
              <a:endParaRPr lang="en-US"/>
            </a:p>
          </p:txBody>
        </p:sp>
        <p:sp>
          <p:nvSpPr>
            <p:cNvPr id="3471" name="Line 399"/>
            <p:cNvSpPr>
              <a:spLocks noChangeShapeType="1"/>
            </p:cNvSpPr>
            <p:nvPr/>
          </p:nvSpPr>
          <p:spPr bwMode="auto">
            <a:xfrm>
              <a:off x="2842" y="3410"/>
              <a:ext cx="1" cy="13"/>
            </a:xfrm>
            <a:prstGeom prst="line">
              <a:avLst/>
            </a:prstGeom>
            <a:noFill/>
            <a:ln w="9525">
              <a:solidFill>
                <a:srgbClr val="000000"/>
              </a:solidFill>
              <a:round/>
              <a:headEnd/>
              <a:tailEnd/>
            </a:ln>
          </p:spPr>
          <p:txBody>
            <a:bodyPr/>
            <a:lstStyle/>
            <a:p>
              <a:endParaRPr lang="en-US"/>
            </a:p>
          </p:txBody>
        </p:sp>
        <p:sp>
          <p:nvSpPr>
            <p:cNvPr id="3472" name="Line 400"/>
            <p:cNvSpPr>
              <a:spLocks noChangeShapeType="1"/>
            </p:cNvSpPr>
            <p:nvPr/>
          </p:nvSpPr>
          <p:spPr bwMode="auto">
            <a:xfrm>
              <a:off x="2876" y="3410"/>
              <a:ext cx="0" cy="21"/>
            </a:xfrm>
            <a:prstGeom prst="line">
              <a:avLst/>
            </a:prstGeom>
            <a:noFill/>
            <a:ln w="9525">
              <a:solidFill>
                <a:srgbClr val="000000"/>
              </a:solidFill>
              <a:round/>
              <a:headEnd/>
              <a:tailEnd/>
            </a:ln>
          </p:spPr>
          <p:txBody>
            <a:bodyPr/>
            <a:lstStyle/>
            <a:p>
              <a:endParaRPr lang="en-US"/>
            </a:p>
          </p:txBody>
        </p:sp>
        <p:sp>
          <p:nvSpPr>
            <p:cNvPr id="3473" name="Line 401"/>
            <p:cNvSpPr>
              <a:spLocks noChangeShapeType="1"/>
            </p:cNvSpPr>
            <p:nvPr/>
          </p:nvSpPr>
          <p:spPr bwMode="auto">
            <a:xfrm>
              <a:off x="2910" y="3410"/>
              <a:ext cx="0" cy="13"/>
            </a:xfrm>
            <a:prstGeom prst="line">
              <a:avLst/>
            </a:prstGeom>
            <a:noFill/>
            <a:ln w="9525">
              <a:solidFill>
                <a:srgbClr val="000000"/>
              </a:solidFill>
              <a:round/>
              <a:headEnd/>
              <a:tailEnd/>
            </a:ln>
          </p:spPr>
          <p:txBody>
            <a:bodyPr/>
            <a:lstStyle/>
            <a:p>
              <a:endParaRPr lang="en-US"/>
            </a:p>
          </p:txBody>
        </p:sp>
        <p:sp>
          <p:nvSpPr>
            <p:cNvPr id="3474" name="Line 402"/>
            <p:cNvSpPr>
              <a:spLocks noChangeShapeType="1"/>
            </p:cNvSpPr>
            <p:nvPr/>
          </p:nvSpPr>
          <p:spPr bwMode="auto">
            <a:xfrm>
              <a:off x="2944" y="3410"/>
              <a:ext cx="1" cy="13"/>
            </a:xfrm>
            <a:prstGeom prst="line">
              <a:avLst/>
            </a:prstGeom>
            <a:noFill/>
            <a:ln w="9525">
              <a:solidFill>
                <a:srgbClr val="000000"/>
              </a:solidFill>
              <a:round/>
              <a:headEnd/>
              <a:tailEnd/>
            </a:ln>
          </p:spPr>
          <p:txBody>
            <a:bodyPr/>
            <a:lstStyle/>
            <a:p>
              <a:endParaRPr lang="en-US"/>
            </a:p>
          </p:txBody>
        </p:sp>
        <p:sp>
          <p:nvSpPr>
            <p:cNvPr id="3475" name="Line 403"/>
            <p:cNvSpPr>
              <a:spLocks noChangeShapeType="1"/>
            </p:cNvSpPr>
            <p:nvPr/>
          </p:nvSpPr>
          <p:spPr bwMode="auto">
            <a:xfrm>
              <a:off x="2978" y="3410"/>
              <a:ext cx="1" cy="13"/>
            </a:xfrm>
            <a:prstGeom prst="line">
              <a:avLst/>
            </a:prstGeom>
            <a:noFill/>
            <a:ln w="9525">
              <a:solidFill>
                <a:srgbClr val="000000"/>
              </a:solidFill>
              <a:round/>
              <a:headEnd/>
              <a:tailEnd/>
            </a:ln>
          </p:spPr>
          <p:txBody>
            <a:bodyPr/>
            <a:lstStyle/>
            <a:p>
              <a:endParaRPr lang="en-US"/>
            </a:p>
          </p:txBody>
        </p:sp>
        <p:sp>
          <p:nvSpPr>
            <p:cNvPr id="3476" name="Line 404"/>
            <p:cNvSpPr>
              <a:spLocks noChangeShapeType="1"/>
            </p:cNvSpPr>
            <p:nvPr/>
          </p:nvSpPr>
          <p:spPr bwMode="auto">
            <a:xfrm>
              <a:off x="3014" y="3410"/>
              <a:ext cx="1" cy="13"/>
            </a:xfrm>
            <a:prstGeom prst="line">
              <a:avLst/>
            </a:prstGeom>
            <a:noFill/>
            <a:ln w="9525">
              <a:solidFill>
                <a:srgbClr val="000000"/>
              </a:solidFill>
              <a:round/>
              <a:headEnd/>
              <a:tailEnd/>
            </a:ln>
          </p:spPr>
          <p:txBody>
            <a:bodyPr/>
            <a:lstStyle/>
            <a:p>
              <a:endParaRPr lang="en-US"/>
            </a:p>
          </p:txBody>
        </p:sp>
        <p:sp>
          <p:nvSpPr>
            <p:cNvPr id="3477" name="Line 405"/>
            <p:cNvSpPr>
              <a:spLocks noChangeShapeType="1"/>
            </p:cNvSpPr>
            <p:nvPr/>
          </p:nvSpPr>
          <p:spPr bwMode="auto">
            <a:xfrm>
              <a:off x="3048" y="3410"/>
              <a:ext cx="1" cy="21"/>
            </a:xfrm>
            <a:prstGeom prst="line">
              <a:avLst/>
            </a:prstGeom>
            <a:noFill/>
            <a:ln w="9525">
              <a:solidFill>
                <a:srgbClr val="000000"/>
              </a:solidFill>
              <a:round/>
              <a:headEnd/>
              <a:tailEnd/>
            </a:ln>
          </p:spPr>
          <p:txBody>
            <a:bodyPr/>
            <a:lstStyle/>
            <a:p>
              <a:endParaRPr lang="en-US"/>
            </a:p>
          </p:txBody>
        </p:sp>
        <p:sp>
          <p:nvSpPr>
            <p:cNvPr id="3478" name="Line 406"/>
            <p:cNvSpPr>
              <a:spLocks noChangeShapeType="1"/>
            </p:cNvSpPr>
            <p:nvPr/>
          </p:nvSpPr>
          <p:spPr bwMode="auto">
            <a:xfrm>
              <a:off x="3082" y="3410"/>
              <a:ext cx="1" cy="13"/>
            </a:xfrm>
            <a:prstGeom prst="line">
              <a:avLst/>
            </a:prstGeom>
            <a:noFill/>
            <a:ln w="9525">
              <a:solidFill>
                <a:srgbClr val="000000"/>
              </a:solidFill>
              <a:round/>
              <a:headEnd/>
              <a:tailEnd/>
            </a:ln>
          </p:spPr>
          <p:txBody>
            <a:bodyPr/>
            <a:lstStyle/>
            <a:p>
              <a:endParaRPr lang="en-US"/>
            </a:p>
          </p:txBody>
        </p:sp>
        <p:sp>
          <p:nvSpPr>
            <p:cNvPr id="3479" name="Freeform 407"/>
            <p:cNvSpPr>
              <a:spLocks/>
            </p:cNvSpPr>
            <p:nvPr/>
          </p:nvSpPr>
          <p:spPr bwMode="auto">
            <a:xfrm>
              <a:off x="1488" y="2739"/>
              <a:ext cx="1596" cy="671"/>
            </a:xfrm>
            <a:custGeom>
              <a:avLst/>
              <a:gdLst/>
              <a:ahLst/>
              <a:cxnLst>
                <a:cxn ang="0">
                  <a:pos x="63" y="872"/>
                </a:cxn>
                <a:cxn ang="0">
                  <a:pos x="131" y="872"/>
                </a:cxn>
                <a:cxn ang="0">
                  <a:pos x="199" y="872"/>
                </a:cxn>
                <a:cxn ang="0">
                  <a:pos x="267" y="872"/>
                </a:cxn>
                <a:cxn ang="0">
                  <a:pos x="335" y="872"/>
                </a:cxn>
                <a:cxn ang="0">
                  <a:pos x="403" y="872"/>
                </a:cxn>
                <a:cxn ang="0">
                  <a:pos x="471" y="872"/>
                </a:cxn>
                <a:cxn ang="0">
                  <a:pos x="539" y="872"/>
                </a:cxn>
                <a:cxn ang="0">
                  <a:pos x="607" y="872"/>
                </a:cxn>
                <a:cxn ang="0">
                  <a:pos x="675" y="872"/>
                </a:cxn>
                <a:cxn ang="0">
                  <a:pos x="743" y="872"/>
                </a:cxn>
                <a:cxn ang="0">
                  <a:pos x="811" y="872"/>
                </a:cxn>
                <a:cxn ang="0">
                  <a:pos x="879" y="867"/>
                </a:cxn>
                <a:cxn ang="0">
                  <a:pos x="947" y="872"/>
                </a:cxn>
                <a:cxn ang="0">
                  <a:pos x="1015" y="872"/>
                </a:cxn>
                <a:cxn ang="0">
                  <a:pos x="1083" y="872"/>
                </a:cxn>
                <a:cxn ang="0">
                  <a:pos x="1151" y="872"/>
                </a:cxn>
                <a:cxn ang="0">
                  <a:pos x="1219" y="872"/>
                </a:cxn>
                <a:cxn ang="0">
                  <a:pos x="1287" y="872"/>
                </a:cxn>
                <a:cxn ang="0">
                  <a:pos x="1355" y="872"/>
                </a:cxn>
                <a:cxn ang="0">
                  <a:pos x="1423" y="872"/>
                </a:cxn>
                <a:cxn ang="0">
                  <a:pos x="1491" y="872"/>
                </a:cxn>
                <a:cxn ang="0">
                  <a:pos x="1559" y="872"/>
                </a:cxn>
                <a:cxn ang="0">
                  <a:pos x="1628" y="872"/>
                </a:cxn>
                <a:cxn ang="0">
                  <a:pos x="1696" y="872"/>
                </a:cxn>
                <a:cxn ang="0">
                  <a:pos x="1764" y="872"/>
                </a:cxn>
                <a:cxn ang="0">
                  <a:pos x="1832" y="872"/>
                </a:cxn>
                <a:cxn ang="0">
                  <a:pos x="1900" y="851"/>
                </a:cxn>
                <a:cxn ang="0">
                  <a:pos x="1968" y="872"/>
                </a:cxn>
                <a:cxn ang="0">
                  <a:pos x="2036" y="872"/>
                </a:cxn>
                <a:cxn ang="0">
                  <a:pos x="2104" y="872"/>
                </a:cxn>
                <a:cxn ang="0">
                  <a:pos x="2172" y="872"/>
                </a:cxn>
                <a:cxn ang="0">
                  <a:pos x="2240" y="872"/>
                </a:cxn>
                <a:cxn ang="0">
                  <a:pos x="2308" y="872"/>
                </a:cxn>
                <a:cxn ang="0">
                  <a:pos x="2376" y="872"/>
                </a:cxn>
                <a:cxn ang="0">
                  <a:pos x="2444" y="872"/>
                </a:cxn>
                <a:cxn ang="0">
                  <a:pos x="2512" y="872"/>
                </a:cxn>
                <a:cxn ang="0">
                  <a:pos x="2580" y="872"/>
                </a:cxn>
                <a:cxn ang="0">
                  <a:pos x="2648" y="872"/>
                </a:cxn>
                <a:cxn ang="0">
                  <a:pos x="2716" y="872"/>
                </a:cxn>
                <a:cxn ang="0">
                  <a:pos x="2784" y="872"/>
                </a:cxn>
                <a:cxn ang="0">
                  <a:pos x="2852" y="872"/>
                </a:cxn>
                <a:cxn ang="0">
                  <a:pos x="2920" y="872"/>
                </a:cxn>
                <a:cxn ang="0">
                  <a:pos x="2988" y="872"/>
                </a:cxn>
                <a:cxn ang="0">
                  <a:pos x="3056" y="872"/>
                </a:cxn>
                <a:cxn ang="0">
                  <a:pos x="3124" y="872"/>
                </a:cxn>
                <a:cxn ang="0">
                  <a:pos x="3192" y="872"/>
                </a:cxn>
                <a:cxn ang="0">
                  <a:pos x="3260" y="872"/>
                </a:cxn>
                <a:cxn ang="0">
                  <a:pos x="3328" y="872"/>
                </a:cxn>
                <a:cxn ang="0">
                  <a:pos x="3396" y="872"/>
                </a:cxn>
                <a:cxn ang="0">
                  <a:pos x="3464" y="872"/>
                </a:cxn>
                <a:cxn ang="0">
                  <a:pos x="3532" y="872"/>
                </a:cxn>
                <a:cxn ang="0">
                  <a:pos x="3600" y="872"/>
                </a:cxn>
                <a:cxn ang="0">
                  <a:pos x="3668" y="872"/>
                </a:cxn>
                <a:cxn ang="0">
                  <a:pos x="3736" y="872"/>
                </a:cxn>
                <a:cxn ang="0">
                  <a:pos x="3804" y="872"/>
                </a:cxn>
                <a:cxn ang="0">
                  <a:pos x="3872" y="872"/>
                </a:cxn>
                <a:cxn ang="0">
                  <a:pos x="3941" y="872"/>
                </a:cxn>
                <a:cxn ang="0">
                  <a:pos x="4009" y="872"/>
                </a:cxn>
                <a:cxn ang="0">
                  <a:pos x="4077" y="872"/>
                </a:cxn>
                <a:cxn ang="0">
                  <a:pos x="4145" y="872"/>
                </a:cxn>
                <a:cxn ang="0">
                  <a:pos x="4213" y="872"/>
                </a:cxn>
              </a:cxnLst>
              <a:rect l="0" t="0" r="r" b="b"/>
              <a:pathLst>
                <a:path w="4258" h="872">
                  <a:moveTo>
                    <a:pt x="0" y="872"/>
                  </a:moveTo>
                  <a:lnTo>
                    <a:pt x="0" y="872"/>
                  </a:lnTo>
                  <a:lnTo>
                    <a:pt x="0" y="872"/>
                  </a:lnTo>
                  <a:lnTo>
                    <a:pt x="0" y="872"/>
                  </a:lnTo>
                  <a:lnTo>
                    <a:pt x="6" y="872"/>
                  </a:lnTo>
                  <a:lnTo>
                    <a:pt x="6" y="872"/>
                  </a:lnTo>
                  <a:lnTo>
                    <a:pt x="6" y="872"/>
                  </a:lnTo>
                  <a:lnTo>
                    <a:pt x="6" y="872"/>
                  </a:lnTo>
                  <a:lnTo>
                    <a:pt x="12" y="872"/>
                  </a:lnTo>
                  <a:lnTo>
                    <a:pt x="12" y="872"/>
                  </a:lnTo>
                  <a:lnTo>
                    <a:pt x="12" y="872"/>
                  </a:lnTo>
                  <a:lnTo>
                    <a:pt x="12" y="872"/>
                  </a:lnTo>
                  <a:lnTo>
                    <a:pt x="17" y="872"/>
                  </a:lnTo>
                  <a:lnTo>
                    <a:pt x="17" y="872"/>
                  </a:lnTo>
                  <a:lnTo>
                    <a:pt x="17" y="872"/>
                  </a:lnTo>
                  <a:lnTo>
                    <a:pt x="17" y="872"/>
                  </a:lnTo>
                  <a:lnTo>
                    <a:pt x="23" y="872"/>
                  </a:lnTo>
                  <a:lnTo>
                    <a:pt x="23" y="872"/>
                  </a:lnTo>
                  <a:lnTo>
                    <a:pt x="23" y="872"/>
                  </a:lnTo>
                  <a:lnTo>
                    <a:pt x="23" y="872"/>
                  </a:lnTo>
                  <a:lnTo>
                    <a:pt x="29" y="872"/>
                  </a:lnTo>
                  <a:lnTo>
                    <a:pt x="29" y="872"/>
                  </a:lnTo>
                  <a:lnTo>
                    <a:pt x="29" y="872"/>
                  </a:lnTo>
                  <a:lnTo>
                    <a:pt x="29" y="872"/>
                  </a:lnTo>
                  <a:lnTo>
                    <a:pt x="34" y="872"/>
                  </a:lnTo>
                  <a:lnTo>
                    <a:pt x="34" y="872"/>
                  </a:lnTo>
                  <a:lnTo>
                    <a:pt x="34" y="872"/>
                  </a:lnTo>
                  <a:lnTo>
                    <a:pt x="34" y="872"/>
                  </a:lnTo>
                  <a:lnTo>
                    <a:pt x="40" y="872"/>
                  </a:lnTo>
                  <a:lnTo>
                    <a:pt x="40" y="872"/>
                  </a:lnTo>
                  <a:lnTo>
                    <a:pt x="40" y="872"/>
                  </a:lnTo>
                  <a:lnTo>
                    <a:pt x="40" y="872"/>
                  </a:lnTo>
                  <a:lnTo>
                    <a:pt x="46" y="872"/>
                  </a:lnTo>
                  <a:lnTo>
                    <a:pt x="46" y="872"/>
                  </a:lnTo>
                  <a:lnTo>
                    <a:pt x="46" y="872"/>
                  </a:lnTo>
                  <a:lnTo>
                    <a:pt x="46" y="872"/>
                  </a:lnTo>
                  <a:lnTo>
                    <a:pt x="51" y="872"/>
                  </a:lnTo>
                  <a:lnTo>
                    <a:pt x="51" y="872"/>
                  </a:lnTo>
                  <a:lnTo>
                    <a:pt x="51" y="872"/>
                  </a:lnTo>
                  <a:lnTo>
                    <a:pt x="51" y="872"/>
                  </a:lnTo>
                  <a:lnTo>
                    <a:pt x="57" y="872"/>
                  </a:lnTo>
                  <a:lnTo>
                    <a:pt x="57" y="872"/>
                  </a:lnTo>
                  <a:lnTo>
                    <a:pt x="57" y="872"/>
                  </a:lnTo>
                  <a:lnTo>
                    <a:pt x="57" y="872"/>
                  </a:lnTo>
                  <a:lnTo>
                    <a:pt x="63" y="872"/>
                  </a:lnTo>
                  <a:lnTo>
                    <a:pt x="63" y="872"/>
                  </a:lnTo>
                  <a:lnTo>
                    <a:pt x="63" y="872"/>
                  </a:lnTo>
                  <a:lnTo>
                    <a:pt x="63" y="872"/>
                  </a:lnTo>
                  <a:lnTo>
                    <a:pt x="68" y="872"/>
                  </a:lnTo>
                  <a:lnTo>
                    <a:pt x="68" y="872"/>
                  </a:lnTo>
                  <a:lnTo>
                    <a:pt x="68" y="872"/>
                  </a:lnTo>
                  <a:lnTo>
                    <a:pt x="68" y="872"/>
                  </a:lnTo>
                  <a:lnTo>
                    <a:pt x="74" y="872"/>
                  </a:lnTo>
                  <a:lnTo>
                    <a:pt x="74" y="872"/>
                  </a:lnTo>
                  <a:lnTo>
                    <a:pt x="74" y="872"/>
                  </a:lnTo>
                  <a:lnTo>
                    <a:pt x="74" y="872"/>
                  </a:lnTo>
                  <a:lnTo>
                    <a:pt x="80" y="872"/>
                  </a:lnTo>
                  <a:lnTo>
                    <a:pt x="80" y="872"/>
                  </a:lnTo>
                  <a:lnTo>
                    <a:pt x="80" y="872"/>
                  </a:lnTo>
                  <a:lnTo>
                    <a:pt x="80" y="872"/>
                  </a:lnTo>
                  <a:lnTo>
                    <a:pt x="85" y="872"/>
                  </a:lnTo>
                  <a:lnTo>
                    <a:pt x="85" y="872"/>
                  </a:lnTo>
                  <a:lnTo>
                    <a:pt x="85" y="872"/>
                  </a:lnTo>
                  <a:lnTo>
                    <a:pt x="85" y="872"/>
                  </a:lnTo>
                  <a:lnTo>
                    <a:pt x="91" y="872"/>
                  </a:lnTo>
                  <a:lnTo>
                    <a:pt x="91" y="872"/>
                  </a:lnTo>
                  <a:lnTo>
                    <a:pt x="91" y="872"/>
                  </a:lnTo>
                  <a:lnTo>
                    <a:pt x="91" y="872"/>
                  </a:lnTo>
                  <a:lnTo>
                    <a:pt x="97" y="872"/>
                  </a:lnTo>
                  <a:lnTo>
                    <a:pt x="97" y="872"/>
                  </a:lnTo>
                  <a:lnTo>
                    <a:pt x="97" y="872"/>
                  </a:lnTo>
                  <a:lnTo>
                    <a:pt x="97" y="872"/>
                  </a:lnTo>
                  <a:lnTo>
                    <a:pt x="103" y="872"/>
                  </a:lnTo>
                  <a:lnTo>
                    <a:pt x="103" y="872"/>
                  </a:lnTo>
                  <a:lnTo>
                    <a:pt x="103" y="872"/>
                  </a:lnTo>
                  <a:lnTo>
                    <a:pt x="103" y="872"/>
                  </a:lnTo>
                  <a:lnTo>
                    <a:pt x="108" y="872"/>
                  </a:lnTo>
                  <a:lnTo>
                    <a:pt x="108" y="872"/>
                  </a:lnTo>
                  <a:lnTo>
                    <a:pt x="108" y="872"/>
                  </a:lnTo>
                  <a:lnTo>
                    <a:pt x="108" y="872"/>
                  </a:lnTo>
                  <a:lnTo>
                    <a:pt x="114" y="872"/>
                  </a:lnTo>
                  <a:lnTo>
                    <a:pt x="114" y="872"/>
                  </a:lnTo>
                  <a:lnTo>
                    <a:pt x="114" y="872"/>
                  </a:lnTo>
                  <a:lnTo>
                    <a:pt x="114" y="872"/>
                  </a:lnTo>
                  <a:lnTo>
                    <a:pt x="120" y="872"/>
                  </a:lnTo>
                  <a:lnTo>
                    <a:pt x="120" y="872"/>
                  </a:lnTo>
                  <a:lnTo>
                    <a:pt x="120" y="872"/>
                  </a:lnTo>
                  <a:lnTo>
                    <a:pt x="120" y="872"/>
                  </a:lnTo>
                  <a:lnTo>
                    <a:pt x="125" y="872"/>
                  </a:lnTo>
                  <a:lnTo>
                    <a:pt x="125" y="872"/>
                  </a:lnTo>
                  <a:lnTo>
                    <a:pt x="125" y="872"/>
                  </a:lnTo>
                  <a:lnTo>
                    <a:pt x="125" y="872"/>
                  </a:lnTo>
                  <a:lnTo>
                    <a:pt x="131" y="872"/>
                  </a:lnTo>
                  <a:lnTo>
                    <a:pt x="131" y="872"/>
                  </a:lnTo>
                  <a:lnTo>
                    <a:pt x="131" y="872"/>
                  </a:lnTo>
                  <a:lnTo>
                    <a:pt x="131" y="872"/>
                  </a:lnTo>
                  <a:lnTo>
                    <a:pt x="137" y="872"/>
                  </a:lnTo>
                  <a:lnTo>
                    <a:pt x="137" y="872"/>
                  </a:lnTo>
                  <a:lnTo>
                    <a:pt x="137" y="872"/>
                  </a:lnTo>
                  <a:lnTo>
                    <a:pt x="137" y="872"/>
                  </a:lnTo>
                  <a:lnTo>
                    <a:pt x="142" y="872"/>
                  </a:lnTo>
                  <a:lnTo>
                    <a:pt x="142" y="872"/>
                  </a:lnTo>
                  <a:lnTo>
                    <a:pt x="142" y="872"/>
                  </a:lnTo>
                  <a:lnTo>
                    <a:pt x="142" y="872"/>
                  </a:lnTo>
                  <a:lnTo>
                    <a:pt x="148" y="872"/>
                  </a:lnTo>
                  <a:lnTo>
                    <a:pt x="148" y="872"/>
                  </a:lnTo>
                  <a:lnTo>
                    <a:pt x="148" y="872"/>
                  </a:lnTo>
                  <a:lnTo>
                    <a:pt x="148" y="872"/>
                  </a:lnTo>
                  <a:lnTo>
                    <a:pt x="154" y="872"/>
                  </a:lnTo>
                  <a:lnTo>
                    <a:pt x="154" y="872"/>
                  </a:lnTo>
                  <a:lnTo>
                    <a:pt x="154" y="872"/>
                  </a:lnTo>
                  <a:lnTo>
                    <a:pt x="154" y="872"/>
                  </a:lnTo>
                  <a:lnTo>
                    <a:pt x="159" y="872"/>
                  </a:lnTo>
                  <a:lnTo>
                    <a:pt x="159" y="872"/>
                  </a:lnTo>
                  <a:lnTo>
                    <a:pt x="159" y="872"/>
                  </a:lnTo>
                  <a:lnTo>
                    <a:pt x="159" y="872"/>
                  </a:lnTo>
                  <a:lnTo>
                    <a:pt x="165" y="872"/>
                  </a:lnTo>
                  <a:lnTo>
                    <a:pt x="165" y="872"/>
                  </a:lnTo>
                  <a:lnTo>
                    <a:pt x="165" y="872"/>
                  </a:lnTo>
                  <a:lnTo>
                    <a:pt x="165" y="872"/>
                  </a:lnTo>
                  <a:lnTo>
                    <a:pt x="171" y="872"/>
                  </a:lnTo>
                  <a:lnTo>
                    <a:pt x="171" y="872"/>
                  </a:lnTo>
                  <a:lnTo>
                    <a:pt x="171" y="872"/>
                  </a:lnTo>
                  <a:lnTo>
                    <a:pt x="171" y="872"/>
                  </a:lnTo>
                  <a:lnTo>
                    <a:pt x="176" y="872"/>
                  </a:lnTo>
                  <a:lnTo>
                    <a:pt x="176" y="872"/>
                  </a:lnTo>
                  <a:lnTo>
                    <a:pt x="176" y="867"/>
                  </a:lnTo>
                  <a:lnTo>
                    <a:pt x="176" y="872"/>
                  </a:lnTo>
                  <a:lnTo>
                    <a:pt x="182" y="872"/>
                  </a:lnTo>
                  <a:lnTo>
                    <a:pt x="182" y="872"/>
                  </a:lnTo>
                  <a:lnTo>
                    <a:pt x="182" y="872"/>
                  </a:lnTo>
                  <a:lnTo>
                    <a:pt x="182" y="872"/>
                  </a:lnTo>
                  <a:lnTo>
                    <a:pt x="188" y="872"/>
                  </a:lnTo>
                  <a:lnTo>
                    <a:pt x="188" y="872"/>
                  </a:lnTo>
                  <a:lnTo>
                    <a:pt x="188" y="872"/>
                  </a:lnTo>
                  <a:lnTo>
                    <a:pt x="188" y="872"/>
                  </a:lnTo>
                  <a:lnTo>
                    <a:pt x="193" y="872"/>
                  </a:lnTo>
                  <a:lnTo>
                    <a:pt x="193" y="872"/>
                  </a:lnTo>
                  <a:lnTo>
                    <a:pt x="193" y="872"/>
                  </a:lnTo>
                  <a:lnTo>
                    <a:pt x="193" y="872"/>
                  </a:lnTo>
                  <a:lnTo>
                    <a:pt x="199" y="872"/>
                  </a:lnTo>
                  <a:lnTo>
                    <a:pt x="199" y="872"/>
                  </a:lnTo>
                  <a:lnTo>
                    <a:pt x="199" y="872"/>
                  </a:lnTo>
                  <a:lnTo>
                    <a:pt x="199" y="872"/>
                  </a:lnTo>
                  <a:lnTo>
                    <a:pt x="205" y="867"/>
                  </a:lnTo>
                  <a:lnTo>
                    <a:pt x="205" y="872"/>
                  </a:lnTo>
                  <a:lnTo>
                    <a:pt x="205" y="867"/>
                  </a:lnTo>
                  <a:lnTo>
                    <a:pt x="205" y="872"/>
                  </a:lnTo>
                  <a:lnTo>
                    <a:pt x="210" y="872"/>
                  </a:lnTo>
                  <a:lnTo>
                    <a:pt x="210" y="872"/>
                  </a:lnTo>
                  <a:lnTo>
                    <a:pt x="210" y="872"/>
                  </a:lnTo>
                  <a:lnTo>
                    <a:pt x="210" y="872"/>
                  </a:lnTo>
                  <a:lnTo>
                    <a:pt x="216" y="872"/>
                  </a:lnTo>
                  <a:lnTo>
                    <a:pt x="216" y="872"/>
                  </a:lnTo>
                  <a:lnTo>
                    <a:pt x="216" y="872"/>
                  </a:lnTo>
                  <a:lnTo>
                    <a:pt x="216" y="872"/>
                  </a:lnTo>
                  <a:lnTo>
                    <a:pt x="222" y="872"/>
                  </a:lnTo>
                  <a:lnTo>
                    <a:pt x="222" y="872"/>
                  </a:lnTo>
                  <a:lnTo>
                    <a:pt x="222" y="872"/>
                  </a:lnTo>
                  <a:lnTo>
                    <a:pt x="222" y="872"/>
                  </a:lnTo>
                  <a:lnTo>
                    <a:pt x="227" y="872"/>
                  </a:lnTo>
                  <a:lnTo>
                    <a:pt x="227" y="872"/>
                  </a:lnTo>
                  <a:lnTo>
                    <a:pt x="227" y="872"/>
                  </a:lnTo>
                  <a:lnTo>
                    <a:pt x="227" y="872"/>
                  </a:lnTo>
                  <a:lnTo>
                    <a:pt x="233" y="872"/>
                  </a:lnTo>
                  <a:lnTo>
                    <a:pt x="233" y="872"/>
                  </a:lnTo>
                  <a:lnTo>
                    <a:pt x="233" y="872"/>
                  </a:lnTo>
                  <a:lnTo>
                    <a:pt x="233" y="872"/>
                  </a:lnTo>
                  <a:lnTo>
                    <a:pt x="239" y="872"/>
                  </a:lnTo>
                  <a:lnTo>
                    <a:pt x="239" y="872"/>
                  </a:lnTo>
                  <a:lnTo>
                    <a:pt x="239" y="872"/>
                  </a:lnTo>
                  <a:lnTo>
                    <a:pt x="239" y="872"/>
                  </a:lnTo>
                  <a:lnTo>
                    <a:pt x="244" y="872"/>
                  </a:lnTo>
                  <a:lnTo>
                    <a:pt x="244" y="872"/>
                  </a:lnTo>
                  <a:lnTo>
                    <a:pt x="244" y="872"/>
                  </a:lnTo>
                  <a:lnTo>
                    <a:pt x="244" y="872"/>
                  </a:lnTo>
                  <a:lnTo>
                    <a:pt x="250" y="872"/>
                  </a:lnTo>
                  <a:lnTo>
                    <a:pt x="250" y="872"/>
                  </a:lnTo>
                  <a:lnTo>
                    <a:pt x="250" y="872"/>
                  </a:lnTo>
                  <a:lnTo>
                    <a:pt x="250" y="872"/>
                  </a:lnTo>
                  <a:lnTo>
                    <a:pt x="256" y="872"/>
                  </a:lnTo>
                  <a:lnTo>
                    <a:pt x="256" y="872"/>
                  </a:lnTo>
                  <a:lnTo>
                    <a:pt x="256" y="872"/>
                  </a:lnTo>
                  <a:lnTo>
                    <a:pt x="256" y="872"/>
                  </a:lnTo>
                  <a:lnTo>
                    <a:pt x="261" y="872"/>
                  </a:lnTo>
                  <a:lnTo>
                    <a:pt x="261" y="872"/>
                  </a:lnTo>
                  <a:lnTo>
                    <a:pt x="261" y="872"/>
                  </a:lnTo>
                  <a:lnTo>
                    <a:pt x="261" y="872"/>
                  </a:lnTo>
                  <a:lnTo>
                    <a:pt x="267" y="872"/>
                  </a:lnTo>
                  <a:lnTo>
                    <a:pt x="267" y="872"/>
                  </a:lnTo>
                  <a:lnTo>
                    <a:pt x="267" y="872"/>
                  </a:lnTo>
                  <a:lnTo>
                    <a:pt x="267" y="872"/>
                  </a:lnTo>
                  <a:lnTo>
                    <a:pt x="273" y="872"/>
                  </a:lnTo>
                  <a:lnTo>
                    <a:pt x="273" y="872"/>
                  </a:lnTo>
                  <a:lnTo>
                    <a:pt x="273" y="872"/>
                  </a:lnTo>
                  <a:lnTo>
                    <a:pt x="273" y="872"/>
                  </a:lnTo>
                  <a:lnTo>
                    <a:pt x="278" y="872"/>
                  </a:lnTo>
                  <a:lnTo>
                    <a:pt x="278" y="872"/>
                  </a:lnTo>
                  <a:lnTo>
                    <a:pt x="278" y="872"/>
                  </a:lnTo>
                  <a:lnTo>
                    <a:pt x="278" y="872"/>
                  </a:lnTo>
                  <a:lnTo>
                    <a:pt x="284" y="872"/>
                  </a:lnTo>
                  <a:lnTo>
                    <a:pt x="284" y="872"/>
                  </a:lnTo>
                  <a:lnTo>
                    <a:pt x="284" y="872"/>
                  </a:lnTo>
                  <a:lnTo>
                    <a:pt x="284" y="872"/>
                  </a:lnTo>
                  <a:lnTo>
                    <a:pt x="290" y="872"/>
                  </a:lnTo>
                  <a:lnTo>
                    <a:pt x="290" y="872"/>
                  </a:lnTo>
                  <a:lnTo>
                    <a:pt x="290" y="872"/>
                  </a:lnTo>
                  <a:lnTo>
                    <a:pt x="290" y="872"/>
                  </a:lnTo>
                  <a:lnTo>
                    <a:pt x="295" y="872"/>
                  </a:lnTo>
                  <a:lnTo>
                    <a:pt x="295" y="872"/>
                  </a:lnTo>
                  <a:lnTo>
                    <a:pt x="295" y="872"/>
                  </a:lnTo>
                  <a:lnTo>
                    <a:pt x="295" y="872"/>
                  </a:lnTo>
                  <a:lnTo>
                    <a:pt x="301" y="872"/>
                  </a:lnTo>
                  <a:lnTo>
                    <a:pt x="301" y="872"/>
                  </a:lnTo>
                  <a:lnTo>
                    <a:pt x="301" y="872"/>
                  </a:lnTo>
                  <a:lnTo>
                    <a:pt x="301" y="872"/>
                  </a:lnTo>
                  <a:lnTo>
                    <a:pt x="307" y="872"/>
                  </a:lnTo>
                  <a:lnTo>
                    <a:pt x="307" y="872"/>
                  </a:lnTo>
                  <a:lnTo>
                    <a:pt x="307" y="872"/>
                  </a:lnTo>
                  <a:lnTo>
                    <a:pt x="307" y="872"/>
                  </a:lnTo>
                  <a:lnTo>
                    <a:pt x="312" y="872"/>
                  </a:lnTo>
                  <a:lnTo>
                    <a:pt x="312" y="872"/>
                  </a:lnTo>
                  <a:lnTo>
                    <a:pt x="312" y="872"/>
                  </a:lnTo>
                  <a:lnTo>
                    <a:pt x="312" y="872"/>
                  </a:lnTo>
                  <a:lnTo>
                    <a:pt x="318" y="872"/>
                  </a:lnTo>
                  <a:lnTo>
                    <a:pt x="318" y="872"/>
                  </a:lnTo>
                  <a:lnTo>
                    <a:pt x="318" y="872"/>
                  </a:lnTo>
                  <a:lnTo>
                    <a:pt x="318" y="872"/>
                  </a:lnTo>
                  <a:lnTo>
                    <a:pt x="324" y="872"/>
                  </a:lnTo>
                  <a:lnTo>
                    <a:pt x="324" y="872"/>
                  </a:lnTo>
                  <a:lnTo>
                    <a:pt x="324" y="872"/>
                  </a:lnTo>
                  <a:lnTo>
                    <a:pt x="324" y="872"/>
                  </a:lnTo>
                  <a:lnTo>
                    <a:pt x="329" y="872"/>
                  </a:lnTo>
                  <a:lnTo>
                    <a:pt x="329" y="872"/>
                  </a:lnTo>
                  <a:lnTo>
                    <a:pt x="329" y="872"/>
                  </a:lnTo>
                  <a:lnTo>
                    <a:pt x="329" y="872"/>
                  </a:lnTo>
                  <a:lnTo>
                    <a:pt x="335" y="872"/>
                  </a:lnTo>
                  <a:lnTo>
                    <a:pt x="335" y="872"/>
                  </a:lnTo>
                  <a:lnTo>
                    <a:pt x="335" y="867"/>
                  </a:lnTo>
                  <a:lnTo>
                    <a:pt x="335" y="872"/>
                  </a:lnTo>
                  <a:lnTo>
                    <a:pt x="341" y="872"/>
                  </a:lnTo>
                  <a:lnTo>
                    <a:pt x="341" y="872"/>
                  </a:lnTo>
                  <a:lnTo>
                    <a:pt x="341" y="872"/>
                  </a:lnTo>
                  <a:lnTo>
                    <a:pt x="341" y="872"/>
                  </a:lnTo>
                  <a:lnTo>
                    <a:pt x="346" y="872"/>
                  </a:lnTo>
                  <a:lnTo>
                    <a:pt x="346" y="872"/>
                  </a:lnTo>
                  <a:lnTo>
                    <a:pt x="346" y="872"/>
                  </a:lnTo>
                  <a:lnTo>
                    <a:pt x="346" y="872"/>
                  </a:lnTo>
                  <a:lnTo>
                    <a:pt x="352" y="872"/>
                  </a:lnTo>
                  <a:lnTo>
                    <a:pt x="352" y="872"/>
                  </a:lnTo>
                  <a:lnTo>
                    <a:pt x="352" y="872"/>
                  </a:lnTo>
                  <a:lnTo>
                    <a:pt x="352" y="872"/>
                  </a:lnTo>
                  <a:lnTo>
                    <a:pt x="358" y="872"/>
                  </a:lnTo>
                  <a:lnTo>
                    <a:pt x="358" y="872"/>
                  </a:lnTo>
                  <a:lnTo>
                    <a:pt x="358" y="872"/>
                  </a:lnTo>
                  <a:lnTo>
                    <a:pt x="358" y="872"/>
                  </a:lnTo>
                  <a:lnTo>
                    <a:pt x="363" y="872"/>
                  </a:lnTo>
                  <a:lnTo>
                    <a:pt x="363" y="872"/>
                  </a:lnTo>
                  <a:lnTo>
                    <a:pt x="363" y="872"/>
                  </a:lnTo>
                  <a:lnTo>
                    <a:pt x="363" y="872"/>
                  </a:lnTo>
                  <a:lnTo>
                    <a:pt x="369" y="872"/>
                  </a:lnTo>
                  <a:lnTo>
                    <a:pt x="369" y="872"/>
                  </a:lnTo>
                  <a:lnTo>
                    <a:pt x="369" y="872"/>
                  </a:lnTo>
                  <a:lnTo>
                    <a:pt x="369" y="872"/>
                  </a:lnTo>
                  <a:lnTo>
                    <a:pt x="375" y="872"/>
                  </a:lnTo>
                  <a:lnTo>
                    <a:pt x="375" y="872"/>
                  </a:lnTo>
                  <a:lnTo>
                    <a:pt x="375" y="872"/>
                  </a:lnTo>
                  <a:lnTo>
                    <a:pt x="375" y="872"/>
                  </a:lnTo>
                  <a:lnTo>
                    <a:pt x="380" y="872"/>
                  </a:lnTo>
                  <a:lnTo>
                    <a:pt x="380" y="872"/>
                  </a:lnTo>
                  <a:lnTo>
                    <a:pt x="380" y="872"/>
                  </a:lnTo>
                  <a:lnTo>
                    <a:pt x="380" y="872"/>
                  </a:lnTo>
                  <a:lnTo>
                    <a:pt x="386" y="872"/>
                  </a:lnTo>
                  <a:lnTo>
                    <a:pt x="386" y="872"/>
                  </a:lnTo>
                  <a:lnTo>
                    <a:pt x="386" y="872"/>
                  </a:lnTo>
                  <a:lnTo>
                    <a:pt x="386" y="872"/>
                  </a:lnTo>
                  <a:lnTo>
                    <a:pt x="392" y="872"/>
                  </a:lnTo>
                  <a:lnTo>
                    <a:pt x="392" y="872"/>
                  </a:lnTo>
                  <a:lnTo>
                    <a:pt x="392" y="872"/>
                  </a:lnTo>
                  <a:lnTo>
                    <a:pt x="392" y="872"/>
                  </a:lnTo>
                  <a:lnTo>
                    <a:pt x="397" y="872"/>
                  </a:lnTo>
                  <a:lnTo>
                    <a:pt x="397" y="872"/>
                  </a:lnTo>
                  <a:lnTo>
                    <a:pt x="397" y="872"/>
                  </a:lnTo>
                  <a:lnTo>
                    <a:pt x="397" y="872"/>
                  </a:lnTo>
                  <a:lnTo>
                    <a:pt x="403" y="872"/>
                  </a:lnTo>
                  <a:lnTo>
                    <a:pt x="403" y="872"/>
                  </a:lnTo>
                  <a:lnTo>
                    <a:pt x="403" y="872"/>
                  </a:lnTo>
                  <a:lnTo>
                    <a:pt x="403" y="872"/>
                  </a:lnTo>
                  <a:lnTo>
                    <a:pt x="409" y="872"/>
                  </a:lnTo>
                  <a:lnTo>
                    <a:pt x="409" y="872"/>
                  </a:lnTo>
                  <a:lnTo>
                    <a:pt x="409" y="872"/>
                  </a:lnTo>
                  <a:lnTo>
                    <a:pt x="409" y="872"/>
                  </a:lnTo>
                  <a:lnTo>
                    <a:pt x="414" y="872"/>
                  </a:lnTo>
                  <a:lnTo>
                    <a:pt x="414" y="872"/>
                  </a:lnTo>
                  <a:lnTo>
                    <a:pt x="414" y="872"/>
                  </a:lnTo>
                  <a:lnTo>
                    <a:pt x="414" y="872"/>
                  </a:lnTo>
                  <a:lnTo>
                    <a:pt x="420" y="872"/>
                  </a:lnTo>
                  <a:lnTo>
                    <a:pt x="420" y="872"/>
                  </a:lnTo>
                  <a:lnTo>
                    <a:pt x="420" y="872"/>
                  </a:lnTo>
                  <a:lnTo>
                    <a:pt x="420" y="872"/>
                  </a:lnTo>
                  <a:lnTo>
                    <a:pt x="426" y="872"/>
                  </a:lnTo>
                  <a:lnTo>
                    <a:pt x="426" y="872"/>
                  </a:lnTo>
                  <a:lnTo>
                    <a:pt x="426" y="872"/>
                  </a:lnTo>
                  <a:lnTo>
                    <a:pt x="426" y="872"/>
                  </a:lnTo>
                  <a:lnTo>
                    <a:pt x="431" y="872"/>
                  </a:lnTo>
                  <a:lnTo>
                    <a:pt x="431" y="872"/>
                  </a:lnTo>
                  <a:lnTo>
                    <a:pt x="431" y="872"/>
                  </a:lnTo>
                  <a:lnTo>
                    <a:pt x="431" y="872"/>
                  </a:lnTo>
                  <a:lnTo>
                    <a:pt x="437" y="872"/>
                  </a:lnTo>
                  <a:lnTo>
                    <a:pt x="437" y="872"/>
                  </a:lnTo>
                  <a:lnTo>
                    <a:pt x="437" y="872"/>
                  </a:lnTo>
                  <a:lnTo>
                    <a:pt x="437" y="872"/>
                  </a:lnTo>
                  <a:lnTo>
                    <a:pt x="443" y="872"/>
                  </a:lnTo>
                  <a:lnTo>
                    <a:pt x="443" y="872"/>
                  </a:lnTo>
                  <a:lnTo>
                    <a:pt x="443" y="872"/>
                  </a:lnTo>
                  <a:lnTo>
                    <a:pt x="443" y="872"/>
                  </a:lnTo>
                  <a:lnTo>
                    <a:pt x="448" y="872"/>
                  </a:lnTo>
                  <a:lnTo>
                    <a:pt x="448" y="872"/>
                  </a:lnTo>
                  <a:lnTo>
                    <a:pt x="448" y="872"/>
                  </a:lnTo>
                  <a:lnTo>
                    <a:pt x="448" y="872"/>
                  </a:lnTo>
                  <a:lnTo>
                    <a:pt x="454" y="872"/>
                  </a:lnTo>
                  <a:lnTo>
                    <a:pt x="454" y="872"/>
                  </a:lnTo>
                  <a:lnTo>
                    <a:pt x="454" y="872"/>
                  </a:lnTo>
                  <a:lnTo>
                    <a:pt x="454" y="872"/>
                  </a:lnTo>
                  <a:lnTo>
                    <a:pt x="460" y="872"/>
                  </a:lnTo>
                  <a:lnTo>
                    <a:pt x="460" y="872"/>
                  </a:lnTo>
                  <a:lnTo>
                    <a:pt x="460" y="872"/>
                  </a:lnTo>
                  <a:lnTo>
                    <a:pt x="460" y="872"/>
                  </a:lnTo>
                  <a:lnTo>
                    <a:pt x="465" y="872"/>
                  </a:lnTo>
                  <a:lnTo>
                    <a:pt x="465" y="872"/>
                  </a:lnTo>
                  <a:lnTo>
                    <a:pt x="465" y="872"/>
                  </a:lnTo>
                  <a:lnTo>
                    <a:pt x="465" y="872"/>
                  </a:lnTo>
                  <a:lnTo>
                    <a:pt x="471" y="872"/>
                  </a:lnTo>
                  <a:lnTo>
                    <a:pt x="471" y="872"/>
                  </a:lnTo>
                  <a:lnTo>
                    <a:pt x="471" y="872"/>
                  </a:lnTo>
                  <a:lnTo>
                    <a:pt x="471" y="872"/>
                  </a:lnTo>
                  <a:lnTo>
                    <a:pt x="477" y="872"/>
                  </a:lnTo>
                  <a:lnTo>
                    <a:pt x="477" y="872"/>
                  </a:lnTo>
                  <a:lnTo>
                    <a:pt x="477" y="872"/>
                  </a:lnTo>
                  <a:lnTo>
                    <a:pt x="477" y="872"/>
                  </a:lnTo>
                  <a:lnTo>
                    <a:pt x="482" y="872"/>
                  </a:lnTo>
                  <a:lnTo>
                    <a:pt x="482" y="872"/>
                  </a:lnTo>
                  <a:lnTo>
                    <a:pt x="482" y="872"/>
                  </a:lnTo>
                  <a:lnTo>
                    <a:pt x="482" y="872"/>
                  </a:lnTo>
                  <a:lnTo>
                    <a:pt x="488" y="872"/>
                  </a:lnTo>
                  <a:lnTo>
                    <a:pt x="488" y="872"/>
                  </a:lnTo>
                  <a:lnTo>
                    <a:pt x="488" y="872"/>
                  </a:lnTo>
                  <a:lnTo>
                    <a:pt x="488" y="872"/>
                  </a:lnTo>
                  <a:lnTo>
                    <a:pt x="494" y="872"/>
                  </a:lnTo>
                  <a:lnTo>
                    <a:pt x="494" y="872"/>
                  </a:lnTo>
                  <a:lnTo>
                    <a:pt x="494" y="867"/>
                  </a:lnTo>
                  <a:lnTo>
                    <a:pt x="494" y="872"/>
                  </a:lnTo>
                  <a:lnTo>
                    <a:pt x="499" y="872"/>
                  </a:lnTo>
                  <a:lnTo>
                    <a:pt x="499" y="872"/>
                  </a:lnTo>
                  <a:lnTo>
                    <a:pt x="499" y="872"/>
                  </a:lnTo>
                  <a:lnTo>
                    <a:pt x="499" y="872"/>
                  </a:lnTo>
                  <a:lnTo>
                    <a:pt x="505" y="872"/>
                  </a:lnTo>
                  <a:lnTo>
                    <a:pt x="505" y="872"/>
                  </a:lnTo>
                  <a:lnTo>
                    <a:pt x="505" y="867"/>
                  </a:lnTo>
                  <a:lnTo>
                    <a:pt x="505" y="872"/>
                  </a:lnTo>
                  <a:lnTo>
                    <a:pt x="511" y="872"/>
                  </a:lnTo>
                  <a:lnTo>
                    <a:pt x="511" y="872"/>
                  </a:lnTo>
                  <a:lnTo>
                    <a:pt x="511" y="872"/>
                  </a:lnTo>
                  <a:lnTo>
                    <a:pt x="511" y="872"/>
                  </a:lnTo>
                  <a:lnTo>
                    <a:pt x="516" y="872"/>
                  </a:lnTo>
                  <a:lnTo>
                    <a:pt x="516" y="872"/>
                  </a:lnTo>
                  <a:lnTo>
                    <a:pt x="516" y="872"/>
                  </a:lnTo>
                  <a:lnTo>
                    <a:pt x="516" y="872"/>
                  </a:lnTo>
                  <a:lnTo>
                    <a:pt x="522" y="872"/>
                  </a:lnTo>
                  <a:lnTo>
                    <a:pt x="522" y="872"/>
                  </a:lnTo>
                  <a:lnTo>
                    <a:pt x="522" y="872"/>
                  </a:lnTo>
                  <a:lnTo>
                    <a:pt x="522" y="872"/>
                  </a:lnTo>
                  <a:lnTo>
                    <a:pt x="528" y="872"/>
                  </a:lnTo>
                  <a:lnTo>
                    <a:pt x="528" y="872"/>
                  </a:lnTo>
                  <a:lnTo>
                    <a:pt x="528" y="867"/>
                  </a:lnTo>
                  <a:lnTo>
                    <a:pt x="528" y="872"/>
                  </a:lnTo>
                  <a:lnTo>
                    <a:pt x="533" y="872"/>
                  </a:lnTo>
                  <a:lnTo>
                    <a:pt x="533" y="872"/>
                  </a:lnTo>
                  <a:lnTo>
                    <a:pt x="533" y="872"/>
                  </a:lnTo>
                  <a:lnTo>
                    <a:pt x="533" y="872"/>
                  </a:lnTo>
                  <a:lnTo>
                    <a:pt x="539" y="872"/>
                  </a:lnTo>
                  <a:lnTo>
                    <a:pt x="539" y="872"/>
                  </a:lnTo>
                  <a:lnTo>
                    <a:pt x="539" y="872"/>
                  </a:lnTo>
                  <a:lnTo>
                    <a:pt x="539" y="872"/>
                  </a:lnTo>
                  <a:lnTo>
                    <a:pt x="545" y="872"/>
                  </a:lnTo>
                  <a:lnTo>
                    <a:pt x="545" y="872"/>
                  </a:lnTo>
                  <a:lnTo>
                    <a:pt x="545" y="872"/>
                  </a:lnTo>
                  <a:lnTo>
                    <a:pt x="545" y="872"/>
                  </a:lnTo>
                  <a:lnTo>
                    <a:pt x="550" y="872"/>
                  </a:lnTo>
                  <a:lnTo>
                    <a:pt x="550" y="872"/>
                  </a:lnTo>
                  <a:lnTo>
                    <a:pt x="550" y="872"/>
                  </a:lnTo>
                  <a:lnTo>
                    <a:pt x="550" y="872"/>
                  </a:lnTo>
                  <a:lnTo>
                    <a:pt x="556" y="872"/>
                  </a:lnTo>
                  <a:lnTo>
                    <a:pt x="556" y="872"/>
                  </a:lnTo>
                  <a:lnTo>
                    <a:pt x="556" y="872"/>
                  </a:lnTo>
                  <a:lnTo>
                    <a:pt x="556" y="872"/>
                  </a:lnTo>
                  <a:lnTo>
                    <a:pt x="562" y="872"/>
                  </a:lnTo>
                  <a:lnTo>
                    <a:pt x="562" y="872"/>
                  </a:lnTo>
                  <a:lnTo>
                    <a:pt x="562" y="872"/>
                  </a:lnTo>
                  <a:lnTo>
                    <a:pt x="562" y="872"/>
                  </a:lnTo>
                  <a:lnTo>
                    <a:pt x="567" y="872"/>
                  </a:lnTo>
                  <a:lnTo>
                    <a:pt x="567" y="872"/>
                  </a:lnTo>
                  <a:lnTo>
                    <a:pt x="567" y="872"/>
                  </a:lnTo>
                  <a:lnTo>
                    <a:pt x="567" y="872"/>
                  </a:lnTo>
                  <a:lnTo>
                    <a:pt x="573" y="872"/>
                  </a:lnTo>
                  <a:lnTo>
                    <a:pt x="573" y="872"/>
                  </a:lnTo>
                  <a:lnTo>
                    <a:pt x="573" y="872"/>
                  </a:lnTo>
                  <a:lnTo>
                    <a:pt x="573" y="872"/>
                  </a:lnTo>
                  <a:lnTo>
                    <a:pt x="579" y="872"/>
                  </a:lnTo>
                  <a:lnTo>
                    <a:pt x="579" y="872"/>
                  </a:lnTo>
                  <a:lnTo>
                    <a:pt x="579" y="872"/>
                  </a:lnTo>
                  <a:lnTo>
                    <a:pt x="579" y="872"/>
                  </a:lnTo>
                  <a:lnTo>
                    <a:pt x="584" y="872"/>
                  </a:lnTo>
                  <a:lnTo>
                    <a:pt x="584" y="872"/>
                  </a:lnTo>
                  <a:lnTo>
                    <a:pt x="584" y="872"/>
                  </a:lnTo>
                  <a:lnTo>
                    <a:pt x="584" y="872"/>
                  </a:lnTo>
                  <a:lnTo>
                    <a:pt x="590" y="872"/>
                  </a:lnTo>
                  <a:lnTo>
                    <a:pt x="590" y="872"/>
                  </a:lnTo>
                  <a:lnTo>
                    <a:pt x="590" y="872"/>
                  </a:lnTo>
                  <a:lnTo>
                    <a:pt x="590" y="872"/>
                  </a:lnTo>
                  <a:lnTo>
                    <a:pt x="596" y="872"/>
                  </a:lnTo>
                  <a:lnTo>
                    <a:pt x="596" y="872"/>
                  </a:lnTo>
                  <a:lnTo>
                    <a:pt x="596" y="872"/>
                  </a:lnTo>
                  <a:lnTo>
                    <a:pt x="596" y="872"/>
                  </a:lnTo>
                  <a:lnTo>
                    <a:pt x="601" y="872"/>
                  </a:lnTo>
                  <a:lnTo>
                    <a:pt x="601" y="872"/>
                  </a:lnTo>
                  <a:lnTo>
                    <a:pt x="601" y="867"/>
                  </a:lnTo>
                  <a:lnTo>
                    <a:pt x="601" y="872"/>
                  </a:lnTo>
                  <a:lnTo>
                    <a:pt x="607" y="872"/>
                  </a:lnTo>
                  <a:lnTo>
                    <a:pt x="607" y="872"/>
                  </a:lnTo>
                  <a:lnTo>
                    <a:pt x="607" y="872"/>
                  </a:lnTo>
                  <a:lnTo>
                    <a:pt x="607" y="872"/>
                  </a:lnTo>
                  <a:lnTo>
                    <a:pt x="613" y="872"/>
                  </a:lnTo>
                  <a:lnTo>
                    <a:pt x="613" y="872"/>
                  </a:lnTo>
                  <a:lnTo>
                    <a:pt x="613" y="872"/>
                  </a:lnTo>
                  <a:lnTo>
                    <a:pt x="613" y="872"/>
                  </a:lnTo>
                  <a:lnTo>
                    <a:pt x="618" y="872"/>
                  </a:lnTo>
                  <a:lnTo>
                    <a:pt x="618" y="872"/>
                  </a:lnTo>
                  <a:lnTo>
                    <a:pt x="618" y="872"/>
                  </a:lnTo>
                  <a:lnTo>
                    <a:pt x="618" y="872"/>
                  </a:lnTo>
                  <a:lnTo>
                    <a:pt x="624" y="872"/>
                  </a:lnTo>
                  <a:lnTo>
                    <a:pt x="624" y="872"/>
                  </a:lnTo>
                  <a:lnTo>
                    <a:pt x="624" y="872"/>
                  </a:lnTo>
                  <a:lnTo>
                    <a:pt x="624" y="872"/>
                  </a:lnTo>
                  <a:lnTo>
                    <a:pt x="630" y="872"/>
                  </a:lnTo>
                  <a:lnTo>
                    <a:pt x="630" y="872"/>
                  </a:lnTo>
                  <a:lnTo>
                    <a:pt x="630" y="872"/>
                  </a:lnTo>
                  <a:lnTo>
                    <a:pt x="630" y="872"/>
                  </a:lnTo>
                  <a:lnTo>
                    <a:pt x="635" y="872"/>
                  </a:lnTo>
                  <a:lnTo>
                    <a:pt x="635" y="872"/>
                  </a:lnTo>
                  <a:lnTo>
                    <a:pt x="635" y="872"/>
                  </a:lnTo>
                  <a:lnTo>
                    <a:pt x="635" y="872"/>
                  </a:lnTo>
                  <a:lnTo>
                    <a:pt x="641" y="872"/>
                  </a:lnTo>
                  <a:lnTo>
                    <a:pt x="641" y="872"/>
                  </a:lnTo>
                  <a:lnTo>
                    <a:pt x="641" y="872"/>
                  </a:lnTo>
                  <a:lnTo>
                    <a:pt x="641" y="872"/>
                  </a:lnTo>
                  <a:lnTo>
                    <a:pt x="647" y="872"/>
                  </a:lnTo>
                  <a:lnTo>
                    <a:pt x="647" y="872"/>
                  </a:lnTo>
                  <a:lnTo>
                    <a:pt x="647" y="872"/>
                  </a:lnTo>
                  <a:lnTo>
                    <a:pt x="647" y="872"/>
                  </a:lnTo>
                  <a:lnTo>
                    <a:pt x="652" y="872"/>
                  </a:lnTo>
                  <a:lnTo>
                    <a:pt x="652" y="872"/>
                  </a:lnTo>
                  <a:lnTo>
                    <a:pt x="652" y="872"/>
                  </a:lnTo>
                  <a:lnTo>
                    <a:pt x="652" y="872"/>
                  </a:lnTo>
                  <a:lnTo>
                    <a:pt x="658" y="872"/>
                  </a:lnTo>
                  <a:lnTo>
                    <a:pt x="658" y="872"/>
                  </a:lnTo>
                  <a:lnTo>
                    <a:pt x="658" y="872"/>
                  </a:lnTo>
                  <a:lnTo>
                    <a:pt x="658" y="872"/>
                  </a:lnTo>
                  <a:lnTo>
                    <a:pt x="664" y="872"/>
                  </a:lnTo>
                  <a:lnTo>
                    <a:pt x="664" y="872"/>
                  </a:lnTo>
                  <a:lnTo>
                    <a:pt x="664" y="872"/>
                  </a:lnTo>
                  <a:lnTo>
                    <a:pt x="664" y="872"/>
                  </a:lnTo>
                  <a:lnTo>
                    <a:pt x="669" y="872"/>
                  </a:lnTo>
                  <a:lnTo>
                    <a:pt x="669" y="872"/>
                  </a:lnTo>
                  <a:lnTo>
                    <a:pt x="669" y="872"/>
                  </a:lnTo>
                  <a:lnTo>
                    <a:pt x="669" y="872"/>
                  </a:lnTo>
                  <a:lnTo>
                    <a:pt x="675" y="867"/>
                  </a:lnTo>
                  <a:lnTo>
                    <a:pt x="675" y="872"/>
                  </a:lnTo>
                  <a:lnTo>
                    <a:pt x="675" y="867"/>
                  </a:lnTo>
                  <a:lnTo>
                    <a:pt x="675" y="872"/>
                  </a:lnTo>
                  <a:lnTo>
                    <a:pt x="681" y="872"/>
                  </a:lnTo>
                  <a:lnTo>
                    <a:pt x="681" y="872"/>
                  </a:lnTo>
                  <a:lnTo>
                    <a:pt x="681" y="872"/>
                  </a:lnTo>
                  <a:lnTo>
                    <a:pt x="681" y="872"/>
                  </a:lnTo>
                  <a:lnTo>
                    <a:pt x="686" y="872"/>
                  </a:lnTo>
                  <a:lnTo>
                    <a:pt x="686" y="872"/>
                  </a:lnTo>
                  <a:lnTo>
                    <a:pt x="686" y="872"/>
                  </a:lnTo>
                  <a:lnTo>
                    <a:pt x="686" y="872"/>
                  </a:lnTo>
                  <a:lnTo>
                    <a:pt x="692" y="872"/>
                  </a:lnTo>
                  <a:lnTo>
                    <a:pt x="692" y="872"/>
                  </a:lnTo>
                  <a:lnTo>
                    <a:pt x="692" y="872"/>
                  </a:lnTo>
                  <a:lnTo>
                    <a:pt x="692" y="872"/>
                  </a:lnTo>
                  <a:lnTo>
                    <a:pt x="698" y="872"/>
                  </a:lnTo>
                  <a:lnTo>
                    <a:pt x="698" y="872"/>
                  </a:lnTo>
                  <a:lnTo>
                    <a:pt x="698" y="872"/>
                  </a:lnTo>
                  <a:lnTo>
                    <a:pt x="698" y="872"/>
                  </a:lnTo>
                  <a:lnTo>
                    <a:pt x="703" y="872"/>
                  </a:lnTo>
                  <a:lnTo>
                    <a:pt x="703" y="872"/>
                  </a:lnTo>
                  <a:lnTo>
                    <a:pt x="703" y="872"/>
                  </a:lnTo>
                  <a:lnTo>
                    <a:pt x="703" y="872"/>
                  </a:lnTo>
                  <a:lnTo>
                    <a:pt x="709" y="872"/>
                  </a:lnTo>
                  <a:lnTo>
                    <a:pt x="709" y="872"/>
                  </a:lnTo>
                  <a:lnTo>
                    <a:pt x="709" y="872"/>
                  </a:lnTo>
                  <a:lnTo>
                    <a:pt x="709" y="872"/>
                  </a:lnTo>
                  <a:lnTo>
                    <a:pt x="715" y="872"/>
                  </a:lnTo>
                  <a:lnTo>
                    <a:pt x="715" y="872"/>
                  </a:lnTo>
                  <a:lnTo>
                    <a:pt x="715" y="872"/>
                  </a:lnTo>
                  <a:lnTo>
                    <a:pt x="715" y="872"/>
                  </a:lnTo>
                  <a:lnTo>
                    <a:pt x="720" y="872"/>
                  </a:lnTo>
                  <a:lnTo>
                    <a:pt x="720" y="872"/>
                  </a:lnTo>
                  <a:lnTo>
                    <a:pt x="720" y="872"/>
                  </a:lnTo>
                  <a:lnTo>
                    <a:pt x="720" y="872"/>
                  </a:lnTo>
                  <a:lnTo>
                    <a:pt x="726" y="872"/>
                  </a:lnTo>
                  <a:lnTo>
                    <a:pt x="726" y="872"/>
                  </a:lnTo>
                  <a:lnTo>
                    <a:pt x="726" y="872"/>
                  </a:lnTo>
                  <a:lnTo>
                    <a:pt x="726" y="872"/>
                  </a:lnTo>
                  <a:lnTo>
                    <a:pt x="732" y="872"/>
                  </a:lnTo>
                  <a:lnTo>
                    <a:pt x="732" y="872"/>
                  </a:lnTo>
                  <a:lnTo>
                    <a:pt x="732" y="867"/>
                  </a:lnTo>
                  <a:lnTo>
                    <a:pt x="732" y="872"/>
                  </a:lnTo>
                  <a:lnTo>
                    <a:pt x="737" y="872"/>
                  </a:lnTo>
                  <a:lnTo>
                    <a:pt x="737" y="872"/>
                  </a:lnTo>
                  <a:lnTo>
                    <a:pt x="737" y="872"/>
                  </a:lnTo>
                  <a:lnTo>
                    <a:pt x="737" y="872"/>
                  </a:lnTo>
                  <a:lnTo>
                    <a:pt x="743" y="872"/>
                  </a:lnTo>
                  <a:lnTo>
                    <a:pt x="743" y="872"/>
                  </a:lnTo>
                  <a:lnTo>
                    <a:pt x="743" y="872"/>
                  </a:lnTo>
                  <a:lnTo>
                    <a:pt x="743" y="872"/>
                  </a:lnTo>
                  <a:lnTo>
                    <a:pt x="749" y="872"/>
                  </a:lnTo>
                  <a:lnTo>
                    <a:pt x="749" y="872"/>
                  </a:lnTo>
                  <a:lnTo>
                    <a:pt x="749" y="872"/>
                  </a:lnTo>
                  <a:lnTo>
                    <a:pt x="749" y="872"/>
                  </a:lnTo>
                  <a:lnTo>
                    <a:pt x="754" y="872"/>
                  </a:lnTo>
                  <a:lnTo>
                    <a:pt x="754" y="872"/>
                  </a:lnTo>
                  <a:lnTo>
                    <a:pt x="754" y="872"/>
                  </a:lnTo>
                  <a:lnTo>
                    <a:pt x="754" y="872"/>
                  </a:lnTo>
                  <a:lnTo>
                    <a:pt x="760" y="872"/>
                  </a:lnTo>
                  <a:lnTo>
                    <a:pt x="760" y="872"/>
                  </a:lnTo>
                  <a:lnTo>
                    <a:pt x="760" y="872"/>
                  </a:lnTo>
                  <a:lnTo>
                    <a:pt x="760" y="872"/>
                  </a:lnTo>
                  <a:lnTo>
                    <a:pt x="766" y="872"/>
                  </a:lnTo>
                  <a:lnTo>
                    <a:pt x="766" y="872"/>
                  </a:lnTo>
                  <a:lnTo>
                    <a:pt x="766" y="872"/>
                  </a:lnTo>
                  <a:lnTo>
                    <a:pt x="766" y="872"/>
                  </a:lnTo>
                  <a:lnTo>
                    <a:pt x="771" y="872"/>
                  </a:lnTo>
                  <a:lnTo>
                    <a:pt x="771" y="872"/>
                  </a:lnTo>
                  <a:lnTo>
                    <a:pt x="771" y="872"/>
                  </a:lnTo>
                  <a:lnTo>
                    <a:pt x="771" y="872"/>
                  </a:lnTo>
                  <a:lnTo>
                    <a:pt x="777" y="872"/>
                  </a:lnTo>
                  <a:lnTo>
                    <a:pt x="777" y="872"/>
                  </a:lnTo>
                  <a:lnTo>
                    <a:pt x="777" y="872"/>
                  </a:lnTo>
                  <a:lnTo>
                    <a:pt x="777" y="872"/>
                  </a:lnTo>
                  <a:lnTo>
                    <a:pt x="783" y="872"/>
                  </a:lnTo>
                  <a:lnTo>
                    <a:pt x="783" y="872"/>
                  </a:lnTo>
                  <a:lnTo>
                    <a:pt x="783" y="867"/>
                  </a:lnTo>
                  <a:lnTo>
                    <a:pt x="783" y="872"/>
                  </a:lnTo>
                  <a:lnTo>
                    <a:pt x="788" y="872"/>
                  </a:lnTo>
                  <a:lnTo>
                    <a:pt x="788" y="872"/>
                  </a:lnTo>
                  <a:lnTo>
                    <a:pt x="788" y="872"/>
                  </a:lnTo>
                  <a:lnTo>
                    <a:pt x="788" y="872"/>
                  </a:lnTo>
                  <a:lnTo>
                    <a:pt x="794" y="872"/>
                  </a:lnTo>
                  <a:lnTo>
                    <a:pt x="794" y="872"/>
                  </a:lnTo>
                  <a:lnTo>
                    <a:pt x="794" y="872"/>
                  </a:lnTo>
                  <a:lnTo>
                    <a:pt x="794" y="872"/>
                  </a:lnTo>
                  <a:lnTo>
                    <a:pt x="800" y="872"/>
                  </a:lnTo>
                  <a:lnTo>
                    <a:pt x="800" y="872"/>
                  </a:lnTo>
                  <a:lnTo>
                    <a:pt x="800" y="872"/>
                  </a:lnTo>
                  <a:lnTo>
                    <a:pt x="800" y="872"/>
                  </a:lnTo>
                  <a:lnTo>
                    <a:pt x="805" y="872"/>
                  </a:lnTo>
                  <a:lnTo>
                    <a:pt x="805" y="872"/>
                  </a:lnTo>
                  <a:lnTo>
                    <a:pt x="805" y="872"/>
                  </a:lnTo>
                  <a:lnTo>
                    <a:pt x="805" y="872"/>
                  </a:lnTo>
                  <a:lnTo>
                    <a:pt x="811" y="872"/>
                  </a:lnTo>
                  <a:lnTo>
                    <a:pt x="811" y="872"/>
                  </a:lnTo>
                  <a:lnTo>
                    <a:pt x="811" y="872"/>
                  </a:lnTo>
                  <a:lnTo>
                    <a:pt x="811" y="872"/>
                  </a:lnTo>
                  <a:lnTo>
                    <a:pt x="817" y="872"/>
                  </a:lnTo>
                  <a:lnTo>
                    <a:pt x="817" y="872"/>
                  </a:lnTo>
                  <a:lnTo>
                    <a:pt x="817" y="872"/>
                  </a:lnTo>
                  <a:lnTo>
                    <a:pt x="817" y="872"/>
                  </a:lnTo>
                  <a:lnTo>
                    <a:pt x="822" y="872"/>
                  </a:lnTo>
                  <a:lnTo>
                    <a:pt x="822" y="872"/>
                  </a:lnTo>
                  <a:lnTo>
                    <a:pt x="822" y="872"/>
                  </a:lnTo>
                  <a:lnTo>
                    <a:pt x="822" y="872"/>
                  </a:lnTo>
                  <a:lnTo>
                    <a:pt x="828" y="872"/>
                  </a:lnTo>
                  <a:lnTo>
                    <a:pt x="828" y="872"/>
                  </a:lnTo>
                  <a:lnTo>
                    <a:pt x="828" y="872"/>
                  </a:lnTo>
                  <a:lnTo>
                    <a:pt x="828" y="872"/>
                  </a:lnTo>
                  <a:lnTo>
                    <a:pt x="834" y="872"/>
                  </a:lnTo>
                  <a:lnTo>
                    <a:pt x="834" y="872"/>
                  </a:lnTo>
                  <a:lnTo>
                    <a:pt x="834" y="872"/>
                  </a:lnTo>
                  <a:lnTo>
                    <a:pt x="834" y="872"/>
                  </a:lnTo>
                  <a:lnTo>
                    <a:pt x="839" y="872"/>
                  </a:lnTo>
                  <a:lnTo>
                    <a:pt x="839" y="872"/>
                  </a:lnTo>
                  <a:lnTo>
                    <a:pt x="839" y="872"/>
                  </a:lnTo>
                  <a:lnTo>
                    <a:pt x="839" y="872"/>
                  </a:lnTo>
                  <a:lnTo>
                    <a:pt x="845" y="872"/>
                  </a:lnTo>
                  <a:lnTo>
                    <a:pt x="845" y="872"/>
                  </a:lnTo>
                  <a:lnTo>
                    <a:pt x="845" y="872"/>
                  </a:lnTo>
                  <a:lnTo>
                    <a:pt x="845" y="872"/>
                  </a:lnTo>
                  <a:lnTo>
                    <a:pt x="851" y="872"/>
                  </a:lnTo>
                  <a:lnTo>
                    <a:pt x="851" y="872"/>
                  </a:lnTo>
                  <a:lnTo>
                    <a:pt x="851" y="872"/>
                  </a:lnTo>
                  <a:lnTo>
                    <a:pt x="851" y="872"/>
                  </a:lnTo>
                  <a:lnTo>
                    <a:pt x="857" y="872"/>
                  </a:lnTo>
                  <a:lnTo>
                    <a:pt x="857" y="872"/>
                  </a:lnTo>
                  <a:lnTo>
                    <a:pt x="857" y="872"/>
                  </a:lnTo>
                  <a:lnTo>
                    <a:pt x="857" y="872"/>
                  </a:lnTo>
                  <a:lnTo>
                    <a:pt x="862" y="872"/>
                  </a:lnTo>
                  <a:lnTo>
                    <a:pt x="862" y="872"/>
                  </a:lnTo>
                  <a:lnTo>
                    <a:pt x="862" y="872"/>
                  </a:lnTo>
                  <a:lnTo>
                    <a:pt x="862" y="872"/>
                  </a:lnTo>
                  <a:lnTo>
                    <a:pt x="868" y="872"/>
                  </a:lnTo>
                  <a:lnTo>
                    <a:pt x="868" y="872"/>
                  </a:lnTo>
                  <a:lnTo>
                    <a:pt x="868" y="872"/>
                  </a:lnTo>
                  <a:lnTo>
                    <a:pt x="868" y="872"/>
                  </a:lnTo>
                  <a:lnTo>
                    <a:pt x="874" y="872"/>
                  </a:lnTo>
                  <a:lnTo>
                    <a:pt x="874" y="872"/>
                  </a:lnTo>
                  <a:lnTo>
                    <a:pt x="874" y="872"/>
                  </a:lnTo>
                  <a:lnTo>
                    <a:pt x="874" y="872"/>
                  </a:lnTo>
                  <a:lnTo>
                    <a:pt x="879" y="872"/>
                  </a:lnTo>
                  <a:lnTo>
                    <a:pt x="879" y="872"/>
                  </a:lnTo>
                  <a:lnTo>
                    <a:pt x="879" y="867"/>
                  </a:lnTo>
                  <a:lnTo>
                    <a:pt x="879" y="867"/>
                  </a:lnTo>
                  <a:lnTo>
                    <a:pt x="885" y="872"/>
                  </a:lnTo>
                  <a:lnTo>
                    <a:pt x="885" y="872"/>
                  </a:lnTo>
                  <a:lnTo>
                    <a:pt x="885" y="872"/>
                  </a:lnTo>
                  <a:lnTo>
                    <a:pt x="885" y="872"/>
                  </a:lnTo>
                  <a:lnTo>
                    <a:pt x="891" y="872"/>
                  </a:lnTo>
                  <a:lnTo>
                    <a:pt x="891" y="872"/>
                  </a:lnTo>
                  <a:lnTo>
                    <a:pt x="891" y="872"/>
                  </a:lnTo>
                  <a:lnTo>
                    <a:pt x="891" y="872"/>
                  </a:lnTo>
                  <a:lnTo>
                    <a:pt x="896" y="872"/>
                  </a:lnTo>
                  <a:lnTo>
                    <a:pt x="896" y="872"/>
                  </a:lnTo>
                  <a:lnTo>
                    <a:pt x="896" y="872"/>
                  </a:lnTo>
                  <a:lnTo>
                    <a:pt x="896" y="872"/>
                  </a:lnTo>
                  <a:lnTo>
                    <a:pt x="902" y="872"/>
                  </a:lnTo>
                  <a:lnTo>
                    <a:pt x="902" y="872"/>
                  </a:lnTo>
                  <a:lnTo>
                    <a:pt x="902" y="872"/>
                  </a:lnTo>
                  <a:lnTo>
                    <a:pt x="902" y="872"/>
                  </a:lnTo>
                  <a:lnTo>
                    <a:pt x="908" y="872"/>
                  </a:lnTo>
                  <a:lnTo>
                    <a:pt x="908" y="872"/>
                  </a:lnTo>
                  <a:lnTo>
                    <a:pt x="908" y="872"/>
                  </a:lnTo>
                  <a:lnTo>
                    <a:pt x="908" y="872"/>
                  </a:lnTo>
                  <a:lnTo>
                    <a:pt x="913" y="872"/>
                  </a:lnTo>
                  <a:lnTo>
                    <a:pt x="913" y="872"/>
                  </a:lnTo>
                  <a:lnTo>
                    <a:pt x="913" y="872"/>
                  </a:lnTo>
                  <a:lnTo>
                    <a:pt x="913" y="872"/>
                  </a:lnTo>
                  <a:lnTo>
                    <a:pt x="919" y="872"/>
                  </a:lnTo>
                  <a:lnTo>
                    <a:pt x="919" y="872"/>
                  </a:lnTo>
                  <a:lnTo>
                    <a:pt x="919" y="872"/>
                  </a:lnTo>
                  <a:lnTo>
                    <a:pt x="919" y="872"/>
                  </a:lnTo>
                  <a:lnTo>
                    <a:pt x="925" y="872"/>
                  </a:lnTo>
                  <a:lnTo>
                    <a:pt x="925" y="872"/>
                  </a:lnTo>
                  <a:lnTo>
                    <a:pt x="925" y="872"/>
                  </a:lnTo>
                  <a:lnTo>
                    <a:pt x="925" y="872"/>
                  </a:lnTo>
                  <a:lnTo>
                    <a:pt x="930" y="872"/>
                  </a:lnTo>
                  <a:lnTo>
                    <a:pt x="930" y="872"/>
                  </a:lnTo>
                  <a:lnTo>
                    <a:pt x="930" y="872"/>
                  </a:lnTo>
                  <a:lnTo>
                    <a:pt x="930" y="872"/>
                  </a:lnTo>
                  <a:lnTo>
                    <a:pt x="936" y="872"/>
                  </a:lnTo>
                  <a:lnTo>
                    <a:pt x="936" y="872"/>
                  </a:lnTo>
                  <a:lnTo>
                    <a:pt x="936" y="872"/>
                  </a:lnTo>
                  <a:lnTo>
                    <a:pt x="936" y="872"/>
                  </a:lnTo>
                  <a:lnTo>
                    <a:pt x="942" y="872"/>
                  </a:lnTo>
                  <a:lnTo>
                    <a:pt x="942" y="872"/>
                  </a:lnTo>
                  <a:lnTo>
                    <a:pt x="942" y="872"/>
                  </a:lnTo>
                  <a:lnTo>
                    <a:pt x="942" y="872"/>
                  </a:lnTo>
                  <a:lnTo>
                    <a:pt x="947" y="872"/>
                  </a:lnTo>
                  <a:lnTo>
                    <a:pt x="947" y="872"/>
                  </a:lnTo>
                  <a:lnTo>
                    <a:pt x="947" y="872"/>
                  </a:lnTo>
                  <a:lnTo>
                    <a:pt x="947" y="872"/>
                  </a:lnTo>
                  <a:lnTo>
                    <a:pt x="953" y="872"/>
                  </a:lnTo>
                  <a:lnTo>
                    <a:pt x="953" y="872"/>
                  </a:lnTo>
                  <a:lnTo>
                    <a:pt x="953" y="872"/>
                  </a:lnTo>
                  <a:lnTo>
                    <a:pt x="953" y="872"/>
                  </a:lnTo>
                  <a:lnTo>
                    <a:pt x="959" y="872"/>
                  </a:lnTo>
                  <a:lnTo>
                    <a:pt x="959" y="872"/>
                  </a:lnTo>
                  <a:lnTo>
                    <a:pt x="959" y="872"/>
                  </a:lnTo>
                  <a:lnTo>
                    <a:pt x="959" y="872"/>
                  </a:lnTo>
                  <a:lnTo>
                    <a:pt x="964" y="872"/>
                  </a:lnTo>
                  <a:lnTo>
                    <a:pt x="964" y="872"/>
                  </a:lnTo>
                  <a:lnTo>
                    <a:pt x="964" y="872"/>
                  </a:lnTo>
                  <a:lnTo>
                    <a:pt x="964" y="872"/>
                  </a:lnTo>
                  <a:lnTo>
                    <a:pt x="970" y="872"/>
                  </a:lnTo>
                  <a:lnTo>
                    <a:pt x="970" y="872"/>
                  </a:lnTo>
                  <a:lnTo>
                    <a:pt x="970" y="872"/>
                  </a:lnTo>
                  <a:lnTo>
                    <a:pt x="970" y="872"/>
                  </a:lnTo>
                  <a:lnTo>
                    <a:pt x="976" y="872"/>
                  </a:lnTo>
                  <a:lnTo>
                    <a:pt x="976" y="872"/>
                  </a:lnTo>
                  <a:lnTo>
                    <a:pt x="976" y="872"/>
                  </a:lnTo>
                  <a:lnTo>
                    <a:pt x="976" y="872"/>
                  </a:lnTo>
                  <a:lnTo>
                    <a:pt x="981" y="872"/>
                  </a:lnTo>
                  <a:lnTo>
                    <a:pt x="981" y="872"/>
                  </a:lnTo>
                  <a:lnTo>
                    <a:pt x="981" y="872"/>
                  </a:lnTo>
                  <a:lnTo>
                    <a:pt x="981" y="872"/>
                  </a:lnTo>
                  <a:lnTo>
                    <a:pt x="987" y="872"/>
                  </a:lnTo>
                  <a:lnTo>
                    <a:pt x="987" y="872"/>
                  </a:lnTo>
                  <a:lnTo>
                    <a:pt x="987" y="872"/>
                  </a:lnTo>
                  <a:lnTo>
                    <a:pt x="987" y="872"/>
                  </a:lnTo>
                  <a:lnTo>
                    <a:pt x="993" y="872"/>
                  </a:lnTo>
                  <a:lnTo>
                    <a:pt x="993" y="872"/>
                  </a:lnTo>
                  <a:lnTo>
                    <a:pt x="993" y="872"/>
                  </a:lnTo>
                  <a:lnTo>
                    <a:pt x="993" y="872"/>
                  </a:lnTo>
                  <a:lnTo>
                    <a:pt x="998" y="872"/>
                  </a:lnTo>
                  <a:lnTo>
                    <a:pt x="998" y="872"/>
                  </a:lnTo>
                  <a:lnTo>
                    <a:pt x="998" y="872"/>
                  </a:lnTo>
                  <a:lnTo>
                    <a:pt x="998" y="872"/>
                  </a:lnTo>
                  <a:lnTo>
                    <a:pt x="1004" y="872"/>
                  </a:lnTo>
                  <a:lnTo>
                    <a:pt x="1004" y="872"/>
                  </a:lnTo>
                  <a:lnTo>
                    <a:pt x="1004" y="872"/>
                  </a:lnTo>
                  <a:lnTo>
                    <a:pt x="1004" y="872"/>
                  </a:lnTo>
                  <a:lnTo>
                    <a:pt x="1010" y="872"/>
                  </a:lnTo>
                  <a:lnTo>
                    <a:pt x="1010" y="872"/>
                  </a:lnTo>
                  <a:lnTo>
                    <a:pt x="1010" y="872"/>
                  </a:lnTo>
                  <a:lnTo>
                    <a:pt x="1010" y="872"/>
                  </a:lnTo>
                  <a:lnTo>
                    <a:pt x="1015" y="872"/>
                  </a:lnTo>
                  <a:lnTo>
                    <a:pt x="1015" y="872"/>
                  </a:lnTo>
                  <a:lnTo>
                    <a:pt x="1015" y="872"/>
                  </a:lnTo>
                  <a:lnTo>
                    <a:pt x="1015" y="872"/>
                  </a:lnTo>
                  <a:lnTo>
                    <a:pt x="1021" y="872"/>
                  </a:lnTo>
                  <a:lnTo>
                    <a:pt x="1021" y="872"/>
                  </a:lnTo>
                  <a:lnTo>
                    <a:pt x="1021" y="872"/>
                  </a:lnTo>
                  <a:lnTo>
                    <a:pt x="1021" y="872"/>
                  </a:lnTo>
                  <a:lnTo>
                    <a:pt x="1027" y="872"/>
                  </a:lnTo>
                  <a:lnTo>
                    <a:pt x="1027" y="872"/>
                  </a:lnTo>
                  <a:lnTo>
                    <a:pt x="1027" y="872"/>
                  </a:lnTo>
                  <a:lnTo>
                    <a:pt x="1027" y="872"/>
                  </a:lnTo>
                  <a:lnTo>
                    <a:pt x="1032" y="872"/>
                  </a:lnTo>
                  <a:lnTo>
                    <a:pt x="1032" y="872"/>
                  </a:lnTo>
                  <a:lnTo>
                    <a:pt x="1032" y="867"/>
                  </a:lnTo>
                  <a:lnTo>
                    <a:pt x="1032" y="872"/>
                  </a:lnTo>
                  <a:lnTo>
                    <a:pt x="1038" y="872"/>
                  </a:lnTo>
                  <a:lnTo>
                    <a:pt x="1038" y="872"/>
                  </a:lnTo>
                  <a:lnTo>
                    <a:pt x="1038" y="872"/>
                  </a:lnTo>
                  <a:lnTo>
                    <a:pt x="1038" y="872"/>
                  </a:lnTo>
                  <a:lnTo>
                    <a:pt x="1044" y="872"/>
                  </a:lnTo>
                  <a:lnTo>
                    <a:pt x="1044" y="872"/>
                  </a:lnTo>
                  <a:lnTo>
                    <a:pt x="1044" y="872"/>
                  </a:lnTo>
                  <a:lnTo>
                    <a:pt x="1044" y="872"/>
                  </a:lnTo>
                  <a:lnTo>
                    <a:pt x="1049" y="872"/>
                  </a:lnTo>
                  <a:lnTo>
                    <a:pt x="1049" y="872"/>
                  </a:lnTo>
                  <a:lnTo>
                    <a:pt x="1049" y="872"/>
                  </a:lnTo>
                  <a:lnTo>
                    <a:pt x="1049" y="872"/>
                  </a:lnTo>
                  <a:lnTo>
                    <a:pt x="1055" y="872"/>
                  </a:lnTo>
                  <a:lnTo>
                    <a:pt x="1055" y="872"/>
                  </a:lnTo>
                  <a:lnTo>
                    <a:pt x="1055" y="872"/>
                  </a:lnTo>
                  <a:lnTo>
                    <a:pt x="1055" y="872"/>
                  </a:lnTo>
                  <a:lnTo>
                    <a:pt x="1061" y="872"/>
                  </a:lnTo>
                  <a:lnTo>
                    <a:pt x="1061" y="872"/>
                  </a:lnTo>
                  <a:lnTo>
                    <a:pt x="1061" y="872"/>
                  </a:lnTo>
                  <a:lnTo>
                    <a:pt x="1061" y="872"/>
                  </a:lnTo>
                  <a:lnTo>
                    <a:pt x="1066" y="872"/>
                  </a:lnTo>
                  <a:lnTo>
                    <a:pt x="1066" y="872"/>
                  </a:lnTo>
                  <a:lnTo>
                    <a:pt x="1066" y="872"/>
                  </a:lnTo>
                  <a:lnTo>
                    <a:pt x="1066" y="872"/>
                  </a:lnTo>
                  <a:lnTo>
                    <a:pt x="1072" y="872"/>
                  </a:lnTo>
                  <a:lnTo>
                    <a:pt x="1072" y="872"/>
                  </a:lnTo>
                  <a:lnTo>
                    <a:pt x="1072" y="872"/>
                  </a:lnTo>
                  <a:lnTo>
                    <a:pt x="1072" y="872"/>
                  </a:lnTo>
                  <a:lnTo>
                    <a:pt x="1078" y="872"/>
                  </a:lnTo>
                  <a:lnTo>
                    <a:pt x="1078" y="872"/>
                  </a:lnTo>
                  <a:lnTo>
                    <a:pt x="1078" y="872"/>
                  </a:lnTo>
                  <a:lnTo>
                    <a:pt x="1078" y="872"/>
                  </a:lnTo>
                  <a:lnTo>
                    <a:pt x="1083" y="872"/>
                  </a:lnTo>
                  <a:lnTo>
                    <a:pt x="1083" y="872"/>
                  </a:lnTo>
                  <a:lnTo>
                    <a:pt x="1083" y="872"/>
                  </a:lnTo>
                  <a:lnTo>
                    <a:pt x="1083" y="872"/>
                  </a:lnTo>
                  <a:lnTo>
                    <a:pt x="1089" y="872"/>
                  </a:lnTo>
                  <a:lnTo>
                    <a:pt x="1089" y="872"/>
                  </a:lnTo>
                  <a:lnTo>
                    <a:pt x="1089" y="872"/>
                  </a:lnTo>
                  <a:lnTo>
                    <a:pt x="1089" y="872"/>
                  </a:lnTo>
                  <a:lnTo>
                    <a:pt x="1095" y="872"/>
                  </a:lnTo>
                  <a:lnTo>
                    <a:pt x="1095" y="872"/>
                  </a:lnTo>
                  <a:lnTo>
                    <a:pt x="1095" y="872"/>
                  </a:lnTo>
                  <a:lnTo>
                    <a:pt x="1095" y="872"/>
                  </a:lnTo>
                  <a:lnTo>
                    <a:pt x="1100" y="872"/>
                  </a:lnTo>
                  <a:lnTo>
                    <a:pt x="1100" y="872"/>
                  </a:lnTo>
                  <a:lnTo>
                    <a:pt x="1100" y="872"/>
                  </a:lnTo>
                  <a:lnTo>
                    <a:pt x="1100" y="872"/>
                  </a:lnTo>
                  <a:lnTo>
                    <a:pt x="1106" y="872"/>
                  </a:lnTo>
                  <a:lnTo>
                    <a:pt x="1106" y="872"/>
                  </a:lnTo>
                  <a:lnTo>
                    <a:pt x="1106" y="872"/>
                  </a:lnTo>
                  <a:lnTo>
                    <a:pt x="1106" y="872"/>
                  </a:lnTo>
                  <a:lnTo>
                    <a:pt x="1112" y="872"/>
                  </a:lnTo>
                  <a:lnTo>
                    <a:pt x="1112" y="872"/>
                  </a:lnTo>
                  <a:lnTo>
                    <a:pt x="1112" y="872"/>
                  </a:lnTo>
                  <a:lnTo>
                    <a:pt x="1112" y="872"/>
                  </a:lnTo>
                  <a:lnTo>
                    <a:pt x="1117" y="872"/>
                  </a:lnTo>
                  <a:lnTo>
                    <a:pt x="1117" y="872"/>
                  </a:lnTo>
                  <a:lnTo>
                    <a:pt x="1117" y="872"/>
                  </a:lnTo>
                  <a:lnTo>
                    <a:pt x="1117" y="872"/>
                  </a:lnTo>
                  <a:lnTo>
                    <a:pt x="1123" y="872"/>
                  </a:lnTo>
                  <a:lnTo>
                    <a:pt x="1123" y="872"/>
                  </a:lnTo>
                  <a:lnTo>
                    <a:pt x="1123" y="872"/>
                  </a:lnTo>
                  <a:lnTo>
                    <a:pt x="1123" y="872"/>
                  </a:lnTo>
                  <a:lnTo>
                    <a:pt x="1129" y="872"/>
                  </a:lnTo>
                  <a:lnTo>
                    <a:pt x="1129" y="872"/>
                  </a:lnTo>
                  <a:lnTo>
                    <a:pt x="1129" y="872"/>
                  </a:lnTo>
                  <a:lnTo>
                    <a:pt x="1129" y="872"/>
                  </a:lnTo>
                  <a:lnTo>
                    <a:pt x="1134" y="872"/>
                  </a:lnTo>
                  <a:lnTo>
                    <a:pt x="1134" y="872"/>
                  </a:lnTo>
                  <a:lnTo>
                    <a:pt x="1134" y="872"/>
                  </a:lnTo>
                  <a:lnTo>
                    <a:pt x="1134" y="872"/>
                  </a:lnTo>
                  <a:lnTo>
                    <a:pt x="1140" y="872"/>
                  </a:lnTo>
                  <a:lnTo>
                    <a:pt x="1140" y="872"/>
                  </a:lnTo>
                  <a:lnTo>
                    <a:pt x="1140" y="872"/>
                  </a:lnTo>
                  <a:lnTo>
                    <a:pt x="1140" y="872"/>
                  </a:lnTo>
                  <a:lnTo>
                    <a:pt x="1146" y="872"/>
                  </a:lnTo>
                  <a:lnTo>
                    <a:pt x="1146" y="872"/>
                  </a:lnTo>
                  <a:lnTo>
                    <a:pt x="1146" y="867"/>
                  </a:lnTo>
                  <a:lnTo>
                    <a:pt x="1146" y="867"/>
                  </a:lnTo>
                  <a:lnTo>
                    <a:pt x="1151" y="872"/>
                  </a:lnTo>
                  <a:lnTo>
                    <a:pt x="1151" y="872"/>
                  </a:lnTo>
                  <a:lnTo>
                    <a:pt x="1151" y="872"/>
                  </a:lnTo>
                  <a:lnTo>
                    <a:pt x="1151" y="872"/>
                  </a:lnTo>
                  <a:lnTo>
                    <a:pt x="1157" y="872"/>
                  </a:lnTo>
                  <a:lnTo>
                    <a:pt x="1157" y="872"/>
                  </a:lnTo>
                  <a:lnTo>
                    <a:pt x="1157" y="872"/>
                  </a:lnTo>
                  <a:lnTo>
                    <a:pt x="1157" y="872"/>
                  </a:lnTo>
                  <a:lnTo>
                    <a:pt x="1163" y="872"/>
                  </a:lnTo>
                  <a:lnTo>
                    <a:pt x="1163" y="872"/>
                  </a:lnTo>
                  <a:lnTo>
                    <a:pt x="1163" y="872"/>
                  </a:lnTo>
                  <a:lnTo>
                    <a:pt x="1163" y="872"/>
                  </a:lnTo>
                  <a:lnTo>
                    <a:pt x="1168" y="872"/>
                  </a:lnTo>
                  <a:lnTo>
                    <a:pt x="1168" y="872"/>
                  </a:lnTo>
                  <a:lnTo>
                    <a:pt x="1168" y="872"/>
                  </a:lnTo>
                  <a:lnTo>
                    <a:pt x="1168" y="872"/>
                  </a:lnTo>
                  <a:lnTo>
                    <a:pt x="1174" y="872"/>
                  </a:lnTo>
                  <a:lnTo>
                    <a:pt x="1174" y="872"/>
                  </a:lnTo>
                  <a:lnTo>
                    <a:pt x="1174" y="872"/>
                  </a:lnTo>
                  <a:lnTo>
                    <a:pt x="1174" y="872"/>
                  </a:lnTo>
                  <a:lnTo>
                    <a:pt x="1180" y="872"/>
                  </a:lnTo>
                  <a:lnTo>
                    <a:pt x="1180" y="872"/>
                  </a:lnTo>
                  <a:lnTo>
                    <a:pt x="1180" y="872"/>
                  </a:lnTo>
                  <a:lnTo>
                    <a:pt x="1180" y="872"/>
                  </a:lnTo>
                  <a:lnTo>
                    <a:pt x="1185" y="872"/>
                  </a:lnTo>
                  <a:lnTo>
                    <a:pt x="1185" y="872"/>
                  </a:lnTo>
                  <a:lnTo>
                    <a:pt x="1185" y="872"/>
                  </a:lnTo>
                  <a:lnTo>
                    <a:pt x="1185" y="872"/>
                  </a:lnTo>
                  <a:lnTo>
                    <a:pt x="1191" y="872"/>
                  </a:lnTo>
                  <a:lnTo>
                    <a:pt x="1191" y="872"/>
                  </a:lnTo>
                  <a:lnTo>
                    <a:pt x="1191" y="872"/>
                  </a:lnTo>
                  <a:lnTo>
                    <a:pt x="1191" y="872"/>
                  </a:lnTo>
                  <a:lnTo>
                    <a:pt x="1197" y="872"/>
                  </a:lnTo>
                  <a:lnTo>
                    <a:pt x="1197" y="872"/>
                  </a:lnTo>
                  <a:lnTo>
                    <a:pt x="1197" y="872"/>
                  </a:lnTo>
                  <a:lnTo>
                    <a:pt x="1197" y="872"/>
                  </a:lnTo>
                  <a:lnTo>
                    <a:pt x="1202" y="872"/>
                  </a:lnTo>
                  <a:lnTo>
                    <a:pt x="1202" y="872"/>
                  </a:lnTo>
                  <a:lnTo>
                    <a:pt x="1202" y="872"/>
                  </a:lnTo>
                  <a:lnTo>
                    <a:pt x="1202" y="872"/>
                  </a:lnTo>
                  <a:lnTo>
                    <a:pt x="1208" y="872"/>
                  </a:lnTo>
                  <a:lnTo>
                    <a:pt x="1208" y="872"/>
                  </a:lnTo>
                  <a:lnTo>
                    <a:pt x="1208" y="872"/>
                  </a:lnTo>
                  <a:lnTo>
                    <a:pt x="1208" y="872"/>
                  </a:lnTo>
                  <a:lnTo>
                    <a:pt x="1214" y="872"/>
                  </a:lnTo>
                  <a:lnTo>
                    <a:pt x="1214" y="872"/>
                  </a:lnTo>
                  <a:lnTo>
                    <a:pt x="1214" y="872"/>
                  </a:lnTo>
                  <a:lnTo>
                    <a:pt x="1214" y="872"/>
                  </a:lnTo>
                  <a:lnTo>
                    <a:pt x="1219" y="872"/>
                  </a:lnTo>
                  <a:lnTo>
                    <a:pt x="1219" y="872"/>
                  </a:lnTo>
                  <a:lnTo>
                    <a:pt x="1219" y="872"/>
                  </a:lnTo>
                  <a:lnTo>
                    <a:pt x="1219" y="872"/>
                  </a:lnTo>
                  <a:lnTo>
                    <a:pt x="1225" y="872"/>
                  </a:lnTo>
                  <a:lnTo>
                    <a:pt x="1225" y="872"/>
                  </a:lnTo>
                  <a:lnTo>
                    <a:pt x="1225" y="872"/>
                  </a:lnTo>
                  <a:lnTo>
                    <a:pt x="1225" y="872"/>
                  </a:lnTo>
                  <a:lnTo>
                    <a:pt x="1231" y="872"/>
                  </a:lnTo>
                  <a:lnTo>
                    <a:pt x="1231" y="872"/>
                  </a:lnTo>
                  <a:lnTo>
                    <a:pt x="1231" y="867"/>
                  </a:lnTo>
                  <a:lnTo>
                    <a:pt x="1231" y="872"/>
                  </a:lnTo>
                  <a:lnTo>
                    <a:pt x="1236" y="872"/>
                  </a:lnTo>
                  <a:lnTo>
                    <a:pt x="1236" y="872"/>
                  </a:lnTo>
                  <a:lnTo>
                    <a:pt x="1236" y="872"/>
                  </a:lnTo>
                  <a:lnTo>
                    <a:pt x="1236" y="872"/>
                  </a:lnTo>
                  <a:lnTo>
                    <a:pt x="1242" y="872"/>
                  </a:lnTo>
                  <a:lnTo>
                    <a:pt x="1242" y="872"/>
                  </a:lnTo>
                  <a:lnTo>
                    <a:pt x="1242" y="872"/>
                  </a:lnTo>
                  <a:lnTo>
                    <a:pt x="1242" y="872"/>
                  </a:lnTo>
                  <a:lnTo>
                    <a:pt x="1248" y="872"/>
                  </a:lnTo>
                  <a:lnTo>
                    <a:pt x="1248" y="872"/>
                  </a:lnTo>
                  <a:lnTo>
                    <a:pt x="1248" y="872"/>
                  </a:lnTo>
                  <a:lnTo>
                    <a:pt x="1248" y="872"/>
                  </a:lnTo>
                  <a:lnTo>
                    <a:pt x="1253" y="872"/>
                  </a:lnTo>
                  <a:lnTo>
                    <a:pt x="1253" y="872"/>
                  </a:lnTo>
                  <a:lnTo>
                    <a:pt x="1253" y="872"/>
                  </a:lnTo>
                  <a:lnTo>
                    <a:pt x="1253" y="872"/>
                  </a:lnTo>
                  <a:lnTo>
                    <a:pt x="1259" y="872"/>
                  </a:lnTo>
                  <a:lnTo>
                    <a:pt x="1259" y="872"/>
                  </a:lnTo>
                  <a:lnTo>
                    <a:pt x="1259" y="872"/>
                  </a:lnTo>
                  <a:lnTo>
                    <a:pt x="1259" y="872"/>
                  </a:lnTo>
                  <a:lnTo>
                    <a:pt x="1265" y="872"/>
                  </a:lnTo>
                  <a:lnTo>
                    <a:pt x="1265" y="872"/>
                  </a:lnTo>
                  <a:lnTo>
                    <a:pt x="1265" y="872"/>
                  </a:lnTo>
                  <a:lnTo>
                    <a:pt x="1265" y="872"/>
                  </a:lnTo>
                  <a:lnTo>
                    <a:pt x="1270" y="872"/>
                  </a:lnTo>
                  <a:lnTo>
                    <a:pt x="1270" y="872"/>
                  </a:lnTo>
                  <a:lnTo>
                    <a:pt x="1270" y="872"/>
                  </a:lnTo>
                  <a:lnTo>
                    <a:pt x="1270" y="872"/>
                  </a:lnTo>
                  <a:lnTo>
                    <a:pt x="1276" y="872"/>
                  </a:lnTo>
                  <a:lnTo>
                    <a:pt x="1276" y="872"/>
                  </a:lnTo>
                  <a:lnTo>
                    <a:pt x="1276" y="872"/>
                  </a:lnTo>
                  <a:lnTo>
                    <a:pt x="1276" y="872"/>
                  </a:lnTo>
                  <a:lnTo>
                    <a:pt x="1282" y="872"/>
                  </a:lnTo>
                  <a:lnTo>
                    <a:pt x="1282" y="872"/>
                  </a:lnTo>
                  <a:lnTo>
                    <a:pt x="1282" y="872"/>
                  </a:lnTo>
                  <a:lnTo>
                    <a:pt x="1282" y="872"/>
                  </a:lnTo>
                  <a:lnTo>
                    <a:pt x="1287" y="872"/>
                  </a:lnTo>
                  <a:lnTo>
                    <a:pt x="1287" y="872"/>
                  </a:lnTo>
                  <a:lnTo>
                    <a:pt x="1287" y="872"/>
                  </a:lnTo>
                  <a:lnTo>
                    <a:pt x="1287" y="872"/>
                  </a:lnTo>
                  <a:lnTo>
                    <a:pt x="1293" y="872"/>
                  </a:lnTo>
                  <a:lnTo>
                    <a:pt x="1293" y="872"/>
                  </a:lnTo>
                  <a:lnTo>
                    <a:pt x="1293" y="872"/>
                  </a:lnTo>
                  <a:lnTo>
                    <a:pt x="1293" y="872"/>
                  </a:lnTo>
                  <a:lnTo>
                    <a:pt x="1299" y="872"/>
                  </a:lnTo>
                  <a:lnTo>
                    <a:pt x="1299" y="872"/>
                  </a:lnTo>
                  <a:lnTo>
                    <a:pt x="1299" y="872"/>
                  </a:lnTo>
                  <a:lnTo>
                    <a:pt x="1299" y="872"/>
                  </a:lnTo>
                  <a:lnTo>
                    <a:pt x="1304" y="872"/>
                  </a:lnTo>
                  <a:lnTo>
                    <a:pt x="1304" y="872"/>
                  </a:lnTo>
                  <a:lnTo>
                    <a:pt x="1304" y="872"/>
                  </a:lnTo>
                  <a:lnTo>
                    <a:pt x="1304" y="872"/>
                  </a:lnTo>
                  <a:lnTo>
                    <a:pt x="1310" y="872"/>
                  </a:lnTo>
                  <a:lnTo>
                    <a:pt x="1310" y="872"/>
                  </a:lnTo>
                  <a:lnTo>
                    <a:pt x="1310" y="872"/>
                  </a:lnTo>
                  <a:lnTo>
                    <a:pt x="1310" y="872"/>
                  </a:lnTo>
                  <a:lnTo>
                    <a:pt x="1316" y="872"/>
                  </a:lnTo>
                  <a:lnTo>
                    <a:pt x="1316" y="872"/>
                  </a:lnTo>
                  <a:lnTo>
                    <a:pt x="1316" y="867"/>
                  </a:lnTo>
                  <a:lnTo>
                    <a:pt x="1316" y="867"/>
                  </a:lnTo>
                  <a:lnTo>
                    <a:pt x="1321" y="867"/>
                  </a:lnTo>
                  <a:lnTo>
                    <a:pt x="1321" y="872"/>
                  </a:lnTo>
                  <a:lnTo>
                    <a:pt x="1321" y="867"/>
                  </a:lnTo>
                  <a:lnTo>
                    <a:pt x="1321" y="872"/>
                  </a:lnTo>
                  <a:lnTo>
                    <a:pt x="1327" y="872"/>
                  </a:lnTo>
                  <a:lnTo>
                    <a:pt x="1327" y="872"/>
                  </a:lnTo>
                  <a:lnTo>
                    <a:pt x="1327" y="872"/>
                  </a:lnTo>
                  <a:lnTo>
                    <a:pt x="1327" y="872"/>
                  </a:lnTo>
                  <a:lnTo>
                    <a:pt x="1333" y="872"/>
                  </a:lnTo>
                  <a:lnTo>
                    <a:pt x="1333" y="872"/>
                  </a:lnTo>
                  <a:lnTo>
                    <a:pt x="1333" y="872"/>
                  </a:lnTo>
                  <a:lnTo>
                    <a:pt x="1333" y="872"/>
                  </a:lnTo>
                  <a:lnTo>
                    <a:pt x="1338" y="872"/>
                  </a:lnTo>
                  <a:lnTo>
                    <a:pt x="1338" y="872"/>
                  </a:lnTo>
                  <a:lnTo>
                    <a:pt x="1338" y="872"/>
                  </a:lnTo>
                  <a:lnTo>
                    <a:pt x="1338" y="872"/>
                  </a:lnTo>
                  <a:lnTo>
                    <a:pt x="1344" y="872"/>
                  </a:lnTo>
                  <a:lnTo>
                    <a:pt x="1344" y="872"/>
                  </a:lnTo>
                  <a:lnTo>
                    <a:pt x="1344" y="872"/>
                  </a:lnTo>
                  <a:lnTo>
                    <a:pt x="1344" y="872"/>
                  </a:lnTo>
                  <a:lnTo>
                    <a:pt x="1350" y="872"/>
                  </a:lnTo>
                  <a:lnTo>
                    <a:pt x="1350" y="872"/>
                  </a:lnTo>
                  <a:lnTo>
                    <a:pt x="1350" y="872"/>
                  </a:lnTo>
                  <a:lnTo>
                    <a:pt x="1350" y="872"/>
                  </a:lnTo>
                  <a:lnTo>
                    <a:pt x="1355" y="872"/>
                  </a:lnTo>
                  <a:lnTo>
                    <a:pt x="1355" y="872"/>
                  </a:lnTo>
                  <a:lnTo>
                    <a:pt x="1355" y="872"/>
                  </a:lnTo>
                  <a:lnTo>
                    <a:pt x="1355" y="872"/>
                  </a:lnTo>
                  <a:lnTo>
                    <a:pt x="1361" y="872"/>
                  </a:lnTo>
                  <a:lnTo>
                    <a:pt x="1361" y="872"/>
                  </a:lnTo>
                  <a:lnTo>
                    <a:pt x="1361" y="872"/>
                  </a:lnTo>
                  <a:lnTo>
                    <a:pt x="1361" y="872"/>
                  </a:lnTo>
                  <a:lnTo>
                    <a:pt x="1367" y="872"/>
                  </a:lnTo>
                  <a:lnTo>
                    <a:pt x="1367" y="872"/>
                  </a:lnTo>
                  <a:lnTo>
                    <a:pt x="1367" y="872"/>
                  </a:lnTo>
                  <a:lnTo>
                    <a:pt x="1367" y="872"/>
                  </a:lnTo>
                  <a:lnTo>
                    <a:pt x="1372" y="872"/>
                  </a:lnTo>
                  <a:lnTo>
                    <a:pt x="1372" y="872"/>
                  </a:lnTo>
                  <a:lnTo>
                    <a:pt x="1372" y="872"/>
                  </a:lnTo>
                  <a:lnTo>
                    <a:pt x="1372" y="872"/>
                  </a:lnTo>
                  <a:lnTo>
                    <a:pt x="1378" y="872"/>
                  </a:lnTo>
                  <a:lnTo>
                    <a:pt x="1378" y="872"/>
                  </a:lnTo>
                  <a:lnTo>
                    <a:pt x="1378" y="872"/>
                  </a:lnTo>
                  <a:lnTo>
                    <a:pt x="1378" y="872"/>
                  </a:lnTo>
                  <a:lnTo>
                    <a:pt x="1384" y="872"/>
                  </a:lnTo>
                  <a:lnTo>
                    <a:pt x="1384" y="872"/>
                  </a:lnTo>
                  <a:lnTo>
                    <a:pt x="1384" y="867"/>
                  </a:lnTo>
                  <a:lnTo>
                    <a:pt x="1384" y="872"/>
                  </a:lnTo>
                  <a:lnTo>
                    <a:pt x="1389" y="872"/>
                  </a:lnTo>
                  <a:lnTo>
                    <a:pt x="1389" y="872"/>
                  </a:lnTo>
                  <a:lnTo>
                    <a:pt x="1389" y="872"/>
                  </a:lnTo>
                  <a:lnTo>
                    <a:pt x="1389" y="872"/>
                  </a:lnTo>
                  <a:lnTo>
                    <a:pt x="1395" y="872"/>
                  </a:lnTo>
                  <a:lnTo>
                    <a:pt x="1395" y="872"/>
                  </a:lnTo>
                  <a:lnTo>
                    <a:pt x="1395" y="872"/>
                  </a:lnTo>
                  <a:lnTo>
                    <a:pt x="1395" y="872"/>
                  </a:lnTo>
                  <a:lnTo>
                    <a:pt x="1401" y="872"/>
                  </a:lnTo>
                  <a:lnTo>
                    <a:pt x="1401" y="872"/>
                  </a:lnTo>
                  <a:lnTo>
                    <a:pt x="1401" y="872"/>
                  </a:lnTo>
                  <a:lnTo>
                    <a:pt x="1401" y="872"/>
                  </a:lnTo>
                  <a:lnTo>
                    <a:pt x="1406" y="872"/>
                  </a:lnTo>
                  <a:lnTo>
                    <a:pt x="1406" y="872"/>
                  </a:lnTo>
                  <a:lnTo>
                    <a:pt x="1406" y="872"/>
                  </a:lnTo>
                  <a:lnTo>
                    <a:pt x="1406" y="872"/>
                  </a:lnTo>
                  <a:lnTo>
                    <a:pt x="1412" y="872"/>
                  </a:lnTo>
                  <a:lnTo>
                    <a:pt x="1412" y="872"/>
                  </a:lnTo>
                  <a:lnTo>
                    <a:pt x="1412" y="872"/>
                  </a:lnTo>
                  <a:lnTo>
                    <a:pt x="1412" y="872"/>
                  </a:lnTo>
                  <a:lnTo>
                    <a:pt x="1418" y="872"/>
                  </a:lnTo>
                  <a:lnTo>
                    <a:pt x="1418" y="872"/>
                  </a:lnTo>
                  <a:lnTo>
                    <a:pt x="1418" y="872"/>
                  </a:lnTo>
                  <a:lnTo>
                    <a:pt x="1418" y="872"/>
                  </a:lnTo>
                  <a:lnTo>
                    <a:pt x="1423" y="872"/>
                  </a:lnTo>
                  <a:lnTo>
                    <a:pt x="1423" y="872"/>
                  </a:lnTo>
                  <a:lnTo>
                    <a:pt x="1423" y="872"/>
                  </a:lnTo>
                  <a:lnTo>
                    <a:pt x="1423" y="872"/>
                  </a:lnTo>
                  <a:lnTo>
                    <a:pt x="1429" y="872"/>
                  </a:lnTo>
                  <a:lnTo>
                    <a:pt x="1429" y="872"/>
                  </a:lnTo>
                  <a:lnTo>
                    <a:pt x="1429" y="872"/>
                  </a:lnTo>
                  <a:lnTo>
                    <a:pt x="1429" y="872"/>
                  </a:lnTo>
                  <a:lnTo>
                    <a:pt x="1435" y="872"/>
                  </a:lnTo>
                  <a:lnTo>
                    <a:pt x="1435" y="872"/>
                  </a:lnTo>
                  <a:lnTo>
                    <a:pt x="1435" y="872"/>
                  </a:lnTo>
                  <a:lnTo>
                    <a:pt x="1435" y="872"/>
                  </a:lnTo>
                  <a:lnTo>
                    <a:pt x="1440" y="872"/>
                  </a:lnTo>
                  <a:lnTo>
                    <a:pt x="1440" y="872"/>
                  </a:lnTo>
                  <a:lnTo>
                    <a:pt x="1440" y="872"/>
                  </a:lnTo>
                  <a:lnTo>
                    <a:pt x="1440" y="872"/>
                  </a:lnTo>
                  <a:lnTo>
                    <a:pt x="1446" y="872"/>
                  </a:lnTo>
                  <a:lnTo>
                    <a:pt x="1446" y="872"/>
                  </a:lnTo>
                  <a:lnTo>
                    <a:pt x="1446" y="872"/>
                  </a:lnTo>
                  <a:lnTo>
                    <a:pt x="1446" y="872"/>
                  </a:lnTo>
                  <a:lnTo>
                    <a:pt x="1452" y="872"/>
                  </a:lnTo>
                  <a:lnTo>
                    <a:pt x="1452" y="872"/>
                  </a:lnTo>
                  <a:lnTo>
                    <a:pt x="1452" y="872"/>
                  </a:lnTo>
                  <a:lnTo>
                    <a:pt x="1452" y="872"/>
                  </a:lnTo>
                  <a:lnTo>
                    <a:pt x="1457" y="872"/>
                  </a:lnTo>
                  <a:lnTo>
                    <a:pt x="1457" y="872"/>
                  </a:lnTo>
                  <a:lnTo>
                    <a:pt x="1457" y="872"/>
                  </a:lnTo>
                  <a:lnTo>
                    <a:pt x="1457" y="872"/>
                  </a:lnTo>
                  <a:lnTo>
                    <a:pt x="1463" y="872"/>
                  </a:lnTo>
                  <a:lnTo>
                    <a:pt x="1463" y="872"/>
                  </a:lnTo>
                  <a:lnTo>
                    <a:pt x="1463" y="872"/>
                  </a:lnTo>
                  <a:lnTo>
                    <a:pt x="1463" y="872"/>
                  </a:lnTo>
                  <a:lnTo>
                    <a:pt x="1469" y="872"/>
                  </a:lnTo>
                  <a:lnTo>
                    <a:pt x="1469" y="872"/>
                  </a:lnTo>
                  <a:lnTo>
                    <a:pt x="1469" y="872"/>
                  </a:lnTo>
                  <a:lnTo>
                    <a:pt x="1469" y="872"/>
                  </a:lnTo>
                  <a:lnTo>
                    <a:pt x="1474" y="872"/>
                  </a:lnTo>
                  <a:lnTo>
                    <a:pt x="1474" y="872"/>
                  </a:lnTo>
                  <a:lnTo>
                    <a:pt x="1474" y="867"/>
                  </a:lnTo>
                  <a:lnTo>
                    <a:pt x="1474" y="872"/>
                  </a:lnTo>
                  <a:lnTo>
                    <a:pt x="1480" y="872"/>
                  </a:lnTo>
                  <a:lnTo>
                    <a:pt x="1480" y="872"/>
                  </a:lnTo>
                  <a:lnTo>
                    <a:pt x="1480" y="872"/>
                  </a:lnTo>
                  <a:lnTo>
                    <a:pt x="1480" y="872"/>
                  </a:lnTo>
                  <a:lnTo>
                    <a:pt x="1486" y="872"/>
                  </a:lnTo>
                  <a:lnTo>
                    <a:pt x="1486" y="872"/>
                  </a:lnTo>
                  <a:lnTo>
                    <a:pt x="1486" y="872"/>
                  </a:lnTo>
                  <a:lnTo>
                    <a:pt x="1486" y="872"/>
                  </a:lnTo>
                  <a:lnTo>
                    <a:pt x="1491" y="872"/>
                  </a:lnTo>
                  <a:lnTo>
                    <a:pt x="1491" y="872"/>
                  </a:lnTo>
                  <a:lnTo>
                    <a:pt x="1491" y="872"/>
                  </a:lnTo>
                  <a:lnTo>
                    <a:pt x="1491" y="872"/>
                  </a:lnTo>
                  <a:lnTo>
                    <a:pt x="1497" y="872"/>
                  </a:lnTo>
                  <a:lnTo>
                    <a:pt x="1497" y="872"/>
                  </a:lnTo>
                  <a:lnTo>
                    <a:pt x="1497" y="872"/>
                  </a:lnTo>
                  <a:lnTo>
                    <a:pt x="1497" y="872"/>
                  </a:lnTo>
                  <a:lnTo>
                    <a:pt x="1503" y="872"/>
                  </a:lnTo>
                  <a:lnTo>
                    <a:pt x="1503" y="872"/>
                  </a:lnTo>
                  <a:lnTo>
                    <a:pt x="1503" y="872"/>
                  </a:lnTo>
                  <a:lnTo>
                    <a:pt x="1503" y="872"/>
                  </a:lnTo>
                  <a:lnTo>
                    <a:pt x="1508" y="872"/>
                  </a:lnTo>
                  <a:lnTo>
                    <a:pt x="1508" y="872"/>
                  </a:lnTo>
                  <a:lnTo>
                    <a:pt x="1508" y="872"/>
                  </a:lnTo>
                  <a:lnTo>
                    <a:pt x="1508" y="872"/>
                  </a:lnTo>
                  <a:lnTo>
                    <a:pt x="1514" y="872"/>
                  </a:lnTo>
                  <a:lnTo>
                    <a:pt x="1514" y="872"/>
                  </a:lnTo>
                  <a:lnTo>
                    <a:pt x="1514" y="872"/>
                  </a:lnTo>
                  <a:lnTo>
                    <a:pt x="1514" y="872"/>
                  </a:lnTo>
                  <a:lnTo>
                    <a:pt x="1520" y="872"/>
                  </a:lnTo>
                  <a:lnTo>
                    <a:pt x="1520" y="872"/>
                  </a:lnTo>
                  <a:lnTo>
                    <a:pt x="1520" y="872"/>
                  </a:lnTo>
                  <a:lnTo>
                    <a:pt x="1520" y="872"/>
                  </a:lnTo>
                  <a:lnTo>
                    <a:pt x="1525" y="872"/>
                  </a:lnTo>
                  <a:lnTo>
                    <a:pt x="1525" y="872"/>
                  </a:lnTo>
                  <a:lnTo>
                    <a:pt x="1525" y="872"/>
                  </a:lnTo>
                  <a:lnTo>
                    <a:pt x="1525" y="872"/>
                  </a:lnTo>
                  <a:lnTo>
                    <a:pt x="1531" y="872"/>
                  </a:lnTo>
                  <a:lnTo>
                    <a:pt x="1531" y="872"/>
                  </a:lnTo>
                  <a:lnTo>
                    <a:pt x="1531" y="872"/>
                  </a:lnTo>
                  <a:lnTo>
                    <a:pt x="1531" y="872"/>
                  </a:lnTo>
                  <a:lnTo>
                    <a:pt x="1537" y="872"/>
                  </a:lnTo>
                  <a:lnTo>
                    <a:pt x="1537" y="872"/>
                  </a:lnTo>
                  <a:lnTo>
                    <a:pt x="1537" y="872"/>
                  </a:lnTo>
                  <a:lnTo>
                    <a:pt x="1537" y="872"/>
                  </a:lnTo>
                  <a:lnTo>
                    <a:pt x="1542" y="872"/>
                  </a:lnTo>
                  <a:lnTo>
                    <a:pt x="1542" y="872"/>
                  </a:lnTo>
                  <a:lnTo>
                    <a:pt x="1542" y="872"/>
                  </a:lnTo>
                  <a:lnTo>
                    <a:pt x="1542" y="872"/>
                  </a:lnTo>
                  <a:lnTo>
                    <a:pt x="1548" y="872"/>
                  </a:lnTo>
                  <a:lnTo>
                    <a:pt x="1548" y="872"/>
                  </a:lnTo>
                  <a:lnTo>
                    <a:pt x="1548" y="872"/>
                  </a:lnTo>
                  <a:lnTo>
                    <a:pt x="1548" y="872"/>
                  </a:lnTo>
                  <a:lnTo>
                    <a:pt x="1554" y="872"/>
                  </a:lnTo>
                  <a:lnTo>
                    <a:pt x="1554" y="872"/>
                  </a:lnTo>
                  <a:lnTo>
                    <a:pt x="1554" y="872"/>
                  </a:lnTo>
                  <a:lnTo>
                    <a:pt x="1554" y="872"/>
                  </a:lnTo>
                  <a:lnTo>
                    <a:pt x="1559" y="872"/>
                  </a:lnTo>
                  <a:lnTo>
                    <a:pt x="1559" y="872"/>
                  </a:lnTo>
                  <a:lnTo>
                    <a:pt x="1559" y="872"/>
                  </a:lnTo>
                  <a:lnTo>
                    <a:pt x="1559" y="872"/>
                  </a:lnTo>
                  <a:lnTo>
                    <a:pt x="1565" y="872"/>
                  </a:lnTo>
                  <a:lnTo>
                    <a:pt x="1565" y="872"/>
                  </a:lnTo>
                  <a:lnTo>
                    <a:pt x="1565" y="872"/>
                  </a:lnTo>
                  <a:lnTo>
                    <a:pt x="1565" y="872"/>
                  </a:lnTo>
                  <a:lnTo>
                    <a:pt x="1571" y="872"/>
                  </a:lnTo>
                  <a:lnTo>
                    <a:pt x="1571" y="872"/>
                  </a:lnTo>
                  <a:lnTo>
                    <a:pt x="1571" y="872"/>
                  </a:lnTo>
                  <a:lnTo>
                    <a:pt x="1571" y="872"/>
                  </a:lnTo>
                  <a:lnTo>
                    <a:pt x="1576" y="872"/>
                  </a:lnTo>
                  <a:lnTo>
                    <a:pt x="1576" y="872"/>
                  </a:lnTo>
                  <a:lnTo>
                    <a:pt x="1576" y="872"/>
                  </a:lnTo>
                  <a:lnTo>
                    <a:pt x="1576" y="872"/>
                  </a:lnTo>
                  <a:lnTo>
                    <a:pt x="1582" y="872"/>
                  </a:lnTo>
                  <a:lnTo>
                    <a:pt x="1582" y="872"/>
                  </a:lnTo>
                  <a:lnTo>
                    <a:pt x="1582" y="872"/>
                  </a:lnTo>
                  <a:lnTo>
                    <a:pt x="1582" y="872"/>
                  </a:lnTo>
                  <a:lnTo>
                    <a:pt x="1588" y="872"/>
                  </a:lnTo>
                  <a:lnTo>
                    <a:pt x="1588" y="872"/>
                  </a:lnTo>
                  <a:lnTo>
                    <a:pt x="1588" y="872"/>
                  </a:lnTo>
                  <a:lnTo>
                    <a:pt x="1588" y="872"/>
                  </a:lnTo>
                  <a:lnTo>
                    <a:pt x="1593" y="872"/>
                  </a:lnTo>
                  <a:lnTo>
                    <a:pt x="1593" y="872"/>
                  </a:lnTo>
                  <a:lnTo>
                    <a:pt x="1593" y="872"/>
                  </a:lnTo>
                  <a:lnTo>
                    <a:pt x="1593" y="872"/>
                  </a:lnTo>
                  <a:lnTo>
                    <a:pt x="1599" y="872"/>
                  </a:lnTo>
                  <a:lnTo>
                    <a:pt x="1599" y="872"/>
                  </a:lnTo>
                  <a:lnTo>
                    <a:pt x="1599" y="872"/>
                  </a:lnTo>
                  <a:lnTo>
                    <a:pt x="1599" y="872"/>
                  </a:lnTo>
                  <a:lnTo>
                    <a:pt x="1605" y="872"/>
                  </a:lnTo>
                  <a:lnTo>
                    <a:pt x="1605" y="872"/>
                  </a:lnTo>
                  <a:lnTo>
                    <a:pt x="1605" y="872"/>
                  </a:lnTo>
                  <a:lnTo>
                    <a:pt x="1605" y="872"/>
                  </a:lnTo>
                  <a:lnTo>
                    <a:pt x="1610" y="872"/>
                  </a:lnTo>
                  <a:lnTo>
                    <a:pt x="1610" y="872"/>
                  </a:lnTo>
                  <a:lnTo>
                    <a:pt x="1610" y="872"/>
                  </a:lnTo>
                  <a:lnTo>
                    <a:pt x="1610" y="872"/>
                  </a:lnTo>
                  <a:lnTo>
                    <a:pt x="1616" y="872"/>
                  </a:lnTo>
                  <a:lnTo>
                    <a:pt x="1616" y="872"/>
                  </a:lnTo>
                  <a:lnTo>
                    <a:pt x="1616" y="872"/>
                  </a:lnTo>
                  <a:lnTo>
                    <a:pt x="1616" y="872"/>
                  </a:lnTo>
                  <a:lnTo>
                    <a:pt x="1622" y="872"/>
                  </a:lnTo>
                  <a:lnTo>
                    <a:pt x="1622" y="872"/>
                  </a:lnTo>
                  <a:lnTo>
                    <a:pt x="1622" y="872"/>
                  </a:lnTo>
                  <a:lnTo>
                    <a:pt x="1622" y="872"/>
                  </a:lnTo>
                  <a:lnTo>
                    <a:pt x="1628" y="872"/>
                  </a:lnTo>
                  <a:lnTo>
                    <a:pt x="1628" y="872"/>
                  </a:lnTo>
                  <a:lnTo>
                    <a:pt x="1628" y="872"/>
                  </a:lnTo>
                  <a:lnTo>
                    <a:pt x="1628" y="872"/>
                  </a:lnTo>
                  <a:lnTo>
                    <a:pt x="1633" y="872"/>
                  </a:lnTo>
                  <a:lnTo>
                    <a:pt x="1633" y="872"/>
                  </a:lnTo>
                  <a:lnTo>
                    <a:pt x="1633" y="872"/>
                  </a:lnTo>
                  <a:lnTo>
                    <a:pt x="1633" y="872"/>
                  </a:lnTo>
                  <a:lnTo>
                    <a:pt x="1639" y="872"/>
                  </a:lnTo>
                  <a:lnTo>
                    <a:pt x="1639" y="872"/>
                  </a:lnTo>
                  <a:lnTo>
                    <a:pt x="1639" y="872"/>
                  </a:lnTo>
                  <a:lnTo>
                    <a:pt x="1639" y="872"/>
                  </a:lnTo>
                  <a:lnTo>
                    <a:pt x="1645" y="872"/>
                  </a:lnTo>
                  <a:lnTo>
                    <a:pt x="1645" y="872"/>
                  </a:lnTo>
                  <a:lnTo>
                    <a:pt x="1645" y="872"/>
                  </a:lnTo>
                  <a:lnTo>
                    <a:pt x="1645" y="872"/>
                  </a:lnTo>
                  <a:lnTo>
                    <a:pt x="1650" y="872"/>
                  </a:lnTo>
                  <a:lnTo>
                    <a:pt x="1650" y="872"/>
                  </a:lnTo>
                  <a:lnTo>
                    <a:pt x="1650" y="872"/>
                  </a:lnTo>
                  <a:lnTo>
                    <a:pt x="1650" y="872"/>
                  </a:lnTo>
                  <a:lnTo>
                    <a:pt x="1656" y="872"/>
                  </a:lnTo>
                  <a:lnTo>
                    <a:pt x="1656" y="872"/>
                  </a:lnTo>
                  <a:lnTo>
                    <a:pt x="1656" y="872"/>
                  </a:lnTo>
                  <a:lnTo>
                    <a:pt x="1656" y="872"/>
                  </a:lnTo>
                  <a:lnTo>
                    <a:pt x="1662" y="872"/>
                  </a:lnTo>
                  <a:lnTo>
                    <a:pt x="1662" y="872"/>
                  </a:lnTo>
                  <a:lnTo>
                    <a:pt x="1662" y="867"/>
                  </a:lnTo>
                  <a:lnTo>
                    <a:pt x="1662" y="867"/>
                  </a:lnTo>
                  <a:lnTo>
                    <a:pt x="1667" y="872"/>
                  </a:lnTo>
                  <a:lnTo>
                    <a:pt x="1667" y="872"/>
                  </a:lnTo>
                  <a:lnTo>
                    <a:pt x="1667" y="872"/>
                  </a:lnTo>
                  <a:lnTo>
                    <a:pt x="1667" y="872"/>
                  </a:lnTo>
                  <a:lnTo>
                    <a:pt x="1673" y="872"/>
                  </a:lnTo>
                  <a:lnTo>
                    <a:pt x="1673" y="872"/>
                  </a:lnTo>
                  <a:lnTo>
                    <a:pt x="1673" y="872"/>
                  </a:lnTo>
                  <a:lnTo>
                    <a:pt x="1673" y="872"/>
                  </a:lnTo>
                  <a:lnTo>
                    <a:pt x="1679" y="872"/>
                  </a:lnTo>
                  <a:lnTo>
                    <a:pt x="1679" y="872"/>
                  </a:lnTo>
                  <a:lnTo>
                    <a:pt x="1679" y="872"/>
                  </a:lnTo>
                  <a:lnTo>
                    <a:pt x="1679" y="872"/>
                  </a:lnTo>
                  <a:lnTo>
                    <a:pt x="1684" y="872"/>
                  </a:lnTo>
                  <a:lnTo>
                    <a:pt x="1684" y="872"/>
                  </a:lnTo>
                  <a:lnTo>
                    <a:pt x="1684" y="872"/>
                  </a:lnTo>
                  <a:lnTo>
                    <a:pt x="1684" y="872"/>
                  </a:lnTo>
                  <a:lnTo>
                    <a:pt x="1690" y="872"/>
                  </a:lnTo>
                  <a:lnTo>
                    <a:pt x="1690" y="872"/>
                  </a:lnTo>
                  <a:lnTo>
                    <a:pt x="1690" y="872"/>
                  </a:lnTo>
                  <a:lnTo>
                    <a:pt x="1690" y="872"/>
                  </a:lnTo>
                  <a:lnTo>
                    <a:pt x="1696" y="872"/>
                  </a:lnTo>
                  <a:lnTo>
                    <a:pt x="1696" y="872"/>
                  </a:lnTo>
                  <a:lnTo>
                    <a:pt x="1696" y="872"/>
                  </a:lnTo>
                  <a:lnTo>
                    <a:pt x="1696" y="872"/>
                  </a:lnTo>
                  <a:lnTo>
                    <a:pt x="1701" y="872"/>
                  </a:lnTo>
                  <a:lnTo>
                    <a:pt x="1701" y="872"/>
                  </a:lnTo>
                  <a:lnTo>
                    <a:pt x="1701" y="872"/>
                  </a:lnTo>
                  <a:lnTo>
                    <a:pt x="1701" y="872"/>
                  </a:lnTo>
                  <a:lnTo>
                    <a:pt x="1707" y="872"/>
                  </a:lnTo>
                  <a:lnTo>
                    <a:pt x="1707" y="872"/>
                  </a:lnTo>
                  <a:lnTo>
                    <a:pt x="1707" y="872"/>
                  </a:lnTo>
                  <a:lnTo>
                    <a:pt x="1707" y="872"/>
                  </a:lnTo>
                  <a:lnTo>
                    <a:pt x="1713" y="872"/>
                  </a:lnTo>
                  <a:lnTo>
                    <a:pt x="1713" y="872"/>
                  </a:lnTo>
                  <a:lnTo>
                    <a:pt x="1713" y="867"/>
                  </a:lnTo>
                  <a:lnTo>
                    <a:pt x="1713" y="872"/>
                  </a:lnTo>
                  <a:lnTo>
                    <a:pt x="1718" y="872"/>
                  </a:lnTo>
                  <a:lnTo>
                    <a:pt x="1718" y="872"/>
                  </a:lnTo>
                  <a:lnTo>
                    <a:pt x="1718" y="872"/>
                  </a:lnTo>
                  <a:lnTo>
                    <a:pt x="1718" y="872"/>
                  </a:lnTo>
                  <a:lnTo>
                    <a:pt x="1724" y="872"/>
                  </a:lnTo>
                  <a:lnTo>
                    <a:pt x="1724" y="872"/>
                  </a:lnTo>
                  <a:lnTo>
                    <a:pt x="1724" y="872"/>
                  </a:lnTo>
                  <a:lnTo>
                    <a:pt x="1724" y="872"/>
                  </a:lnTo>
                  <a:lnTo>
                    <a:pt x="1730" y="872"/>
                  </a:lnTo>
                  <a:lnTo>
                    <a:pt x="1730" y="872"/>
                  </a:lnTo>
                  <a:lnTo>
                    <a:pt x="1730" y="872"/>
                  </a:lnTo>
                  <a:lnTo>
                    <a:pt x="1730" y="872"/>
                  </a:lnTo>
                  <a:lnTo>
                    <a:pt x="1735" y="872"/>
                  </a:lnTo>
                  <a:lnTo>
                    <a:pt x="1735" y="872"/>
                  </a:lnTo>
                  <a:lnTo>
                    <a:pt x="1735" y="872"/>
                  </a:lnTo>
                  <a:lnTo>
                    <a:pt x="1735" y="872"/>
                  </a:lnTo>
                  <a:lnTo>
                    <a:pt x="1741" y="872"/>
                  </a:lnTo>
                  <a:lnTo>
                    <a:pt x="1741" y="872"/>
                  </a:lnTo>
                  <a:lnTo>
                    <a:pt x="1741" y="867"/>
                  </a:lnTo>
                  <a:lnTo>
                    <a:pt x="1741" y="872"/>
                  </a:lnTo>
                  <a:lnTo>
                    <a:pt x="1747" y="872"/>
                  </a:lnTo>
                  <a:lnTo>
                    <a:pt x="1747" y="872"/>
                  </a:lnTo>
                  <a:lnTo>
                    <a:pt x="1747" y="872"/>
                  </a:lnTo>
                  <a:lnTo>
                    <a:pt x="1747" y="872"/>
                  </a:lnTo>
                  <a:lnTo>
                    <a:pt x="1752" y="872"/>
                  </a:lnTo>
                  <a:lnTo>
                    <a:pt x="1752" y="872"/>
                  </a:lnTo>
                  <a:lnTo>
                    <a:pt x="1752" y="872"/>
                  </a:lnTo>
                  <a:lnTo>
                    <a:pt x="1752" y="872"/>
                  </a:lnTo>
                  <a:lnTo>
                    <a:pt x="1758" y="872"/>
                  </a:lnTo>
                  <a:lnTo>
                    <a:pt x="1758" y="872"/>
                  </a:lnTo>
                  <a:lnTo>
                    <a:pt x="1758" y="872"/>
                  </a:lnTo>
                  <a:lnTo>
                    <a:pt x="1758" y="872"/>
                  </a:lnTo>
                  <a:lnTo>
                    <a:pt x="1764" y="872"/>
                  </a:lnTo>
                  <a:lnTo>
                    <a:pt x="1764" y="872"/>
                  </a:lnTo>
                  <a:lnTo>
                    <a:pt x="1764" y="872"/>
                  </a:lnTo>
                  <a:lnTo>
                    <a:pt x="1764" y="872"/>
                  </a:lnTo>
                  <a:lnTo>
                    <a:pt x="1769" y="872"/>
                  </a:lnTo>
                  <a:lnTo>
                    <a:pt x="1769" y="872"/>
                  </a:lnTo>
                  <a:lnTo>
                    <a:pt x="1769" y="867"/>
                  </a:lnTo>
                  <a:lnTo>
                    <a:pt x="1769" y="872"/>
                  </a:lnTo>
                  <a:lnTo>
                    <a:pt x="1775" y="872"/>
                  </a:lnTo>
                  <a:lnTo>
                    <a:pt x="1775" y="872"/>
                  </a:lnTo>
                  <a:lnTo>
                    <a:pt x="1775" y="872"/>
                  </a:lnTo>
                  <a:lnTo>
                    <a:pt x="1775" y="872"/>
                  </a:lnTo>
                  <a:lnTo>
                    <a:pt x="1781" y="872"/>
                  </a:lnTo>
                  <a:lnTo>
                    <a:pt x="1781" y="872"/>
                  </a:lnTo>
                  <a:lnTo>
                    <a:pt x="1781" y="872"/>
                  </a:lnTo>
                  <a:lnTo>
                    <a:pt x="1781" y="872"/>
                  </a:lnTo>
                  <a:lnTo>
                    <a:pt x="1786" y="872"/>
                  </a:lnTo>
                  <a:lnTo>
                    <a:pt x="1786" y="872"/>
                  </a:lnTo>
                  <a:lnTo>
                    <a:pt x="1786" y="872"/>
                  </a:lnTo>
                  <a:lnTo>
                    <a:pt x="1786" y="872"/>
                  </a:lnTo>
                  <a:lnTo>
                    <a:pt x="1792" y="872"/>
                  </a:lnTo>
                  <a:lnTo>
                    <a:pt x="1792" y="872"/>
                  </a:lnTo>
                  <a:lnTo>
                    <a:pt x="1792" y="872"/>
                  </a:lnTo>
                  <a:lnTo>
                    <a:pt x="1792" y="872"/>
                  </a:lnTo>
                  <a:lnTo>
                    <a:pt x="1798" y="872"/>
                  </a:lnTo>
                  <a:lnTo>
                    <a:pt x="1798" y="872"/>
                  </a:lnTo>
                  <a:lnTo>
                    <a:pt x="1798" y="872"/>
                  </a:lnTo>
                  <a:lnTo>
                    <a:pt x="1798" y="872"/>
                  </a:lnTo>
                  <a:lnTo>
                    <a:pt x="1803" y="872"/>
                  </a:lnTo>
                  <a:lnTo>
                    <a:pt x="1803" y="872"/>
                  </a:lnTo>
                  <a:lnTo>
                    <a:pt x="1803" y="872"/>
                  </a:lnTo>
                  <a:lnTo>
                    <a:pt x="1803" y="872"/>
                  </a:lnTo>
                  <a:lnTo>
                    <a:pt x="1809" y="872"/>
                  </a:lnTo>
                  <a:lnTo>
                    <a:pt x="1809" y="872"/>
                  </a:lnTo>
                  <a:lnTo>
                    <a:pt x="1809" y="872"/>
                  </a:lnTo>
                  <a:lnTo>
                    <a:pt x="1809" y="872"/>
                  </a:lnTo>
                  <a:lnTo>
                    <a:pt x="1815" y="872"/>
                  </a:lnTo>
                  <a:lnTo>
                    <a:pt x="1815" y="872"/>
                  </a:lnTo>
                  <a:lnTo>
                    <a:pt x="1815" y="872"/>
                  </a:lnTo>
                  <a:lnTo>
                    <a:pt x="1815" y="872"/>
                  </a:lnTo>
                  <a:lnTo>
                    <a:pt x="1820" y="872"/>
                  </a:lnTo>
                  <a:lnTo>
                    <a:pt x="1820" y="872"/>
                  </a:lnTo>
                  <a:lnTo>
                    <a:pt x="1820" y="872"/>
                  </a:lnTo>
                  <a:lnTo>
                    <a:pt x="1820" y="872"/>
                  </a:lnTo>
                  <a:lnTo>
                    <a:pt x="1826" y="872"/>
                  </a:lnTo>
                  <a:lnTo>
                    <a:pt x="1826" y="872"/>
                  </a:lnTo>
                  <a:lnTo>
                    <a:pt x="1826" y="872"/>
                  </a:lnTo>
                  <a:lnTo>
                    <a:pt x="1826" y="872"/>
                  </a:lnTo>
                  <a:lnTo>
                    <a:pt x="1832" y="872"/>
                  </a:lnTo>
                  <a:lnTo>
                    <a:pt x="1832" y="872"/>
                  </a:lnTo>
                  <a:lnTo>
                    <a:pt x="1832" y="872"/>
                  </a:lnTo>
                  <a:lnTo>
                    <a:pt x="1832" y="872"/>
                  </a:lnTo>
                  <a:lnTo>
                    <a:pt x="1837" y="872"/>
                  </a:lnTo>
                  <a:lnTo>
                    <a:pt x="1837" y="872"/>
                  </a:lnTo>
                  <a:lnTo>
                    <a:pt x="1837" y="872"/>
                  </a:lnTo>
                  <a:lnTo>
                    <a:pt x="1837" y="872"/>
                  </a:lnTo>
                  <a:lnTo>
                    <a:pt x="1843" y="867"/>
                  </a:lnTo>
                  <a:lnTo>
                    <a:pt x="1843" y="872"/>
                  </a:lnTo>
                  <a:lnTo>
                    <a:pt x="1843" y="867"/>
                  </a:lnTo>
                  <a:lnTo>
                    <a:pt x="1843" y="872"/>
                  </a:lnTo>
                  <a:lnTo>
                    <a:pt x="1849" y="872"/>
                  </a:lnTo>
                  <a:lnTo>
                    <a:pt x="1849" y="872"/>
                  </a:lnTo>
                  <a:lnTo>
                    <a:pt x="1849" y="872"/>
                  </a:lnTo>
                  <a:lnTo>
                    <a:pt x="1849" y="872"/>
                  </a:lnTo>
                  <a:lnTo>
                    <a:pt x="1854" y="872"/>
                  </a:lnTo>
                  <a:lnTo>
                    <a:pt x="1854" y="872"/>
                  </a:lnTo>
                  <a:lnTo>
                    <a:pt x="1854" y="872"/>
                  </a:lnTo>
                  <a:lnTo>
                    <a:pt x="1854" y="872"/>
                  </a:lnTo>
                  <a:lnTo>
                    <a:pt x="1860" y="872"/>
                  </a:lnTo>
                  <a:lnTo>
                    <a:pt x="1860" y="872"/>
                  </a:lnTo>
                  <a:lnTo>
                    <a:pt x="1860" y="872"/>
                  </a:lnTo>
                  <a:lnTo>
                    <a:pt x="1860" y="872"/>
                  </a:lnTo>
                  <a:lnTo>
                    <a:pt x="1866" y="872"/>
                  </a:lnTo>
                  <a:lnTo>
                    <a:pt x="1866" y="872"/>
                  </a:lnTo>
                  <a:lnTo>
                    <a:pt x="1866" y="872"/>
                  </a:lnTo>
                  <a:lnTo>
                    <a:pt x="1866" y="872"/>
                  </a:lnTo>
                  <a:lnTo>
                    <a:pt x="1871" y="872"/>
                  </a:lnTo>
                  <a:lnTo>
                    <a:pt x="1871" y="872"/>
                  </a:lnTo>
                  <a:lnTo>
                    <a:pt x="1871" y="872"/>
                  </a:lnTo>
                  <a:lnTo>
                    <a:pt x="1871" y="872"/>
                  </a:lnTo>
                  <a:lnTo>
                    <a:pt x="1877" y="872"/>
                  </a:lnTo>
                  <a:lnTo>
                    <a:pt x="1877" y="872"/>
                  </a:lnTo>
                  <a:lnTo>
                    <a:pt x="1877" y="872"/>
                  </a:lnTo>
                  <a:lnTo>
                    <a:pt x="1877" y="872"/>
                  </a:lnTo>
                  <a:lnTo>
                    <a:pt x="1883" y="872"/>
                  </a:lnTo>
                  <a:lnTo>
                    <a:pt x="1883" y="872"/>
                  </a:lnTo>
                  <a:lnTo>
                    <a:pt x="1883" y="867"/>
                  </a:lnTo>
                  <a:lnTo>
                    <a:pt x="1883" y="872"/>
                  </a:lnTo>
                  <a:lnTo>
                    <a:pt x="1888" y="867"/>
                  </a:lnTo>
                  <a:lnTo>
                    <a:pt x="1888" y="872"/>
                  </a:lnTo>
                  <a:lnTo>
                    <a:pt x="1888" y="867"/>
                  </a:lnTo>
                  <a:lnTo>
                    <a:pt x="1888" y="867"/>
                  </a:lnTo>
                  <a:lnTo>
                    <a:pt x="1894" y="867"/>
                  </a:lnTo>
                  <a:lnTo>
                    <a:pt x="1894" y="867"/>
                  </a:lnTo>
                  <a:lnTo>
                    <a:pt x="1894" y="867"/>
                  </a:lnTo>
                  <a:lnTo>
                    <a:pt x="1894" y="867"/>
                  </a:lnTo>
                  <a:lnTo>
                    <a:pt x="1900" y="867"/>
                  </a:lnTo>
                  <a:lnTo>
                    <a:pt x="1900" y="867"/>
                  </a:lnTo>
                  <a:lnTo>
                    <a:pt x="1900" y="851"/>
                  </a:lnTo>
                  <a:lnTo>
                    <a:pt x="1900" y="851"/>
                  </a:lnTo>
                  <a:lnTo>
                    <a:pt x="1905" y="851"/>
                  </a:lnTo>
                  <a:lnTo>
                    <a:pt x="1905" y="851"/>
                  </a:lnTo>
                  <a:lnTo>
                    <a:pt x="1905" y="388"/>
                  </a:lnTo>
                  <a:lnTo>
                    <a:pt x="1905" y="388"/>
                  </a:lnTo>
                  <a:lnTo>
                    <a:pt x="1911" y="159"/>
                  </a:lnTo>
                  <a:lnTo>
                    <a:pt x="1911" y="824"/>
                  </a:lnTo>
                  <a:lnTo>
                    <a:pt x="1911" y="0"/>
                  </a:lnTo>
                  <a:lnTo>
                    <a:pt x="1911" y="824"/>
                  </a:lnTo>
                  <a:lnTo>
                    <a:pt x="1917" y="835"/>
                  </a:lnTo>
                  <a:lnTo>
                    <a:pt x="1917" y="861"/>
                  </a:lnTo>
                  <a:lnTo>
                    <a:pt x="1917" y="835"/>
                  </a:lnTo>
                  <a:lnTo>
                    <a:pt x="1917" y="861"/>
                  </a:lnTo>
                  <a:lnTo>
                    <a:pt x="1922" y="861"/>
                  </a:lnTo>
                  <a:lnTo>
                    <a:pt x="1922" y="872"/>
                  </a:lnTo>
                  <a:lnTo>
                    <a:pt x="1922" y="861"/>
                  </a:lnTo>
                  <a:lnTo>
                    <a:pt x="1922" y="867"/>
                  </a:lnTo>
                  <a:lnTo>
                    <a:pt x="1928" y="867"/>
                  </a:lnTo>
                  <a:lnTo>
                    <a:pt x="1928" y="872"/>
                  </a:lnTo>
                  <a:lnTo>
                    <a:pt x="1928" y="867"/>
                  </a:lnTo>
                  <a:lnTo>
                    <a:pt x="1928" y="872"/>
                  </a:lnTo>
                  <a:lnTo>
                    <a:pt x="1934" y="872"/>
                  </a:lnTo>
                  <a:lnTo>
                    <a:pt x="1934" y="872"/>
                  </a:lnTo>
                  <a:lnTo>
                    <a:pt x="1934" y="867"/>
                  </a:lnTo>
                  <a:lnTo>
                    <a:pt x="1934" y="872"/>
                  </a:lnTo>
                  <a:lnTo>
                    <a:pt x="1939" y="867"/>
                  </a:lnTo>
                  <a:lnTo>
                    <a:pt x="1939" y="872"/>
                  </a:lnTo>
                  <a:lnTo>
                    <a:pt x="1939" y="867"/>
                  </a:lnTo>
                  <a:lnTo>
                    <a:pt x="1939" y="872"/>
                  </a:lnTo>
                  <a:lnTo>
                    <a:pt x="1945" y="872"/>
                  </a:lnTo>
                  <a:lnTo>
                    <a:pt x="1945" y="872"/>
                  </a:lnTo>
                  <a:lnTo>
                    <a:pt x="1945" y="872"/>
                  </a:lnTo>
                  <a:lnTo>
                    <a:pt x="1945" y="872"/>
                  </a:lnTo>
                  <a:lnTo>
                    <a:pt x="1951" y="872"/>
                  </a:lnTo>
                  <a:lnTo>
                    <a:pt x="1951" y="872"/>
                  </a:lnTo>
                  <a:lnTo>
                    <a:pt x="1951" y="872"/>
                  </a:lnTo>
                  <a:lnTo>
                    <a:pt x="1951" y="872"/>
                  </a:lnTo>
                  <a:lnTo>
                    <a:pt x="1956" y="872"/>
                  </a:lnTo>
                  <a:lnTo>
                    <a:pt x="1956" y="872"/>
                  </a:lnTo>
                  <a:lnTo>
                    <a:pt x="1956" y="872"/>
                  </a:lnTo>
                  <a:lnTo>
                    <a:pt x="1956" y="872"/>
                  </a:lnTo>
                  <a:lnTo>
                    <a:pt x="1962" y="872"/>
                  </a:lnTo>
                  <a:lnTo>
                    <a:pt x="1962" y="872"/>
                  </a:lnTo>
                  <a:lnTo>
                    <a:pt x="1962" y="872"/>
                  </a:lnTo>
                  <a:lnTo>
                    <a:pt x="1962" y="872"/>
                  </a:lnTo>
                  <a:lnTo>
                    <a:pt x="1968" y="872"/>
                  </a:lnTo>
                  <a:lnTo>
                    <a:pt x="1968" y="872"/>
                  </a:lnTo>
                  <a:lnTo>
                    <a:pt x="1968" y="872"/>
                  </a:lnTo>
                  <a:lnTo>
                    <a:pt x="1968" y="872"/>
                  </a:lnTo>
                  <a:lnTo>
                    <a:pt x="1973" y="872"/>
                  </a:lnTo>
                  <a:lnTo>
                    <a:pt x="1973" y="872"/>
                  </a:lnTo>
                  <a:lnTo>
                    <a:pt x="1973" y="872"/>
                  </a:lnTo>
                  <a:lnTo>
                    <a:pt x="1973" y="872"/>
                  </a:lnTo>
                  <a:lnTo>
                    <a:pt x="1979" y="872"/>
                  </a:lnTo>
                  <a:lnTo>
                    <a:pt x="1979" y="872"/>
                  </a:lnTo>
                  <a:lnTo>
                    <a:pt x="1979" y="872"/>
                  </a:lnTo>
                  <a:lnTo>
                    <a:pt x="1979" y="872"/>
                  </a:lnTo>
                  <a:lnTo>
                    <a:pt x="1985" y="872"/>
                  </a:lnTo>
                  <a:lnTo>
                    <a:pt x="1985" y="872"/>
                  </a:lnTo>
                  <a:lnTo>
                    <a:pt x="1985" y="872"/>
                  </a:lnTo>
                  <a:lnTo>
                    <a:pt x="1985" y="872"/>
                  </a:lnTo>
                  <a:lnTo>
                    <a:pt x="1990" y="872"/>
                  </a:lnTo>
                  <a:lnTo>
                    <a:pt x="1990" y="872"/>
                  </a:lnTo>
                  <a:lnTo>
                    <a:pt x="1990" y="872"/>
                  </a:lnTo>
                  <a:lnTo>
                    <a:pt x="1990" y="872"/>
                  </a:lnTo>
                  <a:lnTo>
                    <a:pt x="1996" y="872"/>
                  </a:lnTo>
                  <a:lnTo>
                    <a:pt x="1996" y="872"/>
                  </a:lnTo>
                  <a:lnTo>
                    <a:pt x="1996" y="872"/>
                  </a:lnTo>
                  <a:lnTo>
                    <a:pt x="1996" y="872"/>
                  </a:lnTo>
                  <a:lnTo>
                    <a:pt x="2002" y="872"/>
                  </a:lnTo>
                  <a:lnTo>
                    <a:pt x="2002" y="872"/>
                  </a:lnTo>
                  <a:lnTo>
                    <a:pt x="2002" y="872"/>
                  </a:lnTo>
                  <a:lnTo>
                    <a:pt x="2002" y="872"/>
                  </a:lnTo>
                  <a:lnTo>
                    <a:pt x="2007" y="872"/>
                  </a:lnTo>
                  <a:lnTo>
                    <a:pt x="2007" y="872"/>
                  </a:lnTo>
                  <a:lnTo>
                    <a:pt x="2007" y="872"/>
                  </a:lnTo>
                  <a:lnTo>
                    <a:pt x="2007" y="872"/>
                  </a:lnTo>
                  <a:lnTo>
                    <a:pt x="2013" y="872"/>
                  </a:lnTo>
                  <a:lnTo>
                    <a:pt x="2013" y="872"/>
                  </a:lnTo>
                  <a:lnTo>
                    <a:pt x="2013" y="872"/>
                  </a:lnTo>
                  <a:lnTo>
                    <a:pt x="2013" y="872"/>
                  </a:lnTo>
                  <a:lnTo>
                    <a:pt x="2019" y="872"/>
                  </a:lnTo>
                  <a:lnTo>
                    <a:pt x="2019" y="872"/>
                  </a:lnTo>
                  <a:lnTo>
                    <a:pt x="2019" y="872"/>
                  </a:lnTo>
                  <a:lnTo>
                    <a:pt x="2019" y="872"/>
                  </a:lnTo>
                  <a:lnTo>
                    <a:pt x="2024" y="872"/>
                  </a:lnTo>
                  <a:lnTo>
                    <a:pt x="2024" y="872"/>
                  </a:lnTo>
                  <a:lnTo>
                    <a:pt x="2024" y="867"/>
                  </a:lnTo>
                  <a:lnTo>
                    <a:pt x="2024" y="872"/>
                  </a:lnTo>
                  <a:lnTo>
                    <a:pt x="2030" y="872"/>
                  </a:lnTo>
                  <a:lnTo>
                    <a:pt x="2030" y="872"/>
                  </a:lnTo>
                  <a:lnTo>
                    <a:pt x="2030" y="872"/>
                  </a:lnTo>
                  <a:lnTo>
                    <a:pt x="2030" y="872"/>
                  </a:lnTo>
                  <a:lnTo>
                    <a:pt x="2036" y="872"/>
                  </a:lnTo>
                  <a:lnTo>
                    <a:pt x="2036" y="872"/>
                  </a:lnTo>
                  <a:lnTo>
                    <a:pt x="2036" y="872"/>
                  </a:lnTo>
                  <a:lnTo>
                    <a:pt x="2036" y="872"/>
                  </a:lnTo>
                  <a:lnTo>
                    <a:pt x="2041" y="872"/>
                  </a:lnTo>
                  <a:lnTo>
                    <a:pt x="2041" y="872"/>
                  </a:lnTo>
                  <a:lnTo>
                    <a:pt x="2041" y="872"/>
                  </a:lnTo>
                  <a:lnTo>
                    <a:pt x="2041" y="872"/>
                  </a:lnTo>
                  <a:lnTo>
                    <a:pt x="2047" y="872"/>
                  </a:lnTo>
                  <a:lnTo>
                    <a:pt x="2047" y="872"/>
                  </a:lnTo>
                  <a:lnTo>
                    <a:pt x="2047" y="872"/>
                  </a:lnTo>
                  <a:lnTo>
                    <a:pt x="2047" y="872"/>
                  </a:lnTo>
                  <a:lnTo>
                    <a:pt x="2053" y="872"/>
                  </a:lnTo>
                  <a:lnTo>
                    <a:pt x="2053" y="872"/>
                  </a:lnTo>
                  <a:lnTo>
                    <a:pt x="2053" y="872"/>
                  </a:lnTo>
                  <a:lnTo>
                    <a:pt x="2053" y="872"/>
                  </a:lnTo>
                  <a:lnTo>
                    <a:pt x="2058" y="872"/>
                  </a:lnTo>
                  <a:lnTo>
                    <a:pt x="2058" y="872"/>
                  </a:lnTo>
                  <a:lnTo>
                    <a:pt x="2058" y="872"/>
                  </a:lnTo>
                  <a:lnTo>
                    <a:pt x="2058" y="872"/>
                  </a:lnTo>
                  <a:lnTo>
                    <a:pt x="2064" y="872"/>
                  </a:lnTo>
                  <a:lnTo>
                    <a:pt x="2064" y="872"/>
                  </a:lnTo>
                  <a:lnTo>
                    <a:pt x="2064" y="872"/>
                  </a:lnTo>
                  <a:lnTo>
                    <a:pt x="2064" y="872"/>
                  </a:lnTo>
                  <a:lnTo>
                    <a:pt x="2070" y="872"/>
                  </a:lnTo>
                  <a:lnTo>
                    <a:pt x="2070" y="872"/>
                  </a:lnTo>
                  <a:lnTo>
                    <a:pt x="2070" y="872"/>
                  </a:lnTo>
                  <a:lnTo>
                    <a:pt x="2070" y="872"/>
                  </a:lnTo>
                  <a:lnTo>
                    <a:pt x="2075" y="872"/>
                  </a:lnTo>
                  <a:lnTo>
                    <a:pt x="2075" y="872"/>
                  </a:lnTo>
                  <a:lnTo>
                    <a:pt x="2075" y="872"/>
                  </a:lnTo>
                  <a:lnTo>
                    <a:pt x="2075" y="872"/>
                  </a:lnTo>
                  <a:lnTo>
                    <a:pt x="2081" y="872"/>
                  </a:lnTo>
                  <a:lnTo>
                    <a:pt x="2081" y="872"/>
                  </a:lnTo>
                  <a:lnTo>
                    <a:pt x="2081" y="872"/>
                  </a:lnTo>
                  <a:lnTo>
                    <a:pt x="2081" y="872"/>
                  </a:lnTo>
                  <a:lnTo>
                    <a:pt x="2087" y="872"/>
                  </a:lnTo>
                  <a:lnTo>
                    <a:pt x="2087" y="872"/>
                  </a:lnTo>
                  <a:lnTo>
                    <a:pt x="2087" y="872"/>
                  </a:lnTo>
                  <a:lnTo>
                    <a:pt x="2087" y="872"/>
                  </a:lnTo>
                  <a:lnTo>
                    <a:pt x="2092" y="872"/>
                  </a:lnTo>
                  <a:lnTo>
                    <a:pt x="2092" y="872"/>
                  </a:lnTo>
                  <a:lnTo>
                    <a:pt x="2092" y="872"/>
                  </a:lnTo>
                  <a:lnTo>
                    <a:pt x="2092" y="872"/>
                  </a:lnTo>
                  <a:lnTo>
                    <a:pt x="2098" y="872"/>
                  </a:lnTo>
                  <a:lnTo>
                    <a:pt x="2098" y="872"/>
                  </a:lnTo>
                  <a:lnTo>
                    <a:pt x="2098" y="872"/>
                  </a:lnTo>
                  <a:lnTo>
                    <a:pt x="2098" y="872"/>
                  </a:lnTo>
                  <a:lnTo>
                    <a:pt x="2104" y="872"/>
                  </a:lnTo>
                  <a:lnTo>
                    <a:pt x="2104" y="872"/>
                  </a:lnTo>
                  <a:lnTo>
                    <a:pt x="2104" y="872"/>
                  </a:lnTo>
                  <a:lnTo>
                    <a:pt x="2104" y="872"/>
                  </a:lnTo>
                  <a:lnTo>
                    <a:pt x="2109" y="872"/>
                  </a:lnTo>
                  <a:lnTo>
                    <a:pt x="2109" y="872"/>
                  </a:lnTo>
                  <a:lnTo>
                    <a:pt x="2109" y="872"/>
                  </a:lnTo>
                  <a:lnTo>
                    <a:pt x="2109" y="872"/>
                  </a:lnTo>
                  <a:lnTo>
                    <a:pt x="2115" y="872"/>
                  </a:lnTo>
                  <a:lnTo>
                    <a:pt x="2115" y="872"/>
                  </a:lnTo>
                  <a:lnTo>
                    <a:pt x="2115" y="872"/>
                  </a:lnTo>
                  <a:lnTo>
                    <a:pt x="2115" y="872"/>
                  </a:lnTo>
                  <a:lnTo>
                    <a:pt x="2121" y="872"/>
                  </a:lnTo>
                  <a:lnTo>
                    <a:pt x="2121" y="872"/>
                  </a:lnTo>
                  <a:lnTo>
                    <a:pt x="2121" y="872"/>
                  </a:lnTo>
                  <a:lnTo>
                    <a:pt x="2121" y="872"/>
                  </a:lnTo>
                  <a:lnTo>
                    <a:pt x="2126" y="872"/>
                  </a:lnTo>
                  <a:lnTo>
                    <a:pt x="2126" y="872"/>
                  </a:lnTo>
                  <a:lnTo>
                    <a:pt x="2126" y="872"/>
                  </a:lnTo>
                  <a:lnTo>
                    <a:pt x="2126" y="872"/>
                  </a:lnTo>
                  <a:lnTo>
                    <a:pt x="2132" y="872"/>
                  </a:lnTo>
                  <a:lnTo>
                    <a:pt x="2132" y="872"/>
                  </a:lnTo>
                  <a:lnTo>
                    <a:pt x="2132" y="872"/>
                  </a:lnTo>
                  <a:lnTo>
                    <a:pt x="2132" y="872"/>
                  </a:lnTo>
                  <a:lnTo>
                    <a:pt x="2138" y="872"/>
                  </a:lnTo>
                  <a:lnTo>
                    <a:pt x="2138" y="872"/>
                  </a:lnTo>
                  <a:lnTo>
                    <a:pt x="2138" y="872"/>
                  </a:lnTo>
                  <a:lnTo>
                    <a:pt x="2138" y="872"/>
                  </a:lnTo>
                  <a:lnTo>
                    <a:pt x="2143" y="872"/>
                  </a:lnTo>
                  <a:lnTo>
                    <a:pt x="2143" y="872"/>
                  </a:lnTo>
                  <a:lnTo>
                    <a:pt x="2143" y="872"/>
                  </a:lnTo>
                  <a:lnTo>
                    <a:pt x="2143" y="872"/>
                  </a:lnTo>
                  <a:lnTo>
                    <a:pt x="2149" y="872"/>
                  </a:lnTo>
                  <a:lnTo>
                    <a:pt x="2149" y="872"/>
                  </a:lnTo>
                  <a:lnTo>
                    <a:pt x="2149" y="867"/>
                  </a:lnTo>
                  <a:lnTo>
                    <a:pt x="2149" y="867"/>
                  </a:lnTo>
                  <a:lnTo>
                    <a:pt x="2155" y="872"/>
                  </a:lnTo>
                  <a:lnTo>
                    <a:pt x="2155" y="872"/>
                  </a:lnTo>
                  <a:lnTo>
                    <a:pt x="2155" y="872"/>
                  </a:lnTo>
                  <a:lnTo>
                    <a:pt x="2155" y="872"/>
                  </a:lnTo>
                  <a:lnTo>
                    <a:pt x="2160" y="872"/>
                  </a:lnTo>
                  <a:lnTo>
                    <a:pt x="2160" y="872"/>
                  </a:lnTo>
                  <a:lnTo>
                    <a:pt x="2160" y="872"/>
                  </a:lnTo>
                  <a:lnTo>
                    <a:pt x="2160" y="872"/>
                  </a:lnTo>
                  <a:lnTo>
                    <a:pt x="2166" y="872"/>
                  </a:lnTo>
                  <a:lnTo>
                    <a:pt x="2166" y="872"/>
                  </a:lnTo>
                  <a:lnTo>
                    <a:pt x="2166" y="872"/>
                  </a:lnTo>
                  <a:lnTo>
                    <a:pt x="2166" y="872"/>
                  </a:lnTo>
                  <a:lnTo>
                    <a:pt x="2172" y="872"/>
                  </a:lnTo>
                  <a:lnTo>
                    <a:pt x="2172" y="872"/>
                  </a:lnTo>
                  <a:lnTo>
                    <a:pt x="2172" y="872"/>
                  </a:lnTo>
                  <a:lnTo>
                    <a:pt x="2172" y="872"/>
                  </a:lnTo>
                  <a:lnTo>
                    <a:pt x="2177" y="872"/>
                  </a:lnTo>
                  <a:lnTo>
                    <a:pt x="2177" y="872"/>
                  </a:lnTo>
                  <a:lnTo>
                    <a:pt x="2177" y="872"/>
                  </a:lnTo>
                  <a:lnTo>
                    <a:pt x="2177" y="872"/>
                  </a:lnTo>
                  <a:lnTo>
                    <a:pt x="2183" y="872"/>
                  </a:lnTo>
                  <a:lnTo>
                    <a:pt x="2183" y="872"/>
                  </a:lnTo>
                  <a:lnTo>
                    <a:pt x="2183" y="872"/>
                  </a:lnTo>
                  <a:lnTo>
                    <a:pt x="2183" y="872"/>
                  </a:lnTo>
                  <a:lnTo>
                    <a:pt x="2189" y="872"/>
                  </a:lnTo>
                  <a:lnTo>
                    <a:pt x="2189" y="872"/>
                  </a:lnTo>
                  <a:lnTo>
                    <a:pt x="2189" y="872"/>
                  </a:lnTo>
                  <a:lnTo>
                    <a:pt x="2189" y="872"/>
                  </a:lnTo>
                  <a:lnTo>
                    <a:pt x="2194" y="872"/>
                  </a:lnTo>
                  <a:lnTo>
                    <a:pt x="2194" y="872"/>
                  </a:lnTo>
                  <a:lnTo>
                    <a:pt x="2194" y="872"/>
                  </a:lnTo>
                  <a:lnTo>
                    <a:pt x="2194" y="872"/>
                  </a:lnTo>
                  <a:lnTo>
                    <a:pt x="2200" y="872"/>
                  </a:lnTo>
                  <a:lnTo>
                    <a:pt x="2200" y="872"/>
                  </a:lnTo>
                  <a:lnTo>
                    <a:pt x="2200" y="872"/>
                  </a:lnTo>
                  <a:lnTo>
                    <a:pt x="2200" y="872"/>
                  </a:lnTo>
                  <a:lnTo>
                    <a:pt x="2206" y="872"/>
                  </a:lnTo>
                  <a:lnTo>
                    <a:pt x="2206" y="872"/>
                  </a:lnTo>
                  <a:lnTo>
                    <a:pt x="2206" y="872"/>
                  </a:lnTo>
                  <a:lnTo>
                    <a:pt x="2206" y="872"/>
                  </a:lnTo>
                  <a:lnTo>
                    <a:pt x="2211" y="872"/>
                  </a:lnTo>
                  <a:lnTo>
                    <a:pt x="2211" y="872"/>
                  </a:lnTo>
                  <a:lnTo>
                    <a:pt x="2211" y="872"/>
                  </a:lnTo>
                  <a:lnTo>
                    <a:pt x="2211" y="872"/>
                  </a:lnTo>
                  <a:lnTo>
                    <a:pt x="2217" y="872"/>
                  </a:lnTo>
                  <a:lnTo>
                    <a:pt x="2217" y="872"/>
                  </a:lnTo>
                  <a:lnTo>
                    <a:pt x="2217" y="872"/>
                  </a:lnTo>
                  <a:lnTo>
                    <a:pt x="2217" y="872"/>
                  </a:lnTo>
                  <a:lnTo>
                    <a:pt x="2223" y="872"/>
                  </a:lnTo>
                  <a:lnTo>
                    <a:pt x="2223" y="872"/>
                  </a:lnTo>
                  <a:lnTo>
                    <a:pt x="2223" y="872"/>
                  </a:lnTo>
                  <a:lnTo>
                    <a:pt x="2223" y="872"/>
                  </a:lnTo>
                  <a:lnTo>
                    <a:pt x="2228" y="872"/>
                  </a:lnTo>
                  <a:lnTo>
                    <a:pt x="2228" y="872"/>
                  </a:lnTo>
                  <a:lnTo>
                    <a:pt x="2228" y="872"/>
                  </a:lnTo>
                  <a:lnTo>
                    <a:pt x="2228" y="872"/>
                  </a:lnTo>
                  <a:lnTo>
                    <a:pt x="2234" y="872"/>
                  </a:lnTo>
                  <a:lnTo>
                    <a:pt x="2234" y="872"/>
                  </a:lnTo>
                  <a:lnTo>
                    <a:pt x="2234" y="872"/>
                  </a:lnTo>
                  <a:lnTo>
                    <a:pt x="2234" y="872"/>
                  </a:lnTo>
                  <a:lnTo>
                    <a:pt x="2240" y="872"/>
                  </a:lnTo>
                  <a:lnTo>
                    <a:pt x="2240" y="872"/>
                  </a:lnTo>
                  <a:lnTo>
                    <a:pt x="2240" y="872"/>
                  </a:lnTo>
                  <a:lnTo>
                    <a:pt x="2240" y="872"/>
                  </a:lnTo>
                  <a:lnTo>
                    <a:pt x="2245" y="872"/>
                  </a:lnTo>
                  <a:lnTo>
                    <a:pt x="2245" y="872"/>
                  </a:lnTo>
                  <a:lnTo>
                    <a:pt x="2245" y="872"/>
                  </a:lnTo>
                  <a:lnTo>
                    <a:pt x="2245" y="872"/>
                  </a:lnTo>
                  <a:lnTo>
                    <a:pt x="2251" y="872"/>
                  </a:lnTo>
                  <a:lnTo>
                    <a:pt x="2251" y="872"/>
                  </a:lnTo>
                  <a:lnTo>
                    <a:pt x="2251" y="872"/>
                  </a:lnTo>
                  <a:lnTo>
                    <a:pt x="2251" y="872"/>
                  </a:lnTo>
                  <a:lnTo>
                    <a:pt x="2257" y="872"/>
                  </a:lnTo>
                  <a:lnTo>
                    <a:pt x="2257" y="872"/>
                  </a:lnTo>
                  <a:lnTo>
                    <a:pt x="2257" y="872"/>
                  </a:lnTo>
                  <a:lnTo>
                    <a:pt x="2257" y="872"/>
                  </a:lnTo>
                  <a:lnTo>
                    <a:pt x="2262" y="872"/>
                  </a:lnTo>
                  <a:lnTo>
                    <a:pt x="2262" y="872"/>
                  </a:lnTo>
                  <a:lnTo>
                    <a:pt x="2262" y="872"/>
                  </a:lnTo>
                  <a:lnTo>
                    <a:pt x="2262" y="872"/>
                  </a:lnTo>
                  <a:lnTo>
                    <a:pt x="2268" y="872"/>
                  </a:lnTo>
                  <a:lnTo>
                    <a:pt x="2268" y="872"/>
                  </a:lnTo>
                  <a:lnTo>
                    <a:pt x="2268" y="872"/>
                  </a:lnTo>
                  <a:lnTo>
                    <a:pt x="2268" y="872"/>
                  </a:lnTo>
                  <a:lnTo>
                    <a:pt x="2274" y="872"/>
                  </a:lnTo>
                  <a:lnTo>
                    <a:pt x="2274" y="872"/>
                  </a:lnTo>
                  <a:lnTo>
                    <a:pt x="2274" y="872"/>
                  </a:lnTo>
                  <a:lnTo>
                    <a:pt x="2274" y="872"/>
                  </a:lnTo>
                  <a:lnTo>
                    <a:pt x="2279" y="872"/>
                  </a:lnTo>
                  <a:lnTo>
                    <a:pt x="2279" y="872"/>
                  </a:lnTo>
                  <a:lnTo>
                    <a:pt x="2279" y="872"/>
                  </a:lnTo>
                  <a:lnTo>
                    <a:pt x="2279" y="872"/>
                  </a:lnTo>
                  <a:lnTo>
                    <a:pt x="2285" y="872"/>
                  </a:lnTo>
                  <a:lnTo>
                    <a:pt x="2285" y="872"/>
                  </a:lnTo>
                  <a:lnTo>
                    <a:pt x="2285" y="872"/>
                  </a:lnTo>
                  <a:lnTo>
                    <a:pt x="2285" y="872"/>
                  </a:lnTo>
                  <a:lnTo>
                    <a:pt x="2291" y="872"/>
                  </a:lnTo>
                  <a:lnTo>
                    <a:pt x="2291" y="872"/>
                  </a:lnTo>
                  <a:lnTo>
                    <a:pt x="2291" y="872"/>
                  </a:lnTo>
                  <a:lnTo>
                    <a:pt x="2291" y="872"/>
                  </a:lnTo>
                  <a:lnTo>
                    <a:pt x="2296" y="872"/>
                  </a:lnTo>
                  <a:lnTo>
                    <a:pt x="2296" y="872"/>
                  </a:lnTo>
                  <a:lnTo>
                    <a:pt x="2296" y="872"/>
                  </a:lnTo>
                  <a:lnTo>
                    <a:pt x="2296" y="872"/>
                  </a:lnTo>
                  <a:lnTo>
                    <a:pt x="2302" y="872"/>
                  </a:lnTo>
                  <a:lnTo>
                    <a:pt x="2302" y="872"/>
                  </a:lnTo>
                  <a:lnTo>
                    <a:pt x="2302" y="872"/>
                  </a:lnTo>
                  <a:lnTo>
                    <a:pt x="2302" y="872"/>
                  </a:lnTo>
                  <a:lnTo>
                    <a:pt x="2308" y="872"/>
                  </a:lnTo>
                  <a:lnTo>
                    <a:pt x="2308" y="872"/>
                  </a:lnTo>
                  <a:lnTo>
                    <a:pt x="2308" y="872"/>
                  </a:lnTo>
                  <a:lnTo>
                    <a:pt x="2308" y="872"/>
                  </a:lnTo>
                  <a:lnTo>
                    <a:pt x="2313" y="872"/>
                  </a:lnTo>
                  <a:lnTo>
                    <a:pt x="2313" y="872"/>
                  </a:lnTo>
                  <a:lnTo>
                    <a:pt x="2313" y="872"/>
                  </a:lnTo>
                  <a:lnTo>
                    <a:pt x="2313" y="872"/>
                  </a:lnTo>
                  <a:lnTo>
                    <a:pt x="2319" y="872"/>
                  </a:lnTo>
                  <a:lnTo>
                    <a:pt x="2319" y="872"/>
                  </a:lnTo>
                  <a:lnTo>
                    <a:pt x="2319" y="872"/>
                  </a:lnTo>
                  <a:lnTo>
                    <a:pt x="2319" y="872"/>
                  </a:lnTo>
                  <a:lnTo>
                    <a:pt x="2325" y="872"/>
                  </a:lnTo>
                  <a:lnTo>
                    <a:pt x="2325" y="872"/>
                  </a:lnTo>
                  <a:lnTo>
                    <a:pt x="2325" y="872"/>
                  </a:lnTo>
                  <a:lnTo>
                    <a:pt x="2325" y="872"/>
                  </a:lnTo>
                  <a:lnTo>
                    <a:pt x="2330" y="872"/>
                  </a:lnTo>
                  <a:lnTo>
                    <a:pt x="2330" y="872"/>
                  </a:lnTo>
                  <a:lnTo>
                    <a:pt x="2330" y="872"/>
                  </a:lnTo>
                  <a:lnTo>
                    <a:pt x="2330" y="872"/>
                  </a:lnTo>
                  <a:lnTo>
                    <a:pt x="2336" y="872"/>
                  </a:lnTo>
                  <a:lnTo>
                    <a:pt x="2336" y="872"/>
                  </a:lnTo>
                  <a:lnTo>
                    <a:pt x="2336" y="872"/>
                  </a:lnTo>
                  <a:lnTo>
                    <a:pt x="2336" y="872"/>
                  </a:lnTo>
                  <a:lnTo>
                    <a:pt x="2342" y="872"/>
                  </a:lnTo>
                  <a:lnTo>
                    <a:pt x="2342" y="872"/>
                  </a:lnTo>
                  <a:lnTo>
                    <a:pt x="2342" y="872"/>
                  </a:lnTo>
                  <a:lnTo>
                    <a:pt x="2342" y="872"/>
                  </a:lnTo>
                  <a:lnTo>
                    <a:pt x="2347" y="872"/>
                  </a:lnTo>
                  <a:lnTo>
                    <a:pt x="2347" y="872"/>
                  </a:lnTo>
                  <a:lnTo>
                    <a:pt x="2347" y="872"/>
                  </a:lnTo>
                  <a:lnTo>
                    <a:pt x="2347" y="872"/>
                  </a:lnTo>
                  <a:lnTo>
                    <a:pt x="2353" y="872"/>
                  </a:lnTo>
                  <a:lnTo>
                    <a:pt x="2353" y="872"/>
                  </a:lnTo>
                  <a:lnTo>
                    <a:pt x="2353" y="872"/>
                  </a:lnTo>
                  <a:lnTo>
                    <a:pt x="2353" y="872"/>
                  </a:lnTo>
                  <a:lnTo>
                    <a:pt x="2359" y="872"/>
                  </a:lnTo>
                  <a:lnTo>
                    <a:pt x="2359" y="872"/>
                  </a:lnTo>
                  <a:lnTo>
                    <a:pt x="2359" y="872"/>
                  </a:lnTo>
                  <a:lnTo>
                    <a:pt x="2359" y="872"/>
                  </a:lnTo>
                  <a:lnTo>
                    <a:pt x="2364" y="872"/>
                  </a:lnTo>
                  <a:lnTo>
                    <a:pt x="2364" y="872"/>
                  </a:lnTo>
                  <a:lnTo>
                    <a:pt x="2364" y="872"/>
                  </a:lnTo>
                  <a:lnTo>
                    <a:pt x="2364" y="872"/>
                  </a:lnTo>
                  <a:lnTo>
                    <a:pt x="2370" y="872"/>
                  </a:lnTo>
                  <a:lnTo>
                    <a:pt x="2370" y="872"/>
                  </a:lnTo>
                  <a:lnTo>
                    <a:pt x="2370" y="872"/>
                  </a:lnTo>
                  <a:lnTo>
                    <a:pt x="2370" y="872"/>
                  </a:lnTo>
                  <a:lnTo>
                    <a:pt x="2376" y="872"/>
                  </a:lnTo>
                  <a:lnTo>
                    <a:pt x="2376" y="872"/>
                  </a:lnTo>
                  <a:lnTo>
                    <a:pt x="2376" y="872"/>
                  </a:lnTo>
                  <a:lnTo>
                    <a:pt x="2376" y="872"/>
                  </a:lnTo>
                  <a:lnTo>
                    <a:pt x="2382" y="872"/>
                  </a:lnTo>
                  <a:lnTo>
                    <a:pt x="2382" y="872"/>
                  </a:lnTo>
                  <a:lnTo>
                    <a:pt x="2382" y="872"/>
                  </a:lnTo>
                  <a:lnTo>
                    <a:pt x="2382" y="872"/>
                  </a:lnTo>
                  <a:lnTo>
                    <a:pt x="2387" y="872"/>
                  </a:lnTo>
                  <a:lnTo>
                    <a:pt x="2387" y="872"/>
                  </a:lnTo>
                  <a:lnTo>
                    <a:pt x="2387" y="872"/>
                  </a:lnTo>
                  <a:lnTo>
                    <a:pt x="2387" y="872"/>
                  </a:lnTo>
                  <a:lnTo>
                    <a:pt x="2393" y="872"/>
                  </a:lnTo>
                  <a:lnTo>
                    <a:pt x="2393" y="872"/>
                  </a:lnTo>
                  <a:lnTo>
                    <a:pt x="2393" y="872"/>
                  </a:lnTo>
                  <a:lnTo>
                    <a:pt x="2393" y="872"/>
                  </a:lnTo>
                  <a:lnTo>
                    <a:pt x="2399" y="872"/>
                  </a:lnTo>
                  <a:lnTo>
                    <a:pt x="2399" y="872"/>
                  </a:lnTo>
                  <a:lnTo>
                    <a:pt x="2399" y="872"/>
                  </a:lnTo>
                  <a:lnTo>
                    <a:pt x="2399" y="872"/>
                  </a:lnTo>
                  <a:lnTo>
                    <a:pt x="2404" y="872"/>
                  </a:lnTo>
                  <a:lnTo>
                    <a:pt x="2404" y="872"/>
                  </a:lnTo>
                  <a:lnTo>
                    <a:pt x="2404" y="872"/>
                  </a:lnTo>
                  <a:lnTo>
                    <a:pt x="2404" y="872"/>
                  </a:lnTo>
                  <a:lnTo>
                    <a:pt x="2410" y="872"/>
                  </a:lnTo>
                  <a:lnTo>
                    <a:pt x="2410" y="872"/>
                  </a:lnTo>
                  <a:lnTo>
                    <a:pt x="2410" y="872"/>
                  </a:lnTo>
                  <a:lnTo>
                    <a:pt x="2410" y="872"/>
                  </a:lnTo>
                  <a:lnTo>
                    <a:pt x="2416" y="872"/>
                  </a:lnTo>
                  <a:lnTo>
                    <a:pt x="2416" y="872"/>
                  </a:lnTo>
                  <a:lnTo>
                    <a:pt x="2416" y="867"/>
                  </a:lnTo>
                  <a:lnTo>
                    <a:pt x="2416" y="872"/>
                  </a:lnTo>
                  <a:lnTo>
                    <a:pt x="2421" y="872"/>
                  </a:lnTo>
                  <a:lnTo>
                    <a:pt x="2421" y="872"/>
                  </a:lnTo>
                  <a:lnTo>
                    <a:pt x="2421" y="872"/>
                  </a:lnTo>
                  <a:lnTo>
                    <a:pt x="2421" y="872"/>
                  </a:lnTo>
                  <a:lnTo>
                    <a:pt x="2427" y="872"/>
                  </a:lnTo>
                  <a:lnTo>
                    <a:pt x="2427" y="872"/>
                  </a:lnTo>
                  <a:lnTo>
                    <a:pt x="2427" y="867"/>
                  </a:lnTo>
                  <a:lnTo>
                    <a:pt x="2427" y="872"/>
                  </a:lnTo>
                  <a:lnTo>
                    <a:pt x="2433" y="872"/>
                  </a:lnTo>
                  <a:lnTo>
                    <a:pt x="2433" y="872"/>
                  </a:lnTo>
                  <a:lnTo>
                    <a:pt x="2433" y="872"/>
                  </a:lnTo>
                  <a:lnTo>
                    <a:pt x="2433" y="872"/>
                  </a:lnTo>
                  <a:lnTo>
                    <a:pt x="2438" y="872"/>
                  </a:lnTo>
                  <a:lnTo>
                    <a:pt x="2438" y="872"/>
                  </a:lnTo>
                  <a:lnTo>
                    <a:pt x="2438" y="872"/>
                  </a:lnTo>
                  <a:lnTo>
                    <a:pt x="2438" y="872"/>
                  </a:lnTo>
                  <a:lnTo>
                    <a:pt x="2444" y="872"/>
                  </a:lnTo>
                  <a:lnTo>
                    <a:pt x="2444" y="872"/>
                  </a:lnTo>
                  <a:lnTo>
                    <a:pt x="2444" y="872"/>
                  </a:lnTo>
                  <a:lnTo>
                    <a:pt x="2444" y="872"/>
                  </a:lnTo>
                  <a:lnTo>
                    <a:pt x="2450" y="872"/>
                  </a:lnTo>
                  <a:lnTo>
                    <a:pt x="2450" y="872"/>
                  </a:lnTo>
                  <a:lnTo>
                    <a:pt x="2450" y="872"/>
                  </a:lnTo>
                  <a:lnTo>
                    <a:pt x="2450" y="872"/>
                  </a:lnTo>
                  <a:lnTo>
                    <a:pt x="2455" y="872"/>
                  </a:lnTo>
                  <a:lnTo>
                    <a:pt x="2455" y="872"/>
                  </a:lnTo>
                  <a:lnTo>
                    <a:pt x="2455" y="867"/>
                  </a:lnTo>
                  <a:lnTo>
                    <a:pt x="2455" y="872"/>
                  </a:lnTo>
                  <a:lnTo>
                    <a:pt x="2461" y="872"/>
                  </a:lnTo>
                  <a:lnTo>
                    <a:pt x="2461" y="872"/>
                  </a:lnTo>
                  <a:lnTo>
                    <a:pt x="2461" y="872"/>
                  </a:lnTo>
                  <a:lnTo>
                    <a:pt x="2461" y="872"/>
                  </a:lnTo>
                  <a:lnTo>
                    <a:pt x="2467" y="872"/>
                  </a:lnTo>
                  <a:lnTo>
                    <a:pt x="2467" y="872"/>
                  </a:lnTo>
                  <a:lnTo>
                    <a:pt x="2467" y="867"/>
                  </a:lnTo>
                  <a:lnTo>
                    <a:pt x="2467" y="872"/>
                  </a:lnTo>
                  <a:lnTo>
                    <a:pt x="2472" y="872"/>
                  </a:lnTo>
                  <a:lnTo>
                    <a:pt x="2472" y="872"/>
                  </a:lnTo>
                  <a:lnTo>
                    <a:pt x="2472" y="872"/>
                  </a:lnTo>
                  <a:lnTo>
                    <a:pt x="2472" y="872"/>
                  </a:lnTo>
                  <a:lnTo>
                    <a:pt x="2478" y="872"/>
                  </a:lnTo>
                  <a:lnTo>
                    <a:pt x="2478" y="872"/>
                  </a:lnTo>
                  <a:lnTo>
                    <a:pt x="2478" y="872"/>
                  </a:lnTo>
                  <a:lnTo>
                    <a:pt x="2478" y="872"/>
                  </a:lnTo>
                  <a:lnTo>
                    <a:pt x="2484" y="872"/>
                  </a:lnTo>
                  <a:lnTo>
                    <a:pt x="2484" y="872"/>
                  </a:lnTo>
                  <a:lnTo>
                    <a:pt x="2484" y="872"/>
                  </a:lnTo>
                  <a:lnTo>
                    <a:pt x="2484" y="872"/>
                  </a:lnTo>
                  <a:lnTo>
                    <a:pt x="2489" y="872"/>
                  </a:lnTo>
                  <a:lnTo>
                    <a:pt x="2489" y="872"/>
                  </a:lnTo>
                  <a:lnTo>
                    <a:pt x="2489" y="872"/>
                  </a:lnTo>
                  <a:lnTo>
                    <a:pt x="2489" y="872"/>
                  </a:lnTo>
                  <a:lnTo>
                    <a:pt x="2495" y="872"/>
                  </a:lnTo>
                  <a:lnTo>
                    <a:pt x="2495" y="872"/>
                  </a:lnTo>
                  <a:lnTo>
                    <a:pt x="2495" y="872"/>
                  </a:lnTo>
                  <a:lnTo>
                    <a:pt x="2495" y="872"/>
                  </a:lnTo>
                  <a:lnTo>
                    <a:pt x="2501" y="872"/>
                  </a:lnTo>
                  <a:lnTo>
                    <a:pt x="2501" y="872"/>
                  </a:lnTo>
                  <a:lnTo>
                    <a:pt x="2501" y="872"/>
                  </a:lnTo>
                  <a:lnTo>
                    <a:pt x="2501" y="872"/>
                  </a:lnTo>
                  <a:lnTo>
                    <a:pt x="2506" y="872"/>
                  </a:lnTo>
                  <a:lnTo>
                    <a:pt x="2506" y="872"/>
                  </a:lnTo>
                  <a:lnTo>
                    <a:pt x="2506" y="872"/>
                  </a:lnTo>
                  <a:lnTo>
                    <a:pt x="2506" y="872"/>
                  </a:lnTo>
                  <a:lnTo>
                    <a:pt x="2512" y="872"/>
                  </a:lnTo>
                  <a:lnTo>
                    <a:pt x="2512" y="872"/>
                  </a:lnTo>
                  <a:lnTo>
                    <a:pt x="2512" y="872"/>
                  </a:lnTo>
                  <a:lnTo>
                    <a:pt x="2512" y="872"/>
                  </a:lnTo>
                  <a:lnTo>
                    <a:pt x="2518" y="872"/>
                  </a:lnTo>
                  <a:lnTo>
                    <a:pt x="2518" y="872"/>
                  </a:lnTo>
                  <a:lnTo>
                    <a:pt x="2518" y="872"/>
                  </a:lnTo>
                  <a:lnTo>
                    <a:pt x="2518" y="872"/>
                  </a:lnTo>
                  <a:lnTo>
                    <a:pt x="2523" y="872"/>
                  </a:lnTo>
                  <a:lnTo>
                    <a:pt x="2523" y="872"/>
                  </a:lnTo>
                  <a:lnTo>
                    <a:pt x="2523" y="872"/>
                  </a:lnTo>
                  <a:lnTo>
                    <a:pt x="2523" y="872"/>
                  </a:lnTo>
                  <a:lnTo>
                    <a:pt x="2529" y="872"/>
                  </a:lnTo>
                  <a:lnTo>
                    <a:pt x="2529" y="872"/>
                  </a:lnTo>
                  <a:lnTo>
                    <a:pt x="2529" y="872"/>
                  </a:lnTo>
                  <a:lnTo>
                    <a:pt x="2529" y="872"/>
                  </a:lnTo>
                  <a:lnTo>
                    <a:pt x="2535" y="872"/>
                  </a:lnTo>
                  <a:lnTo>
                    <a:pt x="2535" y="872"/>
                  </a:lnTo>
                  <a:lnTo>
                    <a:pt x="2535" y="872"/>
                  </a:lnTo>
                  <a:lnTo>
                    <a:pt x="2535" y="872"/>
                  </a:lnTo>
                  <a:lnTo>
                    <a:pt x="2540" y="872"/>
                  </a:lnTo>
                  <a:lnTo>
                    <a:pt x="2540" y="872"/>
                  </a:lnTo>
                  <a:lnTo>
                    <a:pt x="2540" y="872"/>
                  </a:lnTo>
                  <a:lnTo>
                    <a:pt x="2540" y="872"/>
                  </a:lnTo>
                  <a:lnTo>
                    <a:pt x="2546" y="872"/>
                  </a:lnTo>
                  <a:lnTo>
                    <a:pt x="2546" y="872"/>
                  </a:lnTo>
                  <a:lnTo>
                    <a:pt x="2546" y="872"/>
                  </a:lnTo>
                  <a:lnTo>
                    <a:pt x="2546" y="872"/>
                  </a:lnTo>
                  <a:lnTo>
                    <a:pt x="2552" y="872"/>
                  </a:lnTo>
                  <a:lnTo>
                    <a:pt x="2552" y="872"/>
                  </a:lnTo>
                  <a:lnTo>
                    <a:pt x="2552" y="872"/>
                  </a:lnTo>
                  <a:lnTo>
                    <a:pt x="2552" y="872"/>
                  </a:lnTo>
                  <a:lnTo>
                    <a:pt x="2557" y="872"/>
                  </a:lnTo>
                  <a:lnTo>
                    <a:pt x="2557" y="872"/>
                  </a:lnTo>
                  <a:lnTo>
                    <a:pt x="2557" y="872"/>
                  </a:lnTo>
                  <a:lnTo>
                    <a:pt x="2557" y="872"/>
                  </a:lnTo>
                  <a:lnTo>
                    <a:pt x="2563" y="872"/>
                  </a:lnTo>
                  <a:lnTo>
                    <a:pt x="2563" y="872"/>
                  </a:lnTo>
                  <a:lnTo>
                    <a:pt x="2563" y="872"/>
                  </a:lnTo>
                  <a:lnTo>
                    <a:pt x="2563" y="872"/>
                  </a:lnTo>
                  <a:lnTo>
                    <a:pt x="2569" y="872"/>
                  </a:lnTo>
                  <a:lnTo>
                    <a:pt x="2569" y="872"/>
                  </a:lnTo>
                  <a:lnTo>
                    <a:pt x="2569" y="872"/>
                  </a:lnTo>
                  <a:lnTo>
                    <a:pt x="2569" y="872"/>
                  </a:lnTo>
                  <a:lnTo>
                    <a:pt x="2574" y="872"/>
                  </a:lnTo>
                  <a:lnTo>
                    <a:pt x="2574" y="872"/>
                  </a:lnTo>
                  <a:lnTo>
                    <a:pt x="2574" y="867"/>
                  </a:lnTo>
                  <a:lnTo>
                    <a:pt x="2574" y="872"/>
                  </a:lnTo>
                  <a:lnTo>
                    <a:pt x="2580" y="872"/>
                  </a:lnTo>
                  <a:lnTo>
                    <a:pt x="2580" y="872"/>
                  </a:lnTo>
                  <a:lnTo>
                    <a:pt x="2580" y="872"/>
                  </a:lnTo>
                  <a:lnTo>
                    <a:pt x="2580" y="872"/>
                  </a:lnTo>
                  <a:lnTo>
                    <a:pt x="2586" y="872"/>
                  </a:lnTo>
                  <a:lnTo>
                    <a:pt x="2586" y="872"/>
                  </a:lnTo>
                  <a:lnTo>
                    <a:pt x="2586" y="872"/>
                  </a:lnTo>
                  <a:lnTo>
                    <a:pt x="2586" y="872"/>
                  </a:lnTo>
                  <a:lnTo>
                    <a:pt x="2591" y="872"/>
                  </a:lnTo>
                  <a:lnTo>
                    <a:pt x="2591" y="872"/>
                  </a:lnTo>
                  <a:lnTo>
                    <a:pt x="2591" y="872"/>
                  </a:lnTo>
                  <a:lnTo>
                    <a:pt x="2591" y="872"/>
                  </a:lnTo>
                  <a:lnTo>
                    <a:pt x="2597" y="872"/>
                  </a:lnTo>
                  <a:lnTo>
                    <a:pt x="2597" y="872"/>
                  </a:lnTo>
                  <a:lnTo>
                    <a:pt x="2597" y="872"/>
                  </a:lnTo>
                  <a:lnTo>
                    <a:pt x="2597" y="872"/>
                  </a:lnTo>
                  <a:lnTo>
                    <a:pt x="2603" y="872"/>
                  </a:lnTo>
                  <a:lnTo>
                    <a:pt x="2603" y="872"/>
                  </a:lnTo>
                  <a:lnTo>
                    <a:pt x="2603" y="872"/>
                  </a:lnTo>
                  <a:lnTo>
                    <a:pt x="2603" y="872"/>
                  </a:lnTo>
                  <a:lnTo>
                    <a:pt x="2608" y="872"/>
                  </a:lnTo>
                  <a:lnTo>
                    <a:pt x="2608" y="872"/>
                  </a:lnTo>
                  <a:lnTo>
                    <a:pt x="2608" y="872"/>
                  </a:lnTo>
                  <a:lnTo>
                    <a:pt x="2608" y="872"/>
                  </a:lnTo>
                  <a:lnTo>
                    <a:pt x="2614" y="872"/>
                  </a:lnTo>
                  <a:lnTo>
                    <a:pt x="2614" y="872"/>
                  </a:lnTo>
                  <a:lnTo>
                    <a:pt x="2614" y="872"/>
                  </a:lnTo>
                  <a:lnTo>
                    <a:pt x="2614" y="872"/>
                  </a:lnTo>
                  <a:lnTo>
                    <a:pt x="2620" y="872"/>
                  </a:lnTo>
                  <a:lnTo>
                    <a:pt x="2620" y="872"/>
                  </a:lnTo>
                  <a:lnTo>
                    <a:pt x="2620" y="872"/>
                  </a:lnTo>
                  <a:lnTo>
                    <a:pt x="2620" y="872"/>
                  </a:lnTo>
                  <a:lnTo>
                    <a:pt x="2625" y="872"/>
                  </a:lnTo>
                  <a:lnTo>
                    <a:pt x="2625" y="872"/>
                  </a:lnTo>
                  <a:lnTo>
                    <a:pt x="2625" y="872"/>
                  </a:lnTo>
                  <a:lnTo>
                    <a:pt x="2625" y="872"/>
                  </a:lnTo>
                  <a:lnTo>
                    <a:pt x="2631" y="872"/>
                  </a:lnTo>
                  <a:lnTo>
                    <a:pt x="2631" y="872"/>
                  </a:lnTo>
                  <a:lnTo>
                    <a:pt x="2631" y="872"/>
                  </a:lnTo>
                  <a:lnTo>
                    <a:pt x="2631" y="872"/>
                  </a:lnTo>
                  <a:lnTo>
                    <a:pt x="2637" y="872"/>
                  </a:lnTo>
                  <a:lnTo>
                    <a:pt x="2637" y="872"/>
                  </a:lnTo>
                  <a:lnTo>
                    <a:pt x="2637" y="872"/>
                  </a:lnTo>
                  <a:lnTo>
                    <a:pt x="2637" y="872"/>
                  </a:lnTo>
                  <a:lnTo>
                    <a:pt x="2642" y="872"/>
                  </a:lnTo>
                  <a:lnTo>
                    <a:pt x="2642" y="872"/>
                  </a:lnTo>
                  <a:lnTo>
                    <a:pt x="2642" y="872"/>
                  </a:lnTo>
                  <a:lnTo>
                    <a:pt x="2642" y="872"/>
                  </a:lnTo>
                  <a:lnTo>
                    <a:pt x="2648" y="872"/>
                  </a:lnTo>
                  <a:lnTo>
                    <a:pt x="2648" y="872"/>
                  </a:lnTo>
                  <a:lnTo>
                    <a:pt x="2648" y="872"/>
                  </a:lnTo>
                  <a:lnTo>
                    <a:pt x="2648" y="872"/>
                  </a:lnTo>
                  <a:lnTo>
                    <a:pt x="2654" y="872"/>
                  </a:lnTo>
                  <a:lnTo>
                    <a:pt x="2654" y="872"/>
                  </a:lnTo>
                  <a:lnTo>
                    <a:pt x="2654" y="872"/>
                  </a:lnTo>
                  <a:lnTo>
                    <a:pt x="2654" y="872"/>
                  </a:lnTo>
                  <a:lnTo>
                    <a:pt x="2659" y="872"/>
                  </a:lnTo>
                  <a:lnTo>
                    <a:pt x="2659" y="872"/>
                  </a:lnTo>
                  <a:lnTo>
                    <a:pt x="2659" y="872"/>
                  </a:lnTo>
                  <a:lnTo>
                    <a:pt x="2659" y="872"/>
                  </a:lnTo>
                  <a:lnTo>
                    <a:pt x="2665" y="872"/>
                  </a:lnTo>
                  <a:lnTo>
                    <a:pt x="2665" y="872"/>
                  </a:lnTo>
                  <a:lnTo>
                    <a:pt x="2665" y="872"/>
                  </a:lnTo>
                  <a:lnTo>
                    <a:pt x="2665" y="872"/>
                  </a:lnTo>
                  <a:lnTo>
                    <a:pt x="2671" y="867"/>
                  </a:lnTo>
                  <a:lnTo>
                    <a:pt x="2671" y="872"/>
                  </a:lnTo>
                  <a:lnTo>
                    <a:pt x="2671" y="867"/>
                  </a:lnTo>
                  <a:lnTo>
                    <a:pt x="2671" y="872"/>
                  </a:lnTo>
                  <a:lnTo>
                    <a:pt x="2676" y="872"/>
                  </a:lnTo>
                  <a:lnTo>
                    <a:pt x="2676" y="872"/>
                  </a:lnTo>
                  <a:lnTo>
                    <a:pt x="2676" y="872"/>
                  </a:lnTo>
                  <a:lnTo>
                    <a:pt x="2676" y="872"/>
                  </a:lnTo>
                  <a:lnTo>
                    <a:pt x="2682" y="872"/>
                  </a:lnTo>
                  <a:lnTo>
                    <a:pt x="2682" y="872"/>
                  </a:lnTo>
                  <a:lnTo>
                    <a:pt x="2682" y="872"/>
                  </a:lnTo>
                  <a:lnTo>
                    <a:pt x="2682" y="872"/>
                  </a:lnTo>
                  <a:lnTo>
                    <a:pt x="2688" y="872"/>
                  </a:lnTo>
                  <a:lnTo>
                    <a:pt x="2688" y="872"/>
                  </a:lnTo>
                  <a:lnTo>
                    <a:pt x="2688" y="872"/>
                  </a:lnTo>
                  <a:lnTo>
                    <a:pt x="2688" y="872"/>
                  </a:lnTo>
                  <a:lnTo>
                    <a:pt x="2693" y="872"/>
                  </a:lnTo>
                  <a:lnTo>
                    <a:pt x="2693" y="872"/>
                  </a:lnTo>
                  <a:lnTo>
                    <a:pt x="2693" y="872"/>
                  </a:lnTo>
                  <a:lnTo>
                    <a:pt x="2693" y="872"/>
                  </a:lnTo>
                  <a:lnTo>
                    <a:pt x="2699" y="872"/>
                  </a:lnTo>
                  <a:lnTo>
                    <a:pt x="2699" y="872"/>
                  </a:lnTo>
                  <a:lnTo>
                    <a:pt x="2699" y="872"/>
                  </a:lnTo>
                  <a:lnTo>
                    <a:pt x="2699" y="872"/>
                  </a:lnTo>
                  <a:lnTo>
                    <a:pt x="2705" y="872"/>
                  </a:lnTo>
                  <a:lnTo>
                    <a:pt x="2705" y="872"/>
                  </a:lnTo>
                  <a:lnTo>
                    <a:pt x="2705" y="872"/>
                  </a:lnTo>
                  <a:lnTo>
                    <a:pt x="2705" y="872"/>
                  </a:lnTo>
                  <a:lnTo>
                    <a:pt x="2710" y="872"/>
                  </a:lnTo>
                  <a:lnTo>
                    <a:pt x="2710" y="872"/>
                  </a:lnTo>
                  <a:lnTo>
                    <a:pt x="2710" y="872"/>
                  </a:lnTo>
                  <a:lnTo>
                    <a:pt x="2710" y="872"/>
                  </a:lnTo>
                  <a:lnTo>
                    <a:pt x="2716" y="872"/>
                  </a:lnTo>
                  <a:lnTo>
                    <a:pt x="2716" y="872"/>
                  </a:lnTo>
                  <a:lnTo>
                    <a:pt x="2716" y="872"/>
                  </a:lnTo>
                  <a:lnTo>
                    <a:pt x="2716" y="872"/>
                  </a:lnTo>
                  <a:lnTo>
                    <a:pt x="2722" y="872"/>
                  </a:lnTo>
                  <a:lnTo>
                    <a:pt x="2722" y="872"/>
                  </a:lnTo>
                  <a:lnTo>
                    <a:pt x="2722" y="872"/>
                  </a:lnTo>
                  <a:lnTo>
                    <a:pt x="2722" y="872"/>
                  </a:lnTo>
                  <a:lnTo>
                    <a:pt x="2727" y="872"/>
                  </a:lnTo>
                  <a:lnTo>
                    <a:pt x="2727" y="872"/>
                  </a:lnTo>
                  <a:lnTo>
                    <a:pt x="2727" y="872"/>
                  </a:lnTo>
                  <a:lnTo>
                    <a:pt x="2727" y="872"/>
                  </a:lnTo>
                  <a:lnTo>
                    <a:pt x="2733" y="872"/>
                  </a:lnTo>
                  <a:lnTo>
                    <a:pt x="2733" y="872"/>
                  </a:lnTo>
                  <a:lnTo>
                    <a:pt x="2733" y="872"/>
                  </a:lnTo>
                  <a:lnTo>
                    <a:pt x="2733" y="872"/>
                  </a:lnTo>
                  <a:lnTo>
                    <a:pt x="2739" y="872"/>
                  </a:lnTo>
                  <a:lnTo>
                    <a:pt x="2739" y="872"/>
                  </a:lnTo>
                  <a:lnTo>
                    <a:pt x="2739" y="872"/>
                  </a:lnTo>
                  <a:lnTo>
                    <a:pt x="2739" y="872"/>
                  </a:lnTo>
                  <a:lnTo>
                    <a:pt x="2744" y="872"/>
                  </a:lnTo>
                  <a:lnTo>
                    <a:pt x="2744" y="872"/>
                  </a:lnTo>
                  <a:lnTo>
                    <a:pt x="2744" y="872"/>
                  </a:lnTo>
                  <a:lnTo>
                    <a:pt x="2744" y="872"/>
                  </a:lnTo>
                  <a:lnTo>
                    <a:pt x="2750" y="872"/>
                  </a:lnTo>
                  <a:lnTo>
                    <a:pt x="2750" y="872"/>
                  </a:lnTo>
                  <a:lnTo>
                    <a:pt x="2750" y="872"/>
                  </a:lnTo>
                  <a:lnTo>
                    <a:pt x="2750" y="872"/>
                  </a:lnTo>
                  <a:lnTo>
                    <a:pt x="2756" y="872"/>
                  </a:lnTo>
                  <a:lnTo>
                    <a:pt x="2756" y="872"/>
                  </a:lnTo>
                  <a:lnTo>
                    <a:pt x="2756" y="872"/>
                  </a:lnTo>
                  <a:lnTo>
                    <a:pt x="2756" y="872"/>
                  </a:lnTo>
                  <a:lnTo>
                    <a:pt x="2761" y="872"/>
                  </a:lnTo>
                  <a:lnTo>
                    <a:pt x="2761" y="872"/>
                  </a:lnTo>
                  <a:lnTo>
                    <a:pt x="2761" y="872"/>
                  </a:lnTo>
                  <a:lnTo>
                    <a:pt x="2761" y="872"/>
                  </a:lnTo>
                  <a:lnTo>
                    <a:pt x="2767" y="872"/>
                  </a:lnTo>
                  <a:lnTo>
                    <a:pt x="2767" y="872"/>
                  </a:lnTo>
                  <a:lnTo>
                    <a:pt x="2767" y="872"/>
                  </a:lnTo>
                  <a:lnTo>
                    <a:pt x="2767" y="872"/>
                  </a:lnTo>
                  <a:lnTo>
                    <a:pt x="2773" y="872"/>
                  </a:lnTo>
                  <a:lnTo>
                    <a:pt x="2773" y="872"/>
                  </a:lnTo>
                  <a:lnTo>
                    <a:pt x="2773" y="872"/>
                  </a:lnTo>
                  <a:lnTo>
                    <a:pt x="2773" y="872"/>
                  </a:lnTo>
                  <a:lnTo>
                    <a:pt x="2778" y="872"/>
                  </a:lnTo>
                  <a:lnTo>
                    <a:pt x="2778" y="872"/>
                  </a:lnTo>
                  <a:lnTo>
                    <a:pt x="2778" y="872"/>
                  </a:lnTo>
                  <a:lnTo>
                    <a:pt x="2778" y="872"/>
                  </a:lnTo>
                  <a:lnTo>
                    <a:pt x="2784" y="872"/>
                  </a:lnTo>
                  <a:lnTo>
                    <a:pt x="2784" y="872"/>
                  </a:lnTo>
                  <a:lnTo>
                    <a:pt x="2784" y="872"/>
                  </a:lnTo>
                  <a:lnTo>
                    <a:pt x="2784" y="872"/>
                  </a:lnTo>
                  <a:lnTo>
                    <a:pt x="2790" y="872"/>
                  </a:lnTo>
                  <a:lnTo>
                    <a:pt x="2790" y="872"/>
                  </a:lnTo>
                  <a:lnTo>
                    <a:pt x="2790" y="872"/>
                  </a:lnTo>
                  <a:lnTo>
                    <a:pt x="2790" y="872"/>
                  </a:lnTo>
                  <a:lnTo>
                    <a:pt x="2795" y="872"/>
                  </a:lnTo>
                  <a:lnTo>
                    <a:pt x="2795" y="872"/>
                  </a:lnTo>
                  <a:lnTo>
                    <a:pt x="2795" y="872"/>
                  </a:lnTo>
                  <a:lnTo>
                    <a:pt x="2795" y="872"/>
                  </a:lnTo>
                  <a:lnTo>
                    <a:pt x="2801" y="872"/>
                  </a:lnTo>
                  <a:lnTo>
                    <a:pt x="2801" y="872"/>
                  </a:lnTo>
                  <a:lnTo>
                    <a:pt x="2801" y="867"/>
                  </a:lnTo>
                  <a:lnTo>
                    <a:pt x="2801" y="867"/>
                  </a:lnTo>
                  <a:lnTo>
                    <a:pt x="2807" y="872"/>
                  </a:lnTo>
                  <a:lnTo>
                    <a:pt x="2807" y="872"/>
                  </a:lnTo>
                  <a:lnTo>
                    <a:pt x="2807" y="872"/>
                  </a:lnTo>
                  <a:lnTo>
                    <a:pt x="2807" y="872"/>
                  </a:lnTo>
                  <a:lnTo>
                    <a:pt x="2812" y="872"/>
                  </a:lnTo>
                  <a:lnTo>
                    <a:pt x="2812" y="872"/>
                  </a:lnTo>
                  <a:lnTo>
                    <a:pt x="2812" y="872"/>
                  </a:lnTo>
                  <a:lnTo>
                    <a:pt x="2812" y="872"/>
                  </a:lnTo>
                  <a:lnTo>
                    <a:pt x="2818" y="872"/>
                  </a:lnTo>
                  <a:lnTo>
                    <a:pt x="2818" y="872"/>
                  </a:lnTo>
                  <a:lnTo>
                    <a:pt x="2818" y="872"/>
                  </a:lnTo>
                  <a:lnTo>
                    <a:pt x="2818" y="872"/>
                  </a:lnTo>
                  <a:lnTo>
                    <a:pt x="2824" y="872"/>
                  </a:lnTo>
                  <a:lnTo>
                    <a:pt x="2824" y="872"/>
                  </a:lnTo>
                  <a:lnTo>
                    <a:pt x="2824" y="867"/>
                  </a:lnTo>
                  <a:lnTo>
                    <a:pt x="2824" y="867"/>
                  </a:lnTo>
                  <a:lnTo>
                    <a:pt x="2829" y="867"/>
                  </a:lnTo>
                  <a:lnTo>
                    <a:pt x="2829" y="867"/>
                  </a:lnTo>
                  <a:lnTo>
                    <a:pt x="2829" y="766"/>
                  </a:lnTo>
                  <a:lnTo>
                    <a:pt x="2829" y="766"/>
                  </a:lnTo>
                  <a:lnTo>
                    <a:pt x="2835" y="782"/>
                  </a:lnTo>
                  <a:lnTo>
                    <a:pt x="2835" y="867"/>
                  </a:lnTo>
                  <a:lnTo>
                    <a:pt x="2835" y="782"/>
                  </a:lnTo>
                  <a:lnTo>
                    <a:pt x="2835" y="867"/>
                  </a:lnTo>
                  <a:lnTo>
                    <a:pt x="2841" y="867"/>
                  </a:lnTo>
                  <a:lnTo>
                    <a:pt x="2841" y="872"/>
                  </a:lnTo>
                  <a:lnTo>
                    <a:pt x="2841" y="867"/>
                  </a:lnTo>
                  <a:lnTo>
                    <a:pt x="2841" y="872"/>
                  </a:lnTo>
                  <a:lnTo>
                    <a:pt x="2846" y="867"/>
                  </a:lnTo>
                  <a:lnTo>
                    <a:pt x="2846" y="872"/>
                  </a:lnTo>
                  <a:lnTo>
                    <a:pt x="2846" y="867"/>
                  </a:lnTo>
                  <a:lnTo>
                    <a:pt x="2846" y="872"/>
                  </a:lnTo>
                  <a:lnTo>
                    <a:pt x="2852" y="872"/>
                  </a:lnTo>
                  <a:lnTo>
                    <a:pt x="2852" y="872"/>
                  </a:lnTo>
                  <a:lnTo>
                    <a:pt x="2852" y="872"/>
                  </a:lnTo>
                  <a:lnTo>
                    <a:pt x="2852" y="872"/>
                  </a:lnTo>
                  <a:lnTo>
                    <a:pt x="2858" y="872"/>
                  </a:lnTo>
                  <a:lnTo>
                    <a:pt x="2858" y="872"/>
                  </a:lnTo>
                  <a:lnTo>
                    <a:pt x="2858" y="872"/>
                  </a:lnTo>
                  <a:lnTo>
                    <a:pt x="2858" y="872"/>
                  </a:lnTo>
                  <a:lnTo>
                    <a:pt x="2863" y="872"/>
                  </a:lnTo>
                  <a:lnTo>
                    <a:pt x="2863" y="872"/>
                  </a:lnTo>
                  <a:lnTo>
                    <a:pt x="2863" y="872"/>
                  </a:lnTo>
                  <a:lnTo>
                    <a:pt x="2863" y="872"/>
                  </a:lnTo>
                  <a:lnTo>
                    <a:pt x="2869" y="872"/>
                  </a:lnTo>
                  <a:lnTo>
                    <a:pt x="2869" y="872"/>
                  </a:lnTo>
                  <a:lnTo>
                    <a:pt x="2869" y="872"/>
                  </a:lnTo>
                  <a:lnTo>
                    <a:pt x="2869" y="872"/>
                  </a:lnTo>
                  <a:lnTo>
                    <a:pt x="2875" y="872"/>
                  </a:lnTo>
                  <a:lnTo>
                    <a:pt x="2875" y="872"/>
                  </a:lnTo>
                  <a:lnTo>
                    <a:pt x="2875" y="872"/>
                  </a:lnTo>
                  <a:lnTo>
                    <a:pt x="2875" y="872"/>
                  </a:lnTo>
                  <a:lnTo>
                    <a:pt x="2880" y="872"/>
                  </a:lnTo>
                  <a:lnTo>
                    <a:pt x="2880" y="872"/>
                  </a:lnTo>
                  <a:lnTo>
                    <a:pt x="2880" y="872"/>
                  </a:lnTo>
                  <a:lnTo>
                    <a:pt x="2880" y="872"/>
                  </a:lnTo>
                  <a:lnTo>
                    <a:pt x="2886" y="872"/>
                  </a:lnTo>
                  <a:lnTo>
                    <a:pt x="2886" y="872"/>
                  </a:lnTo>
                  <a:lnTo>
                    <a:pt x="2886" y="872"/>
                  </a:lnTo>
                  <a:lnTo>
                    <a:pt x="2886" y="872"/>
                  </a:lnTo>
                  <a:lnTo>
                    <a:pt x="2892" y="872"/>
                  </a:lnTo>
                  <a:lnTo>
                    <a:pt x="2892" y="872"/>
                  </a:lnTo>
                  <a:lnTo>
                    <a:pt x="2892" y="872"/>
                  </a:lnTo>
                  <a:lnTo>
                    <a:pt x="2892" y="872"/>
                  </a:lnTo>
                  <a:lnTo>
                    <a:pt x="2897" y="872"/>
                  </a:lnTo>
                  <a:lnTo>
                    <a:pt x="2897" y="872"/>
                  </a:lnTo>
                  <a:lnTo>
                    <a:pt x="2897" y="872"/>
                  </a:lnTo>
                  <a:lnTo>
                    <a:pt x="2897" y="872"/>
                  </a:lnTo>
                  <a:lnTo>
                    <a:pt x="2903" y="872"/>
                  </a:lnTo>
                  <a:lnTo>
                    <a:pt x="2903" y="872"/>
                  </a:lnTo>
                  <a:lnTo>
                    <a:pt x="2903" y="872"/>
                  </a:lnTo>
                  <a:lnTo>
                    <a:pt x="2903" y="872"/>
                  </a:lnTo>
                  <a:lnTo>
                    <a:pt x="2909" y="872"/>
                  </a:lnTo>
                  <a:lnTo>
                    <a:pt x="2909" y="872"/>
                  </a:lnTo>
                  <a:lnTo>
                    <a:pt x="2909" y="872"/>
                  </a:lnTo>
                  <a:lnTo>
                    <a:pt x="2909" y="872"/>
                  </a:lnTo>
                  <a:lnTo>
                    <a:pt x="2914" y="872"/>
                  </a:lnTo>
                  <a:lnTo>
                    <a:pt x="2914" y="872"/>
                  </a:lnTo>
                  <a:lnTo>
                    <a:pt x="2914" y="872"/>
                  </a:lnTo>
                  <a:lnTo>
                    <a:pt x="2914" y="872"/>
                  </a:lnTo>
                  <a:lnTo>
                    <a:pt x="2920" y="872"/>
                  </a:lnTo>
                  <a:lnTo>
                    <a:pt x="2920" y="872"/>
                  </a:lnTo>
                  <a:lnTo>
                    <a:pt x="2920" y="872"/>
                  </a:lnTo>
                  <a:lnTo>
                    <a:pt x="2920" y="872"/>
                  </a:lnTo>
                  <a:lnTo>
                    <a:pt x="2926" y="872"/>
                  </a:lnTo>
                  <a:lnTo>
                    <a:pt x="2926" y="872"/>
                  </a:lnTo>
                  <a:lnTo>
                    <a:pt x="2926" y="872"/>
                  </a:lnTo>
                  <a:lnTo>
                    <a:pt x="2926" y="872"/>
                  </a:lnTo>
                  <a:lnTo>
                    <a:pt x="2931" y="872"/>
                  </a:lnTo>
                  <a:lnTo>
                    <a:pt x="2931" y="872"/>
                  </a:lnTo>
                  <a:lnTo>
                    <a:pt x="2931" y="867"/>
                  </a:lnTo>
                  <a:lnTo>
                    <a:pt x="2931" y="872"/>
                  </a:lnTo>
                  <a:lnTo>
                    <a:pt x="2937" y="872"/>
                  </a:lnTo>
                  <a:lnTo>
                    <a:pt x="2937" y="872"/>
                  </a:lnTo>
                  <a:lnTo>
                    <a:pt x="2937" y="872"/>
                  </a:lnTo>
                  <a:lnTo>
                    <a:pt x="2937" y="872"/>
                  </a:lnTo>
                  <a:lnTo>
                    <a:pt x="2943" y="872"/>
                  </a:lnTo>
                  <a:lnTo>
                    <a:pt x="2943" y="872"/>
                  </a:lnTo>
                  <a:lnTo>
                    <a:pt x="2943" y="872"/>
                  </a:lnTo>
                  <a:lnTo>
                    <a:pt x="2943" y="872"/>
                  </a:lnTo>
                  <a:lnTo>
                    <a:pt x="2948" y="872"/>
                  </a:lnTo>
                  <a:lnTo>
                    <a:pt x="2948" y="872"/>
                  </a:lnTo>
                  <a:lnTo>
                    <a:pt x="2948" y="872"/>
                  </a:lnTo>
                  <a:lnTo>
                    <a:pt x="2948" y="872"/>
                  </a:lnTo>
                  <a:lnTo>
                    <a:pt x="2954" y="872"/>
                  </a:lnTo>
                  <a:lnTo>
                    <a:pt x="2954" y="872"/>
                  </a:lnTo>
                  <a:lnTo>
                    <a:pt x="2954" y="872"/>
                  </a:lnTo>
                  <a:lnTo>
                    <a:pt x="2954" y="872"/>
                  </a:lnTo>
                  <a:lnTo>
                    <a:pt x="2960" y="872"/>
                  </a:lnTo>
                  <a:lnTo>
                    <a:pt x="2960" y="872"/>
                  </a:lnTo>
                  <a:lnTo>
                    <a:pt x="2960" y="872"/>
                  </a:lnTo>
                  <a:lnTo>
                    <a:pt x="2960" y="872"/>
                  </a:lnTo>
                  <a:lnTo>
                    <a:pt x="2965" y="872"/>
                  </a:lnTo>
                  <a:lnTo>
                    <a:pt x="2965" y="872"/>
                  </a:lnTo>
                  <a:lnTo>
                    <a:pt x="2965" y="872"/>
                  </a:lnTo>
                  <a:lnTo>
                    <a:pt x="2965" y="872"/>
                  </a:lnTo>
                  <a:lnTo>
                    <a:pt x="2971" y="872"/>
                  </a:lnTo>
                  <a:lnTo>
                    <a:pt x="2971" y="872"/>
                  </a:lnTo>
                  <a:lnTo>
                    <a:pt x="2971" y="872"/>
                  </a:lnTo>
                  <a:lnTo>
                    <a:pt x="2971" y="872"/>
                  </a:lnTo>
                  <a:lnTo>
                    <a:pt x="2977" y="872"/>
                  </a:lnTo>
                  <a:lnTo>
                    <a:pt x="2977" y="872"/>
                  </a:lnTo>
                  <a:lnTo>
                    <a:pt x="2977" y="872"/>
                  </a:lnTo>
                  <a:lnTo>
                    <a:pt x="2977" y="872"/>
                  </a:lnTo>
                  <a:lnTo>
                    <a:pt x="2982" y="872"/>
                  </a:lnTo>
                  <a:lnTo>
                    <a:pt x="2982" y="872"/>
                  </a:lnTo>
                  <a:lnTo>
                    <a:pt x="2982" y="872"/>
                  </a:lnTo>
                  <a:lnTo>
                    <a:pt x="2982" y="872"/>
                  </a:lnTo>
                  <a:lnTo>
                    <a:pt x="2988" y="867"/>
                  </a:lnTo>
                  <a:lnTo>
                    <a:pt x="2988" y="872"/>
                  </a:lnTo>
                  <a:lnTo>
                    <a:pt x="2988" y="867"/>
                  </a:lnTo>
                  <a:lnTo>
                    <a:pt x="2988" y="872"/>
                  </a:lnTo>
                  <a:lnTo>
                    <a:pt x="2994" y="872"/>
                  </a:lnTo>
                  <a:lnTo>
                    <a:pt x="2994" y="872"/>
                  </a:lnTo>
                  <a:lnTo>
                    <a:pt x="2994" y="872"/>
                  </a:lnTo>
                  <a:lnTo>
                    <a:pt x="2994" y="872"/>
                  </a:lnTo>
                  <a:lnTo>
                    <a:pt x="2999" y="872"/>
                  </a:lnTo>
                  <a:lnTo>
                    <a:pt x="2999" y="872"/>
                  </a:lnTo>
                  <a:lnTo>
                    <a:pt x="2999" y="872"/>
                  </a:lnTo>
                  <a:lnTo>
                    <a:pt x="2999" y="872"/>
                  </a:lnTo>
                  <a:lnTo>
                    <a:pt x="3005" y="872"/>
                  </a:lnTo>
                  <a:lnTo>
                    <a:pt x="3005" y="872"/>
                  </a:lnTo>
                  <a:lnTo>
                    <a:pt x="3005" y="872"/>
                  </a:lnTo>
                  <a:lnTo>
                    <a:pt x="3005" y="872"/>
                  </a:lnTo>
                  <a:lnTo>
                    <a:pt x="3011" y="872"/>
                  </a:lnTo>
                  <a:lnTo>
                    <a:pt x="3011" y="872"/>
                  </a:lnTo>
                  <a:lnTo>
                    <a:pt x="3011" y="872"/>
                  </a:lnTo>
                  <a:lnTo>
                    <a:pt x="3011" y="872"/>
                  </a:lnTo>
                  <a:lnTo>
                    <a:pt x="3016" y="872"/>
                  </a:lnTo>
                  <a:lnTo>
                    <a:pt x="3016" y="872"/>
                  </a:lnTo>
                  <a:lnTo>
                    <a:pt x="3016" y="867"/>
                  </a:lnTo>
                  <a:lnTo>
                    <a:pt x="3016" y="872"/>
                  </a:lnTo>
                  <a:lnTo>
                    <a:pt x="3022" y="872"/>
                  </a:lnTo>
                  <a:lnTo>
                    <a:pt x="3022" y="872"/>
                  </a:lnTo>
                  <a:lnTo>
                    <a:pt x="3022" y="872"/>
                  </a:lnTo>
                  <a:lnTo>
                    <a:pt x="3022" y="872"/>
                  </a:lnTo>
                  <a:lnTo>
                    <a:pt x="3028" y="872"/>
                  </a:lnTo>
                  <a:lnTo>
                    <a:pt x="3028" y="872"/>
                  </a:lnTo>
                  <a:lnTo>
                    <a:pt x="3028" y="872"/>
                  </a:lnTo>
                  <a:lnTo>
                    <a:pt x="3028" y="872"/>
                  </a:lnTo>
                  <a:lnTo>
                    <a:pt x="3033" y="872"/>
                  </a:lnTo>
                  <a:lnTo>
                    <a:pt x="3033" y="872"/>
                  </a:lnTo>
                  <a:lnTo>
                    <a:pt x="3033" y="872"/>
                  </a:lnTo>
                  <a:lnTo>
                    <a:pt x="3033" y="872"/>
                  </a:lnTo>
                  <a:lnTo>
                    <a:pt x="3039" y="872"/>
                  </a:lnTo>
                  <a:lnTo>
                    <a:pt x="3039" y="872"/>
                  </a:lnTo>
                  <a:lnTo>
                    <a:pt x="3039" y="872"/>
                  </a:lnTo>
                  <a:lnTo>
                    <a:pt x="3039" y="872"/>
                  </a:lnTo>
                  <a:lnTo>
                    <a:pt x="3045" y="872"/>
                  </a:lnTo>
                  <a:lnTo>
                    <a:pt x="3045" y="872"/>
                  </a:lnTo>
                  <a:lnTo>
                    <a:pt x="3045" y="872"/>
                  </a:lnTo>
                  <a:lnTo>
                    <a:pt x="3045" y="872"/>
                  </a:lnTo>
                  <a:lnTo>
                    <a:pt x="3050" y="872"/>
                  </a:lnTo>
                  <a:lnTo>
                    <a:pt x="3050" y="872"/>
                  </a:lnTo>
                  <a:lnTo>
                    <a:pt x="3050" y="872"/>
                  </a:lnTo>
                  <a:lnTo>
                    <a:pt x="3050" y="872"/>
                  </a:lnTo>
                  <a:lnTo>
                    <a:pt x="3056" y="872"/>
                  </a:lnTo>
                  <a:lnTo>
                    <a:pt x="3056" y="872"/>
                  </a:lnTo>
                  <a:lnTo>
                    <a:pt x="3056" y="872"/>
                  </a:lnTo>
                  <a:lnTo>
                    <a:pt x="3056" y="872"/>
                  </a:lnTo>
                  <a:lnTo>
                    <a:pt x="3062" y="872"/>
                  </a:lnTo>
                  <a:lnTo>
                    <a:pt x="3062" y="872"/>
                  </a:lnTo>
                  <a:lnTo>
                    <a:pt x="3062" y="872"/>
                  </a:lnTo>
                  <a:lnTo>
                    <a:pt x="3062" y="872"/>
                  </a:lnTo>
                  <a:lnTo>
                    <a:pt x="3067" y="872"/>
                  </a:lnTo>
                  <a:lnTo>
                    <a:pt x="3067" y="872"/>
                  </a:lnTo>
                  <a:lnTo>
                    <a:pt x="3067" y="872"/>
                  </a:lnTo>
                  <a:lnTo>
                    <a:pt x="3067" y="872"/>
                  </a:lnTo>
                  <a:lnTo>
                    <a:pt x="3073" y="872"/>
                  </a:lnTo>
                  <a:lnTo>
                    <a:pt x="3073" y="872"/>
                  </a:lnTo>
                  <a:lnTo>
                    <a:pt x="3073" y="872"/>
                  </a:lnTo>
                  <a:lnTo>
                    <a:pt x="3073" y="872"/>
                  </a:lnTo>
                  <a:lnTo>
                    <a:pt x="3079" y="872"/>
                  </a:lnTo>
                  <a:lnTo>
                    <a:pt x="3079" y="872"/>
                  </a:lnTo>
                  <a:lnTo>
                    <a:pt x="3079" y="872"/>
                  </a:lnTo>
                  <a:lnTo>
                    <a:pt x="3079" y="872"/>
                  </a:lnTo>
                  <a:lnTo>
                    <a:pt x="3084" y="872"/>
                  </a:lnTo>
                  <a:lnTo>
                    <a:pt x="3084" y="872"/>
                  </a:lnTo>
                  <a:lnTo>
                    <a:pt x="3084" y="872"/>
                  </a:lnTo>
                  <a:lnTo>
                    <a:pt x="3084" y="872"/>
                  </a:lnTo>
                  <a:lnTo>
                    <a:pt x="3090" y="872"/>
                  </a:lnTo>
                  <a:lnTo>
                    <a:pt x="3090" y="872"/>
                  </a:lnTo>
                  <a:lnTo>
                    <a:pt x="3090" y="872"/>
                  </a:lnTo>
                  <a:lnTo>
                    <a:pt x="3090" y="872"/>
                  </a:lnTo>
                  <a:lnTo>
                    <a:pt x="3096" y="872"/>
                  </a:lnTo>
                  <a:lnTo>
                    <a:pt x="3096" y="872"/>
                  </a:lnTo>
                  <a:lnTo>
                    <a:pt x="3096" y="872"/>
                  </a:lnTo>
                  <a:lnTo>
                    <a:pt x="3096" y="872"/>
                  </a:lnTo>
                  <a:lnTo>
                    <a:pt x="3101" y="872"/>
                  </a:lnTo>
                  <a:lnTo>
                    <a:pt x="3101" y="872"/>
                  </a:lnTo>
                  <a:lnTo>
                    <a:pt x="3101" y="872"/>
                  </a:lnTo>
                  <a:lnTo>
                    <a:pt x="3101" y="872"/>
                  </a:lnTo>
                  <a:lnTo>
                    <a:pt x="3107" y="872"/>
                  </a:lnTo>
                  <a:lnTo>
                    <a:pt x="3107" y="872"/>
                  </a:lnTo>
                  <a:lnTo>
                    <a:pt x="3107" y="872"/>
                  </a:lnTo>
                  <a:lnTo>
                    <a:pt x="3107" y="872"/>
                  </a:lnTo>
                  <a:lnTo>
                    <a:pt x="3113" y="872"/>
                  </a:lnTo>
                  <a:lnTo>
                    <a:pt x="3113" y="872"/>
                  </a:lnTo>
                  <a:lnTo>
                    <a:pt x="3113" y="867"/>
                  </a:lnTo>
                  <a:lnTo>
                    <a:pt x="3113" y="872"/>
                  </a:lnTo>
                  <a:lnTo>
                    <a:pt x="3118" y="872"/>
                  </a:lnTo>
                  <a:lnTo>
                    <a:pt x="3118" y="872"/>
                  </a:lnTo>
                  <a:lnTo>
                    <a:pt x="3118" y="872"/>
                  </a:lnTo>
                  <a:lnTo>
                    <a:pt x="3118" y="872"/>
                  </a:lnTo>
                  <a:lnTo>
                    <a:pt x="3124" y="872"/>
                  </a:lnTo>
                  <a:lnTo>
                    <a:pt x="3124" y="872"/>
                  </a:lnTo>
                  <a:lnTo>
                    <a:pt x="3124" y="872"/>
                  </a:lnTo>
                  <a:lnTo>
                    <a:pt x="3124" y="872"/>
                  </a:lnTo>
                  <a:lnTo>
                    <a:pt x="3130" y="872"/>
                  </a:lnTo>
                  <a:lnTo>
                    <a:pt x="3130" y="872"/>
                  </a:lnTo>
                  <a:lnTo>
                    <a:pt x="3130" y="872"/>
                  </a:lnTo>
                  <a:lnTo>
                    <a:pt x="3130" y="872"/>
                  </a:lnTo>
                  <a:lnTo>
                    <a:pt x="3136" y="872"/>
                  </a:lnTo>
                  <a:lnTo>
                    <a:pt x="3136" y="872"/>
                  </a:lnTo>
                  <a:lnTo>
                    <a:pt x="3136" y="872"/>
                  </a:lnTo>
                  <a:lnTo>
                    <a:pt x="3136" y="872"/>
                  </a:lnTo>
                  <a:lnTo>
                    <a:pt x="3141" y="872"/>
                  </a:lnTo>
                  <a:lnTo>
                    <a:pt x="3141" y="872"/>
                  </a:lnTo>
                  <a:lnTo>
                    <a:pt x="3141" y="872"/>
                  </a:lnTo>
                  <a:lnTo>
                    <a:pt x="3141" y="872"/>
                  </a:lnTo>
                  <a:lnTo>
                    <a:pt x="3147" y="872"/>
                  </a:lnTo>
                  <a:lnTo>
                    <a:pt x="3147" y="872"/>
                  </a:lnTo>
                  <a:lnTo>
                    <a:pt x="3147" y="872"/>
                  </a:lnTo>
                  <a:lnTo>
                    <a:pt x="3147" y="872"/>
                  </a:lnTo>
                  <a:lnTo>
                    <a:pt x="3153" y="872"/>
                  </a:lnTo>
                  <a:lnTo>
                    <a:pt x="3153" y="872"/>
                  </a:lnTo>
                  <a:lnTo>
                    <a:pt x="3153" y="872"/>
                  </a:lnTo>
                  <a:lnTo>
                    <a:pt x="3153" y="872"/>
                  </a:lnTo>
                  <a:lnTo>
                    <a:pt x="3158" y="872"/>
                  </a:lnTo>
                  <a:lnTo>
                    <a:pt x="3158" y="872"/>
                  </a:lnTo>
                  <a:lnTo>
                    <a:pt x="3158" y="872"/>
                  </a:lnTo>
                  <a:lnTo>
                    <a:pt x="3158" y="872"/>
                  </a:lnTo>
                  <a:lnTo>
                    <a:pt x="3164" y="872"/>
                  </a:lnTo>
                  <a:lnTo>
                    <a:pt x="3164" y="872"/>
                  </a:lnTo>
                  <a:lnTo>
                    <a:pt x="3164" y="872"/>
                  </a:lnTo>
                  <a:lnTo>
                    <a:pt x="3164" y="872"/>
                  </a:lnTo>
                  <a:lnTo>
                    <a:pt x="3170" y="872"/>
                  </a:lnTo>
                  <a:lnTo>
                    <a:pt x="3170" y="872"/>
                  </a:lnTo>
                  <a:lnTo>
                    <a:pt x="3170" y="872"/>
                  </a:lnTo>
                  <a:lnTo>
                    <a:pt x="3170" y="872"/>
                  </a:lnTo>
                  <a:lnTo>
                    <a:pt x="3175" y="872"/>
                  </a:lnTo>
                  <a:lnTo>
                    <a:pt x="3175" y="872"/>
                  </a:lnTo>
                  <a:lnTo>
                    <a:pt x="3175" y="872"/>
                  </a:lnTo>
                  <a:lnTo>
                    <a:pt x="3175" y="872"/>
                  </a:lnTo>
                  <a:lnTo>
                    <a:pt x="3181" y="872"/>
                  </a:lnTo>
                  <a:lnTo>
                    <a:pt x="3181" y="872"/>
                  </a:lnTo>
                  <a:lnTo>
                    <a:pt x="3181" y="872"/>
                  </a:lnTo>
                  <a:lnTo>
                    <a:pt x="3181" y="872"/>
                  </a:lnTo>
                  <a:lnTo>
                    <a:pt x="3187" y="872"/>
                  </a:lnTo>
                  <a:lnTo>
                    <a:pt x="3187" y="872"/>
                  </a:lnTo>
                  <a:lnTo>
                    <a:pt x="3187" y="872"/>
                  </a:lnTo>
                  <a:lnTo>
                    <a:pt x="3187" y="872"/>
                  </a:lnTo>
                  <a:lnTo>
                    <a:pt x="3192" y="872"/>
                  </a:lnTo>
                  <a:lnTo>
                    <a:pt x="3192" y="872"/>
                  </a:lnTo>
                  <a:lnTo>
                    <a:pt x="3192" y="872"/>
                  </a:lnTo>
                  <a:lnTo>
                    <a:pt x="3192" y="872"/>
                  </a:lnTo>
                  <a:lnTo>
                    <a:pt x="3198" y="872"/>
                  </a:lnTo>
                  <a:lnTo>
                    <a:pt x="3198" y="872"/>
                  </a:lnTo>
                  <a:lnTo>
                    <a:pt x="3198" y="872"/>
                  </a:lnTo>
                  <a:lnTo>
                    <a:pt x="3198" y="872"/>
                  </a:lnTo>
                  <a:lnTo>
                    <a:pt x="3204" y="872"/>
                  </a:lnTo>
                  <a:lnTo>
                    <a:pt x="3204" y="872"/>
                  </a:lnTo>
                  <a:lnTo>
                    <a:pt x="3204" y="872"/>
                  </a:lnTo>
                  <a:lnTo>
                    <a:pt x="3204" y="872"/>
                  </a:lnTo>
                  <a:lnTo>
                    <a:pt x="3209" y="872"/>
                  </a:lnTo>
                  <a:lnTo>
                    <a:pt x="3209" y="872"/>
                  </a:lnTo>
                  <a:lnTo>
                    <a:pt x="3209" y="872"/>
                  </a:lnTo>
                  <a:lnTo>
                    <a:pt x="3209" y="872"/>
                  </a:lnTo>
                  <a:lnTo>
                    <a:pt x="3215" y="872"/>
                  </a:lnTo>
                  <a:lnTo>
                    <a:pt x="3215" y="872"/>
                  </a:lnTo>
                  <a:lnTo>
                    <a:pt x="3215" y="872"/>
                  </a:lnTo>
                  <a:lnTo>
                    <a:pt x="3215" y="872"/>
                  </a:lnTo>
                  <a:lnTo>
                    <a:pt x="3221" y="872"/>
                  </a:lnTo>
                  <a:lnTo>
                    <a:pt x="3221" y="872"/>
                  </a:lnTo>
                  <a:lnTo>
                    <a:pt x="3221" y="872"/>
                  </a:lnTo>
                  <a:lnTo>
                    <a:pt x="3221" y="872"/>
                  </a:lnTo>
                  <a:lnTo>
                    <a:pt x="3226" y="872"/>
                  </a:lnTo>
                  <a:lnTo>
                    <a:pt x="3226" y="872"/>
                  </a:lnTo>
                  <a:lnTo>
                    <a:pt x="3226" y="872"/>
                  </a:lnTo>
                  <a:lnTo>
                    <a:pt x="3226" y="872"/>
                  </a:lnTo>
                  <a:lnTo>
                    <a:pt x="3232" y="872"/>
                  </a:lnTo>
                  <a:lnTo>
                    <a:pt x="3232" y="872"/>
                  </a:lnTo>
                  <a:lnTo>
                    <a:pt x="3232" y="872"/>
                  </a:lnTo>
                  <a:lnTo>
                    <a:pt x="3232" y="872"/>
                  </a:lnTo>
                  <a:lnTo>
                    <a:pt x="3238" y="872"/>
                  </a:lnTo>
                  <a:lnTo>
                    <a:pt x="3238" y="872"/>
                  </a:lnTo>
                  <a:lnTo>
                    <a:pt x="3238" y="872"/>
                  </a:lnTo>
                  <a:lnTo>
                    <a:pt x="3238" y="872"/>
                  </a:lnTo>
                  <a:lnTo>
                    <a:pt x="3243" y="872"/>
                  </a:lnTo>
                  <a:lnTo>
                    <a:pt x="3243" y="872"/>
                  </a:lnTo>
                  <a:lnTo>
                    <a:pt x="3243" y="872"/>
                  </a:lnTo>
                  <a:lnTo>
                    <a:pt x="3243" y="872"/>
                  </a:lnTo>
                  <a:lnTo>
                    <a:pt x="3249" y="872"/>
                  </a:lnTo>
                  <a:lnTo>
                    <a:pt x="3249" y="872"/>
                  </a:lnTo>
                  <a:lnTo>
                    <a:pt x="3249" y="872"/>
                  </a:lnTo>
                  <a:lnTo>
                    <a:pt x="3249" y="872"/>
                  </a:lnTo>
                  <a:lnTo>
                    <a:pt x="3255" y="872"/>
                  </a:lnTo>
                  <a:lnTo>
                    <a:pt x="3255" y="872"/>
                  </a:lnTo>
                  <a:lnTo>
                    <a:pt x="3255" y="872"/>
                  </a:lnTo>
                  <a:lnTo>
                    <a:pt x="3255" y="872"/>
                  </a:lnTo>
                  <a:lnTo>
                    <a:pt x="3260" y="872"/>
                  </a:lnTo>
                  <a:lnTo>
                    <a:pt x="3260" y="872"/>
                  </a:lnTo>
                  <a:lnTo>
                    <a:pt x="3260" y="872"/>
                  </a:lnTo>
                  <a:lnTo>
                    <a:pt x="3260" y="872"/>
                  </a:lnTo>
                  <a:lnTo>
                    <a:pt x="3266" y="872"/>
                  </a:lnTo>
                  <a:lnTo>
                    <a:pt x="3266" y="872"/>
                  </a:lnTo>
                  <a:lnTo>
                    <a:pt x="3266" y="872"/>
                  </a:lnTo>
                  <a:lnTo>
                    <a:pt x="3266" y="872"/>
                  </a:lnTo>
                  <a:lnTo>
                    <a:pt x="3272" y="872"/>
                  </a:lnTo>
                  <a:lnTo>
                    <a:pt x="3272" y="872"/>
                  </a:lnTo>
                  <a:lnTo>
                    <a:pt x="3272" y="872"/>
                  </a:lnTo>
                  <a:lnTo>
                    <a:pt x="3272" y="872"/>
                  </a:lnTo>
                  <a:lnTo>
                    <a:pt x="3277" y="872"/>
                  </a:lnTo>
                  <a:lnTo>
                    <a:pt x="3277" y="872"/>
                  </a:lnTo>
                  <a:lnTo>
                    <a:pt x="3277" y="872"/>
                  </a:lnTo>
                  <a:lnTo>
                    <a:pt x="3277" y="872"/>
                  </a:lnTo>
                  <a:lnTo>
                    <a:pt x="3283" y="872"/>
                  </a:lnTo>
                  <a:lnTo>
                    <a:pt x="3283" y="872"/>
                  </a:lnTo>
                  <a:lnTo>
                    <a:pt x="3283" y="872"/>
                  </a:lnTo>
                  <a:lnTo>
                    <a:pt x="3283" y="872"/>
                  </a:lnTo>
                  <a:lnTo>
                    <a:pt x="3289" y="872"/>
                  </a:lnTo>
                  <a:lnTo>
                    <a:pt x="3289" y="872"/>
                  </a:lnTo>
                  <a:lnTo>
                    <a:pt x="3289" y="872"/>
                  </a:lnTo>
                  <a:lnTo>
                    <a:pt x="3289" y="872"/>
                  </a:lnTo>
                  <a:lnTo>
                    <a:pt x="3294" y="872"/>
                  </a:lnTo>
                  <a:lnTo>
                    <a:pt x="3294" y="872"/>
                  </a:lnTo>
                  <a:lnTo>
                    <a:pt x="3294" y="872"/>
                  </a:lnTo>
                  <a:lnTo>
                    <a:pt x="3294" y="872"/>
                  </a:lnTo>
                  <a:lnTo>
                    <a:pt x="3300" y="872"/>
                  </a:lnTo>
                  <a:lnTo>
                    <a:pt x="3300" y="872"/>
                  </a:lnTo>
                  <a:lnTo>
                    <a:pt x="3300" y="867"/>
                  </a:lnTo>
                  <a:lnTo>
                    <a:pt x="3300" y="872"/>
                  </a:lnTo>
                  <a:lnTo>
                    <a:pt x="3306" y="872"/>
                  </a:lnTo>
                  <a:lnTo>
                    <a:pt x="3306" y="872"/>
                  </a:lnTo>
                  <a:lnTo>
                    <a:pt x="3306" y="872"/>
                  </a:lnTo>
                  <a:lnTo>
                    <a:pt x="3306" y="872"/>
                  </a:lnTo>
                  <a:lnTo>
                    <a:pt x="3311" y="872"/>
                  </a:lnTo>
                  <a:lnTo>
                    <a:pt x="3311" y="872"/>
                  </a:lnTo>
                  <a:lnTo>
                    <a:pt x="3311" y="872"/>
                  </a:lnTo>
                  <a:lnTo>
                    <a:pt x="3311" y="872"/>
                  </a:lnTo>
                  <a:lnTo>
                    <a:pt x="3317" y="872"/>
                  </a:lnTo>
                  <a:lnTo>
                    <a:pt x="3317" y="872"/>
                  </a:lnTo>
                  <a:lnTo>
                    <a:pt x="3317" y="872"/>
                  </a:lnTo>
                  <a:lnTo>
                    <a:pt x="3317" y="872"/>
                  </a:lnTo>
                  <a:lnTo>
                    <a:pt x="3323" y="872"/>
                  </a:lnTo>
                  <a:lnTo>
                    <a:pt x="3323" y="872"/>
                  </a:lnTo>
                  <a:lnTo>
                    <a:pt x="3323" y="872"/>
                  </a:lnTo>
                  <a:lnTo>
                    <a:pt x="3323" y="872"/>
                  </a:lnTo>
                  <a:lnTo>
                    <a:pt x="3328" y="872"/>
                  </a:lnTo>
                  <a:lnTo>
                    <a:pt x="3328" y="872"/>
                  </a:lnTo>
                  <a:lnTo>
                    <a:pt x="3328" y="872"/>
                  </a:lnTo>
                  <a:lnTo>
                    <a:pt x="3328" y="872"/>
                  </a:lnTo>
                  <a:lnTo>
                    <a:pt x="3334" y="872"/>
                  </a:lnTo>
                  <a:lnTo>
                    <a:pt x="3334" y="872"/>
                  </a:lnTo>
                  <a:lnTo>
                    <a:pt x="3334" y="872"/>
                  </a:lnTo>
                  <a:lnTo>
                    <a:pt x="3334" y="872"/>
                  </a:lnTo>
                  <a:lnTo>
                    <a:pt x="3340" y="872"/>
                  </a:lnTo>
                  <a:lnTo>
                    <a:pt x="3340" y="872"/>
                  </a:lnTo>
                  <a:lnTo>
                    <a:pt x="3340" y="872"/>
                  </a:lnTo>
                  <a:lnTo>
                    <a:pt x="3340" y="872"/>
                  </a:lnTo>
                  <a:lnTo>
                    <a:pt x="3345" y="872"/>
                  </a:lnTo>
                  <a:lnTo>
                    <a:pt x="3345" y="872"/>
                  </a:lnTo>
                  <a:lnTo>
                    <a:pt x="3345" y="872"/>
                  </a:lnTo>
                  <a:lnTo>
                    <a:pt x="3345" y="872"/>
                  </a:lnTo>
                  <a:lnTo>
                    <a:pt x="3351" y="872"/>
                  </a:lnTo>
                  <a:lnTo>
                    <a:pt x="3351" y="872"/>
                  </a:lnTo>
                  <a:lnTo>
                    <a:pt x="3351" y="872"/>
                  </a:lnTo>
                  <a:lnTo>
                    <a:pt x="3351" y="872"/>
                  </a:lnTo>
                  <a:lnTo>
                    <a:pt x="3357" y="872"/>
                  </a:lnTo>
                  <a:lnTo>
                    <a:pt x="3357" y="872"/>
                  </a:lnTo>
                  <a:lnTo>
                    <a:pt x="3357" y="872"/>
                  </a:lnTo>
                  <a:lnTo>
                    <a:pt x="3357" y="872"/>
                  </a:lnTo>
                  <a:lnTo>
                    <a:pt x="3362" y="872"/>
                  </a:lnTo>
                  <a:lnTo>
                    <a:pt x="3362" y="872"/>
                  </a:lnTo>
                  <a:lnTo>
                    <a:pt x="3362" y="872"/>
                  </a:lnTo>
                  <a:lnTo>
                    <a:pt x="3362" y="872"/>
                  </a:lnTo>
                  <a:lnTo>
                    <a:pt x="3368" y="872"/>
                  </a:lnTo>
                  <a:lnTo>
                    <a:pt x="3368" y="872"/>
                  </a:lnTo>
                  <a:lnTo>
                    <a:pt x="3368" y="872"/>
                  </a:lnTo>
                  <a:lnTo>
                    <a:pt x="3368" y="872"/>
                  </a:lnTo>
                  <a:lnTo>
                    <a:pt x="3374" y="872"/>
                  </a:lnTo>
                  <a:lnTo>
                    <a:pt x="3374" y="872"/>
                  </a:lnTo>
                  <a:lnTo>
                    <a:pt x="3374" y="872"/>
                  </a:lnTo>
                  <a:lnTo>
                    <a:pt x="3374" y="872"/>
                  </a:lnTo>
                  <a:lnTo>
                    <a:pt x="3379" y="872"/>
                  </a:lnTo>
                  <a:lnTo>
                    <a:pt x="3379" y="872"/>
                  </a:lnTo>
                  <a:lnTo>
                    <a:pt x="3379" y="872"/>
                  </a:lnTo>
                  <a:lnTo>
                    <a:pt x="3379" y="872"/>
                  </a:lnTo>
                  <a:lnTo>
                    <a:pt x="3385" y="872"/>
                  </a:lnTo>
                  <a:lnTo>
                    <a:pt x="3385" y="872"/>
                  </a:lnTo>
                  <a:lnTo>
                    <a:pt x="3385" y="872"/>
                  </a:lnTo>
                  <a:lnTo>
                    <a:pt x="3385" y="872"/>
                  </a:lnTo>
                  <a:lnTo>
                    <a:pt x="3391" y="872"/>
                  </a:lnTo>
                  <a:lnTo>
                    <a:pt x="3391" y="872"/>
                  </a:lnTo>
                  <a:lnTo>
                    <a:pt x="3391" y="872"/>
                  </a:lnTo>
                  <a:lnTo>
                    <a:pt x="3391" y="872"/>
                  </a:lnTo>
                  <a:lnTo>
                    <a:pt x="3396" y="872"/>
                  </a:lnTo>
                  <a:lnTo>
                    <a:pt x="3396" y="872"/>
                  </a:lnTo>
                  <a:lnTo>
                    <a:pt x="3396" y="872"/>
                  </a:lnTo>
                  <a:lnTo>
                    <a:pt x="3396" y="872"/>
                  </a:lnTo>
                  <a:lnTo>
                    <a:pt x="3402" y="872"/>
                  </a:lnTo>
                  <a:lnTo>
                    <a:pt x="3402" y="872"/>
                  </a:lnTo>
                  <a:lnTo>
                    <a:pt x="3402" y="872"/>
                  </a:lnTo>
                  <a:lnTo>
                    <a:pt x="3402" y="872"/>
                  </a:lnTo>
                  <a:lnTo>
                    <a:pt x="3408" y="872"/>
                  </a:lnTo>
                  <a:lnTo>
                    <a:pt x="3408" y="872"/>
                  </a:lnTo>
                  <a:lnTo>
                    <a:pt x="3408" y="872"/>
                  </a:lnTo>
                  <a:lnTo>
                    <a:pt x="3408" y="872"/>
                  </a:lnTo>
                  <a:lnTo>
                    <a:pt x="3413" y="872"/>
                  </a:lnTo>
                  <a:lnTo>
                    <a:pt x="3413" y="872"/>
                  </a:lnTo>
                  <a:lnTo>
                    <a:pt x="3413" y="872"/>
                  </a:lnTo>
                  <a:lnTo>
                    <a:pt x="3413" y="872"/>
                  </a:lnTo>
                  <a:lnTo>
                    <a:pt x="3419" y="872"/>
                  </a:lnTo>
                  <a:lnTo>
                    <a:pt x="3419" y="872"/>
                  </a:lnTo>
                  <a:lnTo>
                    <a:pt x="3419" y="872"/>
                  </a:lnTo>
                  <a:lnTo>
                    <a:pt x="3419" y="872"/>
                  </a:lnTo>
                  <a:lnTo>
                    <a:pt x="3425" y="872"/>
                  </a:lnTo>
                  <a:lnTo>
                    <a:pt x="3425" y="872"/>
                  </a:lnTo>
                  <a:lnTo>
                    <a:pt x="3425" y="872"/>
                  </a:lnTo>
                  <a:lnTo>
                    <a:pt x="3425" y="872"/>
                  </a:lnTo>
                  <a:lnTo>
                    <a:pt x="3430" y="872"/>
                  </a:lnTo>
                  <a:lnTo>
                    <a:pt x="3430" y="872"/>
                  </a:lnTo>
                  <a:lnTo>
                    <a:pt x="3430" y="872"/>
                  </a:lnTo>
                  <a:lnTo>
                    <a:pt x="3430" y="872"/>
                  </a:lnTo>
                  <a:lnTo>
                    <a:pt x="3436" y="872"/>
                  </a:lnTo>
                  <a:lnTo>
                    <a:pt x="3436" y="872"/>
                  </a:lnTo>
                  <a:lnTo>
                    <a:pt x="3436" y="872"/>
                  </a:lnTo>
                  <a:lnTo>
                    <a:pt x="3436" y="872"/>
                  </a:lnTo>
                  <a:lnTo>
                    <a:pt x="3442" y="872"/>
                  </a:lnTo>
                  <a:lnTo>
                    <a:pt x="3442" y="872"/>
                  </a:lnTo>
                  <a:lnTo>
                    <a:pt x="3442" y="872"/>
                  </a:lnTo>
                  <a:lnTo>
                    <a:pt x="3442" y="872"/>
                  </a:lnTo>
                  <a:lnTo>
                    <a:pt x="3447" y="872"/>
                  </a:lnTo>
                  <a:lnTo>
                    <a:pt x="3447" y="872"/>
                  </a:lnTo>
                  <a:lnTo>
                    <a:pt x="3447" y="872"/>
                  </a:lnTo>
                  <a:lnTo>
                    <a:pt x="3447" y="872"/>
                  </a:lnTo>
                  <a:lnTo>
                    <a:pt x="3453" y="872"/>
                  </a:lnTo>
                  <a:lnTo>
                    <a:pt x="3453" y="872"/>
                  </a:lnTo>
                  <a:lnTo>
                    <a:pt x="3453" y="872"/>
                  </a:lnTo>
                  <a:lnTo>
                    <a:pt x="3453" y="872"/>
                  </a:lnTo>
                  <a:lnTo>
                    <a:pt x="3459" y="872"/>
                  </a:lnTo>
                  <a:lnTo>
                    <a:pt x="3459" y="872"/>
                  </a:lnTo>
                  <a:lnTo>
                    <a:pt x="3459" y="872"/>
                  </a:lnTo>
                  <a:lnTo>
                    <a:pt x="3459" y="872"/>
                  </a:lnTo>
                  <a:lnTo>
                    <a:pt x="3464" y="872"/>
                  </a:lnTo>
                  <a:lnTo>
                    <a:pt x="3464" y="872"/>
                  </a:lnTo>
                  <a:lnTo>
                    <a:pt x="3464" y="872"/>
                  </a:lnTo>
                  <a:lnTo>
                    <a:pt x="3464" y="872"/>
                  </a:lnTo>
                  <a:lnTo>
                    <a:pt x="3470" y="872"/>
                  </a:lnTo>
                  <a:lnTo>
                    <a:pt x="3470" y="872"/>
                  </a:lnTo>
                  <a:lnTo>
                    <a:pt x="3470" y="872"/>
                  </a:lnTo>
                  <a:lnTo>
                    <a:pt x="3470" y="872"/>
                  </a:lnTo>
                  <a:lnTo>
                    <a:pt x="3476" y="872"/>
                  </a:lnTo>
                  <a:lnTo>
                    <a:pt x="3476" y="872"/>
                  </a:lnTo>
                  <a:lnTo>
                    <a:pt x="3476" y="872"/>
                  </a:lnTo>
                  <a:lnTo>
                    <a:pt x="3476" y="872"/>
                  </a:lnTo>
                  <a:lnTo>
                    <a:pt x="3481" y="872"/>
                  </a:lnTo>
                  <a:lnTo>
                    <a:pt x="3481" y="872"/>
                  </a:lnTo>
                  <a:lnTo>
                    <a:pt x="3481" y="872"/>
                  </a:lnTo>
                  <a:lnTo>
                    <a:pt x="3481" y="872"/>
                  </a:lnTo>
                  <a:lnTo>
                    <a:pt x="3487" y="872"/>
                  </a:lnTo>
                  <a:lnTo>
                    <a:pt x="3487" y="872"/>
                  </a:lnTo>
                  <a:lnTo>
                    <a:pt x="3487" y="872"/>
                  </a:lnTo>
                  <a:lnTo>
                    <a:pt x="3487" y="872"/>
                  </a:lnTo>
                  <a:lnTo>
                    <a:pt x="3493" y="872"/>
                  </a:lnTo>
                  <a:lnTo>
                    <a:pt x="3493" y="872"/>
                  </a:lnTo>
                  <a:lnTo>
                    <a:pt x="3493" y="872"/>
                  </a:lnTo>
                  <a:lnTo>
                    <a:pt x="3493" y="872"/>
                  </a:lnTo>
                  <a:lnTo>
                    <a:pt x="3498" y="872"/>
                  </a:lnTo>
                  <a:lnTo>
                    <a:pt x="3498" y="872"/>
                  </a:lnTo>
                  <a:lnTo>
                    <a:pt x="3498" y="872"/>
                  </a:lnTo>
                  <a:lnTo>
                    <a:pt x="3498" y="872"/>
                  </a:lnTo>
                  <a:lnTo>
                    <a:pt x="3504" y="872"/>
                  </a:lnTo>
                  <a:lnTo>
                    <a:pt x="3504" y="872"/>
                  </a:lnTo>
                  <a:lnTo>
                    <a:pt x="3504" y="872"/>
                  </a:lnTo>
                  <a:lnTo>
                    <a:pt x="3504" y="872"/>
                  </a:lnTo>
                  <a:lnTo>
                    <a:pt x="3510" y="872"/>
                  </a:lnTo>
                  <a:lnTo>
                    <a:pt x="3510" y="872"/>
                  </a:lnTo>
                  <a:lnTo>
                    <a:pt x="3510" y="872"/>
                  </a:lnTo>
                  <a:lnTo>
                    <a:pt x="3510" y="872"/>
                  </a:lnTo>
                  <a:lnTo>
                    <a:pt x="3515" y="872"/>
                  </a:lnTo>
                  <a:lnTo>
                    <a:pt x="3515" y="872"/>
                  </a:lnTo>
                  <a:lnTo>
                    <a:pt x="3515" y="872"/>
                  </a:lnTo>
                  <a:lnTo>
                    <a:pt x="3515" y="872"/>
                  </a:lnTo>
                  <a:lnTo>
                    <a:pt x="3521" y="872"/>
                  </a:lnTo>
                  <a:lnTo>
                    <a:pt x="3521" y="872"/>
                  </a:lnTo>
                  <a:lnTo>
                    <a:pt x="3521" y="867"/>
                  </a:lnTo>
                  <a:lnTo>
                    <a:pt x="3521" y="867"/>
                  </a:lnTo>
                  <a:lnTo>
                    <a:pt x="3527" y="867"/>
                  </a:lnTo>
                  <a:lnTo>
                    <a:pt x="3527" y="872"/>
                  </a:lnTo>
                  <a:lnTo>
                    <a:pt x="3527" y="867"/>
                  </a:lnTo>
                  <a:lnTo>
                    <a:pt x="3527" y="872"/>
                  </a:lnTo>
                  <a:lnTo>
                    <a:pt x="3532" y="872"/>
                  </a:lnTo>
                  <a:lnTo>
                    <a:pt x="3532" y="872"/>
                  </a:lnTo>
                  <a:lnTo>
                    <a:pt x="3532" y="872"/>
                  </a:lnTo>
                  <a:lnTo>
                    <a:pt x="3532" y="872"/>
                  </a:lnTo>
                  <a:lnTo>
                    <a:pt x="3538" y="872"/>
                  </a:lnTo>
                  <a:lnTo>
                    <a:pt x="3538" y="872"/>
                  </a:lnTo>
                  <a:lnTo>
                    <a:pt x="3538" y="872"/>
                  </a:lnTo>
                  <a:lnTo>
                    <a:pt x="3538" y="872"/>
                  </a:lnTo>
                  <a:lnTo>
                    <a:pt x="3544" y="872"/>
                  </a:lnTo>
                  <a:lnTo>
                    <a:pt x="3544" y="872"/>
                  </a:lnTo>
                  <a:lnTo>
                    <a:pt x="3544" y="872"/>
                  </a:lnTo>
                  <a:lnTo>
                    <a:pt x="3544" y="872"/>
                  </a:lnTo>
                  <a:lnTo>
                    <a:pt x="3549" y="872"/>
                  </a:lnTo>
                  <a:lnTo>
                    <a:pt x="3549" y="872"/>
                  </a:lnTo>
                  <a:lnTo>
                    <a:pt x="3549" y="872"/>
                  </a:lnTo>
                  <a:lnTo>
                    <a:pt x="3549" y="872"/>
                  </a:lnTo>
                  <a:lnTo>
                    <a:pt x="3555" y="872"/>
                  </a:lnTo>
                  <a:lnTo>
                    <a:pt x="3555" y="872"/>
                  </a:lnTo>
                  <a:lnTo>
                    <a:pt x="3555" y="872"/>
                  </a:lnTo>
                  <a:lnTo>
                    <a:pt x="3555" y="872"/>
                  </a:lnTo>
                  <a:lnTo>
                    <a:pt x="3561" y="872"/>
                  </a:lnTo>
                  <a:lnTo>
                    <a:pt x="3561" y="872"/>
                  </a:lnTo>
                  <a:lnTo>
                    <a:pt x="3561" y="867"/>
                  </a:lnTo>
                  <a:lnTo>
                    <a:pt x="3561" y="867"/>
                  </a:lnTo>
                  <a:lnTo>
                    <a:pt x="3566" y="867"/>
                  </a:lnTo>
                  <a:lnTo>
                    <a:pt x="3566" y="872"/>
                  </a:lnTo>
                  <a:lnTo>
                    <a:pt x="3566" y="867"/>
                  </a:lnTo>
                  <a:lnTo>
                    <a:pt x="3566" y="872"/>
                  </a:lnTo>
                  <a:lnTo>
                    <a:pt x="3572" y="872"/>
                  </a:lnTo>
                  <a:lnTo>
                    <a:pt x="3572" y="872"/>
                  </a:lnTo>
                  <a:lnTo>
                    <a:pt x="3572" y="872"/>
                  </a:lnTo>
                  <a:lnTo>
                    <a:pt x="3572" y="872"/>
                  </a:lnTo>
                  <a:lnTo>
                    <a:pt x="3578" y="872"/>
                  </a:lnTo>
                  <a:lnTo>
                    <a:pt x="3578" y="872"/>
                  </a:lnTo>
                  <a:lnTo>
                    <a:pt x="3578" y="872"/>
                  </a:lnTo>
                  <a:lnTo>
                    <a:pt x="3578" y="872"/>
                  </a:lnTo>
                  <a:lnTo>
                    <a:pt x="3583" y="872"/>
                  </a:lnTo>
                  <a:lnTo>
                    <a:pt x="3583" y="872"/>
                  </a:lnTo>
                  <a:lnTo>
                    <a:pt x="3583" y="872"/>
                  </a:lnTo>
                  <a:lnTo>
                    <a:pt x="3583" y="872"/>
                  </a:lnTo>
                  <a:lnTo>
                    <a:pt x="3589" y="872"/>
                  </a:lnTo>
                  <a:lnTo>
                    <a:pt x="3589" y="872"/>
                  </a:lnTo>
                  <a:lnTo>
                    <a:pt x="3589" y="872"/>
                  </a:lnTo>
                  <a:lnTo>
                    <a:pt x="3589" y="872"/>
                  </a:lnTo>
                  <a:lnTo>
                    <a:pt x="3595" y="872"/>
                  </a:lnTo>
                  <a:lnTo>
                    <a:pt x="3595" y="872"/>
                  </a:lnTo>
                  <a:lnTo>
                    <a:pt x="3595" y="872"/>
                  </a:lnTo>
                  <a:lnTo>
                    <a:pt x="3595" y="872"/>
                  </a:lnTo>
                  <a:lnTo>
                    <a:pt x="3600" y="872"/>
                  </a:lnTo>
                  <a:lnTo>
                    <a:pt x="3600" y="872"/>
                  </a:lnTo>
                  <a:lnTo>
                    <a:pt x="3600" y="872"/>
                  </a:lnTo>
                  <a:lnTo>
                    <a:pt x="3600" y="872"/>
                  </a:lnTo>
                  <a:lnTo>
                    <a:pt x="3606" y="872"/>
                  </a:lnTo>
                  <a:lnTo>
                    <a:pt x="3606" y="872"/>
                  </a:lnTo>
                  <a:lnTo>
                    <a:pt x="3606" y="872"/>
                  </a:lnTo>
                  <a:lnTo>
                    <a:pt x="3606" y="872"/>
                  </a:lnTo>
                  <a:lnTo>
                    <a:pt x="3612" y="872"/>
                  </a:lnTo>
                  <a:lnTo>
                    <a:pt x="3612" y="872"/>
                  </a:lnTo>
                  <a:lnTo>
                    <a:pt x="3612" y="872"/>
                  </a:lnTo>
                  <a:lnTo>
                    <a:pt x="3612" y="872"/>
                  </a:lnTo>
                  <a:lnTo>
                    <a:pt x="3617" y="872"/>
                  </a:lnTo>
                  <a:lnTo>
                    <a:pt x="3617" y="872"/>
                  </a:lnTo>
                  <a:lnTo>
                    <a:pt x="3617" y="872"/>
                  </a:lnTo>
                  <a:lnTo>
                    <a:pt x="3617" y="872"/>
                  </a:lnTo>
                  <a:lnTo>
                    <a:pt x="3623" y="872"/>
                  </a:lnTo>
                  <a:lnTo>
                    <a:pt x="3623" y="872"/>
                  </a:lnTo>
                  <a:lnTo>
                    <a:pt x="3623" y="872"/>
                  </a:lnTo>
                  <a:lnTo>
                    <a:pt x="3623" y="872"/>
                  </a:lnTo>
                  <a:lnTo>
                    <a:pt x="3629" y="872"/>
                  </a:lnTo>
                  <a:lnTo>
                    <a:pt x="3629" y="872"/>
                  </a:lnTo>
                  <a:lnTo>
                    <a:pt x="3629" y="872"/>
                  </a:lnTo>
                  <a:lnTo>
                    <a:pt x="3629" y="872"/>
                  </a:lnTo>
                  <a:lnTo>
                    <a:pt x="3634" y="872"/>
                  </a:lnTo>
                  <a:lnTo>
                    <a:pt x="3634" y="872"/>
                  </a:lnTo>
                  <a:lnTo>
                    <a:pt x="3634" y="872"/>
                  </a:lnTo>
                  <a:lnTo>
                    <a:pt x="3634" y="872"/>
                  </a:lnTo>
                  <a:lnTo>
                    <a:pt x="3640" y="872"/>
                  </a:lnTo>
                  <a:lnTo>
                    <a:pt x="3640" y="872"/>
                  </a:lnTo>
                  <a:lnTo>
                    <a:pt x="3640" y="872"/>
                  </a:lnTo>
                  <a:lnTo>
                    <a:pt x="3640" y="872"/>
                  </a:lnTo>
                  <a:lnTo>
                    <a:pt x="3646" y="872"/>
                  </a:lnTo>
                  <a:lnTo>
                    <a:pt x="3646" y="872"/>
                  </a:lnTo>
                  <a:lnTo>
                    <a:pt x="3646" y="872"/>
                  </a:lnTo>
                  <a:lnTo>
                    <a:pt x="3646" y="872"/>
                  </a:lnTo>
                  <a:lnTo>
                    <a:pt x="3651" y="872"/>
                  </a:lnTo>
                  <a:lnTo>
                    <a:pt x="3651" y="872"/>
                  </a:lnTo>
                  <a:lnTo>
                    <a:pt x="3651" y="872"/>
                  </a:lnTo>
                  <a:lnTo>
                    <a:pt x="3651" y="872"/>
                  </a:lnTo>
                  <a:lnTo>
                    <a:pt x="3657" y="872"/>
                  </a:lnTo>
                  <a:lnTo>
                    <a:pt x="3657" y="872"/>
                  </a:lnTo>
                  <a:lnTo>
                    <a:pt x="3657" y="872"/>
                  </a:lnTo>
                  <a:lnTo>
                    <a:pt x="3657" y="872"/>
                  </a:lnTo>
                  <a:lnTo>
                    <a:pt x="3663" y="872"/>
                  </a:lnTo>
                  <a:lnTo>
                    <a:pt x="3663" y="872"/>
                  </a:lnTo>
                  <a:lnTo>
                    <a:pt x="3663" y="872"/>
                  </a:lnTo>
                  <a:lnTo>
                    <a:pt x="3663" y="872"/>
                  </a:lnTo>
                  <a:lnTo>
                    <a:pt x="3668" y="872"/>
                  </a:lnTo>
                  <a:lnTo>
                    <a:pt x="3668" y="872"/>
                  </a:lnTo>
                  <a:lnTo>
                    <a:pt x="3668" y="872"/>
                  </a:lnTo>
                  <a:lnTo>
                    <a:pt x="3668" y="872"/>
                  </a:lnTo>
                  <a:lnTo>
                    <a:pt x="3674" y="872"/>
                  </a:lnTo>
                  <a:lnTo>
                    <a:pt x="3674" y="872"/>
                  </a:lnTo>
                  <a:lnTo>
                    <a:pt x="3674" y="872"/>
                  </a:lnTo>
                  <a:lnTo>
                    <a:pt x="3674" y="872"/>
                  </a:lnTo>
                  <a:lnTo>
                    <a:pt x="3680" y="872"/>
                  </a:lnTo>
                  <a:lnTo>
                    <a:pt x="3680" y="872"/>
                  </a:lnTo>
                  <a:lnTo>
                    <a:pt x="3680" y="867"/>
                  </a:lnTo>
                  <a:lnTo>
                    <a:pt x="3680" y="867"/>
                  </a:lnTo>
                  <a:lnTo>
                    <a:pt x="3685" y="872"/>
                  </a:lnTo>
                  <a:lnTo>
                    <a:pt x="3685" y="872"/>
                  </a:lnTo>
                  <a:lnTo>
                    <a:pt x="3685" y="872"/>
                  </a:lnTo>
                  <a:lnTo>
                    <a:pt x="3685" y="872"/>
                  </a:lnTo>
                  <a:lnTo>
                    <a:pt x="3691" y="872"/>
                  </a:lnTo>
                  <a:lnTo>
                    <a:pt x="3691" y="872"/>
                  </a:lnTo>
                  <a:lnTo>
                    <a:pt x="3691" y="872"/>
                  </a:lnTo>
                  <a:lnTo>
                    <a:pt x="3691" y="872"/>
                  </a:lnTo>
                  <a:lnTo>
                    <a:pt x="3697" y="872"/>
                  </a:lnTo>
                  <a:lnTo>
                    <a:pt x="3697" y="872"/>
                  </a:lnTo>
                  <a:lnTo>
                    <a:pt x="3697" y="872"/>
                  </a:lnTo>
                  <a:lnTo>
                    <a:pt x="3697" y="872"/>
                  </a:lnTo>
                  <a:lnTo>
                    <a:pt x="3702" y="872"/>
                  </a:lnTo>
                  <a:lnTo>
                    <a:pt x="3702" y="872"/>
                  </a:lnTo>
                  <a:lnTo>
                    <a:pt x="3702" y="872"/>
                  </a:lnTo>
                  <a:lnTo>
                    <a:pt x="3702" y="872"/>
                  </a:lnTo>
                  <a:lnTo>
                    <a:pt x="3708" y="872"/>
                  </a:lnTo>
                  <a:lnTo>
                    <a:pt x="3708" y="872"/>
                  </a:lnTo>
                  <a:lnTo>
                    <a:pt x="3708" y="872"/>
                  </a:lnTo>
                  <a:lnTo>
                    <a:pt x="3708" y="872"/>
                  </a:lnTo>
                  <a:lnTo>
                    <a:pt x="3714" y="872"/>
                  </a:lnTo>
                  <a:lnTo>
                    <a:pt x="3714" y="872"/>
                  </a:lnTo>
                  <a:lnTo>
                    <a:pt x="3714" y="872"/>
                  </a:lnTo>
                  <a:lnTo>
                    <a:pt x="3714" y="872"/>
                  </a:lnTo>
                  <a:lnTo>
                    <a:pt x="3719" y="872"/>
                  </a:lnTo>
                  <a:lnTo>
                    <a:pt x="3719" y="872"/>
                  </a:lnTo>
                  <a:lnTo>
                    <a:pt x="3719" y="872"/>
                  </a:lnTo>
                  <a:lnTo>
                    <a:pt x="3719" y="872"/>
                  </a:lnTo>
                  <a:lnTo>
                    <a:pt x="3725" y="872"/>
                  </a:lnTo>
                  <a:lnTo>
                    <a:pt x="3725" y="872"/>
                  </a:lnTo>
                  <a:lnTo>
                    <a:pt x="3725" y="872"/>
                  </a:lnTo>
                  <a:lnTo>
                    <a:pt x="3725" y="872"/>
                  </a:lnTo>
                  <a:lnTo>
                    <a:pt x="3731" y="872"/>
                  </a:lnTo>
                  <a:lnTo>
                    <a:pt x="3731" y="872"/>
                  </a:lnTo>
                  <a:lnTo>
                    <a:pt x="3731" y="872"/>
                  </a:lnTo>
                  <a:lnTo>
                    <a:pt x="3731" y="872"/>
                  </a:lnTo>
                  <a:lnTo>
                    <a:pt x="3736" y="872"/>
                  </a:lnTo>
                  <a:lnTo>
                    <a:pt x="3736" y="872"/>
                  </a:lnTo>
                  <a:lnTo>
                    <a:pt x="3736" y="872"/>
                  </a:lnTo>
                  <a:lnTo>
                    <a:pt x="3736" y="872"/>
                  </a:lnTo>
                  <a:lnTo>
                    <a:pt x="3742" y="872"/>
                  </a:lnTo>
                  <a:lnTo>
                    <a:pt x="3742" y="872"/>
                  </a:lnTo>
                  <a:lnTo>
                    <a:pt x="3742" y="872"/>
                  </a:lnTo>
                  <a:lnTo>
                    <a:pt x="3742" y="872"/>
                  </a:lnTo>
                  <a:lnTo>
                    <a:pt x="3748" y="872"/>
                  </a:lnTo>
                  <a:lnTo>
                    <a:pt x="3748" y="872"/>
                  </a:lnTo>
                  <a:lnTo>
                    <a:pt x="3748" y="872"/>
                  </a:lnTo>
                  <a:lnTo>
                    <a:pt x="3748" y="872"/>
                  </a:lnTo>
                  <a:lnTo>
                    <a:pt x="3753" y="867"/>
                  </a:lnTo>
                  <a:lnTo>
                    <a:pt x="3753" y="872"/>
                  </a:lnTo>
                  <a:lnTo>
                    <a:pt x="3753" y="861"/>
                  </a:lnTo>
                  <a:lnTo>
                    <a:pt x="3753" y="861"/>
                  </a:lnTo>
                  <a:lnTo>
                    <a:pt x="3759" y="867"/>
                  </a:lnTo>
                  <a:lnTo>
                    <a:pt x="3759" y="872"/>
                  </a:lnTo>
                  <a:lnTo>
                    <a:pt x="3759" y="867"/>
                  </a:lnTo>
                  <a:lnTo>
                    <a:pt x="3759" y="872"/>
                  </a:lnTo>
                  <a:lnTo>
                    <a:pt x="3765" y="872"/>
                  </a:lnTo>
                  <a:lnTo>
                    <a:pt x="3765" y="872"/>
                  </a:lnTo>
                  <a:lnTo>
                    <a:pt x="3765" y="872"/>
                  </a:lnTo>
                  <a:lnTo>
                    <a:pt x="3765" y="872"/>
                  </a:lnTo>
                  <a:lnTo>
                    <a:pt x="3770" y="872"/>
                  </a:lnTo>
                  <a:lnTo>
                    <a:pt x="3770" y="872"/>
                  </a:lnTo>
                  <a:lnTo>
                    <a:pt x="3770" y="872"/>
                  </a:lnTo>
                  <a:lnTo>
                    <a:pt x="3770" y="872"/>
                  </a:lnTo>
                  <a:lnTo>
                    <a:pt x="3776" y="872"/>
                  </a:lnTo>
                  <a:lnTo>
                    <a:pt x="3776" y="872"/>
                  </a:lnTo>
                  <a:lnTo>
                    <a:pt x="3776" y="872"/>
                  </a:lnTo>
                  <a:lnTo>
                    <a:pt x="3776" y="872"/>
                  </a:lnTo>
                  <a:lnTo>
                    <a:pt x="3782" y="872"/>
                  </a:lnTo>
                  <a:lnTo>
                    <a:pt x="3782" y="872"/>
                  </a:lnTo>
                  <a:lnTo>
                    <a:pt x="3782" y="872"/>
                  </a:lnTo>
                  <a:lnTo>
                    <a:pt x="3782" y="872"/>
                  </a:lnTo>
                  <a:lnTo>
                    <a:pt x="3787" y="872"/>
                  </a:lnTo>
                  <a:lnTo>
                    <a:pt x="3787" y="872"/>
                  </a:lnTo>
                  <a:lnTo>
                    <a:pt x="3787" y="872"/>
                  </a:lnTo>
                  <a:lnTo>
                    <a:pt x="3787" y="872"/>
                  </a:lnTo>
                  <a:lnTo>
                    <a:pt x="3793" y="872"/>
                  </a:lnTo>
                  <a:lnTo>
                    <a:pt x="3793" y="872"/>
                  </a:lnTo>
                  <a:lnTo>
                    <a:pt x="3793" y="872"/>
                  </a:lnTo>
                  <a:lnTo>
                    <a:pt x="3793" y="872"/>
                  </a:lnTo>
                  <a:lnTo>
                    <a:pt x="3799" y="872"/>
                  </a:lnTo>
                  <a:lnTo>
                    <a:pt x="3799" y="872"/>
                  </a:lnTo>
                  <a:lnTo>
                    <a:pt x="3799" y="872"/>
                  </a:lnTo>
                  <a:lnTo>
                    <a:pt x="3799" y="872"/>
                  </a:lnTo>
                  <a:lnTo>
                    <a:pt x="3804" y="872"/>
                  </a:lnTo>
                  <a:lnTo>
                    <a:pt x="3804" y="872"/>
                  </a:lnTo>
                  <a:lnTo>
                    <a:pt x="3804" y="872"/>
                  </a:lnTo>
                  <a:lnTo>
                    <a:pt x="3804" y="872"/>
                  </a:lnTo>
                  <a:lnTo>
                    <a:pt x="3810" y="872"/>
                  </a:lnTo>
                  <a:lnTo>
                    <a:pt x="3810" y="872"/>
                  </a:lnTo>
                  <a:lnTo>
                    <a:pt x="3810" y="872"/>
                  </a:lnTo>
                  <a:lnTo>
                    <a:pt x="3810" y="872"/>
                  </a:lnTo>
                  <a:lnTo>
                    <a:pt x="3816" y="872"/>
                  </a:lnTo>
                  <a:lnTo>
                    <a:pt x="3816" y="872"/>
                  </a:lnTo>
                  <a:lnTo>
                    <a:pt x="3816" y="872"/>
                  </a:lnTo>
                  <a:lnTo>
                    <a:pt x="3816" y="872"/>
                  </a:lnTo>
                  <a:lnTo>
                    <a:pt x="3821" y="872"/>
                  </a:lnTo>
                  <a:lnTo>
                    <a:pt x="3821" y="872"/>
                  </a:lnTo>
                  <a:lnTo>
                    <a:pt x="3821" y="872"/>
                  </a:lnTo>
                  <a:lnTo>
                    <a:pt x="3821" y="872"/>
                  </a:lnTo>
                  <a:lnTo>
                    <a:pt x="3827" y="872"/>
                  </a:lnTo>
                  <a:lnTo>
                    <a:pt x="3827" y="872"/>
                  </a:lnTo>
                  <a:lnTo>
                    <a:pt x="3827" y="872"/>
                  </a:lnTo>
                  <a:lnTo>
                    <a:pt x="3827" y="872"/>
                  </a:lnTo>
                  <a:lnTo>
                    <a:pt x="3833" y="872"/>
                  </a:lnTo>
                  <a:lnTo>
                    <a:pt x="3833" y="872"/>
                  </a:lnTo>
                  <a:lnTo>
                    <a:pt x="3833" y="872"/>
                  </a:lnTo>
                  <a:lnTo>
                    <a:pt x="3833" y="872"/>
                  </a:lnTo>
                  <a:lnTo>
                    <a:pt x="3838" y="872"/>
                  </a:lnTo>
                  <a:lnTo>
                    <a:pt x="3838" y="872"/>
                  </a:lnTo>
                  <a:lnTo>
                    <a:pt x="3838" y="872"/>
                  </a:lnTo>
                  <a:lnTo>
                    <a:pt x="3838" y="872"/>
                  </a:lnTo>
                  <a:lnTo>
                    <a:pt x="3844" y="872"/>
                  </a:lnTo>
                  <a:lnTo>
                    <a:pt x="3844" y="872"/>
                  </a:lnTo>
                  <a:lnTo>
                    <a:pt x="3844" y="872"/>
                  </a:lnTo>
                  <a:lnTo>
                    <a:pt x="3844" y="872"/>
                  </a:lnTo>
                  <a:lnTo>
                    <a:pt x="3850" y="872"/>
                  </a:lnTo>
                  <a:lnTo>
                    <a:pt x="3850" y="872"/>
                  </a:lnTo>
                  <a:lnTo>
                    <a:pt x="3850" y="872"/>
                  </a:lnTo>
                  <a:lnTo>
                    <a:pt x="3850" y="872"/>
                  </a:lnTo>
                  <a:lnTo>
                    <a:pt x="3855" y="872"/>
                  </a:lnTo>
                  <a:lnTo>
                    <a:pt x="3855" y="872"/>
                  </a:lnTo>
                  <a:lnTo>
                    <a:pt x="3855" y="872"/>
                  </a:lnTo>
                  <a:lnTo>
                    <a:pt x="3855" y="872"/>
                  </a:lnTo>
                  <a:lnTo>
                    <a:pt x="3861" y="872"/>
                  </a:lnTo>
                  <a:lnTo>
                    <a:pt x="3861" y="872"/>
                  </a:lnTo>
                  <a:lnTo>
                    <a:pt x="3861" y="872"/>
                  </a:lnTo>
                  <a:lnTo>
                    <a:pt x="3861" y="872"/>
                  </a:lnTo>
                  <a:lnTo>
                    <a:pt x="3867" y="872"/>
                  </a:lnTo>
                  <a:lnTo>
                    <a:pt x="3867" y="872"/>
                  </a:lnTo>
                  <a:lnTo>
                    <a:pt x="3867" y="872"/>
                  </a:lnTo>
                  <a:lnTo>
                    <a:pt x="3867" y="872"/>
                  </a:lnTo>
                  <a:lnTo>
                    <a:pt x="3872" y="872"/>
                  </a:lnTo>
                  <a:lnTo>
                    <a:pt x="3872" y="872"/>
                  </a:lnTo>
                  <a:lnTo>
                    <a:pt x="3872" y="872"/>
                  </a:lnTo>
                  <a:lnTo>
                    <a:pt x="3872" y="872"/>
                  </a:lnTo>
                  <a:lnTo>
                    <a:pt x="3878" y="872"/>
                  </a:lnTo>
                  <a:lnTo>
                    <a:pt x="3878" y="872"/>
                  </a:lnTo>
                  <a:lnTo>
                    <a:pt x="3878" y="872"/>
                  </a:lnTo>
                  <a:lnTo>
                    <a:pt x="3878" y="872"/>
                  </a:lnTo>
                  <a:lnTo>
                    <a:pt x="3884" y="872"/>
                  </a:lnTo>
                  <a:lnTo>
                    <a:pt x="3884" y="872"/>
                  </a:lnTo>
                  <a:lnTo>
                    <a:pt x="3884" y="872"/>
                  </a:lnTo>
                  <a:lnTo>
                    <a:pt x="3884" y="872"/>
                  </a:lnTo>
                  <a:lnTo>
                    <a:pt x="3889" y="872"/>
                  </a:lnTo>
                  <a:lnTo>
                    <a:pt x="3889" y="872"/>
                  </a:lnTo>
                  <a:lnTo>
                    <a:pt x="3889" y="872"/>
                  </a:lnTo>
                  <a:lnTo>
                    <a:pt x="3889" y="872"/>
                  </a:lnTo>
                  <a:lnTo>
                    <a:pt x="3895" y="872"/>
                  </a:lnTo>
                  <a:lnTo>
                    <a:pt x="3895" y="872"/>
                  </a:lnTo>
                  <a:lnTo>
                    <a:pt x="3895" y="872"/>
                  </a:lnTo>
                  <a:lnTo>
                    <a:pt x="3895" y="872"/>
                  </a:lnTo>
                  <a:lnTo>
                    <a:pt x="3901" y="872"/>
                  </a:lnTo>
                  <a:lnTo>
                    <a:pt x="3901" y="872"/>
                  </a:lnTo>
                  <a:lnTo>
                    <a:pt x="3901" y="872"/>
                  </a:lnTo>
                  <a:lnTo>
                    <a:pt x="3901" y="872"/>
                  </a:lnTo>
                  <a:lnTo>
                    <a:pt x="3907" y="872"/>
                  </a:lnTo>
                  <a:lnTo>
                    <a:pt x="3907" y="872"/>
                  </a:lnTo>
                  <a:lnTo>
                    <a:pt x="3907" y="872"/>
                  </a:lnTo>
                  <a:lnTo>
                    <a:pt x="3907" y="872"/>
                  </a:lnTo>
                  <a:lnTo>
                    <a:pt x="3912" y="872"/>
                  </a:lnTo>
                  <a:lnTo>
                    <a:pt x="3912" y="872"/>
                  </a:lnTo>
                  <a:lnTo>
                    <a:pt x="3912" y="872"/>
                  </a:lnTo>
                  <a:lnTo>
                    <a:pt x="3912" y="872"/>
                  </a:lnTo>
                  <a:lnTo>
                    <a:pt x="3918" y="872"/>
                  </a:lnTo>
                  <a:lnTo>
                    <a:pt x="3918" y="872"/>
                  </a:lnTo>
                  <a:lnTo>
                    <a:pt x="3918" y="872"/>
                  </a:lnTo>
                  <a:lnTo>
                    <a:pt x="3918" y="872"/>
                  </a:lnTo>
                  <a:lnTo>
                    <a:pt x="3924" y="872"/>
                  </a:lnTo>
                  <a:lnTo>
                    <a:pt x="3924" y="872"/>
                  </a:lnTo>
                  <a:lnTo>
                    <a:pt x="3924" y="872"/>
                  </a:lnTo>
                  <a:lnTo>
                    <a:pt x="3924" y="872"/>
                  </a:lnTo>
                  <a:lnTo>
                    <a:pt x="3929" y="872"/>
                  </a:lnTo>
                  <a:lnTo>
                    <a:pt x="3929" y="872"/>
                  </a:lnTo>
                  <a:lnTo>
                    <a:pt x="3929" y="872"/>
                  </a:lnTo>
                  <a:lnTo>
                    <a:pt x="3929" y="872"/>
                  </a:lnTo>
                  <a:lnTo>
                    <a:pt x="3935" y="872"/>
                  </a:lnTo>
                  <a:lnTo>
                    <a:pt x="3935" y="872"/>
                  </a:lnTo>
                  <a:lnTo>
                    <a:pt x="3935" y="872"/>
                  </a:lnTo>
                  <a:lnTo>
                    <a:pt x="3935" y="872"/>
                  </a:lnTo>
                  <a:lnTo>
                    <a:pt x="3941" y="872"/>
                  </a:lnTo>
                  <a:lnTo>
                    <a:pt x="3941" y="872"/>
                  </a:lnTo>
                  <a:lnTo>
                    <a:pt x="3941" y="872"/>
                  </a:lnTo>
                  <a:lnTo>
                    <a:pt x="3941" y="872"/>
                  </a:lnTo>
                  <a:lnTo>
                    <a:pt x="3946" y="872"/>
                  </a:lnTo>
                  <a:lnTo>
                    <a:pt x="3946" y="872"/>
                  </a:lnTo>
                  <a:lnTo>
                    <a:pt x="3946" y="872"/>
                  </a:lnTo>
                  <a:lnTo>
                    <a:pt x="3946" y="872"/>
                  </a:lnTo>
                  <a:lnTo>
                    <a:pt x="3952" y="872"/>
                  </a:lnTo>
                  <a:lnTo>
                    <a:pt x="3952" y="872"/>
                  </a:lnTo>
                  <a:lnTo>
                    <a:pt x="3952" y="872"/>
                  </a:lnTo>
                  <a:lnTo>
                    <a:pt x="3952" y="872"/>
                  </a:lnTo>
                  <a:lnTo>
                    <a:pt x="3958" y="872"/>
                  </a:lnTo>
                  <a:lnTo>
                    <a:pt x="3958" y="872"/>
                  </a:lnTo>
                  <a:lnTo>
                    <a:pt x="3958" y="872"/>
                  </a:lnTo>
                  <a:lnTo>
                    <a:pt x="3958" y="872"/>
                  </a:lnTo>
                  <a:lnTo>
                    <a:pt x="3963" y="872"/>
                  </a:lnTo>
                  <a:lnTo>
                    <a:pt x="3963" y="872"/>
                  </a:lnTo>
                  <a:lnTo>
                    <a:pt x="3963" y="872"/>
                  </a:lnTo>
                  <a:lnTo>
                    <a:pt x="3963" y="872"/>
                  </a:lnTo>
                  <a:lnTo>
                    <a:pt x="3969" y="872"/>
                  </a:lnTo>
                  <a:lnTo>
                    <a:pt x="3969" y="872"/>
                  </a:lnTo>
                  <a:lnTo>
                    <a:pt x="3969" y="872"/>
                  </a:lnTo>
                  <a:lnTo>
                    <a:pt x="3969" y="872"/>
                  </a:lnTo>
                  <a:lnTo>
                    <a:pt x="3975" y="872"/>
                  </a:lnTo>
                  <a:lnTo>
                    <a:pt x="3975" y="872"/>
                  </a:lnTo>
                  <a:lnTo>
                    <a:pt x="3975" y="872"/>
                  </a:lnTo>
                  <a:lnTo>
                    <a:pt x="3975" y="872"/>
                  </a:lnTo>
                  <a:lnTo>
                    <a:pt x="3980" y="872"/>
                  </a:lnTo>
                  <a:lnTo>
                    <a:pt x="3980" y="872"/>
                  </a:lnTo>
                  <a:lnTo>
                    <a:pt x="3980" y="872"/>
                  </a:lnTo>
                  <a:lnTo>
                    <a:pt x="3980" y="872"/>
                  </a:lnTo>
                  <a:lnTo>
                    <a:pt x="3986" y="872"/>
                  </a:lnTo>
                  <a:lnTo>
                    <a:pt x="3986" y="872"/>
                  </a:lnTo>
                  <a:lnTo>
                    <a:pt x="3986" y="872"/>
                  </a:lnTo>
                  <a:lnTo>
                    <a:pt x="3986" y="872"/>
                  </a:lnTo>
                  <a:lnTo>
                    <a:pt x="3992" y="872"/>
                  </a:lnTo>
                  <a:lnTo>
                    <a:pt x="3992" y="872"/>
                  </a:lnTo>
                  <a:lnTo>
                    <a:pt x="3992" y="872"/>
                  </a:lnTo>
                  <a:lnTo>
                    <a:pt x="3992" y="872"/>
                  </a:lnTo>
                  <a:lnTo>
                    <a:pt x="3997" y="872"/>
                  </a:lnTo>
                  <a:lnTo>
                    <a:pt x="3997" y="872"/>
                  </a:lnTo>
                  <a:lnTo>
                    <a:pt x="3997" y="872"/>
                  </a:lnTo>
                  <a:lnTo>
                    <a:pt x="3997" y="872"/>
                  </a:lnTo>
                  <a:lnTo>
                    <a:pt x="4003" y="872"/>
                  </a:lnTo>
                  <a:lnTo>
                    <a:pt x="4003" y="872"/>
                  </a:lnTo>
                  <a:lnTo>
                    <a:pt x="4003" y="872"/>
                  </a:lnTo>
                  <a:lnTo>
                    <a:pt x="4003" y="872"/>
                  </a:lnTo>
                  <a:lnTo>
                    <a:pt x="4009" y="872"/>
                  </a:lnTo>
                  <a:lnTo>
                    <a:pt x="4009" y="872"/>
                  </a:lnTo>
                  <a:lnTo>
                    <a:pt x="4009" y="872"/>
                  </a:lnTo>
                  <a:lnTo>
                    <a:pt x="4009" y="872"/>
                  </a:lnTo>
                  <a:lnTo>
                    <a:pt x="4014" y="872"/>
                  </a:lnTo>
                  <a:lnTo>
                    <a:pt x="4014" y="872"/>
                  </a:lnTo>
                  <a:lnTo>
                    <a:pt x="4014" y="872"/>
                  </a:lnTo>
                  <a:lnTo>
                    <a:pt x="4014" y="872"/>
                  </a:lnTo>
                  <a:lnTo>
                    <a:pt x="4020" y="872"/>
                  </a:lnTo>
                  <a:lnTo>
                    <a:pt x="4020" y="872"/>
                  </a:lnTo>
                  <a:lnTo>
                    <a:pt x="4020" y="872"/>
                  </a:lnTo>
                  <a:lnTo>
                    <a:pt x="4020" y="872"/>
                  </a:lnTo>
                  <a:lnTo>
                    <a:pt x="4026" y="872"/>
                  </a:lnTo>
                  <a:lnTo>
                    <a:pt x="4026" y="872"/>
                  </a:lnTo>
                  <a:lnTo>
                    <a:pt x="4026" y="872"/>
                  </a:lnTo>
                  <a:lnTo>
                    <a:pt x="4026" y="872"/>
                  </a:lnTo>
                  <a:lnTo>
                    <a:pt x="4031" y="872"/>
                  </a:lnTo>
                  <a:lnTo>
                    <a:pt x="4031" y="872"/>
                  </a:lnTo>
                  <a:lnTo>
                    <a:pt x="4031" y="867"/>
                  </a:lnTo>
                  <a:lnTo>
                    <a:pt x="4031" y="872"/>
                  </a:lnTo>
                  <a:lnTo>
                    <a:pt x="4037" y="872"/>
                  </a:lnTo>
                  <a:lnTo>
                    <a:pt x="4037" y="872"/>
                  </a:lnTo>
                  <a:lnTo>
                    <a:pt x="4037" y="872"/>
                  </a:lnTo>
                  <a:lnTo>
                    <a:pt x="4037" y="872"/>
                  </a:lnTo>
                  <a:lnTo>
                    <a:pt x="4043" y="872"/>
                  </a:lnTo>
                  <a:lnTo>
                    <a:pt x="4043" y="872"/>
                  </a:lnTo>
                  <a:lnTo>
                    <a:pt x="4043" y="872"/>
                  </a:lnTo>
                  <a:lnTo>
                    <a:pt x="4043" y="872"/>
                  </a:lnTo>
                  <a:lnTo>
                    <a:pt x="4048" y="872"/>
                  </a:lnTo>
                  <a:lnTo>
                    <a:pt x="4048" y="872"/>
                  </a:lnTo>
                  <a:lnTo>
                    <a:pt x="4048" y="872"/>
                  </a:lnTo>
                  <a:lnTo>
                    <a:pt x="4048" y="872"/>
                  </a:lnTo>
                  <a:lnTo>
                    <a:pt x="4054" y="872"/>
                  </a:lnTo>
                  <a:lnTo>
                    <a:pt x="4054" y="872"/>
                  </a:lnTo>
                  <a:lnTo>
                    <a:pt x="4054" y="872"/>
                  </a:lnTo>
                  <a:lnTo>
                    <a:pt x="4054" y="872"/>
                  </a:lnTo>
                  <a:lnTo>
                    <a:pt x="4060" y="872"/>
                  </a:lnTo>
                  <a:lnTo>
                    <a:pt x="4060" y="872"/>
                  </a:lnTo>
                  <a:lnTo>
                    <a:pt x="4060" y="872"/>
                  </a:lnTo>
                  <a:lnTo>
                    <a:pt x="4060" y="872"/>
                  </a:lnTo>
                  <a:lnTo>
                    <a:pt x="4065" y="872"/>
                  </a:lnTo>
                  <a:lnTo>
                    <a:pt x="4065" y="872"/>
                  </a:lnTo>
                  <a:lnTo>
                    <a:pt x="4065" y="872"/>
                  </a:lnTo>
                  <a:lnTo>
                    <a:pt x="4065" y="872"/>
                  </a:lnTo>
                  <a:lnTo>
                    <a:pt x="4071" y="872"/>
                  </a:lnTo>
                  <a:lnTo>
                    <a:pt x="4071" y="872"/>
                  </a:lnTo>
                  <a:lnTo>
                    <a:pt x="4071" y="872"/>
                  </a:lnTo>
                  <a:lnTo>
                    <a:pt x="4071" y="872"/>
                  </a:lnTo>
                  <a:lnTo>
                    <a:pt x="4077" y="872"/>
                  </a:lnTo>
                  <a:lnTo>
                    <a:pt x="4077" y="872"/>
                  </a:lnTo>
                  <a:lnTo>
                    <a:pt x="4077" y="872"/>
                  </a:lnTo>
                  <a:lnTo>
                    <a:pt x="4077" y="872"/>
                  </a:lnTo>
                  <a:lnTo>
                    <a:pt x="4082" y="872"/>
                  </a:lnTo>
                  <a:lnTo>
                    <a:pt x="4082" y="872"/>
                  </a:lnTo>
                  <a:lnTo>
                    <a:pt x="4082" y="872"/>
                  </a:lnTo>
                  <a:lnTo>
                    <a:pt x="4082" y="872"/>
                  </a:lnTo>
                  <a:lnTo>
                    <a:pt x="4088" y="872"/>
                  </a:lnTo>
                  <a:lnTo>
                    <a:pt x="4088" y="872"/>
                  </a:lnTo>
                  <a:lnTo>
                    <a:pt x="4088" y="872"/>
                  </a:lnTo>
                  <a:lnTo>
                    <a:pt x="4088" y="872"/>
                  </a:lnTo>
                  <a:lnTo>
                    <a:pt x="4094" y="872"/>
                  </a:lnTo>
                  <a:lnTo>
                    <a:pt x="4094" y="872"/>
                  </a:lnTo>
                  <a:lnTo>
                    <a:pt x="4094" y="872"/>
                  </a:lnTo>
                  <a:lnTo>
                    <a:pt x="4094" y="872"/>
                  </a:lnTo>
                  <a:lnTo>
                    <a:pt x="4099" y="872"/>
                  </a:lnTo>
                  <a:lnTo>
                    <a:pt x="4099" y="872"/>
                  </a:lnTo>
                  <a:lnTo>
                    <a:pt x="4099" y="867"/>
                  </a:lnTo>
                  <a:lnTo>
                    <a:pt x="4099" y="867"/>
                  </a:lnTo>
                  <a:lnTo>
                    <a:pt x="4105" y="867"/>
                  </a:lnTo>
                  <a:lnTo>
                    <a:pt x="4105" y="872"/>
                  </a:lnTo>
                  <a:lnTo>
                    <a:pt x="4105" y="867"/>
                  </a:lnTo>
                  <a:lnTo>
                    <a:pt x="4105" y="872"/>
                  </a:lnTo>
                  <a:lnTo>
                    <a:pt x="4111" y="872"/>
                  </a:lnTo>
                  <a:lnTo>
                    <a:pt x="4111" y="872"/>
                  </a:lnTo>
                  <a:lnTo>
                    <a:pt x="4111" y="872"/>
                  </a:lnTo>
                  <a:lnTo>
                    <a:pt x="4111" y="872"/>
                  </a:lnTo>
                  <a:lnTo>
                    <a:pt x="4116" y="872"/>
                  </a:lnTo>
                  <a:lnTo>
                    <a:pt x="4116" y="872"/>
                  </a:lnTo>
                  <a:lnTo>
                    <a:pt x="4116" y="872"/>
                  </a:lnTo>
                  <a:lnTo>
                    <a:pt x="4116" y="872"/>
                  </a:lnTo>
                  <a:lnTo>
                    <a:pt x="4122" y="872"/>
                  </a:lnTo>
                  <a:lnTo>
                    <a:pt x="4122" y="872"/>
                  </a:lnTo>
                  <a:lnTo>
                    <a:pt x="4122" y="872"/>
                  </a:lnTo>
                  <a:lnTo>
                    <a:pt x="4122" y="872"/>
                  </a:lnTo>
                  <a:lnTo>
                    <a:pt x="4128" y="872"/>
                  </a:lnTo>
                  <a:lnTo>
                    <a:pt x="4128" y="872"/>
                  </a:lnTo>
                  <a:lnTo>
                    <a:pt x="4128" y="872"/>
                  </a:lnTo>
                  <a:lnTo>
                    <a:pt x="4128" y="872"/>
                  </a:lnTo>
                  <a:lnTo>
                    <a:pt x="4133" y="872"/>
                  </a:lnTo>
                  <a:lnTo>
                    <a:pt x="4133" y="872"/>
                  </a:lnTo>
                  <a:lnTo>
                    <a:pt x="4133" y="872"/>
                  </a:lnTo>
                  <a:lnTo>
                    <a:pt x="4133" y="872"/>
                  </a:lnTo>
                  <a:lnTo>
                    <a:pt x="4139" y="872"/>
                  </a:lnTo>
                  <a:lnTo>
                    <a:pt x="4139" y="872"/>
                  </a:lnTo>
                  <a:lnTo>
                    <a:pt x="4139" y="872"/>
                  </a:lnTo>
                  <a:lnTo>
                    <a:pt x="4139" y="872"/>
                  </a:lnTo>
                  <a:lnTo>
                    <a:pt x="4145" y="872"/>
                  </a:lnTo>
                  <a:lnTo>
                    <a:pt x="4145" y="872"/>
                  </a:lnTo>
                  <a:lnTo>
                    <a:pt x="4145" y="872"/>
                  </a:lnTo>
                  <a:lnTo>
                    <a:pt x="4145" y="872"/>
                  </a:lnTo>
                  <a:lnTo>
                    <a:pt x="4150" y="872"/>
                  </a:lnTo>
                  <a:lnTo>
                    <a:pt x="4150" y="872"/>
                  </a:lnTo>
                  <a:lnTo>
                    <a:pt x="4150" y="872"/>
                  </a:lnTo>
                  <a:lnTo>
                    <a:pt x="4150" y="872"/>
                  </a:lnTo>
                  <a:lnTo>
                    <a:pt x="4156" y="872"/>
                  </a:lnTo>
                  <a:lnTo>
                    <a:pt x="4156" y="872"/>
                  </a:lnTo>
                  <a:lnTo>
                    <a:pt x="4156" y="872"/>
                  </a:lnTo>
                  <a:lnTo>
                    <a:pt x="4156" y="872"/>
                  </a:lnTo>
                  <a:lnTo>
                    <a:pt x="4162" y="872"/>
                  </a:lnTo>
                  <a:lnTo>
                    <a:pt x="4162" y="872"/>
                  </a:lnTo>
                  <a:lnTo>
                    <a:pt x="4162" y="872"/>
                  </a:lnTo>
                  <a:lnTo>
                    <a:pt x="4162" y="872"/>
                  </a:lnTo>
                  <a:lnTo>
                    <a:pt x="4167" y="872"/>
                  </a:lnTo>
                  <a:lnTo>
                    <a:pt x="4167" y="872"/>
                  </a:lnTo>
                  <a:lnTo>
                    <a:pt x="4167" y="872"/>
                  </a:lnTo>
                  <a:lnTo>
                    <a:pt x="4167" y="872"/>
                  </a:lnTo>
                  <a:lnTo>
                    <a:pt x="4173" y="872"/>
                  </a:lnTo>
                  <a:lnTo>
                    <a:pt x="4173" y="872"/>
                  </a:lnTo>
                  <a:lnTo>
                    <a:pt x="4173" y="872"/>
                  </a:lnTo>
                  <a:lnTo>
                    <a:pt x="4173" y="872"/>
                  </a:lnTo>
                  <a:lnTo>
                    <a:pt x="4179" y="872"/>
                  </a:lnTo>
                  <a:lnTo>
                    <a:pt x="4179" y="872"/>
                  </a:lnTo>
                  <a:lnTo>
                    <a:pt x="4179" y="872"/>
                  </a:lnTo>
                  <a:lnTo>
                    <a:pt x="4179" y="872"/>
                  </a:lnTo>
                  <a:lnTo>
                    <a:pt x="4184" y="872"/>
                  </a:lnTo>
                  <a:lnTo>
                    <a:pt x="4184" y="872"/>
                  </a:lnTo>
                  <a:lnTo>
                    <a:pt x="4184" y="872"/>
                  </a:lnTo>
                  <a:lnTo>
                    <a:pt x="4184" y="872"/>
                  </a:lnTo>
                  <a:lnTo>
                    <a:pt x="4190" y="872"/>
                  </a:lnTo>
                  <a:lnTo>
                    <a:pt x="4190" y="872"/>
                  </a:lnTo>
                  <a:lnTo>
                    <a:pt x="4190" y="872"/>
                  </a:lnTo>
                  <a:lnTo>
                    <a:pt x="4190" y="872"/>
                  </a:lnTo>
                  <a:lnTo>
                    <a:pt x="4196" y="872"/>
                  </a:lnTo>
                  <a:lnTo>
                    <a:pt x="4196" y="872"/>
                  </a:lnTo>
                  <a:lnTo>
                    <a:pt x="4196" y="872"/>
                  </a:lnTo>
                  <a:lnTo>
                    <a:pt x="4196" y="872"/>
                  </a:lnTo>
                  <a:lnTo>
                    <a:pt x="4201" y="872"/>
                  </a:lnTo>
                  <a:lnTo>
                    <a:pt x="4201" y="872"/>
                  </a:lnTo>
                  <a:lnTo>
                    <a:pt x="4201" y="872"/>
                  </a:lnTo>
                  <a:lnTo>
                    <a:pt x="4201" y="872"/>
                  </a:lnTo>
                  <a:lnTo>
                    <a:pt x="4207" y="872"/>
                  </a:lnTo>
                  <a:lnTo>
                    <a:pt x="4207" y="872"/>
                  </a:lnTo>
                  <a:lnTo>
                    <a:pt x="4207" y="872"/>
                  </a:lnTo>
                  <a:lnTo>
                    <a:pt x="4207" y="872"/>
                  </a:lnTo>
                  <a:lnTo>
                    <a:pt x="4213" y="872"/>
                  </a:lnTo>
                  <a:lnTo>
                    <a:pt x="4213" y="872"/>
                  </a:lnTo>
                  <a:lnTo>
                    <a:pt x="4213" y="872"/>
                  </a:lnTo>
                  <a:lnTo>
                    <a:pt x="4213" y="872"/>
                  </a:lnTo>
                  <a:lnTo>
                    <a:pt x="4218" y="872"/>
                  </a:lnTo>
                  <a:lnTo>
                    <a:pt x="4218" y="872"/>
                  </a:lnTo>
                  <a:lnTo>
                    <a:pt x="4218" y="872"/>
                  </a:lnTo>
                  <a:lnTo>
                    <a:pt x="4218" y="872"/>
                  </a:lnTo>
                  <a:lnTo>
                    <a:pt x="4224" y="872"/>
                  </a:lnTo>
                  <a:lnTo>
                    <a:pt x="4224" y="872"/>
                  </a:lnTo>
                  <a:lnTo>
                    <a:pt x="4224" y="872"/>
                  </a:lnTo>
                  <a:lnTo>
                    <a:pt x="4224" y="872"/>
                  </a:lnTo>
                  <a:lnTo>
                    <a:pt x="4230" y="872"/>
                  </a:lnTo>
                  <a:lnTo>
                    <a:pt x="4230" y="872"/>
                  </a:lnTo>
                  <a:lnTo>
                    <a:pt x="4230" y="872"/>
                  </a:lnTo>
                  <a:lnTo>
                    <a:pt x="4230" y="872"/>
                  </a:lnTo>
                  <a:lnTo>
                    <a:pt x="4235" y="872"/>
                  </a:lnTo>
                  <a:lnTo>
                    <a:pt x="4235" y="872"/>
                  </a:lnTo>
                  <a:lnTo>
                    <a:pt x="4235" y="872"/>
                  </a:lnTo>
                  <a:lnTo>
                    <a:pt x="4235" y="872"/>
                  </a:lnTo>
                  <a:lnTo>
                    <a:pt x="4241" y="872"/>
                  </a:lnTo>
                  <a:lnTo>
                    <a:pt x="4241" y="872"/>
                  </a:lnTo>
                  <a:lnTo>
                    <a:pt x="4241" y="872"/>
                  </a:lnTo>
                  <a:lnTo>
                    <a:pt x="4241" y="872"/>
                  </a:lnTo>
                  <a:lnTo>
                    <a:pt x="4247" y="872"/>
                  </a:lnTo>
                  <a:lnTo>
                    <a:pt x="4247" y="872"/>
                  </a:lnTo>
                  <a:lnTo>
                    <a:pt x="4247" y="872"/>
                  </a:lnTo>
                  <a:lnTo>
                    <a:pt x="4247" y="872"/>
                  </a:lnTo>
                  <a:lnTo>
                    <a:pt x="4252" y="872"/>
                  </a:lnTo>
                  <a:lnTo>
                    <a:pt x="4252" y="872"/>
                  </a:lnTo>
                  <a:lnTo>
                    <a:pt x="4252" y="872"/>
                  </a:lnTo>
                  <a:lnTo>
                    <a:pt x="4252" y="872"/>
                  </a:lnTo>
                  <a:lnTo>
                    <a:pt x="4258" y="872"/>
                  </a:lnTo>
                  <a:lnTo>
                    <a:pt x="4258" y="872"/>
                  </a:lnTo>
                  <a:lnTo>
                    <a:pt x="4258" y="872"/>
                  </a:lnTo>
                  <a:lnTo>
                    <a:pt x="4258" y="872"/>
                  </a:lnTo>
                </a:path>
              </a:pathLst>
            </a:custGeom>
            <a:noFill/>
            <a:ln w="9525">
              <a:solidFill>
                <a:srgbClr val="000000"/>
              </a:solidFill>
              <a:prstDash val="solid"/>
              <a:round/>
              <a:headEnd/>
              <a:tailEnd/>
            </a:ln>
          </p:spPr>
          <p:txBody>
            <a:bodyPr/>
            <a:lstStyle/>
            <a:p>
              <a:endParaRPr lang="en-US"/>
            </a:p>
          </p:txBody>
        </p:sp>
        <p:sp>
          <p:nvSpPr>
            <p:cNvPr id="3480" name="Rectangle 408"/>
            <p:cNvSpPr>
              <a:spLocks noChangeArrowheads="1"/>
            </p:cNvSpPr>
            <p:nvPr/>
          </p:nvSpPr>
          <p:spPr bwMode="auto">
            <a:xfrm>
              <a:off x="2423" y="2666"/>
              <a:ext cx="868" cy="134"/>
            </a:xfrm>
            <a:prstGeom prst="rect">
              <a:avLst/>
            </a:prstGeom>
            <a:noFill/>
            <a:ln w="9525">
              <a:noFill/>
              <a:miter lim="800000"/>
              <a:headEnd/>
              <a:tailEnd/>
            </a:ln>
          </p:spPr>
          <p:txBody>
            <a:bodyPr wrap="none" lIns="0" tIns="0" rIns="0" bIns="0">
              <a:spAutoFit/>
            </a:bodyPr>
            <a:lstStyle/>
            <a:p>
              <a:r>
                <a:rPr lang="en-US" sz="1400" b="1">
                  <a:solidFill>
                    <a:srgbClr val="0000FF"/>
                  </a:solidFill>
                </a:rPr>
                <a:t>265.04689 (Exp.)</a:t>
              </a:r>
            </a:p>
          </p:txBody>
        </p:sp>
        <p:sp>
          <p:nvSpPr>
            <p:cNvPr id="3481" name="Line 409"/>
            <p:cNvSpPr>
              <a:spLocks noChangeShapeType="1"/>
            </p:cNvSpPr>
            <p:nvPr/>
          </p:nvSpPr>
          <p:spPr bwMode="auto">
            <a:xfrm>
              <a:off x="1499" y="3410"/>
              <a:ext cx="0" cy="21"/>
            </a:xfrm>
            <a:prstGeom prst="line">
              <a:avLst/>
            </a:prstGeom>
            <a:noFill/>
            <a:ln w="9525">
              <a:solidFill>
                <a:srgbClr val="000000"/>
              </a:solidFill>
              <a:round/>
              <a:headEnd/>
              <a:tailEnd/>
            </a:ln>
          </p:spPr>
          <p:txBody>
            <a:bodyPr/>
            <a:lstStyle/>
            <a:p>
              <a:endParaRPr lang="en-US"/>
            </a:p>
          </p:txBody>
        </p:sp>
        <p:sp>
          <p:nvSpPr>
            <p:cNvPr id="3482" name="Line 410"/>
            <p:cNvSpPr>
              <a:spLocks noChangeShapeType="1"/>
            </p:cNvSpPr>
            <p:nvPr/>
          </p:nvSpPr>
          <p:spPr bwMode="auto">
            <a:xfrm>
              <a:off x="1533" y="3410"/>
              <a:ext cx="0" cy="13"/>
            </a:xfrm>
            <a:prstGeom prst="line">
              <a:avLst/>
            </a:prstGeom>
            <a:noFill/>
            <a:ln w="9525">
              <a:solidFill>
                <a:srgbClr val="000000"/>
              </a:solidFill>
              <a:round/>
              <a:headEnd/>
              <a:tailEnd/>
            </a:ln>
          </p:spPr>
          <p:txBody>
            <a:bodyPr/>
            <a:lstStyle/>
            <a:p>
              <a:endParaRPr lang="en-US"/>
            </a:p>
          </p:txBody>
        </p:sp>
        <p:sp>
          <p:nvSpPr>
            <p:cNvPr id="3483" name="Line 411"/>
            <p:cNvSpPr>
              <a:spLocks noChangeShapeType="1"/>
            </p:cNvSpPr>
            <p:nvPr/>
          </p:nvSpPr>
          <p:spPr bwMode="auto">
            <a:xfrm>
              <a:off x="1567" y="3410"/>
              <a:ext cx="0" cy="13"/>
            </a:xfrm>
            <a:prstGeom prst="line">
              <a:avLst/>
            </a:prstGeom>
            <a:noFill/>
            <a:ln w="9525">
              <a:solidFill>
                <a:srgbClr val="000000"/>
              </a:solidFill>
              <a:round/>
              <a:headEnd/>
              <a:tailEnd/>
            </a:ln>
          </p:spPr>
          <p:txBody>
            <a:bodyPr/>
            <a:lstStyle/>
            <a:p>
              <a:endParaRPr lang="en-US"/>
            </a:p>
          </p:txBody>
        </p:sp>
        <p:sp>
          <p:nvSpPr>
            <p:cNvPr id="3484" name="Line 412"/>
            <p:cNvSpPr>
              <a:spLocks noChangeShapeType="1"/>
            </p:cNvSpPr>
            <p:nvPr/>
          </p:nvSpPr>
          <p:spPr bwMode="auto">
            <a:xfrm>
              <a:off x="1601" y="3410"/>
              <a:ext cx="0" cy="13"/>
            </a:xfrm>
            <a:prstGeom prst="line">
              <a:avLst/>
            </a:prstGeom>
            <a:noFill/>
            <a:ln w="9525">
              <a:solidFill>
                <a:srgbClr val="000000"/>
              </a:solidFill>
              <a:round/>
              <a:headEnd/>
              <a:tailEnd/>
            </a:ln>
          </p:spPr>
          <p:txBody>
            <a:bodyPr/>
            <a:lstStyle/>
            <a:p>
              <a:endParaRPr lang="en-US"/>
            </a:p>
          </p:txBody>
        </p:sp>
        <p:sp>
          <p:nvSpPr>
            <p:cNvPr id="3485" name="Line 413"/>
            <p:cNvSpPr>
              <a:spLocks noChangeShapeType="1"/>
            </p:cNvSpPr>
            <p:nvPr/>
          </p:nvSpPr>
          <p:spPr bwMode="auto">
            <a:xfrm>
              <a:off x="1635" y="3410"/>
              <a:ext cx="0" cy="13"/>
            </a:xfrm>
            <a:prstGeom prst="line">
              <a:avLst/>
            </a:prstGeom>
            <a:noFill/>
            <a:ln w="9525">
              <a:solidFill>
                <a:srgbClr val="000000"/>
              </a:solidFill>
              <a:round/>
              <a:headEnd/>
              <a:tailEnd/>
            </a:ln>
          </p:spPr>
          <p:txBody>
            <a:bodyPr/>
            <a:lstStyle/>
            <a:p>
              <a:endParaRPr lang="en-US"/>
            </a:p>
          </p:txBody>
        </p:sp>
        <p:sp>
          <p:nvSpPr>
            <p:cNvPr id="3486" name="Line 414"/>
            <p:cNvSpPr>
              <a:spLocks noChangeShapeType="1"/>
            </p:cNvSpPr>
            <p:nvPr/>
          </p:nvSpPr>
          <p:spPr bwMode="auto">
            <a:xfrm>
              <a:off x="1671" y="3410"/>
              <a:ext cx="0" cy="21"/>
            </a:xfrm>
            <a:prstGeom prst="line">
              <a:avLst/>
            </a:prstGeom>
            <a:noFill/>
            <a:ln w="9525">
              <a:solidFill>
                <a:srgbClr val="000000"/>
              </a:solidFill>
              <a:round/>
              <a:headEnd/>
              <a:tailEnd/>
            </a:ln>
          </p:spPr>
          <p:txBody>
            <a:bodyPr/>
            <a:lstStyle/>
            <a:p>
              <a:endParaRPr lang="en-US"/>
            </a:p>
          </p:txBody>
        </p:sp>
        <p:sp>
          <p:nvSpPr>
            <p:cNvPr id="3487" name="Line 415"/>
            <p:cNvSpPr>
              <a:spLocks noChangeShapeType="1"/>
            </p:cNvSpPr>
            <p:nvPr/>
          </p:nvSpPr>
          <p:spPr bwMode="auto">
            <a:xfrm>
              <a:off x="1705" y="3410"/>
              <a:ext cx="0" cy="13"/>
            </a:xfrm>
            <a:prstGeom prst="line">
              <a:avLst/>
            </a:prstGeom>
            <a:noFill/>
            <a:ln w="9525">
              <a:solidFill>
                <a:srgbClr val="000000"/>
              </a:solidFill>
              <a:round/>
              <a:headEnd/>
              <a:tailEnd/>
            </a:ln>
          </p:spPr>
          <p:txBody>
            <a:bodyPr/>
            <a:lstStyle/>
            <a:p>
              <a:endParaRPr lang="en-US"/>
            </a:p>
          </p:txBody>
        </p:sp>
        <p:sp>
          <p:nvSpPr>
            <p:cNvPr id="3488" name="Line 416"/>
            <p:cNvSpPr>
              <a:spLocks noChangeShapeType="1"/>
            </p:cNvSpPr>
            <p:nvPr/>
          </p:nvSpPr>
          <p:spPr bwMode="auto">
            <a:xfrm>
              <a:off x="1739" y="3410"/>
              <a:ext cx="0" cy="13"/>
            </a:xfrm>
            <a:prstGeom prst="line">
              <a:avLst/>
            </a:prstGeom>
            <a:noFill/>
            <a:ln w="9525">
              <a:solidFill>
                <a:srgbClr val="000000"/>
              </a:solidFill>
              <a:round/>
              <a:headEnd/>
              <a:tailEnd/>
            </a:ln>
          </p:spPr>
          <p:txBody>
            <a:bodyPr/>
            <a:lstStyle/>
            <a:p>
              <a:endParaRPr lang="en-US"/>
            </a:p>
          </p:txBody>
        </p:sp>
        <p:sp>
          <p:nvSpPr>
            <p:cNvPr id="3489" name="Line 417"/>
            <p:cNvSpPr>
              <a:spLocks noChangeShapeType="1"/>
            </p:cNvSpPr>
            <p:nvPr/>
          </p:nvSpPr>
          <p:spPr bwMode="auto">
            <a:xfrm>
              <a:off x="1773" y="3410"/>
              <a:ext cx="0" cy="13"/>
            </a:xfrm>
            <a:prstGeom prst="line">
              <a:avLst/>
            </a:prstGeom>
            <a:noFill/>
            <a:ln w="9525">
              <a:solidFill>
                <a:srgbClr val="000000"/>
              </a:solidFill>
              <a:round/>
              <a:headEnd/>
              <a:tailEnd/>
            </a:ln>
          </p:spPr>
          <p:txBody>
            <a:bodyPr/>
            <a:lstStyle/>
            <a:p>
              <a:endParaRPr lang="en-US"/>
            </a:p>
          </p:txBody>
        </p:sp>
        <p:sp>
          <p:nvSpPr>
            <p:cNvPr id="3490" name="Line 418"/>
            <p:cNvSpPr>
              <a:spLocks noChangeShapeType="1"/>
            </p:cNvSpPr>
            <p:nvPr/>
          </p:nvSpPr>
          <p:spPr bwMode="auto">
            <a:xfrm>
              <a:off x="1807" y="3410"/>
              <a:ext cx="0" cy="13"/>
            </a:xfrm>
            <a:prstGeom prst="line">
              <a:avLst/>
            </a:prstGeom>
            <a:noFill/>
            <a:ln w="9525">
              <a:solidFill>
                <a:srgbClr val="000000"/>
              </a:solidFill>
              <a:round/>
              <a:headEnd/>
              <a:tailEnd/>
            </a:ln>
          </p:spPr>
          <p:txBody>
            <a:bodyPr/>
            <a:lstStyle/>
            <a:p>
              <a:endParaRPr lang="en-US"/>
            </a:p>
          </p:txBody>
        </p:sp>
        <p:sp>
          <p:nvSpPr>
            <p:cNvPr id="3491" name="Line 419"/>
            <p:cNvSpPr>
              <a:spLocks noChangeShapeType="1"/>
            </p:cNvSpPr>
            <p:nvPr/>
          </p:nvSpPr>
          <p:spPr bwMode="auto">
            <a:xfrm>
              <a:off x="1843" y="3410"/>
              <a:ext cx="0" cy="21"/>
            </a:xfrm>
            <a:prstGeom prst="line">
              <a:avLst/>
            </a:prstGeom>
            <a:noFill/>
            <a:ln w="9525">
              <a:solidFill>
                <a:srgbClr val="000000"/>
              </a:solidFill>
              <a:round/>
              <a:headEnd/>
              <a:tailEnd/>
            </a:ln>
          </p:spPr>
          <p:txBody>
            <a:bodyPr/>
            <a:lstStyle/>
            <a:p>
              <a:endParaRPr lang="en-US"/>
            </a:p>
          </p:txBody>
        </p:sp>
        <p:sp>
          <p:nvSpPr>
            <p:cNvPr id="3492" name="Line 420"/>
            <p:cNvSpPr>
              <a:spLocks noChangeShapeType="1"/>
            </p:cNvSpPr>
            <p:nvPr/>
          </p:nvSpPr>
          <p:spPr bwMode="auto">
            <a:xfrm>
              <a:off x="1877" y="3410"/>
              <a:ext cx="0" cy="13"/>
            </a:xfrm>
            <a:prstGeom prst="line">
              <a:avLst/>
            </a:prstGeom>
            <a:noFill/>
            <a:ln w="9525">
              <a:solidFill>
                <a:srgbClr val="000000"/>
              </a:solidFill>
              <a:round/>
              <a:headEnd/>
              <a:tailEnd/>
            </a:ln>
          </p:spPr>
          <p:txBody>
            <a:bodyPr/>
            <a:lstStyle/>
            <a:p>
              <a:endParaRPr lang="en-US"/>
            </a:p>
          </p:txBody>
        </p:sp>
        <p:sp>
          <p:nvSpPr>
            <p:cNvPr id="3493" name="Line 421"/>
            <p:cNvSpPr>
              <a:spLocks noChangeShapeType="1"/>
            </p:cNvSpPr>
            <p:nvPr/>
          </p:nvSpPr>
          <p:spPr bwMode="auto">
            <a:xfrm>
              <a:off x="1911" y="3410"/>
              <a:ext cx="1" cy="13"/>
            </a:xfrm>
            <a:prstGeom prst="line">
              <a:avLst/>
            </a:prstGeom>
            <a:noFill/>
            <a:ln w="9525">
              <a:solidFill>
                <a:srgbClr val="000000"/>
              </a:solidFill>
              <a:round/>
              <a:headEnd/>
              <a:tailEnd/>
            </a:ln>
          </p:spPr>
          <p:txBody>
            <a:bodyPr/>
            <a:lstStyle/>
            <a:p>
              <a:endParaRPr lang="en-US"/>
            </a:p>
          </p:txBody>
        </p:sp>
        <p:sp>
          <p:nvSpPr>
            <p:cNvPr id="3494" name="Line 422"/>
            <p:cNvSpPr>
              <a:spLocks noChangeShapeType="1"/>
            </p:cNvSpPr>
            <p:nvPr/>
          </p:nvSpPr>
          <p:spPr bwMode="auto">
            <a:xfrm>
              <a:off x="1945" y="3410"/>
              <a:ext cx="0" cy="13"/>
            </a:xfrm>
            <a:prstGeom prst="line">
              <a:avLst/>
            </a:prstGeom>
            <a:noFill/>
            <a:ln w="9525">
              <a:solidFill>
                <a:srgbClr val="000000"/>
              </a:solidFill>
              <a:round/>
              <a:headEnd/>
              <a:tailEnd/>
            </a:ln>
          </p:spPr>
          <p:txBody>
            <a:bodyPr/>
            <a:lstStyle/>
            <a:p>
              <a:endParaRPr lang="en-US"/>
            </a:p>
          </p:txBody>
        </p:sp>
        <p:sp>
          <p:nvSpPr>
            <p:cNvPr id="3495" name="Line 423"/>
            <p:cNvSpPr>
              <a:spLocks noChangeShapeType="1"/>
            </p:cNvSpPr>
            <p:nvPr/>
          </p:nvSpPr>
          <p:spPr bwMode="auto">
            <a:xfrm>
              <a:off x="1979" y="3410"/>
              <a:ext cx="0" cy="13"/>
            </a:xfrm>
            <a:prstGeom prst="line">
              <a:avLst/>
            </a:prstGeom>
            <a:noFill/>
            <a:ln w="9525">
              <a:solidFill>
                <a:srgbClr val="000000"/>
              </a:solidFill>
              <a:round/>
              <a:headEnd/>
              <a:tailEnd/>
            </a:ln>
          </p:spPr>
          <p:txBody>
            <a:bodyPr/>
            <a:lstStyle/>
            <a:p>
              <a:endParaRPr lang="en-US"/>
            </a:p>
          </p:txBody>
        </p:sp>
        <p:sp>
          <p:nvSpPr>
            <p:cNvPr id="3496" name="Line 424"/>
            <p:cNvSpPr>
              <a:spLocks noChangeShapeType="1"/>
            </p:cNvSpPr>
            <p:nvPr/>
          </p:nvSpPr>
          <p:spPr bwMode="auto">
            <a:xfrm>
              <a:off x="2015" y="3410"/>
              <a:ext cx="0" cy="21"/>
            </a:xfrm>
            <a:prstGeom prst="line">
              <a:avLst/>
            </a:prstGeom>
            <a:noFill/>
            <a:ln w="9525">
              <a:solidFill>
                <a:srgbClr val="000000"/>
              </a:solidFill>
              <a:round/>
              <a:headEnd/>
              <a:tailEnd/>
            </a:ln>
          </p:spPr>
          <p:txBody>
            <a:bodyPr/>
            <a:lstStyle/>
            <a:p>
              <a:endParaRPr lang="en-US"/>
            </a:p>
          </p:txBody>
        </p:sp>
        <p:sp>
          <p:nvSpPr>
            <p:cNvPr id="3497" name="Line 425"/>
            <p:cNvSpPr>
              <a:spLocks noChangeShapeType="1"/>
            </p:cNvSpPr>
            <p:nvPr/>
          </p:nvSpPr>
          <p:spPr bwMode="auto">
            <a:xfrm>
              <a:off x="2049" y="3410"/>
              <a:ext cx="1" cy="13"/>
            </a:xfrm>
            <a:prstGeom prst="line">
              <a:avLst/>
            </a:prstGeom>
            <a:noFill/>
            <a:ln w="9525">
              <a:solidFill>
                <a:srgbClr val="000000"/>
              </a:solidFill>
              <a:round/>
              <a:headEnd/>
              <a:tailEnd/>
            </a:ln>
          </p:spPr>
          <p:txBody>
            <a:bodyPr/>
            <a:lstStyle/>
            <a:p>
              <a:endParaRPr lang="en-US"/>
            </a:p>
          </p:txBody>
        </p:sp>
        <p:sp>
          <p:nvSpPr>
            <p:cNvPr id="3498" name="Line 426"/>
            <p:cNvSpPr>
              <a:spLocks noChangeShapeType="1"/>
            </p:cNvSpPr>
            <p:nvPr/>
          </p:nvSpPr>
          <p:spPr bwMode="auto">
            <a:xfrm>
              <a:off x="2083" y="3410"/>
              <a:ext cx="1" cy="13"/>
            </a:xfrm>
            <a:prstGeom prst="line">
              <a:avLst/>
            </a:prstGeom>
            <a:noFill/>
            <a:ln w="9525">
              <a:solidFill>
                <a:srgbClr val="000000"/>
              </a:solidFill>
              <a:round/>
              <a:headEnd/>
              <a:tailEnd/>
            </a:ln>
          </p:spPr>
          <p:txBody>
            <a:bodyPr/>
            <a:lstStyle/>
            <a:p>
              <a:endParaRPr lang="en-US"/>
            </a:p>
          </p:txBody>
        </p:sp>
        <p:sp>
          <p:nvSpPr>
            <p:cNvPr id="3499" name="Line 427"/>
            <p:cNvSpPr>
              <a:spLocks noChangeShapeType="1"/>
            </p:cNvSpPr>
            <p:nvPr/>
          </p:nvSpPr>
          <p:spPr bwMode="auto">
            <a:xfrm>
              <a:off x="2117" y="3410"/>
              <a:ext cx="1" cy="13"/>
            </a:xfrm>
            <a:prstGeom prst="line">
              <a:avLst/>
            </a:prstGeom>
            <a:noFill/>
            <a:ln w="9525">
              <a:solidFill>
                <a:srgbClr val="000000"/>
              </a:solidFill>
              <a:round/>
              <a:headEnd/>
              <a:tailEnd/>
            </a:ln>
          </p:spPr>
          <p:txBody>
            <a:bodyPr/>
            <a:lstStyle/>
            <a:p>
              <a:endParaRPr lang="en-US"/>
            </a:p>
          </p:txBody>
        </p:sp>
        <p:sp>
          <p:nvSpPr>
            <p:cNvPr id="3500" name="Line 428"/>
            <p:cNvSpPr>
              <a:spLocks noChangeShapeType="1"/>
            </p:cNvSpPr>
            <p:nvPr/>
          </p:nvSpPr>
          <p:spPr bwMode="auto">
            <a:xfrm>
              <a:off x="2151" y="3410"/>
              <a:ext cx="1" cy="13"/>
            </a:xfrm>
            <a:prstGeom prst="line">
              <a:avLst/>
            </a:prstGeom>
            <a:noFill/>
            <a:ln w="9525">
              <a:solidFill>
                <a:srgbClr val="000000"/>
              </a:solidFill>
              <a:round/>
              <a:headEnd/>
              <a:tailEnd/>
            </a:ln>
          </p:spPr>
          <p:txBody>
            <a:bodyPr/>
            <a:lstStyle/>
            <a:p>
              <a:endParaRPr lang="en-US"/>
            </a:p>
          </p:txBody>
        </p:sp>
        <p:sp>
          <p:nvSpPr>
            <p:cNvPr id="3501" name="Line 429"/>
            <p:cNvSpPr>
              <a:spLocks noChangeShapeType="1"/>
            </p:cNvSpPr>
            <p:nvPr/>
          </p:nvSpPr>
          <p:spPr bwMode="auto">
            <a:xfrm>
              <a:off x="2188" y="3410"/>
              <a:ext cx="0" cy="21"/>
            </a:xfrm>
            <a:prstGeom prst="line">
              <a:avLst/>
            </a:prstGeom>
            <a:noFill/>
            <a:ln w="9525">
              <a:solidFill>
                <a:srgbClr val="000000"/>
              </a:solidFill>
              <a:round/>
              <a:headEnd/>
              <a:tailEnd/>
            </a:ln>
          </p:spPr>
          <p:txBody>
            <a:bodyPr/>
            <a:lstStyle/>
            <a:p>
              <a:endParaRPr lang="en-US"/>
            </a:p>
          </p:txBody>
        </p:sp>
        <p:sp>
          <p:nvSpPr>
            <p:cNvPr id="3502" name="Line 430"/>
            <p:cNvSpPr>
              <a:spLocks noChangeShapeType="1"/>
            </p:cNvSpPr>
            <p:nvPr/>
          </p:nvSpPr>
          <p:spPr bwMode="auto">
            <a:xfrm>
              <a:off x="2221" y="3410"/>
              <a:ext cx="1" cy="13"/>
            </a:xfrm>
            <a:prstGeom prst="line">
              <a:avLst/>
            </a:prstGeom>
            <a:noFill/>
            <a:ln w="9525">
              <a:solidFill>
                <a:srgbClr val="000000"/>
              </a:solidFill>
              <a:round/>
              <a:headEnd/>
              <a:tailEnd/>
            </a:ln>
          </p:spPr>
          <p:txBody>
            <a:bodyPr/>
            <a:lstStyle/>
            <a:p>
              <a:endParaRPr lang="en-US"/>
            </a:p>
          </p:txBody>
        </p:sp>
        <p:sp>
          <p:nvSpPr>
            <p:cNvPr id="3503" name="Line 431"/>
            <p:cNvSpPr>
              <a:spLocks noChangeShapeType="1"/>
            </p:cNvSpPr>
            <p:nvPr/>
          </p:nvSpPr>
          <p:spPr bwMode="auto">
            <a:xfrm>
              <a:off x="2255" y="3410"/>
              <a:ext cx="1" cy="13"/>
            </a:xfrm>
            <a:prstGeom prst="line">
              <a:avLst/>
            </a:prstGeom>
            <a:noFill/>
            <a:ln w="9525">
              <a:solidFill>
                <a:srgbClr val="000000"/>
              </a:solidFill>
              <a:round/>
              <a:headEnd/>
              <a:tailEnd/>
            </a:ln>
          </p:spPr>
          <p:txBody>
            <a:bodyPr/>
            <a:lstStyle/>
            <a:p>
              <a:endParaRPr lang="en-US"/>
            </a:p>
          </p:txBody>
        </p:sp>
        <p:sp>
          <p:nvSpPr>
            <p:cNvPr id="3504" name="Line 432"/>
            <p:cNvSpPr>
              <a:spLocks noChangeShapeType="1"/>
            </p:cNvSpPr>
            <p:nvPr/>
          </p:nvSpPr>
          <p:spPr bwMode="auto">
            <a:xfrm>
              <a:off x="2290" y="3410"/>
              <a:ext cx="0" cy="13"/>
            </a:xfrm>
            <a:prstGeom prst="line">
              <a:avLst/>
            </a:prstGeom>
            <a:noFill/>
            <a:ln w="9525">
              <a:solidFill>
                <a:srgbClr val="000000"/>
              </a:solidFill>
              <a:round/>
              <a:headEnd/>
              <a:tailEnd/>
            </a:ln>
          </p:spPr>
          <p:txBody>
            <a:bodyPr/>
            <a:lstStyle/>
            <a:p>
              <a:endParaRPr lang="en-US"/>
            </a:p>
          </p:txBody>
        </p:sp>
        <p:sp>
          <p:nvSpPr>
            <p:cNvPr id="3505" name="Line 433"/>
            <p:cNvSpPr>
              <a:spLocks noChangeShapeType="1"/>
            </p:cNvSpPr>
            <p:nvPr/>
          </p:nvSpPr>
          <p:spPr bwMode="auto">
            <a:xfrm>
              <a:off x="2323" y="3410"/>
              <a:ext cx="1" cy="13"/>
            </a:xfrm>
            <a:prstGeom prst="line">
              <a:avLst/>
            </a:prstGeom>
            <a:noFill/>
            <a:ln w="9525">
              <a:solidFill>
                <a:srgbClr val="000000"/>
              </a:solidFill>
              <a:round/>
              <a:headEnd/>
              <a:tailEnd/>
            </a:ln>
          </p:spPr>
          <p:txBody>
            <a:bodyPr/>
            <a:lstStyle/>
            <a:p>
              <a:endParaRPr lang="en-US"/>
            </a:p>
          </p:txBody>
        </p:sp>
        <p:sp>
          <p:nvSpPr>
            <p:cNvPr id="3506" name="Line 434"/>
            <p:cNvSpPr>
              <a:spLocks noChangeShapeType="1"/>
            </p:cNvSpPr>
            <p:nvPr/>
          </p:nvSpPr>
          <p:spPr bwMode="auto">
            <a:xfrm>
              <a:off x="2360" y="3410"/>
              <a:ext cx="0" cy="21"/>
            </a:xfrm>
            <a:prstGeom prst="line">
              <a:avLst/>
            </a:prstGeom>
            <a:noFill/>
            <a:ln w="9525">
              <a:solidFill>
                <a:srgbClr val="000000"/>
              </a:solidFill>
              <a:round/>
              <a:headEnd/>
              <a:tailEnd/>
            </a:ln>
          </p:spPr>
          <p:txBody>
            <a:bodyPr/>
            <a:lstStyle/>
            <a:p>
              <a:endParaRPr lang="en-US"/>
            </a:p>
          </p:txBody>
        </p:sp>
        <p:sp>
          <p:nvSpPr>
            <p:cNvPr id="3507" name="Line 435"/>
            <p:cNvSpPr>
              <a:spLocks noChangeShapeType="1"/>
            </p:cNvSpPr>
            <p:nvPr/>
          </p:nvSpPr>
          <p:spPr bwMode="auto">
            <a:xfrm>
              <a:off x="2394" y="3410"/>
              <a:ext cx="0" cy="13"/>
            </a:xfrm>
            <a:prstGeom prst="line">
              <a:avLst/>
            </a:prstGeom>
            <a:noFill/>
            <a:ln w="9525">
              <a:solidFill>
                <a:srgbClr val="000000"/>
              </a:solidFill>
              <a:round/>
              <a:headEnd/>
              <a:tailEnd/>
            </a:ln>
          </p:spPr>
          <p:txBody>
            <a:bodyPr/>
            <a:lstStyle/>
            <a:p>
              <a:endParaRPr lang="en-US"/>
            </a:p>
          </p:txBody>
        </p:sp>
        <p:sp>
          <p:nvSpPr>
            <p:cNvPr id="3508" name="Line 436"/>
            <p:cNvSpPr>
              <a:spLocks noChangeShapeType="1"/>
            </p:cNvSpPr>
            <p:nvPr/>
          </p:nvSpPr>
          <p:spPr bwMode="auto">
            <a:xfrm>
              <a:off x="2427" y="3410"/>
              <a:ext cx="1" cy="13"/>
            </a:xfrm>
            <a:prstGeom prst="line">
              <a:avLst/>
            </a:prstGeom>
            <a:noFill/>
            <a:ln w="9525">
              <a:solidFill>
                <a:srgbClr val="000000"/>
              </a:solidFill>
              <a:round/>
              <a:headEnd/>
              <a:tailEnd/>
            </a:ln>
          </p:spPr>
          <p:txBody>
            <a:bodyPr/>
            <a:lstStyle/>
            <a:p>
              <a:endParaRPr lang="en-US"/>
            </a:p>
          </p:txBody>
        </p:sp>
        <p:sp>
          <p:nvSpPr>
            <p:cNvPr id="3509" name="Line 437"/>
            <p:cNvSpPr>
              <a:spLocks noChangeShapeType="1"/>
            </p:cNvSpPr>
            <p:nvPr/>
          </p:nvSpPr>
          <p:spPr bwMode="auto">
            <a:xfrm>
              <a:off x="2462" y="3410"/>
              <a:ext cx="0" cy="13"/>
            </a:xfrm>
            <a:prstGeom prst="line">
              <a:avLst/>
            </a:prstGeom>
            <a:noFill/>
            <a:ln w="9525">
              <a:solidFill>
                <a:srgbClr val="000000"/>
              </a:solidFill>
              <a:round/>
              <a:headEnd/>
              <a:tailEnd/>
            </a:ln>
          </p:spPr>
          <p:txBody>
            <a:bodyPr/>
            <a:lstStyle/>
            <a:p>
              <a:endParaRPr lang="en-US"/>
            </a:p>
          </p:txBody>
        </p:sp>
        <p:sp>
          <p:nvSpPr>
            <p:cNvPr id="3510" name="Line 438"/>
            <p:cNvSpPr>
              <a:spLocks noChangeShapeType="1"/>
            </p:cNvSpPr>
            <p:nvPr/>
          </p:nvSpPr>
          <p:spPr bwMode="auto">
            <a:xfrm>
              <a:off x="2498" y="3410"/>
              <a:ext cx="0" cy="13"/>
            </a:xfrm>
            <a:prstGeom prst="line">
              <a:avLst/>
            </a:prstGeom>
            <a:noFill/>
            <a:ln w="9525">
              <a:solidFill>
                <a:srgbClr val="000000"/>
              </a:solidFill>
              <a:round/>
              <a:headEnd/>
              <a:tailEnd/>
            </a:ln>
          </p:spPr>
          <p:txBody>
            <a:bodyPr/>
            <a:lstStyle/>
            <a:p>
              <a:endParaRPr lang="en-US"/>
            </a:p>
          </p:txBody>
        </p:sp>
        <p:sp>
          <p:nvSpPr>
            <p:cNvPr id="3511" name="Line 439"/>
            <p:cNvSpPr>
              <a:spLocks noChangeShapeType="1"/>
            </p:cNvSpPr>
            <p:nvPr/>
          </p:nvSpPr>
          <p:spPr bwMode="auto">
            <a:xfrm>
              <a:off x="2532" y="3410"/>
              <a:ext cx="0" cy="21"/>
            </a:xfrm>
            <a:prstGeom prst="line">
              <a:avLst/>
            </a:prstGeom>
            <a:noFill/>
            <a:ln w="9525">
              <a:solidFill>
                <a:srgbClr val="000000"/>
              </a:solidFill>
              <a:round/>
              <a:headEnd/>
              <a:tailEnd/>
            </a:ln>
          </p:spPr>
          <p:txBody>
            <a:bodyPr/>
            <a:lstStyle/>
            <a:p>
              <a:endParaRPr lang="en-US"/>
            </a:p>
          </p:txBody>
        </p:sp>
        <p:sp>
          <p:nvSpPr>
            <p:cNvPr id="3512" name="Line 440"/>
            <p:cNvSpPr>
              <a:spLocks noChangeShapeType="1"/>
            </p:cNvSpPr>
            <p:nvPr/>
          </p:nvSpPr>
          <p:spPr bwMode="auto">
            <a:xfrm>
              <a:off x="2566" y="3410"/>
              <a:ext cx="0" cy="13"/>
            </a:xfrm>
            <a:prstGeom prst="line">
              <a:avLst/>
            </a:prstGeom>
            <a:noFill/>
            <a:ln w="9525">
              <a:solidFill>
                <a:srgbClr val="000000"/>
              </a:solidFill>
              <a:round/>
              <a:headEnd/>
              <a:tailEnd/>
            </a:ln>
          </p:spPr>
          <p:txBody>
            <a:bodyPr/>
            <a:lstStyle/>
            <a:p>
              <a:endParaRPr lang="en-US"/>
            </a:p>
          </p:txBody>
        </p:sp>
        <p:sp>
          <p:nvSpPr>
            <p:cNvPr id="3513" name="Line 441"/>
            <p:cNvSpPr>
              <a:spLocks noChangeShapeType="1"/>
            </p:cNvSpPr>
            <p:nvPr/>
          </p:nvSpPr>
          <p:spPr bwMode="auto">
            <a:xfrm>
              <a:off x="2600" y="3410"/>
              <a:ext cx="0" cy="13"/>
            </a:xfrm>
            <a:prstGeom prst="line">
              <a:avLst/>
            </a:prstGeom>
            <a:noFill/>
            <a:ln w="9525">
              <a:solidFill>
                <a:srgbClr val="000000"/>
              </a:solidFill>
              <a:round/>
              <a:headEnd/>
              <a:tailEnd/>
            </a:ln>
          </p:spPr>
          <p:txBody>
            <a:bodyPr/>
            <a:lstStyle/>
            <a:p>
              <a:endParaRPr lang="en-US"/>
            </a:p>
          </p:txBody>
        </p:sp>
        <p:sp>
          <p:nvSpPr>
            <p:cNvPr id="3514" name="Line 442"/>
            <p:cNvSpPr>
              <a:spLocks noChangeShapeType="1"/>
            </p:cNvSpPr>
            <p:nvPr/>
          </p:nvSpPr>
          <p:spPr bwMode="auto">
            <a:xfrm>
              <a:off x="2634" y="3410"/>
              <a:ext cx="0" cy="13"/>
            </a:xfrm>
            <a:prstGeom prst="line">
              <a:avLst/>
            </a:prstGeom>
            <a:noFill/>
            <a:ln w="9525">
              <a:solidFill>
                <a:srgbClr val="000000"/>
              </a:solidFill>
              <a:round/>
              <a:headEnd/>
              <a:tailEnd/>
            </a:ln>
          </p:spPr>
          <p:txBody>
            <a:bodyPr/>
            <a:lstStyle/>
            <a:p>
              <a:endParaRPr lang="en-US"/>
            </a:p>
          </p:txBody>
        </p:sp>
        <p:sp>
          <p:nvSpPr>
            <p:cNvPr id="3515" name="Line 443"/>
            <p:cNvSpPr>
              <a:spLocks noChangeShapeType="1"/>
            </p:cNvSpPr>
            <p:nvPr/>
          </p:nvSpPr>
          <p:spPr bwMode="auto">
            <a:xfrm>
              <a:off x="2670" y="3410"/>
              <a:ext cx="0" cy="13"/>
            </a:xfrm>
            <a:prstGeom prst="line">
              <a:avLst/>
            </a:prstGeom>
            <a:noFill/>
            <a:ln w="9525">
              <a:solidFill>
                <a:srgbClr val="000000"/>
              </a:solidFill>
              <a:round/>
              <a:headEnd/>
              <a:tailEnd/>
            </a:ln>
          </p:spPr>
          <p:txBody>
            <a:bodyPr/>
            <a:lstStyle/>
            <a:p>
              <a:endParaRPr lang="en-US"/>
            </a:p>
          </p:txBody>
        </p:sp>
        <p:sp>
          <p:nvSpPr>
            <p:cNvPr id="3516" name="Line 444"/>
            <p:cNvSpPr>
              <a:spLocks noChangeShapeType="1"/>
            </p:cNvSpPr>
            <p:nvPr/>
          </p:nvSpPr>
          <p:spPr bwMode="auto">
            <a:xfrm>
              <a:off x="2704" y="3410"/>
              <a:ext cx="0" cy="21"/>
            </a:xfrm>
            <a:prstGeom prst="line">
              <a:avLst/>
            </a:prstGeom>
            <a:noFill/>
            <a:ln w="9525">
              <a:solidFill>
                <a:srgbClr val="000000"/>
              </a:solidFill>
              <a:round/>
              <a:headEnd/>
              <a:tailEnd/>
            </a:ln>
          </p:spPr>
          <p:txBody>
            <a:bodyPr/>
            <a:lstStyle/>
            <a:p>
              <a:endParaRPr lang="en-US"/>
            </a:p>
          </p:txBody>
        </p:sp>
        <p:sp>
          <p:nvSpPr>
            <p:cNvPr id="3517" name="Line 445"/>
            <p:cNvSpPr>
              <a:spLocks noChangeShapeType="1"/>
            </p:cNvSpPr>
            <p:nvPr/>
          </p:nvSpPr>
          <p:spPr bwMode="auto">
            <a:xfrm>
              <a:off x="2738" y="3410"/>
              <a:ext cx="0" cy="13"/>
            </a:xfrm>
            <a:prstGeom prst="line">
              <a:avLst/>
            </a:prstGeom>
            <a:noFill/>
            <a:ln w="9525">
              <a:solidFill>
                <a:srgbClr val="000000"/>
              </a:solidFill>
              <a:round/>
              <a:headEnd/>
              <a:tailEnd/>
            </a:ln>
          </p:spPr>
          <p:txBody>
            <a:bodyPr/>
            <a:lstStyle/>
            <a:p>
              <a:endParaRPr lang="en-US"/>
            </a:p>
          </p:txBody>
        </p:sp>
        <p:sp>
          <p:nvSpPr>
            <p:cNvPr id="3518" name="Line 446"/>
            <p:cNvSpPr>
              <a:spLocks noChangeShapeType="1"/>
            </p:cNvSpPr>
            <p:nvPr/>
          </p:nvSpPr>
          <p:spPr bwMode="auto">
            <a:xfrm>
              <a:off x="2772" y="3410"/>
              <a:ext cx="0" cy="13"/>
            </a:xfrm>
            <a:prstGeom prst="line">
              <a:avLst/>
            </a:prstGeom>
            <a:noFill/>
            <a:ln w="9525">
              <a:solidFill>
                <a:srgbClr val="000000"/>
              </a:solidFill>
              <a:round/>
              <a:headEnd/>
              <a:tailEnd/>
            </a:ln>
          </p:spPr>
          <p:txBody>
            <a:bodyPr/>
            <a:lstStyle/>
            <a:p>
              <a:endParaRPr lang="en-US"/>
            </a:p>
          </p:txBody>
        </p:sp>
        <p:sp>
          <p:nvSpPr>
            <p:cNvPr id="3519" name="Line 447"/>
            <p:cNvSpPr>
              <a:spLocks noChangeShapeType="1"/>
            </p:cNvSpPr>
            <p:nvPr/>
          </p:nvSpPr>
          <p:spPr bwMode="auto">
            <a:xfrm>
              <a:off x="2806" y="3410"/>
              <a:ext cx="0" cy="13"/>
            </a:xfrm>
            <a:prstGeom prst="line">
              <a:avLst/>
            </a:prstGeom>
            <a:noFill/>
            <a:ln w="9525">
              <a:solidFill>
                <a:srgbClr val="000000"/>
              </a:solidFill>
              <a:round/>
              <a:headEnd/>
              <a:tailEnd/>
            </a:ln>
          </p:spPr>
          <p:txBody>
            <a:bodyPr/>
            <a:lstStyle/>
            <a:p>
              <a:endParaRPr lang="en-US"/>
            </a:p>
          </p:txBody>
        </p:sp>
        <p:sp>
          <p:nvSpPr>
            <p:cNvPr id="3520" name="Line 448"/>
            <p:cNvSpPr>
              <a:spLocks noChangeShapeType="1"/>
            </p:cNvSpPr>
            <p:nvPr/>
          </p:nvSpPr>
          <p:spPr bwMode="auto">
            <a:xfrm>
              <a:off x="2842" y="3410"/>
              <a:ext cx="1" cy="13"/>
            </a:xfrm>
            <a:prstGeom prst="line">
              <a:avLst/>
            </a:prstGeom>
            <a:noFill/>
            <a:ln w="9525">
              <a:solidFill>
                <a:srgbClr val="000000"/>
              </a:solidFill>
              <a:round/>
              <a:headEnd/>
              <a:tailEnd/>
            </a:ln>
          </p:spPr>
          <p:txBody>
            <a:bodyPr/>
            <a:lstStyle/>
            <a:p>
              <a:endParaRPr lang="en-US"/>
            </a:p>
          </p:txBody>
        </p:sp>
        <p:sp>
          <p:nvSpPr>
            <p:cNvPr id="3521" name="Line 449"/>
            <p:cNvSpPr>
              <a:spLocks noChangeShapeType="1"/>
            </p:cNvSpPr>
            <p:nvPr/>
          </p:nvSpPr>
          <p:spPr bwMode="auto">
            <a:xfrm>
              <a:off x="2876" y="3410"/>
              <a:ext cx="0" cy="21"/>
            </a:xfrm>
            <a:prstGeom prst="line">
              <a:avLst/>
            </a:prstGeom>
            <a:noFill/>
            <a:ln w="9525">
              <a:solidFill>
                <a:srgbClr val="000000"/>
              </a:solidFill>
              <a:round/>
              <a:headEnd/>
              <a:tailEnd/>
            </a:ln>
          </p:spPr>
          <p:txBody>
            <a:bodyPr/>
            <a:lstStyle/>
            <a:p>
              <a:endParaRPr lang="en-US"/>
            </a:p>
          </p:txBody>
        </p:sp>
        <p:sp>
          <p:nvSpPr>
            <p:cNvPr id="3522" name="Line 450"/>
            <p:cNvSpPr>
              <a:spLocks noChangeShapeType="1"/>
            </p:cNvSpPr>
            <p:nvPr/>
          </p:nvSpPr>
          <p:spPr bwMode="auto">
            <a:xfrm>
              <a:off x="2910" y="3410"/>
              <a:ext cx="0" cy="13"/>
            </a:xfrm>
            <a:prstGeom prst="line">
              <a:avLst/>
            </a:prstGeom>
            <a:noFill/>
            <a:ln w="9525">
              <a:solidFill>
                <a:srgbClr val="000000"/>
              </a:solidFill>
              <a:round/>
              <a:headEnd/>
              <a:tailEnd/>
            </a:ln>
          </p:spPr>
          <p:txBody>
            <a:bodyPr/>
            <a:lstStyle/>
            <a:p>
              <a:endParaRPr lang="en-US"/>
            </a:p>
          </p:txBody>
        </p:sp>
        <p:sp>
          <p:nvSpPr>
            <p:cNvPr id="3523" name="Line 451"/>
            <p:cNvSpPr>
              <a:spLocks noChangeShapeType="1"/>
            </p:cNvSpPr>
            <p:nvPr/>
          </p:nvSpPr>
          <p:spPr bwMode="auto">
            <a:xfrm>
              <a:off x="2944" y="3410"/>
              <a:ext cx="1" cy="13"/>
            </a:xfrm>
            <a:prstGeom prst="line">
              <a:avLst/>
            </a:prstGeom>
            <a:noFill/>
            <a:ln w="9525">
              <a:solidFill>
                <a:srgbClr val="000000"/>
              </a:solidFill>
              <a:round/>
              <a:headEnd/>
              <a:tailEnd/>
            </a:ln>
          </p:spPr>
          <p:txBody>
            <a:bodyPr/>
            <a:lstStyle/>
            <a:p>
              <a:endParaRPr lang="en-US"/>
            </a:p>
          </p:txBody>
        </p:sp>
        <p:sp>
          <p:nvSpPr>
            <p:cNvPr id="3524" name="Line 452"/>
            <p:cNvSpPr>
              <a:spLocks noChangeShapeType="1"/>
            </p:cNvSpPr>
            <p:nvPr/>
          </p:nvSpPr>
          <p:spPr bwMode="auto">
            <a:xfrm>
              <a:off x="2978" y="3410"/>
              <a:ext cx="1" cy="13"/>
            </a:xfrm>
            <a:prstGeom prst="line">
              <a:avLst/>
            </a:prstGeom>
            <a:noFill/>
            <a:ln w="9525">
              <a:solidFill>
                <a:srgbClr val="000000"/>
              </a:solidFill>
              <a:round/>
              <a:headEnd/>
              <a:tailEnd/>
            </a:ln>
          </p:spPr>
          <p:txBody>
            <a:bodyPr/>
            <a:lstStyle/>
            <a:p>
              <a:endParaRPr lang="en-US"/>
            </a:p>
          </p:txBody>
        </p:sp>
        <p:sp>
          <p:nvSpPr>
            <p:cNvPr id="3525" name="Line 453"/>
            <p:cNvSpPr>
              <a:spLocks noChangeShapeType="1"/>
            </p:cNvSpPr>
            <p:nvPr/>
          </p:nvSpPr>
          <p:spPr bwMode="auto">
            <a:xfrm>
              <a:off x="3014" y="3410"/>
              <a:ext cx="1" cy="13"/>
            </a:xfrm>
            <a:prstGeom prst="line">
              <a:avLst/>
            </a:prstGeom>
            <a:noFill/>
            <a:ln w="9525">
              <a:solidFill>
                <a:srgbClr val="000000"/>
              </a:solidFill>
              <a:round/>
              <a:headEnd/>
              <a:tailEnd/>
            </a:ln>
          </p:spPr>
          <p:txBody>
            <a:bodyPr/>
            <a:lstStyle/>
            <a:p>
              <a:endParaRPr lang="en-US"/>
            </a:p>
          </p:txBody>
        </p:sp>
        <p:sp>
          <p:nvSpPr>
            <p:cNvPr id="3526" name="Line 454"/>
            <p:cNvSpPr>
              <a:spLocks noChangeShapeType="1"/>
            </p:cNvSpPr>
            <p:nvPr/>
          </p:nvSpPr>
          <p:spPr bwMode="auto">
            <a:xfrm>
              <a:off x="3048" y="3410"/>
              <a:ext cx="1" cy="21"/>
            </a:xfrm>
            <a:prstGeom prst="line">
              <a:avLst/>
            </a:prstGeom>
            <a:noFill/>
            <a:ln w="9525">
              <a:solidFill>
                <a:srgbClr val="000000"/>
              </a:solidFill>
              <a:round/>
              <a:headEnd/>
              <a:tailEnd/>
            </a:ln>
          </p:spPr>
          <p:txBody>
            <a:bodyPr/>
            <a:lstStyle/>
            <a:p>
              <a:endParaRPr lang="en-US"/>
            </a:p>
          </p:txBody>
        </p:sp>
        <p:sp>
          <p:nvSpPr>
            <p:cNvPr id="3527" name="Line 455"/>
            <p:cNvSpPr>
              <a:spLocks noChangeShapeType="1"/>
            </p:cNvSpPr>
            <p:nvPr/>
          </p:nvSpPr>
          <p:spPr bwMode="auto">
            <a:xfrm>
              <a:off x="3082" y="3410"/>
              <a:ext cx="1" cy="13"/>
            </a:xfrm>
            <a:prstGeom prst="line">
              <a:avLst/>
            </a:prstGeom>
            <a:noFill/>
            <a:ln w="9525">
              <a:solidFill>
                <a:srgbClr val="000000"/>
              </a:solidFill>
              <a:round/>
              <a:headEnd/>
              <a:tailEnd/>
            </a:ln>
          </p:spPr>
          <p:txBody>
            <a:bodyPr/>
            <a:lstStyle/>
            <a:p>
              <a:endParaRPr lang="en-US"/>
            </a:p>
          </p:txBody>
        </p:sp>
        <p:sp>
          <p:nvSpPr>
            <p:cNvPr id="3528" name="Line 456"/>
            <p:cNvSpPr>
              <a:spLocks noChangeShapeType="1"/>
            </p:cNvSpPr>
            <p:nvPr/>
          </p:nvSpPr>
          <p:spPr bwMode="auto">
            <a:xfrm>
              <a:off x="1429" y="2985"/>
              <a:ext cx="636" cy="0"/>
            </a:xfrm>
            <a:prstGeom prst="line">
              <a:avLst/>
            </a:prstGeom>
            <a:noFill/>
            <a:ln w="19050">
              <a:solidFill>
                <a:schemeClr val="tx1"/>
              </a:solidFill>
              <a:round/>
              <a:headEnd/>
              <a:tailEnd type="triangle" w="med" len="med"/>
            </a:ln>
            <a:effectLst/>
          </p:spPr>
          <p:txBody>
            <a:bodyPr/>
            <a:lstStyle/>
            <a:p>
              <a:endParaRPr lang="en-US"/>
            </a:p>
          </p:txBody>
        </p:sp>
        <p:sp>
          <p:nvSpPr>
            <p:cNvPr id="3529" name="Text Box 457"/>
            <p:cNvSpPr txBox="1">
              <a:spLocks noChangeArrowheads="1"/>
            </p:cNvSpPr>
            <p:nvPr/>
          </p:nvSpPr>
          <p:spPr bwMode="auto">
            <a:xfrm>
              <a:off x="1521" y="2847"/>
              <a:ext cx="378" cy="173"/>
            </a:xfrm>
            <a:prstGeom prst="rect">
              <a:avLst/>
            </a:prstGeom>
            <a:noFill/>
            <a:ln w="9525">
              <a:noFill/>
              <a:miter lim="800000"/>
              <a:headEnd/>
              <a:tailEnd/>
            </a:ln>
            <a:effectLst/>
          </p:spPr>
          <p:txBody>
            <a:bodyPr wrap="none">
              <a:spAutoFit/>
            </a:bodyPr>
            <a:lstStyle/>
            <a:p>
              <a:r>
                <a:rPr lang="en-US" sz="1200" b="1"/>
                <a:t>Zoom</a:t>
              </a:r>
            </a:p>
          </p:txBody>
        </p:sp>
        <p:sp>
          <p:nvSpPr>
            <p:cNvPr id="3530" name="Line 458"/>
            <p:cNvSpPr>
              <a:spLocks noChangeShapeType="1"/>
            </p:cNvSpPr>
            <p:nvPr/>
          </p:nvSpPr>
          <p:spPr bwMode="auto">
            <a:xfrm flipH="1" flipV="1">
              <a:off x="2222" y="2736"/>
              <a:ext cx="163" cy="4"/>
            </a:xfrm>
            <a:prstGeom prst="line">
              <a:avLst/>
            </a:prstGeom>
            <a:noFill/>
            <a:ln w="19050">
              <a:solidFill>
                <a:schemeClr val="tx1"/>
              </a:solidFill>
              <a:round/>
              <a:headEnd/>
              <a:tailEnd type="triangle" w="med" len="med"/>
            </a:ln>
            <a:effectLst/>
          </p:spPr>
          <p:txBody>
            <a:bodyPr/>
            <a:lstStyle/>
            <a:p>
              <a:endParaRPr lang="en-US"/>
            </a:p>
          </p:txBody>
        </p:sp>
        <p:sp>
          <p:nvSpPr>
            <p:cNvPr id="3531" name="Rectangle 459"/>
            <p:cNvSpPr>
              <a:spLocks noChangeArrowheads="1"/>
            </p:cNvSpPr>
            <p:nvPr/>
          </p:nvSpPr>
          <p:spPr bwMode="auto">
            <a:xfrm>
              <a:off x="2422" y="2538"/>
              <a:ext cx="837" cy="134"/>
            </a:xfrm>
            <a:prstGeom prst="rect">
              <a:avLst/>
            </a:prstGeom>
            <a:noFill/>
            <a:ln w="9525">
              <a:noFill/>
              <a:miter lim="800000"/>
              <a:headEnd/>
              <a:tailEnd/>
            </a:ln>
          </p:spPr>
          <p:txBody>
            <a:bodyPr wrap="none" lIns="0" tIns="0" rIns="0" bIns="0">
              <a:spAutoFit/>
            </a:bodyPr>
            <a:lstStyle/>
            <a:p>
              <a:r>
                <a:rPr lang="en-US" sz="1400" b="1">
                  <a:solidFill>
                    <a:srgbClr val="000000"/>
                  </a:solidFill>
                </a:rPr>
                <a:t>265.04713 (Cal.)</a:t>
              </a:r>
              <a:endParaRPr lang="en-US" sz="1400" b="1"/>
            </a:p>
          </p:txBody>
        </p:sp>
        <p:sp>
          <p:nvSpPr>
            <p:cNvPr id="3532" name="Text Box 460"/>
            <p:cNvSpPr txBox="1">
              <a:spLocks noChangeArrowheads="1"/>
            </p:cNvSpPr>
            <p:nvPr/>
          </p:nvSpPr>
          <p:spPr bwMode="auto">
            <a:xfrm>
              <a:off x="2485" y="2801"/>
              <a:ext cx="841" cy="192"/>
            </a:xfrm>
            <a:prstGeom prst="rect">
              <a:avLst/>
            </a:prstGeom>
            <a:noFill/>
            <a:ln w="9525">
              <a:noFill/>
              <a:miter lim="800000"/>
              <a:headEnd/>
              <a:tailEnd/>
            </a:ln>
            <a:effectLst/>
          </p:spPr>
          <p:txBody>
            <a:bodyPr wrap="none">
              <a:spAutoFit/>
            </a:bodyPr>
            <a:lstStyle/>
            <a:p>
              <a:r>
                <a:rPr lang="en-US" sz="1400" b="1">
                  <a:solidFill>
                    <a:srgbClr val="FF0000"/>
                  </a:solidFill>
                </a:rPr>
                <a:t>0.00024 (Diff.)</a:t>
              </a:r>
            </a:p>
          </p:txBody>
        </p:sp>
        <p:sp>
          <p:nvSpPr>
            <p:cNvPr id="3533" name="Line 461"/>
            <p:cNvSpPr>
              <a:spLocks noChangeShapeType="1"/>
            </p:cNvSpPr>
            <p:nvPr/>
          </p:nvSpPr>
          <p:spPr bwMode="auto">
            <a:xfrm>
              <a:off x="2385" y="2829"/>
              <a:ext cx="891" cy="0"/>
            </a:xfrm>
            <a:prstGeom prst="line">
              <a:avLst/>
            </a:prstGeom>
            <a:noFill/>
            <a:ln w="19050">
              <a:solidFill>
                <a:schemeClr val="tx1"/>
              </a:solidFill>
              <a:round/>
              <a:headEnd/>
              <a:tailEnd/>
            </a:ln>
            <a:effectLst/>
          </p:spPr>
          <p:txBody>
            <a:bodyPr/>
            <a:lstStyle/>
            <a:p>
              <a:endParaRPr lang="en-US"/>
            </a:p>
          </p:txBody>
        </p:sp>
        <p:sp>
          <p:nvSpPr>
            <p:cNvPr id="3534" name="Text Box 462"/>
            <p:cNvSpPr txBox="1">
              <a:spLocks noChangeArrowheads="1"/>
            </p:cNvSpPr>
            <p:nvPr/>
          </p:nvSpPr>
          <p:spPr bwMode="auto">
            <a:xfrm>
              <a:off x="2342" y="2956"/>
              <a:ext cx="986" cy="192"/>
            </a:xfrm>
            <a:prstGeom prst="rect">
              <a:avLst/>
            </a:prstGeom>
            <a:noFill/>
            <a:ln w="9525">
              <a:noFill/>
              <a:miter lim="800000"/>
              <a:headEnd/>
              <a:tailEnd/>
            </a:ln>
            <a:effectLst/>
          </p:spPr>
          <p:txBody>
            <a:bodyPr wrap="none">
              <a:spAutoFit/>
            </a:bodyPr>
            <a:lstStyle/>
            <a:p>
              <a:r>
                <a:rPr lang="en-US" sz="1400" b="1">
                  <a:solidFill>
                    <a:srgbClr val="FF0000"/>
                  </a:solidFill>
                </a:rPr>
                <a:t>- 0.9 ppm (Error)</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723900"/>
            <a:ext cx="8763000" cy="6096000"/>
            <a:chOff x="96" y="432"/>
            <a:chExt cx="5520" cy="3840"/>
          </a:xfrm>
        </p:grpSpPr>
        <p:sp>
          <p:nvSpPr>
            <p:cNvPr id="13315" name="Freeform 3"/>
            <p:cNvSpPr>
              <a:spLocks/>
            </p:cNvSpPr>
            <p:nvPr/>
          </p:nvSpPr>
          <p:spPr bwMode="auto">
            <a:xfrm flipV="1">
              <a:off x="200" y="3800"/>
              <a:ext cx="4696" cy="47"/>
            </a:xfrm>
            <a:custGeom>
              <a:avLst/>
              <a:gdLst/>
              <a:ahLst/>
              <a:cxnLst>
                <a:cxn ang="0">
                  <a:pos x="0" y="0"/>
                </a:cxn>
                <a:cxn ang="0">
                  <a:pos x="360" y="0"/>
                </a:cxn>
                <a:cxn ang="0">
                  <a:pos x="361" y="0"/>
                </a:cxn>
              </a:cxnLst>
              <a:rect l="0" t="0" r="r" b="b"/>
              <a:pathLst>
                <a:path w="361">
                  <a:moveTo>
                    <a:pt x="0" y="0"/>
                  </a:moveTo>
                  <a:lnTo>
                    <a:pt x="360" y="0"/>
                  </a:lnTo>
                  <a:lnTo>
                    <a:pt x="361" y="0"/>
                  </a:lnTo>
                </a:path>
              </a:pathLst>
            </a:custGeom>
            <a:noFill/>
            <a:ln w="76200" cmpd="sng">
              <a:solidFill>
                <a:schemeClr val="tx1"/>
              </a:solidFill>
              <a:prstDash val="solid"/>
              <a:round/>
              <a:headEnd/>
              <a:tailEnd/>
            </a:ln>
          </p:spPr>
          <p:txBody>
            <a:bodyPr/>
            <a:lstStyle/>
            <a:p>
              <a:endParaRPr lang="en-US"/>
            </a:p>
          </p:txBody>
        </p:sp>
        <p:sp>
          <p:nvSpPr>
            <p:cNvPr id="13316" name="Rectangle 4"/>
            <p:cNvSpPr>
              <a:spLocks noChangeArrowheads="1"/>
            </p:cNvSpPr>
            <p:nvPr/>
          </p:nvSpPr>
          <p:spPr bwMode="auto">
            <a:xfrm>
              <a:off x="4608" y="3960"/>
              <a:ext cx="1008" cy="288"/>
            </a:xfrm>
            <a:prstGeom prst="rect">
              <a:avLst/>
            </a:prstGeom>
            <a:noFill/>
            <a:ln w="9525">
              <a:noFill/>
              <a:miter lim="800000"/>
              <a:headEnd/>
              <a:tailEnd/>
            </a:ln>
            <a:effectLst/>
          </p:spPr>
          <p:txBody>
            <a:bodyPr>
              <a:spAutoFit/>
            </a:bodyPr>
            <a:lstStyle/>
            <a:p>
              <a:pPr eaLnBrk="0" hangingPunct="0"/>
              <a:r>
                <a:rPr lang="en-US" sz="2400" b="1">
                  <a:solidFill>
                    <a:srgbClr val="000000"/>
                  </a:solidFill>
                </a:rPr>
                <a:t>(m/z)</a:t>
              </a:r>
              <a:r>
                <a:rPr lang="en-US" sz="3600" b="1" baseline="-25000">
                  <a:solidFill>
                    <a:srgbClr val="000000"/>
                  </a:solidFill>
                </a:rPr>
                <a:t>max</a:t>
              </a:r>
            </a:p>
          </p:txBody>
        </p:sp>
        <p:sp>
          <p:nvSpPr>
            <p:cNvPr id="13317" name="Rectangle 5"/>
            <p:cNvSpPr>
              <a:spLocks noChangeArrowheads="1"/>
            </p:cNvSpPr>
            <p:nvPr/>
          </p:nvSpPr>
          <p:spPr bwMode="auto">
            <a:xfrm>
              <a:off x="96" y="3984"/>
              <a:ext cx="960" cy="288"/>
            </a:xfrm>
            <a:prstGeom prst="rect">
              <a:avLst/>
            </a:prstGeom>
            <a:noFill/>
            <a:ln w="9525">
              <a:noFill/>
              <a:miter lim="800000"/>
              <a:headEnd/>
              <a:tailEnd/>
            </a:ln>
            <a:effectLst/>
          </p:spPr>
          <p:txBody>
            <a:bodyPr>
              <a:spAutoFit/>
            </a:bodyPr>
            <a:lstStyle/>
            <a:p>
              <a:pPr eaLnBrk="0" hangingPunct="0"/>
              <a:r>
                <a:rPr lang="en-US" sz="2400" b="1">
                  <a:solidFill>
                    <a:srgbClr val="000000"/>
                  </a:solidFill>
                </a:rPr>
                <a:t>(m/z)</a:t>
              </a:r>
              <a:r>
                <a:rPr lang="en-US" sz="3600" b="1" baseline="-25000">
                  <a:solidFill>
                    <a:srgbClr val="000000"/>
                  </a:solidFill>
                </a:rPr>
                <a:t>min</a:t>
              </a:r>
            </a:p>
          </p:txBody>
        </p:sp>
        <p:sp>
          <p:nvSpPr>
            <p:cNvPr id="13318" name="Line 6"/>
            <p:cNvSpPr>
              <a:spLocks noChangeShapeType="1"/>
            </p:cNvSpPr>
            <p:nvPr/>
          </p:nvSpPr>
          <p:spPr bwMode="auto">
            <a:xfrm>
              <a:off x="4872" y="3840"/>
              <a:ext cx="0" cy="136"/>
            </a:xfrm>
            <a:prstGeom prst="line">
              <a:avLst/>
            </a:prstGeom>
            <a:noFill/>
            <a:ln w="76200">
              <a:solidFill>
                <a:schemeClr val="tx1"/>
              </a:solidFill>
              <a:round/>
              <a:headEnd/>
              <a:tailEnd/>
            </a:ln>
            <a:effectLst/>
          </p:spPr>
          <p:txBody>
            <a:bodyPr/>
            <a:lstStyle/>
            <a:p>
              <a:endParaRPr lang="en-US"/>
            </a:p>
          </p:txBody>
        </p:sp>
        <p:sp>
          <p:nvSpPr>
            <p:cNvPr id="13319" name="Line 7"/>
            <p:cNvSpPr>
              <a:spLocks noChangeShapeType="1"/>
            </p:cNvSpPr>
            <p:nvPr/>
          </p:nvSpPr>
          <p:spPr bwMode="auto">
            <a:xfrm>
              <a:off x="432" y="3840"/>
              <a:ext cx="0" cy="136"/>
            </a:xfrm>
            <a:prstGeom prst="line">
              <a:avLst/>
            </a:prstGeom>
            <a:noFill/>
            <a:ln w="76200">
              <a:solidFill>
                <a:schemeClr val="tx1"/>
              </a:solidFill>
              <a:round/>
              <a:headEnd/>
              <a:tailEnd/>
            </a:ln>
            <a:effectLst/>
          </p:spPr>
          <p:txBody>
            <a:bodyPr/>
            <a:lstStyle/>
            <a:p>
              <a:endParaRPr lang="en-US"/>
            </a:p>
          </p:txBody>
        </p:sp>
        <p:sp>
          <p:nvSpPr>
            <p:cNvPr id="13320" name="Rectangle 8"/>
            <p:cNvSpPr>
              <a:spLocks noChangeArrowheads="1"/>
            </p:cNvSpPr>
            <p:nvPr/>
          </p:nvSpPr>
          <p:spPr bwMode="auto">
            <a:xfrm>
              <a:off x="2598" y="3936"/>
              <a:ext cx="436"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m/z</a:t>
              </a:r>
            </a:p>
          </p:txBody>
        </p:sp>
        <p:grpSp>
          <p:nvGrpSpPr>
            <p:cNvPr id="3" name="Group 9"/>
            <p:cNvGrpSpPr>
              <a:grpSpLocks/>
            </p:cNvGrpSpPr>
            <p:nvPr/>
          </p:nvGrpSpPr>
          <p:grpSpPr bwMode="auto">
            <a:xfrm>
              <a:off x="624" y="432"/>
              <a:ext cx="4129" cy="720"/>
              <a:chOff x="521" y="192"/>
              <a:chExt cx="4129" cy="720"/>
            </a:xfrm>
          </p:grpSpPr>
          <p:sp>
            <p:nvSpPr>
              <p:cNvPr id="13322" name="Rectangle 10"/>
              <p:cNvSpPr>
                <a:spLocks noChangeArrowheads="1"/>
              </p:cNvSpPr>
              <p:nvPr/>
            </p:nvSpPr>
            <p:spPr bwMode="auto">
              <a:xfrm>
                <a:off x="521" y="429"/>
                <a:ext cx="2007" cy="307"/>
              </a:xfrm>
              <a:prstGeom prst="rect">
                <a:avLst/>
              </a:prstGeom>
              <a:noFill/>
              <a:ln w="9525">
                <a:noFill/>
                <a:miter lim="800000"/>
                <a:headEnd/>
                <a:tailEnd/>
              </a:ln>
            </p:spPr>
            <p:txBody>
              <a:bodyPr wrap="none" lIns="0" tIns="0" rIns="0" bIns="0">
                <a:spAutoFit/>
              </a:bodyPr>
              <a:lstStyle/>
              <a:p>
                <a:pPr eaLnBrk="0" hangingPunct="0"/>
                <a:r>
                  <a:rPr lang="en-US" sz="3200" b="1">
                    <a:solidFill>
                      <a:srgbClr val="000000"/>
                    </a:solidFill>
                  </a:rPr>
                  <a:t>Peak Capacity =</a:t>
                </a:r>
                <a:r>
                  <a:rPr lang="en-US" sz="2400" b="1">
                    <a:solidFill>
                      <a:srgbClr val="000000"/>
                    </a:solidFill>
                  </a:rPr>
                  <a:t> </a:t>
                </a:r>
                <a:endParaRPr lang="en-US" sz="2400">
                  <a:latin typeface="Times New Roman" pitchFamily="18" charset="0"/>
                </a:endParaRPr>
              </a:p>
            </p:txBody>
          </p:sp>
          <p:sp>
            <p:nvSpPr>
              <p:cNvPr id="13323" name="Rectangle 11"/>
              <p:cNvSpPr>
                <a:spLocks noChangeArrowheads="1"/>
              </p:cNvSpPr>
              <p:nvPr/>
            </p:nvSpPr>
            <p:spPr bwMode="auto">
              <a:xfrm>
                <a:off x="3264" y="624"/>
                <a:ext cx="816" cy="288"/>
              </a:xfrm>
              <a:prstGeom prst="rect">
                <a:avLst/>
              </a:prstGeom>
              <a:noFill/>
              <a:ln w="9525">
                <a:noFill/>
                <a:miter lim="800000"/>
                <a:headEnd/>
                <a:tailEnd/>
              </a:ln>
              <a:effectLst/>
            </p:spPr>
            <p:txBody>
              <a:bodyPr>
                <a:spAutoFit/>
              </a:bodyPr>
              <a:lstStyle/>
              <a:p>
                <a:pPr eaLnBrk="0" hangingPunct="0"/>
                <a:r>
                  <a:rPr lang="en-US" sz="2400" b="1">
                    <a:solidFill>
                      <a:srgbClr val="000000"/>
                    </a:solidFill>
                    <a:sym typeface="Symbol" pitchFamily="18" charset="2"/>
                  </a:rPr>
                  <a:t></a:t>
                </a:r>
                <a:r>
                  <a:rPr lang="en-US" sz="2400" b="1">
                    <a:solidFill>
                      <a:srgbClr val="000000"/>
                    </a:solidFill>
                  </a:rPr>
                  <a:t>m</a:t>
                </a:r>
                <a:r>
                  <a:rPr lang="en-US" sz="3600" b="1" baseline="-25000">
                    <a:solidFill>
                      <a:srgbClr val="000000"/>
                    </a:solidFill>
                  </a:rPr>
                  <a:t>50%</a:t>
                </a:r>
              </a:p>
            </p:txBody>
          </p:sp>
          <p:sp>
            <p:nvSpPr>
              <p:cNvPr id="13324" name="Rectangle 12"/>
              <p:cNvSpPr>
                <a:spLocks noChangeArrowheads="1"/>
              </p:cNvSpPr>
              <p:nvPr/>
            </p:nvSpPr>
            <p:spPr bwMode="auto">
              <a:xfrm>
                <a:off x="2688" y="192"/>
                <a:ext cx="1962" cy="288"/>
              </a:xfrm>
              <a:prstGeom prst="rect">
                <a:avLst/>
              </a:prstGeom>
              <a:noFill/>
              <a:ln w="9525">
                <a:noFill/>
                <a:miter lim="800000"/>
                <a:headEnd/>
                <a:tailEnd/>
              </a:ln>
              <a:effectLst/>
            </p:spPr>
            <p:txBody>
              <a:bodyPr>
                <a:spAutoFit/>
              </a:bodyPr>
              <a:lstStyle/>
              <a:p>
                <a:pPr eaLnBrk="0" hangingPunct="0"/>
                <a:r>
                  <a:rPr lang="en-US" sz="2400" b="1">
                    <a:solidFill>
                      <a:srgbClr val="000000"/>
                    </a:solidFill>
                  </a:rPr>
                  <a:t>(m/z)</a:t>
                </a:r>
                <a:r>
                  <a:rPr lang="en-US" sz="3600" b="1" baseline="-25000">
                    <a:solidFill>
                      <a:srgbClr val="000000"/>
                    </a:solidFill>
                  </a:rPr>
                  <a:t>max</a:t>
                </a:r>
                <a:r>
                  <a:rPr lang="en-US" sz="2400" b="1">
                    <a:solidFill>
                      <a:srgbClr val="000000"/>
                    </a:solidFill>
                  </a:rPr>
                  <a:t> - (m/z)</a:t>
                </a:r>
                <a:r>
                  <a:rPr lang="en-US" sz="3600" b="1" baseline="-25000">
                    <a:solidFill>
                      <a:srgbClr val="000000"/>
                    </a:solidFill>
                  </a:rPr>
                  <a:t>min</a:t>
                </a:r>
              </a:p>
            </p:txBody>
          </p:sp>
          <p:sp>
            <p:nvSpPr>
              <p:cNvPr id="13325" name="Line 13"/>
              <p:cNvSpPr>
                <a:spLocks noChangeShapeType="1"/>
              </p:cNvSpPr>
              <p:nvPr/>
            </p:nvSpPr>
            <p:spPr bwMode="auto">
              <a:xfrm>
                <a:off x="2632" y="584"/>
                <a:ext cx="2008" cy="0"/>
              </a:xfrm>
              <a:prstGeom prst="line">
                <a:avLst/>
              </a:prstGeom>
              <a:noFill/>
              <a:ln w="76200">
                <a:solidFill>
                  <a:schemeClr val="tx1"/>
                </a:solidFill>
                <a:round/>
                <a:headEnd/>
                <a:tailEnd/>
              </a:ln>
              <a:effectLst/>
            </p:spPr>
            <p:txBody>
              <a:bodyPr/>
              <a:lstStyle/>
              <a:p>
                <a:endParaRPr lang="en-US"/>
              </a:p>
            </p:txBody>
          </p:sp>
        </p:grpSp>
        <p:grpSp>
          <p:nvGrpSpPr>
            <p:cNvPr id="4" name="Group 14"/>
            <p:cNvGrpSpPr>
              <a:grpSpLocks/>
            </p:cNvGrpSpPr>
            <p:nvPr/>
          </p:nvGrpSpPr>
          <p:grpSpPr bwMode="auto">
            <a:xfrm>
              <a:off x="96" y="1392"/>
              <a:ext cx="1152" cy="2304"/>
              <a:chOff x="2224" y="1392"/>
              <a:chExt cx="2120" cy="2304"/>
            </a:xfrm>
          </p:grpSpPr>
          <p:sp>
            <p:nvSpPr>
              <p:cNvPr id="13327" name="Freeform 15"/>
              <p:cNvSpPr>
                <a:spLocks/>
              </p:cNvSpPr>
              <p:nvPr/>
            </p:nvSpPr>
            <p:spPr bwMode="auto">
              <a:xfrm>
                <a:off x="2224" y="3680"/>
                <a:ext cx="104" cy="16"/>
              </a:xfrm>
              <a:custGeom>
                <a:avLst/>
                <a:gdLst/>
                <a:ahLst/>
                <a:cxnLst>
                  <a:cxn ang="0">
                    <a:pos x="0" y="2"/>
                  </a:cxn>
                  <a:cxn ang="0">
                    <a:pos x="12" y="0"/>
                  </a:cxn>
                  <a:cxn ang="0">
                    <a:pos x="13" y="0"/>
                  </a:cxn>
                </a:cxnLst>
                <a:rect l="0" t="0" r="r" b="b"/>
                <a:pathLst>
                  <a:path w="13" h="2">
                    <a:moveTo>
                      <a:pt x="0" y="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28" name="Freeform 16"/>
              <p:cNvSpPr>
                <a:spLocks/>
              </p:cNvSpPr>
              <p:nvPr/>
            </p:nvSpPr>
            <p:spPr bwMode="auto">
              <a:xfrm>
                <a:off x="2320" y="3648"/>
                <a:ext cx="104" cy="32"/>
              </a:xfrm>
              <a:custGeom>
                <a:avLst/>
                <a:gdLst/>
                <a:ahLst/>
                <a:cxnLst>
                  <a:cxn ang="0">
                    <a:pos x="0" y="4"/>
                  </a:cxn>
                  <a:cxn ang="0">
                    <a:pos x="12" y="0"/>
                  </a:cxn>
                  <a:cxn ang="0">
                    <a:pos x="13" y="0"/>
                  </a:cxn>
                </a:cxnLst>
                <a:rect l="0" t="0" r="r" b="b"/>
                <a:pathLst>
                  <a:path w="13" h="4">
                    <a:moveTo>
                      <a:pt x="0" y="4"/>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29" name="Freeform 17"/>
              <p:cNvSpPr>
                <a:spLocks/>
              </p:cNvSpPr>
              <p:nvPr/>
            </p:nvSpPr>
            <p:spPr bwMode="auto">
              <a:xfrm>
                <a:off x="2416" y="3608"/>
                <a:ext cx="104" cy="40"/>
              </a:xfrm>
              <a:custGeom>
                <a:avLst/>
                <a:gdLst/>
                <a:ahLst/>
                <a:cxnLst>
                  <a:cxn ang="0">
                    <a:pos x="0" y="5"/>
                  </a:cxn>
                  <a:cxn ang="0">
                    <a:pos x="12" y="0"/>
                  </a:cxn>
                  <a:cxn ang="0">
                    <a:pos x="13" y="0"/>
                  </a:cxn>
                </a:cxnLst>
                <a:rect l="0" t="0" r="r" b="b"/>
                <a:pathLst>
                  <a:path w="13" h="5">
                    <a:moveTo>
                      <a:pt x="0" y="5"/>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30" name="Freeform 18"/>
              <p:cNvSpPr>
                <a:spLocks/>
              </p:cNvSpPr>
              <p:nvPr/>
            </p:nvSpPr>
            <p:spPr bwMode="auto">
              <a:xfrm>
                <a:off x="2512" y="3552"/>
                <a:ext cx="104" cy="56"/>
              </a:xfrm>
              <a:custGeom>
                <a:avLst/>
                <a:gdLst/>
                <a:ahLst/>
                <a:cxnLst>
                  <a:cxn ang="0">
                    <a:pos x="0" y="7"/>
                  </a:cxn>
                  <a:cxn ang="0">
                    <a:pos x="12" y="0"/>
                  </a:cxn>
                  <a:cxn ang="0">
                    <a:pos x="13" y="0"/>
                  </a:cxn>
                </a:cxnLst>
                <a:rect l="0" t="0" r="r" b="b"/>
                <a:pathLst>
                  <a:path w="13" h="7">
                    <a:moveTo>
                      <a:pt x="0" y="7"/>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31" name="Freeform 19"/>
              <p:cNvSpPr>
                <a:spLocks/>
              </p:cNvSpPr>
              <p:nvPr/>
            </p:nvSpPr>
            <p:spPr bwMode="auto">
              <a:xfrm>
                <a:off x="2608" y="3464"/>
                <a:ext cx="104" cy="88"/>
              </a:xfrm>
              <a:custGeom>
                <a:avLst/>
                <a:gdLst/>
                <a:ahLst/>
                <a:cxnLst>
                  <a:cxn ang="0">
                    <a:pos x="0" y="11"/>
                  </a:cxn>
                  <a:cxn ang="0">
                    <a:pos x="12" y="0"/>
                  </a:cxn>
                  <a:cxn ang="0">
                    <a:pos x="13" y="0"/>
                  </a:cxn>
                </a:cxnLst>
                <a:rect l="0" t="0" r="r" b="b"/>
                <a:pathLst>
                  <a:path w="13" h="11">
                    <a:moveTo>
                      <a:pt x="0" y="11"/>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32" name="Freeform 20"/>
              <p:cNvSpPr>
                <a:spLocks/>
              </p:cNvSpPr>
              <p:nvPr/>
            </p:nvSpPr>
            <p:spPr bwMode="auto">
              <a:xfrm>
                <a:off x="2704" y="3312"/>
                <a:ext cx="104" cy="152"/>
              </a:xfrm>
              <a:custGeom>
                <a:avLst/>
                <a:gdLst/>
                <a:ahLst/>
                <a:cxnLst>
                  <a:cxn ang="0">
                    <a:pos x="0" y="19"/>
                  </a:cxn>
                  <a:cxn ang="0">
                    <a:pos x="12" y="0"/>
                  </a:cxn>
                  <a:cxn ang="0">
                    <a:pos x="13" y="0"/>
                  </a:cxn>
                </a:cxnLst>
                <a:rect l="0" t="0" r="r" b="b"/>
                <a:pathLst>
                  <a:path w="13" h="19">
                    <a:moveTo>
                      <a:pt x="0" y="19"/>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33" name="Freeform 21"/>
              <p:cNvSpPr>
                <a:spLocks/>
              </p:cNvSpPr>
              <p:nvPr/>
            </p:nvSpPr>
            <p:spPr bwMode="auto">
              <a:xfrm>
                <a:off x="2800" y="3056"/>
                <a:ext cx="104" cy="256"/>
              </a:xfrm>
              <a:custGeom>
                <a:avLst/>
                <a:gdLst/>
                <a:ahLst/>
                <a:cxnLst>
                  <a:cxn ang="0">
                    <a:pos x="0" y="32"/>
                  </a:cxn>
                  <a:cxn ang="0">
                    <a:pos x="12" y="0"/>
                  </a:cxn>
                  <a:cxn ang="0">
                    <a:pos x="13" y="0"/>
                  </a:cxn>
                </a:cxnLst>
                <a:rect l="0" t="0" r="r" b="b"/>
                <a:pathLst>
                  <a:path w="13" h="32">
                    <a:moveTo>
                      <a:pt x="0" y="3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34" name="Freeform 22"/>
              <p:cNvSpPr>
                <a:spLocks/>
              </p:cNvSpPr>
              <p:nvPr/>
            </p:nvSpPr>
            <p:spPr bwMode="auto">
              <a:xfrm>
                <a:off x="2896" y="2592"/>
                <a:ext cx="104" cy="464"/>
              </a:xfrm>
              <a:custGeom>
                <a:avLst/>
                <a:gdLst/>
                <a:ahLst/>
                <a:cxnLst>
                  <a:cxn ang="0">
                    <a:pos x="0" y="58"/>
                  </a:cxn>
                  <a:cxn ang="0">
                    <a:pos x="12" y="0"/>
                  </a:cxn>
                  <a:cxn ang="0">
                    <a:pos x="13" y="0"/>
                  </a:cxn>
                </a:cxnLst>
                <a:rect l="0" t="0" r="r" b="b"/>
                <a:pathLst>
                  <a:path w="13" h="58">
                    <a:moveTo>
                      <a:pt x="0" y="5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35" name="Freeform 23"/>
              <p:cNvSpPr>
                <a:spLocks/>
              </p:cNvSpPr>
              <p:nvPr/>
            </p:nvSpPr>
            <p:spPr bwMode="auto">
              <a:xfrm>
                <a:off x="2992" y="1872"/>
                <a:ext cx="104" cy="720"/>
              </a:xfrm>
              <a:custGeom>
                <a:avLst/>
                <a:gdLst/>
                <a:ahLst/>
                <a:cxnLst>
                  <a:cxn ang="0">
                    <a:pos x="0" y="90"/>
                  </a:cxn>
                  <a:cxn ang="0">
                    <a:pos x="12" y="0"/>
                  </a:cxn>
                  <a:cxn ang="0">
                    <a:pos x="13" y="0"/>
                  </a:cxn>
                </a:cxnLst>
                <a:rect l="0" t="0" r="r" b="b"/>
                <a:pathLst>
                  <a:path w="13" h="90">
                    <a:moveTo>
                      <a:pt x="0" y="90"/>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36" name="Freeform 24"/>
              <p:cNvSpPr>
                <a:spLocks/>
              </p:cNvSpPr>
              <p:nvPr/>
            </p:nvSpPr>
            <p:spPr bwMode="auto">
              <a:xfrm>
                <a:off x="3088" y="1536"/>
                <a:ext cx="104" cy="336"/>
              </a:xfrm>
              <a:custGeom>
                <a:avLst/>
                <a:gdLst/>
                <a:ahLst/>
                <a:cxnLst>
                  <a:cxn ang="0">
                    <a:pos x="0" y="42"/>
                  </a:cxn>
                  <a:cxn ang="0">
                    <a:pos x="12" y="0"/>
                  </a:cxn>
                  <a:cxn ang="0">
                    <a:pos x="13" y="0"/>
                  </a:cxn>
                </a:cxnLst>
                <a:rect l="0" t="0" r="r" b="b"/>
                <a:pathLst>
                  <a:path w="13" h="42">
                    <a:moveTo>
                      <a:pt x="0" y="4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37" name="Freeform 25"/>
              <p:cNvSpPr>
                <a:spLocks/>
              </p:cNvSpPr>
              <p:nvPr/>
            </p:nvSpPr>
            <p:spPr bwMode="auto">
              <a:xfrm>
                <a:off x="3184" y="1392"/>
                <a:ext cx="104" cy="144"/>
              </a:xfrm>
              <a:custGeom>
                <a:avLst/>
                <a:gdLst/>
                <a:ahLst/>
                <a:cxnLst>
                  <a:cxn ang="0">
                    <a:pos x="0" y="18"/>
                  </a:cxn>
                  <a:cxn ang="0">
                    <a:pos x="12" y="0"/>
                  </a:cxn>
                  <a:cxn ang="0">
                    <a:pos x="13" y="0"/>
                  </a:cxn>
                </a:cxnLst>
                <a:rect l="0" t="0" r="r" b="b"/>
                <a:pathLst>
                  <a:path w="13" h="18">
                    <a:moveTo>
                      <a:pt x="0" y="1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38" name="Freeform 26"/>
              <p:cNvSpPr>
                <a:spLocks/>
              </p:cNvSpPr>
              <p:nvPr/>
            </p:nvSpPr>
            <p:spPr bwMode="auto">
              <a:xfrm>
                <a:off x="3280" y="1392"/>
                <a:ext cx="104" cy="144"/>
              </a:xfrm>
              <a:custGeom>
                <a:avLst/>
                <a:gdLst/>
                <a:ahLst/>
                <a:cxnLst>
                  <a:cxn ang="0">
                    <a:pos x="0" y="0"/>
                  </a:cxn>
                  <a:cxn ang="0">
                    <a:pos x="12" y="18"/>
                  </a:cxn>
                  <a:cxn ang="0">
                    <a:pos x="13" y="18"/>
                  </a:cxn>
                </a:cxnLst>
                <a:rect l="0" t="0" r="r" b="b"/>
                <a:pathLst>
                  <a:path w="13" h="18">
                    <a:moveTo>
                      <a:pt x="0" y="0"/>
                    </a:moveTo>
                    <a:lnTo>
                      <a:pt x="12" y="18"/>
                    </a:lnTo>
                    <a:lnTo>
                      <a:pt x="13" y="18"/>
                    </a:lnTo>
                  </a:path>
                </a:pathLst>
              </a:custGeom>
              <a:noFill/>
              <a:ln w="76200" cmpd="sng">
                <a:solidFill>
                  <a:srgbClr val="000000"/>
                </a:solidFill>
                <a:prstDash val="solid"/>
                <a:round/>
                <a:headEnd/>
                <a:tailEnd/>
              </a:ln>
            </p:spPr>
            <p:txBody>
              <a:bodyPr/>
              <a:lstStyle/>
              <a:p>
                <a:endParaRPr lang="en-US"/>
              </a:p>
            </p:txBody>
          </p:sp>
          <p:sp>
            <p:nvSpPr>
              <p:cNvPr id="13339" name="Freeform 27"/>
              <p:cNvSpPr>
                <a:spLocks/>
              </p:cNvSpPr>
              <p:nvPr/>
            </p:nvSpPr>
            <p:spPr bwMode="auto">
              <a:xfrm>
                <a:off x="3376" y="1536"/>
                <a:ext cx="104" cy="336"/>
              </a:xfrm>
              <a:custGeom>
                <a:avLst/>
                <a:gdLst/>
                <a:ahLst/>
                <a:cxnLst>
                  <a:cxn ang="0">
                    <a:pos x="0" y="0"/>
                  </a:cxn>
                  <a:cxn ang="0">
                    <a:pos x="12" y="42"/>
                  </a:cxn>
                  <a:cxn ang="0">
                    <a:pos x="13" y="42"/>
                  </a:cxn>
                </a:cxnLst>
                <a:rect l="0" t="0" r="r" b="b"/>
                <a:pathLst>
                  <a:path w="13" h="42">
                    <a:moveTo>
                      <a:pt x="0" y="0"/>
                    </a:moveTo>
                    <a:lnTo>
                      <a:pt x="12" y="42"/>
                    </a:lnTo>
                    <a:lnTo>
                      <a:pt x="13" y="42"/>
                    </a:lnTo>
                  </a:path>
                </a:pathLst>
              </a:custGeom>
              <a:noFill/>
              <a:ln w="76200" cmpd="sng">
                <a:solidFill>
                  <a:srgbClr val="000000"/>
                </a:solidFill>
                <a:prstDash val="solid"/>
                <a:round/>
                <a:headEnd/>
                <a:tailEnd/>
              </a:ln>
            </p:spPr>
            <p:txBody>
              <a:bodyPr/>
              <a:lstStyle/>
              <a:p>
                <a:endParaRPr lang="en-US"/>
              </a:p>
            </p:txBody>
          </p:sp>
          <p:sp>
            <p:nvSpPr>
              <p:cNvPr id="13340" name="Freeform 28"/>
              <p:cNvSpPr>
                <a:spLocks/>
              </p:cNvSpPr>
              <p:nvPr/>
            </p:nvSpPr>
            <p:spPr bwMode="auto">
              <a:xfrm>
                <a:off x="3472" y="1872"/>
                <a:ext cx="104" cy="720"/>
              </a:xfrm>
              <a:custGeom>
                <a:avLst/>
                <a:gdLst/>
                <a:ahLst/>
                <a:cxnLst>
                  <a:cxn ang="0">
                    <a:pos x="0" y="0"/>
                  </a:cxn>
                  <a:cxn ang="0">
                    <a:pos x="12" y="90"/>
                  </a:cxn>
                  <a:cxn ang="0">
                    <a:pos x="13" y="90"/>
                  </a:cxn>
                </a:cxnLst>
                <a:rect l="0" t="0" r="r" b="b"/>
                <a:pathLst>
                  <a:path w="13" h="90">
                    <a:moveTo>
                      <a:pt x="0" y="0"/>
                    </a:moveTo>
                    <a:lnTo>
                      <a:pt x="12" y="90"/>
                    </a:lnTo>
                    <a:lnTo>
                      <a:pt x="13" y="90"/>
                    </a:lnTo>
                  </a:path>
                </a:pathLst>
              </a:custGeom>
              <a:noFill/>
              <a:ln w="76200" cmpd="sng">
                <a:solidFill>
                  <a:srgbClr val="000000"/>
                </a:solidFill>
                <a:prstDash val="solid"/>
                <a:round/>
                <a:headEnd/>
                <a:tailEnd/>
              </a:ln>
            </p:spPr>
            <p:txBody>
              <a:bodyPr/>
              <a:lstStyle/>
              <a:p>
                <a:endParaRPr lang="en-US"/>
              </a:p>
            </p:txBody>
          </p:sp>
          <p:sp>
            <p:nvSpPr>
              <p:cNvPr id="13341" name="Freeform 29"/>
              <p:cNvSpPr>
                <a:spLocks/>
              </p:cNvSpPr>
              <p:nvPr/>
            </p:nvSpPr>
            <p:spPr bwMode="auto">
              <a:xfrm>
                <a:off x="3568" y="2592"/>
                <a:ext cx="104" cy="464"/>
              </a:xfrm>
              <a:custGeom>
                <a:avLst/>
                <a:gdLst/>
                <a:ahLst/>
                <a:cxnLst>
                  <a:cxn ang="0">
                    <a:pos x="0" y="0"/>
                  </a:cxn>
                  <a:cxn ang="0">
                    <a:pos x="12" y="58"/>
                  </a:cxn>
                  <a:cxn ang="0">
                    <a:pos x="13" y="58"/>
                  </a:cxn>
                </a:cxnLst>
                <a:rect l="0" t="0" r="r" b="b"/>
                <a:pathLst>
                  <a:path w="13" h="58">
                    <a:moveTo>
                      <a:pt x="0" y="0"/>
                    </a:moveTo>
                    <a:lnTo>
                      <a:pt x="12" y="58"/>
                    </a:lnTo>
                    <a:lnTo>
                      <a:pt x="13" y="58"/>
                    </a:lnTo>
                  </a:path>
                </a:pathLst>
              </a:custGeom>
              <a:noFill/>
              <a:ln w="76200" cmpd="sng">
                <a:solidFill>
                  <a:srgbClr val="000000"/>
                </a:solidFill>
                <a:prstDash val="solid"/>
                <a:round/>
                <a:headEnd/>
                <a:tailEnd/>
              </a:ln>
            </p:spPr>
            <p:txBody>
              <a:bodyPr/>
              <a:lstStyle/>
              <a:p>
                <a:endParaRPr lang="en-US"/>
              </a:p>
            </p:txBody>
          </p:sp>
          <p:sp>
            <p:nvSpPr>
              <p:cNvPr id="13342" name="Freeform 30"/>
              <p:cNvSpPr>
                <a:spLocks/>
              </p:cNvSpPr>
              <p:nvPr/>
            </p:nvSpPr>
            <p:spPr bwMode="auto">
              <a:xfrm>
                <a:off x="3664" y="3056"/>
                <a:ext cx="104" cy="256"/>
              </a:xfrm>
              <a:custGeom>
                <a:avLst/>
                <a:gdLst/>
                <a:ahLst/>
                <a:cxnLst>
                  <a:cxn ang="0">
                    <a:pos x="0" y="0"/>
                  </a:cxn>
                  <a:cxn ang="0">
                    <a:pos x="12" y="32"/>
                  </a:cxn>
                  <a:cxn ang="0">
                    <a:pos x="13" y="32"/>
                  </a:cxn>
                </a:cxnLst>
                <a:rect l="0" t="0" r="r" b="b"/>
                <a:pathLst>
                  <a:path w="13" h="32">
                    <a:moveTo>
                      <a:pt x="0" y="0"/>
                    </a:moveTo>
                    <a:lnTo>
                      <a:pt x="12" y="32"/>
                    </a:lnTo>
                    <a:lnTo>
                      <a:pt x="13" y="32"/>
                    </a:lnTo>
                  </a:path>
                </a:pathLst>
              </a:custGeom>
              <a:noFill/>
              <a:ln w="76200" cmpd="sng">
                <a:solidFill>
                  <a:srgbClr val="000000"/>
                </a:solidFill>
                <a:prstDash val="solid"/>
                <a:round/>
                <a:headEnd/>
                <a:tailEnd/>
              </a:ln>
            </p:spPr>
            <p:txBody>
              <a:bodyPr/>
              <a:lstStyle/>
              <a:p>
                <a:endParaRPr lang="en-US"/>
              </a:p>
            </p:txBody>
          </p:sp>
          <p:sp>
            <p:nvSpPr>
              <p:cNvPr id="13343" name="Freeform 31"/>
              <p:cNvSpPr>
                <a:spLocks/>
              </p:cNvSpPr>
              <p:nvPr/>
            </p:nvSpPr>
            <p:spPr bwMode="auto">
              <a:xfrm>
                <a:off x="3760" y="3312"/>
                <a:ext cx="104" cy="152"/>
              </a:xfrm>
              <a:custGeom>
                <a:avLst/>
                <a:gdLst/>
                <a:ahLst/>
                <a:cxnLst>
                  <a:cxn ang="0">
                    <a:pos x="0" y="0"/>
                  </a:cxn>
                  <a:cxn ang="0">
                    <a:pos x="12" y="19"/>
                  </a:cxn>
                  <a:cxn ang="0">
                    <a:pos x="13" y="19"/>
                  </a:cxn>
                </a:cxnLst>
                <a:rect l="0" t="0" r="r" b="b"/>
                <a:pathLst>
                  <a:path w="13" h="19">
                    <a:moveTo>
                      <a:pt x="0" y="0"/>
                    </a:moveTo>
                    <a:lnTo>
                      <a:pt x="12" y="19"/>
                    </a:lnTo>
                    <a:lnTo>
                      <a:pt x="13" y="19"/>
                    </a:lnTo>
                  </a:path>
                </a:pathLst>
              </a:custGeom>
              <a:noFill/>
              <a:ln w="76200" cmpd="sng">
                <a:solidFill>
                  <a:srgbClr val="000000"/>
                </a:solidFill>
                <a:prstDash val="solid"/>
                <a:round/>
                <a:headEnd/>
                <a:tailEnd/>
              </a:ln>
            </p:spPr>
            <p:txBody>
              <a:bodyPr/>
              <a:lstStyle/>
              <a:p>
                <a:endParaRPr lang="en-US"/>
              </a:p>
            </p:txBody>
          </p:sp>
          <p:sp>
            <p:nvSpPr>
              <p:cNvPr id="13344" name="Freeform 32"/>
              <p:cNvSpPr>
                <a:spLocks/>
              </p:cNvSpPr>
              <p:nvPr/>
            </p:nvSpPr>
            <p:spPr bwMode="auto">
              <a:xfrm>
                <a:off x="3856" y="3464"/>
                <a:ext cx="104" cy="88"/>
              </a:xfrm>
              <a:custGeom>
                <a:avLst/>
                <a:gdLst/>
                <a:ahLst/>
                <a:cxnLst>
                  <a:cxn ang="0">
                    <a:pos x="0" y="0"/>
                  </a:cxn>
                  <a:cxn ang="0">
                    <a:pos x="12" y="11"/>
                  </a:cxn>
                  <a:cxn ang="0">
                    <a:pos x="13" y="11"/>
                  </a:cxn>
                </a:cxnLst>
                <a:rect l="0" t="0" r="r" b="b"/>
                <a:pathLst>
                  <a:path w="13" h="11">
                    <a:moveTo>
                      <a:pt x="0" y="0"/>
                    </a:moveTo>
                    <a:lnTo>
                      <a:pt x="12" y="11"/>
                    </a:lnTo>
                    <a:lnTo>
                      <a:pt x="13" y="11"/>
                    </a:lnTo>
                  </a:path>
                </a:pathLst>
              </a:custGeom>
              <a:noFill/>
              <a:ln w="76200" cmpd="sng">
                <a:solidFill>
                  <a:srgbClr val="000000"/>
                </a:solidFill>
                <a:prstDash val="solid"/>
                <a:round/>
                <a:headEnd/>
                <a:tailEnd/>
              </a:ln>
            </p:spPr>
            <p:txBody>
              <a:bodyPr/>
              <a:lstStyle/>
              <a:p>
                <a:endParaRPr lang="en-US"/>
              </a:p>
            </p:txBody>
          </p:sp>
          <p:sp>
            <p:nvSpPr>
              <p:cNvPr id="13345" name="Freeform 33"/>
              <p:cNvSpPr>
                <a:spLocks/>
              </p:cNvSpPr>
              <p:nvPr/>
            </p:nvSpPr>
            <p:spPr bwMode="auto">
              <a:xfrm>
                <a:off x="3952" y="3552"/>
                <a:ext cx="104" cy="56"/>
              </a:xfrm>
              <a:custGeom>
                <a:avLst/>
                <a:gdLst/>
                <a:ahLst/>
                <a:cxnLst>
                  <a:cxn ang="0">
                    <a:pos x="0" y="0"/>
                  </a:cxn>
                  <a:cxn ang="0">
                    <a:pos x="12" y="7"/>
                  </a:cxn>
                  <a:cxn ang="0">
                    <a:pos x="13" y="7"/>
                  </a:cxn>
                </a:cxnLst>
                <a:rect l="0" t="0" r="r" b="b"/>
                <a:pathLst>
                  <a:path w="13" h="7">
                    <a:moveTo>
                      <a:pt x="0" y="0"/>
                    </a:moveTo>
                    <a:lnTo>
                      <a:pt x="12" y="7"/>
                    </a:lnTo>
                    <a:lnTo>
                      <a:pt x="13" y="7"/>
                    </a:lnTo>
                  </a:path>
                </a:pathLst>
              </a:custGeom>
              <a:noFill/>
              <a:ln w="76200" cmpd="sng">
                <a:solidFill>
                  <a:srgbClr val="000000"/>
                </a:solidFill>
                <a:prstDash val="solid"/>
                <a:round/>
                <a:headEnd/>
                <a:tailEnd/>
              </a:ln>
            </p:spPr>
            <p:txBody>
              <a:bodyPr/>
              <a:lstStyle/>
              <a:p>
                <a:endParaRPr lang="en-US"/>
              </a:p>
            </p:txBody>
          </p:sp>
          <p:sp>
            <p:nvSpPr>
              <p:cNvPr id="13346" name="Freeform 34"/>
              <p:cNvSpPr>
                <a:spLocks/>
              </p:cNvSpPr>
              <p:nvPr/>
            </p:nvSpPr>
            <p:spPr bwMode="auto">
              <a:xfrm>
                <a:off x="4048" y="3608"/>
                <a:ext cx="104" cy="40"/>
              </a:xfrm>
              <a:custGeom>
                <a:avLst/>
                <a:gdLst/>
                <a:ahLst/>
                <a:cxnLst>
                  <a:cxn ang="0">
                    <a:pos x="0" y="0"/>
                  </a:cxn>
                  <a:cxn ang="0">
                    <a:pos x="12" y="5"/>
                  </a:cxn>
                  <a:cxn ang="0">
                    <a:pos x="13" y="5"/>
                  </a:cxn>
                </a:cxnLst>
                <a:rect l="0" t="0" r="r" b="b"/>
                <a:pathLst>
                  <a:path w="13" h="5">
                    <a:moveTo>
                      <a:pt x="0" y="0"/>
                    </a:moveTo>
                    <a:lnTo>
                      <a:pt x="12" y="5"/>
                    </a:lnTo>
                    <a:lnTo>
                      <a:pt x="13" y="5"/>
                    </a:lnTo>
                  </a:path>
                </a:pathLst>
              </a:custGeom>
              <a:noFill/>
              <a:ln w="76200" cmpd="sng">
                <a:solidFill>
                  <a:srgbClr val="000000"/>
                </a:solidFill>
                <a:prstDash val="solid"/>
                <a:round/>
                <a:headEnd/>
                <a:tailEnd/>
              </a:ln>
            </p:spPr>
            <p:txBody>
              <a:bodyPr/>
              <a:lstStyle/>
              <a:p>
                <a:endParaRPr lang="en-US"/>
              </a:p>
            </p:txBody>
          </p:sp>
          <p:sp>
            <p:nvSpPr>
              <p:cNvPr id="13347" name="Freeform 35"/>
              <p:cNvSpPr>
                <a:spLocks/>
              </p:cNvSpPr>
              <p:nvPr/>
            </p:nvSpPr>
            <p:spPr bwMode="auto">
              <a:xfrm>
                <a:off x="4144" y="3648"/>
                <a:ext cx="104" cy="32"/>
              </a:xfrm>
              <a:custGeom>
                <a:avLst/>
                <a:gdLst/>
                <a:ahLst/>
                <a:cxnLst>
                  <a:cxn ang="0">
                    <a:pos x="0" y="0"/>
                  </a:cxn>
                  <a:cxn ang="0">
                    <a:pos x="12" y="4"/>
                  </a:cxn>
                  <a:cxn ang="0">
                    <a:pos x="13" y="4"/>
                  </a:cxn>
                </a:cxnLst>
                <a:rect l="0" t="0" r="r" b="b"/>
                <a:pathLst>
                  <a:path w="13" h="4">
                    <a:moveTo>
                      <a:pt x="0" y="0"/>
                    </a:moveTo>
                    <a:lnTo>
                      <a:pt x="12" y="4"/>
                    </a:lnTo>
                    <a:lnTo>
                      <a:pt x="13" y="4"/>
                    </a:lnTo>
                  </a:path>
                </a:pathLst>
              </a:custGeom>
              <a:noFill/>
              <a:ln w="76200" cmpd="sng">
                <a:solidFill>
                  <a:srgbClr val="000000"/>
                </a:solidFill>
                <a:prstDash val="solid"/>
                <a:round/>
                <a:headEnd/>
                <a:tailEnd/>
              </a:ln>
            </p:spPr>
            <p:txBody>
              <a:bodyPr/>
              <a:lstStyle/>
              <a:p>
                <a:endParaRPr lang="en-US"/>
              </a:p>
            </p:txBody>
          </p:sp>
          <p:sp>
            <p:nvSpPr>
              <p:cNvPr id="13348" name="Freeform 36"/>
              <p:cNvSpPr>
                <a:spLocks/>
              </p:cNvSpPr>
              <p:nvPr/>
            </p:nvSpPr>
            <p:spPr bwMode="auto">
              <a:xfrm>
                <a:off x="4240" y="3680"/>
                <a:ext cx="104" cy="16"/>
              </a:xfrm>
              <a:custGeom>
                <a:avLst/>
                <a:gdLst/>
                <a:ahLst/>
                <a:cxnLst>
                  <a:cxn ang="0">
                    <a:pos x="0" y="0"/>
                  </a:cxn>
                  <a:cxn ang="0">
                    <a:pos x="12" y="2"/>
                  </a:cxn>
                  <a:cxn ang="0">
                    <a:pos x="13" y="2"/>
                  </a:cxn>
                </a:cxnLst>
                <a:rect l="0" t="0" r="r" b="b"/>
                <a:pathLst>
                  <a:path w="13" h="2">
                    <a:moveTo>
                      <a:pt x="0" y="0"/>
                    </a:moveTo>
                    <a:lnTo>
                      <a:pt x="12" y="2"/>
                    </a:lnTo>
                    <a:lnTo>
                      <a:pt x="13" y="2"/>
                    </a:lnTo>
                  </a:path>
                </a:pathLst>
              </a:custGeom>
              <a:noFill/>
              <a:ln w="76200" cmpd="sng">
                <a:solidFill>
                  <a:srgbClr val="000000"/>
                </a:solidFill>
                <a:prstDash val="solid"/>
                <a:round/>
                <a:headEnd/>
                <a:tailEnd/>
              </a:ln>
            </p:spPr>
            <p:txBody>
              <a:bodyPr/>
              <a:lstStyle/>
              <a:p>
                <a:endParaRPr lang="en-US"/>
              </a:p>
            </p:txBody>
          </p:sp>
          <p:sp>
            <p:nvSpPr>
              <p:cNvPr id="13349" name="Freeform 37"/>
              <p:cNvSpPr>
                <a:spLocks/>
              </p:cNvSpPr>
              <p:nvPr/>
            </p:nvSpPr>
            <p:spPr bwMode="auto">
              <a:xfrm>
                <a:off x="2416"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350" name="Freeform 38"/>
              <p:cNvSpPr>
                <a:spLocks/>
              </p:cNvSpPr>
              <p:nvPr/>
            </p:nvSpPr>
            <p:spPr bwMode="auto">
              <a:xfrm>
                <a:off x="280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351" name="Freeform 39"/>
              <p:cNvSpPr>
                <a:spLocks/>
              </p:cNvSpPr>
              <p:nvPr/>
            </p:nvSpPr>
            <p:spPr bwMode="auto">
              <a:xfrm>
                <a:off x="3280" y="139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352" name="Freeform 40"/>
              <p:cNvSpPr>
                <a:spLocks/>
              </p:cNvSpPr>
              <p:nvPr/>
            </p:nvSpPr>
            <p:spPr bwMode="auto">
              <a:xfrm>
                <a:off x="376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353" name="Freeform 41"/>
              <p:cNvSpPr>
                <a:spLocks/>
              </p:cNvSpPr>
              <p:nvPr/>
            </p:nvSpPr>
            <p:spPr bwMode="auto">
              <a:xfrm>
                <a:off x="4144"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grpSp>
        <p:grpSp>
          <p:nvGrpSpPr>
            <p:cNvPr id="5" name="Group 42"/>
            <p:cNvGrpSpPr>
              <a:grpSpLocks/>
            </p:cNvGrpSpPr>
            <p:nvPr/>
          </p:nvGrpSpPr>
          <p:grpSpPr bwMode="auto">
            <a:xfrm>
              <a:off x="424" y="1392"/>
              <a:ext cx="1152" cy="2304"/>
              <a:chOff x="2224" y="1392"/>
              <a:chExt cx="2120" cy="2304"/>
            </a:xfrm>
          </p:grpSpPr>
          <p:sp>
            <p:nvSpPr>
              <p:cNvPr id="13355" name="Freeform 43"/>
              <p:cNvSpPr>
                <a:spLocks/>
              </p:cNvSpPr>
              <p:nvPr/>
            </p:nvSpPr>
            <p:spPr bwMode="auto">
              <a:xfrm>
                <a:off x="2224" y="3680"/>
                <a:ext cx="104" cy="16"/>
              </a:xfrm>
              <a:custGeom>
                <a:avLst/>
                <a:gdLst/>
                <a:ahLst/>
                <a:cxnLst>
                  <a:cxn ang="0">
                    <a:pos x="0" y="2"/>
                  </a:cxn>
                  <a:cxn ang="0">
                    <a:pos x="12" y="0"/>
                  </a:cxn>
                  <a:cxn ang="0">
                    <a:pos x="13" y="0"/>
                  </a:cxn>
                </a:cxnLst>
                <a:rect l="0" t="0" r="r" b="b"/>
                <a:pathLst>
                  <a:path w="13" h="2">
                    <a:moveTo>
                      <a:pt x="0" y="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56" name="Freeform 44"/>
              <p:cNvSpPr>
                <a:spLocks/>
              </p:cNvSpPr>
              <p:nvPr/>
            </p:nvSpPr>
            <p:spPr bwMode="auto">
              <a:xfrm>
                <a:off x="2320" y="3648"/>
                <a:ext cx="104" cy="32"/>
              </a:xfrm>
              <a:custGeom>
                <a:avLst/>
                <a:gdLst/>
                <a:ahLst/>
                <a:cxnLst>
                  <a:cxn ang="0">
                    <a:pos x="0" y="4"/>
                  </a:cxn>
                  <a:cxn ang="0">
                    <a:pos x="12" y="0"/>
                  </a:cxn>
                  <a:cxn ang="0">
                    <a:pos x="13" y="0"/>
                  </a:cxn>
                </a:cxnLst>
                <a:rect l="0" t="0" r="r" b="b"/>
                <a:pathLst>
                  <a:path w="13" h="4">
                    <a:moveTo>
                      <a:pt x="0" y="4"/>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57" name="Freeform 45"/>
              <p:cNvSpPr>
                <a:spLocks/>
              </p:cNvSpPr>
              <p:nvPr/>
            </p:nvSpPr>
            <p:spPr bwMode="auto">
              <a:xfrm>
                <a:off x="2416" y="3608"/>
                <a:ext cx="104" cy="40"/>
              </a:xfrm>
              <a:custGeom>
                <a:avLst/>
                <a:gdLst/>
                <a:ahLst/>
                <a:cxnLst>
                  <a:cxn ang="0">
                    <a:pos x="0" y="5"/>
                  </a:cxn>
                  <a:cxn ang="0">
                    <a:pos x="12" y="0"/>
                  </a:cxn>
                  <a:cxn ang="0">
                    <a:pos x="13" y="0"/>
                  </a:cxn>
                </a:cxnLst>
                <a:rect l="0" t="0" r="r" b="b"/>
                <a:pathLst>
                  <a:path w="13" h="5">
                    <a:moveTo>
                      <a:pt x="0" y="5"/>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58" name="Freeform 46"/>
              <p:cNvSpPr>
                <a:spLocks/>
              </p:cNvSpPr>
              <p:nvPr/>
            </p:nvSpPr>
            <p:spPr bwMode="auto">
              <a:xfrm>
                <a:off x="2512" y="3552"/>
                <a:ext cx="104" cy="56"/>
              </a:xfrm>
              <a:custGeom>
                <a:avLst/>
                <a:gdLst/>
                <a:ahLst/>
                <a:cxnLst>
                  <a:cxn ang="0">
                    <a:pos x="0" y="7"/>
                  </a:cxn>
                  <a:cxn ang="0">
                    <a:pos x="12" y="0"/>
                  </a:cxn>
                  <a:cxn ang="0">
                    <a:pos x="13" y="0"/>
                  </a:cxn>
                </a:cxnLst>
                <a:rect l="0" t="0" r="r" b="b"/>
                <a:pathLst>
                  <a:path w="13" h="7">
                    <a:moveTo>
                      <a:pt x="0" y="7"/>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59" name="Freeform 47"/>
              <p:cNvSpPr>
                <a:spLocks/>
              </p:cNvSpPr>
              <p:nvPr/>
            </p:nvSpPr>
            <p:spPr bwMode="auto">
              <a:xfrm>
                <a:off x="2608" y="3464"/>
                <a:ext cx="104" cy="88"/>
              </a:xfrm>
              <a:custGeom>
                <a:avLst/>
                <a:gdLst/>
                <a:ahLst/>
                <a:cxnLst>
                  <a:cxn ang="0">
                    <a:pos x="0" y="11"/>
                  </a:cxn>
                  <a:cxn ang="0">
                    <a:pos x="12" y="0"/>
                  </a:cxn>
                  <a:cxn ang="0">
                    <a:pos x="13" y="0"/>
                  </a:cxn>
                </a:cxnLst>
                <a:rect l="0" t="0" r="r" b="b"/>
                <a:pathLst>
                  <a:path w="13" h="11">
                    <a:moveTo>
                      <a:pt x="0" y="11"/>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60" name="Freeform 48"/>
              <p:cNvSpPr>
                <a:spLocks/>
              </p:cNvSpPr>
              <p:nvPr/>
            </p:nvSpPr>
            <p:spPr bwMode="auto">
              <a:xfrm>
                <a:off x="2704" y="3312"/>
                <a:ext cx="104" cy="152"/>
              </a:xfrm>
              <a:custGeom>
                <a:avLst/>
                <a:gdLst/>
                <a:ahLst/>
                <a:cxnLst>
                  <a:cxn ang="0">
                    <a:pos x="0" y="19"/>
                  </a:cxn>
                  <a:cxn ang="0">
                    <a:pos x="12" y="0"/>
                  </a:cxn>
                  <a:cxn ang="0">
                    <a:pos x="13" y="0"/>
                  </a:cxn>
                </a:cxnLst>
                <a:rect l="0" t="0" r="r" b="b"/>
                <a:pathLst>
                  <a:path w="13" h="19">
                    <a:moveTo>
                      <a:pt x="0" y="19"/>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61" name="Freeform 49"/>
              <p:cNvSpPr>
                <a:spLocks/>
              </p:cNvSpPr>
              <p:nvPr/>
            </p:nvSpPr>
            <p:spPr bwMode="auto">
              <a:xfrm>
                <a:off x="2800" y="3056"/>
                <a:ext cx="104" cy="256"/>
              </a:xfrm>
              <a:custGeom>
                <a:avLst/>
                <a:gdLst/>
                <a:ahLst/>
                <a:cxnLst>
                  <a:cxn ang="0">
                    <a:pos x="0" y="32"/>
                  </a:cxn>
                  <a:cxn ang="0">
                    <a:pos x="12" y="0"/>
                  </a:cxn>
                  <a:cxn ang="0">
                    <a:pos x="13" y="0"/>
                  </a:cxn>
                </a:cxnLst>
                <a:rect l="0" t="0" r="r" b="b"/>
                <a:pathLst>
                  <a:path w="13" h="32">
                    <a:moveTo>
                      <a:pt x="0" y="3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62" name="Freeform 50"/>
              <p:cNvSpPr>
                <a:spLocks/>
              </p:cNvSpPr>
              <p:nvPr/>
            </p:nvSpPr>
            <p:spPr bwMode="auto">
              <a:xfrm>
                <a:off x="2896" y="2592"/>
                <a:ext cx="104" cy="464"/>
              </a:xfrm>
              <a:custGeom>
                <a:avLst/>
                <a:gdLst/>
                <a:ahLst/>
                <a:cxnLst>
                  <a:cxn ang="0">
                    <a:pos x="0" y="58"/>
                  </a:cxn>
                  <a:cxn ang="0">
                    <a:pos x="12" y="0"/>
                  </a:cxn>
                  <a:cxn ang="0">
                    <a:pos x="13" y="0"/>
                  </a:cxn>
                </a:cxnLst>
                <a:rect l="0" t="0" r="r" b="b"/>
                <a:pathLst>
                  <a:path w="13" h="58">
                    <a:moveTo>
                      <a:pt x="0" y="5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63" name="Freeform 51"/>
              <p:cNvSpPr>
                <a:spLocks/>
              </p:cNvSpPr>
              <p:nvPr/>
            </p:nvSpPr>
            <p:spPr bwMode="auto">
              <a:xfrm>
                <a:off x="2992" y="1872"/>
                <a:ext cx="104" cy="720"/>
              </a:xfrm>
              <a:custGeom>
                <a:avLst/>
                <a:gdLst/>
                <a:ahLst/>
                <a:cxnLst>
                  <a:cxn ang="0">
                    <a:pos x="0" y="90"/>
                  </a:cxn>
                  <a:cxn ang="0">
                    <a:pos x="12" y="0"/>
                  </a:cxn>
                  <a:cxn ang="0">
                    <a:pos x="13" y="0"/>
                  </a:cxn>
                </a:cxnLst>
                <a:rect l="0" t="0" r="r" b="b"/>
                <a:pathLst>
                  <a:path w="13" h="90">
                    <a:moveTo>
                      <a:pt x="0" y="90"/>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64" name="Freeform 52"/>
              <p:cNvSpPr>
                <a:spLocks/>
              </p:cNvSpPr>
              <p:nvPr/>
            </p:nvSpPr>
            <p:spPr bwMode="auto">
              <a:xfrm>
                <a:off x="3088" y="1536"/>
                <a:ext cx="104" cy="336"/>
              </a:xfrm>
              <a:custGeom>
                <a:avLst/>
                <a:gdLst/>
                <a:ahLst/>
                <a:cxnLst>
                  <a:cxn ang="0">
                    <a:pos x="0" y="42"/>
                  </a:cxn>
                  <a:cxn ang="0">
                    <a:pos x="12" y="0"/>
                  </a:cxn>
                  <a:cxn ang="0">
                    <a:pos x="13" y="0"/>
                  </a:cxn>
                </a:cxnLst>
                <a:rect l="0" t="0" r="r" b="b"/>
                <a:pathLst>
                  <a:path w="13" h="42">
                    <a:moveTo>
                      <a:pt x="0" y="4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65" name="Freeform 53"/>
              <p:cNvSpPr>
                <a:spLocks/>
              </p:cNvSpPr>
              <p:nvPr/>
            </p:nvSpPr>
            <p:spPr bwMode="auto">
              <a:xfrm>
                <a:off x="3184" y="1392"/>
                <a:ext cx="104" cy="144"/>
              </a:xfrm>
              <a:custGeom>
                <a:avLst/>
                <a:gdLst/>
                <a:ahLst/>
                <a:cxnLst>
                  <a:cxn ang="0">
                    <a:pos x="0" y="18"/>
                  </a:cxn>
                  <a:cxn ang="0">
                    <a:pos x="12" y="0"/>
                  </a:cxn>
                  <a:cxn ang="0">
                    <a:pos x="13" y="0"/>
                  </a:cxn>
                </a:cxnLst>
                <a:rect l="0" t="0" r="r" b="b"/>
                <a:pathLst>
                  <a:path w="13" h="18">
                    <a:moveTo>
                      <a:pt x="0" y="1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66" name="Freeform 54"/>
              <p:cNvSpPr>
                <a:spLocks/>
              </p:cNvSpPr>
              <p:nvPr/>
            </p:nvSpPr>
            <p:spPr bwMode="auto">
              <a:xfrm>
                <a:off x="3280" y="1392"/>
                <a:ext cx="104" cy="144"/>
              </a:xfrm>
              <a:custGeom>
                <a:avLst/>
                <a:gdLst/>
                <a:ahLst/>
                <a:cxnLst>
                  <a:cxn ang="0">
                    <a:pos x="0" y="0"/>
                  </a:cxn>
                  <a:cxn ang="0">
                    <a:pos x="12" y="18"/>
                  </a:cxn>
                  <a:cxn ang="0">
                    <a:pos x="13" y="18"/>
                  </a:cxn>
                </a:cxnLst>
                <a:rect l="0" t="0" r="r" b="b"/>
                <a:pathLst>
                  <a:path w="13" h="18">
                    <a:moveTo>
                      <a:pt x="0" y="0"/>
                    </a:moveTo>
                    <a:lnTo>
                      <a:pt x="12" y="18"/>
                    </a:lnTo>
                    <a:lnTo>
                      <a:pt x="13" y="18"/>
                    </a:lnTo>
                  </a:path>
                </a:pathLst>
              </a:custGeom>
              <a:noFill/>
              <a:ln w="76200" cmpd="sng">
                <a:solidFill>
                  <a:srgbClr val="000000"/>
                </a:solidFill>
                <a:prstDash val="solid"/>
                <a:round/>
                <a:headEnd/>
                <a:tailEnd/>
              </a:ln>
            </p:spPr>
            <p:txBody>
              <a:bodyPr/>
              <a:lstStyle/>
              <a:p>
                <a:endParaRPr lang="en-US"/>
              </a:p>
            </p:txBody>
          </p:sp>
          <p:sp>
            <p:nvSpPr>
              <p:cNvPr id="13367" name="Freeform 55"/>
              <p:cNvSpPr>
                <a:spLocks/>
              </p:cNvSpPr>
              <p:nvPr/>
            </p:nvSpPr>
            <p:spPr bwMode="auto">
              <a:xfrm>
                <a:off x="3376" y="1536"/>
                <a:ext cx="104" cy="336"/>
              </a:xfrm>
              <a:custGeom>
                <a:avLst/>
                <a:gdLst/>
                <a:ahLst/>
                <a:cxnLst>
                  <a:cxn ang="0">
                    <a:pos x="0" y="0"/>
                  </a:cxn>
                  <a:cxn ang="0">
                    <a:pos x="12" y="42"/>
                  </a:cxn>
                  <a:cxn ang="0">
                    <a:pos x="13" y="42"/>
                  </a:cxn>
                </a:cxnLst>
                <a:rect l="0" t="0" r="r" b="b"/>
                <a:pathLst>
                  <a:path w="13" h="42">
                    <a:moveTo>
                      <a:pt x="0" y="0"/>
                    </a:moveTo>
                    <a:lnTo>
                      <a:pt x="12" y="42"/>
                    </a:lnTo>
                    <a:lnTo>
                      <a:pt x="13" y="42"/>
                    </a:lnTo>
                  </a:path>
                </a:pathLst>
              </a:custGeom>
              <a:noFill/>
              <a:ln w="76200" cmpd="sng">
                <a:solidFill>
                  <a:srgbClr val="000000"/>
                </a:solidFill>
                <a:prstDash val="solid"/>
                <a:round/>
                <a:headEnd/>
                <a:tailEnd/>
              </a:ln>
            </p:spPr>
            <p:txBody>
              <a:bodyPr/>
              <a:lstStyle/>
              <a:p>
                <a:endParaRPr lang="en-US"/>
              </a:p>
            </p:txBody>
          </p:sp>
          <p:sp>
            <p:nvSpPr>
              <p:cNvPr id="13368" name="Freeform 56"/>
              <p:cNvSpPr>
                <a:spLocks/>
              </p:cNvSpPr>
              <p:nvPr/>
            </p:nvSpPr>
            <p:spPr bwMode="auto">
              <a:xfrm>
                <a:off x="3472" y="1872"/>
                <a:ext cx="104" cy="720"/>
              </a:xfrm>
              <a:custGeom>
                <a:avLst/>
                <a:gdLst/>
                <a:ahLst/>
                <a:cxnLst>
                  <a:cxn ang="0">
                    <a:pos x="0" y="0"/>
                  </a:cxn>
                  <a:cxn ang="0">
                    <a:pos x="12" y="90"/>
                  </a:cxn>
                  <a:cxn ang="0">
                    <a:pos x="13" y="90"/>
                  </a:cxn>
                </a:cxnLst>
                <a:rect l="0" t="0" r="r" b="b"/>
                <a:pathLst>
                  <a:path w="13" h="90">
                    <a:moveTo>
                      <a:pt x="0" y="0"/>
                    </a:moveTo>
                    <a:lnTo>
                      <a:pt x="12" y="90"/>
                    </a:lnTo>
                    <a:lnTo>
                      <a:pt x="13" y="90"/>
                    </a:lnTo>
                  </a:path>
                </a:pathLst>
              </a:custGeom>
              <a:noFill/>
              <a:ln w="76200" cmpd="sng">
                <a:solidFill>
                  <a:srgbClr val="000000"/>
                </a:solidFill>
                <a:prstDash val="solid"/>
                <a:round/>
                <a:headEnd/>
                <a:tailEnd/>
              </a:ln>
            </p:spPr>
            <p:txBody>
              <a:bodyPr/>
              <a:lstStyle/>
              <a:p>
                <a:endParaRPr lang="en-US"/>
              </a:p>
            </p:txBody>
          </p:sp>
          <p:sp>
            <p:nvSpPr>
              <p:cNvPr id="13369" name="Freeform 57"/>
              <p:cNvSpPr>
                <a:spLocks/>
              </p:cNvSpPr>
              <p:nvPr/>
            </p:nvSpPr>
            <p:spPr bwMode="auto">
              <a:xfrm>
                <a:off x="3568" y="2592"/>
                <a:ext cx="104" cy="464"/>
              </a:xfrm>
              <a:custGeom>
                <a:avLst/>
                <a:gdLst/>
                <a:ahLst/>
                <a:cxnLst>
                  <a:cxn ang="0">
                    <a:pos x="0" y="0"/>
                  </a:cxn>
                  <a:cxn ang="0">
                    <a:pos x="12" y="58"/>
                  </a:cxn>
                  <a:cxn ang="0">
                    <a:pos x="13" y="58"/>
                  </a:cxn>
                </a:cxnLst>
                <a:rect l="0" t="0" r="r" b="b"/>
                <a:pathLst>
                  <a:path w="13" h="58">
                    <a:moveTo>
                      <a:pt x="0" y="0"/>
                    </a:moveTo>
                    <a:lnTo>
                      <a:pt x="12" y="58"/>
                    </a:lnTo>
                    <a:lnTo>
                      <a:pt x="13" y="58"/>
                    </a:lnTo>
                  </a:path>
                </a:pathLst>
              </a:custGeom>
              <a:noFill/>
              <a:ln w="76200" cmpd="sng">
                <a:solidFill>
                  <a:srgbClr val="000000"/>
                </a:solidFill>
                <a:prstDash val="solid"/>
                <a:round/>
                <a:headEnd/>
                <a:tailEnd/>
              </a:ln>
            </p:spPr>
            <p:txBody>
              <a:bodyPr/>
              <a:lstStyle/>
              <a:p>
                <a:endParaRPr lang="en-US"/>
              </a:p>
            </p:txBody>
          </p:sp>
          <p:sp>
            <p:nvSpPr>
              <p:cNvPr id="13370" name="Freeform 58"/>
              <p:cNvSpPr>
                <a:spLocks/>
              </p:cNvSpPr>
              <p:nvPr/>
            </p:nvSpPr>
            <p:spPr bwMode="auto">
              <a:xfrm>
                <a:off x="3664" y="3056"/>
                <a:ext cx="104" cy="256"/>
              </a:xfrm>
              <a:custGeom>
                <a:avLst/>
                <a:gdLst/>
                <a:ahLst/>
                <a:cxnLst>
                  <a:cxn ang="0">
                    <a:pos x="0" y="0"/>
                  </a:cxn>
                  <a:cxn ang="0">
                    <a:pos x="12" y="32"/>
                  </a:cxn>
                  <a:cxn ang="0">
                    <a:pos x="13" y="32"/>
                  </a:cxn>
                </a:cxnLst>
                <a:rect l="0" t="0" r="r" b="b"/>
                <a:pathLst>
                  <a:path w="13" h="32">
                    <a:moveTo>
                      <a:pt x="0" y="0"/>
                    </a:moveTo>
                    <a:lnTo>
                      <a:pt x="12" y="32"/>
                    </a:lnTo>
                    <a:lnTo>
                      <a:pt x="13" y="32"/>
                    </a:lnTo>
                  </a:path>
                </a:pathLst>
              </a:custGeom>
              <a:noFill/>
              <a:ln w="76200" cmpd="sng">
                <a:solidFill>
                  <a:srgbClr val="000000"/>
                </a:solidFill>
                <a:prstDash val="solid"/>
                <a:round/>
                <a:headEnd/>
                <a:tailEnd/>
              </a:ln>
            </p:spPr>
            <p:txBody>
              <a:bodyPr/>
              <a:lstStyle/>
              <a:p>
                <a:endParaRPr lang="en-US"/>
              </a:p>
            </p:txBody>
          </p:sp>
          <p:sp>
            <p:nvSpPr>
              <p:cNvPr id="13371" name="Freeform 59"/>
              <p:cNvSpPr>
                <a:spLocks/>
              </p:cNvSpPr>
              <p:nvPr/>
            </p:nvSpPr>
            <p:spPr bwMode="auto">
              <a:xfrm>
                <a:off x="3760" y="3312"/>
                <a:ext cx="104" cy="152"/>
              </a:xfrm>
              <a:custGeom>
                <a:avLst/>
                <a:gdLst/>
                <a:ahLst/>
                <a:cxnLst>
                  <a:cxn ang="0">
                    <a:pos x="0" y="0"/>
                  </a:cxn>
                  <a:cxn ang="0">
                    <a:pos x="12" y="19"/>
                  </a:cxn>
                  <a:cxn ang="0">
                    <a:pos x="13" y="19"/>
                  </a:cxn>
                </a:cxnLst>
                <a:rect l="0" t="0" r="r" b="b"/>
                <a:pathLst>
                  <a:path w="13" h="19">
                    <a:moveTo>
                      <a:pt x="0" y="0"/>
                    </a:moveTo>
                    <a:lnTo>
                      <a:pt x="12" y="19"/>
                    </a:lnTo>
                    <a:lnTo>
                      <a:pt x="13" y="19"/>
                    </a:lnTo>
                  </a:path>
                </a:pathLst>
              </a:custGeom>
              <a:noFill/>
              <a:ln w="76200" cmpd="sng">
                <a:solidFill>
                  <a:srgbClr val="000000"/>
                </a:solidFill>
                <a:prstDash val="solid"/>
                <a:round/>
                <a:headEnd/>
                <a:tailEnd/>
              </a:ln>
            </p:spPr>
            <p:txBody>
              <a:bodyPr/>
              <a:lstStyle/>
              <a:p>
                <a:endParaRPr lang="en-US"/>
              </a:p>
            </p:txBody>
          </p:sp>
          <p:sp>
            <p:nvSpPr>
              <p:cNvPr id="13372" name="Freeform 60"/>
              <p:cNvSpPr>
                <a:spLocks/>
              </p:cNvSpPr>
              <p:nvPr/>
            </p:nvSpPr>
            <p:spPr bwMode="auto">
              <a:xfrm>
                <a:off x="3856" y="3464"/>
                <a:ext cx="104" cy="88"/>
              </a:xfrm>
              <a:custGeom>
                <a:avLst/>
                <a:gdLst/>
                <a:ahLst/>
                <a:cxnLst>
                  <a:cxn ang="0">
                    <a:pos x="0" y="0"/>
                  </a:cxn>
                  <a:cxn ang="0">
                    <a:pos x="12" y="11"/>
                  </a:cxn>
                  <a:cxn ang="0">
                    <a:pos x="13" y="11"/>
                  </a:cxn>
                </a:cxnLst>
                <a:rect l="0" t="0" r="r" b="b"/>
                <a:pathLst>
                  <a:path w="13" h="11">
                    <a:moveTo>
                      <a:pt x="0" y="0"/>
                    </a:moveTo>
                    <a:lnTo>
                      <a:pt x="12" y="11"/>
                    </a:lnTo>
                    <a:lnTo>
                      <a:pt x="13" y="11"/>
                    </a:lnTo>
                  </a:path>
                </a:pathLst>
              </a:custGeom>
              <a:noFill/>
              <a:ln w="76200" cmpd="sng">
                <a:solidFill>
                  <a:srgbClr val="000000"/>
                </a:solidFill>
                <a:prstDash val="solid"/>
                <a:round/>
                <a:headEnd/>
                <a:tailEnd/>
              </a:ln>
            </p:spPr>
            <p:txBody>
              <a:bodyPr/>
              <a:lstStyle/>
              <a:p>
                <a:endParaRPr lang="en-US"/>
              </a:p>
            </p:txBody>
          </p:sp>
          <p:sp>
            <p:nvSpPr>
              <p:cNvPr id="13373" name="Freeform 61"/>
              <p:cNvSpPr>
                <a:spLocks/>
              </p:cNvSpPr>
              <p:nvPr/>
            </p:nvSpPr>
            <p:spPr bwMode="auto">
              <a:xfrm>
                <a:off x="3952" y="3552"/>
                <a:ext cx="104" cy="56"/>
              </a:xfrm>
              <a:custGeom>
                <a:avLst/>
                <a:gdLst/>
                <a:ahLst/>
                <a:cxnLst>
                  <a:cxn ang="0">
                    <a:pos x="0" y="0"/>
                  </a:cxn>
                  <a:cxn ang="0">
                    <a:pos x="12" y="7"/>
                  </a:cxn>
                  <a:cxn ang="0">
                    <a:pos x="13" y="7"/>
                  </a:cxn>
                </a:cxnLst>
                <a:rect l="0" t="0" r="r" b="b"/>
                <a:pathLst>
                  <a:path w="13" h="7">
                    <a:moveTo>
                      <a:pt x="0" y="0"/>
                    </a:moveTo>
                    <a:lnTo>
                      <a:pt x="12" y="7"/>
                    </a:lnTo>
                    <a:lnTo>
                      <a:pt x="13" y="7"/>
                    </a:lnTo>
                  </a:path>
                </a:pathLst>
              </a:custGeom>
              <a:noFill/>
              <a:ln w="76200" cmpd="sng">
                <a:solidFill>
                  <a:srgbClr val="000000"/>
                </a:solidFill>
                <a:prstDash val="solid"/>
                <a:round/>
                <a:headEnd/>
                <a:tailEnd/>
              </a:ln>
            </p:spPr>
            <p:txBody>
              <a:bodyPr/>
              <a:lstStyle/>
              <a:p>
                <a:endParaRPr lang="en-US"/>
              </a:p>
            </p:txBody>
          </p:sp>
          <p:sp>
            <p:nvSpPr>
              <p:cNvPr id="13374" name="Freeform 62"/>
              <p:cNvSpPr>
                <a:spLocks/>
              </p:cNvSpPr>
              <p:nvPr/>
            </p:nvSpPr>
            <p:spPr bwMode="auto">
              <a:xfrm>
                <a:off x="4048" y="3608"/>
                <a:ext cx="104" cy="40"/>
              </a:xfrm>
              <a:custGeom>
                <a:avLst/>
                <a:gdLst/>
                <a:ahLst/>
                <a:cxnLst>
                  <a:cxn ang="0">
                    <a:pos x="0" y="0"/>
                  </a:cxn>
                  <a:cxn ang="0">
                    <a:pos x="12" y="5"/>
                  </a:cxn>
                  <a:cxn ang="0">
                    <a:pos x="13" y="5"/>
                  </a:cxn>
                </a:cxnLst>
                <a:rect l="0" t="0" r="r" b="b"/>
                <a:pathLst>
                  <a:path w="13" h="5">
                    <a:moveTo>
                      <a:pt x="0" y="0"/>
                    </a:moveTo>
                    <a:lnTo>
                      <a:pt x="12" y="5"/>
                    </a:lnTo>
                    <a:lnTo>
                      <a:pt x="13" y="5"/>
                    </a:lnTo>
                  </a:path>
                </a:pathLst>
              </a:custGeom>
              <a:noFill/>
              <a:ln w="76200" cmpd="sng">
                <a:solidFill>
                  <a:srgbClr val="000000"/>
                </a:solidFill>
                <a:prstDash val="solid"/>
                <a:round/>
                <a:headEnd/>
                <a:tailEnd/>
              </a:ln>
            </p:spPr>
            <p:txBody>
              <a:bodyPr/>
              <a:lstStyle/>
              <a:p>
                <a:endParaRPr lang="en-US"/>
              </a:p>
            </p:txBody>
          </p:sp>
          <p:sp>
            <p:nvSpPr>
              <p:cNvPr id="13375" name="Freeform 63"/>
              <p:cNvSpPr>
                <a:spLocks/>
              </p:cNvSpPr>
              <p:nvPr/>
            </p:nvSpPr>
            <p:spPr bwMode="auto">
              <a:xfrm>
                <a:off x="4144" y="3648"/>
                <a:ext cx="104" cy="32"/>
              </a:xfrm>
              <a:custGeom>
                <a:avLst/>
                <a:gdLst/>
                <a:ahLst/>
                <a:cxnLst>
                  <a:cxn ang="0">
                    <a:pos x="0" y="0"/>
                  </a:cxn>
                  <a:cxn ang="0">
                    <a:pos x="12" y="4"/>
                  </a:cxn>
                  <a:cxn ang="0">
                    <a:pos x="13" y="4"/>
                  </a:cxn>
                </a:cxnLst>
                <a:rect l="0" t="0" r="r" b="b"/>
                <a:pathLst>
                  <a:path w="13" h="4">
                    <a:moveTo>
                      <a:pt x="0" y="0"/>
                    </a:moveTo>
                    <a:lnTo>
                      <a:pt x="12" y="4"/>
                    </a:lnTo>
                    <a:lnTo>
                      <a:pt x="13" y="4"/>
                    </a:lnTo>
                  </a:path>
                </a:pathLst>
              </a:custGeom>
              <a:noFill/>
              <a:ln w="76200" cmpd="sng">
                <a:solidFill>
                  <a:srgbClr val="000000"/>
                </a:solidFill>
                <a:prstDash val="solid"/>
                <a:round/>
                <a:headEnd/>
                <a:tailEnd/>
              </a:ln>
            </p:spPr>
            <p:txBody>
              <a:bodyPr/>
              <a:lstStyle/>
              <a:p>
                <a:endParaRPr lang="en-US"/>
              </a:p>
            </p:txBody>
          </p:sp>
          <p:sp>
            <p:nvSpPr>
              <p:cNvPr id="13376" name="Freeform 64"/>
              <p:cNvSpPr>
                <a:spLocks/>
              </p:cNvSpPr>
              <p:nvPr/>
            </p:nvSpPr>
            <p:spPr bwMode="auto">
              <a:xfrm>
                <a:off x="4240" y="3680"/>
                <a:ext cx="104" cy="16"/>
              </a:xfrm>
              <a:custGeom>
                <a:avLst/>
                <a:gdLst/>
                <a:ahLst/>
                <a:cxnLst>
                  <a:cxn ang="0">
                    <a:pos x="0" y="0"/>
                  </a:cxn>
                  <a:cxn ang="0">
                    <a:pos x="12" y="2"/>
                  </a:cxn>
                  <a:cxn ang="0">
                    <a:pos x="13" y="2"/>
                  </a:cxn>
                </a:cxnLst>
                <a:rect l="0" t="0" r="r" b="b"/>
                <a:pathLst>
                  <a:path w="13" h="2">
                    <a:moveTo>
                      <a:pt x="0" y="0"/>
                    </a:moveTo>
                    <a:lnTo>
                      <a:pt x="12" y="2"/>
                    </a:lnTo>
                    <a:lnTo>
                      <a:pt x="13" y="2"/>
                    </a:lnTo>
                  </a:path>
                </a:pathLst>
              </a:custGeom>
              <a:noFill/>
              <a:ln w="76200" cmpd="sng">
                <a:solidFill>
                  <a:srgbClr val="000000"/>
                </a:solidFill>
                <a:prstDash val="solid"/>
                <a:round/>
                <a:headEnd/>
                <a:tailEnd/>
              </a:ln>
            </p:spPr>
            <p:txBody>
              <a:bodyPr/>
              <a:lstStyle/>
              <a:p>
                <a:endParaRPr lang="en-US"/>
              </a:p>
            </p:txBody>
          </p:sp>
          <p:sp>
            <p:nvSpPr>
              <p:cNvPr id="13377" name="Freeform 65"/>
              <p:cNvSpPr>
                <a:spLocks/>
              </p:cNvSpPr>
              <p:nvPr/>
            </p:nvSpPr>
            <p:spPr bwMode="auto">
              <a:xfrm>
                <a:off x="2416"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378" name="Freeform 66"/>
              <p:cNvSpPr>
                <a:spLocks/>
              </p:cNvSpPr>
              <p:nvPr/>
            </p:nvSpPr>
            <p:spPr bwMode="auto">
              <a:xfrm>
                <a:off x="280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379" name="Freeform 67"/>
              <p:cNvSpPr>
                <a:spLocks/>
              </p:cNvSpPr>
              <p:nvPr/>
            </p:nvSpPr>
            <p:spPr bwMode="auto">
              <a:xfrm>
                <a:off x="3280" y="139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380" name="Freeform 68"/>
              <p:cNvSpPr>
                <a:spLocks/>
              </p:cNvSpPr>
              <p:nvPr/>
            </p:nvSpPr>
            <p:spPr bwMode="auto">
              <a:xfrm>
                <a:off x="376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381" name="Freeform 69"/>
              <p:cNvSpPr>
                <a:spLocks/>
              </p:cNvSpPr>
              <p:nvPr/>
            </p:nvSpPr>
            <p:spPr bwMode="auto">
              <a:xfrm>
                <a:off x="4144"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grpSp>
        <p:grpSp>
          <p:nvGrpSpPr>
            <p:cNvPr id="6" name="Group 70"/>
            <p:cNvGrpSpPr>
              <a:grpSpLocks/>
            </p:cNvGrpSpPr>
            <p:nvPr/>
          </p:nvGrpSpPr>
          <p:grpSpPr bwMode="auto">
            <a:xfrm>
              <a:off x="768" y="1392"/>
              <a:ext cx="1152" cy="2304"/>
              <a:chOff x="2224" y="1392"/>
              <a:chExt cx="2120" cy="2304"/>
            </a:xfrm>
          </p:grpSpPr>
          <p:sp>
            <p:nvSpPr>
              <p:cNvPr id="13383" name="Freeform 71"/>
              <p:cNvSpPr>
                <a:spLocks/>
              </p:cNvSpPr>
              <p:nvPr/>
            </p:nvSpPr>
            <p:spPr bwMode="auto">
              <a:xfrm>
                <a:off x="2224" y="3680"/>
                <a:ext cx="104" cy="16"/>
              </a:xfrm>
              <a:custGeom>
                <a:avLst/>
                <a:gdLst/>
                <a:ahLst/>
                <a:cxnLst>
                  <a:cxn ang="0">
                    <a:pos x="0" y="2"/>
                  </a:cxn>
                  <a:cxn ang="0">
                    <a:pos x="12" y="0"/>
                  </a:cxn>
                  <a:cxn ang="0">
                    <a:pos x="13" y="0"/>
                  </a:cxn>
                </a:cxnLst>
                <a:rect l="0" t="0" r="r" b="b"/>
                <a:pathLst>
                  <a:path w="13" h="2">
                    <a:moveTo>
                      <a:pt x="0" y="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84" name="Freeform 72"/>
              <p:cNvSpPr>
                <a:spLocks/>
              </p:cNvSpPr>
              <p:nvPr/>
            </p:nvSpPr>
            <p:spPr bwMode="auto">
              <a:xfrm>
                <a:off x="2320" y="3648"/>
                <a:ext cx="104" cy="32"/>
              </a:xfrm>
              <a:custGeom>
                <a:avLst/>
                <a:gdLst/>
                <a:ahLst/>
                <a:cxnLst>
                  <a:cxn ang="0">
                    <a:pos x="0" y="4"/>
                  </a:cxn>
                  <a:cxn ang="0">
                    <a:pos x="12" y="0"/>
                  </a:cxn>
                  <a:cxn ang="0">
                    <a:pos x="13" y="0"/>
                  </a:cxn>
                </a:cxnLst>
                <a:rect l="0" t="0" r="r" b="b"/>
                <a:pathLst>
                  <a:path w="13" h="4">
                    <a:moveTo>
                      <a:pt x="0" y="4"/>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85" name="Freeform 73"/>
              <p:cNvSpPr>
                <a:spLocks/>
              </p:cNvSpPr>
              <p:nvPr/>
            </p:nvSpPr>
            <p:spPr bwMode="auto">
              <a:xfrm>
                <a:off x="2416" y="3608"/>
                <a:ext cx="104" cy="40"/>
              </a:xfrm>
              <a:custGeom>
                <a:avLst/>
                <a:gdLst/>
                <a:ahLst/>
                <a:cxnLst>
                  <a:cxn ang="0">
                    <a:pos x="0" y="5"/>
                  </a:cxn>
                  <a:cxn ang="0">
                    <a:pos x="12" y="0"/>
                  </a:cxn>
                  <a:cxn ang="0">
                    <a:pos x="13" y="0"/>
                  </a:cxn>
                </a:cxnLst>
                <a:rect l="0" t="0" r="r" b="b"/>
                <a:pathLst>
                  <a:path w="13" h="5">
                    <a:moveTo>
                      <a:pt x="0" y="5"/>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86" name="Freeform 74"/>
              <p:cNvSpPr>
                <a:spLocks/>
              </p:cNvSpPr>
              <p:nvPr/>
            </p:nvSpPr>
            <p:spPr bwMode="auto">
              <a:xfrm>
                <a:off x="2512" y="3552"/>
                <a:ext cx="104" cy="56"/>
              </a:xfrm>
              <a:custGeom>
                <a:avLst/>
                <a:gdLst/>
                <a:ahLst/>
                <a:cxnLst>
                  <a:cxn ang="0">
                    <a:pos x="0" y="7"/>
                  </a:cxn>
                  <a:cxn ang="0">
                    <a:pos x="12" y="0"/>
                  </a:cxn>
                  <a:cxn ang="0">
                    <a:pos x="13" y="0"/>
                  </a:cxn>
                </a:cxnLst>
                <a:rect l="0" t="0" r="r" b="b"/>
                <a:pathLst>
                  <a:path w="13" h="7">
                    <a:moveTo>
                      <a:pt x="0" y="7"/>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87" name="Freeform 75"/>
              <p:cNvSpPr>
                <a:spLocks/>
              </p:cNvSpPr>
              <p:nvPr/>
            </p:nvSpPr>
            <p:spPr bwMode="auto">
              <a:xfrm>
                <a:off x="2608" y="3464"/>
                <a:ext cx="104" cy="88"/>
              </a:xfrm>
              <a:custGeom>
                <a:avLst/>
                <a:gdLst/>
                <a:ahLst/>
                <a:cxnLst>
                  <a:cxn ang="0">
                    <a:pos x="0" y="11"/>
                  </a:cxn>
                  <a:cxn ang="0">
                    <a:pos x="12" y="0"/>
                  </a:cxn>
                  <a:cxn ang="0">
                    <a:pos x="13" y="0"/>
                  </a:cxn>
                </a:cxnLst>
                <a:rect l="0" t="0" r="r" b="b"/>
                <a:pathLst>
                  <a:path w="13" h="11">
                    <a:moveTo>
                      <a:pt x="0" y="11"/>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88" name="Freeform 76"/>
              <p:cNvSpPr>
                <a:spLocks/>
              </p:cNvSpPr>
              <p:nvPr/>
            </p:nvSpPr>
            <p:spPr bwMode="auto">
              <a:xfrm>
                <a:off x="2704" y="3312"/>
                <a:ext cx="104" cy="152"/>
              </a:xfrm>
              <a:custGeom>
                <a:avLst/>
                <a:gdLst/>
                <a:ahLst/>
                <a:cxnLst>
                  <a:cxn ang="0">
                    <a:pos x="0" y="19"/>
                  </a:cxn>
                  <a:cxn ang="0">
                    <a:pos x="12" y="0"/>
                  </a:cxn>
                  <a:cxn ang="0">
                    <a:pos x="13" y="0"/>
                  </a:cxn>
                </a:cxnLst>
                <a:rect l="0" t="0" r="r" b="b"/>
                <a:pathLst>
                  <a:path w="13" h="19">
                    <a:moveTo>
                      <a:pt x="0" y="19"/>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89" name="Freeform 77"/>
              <p:cNvSpPr>
                <a:spLocks/>
              </p:cNvSpPr>
              <p:nvPr/>
            </p:nvSpPr>
            <p:spPr bwMode="auto">
              <a:xfrm>
                <a:off x="2800" y="3056"/>
                <a:ext cx="104" cy="256"/>
              </a:xfrm>
              <a:custGeom>
                <a:avLst/>
                <a:gdLst/>
                <a:ahLst/>
                <a:cxnLst>
                  <a:cxn ang="0">
                    <a:pos x="0" y="32"/>
                  </a:cxn>
                  <a:cxn ang="0">
                    <a:pos x="12" y="0"/>
                  </a:cxn>
                  <a:cxn ang="0">
                    <a:pos x="13" y="0"/>
                  </a:cxn>
                </a:cxnLst>
                <a:rect l="0" t="0" r="r" b="b"/>
                <a:pathLst>
                  <a:path w="13" h="32">
                    <a:moveTo>
                      <a:pt x="0" y="3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90" name="Freeform 78"/>
              <p:cNvSpPr>
                <a:spLocks/>
              </p:cNvSpPr>
              <p:nvPr/>
            </p:nvSpPr>
            <p:spPr bwMode="auto">
              <a:xfrm>
                <a:off x="2896" y="2592"/>
                <a:ext cx="104" cy="464"/>
              </a:xfrm>
              <a:custGeom>
                <a:avLst/>
                <a:gdLst/>
                <a:ahLst/>
                <a:cxnLst>
                  <a:cxn ang="0">
                    <a:pos x="0" y="58"/>
                  </a:cxn>
                  <a:cxn ang="0">
                    <a:pos x="12" y="0"/>
                  </a:cxn>
                  <a:cxn ang="0">
                    <a:pos x="13" y="0"/>
                  </a:cxn>
                </a:cxnLst>
                <a:rect l="0" t="0" r="r" b="b"/>
                <a:pathLst>
                  <a:path w="13" h="58">
                    <a:moveTo>
                      <a:pt x="0" y="5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91" name="Freeform 79"/>
              <p:cNvSpPr>
                <a:spLocks/>
              </p:cNvSpPr>
              <p:nvPr/>
            </p:nvSpPr>
            <p:spPr bwMode="auto">
              <a:xfrm>
                <a:off x="2992" y="1872"/>
                <a:ext cx="104" cy="720"/>
              </a:xfrm>
              <a:custGeom>
                <a:avLst/>
                <a:gdLst/>
                <a:ahLst/>
                <a:cxnLst>
                  <a:cxn ang="0">
                    <a:pos x="0" y="90"/>
                  </a:cxn>
                  <a:cxn ang="0">
                    <a:pos x="12" y="0"/>
                  </a:cxn>
                  <a:cxn ang="0">
                    <a:pos x="13" y="0"/>
                  </a:cxn>
                </a:cxnLst>
                <a:rect l="0" t="0" r="r" b="b"/>
                <a:pathLst>
                  <a:path w="13" h="90">
                    <a:moveTo>
                      <a:pt x="0" y="90"/>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92" name="Freeform 80"/>
              <p:cNvSpPr>
                <a:spLocks/>
              </p:cNvSpPr>
              <p:nvPr/>
            </p:nvSpPr>
            <p:spPr bwMode="auto">
              <a:xfrm>
                <a:off x="3088" y="1536"/>
                <a:ext cx="104" cy="336"/>
              </a:xfrm>
              <a:custGeom>
                <a:avLst/>
                <a:gdLst/>
                <a:ahLst/>
                <a:cxnLst>
                  <a:cxn ang="0">
                    <a:pos x="0" y="42"/>
                  </a:cxn>
                  <a:cxn ang="0">
                    <a:pos x="12" y="0"/>
                  </a:cxn>
                  <a:cxn ang="0">
                    <a:pos x="13" y="0"/>
                  </a:cxn>
                </a:cxnLst>
                <a:rect l="0" t="0" r="r" b="b"/>
                <a:pathLst>
                  <a:path w="13" h="42">
                    <a:moveTo>
                      <a:pt x="0" y="4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93" name="Freeform 81"/>
              <p:cNvSpPr>
                <a:spLocks/>
              </p:cNvSpPr>
              <p:nvPr/>
            </p:nvSpPr>
            <p:spPr bwMode="auto">
              <a:xfrm>
                <a:off x="3184" y="1392"/>
                <a:ext cx="104" cy="144"/>
              </a:xfrm>
              <a:custGeom>
                <a:avLst/>
                <a:gdLst/>
                <a:ahLst/>
                <a:cxnLst>
                  <a:cxn ang="0">
                    <a:pos x="0" y="18"/>
                  </a:cxn>
                  <a:cxn ang="0">
                    <a:pos x="12" y="0"/>
                  </a:cxn>
                  <a:cxn ang="0">
                    <a:pos x="13" y="0"/>
                  </a:cxn>
                </a:cxnLst>
                <a:rect l="0" t="0" r="r" b="b"/>
                <a:pathLst>
                  <a:path w="13" h="18">
                    <a:moveTo>
                      <a:pt x="0" y="1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394" name="Freeform 82"/>
              <p:cNvSpPr>
                <a:spLocks/>
              </p:cNvSpPr>
              <p:nvPr/>
            </p:nvSpPr>
            <p:spPr bwMode="auto">
              <a:xfrm>
                <a:off x="3280" y="1392"/>
                <a:ext cx="104" cy="144"/>
              </a:xfrm>
              <a:custGeom>
                <a:avLst/>
                <a:gdLst/>
                <a:ahLst/>
                <a:cxnLst>
                  <a:cxn ang="0">
                    <a:pos x="0" y="0"/>
                  </a:cxn>
                  <a:cxn ang="0">
                    <a:pos x="12" y="18"/>
                  </a:cxn>
                  <a:cxn ang="0">
                    <a:pos x="13" y="18"/>
                  </a:cxn>
                </a:cxnLst>
                <a:rect l="0" t="0" r="r" b="b"/>
                <a:pathLst>
                  <a:path w="13" h="18">
                    <a:moveTo>
                      <a:pt x="0" y="0"/>
                    </a:moveTo>
                    <a:lnTo>
                      <a:pt x="12" y="18"/>
                    </a:lnTo>
                    <a:lnTo>
                      <a:pt x="13" y="18"/>
                    </a:lnTo>
                  </a:path>
                </a:pathLst>
              </a:custGeom>
              <a:noFill/>
              <a:ln w="76200" cmpd="sng">
                <a:solidFill>
                  <a:srgbClr val="000000"/>
                </a:solidFill>
                <a:prstDash val="solid"/>
                <a:round/>
                <a:headEnd/>
                <a:tailEnd/>
              </a:ln>
            </p:spPr>
            <p:txBody>
              <a:bodyPr/>
              <a:lstStyle/>
              <a:p>
                <a:endParaRPr lang="en-US"/>
              </a:p>
            </p:txBody>
          </p:sp>
          <p:sp>
            <p:nvSpPr>
              <p:cNvPr id="13395" name="Freeform 83"/>
              <p:cNvSpPr>
                <a:spLocks/>
              </p:cNvSpPr>
              <p:nvPr/>
            </p:nvSpPr>
            <p:spPr bwMode="auto">
              <a:xfrm>
                <a:off x="3376" y="1536"/>
                <a:ext cx="104" cy="336"/>
              </a:xfrm>
              <a:custGeom>
                <a:avLst/>
                <a:gdLst/>
                <a:ahLst/>
                <a:cxnLst>
                  <a:cxn ang="0">
                    <a:pos x="0" y="0"/>
                  </a:cxn>
                  <a:cxn ang="0">
                    <a:pos x="12" y="42"/>
                  </a:cxn>
                  <a:cxn ang="0">
                    <a:pos x="13" y="42"/>
                  </a:cxn>
                </a:cxnLst>
                <a:rect l="0" t="0" r="r" b="b"/>
                <a:pathLst>
                  <a:path w="13" h="42">
                    <a:moveTo>
                      <a:pt x="0" y="0"/>
                    </a:moveTo>
                    <a:lnTo>
                      <a:pt x="12" y="42"/>
                    </a:lnTo>
                    <a:lnTo>
                      <a:pt x="13" y="42"/>
                    </a:lnTo>
                  </a:path>
                </a:pathLst>
              </a:custGeom>
              <a:noFill/>
              <a:ln w="76200" cmpd="sng">
                <a:solidFill>
                  <a:srgbClr val="000000"/>
                </a:solidFill>
                <a:prstDash val="solid"/>
                <a:round/>
                <a:headEnd/>
                <a:tailEnd/>
              </a:ln>
            </p:spPr>
            <p:txBody>
              <a:bodyPr/>
              <a:lstStyle/>
              <a:p>
                <a:endParaRPr lang="en-US"/>
              </a:p>
            </p:txBody>
          </p:sp>
          <p:sp>
            <p:nvSpPr>
              <p:cNvPr id="13396" name="Freeform 84"/>
              <p:cNvSpPr>
                <a:spLocks/>
              </p:cNvSpPr>
              <p:nvPr/>
            </p:nvSpPr>
            <p:spPr bwMode="auto">
              <a:xfrm>
                <a:off x="3472" y="1872"/>
                <a:ext cx="104" cy="720"/>
              </a:xfrm>
              <a:custGeom>
                <a:avLst/>
                <a:gdLst/>
                <a:ahLst/>
                <a:cxnLst>
                  <a:cxn ang="0">
                    <a:pos x="0" y="0"/>
                  </a:cxn>
                  <a:cxn ang="0">
                    <a:pos x="12" y="90"/>
                  </a:cxn>
                  <a:cxn ang="0">
                    <a:pos x="13" y="90"/>
                  </a:cxn>
                </a:cxnLst>
                <a:rect l="0" t="0" r="r" b="b"/>
                <a:pathLst>
                  <a:path w="13" h="90">
                    <a:moveTo>
                      <a:pt x="0" y="0"/>
                    </a:moveTo>
                    <a:lnTo>
                      <a:pt x="12" y="90"/>
                    </a:lnTo>
                    <a:lnTo>
                      <a:pt x="13" y="90"/>
                    </a:lnTo>
                  </a:path>
                </a:pathLst>
              </a:custGeom>
              <a:noFill/>
              <a:ln w="76200" cmpd="sng">
                <a:solidFill>
                  <a:srgbClr val="000000"/>
                </a:solidFill>
                <a:prstDash val="solid"/>
                <a:round/>
                <a:headEnd/>
                <a:tailEnd/>
              </a:ln>
            </p:spPr>
            <p:txBody>
              <a:bodyPr/>
              <a:lstStyle/>
              <a:p>
                <a:endParaRPr lang="en-US"/>
              </a:p>
            </p:txBody>
          </p:sp>
          <p:sp>
            <p:nvSpPr>
              <p:cNvPr id="13397" name="Freeform 85"/>
              <p:cNvSpPr>
                <a:spLocks/>
              </p:cNvSpPr>
              <p:nvPr/>
            </p:nvSpPr>
            <p:spPr bwMode="auto">
              <a:xfrm>
                <a:off x="3568" y="2592"/>
                <a:ext cx="104" cy="464"/>
              </a:xfrm>
              <a:custGeom>
                <a:avLst/>
                <a:gdLst/>
                <a:ahLst/>
                <a:cxnLst>
                  <a:cxn ang="0">
                    <a:pos x="0" y="0"/>
                  </a:cxn>
                  <a:cxn ang="0">
                    <a:pos x="12" y="58"/>
                  </a:cxn>
                  <a:cxn ang="0">
                    <a:pos x="13" y="58"/>
                  </a:cxn>
                </a:cxnLst>
                <a:rect l="0" t="0" r="r" b="b"/>
                <a:pathLst>
                  <a:path w="13" h="58">
                    <a:moveTo>
                      <a:pt x="0" y="0"/>
                    </a:moveTo>
                    <a:lnTo>
                      <a:pt x="12" y="58"/>
                    </a:lnTo>
                    <a:lnTo>
                      <a:pt x="13" y="58"/>
                    </a:lnTo>
                  </a:path>
                </a:pathLst>
              </a:custGeom>
              <a:noFill/>
              <a:ln w="76200" cmpd="sng">
                <a:solidFill>
                  <a:srgbClr val="000000"/>
                </a:solidFill>
                <a:prstDash val="solid"/>
                <a:round/>
                <a:headEnd/>
                <a:tailEnd/>
              </a:ln>
            </p:spPr>
            <p:txBody>
              <a:bodyPr/>
              <a:lstStyle/>
              <a:p>
                <a:endParaRPr lang="en-US"/>
              </a:p>
            </p:txBody>
          </p:sp>
          <p:sp>
            <p:nvSpPr>
              <p:cNvPr id="13398" name="Freeform 86"/>
              <p:cNvSpPr>
                <a:spLocks/>
              </p:cNvSpPr>
              <p:nvPr/>
            </p:nvSpPr>
            <p:spPr bwMode="auto">
              <a:xfrm>
                <a:off x="3664" y="3056"/>
                <a:ext cx="104" cy="256"/>
              </a:xfrm>
              <a:custGeom>
                <a:avLst/>
                <a:gdLst/>
                <a:ahLst/>
                <a:cxnLst>
                  <a:cxn ang="0">
                    <a:pos x="0" y="0"/>
                  </a:cxn>
                  <a:cxn ang="0">
                    <a:pos x="12" y="32"/>
                  </a:cxn>
                  <a:cxn ang="0">
                    <a:pos x="13" y="32"/>
                  </a:cxn>
                </a:cxnLst>
                <a:rect l="0" t="0" r="r" b="b"/>
                <a:pathLst>
                  <a:path w="13" h="32">
                    <a:moveTo>
                      <a:pt x="0" y="0"/>
                    </a:moveTo>
                    <a:lnTo>
                      <a:pt x="12" y="32"/>
                    </a:lnTo>
                    <a:lnTo>
                      <a:pt x="13" y="32"/>
                    </a:lnTo>
                  </a:path>
                </a:pathLst>
              </a:custGeom>
              <a:noFill/>
              <a:ln w="76200" cmpd="sng">
                <a:solidFill>
                  <a:srgbClr val="000000"/>
                </a:solidFill>
                <a:prstDash val="solid"/>
                <a:round/>
                <a:headEnd/>
                <a:tailEnd/>
              </a:ln>
            </p:spPr>
            <p:txBody>
              <a:bodyPr/>
              <a:lstStyle/>
              <a:p>
                <a:endParaRPr lang="en-US"/>
              </a:p>
            </p:txBody>
          </p:sp>
          <p:sp>
            <p:nvSpPr>
              <p:cNvPr id="13399" name="Freeform 87"/>
              <p:cNvSpPr>
                <a:spLocks/>
              </p:cNvSpPr>
              <p:nvPr/>
            </p:nvSpPr>
            <p:spPr bwMode="auto">
              <a:xfrm>
                <a:off x="3760" y="3312"/>
                <a:ext cx="104" cy="152"/>
              </a:xfrm>
              <a:custGeom>
                <a:avLst/>
                <a:gdLst/>
                <a:ahLst/>
                <a:cxnLst>
                  <a:cxn ang="0">
                    <a:pos x="0" y="0"/>
                  </a:cxn>
                  <a:cxn ang="0">
                    <a:pos x="12" y="19"/>
                  </a:cxn>
                  <a:cxn ang="0">
                    <a:pos x="13" y="19"/>
                  </a:cxn>
                </a:cxnLst>
                <a:rect l="0" t="0" r="r" b="b"/>
                <a:pathLst>
                  <a:path w="13" h="19">
                    <a:moveTo>
                      <a:pt x="0" y="0"/>
                    </a:moveTo>
                    <a:lnTo>
                      <a:pt x="12" y="19"/>
                    </a:lnTo>
                    <a:lnTo>
                      <a:pt x="13" y="19"/>
                    </a:lnTo>
                  </a:path>
                </a:pathLst>
              </a:custGeom>
              <a:noFill/>
              <a:ln w="76200" cmpd="sng">
                <a:solidFill>
                  <a:srgbClr val="000000"/>
                </a:solidFill>
                <a:prstDash val="solid"/>
                <a:round/>
                <a:headEnd/>
                <a:tailEnd/>
              </a:ln>
            </p:spPr>
            <p:txBody>
              <a:bodyPr/>
              <a:lstStyle/>
              <a:p>
                <a:endParaRPr lang="en-US"/>
              </a:p>
            </p:txBody>
          </p:sp>
          <p:sp>
            <p:nvSpPr>
              <p:cNvPr id="13400" name="Freeform 88"/>
              <p:cNvSpPr>
                <a:spLocks/>
              </p:cNvSpPr>
              <p:nvPr/>
            </p:nvSpPr>
            <p:spPr bwMode="auto">
              <a:xfrm>
                <a:off x="3856" y="3464"/>
                <a:ext cx="104" cy="88"/>
              </a:xfrm>
              <a:custGeom>
                <a:avLst/>
                <a:gdLst/>
                <a:ahLst/>
                <a:cxnLst>
                  <a:cxn ang="0">
                    <a:pos x="0" y="0"/>
                  </a:cxn>
                  <a:cxn ang="0">
                    <a:pos x="12" y="11"/>
                  </a:cxn>
                  <a:cxn ang="0">
                    <a:pos x="13" y="11"/>
                  </a:cxn>
                </a:cxnLst>
                <a:rect l="0" t="0" r="r" b="b"/>
                <a:pathLst>
                  <a:path w="13" h="11">
                    <a:moveTo>
                      <a:pt x="0" y="0"/>
                    </a:moveTo>
                    <a:lnTo>
                      <a:pt x="12" y="11"/>
                    </a:lnTo>
                    <a:lnTo>
                      <a:pt x="13" y="11"/>
                    </a:lnTo>
                  </a:path>
                </a:pathLst>
              </a:custGeom>
              <a:noFill/>
              <a:ln w="76200" cmpd="sng">
                <a:solidFill>
                  <a:srgbClr val="000000"/>
                </a:solidFill>
                <a:prstDash val="solid"/>
                <a:round/>
                <a:headEnd/>
                <a:tailEnd/>
              </a:ln>
            </p:spPr>
            <p:txBody>
              <a:bodyPr/>
              <a:lstStyle/>
              <a:p>
                <a:endParaRPr lang="en-US"/>
              </a:p>
            </p:txBody>
          </p:sp>
          <p:sp>
            <p:nvSpPr>
              <p:cNvPr id="13401" name="Freeform 89"/>
              <p:cNvSpPr>
                <a:spLocks/>
              </p:cNvSpPr>
              <p:nvPr/>
            </p:nvSpPr>
            <p:spPr bwMode="auto">
              <a:xfrm>
                <a:off x="3952" y="3552"/>
                <a:ext cx="104" cy="56"/>
              </a:xfrm>
              <a:custGeom>
                <a:avLst/>
                <a:gdLst/>
                <a:ahLst/>
                <a:cxnLst>
                  <a:cxn ang="0">
                    <a:pos x="0" y="0"/>
                  </a:cxn>
                  <a:cxn ang="0">
                    <a:pos x="12" y="7"/>
                  </a:cxn>
                  <a:cxn ang="0">
                    <a:pos x="13" y="7"/>
                  </a:cxn>
                </a:cxnLst>
                <a:rect l="0" t="0" r="r" b="b"/>
                <a:pathLst>
                  <a:path w="13" h="7">
                    <a:moveTo>
                      <a:pt x="0" y="0"/>
                    </a:moveTo>
                    <a:lnTo>
                      <a:pt x="12" y="7"/>
                    </a:lnTo>
                    <a:lnTo>
                      <a:pt x="13" y="7"/>
                    </a:lnTo>
                  </a:path>
                </a:pathLst>
              </a:custGeom>
              <a:noFill/>
              <a:ln w="76200" cmpd="sng">
                <a:solidFill>
                  <a:srgbClr val="000000"/>
                </a:solidFill>
                <a:prstDash val="solid"/>
                <a:round/>
                <a:headEnd/>
                <a:tailEnd/>
              </a:ln>
            </p:spPr>
            <p:txBody>
              <a:bodyPr/>
              <a:lstStyle/>
              <a:p>
                <a:endParaRPr lang="en-US"/>
              </a:p>
            </p:txBody>
          </p:sp>
          <p:sp>
            <p:nvSpPr>
              <p:cNvPr id="13402" name="Freeform 90"/>
              <p:cNvSpPr>
                <a:spLocks/>
              </p:cNvSpPr>
              <p:nvPr/>
            </p:nvSpPr>
            <p:spPr bwMode="auto">
              <a:xfrm>
                <a:off x="4048" y="3608"/>
                <a:ext cx="104" cy="40"/>
              </a:xfrm>
              <a:custGeom>
                <a:avLst/>
                <a:gdLst/>
                <a:ahLst/>
                <a:cxnLst>
                  <a:cxn ang="0">
                    <a:pos x="0" y="0"/>
                  </a:cxn>
                  <a:cxn ang="0">
                    <a:pos x="12" y="5"/>
                  </a:cxn>
                  <a:cxn ang="0">
                    <a:pos x="13" y="5"/>
                  </a:cxn>
                </a:cxnLst>
                <a:rect l="0" t="0" r="r" b="b"/>
                <a:pathLst>
                  <a:path w="13" h="5">
                    <a:moveTo>
                      <a:pt x="0" y="0"/>
                    </a:moveTo>
                    <a:lnTo>
                      <a:pt x="12" y="5"/>
                    </a:lnTo>
                    <a:lnTo>
                      <a:pt x="13" y="5"/>
                    </a:lnTo>
                  </a:path>
                </a:pathLst>
              </a:custGeom>
              <a:noFill/>
              <a:ln w="76200" cmpd="sng">
                <a:solidFill>
                  <a:srgbClr val="000000"/>
                </a:solidFill>
                <a:prstDash val="solid"/>
                <a:round/>
                <a:headEnd/>
                <a:tailEnd/>
              </a:ln>
            </p:spPr>
            <p:txBody>
              <a:bodyPr/>
              <a:lstStyle/>
              <a:p>
                <a:endParaRPr lang="en-US"/>
              </a:p>
            </p:txBody>
          </p:sp>
          <p:sp>
            <p:nvSpPr>
              <p:cNvPr id="13403" name="Freeform 91"/>
              <p:cNvSpPr>
                <a:spLocks/>
              </p:cNvSpPr>
              <p:nvPr/>
            </p:nvSpPr>
            <p:spPr bwMode="auto">
              <a:xfrm>
                <a:off x="4144" y="3648"/>
                <a:ext cx="104" cy="32"/>
              </a:xfrm>
              <a:custGeom>
                <a:avLst/>
                <a:gdLst/>
                <a:ahLst/>
                <a:cxnLst>
                  <a:cxn ang="0">
                    <a:pos x="0" y="0"/>
                  </a:cxn>
                  <a:cxn ang="0">
                    <a:pos x="12" y="4"/>
                  </a:cxn>
                  <a:cxn ang="0">
                    <a:pos x="13" y="4"/>
                  </a:cxn>
                </a:cxnLst>
                <a:rect l="0" t="0" r="r" b="b"/>
                <a:pathLst>
                  <a:path w="13" h="4">
                    <a:moveTo>
                      <a:pt x="0" y="0"/>
                    </a:moveTo>
                    <a:lnTo>
                      <a:pt x="12" y="4"/>
                    </a:lnTo>
                    <a:lnTo>
                      <a:pt x="13" y="4"/>
                    </a:lnTo>
                  </a:path>
                </a:pathLst>
              </a:custGeom>
              <a:noFill/>
              <a:ln w="76200" cmpd="sng">
                <a:solidFill>
                  <a:srgbClr val="000000"/>
                </a:solidFill>
                <a:prstDash val="solid"/>
                <a:round/>
                <a:headEnd/>
                <a:tailEnd/>
              </a:ln>
            </p:spPr>
            <p:txBody>
              <a:bodyPr/>
              <a:lstStyle/>
              <a:p>
                <a:endParaRPr lang="en-US"/>
              </a:p>
            </p:txBody>
          </p:sp>
          <p:sp>
            <p:nvSpPr>
              <p:cNvPr id="13404" name="Freeform 92"/>
              <p:cNvSpPr>
                <a:spLocks/>
              </p:cNvSpPr>
              <p:nvPr/>
            </p:nvSpPr>
            <p:spPr bwMode="auto">
              <a:xfrm>
                <a:off x="4240" y="3680"/>
                <a:ext cx="104" cy="16"/>
              </a:xfrm>
              <a:custGeom>
                <a:avLst/>
                <a:gdLst/>
                <a:ahLst/>
                <a:cxnLst>
                  <a:cxn ang="0">
                    <a:pos x="0" y="0"/>
                  </a:cxn>
                  <a:cxn ang="0">
                    <a:pos x="12" y="2"/>
                  </a:cxn>
                  <a:cxn ang="0">
                    <a:pos x="13" y="2"/>
                  </a:cxn>
                </a:cxnLst>
                <a:rect l="0" t="0" r="r" b="b"/>
                <a:pathLst>
                  <a:path w="13" h="2">
                    <a:moveTo>
                      <a:pt x="0" y="0"/>
                    </a:moveTo>
                    <a:lnTo>
                      <a:pt x="12" y="2"/>
                    </a:lnTo>
                    <a:lnTo>
                      <a:pt x="13" y="2"/>
                    </a:lnTo>
                  </a:path>
                </a:pathLst>
              </a:custGeom>
              <a:noFill/>
              <a:ln w="76200" cmpd="sng">
                <a:solidFill>
                  <a:srgbClr val="000000"/>
                </a:solidFill>
                <a:prstDash val="solid"/>
                <a:round/>
                <a:headEnd/>
                <a:tailEnd/>
              </a:ln>
            </p:spPr>
            <p:txBody>
              <a:bodyPr/>
              <a:lstStyle/>
              <a:p>
                <a:endParaRPr lang="en-US"/>
              </a:p>
            </p:txBody>
          </p:sp>
          <p:sp>
            <p:nvSpPr>
              <p:cNvPr id="13405" name="Freeform 93"/>
              <p:cNvSpPr>
                <a:spLocks/>
              </p:cNvSpPr>
              <p:nvPr/>
            </p:nvSpPr>
            <p:spPr bwMode="auto">
              <a:xfrm>
                <a:off x="2416"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06" name="Freeform 94"/>
              <p:cNvSpPr>
                <a:spLocks/>
              </p:cNvSpPr>
              <p:nvPr/>
            </p:nvSpPr>
            <p:spPr bwMode="auto">
              <a:xfrm>
                <a:off x="280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07" name="Freeform 95"/>
              <p:cNvSpPr>
                <a:spLocks/>
              </p:cNvSpPr>
              <p:nvPr/>
            </p:nvSpPr>
            <p:spPr bwMode="auto">
              <a:xfrm>
                <a:off x="3280" y="139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08" name="Freeform 96"/>
              <p:cNvSpPr>
                <a:spLocks/>
              </p:cNvSpPr>
              <p:nvPr/>
            </p:nvSpPr>
            <p:spPr bwMode="auto">
              <a:xfrm>
                <a:off x="376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09" name="Freeform 97"/>
              <p:cNvSpPr>
                <a:spLocks/>
              </p:cNvSpPr>
              <p:nvPr/>
            </p:nvSpPr>
            <p:spPr bwMode="auto">
              <a:xfrm>
                <a:off x="4144"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grpSp>
        <p:grpSp>
          <p:nvGrpSpPr>
            <p:cNvPr id="7" name="Group 98"/>
            <p:cNvGrpSpPr>
              <a:grpSpLocks/>
            </p:cNvGrpSpPr>
            <p:nvPr/>
          </p:nvGrpSpPr>
          <p:grpSpPr bwMode="auto">
            <a:xfrm>
              <a:off x="1096" y="1392"/>
              <a:ext cx="1152" cy="2304"/>
              <a:chOff x="2224" y="1392"/>
              <a:chExt cx="2120" cy="2304"/>
            </a:xfrm>
          </p:grpSpPr>
          <p:sp>
            <p:nvSpPr>
              <p:cNvPr id="13411" name="Freeform 99"/>
              <p:cNvSpPr>
                <a:spLocks/>
              </p:cNvSpPr>
              <p:nvPr/>
            </p:nvSpPr>
            <p:spPr bwMode="auto">
              <a:xfrm>
                <a:off x="2224" y="3680"/>
                <a:ext cx="104" cy="16"/>
              </a:xfrm>
              <a:custGeom>
                <a:avLst/>
                <a:gdLst/>
                <a:ahLst/>
                <a:cxnLst>
                  <a:cxn ang="0">
                    <a:pos x="0" y="2"/>
                  </a:cxn>
                  <a:cxn ang="0">
                    <a:pos x="12" y="0"/>
                  </a:cxn>
                  <a:cxn ang="0">
                    <a:pos x="13" y="0"/>
                  </a:cxn>
                </a:cxnLst>
                <a:rect l="0" t="0" r="r" b="b"/>
                <a:pathLst>
                  <a:path w="13" h="2">
                    <a:moveTo>
                      <a:pt x="0" y="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12" name="Freeform 100"/>
              <p:cNvSpPr>
                <a:spLocks/>
              </p:cNvSpPr>
              <p:nvPr/>
            </p:nvSpPr>
            <p:spPr bwMode="auto">
              <a:xfrm>
                <a:off x="2320" y="3648"/>
                <a:ext cx="104" cy="32"/>
              </a:xfrm>
              <a:custGeom>
                <a:avLst/>
                <a:gdLst/>
                <a:ahLst/>
                <a:cxnLst>
                  <a:cxn ang="0">
                    <a:pos x="0" y="4"/>
                  </a:cxn>
                  <a:cxn ang="0">
                    <a:pos x="12" y="0"/>
                  </a:cxn>
                  <a:cxn ang="0">
                    <a:pos x="13" y="0"/>
                  </a:cxn>
                </a:cxnLst>
                <a:rect l="0" t="0" r="r" b="b"/>
                <a:pathLst>
                  <a:path w="13" h="4">
                    <a:moveTo>
                      <a:pt x="0" y="4"/>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13" name="Freeform 101"/>
              <p:cNvSpPr>
                <a:spLocks/>
              </p:cNvSpPr>
              <p:nvPr/>
            </p:nvSpPr>
            <p:spPr bwMode="auto">
              <a:xfrm>
                <a:off x="2416" y="3608"/>
                <a:ext cx="104" cy="40"/>
              </a:xfrm>
              <a:custGeom>
                <a:avLst/>
                <a:gdLst/>
                <a:ahLst/>
                <a:cxnLst>
                  <a:cxn ang="0">
                    <a:pos x="0" y="5"/>
                  </a:cxn>
                  <a:cxn ang="0">
                    <a:pos x="12" y="0"/>
                  </a:cxn>
                  <a:cxn ang="0">
                    <a:pos x="13" y="0"/>
                  </a:cxn>
                </a:cxnLst>
                <a:rect l="0" t="0" r="r" b="b"/>
                <a:pathLst>
                  <a:path w="13" h="5">
                    <a:moveTo>
                      <a:pt x="0" y="5"/>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14" name="Freeform 102"/>
              <p:cNvSpPr>
                <a:spLocks/>
              </p:cNvSpPr>
              <p:nvPr/>
            </p:nvSpPr>
            <p:spPr bwMode="auto">
              <a:xfrm>
                <a:off x="2512" y="3552"/>
                <a:ext cx="104" cy="56"/>
              </a:xfrm>
              <a:custGeom>
                <a:avLst/>
                <a:gdLst/>
                <a:ahLst/>
                <a:cxnLst>
                  <a:cxn ang="0">
                    <a:pos x="0" y="7"/>
                  </a:cxn>
                  <a:cxn ang="0">
                    <a:pos x="12" y="0"/>
                  </a:cxn>
                  <a:cxn ang="0">
                    <a:pos x="13" y="0"/>
                  </a:cxn>
                </a:cxnLst>
                <a:rect l="0" t="0" r="r" b="b"/>
                <a:pathLst>
                  <a:path w="13" h="7">
                    <a:moveTo>
                      <a:pt x="0" y="7"/>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15" name="Freeform 103"/>
              <p:cNvSpPr>
                <a:spLocks/>
              </p:cNvSpPr>
              <p:nvPr/>
            </p:nvSpPr>
            <p:spPr bwMode="auto">
              <a:xfrm>
                <a:off x="2608" y="3464"/>
                <a:ext cx="104" cy="88"/>
              </a:xfrm>
              <a:custGeom>
                <a:avLst/>
                <a:gdLst/>
                <a:ahLst/>
                <a:cxnLst>
                  <a:cxn ang="0">
                    <a:pos x="0" y="11"/>
                  </a:cxn>
                  <a:cxn ang="0">
                    <a:pos x="12" y="0"/>
                  </a:cxn>
                  <a:cxn ang="0">
                    <a:pos x="13" y="0"/>
                  </a:cxn>
                </a:cxnLst>
                <a:rect l="0" t="0" r="r" b="b"/>
                <a:pathLst>
                  <a:path w="13" h="11">
                    <a:moveTo>
                      <a:pt x="0" y="11"/>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16" name="Freeform 104"/>
              <p:cNvSpPr>
                <a:spLocks/>
              </p:cNvSpPr>
              <p:nvPr/>
            </p:nvSpPr>
            <p:spPr bwMode="auto">
              <a:xfrm>
                <a:off x="2704" y="3312"/>
                <a:ext cx="104" cy="152"/>
              </a:xfrm>
              <a:custGeom>
                <a:avLst/>
                <a:gdLst/>
                <a:ahLst/>
                <a:cxnLst>
                  <a:cxn ang="0">
                    <a:pos x="0" y="19"/>
                  </a:cxn>
                  <a:cxn ang="0">
                    <a:pos x="12" y="0"/>
                  </a:cxn>
                  <a:cxn ang="0">
                    <a:pos x="13" y="0"/>
                  </a:cxn>
                </a:cxnLst>
                <a:rect l="0" t="0" r="r" b="b"/>
                <a:pathLst>
                  <a:path w="13" h="19">
                    <a:moveTo>
                      <a:pt x="0" y="19"/>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17" name="Freeform 105"/>
              <p:cNvSpPr>
                <a:spLocks/>
              </p:cNvSpPr>
              <p:nvPr/>
            </p:nvSpPr>
            <p:spPr bwMode="auto">
              <a:xfrm>
                <a:off x="2800" y="3056"/>
                <a:ext cx="104" cy="256"/>
              </a:xfrm>
              <a:custGeom>
                <a:avLst/>
                <a:gdLst/>
                <a:ahLst/>
                <a:cxnLst>
                  <a:cxn ang="0">
                    <a:pos x="0" y="32"/>
                  </a:cxn>
                  <a:cxn ang="0">
                    <a:pos x="12" y="0"/>
                  </a:cxn>
                  <a:cxn ang="0">
                    <a:pos x="13" y="0"/>
                  </a:cxn>
                </a:cxnLst>
                <a:rect l="0" t="0" r="r" b="b"/>
                <a:pathLst>
                  <a:path w="13" h="32">
                    <a:moveTo>
                      <a:pt x="0" y="3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18" name="Freeform 106"/>
              <p:cNvSpPr>
                <a:spLocks/>
              </p:cNvSpPr>
              <p:nvPr/>
            </p:nvSpPr>
            <p:spPr bwMode="auto">
              <a:xfrm>
                <a:off x="2896" y="2592"/>
                <a:ext cx="104" cy="464"/>
              </a:xfrm>
              <a:custGeom>
                <a:avLst/>
                <a:gdLst/>
                <a:ahLst/>
                <a:cxnLst>
                  <a:cxn ang="0">
                    <a:pos x="0" y="58"/>
                  </a:cxn>
                  <a:cxn ang="0">
                    <a:pos x="12" y="0"/>
                  </a:cxn>
                  <a:cxn ang="0">
                    <a:pos x="13" y="0"/>
                  </a:cxn>
                </a:cxnLst>
                <a:rect l="0" t="0" r="r" b="b"/>
                <a:pathLst>
                  <a:path w="13" h="58">
                    <a:moveTo>
                      <a:pt x="0" y="5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19" name="Freeform 107"/>
              <p:cNvSpPr>
                <a:spLocks/>
              </p:cNvSpPr>
              <p:nvPr/>
            </p:nvSpPr>
            <p:spPr bwMode="auto">
              <a:xfrm>
                <a:off x="2992" y="1872"/>
                <a:ext cx="104" cy="720"/>
              </a:xfrm>
              <a:custGeom>
                <a:avLst/>
                <a:gdLst/>
                <a:ahLst/>
                <a:cxnLst>
                  <a:cxn ang="0">
                    <a:pos x="0" y="90"/>
                  </a:cxn>
                  <a:cxn ang="0">
                    <a:pos x="12" y="0"/>
                  </a:cxn>
                  <a:cxn ang="0">
                    <a:pos x="13" y="0"/>
                  </a:cxn>
                </a:cxnLst>
                <a:rect l="0" t="0" r="r" b="b"/>
                <a:pathLst>
                  <a:path w="13" h="90">
                    <a:moveTo>
                      <a:pt x="0" y="90"/>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20" name="Freeform 108"/>
              <p:cNvSpPr>
                <a:spLocks/>
              </p:cNvSpPr>
              <p:nvPr/>
            </p:nvSpPr>
            <p:spPr bwMode="auto">
              <a:xfrm>
                <a:off x="3088" y="1536"/>
                <a:ext cx="104" cy="336"/>
              </a:xfrm>
              <a:custGeom>
                <a:avLst/>
                <a:gdLst/>
                <a:ahLst/>
                <a:cxnLst>
                  <a:cxn ang="0">
                    <a:pos x="0" y="42"/>
                  </a:cxn>
                  <a:cxn ang="0">
                    <a:pos x="12" y="0"/>
                  </a:cxn>
                  <a:cxn ang="0">
                    <a:pos x="13" y="0"/>
                  </a:cxn>
                </a:cxnLst>
                <a:rect l="0" t="0" r="r" b="b"/>
                <a:pathLst>
                  <a:path w="13" h="42">
                    <a:moveTo>
                      <a:pt x="0" y="4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21" name="Freeform 109"/>
              <p:cNvSpPr>
                <a:spLocks/>
              </p:cNvSpPr>
              <p:nvPr/>
            </p:nvSpPr>
            <p:spPr bwMode="auto">
              <a:xfrm>
                <a:off x="3184" y="1392"/>
                <a:ext cx="104" cy="144"/>
              </a:xfrm>
              <a:custGeom>
                <a:avLst/>
                <a:gdLst/>
                <a:ahLst/>
                <a:cxnLst>
                  <a:cxn ang="0">
                    <a:pos x="0" y="18"/>
                  </a:cxn>
                  <a:cxn ang="0">
                    <a:pos x="12" y="0"/>
                  </a:cxn>
                  <a:cxn ang="0">
                    <a:pos x="13" y="0"/>
                  </a:cxn>
                </a:cxnLst>
                <a:rect l="0" t="0" r="r" b="b"/>
                <a:pathLst>
                  <a:path w="13" h="18">
                    <a:moveTo>
                      <a:pt x="0" y="1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22" name="Freeform 110"/>
              <p:cNvSpPr>
                <a:spLocks/>
              </p:cNvSpPr>
              <p:nvPr/>
            </p:nvSpPr>
            <p:spPr bwMode="auto">
              <a:xfrm>
                <a:off x="3280" y="1392"/>
                <a:ext cx="104" cy="144"/>
              </a:xfrm>
              <a:custGeom>
                <a:avLst/>
                <a:gdLst/>
                <a:ahLst/>
                <a:cxnLst>
                  <a:cxn ang="0">
                    <a:pos x="0" y="0"/>
                  </a:cxn>
                  <a:cxn ang="0">
                    <a:pos x="12" y="18"/>
                  </a:cxn>
                  <a:cxn ang="0">
                    <a:pos x="13" y="18"/>
                  </a:cxn>
                </a:cxnLst>
                <a:rect l="0" t="0" r="r" b="b"/>
                <a:pathLst>
                  <a:path w="13" h="18">
                    <a:moveTo>
                      <a:pt x="0" y="0"/>
                    </a:moveTo>
                    <a:lnTo>
                      <a:pt x="12" y="18"/>
                    </a:lnTo>
                    <a:lnTo>
                      <a:pt x="13" y="18"/>
                    </a:lnTo>
                  </a:path>
                </a:pathLst>
              </a:custGeom>
              <a:noFill/>
              <a:ln w="76200" cmpd="sng">
                <a:solidFill>
                  <a:srgbClr val="000000"/>
                </a:solidFill>
                <a:prstDash val="solid"/>
                <a:round/>
                <a:headEnd/>
                <a:tailEnd/>
              </a:ln>
            </p:spPr>
            <p:txBody>
              <a:bodyPr/>
              <a:lstStyle/>
              <a:p>
                <a:endParaRPr lang="en-US"/>
              </a:p>
            </p:txBody>
          </p:sp>
          <p:sp>
            <p:nvSpPr>
              <p:cNvPr id="13423" name="Freeform 111"/>
              <p:cNvSpPr>
                <a:spLocks/>
              </p:cNvSpPr>
              <p:nvPr/>
            </p:nvSpPr>
            <p:spPr bwMode="auto">
              <a:xfrm>
                <a:off x="3376" y="1536"/>
                <a:ext cx="104" cy="336"/>
              </a:xfrm>
              <a:custGeom>
                <a:avLst/>
                <a:gdLst/>
                <a:ahLst/>
                <a:cxnLst>
                  <a:cxn ang="0">
                    <a:pos x="0" y="0"/>
                  </a:cxn>
                  <a:cxn ang="0">
                    <a:pos x="12" y="42"/>
                  </a:cxn>
                  <a:cxn ang="0">
                    <a:pos x="13" y="42"/>
                  </a:cxn>
                </a:cxnLst>
                <a:rect l="0" t="0" r="r" b="b"/>
                <a:pathLst>
                  <a:path w="13" h="42">
                    <a:moveTo>
                      <a:pt x="0" y="0"/>
                    </a:moveTo>
                    <a:lnTo>
                      <a:pt x="12" y="42"/>
                    </a:lnTo>
                    <a:lnTo>
                      <a:pt x="13" y="42"/>
                    </a:lnTo>
                  </a:path>
                </a:pathLst>
              </a:custGeom>
              <a:noFill/>
              <a:ln w="76200" cmpd="sng">
                <a:solidFill>
                  <a:srgbClr val="000000"/>
                </a:solidFill>
                <a:prstDash val="solid"/>
                <a:round/>
                <a:headEnd/>
                <a:tailEnd/>
              </a:ln>
            </p:spPr>
            <p:txBody>
              <a:bodyPr/>
              <a:lstStyle/>
              <a:p>
                <a:endParaRPr lang="en-US"/>
              </a:p>
            </p:txBody>
          </p:sp>
          <p:sp>
            <p:nvSpPr>
              <p:cNvPr id="13424" name="Freeform 112"/>
              <p:cNvSpPr>
                <a:spLocks/>
              </p:cNvSpPr>
              <p:nvPr/>
            </p:nvSpPr>
            <p:spPr bwMode="auto">
              <a:xfrm>
                <a:off x="3472" y="1872"/>
                <a:ext cx="104" cy="720"/>
              </a:xfrm>
              <a:custGeom>
                <a:avLst/>
                <a:gdLst/>
                <a:ahLst/>
                <a:cxnLst>
                  <a:cxn ang="0">
                    <a:pos x="0" y="0"/>
                  </a:cxn>
                  <a:cxn ang="0">
                    <a:pos x="12" y="90"/>
                  </a:cxn>
                  <a:cxn ang="0">
                    <a:pos x="13" y="90"/>
                  </a:cxn>
                </a:cxnLst>
                <a:rect l="0" t="0" r="r" b="b"/>
                <a:pathLst>
                  <a:path w="13" h="90">
                    <a:moveTo>
                      <a:pt x="0" y="0"/>
                    </a:moveTo>
                    <a:lnTo>
                      <a:pt x="12" y="90"/>
                    </a:lnTo>
                    <a:lnTo>
                      <a:pt x="13" y="90"/>
                    </a:lnTo>
                  </a:path>
                </a:pathLst>
              </a:custGeom>
              <a:noFill/>
              <a:ln w="76200" cmpd="sng">
                <a:solidFill>
                  <a:srgbClr val="000000"/>
                </a:solidFill>
                <a:prstDash val="solid"/>
                <a:round/>
                <a:headEnd/>
                <a:tailEnd/>
              </a:ln>
            </p:spPr>
            <p:txBody>
              <a:bodyPr/>
              <a:lstStyle/>
              <a:p>
                <a:endParaRPr lang="en-US"/>
              </a:p>
            </p:txBody>
          </p:sp>
          <p:sp>
            <p:nvSpPr>
              <p:cNvPr id="13425" name="Freeform 113"/>
              <p:cNvSpPr>
                <a:spLocks/>
              </p:cNvSpPr>
              <p:nvPr/>
            </p:nvSpPr>
            <p:spPr bwMode="auto">
              <a:xfrm>
                <a:off x="3568" y="2592"/>
                <a:ext cx="104" cy="464"/>
              </a:xfrm>
              <a:custGeom>
                <a:avLst/>
                <a:gdLst/>
                <a:ahLst/>
                <a:cxnLst>
                  <a:cxn ang="0">
                    <a:pos x="0" y="0"/>
                  </a:cxn>
                  <a:cxn ang="0">
                    <a:pos x="12" y="58"/>
                  </a:cxn>
                  <a:cxn ang="0">
                    <a:pos x="13" y="58"/>
                  </a:cxn>
                </a:cxnLst>
                <a:rect l="0" t="0" r="r" b="b"/>
                <a:pathLst>
                  <a:path w="13" h="58">
                    <a:moveTo>
                      <a:pt x="0" y="0"/>
                    </a:moveTo>
                    <a:lnTo>
                      <a:pt x="12" y="58"/>
                    </a:lnTo>
                    <a:lnTo>
                      <a:pt x="13" y="58"/>
                    </a:lnTo>
                  </a:path>
                </a:pathLst>
              </a:custGeom>
              <a:noFill/>
              <a:ln w="76200" cmpd="sng">
                <a:solidFill>
                  <a:srgbClr val="000000"/>
                </a:solidFill>
                <a:prstDash val="solid"/>
                <a:round/>
                <a:headEnd/>
                <a:tailEnd/>
              </a:ln>
            </p:spPr>
            <p:txBody>
              <a:bodyPr/>
              <a:lstStyle/>
              <a:p>
                <a:endParaRPr lang="en-US"/>
              </a:p>
            </p:txBody>
          </p:sp>
          <p:sp>
            <p:nvSpPr>
              <p:cNvPr id="13426" name="Freeform 114"/>
              <p:cNvSpPr>
                <a:spLocks/>
              </p:cNvSpPr>
              <p:nvPr/>
            </p:nvSpPr>
            <p:spPr bwMode="auto">
              <a:xfrm>
                <a:off x="3664" y="3056"/>
                <a:ext cx="104" cy="256"/>
              </a:xfrm>
              <a:custGeom>
                <a:avLst/>
                <a:gdLst/>
                <a:ahLst/>
                <a:cxnLst>
                  <a:cxn ang="0">
                    <a:pos x="0" y="0"/>
                  </a:cxn>
                  <a:cxn ang="0">
                    <a:pos x="12" y="32"/>
                  </a:cxn>
                  <a:cxn ang="0">
                    <a:pos x="13" y="32"/>
                  </a:cxn>
                </a:cxnLst>
                <a:rect l="0" t="0" r="r" b="b"/>
                <a:pathLst>
                  <a:path w="13" h="32">
                    <a:moveTo>
                      <a:pt x="0" y="0"/>
                    </a:moveTo>
                    <a:lnTo>
                      <a:pt x="12" y="32"/>
                    </a:lnTo>
                    <a:lnTo>
                      <a:pt x="13" y="32"/>
                    </a:lnTo>
                  </a:path>
                </a:pathLst>
              </a:custGeom>
              <a:noFill/>
              <a:ln w="76200" cmpd="sng">
                <a:solidFill>
                  <a:srgbClr val="000000"/>
                </a:solidFill>
                <a:prstDash val="solid"/>
                <a:round/>
                <a:headEnd/>
                <a:tailEnd/>
              </a:ln>
            </p:spPr>
            <p:txBody>
              <a:bodyPr/>
              <a:lstStyle/>
              <a:p>
                <a:endParaRPr lang="en-US"/>
              </a:p>
            </p:txBody>
          </p:sp>
          <p:sp>
            <p:nvSpPr>
              <p:cNvPr id="13427" name="Freeform 115"/>
              <p:cNvSpPr>
                <a:spLocks/>
              </p:cNvSpPr>
              <p:nvPr/>
            </p:nvSpPr>
            <p:spPr bwMode="auto">
              <a:xfrm>
                <a:off x="3760" y="3312"/>
                <a:ext cx="104" cy="152"/>
              </a:xfrm>
              <a:custGeom>
                <a:avLst/>
                <a:gdLst/>
                <a:ahLst/>
                <a:cxnLst>
                  <a:cxn ang="0">
                    <a:pos x="0" y="0"/>
                  </a:cxn>
                  <a:cxn ang="0">
                    <a:pos x="12" y="19"/>
                  </a:cxn>
                  <a:cxn ang="0">
                    <a:pos x="13" y="19"/>
                  </a:cxn>
                </a:cxnLst>
                <a:rect l="0" t="0" r="r" b="b"/>
                <a:pathLst>
                  <a:path w="13" h="19">
                    <a:moveTo>
                      <a:pt x="0" y="0"/>
                    </a:moveTo>
                    <a:lnTo>
                      <a:pt x="12" y="19"/>
                    </a:lnTo>
                    <a:lnTo>
                      <a:pt x="13" y="19"/>
                    </a:lnTo>
                  </a:path>
                </a:pathLst>
              </a:custGeom>
              <a:noFill/>
              <a:ln w="76200" cmpd="sng">
                <a:solidFill>
                  <a:srgbClr val="000000"/>
                </a:solidFill>
                <a:prstDash val="solid"/>
                <a:round/>
                <a:headEnd/>
                <a:tailEnd/>
              </a:ln>
            </p:spPr>
            <p:txBody>
              <a:bodyPr/>
              <a:lstStyle/>
              <a:p>
                <a:endParaRPr lang="en-US"/>
              </a:p>
            </p:txBody>
          </p:sp>
          <p:sp>
            <p:nvSpPr>
              <p:cNvPr id="13428" name="Freeform 116"/>
              <p:cNvSpPr>
                <a:spLocks/>
              </p:cNvSpPr>
              <p:nvPr/>
            </p:nvSpPr>
            <p:spPr bwMode="auto">
              <a:xfrm>
                <a:off x="3856" y="3464"/>
                <a:ext cx="104" cy="88"/>
              </a:xfrm>
              <a:custGeom>
                <a:avLst/>
                <a:gdLst/>
                <a:ahLst/>
                <a:cxnLst>
                  <a:cxn ang="0">
                    <a:pos x="0" y="0"/>
                  </a:cxn>
                  <a:cxn ang="0">
                    <a:pos x="12" y="11"/>
                  </a:cxn>
                  <a:cxn ang="0">
                    <a:pos x="13" y="11"/>
                  </a:cxn>
                </a:cxnLst>
                <a:rect l="0" t="0" r="r" b="b"/>
                <a:pathLst>
                  <a:path w="13" h="11">
                    <a:moveTo>
                      <a:pt x="0" y="0"/>
                    </a:moveTo>
                    <a:lnTo>
                      <a:pt x="12" y="11"/>
                    </a:lnTo>
                    <a:lnTo>
                      <a:pt x="13" y="11"/>
                    </a:lnTo>
                  </a:path>
                </a:pathLst>
              </a:custGeom>
              <a:noFill/>
              <a:ln w="76200" cmpd="sng">
                <a:solidFill>
                  <a:srgbClr val="000000"/>
                </a:solidFill>
                <a:prstDash val="solid"/>
                <a:round/>
                <a:headEnd/>
                <a:tailEnd/>
              </a:ln>
            </p:spPr>
            <p:txBody>
              <a:bodyPr/>
              <a:lstStyle/>
              <a:p>
                <a:endParaRPr lang="en-US"/>
              </a:p>
            </p:txBody>
          </p:sp>
          <p:sp>
            <p:nvSpPr>
              <p:cNvPr id="13429" name="Freeform 117"/>
              <p:cNvSpPr>
                <a:spLocks/>
              </p:cNvSpPr>
              <p:nvPr/>
            </p:nvSpPr>
            <p:spPr bwMode="auto">
              <a:xfrm>
                <a:off x="3952" y="3552"/>
                <a:ext cx="104" cy="56"/>
              </a:xfrm>
              <a:custGeom>
                <a:avLst/>
                <a:gdLst/>
                <a:ahLst/>
                <a:cxnLst>
                  <a:cxn ang="0">
                    <a:pos x="0" y="0"/>
                  </a:cxn>
                  <a:cxn ang="0">
                    <a:pos x="12" y="7"/>
                  </a:cxn>
                  <a:cxn ang="0">
                    <a:pos x="13" y="7"/>
                  </a:cxn>
                </a:cxnLst>
                <a:rect l="0" t="0" r="r" b="b"/>
                <a:pathLst>
                  <a:path w="13" h="7">
                    <a:moveTo>
                      <a:pt x="0" y="0"/>
                    </a:moveTo>
                    <a:lnTo>
                      <a:pt x="12" y="7"/>
                    </a:lnTo>
                    <a:lnTo>
                      <a:pt x="13" y="7"/>
                    </a:lnTo>
                  </a:path>
                </a:pathLst>
              </a:custGeom>
              <a:noFill/>
              <a:ln w="76200" cmpd="sng">
                <a:solidFill>
                  <a:srgbClr val="000000"/>
                </a:solidFill>
                <a:prstDash val="solid"/>
                <a:round/>
                <a:headEnd/>
                <a:tailEnd/>
              </a:ln>
            </p:spPr>
            <p:txBody>
              <a:bodyPr/>
              <a:lstStyle/>
              <a:p>
                <a:endParaRPr lang="en-US"/>
              </a:p>
            </p:txBody>
          </p:sp>
          <p:sp>
            <p:nvSpPr>
              <p:cNvPr id="13430" name="Freeform 118"/>
              <p:cNvSpPr>
                <a:spLocks/>
              </p:cNvSpPr>
              <p:nvPr/>
            </p:nvSpPr>
            <p:spPr bwMode="auto">
              <a:xfrm>
                <a:off x="4048" y="3608"/>
                <a:ext cx="104" cy="40"/>
              </a:xfrm>
              <a:custGeom>
                <a:avLst/>
                <a:gdLst/>
                <a:ahLst/>
                <a:cxnLst>
                  <a:cxn ang="0">
                    <a:pos x="0" y="0"/>
                  </a:cxn>
                  <a:cxn ang="0">
                    <a:pos x="12" y="5"/>
                  </a:cxn>
                  <a:cxn ang="0">
                    <a:pos x="13" y="5"/>
                  </a:cxn>
                </a:cxnLst>
                <a:rect l="0" t="0" r="r" b="b"/>
                <a:pathLst>
                  <a:path w="13" h="5">
                    <a:moveTo>
                      <a:pt x="0" y="0"/>
                    </a:moveTo>
                    <a:lnTo>
                      <a:pt x="12" y="5"/>
                    </a:lnTo>
                    <a:lnTo>
                      <a:pt x="13" y="5"/>
                    </a:lnTo>
                  </a:path>
                </a:pathLst>
              </a:custGeom>
              <a:noFill/>
              <a:ln w="76200" cmpd="sng">
                <a:solidFill>
                  <a:srgbClr val="000000"/>
                </a:solidFill>
                <a:prstDash val="solid"/>
                <a:round/>
                <a:headEnd/>
                <a:tailEnd/>
              </a:ln>
            </p:spPr>
            <p:txBody>
              <a:bodyPr/>
              <a:lstStyle/>
              <a:p>
                <a:endParaRPr lang="en-US"/>
              </a:p>
            </p:txBody>
          </p:sp>
          <p:sp>
            <p:nvSpPr>
              <p:cNvPr id="13431" name="Freeform 119"/>
              <p:cNvSpPr>
                <a:spLocks/>
              </p:cNvSpPr>
              <p:nvPr/>
            </p:nvSpPr>
            <p:spPr bwMode="auto">
              <a:xfrm>
                <a:off x="4144" y="3648"/>
                <a:ext cx="104" cy="32"/>
              </a:xfrm>
              <a:custGeom>
                <a:avLst/>
                <a:gdLst/>
                <a:ahLst/>
                <a:cxnLst>
                  <a:cxn ang="0">
                    <a:pos x="0" y="0"/>
                  </a:cxn>
                  <a:cxn ang="0">
                    <a:pos x="12" y="4"/>
                  </a:cxn>
                  <a:cxn ang="0">
                    <a:pos x="13" y="4"/>
                  </a:cxn>
                </a:cxnLst>
                <a:rect l="0" t="0" r="r" b="b"/>
                <a:pathLst>
                  <a:path w="13" h="4">
                    <a:moveTo>
                      <a:pt x="0" y="0"/>
                    </a:moveTo>
                    <a:lnTo>
                      <a:pt x="12" y="4"/>
                    </a:lnTo>
                    <a:lnTo>
                      <a:pt x="13" y="4"/>
                    </a:lnTo>
                  </a:path>
                </a:pathLst>
              </a:custGeom>
              <a:noFill/>
              <a:ln w="76200" cmpd="sng">
                <a:solidFill>
                  <a:srgbClr val="000000"/>
                </a:solidFill>
                <a:prstDash val="solid"/>
                <a:round/>
                <a:headEnd/>
                <a:tailEnd/>
              </a:ln>
            </p:spPr>
            <p:txBody>
              <a:bodyPr/>
              <a:lstStyle/>
              <a:p>
                <a:endParaRPr lang="en-US"/>
              </a:p>
            </p:txBody>
          </p:sp>
          <p:sp>
            <p:nvSpPr>
              <p:cNvPr id="13432" name="Freeform 120"/>
              <p:cNvSpPr>
                <a:spLocks/>
              </p:cNvSpPr>
              <p:nvPr/>
            </p:nvSpPr>
            <p:spPr bwMode="auto">
              <a:xfrm>
                <a:off x="4240" y="3680"/>
                <a:ext cx="104" cy="16"/>
              </a:xfrm>
              <a:custGeom>
                <a:avLst/>
                <a:gdLst/>
                <a:ahLst/>
                <a:cxnLst>
                  <a:cxn ang="0">
                    <a:pos x="0" y="0"/>
                  </a:cxn>
                  <a:cxn ang="0">
                    <a:pos x="12" y="2"/>
                  </a:cxn>
                  <a:cxn ang="0">
                    <a:pos x="13" y="2"/>
                  </a:cxn>
                </a:cxnLst>
                <a:rect l="0" t="0" r="r" b="b"/>
                <a:pathLst>
                  <a:path w="13" h="2">
                    <a:moveTo>
                      <a:pt x="0" y="0"/>
                    </a:moveTo>
                    <a:lnTo>
                      <a:pt x="12" y="2"/>
                    </a:lnTo>
                    <a:lnTo>
                      <a:pt x="13" y="2"/>
                    </a:lnTo>
                  </a:path>
                </a:pathLst>
              </a:custGeom>
              <a:noFill/>
              <a:ln w="76200" cmpd="sng">
                <a:solidFill>
                  <a:srgbClr val="000000"/>
                </a:solidFill>
                <a:prstDash val="solid"/>
                <a:round/>
                <a:headEnd/>
                <a:tailEnd/>
              </a:ln>
            </p:spPr>
            <p:txBody>
              <a:bodyPr/>
              <a:lstStyle/>
              <a:p>
                <a:endParaRPr lang="en-US"/>
              </a:p>
            </p:txBody>
          </p:sp>
          <p:sp>
            <p:nvSpPr>
              <p:cNvPr id="13433" name="Freeform 121"/>
              <p:cNvSpPr>
                <a:spLocks/>
              </p:cNvSpPr>
              <p:nvPr/>
            </p:nvSpPr>
            <p:spPr bwMode="auto">
              <a:xfrm>
                <a:off x="2416"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34" name="Freeform 122"/>
              <p:cNvSpPr>
                <a:spLocks/>
              </p:cNvSpPr>
              <p:nvPr/>
            </p:nvSpPr>
            <p:spPr bwMode="auto">
              <a:xfrm>
                <a:off x="280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35" name="Freeform 123"/>
              <p:cNvSpPr>
                <a:spLocks/>
              </p:cNvSpPr>
              <p:nvPr/>
            </p:nvSpPr>
            <p:spPr bwMode="auto">
              <a:xfrm>
                <a:off x="3280" y="139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36" name="Freeform 124"/>
              <p:cNvSpPr>
                <a:spLocks/>
              </p:cNvSpPr>
              <p:nvPr/>
            </p:nvSpPr>
            <p:spPr bwMode="auto">
              <a:xfrm>
                <a:off x="376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37" name="Freeform 125"/>
              <p:cNvSpPr>
                <a:spLocks/>
              </p:cNvSpPr>
              <p:nvPr/>
            </p:nvSpPr>
            <p:spPr bwMode="auto">
              <a:xfrm>
                <a:off x="4144"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grpSp>
        <p:sp>
          <p:nvSpPr>
            <p:cNvPr id="13438" name="Rectangle 126"/>
            <p:cNvSpPr>
              <a:spLocks noChangeArrowheads="1"/>
            </p:cNvSpPr>
            <p:nvPr/>
          </p:nvSpPr>
          <p:spPr bwMode="auto">
            <a:xfrm>
              <a:off x="4528" y="2400"/>
              <a:ext cx="816" cy="288"/>
            </a:xfrm>
            <a:prstGeom prst="rect">
              <a:avLst/>
            </a:prstGeom>
            <a:noFill/>
            <a:ln w="9525">
              <a:noFill/>
              <a:miter lim="800000"/>
              <a:headEnd/>
              <a:tailEnd/>
            </a:ln>
            <a:effectLst/>
          </p:spPr>
          <p:txBody>
            <a:bodyPr>
              <a:spAutoFit/>
            </a:bodyPr>
            <a:lstStyle/>
            <a:p>
              <a:pPr eaLnBrk="0" hangingPunct="0"/>
              <a:r>
                <a:rPr lang="en-US" sz="2400" b="1">
                  <a:solidFill>
                    <a:srgbClr val="000000"/>
                  </a:solidFill>
                  <a:sym typeface="Symbol" pitchFamily="18" charset="2"/>
                </a:rPr>
                <a:t></a:t>
              </a:r>
              <a:r>
                <a:rPr lang="en-US" sz="2400" b="1">
                  <a:solidFill>
                    <a:srgbClr val="000000"/>
                  </a:solidFill>
                </a:rPr>
                <a:t>m</a:t>
              </a:r>
              <a:r>
                <a:rPr lang="en-US" sz="3600" b="1" baseline="-25000">
                  <a:solidFill>
                    <a:srgbClr val="000000"/>
                  </a:solidFill>
                </a:rPr>
                <a:t>50%</a:t>
              </a:r>
            </a:p>
          </p:txBody>
        </p:sp>
        <p:grpSp>
          <p:nvGrpSpPr>
            <p:cNvPr id="8" name="Group 127"/>
            <p:cNvGrpSpPr>
              <a:grpSpLocks/>
            </p:cNvGrpSpPr>
            <p:nvPr/>
          </p:nvGrpSpPr>
          <p:grpSpPr bwMode="auto">
            <a:xfrm>
              <a:off x="3408" y="1392"/>
              <a:ext cx="1152" cy="2304"/>
              <a:chOff x="2304" y="1392"/>
              <a:chExt cx="1152" cy="2304"/>
            </a:xfrm>
          </p:grpSpPr>
          <p:grpSp>
            <p:nvGrpSpPr>
              <p:cNvPr id="9" name="Group 128"/>
              <p:cNvGrpSpPr>
                <a:grpSpLocks/>
              </p:cNvGrpSpPr>
              <p:nvPr/>
            </p:nvGrpSpPr>
            <p:grpSpPr bwMode="auto">
              <a:xfrm>
                <a:off x="2304" y="1392"/>
                <a:ext cx="1152" cy="2304"/>
                <a:chOff x="2224" y="1392"/>
                <a:chExt cx="2120" cy="2304"/>
              </a:xfrm>
            </p:grpSpPr>
            <p:sp>
              <p:nvSpPr>
                <p:cNvPr id="13441" name="Freeform 129"/>
                <p:cNvSpPr>
                  <a:spLocks/>
                </p:cNvSpPr>
                <p:nvPr/>
              </p:nvSpPr>
              <p:spPr bwMode="auto">
                <a:xfrm>
                  <a:off x="2224" y="3680"/>
                  <a:ext cx="104" cy="16"/>
                </a:xfrm>
                <a:custGeom>
                  <a:avLst/>
                  <a:gdLst/>
                  <a:ahLst/>
                  <a:cxnLst>
                    <a:cxn ang="0">
                      <a:pos x="0" y="2"/>
                    </a:cxn>
                    <a:cxn ang="0">
                      <a:pos x="12" y="0"/>
                    </a:cxn>
                    <a:cxn ang="0">
                      <a:pos x="13" y="0"/>
                    </a:cxn>
                  </a:cxnLst>
                  <a:rect l="0" t="0" r="r" b="b"/>
                  <a:pathLst>
                    <a:path w="13" h="2">
                      <a:moveTo>
                        <a:pt x="0" y="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42" name="Freeform 130"/>
                <p:cNvSpPr>
                  <a:spLocks/>
                </p:cNvSpPr>
                <p:nvPr/>
              </p:nvSpPr>
              <p:spPr bwMode="auto">
                <a:xfrm>
                  <a:off x="2320" y="3648"/>
                  <a:ext cx="104" cy="32"/>
                </a:xfrm>
                <a:custGeom>
                  <a:avLst/>
                  <a:gdLst/>
                  <a:ahLst/>
                  <a:cxnLst>
                    <a:cxn ang="0">
                      <a:pos x="0" y="4"/>
                    </a:cxn>
                    <a:cxn ang="0">
                      <a:pos x="12" y="0"/>
                    </a:cxn>
                    <a:cxn ang="0">
                      <a:pos x="13" y="0"/>
                    </a:cxn>
                  </a:cxnLst>
                  <a:rect l="0" t="0" r="r" b="b"/>
                  <a:pathLst>
                    <a:path w="13" h="4">
                      <a:moveTo>
                        <a:pt x="0" y="4"/>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43" name="Freeform 131"/>
                <p:cNvSpPr>
                  <a:spLocks/>
                </p:cNvSpPr>
                <p:nvPr/>
              </p:nvSpPr>
              <p:spPr bwMode="auto">
                <a:xfrm>
                  <a:off x="2416" y="3608"/>
                  <a:ext cx="104" cy="40"/>
                </a:xfrm>
                <a:custGeom>
                  <a:avLst/>
                  <a:gdLst/>
                  <a:ahLst/>
                  <a:cxnLst>
                    <a:cxn ang="0">
                      <a:pos x="0" y="5"/>
                    </a:cxn>
                    <a:cxn ang="0">
                      <a:pos x="12" y="0"/>
                    </a:cxn>
                    <a:cxn ang="0">
                      <a:pos x="13" y="0"/>
                    </a:cxn>
                  </a:cxnLst>
                  <a:rect l="0" t="0" r="r" b="b"/>
                  <a:pathLst>
                    <a:path w="13" h="5">
                      <a:moveTo>
                        <a:pt x="0" y="5"/>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44" name="Freeform 132"/>
                <p:cNvSpPr>
                  <a:spLocks/>
                </p:cNvSpPr>
                <p:nvPr/>
              </p:nvSpPr>
              <p:spPr bwMode="auto">
                <a:xfrm>
                  <a:off x="2512" y="3552"/>
                  <a:ext cx="104" cy="56"/>
                </a:xfrm>
                <a:custGeom>
                  <a:avLst/>
                  <a:gdLst/>
                  <a:ahLst/>
                  <a:cxnLst>
                    <a:cxn ang="0">
                      <a:pos x="0" y="7"/>
                    </a:cxn>
                    <a:cxn ang="0">
                      <a:pos x="12" y="0"/>
                    </a:cxn>
                    <a:cxn ang="0">
                      <a:pos x="13" y="0"/>
                    </a:cxn>
                  </a:cxnLst>
                  <a:rect l="0" t="0" r="r" b="b"/>
                  <a:pathLst>
                    <a:path w="13" h="7">
                      <a:moveTo>
                        <a:pt x="0" y="7"/>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45" name="Freeform 133"/>
                <p:cNvSpPr>
                  <a:spLocks/>
                </p:cNvSpPr>
                <p:nvPr/>
              </p:nvSpPr>
              <p:spPr bwMode="auto">
                <a:xfrm>
                  <a:off x="2608" y="3464"/>
                  <a:ext cx="104" cy="88"/>
                </a:xfrm>
                <a:custGeom>
                  <a:avLst/>
                  <a:gdLst/>
                  <a:ahLst/>
                  <a:cxnLst>
                    <a:cxn ang="0">
                      <a:pos x="0" y="11"/>
                    </a:cxn>
                    <a:cxn ang="0">
                      <a:pos x="12" y="0"/>
                    </a:cxn>
                    <a:cxn ang="0">
                      <a:pos x="13" y="0"/>
                    </a:cxn>
                  </a:cxnLst>
                  <a:rect l="0" t="0" r="r" b="b"/>
                  <a:pathLst>
                    <a:path w="13" h="11">
                      <a:moveTo>
                        <a:pt x="0" y="11"/>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46" name="Freeform 134"/>
                <p:cNvSpPr>
                  <a:spLocks/>
                </p:cNvSpPr>
                <p:nvPr/>
              </p:nvSpPr>
              <p:spPr bwMode="auto">
                <a:xfrm>
                  <a:off x="2704" y="3312"/>
                  <a:ext cx="104" cy="152"/>
                </a:xfrm>
                <a:custGeom>
                  <a:avLst/>
                  <a:gdLst/>
                  <a:ahLst/>
                  <a:cxnLst>
                    <a:cxn ang="0">
                      <a:pos x="0" y="19"/>
                    </a:cxn>
                    <a:cxn ang="0">
                      <a:pos x="12" y="0"/>
                    </a:cxn>
                    <a:cxn ang="0">
                      <a:pos x="13" y="0"/>
                    </a:cxn>
                  </a:cxnLst>
                  <a:rect l="0" t="0" r="r" b="b"/>
                  <a:pathLst>
                    <a:path w="13" h="19">
                      <a:moveTo>
                        <a:pt x="0" y="19"/>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47" name="Freeform 135"/>
                <p:cNvSpPr>
                  <a:spLocks/>
                </p:cNvSpPr>
                <p:nvPr/>
              </p:nvSpPr>
              <p:spPr bwMode="auto">
                <a:xfrm>
                  <a:off x="2800" y="3056"/>
                  <a:ext cx="104" cy="256"/>
                </a:xfrm>
                <a:custGeom>
                  <a:avLst/>
                  <a:gdLst/>
                  <a:ahLst/>
                  <a:cxnLst>
                    <a:cxn ang="0">
                      <a:pos x="0" y="32"/>
                    </a:cxn>
                    <a:cxn ang="0">
                      <a:pos x="12" y="0"/>
                    </a:cxn>
                    <a:cxn ang="0">
                      <a:pos x="13" y="0"/>
                    </a:cxn>
                  </a:cxnLst>
                  <a:rect l="0" t="0" r="r" b="b"/>
                  <a:pathLst>
                    <a:path w="13" h="32">
                      <a:moveTo>
                        <a:pt x="0" y="3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48" name="Freeform 136"/>
                <p:cNvSpPr>
                  <a:spLocks/>
                </p:cNvSpPr>
                <p:nvPr/>
              </p:nvSpPr>
              <p:spPr bwMode="auto">
                <a:xfrm>
                  <a:off x="2896" y="2592"/>
                  <a:ext cx="104" cy="464"/>
                </a:xfrm>
                <a:custGeom>
                  <a:avLst/>
                  <a:gdLst/>
                  <a:ahLst/>
                  <a:cxnLst>
                    <a:cxn ang="0">
                      <a:pos x="0" y="58"/>
                    </a:cxn>
                    <a:cxn ang="0">
                      <a:pos x="12" y="0"/>
                    </a:cxn>
                    <a:cxn ang="0">
                      <a:pos x="13" y="0"/>
                    </a:cxn>
                  </a:cxnLst>
                  <a:rect l="0" t="0" r="r" b="b"/>
                  <a:pathLst>
                    <a:path w="13" h="58">
                      <a:moveTo>
                        <a:pt x="0" y="5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49" name="Freeform 137"/>
                <p:cNvSpPr>
                  <a:spLocks/>
                </p:cNvSpPr>
                <p:nvPr/>
              </p:nvSpPr>
              <p:spPr bwMode="auto">
                <a:xfrm>
                  <a:off x="2992" y="1872"/>
                  <a:ext cx="104" cy="720"/>
                </a:xfrm>
                <a:custGeom>
                  <a:avLst/>
                  <a:gdLst/>
                  <a:ahLst/>
                  <a:cxnLst>
                    <a:cxn ang="0">
                      <a:pos x="0" y="90"/>
                    </a:cxn>
                    <a:cxn ang="0">
                      <a:pos x="12" y="0"/>
                    </a:cxn>
                    <a:cxn ang="0">
                      <a:pos x="13" y="0"/>
                    </a:cxn>
                  </a:cxnLst>
                  <a:rect l="0" t="0" r="r" b="b"/>
                  <a:pathLst>
                    <a:path w="13" h="90">
                      <a:moveTo>
                        <a:pt x="0" y="90"/>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50" name="Freeform 138"/>
                <p:cNvSpPr>
                  <a:spLocks/>
                </p:cNvSpPr>
                <p:nvPr/>
              </p:nvSpPr>
              <p:spPr bwMode="auto">
                <a:xfrm>
                  <a:off x="3088" y="1536"/>
                  <a:ext cx="104" cy="336"/>
                </a:xfrm>
                <a:custGeom>
                  <a:avLst/>
                  <a:gdLst/>
                  <a:ahLst/>
                  <a:cxnLst>
                    <a:cxn ang="0">
                      <a:pos x="0" y="42"/>
                    </a:cxn>
                    <a:cxn ang="0">
                      <a:pos x="12" y="0"/>
                    </a:cxn>
                    <a:cxn ang="0">
                      <a:pos x="13" y="0"/>
                    </a:cxn>
                  </a:cxnLst>
                  <a:rect l="0" t="0" r="r" b="b"/>
                  <a:pathLst>
                    <a:path w="13" h="42">
                      <a:moveTo>
                        <a:pt x="0" y="4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51" name="Freeform 139"/>
                <p:cNvSpPr>
                  <a:spLocks/>
                </p:cNvSpPr>
                <p:nvPr/>
              </p:nvSpPr>
              <p:spPr bwMode="auto">
                <a:xfrm>
                  <a:off x="3184" y="1392"/>
                  <a:ext cx="104" cy="144"/>
                </a:xfrm>
                <a:custGeom>
                  <a:avLst/>
                  <a:gdLst/>
                  <a:ahLst/>
                  <a:cxnLst>
                    <a:cxn ang="0">
                      <a:pos x="0" y="18"/>
                    </a:cxn>
                    <a:cxn ang="0">
                      <a:pos x="12" y="0"/>
                    </a:cxn>
                    <a:cxn ang="0">
                      <a:pos x="13" y="0"/>
                    </a:cxn>
                  </a:cxnLst>
                  <a:rect l="0" t="0" r="r" b="b"/>
                  <a:pathLst>
                    <a:path w="13" h="18">
                      <a:moveTo>
                        <a:pt x="0" y="1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52" name="Freeform 140"/>
                <p:cNvSpPr>
                  <a:spLocks/>
                </p:cNvSpPr>
                <p:nvPr/>
              </p:nvSpPr>
              <p:spPr bwMode="auto">
                <a:xfrm>
                  <a:off x="3280" y="1392"/>
                  <a:ext cx="104" cy="144"/>
                </a:xfrm>
                <a:custGeom>
                  <a:avLst/>
                  <a:gdLst/>
                  <a:ahLst/>
                  <a:cxnLst>
                    <a:cxn ang="0">
                      <a:pos x="0" y="0"/>
                    </a:cxn>
                    <a:cxn ang="0">
                      <a:pos x="12" y="18"/>
                    </a:cxn>
                    <a:cxn ang="0">
                      <a:pos x="13" y="18"/>
                    </a:cxn>
                  </a:cxnLst>
                  <a:rect l="0" t="0" r="r" b="b"/>
                  <a:pathLst>
                    <a:path w="13" h="18">
                      <a:moveTo>
                        <a:pt x="0" y="0"/>
                      </a:moveTo>
                      <a:lnTo>
                        <a:pt x="12" y="18"/>
                      </a:lnTo>
                      <a:lnTo>
                        <a:pt x="13" y="18"/>
                      </a:lnTo>
                    </a:path>
                  </a:pathLst>
                </a:custGeom>
                <a:noFill/>
                <a:ln w="76200" cmpd="sng">
                  <a:solidFill>
                    <a:srgbClr val="000000"/>
                  </a:solidFill>
                  <a:prstDash val="solid"/>
                  <a:round/>
                  <a:headEnd/>
                  <a:tailEnd/>
                </a:ln>
              </p:spPr>
              <p:txBody>
                <a:bodyPr/>
                <a:lstStyle/>
                <a:p>
                  <a:endParaRPr lang="en-US"/>
                </a:p>
              </p:txBody>
            </p:sp>
            <p:sp>
              <p:nvSpPr>
                <p:cNvPr id="13453" name="Freeform 141"/>
                <p:cNvSpPr>
                  <a:spLocks/>
                </p:cNvSpPr>
                <p:nvPr/>
              </p:nvSpPr>
              <p:spPr bwMode="auto">
                <a:xfrm>
                  <a:off x="3376" y="1536"/>
                  <a:ext cx="104" cy="336"/>
                </a:xfrm>
                <a:custGeom>
                  <a:avLst/>
                  <a:gdLst/>
                  <a:ahLst/>
                  <a:cxnLst>
                    <a:cxn ang="0">
                      <a:pos x="0" y="0"/>
                    </a:cxn>
                    <a:cxn ang="0">
                      <a:pos x="12" y="42"/>
                    </a:cxn>
                    <a:cxn ang="0">
                      <a:pos x="13" y="42"/>
                    </a:cxn>
                  </a:cxnLst>
                  <a:rect l="0" t="0" r="r" b="b"/>
                  <a:pathLst>
                    <a:path w="13" h="42">
                      <a:moveTo>
                        <a:pt x="0" y="0"/>
                      </a:moveTo>
                      <a:lnTo>
                        <a:pt x="12" y="42"/>
                      </a:lnTo>
                      <a:lnTo>
                        <a:pt x="13" y="42"/>
                      </a:lnTo>
                    </a:path>
                  </a:pathLst>
                </a:custGeom>
                <a:noFill/>
                <a:ln w="76200" cmpd="sng">
                  <a:solidFill>
                    <a:srgbClr val="000000"/>
                  </a:solidFill>
                  <a:prstDash val="solid"/>
                  <a:round/>
                  <a:headEnd/>
                  <a:tailEnd/>
                </a:ln>
              </p:spPr>
              <p:txBody>
                <a:bodyPr/>
                <a:lstStyle/>
                <a:p>
                  <a:endParaRPr lang="en-US"/>
                </a:p>
              </p:txBody>
            </p:sp>
            <p:sp>
              <p:nvSpPr>
                <p:cNvPr id="13454" name="Freeform 142"/>
                <p:cNvSpPr>
                  <a:spLocks/>
                </p:cNvSpPr>
                <p:nvPr/>
              </p:nvSpPr>
              <p:spPr bwMode="auto">
                <a:xfrm>
                  <a:off x="3472" y="1872"/>
                  <a:ext cx="104" cy="720"/>
                </a:xfrm>
                <a:custGeom>
                  <a:avLst/>
                  <a:gdLst/>
                  <a:ahLst/>
                  <a:cxnLst>
                    <a:cxn ang="0">
                      <a:pos x="0" y="0"/>
                    </a:cxn>
                    <a:cxn ang="0">
                      <a:pos x="12" y="90"/>
                    </a:cxn>
                    <a:cxn ang="0">
                      <a:pos x="13" y="90"/>
                    </a:cxn>
                  </a:cxnLst>
                  <a:rect l="0" t="0" r="r" b="b"/>
                  <a:pathLst>
                    <a:path w="13" h="90">
                      <a:moveTo>
                        <a:pt x="0" y="0"/>
                      </a:moveTo>
                      <a:lnTo>
                        <a:pt x="12" y="90"/>
                      </a:lnTo>
                      <a:lnTo>
                        <a:pt x="13" y="90"/>
                      </a:lnTo>
                    </a:path>
                  </a:pathLst>
                </a:custGeom>
                <a:noFill/>
                <a:ln w="76200" cmpd="sng">
                  <a:solidFill>
                    <a:srgbClr val="000000"/>
                  </a:solidFill>
                  <a:prstDash val="solid"/>
                  <a:round/>
                  <a:headEnd/>
                  <a:tailEnd/>
                </a:ln>
              </p:spPr>
              <p:txBody>
                <a:bodyPr/>
                <a:lstStyle/>
                <a:p>
                  <a:endParaRPr lang="en-US"/>
                </a:p>
              </p:txBody>
            </p:sp>
            <p:sp>
              <p:nvSpPr>
                <p:cNvPr id="13455" name="Freeform 143"/>
                <p:cNvSpPr>
                  <a:spLocks/>
                </p:cNvSpPr>
                <p:nvPr/>
              </p:nvSpPr>
              <p:spPr bwMode="auto">
                <a:xfrm>
                  <a:off x="3568" y="2592"/>
                  <a:ext cx="104" cy="464"/>
                </a:xfrm>
                <a:custGeom>
                  <a:avLst/>
                  <a:gdLst/>
                  <a:ahLst/>
                  <a:cxnLst>
                    <a:cxn ang="0">
                      <a:pos x="0" y="0"/>
                    </a:cxn>
                    <a:cxn ang="0">
                      <a:pos x="12" y="58"/>
                    </a:cxn>
                    <a:cxn ang="0">
                      <a:pos x="13" y="58"/>
                    </a:cxn>
                  </a:cxnLst>
                  <a:rect l="0" t="0" r="r" b="b"/>
                  <a:pathLst>
                    <a:path w="13" h="58">
                      <a:moveTo>
                        <a:pt x="0" y="0"/>
                      </a:moveTo>
                      <a:lnTo>
                        <a:pt x="12" y="58"/>
                      </a:lnTo>
                      <a:lnTo>
                        <a:pt x="13" y="58"/>
                      </a:lnTo>
                    </a:path>
                  </a:pathLst>
                </a:custGeom>
                <a:noFill/>
                <a:ln w="76200" cmpd="sng">
                  <a:solidFill>
                    <a:srgbClr val="000000"/>
                  </a:solidFill>
                  <a:prstDash val="solid"/>
                  <a:round/>
                  <a:headEnd/>
                  <a:tailEnd/>
                </a:ln>
              </p:spPr>
              <p:txBody>
                <a:bodyPr/>
                <a:lstStyle/>
                <a:p>
                  <a:endParaRPr lang="en-US"/>
                </a:p>
              </p:txBody>
            </p:sp>
            <p:sp>
              <p:nvSpPr>
                <p:cNvPr id="13456" name="Freeform 144"/>
                <p:cNvSpPr>
                  <a:spLocks/>
                </p:cNvSpPr>
                <p:nvPr/>
              </p:nvSpPr>
              <p:spPr bwMode="auto">
                <a:xfrm>
                  <a:off x="3664" y="3056"/>
                  <a:ext cx="104" cy="256"/>
                </a:xfrm>
                <a:custGeom>
                  <a:avLst/>
                  <a:gdLst/>
                  <a:ahLst/>
                  <a:cxnLst>
                    <a:cxn ang="0">
                      <a:pos x="0" y="0"/>
                    </a:cxn>
                    <a:cxn ang="0">
                      <a:pos x="12" y="32"/>
                    </a:cxn>
                    <a:cxn ang="0">
                      <a:pos x="13" y="32"/>
                    </a:cxn>
                  </a:cxnLst>
                  <a:rect l="0" t="0" r="r" b="b"/>
                  <a:pathLst>
                    <a:path w="13" h="32">
                      <a:moveTo>
                        <a:pt x="0" y="0"/>
                      </a:moveTo>
                      <a:lnTo>
                        <a:pt x="12" y="32"/>
                      </a:lnTo>
                      <a:lnTo>
                        <a:pt x="13" y="32"/>
                      </a:lnTo>
                    </a:path>
                  </a:pathLst>
                </a:custGeom>
                <a:noFill/>
                <a:ln w="76200" cmpd="sng">
                  <a:solidFill>
                    <a:srgbClr val="000000"/>
                  </a:solidFill>
                  <a:prstDash val="solid"/>
                  <a:round/>
                  <a:headEnd/>
                  <a:tailEnd/>
                </a:ln>
              </p:spPr>
              <p:txBody>
                <a:bodyPr/>
                <a:lstStyle/>
                <a:p>
                  <a:endParaRPr lang="en-US"/>
                </a:p>
              </p:txBody>
            </p:sp>
            <p:sp>
              <p:nvSpPr>
                <p:cNvPr id="13457" name="Freeform 145"/>
                <p:cNvSpPr>
                  <a:spLocks/>
                </p:cNvSpPr>
                <p:nvPr/>
              </p:nvSpPr>
              <p:spPr bwMode="auto">
                <a:xfrm>
                  <a:off x="3760" y="3312"/>
                  <a:ext cx="104" cy="152"/>
                </a:xfrm>
                <a:custGeom>
                  <a:avLst/>
                  <a:gdLst/>
                  <a:ahLst/>
                  <a:cxnLst>
                    <a:cxn ang="0">
                      <a:pos x="0" y="0"/>
                    </a:cxn>
                    <a:cxn ang="0">
                      <a:pos x="12" y="19"/>
                    </a:cxn>
                    <a:cxn ang="0">
                      <a:pos x="13" y="19"/>
                    </a:cxn>
                  </a:cxnLst>
                  <a:rect l="0" t="0" r="r" b="b"/>
                  <a:pathLst>
                    <a:path w="13" h="19">
                      <a:moveTo>
                        <a:pt x="0" y="0"/>
                      </a:moveTo>
                      <a:lnTo>
                        <a:pt x="12" y="19"/>
                      </a:lnTo>
                      <a:lnTo>
                        <a:pt x="13" y="19"/>
                      </a:lnTo>
                    </a:path>
                  </a:pathLst>
                </a:custGeom>
                <a:noFill/>
                <a:ln w="76200" cmpd="sng">
                  <a:solidFill>
                    <a:srgbClr val="000000"/>
                  </a:solidFill>
                  <a:prstDash val="solid"/>
                  <a:round/>
                  <a:headEnd/>
                  <a:tailEnd/>
                </a:ln>
              </p:spPr>
              <p:txBody>
                <a:bodyPr/>
                <a:lstStyle/>
                <a:p>
                  <a:endParaRPr lang="en-US"/>
                </a:p>
              </p:txBody>
            </p:sp>
            <p:sp>
              <p:nvSpPr>
                <p:cNvPr id="13458" name="Freeform 146"/>
                <p:cNvSpPr>
                  <a:spLocks/>
                </p:cNvSpPr>
                <p:nvPr/>
              </p:nvSpPr>
              <p:spPr bwMode="auto">
                <a:xfrm>
                  <a:off x="3856" y="3464"/>
                  <a:ext cx="104" cy="88"/>
                </a:xfrm>
                <a:custGeom>
                  <a:avLst/>
                  <a:gdLst/>
                  <a:ahLst/>
                  <a:cxnLst>
                    <a:cxn ang="0">
                      <a:pos x="0" y="0"/>
                    </a:cxn>
                    <a:cxn ang="0">
                      <a:pos x="12" y="11"/>
                    </a:cxn>
                    <a:cxn ang="0">
                      <a:pos x="13" y="11"/>
                    </a:cxn>
                  </a:cxnLst>
                  <a:rect l="0" t="0" r="r" b="b"/>
                  <a:pathLst>
                    <a:path w="13" h="11">
                      <a:moveTo>
                        <a:pt x="0" y="0"/>
                      </a:moveTo>
                      <a:lnTo>
                        <a:pt x="12" y="11"/>
                      </a:lnTo>
                      <a:lnTo>
                        <a:pt x="13" y="11"/>
                      </a:lnTo>
                    </a:path>
                  </a:pathLst>
                </a:custGeom>
                <a:noFill/>
                <a:ln w="76200" cmpd="sng">
                  <a:solidFill>
                    <a:srgbClr val="000000"/>
                  </a:solidFill>
                  <a:prstDash val="solid"/>
                  <a:round/>
                  <a:headEnd/>
                  <a:tailEnd/>
                </a:ln>
              </p:spPr>
              <p:txBody>
                <a:bodyPr/>
                <a:lstStyle/>
                <a:p>
                  <a:endParaRPr lang="en-US"/>
                </a:p>
              </p:txBody>
            </p:sp>
            <p:sp>
              <p:nvSpPr>
                <p:cNvPr id="13459" name="Freeform 147"/>
                <p:cNvSpPr>
                  <a:spLocks/>
                </p:cNvSpPr>
                <p:nvPr/>
              </p:nvSpPr>
              <p:spPr bwMode="auto">
                <a:xfrm>
                  <a:off x="3952" y="3552"/>
                  <a:ext cx="104" cy="56"/>
                </a:xfrm>
                <a:custGeom>
                  <a:avLst/>
                  <a:gdLst/>
                  <a:ahLst/>
                  <a:cxnLst>
                    <a:cxn ang="0">
                      <a:pos x="0" y="0"/>
                    </a:cxn>
                    <a:cxn ang="0">
                      <a:pos x="12" y="7"/>
                    </a:cxn>
                    <a:cxn ang="0">
                      <a:pos x="13" y="7"/>
                    </a:cxn>
                  </a:cxnLst>
                  <a:rect l="0" t="0" r="r" b="b"/>
                  <a:pathLst>
                    <a:path w="13" h="7">
                      <a:moveTo>
                        <a:pt x="0" y="0"/>
                      </a:moveTo>
                      <a:lnTo>
                        <a:pt x="12" y="7"/>
                      </a:lnTo>
                      <a:lnTo>
                        <a:pt x="13" y="7"/>
                      </a:lnTo>
                    </a:path>
                  </a:pathLst>
                </a:custGeom>
                <a:noFill/>
                <a:ln w="76200" cmpd="sng">
                  <a:solidFill>
                    <a:srgbClr val="000000"/>
                  </a:solidFill>
                  <a:prstDash val="solid"/>
                  <a:round/>
                  <a:headEnd/>
                  <a:tailEnd/>
                </a:ln>
              </p:spPr>
              <p:txBody>
                <a:bodyPr/>
                <a:lstStyle/>
                <a:p>
                  <a:endParaRPr lang="en-US"/>
                </a:p>
              </p:txBody>
            </p:sp>
            <p:sp>
              <p:nvSpPr>
                <p:cNvPr id="13460" name="Freeform 148"/>
                <p:cNvSpPr>
                  <a:spLocks/>
                </p:cNvSpPr>
                <p:nvPr/>
              </p:nvSpPr>
              <p:spPr bwMode="auto">
                <a:xfrm>
                  <a:off x="4048" y="3608"/>
                  <a:ext cx="104" cy="40"/>
                </a:xfrm>
                <a:custGeom>
                  <a:avLst/>
                  <a:gdLst/>
                  <a:ahLst/>
                  <a:cxnLst>
                    <a:cxn ang="0">
                      <a:pos x="0" y="0"/>
                    </a:cxn>
                    <a:cxn ang="0">
                      <a:pos x="12" y="5"/>
                    </a:cxn>
                    <a:cxn ang="0">
                      <a:pos x="13" y="5"/>
                    </a:cxn>
                  </a:cxnLst>
                  <a:rect l="0" t="0" r="r" b="b"/>
                  <a:pathLst>
                    <a:path w="13" h="5">
                      <a:moveTo>
                        <a:pt x="0" y="0"/>
                      </a:moveTo>
                      <a:lnTo>
                        <a:pt x="12" y="5"/>
                      </a:lnTo>
                      <a:lnTo>
                        <a:pt x="13" y="5"/>
                      </a:lnTo>
                    </a:path>
                  </a:pathLst>
                </a:custGeom>
                <a:noFill/>
                <a:ln w="76200" cmpd="sng">
                  <a:solidFill>
                    <a:srgbClr val="000000"/>
                  </a:solidFill>
                  <a:prstDash val="solid"/>
                  <a:round/>
                  <a:headEnd/>
                  <a:tailEnd/>
                </a:ln>
              </p:spPr>
              <p:txBody>
                <a:bodyPr/>
                <a:lstStyle/>
                <a:p>
                  <a:endParaRPr lang="en-US"/>
                </a:p>
              </p:txBody>
            </p:sp>
            <p:sp>
              <p:nvSpPr>
                <p:cNvPr id="13461" name="Freeform 149"/>
                <p:cNvSpPr>
                  <a:spLocks/>
                </p:cNvSpPr>
                <p:nvPr/>
              </p:nvSpPr>
              <p:spPr bwMode="auto">
                <a:xfrm>
                  <a:off x="4144" y="3648"/>
                  <a:ext cx="104" cy="32"/>
                </a:xfrm>
                <a:custGeom>
                  <a:avLst/>
                  <a:gdLst/>
                  <a:ahLst/>
                  <a:cxnLst>
                    <a:cxn ang="0">
                      <a:pos x="0" y="0"/>
                    </a:cxn>
                    <a:cxn ang="0">
                      <a:pos x="12" y="4"/>
                    </a:cxn>
                    <a:cxn ang="0">
                      <a:pos x="13" y="4"/>
                    </a:cxn>
                  </a:cxnLst>
                  <a:rect l="0" t="0" r="r" b="b"/>
                  <a:pathLst>
                    <a:path w="13" h="4">
                      <a:moveTo>
                        <a:pt x="0" y="0"/>
                      </a:moveTo>
                      <a:lnTo>
                        <a:pt x="12" y="4"/>
                      </a:lnTo>
                      <a:lnTo>
                        <a:pt x="13" y="4"/>
                      </a:lnTo>
                    </a:path>
                  </a:pathLst>
                </a:custGeom>
                <a:noFill/>
                <a:ln w="76200" cmpd="sng">
                  <a:solidFill>
                    <a:srgbClr val="000000"/>
                  </a:solidFill>
                  <a:prstDash val="solid"/>
                  <a:round/>
                  <a:headEnd/>
                  <a:tailEnd/>
                </a:ln>
              </p:spPr>
              <p:txBody>
                <a:bodyPr/>
                <a:lstStyle/>
                <a:p>
                  <a:endParaRPr lang="en-US"/>
                </a:p>
              </p:txBody>
            </p:sp>
            <p:sp>
              <p:nvSpPr>
                <p:cNvPr id="13462" name="Freeform 150"/>
                <p:cNvSpPr>
                  <a:spLocks/>
                </p:cNvSpPr>
                <p:nvPr/>
              </p:nvSpPr>
              <p:spPr bwMode="auto">
                <a:xfrm>
                  <a:off x="4240" y="3680"/>
                  <a:ext cx="104" cy="16"/>
                </a:xfrm>
                <a:custGeom>
                  <a:avLst/>
                  <a:gdLst/>
                  <a:ahLst/>
                  <a:cxnLst>
                    <a:cxn ang="0">
                      <a:pos x="0" y="0"/>
                    </a:cxn>
                    <a:cxn ang="0">
                      <a:pos x="12" y="2"/>
                    </a:cxn>
                    <a:cxn ang="0">
                      <a:pos x="13" y="2"/>
                    </a:cxn>
                  </a:cxnLst>
                  <a:rect l="0" t="0" r="r" b="b"/>
                  <a:pathLst>
                    <a:path w="13" h="2">
                      <a:moveTo>
                        <a:pt x="0" y="0"/>
                      </a:moveTo>
                      <a:lnTo>
                        <a:pt x="12" y="2"/>
                      </a:lnTo>
                      <a:lnTo>
                        <a:pt x="13" y="2"/>
                      </a:lnTo>
                    </a:path>
                  </a:pathLst>
                </a:custGeom>
                <a:noFill/>
                <a:ln w="76200" cmpd="sng">
                  <a:solidFill>
                    <a:srgbClr val="000000"/>
                  </a:solidFill>
                  <a:prstDash val="solid"/>
                  <a:round/>
                  <a:headEnd/>
                  <a:tailEnd/>
                </a:ln>
              </p:spPr>
              <p:txBody>
                <a:bodyPr/>
                <a:lstStyle/>
                <a:p>
                  <a:endParaRPr lang="en-US"/>
                </a:p>
              </p:txBody>
            </p:sp>
            <p:sp>
              <p:nvSpPr>
                <p:cNvPr id="13463" name="Freeform 151"/>
                <p:cNvSpPr>
                  <a:spLocks/>
                </p:cNvSpPr>
                <p:nvPr/>
              </p:nvSpPr>
              <p:spPr bwMode="auto">
                <a:xfrm>
                  <a:off x="2416"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64" name="Freeform 152"/>
                <p:cNvSpPr>
                  <a:spLocks/>
                </p:cNvSpPr>
                <p:nvPr/>
              </p:nvSpPr>
              <p:spPr bwMode="auto">
                <a:xfrm>
                  <a:off x="280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65" name="Freeform 153"/>
                <p:cNvSpPr>
                  <a:spLocks/>
                </p:cNvSpPr>
                <p:nvPr/>
              </p:nvSpPr>
              <p:spPr bwMode="auto">
                <a:xfrm>
                  <a:off x="3280" y="139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66" name="Freeform 154"/>
                <p:cNvSpPr>
                  <a:spLocks/>
                </p:cNvSpPr>
                <p:nvPr/>
              </p:nvSpPr>
              <p:spPr bwMode="auto">
                <a:xfrm>
                  <a:off x="376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67" name="Freeform 155"/>
                <p:cNvSpPr>
                  <a:spLocks/>
                </p:cNvSpPr>
                <p:nvPr/>
              </p:nvSpPr>
              <p:spPr bwMode="auto">
                <a:xfrm>
                  <a:off x="4144"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grpSp>
          <p:sp>
            <p:nvSpPr>
              <p:cNvPr id="13468" name="Line 156"/>
              <p:cNvSpPr>
                <a:spLocks noChangeShapeType="1"/>
              </p:cNvSpPr>
              <p:nvPr/>
            </p:nvSpPr>
            <p:spPr bwMode="auto">
              <a:xfrm>
                <a:off x="2332" y="2560"/>
                <a:ext cx="368" cy="0"/>
              </a:xfrm>
              <a:prstGeom prst="line">
                <a:avLst/>
              </a:prstGeom>
              <a:noFill/>
              <a:ln w="76200">
                <a:solidFill>
                  <a:schemeClr val="tx1"/>
                </a:solidFill>
                <a:round/>
                <a:headEnd/>
                <a:tailEnd type="triangle" w="med" len="med"/>
              </a:ln>
              <a:effectLst/>
            </p:spPr>
            <p:txBody>
              <a:bodyPr/>
              <a:lstStyle/>
              <a:p>
                <a:endParaRPr lang="en-US"/>
              </a:p>
            </p:txBody>
          </p:sp>
          <p:sp>
            <p:nvSpPr>
              <p:cNvPr id="13469" name="Line 157"/>
              <p:cNvSpPr>
                <a:spLocks noChangeShapeType="1"/>
              </p:cNvSpPr>
              <p:nvPr/>
            </p:nvSpPr>
            <p:spPr bwMode="auto">
              <a:xfrm flipH="1">
                <a:off x="3058" y="2560"/>
                <a:ext cx="368" cy="0"/>
              </a:xfrm>
              <a:prstGeom prst="line">
                <a:avLst/>
              </a:prstGeom>
              <a:noFill/>
              <a:ln w="76200">
                <a:solidFill>
                  <a:schemeClr val="tx1"/>
                </a:solidFill>
                <a:round/>
                <a:headEnd/>
                <a:tailEnd type="triangle" w="med" len="med"/>
              </a:ln>
              <a:effectLst/>
            </p:spPr>
            <p:txBody>
              <a:bodyPr/>
              <a:lstStyle/>
              <a:p>
                <a:endParaRPr lang="en-US"/>
              </a:p>
            </p:txBody>
          </p:sp>
        </p:grpSp>
        <p:grpSp>
          <p:nvGrpSpPr>
            <p:cNvPr id="10" name="Group 158"/>
            <p:cNvGrpSpPr>
              <a:grpSpLocks/>
            </p:cNvGrpSpPr>
            <p:nvPr/>
          </p:nvGrpSpPr>
          <p:grpSpPr bwMode="auto">
            <a:xfrm>
              <a:off x="1440" y="1392"/>
              <a:ext cx="1152" cy="2304"/>
              <a:chOff x="2224" y="1392"/>
              <a:chExt cx="2120" cy="2304"/>
            </a:xfrm>
          </p:grpSpPr>
          <p:sp>
            <p:nvSpPr>
              <p:cNvPr id="13471" name="Freeform 159"/>
              <p:cNvSpPr>
                <a:spLocks/>
              </p:cNvSpPr>
              <p:nvPr/>
            </p:nvSpPr>
            <p:spPr bwMode="auto">
              <a:xfrm>
                <a:off x="2224" y="3680"/>
                <a:ext cx="104" cy="16"/>
              </a:xfrm>
              <a:custGeom>
                <a:avLst/>
                <a:gdLst/>
                <a:ahLst/>
                <a:cxnLst>
                  <a:cxn ang="0">
                    <a:pos x="0" y="2"/>
                  </a:cxn>
                  <a:cxn ang="0">
                    <a:pos x="12" y="0"/>
                  </a:cxn>
                  <a:cxn ang="0">
                    <a:pos x="13" y="0"/>
                  </a:cxn>
                </a:cxnLst>
                <a:rect l="0" t="0" r="r" b="b"/>
                <a:pathLst>
                  <a:path w="13" h="2">
                    <a:moveTo>
                      <a:pt x="0" y="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72" name="Freeform 160"/>
              <p:cNvSpPr>
                <a:spLocks/>
              </p:cNvSpPr>
              <p:nvPr/>
            </p:nvSpPr>
            <p:spPr bwMode="auto">
              <a:xfrm>
                <a:off x="2320" y="3648"/>
                <a:ext cx="104" cy="32"/>
              </a:xfrm>
              <a:custGeom>
                <a:avLst/>
                <a:gdLst/>
                <a:ahLst/>
                <a:cxnLst>
                  <a:cxn ang="0">
                    <a:pos x="0" y="4"/>
                  </a:cxn>
                  <a:cxn ang="0">
                    <a:pos x="12" y="0"/>
                  </a:cxn>
                  <a:cxn ang="0">
                    <a:pos x="13" y="0"/>
                  </a:cxn>
                </a:cxnLst>
                <a:rect l="0" t="0" r="r" b="b"/>
                <a:pathLst>
                  <a:path w="13" h="4">
                    <a:moveTo>
                      <a:pt x="0" y="4"/>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73" name="Freeform 161"/>
              <p:cNvSpPr>
                <a:spLocks/>
              </p:cNvSpPr>
              <p:nvPr/>
            </p:nvSpPr>
            <p:spPr bwMode="auto">
              <a:xfrm>
                <a:off x="2416" y="3608"/>
                <a:ext cx="104" cy="40"/>
              </a:xfrm>
              <a:custGeom>
                <a:avLst/>
                <a:gdLst/>
                <a:ahLst/>
                <a:cxnLst>
                  <a:cxn ang="0">
                    <a:pos x="0" y="5"/>
                  </a:cxn>
                  <a:cxn ang="0">
                    <a:pos x="12" y="0"/>
                  </a:cxn>
                  <a:cxn ang="0">
                    <a:pos x="13" y="0"/>
                  </a:cxn>
                </a:cxnLst>
                <a:rect l="0" t="0" r="r" b="b"/>
                <a:pathLst>
                  <a:path w="13" h="5">
                    <a:moveTo>
                      <a:pt x="0" y="5"/>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74" name="Freeform 162"/>
              <p:cNvSpPr>
                <a:spLocks/>
              </p:cNvSpPr>
              <p:nvPr/>
            </p:nvSpPr>
            <p:spPr bwMode="auto">
              <a:xfrm>
                <a:off x="2512" y="3552"/>
                <a:ext cx="104" cy="56"/>
              </a:xfrm>
              <a:custGeom>
                <a:avLst/>
                <a:gdLst/>
                <a:ahLst/>
                <a:cxnLst>
                  <a:cxn ang="0">
                    <a:pos x="0" y="7"/>
                  </a:cxn>
                  <a:cxn ang="0">
                    <a:pos x="12" y="0"/>
                  </a:cxn>
                  <a:cxn ang="0">
                    <a:pos x="13" y="0"/>
                  </a:cxn>
                </a:cxnLst>
                <a:rect l="0" t="0" r="r" b="b"/>
                <a:pathLst>
                  <a:path w="13" h="7">
                    <a:moveTo>
                      <a:pt x="0" y="7"/>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75" name="Freeform 163"/>
              <p:cNvSpPr>
                <a:spLocks/>
              </p:cNvSpPr>
              <p:nvPr/>
            </p:nvSpPr>
            <p:spPr bwMode="auto">
              <a:xfrm>
                <a:off x="2608" y="3464"/>
                <a:ext cx="104" cy="88"/>
              </a:xfrm>
              <a:custGeom>
                <a:avLst/>
                <a:gdLst/>
                <a:ahLst/>
                <a:cxnLst>
                  <a:cxn ang="0">
                    <a:pos x="0" y="11"/>
                  </a:cxn>
                  <a:cxn ang="0">
                    <a:pos x="12" y="0"/>
                  </a:cxn>
                  <a:cxn ang="0">
                    <a:pos x="13" y="0"/>
                  </a:cxn>
                </a:cxnLst>
                <a:rect l="0" t="0" r="r" b="b"/>
                <a:pathLst>
                  <a:path w="13" h="11">
                    <a:moveTo>
                      <a:pt x="0" y="11"/>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76" name="Freeform 164"/>
              <p:cNvSpPr>
                <a:spLocks/>
              </p:cNvSpPr>
              <p:nvPr/>
            </p:nvSpPr>
            <p:spPr bwMode="auto">
              <a:xfrm>
                <a:off x="2704" y="3312"/>
                <a:ext cx="104" cy="152"/>
              </a:xfrm>
              <a:custGeom>
                <a:avLst/>
                <a:gdLst/>
                <a:ahLst/>
                <a:cxnLst>
                  <a:cxn ang="0">
                    <a:pos x="0" y="19"/>
                  </a:cxn>
                  <a:cxn ang="0">
                    <a:pos x="12" y="0"/>
                  </a:cxn>
                  <a:cxn ang="0">
                    <a:pos x="13" y="0"/>
                  </a:cxn>
                </a:cxnLst>
                <a:rect l="0" t="0" r="r" b="b"/>
                <a:pathLst>
                  <a:path w="13" h="19">
                    <a:moveTo>
                      <a:pt x="0" y="19"/>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77" name="Freeform 165"/>
              <p:cNvSpPr>
                <a:spLocks/>
              </p:cNvSpPr>
              <p:nvPr/>
            </p:nvSpPr>
            <p:spPr bwMode="auto">
              <a:xfrm>
                <a:off x="2800" y="3056"/>
                <a:ext cx="104" cy="256"/>
              </a:xfrm>
              <a:custGeom>
                <a:avLst/>
                <a:gdLst/>
                <a:ahLst/>
                <a:cxnLst>
                  <a:cxn ang="0">
                    <a:pos x="0" y="32"/>
                  </a:cxn>
                  <a:cxn ang="0">
                    <a:pos x="12" y="0"/>
                  </a:cxn>
                  <a:cxn ang="0">
                    <a:pos x="13" y="0"/>
                  </a:cxn>
                </a:cxnLst>
                <a:rect l="0" t="0" r="r" b="b"/>
                <a:pathLst>
                  <a:path w="13" h="32">
                    <a:moveTo>
                      <a:pt x="0" y="3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78" name="Freeform 166"/>
              <p:cNvSpPr>
                <a:spLocks/>
              </p:cNvSpPr>
              <p:nvPr/>
            </p:nvSpPr>
            <p:spPr bwMode="auto">
              <a:xfrm>
                <a:off x="2896" y="2592"/>
                <a:ext cx="104" cy="464"/>
              </a:xfrm>
              <a:custGeom>
                <a:avLst/>
                <a:gdLst/>
                <a:ahLst/>
                <a:cxnLst>
                  <a:cxn ang="0">
                    <a:pos x="0" y="58"/>
                  </a:cxn>
                  <a:cxn ang="0">
                    <a:pos x="12" y="0"/>
                  </a:cxn>
                  <a:cxn ang="0">
                    <a:pos x="13" y="0"/>
                  </a:cxn>
                </a:cxnLst>
                <a:rect l="0" t="0" r="r" b="b"/>
                <a:pathLst>
                  <a:path w="13" h="58">
                    <a:moveTo>
                      <a:pt x="0" y="5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79" name="Freeform 167"/>
              <p:cNvSpPr>
                <a:spLocks/>
              </p:cNvSpPr>
              <p:nvPr/>
            </p:nvSpPr>
            <p:spPr bwMode="auto">
              <a:xfrm>
                <a:off x="2992" y="1872"/>
                <a:ext cx="104" cy="720"/>
              </a:xfrm>
              <a:custGeom>
                <a:avLst/>
                <a:gdLst/>
                <a:ahLst/>
                <a:cxnLst>
                  <a:cxn ang="0">
                    <a:pos x="0" y="90"/>
                  </a:cxn>
                  <a:cxn ang="0">
                    <a:pos x="12" y="0"/>
                  </a:cxn>
                  <a:cxn ang="0">
                    <a:pos x="13" y="0"/>
                  </a:cxn>
                </a:cxnLst>
                <a:rect l="0" t="0" r="r" b="b"/>
                <a:pathLst>
                  <a:path w="13" h="90">
                    <a:moveTo>
                      <a:pt x="0" y="90"/>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80" name="Freeform 168"/>
              <p:cNvSpPr>
                <a:spLocks/>
              </p:cNvSpPr>
              <p:nvPr/>
            </p:nvSpPr>
            <p:spPr bwMode="auto">
              <a:xfrm>
                <a:off x="3088" y="1536"/>
                <a:ext cx="104" cy="336"/>
              </a:xfrm>
              <a:custGeom>
                <a:avLst/>
                <a:gdLst/>
                <a:ahLst/>
                <a:cxnLst>
                  <a:cxn ang="0">
                    <a:pos x="0" y="42"/>
                  </a:cxn>
                  <a:cxn ang="0">
                    <a:pos x="12" y="0"/>
                  </a:cxn>
                  <a:cxn ang="0">
                    <a:pos x="13" y="0"/>
                  </a:cxn>
                </a:cxnLst>
                <a:rect l="0" t="0" r="r" b="b"/>
                <a:pathLst>
                  <a:path w="13" h="42">
                    <a:moveTo>
                      <a:pt x="0" y="4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81" name="Freeform 169"/>
              <p:cNvSpPr>
                <a:spLocks/>
              </p:cNvSpPr>
              <p:nvPr/>
            </p:nvSpPr>
            <p:spPr bwMode="auto">
              <a:xfrm>
                <a:off x="3184" y="1392"/>
                <a:ext cx="104" cy="144"/>
              </a:xfrm>
              <a:custGeom>
                <a:avLst/>
                <a:gdLst/>
                <a:ahLst/>
                <a:cxnLst>
                  <a:cxn ang="0">
                    <a:pos x="0" y="18"/>
                  </a:cxn>
                  <a:cxn ang="0">
                    <a:pos x="12" y="0"/>
                  </a:cxn>
                  <a:cxn ang="0">
                    <a:pos x="13" y="0"/>
                  </a:cxn>
                </a:cxnLst>
                <a:rect l="0" t="0" r="r" b="b"/>
                <a:pathLst>
                  <a:path w="13" h="18">
                    <a:moveTo>
                      <a:pt x="0" y="1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482" name="Freeform 170"/>
              <p:cNvSpPr>
                <a:spLocks/>
              </p:cNvSpPr>
              <p:nvPr/>
            </p:nvSpPr>
            <p:spPr bwMode="auto">
              <a:xfrm>
                <a:off x="3280" y="1392"/>
                <a:ext cx="104" cy="144"/>
              </a:xfrm>
              <a:custGeom>
                <a:avLst/>
                <a:gdLst/>
                <a:ahLst/>
                <a:cxnLst>
                  <a:cxn ang="0">
                    <a:pos x="0" y="0"/>
                  </a:cxn>
                  <a:cxn ang="0">
                    <a:pos x="12" y="18"/>
                  </a:cxn>
                  <a:cxn ang="0">
                    <a:pos x="13" y="18"/>
                  </a:cxn>
                </a:cxnLst>
                <a:rect l="0" t="0" r="r" b="b"/>
                <a:pathLst>
                  <a:path w="13" h="18">
                    <a:moveTo>
                      <a:pt x="0" y="0"/>
                    </a:moveTo>
                    <a:lnTo>
                      <a:pt x="12" y="18"/>
                    </a:lnTo>
                    <a:lnTo>
                      <a:pt x="13" y="18"/>
                    </a:lnTo>
                  </a:path>
                </a:pathLst>
              </a:custGeom>
              <a:noFill/>
              <a:ln w="76200" cmpd="sng">
                <a:solidFill>
                  <a:srgbClr val="000000"/>
                </a:solidFill>
                <a:prstDash val="solid"/>
                <a:round/>
                <a:headEnd/>
                <a:tailEnd/>
              </a:ln>
            </p:spPr>
            <p:txBody>
              <a:bodyPr/>
              <a:lstStyle/>
              <a:p>
                <a:endParaRPr lang="en-US"/>
              </a:p>
            </p:txBody>
          </p:sp>
          <p:sp>
            <p:nvSpPr>
              <p:cNvPr id="13483" name="Freeform 171"/>
              <p:cNvSpPr>
                <a:spLocks/>
              </p:cNvSpPr>
              <p:nvPr/>
            </p:nvSpPr>
            <p:spPr bwMode="auto">
              <a:xfrm>
                <a:off x="3376" y="1536"/>
                <a:ext cx="104" cy="336"/>
              </a:xfrm>
              <a:custGeom>
                <a:avLst/>
                <a:gdLst/>
                <a:ahLst/>
                <a:cxnLst>
                  <a:cxn ang="0">
                    <a:pos x="0" y="0"/>
                  </a:cxn>
                  <a:cxn ang="0">
                    <a:pos x="12" y="42"/>
                  </a:cxn>
                  <a:cxn ang="0">
                    <a:pos x="13" y="42"/>
                  </a:cxn>
                </a:cxnLst>
                <a:rect l="0" t="0" r="r" b="b"/>
                <a:pathLst>
                  <a:path w="13" h="42">
                    <a:moveTo>
                      <a:pt x="0" y="0"/>
                    </a:moveTo>
                    <a:lnTo>
                      <a:pt x="12" y="42"/>
                    </a:lnTo>
                    <a:lnTo>
                      <a:pt x="13" y="42"/>
                    </a:lnTo>
                  </a:path>
                </a:pathLst>
              </a:custGeom>
              <a:noFill/>
              <a:ln w="76200" cmpd="sng">
                <a:solidFill>
                  <a:srgbClr val="000000"/>
                </a:solidFill>
                <a:prstDash val="solid"/>
                <a:round/>
                <a:headEnd/>
                <a:tailEnd/>
              </a:ln>
            </p:spPr>
            <p:txBody>
              <a:bodyPr/>
              <a:lstStyle/>
              <a:p>
                <a:endParaRPr lang="en-US"/>
              </a:p>
            </p:txBody>
          </p:sp>
          <p:sp>
            <p:nvSpPr>
              <p:cNvPr id="13484" name="Freeform 172"/>
              <p:cNvSpPr>
                <a:spLocks/>
              </p:cNvSpPr>
              <p:nvPr/>
            </p:nvSpPr>
            <p:spPr bwMode="auto">
              <a:xfrm>
                <a:off x="3472" y="1872"/>
                <a:ext cx="104" cy="720"/>
              </a:xfrm>
              <a:custGeom>
                <a:avLst/>
                <a:gdLst/>
                <a:ahLst/>
                <a:cxnLst>
                  <a:cxn ang="0">
                    <a:pos x="0" y="0"/>
                  </a:cxn>
                  <a:cxn ang="0">
                    <a:pos x="12" y="90"/>
                  </a:cxn>
                  <a:cxn ang="0">
                    <a:pos x="13" y="90"/>
                  </a:cxn>
                </a:cxnLst>
                <a:rect l="0" t="0" r="r" b="b"/>
                <a:pathLst>
                  <a:path w="13" h="90">
                    <a:moveTo>
                      <a:pt x="0" y="0"/>
                    </a:moveTo>
                    <a:lnTo>
                      <a:pt x="12" y="90"/>
                    </a:lnTo>
                    <a:lnTo>
                      <a:pt x="13" y="90"/>
                    </a:lnTo>
                  </a:path>
                </a:pathLst>
              </a:custGeom>
              <a:noFill/>
              <a:ln w="76200" cmpd="sng">
                <a:solidFill>
                  <a:srgbClr val="000000"/>
                </a:solidFill>
                <a:prstDash val="solid"/>
                <a:round/>
                <a:headEnd/>
                <a:tailEnd/>
              </a:ln>
            </p:spPr>
            <p:txBody>
              <a:bodyPr/>
              <a:lstStyle/>
              <a:p>
                <a:endParaRPr lang="en-US"/>
              </a:p>
            </p:txBody>
          </p:sp>
          <p:sp>
            <p:nvSpPr>
              <p:cNvPr id="13485" name="Freeform 173"/>
              <p:cNvSpPr>
                <a:spLocks/>
              </p:cNvSpPr>
              <p:nvPr/>
            </p:nvSpPr>
            <p:spPr bwMode="auto">
              <a:xfrm>
                <a:off x="3568" y="2592"/>
                <a:ext cx="104" cy="464"/>
              </a:xfrm>
              <a:custGeom>
                <a:avLst/>
                <a:gdLst/>
                <a:ahLst/>
                <a:cxnLst>
                  <a:cxn ang="0">
                    <a:pos x="0" y="0"/>
                  </a:cxn>
                  <a:cxn ang="0">
                    <a:pos x="12" y="58"/>
                  </a:cxn>
                  <a:cxn ang="0">
                    <a:pos x="13" y="58"/>
                  </a:cxn>
                </a:cxnLst>
                <a:rect l="0" t="0" r="r" b="b"/>
                <a:pathLst>
                  <a:path w="13" h="58">
                    <a:moveTo>
                      <a:pt x="0" y="0"/>
                    </a:moveTo>
                    <a:lnTo>
                      <a:pt x="12" y="58"/>
                    </a:lnTo>
                    <a:lnTo>
                      <a:pt x="13" y="58"/>
                    </a:lnTo>
                  </a:path>
                </a:pathLst>
              </a:custGeom>
              <a:noFill/>
              <a:ln w="76200" cmpd="sng">
                <a:solidFill>
                  <a:srgbClr val="000000"/>
                </a:solidFill>
                <a:prstDash val="solid"/>
                <a:round/>
                <a:headEnd/>
                <a:tailEnd/>
              </a:ln>
            </p:spPr>
            <p:txBody>
              <a:bodyPr/>
              <a:lstStyle/>
              <a:p>
                <a:endParaRPr lang="en-US"/>
              </a:p>
            </p:txBody>
          </p:sp>
          <p:sp>
            <p:nvSpPr>
              <p:cNvPr id="13486" name="Freeform 174"/>
              <p:cNvSpPr>
                <a:spLocks/>
              </p:cNvSpPr>
              <p:nvPr/>
            </p:nvSpPr>
            <p:spPr bwMode="auto">
              <a:xfrm>
                <a:off x="3664" y="3056"/>
                <a:ext cx="104" cy="256"/>
              </a:xfrm>
              <a:custGeom>
                <a:avLst/>
                <a:gdLst/>
                <a:ahLst/>
                <a:cxnLst>
                  <a:cxn ang="0">
                    <a:pos x="0" y="0"/>
                  </a:cxn>
                  <a:cxn ang="0">
                    <a:pos x="12" y="32"/>
                  </a:cxn>
                  <a:cxn ang="0">
                    <a:pos x="13" y="32"/>
                  </a:cxn>
                </a:cxnLst>
                <a:rect l="0" t="0" r="r" b="b"/>
                <a:pathLst>
                  <a:path w="13" h="32">
                    <a:moveTo>
                      <a:pt x="0" y="0"/>
                    </a:moveTo>
                    <a:lnTo>
                      <a:pt x="12" y="32"/>
                    </a:lnTo>
                    <a:lnTo>
                      <a:pt x="13" y="32"/>
                    </a:lnTo>
                  </a:path>
                </a:pathLst>
              </a:custGeom>
              <a:noFill/>
              <a:ln w="76200" cmpd="sng">
                <a:solidFill>
                  <a:srgbClr val="000000"/>
                </a:solidFill>
                <a:prstDash val="solid"/>
                <a:round/>
                <a:headEnd/>
                <a:tailEnd/>
              </a:ln>
            </p:spPr>
            <p:txBody>
              <a:bodyPr/>
              <a:lstStyle/>
              <a:p>
                <a:endParaRPr lang="en-US"/>
              </a:p>
            </p:txBody>
          </p:sp>
          <p:sp>
            <p:nvSpPr>
              <p:cNvPr id="13487" name="Freeform 175"/>
              <p:cNvSpPr>
                <a:spLocks/>
              </p:cNvSpPr>
              <p:nvPr/>
            </p:nvSpPr>
            <p:spPr bwMode="auto">
              <a:xfrm>
                <a:off x="3760" y="3312"/>
                <a:ext cx="104" cy="152"/>
              </a:xfrm>
              <a:custGeom>
                <a:avLst/>
                <a:gdLst/>
                <a:ahLst/>
                <a:cxnLst>
                  <a:cxn ang="0">
                    <a:pos x="0" y="0"/>
                  </a:cxn>
                  <a:cxn ang="0">
                    <a:pos x="12" y="19"/>
                  </a:cxn>
                  <a:cxn ang="0">
                    <a:pos x="13" y="19"/>
                  </a:cxn>
                </a:cxnLst>
                <a:rect l="0" t="0" r="r" b="b"/>
                <a:pathLst>
                  <a:path w="13" h="19">
                    <a:moveTo>
                      <a:pt x="0" y="0"/>
                    </a:moveTo>
                    <a:lnTo>
                      <a:pt x="12" y="19"/>
                    </a:lnTo>
                    <a:lnTo>
                      <a:pt x="13" y="19"/>
                    </a:lnTo>
                  </a:path>
                </a:pathLst>
              </a:custGeom>
              <a:noFill/>
              <a:ln w="76200" cmpd="sng">
                <a:solidFill>
                  <a:srgbClr val="000000"/>
                </a:solidFill>
                <a:prstDash val="solid"/>
                <a:round/>
                <a:headEnd/>
                <a:tailEnd/>
              </a:ln>
            </p:spPr>
            <p:txBody>
              <a:bodyPr/>
              <a:lstStyle/>
              <a:p>
                <a:endParaRPr lang="en-US"/>
              </a:p>
            </p:txBody>
          </p:sp>
          <p:sp>
            <p:nvSpPr>
              <p:cNvPr id="13488" name="Freeform 176"/>
              <p:cNvSpPr>
                <a:spLocks/>
              </p:cNvSpPr>
              <p:nvPr/>
            </p:nvSpPr>
            <p:spPr bwMode="auto">
              <a:xfrm>
                <a:off x="3856" y="3464"/>
                <a:ext cx="104" cy="88"/>
              </a:xfrm>
              <a:custGeom>
                <a:avLst/>
                <a:gdLst/>
                <a:ahLst/>
                <a:cxnLst>
                  <a:cxn ang="0">
                    <a:pos x="0" y="0"/>
                  </a:cxn>
                  <a:cxn ang="0">
                    <a:pos x="12" y="11"/>
                  </a:cxn>
                  <a:cxn ang="0">
                    <a:pos x="13" y="11"/>
                  </a:cxn>
                </a:cxnLst>
                <a:rect l="0" t="0" r="r" b="b"/>
                <a:pathLst>
                  <a:path w="13" h="11">
                    <a:moveTo>
                      <a:pt x="0" y="0"/>
                    </a:moveTo>
                    <a:lnTo>
                      <a:pt x="12" y="11"/>
                    </a:lnTo>
                    <a:lnTo>
                      <a:pt x="13" y="11"/>
                    </a:lnTo>
                  </a:path>
                </a:pathLst>
              </a:custGeom>
              <a:noFill/>
              <a:ln w="76200" cmpd="sng">
                <a:solidFill>
                  <a:srgbClr val="000000"/>
                </a:solidFill>
                <a:prstDash val="solid"/>
                <a:round/>
                <a:headEnd/>
                <a:tailEnd/>
              </a:ln>
            </p:spPr>
            <p:txBody>
              <a:bodyPr/>
              <a:lstStyle/>
              <a:p>
                <a:endParaRPr lang="en-US"/>
              </a:p>
            </p:txBody>
          </p:sp>
          <p:sp>
            <p:nvSpPr>
              <p:cNvPr id="13489" name="Freeform 177"/>
              <p:cNvSpPr>
                <a:spLocks/>
              </p:cNvSpPr>
              <p:nvPr/>
            </p:nvSpPr>
            <p:spPr bwMode="auto">
              <a:xfrm>
                <a:off x="3952" y="3552"/>
                <a:ext cx="104" cy="56"/>
              </a:xfrm>
              <a:custGeom>
                <a:avLst/>
                <a:gdLst/>
                <a:ahLst/>
                <a:cxnLst>
                  <a:cxn ang="0">
                    <a:pos x="0" y="0"/>
                  </a:cxn>
                  <a:cxn ang="0">
                    <a:pos x="12" y="7"/>
                  </a:cxn>
                  <a:cxn ang="0">
                    <a:pos x="13" y="7"/>
                  </a:cxn>
                </a:cxnLst>
                <a:rect l="0" t="0" r="r" b="b"/>
                <a:pathLst>
                  <a:path w="13" h="7">
                    <a:moveTo>
                      <a:pt x="0" y="0"/>
                    </a:moveTo>
                    <a:lnTo>
                      <a:pt x="12" y="7"/>
                    </a:lnTo>
                    <a:lnTo>
                      <a:pt x="13" y="7"/>
                    </a:lnTo>
                  </a:path>
                </a:pathLst>
              </a:custGeom>
              <a:noFill/>
              <a:ln w="76200" cmpd="sng">
                <a:solidFill>
                  <a:srgbClr val="000000"/>
                </a:solidFill>
                <a:prstDash val="solid"/>
                <a:round/>
                <a:headEnd/>
                <a:tailEnd/>
              </a:ln>
            </p:spPr>
            <p:txBody>
              <a:bodyPr/>
              <a:lstStyle/>
              <a:p>
                <a:endParaRPr lang="en-US"/>
              </a:p>
            </p:txBody>
          </p:sp>
          <p:sp>
            <p:nvSpPr>
              <p:cNvPr id="13490" name="Freeform 178"/>
              <p:cNvSpPr>
                <a:spLocks/>
              </p:cNvSpPr>
              <p:nvPr/>
            </p:nvSpPr>
            <p:spPr bwMode="auto">
              <a:xfrm>
                <a:off x="4048" y="3608"/>
                <a:ext cx="104" cy="40"/>
              </a:xfrm>
              <a:custGeom>
                <a:avLst/>
                <a:gdLst/>
                <a:ahLst/>
                <a:cxnLst>
                  <a:cxn ang="0">
                    <a:pos x="0" y="0"/>
                  </a:cxn>
                  <a:cxn ang="0">
                    <a:pos x="12" y="5"/>
                  </a:cxn>
                  <a:cxn ang="0">
                    <a:pos x="13" y="5"/>
                  </a:cxn>
                </a:cxnLst>
                <a:rect l="0" t="0" r="r" b="b"/>
                <a:pathLst>
                  <a:path w="13" h="5">
                    <a:moveTo>
                      <a:pt x="0" y="0"/>
                    </a:moveTo>
                    <a:lnTo>
                      <a:pt x="12" y="5"/>
                    </a:lnTo>
                    <a:lnTo>
                      <a:pt x="13" y="5"/>
                    </a:lnTo>
                  </a:path>
                </a:pathLst>
              </a:custGeom>
              <a:noFill/>
              <a:ln w="76200" cmpd="sng">
                <a:solidFill>
                  <a:srgbClr val="000000"/>
                </a:solidFill>
                <a:prstDash val="solid"/>
                <a:round/>
                <a:headEnd/>
                <a:tailEnd/>
              </a:ln>
            </p:spPr>
            <p:txBody>
              <a:bodyPr/>
              <a:lstStyle/>
              <a:p>
                <a:endParaRPr lang="en-US"/>
              </a:p>
            </p:txBody>
          </p:sp>
          <p:sp>
            <p:nvSpPr>
              <p:cNvPr id="13491" name="Freeform 179"/>
              <p:cNvSpPr>
                <a:spLocks/>
              </p:cNvSpPr>
              <p:nvPr/>
            </p:nvSpPr>
            <p:spPr bwMode="auto">
              <a:xfrm>
                <a:off x="4144" y="3648"/>
                <a:ext cx="104" cy="32"/>
              </a:xfrm>
              <a:custGeom>
                <a:avLst/>
                <a:gdLst/>
                <a:ahLst/>
                <a:cxnLst>
                  <a:cxn ang="0">
                    <a:pos x="0" y="0"/>
                  </a:cxn>
                  <a:cxn ang="0">
                    <a:pos x="12" y="4"/>
                  </a:cxn>
                  <a:cxn ang="0">
                    <a:pos x="13" y="4"/>
                  </a:cxn>
                </a:cxnLst>
                <a:rect l="0" t="0" r="r" b="b"/>
                <a:pathLst>
                  <a:path w="13" h="4">
                    <a:moveTo>
                      <a:pt x="0" y="0"/>
                    </a:moveTo>
                    <a:lnTo>
                      <a:pt x="12" y="4"/>
                    </a:lnTo>
                    <a:lnTo>
                      <a:pt x="13" y="4"/>
                    </a:lnTo>
                  </a:path>
                </a:pathLst>
              </a:custGeom>
              <a:noFill/>
              <a:ln w="76200" cmpd="sng">
                <a:solidFill>
                  <a:srgbClr val="000000"/>
                </a:solidFill>
                <a:prstDash val="solid"/>
                <a:round/>
                <a:headEnd/>
                <a:tailEnd/>
              </a:ln>
            </p:spPr>
            <p:txBody>
              <a:bodyPr/>
              <a:lstStyle/>
              <a:p>
                <a:endParaRPr lang="en-US"/>
              </a:p>
            </p:txBody>
          </p:sp>
          <p:sp>
            <p:nvSpPr>
              <p:cNvPr id="13492" name="Freeform 180"/>
              <p:cNvSpPr>
                <a:spLocks/>
              </p:cNvSpPr>
              <p:nvPr/>
            </p:nvSpPr>
            <p:spPr bwMode="auto">
              <a:xfrm>
                <a:off x="4240" y="3680"/>
                <a:ext cx="104" cy="16"/>
              </a:xfrm>
              <a:custGeom>
                <a:avLst/>
                <a:gdLst/>
                <a:ahLst/>
                <a:cxnLst>
                  <a:cxn ang="0">
                    <a:pos x="0" y="0"/>
                  </a:cxn>
                  <a:cxn ang="0">
                    <a:pos x="12" y="2"/>
                  </a:cxn>
                  <a:cxn ang="0">
                    <a:pos x="13" y="2"/>
                  </a:cxn>
                </a:cxnLst>
                <a:rect l="0" t="0" r="r" b="b"/>
                <a:pathLst>
                  <a:path w="13" h="2">
                    <a:moveTo>
                      <a:pt x="0" y="0"/>
                    </a:moveTo>
                    <a:lnTo>
                      <a:pt x="12" y="2"/>
                    </a:lnTo>
                    <a:lnTo>
                      <a:pt x="13" y="2"/>
                    </a:lnTo>
                  </a:path>
                </a:pathLst>
              </a:custGeom>
              <a:noFill/>
              <a:ln w="76200" cmpd="sng">
                <a:solidFill>
                  <a:srgbClr val="000000"/>
                </a:solidFill>
                <a:prstDash val="solid"/>
                <a:round/>
                <a:headEnd/>
                <a:tailEnd/>
              </a:ln>
            </p:spPr>
            <p:txBody>
              <a:bodyPr/>
              <a:lstStyle/>
              <a:p>
                <a:endParaRPr lang="en-US"/>
              </a:p>
            </p:txBody>
          </p:sp>
          <p:sp>
            <p:nvSpPr>
              <p:cNvPr id="13493" name="Freeform 181"/>
              <p:cNvSpPr>
                <a:spLocks/>
              </p:cNvSpPr>
              <p:nvPr/>
            </p:nvSpPr>
            <p:spPr bwMode="auto">
              <a:xfrm>
                <a:off x="2416"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94" name="Freeform 182"/>
              <p:cNvSpPr>
                <a:spLocks/>
              </p:cNvSpPr>
              <p:nvPr/>
            </p:nvSpPr>
            <p:spPr bwMode="auto">
              <a:xfrm>
                <a:off x="280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95" name="Freeform 183"/>
              <p:cNvSpPr>
                <a:spLocks/>
              </p:cNvSpPr>
              <p:nvPr/>
            </p:nvSpPr>
            <p:spPr bwMode="auto">
              <a:xfrm>
                <a:off x="3280" y="139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96" name="Freeform 184"/>
              <p:cNvSpPr>
                <a:spLocks/>
              </p:cNvSpPr>
              <p:nvPr/>
            </p:nvSpPr>
            <p:spPr bwMode="auto">
              <a:xfrm>
                <a:off x="376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497" name="Freeform 185"/>
              <p:cNvSpPr>
                <a:spLocks/>
              </p:cNvSpPr>
              <p:nvPr/>
            </p:nvSpPr>
            <p:spPr bwMode="auto">
              <a:xfrm>
                <a:off x="4144"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grpSp>
        <p:grpSp>
          <p:nvGrpSpPr>
            <p:cNvPr id="11" name="Group 186"/>
            <p:cNvGrpSpPr>
              <a:grpSpLocks/>
            </p:cNvGrpSpPr>
            <p:nvPr/>
          </p:nvGrpSpPr>
          <p:grpSpPr bwMode="auto">
            <a:xfrm>
              <a:off x="1776" y="1392"/>
              <a:ext cx="1152" cy="2304"/>
              <a:chOff x="2224" y="1392"/>
              <a:chExt cx="2120" cy="2304"/>
            </a:xfrm>
          </p:grpSpPr>
          <p:sp>
            <p:nvSpPr>
              <p:cNvPr id="13499" name="Freeform 187"/>
              <p:cNvSpPr>
                <a:spLocks/>
              </p:cNvSpPr>
              <p:nvPr/>
            </p:nvSpPr>
            <p:spPr bwMode="auto">
              <a:xfrm>
                <a:off x="2224" y="3680"/>
                <a:ext cx="104" cy="16"/>
              </a:xfrm>
              <a:custGeom>
                <a:avLst/>
                <a:gdLst/>
                <a:ahLst/>
                <a:cxnLst>
                  <a:cxn ang="0">
                    <a:pos x="0" y="2"/>
                  </a:cxn>
                  <a:cxn ang="0">
                    <a:pos x="12" y="0"/>
                  </a:cxn>
                  <a:cxn ang="0">
                    <a:pos x="13" y="0"/>
                  </a:cxn>
                </a:cxnLst>
                <a:rect l="0" t="0" r="r" b="b"/>
                <a:pathLst>
                  <a:path w="13" h="2">
                    <a:moveTo>
                      <a:pt x="0" y="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00" name="Freeform 188"/>
              <p:cNvSpPr>
                <a:spLocks/>
              </p:cNvSpPr>
              <p:nvPr/>
            </p:nvSpPr>
            <p:spPr bwMode="auto">
              <a:xfrm>
                <a:off x="2320" y="3648"/>
                <a:ext cx="104" cy="32"/>
              </a:xfrm>
              <a:custGeom>
                <a:avLst/>
                <a:gdLst/>
                <a:ahLst/>
                <a:cxnLst>
                  <a:cxn ang="0">
                    <a:pos x="0" y="4"/>
                  </a:cxn>
                  <a:cxn ang="0">
                    <a:pos x="12" y="0"/>
                  </a:cxn>
                  <a:cxn ang="0">
                    <a:pos x="13" y="0"/>
                  </a:cxn>
                </a:cxnLst>
                <a:rect l="0" t="0" r="r" b="b"/>
                <a:pathLst>
                  <a:path w="13" h="4">
                    <a:moveTo>
                      <a:pt x="0" y="4"/>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01" name="Freeform 189"/>
              <p:cNvSpPr>
                <a:spLocks/>
              </p:cNvSpPr>
              <p:nvPr/>
            </p:nvSpPr>
            <p:spPr bwMode="auto">
              <a:xfrm>
                <a:off x="2416" y="3608"/>
                <a:ext cx="104" cy="40"/>
              </a:xfrm>
              <a:custGeom>
                <a:avLst/>
                <a:gdLst/>
                <a:ahLst/>
                <a:cxnLst>
                  <a:cxn ang="0">
                    <a:pos x="0" y="5"/>
                  </a:cxn>
                  <a:cxn ang="0">
                    <a:pos x="12" y="0"/>
                  </a:cxn>
                  <a:cxn ang="0">
                    <a:pos x="13" y="0"/>
                  </a:cxn>
                </a:cxnLst>
                <a:rect l="0" t="0" r="r" b="b"/>
                <a:pathLst>
                  <a:path w="13" h="5">
                    <a:moveTo>
                      <a:pt x="0" y="5"/>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02" name="Freeform 190"/>
              <p:cNvSpPr>
                <a:spLocks/>
              </p:cNvSpPr>
              <p:nvPr/>
            </p:nvSpPr>
            <p:spPr bwMode="auto">
              <a:xfrm>
                <a:off x="2512" y="3552"/>
                <a:ext cx="104" cy="56"/>
              </a:xfrm>
              <a:custGeom>
                <a:avLst/>
                <a:gdLst/>
                <a:ahLst/>
                <a:cxnLst>
                  <a:cxn ang="0">
                    <a:pos x="0" y="7"/>
                  </a:cxn>
                  <a:cxn ang="0">
                    <a:pos x="12" y="0"/>
                  </a:cxn>
                  <a:cxn ang="0">
                    <a:pos x="13" y="0"/>
                  </a:cxn>
                </a:cxnLst>
                <a:rect l="0" t="0" r="r" b="b"/>
                <a:pathLst>
                  <a:path w="13" h="7">
                    <a:moveTo>
                      <a:pt x="0" y="7"/>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03" name="Freeform 191"/>
              <p:cNvSpPr>
                <a:spLocks/>
              </p:cNvSpPr>
              <p:nvPr/>
            </p:nvSpPr>
            <p:spPr bwMode="auto">
              <a:xfrm>
                <a:off x="2608" y="3464"/>
                <a:ext cx="104" cy="88"/>
              </a:xfrm>
              <a:custGeom>
                <a:avLst/>
                <a:gdLst/>
                <a:ahLst/>
                <a:cxnLst>
                  <a:cxn ang="0">
                    <a:pos x="0" y="11"/>
                  </a:cxn>
                  <a:cxn ang="0">
                    <a:pos x="12" y="0"/>
                  </a:cxn>
                  <a:cxn ang="0">
                    <a:pos x="13" y="0"/>
                  </a:cxn>
                </a:cxnLst>
                <a:rect l="0" t="0" r="r" b="b"/>
                <a:pathLst>
                  <a:path w="13" h="11">
                    <a:moveTo>
                      <a:pt x="0" y="11"/>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04" name="Freeform 192"/>
              <p:cNvSpPr>
                <a:spLocks/>
              </p:cNvSpPr>
              <p:nvPr/>
            </p:nvSpPr>
            <p:spPr bwMode="auto">
              <a:xfrm>
                <a:off x="2704" y="3312"/>
                <a:ext cx="104" cy="152"/>
              </a:xfrm>
              <a:custGeom>
                <a:avLst/>
                <a:gdLst/>
                <a:ahLst/>
                <a:cxnLst>
                  <a:cxn ang="0">
                    <a:pos x="0" y="19"/>
                  </a:cxn>
                  <a:cxn ang="0">
                    <a:pos x="12" y="0"/>
                  </a:cxn>
                  <a:cxn ang="0">
                    <a:pos x="13" y="0"/>
                  </a:cxn>
                </a:cxnLst>
                <a:rect l="0" t="0" r="r" b="b"/>
                <a:pathLst>
                  <a:path w="13" h="19">
                    <a:moveTo>
                      <a:pt x="0" y="19"/>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05" name="Freeform 193"/>
              <p:cNvSpPr>
                <a:spLocks/>
              </p:cNvSpPr>
              <p:nvPr/>
            </p:nvSpPr>
            <p:spPr bwMode="auto">
              <a:xfrm>
                <a:off x="2800" y="3056"/>
                <a:ext cx="104" cy="256"/>
              </a:xfrm>
              <a:custGeom>
                <a:avLst/>
                <a:gdLst/>
                <a:ahLst/>
                <a:cxnLst>
                  <a:cxn ang="0">
                    <a:pos x="0" y="32"/>
                  </a:cxn>
                  <a:cxn ang="0">
                    <a:pos x="12" y="0"/>
                  </a:cxn>
                  <a:cxn ang="0">
                    <a:pos x="13" y="0"/>
                  </a:cxn>
                </a:cxnLst>
                <a:rect l="0" t="0" r="r" b="b"/>
                <a:pathLst>
                  <a:path w="13" h="32">
                    <a:moveTo>
                      <a:pt x="0" y="3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06" name="Freeform 194"/>
              <p:cNvSpPr>
                <a:spLocks/>
              </p:cNvSpPr>
              <p:nvPr/>
            </p:nvSpPr>
            <p:spPr bwMode="auto">
              <a:xfrm>
                <a:off x="2896" y="2592"/>
                <a:ext cx="104" cy="464"/>
              </a:xfrm>
              <a:custGeom>
                <a:avLst/>
                <a:gdLst/>
                <a:ahLst/>
                <a:cxnLst>
                  <a:cxn ang="0">
                    <a:pos x="0" y="58"/>
                  </a:cxn>
                  <a:cxn ang="0">
                    <a:pos x="12" y="0"/>
                  </a:cxn>
                  <a:cxn ang="0">
                    <a:pos x="13" y="0"/>
                  </a:cxn>
                </a:cxnLst>
                <a:rect l="0" t="0" r="r" b="b"/>
                <a:pathLst>
                  <a:path w="13" h="58">
                    <a:moveTo>
                      <a:pt x="0" y="5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07" name="Freeform 195"/>
              <p:cNvSpPr>
                <a:spLocks/>
              </p:cNvSpPr>
              <p:nvPr/>
            </p:nvSpPr>
            <p:spPr bwMode="auto">
              <a:xfrm>
                <a:off x="2992" y="1872"/>
                <a:ext cx="104" cy="720"/>
              </a:xfrm>
              <a:custGeom>
                <a:avLst/>
                <a:gdLst/>
                <a:ahLst/>
                <a:cxnLst>
                  <a:cxn ang="0">
                    <a:pos x="0" y="90"/>
                  </a:cxn>
                  <a:cxn ang="0">
                    <a:pos x="12" y="0"/>
                  </a:cxn>
                  <a:cxn ang="0">
                    <a:pos x="13" y="0"/>
                  </a:cxn>
                </a:cxnLst>
                <a:rect l="0" t="0" r="r" b="b"/>
                <a:pathLst>
                  <a:path w="13" h="90">
                    <a:moveTo>
                      <a:pt x="0" y="90"/>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08" name="Freeform 196"/>
              <p:cNvSpPr>
                <a:spLocks/>
              </p:cNvSpPr>
              <p:nvPr/>
            </p:nvSpPr>
            <p:spPr bwMode="auto">
              <a:xfrm>
                <a:off x="3088" y="1536"/>
                <a:ext cx="104" cy="336"/>
              </a:xfrm>
              <a:custGeom>
                <a:avLst/>
                <a:gdLst/>
                <a:ahLst/>
                <a:cxnLst>
                  <a:cxn ang="0">
                    <a:pos x="0" y="42"/>
                  </a:cxn>
                  <a:cxn ang="0">
                    <a:pos x="12" y="0"/>
                  </a:cxn>
                  <a:cxn ang="0">
                    <a:pos x="13" y="0"/>
                  </a:cxn>
                </a:cxnLst>
                <a:rect l="0" t="0" r="r" b="b"/>
                <a:pathLst>
                  <a:path w="13" h="42">
                    <a:moveTo>
                      <a:pt x="0" y="42"/>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09" name="Freeform 197"/>
              <p:cNvSpPr>
                <a:spLocks/>
              </p:cNvSpPr>
              <p:nvPr/>
            </p:nvSpPr>
            <p:spPr bwMode="auto">
              <a:xfrm>
                <a:off x="3184" y="1392"/>
                <a:ext cx="104" cy="144"/>
              </a:xfrm>
              <a:custGeom>
                <a:avLst/>
                <a:gdLst/>
                <a:ahLst/>
                <a:cxnLst>
                  <a:cxn ang="0">
                    <a:pos x="0" y="18"/>
                  </a:cxn>
                  <a:cxn ang="0">
                    <a:pos x="12" y="0"/>
                  </a:cxn>
                  <a:cxn ang="0">
                    <a:pos x="13" y="0"/>
                  </a:cxn>
                </a:cxnLst>
                <a:rect l="0" t="0" r="r" b="b"/>
                <a:pathLst>
                  <a:path w="13" h="18">
                    <a:moveTo>
                      <a:pt x="0" y="18"/>
                    </a:moveTo>
                    <a:lnTo>
                      <a:pt x="12" y="0"/>
                    </a:lnTo>
                    <a:lnTo>
                      <a:pt x="13" y="0"/>
                    </a:lnTo>
                  </a:path>
                </a:pathLst>
              </a:custGeom>
              <a:noFill/>
              <a:ln w="76200" cmpd="sng">
                <a:solidFill>
                  <a:srgbClr val="000000"/>
                </a:solidFill>
                <a:prstDash val="solid"/>
                <a:round/>
                <a:headEnd/>
                <a:tailEnd/>
              </a:ln>
            </p:spPr>
            <p:txBody>
              <a:bodyPr/>
              <a:lstStyle/>
              <a:p>
                <a:endParaRPr lang="en-US"/>
              </a:p>
            </p:txBody>
          </p:sp>
          <p:sp>
            <p:nvSpPr>
              <p:cNvPr id="13510" name="Freeform 198"/>
              <p:cNvSpPr>
                <a:spLocks/>
              </p:cNvSpPr>
              <p:nvPr/>
            </p:nvSpPr>
            <p:spPr bwMode="auto">
              <a:xfrm>
                <a:off x="3280" y="1392"/>
                <a:ext cx="104" cy="144"/>
              </a:xfrm>
              <a:custGeom>
                <a:avLst/>
                <a:gdLst/>
                <a:ahLst/>
                <a:cxnLst>
                  <a:cxn ang="0">
                    <a:pos x="0" y="0"/>
                  </a:cxn>
                  <a:cxn ang="0">
                    <a:pos x="12" y="18"/>
                  </a:cxn>
                  <a:cxn ang="0">
                    <a:pos x="13" y="18"/>
                  </a:cxn>
                </a:cxnLst>
                <a:rect l="0" t="0" r="r" b="b"/>
                <a:pathLst>
                  <a:path w="13" h="18">
                    <a:moveTo>
                      <a:pt x="0" y="0"/>
                    </a:moveTo>
                    <a:lnTo>
                      <a:pt x="12" y="18"/>
                    </a:lnTo>
                    <a:lnTo>
                      <a:pt x="13" y="18"/>
                    </a:lnTo>
                  </a:path>
                </a:pathLst>
              </a:custGeom>
              <a:noFill/>
              <a:ln w="76200" cmpd="sng">
                <a:solidFill>
                  <a:srgbClr val="000000"/>
                </a:solidFill>
                <a:prstDash val="solid"/>
                <a:round/>
                <a:headEnd/>
                <a:tailEnd/>
              </a:ln>
            </p:spPr>
            <p:txBody>
              <a:bodyPr/>
              <a:lstStyle/>
              <a:p>
                <a:endParaRPr lang="en-US"/>
              </a:p>
            </p:txBody>
          </p:sp>
          <p:sp>
            <p:nvSpPr>
              <p:cNvPr id="13511" name="Freeform 199"/>
              <p:cNvSpPr>
                <a:spLocks/>
              </p:cNvSpPr>
              <p:nvPr/>
            </p:nvSpPr>
            <p:spPr bwMode="auto">
              <a:xfrm>
                <a:off x="3376" y="1536"/>
                <a:ext cx="104" cy="336"/>
              </a:xfrm>
              <a:custGeom>
                <a:avLst/>
                <a:gdLst/>
                <a:ahLst/>
                <a:cxnLst>
                  <a:cxn ang="0">
                    <a:pos x="0" y="0"/>
                  </a:cxn>
                  <a:cxn ang="0">
                    <a:pos x="12" y="42"/>
                  </a:cxn>
                  <a:cxn ang="0">
                    <a:pos x="13" y="42"/>
                  </a:cxn>
                </a:cxnLst>
                <a:rect l="0" t="0" r="r" b="b"/>
                <a:pathLst>
                  <a:path w="13" h="42">
                    <a:moveTo>
                      <a:pt x="0" y="0"/>
                    </a:moveTo>
                    <a:lnTo>
                      <a:pt x="12" y="42"/>
                    </a:lnTo>
                    <a:lnTo>
                      <a:pt x="13" y="42"/>
                    </a:lnTo>
                  </a:path>
                </a:pathLst>
              </a:custGeom>
              <a:noFill/>
              <a:ln w="76200" cmpd="sng">
                <a:solidFill>
                  <a:srgbClr val="000000"/>
                </a:solidFill>
                <a:prstDash val="solid"/>
                <a:round/>
                <a:headEnd/>
                <a:tailEnd/>
              </a:ln>
            </p:spPr>
            <p:txBody>
              <a:bodyPr/>
              <a:lstStyle/>
              <a:p>
                <a:endParaRPr lang="en-US"/>
              </a:p>
            </p:txBody>
          </p:sp>
          <p:sp>
            <p:nvSpPr>
              <p:cNvPr id="13512" name="Freeform 200"/>
              <p:cNvSpPr>
                <a:spLocks/>
              </p:cNvSpPr>
              <p:nvPr/>
            </p:nvSpPr>
            <p:spPr bwMode="auto">
              <a:xfrm>
                <a:off x="3472" y="1872"/>
                <a:ext cx="104" cy="720"/>
              </a:xfrm>
              <a:custGeom>
                <a:avLst/>
                <a:gdLst/>
                <a:ahLst/>
                <a:cxnLst>
                  <a:cxn ang="0">
                    <a:pos x="0" y="0"/>
                  </a:cxn>
                  <a:cxn ang="0">
                    <a:pos x="12" y="90"/>
                  </a:cxn>
                  <a:cxn ang="0">
                    <a:pos x="13" y="90"/>
                  </a:cxn>
                </a:cxnLst>
                <a:rect l="0" t="0" r="r" b="b"/>
                <a:pathLst>
                  <a:path w="13" h="90">
                    <a:moveTo>
                      <a:pt x="0" y="0"/>
                    </a:moveTo>
                    <a:lnTo>
                      <a:pt x="12" y="90"/>
                    </a:lnTo>
                    <a:lnTo>
                      <a:pt x="13" y="90"/>
                    </a:lnTo>
                  </a:path>
                </a:pathLst>
              </a:custGeom>
              <a:noFill/>
              <a:ln w="76200" cmpd="sng">
                <a:solidFill>
                  <a:srgbClr val="000000"/>
                </a:solidFill>
                <a:prstDash val="solid"/>
                <a:round/>
                <a:headEnd/>
                <a:tailEnd/>
              </a:ln>
            </p:spPr>
            <p:txBody>
              <a:bodyPr/>
              <a:lstStyle/>
              <a:p>
                <a:endParaRPr lang="en-US"/>
              </a:p>
            </p:txBody>
          </p:sp>
          <p:sp>
            <p:nvSpPr>
              <p:cNvPr id="13513" name="Freeform 201"/>
              <p:cNvSpPr>
                <a:spLocks/>
              </p:cNvSpPr>
              <p:nvPr/>
            </p:nvSpPr>
            <p:spPr bwMode="auto">
              <a:xfrm>
                <a:off x="3568" y="2592"/>
                <a:ext cx="104" cy="464"/>
              </a:xfrm>
              <a:custGeom>
                <a:avLst/>
                <a:gdLst/>
                <a:ahLst/>
                <a:cxnLst>
                  <a:cxn ang="0">
                    <a:pos x="0" y="0"/>
                  </a:cxn>
                  <a:cxn ang="0">
                    <a:pos x="12" y="58"/>
                  </a:cxn>
                  <a:cxn ang="0">
                    <a:pos x="13" y="58"/>
                  </a:cxn>
                </a:cxnLst>
                <a:rect l="0" t="0" r="r" b="b"/>
                <a:pathLst>
                  <a:path w="13" h="58">
                    <a:moveTo>
                      <a:pt x="0" y="0"/>
                    </a:moveTo>
                    <a:lnTo>
                      <a:pt x="12" y="58"/>
                    </a:lnTo>
                    <a:lnTo>
                      <a:pt x="13" y="58"/>
                    </a:lnTo>
                  </a:path>
                </a:pathLst>
              </a:custGeom>
              <a:noFill/>
              <a:ln w="76200" cmpd="sng">
                <a:solidFill>
                  <a:srgbClr val="000000"/>
                </a:solidFill>
                <a:prstDash val="solid"/>
                <a:round/>
                <a:headEnd/>
                <a:tailEnd/>
              </a:ln>
            </p:spPr>
            <p:txBody>
              <a:bodyPr/>
              <a:lstStyle/>
              <a:p>
                <a:endParaRPr lang="en-US"/>
              </a:p>
            </p:txBody>
          </p:sp>
          <p:sp>
            <p:nvSpPr>
              <p:cNvPr id="13514" name="Freeform 202"/>
              <p:cNvSpPr>
                <a:spLocks/>
              </p:cNvSpPr>
              <p:nvPr/>
            </p:nvSpPr>
            <p:spPr bwMode="auto">
              <a:xfrm>
                <a:off x="3664" y="3056"/>
                <a:ext cx="104" cy="256"/>
              </a:xfrm>
              <a:custGeom>
                <a:avLst/>
                <a:gdLst/>
                <a:ahLst/>
                <a:cxnLst>
                  <a:cxn ang="0">
                    <a:pos x="0" y="0"/>
                  </a:cxn>
                  <a:cxn ang="0">
                    <a:pos x="12" y="32"/>
                  </a:cxn>
                  <a:cxn ang="0">
                    <a:pos x="13" y="32"/>
                  </a:cxn>
                </a:cxnLst>
                <a:rect l="0" t="0" r="r" b="b"/>
                <a:pathLst>
                  <a:path w="13" h="32">
                    <a:moveTo>
                      <a:pt x="0" y="0"/>
                    </a:moveTo>
                    <a:lnTo>
                      <a:pt x="12" y="32"/>
                    </a:lnTo>
                    <a:lnTo>
                      <a:pt x="13" y="32"/>
                    </a:lnTo>
                  </a:path>
                </a:pathLst>
              </a:custGeom>
              <a:noFill/>
              <a:ln w="76200" cmpd="sng">
                <a:solidFill>
                  <a:srgbClr val="000000"/>
                </a:solidFill>
                <a:prstDash val="solid"/>
                <a:round/>
                <a:headEnd/>
                <a:tailEnd/>
              </a:ln>
            </p:spPr>
            <p:txBody>
              <a:bodyPr/>
              <a:lstStyle/>
              <a:p>
                <a:endParaRPr lang="en-US"/>
              </a:p>
            </p:txBody>
          </p:sp>
          <p:sp>
            <p:nvSpPr>
              <p:cNvPr id="13515" name="Freeform 203"/>
              <p:cNvSpPr>
                <a:spLocks/>
              </p:cNvSpPr>
              <p:nvPr/>
            </p:nvSpPr>
            <p:spPr bwMode="auto">
              <a:xfrm>
                <a:off x="3760" y="3312"/>
                <a:ext cx="104" cy="152"/>
              </a:xfrm>
              <a:custGeom>
                <a:avLst/>
                <a:gdLst/>
                <a:ahLst/>
                <a:cxnLst>
                  <a:cxn ang="0">
                    <a:pos x="0" y="0"/>
                  </a:cxn>
                  <a:cxn ang="0">
                    <a:pos x="12" y="19"/>
                  </a:cxn>
                  <a:cxn ang="0">
                    <a:pos x="13" y="19"/>
                  </a:cxn>
                </a:cxnLst>
                <a:rect l="0" t="0" r="r" b="b"/>
                <a:pathLst>
                  <a:path w="13" h="19">
                    <a:moveTo>
                      <a:pt x="0" y="0"/>
                    </a:moveTo>
                    <a:lnTo>
                      <a:pt x="12" y="19"/>
                    </a:lnTo>
                    <a:lnTo>
                      <a:pt x="13" y="19"/>
                    </a:lnTo>
                  </a:path>
                </a:pathLst>
              </a:custGeom>
              <a:noFill/>
              <a:ln w="76200" cmpd="sng">
                <a:solidFill>
                  <a:srgbClr val="000000"/>
                </a:solidFill>
                <a:prstDash val="solid"/>
                <a:round/>
                <a:headEnd/>
                <a:tailEnd/>
              </a:ln>
            </p:spPr>
            <p:txBody>
              <a:bodyPr/>
              <a:lstStyle/>
              <a:p>
                <a:endParaRPr lang="en-US"/>
              </a:p>
            </p:txBody>
          </p:sp>
          <p:sp>
            <p:nvSpPr>
              <p:cNvPr id="13516" name="Freeform 204"/>
              <p:cNvSpPr>
                <a:spLocks/>
              </p:cNvSpPr>
              <p:nvPr/>
            </p:nvSpPr>
            <p:spPr bwMode="auto">
              <a:xfrm>
                <a:off x="3856" y="3464"/>
                <a:ext cx="104" cy="88"/>
              </a:xfrm>
              <a:custGeom>
                <a:avLst/>
                <a:gdLst/>
                <a:ahLst/>
                <a:cxnLst>
                  <a:cxn ang="0">
                    <a:pos x="0" y="0"/>
                  </a:cxn>
                  <a:cxn ang="0">
                    <a:pos x="12" y="11"/>
                  </a:cxn>
                  <a:cxn ang="0">
                    <a:pos x="13" y="11"/>
                  </a:cxn>
                </a:cxnLst>
                <a:rect l="0" t="0" r="r" b="b"/>
                <a:pathLst>
                  <a:path w="13" h="11">
                    <a:moveTo>
                      <a:pt x="0" y="0"/>
                    </a:moveTo>
                    <a:lnTo>
                      <a:pt x="12" y="11"/>
                    </a:lnTo>
                    <a:lnTo>
                      <a:pt x="13" y="11"/>
                    </a:lnTo>
                  </a:path>
                </a:pathLst>
              </a:custGeom>
              <a:noFill/>
              <a:ln w="76200" cmpd="sng">
                <a:solidFill>
                  <a:srgbClr val="000000"/>
                </a:solidFill>
                <a:prstDash val="solid"/>
                <a:round/>
                <a:headEnd/>
                <a:tailEnd/>
              </a:ln>
            </p:spPr>
            <p:txBody>
              <a:bodyPr/>
              <a:lstStyle/>
              <a:p>
                <a:endParaRPr lang="en-US"/>
              </a:p>
            </p:txBody>
          </p:sp>
          <p:sp>
            <p:nvSpPr>
              <p:cNvPr id="13517" name="Freeform 205"/>
              <p:cNvSpPr>
                <a:spLocks/>
              </p:cNvSpPr>
              <p:nvPr/>
            </p:nvSpPr>
            <p:spPr bwMode="auto">
              <a:xfrm>
                <a:off x="3952" y="3552"/>
                <a:ext cx="104" cy="56"/>
              </a:xfrm>
              <a:custGeom>
                <a:avLst/>
                <a:gdLst/>
                <a:ahLst/>
                <a:cxnLst>
                  <a:cxn ang="0">
                    <a:pos x="0" y="0"/>
                  </a:cxn>
                  <a:cxn ang="0">
                    <a:pos x="12" y="7"/>
                  </a:cxn>
                  <a:cxn ang="0">
                    <a:pos x="13" y="7"/>
                  </a:cxn>
                </a:cxnLst>
                <a:rect l="0" t="0" r="r" b="b"/>
                <a:pathLst>
                  <a:path w="13" h="7">
                    <a:moveTo>
                      <a:pt x="0" y="0"/>
                    </a:moveTo>
                    <a:lnTo>
                      <a:pt x="12" y="7"/>
                    </a:lnTo>
                    <a:lnTo>
                      <a:pt x="13" y="7"/>
                    </a:lnTo>
                  </a:path>
                </a:pathLst>
              </a:custGeom>
              <a:noFill/>
              <a:ln w="76200" cmpd="sng">
                <a:solidFill>
                  <a:srgbClr val="000000"/>
                </a:solidFill>
                <a:prstDash val="solid"/>
                <a:round/>
                <a:headEnd/>
                <a:tailEnd/>
              </a:ln>
            </p:spPr>
            <p:txBody>
              <a:bodyPr/>
              <a:lstStyle/>
              <a:p>
                <a:endParaRPr lang="en-US"/>
              </a:p>
            </p:txBody>
          </p:sp>
          <p:sp>
            <p:nvSpPr>
              <p:cNvPr id="13518" name="Freeform 206"/>
              <p:cNvSpPr>
                <a:spLocks/>
              </p:cNvSpPr>
              <p:nvPr/>
            </p:nvSpPr>
            <p:spPr bwMode="auto">
              <a:xfrm>
                <a:off x="4048" y="3608"/>
                <a:ext cx="104" cy="40"/>
              </a:xfrm>
              <a:custGeom>
                <a:avLst/>
                <a:gdLst/>
                <a:ahLst/>
                <a:cxnLst>
                  <a:cxn ang="0">
                    <a:pos x="0" y="0"/>
                  </a:cxn>
                  <a:cxn ang="0">
                    <a:pos x="12" y="5"/>
                  </a:cxn>
                  <a:cxn ang="0">
                    <a:pos x="13" y="5"/>
                  </a:cxn>
                </a:cxnLst>
                <a:rect l="0" t="0" r="r" b="b"/>
                <a:pathLst>
                  <a:path w="13" h="5">
                    <a:moveTo>
                      <a:pt x="0" y="0"/>
                    </a:moveTo>
                    <a:lnTo>
                      <a:pt x="12" y="5"/>
                    </a:lnTo>
                    <a:lnTo>
                      <a:pt x="13" y="5"/>
                    </a:lnTo>
                  </a:path>
                </a:pathLst>
              </a:custGeom>
              <a:noFill/>
              <a:ln w="76200" cmpd="sng">
                <a:solidFill>
                  <a:srgbClr val="000000"/>
                </a:solidFill>
                <a:prstDash val="solid"/>
                <a:round/>
                <a:headEnd/>
                <a:tailEnd/>
              </a:ln>
            </p:spPr>
            <p:txBody>
              <a:bodyPr/>
              <a:lstStyle/>
              <a:p>
                <a:endParaRPr lang="en-US"/>
              </a:p>
            </p:txBody>
          </p:sp>
          <p:sp>
            <p:nvSpPr>
              <p:cNvPr id="13519" name="Freeform 207"/>
              <p:cNvSpPr>
                <a:spLocks/>
              </p:cNvSpPr>
              <p:nvPr/>
            </p:nvSpPr>
            <p:spPr bwMode="auto">
              <a:xfrm>
                <a:off x="4144" y="3648"/>
                <a:ext cx="104" cy="32"/>
              </a:xfrm>
              <a:custGeom>
                <a:avLst/>
                <a:gdLst/>
                <a:ahLst/>
                <a:cxnLst>
                  <a:cxn ang="0">
                    <a:pos x="0" y="0"/>
                  </a:cxn>
                  <a:cxn ang="0">
                    <a:pos x="12" y="4"/>
                  </a:cxn>
                  <a:cxn ang="0">
                    <a:pos x="13" y="4"/>
                  </a:cxn>
                </a:cxnLst>
                <a:rect l="0" t="0" r="r" b="b"/>
                <a:pathLst>
                  <a:path w="13" h="4">
                    <a:moveTo>
                      <a:pt x="0" y="0"/>
                    </a:moveTo>
                    <a:lnTo>
                      <a:pt x="12" y="4"/>
                    </a:lnTo>
                    <a:lnTo>
                      <a:pt x="13" y="4"/>
                    </a:lnTo>
                  </a:path>
                </a:pathLst>
              </a:custGeom>
              <a:noFill/>
              <a:ln w="76200" cmpd="sng">
                <a:solidFill>
                  <a:srgbClr val="000000"/>
                </a:solidFill>
                <a:prstDash val="solid"/>
                <a:round/>
                <a:headEnd/>
                <a:tailEnd/>
              </a:ln>
            </p:spPr>
            <p:txBody>
              <a:bodyPr/>
              <a:lstStyle/>
              <a:p>
                <a:endParaRPr lang="en-US"/>
              </a:p>
            </p:txBody>
          </p:sp>
          <p:sp>
            <p:nvSpPr>
              <p:cNvPr id="13520" name="Freeform 208"/>
              <p:cNvSpPr>
                <a:spLocks/>
              </p:cNvSpPr>
              <p:nvPr/>
            </p:nvSpPr>
            <p:spPr bwMode="auto">
              <a:xfrm>
                <a:off x="4240" y="3680"/>
                <a:ext cx="104" cy="16"/>
              </a:xfrm>
              <a:custGeom>
                <a:avLst/>
                <a:gdLst/>
                <a:ahLst/>
                <a:cxnLst>
                  <a:cxn ang="0">
                    <a:pos x="0" y="0"/>
                  </a:cxn>
                  <a:cxn ang="0">
                    <a:pos x="12" y="2"/>
                  </a:cxn>
                  <a:cxn ang="0">
                    <a:pos x="13" y="2"/>
                  </a:cxn>
                </a:cxnLst>
                <a:rect l="0" t="0" r="r" b="b"/>
                <a:pathLst>
                  <a:path w="13" h="2">
                    <a:moveTo>
                      <a:pt x="0" y="0"/>
                    </a:moveTo>
                    <a:lnTo>
                      <a:pt x="12" y="2"/>
                    </a:lnTo>
                    <a:lnTo>
                      <a:pt x="13" y="2"/>
                    </a:lnTo>
                  </a:path>
                </a:pathLst>
              </a:custGeom>
              <a:noFill/>
              <a:ln w="76200" cmpd="sng">
                <a:solidFill>
                  <a:srgbClr val="000000"/>
                </a:solidFill>
                <a:prstDash val="solid"/>
                <a:round/>
                <a:headEnd/>
                <a:tailEnd/>
              </a:ln>
            </p:spPr>
            <p:txBody>
              <a:bodyPr/>
              <a:lstStyle/>
              <a:p>
                <a:endParaRPr lang="en-US"/>
              </a:p>
            </p:txBody>
          </p:sp>
          <p:sp>
            <p:nvSpPr>
              <p:cNvPr id="13521" name="Freeform 209"/>
              <p:cNvSpPr>
                <a:spLocks/>
              </p:cNvSpPr>
              <p:nvPr/>
            </p:nvSpPr>
            <p:spPr bwMode="auto">
              <a:xfrm>
                <a:off x="2416"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522" name="Freeform 210"/>
              <p:cNvSpPr>
                <a:spLocks/>
              </p:cNvSpPr>
              <p:nvPr/>
            </p:nvSpPr>
            <p:spPr bwMode="auto">
              <a:xfrm>
                <a:off x="280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523" name="Freeform 211"/>
              <p:cNvSpPr>
                <a:spLocks/>
              </p:cNvSpPr>
              <p:nvPr/>
            </p:nvSpPr>
            <p:spPr bwMode="auto">
              <a:xfrm>
                <a:off x="3280" y="139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524" name="Freeform 212"/>
              <p:cNvSpPr>
                <a:spLocks/>
              </p:cNvSpPr>
              <p:nvPr/>
            </p:nvSpPr>
            <p:spPr bwMode="auto">
              <a:xfrm>
                <a:off x="3760" y="3312"/>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sp>
            <p:nvSpPr>
              <p:cNvPr id="13525" name="Freeform 213"/>
              <p:cNvSpPr>
                <a:spLocks/>
              </p:cNvSpPr>
              <p:nvPr/>
            </p:nvSpPr>
            <p:spPr bwMode="auto">
              <a:xfrm>
                <a:off x="4144" y="3648"/>
                <a:ext cx="8" cy="1"/>
              </a:xfrm>
              <a:custGeom>
                <a:avLst/>
                <a:gdLst/>
                <a:ahLst/>
                <a:cxnLst>
                  <a:cxn ang="0">
                    <a:pos x="0" y="0"/>
                  </a:cxn>
                  <a:cxn ang="0">
                    <a:pos x="0" y="0"/>
                  </a:cxn>
                  <a:cxn ang="0">
                    <a:pos x="1" y="0"/>
                  </a:cxn>
                </a:cxnLst>
                <a:rect l="0" t="0" r="r" b="b"/>
                <a:pathLst>
                  <a:path w="1">
                    <a:moveTo>
                      <a:pt x="0" y="0"/>
                    </a:moveTo>
                    <a:lnTo>
                      <a:pt x="0" y="0"/>
                    </a:lnTo>
                    <a:lnTo>
                      <a:pt x="1" y="0"/>
                    </a:lnTo>
                  </a:path>
                </a:pathLst>
              </a:custGeom>
              <a:noFill/>
              <a:ln w="76200" cmpd="sng">
                <a:solidFill>
                  <a:srgbClr val="000000"/>
                </a:solidFill>
                <a:prstDash val="solid"/>
                <a:round/>
                <a:headEnd/>
                <a:tailEnd/>
              </a:ln>
            </p:spPr>
            <p:txBody>
              <a:bodyPr/>
              <a:lstStyle/>
              <a:p>
                <a:endParaRPr lang="en-US"/>
              </a:p>
            </p:txBody>
          </p:sp>
        </p:grpSp>
        <p:sp>
          <p:nvSpPr>
            <p:cNvPr id="13526" name="Rectangle 214"/>
            <p:cNvSpPr>
              <a:spLocks noChangeArrowheads="1"/>
            </p:cNvSpPr>
            <p:nvPr/>
          </p:nvSpPr>
          <p:spPr bwMode="auto">
            <a:xfrm>
              <a:off x="2736" y="2400"/>
              <a:ext cx="204"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sym typeface="Symbol" pitchFamily="18" charset="2"/>
                </a:rPr>
                <a:t></a:t>
              </a:r>
              <a:endParaRPr lang="en-US" sz="2400" b="1">
                <a:solidFill>
                  <a:srgbClr val="000000"/>
                </a:solidFill>
              </a:endParaRPr>
            </a:p>
          </p:txBody>
        </p:sp>
        <p:sp>
          <p:nvSpPr>
            <p:cNvPr id="13527" name="Rectangle 215"/>
            <p:cNvSpPr>
              <a:spLocks noChangeArrowheads="1"/>
            </p:cNvSpPr>
            <p:nvPr/>
          </p:nvSpPr>
          <p:spPr bwMode="auto">
            <a:xfrm>
              <a:off x="2868" y="2400"/>
              <a:ext cx="204"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sym typeface="Symbol" pitchFamily="18" charset="2"/>
                </a:rPr>
                <a:t></a:t>
              </a:r>
              <a:endParaRPr lang="en-US" sz="2400" b="1">
                <a:solidFill>
                  <a:srgbClr val="000000"/>
                </a:solidFill>
              </a:endParaRPr>
            </a:p>
          </p:txBody>
        </p:sp>
        <p:sp>
          <p:nvSpPr>
            <p:cNvPr id="13528" name="Rectangle 216"/>
            <p:cNvSpPr>
              <a:spLocks noChangeArrowheads="1"/>
            </p:cNvSpPr>
            <p:nvPr/>
          </p:nvSpPr>
          <p:spPr bwMode="auto">
            <a:xfrm>
              <a:off x="3024" y="2400"/>
              <a:ext cx="204"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sym typeface="Symbol" pitchFamily="18" charset="2"/>
                </a:rPr>
                <a:t></a:t>
              </a:r>
              <a:endParaRPr lang="en-US" sz="2400" b="1">
                <a:solidFill>
                  <a:srgbClr val="000000"/>
                </a:solidFill>
              </a:endParaRPr>
            </a:p>
          </p:txBody>
        </p:sp>
      </p:grpSp>
      <p:sp>
        <p:nvSpPr>
          <p:cNvPr id="13529" name="Text Box 217"/>
          <p:cNvSpPr txBox="1">
            <a:spLocks noChangeArrowheads="1"/>
          </p:cNvSpPr>
          <p:nvPr/>
        </p:nvSpPr>
        <p:spPr bwMode="auto">
          <a:xfrm>
            <a:off x="2490788" y="117475"/>
            <a:ext cx="4160837" cy="457200"/>
          </a:xfrm>
          <a:prstGeom prst="rect">
            <a:avLst/>
          </a:prstGeom>
          <a:noFill/>
          <a:ln w="9525">
            <a:noFill/>
            <a:miter lim="800000"/>
            <a:headEnd/>
            <a:tailEnd/>
          </a:ln>
          <a:effectLst/>
        </p:spPr>
        <p:txBody>
          <a:bodyPr wrap="none">
            <a:spAutoFit/>
          </a:bodyPr>
          <a:lstStyle/>
          <a:p>
            <a:r>
              <a:rPr lang="en-US" sz="2400" b="1"/>
              <a:t>Ultra-high Resolving Power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609600"/>
            <a:ext cx="1782763" cy="822325"/>
          </a:xfrm>
          <a:prstGeom prst="rect">
            <a:avLst/>
          </a:prstGeom>
          <a:noFill/>
          <a:ln w="9525">
            <a:noFill/>
            <a:miter lim="800000"/>
            <a:headEnd/>
            <a:tailEnd/>
          </a:ln>
          <a:effectLst/>
        </p:spPr>
        <p:txBody>
          <a:bodyPr>
            <a:spAutoFit/>
          </a:bodyPr>
          <a:lstStyle/>
          <a:p>
            <a:pPr eaLnBrk="0" hangingPunct="0"/>
            <a:r>
              <a:rPr lang="en-US" sz="2400" b="1">
                <a:solidFill>
                  <a:srgbClr val="000000"/>
                </a:solidFill>
              </a:rPr>
              <a:t>Separation </a:t>
            </a:r>
          </a:p>
          <a:p>
            <a:pPr eaLnBrk="0" hangingPunct="0"/>
            <a:r>
              <a:rPr lang="en-US" sz="2400" b="1">
                <a:solidFill>
                  <a:srgbClr val="000000"/>
                </a:solidFill>
              </a:rPr>
              <a:t>Method</a:t>
            </a:r>
          </a:p>
        </p:txBody>
      </p:sp>
      <p:sp>
        <p:nvSpPr>
          <p:cNvPr id="3075" name="Rectangle 3"/>
          <p:cNvSpPr>
            <a:spLocks noChangeArrowheads="1"/>
          </p:cNvSpPr>
          <p:nvPr/>
        </p:nvSpPr>
        <p:spPr bwMode="auto">
          <a:xfrm>
            <a:off x="2286000" y="609600"/>
            <a:ext cx="2239963" cy="822325"/>
          </a:xfrm>
          <a:prstGeom prst="rect">
            <a:avLst/>
          </a:prstGeom>
          <a:noFill/>
          <a:ln w="9525">
            <a:noFill/>
            <a:miter lim="800000"/>
            <a:headEnd/>
            <a:tailEnd/>
          </a:ln>
          <a:effectLst/>
        </p:spPr>
        <p:txBody>
          <a:bodyPr>
            <a:spAutoFit/>
          </a:bodyPr>
          <a:lstStyle/>
          <a:p>
            <a:pPr eaLnBrk="0" hangingPunct="0"/>
            <a:r>
              <a:rPr lang="en-US" sz="2400" b="1">
                <a:solidFill>
                  <a:srgbClr val="000000"/>
                </a:solidFill>
              </a:rPr>
              <a:t>Maximum # of </a:t>
            </a:r>
          </a:p>
          <a:p>
            <a:pPr eaLnBrk="0" hangingPunct="0"/>
            <a:r>
              <a:rPr lang="en-US" sz="2400" b="1">
                <a:solidFill>
                  <a:srgbClr val="000000"/>
                </a:solidFill>
              </a:rPr>
              <a:t>Components</a:t>
            </a:r>
          </a:p>
        </p:txBody>
      </p:sp>
      <p:sp>
        <p:nvSpPr>
          <p:cNvPr id="3076" name="Rectangle 4"/>
          <p:cNvSpPr>
            <a:spLocks noChangeArrowheads="1"/>
          </p:cNvSpPr>
          <p:nvPr/>
        </p:nvSpPr>
        <p:spPr bwMode="auto">
          <a:xfrm>
            <a:off x="4648200" y="609600"/>
            <a:ext cx="2468563" cy="822325"/>
          </a:xfrm>
          <a:prstGeom prst="rect">
            <a:avLst/>
          </a:prstGeom>
          <a:noFill/>
          <a:ln w="9525">
            <a:noFill/>
            <a:miter lim="800000"/>
            <a:headEnd/>
            <a:tailEnd/>
          </a:ln>
          <a:effectLst/>
        </p:spPr>
        <p:txBody>
          <a:bodyPr>
            <a:spAutoFit/>
          </a:bodyPr>
          <a:lstStyle/>
          <a:p>
            <a:pPr eaLnBrk="0" hangingPunct="0"/>
            <a:r>
              <a:rPr lang="en-US" sz="2400" b="1">
                <a:solidFill>
                  <a:srgbClr val="000000"/>
                </a:solidFill>
              </a:rPr>
              <a:t>Maximum</a:t>
            </a:r>
          </a:p>
          <a:p>
            <a:pPr eaLnBrk="0" hangingPunct="0"/>
            <a:r>
              <a:rPr lang="en-US" sz="2400" b="1">
                <a:solidFill>
                  <a:srgbClr val="000000"/>
                </a:solidFill>
              </a:rPr>
              <a:t>Peak Capacity</a:t>
            </a:r>
          </a:p>
        </p:txBody>
      </p:sp>
      <p:sp>
        <p:nvSpPr>
          <p:cNvPr id="3077" name="Rectangle 5"/>
          <p:cNvSpPr>
            <a:spLocks noChangeArrowheads="1"/>
          </p:cNvSpPr>
          <p:nvPr/>
        </p:nvSpPr>
        <p:spPr bwMode="auto">
          <a:xfrm>
            <a:off x="7010400" y="609600"/>
            <a:ext cx="1858963" cy="822325"/>
          </a:xfrm>
          <a:prstGeom prst="rect">
            <a:avLst/>
          </a:prstGeom>
          <a:noFill/>
          <a:ln w="9525">
            <a:noFill/>
            <a:miter lim="800000"/>
            <a:headEnd/>
            <a:tailEnd/>
          </a:ln>
          <a:effectLst/>
        </p:spPr>
        <p:txBody>
          <a:bodyPr>
            <a:spAutoFit/>
          </a:bodyPr>
          <a:lstStyle/>
          <a:p>
            <a:pPr eaLnBrk="0" hangingPunct="0"/>
            <a:r>
              <a:rPr lang="en-US" sz="2400" b="1">
                <a:solidFill>
                  <a:srgbClr val="000000"/>
                </a:solidFill>
              </a:rPr>
              <a:t>Theoretical</a:t>
            </a:r>
          </a:p>
          <a:p>
            <a:pPr eaLnBrk="0" hangingPunct="0"/>
            <a:r>
              <a:rPr lang="en-US" sz="2400" b="1">
                <a:solidFill>
                  <a:srgbClr val="000000"/>
                </a:solidFill>
              </a:rPr>
              <a:t>Plates</a:t>
            </a:r>
          </a:p>
        </p:txBody>
      </p:sp>
      <p:sp>
        <p:nvSpPr>
          <p:cNvPr id="3078" name="Line 6"/>
          <p:cNvSpPr>
            <a:spLocks noChangeShapeType="1"/>
          </p:cNvSpPr>
          <p:nvPr/>
        </p:nvSpPr>
        <p:spPr bwMode="auto">
          <a:xfrm>
            <a:off x="533400" y="1524000"/>
            <a:ext cx="8305800" cy="0"/>
          </a:xfrm>
          <a:prstGeom prst="line">
            <a:avLst/>
          </a:prstGeom>
          <a:noFill/>
          <a:ln w="38100">
            <a:solidFill>
              <a:schemeClr val="tx1"/>
            </a:solidFill>
            <a:round/>
            <a:headEnd/>
            <a:tailEnd/>
          </a:ln>
          <a:effectLst/>
        </p:spPr>
        <p:txBody>
          <a:bodyPr/>
          <a:lstStyle/>
          <a:p>
            <a:endParaRPr lang="en-US"/>
          </a:p>
        </p:txBody>
      </p:sp>
      <p:sp>
        <p:nvSpPr>
          <p:cNvPr id="3079" name="Line 7"/>
          <p:cNvSpPr>
            <a:spLocks noChangeShapeType="1"/>
          </p:cNvSpPr>
          <p:nvPr/>
        </p:nvSpPr>
        <p:spPr bwMode="auto">
          <a:xfrm>
            <a:off x="533400" y="4419600"/>
            <a:ext cx="8305800" cy="0"/>
          </a:xfrm>
          <a:prstGeom prst="line">
            <a:avLst/>
          </a:prstGeom>
          <a:noFill/>
          <a:ln w="38100">
            <a:solidFill>
              <a:schemeClr val="tx1"/>
            </a:solidFill>
            <a:round/>
            <a:headEnd/>
            <a:tailEnd/>
          </a:ln>
          <a:effectLst/>
        </p:spPr>
        <p:txBody>
          <a:bodyPr/>
          <a:lstStyle/>
          <a:p>
            <a:endParaRPr lang="en-US"/>
          </a:p>
        </p:txBody>
      </p:sp>
      <p:grpSp>
        <p:nvGrpSpPr>
          <p:cNvPr id="2" name="Group 8"/>
          <p:cNvGrpSpPr>
            <a:grpSpLocks/>
          </p:cNvGrpSpPr>
          <p:nvPr/>
        </p:nvGrpSpPr>
        <p:grpSpPr bwMode="auto">
          <a:xfrm>
            <a:off x="457200" y="1625600"/>
            <a:ext cx="8305800" cy="457200"/>
            <a:chOff x="288" y="1056"/>
            <a:chExt cx="5232" cy="288"/>
          </a:xfrm>
        </p:grpSpPr>
        <p:sp>
          <p:nvSpPr>
            <p:cNvPr id="3081" name="Rectangle 9"/>
            <p:cNvSpPr>
              <a:spLocks noChangeArrowheads="1"/>
            </p:cNvSpPr>
            <p:nvPr/>
          </p:nvSpPr>
          <p:spPr bwMode="auto">
            <a:xfrm>
              <a:off x="288" y="1056"/>
              <a:ext cx="820"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HP-TLC</a:t>
              </a:r>
            </a:p>
          </p:txBody>
        </p:sp>
        <p:sp>
          <p:nvSpPr>
            <p:cNvPr id="3082" name="Rectangle 10"/>
            <p:cNvSpPr>
              <a:spLocks noChangeArrowheads="1"/>
            </p:cNvSpPr>
            <p:nvPr/>
          </p:nvSpPr>
          <p:spPr bwMode="auto">
            <a:xfrm>
              <a:off x="2112" y="1056"/>
              <a:ext cx="223"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6</a:t>
              </a:r>
            </a:p>
          </p:txBody>
        </p:sp>
        <p:sp>
          <p:nvSpPr>
            <p:cNvPr id="3083" name="Rectangle 11"/>
            <p:cNvSpPr>
              <a:spLocks noChangeArrowheads="1"/>
            </p:cNvSpPr>
            <p:nvPr/>
          </p:nvSpPr>
          <p:spPr bwMode="auto">
            <a:xfrm>
              <a:off x="3510" y="1056"/>
              <a:ext cx="330"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25</a:t>
              </a:r>
            </a:p>
          </p:txBody>
        </p:sp>
        <p:sp>
          <p:nvSpPr>
            <p:cNvPr id="3084" name="Rectangle 12"/>
            <p:cNvSpPr>
              <a:spLocks noChangeArrowheads="1"/>
            </p:cNvSpPr>
            <p:nvPr/>
          </p:nvSpPr>
          <p:spPr bwMode="auto">
            <a:xfrm>
              <a:off x="4923" y="1056"/>
              <a:ext cx="597"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1,000</a:t>
              </a:r>
            </a:p>
          </p:txBody>
        </p:sp>
      </p:grpSp>
      <p:grpSp>
        <p:nvGrpSpPr>
          <p:cNvPr id="3" name="Group 13"/>
          <p:cNvGrpSpPr>
            <a:grpSpLocks/>
          </p:cNvGrpSpPr>
          <p:nvPr/>
        </p:nvGrpSpPr>
        <p:grpSpPr bwMode="auto">
          <a:xfrm>
            <a:off x="457200" y="2070100"/>
            <a:ext cx="8305800" cy="457200"/>
            <a:chOff x="288" y="1392"/>
            <a:chExt cx="5232" cy="288"/>
          </a:xfrm>
        </p:grpSpPr>
        <p:sp>
          <p:nvSpPr>
            <p:cNvPr id="3086" name="Rectangle 14"/>
            <p:cNvSpPr>
              <a:spLocks noChangeArrowheads="1"/>
            </p:cNvSpPr>
            <p:nvPr/>
          </p:nvSpPr>
          <p:spPr bwMode="auto">
            <a:xfrm>
              <a:off x="288" y="1392"/>
              <a:ext cx="1215"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Isocratic LC</a:t>
              </a:r>
            </a:p>
          </p:txBody>
        </p:sp>
        <p:sp>
          <p:nvSpPr>
            <p:cNvPr id="3087" name="Rectangle 15"/>
            <p:cNvSpPr>
              <a:spLocks noChangeArrowheads="1"/>
            </p:cNvSpPr>
            <p:nvPr/>
          </p:nvSpPr>
          <p:spPr bwMode="auto">
            <a:xfrm>
              <a:off x="2016" y="1392"/>
              <a:ext cx="330"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12</a:t>
              </a:r>
            </a:p>
          </p:txBody>
        </p:sp>
        <p:sp>
          <p:nvSpPr>
            <p:cNvPr id="3088" name="Rectangle 16"/>
            <p:cNvSpPr>
              <a:spLocks noChangeArrowheads="1"/>
            </p:cNvSpPr>
            <p:nvPr/>
          </p:nvSpPr>
          <p:spPr bwMode="auto">
            <a:xfrm>
              <a:off x="3408" y="1392"/>
              <a:ext cx="437"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100</a:t>
              </a:r>
            </a:p>
          </p:txBody>
        </p:sp>
        <p:sp>
          <p:nvSpPr>
            <p:cNvPr id="3089" name="Rectangle 17"/>
            <p:cNvSpPr>
              <a:spLocks noChangeArrowheads="1"/>
            </p:cNvSpPr>
            <p:nvPr/>
          </p:nvSpPr>
          <p:spPr bwMode="auto">
            <a:xfrm>
              <a:off x="4816" y="1392"/>
              <a:ext cx="704"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15,000</a:t>
              </a:r>
            </a:p>
          </p:txBody>
        </p:sp>
      </p:grpSp>
      <p:grpSp>
        <p:nvGrpSpPr>
          <p:cNvPr id="4" name="Group 18"/>
          <p:cNvGrpSpPr>
            <a:grpSpLocks/>
          </p:cNvGrpSpPr>
          <p:nvPr/>
        </p:nvGrpSpPr>
        <p:grpSpPr bwMode="auto">
          <a:xfrm>
            <a:off x="457200" y="2540000"/>
            <a:ext cx="8305800" cy="457200"/>
            <a:chOff x="288" y="1680"/>
            <a:chExt cx="5232" cy="288"/>
          </a:xfrm>
        </p:grpSpPr>
        <p:sp>
          <p:nvSpPr>
            <p:cNvPr id="3091" name="Rectangle 19"/>
            <p:cNvSpPr>
              <a:spLocks noChangeArrowheads="1"/>
            </p:cNvSpPr>
            <p:nvPr/>
          </p:nvSpPr>
          <p:spPr bwMode="auto">
            <a:xfrm>
              <a:off x="288" y="1680"/>
              <a:ext cx="1214"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Gradient LC</a:t>
              </a:r>
            </a:p>
          </p:txBody>
        </p:sp>
        <p:sp>
          <p:nvSpPr>
            <p:cNvPr id="3092" name="Rectangle 20"/>
            <p:cNvSpPr>
              <a:spLocks noChangeArrowheads="1"/>
            </p:cNvSpPr>
            <p:nvPr/>
          </p:nvSpPr>
          <p:spPr bwMode="auto">
            <a:xfrm>
              <a:off x="2016" y="1680"/>
              <a:ext cx="330"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17</a:t>
              </a:r>
            </a:p>
          </p:txBody>
        </p:sp>
        <p:sp>
          <p:nvSpPr>
            <p:cNvPr id="3093" name="Rectangle 21"/>
            <p:cNvSpPr>
              <a:spLocks noChangeArrowheads="1"/>
            </p:cNvSpPr>
            <p:nvPr/>
          </p:nvSpPr>
          <p:spPr bwMode="auto">
            <a:xfrm>
              <a:off x="3408" y="1680"/>
              <a:ext cx="437"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200</a:t>
              </a:r>
            </a:p>
          </p:txBody>
        </p:sp>
        <p:sp>
          <p:nvSpPr>
            <p:cNvPr id="3094" name="Rectangle 22"/>
            <p:cNvSpPr>
              <a:spLocks noChangeArrowheads="1"/>
            </p:cNvSpPr>
            <p:nvPr/>
          </p:nvSpPr>
          <p:spPr bwMode="auto">
            <a:xfrm>
              <a:off x="4816" y="1680"/>
              <a:ext cx="704"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60,000</a:t>
              </a:r>
            </a:p>
          </p:txBody>
        </p:sp>
      </p:grpSp>
      <p:grpSp>
        <p:nvGrpSpPr>
          <p:cNvPr id="5" name="Group 23"/>
          <p:cNvGrpSpPr>
            <a:grpSpLocks/>
          </p:cNvGrpSpPr>
          <p:nvPr/>
        </p:nvGrpSpPr>
        <p:grpSpPr bwMode="auto">
          <a:xfrm>
            <a:off x="457200" y="2997200"/>
            <a:ext cx="8305800" cy="457200"/>
            <a:chOff x="288" y="1920"/>
            <a:chExt cx="5232" cy="288"/>
          </a:xfrm>
        </p:grpSpPr>
        <p:sp>
          <p:nvSpPr>
            <p:cNvPr id="3096" name="Rectangle 24"/>
            <p:cNvSpPr>
              <a:spLocks noChangeArrowheads="1"/>
            </p:cNvSpPr>
            <p:nvPr/>
          </p:nvSpPr>
          <p:spPr bwMode="auto">
            <a:xfrm>
              <a:off x="288" y="1920"/>
              <a:ext cx="639"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HPLC</a:t>
              </a:r>
            </a:p>
          </p:txBody>
        </p:sp>
        <p:sp>
          <p:nvSpPr>
            <p:cNvPr id="3097" name="Rectangle 25"/>
            <p:cNvSpPr>
              <a:spLocks noChangeArrowheads="1"/>
            </p:cNvSpPr>
            <p:nvPr/>
          </p:nvSpPr>
          <p:spPr bwMode="auto">
            <a:xfrm>
              <a:off x="2016" y="1920"/>
              <a:ext cx="330"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37</a:t>
              </a:r>
            </a:p>
          </p:txBody>
        </p:sp>
        <p:sp>
          <p:nvSpPr>
            <p:cNvPr id="3098" name="Rectangle 26"/>
            <p:cNvSpPr>
              <a:spLocks noChangeArrowheads="1"/>
            </p:cNvSpPr>
            <p:nvPr/>
          </p:nvSpPr>
          <p:spPr bwMode="auto">
            <a:xfrm>
              <a:off x="3248" y="1920"/>
              <a:ext cx="597"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1,000</a:t>
              </a:r>
            </a:p>
          </p:txBody>
        </p:sp>
        <p:sp>
          <p:nvSpPr>
            <p:cNvPr id="3099" name="Rectangle 27"/>
            <p:cNvSpPr>
              <a:spLocks noChangeArrowheads="1"/>
            </p:cNvSpPr>
            <p:nvPr/>
          </p:nvSpPr>
          <p:spPr bwMode="auto">
            <a:xfrm>
              <a:off x="4549" y="1920"/>
              <a:ext cx="971"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1,500,000</a:t>
              </a:r>
            </a:p>
          </p:txBody>
        </p:sp>
      </p:grpSp>
      <p:grpSp>
        <p:nvGrpSpPr>
          <p:cNvPr id="6" name="Group 28"/>
          <p:cNvGrpSpPr>
            <a:grpSpLocks/>
          </p:cNvGrpSpPr>
          <p:nvPr/>
        </p:nvGrpSpPr>
        <p:grpSpPr bwMode="auto">
          <a:xfrm>
            <a:off x="457200" y="3454400"/>
            <a:ext cx="8305800" cy="457200"/>
            <a:chOff x="288" y="2200"/>
            <a:chExt cx="5232" cy="288"/>
          </a:xfrm>
        </p:grpSpPr>
        <p:sp>
          <p:nvSpPr>
            <p:cNvPr id="3101" name="Rectangle 29"/>
            <p:cNvSpPr>
              <a:spLocks noChangeArrowheads="1"/>
            </p:cNvSpPr>
            <p:nvPr/>
          </p:nvSpPr>
          <p:spPr bwMode="auto">
            <a:xfrm>
              <a:off x="288" y="2200"/>
              <a:ext cx="383"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CE</a:t>
              </a:r>
            </a:p>
          </p:txBody>
        </p:sp>
        <p:sp>
          <p:nvSpPr>
            <p:cNvPr id="3102" name="Rectangle 30"/>
            <p:cNvSpPr>
              <a:spLocks noChangeArrowheads="1"/>
            </p:cNvSpPr>
            <p:nvPr/>
          </p:nvSpPr>
          <p:spPr bwMode="auto">
            <a:xfrm>
              <a:off x="2016" y="2200"/>
              <a:ext cx="330"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37</a:t>
              </a:r>
            </a:p>
          </p:txBody>
        </p:sp>
        <p:sp>
          <p:nvSpPr>
            <p:cNvPr id="3103" name="Rectangle 31"/>
            <p:cNvSpPr>
              <a:spLocks noChangeArrowheads="1"/>
            </p:cNvSpPr>
            <p:nvPr/>
          </p:nvSpPr>
          <p:spPr bwMode="auto">
            <a:xfrm>
              <a:off x="3248" y="2200"/>
              <a:ext cx="597"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1,000</a:t>
              </a:r>
            </a:p>
          </p:txBody>
        </p:sp>
        <p:sp>
          <p:nvSpPr>
            <p:cNvPr id="3104" name="Rectangle 32"/>
            <p:cNvSpPr>
              <a:spLocks noChangeArrowheads="1"/>
            </p:cNvSpPr>
            <p:nvPr/>
          </p:nvSpPr>
          <p:spPr bwMode="auto">
            <a:xfrm>
              <a:off x="4549" y="2200"/>
              <a:ext cx="971" cy="288"/>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1,500,000</a:t>
              </a:r>
            </a:p>
          </p:txBody>
        </p:sp>
      </p:grpSp>
      <p:sp>
        <p:nvSpPr>
          <p:cNvPr id="3105" name="Rectangle 33"/>
          <p:cNvSpPr>
            <a:spLocks noChangeArrowheads="1"/>
          </p:cNvSpPr>
          <p:nvPr/>
        </p:nvSpPr>
        <p:spPr bwMode="auto">
          <a:xfrm>
            <a:off x="457200" y="3911600"/>
            <a:ext cx="2703513" cy="457200"/>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Open Tubular GC</a:t>
            </a:r>
          </a:p>
        </p:txBody>
      </p:sp>
      <p:sp>
        <p:nvSpPr>
          <p:cNvPr id="3106" name="Rectangle 34"/>
          <p:cNvSpPr>
            <a:spLocks noChangeArrowheads="1"/>
          </p:cNvSpPr>
          <p:nvPr/>
        </p:nvSpPr>
        <p:spPr bwMode="auto">
          <a:xfrm>
            <a:off x="3200400" y="3911600"/>
            <a:ext cx="523875" cy="457200"/>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37</a:t>
            </a:r>
          </a:p>
        </p:txBody>
      </p:sp>
      <p:sp>
        <p:nvSpPr>
          <p:cNvPr id="3107" name="Rectangle 35"/>
          <p:cNvSpPr>
            <a:spLocks noChangeArrowheads="1"/>
          </p:cNvSpPr>
          <p:nvPr/>
        </p:nvSpPr>
        <p:spPr bwMode="auto">
          <a:xfrm>
            <a:off x="5156200" y="3911600"/>
            <a:ext cx="947738" cy="457200"/>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1,000</a:t>
            </a:r>
          </a:p>
        </p:txBody>
      </p:sp>
      <p:sp>
        <p:nvSpPr>
          <p:cNvPr id="3108" name="Rectangle 36"/>
          <p:cNvSpPr>
            <a:spLocks noChangeArrowheads="1"/>
          </p:cNvSpPr>
          <p:nvPr/>
        </p:nvSpPr>
        <p:spPr bwMode="auto">
          <a:xfrm>
            <a:off x="7221538" y="3911600"/>
            <a:ext cx="1541462" cy="457200"/>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1,500,000</a:t>
            </a:r>
          </a:p>
        </p:txBody>
      </p:sp>
      <p:sp>
        <p:nvSpPr>
          <p:cNvPr id="3109" name="Rectangle 37"/>
          <p:cNvSpPr>
            <a:spLocks noChangeArrowheads="1"/>
          </p:cNvSpPr>
          <p:nvPr/>
        </p:nvSpPr>
        <p:spPr bwMode="auto">
          <a:xfrm>
            <a:off x="457200" y="4495800"/>
            <a:ext cx="2298700" cy="457200"/>
          </a:xfrm>
          <a:prstGeom prst="rect">
            <a:avLst/>
          </a:prstGeom>
          <a:noFill/>
          <a:ln w="9525">
            <a:noFill/>
            <a:miter lim="800000"/>
            <a:headEnd/>
            <a:tailEnd/>
          </a:ln>
          <a:effectLst/>
        </p:spPr>
        <p:txBody>
          <a:bodyPr wrap="none">
            <a:spAutoFit/>
          </a:bodyPr>
          <a:lstStyle/>
          <a:p>
            <a:pPr eaLnBrk="0" hangingPunct="0"/>
            <a:r>
              <a:rPr lang="en-US" sz="2400" b="1">
                <a:solidFill>
                  <a:srgbClr val="FF3300"/>
                </a:solidFill>
              </a:rPr>
              <a:t>ESI FT-ICR MS</a:t>
            </a:r>
          </a:p>
        </p:txBody>
      </p:sp>
      <p:sp>
        <p:nvSpPr>
          <p:cNvPr id="3110" name="Rectangle 38"/>
          <p:cNvSpPr>
            <a:spLocks noChangeArrowheads="1"/>
          </p:cNvSpPr>
          <p:nvPr/>
        </p:nvSpPr>
        <p:spPr bwMode="auto">
          <a:xfrm>
            <a:off x="3009900" y="4495800"/>
            <a:ext cx="693738" cy="457200"/>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525</a:t>
            </a:r>
          </a:p>
        </p:txBody>
      </p:sp>
      <p:sp>
        <p:nvSpPr>
          <p:cNvPr id="3111" name="Rectangle 39"/>
          <p:cNvSpPr>
            <a:spLocks noChangeArrowheads="1"/>
          </p:cNvSpPr>
          <p:nvPr/>
        </p:nvSpPr>
        <p:spPr bwMode="auto">
          <a:xfrm>
            <a:off x="4800600" y="4495800"/>
            <a:ext cx="1287463" cy="457200"/>
          </a:xfrm>
          <a:prstGeom prst="rect">
            <a:avLst/>
          </a:prstGeom>
          <a:noFill/>
          <a:ln w="9525">
            <a:noFill/>
            <a:miter lim="800000"/>
            <a:headEnd/>
            <a:tailEnd/>
          </a:ln>
          <a:effectLst/>
        </p:spPr>
        <p:txBody>
          <a:bodyPr wrap="none">
            <a:spAutoFit/>
          </a:bodyPr>
          <a:lstStyle/>
          <a:p>
            <a:pPr eaLnBrk="0" hangingPunct="0"/>
            <a:r>
              <a:rPr lang="en-US" sz="2400" b="1">
                <a:solidFill>
                  <a:srgbClr val="FF3300"/>
                </a:solidFill>
              </a:rPr>
              <a:t>200,000</a:t>
            </a:r>
          </a:p>
        </p:txBody>
      </p:sp>
      <p:sp>
        <p:nvSpPr>
          <p:cNvPr id="3112" name="Rectangle 40"/>
          <p:cNvSpPr>
            <a:spLocks noChangeArrowheads="1"/>
          </p:cNvSpPr>
          <p:nvPr/>
        </p:nvSpPr>
        <p:spPr bwMode="auto">
          <a:xfrm>
            <a:off x="6457950" y="4495800"/>
            <a:ext cx="2305050" cy="457200"/>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60,000,000,000</a:t>
            </a:r>
          </a:p>
        </p:txBody>
      </p:sp>
      <p:sp>
        <p:nvSpPr>
          <p:cNvPr id="3113" name="Rectangle 41"/>
          <p:cNvSpPr>
            <a:spLocks noChangeArrowheads="1"/>
          </p:cNvSpPr>
          <p:nvPr/>
        </p:nvSpPr>
        <p:spPr bwMode="auto">
          <a:xfrm>
            <a:off x="838200" y="5029200"/>
            <a:ext cx="3352800" cy="457200"/>
          </a:xfrm>
          <a:prstGeom prst="rect">
            <a:avLst/>
          </a:prstGeom>
          <a:noFill/>
          <a:ln w="9525">
            <a:noFill/>
            <a:miter lim="800000"/>
            <a:headEnd/>
            <a:tailEnd/>
          </a:ln>
          <a:effectLst/>
        </p:spPr>
        <p:txBody>
          <a:bodyPr>
            <a:spAutoFit/>
          </a:bodyPr>
          <a:lstStyle/>
          <a:p>
            <a:pPr eaLnBrk="0" hangingPunct="0"/>
            <a:r>
              <a:rPr lang="en-US" sz="2400" b="1">
                <a:solidFill>
                  <a:srgbClr val="000000"/>
                </a:solidFill>
              </a:rPr>
              <a:t>m/</a:t>
            </a:r>
            <a:r>
              <a:rPr lang="en-US" sz="2400" b="1">
                <a:solidFill>
                  <a:srgbClr val="000000"/>
                </a:solidFill>
                <a:sym typeface="Symbol" pitchFamily="18" charset="2"/>
              </a:rPr>
              <a:t></a:t>
            </a:r>
            <a:r>
              <a:rPr lang="en-US" sz="2400" b="1">
                <a:solidFill>
                  <a:srgbClr val="000000"/>
                </a:solidFill>
              </a:rPr>
              <a:t>m</a:t>
            </a:r>
            <a:r>
              <a:rPr lang="en-US" sz="3200" b="1" baseline="-25000">
                <a:solidFill>
                  <a:srgbClr val="000000"/>
                </a:solidFill>
              </a:rPr>
              <a:t>50%</a:t>
            </a:r>
            <a:r>
              <a:rPr lang="en-US" sz="2400" b="1">
                <a:solidFill>
                  <a:srgbClr val="000000"/>
                </a:solidFill>
              </a:rPr>
              <a:t> &gt; 200,000</a:t>
            </a:r>
          </a:p>
        </p:txBody>
      </p:sp>
      <p:sp>
        <p:nvSpPr>
          <p:cNvPr id="3114" name="Rectangle 42"/>
          <p:cNvSpPr>
            <a:spLocks noChangeArrowheads="1"/>
          </p:cNvSpPr>
          <p:nvPr/>
        </p:nvSpPr>
        <p:spPr bwMode="auto">
          <a:xfrm>
            <a:off x="847725" y="5562600"/>
            <a:ext cx="2657475" cy="457200"/>
          </a:xfrm>
          <a:prstGeom prst="rect">
            <a:avLst/>
          </a:prstGeom>
          <a:noFill/>
          <a:ln w="9525">
            <a:noFill/>
            <a:miter lim="800000"/>
            <a:headEnd/>
            <a:tailEnd/>
          </a:ln>
          <a:effectLst/>
        </p:spPr>
        <p:txBody>
          <a:bodyPr wrap="none">
            <a:spAutoFit/>
          </a:bodyPr>
          <a:lstStyle/>
          <a:p>
            <a:pPr eaLnBrk="0" hangingPunct="0"/>
            <a:r>
              <a:rPr lang="en-US" sz="2400" b="1">
                <a:solidFill>
                  <a:srgbClr val="000000"/>
                </a:solidFill>
              </a:rPr>
              <a:t>200 &lt; m/z &lt; 1,000</a:t>
            </a:r>
          </a:p>
        </p:txBody>
      </p:sp>
      <p:sp>
        <p:nvSpPr>
          <p:cNvPr id="3115" name="Rectangle 43"/>
          <p:cNvSpPr>
            <a:spLocks noChangeArrowheads="1"/>
          </p:cNvSpPr>
          <p:nvPr/>
        </p:nvSpPr>
        <p:spPr bwMode="auto">
          <a:xfrm>
            <a:off x="838200" y="5943600"/>
            <a:ext cx="3124200" cy="457200"/>
          </a:xfrm>
          <a:prstGeom prst="rect">
            <a:avLst/>
          </a:prstGeom>
          <a:noFill/>
          <a:ln w="9525">
            <a:noFill/>
            <a:miter lim="800000"/>
            <a:headEnd/>
            <a:tailEnd/>
          </a:ln>
          <a:effectLst/>
        </p:spPr>
        <p:txBody>
          <a:bodyPr>
            <a:spAutoFit/>
          </a:bodyPr>
          <a:lstStyle/>
          <a:p>
            <a:pPr eaLnBrk="0" hangingPunct="0"/>
            <a:r>
              <a:rPr lang="en-US" sz="2400" b="1">
                <a:solidFill>
                  <a:srgbClr val="000000"/>
                </a:solidFill>
              </a:rPr>
              <a:t>m</a:t>
            </a:r>
            <a:r>
              <a:rPr lang="en-US" sz="3200" b="1" baseline="-25000">
                <a:solidFill>
                  <a:srgbClr val="000000"/>
                </a:solidFill>
              </a:rPr>
              <a:t>average</a:t>
            </a:r>
            <a:r>
              <a:rPr lang="en-US" sz="2400" b="1">
                <a:solidFill>
                  <a:srgbClr val="000000"/>
                </a:solidFill>
              </a:rPr>
              <a:t> +/- 0.25 Da</a:t>
            </a:r>
          </a:p>
        </p:txBody>
      </p:sp>
      <p:sp>
        <p:nvSpPr>
          <p:cNvPr id="3116" name="Rectangle 44"/>
          <p:cNvSpPr>
            <a:spLocks noChangeArrowheads="1"/>
          </p:cNvSpPr>
          <p:nvPr/>
        </p:nvSpPr>
        <p:spPr bwMode="auto">
          <a:xfrm>
            <a:off x="4038600" y="5867400"/>
            <a:ext cx="4981575" cy="822325"/>
          </a:xfrm>
          <a:prstGeom prst="rect">
            <a:avLst/>
          </a:prstGeom>
          <a:noFill/>
          <a:ln w="9525">
            <a:noFill/>
            <a:miter lim="800000"/>
            <a:headEnd/>
            <a:tailEnd/>
          </a:ln>
          <a:effectLst/>
        </p:spPr>
        <p:txBody>
          <a:bodyPr>
            <a:spAutoFit/>
          </a:bodyPr>
          <a:lstStyle/>
          <a:p>
            <a:pPr eaLnBrk="0" hangingPunct="0"/>
            <a:r>
              <a:rPr lang="en-US" sz="2400" b="1">
                <a:solidFill>
                  <a:srgbClr val="FF0000"/>
                </a:solidFill>
              </a:rPr>
              <a:t>Skip Prior Chemical Separation</a:t>
            </a:r>
          </a:p>
          <a:p>
            <a:pPr eaLnBrk="0" hangingPunct="0"/>
            <a:r>
              <a:rPr lang="en-US" sz="2400" b="1" u="sng">
                <a:solidFill>
                  <a:srgbClr val="FF0000"/>
                </a:solidFill>
              </a:rPr>
              <a:t>and</a:t>
            </a:r>
            <a:r>
              <a:rPr lang="en-US" sz="2400" b="1">
                <a:solidFill>
                  <a:srgbClr val="FF0000"/>
                </a:solidFill>
              </a:rPr>
              <a:t> Identify Components by 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3642" y="63500"/>
            <a:ext cx="3994958" cy="3974312"/>
          </a:xfrm>
          <a:prstGeom prst="rect">
            <a:avLst/>
          </a:prstGeom>
          <a:noFill/>
          <a:ln w="9525">
            <a:noFill/>
            <a:miter lim="800000"/>
            <a:headEnd/>
            <a:tailEnd/>
          </a:ln>
          <a:effectLst/>
        </p:spPr>
      </p:pic>
      <p:sp>
        <p:nvSpPr>
          <p:cNvPr id="330" name="Footer Placeholder 2"/>
          <p:cNvSpPr>
            <a:spLocks noGrp="1"/>
          </p:cNvSpPr>
          <p:nvPr>
            <p:ph type="ftr" sz="quarter" idx="11"/>
          </p:nvPr>
        </p:nvSpPr>
        <p:spPr/>
        <p:txBody>
          <a:bodyPr/>
          <a:lstStyle/>
          <a:p>
            <a:r>
              <a:rPr lang="en-US"/>
              <a:t>9.4T Bruker Qe FT-ICR MS</a:t>
            </a:r>
          </a:p>
        </p:txBody>
      </p:sp>
      <p:sp>
        <p:nvSpPr>
          <p:cNvPr id="331" name="Slide Number Placeholder 3"/>
          <p:cNvSpPr>
            <a:spLocks noGrp="1"/>
          </p:cNvSpPr>
          <p:nvPr>
            <p:ph type="sldNum" sz="quarter" idx="12"/>
          </p:nvPr>
        </p:nvSpPr>
        <p:spPr/>
        <p:txBody>
          <a:bodyPr/>
          <a:lstStyle/>
          <a:p>
            <a:fld id="{126D9AC1-DCF1-4AB6-A199-20FA4939A59E}" type="slidenum">
              <a:rPr lang="en-US"/>
              <a:pPr/>
              <a:t>26</a:t>
            </a:fld>
            <a:endParaRPr lang="en-US"/>
          </a:p>
        </p:txBody>
      </p:sp>
      <p:sp>
        <p:nvSpPr>
          <p:cNvPr id="2057" name="Rectangle 9"/>
          <p:cNvSpPr>
            <a:spLocks noChangeArrowheads="1"/>
          </p:cNvSpPr>
          <p:nvPr/>
        </p:nvSpPr>
        <p:spPr bwMode="auto">
          <a:xfrm>
            <a:off x="2286000" y="192087"/>
            <a:ext cx="203200" cy="3617913"/>
          </a:xfrm>
          <a:prstGeom prst="rect">
            <a:avLst/>
          </a:prstGeom>
          <a:solidFill>
            <a:srgbClr val="0033CC">
              <a:alpha val="29000"/>
            </a:srgbClr>
          </a:solidFill>
          <a:ln w="9525">
            <a:solidFill>
              <a:schemeClr val="tx1"/>
            </a:solidFill>
            <a:miter lim="800000"/>
            <a:headEnd/>
            <a:tailEnd/>
          </a:ln>
          <a:effectLst/>
        </p:spPr>
        <p:txBody>
          <a:bodyPr wrap="none" anchor="ctr"/>
          <a:lstStyle/>
          <a:p>
            <a:endParaRPr lang="en-US"/>
          </a:p>
        </p:txBody>
      </p:sp>
      <p:sp>
        <p:nvSpPr>
          <p:cNvPr id="2052" name="Rectangle 4"/>
          <p:cNvSpPr>
            <a:spLocks noChangeArrowheads="1"/>
          </p:cNvSpPr>
          <p:nvPr/>
        </p:nvSpPr>
        <p:spPr bwMode="auto">
          <a:xfrm>
            <a:off x="0" y="6629400"/>
            <a:ext cx="9144000" cy="228600"/>
          </a:xfrm>
          <a:prstGeom prst="rect">
            <a:avLst/>
          </a:prstGeom>
          <a:solidFill>
            <a:srgbClr val="1E5594"/>
          </a:solidFill>
          <a:ln w="9525">
            <a:solidFill>
              <a:schemeClr val="tx1"/>
            </a:solidFill>
            <a:miter lim="800000"/>
            <a:headEnd/>
            <a:tailEnd/>
          </a:ln>
          <a:effectLst/>
        </p:spPr>
        <p:txBody>
          <a:bodyPr wrap="none" anchor="ctr"/>
          <a:lstStyle/>
          <a:p>
            <a:endParaRPr lang="en-US"/>
          </a:p>
        </p:txBody>
      </p:sp>
      <p:pic>
        <p:nvPicPr>
          <p:cNvPr id="2053" name="Picture 5" descr="Yale_YSM_logo"/>
          <p:cNvPicPr>
            <a:picLocks noChangeAspect="1" noChangeArrowheads="1"/>
          </p:cNvPicPr>
          <p:nvPr/>
        </p:nvPicPr>
        <p:blipFill>
          <a:blip r:embed="rId4" cstate="print"/>
          <a:srcRect/>
          <a:stretch>
            <a:fillRect/>
          </a:stretch>
        </p:blipFill>
        <p:spPr bwMode="auto">
          <a:xfrm>
            <a:off x="177800" y="5886450"/>
            <a:ext cx="511175" cy="639763"/>
          </a:xfrm>
          <a:prstGeom prst="rect">
            <a:avLst/>
          </a:prstGeom>
          <a:noFill/>
          <a:ln w="9525">
            <a:noFill/>
            <a:miter lim="800000"/>
            <a:headEnd/>
            <a:tailEnd/>
          </a:ln>
        </p:spPr>
      </p:pic>
      <p:pic>
        <p:nvPicPr>
          <p:cNvPr id="2054" name="Picture 6" descr="Yale_Shield_logo"/>
          <p:cNvPicPr>
            <a:picLocks noChangeAspect="1" noChangeArrowheads="1"/>
          </p:cNvPicPr>
          <p:nvPr/>
        </p:nvPicPr>
        <p:blipFill>
          <a:blip r:embed="rId5" cstate="print"/>
          <a:srcRect/>
          <a:stretch>
            <a:fillRect/>
          </a:stretch>
        </p:blipFill>
        <p:spPr bwMode="auto">
          <a:xfrm>
            <a:off x="781050" y="5907088"/>
            <a:ext cx="603250" cy="636587"/>
          </a:xfrm>
          <a:prstGeom prst="rect">
            <a:avLst/>
          </a:prstGeom>
          <a:noFill/>
          <a:ln w="9525">
            <a:noFill/>
            <a:miter lim="800000"/>
            <a:headEnd/>
            <a:tailEnd/>
          </a:ln>
        </p:spPr>
      </p:pic>
      <p:cxnSp>
        <p:nvCxnSpPr>
          <p:cNvPr id="2059" name="AutoShape 11"/>
          <p:cNvCxnSpPr>
            <a:cxnSpLocks noChangeShapeType="1"/>
          </p:cNvCxnSpPr>
          <p:nvPr/>
        </p:nvCxnSpPr>
        <p:spPr bwMode="auto">
          <a:xfrm>
            <a:off x="2590800" y="228602"/>
            <a:ext cx="3505201" cy="1447797"/>
          </a:xfrm>
          <a:prstGeom prst="bentConnector3">
            <a:avLst>
              <a:gd name="adj1" fmla="val 100891"/>
            </a:avLst>
          </a:prstGeom>
          <a:noFill/>
          <a:ln w="38100">
            <a:solidFill>
              <a:schemeClr val="tx1"/>
            </a:solidFill>
            <a:miter lim="800000"/>
            <a:headEnd/>
            <a:tailEnd type="triangle" w="med" len="med"/>
          </a:ln>
          <a:effectLst/>
        </p:spPr>
      </p:cxnSp>
      <p:sp>
        <p:nvSpPr>
          <p:cNvPr id="2060" name="Text Box 12"/>
          <p:cNvSpPr txBox="1">
            <a:spLocks noChangeArrowheads="1"/>
          </p:cNvSpPr>
          <p:nvPr/>
        </p:nvSpPr>
        <p:spPr bwMode="auto">
          <a:xfrm>
            <a:off x="6172200" y="228600"/>
            <a:ext cx="806450" cy="366712"/>
          </a:xfrm>
          <a:prstGeom prst="rect">
            <a:avLst/>
          </a:prstGeom>
          <a:noFill/>
          <a:ln w="9525">
            <a:noFill/>
            <a:miter lim="800000"/>
            <a:headEnd/>
            <a:tailEnd/>
          </a:ln>
          <a:effectLst/>
        </p:spPr>
        <p:txBody>
          <a:bodyPr wrap="none">
            <a:spAutoFit/>
          </a:bodyPr>
          <a:lstStyle/>
          <a:p>
            <a:r>
              <a:rPr lang="en-US" b="1" dirty="0"/>
              <a:t>Zoom</a:t>
            </a:r>
          </a:p>
        </p:txBody>
      </p:sp>
      <p:sp>
        <p:nvSpPr>
          <p:cNvPr id="2550" name="Text Box 502"/>
          <p:cNvSpPr txBox="1">
            <a:spLocks noChangeArrowheads="1"/>
          </p:cNvSpPr>
          <p:nvPr/>
        </p:nvSpPr>
        <p:spPr bwMode="auto">
          <a:xfrm>
            <a:off x="8166362" y="3502223"/>
            <a:ext cx="596638" cy="307777"/>
          </a:xfrm>
          <a:prstGeom prst="rect">
            <a:avLst/>
          </a:prstGeom>
          <a:noFill/>
          <a:ln w="9525">
            <a:noFill/>
            <a:miter lim="800000"/>
            <a:headEnd/>
            <a:tailEnd/>
          </a:ln>
          <a:effectLst/>
        </p:spPr>
        <p:txBody>
          <a:bodyPr wrap="none">
            <a:spAutoFit/>
          </a:bodyPr>
          <a:lstStyle/>
          <a:p>
            <a:r>
              <a:rPr lang="en-US" sz="1400" b="1" dirty="0" smtClean="0"/>
              <a:t>5,682</a:t>
            </a:r>
            <a:endParaRPr lang="en-US" sz="1400" b="1" dirty="0"/>
          </a:p>
        </p:txBody>
      </p:sp>
      <p:sp>
        <p:nvSpPr>
          <p:cNvPr id="2551" name="Text Box 503"/>
          <p:cNvSpPr txBox="1">
            <a:spLocks noChangeArrowheads="1"/>
          </p:cNvSpPr>
          <p:nvPr/>
        </p:nvSpPr>
        <p:spPr bwMode="auto">
          <a:xfrm>
            <a:off x="8077200" y="4191000"/>
            <a:ext cx="688009" cy="307777"/>
          </a:xfrm>
          <a:prstGeom prst="rect">
            <a:avLst/>
          </a:prstGeom>
          <a:noFill/>
          <a:ln w="9525">
            <a:noFill/>
            <a:miter lim="800000"/>
            <a:headEnd/>
            <a:tailEnd/>
          </a:ln>
          <a:effectLst/>
        </p:spPr>
        <p:txBody>
          <a:bodyPr wrap="none">
            <a:spAutoFit/>
          </a:bodyPr>
          <a:lstStyle/>
          <a:p>
            <a:r>
              <a:rPr lang="en-US" sz="1400" b="1" dirty="0" smtClean="0"/>
              <a:t>22,621</a:t>
            </a:r>
            <a:endParaRPr lang="en-US" sz="1400" b="1" dirty="0"/>
          </a:p>
        </p:txBody>
      </p:sp>
      <p:sp>
        <p:nvSpPr>
          <p:cNvPr id="2552" name="Text Box 504"/>
          <p:cNvSpPr txBox="1">
            <a:spLocks noChangeArrowheads="1"/>
          </p:cNvSpPr>
          <p:nvPr/>
        </p:nvSpPr>
        <p:spPr bwMode="auto">
          <a:xfrm>
            <a:off x="8153400" y="4953000"/>
            <a:ext cx="688009" cy="307777"/>
          </a:xfrm>
          <a:prstGeom prst="rect">
            <a:avLst/>
          </a:prstGeom>
          <a:noFill/>
          <a:ln w="9525">
            <a:noFill/>
            <a:miter lim="800000"/>
            <a:headEnd/>
            <a:tailEnd/>
          </a:ln>
          <a:effectLst/>
        </p:spPr>
        <p:txBody>
          <a:bodyPr wrap="none">
            <a:spAutoFit/>
          </a:bodyPr>
          <a:lstStyle/>
          <a:p>
            <a:r>
              <a:rPr lang="en-US" sz="1400" b="1" dirty="0" smtClean="0"/>
              <a:t>45,094</a:t>
            </a:r>
            <a:endParaRPr lang="en-US" sz="1400" b="1" dirty="0"/>
          </a:p>
        </p:txBody>
      </p:sp>
      <p:sp>
        <p:nvSpPr>
          <p:cNvPr id="2553" name="Text Box 505"/>
          <p:cNvSpPr txBox="1">
            <a:spLocks noChangeArrowheads="1"/>
          </p:cNvSpPr>
          <p:nvPr/>
        </p:nvSpPr>
        <p:spPr bwMode="auto">
          <a:xfrm>
            <a:off x="8153400" y="5715000"/>
            <a:ext cx="688009" cy="307777"/>
          </a:xfrm>
          <a:prstGeom prst="rect">
            <a:avLst/>
          </a:prstGeom>
          <a:noFill/>
          <a:ln w="9525">
            <a:noFill/>
            <a:miter lim="800000"/>
            <a:headEnd/>
            <a:tailEnd/>
          </a:ln>
          <a:effectLst/>
        </p:spPr>
        <p:txBody>
          <a:bodyPr wrap="none">
            <a:spAutoFit/>
          </a:bodyPr>
          <a:lstStyle/>
          <a:p>
            <a:r>
              <a:rPr lang="en-US" sz="1400" b="1" dirty="0" smtClean="0"/>
              <a:t>93,767</a:t>
            </a:r>
            <a:endParaRPr lang="en-US" sz="1400" b="1" dirty="0"/>
          </a:p>
        </p:txBody>
      </p:sp>
      <p:sp>
        <p:nvSpPr>
          <p:cNvPr id="2554" name="Text Box 506"/>
          <p:cNvSpPr txBox="1">
            <a:spLocks noChangeArrowheads="1"/>
          </p:cNvSpPr>
          <p:nvPr/>
        </p:nvSpPr>
        <p:spPr bwMode="auto">
          <a:xfrm>
            <a:off x="7467600" y="482025"/>
            <a:ext cx="1676400" cy="584775"/>
          </a:xfrm>
          <a:prstGeom prst="rect">
            <a:avLst/>
          </a:prstGeom>
          <a:noFill/>
          <a:ln w="9525">
            <a:noFill/>
            <a:miter lim="800000"/>
            <a:headEnd/>
            <a:tailEnd/>
          </a:ln>
          <a:effectLst/>
        </p:spPr>
        <p:txBody>
          <a:bodyPr wrap="square">
            <a:spAutoFit/>
          </a:bodyPr>
          <a:lstStyle/>
          <a:p>
            <a:pPr algn="ctr"/>
            <a:r>
              <a:rPr lang="en-US" sz="1600" b="1" dirty="0"/>
              <a:t>Resolving Power (m/z at </a:t>
            </a:r>
            <a:r>
              <a:rPr lang="en-US" sz="1600" b="1" dirty="0" smtClean="0"/>
              <a:t>609)</a:t>
            </a:r>
            <a:endParaRPr lang="en-US" sz="1600" b="1" dirty="0"/>
          </a:p>
        </p:txBody>
      </p:sp>
      <p:sp>
        <p:nvSpPr>
          <p:cNvPr id="2556" name="Line 508"/>
          <p:cNvSpPr>
            <a:spLocks noChangeShapeType="1"/>
          </p:cNvSpPr>
          <p:nvPr/>
        </p:nvSpPr>
        <p:spPr bwMode="auto">
          <a:xfrm flipH="1">
            <a:off x="8534400" y="1066800"/>
            <a:ext cx="11112" cy="893763"/>
          </a:xfrm>
          <a:prstGeom prst="line">
            <a:avLst/>
          </a:prstGeom>
          <a:noFill/>
          <a:ln w="38100">
            <a:solidFill>
              <a:schemeClr val="tx1"/>
            </a:solidFill>
            <a:round/>
            <a:headEnd/>
            <a:tailEnd type="triangle" w="med" len="med"/>
          </a:ln>
          <a:effectLst/>
        </p:spPr>
        <p:txBody>
          <a:bodyPr/>
          <a:lstStyle/>
          <a:p>
            <a:endParaRPr lang="en-US"/>
          </a:p>
        </p:txBody>
      </p:sp>
      <p:sp>
        <p:nvSpPr>
          <p:cNvPr id="2780" name="Freeform 8"/>
          <p:cNvSpPr>
            <a:spLocks/>
          </p:cNvSpPr>
          <p:nvPr/>
        </p:nvSpPr>
        <p:spPr bwMode="auto">
          <a:xfrm>
            <a:off x="4591050" y="1997075"/>
            <a:ext cx="4400550" cy="390525"/>
          </a:xfrm>
          <a:custGeom>
            <a:avLst/>
            <a:gdLst/>
            <a:ahLst/>
            <a:cxnLst>
              <a:cxn ang="0">
                <a:pos x="12" y="246"/>
              </a:cxn>
              <a:cxn ang="0">
                <a:pos x="60" y="246"/>
              </a:cxn>
              <a:cxn ang="0">
                <a:pos x="108" y="246"/>
              </a:cxn>
              <a:cxn ang="0">
                <a:pos x="156" y="240"/>
              </a:cxn>
              <a:cxn ang="0">
                <a:pos x="204" y="234"/>
              </a:cxn>
              <a:cxn ang="0">
                <a:pos x="252" y="240"/>
              </a:cxn>
              <a:cxn ang="0">
                <a:pos x="306" y="240"/>
              </a:cxn>
              <a:cxn ang="0">
                <a:pos x="354" y="240"/>
              </a:cxn>
              <a:cxn ang="0">
                <a:pos x="402" y="240"/>
              </a:cxn>
              <a:cxn ang="0">
                <a:pos x="450" y="240"/>
              </a:cxn>
              <a:cxn ang="0">
                <a:pos x="498" y="246"/>
              </a:cxn>
              <a:cxn ang="0">
                <a:pos x="546" y="240"/>
              </a:cxn>
              <a:cxn ang="0">
                <a:pos x="594" y="240"/>
              </a:cxn>
              <a:cxn ang="0">
                <a:pos x="642" y="240"/>
              </a:cxn>
              <a:cxn ang="0">
                <a:pos x="690" y="240"/>
              </a:cxn>
              <a:cxn ang="0">
                <a:pos x="744" y="240"/>
              </a:cxn>
              <a:cxn ang="0">
                <a:pos x="792" y="228"/>
              </a:cxn>
              <a:cxn ang="0">
                <a:pos x="840" y="222"/>
              </a:cxn>
              <a:cxn ang="0">
                <a:pos x="888" y="120"/>
              </a:cxn>
              <a:cxn ang="0">
                <a:pos x="936" y="24"/>
              </a:cxn>
              <a:cxn ang="0">
                <a:pos x="984" y="12"/>
              </a:cxn>
              <a:cxn ang="0">
                <a:pos x="1032" y="96"/>
              </a:cxn>
              <a:cxn ang="0">
                <a:pos x="1086" y="204"/>
              </a:cxn>
              <a:cxn ang="0">
                <a:pos x="1134" y="228"/>
              </a:cxn>
              <a:cxn ang="0">
                <a:pos x="1182" y="228"/>
              </a:cxn>
              <a:cxn ang="0">
                <a:pos x="1230" y="216"/>
              </a:cxn>
              <a:cxn ang="0">
                <a:pos x="1278" y="174"/>
              </a:cxn>
              <a:cxn ang="0">
                <a:pos x="1326" y="150"/>
              </a:cxn>
              <a:cxn ang="0">
                <a:pos x="1374" y="162"/>
              </a:cxn>
              <a:cxn ang="0">
                <a:pos x="1428" y="204"/>
              </a:cxn>
              <a:cxn ang="0">
                <a:pos x="1476" y="240"/>
              </a:cxn>
              <a:cxn ang="0">
                <a:pos x="1524" y="234"/>
              </a:cxn>
              <a:cxn ang="0">
                <a:pos x="1572" y="240"/>
              </a:cxn>
              <a:cxn ang="0">
                <a:pos x="1620" y="234"/>
              </a:cxn>
              <a:cxn ang="0">
                <a:pos x="1674" y="228"/>
              </a:cxn>
              <a:cxn ang="0">
                <a:pos x="1722" y="228"/>
              </a:cxn>
              <a:cxn ang="0">
                <a:pos x="1770" y="234"/>
              </a:cxn>
              <a:cxn ang="0">
                <a:pos x="1818" y="240"/>
              </a:cxn>
              <a:cxn ang="0">
                <a:pos x="1866" y="240"/>
              </a:cxn>
              <a:cxn ang="0">
                <a:pos x="1920" y="240"/>
              </a:cxn>
              <a:cxn ang="0">
                <a:pos x="1968" y="246"/>
              </a:cxn>
              <a:cxn ang="0">
                <a:pos x="2016" y="246"/>
              </a:cxn>
              <a:cxn ang="0">
                <a:pos x="2064" y="246"/>
              </a:cxn>
              <a:cxn ang="0">
                <a:pos x="2112" y="246"/>
              </a:cxn>
              <a:cxn ang="0">
                <a:pos x="2166" y="246"/>
              </a:cxn>
              <a:cxn ang="0">
                <a:pos x="2214" y="246"/>
              </a:cxn>
              <a:cxn ang="0">
                <a:pos x="2262" y="246"/>
              </a:cxn>
              <a:cxn ang="0">
                <a:pos x="2310" y="246"/>
              </a:cxn>
              <a:cxn ang="0">
                <a:pos x="2364" y="246"/>
              </a:cxn>
              <a:cxn ang="0">
                <a:pos x="2412" y="246"/>
              </a:cxn>
              <a:cxn ang="0">
                <a:pos x="2460" y="246"/>
              </a:cxn>
              <a:cxn ang="0">
                <a:pos x="2508" y="246"/>
              </a:cxn>
              <a:cxn ang="0">
                <a:pos x="2562" y="246"/>
              </a:cxn>
              <a:cxn ang="0">
                <a:pos x="2610" y="246"/>
              </a:cxn>
              <a:cxn ang="0">
                <a:pos x="2658" y="246"/>
              </a:cxn>
              <a:cxn ang="0">
                <a:pos x="2706" y="240"/>
              </a:cxn>
              <a:cxn ang="0">
                <a:pos x="2760" y="240"/>
              </a:cxn>
            </a:cxnLst>
            <a:rect l="0" t="0" r="r" b="b"/>
            <a:pathLst>
              <a:path w="2772" h="246">
                <a:moveTo>
                  <a:pt x="0" y="240"/>
                </a:moveTo>
                <a:lnTo>
                  <a:pt x="12" y="246"/>
                </a:lnTo>
                <a:lnTo>
                  <a:pt x="36" y="246"/>
                </a:lnTo>
                <a:lnTo>
                  <a:pt x="60" y="246"/>
                </a:lnTo>
                <a:lnTo>
                  <a:pt x="84" y="246"/>
                </a:lnTo>
                <a:lnTo>
                  <a:pt x="108" y="246"/>
                </a:lnTo>
                <a:lnTo>
                  <a:pt x="132" y="240"/>
                </a:lnTo>
                <a:lnTo>
                  <a:pt x="156" y="240"/>
                </a:lnTo>
                <a:lnTo>
                  <a:pt x="180" y="234"/>
                </a:lnTo>
                <a:lnTo>
                  <a:pt x="204" y="234"/>
                </a:lnTo>
                <a:lnTo>
                  <a:pt x="228" y="234"/>
                </a:lnTo>
                <a:lnTo>
                  <a:pt x="252" y="240"/>
                </a:lnTo>
                <a:lnTo>
                  <a:pt x="282" y="240"/>
                </a:lnTo>
                <a:lnTo>
                  <a:pt x="306" y="240"/>
                </a:lnTo>
                <a:lnTo>
                  <a:pt x="330" y="240"/>
                </a:lnTo>
                <a:lnTo>
                  <a:pt x="354" y="240"/>
                </a:lnTo>
                <a:lnTo>
                  <a:pt x="378" y="240"/>
                </a:lnTo>
                <a:lnTo>
                  <a:pt x="402" y="240"/>
                </a:lnTo>
                <a:lnTo>
                  <a:pt x="426" y="240"/>
                </a:lnTo>
                <a:lnTo>
                  <a:pt x="450" y="240"/>
                </a:lnTo>
                <a:lnTo>
                  <a:pt x="474" y="240"/>
                </a:lnTo>
                <a:lnTo>
                  <a:pt x="498" y="246"/>
                </a:lnTo>
                <a:lnTo>
                  <a:pt x="522" y="246"/>
                </a:lnTo>
                <a:lnTo>
                  <a:pt x="546" y="240"/>
                </a:lnTo>
                <a:lnTo>
                  <a:pt x="570" y="240"/>
                </a:lnTo>
                <a:lnTo>
                  <a:pt x="594" y="240"/>
                </a:lnTo>
                <a:lnTo>
                  <a:pt x="618" y="246"/>
                </a:lnTo>
                <a:lnTo>
                  <a:pt x="642" y="240"/>
                </a:lnTo>
                <a:lnTo>
                  <a:pt x="666" y="240"/>
                </a:lnTo>
                <a:lnTo>
                  <a:pt x="690" y="240"/>
                </a:lnTo>
                <a:lnTo>
                  <a:pt x="714" y="246"/>
                </a:lnTo>
                <a:lnTo>
                  <a:pt x="744" y="240"/>
                </a:lnTo>
                <a:lnTo>
                  <a:pt x="768" y="228"/>
                </a:lnTo>
                <a:lnTo>
                  <a:pt x="792" y="228"/>
                </a:lnTo>
                <a:lnTo>
                  <a:pt x="816" y="240"/>
                </a:lnTo>
                <a:lnTo>
                  <a:pt x="840" y="222"/>
                </a:lnTo>
                <a:lnTo>
                  <a:pt x="864" y="174"/>
                </a:lnTo>
                <a:lnTo>
                  <a:pt x="888" y="120"/>
                </a:lnTo>
                <a:lnTo>
                  <a:pt x="912" y="66"/>
                </a:lnTo>
                <a:lnTo>
                  <a:pt x="936" y="24"/>
                </a:lnTo>
                <a:lnTo>
                  <a:pt x="960" y="0"/>
                </a:lnTo>
                <a:lnTo>
                  <a:pt x="984" y="12"/>
                </a:lnTo>
                <a:lnTo>
                  <a:pt x="1008" y="48"/>
                </a:lnTo>
                <a:lnTo>
                  <a:pt x="1032" y="96"/>
                </a:lnTo>
                <a:lnTo>
                  <a:pt x="1056" y="156"/>
                </a:lnTo>
                <a:lnTo>
                  <a:pt x="1086" y="204"/>
                </a:lnTo>
                <a:lnTo>
                  <a:pt x="1110" y="246"/>
                </a:lnTo>
                <a:lnTo>
                  <a:pt x="1134" y="228"/>
                </a:lnTo>
                <a:lnTo>
                  <a:pt x="1158" y="222"/>
                </a:lnTo>
                <a:lnTo>
                  <a:pt x="1182" y="228"/>
                </a:lnTo>
                <a:lnTo>
                  <a:pt x="1206" y="234"/>
                </a:lnTo>
                <a:lnTo>
                  <a:pt x="1230" y="216"/>
                </a:lnTo>
                <a:lnTo>
                  <a:pt x="1254" y="192"/>
                </a:lnTo>
                <a:lnTo>
                  <a:pt x="1278" y="174"/>
                </a:lnTo>
                <a:lnTo>
                  <a:pt x="1302" y="156"/>
                </a:lnTo>
                <a:lnTo>
                  <a:pt x="1326" y="150"/>
                </a:lnTo>
                <a:lnTo>
                  <a:pt x="1350" y="150"/>
                </a:lnTo>
                <a:lnTo>
                  <a:pt x="1374" y="162"/>
                </a:lnTo>
                <a:lnTo>
                  <a:pt x="1404" y="180"/>
                </a:lnTo>
                <a:lnTo>
                  <a:pt x="1428" y="204"/>
                </a:lnTo>
                <a:lnTo>
                  <a:pt x="1452" y="222"/>
                </a:lnTo>
                <a:lnTo>
                  <a:pt x="1476" y="240"/>
                </a:lnTo>
                <a:lnTo>
                  <a:pt x="1500" y="240"/>
                </a:lnTo>
                <a:lnTo>
                  <a:pt x="1524" y="234"/>
                </a:lnTo>
                <a:lnTo>
                  <a:pt x="1548" y="240"/>
                </a:lnTo>
                <a:lnTo>
                  <a:pt x="1572" y="240"/>
                </a:lnTo>
                <a:lnTo>
                  <a:pt x="1596" y="240"/>
                </a:lnTo>
                <a:lnTo>
                  <a:pt x="1620" y="234"/>
                </a:lnTo>
                <a:lnTo>
                  <a:pt x="1644" y="234"/>
                </a:lnTo>
                <a:lnTo>
                  <a:pt x="1674" y="228"/>
                </a:lnTo>
                <a:lnTo>
                  <a:pt x="1698" y="228"/>
                </a:lnTo>
                <a:lnTo>
                  <a:pt x="1722" y="228"/>
                </a:lnTo>
                <a:lnTo>
                  <a:pt x="1746" y="228"/>
                </a:lnTo>
                <a:lnTo>
                  <a:pt x="1770" y="234"/>
                </a:lnTo>
                <a:lnTo>
                  <a:pt x="1794" y="240"/>
                </a:lnTo>
                <a:lnTo>
                  <a:pt x="1818" y="240"/>
                </a:lnTo>
                <a:lnTo>
                  <a:pt x="1842" y="240"/>
                </a:lnTo>
                <a:lnTo>
                  <a:pt x="1866" y="240"/>
                </a:lnTo>
                <a:lnTo>
                  <a:pt x="1890" y="240"/>
                </a:lnTo>
                <a:lnTo>
                  <a:pt x="1920" y="240"/>
                </a:lnTo>
                <a:lnTo>
                  <a:pt x="1944" y="246"/>
                </a:lnTo>
                <a:lnTo>
                  <a:pt x="1968" y="246"/>
                </a:lnTo>
                <a:lnTo>
                  <a:pt x="1992" y="246"/>
                </a:lnTo>
                <a:lnTo>
                  <a:pt x="2016" y="246"/>
                </a:lnTo>
                <a:lnTo>
                  <a:pt x="2040" y="246"/>
                </a:lnTo>
                <a:lnTo>
                  <a:pt x="2064" y="246"/>
                </a:lnTo>
                <a:lnTo>
                  <a:pt x="2088" y="246"/>
                </a:lnTo>
                <a:lnTo>
                  <a:pt x="2112" y="246"/>
                </a:lnTo>
                <a:lnTo>
                  <a:pt x="2142" y="246"/>
                </a:lnTo>
                <a:lnTo>
                  <a:pt x="2166" y="246"/>
                </a:lnTo>
                <a:lnTo>
                  <a:pt x="2190" y="246"/>
                </a:lnTo>
                <a:lnTo>
                  <a:pt x="2214" y="246"/>
                </a:lnTo>
                <a:lnTo>
                  <a:pt x="2238" y="246"/>
                </a:lnTo>
                <a:lnTo>
                  <a:pt x="2262" y="246"/>
                </a:lnTo>
                <a:lnTo>
                  <a:pt x="2286" y="246"/>
                </a:lnTo>
                <a:lnTo>
                  <a:pt x="2310" y="246"/>
                </a:lnTo>
                <a:lnTo>
                  <a:pt x="2334" y="246"/>
                </a:lnTo>
                <a:lnTo>
                  <a:pt x="2364" y="246"/>
                </a:lnTo>
                <a:lnTo>
                  <a:pt x="2388" y="246"/>
                </a:lnTo>
                <a:lnTo>
                  <a:pt x="2412" y="246"/>
                </a:lnTo>
                <a:lnTo>
                  <a:pt x="2436" y="246"/>
                </a:lnTo>
                <a:lnTo>
                  <a:pt x="2460" y="246"/>
                </a:lnTo>
                <a:lnTo>
                  <a:pt x="2484" y="246"/>
                </a:lnTo>
                <a:lnTo>
                  <a:pt x="2508" y="246"/>
                </a:lnTo>
                <a:lnTo>
                  <a:pt x="2532" y="246"/>
                </a:lnTo>
                <a:lnTo>
                  <a:pt x="2562" y="246"/>
                </a:lnTo>
                <a:lnTo>
                  <a:pt x="2586" y="246"/>
                </a:lnTo>
                <a:lnTo>
                  <a:pt x="2610" y="246"/>
                </a:lnTo>
                <a:lnTo>
                  <a:pt x="2634" y="246"/>
                </a:lnTo>
                <a:lnTo>
                  <a:pt x="2658" y="246"/>
                </a:lnTo>
                <a:lnTo>
                  <a:pt x="2682" y="246"/>
                </a:lnTo>
                <a:lnTo>
                  <a:pt x="2706" y="240"/>
                </a:lnTo>
                <a:lnTo>
                  <a:pt x="2730" y="240"/>
                </a:lnTo>
                <a:lnTo>
                  <a:pt x="2760" y="240"/>
                </a:lnTo>
                <a:lnTo>
                  <a:pt x="2772" y="24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2" name="Freeform 10"/>
          <p:cNvSpPr>
            <a:spLocks/>
          </p:cNvSpPr>
          <p:nvPr/>
        </p:nvSpPr>
        <p:spPr bwMode="auto">
          <a:xfrm>
            <a:off x="4724400" y="2387600"/>
            <a:ext cx="657225" cy="1588"/>
          </a:xfrm>
          <a:custGeom>
            <a:avLst/>
            <a:gdLst/>
            <a:ahLst/>
            <a:cxnLst>
              <a:cxn ang="0">
                <a:pos x="69" y="0"/>
              </a:cxn>
              <a:cxn ang="0">
                <a:pos x="69" y="0"/>
              </a:cxn>
              <a:cxn ang="0">
                <a:pos x="0" y="0"/>
              </a:cxn>
              <a:cxn ang="0">
                <a:pos x="0" y="0"/>
              </a:cxn>
            </a:cxnLst>
            <a:rect l="0" t="0" r="r" b="b"/>
            <a:pathLst>
              <a:path w="69">
                <a:moveTo>
                  <a:pt x="69" y="0"/>
                </a:moveTo>
                <a:lnTo>
                  <a:pt x="69"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3" name="Line 11"/>
          <p:cNvSpPr>
            <a:spLocks noChangeShapeType="1"/>
          </p:cNvSpPr>
          <p:nvPr/>
        </p:nvSpPr>
        <p:spPr bwMode="auto">
          <a:xfrm flipV="1">
            <a:off x="5829300" y="2359025"/>
            <a:ext cx="1588" cy="285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1" name="Line 19"/>
          <p:cNvSpPr>
            <a:spLocks noChangeShapeType="1"/>
          </p:cNvSpPr>
          <p:nvPr/>
        </p:nvSpPr>
        <p:spPr bwMode="auto">
          <a:xfrm flipV="1">
            <a:off x="7305675" y="2359025"/>
            <a:ext cx="1588" cy="285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5" name="Rectangle 23"/>
          <p:cNvSpPr>
            <a:spLocks noChangeArrowheads="1"/>
          </p:cNvSpPr>
          <p:nvPr/>
        </p:nvSpPr>
        <p:spPr bwMode="auto">
          <a:xfrm>
            <a:off x="5891213" y="188277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609.2821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97" name="Rectangle 25"/>
          <p:cNvSpPr>
            <a:spLocks noChangeArrowheads="1"/>
          </p:cNvSpPr>
          <p:nvPr/>
        </p:nvSpPr>
        <p:spPr bwMode="auto">
          <a:xfrm>
            <a:off x="6481763" y="2120900"/>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610.2754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98" name="Rectangle 26"/>
          <p:cNvSpPr>
            <a:spLocks noChangeArrowheads="1"/>
          </p:cNvSpPr>
          <p:nvPr/>
        </p:nvSpPr>
        <p:spPr bwMode="auto">
          <a:xfrm>
            <a:off x="7072313" y="2133600"/>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611.2755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37" name="Line 65"/>
          <p:cNvSpPr>
            <a:spLocks noChangeShapeType="1"/>
          </p:cNvSpPr>
          <p:nvPr/>
        </p:nvSpPr>
        <p:spPr bwMode="auto">
          <a:xfrm>
            <a:off x="46482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8" name="Line 66"/>
          <p:cNvSpPr>
            <a:spLocks noChangeShapeType="1"/>
          </p:cNvSpPr>
          <p:nvPr/>
        </p:nvSpPr>
        <p:spPr bwMode="auto">
          <a:xfrm>
            <a:off x="47720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9" name="Rectangle 67"/>
          <p:cNvSpPr>
            <a:spLocks noChangeArrowheads="1"/>
          </p:cNvSpPr>
          <p:nvPr/>
        </p:nvSpPr>
        <p:spPr bwMode="auto">
          <a:xfrm>
            <a:off x="46577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40" name="Line 68"/>
          <p:cNvSpPr>
            <a:spLocks noChangeShapeType="1"/>
          </p:cNvSpPr>
          <p:nvPr/>
        </p:nvSpPr>
        <p:spPr bwMode="auto">
          <a:xfrm>
            <a:off x="48863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1" name="Line 69"/>
          <p:cNvSpPr>
            <a:spLocks noChangeShapeType="1"/>
          </p:cNvSpPr>
          <p:nvPr/>
        </p:nvSpPr>
        <p:spPr bwMode="auto">
          <a:xfrm>
            <a:off x="5010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2" name="Line 70"/>
          <p:cNvSpPr>
            <a:spLocks noChangeShapeType="1"/>
          </p:cNvSpPr>
          <p:nvPr/>
        </p:nvSpPr>
        <p:spPr bwMode="auto">
          <a:xfrm>
            <a:off x="5124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3" name="Line 71"/>
          <p:cNvSpPr>
            <a:spLocks noChangeShapeType="1"/>
          </p:cNvSpPr>
          <p:nvPr/>
        </p:nvSpPr>
        <p:spPr bwMode="auto">
          <a:xfrm>
            <a:off x="5248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4" name="Line 72"/>
          <p:cNvSpPr>
            <a:spLocks noChangeShapeType="1"/>
          </p:cNvSpPr>
          <p:nvPr/>
        </p:nvSpPr>
        <p:spPr bwMode="auto">
          <a:xfrm>
            <a:off x="53625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5" name="Rectangle 73"/>
          <p:cNvSpPr>
            <a:spLocks noChangeArrowheads="1"/>
          </p:cNvSpPr>
          <p:nvPr/>
        </p:nvSpPr>
        <p:spPr bwMode="auto">
          <a:xfrm>
            <a:off x="52482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46" name="Line 74"/>
          <p:cNvSpPr>
            <a:spLocks noChangeShapeType="1"/>
          </p:cNvSpPr>
          <p:nvPr/>
        </p:nvSpPr>
        <p:spPr bwMode="auto">
          <a:xfrm>
            <a:off x="54768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7" name="Line 75"/>
          <p:cNvSpPr>
            <a:spLocks noChangeShapeType="1"/>
          </p:cNvSpPr>
          <p:nvPr/>
        </p:nvSpPr>
        <p:spPr bwMode="auto">
          <a:xfrm>
            <a:off x="56007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8" name="Line 76"/>
          <p:cNvSpPr>
            <a:spLocks noChangeShapeType="1"/>
          </p:cNvSpPr>
          <p:nvPr/>
        </p:nvSpPr>
        <p:spPr bwMode="auto">
          <a:xfrm>
            <a:off x="57150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9" name="Line 77"/>
          <p:cNvSpPr>
            <a:spLocks noChangeShapeType="1"/>
          </p:cNvSpPr>
          <p:nvPr/>
        </p:nvSpPr>
        <p:spPr bwMode="auto">
          <a:xfrm>
            <a:off x="58388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0" name="Line 78"/>
          <p:cNvSpPr>
            <a:spLocks noChangeShapeType="1"/>
          </p:cNvSpPr>
          <p:nvPr/>
        </p:nvSpPr>
        <p:spPr bwMode="auto">
          <a:xfrm>
            <a:off x="59531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1" name="Rectangle 79"/>
          <p:cNvSpPr>
            <a:spLocks noChangeArrowheads="1"/>
          </p:cNvSpPr>
          <p:nvPr/>
        </p:nvSpPr>
        <p:spPr bwMode="auto">
          <a:xfrm>
            <a:off x="58388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2" name="Line 80"/>
          <p:cNvSpPr>
            <a:spLocks noChangeShapeType="1"/>
          </p:cNvSpPr>
          <p:nvPr/>
        </p:nvSpPr>
        <p:spPr bwMode="auto">
          <a:xfrm>
            <a:off x="60674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3" name="Line 81"/>
          <p:cNvSpPr>
            <a:spLocks noChangeShapeType="1"/>
          </p:cNvSpPr>
          <p:nvPr/>
        </p:nvSpPr>
        <p:spPr bwMode="auto">
          <a:xfrm>
            <a:off x="61912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4" name="Line 82"/>
          <p:cNvSpPr>
            <a:spLocks noChangeShapeType="1"/>
          </p:cNvSpPr>
          <p:nvPr/>
        </p:nvSpPr>
        <p:spPr bwMode="auto">
          <a:xfrm>
            <a:off x="63055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5" name="Line 83"/>
          <p:cNvSpPr>
            <a:spLocks noChangeShapeType="1"/>
          </p:cNvSpPr>
          <p:nvPr/>
        </p:nvSpPr>
        <p:spPr bwMode="auto">
          <a:xfrm>
            <a:off x="64293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6" name="Line 84"/>
          <p:cNvSpPr>
            <a:spLocks noChangeShapeType="1"/>
          </p:cNvSpPr>
          <p:nvPr/>
        </p:nvSpPr>
        <p:spPr bwMode="auto">
          <a:xfrm>
            <a:off x="65436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7" name="Rectangle 85"/>
          <p:cNvSpPr>
            <a:spLocks noChangeArrowheads="1"/>
          </p:cNvSpPr>
          <p:nvPr/>
        </p:nvSpPr>
        <p:spPr bwMode="auto">
          <a:xfrm>
            <a:off x="64293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8" name="Line 86"/>
          <p:cNvSpPr>
            <a:spLocks noChangeShapeType="1"/>
          </p:cNvSpPr>
          <p:nvPr/>
        </p:nvSpPr>
        <p:spPr bwMode="auto">
          <a:xfrm>
            <a:off x="66675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9" name="Line 87"/>
          <p:cNvSpPr>
            <a:spLocks noChangeShapeType="1"/>
          </p:cNvSpPr>
          <p:nvPr/>
        </p:nvSpPr>
        <p:spPr bwMode="auto">
          <a:xfrm>
            <a:off x="67818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0" name="Line 88"/>
          <p:cNvSpPr>
            <a:spLocks noChangeShapeType="1"/>
          </p:cNvSpPr>
          <p:nvPr/>
        </p:nvSpPr>
        <p:spPr bwMode="auto">
          <a:xfrm>
            <a:off x="68961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1" name="Line 89"/>
          <p:cNvSpPr>
            <a:spLocks noChangeShapeType="1"/>
          </p:cNvSpPr>
          <p:nvPr/>
        </p:nvSpPr>
        <p:spPr bwMode="auto">
          <a:xfrm>
            <a:off x="70199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2" name="Line 90"/>
          <p:cNvSpPr>
            <a:spLocks noChangeShapeType="1"/>
          </p:cNvSpPr>
          <p:nvPr/>
        </p:nvSpPr>
        <p:spPr bwMode="auto">
          <a:xfrm>
            <a:off x="71342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3" name="Rectangle 91"/>
          <p:cNvSpPr>
            <a:spLocks noChangeArrowheads="1"/>
          </p:cNvSpPr>
          <p:nvPr/>
        </p:nvSpPr>
        <p:spPr bwMode="auto">
          <a:xfrm>
            <a:off x="70199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4" name="Line 92"/>
          <p:cNvSpPr>
            <a:spLocks noChangeShapeType="1"/>
          </p:cNvSpPr>
          <p:nvPr/>
        </p:nvSpPr>
        <p:spPr bwMode="auto">
          <a:xfrm>
            <a:off x="72580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5" name="Line 93"/>
          <p:cNvSpPr>
            <a:spLocks noChangeShapeType="1"/>
          </p:cNvSpPr>
          <p:nvPr/>
        </p:nvSpPr>
        <p:spPr bwMode="auto">
          <a:xfrm>
            <a:off x="73723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6" name="Line 94"/>
          <p:cNvSpPr>
            <a:spLocks noChangeShapeType="1"/>
          </p:cNvSpPr>
          <p:nvPr/>
        </p:nvSpPr>
        <p:spPr bwMode="auto">
          <a:xfrm>
            <a:off x="74961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7" name="Line 95"/>
          <p:cNvSpPr>
            <a:spLocks noChangeShapeType="1"/>
          </p:cNvSpPr>
          <p:nvPr/>
        </p:nvSpPr>
        <p:spPr bwMode="auto">
          <a:xfrm>
            <a:off x="76104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8" name="Line 96"/>
          <p:cNvSpPr>
            <a:spLocks noChangeShapeType="1"/>
          </p:cNvSpPr>
          <p:nvPr/>
        </p:nvSpPr>
        <p:spPr bwMode="auto">
          <a:xfrm>
            <a:off x="77247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9" name="Rectangle 97"/>
          <p:cNvSpPr>
            <a:spLocks noChangeArrowheads="1"/>
          </p:cNvSpPr>
          <p:nvPr/>
        </p:nvSpPr>
        <p:spPr bwMode="auto">
          <a:xfrm>
            <a:off x="76104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0" name="Line 98"/>
          <p:cNvSpPr>
            <a:spLocks noChangeShapeType="1"/>
          </p:cNvSpPr>
          <p:nvPr/>
        </p:nvSpPr>
        <p:spPr bwMode="auto">
          <a:xfrm>
            <a:off x="78486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1" name="Line 99"/>
          <p:cNvSpPr>
            <a:spLocks noChangeShapeType="1"/>
          </p:cNvSpPr>
          <p:nvPr/>
        </p:nvSpPr>
        <p:spPr bwMode="auto">
          <a:xfrm>
            <a:off x="79629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2" name="Line 100"/>
          <p:cNvSpPr>
            <a:spLocks noChangeShapeType="1"/>
          </p:cNvSpPr>
          <p:nvPr/>
        </p:nvSpPr>
        <p:spPr bwMode="auto">
          <a:xfrm>
            <a:off x="80867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3" name="Line 101"/>
          <p:cNvSpPr>
            <a:spLocks noChangeShapeType="1"/>
          </p:cNvSpPr>
          <p:nvPr/>
        </p:nvSpPr>
        <p:spPr bwMode="auto">
          <a:xfrm>
            <a:off x="82010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4" name="Line 102"/>
          <p:cNvSpPr>
            <a:spLocks noChangeShapeType="1"/>
          </p:cNvSpPr>
          <p:nvPr/>
        </p:nvSpPr>
        <p:spPr bwMode="auto">
          <a:xfrm>
            <a:off x="83153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5" name="Rectangle 103"/>
          <p:cNvSpPr>
            <a:spLocks noChangeArrowheads="1"/>
          </p:cNvSpPr>
          <p:nvPr/>
        </p:nvSpPr>
        <p:spPr bwMode="auto">
          <a:xfrm>
            <a:off x="82010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6" name="Line 104"/>
          <p:cNvSpPr>
            <a:spLocks noChangeShapeType="1"/>
          </p:cNvSpPr>
          <p:nvPr/>
        </p:nvSpPr>
        <p:spPr bwMode="auto">
          <a:xfrm>
            <a:off x="8439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7" name="Line 105"/>
          <p:cNvSpPr>
            <a:spLocks noChangeShapeType="1"/>
          </p:cNvSpPr>
          <p:nvPr/>
        </p:nvSpPr>
        <p:spPr bwMode="auto">
          <a:xfrm>
            <a:off x="8553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8" name="Line 106"/>
          <p:cNvSpPr>
            <a:spLocks noChangeShapeType="1"/>
          </p:cNvSpPr>
          <p:nvPr/>
        </p:nvSpPr>
        <p:spPr bwMode="auto">
          <a:xfrm>
            <a:off x="8677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9" name="Line 107"/>
          <p:cNvSpPr>
            <a:spLocks noChangeShapeType="1"/>
          </p:cNvSpPr>
          <p:nvPr/>
        </p:nvSpPr>
        <p:spPr bwMode="auto">
          <a:xfrm>
            <a:off x="87915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0" name="Line 108"/>
          <p:cNvSpPr>
            <a:spLocks noChangeShapeType="1"/>
          </p:cNvSpPr>
          <p:nvPr/>
        </p:nvSpPr>
        <p:spPr bwMode="auto">
          <a:xfrm>
            <a:off x="8915400"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1" name="Rectangle 109"/>
          <p:cNvSpPr>
            <a:spLocks noChangeArrowheads="1"/>
          </p:cNvSpPr>
          <p:nvPr/>
        </p:nvSpPr>
        <p:spPr bwMode="auto">
          <a:xfrm>
            <a:off x="8763000" y="6292850"/>
            <a:ext cx="2190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m/z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4" name="Freeform 112"/>
          <p:cNvSpPr>
            <a:spLocks/>
          </p:cNvSpPr>
          <p:nvPr/>
        </p:nvSpPr>
        <p:spPr bwMode="auto">
          <a:xfrm>
            <a:off x="4591050" y="2768600"/>
            <a:ext cx="4400550" cy="390525"/>
          </a:xfrm>
          <a:custGeom>
            <a:avLst/>
            <a:gdLst/>
            <a:ahLst/>
            <a:cxnLst>
              <a:cxn ang="0">
                <a:pos x="24" y="246"/>
              </a:cxn>
              <a:cxn ang="0">
                <a:pos x="72" y="246"/>
              </a:cxn>
              <a:cxn ang="0">
                <a:pos x="120" y="246"/>
              </a:cxn>
              <a:cxn ang="0">
                <a:pos x="168" y="240"/>
              </a:cxn>
              <a:cxn ang="0">
                <a:pos x="216" y="234"/>
              </a:cxn>
              <a:cxn ang="0">
                <a:pos x="270" y="240"/>
              </a:cxn>
              <a:cxn ang="0">
                <a:pos x="318" y="246"/>
              </a:cxn>
              <a:cxn ang="0">
                <a:pos x="366" y="246"/>
              </a:cxn>
              <a:cxn ang="0">
                <a:pos x="414" y="246"/>
              </a:cxn>
              <a:cxn ang="0">
                <a:pos x="462" y="246"/>
              </a:cxn>
              <a:cxn ang="0">
                <a:pos x="510" y="246"/>
              </a:cxn>
              <a:cxn ang="0">
                <a:pos x="558" y="246"/>
              </a:cxn>
              <a:cxn ang="0">
                <a:pos x="606" y="240"/>
              </a:cxn>
              <a:cxn ang="0">
                <a:pos x="654" y="246"/>
              </a:cxn>
              <a:cxn ang="0">
                <a:pos x="702" y="246"/>
              </a:cxn>
              <a:cxn ang="0">
                <a:pos x="756" y="246"/>
              </a:cxn>
              <a:cxn ang="0">
                <a:pos x="804" y="240"/>
              </a:cxn>
              <a:cxn ang="0">
                <a:pos x="852" y="240"/>
              </a:cxn>
              <a:cxn ang="0">
                <a:pos x="900" y="228"/>
              </a:cxn>
              <a:cxn ang="0">
                <a:pos x="948" y="24"/>
              </a:cxn>
              <a:cxn ang="0">
                <a:pos x="996" y="84"/>
              </a:cxn>
              <a:cxn ang="0">
                <a:pos x="1044" y="234"/>
              </a:cxn>
              <a:cxn ang="0">
                <a:pos x="1098" y="240"/>
              </a:cxn>
              <a:cxn ang="0">
                <a:pos x="1146" y="240"/>
              </a:cxn>
              <a:cxn ang="0">
                <a:pos x="1194" y="240"/>
              </a:cxn>
              <a:cxn ang="0">
                <a:pos x="1242" y="240"/>
              </a:cxn>
              <a:cxn ang="0">
                <a:pos x="1290" y="210"/>
              </a:cxn>
              <a:cxn ang="0">
                <a:pos x="1338" y="150"/>
              </a:cxn>
              <a:cxn ang="0">
                <a:pos x="1392" y="216"/>
              </a:cxn>
              <a:cxn ang="0">
                <a:pos x="1440" y="240"/>
              </a:cxn>
              <a:cxn ang="0">
                <a:pos x="1488" y="240"/>
              </a:cxn>
              <a:cxn ang="0">
                <a:pos x="1536" y="246"/>
              </a:cxn>
              <a:cxn ang="0">
                <a:pos x="1584" y="246"/>
              </a:cxn>
              <a:cxn ang="0">
                <a:pos x="1632" y="246"/>
              </a:cxn>
              <a:cxn ang="0">
                <a:pos x="1686" y="228"/>
              </a:cxn>
              <a:cxn ang="0">
                <a:pos x="1734" y="228"/>
              </a:cxn>
              <a:cxn ang="0">
                <a:pos x="1782" y="246"/>
              </a:cxn>
              <a:cxn ang="0">
                <a:pos x="1830" y="246"/>
              </a:cxn>
              <a:cxn ang="0">
                <a:pos x="1878" y="246"/>
              </a:cxn>
              <a:cxn ang="0">
                <a:pos x="1932" y="246"/>
              </a:cxn>
              <a:cxn ang="0">
                <a:pos x="1980" y="246"/>
              </a:cxn>
              <a:cxn ang="0">
                <a:pos x="2028" y="246"/>
              </a:cxn>
              <a:cxn ang="0">
                <a:pos x="2076" y="240"/>
              </a:cxn>
              <a:cxn ang="0">
                <a:pos x="2124" y="246"/>
              </a:cxn>
              <a:cxn ang="0">
                <a:pos x="2178" y="246"/>
              </a:cxn>
              <a:cxn ang="0">
                <a:pos x="2226" y="246"/>
              </a:cxn>
              <a:cxn ang="0">
                <a:pos x="2274" y="246"/>
              </a:cxn>
              <a:cxn ang="0">
                <a:pos x="2322" y="246"/>
              </a:cxn>
              <a:cxn ang="0">
                <a:pos x="2376" y="246"/>
              </a:cxn>
              <a:cxn ang="0">
                <a:pos x="2424" y="246"/>
              </a:cxn>
              <a:cxn ang="0">
                <a:pos x="2472" y="240"/>
              </a:cxn>
              <a:cxn ang="0">
                <a:pos x="2520" y="246"/>
              </a:cxn>
              <a:cxn ang="0">
                <a:pos x="2574" y="246"/>
              </a:cxn>
              <a:cxn ang="0">
                <a:pos x="2622" y="246"/>
              </a:cxn>
              <a:cxn ang="0">
                <a:pos x="2670" y="246"/>
              </a:cxn>
              <a:cxn ang="0">
                <a:pos x="2718" y="246"/>
              </a:cxn>
              <a:cxn ang="0">
                <a:pos x="2772" y="246"/>
              </a:cxn>
            </a:cxnLst>
            <a:rect l="0" t="0" r="r" b="b"/>
            <a:pathLst>
              <a:path w="2772" h="246">
                <a:moveTo>
                  <a:pt x="0" y="246"/>
                </a:moveTo>
                <a:lnTo>
                  <a:pt x="0" y="246"/>
                </a:lnTo>
                <a:lnTo>
                  <a:pt x="12" y="246"/>
                </a:lnTo>
                <a:lnTo>
                  <a:pt x="24" y="246"/>
                </a:lnTo>
                <a:lnTo>
                  <a:pt x="36" y="246"/>
                </a:lnTo>
                <a:lnTo>
                  <a:pt x="48" y="246"/>
                </a:lnTo>
                <a:lnTo>
                  <a:pt x="60" y="246"/>
                </a:lnTo>
                <a:lnTo>
                  <a:pt x="72" y="246"/>
                </a:lnTo>
                <a:lnTo>
                  <a:pt x="84" y="246"/>
                </a:lnTo>
                <a:lnTo>
                  <a:pt x="96" y="246"/>
                </a:lnTo>
                <a:lnTo>
                  <a:pt x="108" y="246"/>
                </a:lnTo>
                <a:lnTo>
                  <a:pt x="120" y="246"/>
                </a:lnTo>
                <a:lnTo>
                  <a:pt x="132" y="246"/>
                </a:lnTo>
                <a:lnTo>
                  <a:pt x="144" y="246"/>
                </a:lnTo>
                <a:lnTo>
                  <a:pt x="156" y="240"/>
                </a:lnTo>
                <a:lnTo>
                  <a:pt x="168" y="240"/>
                </a:lnTo>
                <a:lnTo>
                  <a:pt x="180" y="240"/>
                </a:lnTo>
                <a:lnTo>
                  <a:pt x="192" y="234"/>
                </a:lnTo>
                <a:lnTo>
                  <a:pt x="204" y="234"/>
                </a:lnTo>
                <a:lnTo>
                  <a:pt x="216" y="234"/>
                </a:lnTo>
                <a:lnTo>
                  <a:pt x="228" y="240"/>
                </a:lnTo>
                <a:lnTo>
                  <a:pt x="240" y="240"/>
                </a:lnTo>
                <a:lnTo>
                  <a:pt x="252" y="240"/>
                </a:lnTo>
                <a:lnTo>
                  <a:pt x="270" y="240"/>
                </a:lnTo>
                <a:lnTo>
                  <a:pt x="282" y="246"/>
                </a:lnTo>
                <a:lnTo>
                  <a:pt x="294" y="246"/>
                </a:lnTo>
                <a:lnTo>
                  <a:pt x="306" y="246"/>
                </a:lnTo>
                <a:lnTo>
                  <a:pt x="318" y="246"/>
                </a:lnTo>
                <a:lnTo>
                  <a:pt x="330" y="246"/>
                </a:lnTo>
                <a:lnTo>
                  <a:pt x="342" y="246"/>
                </a:lnTo>
                <a:lnTo>
                  <a:pt x="354" y="246"/>
                </a:lnTo>
                <a:lnTo>
                  <a:pt x="366" y="246"/>
                </a:lnTo>
                <a:lnTo>
                  <a:pt x="378" y="246"/>
                </a:lnTo>
                <a:lnTo>
                  <a:pt x="390" y="246"/>
                </a:lnTo>
                <a:lnTo>
                  <a:pt x="402" y="246"/>
                </a:lnTo>
                <a:lnTo>
                  <a:pt x="414" y="246"/>
                </a:lnTo>
                <a:lnTo>
                  <a:pt x="426" y="246"/>
                </a:lnTo>
                <a:lnTo>
                  <a:pt x="438" y="246"/>
                </a:lnTo>
                <a:lnTo>
                  <a:pt x="450" y="246"/>
                </a:lnTo>
                <a:lnTo>
                  <a:pt x="462" y="246"/>
                </a:lnTo>
                <a:lnTo>
                  <a:pt x="474" y="246"/>
                </a:lnTo>
                <a:lnTo>
                  <a:pt x="486" y="246"/>
                </a:lnTo>
                <a:lnTo>
                  <a:pt x="498" y="246"/>
                </a:lnTo>
                <a:lnTo>
                  <a:pt x="510" y="246"/>
                </a:lnTo>
                <a:lnTo>
                  <a:pt x="522" y="246"/>
                </a:lnTo>
                <a:lnTo>
                  <a:pt x="534" y="246"/>
                </a:lnTo>
                <a:lnTo>
                  <a:pt x="546" y="246"/>
                </a:lnTo>
                <a:lnTo>
                  <a:pt x="558" y="246"/>
                </a:lnTo>
                <a:lnTo>
                  <a:pt x="570" y="240"/>
                </a:lnTo>
                <a:lnTo>
                  <a:pt x="582" y="240"/>
                </a:lnTo>
                <a:lnTo>
                  <a:pt x="594" y="240"/>
                </a:lnTo>
                <a:lnTo>
                  <a:pt x="606" y="240"/>
                </a:lnTo>
                <a:lnTo>
                  <a:pt x="618" y="246"/>
                </a:lnTo>
                <a:lnTo>
                  <a:pt x="630" y="246"/>
                </a:lnTo>
                <a:lnTo>
                  <a:pt x="642" y="246"/>
                </a:lnTo>
                <a:lnTo>
                  <a:pt x="654" y="246"/>
                </a:lnTo>
                <a:lnTo>
                  <a:pt x="666" y="246"/>
                </a:lnTo>
                <a:lnTo>
                  <a:pt x="678" y="246"/>
                </a:lnTo>
                <a:lnTo>
                  <a:pt x="690" y="246"/>
                </a:lnTo>
                <a:lnTo>
                  <a:pt x="702" y="246"/>
                </a:lnTo>
                <a:lnTo>
                  <a:pt x="714" y="240"/>
                </a:lnTo>
                <a:lnTo>
                  <a:pt x="732" y="240"/>
                </a:lnTo>
                <a:lnTo>
                  <a:pt x="744" y="246"/>
                </a:lnTo>
                <a:lnTo>
                  <a:pt x="756" y="246"/>
                </a:lnTo>
                <a:lnTo>
                  <a:pt x="768" y="240"/>
                </a:lnTo>
                <a:lnTo>
                  <a:pt x="780" y="240"/>
                </a:lnTo>
                <a:lnTo>
                  <a:pt x="792" y="246"/>
                </a:lnTo>
                <a:lnTo>
                  <a:pt x="804" y="240"/>
                </a:lnTo>
                <a:lnTo>
                  <a:pt x="816" y="240"/>
                </a:lnTo>
                <a:lnTo>
                  <a:pt x="828" y="240"/>
                </a:lnTo>
                <a:lnTo>
                  <a:pt x="840" y="240"/>
                </a:lnTo>
                <a:lnTo>
                  <a:pt x="852" y="240"/>
                </a:lnTo>
                <a:lnTo>
                  <a:pt x="864" y="234"/>
                </a:lnTo>
                <a:lnTo>
                  <a:pt x="876" y="228"/>
                </a:lnTo>
                <a:lnTo>
                  <a:pt x="888" y="240"/>
                </a:lnTo>
                <a:lnTo>
                  <a:pt x="900" y="228"/>
                </a:lnTo>
                <a:lnTo>
                  <a:pt x="912" y="180"/>
                </a:lnTo>
                <a:lnTo>
                  <a:pt x="924" y="126"/>
                </a:lnTo>
                <a:lnTo>
                  <a:pt x="936" y="72"/>
                </a:lnTo>
                <a:lnTo>
                  <a:pt x="948" y="24"/>
                </a:lnTo>
                <a:lnTo>
                  <a:pt x="960" y="0"/>
                </a:lnTo>
                <a:lnTo>
                  <a:pt x="972" y="6"/>
                </a:lnTo>
                <a:lnTo>
                  <a:pt x="984" y="36"/>
                </a:lnTo>
                <a:lnTo>
                  <a:pt x="996" y="84"/>
                </a:lnTo>
                <a:lnTo>
                  <a:pt x="1008" y="144"/>
                </a:lnTo>
                <a:lnTo>
                  <a:pt x="1020" y="198"/>
                </a:lnTo>
                <a:lnTo>
                  <a:pt x="1032" y="234"/>
                </a:lnTo>
                <a:lnTo>
                  <a:pt x="1044" y="234"/>
                </a:lnTo>
                <a:lnTo>
                  <a:pt x="1056" y="228"/>
                </a:lnTo>
                <a:lnTo>
                  <a:pt x="1068" y="234"/>
                </a:lnTo>
                <a:lnTo>
                  <a:pt x="1086" y="246"/>
                </a:lnTo>
                <a:lnTo>
                  <a:pt x="1098" y="240"/>
                </a:lnTo>
                <a:lnTo>
                  <a:pt x="1110" y="240"/>
                </a:lnTo>
                <a:lnTo>
                  <a:pt x="1122" y="240"/>
                </a:lnTo>
                <a:lnTo>
                  <a:pt x="1134" y="246"/>
                </a:lnTo>
                <a:lnTo>
                  <a:pt x="1146" y="240"/>
                </a:lnTo>
                <a:lnTo>
                  <a:pt x="1158" y="240"/>
                </a:lnTo>
                <a:lnTo>
                  <a:pt x="1170" y="240"/>
                </a:lnTo>
                <a:lnTo>
                  <a:pt x="1182" y="246"/>
                </a:lnTo>
                <a:lnTo>
                  <a:pt x="1194" y="240"/>
                </a:lnTo>
                <a:lnTo>
                  <a:pt x="1206" y="240"/>
                </a:lnTo>
                <a:lnTo>
                  <a:pt x="1218" y="246"/>
                </a:lnTo>
                <a:lnTo>
                  <a:pt x="1230" y="240"/>
                </a:lnTo>
                <a:lnTo>
                  <a:pt x="1242" y="240"/>
                </a:lnTo>
                <a:lnTo>
                  <a:pt x="1254" y="240"/>
                </a:lnTo>
                <a:lnTo>
                  <a:pt x="1266" y="246"/>
                </a:lnTo>
                <a:lnTo>
                  <a:pt x="1278" y="234"/>
                </a:lnTo>
                <a:lnTo>
                  <a:pt x="1290" y="210"/>
                </a:lnTo>
                <a:lnTo>
                  <a:pt x="1302" y="192"/>
                </a:lnTo>
                <a:lnTo>
                  <a:pt x="1314" y="168"/>
                </a:lnTo>
                <a:lnTo>
                  <a:pt x="1326" y="156"/>
                </a:lnTo>
                <a:lnTo>
                  <a:pt x="1338" y="150"/>
                </a:lnTo>
                <a:lnTo>
                  <a:pt x="1350" y="156"/>
                </a:lnTo>
                <a:lnTo>
                  <a:pt x="1362" y="174"/>
                </a:lnTo>
                <a:lnTo>
                  <a:pt x="1374" y="192"/>
                </a:lnTo>
                <a:lnTo>
                  <a:pt x="1392" y="216"/>
                </a:lnTo>
                <a:lnTo>
                  <a:pt x="1404" y="234"/>
                </a:lnTo>
                <a:lnTo>
                  <a:pt x="1416" y="246"/>
                </a:lnTo>
                <a:lnTo>
                  <a:pt x="1428" y="240"/>
                </a:lnTo>
                <a:lnTo>
                  <a:pt x="1440" y="240"/>
                </a:lnTo>
                <a:lnTo>
                  <a:pt x="1452" y="240"/>
                </a:lnTo>
                <a:lnTo>
                  <a:pt x="1464" y="246"/>
                </a:lnTo>
                <a:lnTo>
                  <a:pt x="1476" y="240"/>
                </a:lnTo>
                <a:lnTo>
                  <a:pt x="1488" y="240"/>
                </a:lnTo>
                <a:lnTo>
                  <a:pt x="1500" y="246"/>
                </a:lnTo>
                <a:lnTo>
                  <a:pt x="1512" y="246"/>
                </a:lnTo>
                <a:lnTo>
                  <a:pt x="1524" y="246"/>
                </a:lnTo>
                <a:lnTo>
                  <a:pt x="1536" y="246"/>
                </a:lnTo>
                <a:lnTo>
                  <a:pt x="1548" y="246"/>
                </a:lnTo>
                <a:lnTo>
                  <a:pt x="1560" y="246"/>
                </a:lnTo>
                <a:lnTo>
                  <a:pt x="1572" y="246"/>
                </a:lnTo>
                <a:lnTo>
                  <a:pt x="1584" y="246"/>
                </a:lnTo>
                <a:lnTo>
                  <a:pt x="1596" y="246"/>
                </a:lnTo>
                <a:lnTo>
                  <a:pt x="1608" y="246"/>
                </a:lnTo>
                <a:lnTo>
                  <a:pt x="1620" y="246"/>
                </a:lnTo>
                <a:lnTo>
                  <a:pt x="1632" y="246"/>
                </a:lnTo>
                <a:lnTo>
                  <a:pt x="1644" y="246"/>
                </a:lnTo>
                <a:lnTo>
                  <a:pt x="1656" y="240"/>
                </a:lnTo>
                <a:lnTo>
                  <a:pt x="1674" y="234"/>
                </a:lnTo>
                <a:lnTo>
                  <a:pt x="1686" y="228"/>
                </a:lnTo>
                <a:lnTo>
                  <a:pt x="1698" y="222"/>
                </a:lnTo>
                <a:lnTo>
                  <a:pt x="1710" y="222"/>
                </a:lnTo>
                <a:lnTo>
                  <a:pt x="1722" y="222"/>
                </a:lnTo>
                <a:lnTo>
                  <a:pt x="1734" y="228"/>
                </a:lnTo>
                <a:lnTo>
                  <a:pt x="1746" y="228"/>
                </a:lnTo>
                <a:lnTo>
                  <a:pt x="1758" y="234"/>
                </a:lnTo>
                <a:lnTo>
                  <a:pt x="1770" y="240"/>
                </a:lnTo>
                <a:lnTo>
                  <a:pt x="1782" y="246"/>
                </a:lnTo>
                <a:lnTo>
                  <a:pt x="1794" y="246"/>
                </a:lnTo>
                <a:lnTo>
                  <a:pt x="1806" y="246"/>
                </a:lnTo>
                <a:lnTo>
                  <a:pt x="1818" y="246"/>
                </a:lnTo>
                <a:lnTo>
                  <a:pt x="1830" y="246"/>
                </a:lnTo>
                <a:lnTo>
                  <a:pt x="1842" y="246"/>
                </a:lnTo>
                <a:lnTo>
                  <a:pt x="1854" y="246"/>
                </a:lnTo>
                <a:lnTo>
                  <a:pt x="1866" y="246"/>
                </a:lnTo>
                <a:lnTo>
                  <a:pt x="1878" y="246"/>
                </a:lnTo>
                <a:lnTo>
                  <a:pt x="1890" y="246"/>
                </a:lnTo>
                <a:lnTo>
                  <a:pt x="1902" y="246"/>
                </a:lnTo>
                <a:lnTo>
                  <a:pt x="1920" y="246"/>
                </a:lnTo>
                <a:lnTo>
                  <a:pt x="1932" y="246"/>
                </a:lnTo>
                <a:lnTo>
                  <a:pt x="1944" y="246"/>
                </a:lnTo>
                <a:lnTo>
                  <a:pt x="1956" y="246"/>
                </a:lnTo>
                <a:lnTo>
                  <a:pt x="1968" y="246"/>
                </a:lnTo>
                <a:lnTo>
                  <a:pt x="1980" y="246"/>
                </a:lnTo>
                <a:lnTo>
                  <a:pt x="1992" y="246"/>
                </a:lnTo>
                <a:lnTo>
                  <a:pt x="2004" y="246"/>
                </a:lnTo>
                <a:lnTo>
                  <a:pt x="2016" y="246"/>
                </a:lnTo>
                <a:lnTo>
                  <a:pt x="2028" y="246"/>
                </a:lnTo>
                <a:lnTo>
                  <a:pt x="2040" y="246"/>
                </a:lnTo>
                <a:lnTo>
                  <a:pt x="2052" y="246"/>
                </a:lnTo>
                <a:lnTo>
                  <a:pt x="2064" y="240"/>
                </a:lnTo>
                <a:lnTo>
                  <a:pt x="2076" y="240"/>
                </a:lnTo>
                <a:lnTo>
                  <a:pt x="2088" y="240"/>
                </a:lnTo>
                <a:lnTo>
                  <a:pt x="2100" y="240"/>
                </a:lnTo>
                <a:lnTo>
                  <a:pt x="2112" y="240"/>
                </a:lnTo>
                <a:lnTo>
                  <a:pt x="2124" y="246"/>
                </a:lnTo>
                <a:lnTo>
                  <a:pt x="2142" y="246"/>
                </a:lnTo>
                <a:lnTo>
                  <a:pt x="2154" y="246"/>
                </a:lnTo>
                <a:lnTo>
                  <a:pt x="2166" y="246"/>
                </a:lnTo>
                <a:lnTo>
                  <a:pt x="2178" y="246"/>
                </a:lnTo>
                <a:lnTo>
                  <a:pt x="2190" y="246"/>
                </a:lnTo>
                <a:lnTo>
                  <a:pt x="2202" y="246"/>
                </a:lnTo>
                <a:lnTo>
                  <a:pt x="2214" y="246"/>
                </a:lnTo>
                <a:lnTo>
                  <a:pt x="2226" y="246"/>
                </a:lnTo>
                <a:lnTo>
                  <a:pt x="2238" y="246"/>
                </a:lnTo>
                <a:lnTo>
                  <a:pt x="2250" y="246"/>
                </a:lnTo>
                <a:lnTo>
                  <a:pt x="2262" y="246"/>
                </a:lnTo>
                <a:lnTo>
                  <a:pt x="2274" y="246"/>
                </a:lnTo>
                <a:lnTo>
                  <a:pt x="2286" y="246"/>
                </a:lnTo>
                <a:lnTo>
                  <a:pt x="2298" y="246"/>
                </a:lnTo>
                <a:lnTo>
                  <a:pt x="2310" y="246"/>
                </a:lnTo>
                <a:lnTo>
                  <a:pt x="2322" y="246"/>
                </a:lnTo>
                <a:lnTo>
                  <a:pt x="2334" y="246"/>
                </a:lnTo>
                <a:lnTo>
                  <a:pt x="2346" y="246"/>
                </a:lnTo>
                <a:lnTo>
                  <a:pt x="2364" y="246"/>
                </a:lnTo>
                <a:lnTo>
                  <a:pt x="2376" y="246"/>
                </a:lnTo>
                <a:lnTo>
                  <a:pt x="2388" y="246"/>
                </a:lnTo>
                <a:lnTo>
                  <a:pt x="2400" y="246"/>
                </a:lnTo>
                <a:lnTo>
                  <a:pt x="2412" y="246"/>
                </a:lnTo>
                <a:lnTo>
                  <a:pt x="2424" y="246"/>
                </a:lnTo>
                <a:lnTo>
                  <a:pt x="2436" y="246"/>
                </a:lnTo>
                <a:lnTo>
                  <a:pt x="2448" y="246"/>
                </a:lnTo>
                <a:lnTo>
                  <a:pt x="2460" y="240"/>
                </a:lnTo>
                <a:lnTo>
                  <a:pt x="2472" y="240"/>
                </a:lnTo>
                <a:lnTo>
                  <a:pt x="2484" y="240"/>
                </a:lnTo>
                <a:lnTo>
                  <a:pt x="2496" y="240"/>
                </a:lnTo>
                <a:lnTo>
                  <a:pt x="2508" y="240"/>
                </a:lnTo>
                <a:lnTo>
                  <a:pt x="2520" y="246"/>
                </a:lnTo>
                <a:lnTo>
                  <a:pt x="2532" y="246"/>
                </a:lnTo>
                <a:lnTo>
                  <a:pt x="2544" y="246"/>
                </a:lnTo>
                <a:lnTo>
                  <a:pt x="2562" y="246"/>
                </a:lnTo>
                <a:lnTo>
                  <a:pt x="2574" y="246"/>
                </a:lnTo>
                <a:lnTo>
                  <a:pt x="2586" y="246"/>
                </a:lnTo>
                <a:lnTo>
                  <a:pt x="2598" y="246"/>
                </a:lnTo>
                <a:lnTo>
                  <a:pt x="2610" y="246"/>
                </a:lnTo>
                <a:lnTo>
                  <a:pt x="2622" y="246"/>
                </a:lnTo>
                <a:lnTo>
                  <a:pt x="2634" y="246"/>
                </a:lnTo>
                <a:lnTo>
                  <a:pt x="2646" y="246"/>
                </a:lnTo>
                <a:lnTo>
                  <a:pt x="2658" y="246"/>
                </a:lnTo>
                <a:lnTo>
                  <a:pt x="2670" y="246"/>
                </a:lnTo>
                <a:lnTo>
                  <a:pt x="2682" y="246"/>
                </a:lnTo>
                <a:lnTo>
                  <a:pt x="2694" y="246"/>
                </a:lnTo>
                <a:lnTo>
                  <a:pt x="2706" y="246"/>
                </a:lnTo>
                <a:lnTo>
                  <a:pt x="2718" y="246"/>
                </a:lnTo>
                <a:lnTo>
                  <a:pt x="2730" y="246"/>
                </a:lnTo>
                <a:lnTo>
                  <a:pt x="2748" y="246"/>
                </a:lnTo>
                <a:lnTo>
                  <a:pt x="2760" y="246"/>
                </a:lnTo>
                <a:lnTo>
                  <a:pt x="2772" y="246"/>
                </a:lnTo>
                <a:lnTo>
                  <a:pt x="2772" y="246"/>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6" name="Freeform 114"/>
          <p:cNvSpPr>
            <a:spLocks/>
          </p:cNvSpPr>
          <p:nvPr/>
        </p:nvSpPr>
        <p:spPr bwMode="auto">
          <a:xfrm>
            <a:off x="4667250" y="3159125"/>
            <a:ext cx="714375" cy="1588"/>
          </a:xfrm>
          <a:custGeom>
            <a:avLst/>
            <a:gdLst/>
            <a:ahLst/>
            <a:cxnLst>
              <a:cxn ang="0">
                <a:pos x="75" y="0"/>
              </a:cxn>
              <a:cxn ang="0">
                <a:pos x="75" y="0"/>
              </a:cxn>
              <a:cxn ang="0">
                <a:pos x="0" y="0"/>
              </a:cxn>
              <a:cxn ang="0">
                <a:pos x="0" y="0"/>
              </a:cxn>
            </a:cxnLst>
            <a:rect l="0" t="0" r="r" b="b"/>
            <a:pathLst>
              <a:path w="75">
                <a:moveTo>
                  <a:pt x="75" y="0"/>
                </a:moveTo>
                <a:lnTo>
                  <a:pt x="75"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7" name="Line 115"/>
          <p:cNvSpPr>
            <a:spLocks noChangeShapeType="1"/>
          </p:cNvSpPr>
          <p:nvPr/>
        </p:nvSpPr>
        <p:spPr bwMode="auto">
          <a:xfrm flipV="1">
            <a:off x="5734050" y="31496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8" name="Freeform 116"/>
          <p:cNvSpPr>
            <a:spLocks/>
          </p:cNvSpPr>
          <p:nvPr/>
        </p:nvSpPr>
        <p:spPr bwMode="auto">
          <a:xfrm>
            <a:off x="5381625" y="3159125"/>
            <a:ext cx="409575" cy="1588"/>
          </a:xfrm>
          <a:custGeom>
            <a:avLst/>
            <a:gdLst/>
            <a:ahLst/>
            <a:cxnLst>
              <a:cxn ang="0">
                <a:pos x="43" y="0"/>
              </a:cxn>
              <a:cxn ang="0">
                <a:pos x="43" y="0"/>
              </a:cxn>
              <a:cxn ang="0">
                <a:pos x="0" y="0"/>
              </a:cxn>
              <a:cxn ang="0">
                <a:pos x="0" y="0"/>
              </a:cxn>
            </a:cxnLst>
            <a:rect l="0" t="0" r="r" b="b"/>
            <a:pathLst>
              <a:path w="43">
                <a:moveTo>
                  <a:pt x="43" y="0"/>
                </a:moveTo>
                <a:lnTo>
                  <a:pt x="43"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9" name="Line 117"/>
          <p:cNvSpPr>
            <a:spLocks noChangeShapeType="1"/>
          </p:cNvSpPr>
          <p:nvPr/>
        </p:nvSpPr>
        <p:spPr bwMode="auto">
          <a:xfrm flipV="1">
            <a:off x="5895975" y="3140075"/>
            <a:ext cx="1588" cy="19050"/>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0" name="Freeform 118"/>
          <p:cNvSpPr>
            <a:spLocks/>
          </p:cNvSpPr>
          <p:nvPr/>
        </p:nvSpPr>
        <p:spPr bwMode="auto">
          <a:xfrm>
            <a:off x="5791200" y="3149600"/>
            <a:ext cx="114300" cy="9525"/>
          </a:xfrm>
          <a:custGeom>
            <a:avLst/>
            <a:gdLst/>
            <a:ahLst/>
            <a:cxnLst>
              <a:cxn ang="0">
                <a:pos x="12" y="0"/>
              </a:cxn>
              <a:cxn ang="0">
                <a:pos x="12" y="1"/>
              </a:cxn>
              <a:cxn ang="0">
                <a:pos x="0" y="1"/>
              </a:cxn>
              <a:cxn ang="0">
                <a:pos x="0" y="1"/>
              </a:cxn>
            </a:cxnLst>
            <a:rect l="0" t="0" r="r" b="b"/>
            <a:pathLst>
              <a:path w="12" h="1">
                <a:moveTo>
                  <a:pt x="12" y="0"/>
                </a:moveTo>
                <a:lnTo>
                  <a:pt x="12" y="1"/>
                </a:lnTo>
                <a:lnTo>
                  <a:pt x="0" y="1"/>
                </a:lnTo>
                <a:lnTo>
                  <a:pt x="0" y="1"/>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1" name="Line 119"/>
          <p:cNvSpPr>
            <a:spLocks noChangeShapeType="1"/>
          </p:cNvSpPr>
          <p:nvPr/>
        </p:nvSpPr>
        <p:spPr bwMode="auto">
          <a:xfrm flipV="1">
            <a:off x="5972175" y="3130550"/>
            <a:ext cx="1588" cy="285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2" name="Freeform 120"/>
          <p:cNvSpPr>
            <a:spLocks/>
          </p:cNvSpPr>
          <p:nvPr/>
        </p:nvSpPr>
        <p:spPr bwMode="auto">
          <a:xfrm>
            <a:off x="5943600" y="3130550"/>
            <a:ext cx="38100" cy="28575"/>
          </a:xfrm>
          <a:custGeom>
            <a:avLst/>
            <a:gdLst/>
            <a:ahLst/>
            <a:cxnLst>
              <a:cxn ang="0">
                <a:pos x="4" y="0"/>
              </a:cxn>
              <a:cxn ang="0">
                <a:pos x="4" y="3"/>
              </a:cxn>
              <a:cxn ang="0">
                <a:pos x="0" y="3"/>
              </a:cxn>
              <a:cxn ang="0">
                <a:pos x="0" y="2"/>
              </a:cxn>
            </a:cxnLst>
            <a:rect l="0" t="0" r="r" b="b"/>
            <a:pathLst>
              <a:path w="4" h="3">
                <a:moveTo>
                  <a:pt x="4" y="0"/>
                </a:moveTo>
                <a:lnTo>
                  <a:pt x="4" y="3"/>
                </a:lnTo>
                <a:lnTo>
                  <a:pt x="0" y="3"/>
                </a:lnTo>
                <a:lnTo>
                  <a:pt x="0" y="2"/>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5" name="Line 123"/>
          <p:cNvSpPr>
            <a:spLocks noChangeShapeType="1"/>
          </p:cNvSpPr>
          <p:nvPr/>
        </p:nvSpPr>
        <p:spPr bwMode="auto">
          <a:xfrm flipV="1">
            <a:off x="6267450" y="3130550"/>
            <a:ext cx="1588" cy="285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6" name="Freeform 124"/>
          <p:cNvSpPr>
            <a:spLocks/>
          </p:cNvSpPr>
          <p:nvPr/>
        </p:nvSpPr>
        <p:spPr bwMode="auto">
          <a:xfrm>
            <a:off x="6248400" y="3140075"/>
            <a:ext cx="66675" cy="19050"/>
          </a:xfrm>
          <a:custGeom>
            <a:avLst/>
            <a:gdLst/>
            <a:ahLst/>
            <a:cxnLst>
              <a:cxn ang="0">
                <a:pos x="7" y="2"/>
              </a:cxn>
              <a:cxn ang="0">
                <a:pos x="7" y="2"/>
              </a:cxn>
              <a:cxn ang="0">
                <a:pos x="0" y="2"/>
              </a:cxn>
              <a:cxn ang="0">
                <a:pos x="0" y="0"/>
              </a:cxn>
            </a:cxnLst>
            <a:rect l="0" t="0" r="r" b="b"/>
            <a:pathLst>
              <a:path w="7" h="2">
                <a:moveTo>
                  <a:pt x="7" y="2"/>
                </a:moveTo>
                <a:lnTo>
                  <a:pt x="7" y="2"/>
                </a:lnTo>
                <a:lnTo>
                  <a:pt x="0" y="2"/>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7" name="Line 125"/>
          <p:cNvSpPr>
            <a:spLocks noChangeShapeType="1"/>
          </p:cNvSpPr>
          <p:nvPr/>
        </p:nvSpPr>
        <p:spPr bwMode="auto">
          <a:xfrm flipV="1">
            <a:off x="6353175" y="31496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8" name="Freeform 126"/>
          <p:cNvSpPr>
            <a:spLocks/>
          </p:cNvSpPr>
          <p:nvPr/>
        </p:nvSpPr>
        <p:spPr bwMode="auto">
          <a:xfrm>
            <a:off x="6315075" y="3159125"/>
            <a:ext cx="76200" cy="1588"/>
          </a:xfrm>
          <a:custGeom>
            <a:avLst/>
            <a:gdLst/>
            <a:ahLst/>
            <a:cxnLst>
              <a:cxn ang="0">
                <a:pos x="8" y="0"/>
              </a:cxn>
              <a:cxn ang="0">
                <a:pos x="8" y="0"/>
              </a:cxn>
              <a:cxn ang="0">
                <a:pos x="0" y="0"/>
              </a:cxn>
              <a:cxn ang="0">
                <a:pos x="0" y="0"/>
              </a:cxn>
            </a:cxnLst>
            <a:rect l="0" t="0" r="r" b="b"/>
            <a:pathLst>
              <a:path w="8">
                <a:moveTo>
                  <a:pt x="8" y="0"/>
                </a:moveTo>
                <a:lnTo>
                  <a:pt x="8"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9" name="Line 127"/>
          <p:cNvSpPr>
            <a:spLocks noChangeShapeType="1"/>
          </p:cNvSpPr>
          <p:nvPr/>
        </p:nvSpPr>
        <p:spPr bwMode="auto">
          <a:xfrm flipV="1">
            <a:off x="6429375" y="31496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0" name="Freeform 128"/>
          <p:cNvSpPr>
            <a:spLocks/>
          </p:cNvSpPr>
          <p:nvPr/>
        </p:nvSpPr>
        <p:spPr bwMode="auto">
          <a:xfrm>
            <a:off x="6391275" y="3149600"/>
            <a:ext cx="114300" cy="9525"/>
          </a:xfrm>
          <a:custGeom>
            <a:avLst/>
            <a:gdLst/>
            <a:ahLst/>
            <a:cxnLst>
              <a:cxn ang="0">
                <a:pos x="12" y="0"/>
              </a:cxn>
              <a:cxn ang="0">
                <a:pos x="12" y="1"/>
              </a:cxn>
              <a:cxn ang="0">
                <a:pos x="0" y="1"/>
              </a:cxn>
              <a:cxn ang="0">
                <a:pos x="0" y="1"/>
              </a:cxn>
            </a:cxnLst>
            <a:rect l="0" t="0" r="r" b="b"/>
            <a:pathLst>
              <a:path w="12" h="1">
                <a:moveTo>
                  <a:pt x="12" y="0"/>
                </a:moveTo>
                <a:lnTo>
                  <a:pt x="12" y="1"/>
                </a:lnTo>
                <a:lnTo>
                  <a:pt x="0" y="1"/>
                </a:lnTo>
                <a:lnTo>
                  <a:pt x="0" y="1"/>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1" name="Line 129"/>
          <p:cNvSpPr>
            <a:spLocks noChangeShapeType="1"/>
          </p:cNvSpPr>
          <p:nvPr/>
        </p:nvSpPr>
        <p:spPr bwMode="auto">
          <a:xfrm flipV="1">
            <a:off x="6572250" y="31496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2" name="Freeform 130"/>
          <p:cNvSpPr>
            <a:spLocks/>
          </p:cNvSpPr>
          <p:nvPr/>
        </p:nvSpPr>
        <p:spPr bwMode="auto">
          <a:xfrm>
            <a:off x="6505575" y="3149600"/>
            <a:ext cx="95250" cy="9525"/>
          </a:xfrm>
          <a:custGeom>
            <a:avLst/>
            <a:gdLst/>
            <a:ahLst/>
            <a:cxnLst>
              <a:cxn ang="0">
                <a:pos x="10" y="1"/>
              </a:cxn>
              <a:cxn ang="0">
                <a:pos x="10" y="1"/>
              </a:cxn>
              <a:cxn ang="0">
                <a:pos x="0" y="1"/>
              </a:cxn>
              <a:cxn ang="0">
                <a:pos x="0" y="0"/>
              </a:cxn>
            </a:cxnLst>
            <a:rect l="0" t="0" r="r" b="b"/>
            <a:pathLst>
              <a:path w="10" h="1">
                <a:moveTo>
                  <a:pt x="10" y="1"/>
                </a:moveTo>
                <a:lnTo>
                  <a:pt x="10" y="1"/>
                </a:lnTo>
                <a:lnTo>
                  <a:pt x="0" y="1"/>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5" name="Line 133"/>
          <p:cNvSpPr>
            <a:spLocks noChangeShapeType="1"/>
          </p:cNvSpPr>
          <p:nvPr/>
        </p:nvSpPr>
        <p:spPr bwMode="auto">
          <a:xfrm flipV="1">
            <a:off x="6867525" y="31496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6" name="Freeform 134"/>
          <p:cNvSpPr>
            <a:spLocks/>
          </p:cNvSpPr>
          <p:nvPr/>
        </p:nvSpPr>
        <p:spPr bwMode="auto">
          <a:xfrm>
            <a:off x="6838950" y="3159125"/>
            <a:ext cx="361950" cy="1588"/>
          </a:xfrm>
          <a:custGeom>
            <a:avLst/>
            <a:gdLst/>
            <a:ahLst/>
            <a:cxnLst>
              <a:cxn ang="0">
                <a:pos x="38" y="0"/>
              </a:cxn>
              <a:cxn ang="0">
                <a:pos x="38" y="0"/>
              </a:cxn>
              <a:cxn ang="0">
                <a:pos x="0" y="0"/>
              </a:cxn>
              <a:cxn ang="0">
                <a:pos x="0" y="0"/>
              </a:cxn>
            </a:cxnLst>
            <a:rect l="0" t="0" r="r" b="b"/>
            <a:pathLst>
              <a:path w="38">
                <a:moveTo>
                  <a:pt x="38" y="0"/>
                </a:moveTo>
                <a:lnTo>
                  <a:pt x="38"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9" name="Line 137"/>
          <p:cNvSpPr>
            <a:spLocks noChangeShapeType="1"/>
          </p:cNvSpPr>
          <p:nvPr/>
        </p:nvSpPr>
        <p:spPr bwMode="auto">
          <a:xfrm flipV="1">
            <a:off x="7915275" y="31496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0" name="Freeform 138"/>
          <p:cNvSpPr>
            <a:spLocks/>
          </p:cNvSpPr>
          <p:nvPr/>
        </p:nvSpPr>
        <p:spPr bwMode="auto">
          <a:xfrm>
            <a:off x="7753350" y="3159125"/>
            <a:ext cx="447675" cy="1588"/>
          </a:xfrm>
          <a:custGeom>
            <a:avLst/>
            <a:gdLst/>
            <a:ahLst/>
            <a:cxnLst>
              <a:cxn ang="0">
                <a:pos x="47" y="0"/>
              </a:cxn>
              <a:cxn ang="0">
                <a:pos x="47" y="0"/>
              </a:cxn>
              <a:cxn ang="0">
                <a:pos x="0" y="0"/>
              </a:cxn>
              <a:cxn ang="0">
                <a:pos x="0" y="0"/>
              </a:cxn>
            </a:cxnLst>
            <a:rect l="0" t="0" r="r" b="b"/>
            <a:pathLst>
              <a:path w="47">
                <a:moveTo>
                  <a:pt x="47" y="0"/>
                </a:moveTo>
                <a:lnTo>
                  <a:pt x="47"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2" name="Rectangle 140"/>
          <p:cNvSpPr>
            <a:spLocks noChangeArrowheads="1"/>
          </p:cNvSpPr>
          <p:nvPr/>
        </p:nvSpPr>
        <p:spPr bwMode="auto">
          <a:xfrm>
            <a:off x="5891213" y="2654300"/>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609.2817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3" name="Rectangle 141"/>
          <p:cNvSpPr>
            <a:spLocks noChangeArrowheads="1"/>
          </p:cNvSpPr>
          <p:nvPr/>
        </p:nvSpPr>
        <p:spPr bwMode="auto">
          <a:xfrm>
            <a:off x="6481763" y="289242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610.2825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4" name="Rectangle 142"/>
          <p:cNvSpPr>
            <a:spLocks noChangeArrowheads="1"/>
          </p:cNvSpPr>
          <p:nvPr/>
        </p:nvSpPr>
        <p:spPr bwMode="auto">
          <a:xfrm>
            <a:off x="7072313" y="300672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611.2790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50" name="Line 178"/>
          <p:cNvSpPr>
            <a:spLocks noChangeShapeType="1"/>
          </p:cNvSpPr>
          <p:nvPr/>
        </p:nvSpPr>
        <p:spPr bwMode="auto">
          <a:xfrm>
            <a:off x="46482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1" name="Line 179"/>
          <p:cNvSpPr>
            <a:spLocks noChangeShapeType="1"/>
          </p:cNvSpPr>
          <p:nvPr/>
        </p:nvSpPr>
        <p:spPr bwMode="auto">
          <a:xfrm>
            <a:off x="47720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2" name="Rectangle 180"/>
          <p:cNvSpPr>
            <a:spLocks noChangeArrowheads="1"/>
          </p:cNvSpPr>
          <p:nvPr/>
        </p:nvSpPr>
        <p:spPr bwMode="auto">
          <a:xfrm>
            <a:off x="46577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53" name="Line 181"/>
          <p:cNvSpPr>
            <a:spLocks noChangeShapeType="1"/>
          </p:cNvSpPr>
          <p:nvPr/>
        </p:nvSpPr>
        <p:spPr bwMode="auto">
          <a:xfrm>
            <a:off x="48863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4" name="Line 182"/>
          <p:cNvSpPr>
            <a:spLocks noChangeShapeType="1"/>
          </p:cNvSpPr>
          <p:nvPr/>
        </p:nvSpPr>
        <p:spPr bwMode="auto">
          <a:xfrm>
            <a:off x="5010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5" name="Line 183"/>
          <p:cNvSpPr>
            <a:spLocks noChangeShapeType="1"/>
          </p:cNvSpPr>
          <p:nvPr/>
        </p:nvSpPr>
        <p:spPr bwMode="auto">
          <a:xfrm>
            <a:off x="5124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6" name="Line 184"/>
          <p:cNvSpPr>
            <a:spLocks noChangeShapeType="1"/>
          </p:cNvSpPr>
          <p:nvPr/>
        </p:nvSpPr>
        <p:spPr bwMode="auto">
          <a:xfrm>
            <a:off x="5248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7" name="Line 185"/>
          <p:cNvSpPr>
            <a:spLocks noChangeShapeType="1"/>
          </p:cNvSpPr>
          <p:nvPr/>
        </p:nvSpPr>
        <p:spPr bwMode="auto">
          <a:xfrm>
            <a:off x="53625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8" name="Rectangle 186"/>
          <p:cNvSpPr>
            <a:spLocks noChangeArrowheads="1"/>
          </p:cNvSpPr>
          <p:nvPr/>
        </p:nvSpPr>
        <p:spPr bwMode="auto">
          <a:xfrm>
            <a:off x="52482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59" name="Line 187"/>
          <p:cNvSpPr>
            <a:spLocks noChangeShapeType="1"/>
          </p:cNvSpPr>
          <p:nvPr/>
        </p:nvSpPr>
        <p:spPr bwMode="auto">
          <a:xfrm>
            <a:off x="54768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0" name="Line 188"/>
          <p:cNvSpPr>
            <a:spLocks noChangeShapeType="1"/>
          </p:cNvSpPr>
          <p:nvPr/>
        </p:nvSpPr>
        <p:spPr bwMode="auto">
          <a:xfrm>
            <a:off x="56007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1" name="Line 189"/>
          <p:cNvSpPr>
            <a:spLocks noChangeShapeType="1"/>
          </p:cNvSpPr>
          <p:nvPr/>
        </p:nvSpPr>
        <p:spPr bwMode="auto">
          <a:xfrm>
            <a:off x="57150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2" name="Line 190"/>
          <p:cNvSpPr>
            <a:spLocks noChangeShapeType="1"/>
          </p:cNvSpPr>
          <p:nvPr/>
        </p:nvSpPr>
        <p:spPr bwMode="auto">
          <a:xfrm>
            <a:off x="58388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3" name="Line 191"/>
          <p:cNvSpPr>
            <a:spLocks noChangeShapeType="1"/>
          </p:cNvSpPr>
          <p:nvPr/>
        </p:nvSpPr>
        <p:spPr bwMode="auto">
          <a:xfrm>
            <a:off x="59531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4" name="Rectangle 192"/>
          <p:cNvSpPr>
            <a:spLocks noChangeArrowheads="1"/>
          </p:cNvSpPr>
          <p:nvPr/>
        </p:nvSpPr>
        <p:spPr bwMode="auto">
          <a:xfrm>
            <a:off x="58388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5" name="Line 193"/>
          <p:cNvSpPr>
            <a:spLocks noChangeShapeType="1"/>
          </p:cNvSpPr>
          <p:nvPr/>
        </p:nvSpPr>
        <p:spPr bwMode="auto">
          <a:xfrm>
            <a:off x="60674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6" name="Line 194"/>
          <p:cNvSpPr>
            <a:spLocks noChangeShapeType="1"/>
          </p:cNvSpPr>
          <p:nvPr/>
        </p:nvSpPr>
        <p:spPr bwMode="auto">
          <a:xfrm>
            <a:off x="61912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7" name="Line 195"/>
          <p:cNvSpPr>
            <a:spLocks noChangeShapeType="1"/>
          </p:cNvSpPr>
          <p:nvPr/>
        </p:nvSpPr>
        <p:spPr bwMode="auto">
          <a:xfrm>
            <a:off x="63055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8" name="Line 196"/>
          <p:cNvSpPr>
            <a:spLocks noChangeShapeType="1"/>
          </p:cNvSpPr>
          <p:nvPr/>
        </p:nvSpPr>
        <p:spPr bwMode="auto">
          <a:xfrm>
            <a:off x="64293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9" name="Line 197"/>
          <p:cNvSpPr>
            <a:spLocks noChangeShapeType="1"/>
          </p:cNvSpPr>
          <p:nvPr/>
        </p:nvSpPr>
        <p:spPr bwMode="auto">
          <a:xfrm>
            <a:off x="65436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0" name="Rectangle 198"/>
          <p:cNvSpPr>
            <a:spLocks noChangeArrowheads="1"/>
          </p:cNvSpPr>
          <p:nvPr/>
        </p:nvSpPr>
        <p:spPr bwMode="auto">
          <a:xfrm>
            <a:off x="64293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 name="Line 199"/>
          <p:cNvSpPr>
            <a:spLocks noChangeShapeType="1"/>
          </p:cNvSpPr>
          <p:nvPr/>
        </p:nvSpPr>
        <p:spPr bwMode="auto">
          <a:xfrm>
            <a:off x="66675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 name="Line 200"/>
          <p:cNvSpPr>
            <a:spLocks noChangeShapeType="1"/>
          </p:cNvSpPr>
          <p:nvPr/>
        </p:nvSpPr>
        <p:spPr bwMode="auto">
          <a:xfrm>
            <a:off x="67818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 name="Line 201"/>
          <p:cNvSpPr>
            <a:spLocks noChangeShapeType="1"/>
          </p:cNvSpPr>
          <p:nvPr/>
        </p:nvSpPr>
        <p:spPr bwMode="auto">
          <a:xfrm>
            <a:off x="68961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 name="Line 202"/>
          <p:cNvSpPr>
            <a:spLocks noChangeShapeType="1"/>
          </p:cNvSpPr>
          <p:nvPr/>
        </p:nvSpPr>
        <p:spPr bwMode="auto">
          <a:xfrm>
            <a:off x="70199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 name="Line 203"/>
          <p:cNvSpPr>
            <a:spLocks noChangeShapeType="1"/>
          </p:cNvSpPr>
          <p:nvPr/>
        </p:nvSpPr>
        <p:spPr bwMode="auto">
          <a:xfrm>
            <a:off x="71342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 name="Rectangle 204"/>
          <p:cNvSpPr>
            <a:spLocks noChangeArrowheads="1"/>
          </p:cNvSpPr>
          <p:nvPr/>
        </p:nvSpPr>
        <p:spPr bwMode="auto">
          <a:xfrm>
            <a:off x="70199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7" name="Line 205"/>
          <p:cNvSpPr>
            <a:spLocks noChangeShapeType="1"/>
          </p:cNvSpPr>
          <p:nvPr/>
        </p:nvSpPr>
        <p:spPr bwMode="auto">
          <a:xfrm>
            <a:off x="72580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 name="Line 206"/>
          <p:cNvSpPr>
            <a:spLocks noChangeShapeType="1"/>
          </p:cNvSpPr>
          <p:nvPr/>
        </p:nvSpPr>
        <p:spPr bwMode="auto">
          <a:xfrm>
            <a:off x="73723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 name="Line 208"/>
          <p:cNvSpPr>
            <a:spLocks noChangeShapeType="1"/>
          </p:cNvSpPr>
          <p:nvPr/>
        </p:nvSpPr>
        <p:spPr bwMode="auto">
          <a:xfrm>
            <a:off x="74961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 name="Line 209"/>
          <p:cNvSpPr>
            <a:spLocks noChangeShapeType="1"/>
          </p:cNvSpPr>
          <p:nvPr/>
        </p:nvSpPr>
        <p:spPr bwMode="auto">
          <a:xfrm>
            <a:off x="76104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 name="Line 210"/>
          <p:cNvSpPr>
            <a:spLocks noChangeShapeType="1"/>
          </p:cNvSpPr>
          <p:nvPr/>
        </p:nvSpPr>
        <p:spPr bwMode="auto">
          <a:xfrm>
            <a:off x="77247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 name="Rectangle 211"/>
          <p:cNvSpPr>
            <a:spLocks noChangeArrowheads="1"/>
          </p:cNvSpPr>
          <p:nvPr/>
        </p:nvSpPr>
        <p:spPr bwMode="auto">
          <a:xfrm>
            <a:off x="76104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 name="Line 212"/>
          <p:cNvSpPr>
            <a:spLocks noChangeShapeType="1"/>
          </p:cNvSpPr>
          <p:nvPr/>
        </p:nvSpPr>
        <p:spPr bwMode="auto">
          <a:xfrm>
            <a:off x="78486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9" name="Line 213"/>
          <p:cNvSpPr>
            <a:spLocks noChangeShapeType="1"/>
          </p:cNvSpPr>
          <p:nvPr/>
        </p:nvSpPr>
        <p:spPr bwMode="auto">
          <a:xfrm>
            <a:off x="79629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2" name="Line 214"/>
          <p:cNvSpPr>
            <a:spLocks noChangeShapeType="1"/>
          </p:cNvSpPr>
          <p:nvPr/>
        </p:nvSpPr>
        <p:spPr bwMode="auto">
          <a:xfrm>
            <a:off x="80867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3" name="Line 215"/>
          <p:cNvSpPr>
            <a:spLocks noChangeShapeType="1"/>
          </p:cNvSpPr>
          <p:nvPr/>
        </p:nvSpPr>
        <p:spPr bwMode="auto">
          <a:xfrm>
            <a:off x="82010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4" name="Line 216"/>
          <p:cNvSpPr>
            <a:spLocks noChangeShapeType="1"/>
          </p:cNvSpPr>
          <p:nvPr/>
        </p:nvSpPr>
        <p:spPr bwMode="auto">
          <a:xfrm>
            <a:off x="83153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5" name="Rectangle 217"/>
          <p:cNvSpPr>
            <a:spLocks noChangeArrowheads="1"/>
          </p:cNvSpPr>
          <p:nvPr/>
        </p:nvSpPr>
        <p:spPr bwMode="auto">
          <a:xfrm>
            <a:off x="82010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45" name="Line 218"/>
          <p:cNvSpPr>
            <a:spLocks noChangeShapeType="1"/>
          </p:cNvSpPr>
          <p:nvPr/>
        </p:nvSpPr>
        <p:spPr bwMode="auto">
          <a:xfrm>
            <a:off x="8439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6" name="Line 219"/>
          <p:cNvSpPr>
            <a:spLocks noChangeShapeType="1"/>
          </p:cNvSpPr>
          <p:nvPr/>
        </p:nvSpPr>
        <p:spPr bwMode="auto">
          <a:xfrm>
            <a:off x="8553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7" name="Line 220"/>
          <p:cNvSpPr>
            <a:spLocks noChangeShapeType="1"/>
          </p:cNvSpPr>
          <p:nvPr/>
        </p:nvSpPr>
        <p:spPr bwMode="auto">
          <a:xfrm>
            <a:off x="8677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8" name="Line 221"/>
          <p:cNvSpPr>
            <a:spLocks noChangeShapeType="1"/>
          </p:cNvSpPr>
          <p:nvPr/>
        </p:nvSpPr>
        <p:spPr bwMode="auto">
          <a:xfrm>
            <a:off x="87915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9" name="Line 222"/>
          <p:cNvSpPr>
            <a:spLocks noChangeShapeType="1"/>
          </p:cNvSpPr>
          <p:nvPr/>
        </p:nvSpPr>
        <p:spPr bwMode="auto">
          <a:xfrm>
            <a:off x="8915400"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0" name="Rectangle 223"/>
          <p:cNvSpPr>
            <a:spLocks noChangeArrowheads="1"/>
          </p:cNvSpPr>
          <p:nvPr/>
        </p:nvSpPr>
        <p:spPr bwMode="auto">
          <a:xfrm>
            <a:off x="8763000" y="6292850"/>
            <a:ext cx="2190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m/z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4" name="Freeform 227"/>
          <p:cNvSpPr>
            <a:spLocks/>
          </p:cNvSpPr>
          <p:nvPr/>
        </p:nvSpPr>
        <p:spPr bwMode="auto">
          <a:xfrm>
            <a:off x="4591050" y="3549650"/>
            <a:ext cx="4410075" cy="381000"/>
          </a:xfrm>
          <a:custGeom>
            <a:avLst/>
            <a:gdLst/>
            <a:ahLst/>
            <a:cxnLst>
              <a:cxn ang="0">
                <a:pos x="36" y="240"/>
              </a:cxn>
              <a:cxn ang="0">
                <a:pos x="84" y="234"/>
              </a:cxn>
              <a:cxn ang="0">
                <a:pos x="132" y="240"/>
              </a:cxn>
              <a:cxn ang="0">
                <a:pos x="180" y="240"/>
              </a:cxn>
              <a:cxn ang="0">
                <a:pos x="228" y="234"/>
              </a:cxn>
              <a:cxn ang="0">
                <a:pos x="282" y="240"/>
              </a:cxn>
              <a:cxn ang="0">
                <a:pos x="330" y="240"/>
              </a:cxn>
              <a:cxn ang="0">
                <a:pos x="378" y="234"/>
              </a:cxn>
              <a:cxn ang="0">
                <a:pos x="426" y="240"/>
              </a:cxn>
              <a:cxn ang="0">
                <a:pos x="474" y="240"/>
              </a:cxn>
              <a:cxn ang="0">
                <a:pos x="522" y="234"/>
              </a:cxn>
              <a:cxn ang="0">
                <a:pos x="570" y="240"/>
              </a:cxn>
              <a:cxn ang="0">
                <a:pos x="618" y="240"/>
              </a:cxn>
              <a:cxn ang="0">
                <a:pos x="666" y="240"/>
              </a:cxn>
              <a:cxn ang="0">
                <a:pos x="714" y="240"/>
              </a:cxn>
              <a:cxn ang="0">
                <a:pos x="768" y="240"/>
              </a:cxn>
              <a:cxn ang="0">
                <a:pos x="816" y="240"/>
              </a:cxn>
              <a:cxn ang="0">
                <a:pos x="864" y="240"/>
              </a:cxn>
              <a:cxn ang="0">
                <a:pos x="912" y="228"/>
              </a:cxn>
              <a:cxn ang="0">
                <a:pos x="960" y="6"/>
              </a:cxn>
              <a:cxn ang="0">
                <a:pos x="1008" y="222"/>
              </a:cxn>
              <a:cxn ang="0">
                <a:pos x="1056" y="234"/>
              </a:cxn>
              <a:cxn ang="0">
                <a:pos x="1110" y="240"/>
              </a:cxn>
              <a:cxn ang="0">
                <a:pos x="1158" y="234"/>
              </a:cxn>
              <a:cxn ang="0">
                <a:pos x="1206" y="240"/>
              </a:cxn>
              <a:cxn ang="0">
                <a:pos x="1254" y="240"/>
              </a:cxn>
              <a:cxn ang="0">
                <a:pos x="1302" y="234"/>
              </a:cxn>
              <a:cxn ang="0">
                <a:pos x="1350" y="168"/>
              </a:cxn>
              <a:cxn ang="0">
                <a:pos x="1404" y="240"/>
              </a:cxn>
              <a:cxn ang="0">
                <a:pos x="1452" y="240"/>
              </a:cxn>
              <a:cxn ang="0">
                <a:pos x="1500" y="240"/>
              </a:cxn>
              <a:cxn ang="0">
                <a:pos x="1548" y="240"/>
              </a:cxn>
              <a:cxn ang="0">
                <a:pos x="1596" y="234"/>
              </a:cxn>
              <a:cxn ang="0">
                <a:pos x="1644" y="240"/>
              </a:cxn>
              <a:cxn ang="0">
                <a:pos x="1698" y="228"/>
              </a:cxn>
              <a:cxn ang="0">
                <a:pos x="1746" y="234"/>
              </a:cxn>
              <a:cxn ang="0">
                <a:pos x="1794" y="240"/>
              </a:cxn>
              <a:cxn ang="0">
                <a:pos x="1842" y="240"/>
              </a:cxn>
              <a:cxn ang="0">
                <a:pos x="1890" y="240"/>
              </a:cxn>
              <a:cxn ang="0">
                <a:pos x="1944" y="240"/>
              </a:cxn>
              <a:cxn ang="0">
                <a:pos x="1992" y="240"/>
              </a:cxn>
              <a:cxn ang="0">
                <a:pos x="2040" y="240"/>
              </a:cxn>
              <a:cxn ang="0">
                <a:pos x="2088" y="234"/>
              </a:cxn>
              <a:cxn ang="0">
                <a:pos x="2142" y="240"/>
              </a:cxn>
              <a:cxn ang="0">
                <a:pos x="2190" y="240"/>
              </a:cxn>
              <a:cxn ang="0">
                <a:pos x="2238" y="240"/>
              </a:cxn>
              <a:cxn ang="0">
                <a:pos x="2286" y="240"/>
              </a:cxn>
              <a:cxn ang="0">
                <a:pos x="2334" y="240"/>
              </a:cxn>
              <a:cxn ang="0">
                <a:pos x="2388" y="240"/>
              </a:cxn>
              <a:cxn ang="0">
                <a:pos x="2436" y="234"/>
              </a:cxn>
              <a:cxn ang="0">
                <a:pos x="2484" y="240"/>
              </a:cxn>
              <a:cxn ang="0">
                <a:pos x="2532" y="240"/>
              </a:cxn>
              <a:cxn ang="0">
                <a:pos x="2586" y="240"/>
              </a:cxn>
              <a:cxn ang="0">
                <a:pos x="2634" y="234"/>
              </a:cxn>
              <a:cxn ang="0">
                <a:pos x="2682" y="240"/>
              </a:cxn>
              <a:cxn ang="0">
                <a:pos x="2730" y="240"/>
              </a:cxn>
            </a:cxnLst>
            <a:rect l="0" t="0" r="r" b="b"/>
            <a:pathLst>
              <a:path w="2778" h="240">
                <a:moveTo>
                  <a:pt x="0" y="240"/>
                </a:moveTo>
                <a:lnTo>
                  <a:pt x="0" y="240"/>
                </a:lnTo>
                <a:lnTo>
                  <a:pt x="6" y="240"/>
                </a:lnTo>
                <a:lnTo>
                  <a:pt x="12" y="240"/>
                </a:lnTo>
                <a:lnTo>
                  <a:pt x="18" y="240"/>
                </a:lnTo>
                <a:lnTo>
                  <a:pt x="24" y="240"/>
                </a:lnTo>
                <a:lnTo>
                  <a:pt x="30" y="240"/>
                </a:lnTo>
                <a:lnTo>
                  <a:pt x="36" y="240"/>
                </a:lnTo>
                <a:lnTo>
                  <a:pt x="42" y="240"/>
                </a:lnTo>
                <a:lnTo>
                  <a:pt x="48" y="240"/>
                </a:lnTo>
                <a:lnTo>
                  <a:pt x="54" y="240"/>
                </a:lnTo>
                <a:lnTo>
                  <a:pt x="60" y="240"/>
                </a:lnTo>
                <a:lnTo>
                  <a:pt x="66" y="240"/>
                </a:lnTo>
                <a:lnTo>
                  <a:pt x="72" y="240"/>
                </a:lnTo>
                <a:lnTo>
                  <a:pt x="78" y="240"/>
                </a:lnTo>
                <a:lnTo>
                  <a:pt x="84" y="234"/>
                </a:lnTo>
                <a:lnTo>
                  <a:pt x="90" y="234"/>
                </a:lnTo>
                <a:lnTo>
                  <a:pt x="96" y="234"/>
                </a:lnTo>
                <a:lnTo>
                  <a:pt x="102" y="234"/>
                </a:lnTo>
                <a:lnTo>
                  <a:pt x="108" y="240"/>
                </a:lnTo>
                <a:lnTo>
                  <a:pt x="114" y="240"/>
                </a:lnTo>
                <a:lnTo>
                  <a:pt x="120" y="240"/>
                </a:lnTo>
                <a:lnTo>
                  <a:pt x="126" y="240"/>
                </a:lnTo>
                <a:lnTo>
                  <a:pt x="132" y="240"/>
                </a:lnTo>
                <a:lnTo>
                  <a:pt x="138" y="240"/>
                </a:lnTo>
                <a:lnTo>
                  <a:pt x="144" y="240"/>
                </a:lnTo>
                <a:lnTo>
                  <a:pt x="150" y="240"/>
                </a:lnTo>
                <a:lnTo>
                  <a:pt x="156" y="240"/>
                </a:lnTo>
                <a:lnTo>
                  <a:pt x="162" y="240"/>
                </a:lnTo>
                <a:lnTo>
                  <a:pt x="168" y="240"/>
                </a:lnTo>
                <a:lnTo>
                  <a:pt x="174" y="240"/>
                </a:lnTo>
                <a:lnTo>
                  <a:pt x="180" y="240"/>
                </a:lnTo>
                <a:lnTo>
                  <a:pt x="186" y="234"/>
                </a:lnTo>
                <a:lnTo>
                  <a:pt x="192" y="234"/>
                </a:lnTo>
                <a:lnTo>
                  <a:pt x="198" y="234"/>
                </a:lnTo>
                <a:lnTo>
                  <a:pt x="204" y="228"/>
                </a:lnTo>
                <a:lnTo>
                  <a:pt x="210" y="228"/>
                </a:lnTo>
                <a:lnTo>
                  <a:pt x="216" y="228"/>
                </a:lnTo>
                <a:lnTo>
                  <a:pt x="222" y="228"/>
                </a:lnTo>
                <a:lnTo>
                  <a:pt x="228" y="234"/>
                </a:lnTo>
                <a:lnTo>
                  <a:pt x="234" y="234"/>
                </a:lnTo>
                <a:lnTo>
                  <a:pt x="240" y="234"/>
                </a:lnTo>
                <a:lnTo>
                  <a:pt x="246" y="234"/>
                </a:lnTo>
                <a:lnTo>
                  <a:pt x="252" y="234"/>
                </a:lnTo>
                <a:lnTo>
                  <a:pt x="258" y="240"/>
                </a:lnTo>
                <a:lnTo>
                  <a:pt x="270" y="240"/>
                </a:lnTo>
                <a:lnTo>
                  <a:pt x="276" y="240"/>
                </a:lnTo>
                <a:lnTo>
                  <a:pt x="282" y="240"/>
                </a:lnTo>
                <a:lnTo>
                  <a:pt x="288" y="240"/>
                </a:lnTo>
                <a:lnTo>
                  <a:pt x="294" y="240"/>
                </a:lnTo>
                <a:lnTo>
                  <a:pt x="300" y="240"/>
                </a:lnTo>
                <a:lnTo>
                  <a:pt x="306" y="240"/>
                </a:lnTo>
                <a:lnTo>
                  <a:pt x="312" y="240"/>
                </a:lnTo>
                <a:lnTo>
                  <a:pt x="318" y="240"/>
                </a:lnTo>
                <a:lnTo>
                  <a:pt x="324" y="240"/>
                </a:lnTo>
                <a:lnTo>
                  <a:pt x="330" y="240"/>
                </a:lnTo>
                <a:lnTo>
                  <a:pt x="336" y="240"/>
                </a:lnTo>
                <a:lnTo>
                  <a:pt x="342" y="240"/>
                </a:lnTo>
                <a:lnTo>
                  <a:pt x="348" y="240"/>
                </a:lnTo>
                <a:lnTo>
                  <a:pt x="354" y="240"/>
                </a:lnTo>
                <a:lnTo>
                  <a:pt x="360" y="234"/>
                </a:lnTo>
                <a:lnTo>
                  <a:pt x="366" y="234"/>
                </a:lnTo>
                <a:lnTo>
                  <a:pt x="372" y="234"/>
                </a:lnTo>
                <a:lnTo>
                  <a:pt x="378" y="234"/>
                </a:lnTo>
                <a:lnTo>
                  <a:pt x="384" y="234"/>
                </a:lnTo>
                <a:lnTo>
                  <a:pt x="390" y="240"/>
                </a:lnTo>
                <a:lnTo>
                  <a:pt x="396" y="240"/>
                </a:lnTo>
                <a:lnTo>
                  <a:pt x="402" y="240"/>
                </a:lnTo>
                <a:lnTo>
                  <a:pt x="408" y="240"/>
                </a:lnTo>
                <a:lnTo>
                  <a:pt x="414" y="240"/>
                </a:lnTo>
                <a:lnTo>
                  <a:pt x="420" y="240"/>
                </a:lnTo>
                <a:lnTo>
                  <a:pt x="426" y="240"/>
                </a:lnTo>
                <a:lnTo>
                  <a:pt x="432" y="240"/>
                </a:lnTo>
                <a:lnTo>
                  <a:pt x="438" y="240"/>
                </a:lnTo>
                <a:lnTo>
                  <a:pt x="444" y="240"/>
                </a:lnTo>
                <a:lnTo>
                  <a:pt x="450" y="240"/>
                </a:lnTo>
                <a:lnTo>
                  <a:pt x="456" y="240"/>
                </a:lnTo>
                <a:lnTo>
                  <a:pt x="462" y="240"/>
                </a:lnTo>
                <a:lnTo>
                  <a:pt x="468" y="240"/>
                </a:lnTo>
                <a:lnTo>
                  <a:pt x="474" y="240"/>
                </a:lnTo>
                <a:lnTo>
                  <a:pt x="480" y="240"/>
                </a:lnTo>
                <a:lnTo>
                  <a:pt x="486" y="240"/>
                </a:lnTo>
                <a:lnTo>
                  <a:pt x="492" y="234"/>
                </a:lnTo>
                <a:lnTo>
                  <a:pt x="498" y="234"/>
                </a:lnTo>
                <a:lnTo>
                  <a:pt x="504" y="234"/>
                </a:lnTo>
                <a:lnTo>
                  <a:pt x="510" y="234"/>
                </a:lnTo>
                <a:lnTo>
                  <a:pt x="516" y="234"/>
                </a:lnTo>
                <a:lnTo>
                  <a:pt x="522" y="234"/>
                </a:lnTo>
                <a:lnTo>
                  <a:pt x="528" y="234"/>
                </a:lnTo>
                <a:lnTo>
                  <a:pt x="534" y="234"/>
                </a:lnTo>
                <a:lnTo>
                  <a:pt x="540" y="234"/>
                </a:lnTo>
                <a:lnTo>
                  <a:pt x="546" y="240"/>
                </a:lnTo>
                <a:lnTo>
                  <a:pt x="552" y="240"/>
                </a:lnTo>
                <a:lnTo>
                  <a:pt x="558" y="240"/>
                </a:lnTo>
                <a:lnTo>
                  <a:pt x="564" y="240"/>
                </a:lnTo>
                <a:lnTo>
                  <a:pt x="570" y="240"/>
                </a:lnTo>
                <a:lnTo>
                  <a:pt x="576" y="234"/>
                </a:lnTo>
                <a:lnTo>
                  <a:pt x="582" y="234"/>
                </a:lnTo>
                <a:lnTo>
                  <a:pt x="588" y="234"/>
                </a:lnTo>
                <a:lnTo>
                  <a:pt x="594" y="234"/>
                </a:lnTo>
                <a:lnTo>
                  <a:pt x="600" y="240"/>
                </a:lnTo>
                <a:lnTo>
                  <a:pt x="606" y="240"/>
                </a:lnTo>
                <a:lnTo>
                  <a:pt x="612" y="240"/>
                </a:lnTo>
                <a:lnTo>
                  <a:pt x="618" y="240"/>
                </a:lnTo>
                <a:lnTo>
                  <a:pt x="624" y="240"/>
                </a:lnTo>
                <a:lnTo>
                  <a:pt x="630" y="240"/>
                </a:lnTo>
                <a:lnTo>
                  <a:pt x="636" y="240"/>
                </a:lnTo>
                <a:lnTo>
                  <a:pt x="642" y="240"/>
                </a:lnTo>
                <a:lnTo>
                  <a:pt x="648" y="240"/>
                </a:lnTo>
                <a:lnTo>
                  <a:pt x="654" y="240"/>
                </a:lnTo>
                <a:lnTo>
                  <a:pt x="660" y="240"/>
                </a:lnTo>
                <a:lnTo>
                  <a:pt x="666" y="240"/>
                </a:lnTo>
                <a:lnTo>
                  <a:pt x="672" y="240"/>
                </a:lnTo>
                <a:lnTo>
                  <a:pt x="678" y="240"/>
                </a:lnTo>
                <a:lnTo>
                  <a:pt x="684" y="240"/>
                </a:lnTo>
                <a:lnTo>
                  <a:pt x="690" y="240"/>
                </a:lnTo>
                <a:lnTo>
                  <a:pt x="696" y="240"/>
                </a:lnTo>
                <a:lnTo>
                  <a:pt x="702" y="240"/>
                </a:lnTo>
                <a:lnTo>
                  <a:pt x="708" y="240"/>
                </a:lnTo>
                <a:lnTo>
                  <a:pt x="714" y="240"/>
                </a:lnTo>
                <a:lnTo>
                  <a:pt x="726" y="240"/>
                </a:lnTo>
                <a:lnTo>
                  <a:pt x="732" y="240"/>
                </a:lnTo>
                <a:lnTo>
                  <a:pt x="738" y="240"/>
                </a:lnTo>
                <a:lnTo>
                  <a:pt x="744" y="240"/>
                </a:lnTo>
                <a:lnTo>
                  <a:pt x="750" y="240"/>
                </a:lnTo>
                <a:lnTo>
                  <a:pt x="756" y="240"/>
                </a:lnTo>
                <a:lnTo>
                  <a:pt x="762" y="240"/>
                </a:lnTo>
                <a:lnTo>
                  <a:pt x="768" y="240"/>
                </a:lnTo>
                <a:lnTo>
                  <a:pt x="774" y="240"/>
                </a:lnTo>
                <a:lnTo>
                  <a:pt x="780" y="240"/>
                </a:lnTo>
                <a:lnTo>
                  <a:pt x="786" y="240"/>
                </a:lnTo>
                <a:lnTo>
                  <a:pt x="792" y="234"/>
                </a:lnTo>
                <a:lnTo>
                  <a:pt x="798" y="234"/>
                </a:lnTo>
                <a:lnTo>
                  <a:pt x="804" y="234"/>
                </a:lnTo>
                <a:lnTo>
                  <a:pt x="810" y="240"/>
                </a:lnTo>
                <a:lnTo>
                  <a:pt x="816" y="240"/>
                </a:lnTo>
                <a:lnTo>
                  <a:pt x="822" y="240"/>
                </a:lnTo>
                <a:lnTo>
                  <a:pt x="828" y="240"/>
                </a:lnTo>
                <a:lnTo>
                  <a:pt x="834" y="240"/>
                </a:lnTo>
                <a:lnTo>
                  <a:pt x="840" y="240"/>
                </a:lnTo>
                <a:lnTo>
                  <a:pt x="846" y="240"/>
                </a:lnTo>
                <a:lnTo>
                  <a:pt x="852" y="240"/>
                </a:lnTo>
                <a:lnTo>
                  <a:pt x="858" y="240"/>
                </a:lnTo>
                <a:lnTo>
                  <a:pt x="864" y="240"/>
                </a:lnTo>
                <a:lnTo>
                  <a:pt x="870" y="234"/>
                </a:lnTo>
                <a:lnTo>
                  <a:pt x="876" y="240"/>
                </a:lnTo>
                <a:lnTo>
                  <a:pt x="882" y="240"/>
                </a:lnTo>
                <a:lnTo>
                  <a:pt x="888" y="234"/>
                </a:lnTo>
                <a:lnTo>
                  <a:pt x="894" y="234"/>
                </a:lnTo>
                <a:lnTo>
                  <a:pt x="900" y="234"/>
                </a:lnTo>
                <a:lnTo>
                  <a:pt x="906" y="240"/>
                </a:lnTo>
                <a:lnTo>
                  <a:pt x="912" y="228"/>
                </a:lnTo>
                <a:lnTo>
                  <a:pt x="918" y="222"/>
                </a:lnTo>
                <a:lnTo>
                  <a:pt x="924" y="228"/>
                </a:lnTo>
                <a:lnTo>
                  <a:pt x="930" y="228"/>
                </a:lnTo>
                <a:lnTo>
                  <a:pt x="936" y="192"/>
                </a:lnTo>
                <a:lnTo>
                  <a:pt x="942" y="144"/>
                </a:lnTo>
                <a:lnTo>
                  <a:pt x="948" y="84"/>
                </a:lnTo>
                <a:lnTo>
                  <a:pt x="954" y="36"/>
                </a:lnTo>
                <a:lnTo>
                  <a:pt x="960" y="6"/>
                </a:lnTo>
                <a:lnTo>
                  <a:pt x="966" y="0"/>
                </a:lnTo>
                <a:lnTo>
                  <a:pt x="972" y="18"/>
                </a:lnTo>
                <a:lnTo>
                  <a:pt x="978" y="60"/>
                </a:lnTo>
                <a:lnTo>
                  <a:pt x="984" y="120"/>
                </a:lnTo>
                <a:lnTo>
                  <a:pt x="990" y="174"/>
                </a:lnTo>
                <a:lnTo>
                  <a:pt x="996" y="216"/>
                </a:lnTo>
                <a:lnTo>
                  <a:pt x="1002" y="234"/>
                </a:lnTo>
                <a:lnTo>
                  <a:pt x="1008" y="222"/>
                </a:lnTo>
                <a:lnTo>
                  <a:pt x="1014" y="228"/>
                </a:lnTo>
                <a:lnTo>
                  <a:pt x="1020" y="234"/>
                </a:lnTo>
                <a:lnTo>
                  <a:pt x="1026" y="240"/>
                </a:lnTo>
                <a:lnTo>
                  <a:pt x="1032" y="234"/>
                </a:lnTo>
                <a:lnTo>
                  <a:pt x="1038" y="234"/>
                </a:lnTo>
                <a:lnTo>
                  <a:pt x="1044" y="240"/>
                </a:lnTo>
                <a:lnTo>
                  <a:pt x="1050" y="240"/>
                </a:lnTo>
                <a:lnTo>
                  <a:pt x="1056" y="234"/>
                </a:lnTo>
                <a:lnTo>
                  <a:pt x="1062" y="234"/>
                </a:lnTo>
                <a:lnTo>
                  <a:pt x="1068" y="240"/>
                </a:lnTo>
                <a:lnTo>
                  <a:pt x="1074" y="240"/>
                </a:lnTo>
                <a:lnTo>
                  <a:pt x="1086" y="240"/>
                </a:lnTo>
                <a:lnTo>
                  <a:pt x="1092" y="240"/>
                </a:lnTo>
                <a:lnTo>
                  <a:pt x="1098" y="240"/>
                </a:lnTo>
                <a:lnTo>
                  <a:pt x="1104" y="240"/>
                </a:lnTo>
                <a:lnTo>
                  <a:pt x="1110" y="240"/>
                </a:lnTo>
                <a:lnTo>
                  <a:pt x="1116" y="240"/>
                </a:lnTo>
                <a:lnTo>
                  <a:pt x="1122" y="240"/>
                </a:lnTo>
                <a:lnTo>
                  <a:pt x="1128" y="240"/>
                </a:lnTo>
                <a:lnTo>
                  <a:pt x="1134" y="240"/>
                </a:lnTo>
                <a:lnTo>
                  <a:pt x="1140" y="240"/>
                </a:lnTo>
                <a:lnTo>
                  <a:pt x="1146" y="234"/>
                </a:lnTo>
                <a:lnTo>
                  <a:pt x="1152" y="234"/>
                </a:lnTo>
                <a:lnTo>
                  <a:pt x="1158" y="234"/>
                </a:lnTo>
                <a:lnTo>
                  <a:pt x="1164" y="234"/>
                </a:lnTo>
                <a:lnTo>
                  <a:pt x="1170" y="240"/>
                </a:lnTo>
                <a:lnTo>
                  <a:pt x="1176" y="240"/>
                </a:lnTo>
                <a:lnTo>
                  <a:pt x="1182" y="240"/>
                </a:lnTo>
                <a:lnTo>
                  <a:pt x="1188" y="240"/>
                </a:lnTo>
                <a:lnTo>
                  <a:pt x="1194" y="240"/>
                </a:lnTo>
                <a:lnTo>
                  <a:pt x="1200" y="240"/>
                </a:lnTo>
                <a:lnTo>
                  <a:pt x="1206" y="240"/>
                </a:lnTo>
                <a:lnTo>
                  <a:pt x="1212" y="240"/>
                </a:lnTo>
                <a:lnTo>
                  <a:pt x="1218" y="240"/>
                </a:lnTo>
                <a:lnTo>
                  <a:pt x="1224" y="240"/>
                </a:lnTo>
                <a:lnTo>
                  <a:pt x="1230" y="240"/>
                </a:lnTo>
                <a:lnTo>
                  <a:pt x="1236" y="240"/>
                </a:lnTo>
                <a:lnTo>
                  <a:pt x="1242" y="234"/>
                </a:lnTo>
                <a:lnTo>
                  <a:pt x="1248" y="234"/>
                </a:lnTo>
                <a:lnTo>
                  <a:pt x="1254" y="240"/>
                </a:lnTo>
                <a:lnTo>
                  <a:pt x="1260" y="240"/>
                </a:lnTo>
                <a:lnTo>
                  <a:pt x="1266" y="240"/>
                </a:lnTo>
                <a:lnTo>
                  <a:pt x="1272" y="240"/>
                </a:lnTo>
                <a:lnTo>
                  <a:pt x="1278" y="240"/>
                </a:lnTo>
                <a:lnTo>
                  <a:pt x="1284" y="234"/>
                </a:lnTo>
                <a:lnTo>
                  <a:pt x="1290" y="234"/>
                </a:lnTo>
                <a:lnTo>
                  <a:pt x="1296" y="234"/>
                </a:lnTo>
                <a:lnTo>
                  <a:pt x="1302" y="234"/>
                </a:lnTo>
                <a:lnTo>
                  <a:pt x="1308" y="222"/>
                </a:lnTo>
                <a:lnTo>
                  <a:pt x="1314" y="204"/>
                </a:lnTo>
                <a:lnTo>
                  <a:pt x="1320" y="186"/>
                </a:lnTo>
                <a:lnTo>
                  <a:pt x="1326" y="162"/>
                </a:lnTo>
                <a:lnTo>
                  <a:pt x="1332" y="150"/>
                </a:lnTo>
                <a:lnTo>
                  <a:pt x="1338" y="144"/>
                </a:lnTo>
                <a:lnTo>
                  <a:pt x="1344" y="150"/>
                </a:lnTo>
                <a:lnTo>
                  <a:pt x="1350" y="168"/>
                </a:lnTo>
                <a:lnTo>
                  <a:pt x="1356" y="186"/>
                </a:lnTo>
                <a:lnTo>
                  <a:pt x="1362" y="210"/>
                </a:lnTo>
                <a:lnTo>
                  <a:pt x="1368" y="228"/>
                </a:lnTo>
                <a:lnTo>
                  <a:pt x="1374" y="240"/>
                </a:lnTo>
                <a:lnTo>
                  <a:pt x="1380" y="234"/>
                </a:lnTo>
                <a:lnTo>
                  <a:pt x="1392" y="234"/>
                </a:lnTo>
                <a:lnTo>
                  <a:pt x="1398" y="240"/>
                </a:lnTo>
                <a:lnTo>
                  <a:pt x="1404" y="240"/>
                </a:lnTo>
                <a:lnTo>
                  <a:pt x="1410" y="240"/>
                </a:lnTo>
                <a:lnTo>
                  <a:pt x="1416" y="240"/>
                </a:lnTo>
                <a:lnTo>
                  <a:pt x="1422" y="240"/>
                </a:lnTo>
                <a:lnTo>
                  <a:pt x="1428" y="240"/>
                </a:lnTo>
                <a:lnTo>
                  <a:pt x="1434" y="240"/>
                </a:lnTo>
                <a:lnTo>
                  <a:pt x="1440" y="240"/>
                </a:lnTo>
                <a:lnTo>
                  <a:pt x="1446" y="240"/>
                </a:lnTo>
                <a:lnTo>
                  <a:pt x="1452" y="240"/>
                </a:lnTo>
                <a:lnTo>
                  <a:pt x="1458" y="234"/>
                </a:lnTo>
                <a:lnTo>
                  <a:pt x="1464" y="234"/>
                </a:lnTo>
                <a:lnTo>
                  <a:pt x="1470" y="240"/>
                </a:lnTo>
                <a:lnTo>
                  <a:pt x="1476" y="240"/>
                </a:lnTo>
                <a:lnTo>
                  <a:pt x="1482" y="240"/>
                </a:lnTo>
                <a:lnTo>
                  <a:pt x="1488" y="240"/>
                </a:lnTo>
                <a:lnTo>
                  <a:pt x="1494" y="240"/>
                </a:lnTo>
                <a:lnTo>
                  <a:pt x="1500" y="240"/>
                </a:lnTo>
                <a:lnTo>
                  <a:pt x="1506" y="240"/>
                </a:lnTo>
                <a:lnTo>
                  <a:pt x="1512" y="240"/>
                </a:lnTo>
                <a:lnTo>
                  <a:pt x="1518" y="240"/>
                </a:lnTo>
                <a:lnTo>
                  <a:pt x="1524" y="240"/>
                </a:lnTo>
                <a:lnTo>
                  <a:pt x="1530" y="240"/>
                </a:lnTo>
                <a:lnTo>
                  <a:pt x="1536" y="240"/>
                </a:lnTo>
                <a:lnTo>
                  <a:pt x="1542" y="240"/>
                </a:lnTo>
                <a:lnTo>
                  <a:pt x="1548" y="240"/>
                </a:lnTo>
                <a:lnTo>
                  <a:pt x="1554" y="240"/>
                </a:lnTo>
                <a:lnTo>
                  <a:pt x="1560" y="234"/>
                </a:lnTo>
                <a:lnTo>
                  <a:pt x="1566" y="234"/>
                </a:lnTo>
                <a:lnTo>
                  <a:pt x="1572" y="234"/>
                </a:lnTo>
                <a:lnTo>
                  <a:pt x="1578" y="234"/>
                </a:lnTo>
                <a:lnTo>
                  <a:pt x="1584" y="234"/>
                </a:lnTo>
                <a:lnTo>
                  <a:pt x="1590" y="234"/>
                </a:lnTo>
                <a:lnTo>
                  <a:pt x="1596" y="234"/>
                </a:lnTo>
                <a:lnTo>
                  <a:pt x="1602" y="234"/>
                </a:lnTo>
                <a:lnTo>
                  <a:pt x="1608" y="234"/>
                </a:lnTo>
                <a:lnTo>
                  <a:pt x="1614" y="234"/>
                </a:lnTo>
                <a:lnTo>
                  <a:pt x="1620" y="234"/>
                </a:lnTo>
                <a:lnTo>
                  <a:pt x="1626" y="240"/>
                </a:lnTo>
                <a:lnTo>
                  <a:pt x="1632" y="240"/>
                </a:lnTo>
                <a:lnTo>
                  <a:pt x="1638" y="240"/>
                </a:lnTo>
                <a:lnTo>
                  <a:pt x="1644" y="240"/>
                </a:lnTo>
                <a:lnTo>
                  <a:pt x="1650" y="240"/>
                </a:lnTo>
                <a:lnTo>
                  <a:pt x="1656" y="240"/>
                </a:lnTo>
                <a:lnTo>
                  <a:pt x="1668" y="240"/>
                </a:lnTo>
                <a:lnTo>
                  <a:pt x="1674" y="240"/>
                </a:lnTo>
                <a:lnTo>
                  <a:pt x="1680" y="240"/>
                </a:lnTo>
                <a:lnTo>
                  <a:pt x="1686" y="234"/>
                </a:lnTo>
                <a:lnTo>
                  <a:pt x="1692" y="234"/>
                </a:lnTo>
                <a:lnTo>
                  <a:pt x="1698" y="228"/>
                </a:lnTo>
                <a:lnTo>
                  <a:pt x="1704" y="222"/>
                </a:lnTo>
                <a:lnTo>
                  <a:pt x="1710" y="222"/>
                </a:lnTo>
                <a:lnTo>
                  <a:pt x="1716" y="216"/>
                </a:lnTo>
                <a:lnTo>
                  <a:pt x="1722" y="222"/>
                </a:lnTo>
                <a:lnTo>
                  <a:pt x="1728" y="222"/>
                </a:lnTo>
                <a:lnTo>
                  <a:pt x="1734" y="228"/>
                </a:lnTo>
                <a:lnTo>
                  <a:pt x="1740" y="234"/>
                </a:lnTo>
                <a:lnTo>
                  <a:pt x="1746" y="234"/>
                </a:lnTo>
                <a:lnTo>
                  <a:pt x="1752" y="240"/>
                </a:lnTo>
                <a:lnTo>
                  <a:pt x="1758" y="240"/>
                </a:lnTo>
                <a:lnTo>
                  <a:pt x="1764" y="240"/>
                </a:lnTo>
                <a:lnTo>
                  <a:pt x="1770" y="240"/>
                </a:lnTo>
                <a:lnTo>
                  <a:pt x="1776" y="240"/>
                </a:lnTo>
                <a:lnTo>
                  <a:pt x="1782" y="240"/>
                </a:lnTo>
                <a:lnTo>
                  <a:pt x="1788" y="240"/>
                </a:lnTo>
                <a:lnTo>
                  <a:pt x="1794" y="240"/>
                </a:lnTo>
                <a:lnTo>
                  <a:pt x="1800" y="240"/>
                </a:lnTo>
                <a:lnTo>
                  <a:pt x="1806" y="240"/>
                </a:lnTo>
                <a:lnTo>
                  <a:pt x="1812" y="240"/>
                </a:lnTo>
                <a:lnTo>
                  <a:pt x="1818" y="240"/>
                </a:lnTo>
                <a:lnTo>
                  <a:pt x="1824" y="240"/>
                </a:lnTo>
                <a:lnTo>
                  <a:pt x="1830" y="240"/>
                </a:lnTo>
                <a:lnTo>
                  <a:pt x="1836" y="240"/>
                </a:lnTo>
                <a:lnTo>
                  <a:pt x="1842" y="240"/>
                </a:lnTo>
                <a:lnTo>
                  <a:pt x="1848" y="240"/>
                </a:lnTo>
                <a:lnTo>
                  <a:pt x="1854" y="240"/>
                </a:lnTo>
                <a:lnTo>
                  <a:pt x="1860" y="240"/>
                </a:lnTo>
                <a:lnTo>
                  <a:pt x="1866" y="240"/>
                </a:lnTo>
                <a:lnTo>
                  <a:pt x="1872" y="240"/>
                </a:lnTo>
                <a:lnTo>
                  <a:pt x="1878" y="240"/>
                </a:lnTo>
                <a:lnTo>
                  <a:pt x="1884" y="240"/>
                </a:lnTo>
                <a:lnTo>
                  <a:pt x="1890" y="240"/>
                </a:lnTo>
                <a:lnTo>
                  <a:pt x="1896" y="240"/>
                </a:lnTo>
                <a:lnTo>
                  <a:pt x="1902" y="240"/>
                </a:lnTo>
                <a:lnTo>
                  <a:pt x="1914" y="240"/>
                </a:lnTo>
                <a:lnTo>
                  <a:pt x="1920" y="240"/>
                </a:lnTo>
                <a:lnTo>
                  <a:pt x="1926" y="240"/>
                </a:lnTo>
                <a:lnTo>
                  <a:pt x="1932" y="240"/>
                </a:lnTo>
                <a:lnTo>
                  <a:pt x="1938" y="240"/>
                </a:lnTo>
                <a:lnTo>
                  <a:pt x="1944" y="240"/>
                </a:lnTo>
                <a:lnTo>
                  <a:pt x="1950" y="240"/>
                </a:lnTo>
                <a:lnTo>
                  <a:pt x="1956" y="240"/>
                </a:lnTo>
                <a:lnTo>
                  <a:pt x="1962" y="240"/>
                </a:lnTo>
                <a:lnTo>
                  <a:pt x="1968" y="240"/>
                </a:lnTo>
                <a:lnTo>
                  <a:pt x="1974" y="240"/>
                </a:lnTo>
                <a:lnTo>
                  <a:pt x="1980" y="240"/>
                </a:lnTo>
                <a:lnTo>
                  <a:pt x="1986" y="240"/>
                </a:lnTo>
                <a:lnTo>
                  <a:pt x="1992" y="240"/>
                </a:lnTo>
                <a:lnTo>
                  <a:pt x="1998" y="240"/>
                </a:lnTo>
                <a:lnTo>
                  <a:pt x="2004" y="240"/>
                </a:lnTo>
                <a:lnTo>
                  <a:pt x="2010" y="240"/>
                </a:lnTo>
                <a:lnTo>
                  <a:pt x="2016" y="240"/>
                </a:lnTo>
                <a:lnTo>
                  <a:pt x="2022" y="240"/>
                </a:lnTo>
                <a:lnTo>
                  <a:pt x="2028" y="240"/>
                </a:lnTo>
                <a:lnTo>
                  <a:pt x="2034" y="240"/>
                </a:lnTo>
                <a:lnTo>
                  <a:pt x="2040" y="240"/>
                </a:lnTo>
                <a:lnTo>
                  <a:pt x="2046" y="240"/>
                </a:lnTo>
                <a:lnTo>
                  <a:pt x="2052" y="240"/>
                </a:lnTo>
                <a:lnTo>
                  <a:pt x="2058" y="234"/>
                </a:lnTo>
                <a:lnTo>
                  <a:pt x="2064" y="234"/>
                </a:lnTo>
                <a:lnTo>
                  <a:pt x="2070" y="234"/>
                </a:lnTo>
                <a:lnTo>
                  <a:pt x="2076" y="234"/>
                </a:lnTo>
                <a:lnTo>
                  <a:pt x="2082" y="234"/>
                </a:lnTo>
                <a:lnTo>
                  <a:pt x="2088" y="234"/>
                </a:lnTo>
                <a:lnTo>
                  <a:pt x="2094" y="234"/>
                </a:lnTo>
                <a:lnTo>
                  <a:pt x="2100" y="234"/>
                </a:lnTo>
                <a:lnTo>
                  <a:pt x="2106" y="234"/>
                </a:lnTo>
                <a:lnTo>
                  <a:pt x="2112" y="234"/>
                </a:lnTo>
                <a:lnTo>
                  <a:pt x="2118" y="234"/>
                </a:lnTo>
                <a:lnTo>
                  <a:pt x="2124" y="240"/>
                </a:lnTo>
                <a:lnTo>
                  <a:pt x="2130" y="240"/>
                </a:lnTo>
                <a:lnTo>
                  <a:pt x="2142" y="240"/>
                </a:lnTo>
                <a:lnTo>
                  <a:pt x="2148" y="240"/>
                </a:lnTo>
                <a:lnTo>
                  <a:pt x="2154" y="240"/>
                </a:lnTo>
                <a:lnTo>
                  <a:pt x="2160" y="240"/>
                </a:lnTo>
                <a:lnTo>
                  <a:pt x="2166" y="240"/>
                </a:lnTo>
                <a:lnTo>
                  <a:pt x="2172" y="240"/>
                </a:lnTo>
                <a:lnTo>
                  <a:pt x="2178" y="240"/>
                </a:lnTo>
                <a:lnTo>
                  <a:pt x="2184" y="240"/>
                </a:lnTo>
                <a:lnTo>
                  <a:pt x="2190" y="240"/>
                </a:lnTo>
                <a:lnTo>
                  <a:pt x="2196" y="240"/>
                </a:lnTo>
                <a:lnTo>
                  <a:pt x="2202" y="240"/>
                </a:lnTo>
                <a:lnTo>
                  <a:pt x="2208" y="240"/>
                </a:lnTo>
                <a:lnTo>
                  <a:pt x="2214" y="240"/>
                </a:lnTo>
                <a:lnTo>
                  <a:pt x="2220" y="240"/>
                </a:lnTo>
                <a:lnTo>
                  <a:pt x="2226" y="240"/>
                </a:lnTo>
                <a:lnTo>
                  <a:pt x="2232" y="240"/>
                </a:lnTo>
                <a:lnTo>
                  <a:pt x="2238" y="240"/>
                </a:lnTo>
                <a:lnTo>
                  <a:pt x="2244" y="240"/>
                </a:lnTo>
                <a:lnTo>
                  <a:pt x="2250" y="240"/>
                </a:lnTo>
                <a:lnTo>
                  <a:pt x="2256" y="234"/>
                </a:lnTo>
                <a:lnTo>
                  <a:pt x="2262" y="234"/>
                </a:lnTo>
                <a:lnTo>
                  <a:pt x="2268" y="240"/>
                </a:lnTo>
                <a:lnTo>
                  <a:pt x="2274" y="240"/>
                </a:lnTo>
                <a:lnTo>
                  <a:pt x="2280" y="240"/>
                </a:lnTo>
                <a:lnTo>
                  <a:pt x="2286" y="240"/>
                </a:lnTo>
                <a:lnTo>
                  <a:pt x="2292" y="240"/>
                </a:lnTo>
                <a:lnTo>
                  <a:pt x="2298" y="240"/>
                </a:lnTo>
                <a:lnTo>
                  <a:pt x="2304" y="240"/>
                </a:lnTo>
                <a:lnTo>
                  <a:pt x="2310" y="240"/>
                </a:lnTo>
                <a:lnTo>
                  <a:pt x="2316" y="240"/>
                </a:lnTo>
                <a:lnTo>
                  <a:pt x="2322" y="240"/>
                </a:lnTo>
                <a:lnTo>
                  <a:pt x="2328" y="240"/>
                </a:lnTo>
                <a:lnTo>
                  <a:pt x="2334" y="240"/>
                </a:lnTo>
                <a:lnTo>
                  <a:pt x="2340" y="240"/>
                </a:lnTo>
                <a:lnTo>
                  <a:pt x="2346" y="240"/>
                </a:lnTo>
                <a:lnTo>
                  <a:pt x="2358" y="234"/>
                </a:lnTo>
                <a:lnTo>
                  <a:pt x="2364" y="234"/>
                </a:lnTo>
                <a:lnTo>
                  <a:pt x="2370" y="234"/>
                </a:lnTo>
                <a:lnTo>
                  <a:pt x="2376" y="234"/>
                </a:lnTo>
                <a:lnTo>
                  <a:pt x="2382" y="234"/>
                </a:lnTo>
                <a:lnTo>
                  <a:pt x="2388" y="240"/>
                </a:lnTo>
                <a:lnTo>
                  <a:pt x="2394" y="240"/>
                </a:lnTo>
                <a:lnTo>
                  <a:pt x="2400" y="240"/>
                </a:lnTo>
                <a:lnTo>
                  <a:pt x="2406" y="240"/>
                </a:lnTo>
                <a:lnTo>
                  <a:pt x="2412" y="240"/>
                </a:lnTo>
                <a:lnTo>
                  <a:pt x="2418" y="240"/>
                </a:lnTo>
                <a:lnTo>
                  <a:pt x="2424" y="234"/>
                </a:lnTo>
                <a:lnTo>
                  <a:pt x="2430" y="234"/>
                </a:lnTo>
                <a:lnTo>
                  <a:pt x="2436" y="234"/>
                </a:lnTo>
                <a:lnTo>
                  <a:pt x="2442" y="234"/>
                </a:lnTo>
                <a:lnTo>
                  <a:pt x="2448" y="234"/>
                </a:lnTo>
                <a:lnTo>
                  <a:pt x="2454" y="234"/>
                </a:lnTo>
                <a:lnTo>
                  <a:pt x="2460" y="234"/>
                </a:lnTo>
                <a:lnTo>
                  <a:pt x="2466" y="234"/>
                </a:lnTo>
                <a:lnTo>
                  <a:pt x="2472" y="240"/>
                </a:lnTo>
                <a:lnTo>
                  <a:pt x="2478" y="240"/>
                </a:lnTo>
                <a:lnTo>
                  <a:pt x="2484" y="240"/>
                </a:lnTo>
                <a:lnTo>
                  <a:pt x="2490" y="240"/>
                </a:lnTo>
                <a:lnTo>
                  <a:pt x="2496" y="240"/>
                </a:lnTo>
                <a:lnTo>
                  <a:pt x="2502" y="240"/>
                </a:lnTo>
                <a:lnTo>
                  <a:pt x="2508" y="240"/>
                </a:lnTo>
                <a:lnTo>
                  <a:pt x="2514" y="240"/>
                </a:lnTo>
                <a:lnTo>
                  <a:pt x="2520" y="240"/>
                </a:lnTo>
                <a:lnTo>
                  <a:pt x="2526" y="240"/>
                </a:lnTo>
                <a:lnTo>
                  <a:pt x="2532" y="240"/>
                </a:lnTo>
                <a:lnTo>
                  <a:pt x="2538" y="240"/>
                </a:lnTo>
                <a:lnTo>
                  <a:pt x="2544" y="240"/>
                </a:lnTo>
                <a:lnTo>
                  <a:pt x="2556" y="240"/>
                </a:lnTo>
                <a:lnTo>
                  <a:pt x="2562" y="240"/>
                </a:lnTo>
                <a:lnTo>
                  <a:pt x="2568" y="240"/>
                </a:lnTo>
                <a:lnTo>
                  <a:pt x="2574" y="240"/>
                </a:lnTo>
                <a:lnTo>
                  <a:pt x="2580" y="240"/>
                </a:lnTo>
                <a:lnTo>
                  <a:pt x="2586" y="240"/>
                </a:lnTo>
                <a:lnTo>
                  <a:pt x="2592" y="240"/>
                </a:lnTo>
                <a:lnTo>
                  <a:pt x="2598" y="240"/>
                </a:lnTo>
                <a:lnTo>
                  <a:pt x="2604" y="240"/>
                </a:lnTo>
                <a:lnTo>
                  <a:pt x="2610" y="240"/>
                </a:lnTo>
                <a:lnTo>
                  <a:pt x="2616" y="240"/>
                </a:lnTo>
                <a:lnTo>
                  <a:pt x="2622" y="240"/>
                </a:lnTo>
                <a:lnTo>
                  <a:pt x="2628" y="240"/>
                </a:lnTo>
                <a:lnTo>
                  <a:pt x="2634" y="234"/>
                </a:lnTo>
                <a:lnTo>
                  <a:pt x="2640" y="234"/>
                </a:lnTo>
                <a:lnTo>
                  <a:pt x="2646" y="234"/>
                </a:lnTo>
                <a:lnTo>
                  <a:pt x="2652" y="234"/>
                </a:lnTo>
                <a:lnTo>
                  <a:pt x="2658" y="234"/>
                </a:lnTo>
                <a:lnTo>
                  <a:pt x="2664" y="234"/>
                </a:lnTo>
                <a:lnTo>
                  <a:pt x="2670" y="234"/>
                </a:lnTo>
                <a:lnTo>
                  <a:pt x="2676" y="240"/>
                </a:lnTo>
                <a:lnTo>
                  <a:pt x="2682" y="240"/>
                </a:lnTo>
                <a:lnTo>
                  <a:pt x="2688" y="240"/>
                </a:lnTo>
                <a:lnTo>
                  <a:pt x="2694" y="240"/>
                </a:lnTo>
                <a:lnTo>
                  <a:pt x="2700" y="240"/>
                </a:lnTo>
                <a:lnTo>
                  <a:pt x="2706" y="240"/>
                </a:lnTo>
                <a:lnTo>
                  <a:pt x="2712" y="240"/>
                </a:lnTo>
                <a:lnTo>
                  <a:pt x="2718" y="240"/>
                </a:lnTo>
                <a:lnTo>
                  <a:pt x="2724" y="240"/>
                </a:lnTo>
                <a:lnTo>
                  <a:pt x="2730" y="240"/>
                </a:lnTo>
                <a:lnTo>
                  <a:pt x="2736" y="240"/>
                </a:lnTo>
                <a:lnTo>
                  <a:pt x="2748" y="240"/>
                </a:lnTo>
                <a:lnTo>
                  <a:pt x="2754" y="240"/>
                </a:lnTo>
                <a:lnTo>
                  <a:pt x="2760" y="240"/>
                </a:lnTo>
                <a:lnTo>
                  <a:pt x="2766" y="240"/>
                </a:lnTo>
                <a:lnTo>
                  <a:pt x="2772" y="240"/>
                </a:lnTo>
                <a:lnTo>
                  <a:pt x="2778" y="24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Line 230"/>
          <p:cNvSpPr>
            <a:spLocks noChangeShapeType="1"/>
          </p:cNvSpPr>
          <p:nvPr/>
        </p:nvSpPr>
        <p:spPr bwMode="auto">
          <a:xfrm flipV="1">
            <a:off x="6010275" y="3921125"/>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31"/>
          <p:cNvSpPr>
            <a:spLocks/>
          </p:cNvSpPr>
          <p:nvPr/>
        </p:nvSpPr>
        <p:spPr bwMode="auto">
          <a:xfrm>
            <a:off x="5991225" y="3921125"/>
            <a:ext cx="19050" cy="9525"/>
          </a:xfrm>
          <a:custGeom>
            <a:avLst/>
            <a:gdLst/>
            <a:ahLst/>
            <a:cxnLst>
              <a:cxn ang="0">
                <a:pos x="2" y="0"/>
              </a:cxn>
              <a:cxn ang="0">
                <a:pos x="2" y="1"/>
              </a:cxn>
              <a:cxn ang="0">
                <a:pos x="0" y="1"/>
              </a:cxn>
              <a:cxn ang="0">
                <a:pos x="0" y="1"/>
              </a:cxn>
            </a:cxnLst>
            <a:rect l="0" t="0" r="r" b="b"/>
            <a:pathLst>
              <a:path w="2" h="1">
                <a:moveTo>
                  <a:pt x="2" y="0"/>
                </a:moveTo>
                <a:lnTo>
                  <a:pt x="2" y="1"/>
                </a:lnTo>
                <a:lnTo>
                  <a:pt x="0" y="1"/>
                </a:lnTo>
                <a:lnTo>
                  <a:pt x="0" y="1"/>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233"/>
          <p:cNvSpPr>
            <a:spLocks/>
          </p:cNvSpPr>
          <p:nvPr/>
        </p:nvSpPr>
        <p:spPr bwMode="auto">
          <a:xfrm>
            <a:off x="6029325" y="3902075"/>
            <a:ext cx="19050" cy="28575"/>
          </a:xfrm>
          <a:custGeom>
            <a:avLst/>
            <a:gdLst/>
            <a:ahLst/>
            <a:cxnLst>
              <a:cxn ang="0">
                <a:pos x="2" y="0"/>
              </a:cxn>
              <a:cxn ang="0">
                <a:pos x="2" y="3"/>
              </a:cxn>
              <a:cxn ang="0">
                <a:pos x="0" y="3"/>
              </a:cxn>
              <a:cxn ang="0">
                <a:pos x="0" y="3"/>
              </a:cxn>
            </a:cxnLst>
            <a:rect l="0" t="0" r="r" b="b"/>
            <a:pathLst>
              <a:path w="2" h="3">
                <a:moveTo>
                  <a:pt x="2" y="0"/>
                </a:moveTo>
                <a:lnTo>
                  <a:pt x="2" y="3"/>
                </a:lnTo>
                <a:lnTo>
                  <a:pt x="0" y="3"/>
                </a:lnTo>
                <a:lnTo>
                  <a:pt x="0" y="3"/>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Line 236"/>
          <p:cNvSpPr>
            <a:spLocks noChangeShapeType="1"/>
          </p:cNvSpPr>
          <p:nvPr/>
        </p:nvSpPr>
        <p:spPr bwMode="auto">
          <a:xfrm flipV="1">
            <a:off x="6200775" y="3902075"/>
            <a:ext cx="1588" cy="285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237"/>
          <p:cNvSpPr>
            <a:spLocks/>
          </p:cNvSpPr>
          <p:nvPr/>
        </p:nvSpPr>
        <p:spPr bwMode="auto">
          <a:xfrm>
            <a:off x="6191250" y="3902075"/>
            <a:ext cx="19050" cy="28575"/>
          </a:xfrm>
          <a:custGeom>
            <a:avLst/>
            <a:gdLst/>
            <a:ahLst/>
            <a:cxnLst>
              <a:cxn ang="0">
                <a:pos x="2" y="2"/>
              </a:cxn>
              <a:cxn ang="0">
                <a:pos x="2" y="3"/>
              </a:cxn>
              <a:cxn ang="0">
                <a:pos x="0" y="3"/>
              </a:cxn>
              <a:cxn ang="0">
                <a:pos x="0" y="0"/>
              </a:cxn>
            </a:cxnLst>
            <a:rect l="0" t="0" r="r" b="b"/>
            <a:pathLst>
              <a:path w="2" h="3">
                <a:moveTo>
                  <a:pt x="2" y="2"/>
                </a:moveTo>
                <a:lnTo>
                  <a:pt x="2" y="3"/>
                </a:lnTo>
                <a:lnTo>
                  <a:pt x="0" y="3"/>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Line 238"/>
          <p:cNvSpPr>
            <a:spLocks noChangeShapeType="1"/>
          </p:cNvSpPr>
          <p:nvPr/>
        </p:nvSpPr>
        <p:spPr bwMode="auto">
          <a:xfrm flipV="1">
            <a:off x="6238875" y="3921125"/>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239"/>
          <p:cNvSpPr>
            <a:spLocks/>
          </p:cNvSpPr>
          <p:nvPr/>
        </p:nvSpPr>
        <p:spPr bwMode="auto">
          <a:xfrm>
            <a:off x="6229350" y="3921125"/>
            <a:ext cx="209550" cy="9525"/>
          </a:xfrm>
          <a:custGeom>
            <a:avLst/>
            <a:gdLst/>
            <a:ahLst/>
            <a:cxnLst>
              <a:cxn ang="0">
                <a:pos x="22" y="0"/>
              </a:cxn>
              <a:cxn ang="0">
                <a:pos x="22" y="1"/>
              </a:cxn>
              <a:cxn ang="0">
                <a:pos x="0" y="1"/>
              </a:cxn>
              <a:cxn ang="0">
                <a:pos x="0" y="0"/>
              </a:cxn>
            </a:cxnLst>
            <a:rect l="0" t="0" r="r" b="b"/>
            <a:pathLst>
              <a:path w="22" h="1">
                <a:moveTo>
                  <a:pt x="22" y="0"/>
                </a:moveTo>
                <a:lnTo>
                  <a:pt x="22" y="1"/>
                </a:lnTo>
                <a:lnTo>
                  <a:pt x="0" y="1"/>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Rectangle 245"/>
          <p:cNvSpPr>
            <a:spLocks noChangeArrowheads="1"/>
          </p:cNvSpPr>
          <p:nvPr/>
        </p:nvSpPr>
        <p:spPr bwMode="auto">
          <a:xfrm>
            <a:off x="5891213" y="342582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609.2811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9" name="Rectangle 246"/>
          <p:cNvSpPr>
            <a:spLocks noChangeArrowheads="1"/>
          </p:cNvSpPr>
          <p:nvPr/>
        </p:nvSpPr>
        <p:spPr bwMode="auto">
          <a:xfrm>
            <a:off x="6481763" y="3663950"/>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610.2840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0" name="Rectangle 247"/>
          <p:cNvSpPr>
            <a:spLocks noChangeArrowheads="1"/>
          </p:cNvSpPr>
          <p:nvPr/>
        </p:nvSpPr>
        <p:spPr bwMode="auto">
          <a:xfrm>
            <a:off x="7081838" y="3778250"/>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611.2865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3" name="Line 281"/>
          <p:cNvSpPr>
            <a:spLocks noChangeShapeType="1"/>
          </p:cNvSpPr>
          <p:nvPr/>
        </p:nvSpPr>
        <p:spPr bwMode="auto">
          <a:xfrm>
            <a:off x="46482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Line 282"/>
          <p:cNvSpPr>
            <a:spLocks noChangeShapeType="1"/>
          </p:cNvSpPr>
          <p:nvPr/>
        </p:nvSpPr>
        <p:spPr bwMode="auto">
          <a:xfrm>
            <a:off x="47720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Rectangle 283"/>
          <p:cNvSpPr>
            <a:spLocks noChangeArrowheads="1"/>
          </p:cNvSpPr>
          <p:nvPr/>
        </p:nvSpPr>
        <p:spPr bwMode="auto">
          <a:xfrm>
            <a:off x="46577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Line 284"/>
          <p:cNvSpPr>
            <a:spLocks noChangeShapeType="1"/>
          </p:cNvSpPr>
          <p:nvPr/>
        </p:nvSpPr>
        <p:spPr bwMode="auto">
          <a:xfrm>
            <a:off x="48863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Line 285"/>
          <p:cNvSpPr>
            <a:spLocks noChangeShapeType="1"/>
          </p:cNvSpPr>
          <p:nvPr/>
        </p:nvSpPr>
        <p:spPr bwMode="auto">
          <a:xfrm>
            <a:off x="5010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Line 286"/>
          <p:cNvSpPr>
            <a:spLocks noChangeShapeType="1"/>
          </p:cNvSpPr>
          <p:nvPr/>
        </p:nvSpPr>
        <p:spPr bwMode="auto">
          <a:xfrm>
            <a:off x="5124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Line 287"/>
          <p:cNvSpPr>
            <a:spLocks noChangeShapeType="1"/>
          </p:cNvSpPr>
          <p:nvPr/>
        </p:nvSpPr>
        <p:spPr bwMode="auto">
          <a:xfrm>
            <a:off x="5248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Line 288"/>
          <p:cNvSpPr>
            <a:spLocks noChangeShapeType="1"/>
          </p:cNvSpPr>
          <p:nvPr/>
        </p:nvSpPr>
        <p:spPr bwMode="auto">
          <a:xfrm>
            <a:off x="53625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Rectangle 289"/>
          <p:cNvSpPr>
            <a:spLocks noChangeArrowheads="1"/>
          </p:cNvSpPr>
          <p:nvPr/>
        </p:nvSpPr>
        <p:spPr bwMode="auto">
          <a:xfrm>
            <a:off x="52482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2" name="Line 290"/>
          <p:cNvSpPr>
            <a:spLocks noChangeShapeType="1"/>
          </p:cNvSpPr>
          <p:nvPr/>
        </p:nvSpPr>
        <p:spPr bwMode="auto">
          <a:xfrm>
            <a:off x="54768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Line 291"/>
          <p:cNvSpPr>
            <a:spLocks noChangeShapeType="1"/>
          </p:cNvSpPr>
          <p:nvPr/>
        </p:nvSpPr>
        <p:spPr bwMode="auto">
          <a:xfrm>
            <a:off x="56007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Line 292"/>
          <p:cNvSpPr>
            <a:spLocks noChangeShapeType="1"/>
          </p:cNvSpPr>
          <p:nvPr/>
        </p:nvSpPr>
        <p:spPr bwMode="auto">
          <a:xfrm>
            <a:off x="57150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Line 293"/>
          <p:cNvSpPr>
            <a:spLocks noChangeShapeType="1"/>
          </p:cNvSpPr>
          <p:nvPr/>
        </p:nvSpPr>
        <p:spPr bwMode="auto">
          <a:xfrm>
            <a:off x="58388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Line 294"/>
          <p:cNvSpPr>
            <a:spLocks noChangeShapeType="1"/>
          </p:cNvSpPr>
          <p:nvPr/>
        </p:nvSpPr>
        <p:spPr bwMode="auto">
          <a:xfrm>
            <a:off x="59531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Rectangle 295"/>
          <p:cNvSpPr>
            <a:spLocks noChangeArrowheads="1"/>
          </p:cNvSpPr>
          <p:nvPr/>
        </p:nvSpPr>
        <p:spPr bwMode="auto">
          <a:xfrm>
            <a:off x="58388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Line 296"/>
          <p:cNvSpPr>
            <a:spLocks noChangeShapeType="1"/>
          </p:cNvSpPr>
          <p:nvPr/>
        </p:nvSpPr>
        <p:spPr bwMode="auto">
          <a:xfrm>
            <a:off x="60674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Line 297"/>
          <p:cNvSpPr>
            <a:spLocks noChangeShapeType="1"/>
          </p:cNvSpPr>
          <p:nvPr/>
        </p:nvSpPr>
        <p:spPr bwMode="auto">
          <a:xfrm>
            <a:off x="61912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Line 298"/>
          <p:cNvSpPr>
            <a:spLocks noChangeShapeType="1"/>
          </p:cNvSpPr>
          <p:nvPr/>
        </p:nvSpPr>
        <p:spPr bwMode="auto">
          <a:xfrm>
            <a:off x="63055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Line 299"/>
          <p:cNvSpPr>
            <a:spLocks noChangeShapeType="1"/>
          </p:cNvSpPr>
          <p:nvPr/>
        </p:nvSpPr>
        <p:spPr bwMode="auto">
          <a:xfrm>
            <a:off x="64293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Line 300"/>
          <p:cNvSpPr>
            <a:spLocks noChangeShapeType="1"/>
          </p:cNvSpPr>
          <p:nvPr/>
        </p:nvSpPr>
        <p:spPr bwMode="auto">
          <a:xfrm>
            <a:off x="65436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Rectangle 301"/>
          <p:cNvSpPr>
            <a:spLocks noChangeArrowheads="1"/>
          </p:cNvSpPr>
          <p:nvPr/>
        </p:nvSpPr>
        <p:spPr bwMode="auto">
          <a:xfrm>
            <a:off x="64293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4" name="Line 302"/>
          <p:cNvSpPr>
            <a:spLocks noChangeShapeType="1"/>
          </p:cNvSpPr>
          <p:nvPr/>
        </p:nvSpPr>
        <p:spPr bwMode="auto">
          <a:xfrm>
            <a:off x="66675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Line 303"/>
          <p:cNvSpPr>
            <a:spLocks noChangeShapeType="1"/>
          </p:cNvSpPr>
          <p:nvPr/>
        </p:nvSpPr>
        <p:spPr bwMode="auto">
          <a:xfrm>
            <a:off x="67818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Line 304"/>
          <p:cNvSpPr>
            <a:spLocks noChangeShapeType="1"/>
          </p:cNvSpPr>
          <p:nvPr/>
        </p:nvSpPr>
        <p:spPr bwMode="auto">
          <a:xfrm>
            <a:off x="68961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Line 305"/>
          <p:cNvSpPr>
            <a:spLocks noChangeShapeType="1"/>
          </p:cNvSpPr>
          <p:nvPr/>
        </p:nvSpPr>
        <p:spPr bwMode="auto">
          <a:xfrm>
            <a:off x="70199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 name="Line 306"/>
          <p:cNvSpPr>
            <a:spLocks noChangeShapeType="1"/>
          </p:cNvSpPr>
          <p:nvPr/>
        </p:nvSpPr>
        <p:spPr bwMode="auto">
          <a:xfrm>
            <a:off x="71342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 name="Rectangle 307"/>
          <p:cNvSpPr>
            <a:spLocks noChangeArrowheads="1"/>
          </p:cNvSpPr>
          <p:nvPr/>
        </p:nvSpPr>
        <p:spPr bwMode="auto">
          <a:xfrm>
            <a:off x="70199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5" name="Line 308"/>
          <p:cNvSpPr>
            <a:spLocks noChangeShapeType="1"/>
          </p:cNvSpPr>
          <p:nvPr/>
        </p:nvSpPr>
        <p:spPr bwMode="auto">
          <a:xfrm>
            <a:off x="72580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 name="Line 309"/>
          <p:cNvSpPr>
            <a:spLocks noChangeShapeType="1"/>
          </p:cNvSpPr>
          <p:nvPr/>
        </p:nvSpPr>
        <p:spPr bwMode="auto">
          <a:xfrm>
            <a:off x="73723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 name="Line 310"/>
          <p:cNvSpPr>
            <a:spLocks noChangeShapeType="1"/>
          </p:cNvSpPr>
          <p:nvPr/>
        </p:nvSpPr>
        <p:spPr bwMode="auto">
          <a:xfrm>
            <a:off x="74961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 name="Line 311"/>
          <p:cNvSpPr>
            <a:spLocks noChangeShapeType="1"/>
          </p:cNvSpPr>
          <p:nvPr/>
        </p:nvSpPr>
        <p:spPr bwMode="auto">
          <a:xfrm>
            <a:off x="76104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 name="Line 312"/>
          <p:cNvSpPr>
            <a:spLocks noChangeShapeType="1"/>
          </p:cNvSpPr>
          <p:nvPr/>
        </p:nvSpPr>
        <p:spPr bwMode="auto">
          <a:xfrm>
            <a:off x="77247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 name="Rectangle 313"/>
          <p:cNvSpPr>
            <a:spLocks noChangeArrowheads="1"/>
          </p:cNvSpPr>
          <p:nvPr/>
        </p:nvSpPr>
        <p:spPr bwMode="auto">
          <a:xfrm>
            <a:off x="76104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1" name="Line 314"/>
          <p:cNvSpPr>
            <a:spLocks noChangeShapeType="1"/>
          </p:cNvSpPr>
          <p:nvPr/>
        </p:nvSpPr>
        <p:spPr bwMode="auto">
          <a:xfrm>
            <a:off x="78486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 name="Line 315"/>
          <p:cNvSpPr>
            <a:spLocks noChangeShapeType="1"/>
          </p:cNvSpPr>
          <p:nvPr/>
        </p:nvSpPr>
        <p:spPr bwMode="auto">
          <a:xfrm>
            <a:off x="79629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 name="Line 316"/>
          <p:cNvSpPr>
            <a:spLocks noChangeShapeType="1"/>
          </p:cNvSpPr>
          <p:nvPr/>
        </p:nvSpPr>
        <p:spPr bwMode="auto">
          <a:xfrm>
            <a:off x="80867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 name="Line 317"/>
          <p:cNvSpPr>
            <a:spLocks noChangeShapeType="1"/>
          </p:cNvSpPr>
          <p:nvPr/>
        </p:nvSpPr>
        <p:spPr bwMode="auto">
          <a:xfrm>
            <a:off x="82010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 name="Line 318"/>
          <p:cNvSpPr>
            <a:spLocks noChangeShapeType="1"/>
          </p:cNvSpPr>
          <p:nvPr/>
        </p:nvSpPr>
        <p:spPr bwMode="auto">
          <a:xfrm>
            <a:off x="83153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 name="Rectangle 319"/>
          <p:cNvSpPr>
            <a:spLocks noChangeArrowheads="1"/>
          </p:cNvSpPr>
          <p:nvPr/>
        </p:nvSpPr>
        <p:spPr bwMode="auto">
          <a:xfrm>
            <a:off x="82010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7" name="Line 320"/>
          <p:cNvSpPr>
            <a:spLocks noChangeShapeType="1"/>
          </p:cNvSpPr>
          <p:nvPr/>
        </p:nvSpPr>
        <p:spPr bwMode="auto">
          <a:xfrm>
            <a:off x="8439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 name="Line 321"/>
          <p:cNvSpPr>
            <a:spLocks noChangeShapeType="1"/>
          </p:cNvSpPr>
          <p:nvPr/>
        </p:nvSpPr>
        <p:spPr bwMode="auto">
          <a:xfrm>
            <a:off x="8553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 name="Line 322"/>
          <p:cNvSpPr>
            <a:spLocks noChangeShapeType="1"/>
          </p:cNvSpPr>
          <p:nvPr/>
        </p:nvSpPr>
        <p:spPr bwMode="auto">
          <a:xfrm>
            <a:off x="8677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 name="Line 323"/>
          <p:cNvSpPr>
            <a:spLocks noChangeShapeType="1"/>
          </p:cNvSpPr>
          <p:nvPr/>
        </p:nvSpPr>
        <p:spPr bwMode="auto">
          <a:xfrm>
            <a:off x="87915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 name="Line 324"/>
          <p:cNvSpPr>
            <a:spLocks noChangeShapeType="1"/>
          </p:cNvSpPr>
          <p:nvPr/>
        </p:nvSpPr>
        <p:spPr bwMode="auto">
          <a:xfrm>
            <a:off x="8915400"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 name="Rectangle 325"/>
          <p:cNvSpPr>
            <a:spLocks noChangeArrowheads="1"/>
          </p:cNvSpPr>
          <p:nvPr/>
        </p:nvSpPr>
        <p:spPr bwMode="auto">
          <a:xfrm>
            <a:off x="8763000" y="6292850"/>
            <a:ext cx="2190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m/z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7" name="Freeform 330"/>
          <p:cNvSpPr>
            <a:spLocks/>
          </p:cNvSpPr>
          <p:nvPr/>
        </p:nvSpPr>
        <p:spPr bwMode="auto">
          <a:xfrm>
            <a:off x="4591050" y="4321175"/>
            <a:ext cx="4400550" cy="381000"/>
          </a:xfrm>
          <a:custGeom>
            <a:avLst/>
            <a:gdLst/>
            <a:ahLst/>
            <a:cxnLst>
              <a:cxn ang="0">
                <a:pos x="42" y="240"/>
              </a:cxn>
              <a:cxn ang="0">
                <a:pos x="84" y="240"/>
              </a:cxn>
              <a:cxn ang="0">
                <a:pos x="126" y="240"/>
              </a:cxn>
              <a:cxn ang="0">
                <a:pos x="168" y="240"/>
              </a:cxn>
              <a:cxn ang="0">
                <a:pos x="216" y="234"/>
              </a:cxn>
              <a:cxn ang="0">
                <a:pos x="258" y="240"/>
              </a:cxn>
              <a:cxn ang="0">
                <a:pos x="300" y="240"/>
              </a:cxn>
              <a:cxn ang="0">
                <a:pos x="342" y="240"/>
              </a:cxn>
              <a:cxn ang="0">
                <a:pos x="390" y="240"/>
              </a:cxn>
              <a:cxn ang="0">
                <a:pos x="432" y="240"/>
              </a:cxn>
              <a:cxn ang="0">
                <a:pos x="474" y="240"/>
              </a:cxn>
              <a:cxn ang="0">
                <a:pos x="516" y="240"/>
              </a:cxn>
              <a:cxn ang="0">
                <a:pos x="564" y="240"/>
              </a:cxn>
              <a:cxn ang="0">
                <a:pos x="606" y="240"/>
              </a:cxn>
              <a:cxn ang="0">
                <a:pos x="648" y="240"/>
              </a:cxn>
              <a:cxn ang="0">
                <a:pos x="690" y="240"/>
              </a:cxn>
              <a:cxn ang="0">
                <a:pos x="738" y="240"/>
              </a:cxn>
              <a:cxn ang="0">
                <a:pos x="780" y="240"/>
              </a:cxn>
              <a:cxn ang="0">
                <a:pos x="822" y="240"/>
              </a:cxn>
              <a:cxn ang="0">
                <a:pos x="864" y="240"/>
              </a:cxn>
              <a:cxn ang="0">
                <a:pos x="912" y="240"/>
              </a:cxn>
              <a:cxn ang="0">
                <a:pos x="954" y="234"/>
              </a:cxn>
              <a:cxn ang="0">
                <a:pos x="996" y="240"/>
              </a:cxn>
              <a:cxn ang="0">
                <a:pos x="1038" y="240"/>
              </a:cxn>
              <a:cxn ang="0">
                <a:pos x="1086" y="240"/>
              </a:cxn>
              <a:cxn ang="0">
                <a:pos x="1128" y="240"/>
              </a:cxn>
              <a:cxn ang="0">
                <a:pos x="1170" y="240"/>
              </a:cxn>
              <a:cxn ang="0">
                <a:pos x="1212" y="240"/>
              </a:cxn>
              <a:cxn ang="0">
                <a:pos x="1260" y="240"/>
              </a:cxn>
              <a:cxn ang="0">
                <a:pos x="1302" y="240"/>
              </a:cxn>
              <a:cxn ang="0">
                <a:pos x="1344" y="150"/>
              </a:cxn>
              <a:cxn ang="0">
                <a:pos x="1386" y="240"/>
              </a:cxn>
              <a:cxn ang="0">
                <a:pos x="1434" y="240"/>
              </a:cxn>
              <a:cxn ang="0">
                <a:pos x="1476" y="240"/>
              </a:cxn>
              <a:cxn ang="0">
                <a:pos x="1518" y="240"/>
              </a:cxn>
              <a:cxn ang="0">
                <a:pos x="1560" y="240"/>
              </a:cxn>
              <a:cxn ang="0">
                <a:pos x="1608" y="240"/>
              </a:cxn>
              <a:cxn ang="0">
                <a:pos x="1650" y="240"/>
              </a:cxn>
              <a:cxn ang="0">
                <a:pos x="1692" y="240"/>
              </a:cxn>
              <a:cxn ang="0">
                <a:pos x="1734" y="240"/>
              </a:cxn>
              <a:cxn ang="0">
                <a:pos x="1782" y="240"/>
              </a:cxn>
              <a:cxn ang="0">
                <a:pos x="1824" y="240"/>
              </a:cxn>
              <a:cxn ang="0">
                <a:pos x="1866" y="240"/>
              </a:cxn>
              <a:cxn ang="0">
                <a:pos x="1908" y="240"/>
              </a:cxn>
              <a:cxn ang="0">
                <a:pos x="1956" y="240"/>
              </a:cxn>
              <a:cxn ang="0">
                <a:pos x="1998" y="240"/>
              </a:cxn>
              <a:cxn ang="0">
                <a:pos x="2040" y="240"/>
              </a:cxn>
              <a:cxn ang="0">
                <a:pos x="2082" y="240"/>
              </a:cxn>
              <a:cxn ang="0">
                <a:pos x="2130" y="240"/>
              </a:cxn>
              <a:cxn ang="0">
                <a:pos x="2172" y="240"/>
              </a:cxn>
              <a:cxn ang="0">
                <a:pos x="2214" y="240"/>
              </a:cxn>
              <a:cxn ang="0">
                <a:pos x="2256" y="240"/>
              </a:cxn>
              <a:cxn ang="0">
                <a:pos x="2304" y="240"/>
              </a:cxn>
              <a:cxn ang="0">
                <a:pos x="2346" y="240"/>
              </a:cxn>
              <a:cxn ang="0">
                <a:pos x="2388" y="240"/>
              </a:cxn>
              <a:cxn ang="0">
                <a:pos x="2430" y="240"/>
              </a:cxn>
              <a:cxn ang="0">
                <a:pos x="2478" y="240"/>
              </a:cxn>
              <a:cxn ang="0">
                <a:pos x="2520" y="240"/>
              </a:cxn>
              <a:cxn ang="0">
                <a:pos x="2562" y="240"/>
              </a:cxn>
              <a:cxn ang="0">
                <a:pos x="2604" y="240"/>
              </a:cxn>
              <a:cxn ang="0">
                <a:pos x="2652" y="240"/>
              </a:cxn>
              <a:cxn ang="0">
                <a:pos x="2694" y="240"/>
              </a:cxn>
              <a:cxn ang="0">
                <a:pos x="2736" y="240"/>
              </a:cxn>
            </a:cxnLst>
            <a:rect l="0" t="0" r="r" b="b"/>
            <a:pathLst>
              <a:path w="2772" h="240">
                <a:moveTo>
                  <a:pt x="0" y="240"/>
                </a:moveTo>
                <a:lnTo>
                  <a:pt x="0" y="240"/>
                </a:lnTo>
                <a:lnTo>
                  <a:pt x="0" y="240"/>
                </a:lnTo>
                <a:lnTo>
                  <a:pt x="0" y="240"/>
                </a:lnTo>
                <a:lnTo>
                  <a:pt x="6" y="240"/>
                </a:lnTo>
                <a:lnTo>
                  <a:pt x="6" y="240"/>
                </a:lnTo>
                <a:lnTo>
                  <a:pt x="6" y="240"/>
                </a:lnTo>
                <a:lnTo>
                  <a:pt x="6" y="240"/>
                </a:lnTo>
                <a:lnTo>
                  <a:pt x="12" y="240"/>
                </a:lnTo>
                <a:lnTo>
                  <a:pt x="12" y="240"/>
                </a:lnTo>
                <a:lnTo>
                  <a:pt x="12" y="240"/>
                </a:lnTo>
                <a:lnTo>
                  <a:pt x="12" y="240"/>
                </a:lnTo>
                <a:lnTo>
                  <a:pt x="18" y="240"/>
                </a:lnTo>
                <a:lnTo>
                  <a:pt x="18" y="240"/>
                </a:lnTo>
                <a:lnTo>
                  <a:pt x="18" y="240"/>
                </a:lnTo>
                <a:lnTo>
                  <a:pt x="18" y="240"/>
                </a:lnTo>
                <a:lnTo>
                  <a:pt x="24" y="240"/>
                </a:lnTo>
                <a:lnTo>
                  <a:pt x="24" y="240"/>
                </a:lnTo>
                <a:lnTo>
                  <a:pt x="24" y="240"/>
                </a:lnTo>
                <a:lnTo>
                  <a:pt x="24" y="240"/>
                </a:lnTo>
                <a:lnTo>
                  <a:pt x="30" y="240"/>
                </a:lnTo>
                <a:lnTo>
                  <a:pt x="30" y="240"/>
                </a:lnTo>
                <a:lnTo>
                  <a:pt x="30" y="240"/>
                </a:lnTo>
                <a:lnTo>
                  <a:pt x="30" y="240"/>
                </a:lnTo>
                <a:lnTo>
                  <a:pt x="36" y="240"/>
                </a:lnTo>
                <a:lnTo>
                  <a:pt x="36" y="240"/>
                </a:lnTo>
                <a:lnTo>
                  <a:pt x="36" y="240"/>
                </a:lnTo>
                <a:lnTo>
                  <a:pt x="36" y="240"/>
                </a:lnTo>
                <a:lnTo>
                  <a:pt x="42" y="240"/>
                </a:lnTo>
                <a:lnTo>
                  <a:pt x="42" y="240"/>
                </a:lnTo>
                <a:lnTo>
                  <a:pt x="42" y="240"/>
                </a:lnTo>
                <a:lnTo>
                  <a:pt x="42" y="240"/>
                </a:lnTo>
                <a:lnTo>
                  <a:pt x="48" y="240"/>
                </a:lnTo>
                <a:lnTo>
                  <a:pt x="48" y="240"/>
                </a:lnTo>
                <a:lnTo>
                  <a:pt x="48" y="240"/>
                </a:lnTo>
                <a:lnTo>
                  <a:pt x="48" y="240"/>
                </a:lnTo>
                <a:lnTo>
                  <a:pt x="54" y="240"/>
                </a:lnTo>
                <a:lnTo>
                  <a:pt x="54" y="240"/>
                </a:lnTo>
                <a:lnTo>
                  <a:pt x="54" y="240"/>
                </a:lnTo>
                <a:lnTo>
                  <a:pt x="54" y="240"/>
                </a:lnTo>
                <a:lnTo>
                  <a:pt x="60" y="240"/>
                </a:lnTo>
                <a:lnTo>
                  <a:pt x="60" y="240"/>
                </a:lnTo>
                <a:lnTo>
                  <a:pt x="60" y="240"/>
                </a:lnTo>
                <a:lnTo>
                  <a:pt x="60" y="240"/>
                </a:lnTo>
                <a:lnTo>
                  <a:pt x="66" y="240"/>
                </a:lnTo>
                <a:lnTo>
                  <a:pt x="66" y="240"/>
                </a:lnTo>
                <a:lnTo>
                  <a:pt x="66" y="240"/>
                </a:lnTo>
                <a:lnTo>
                  <a:pt x="66" y="240"/>
                </a:lnTo>
                <a:lnTo>
                  <a:pt x="72" y="240"/>
                </a:lnTo>
                <a:lnTo>
                  <a:pt x="72" y="240"/>
                </a:lnTo>
                <a:lnTo>
                  <a:pt x="72" y="240"/>
                </a:lnTo>
                <a:lnTo>
                  <a:pt x="72" y="240"/>
                </a:lnTo>
                <a:lnTo>
                  <a:pt x="78" y="240"/>
                </a:lnTo>
                <a:lnTo>
                  <a:pt x="78" y="240"/>
                </a:lnTo>
                <a:lnTo>
                  <a:pt x="78" y="240"/>
                </a:lnTo>
                <a:lnTo>
                  <a:pt x="78" y="240"/>
                </a:lnTo>
                <a:lnTo>
                  <a:pt x="84" y="240"/>
                </a:lnTo>
                <a:lnTo>
                  <a:pt x="84" y="240"/>
                </a:lnTo>
                <a:lnTo>
                  <a:pt x="84" y="240"/>
                </a:lnTo>
                <a:lnTo>
                  <a:pt x="84" y="240"/>
                </a:lnTo>
                <a:lnTo>
                  <a:pt x="90" y="240"/>
                </a:lnTo>
                <a:lnTo>
                  <a:pt x="90" y="240"/>
                </a:lnTo>
                <a:lnTo>
                  <a:pt x="90" y="240"/>
                </a:lnTo>
                <a:lnTo>
                  <a:pt x="90" y="240"/>
                </a:lnTo>
                <a:lnTo>
                  <a:pt x="96" y="240"/>
                </a:lnTo>
                <a:lnTo>
                  <a:pt x="96" y="240"/>
                </a:lnTo>
                <a:lnTo>
                  <a:pt x="96" y="240"/>
                </a:lnTo>
                <a:lnTo>
                  <a:pt x="96" y="240"/>
                </a:lnTo>
                <a:lnTo>
                  <a:pt x="102" y="240"/>
                </a:lnTo>
                <a:lnTo>
                  <a:pt x="102" y="240"/>
                </a:lnTo>
                <a:lnTo>
                  <a:pt x="102" y="240"/>
                </a:lnTo>
                <a:lnTo>
                  <a:pt x="102" y="240"/>
                </a:lnTo>
                <a:lnTo>
                  <a:pt x="108" y="240"/>
                </a:lnTo>
                <a:lnTo>
                  <a:pt x="108" y="240"/>
                </a:lnTo>
                <a:lnTo>
                  <a:pt x="108" y="240"/>
                </a:lnTo>
                <a:lnTo>
                  <a:pt x="108" y="240"/>
                </a:lnTo>
                <a:lnTo>
                  <a:pt x="114" y="240"/>
                </a:lnTo>
                <a:lnTo>
                  <a:pt x="114" y="240"/>
                </a:lnTo>
                <a:lnTo>
                  <a:pt x="114" y="240"/>
                </a:lnTo>
                <a:lnTo>
                  <a:pt x="114" y="240"/>
                </a:lnTo>
                <a:lnTo>
                  <a:pt x="120" y="240"/>
                </a:lnTo>
                <a:lnTo>
                  <a:pt x="120" y="240"/>
                </a:lnTo>
                <a:lnTo>
                  <a:pt x="120" y="240"/>
                </a:lnTo>
                <a:lnTo>
                  <a:pt x="120" y="240"/>
                </a:lnTo>
                <a:lnTo>
                  <a:pt x="126" y="240"/>
                </a:lnTo>
                <a:lnTo>
                  <a:pt x="126" y="240"/>
                </a:lnTo>
                <a:lnTo>
                  <a:pt x="126" y="240"/>
                </a:lnTo>
                <a:lnTo>
                  <a:pt x="126" y="240"/>
                </a:lnTo>
                <a:lnTo>
                  <a:pt x="132" y="240"/>
                </a:lnTo>
                <a:lnTo>
                  <a:pt x="132" y="240"/>
                </a:lnTo>
                <a:lnTo>
                  <a:pt x="132" y="240"/>
                </a:lnTo>
                <a:lnTo>
                  <a:pt x="132" y="240"/>
                </a:lnTo>
                <a:lnTo>
                  <a:pt x="138" y="240"/>
                </a:lnTo>
                <a:lnTo>
                  <a:pt x="138" y="240"/>
                </a:lnTo>
                <a:lnTo>
                  <a:pt x="138" y="240"/>
                </a:lnTo>
                <a:lnTo>
                  <a:pt x="138" y="240"/>
                </a:lnTo>
                <a:lnTo>
                  <a:pt x="144" y="240"/>
                </a:lnTo>
                <a:lnTo>
                  <a:pt x="144" y="240"/>
                </a:lnTo>
                <a:lnTo>
                  <a:pt x="144" y="240"/>
                </a:lnTo>
                <a:lnTo>
                  <a:pt x="144" y="240"/>
                </a:lnTo>
                <a:lnTo>
                  <a:pt x="150" y="240"/>
                </a:lnTo>
                <a:lnTo>
                  <a:pt x="150" y="240"/>
                </a:lnTo>
                <a:lnTo>
                  <a:pt x="150" y="240"/>
                </a:lnTo>
                <a:lnTo>
                  <a:pt x="150" y="240"/>
                </a:lnTo>
                <a:lnTo>
                  <a:pt x="156" y="240"/>
                </a:lnTo>
                <a:lnTo>
                  <a:pt x="156" y="240"/>
                </a:lnTo>
                <a:lnTo>
                  <a:pt x="156" y="240"/>
                </a:lnTo>
                <a:lnTo>
                  <a:pt x="156" y="240"/>
                </a:lnTo>
                <a:lnTo>
                  <a:pt x="162" y="240"/>
                </a:lnTo>
                <a:lnTo>
                  <a:pt x="162" y="240"/>
                </a:lnTo>
                <a:lnTo>
                  <a:pt x="162" y="240"/>
                </a:lnTo>
                <a:lnTo>
                  <a:pt x="162" y="240"/>
                </a:lnTo>
                <a:lnTo>
                  <a:pt x="168" y="240"/>
                </a:lnTo>
                <a:lnTo>
                  <a:pt x="168" y="240"/>
                </a:lnTo>
                <a:lnTo>
                  <a:pt x="168" y="240"/>
                </a:lnTo>
                <a:lnTo>
                  <a:pt x="168" y="240"/>
                </a:lnTo>
                <a:lnTo>
                  <a:pt x="174" y="240"/>
                </a:lnTo>
                <a:lnTo>
                  <a:pt x="174" y="240"/>
                </a:lnTo>
                <a:lnTo>
                  <a:pt x="174" y="240"/>
                </a:lnTo>
                <a:lnTo>
                  <a:pt x="174" y="240"/>
                </a:lnTo>
                <a:lnTo>
                  <a:pt x="180" y="240"/>
                </a:lnTo>
                <a:lnTo>
                  <a:pt x="180" y="240"/>
                </a:lnTo>
                <a:lnTo>
                  <a:pt x="180" y="240"/>
                </a:lnTo>
                <a:lnTo>
                  <a:pt x="180" y="240"/>
                </a:lnTo>
                <a:lnTo>
                  <a:pt x="186" y="240"/>
                </a:lnTo>
                <a:lnTo>
                  <a:pt x="186" y="240"/>
                </a:lnTo>
                <a:lnTo>
                  <a:pt x="186" y="240"/>
                </a:lnTo>
                <a:lnTo>
                  <a:pt x="186" y="240"/>
                </a:lnTo>
                <a:lnTo>
                  <a:pt x="192" y="240"/>
                </a:lnTo>
                <a:lnTo>
                  <a:pt x="192" y="240"/>
                </a:lnTo>
                <a:lnTo>
                  <a:pt x="192" y="240"/>
                </a:lnTo>
                <a:lnTo>
                  <a:pt x="192" y="240"/>
                </a:lnTo>
                <a:lnTo>
                  <a:pt x="198" y="240"/>
                </a:lnTo>
                <a:lnTo>
                  <a:pt x="198" y="240"/>
                </a:lnTo>
                <a:lnTo>
                  <a:pt x="198" y="240"/>
                </a:lnTo>
                <a:lnTo>
                  <a:pt x="198" y="240"/>
                </a:lnTo>
                <a:lnTo>
                  <a:pt x="204" y="240"/>
                </a:lnTo>
                <a:lnTo>
                  <a:pt x="204" y="240"/>
                </a:lnTo>
                <a:lnTo>
                  <a:pt x="204" y="240"/>
                </a:lnTo>
                <a:lnTo>
                  <a:pt x="204" y="240"/>
                </a:lnTo>
                <a:lnTo>
                  <a:pt x="210" y="234"/>
                </a:lnTo>
                <a:lnTo>
                  <a:pt x="210" y="234"/>
                </a:lnTo>
                <a:lnTo>
                  <a:pt x="210" y="228"/>
                </a:lnTo>
                <a:lnTo>
                  <a:pt x="210" y="228"/>
                </a:lnTo>
                <a:lnTo>
                  <a:pt x="216" y="234"/>
                </a:lnTo>
                <a:lnTo>
                  <a:pt x="216" y="234"/>
                </a:lnTo>
                <a:lnTo>
                  <a:pt x="216" y="234"/>
                </a:lnTo>
                <a:lnTo>
                  <a:pt x="216" y="234"/>
                </a:lnTo>
                <a:lnTo>
                  <a:pt x="222" y="240"/>
                </a:lnTo>
                <a:lnTo>
                  <a:pt x="222" y="240"/>
                </a:lnTo>
                <a:lnTo>
                  <a:pt x="222" y="240"/>
                </a:lnTo>
                <a:lnTo>
                  <a:pt x="222" y="240"/>
                </a:lnTo>
                <a:lnTo>
                  <a:pt x="228" y="240"/>
                </a:lnTo>
                <a:lnTo>
                  <a:pt x="228" y="240"/>
                </a:lnTo>
                <a:lnTo>
                  <a:pt x="228" y="240"/>
                </a:lnTo>
                <a:lnTo>
                  <a:pt x="228" y="240"/>
                </a:lnTo>
                <a:lnTo>
                  <a:pt x="234" y="240"/>
                </a:lnTo>
                <a:lnTo>
                  <a:pt x="234" y="240"/>
                </a:lnTo>
                <a:lnTo>
                  <a:pt x="234" y="240"/>
                </a:lnTo>
                <a:lnTo>
                  <a:pt x="234" y="240"/>
                </a:lnTo>
                <a:lnTo>
                  <a:pt x="240" y="240"/>
                </a:lnTo>
                <a:lnTo>
                  <a:pt x="240" y="240"/>
                </a:lnTo>
                <a:lnTo>
                  <a:pt x="240" y="240"/>
                </a:lnTo>
                <a:lnTo>
                  <a:pt x="240" y="240"/>
                </a:lnTo>
                <a:lnTo>
                  <a:pt x="246" y="240"/>
                </a:lnTo>
                <a:lnTo>
                  <a:pt x="246" y="240"/>
                </a:lnTo>
                <a:lnTo>
                  <a:pt x="246" y="240"/>
                </a:lnTo>
                <a:lnTo>
                  <a:pt x="246" y="240"/>
                </a:lnTo>
                <a:lnTo>
                  <a:pt x="252" y="240"/>
                </a:lnTo>
                <a:lnTo>
                  <a:pt x="252" y="240"/>
                </a:lnTo>
                <a:lnTo>
                  <a:pt x="252" y="240"/>
                </a:lnTo>
                <a:lnTo>
                  <a:pt x="252" y="240"/>
                </a:lnTo>
                <a:lnTo>
                  <a:pt x="258" y="240"/>
                </a:lnTo>
                <a:lnTo>
                  <a:pt x="258" y="240"/>
                </a:lnTo>
                <a:lnTo>
                  <a:pt x="258" y="240"/>
                </a:lnTo>
                <a:lnTo>
                  <a:pt x="258" y="240"/>
                </a:lnTo>
                <a:lnTo>
                  <a:pt x="264" y="240"/>
                </a:lnTo>
                <a:lnTo>
                  <a:pt x="264" y="240"/>
                </a:lnTo>
                <a:lnTo>
                  <a:pt x="264" y="240"/>
                </a:lnTo>
                <a:lnTo>
                  <a:pt x="264" y="240"/>
                </a:lnTo>
                <a:lnTo>
                  <a:pt x="270" y="240"/>
                </a:lnTo>
                <a:lnTo>
                  <a:pt x="270" y="240"/>
                </a:lnTo>
                <a:lnTo>
                  <a:pt x="270" y="240"/>
                </a:lnTo>
                <a:lnTo>
                  <a:pt x="270" y="240"/>
                </a:lnTo>
                <a:lnTo>
                  <a:pt x="276" y="240"/>
                </a:lnTo>
                <a:lnTo>
                  <a:pt x="276" y="240"/>
                </a:lnTo>
                <a:lnTo>
                  <a:pt x="276" y="240"/>
                </a:lnTo>
                <a:lnTo>
                  <a:pt x="276" y="240"/>
                </a:lnTo>
                <a:lnTo>
                  <a:pt x="282" y="240"/>
                </a:lnTo>
                <a:lnTo>
                  <a:pt x="282" y="240"/>
                </a:lnTo>
                <a:lnTo>
                  <a:pt x="282" y="240"/>
                </a:lnTo>
                <a:lnTo>
                  <a:pt x="282" y="240"/>
                </a:lnTo>
                <a:lnTo>
                  <a:pt x="288" y="240"/>
                </a:lnTo>
                <a:lnTo>
                  <a:pt x="288" y="240"/>
                </a:lnTo>
                <a:lnTo>
                  <a:pt x="288" y="240"/>
                </a:lnTo>
                <a:lnTo>
                  <a:pt x="288" y="240"/>
                </a:lnTo>
                <a:lnTo>
                  <a:pt x="294" y="240"/>
                </a:lnTo>
                <a:lnTo>
                  <a:pt x="294" y="240"/>
                </a:lnTo>
                <a:lnTo>
                  <a:pt x="294" y="240"/>
                </a:lnTo>
                <a:lnTo>
                  <a:pt x="294" y="240"/>
                </a:lnTo>
                <a:lnTo>
                  <a:pt x="300" y="240"/>
                </a:lnTo>
                <a:lnTo>
                  <a:pt x="300" y="240"/>
                </a:lnTo>
                <a:lnTo>
                  <a:pt x="300" y="240"/>
                </a:lnTo>
                <a:lnTo>
                  <a:pt x="300" y="240"/>
                </a:lnTo>
                <a:lnTo>
                  <a:pt x="306" y="240"/>
                </a:lnTo>
                <a:lnTo>
                  <a:pt x="306" y="240"/>
                </a:lnTo>
                <a:lnTo>
                  <a:pt x="306" y="240"/>
                </a:lnTo>
                <a:lnTo>
                  <a:pt x="306" y="240"/>
                </a:lnTo>
                <a:lnTo>
                  <a:pt x="312" y="240"/>
                </a:lnTo>
                <a:lnTo>
                  <a:pt x="312" y="240"/>
                </a:lnTo>
                <a:lnTo>
                  <a:pt x="312" y="240"/>
                </a:lnTo>
                <a:lnTo>
                  <a:pt x="312" y="240"/>
                </a:lnTo>
                <a:lnTo>
                  <a:pt x="318" y="240"/>
                </a:lnTo>
                <a:lnTo>
                  <a:pt x="318" y="240"/>
                </a:lnTo>
                <a:lnTo>
                  <a:pt x="318" y="240"/>
                </a:lnTo>
                <a:lnTo>
                  <a:pt x="318" y="240"/>
                </a:lnTo>
                <a:lnTo>
                  <a:pt x="324" y="240"/>
                </a:lnTo>
                <a:lnTo>
                  <a:pt x="324" y="240"/>
                </a:lnTo>
                <a:lnTo>
                  <a:pt x="324" y="240"/>
                </a:lnTo>
                <a:lnTo>
                  <a:pt x="324" y="240"/>
                </a:lnTo>
                <a:lnTo>
                  <a:pt x="330" y="240"/>
                </a:lnTo>
                <a:lnTo>
                  <a:pt x="330" y="240"/>
                </a:lnTo>
                <a:lnTo>
                  <a:pt x="330" y="240"/>
                </a:lnTo>
                <a:lnTo>
                  <a:pt x="330" y="240"/>
                </a:lnTo>
                <a:lnTo>
                  <a:pt x="336" y="240"/>
                </a:lnTo>
                <a:lnTo>
                  <a:pt x="336" y="240"/>
                </a:lnTo>
                <a:lnTo>
                  <a:pt x="336" y="240"/>
                </a:lnTo>
                <a:lnTo>
                  <a:pt x="336" y="240"/>
                </a:lnTo>
                <a:lnTo>
                  <a:pt x="342" y="240"/>
                </a:lnTo>
                <a:lnTo>
                  <a:pt x="342" y="240"/>
                </a:lnTo>
                <a:lnTo>
                  <a:pt x="342" y="240"/>
                </a:lnTo>
                <a:lnTo>
                  <a:pt x="342" y="240"/>
                </a:lnTo>
                <a:lnTo>
                  <a:pt x="348" y="240"/>
                </a:lnTo>
                <a:lnTo>
                  <a:pt x="348" y="240"/>
                </a:lnTo>
                <a:lnTo>
                  <a:pt x="348" y="240"/>
                </a:lnTo>
                <a:lnTo>
                  <a:pt x="348" y="240"/>
                </a:lnTo>
                <a:lnTo>
                  <a:pt x="354" y="240"/>
                </a:lnTo>
                <a:lnTo>
                  <a:pt x="354" y="240"/>
                </a:lnTo>
                <a:lnTo>
                  <a:pt x="354" y="240"/>
                </a:lnTo>
                <a:lnTo>
                  <a:pt x="354" y="240"/>
                </a:lnTo>
                <a:lnTo>
                  <a:pt x="360" y="240"/>
                </a:lnTo>
                <a:lnTo>
                  <a:pt x="360" y="240"/>
                </a:lnTo>
                <a:lnTo>
                  <a:pt x="360" y="240"/>
                </a:lnTo>
                <a:lnTo>
                  <a:pt x="360" y="240"/>
                </a:lnTo>
                <a:lnTo>
                  <a:pt x="366" y="240"/>
                </a:lnTo>
                <a:lnTo>
                  <a:pt x="366" y="240"/>
                </a:lnTo>
                <a:lnTo>
                  <a:pt x="366" y="240"/>
                </a:lnTo>
                <a:lnTo>
                  <a:pt x="366" y="240"/>
                </a:lnTo>
                <a:lnTo>
                  <a:pt x="372" y="240"/>
                </a:lnTo>
                <a:lnTo>
                  <a:pt x="372" y="240"/>
                </a:lnTo>
                <a:lnTo>
                  <a:pt x="372" y="240"/>
                </a:lnTo>
                <a:lnTo>
                  <a:pt x="372" y="240"/>
                </a:lnTo>
                <a:lnTo>
                  <a:pt x="378" y="240"/>
                </a:lnTo>
                <a:lnTo>
                  <a:pt x="378" y="240"/>
                </a:lnTo>
                <a:lnTo>
                  <a:pt x="378" y="240"/>
                </a:lnTo>
                <a:lnTo>
                  <a:pt x="378" y="240"/>
                </a:lnTo>
                <a:lnTo>
                  <a:pt x="384" y="240"/>
                </a:lnTo>
                <a:lnTo>
                  <a:pt x="384" y="240"/>
                </a:lnTo>
                <a:lnTo>
                  <a:pt x="384" y="240"/>
                </a:lnTo>
                <a:lnTo>
                  <a:pt x="384" y="240"/>
                </a:lnTo>
                <a:lnTo>
                  <a:pt x="390" y="240"/>
                </a:lnTo>
                <a:lnTo>
                  <a:pt x="390" y="240"/>
                </a:lnTo>
                <a:lnTo>
                  <a:pt x="390" y="240"/>
                </a:lnTo>
                <a:lnTo>
                  <a:pt x="390" y="240"/>
                </a:lnTo>
                <a:lnTo>
                  <a:pt x="396" y="240"/>
                </a:lnTo>
                <a:lnTo>
                  <a:pt x="396" y="240"/>
                </a:lnTo>
                <a:lnTo>
                  <a:pt x="396" y="240"/>
                </a:lnTo>
                <a:lnTo>
                  <a:pt x="396" y="240"/>
                </a:lnTo>
                <a:lnTo>
                  <a:pt x="402" y="240"/>
                </a:lnTo>
                <a:lnTo>
                  <a:pt x="402" y="240"/>
                </a:lnTo>
                <a:lnTo>
                  <a:pt x="402" y="240"/>
                </a:lnTo>
                <a:lnTo>
                  <a:pt x="402" y="240"/>
                </a:lnTo>
                <a:lnTo>
                  <a:pt x="408" y="240"/>
                </a:lnTo>
                <a:lnTo>
                  <a:pt x="408" y="240"/>
                </a:lnTo>
                <a:lnTo>
                  <a:pt x="408" y="240"/>
                </a:lnTo>
                <a:lnTo>
                  <a:pt x="408" y="240"/>
                </a:lnTo>
                <a:lnTo>
                  <a:pt x="414" y="240"/>
                </a:lnTo>
                <a:lnTo>
                  <a:pt x="414" y="240"/>
                </a:lnTo>
                <a:lnTo>
                  <a:pt x="414" y="240"/>
                </a:lnTo>
                <a:lnTo>
                  <a:pt x="414" y="240"/>
                </a:lnTo>
                <a:lnTo>
                  <a:pt x="420" y="240"/>
                </a:lnTo>
                <a:lnTo>
                  <a:pt x="420" y="240"/>
                </a:lnTo>
                <a:lnTo>
                  <a:pt x="420" y="240"/>
                </a:lnTo>
                <a:lnTo>
                  <a:pt x="420" y="240"/>
                </a:lnTo>
                <a:lnTo>
                  <a:pt x="426" y="240"/>
                </a:lnTo>
                <a:lnTo>
                  <a:pt x="426" y="240"/>
                </a:lnTo>
                <a:lnTo>
                  <a:pt x="426" y="240"/>
                </a:lnTo>
                <a:lnTo>
                  <a:pt x="426" y="240"/>
                </a:lnTo>
                <a:lnTo>
                  <a:pt x="432" y="240"/>
                </a:lnTo>
                <a:lnTo>
                  <a:pt x="432" y="240"/>
                </a:lnTo>
                <a:lnTo>
                  <a:pt x="432" y="240"/>
                </a:lnTo>
                <a:lnTo>
                  <a:pt x="432" y="240"/>
                </a:lnTo>
                <a:lnTo>
                  <a:pt x="438" y="240"/>
                </a:lnTo>
                <a:lnTo>
                  <a:pt x="438" y="240"/>
                </a:lnTo>
                <a:lnTo>
                  <a:pt x="438" y="240"/>
                </a:lnTo>
                <a:lnTo>
                  <a:pt x="438" y="240"/>
                </a:lnTo>
                <a:lnTo>
                  <a:pt x="444" y="240"/>
                </a:lnTo>
                <a:lnTo>
                  <a:pt x="444" y="240"/>
                </a:lnTo>
                <a:lnTo>
                  <a:pt x="444" y="240"/>
                </a:lnTo>
                <a:lnTo>
                  <a:pt x="444" y="240"/>
                </a:lnTo>
                <a:lnTo>
                  <a:pt x="450" y="240"/>
                </a:lnTo>
                <a:lnTo>
                  <a:pt x="450" y="240"/>
                </a:lnTo>
                <a:lnTo>
                  <a:pt x="450" y="240"/>
                </a:lnTo>
                <a:lnTo>
                  <a:pt x="450" y="240"/>
                </a:lnTo>
                <a:lnTo>
                  <a:pt x="456" y="240"/>
                </a:lnTo>
                <a:lnTo>
                  <a:pt x="456" y="240"/>
                </a:lnTo>
                <a:lnTo>
                  <a:pt x="456" y="240"/>
                </a:lnTo>
                <a:lnTo>
                  <a:pt x="456" y="240"/>
                </a:lnTo>
                <a:lnTo>
                  <a:pt x="462" y="240"/>
                </a:lnTo>
                <a:lnTo>
                  <a:pt x="462" y="240"/>
                </a:lnTo>
                <a:lnTo>
                  <a:pt x="462" y="240"/>
                </a:lnTo>
                <a:lnTo>
                  <a:pt x="462" y="240"/>
                </a:lnTo>
                <a:lnTo>
                  <a:pt x="468" y="240"/>
                </a:lnTo>
                <a:lnTo>
                  <a:pt x="468" y="240"/>
                </a:lnTo>
                <a:lnTo>
                  <a:pt x="468" y="240"/>
                </a:lnTo>
                <a:lnTo>
                  <a:pt x="468" y="240"/>
                </a:lnTo>
                <a:lnTo>
                  <a:pt x="474" y="240"/>
                </a:lnTo>
                <a:lnTo>
                  <a:pt x="474" y="240"/>
                </a:lnTo>
                <a:lnTo>
                  <a:pt x="474" y="240"/>
                </a:lnTo>
                <a:lnTo>
                  <a:pt x="474" y="240"/>
                </a:lnTo>
                <a:lnTo>
                  <a:pt x="480" y="240"/>
                </a:lnTo>
                <a:lnTo>
                  <a:pt x="480" y="240"/>
                </a:lnTo>
                <a:lnTo>
                  <a:pt x="480" y="240"/>
                </a:lnTo>
                <a:lnTo>
                  <a:pt x="480" y="240"/>
                </a:lnTo>
                <a:lnTo>
                  <a:pt x="486" y="240"/>
                </a:lnTo>
                <a:lnTo>
                  <a:pt x="486" y="240"/>
                </a:lnTo>
                <a:lnTo>
                  <a:pt x="486" y="240"/>
                </a:lnTo>
                <a:lnTo>
                  <a:pt x="486" y="240"/>
                </a:lnTo>
                <a:lnTo>
                  <a:pt x="492" y="240"/>
                </a:lnTo>
                <a:lnTo>
                  <a:pt x="492" y="240"/>
                </a:lnTo>
                <a:lnTo>
                  <a:pt x="492" y="240"/>
                </a:lnTo>
                <a:lnTo>
                  <a:pt x="492" y="240"/>
                </a:lnTo>
                <a:lnTo>
                  <a:pt x="498" y="240"/>
                </a:lnTo>
                <a:lnTo>
                  <a:pt x="498" y="240"/>
                </a:lnTo>
                <a:lnTo>
                  <a:pt x="498" y="240"/>
                </a:lnTo>
                <a:lnTo>
                  <a:pt x="498" y="240"/>
                </a:lnTo>
                <a:lnTo>
                  <a:pt x="504" y="240"/>
                </a:lnTo>
                <a:lnTo>
                  <a:pt x="504" y="240"/>
                </a:lnTo>
                <a:lnTo>
                  <a:pt x="504" y="240"/>
                </a:lnTo>
                <a:lnTo>
                  <a:pt x="504" y="240"/>
                </a:lnTo>
                <a:lnTo>
                  <a:pt x="510" y="240"/>
                </a:lnTo>
                <a:lnTo>
                  <a:pt x="510" y="240"/>
                </a:lnTo>
                <a:lnTo>
                  <a:pt x="510" y="240"/>
                </a:lnTo>
                <a:lnTo>
                  <a:pt x="510" y="240"/>
                </a:lnTo>
                <a:lnTo>
                  <a:pt x="516" y="240"/>
                </a:lnTo>
                <a:lnTo>
                  <a:pt x="516" y="240"/>
                </a:lnTo>
                <a:lnTo>
                  <a:pt x="516" y="240"/>
                </a:lnTo>
                <a:lnTo>
                  <a:pt x="516" y="240"/>
                </a:lnTo>
                <a:lnTo>
                  <a:pt x="522" y="240"/>
                </a:lnTo>
                <a:lnTo>
                  <a:pt x="522" y="240"/>
                </a:lnTo>
                <a:lnTo>
                  <a:pt x="522" y="240"/>
                </a:lnTo>
                <a:lnTo>
                  <a:pt x="522" y="240"/>
                </a:lnTo>
                <a:lnTo>
                  <a:pt x="528" y="240"/>
                </a:lnTo>
                <a:lnTo>
                  <a:pt x="528" y="240"/>
                </a:lnTo>
                <a:lnTo>
                  <a:pt x="528" y="240"/>
                </a:lnTo>
                <a:lnTo>
                  <a:pt x="528" y="240"/>
                </a:lnTo>
                <a:lnTo>
                  <a:pt x="534" y="240"/>
                </a:lnTo>
                <a:lnTo>
                  <a:pt x="534" y="240"/>
                </a:lnTo>
                <a:lnTo>
                  <a:pt x="534" y="240"/>
                </a:lnTo>
                <a:lnTo>
                  <a:pt x="534" y="240"/>
                </a:lnTo>
                <a:lnTo>
                  <a:pt x="540" y="240"/>
                </a:lnTo>
                <a:lnTo>
                  <a:pt x="540" y="240"/>
                </a:lnTo>
                <a:lnTo>
                  <a:pt x="540" y="240"/>
                </a:lnTo>
                <a:lnTo>
                  <a:pt x="540" y="240"/>
                </a:lnTo>
                <a:lnTo>
                  <a:pt x="546" y="240"/>
                </a:lnTo>
                <a:lnTo>
                  <a:pt x="546" y="240"/>
                </a:lnTo>
                <a:lnTo>
                  <a:pt x="546" y="240"/>
                </a:lnTo>
                <a:lnTo>
                  <a:pt x="546" y="240"/>
                </a:lnTo>
                <a:lnTo>
                  <a:pt x="552" y="240"/>
                </a:lnTo>
                <a:lnTo>
                  <a:pt x="552" y="240"/>
                </a:lnTo>
                <a:lnTo>
                  <a:pt x="552" y="240"/>
                </a:lnTo>
                <a:lnTo>
                  <a:pt x="552" y="240"/>
                </a:lnTo>
                <a:lnTo>
                  <a:pt x="558" y="240"/>
                </a:lnTo>
                <a:lnTo>
                  <a:pt x="558" y="240"/>
                </a:lnTo>
                <a:lnTo>
                  <a:pt x="558" y="240"/>
                </a:lnTo>
                <a:lnTo>
                  <a:pt x="558" y="240"/>
                </a:lnTo>
                <a:lnTo>
                  <a:pt x="564" y="240"/>
                </a:lnTo>
                <a:lnTo>
                  <a:pt x="564" y="240"/>
                </a:lnTo>
                <a:lnTo>
                  <a:pt x="564" y="240"/>
                </a:lnTo>
                <a:lnTo>
                  <a:pt x="564" y="240"/>
                </a:lnTo>
                <a:lnTo>
                  <a:pt x="570" y="240"/>
                </a:lnTo>
                <a:lnTo>
                  <a:pt x="570" y="240"/>
                </a:lnTo>
                <a:lnTo>
                  <a:pt x="570" y="240"/>
                </a:lnTo>
                <a:lnTo>
                  <a:pt x="570" y="240"/>
                </a:lnTo>
                <a:lnTo>
                  <a:pt x="576" y="240"/>
                </a:lnTo>
                <a:lnTo>
                  <a:pt x="576" y="240"/>
                </a:lnTo>
                <a:lnTo>
                  <a:pt x="576" y="240"/>
                </a:lnTo>
                <a:lnTo>
                  <a:pt x="576" y="240"/>
                </a:lnTo>
                <a:lnTo>
                  <a:pt x="582" y="240"/>
                </a:lnTo>
                <a:lnTo>
                  <a:pt x="582" y="240"/>
                </a:lnTo>
                <a:lnTo>
                  <a:pt x="582" y="234"/>
                </a:lnTo>
                <a:lnTo>
                  <a:pt x="582" y="234"/>
                </a:lnTo>
                <a:lnTo>
                  <a:pt x="588" y="234"/>
                </a:lnTo>
                <a:lnTo>
                  <a:pt x="588" y="234"/>
                </a:lnTo>
                <a:lnTo>
                  <a:pt x="588" y="234"/>
                </a:lnTo>
                <a:lnTo>
                  <a:pt x="588" y="234"/>
                </a:lnTo>
                <a:lnTo>
                  <a:pt x="594" y="240"/>
                </a:lnTo>
                <a:lnTo>
                  <a:pt x="594" y="240"/>
                </a:lnTo>
                <a:lnTo>
                  <a:pt x="594" y="240"/>
                </a:lnTo>
                <a:lnTo>
                  <a:pt x="594" y="240"/>
                </a:lnTo>
                <a:lnTo>
                  <a:pt x="600" y="240"/>
                </a:lnTo>
                <a:lnTo>
                  <a:pt x="600" y="240"/>
                </a:lnTo>
                <a:lnTo>
                  <a:pt x="600" y="240"/>
                </a:lnTo>
                <a:lnTo>
                  <a:pt x="600" y="240"/>
                </a:lnTo>
                <a:lnTo>
                  <a:pt x="606" y="240"/>
                </a:lnTo>
                <a:lnTo>
                  <a:pt x="606" y="240"/>
                </a:lnTo>
                <a:lnTo>
                  <a:pt x="606" y="240"/>
                </a:lnTo>
                <a:lnTo>
                  <a:pt x="606" y="240"/>
                </a:lnTo>
                <a:lnTo>
                  <a:pt x="612" y="240"/>
                </a:lnTo>
                <a:lnTo>
                  <a:pt x="612" y="240"/>
                </a:lnTo>
                <a:lnTo>
                  <a:pt x="612" y="240"/>
                </a:lnTo>
                <a:lnTo>
                  <a:pt x="612" y="240"/>
                </a:lnTo>
                <a:lnTo>
                  <a:pt x="618" y="240"/>
                </a:lnTo>
                <a:lnTo>
                  <a:pt x="618" y="240"/>
                </a:lnTo>
                <a:lnTo>
                  <a:pt x="618" y="240"/>
                </a:lnTo>
                <a:lnTo>
                  <a:pt x="618" y="240"/>
                </a:lnTo>
                <a:lnTo>
                  <a:pt x="624" y="240"/>
                </a:lnTo>
                <a:lnTo>
                  <a:pt x="624" y="240"/>
                </a:lnTo>
                <a:lnTo>
                  <a:pt x="624" y="240"/>
                </a:lnTo>
                <a:lnTo>
                  <a:pt x="624" y="240"/>
                </a:lnTo>
                <a:lnTo>
                  <a:pt x="630" y="240"/>
                </a:lnTo>
                <a:lnTo>
                  <a:pt x="630" y="240"/>
                </a:lnTo>
                <a:lnTo>
                  <a:pt x="630" y="240"/>
                </a:lnTo>
                <a:lnTo>
                  <a:pt x="630" y="240"/>
                </a:lnTo>
                <a:lnTo>
                  <a:pt x="636" y="240"/>
                </a:lnTo>
                <a:lnTo>
                  <a:pt x="636" y="240"/>
                </a:lnTo>
                <a:lnTo>
                  <a:pt x="636" y="240"/>
                </a:lnTo>
                <a:lnTo>
                  <a:pt x="636" y="240"/>
                </a:lnTo>
                <a:lnTo>
                  <a:pt x="642" y="240"/>
                </a:lnTo>
                <a:lnTo>
                  <a:pt x="642" y="240"/>
                </a:lnTo>
                <a:lnTo>
                  <a:pt x="642" y="240"/>
                </a:lnTo>
                <a:lnTo>
                  <a:pt x="642" y="240"/>
                </a:lnTo>
                <a:lnTo>
                  <a:pt x="648" y="240"/>
                </a:lnTo>
                <a:lnTo>
                  <a:pt x="648" y="240"/>
                </a:lnTo>
                <a:lnTo>
                  <a:pt x="648" y="240"/>
                </a:lnTo>
                <a:lnTo>
                  <a:pt x="648" y="240"/>
                </a:lnTo>
                <a:lnTo>
                  <a:pt x="654" y="240"/>
                </a:lnTo>
                <a:lnTo>
                  <a:pt x="654" y="240"/>
                </a:lnTo>
                <a:lnTo>
                  <a:pt x="654" y="240"/>
                </a:lnTo>
                <a:lnTo>
                  <a:pt x="654" y="240"/>
                </a:lnTo>
                <a:lnTo>
                  <a:pt x="660" y="240"/>
                </a:lnTo>
                <a:lnTo>
                  <a:pt x="660" y="240"/>
                </a:lnTo>
                <a:lnTo>
                  <a:pt x="660" y="240"/>
                </a:lnTo>
                <a:lnTo>
                  <a:pt x="660" y="240"/>
                </a:lnTo>
                <a:lnTo>
                  <a:pt x="666" y="240"/>
                </a:lnTo>
                <a:lnTo>
                  <a:pt x="666" y="240"/>
                </a:lnTo>
                <a:lnTo>
                  <a:pt x="666" y="240"/>
                </a:lnTo>
                <a:lnTo>
                  <a:pt x="666" y="240"/>
                </a:lnTo>
                <a:lnTo>
                  <a:pt x="672" y="240"/>
                </a:lnTo>
                <a:lnTo>
                  <a:pt x="672" y="240"/>
                </a:lnTo>
                <a:lnTo>
                  <a:pt x="672" y="240"/>
                </a:lnTo>
                <a:lnTo>
                  <a:pt x="672" y="240"/>
                </a:lnTo>
                <a:lnTo>
                  <a:pt x="678" y="240"/>
                </a:lnTo>
                <a:lnTo>
                  <a:pt x="678" y="240"/>
                </a:lnTo>
                <a:lnTo>
                  <a:pt x="678" y="240"/>
                </a:lnTo>
                <a:lnTo>
                  <a:pt x="678" y="240"/>
                </a:lnTo>
                <a:lnTo>
                  <a:pt x="684" y="240"/>
                </a:lnTo>
                <a:lnTo>
                  <a:pt x="684" y="240"/>
                </a:lnTo>
                <a:lnTo>
                  <a:pt x="684" y="240"/>
                </a:lnTo>
                <a:lnTo>
                  <a:pt x="684" y="240"/>
                </a:lnTo>
                <a:lnTo>
                  <a:pt x="690" y="240"/>
                </a:lnTo>
                <a:lnTo>
                  <a:pt x="690" y="240"/>
                </a:lnTo>
                <a:lnTo>
                  <a:pt x="690" y="240"/>
                </a:lnTo>
                <a:lnTo>
                  <a:pt x="690" y="240"/>
                </a:lnTo>
                <a:lnTo>
                  <a:pt x="696" y="240"/>
                </a:lnTo>
                <a:lnTo>
                  <a:pt x="696" y="240"/>
                </a:lnTo>
                <a:lnTo>
                  <a:pt x="696" y="240"/>
                </a:lnTo>
                <a:lnTo>
                  <a:pt x="696" y="240"/>
                </a:lnTo>
                <a:lnTo>
                  <a:pt x="702" y="240"/>
                </a:lnTo>
                <a:lnTo>
                  <a:pt x="702" y="240"/>
                </a:lnTo>
                <a:lnTo>
                  <a:pt x="702" y="240"/>
                </a:lnTo>
                <a:lnTo>
                  <a:pt x="702" y="240"/>
                </a:lnTo>
                <a:lnTo>
                  <a:pt x="708" y="240"/>
                </a:lnTo>
                <a:lnTo>
                  <a:pt x="708" y="240"/>
                </a:lnTo>
                <a:lnTo>
                  <a:pt x="708" y="240"/>
                </a:lnTo>
                <a:lnTo>
                  <a:pt x="708" y="240"/>
                </a:lnTo>
                <a:lnTo>
                  <a:pt x="714" y="240"/>
                </a:lnTo>
                <a:lnTo>
                  <a:pt x="714" y="240"/>
                </a:lnTo>
                <a:lnTo>
                  <a:pt x="714" y="240"/>
                </a:lnTo>
                <a:lnTo>
                  <a:pt x="714" y="240"/>
                </a:lnTo>
                <a:lnTo>
                  <a:pt x="720" y="240"/>
                </a:lnTo>
                <a:lnTo>
                  <a:pt x="720" y="240"/>
                </a:lnTo>
                <a:lnTo>
                  <a:pt x="720" y="240"/>
                </a:lnTo>
                <a:lnTo>
                  <a:pt x="720" y="240"/>
                </a:lnTo>
                <a:lnTo>
                  <a:pt x="726" y="240"/>
                </a:lnTo>
                <a:lnTo>
                  <a:pt x="726" y="240"/>
                </a:lnTo>
                <a:lnTo>
                  <a:pt x="726" y="240"/>
                </a:lnTo>
                <a:lnTo>
                  <a:pt x="726" y="240"/>
                </a:lnTo>
                <a:lnTo>
                  <a:pt x="732" y="240"/>
                </a:lnTo>
                <a:lnTo>
                  <a:pt x="732" y="240"/>
                </a:lnTo>
                <a:lnTo>
                  <a:pt x="732" y="240"/>
                </a:lnTo>
                <a:lnTo>
                  <a:pt x="732" y="240"/>
                </a:lnTo>
                <a:lnTo>
                  <a:pt x="738" y="240"/>
                </a:lnTo>
                <a:lnTo>
                  <a:pt x="738" y="240"/>
                </a:lnTo>
                <a:lnTo>
                  <a:pt x="738" y="240"/>
                </a:lnTo>
                <a:lnTo>
                  <a:pt x="738" y="240"/>
                </a:lnTo>
                <a:lnTo>
                  <a:pt x="744" y="240"/>
                </a:lnTo>
                <a:lnTo>
                  <a:pt x="744" y="240"/>
                </a:lnTo>
                <a:lnTo>
                  <a:pt x="744" y="240"/>
                </a:lnTo>
                <a:lnTo>
                  <a:pt x="744" y="240"/>
                </a:lnTo>
                <a:lnTo>
                  <a:pt x="750" y="240"/>
                </a:lnTo>
                <a:lnTo>
                  <a:pt x="750" y="240"/>
                </a:lnTo>
                <a:lnTo>
                  <a:pt x="750" y="240"/>
                </a:lnTo>
                <a:lnTo>
                  <a:pt x="750" y="240"/>
                </a:lnTo>
                <a:lnTo>
                  <a:pt x="756" y="240"/>
                </a:lnTo>
                <a:lnTo>
                  <a:pt x="756" y="240"/>
                </a:lnTo>
                <a:lnTo>
                  <a:pt x="756" y="240"/>
                </a:lnTo>
                <a:lnTo>
                  <a:pt x="756" y="240"/>
                </a:lnTo>
                <a:lnTo>
                  <a:pt x="762" y="240"/>
                </a:lnTo>
                <a:lnTo>
                  <a:pt x="762" y="240"/>
                </a:lnTo>
                <a:lnTo>
                  <a:pt x="762" y="240"/>
                </a:lnTo>
                <a:lnTo>
                  <a:pt x="762" y="240"/>
                </a:lnTo>
                <a:lnTo>
                  <a:pt x="768" y="240"/>
                </a:lnTo>
                <a:lnTo>
                  <a:pt x="768" y="240"/>
                </a:lnTo>
                <a:lnTo>
                  <a:pt x="768" y="240"/>
                </a:lnTo>
                <a:lnTo>
                  <a:pt x="768" y="240"/>
                </a:lnTo>
                <a:lnTo>
                  <a:pt x="774" y="240"/>
                </a:lnTo>
                <a:lnTo>
                  <a:pt x="774" y="240"/>
                </a:lnTo>
                <a:lnTo>
                  <a:pt x="774" y="240"/>
                </a:lnTo>
                <a:lnTo>
                  <a:pt x="774" y="240"/>
                </a:lnTo>
                <a:lnTo>
                  <a:pt x="780" y="240"/>
                </a:lnTo>
                <a:lnTo>
                  <a:pt x="780" y="240"/>
                </a:lnTo>
                <a:lnTo>
                  <a:pt x="780" y="240"/>
                </a:lnTo>
                <a:lnTo>
                  <a:pt x="780" y="240"/>
                </a:lnTo>
                <a:lnTo>
                  <a:pt x="786" y="240"/>
                </a:lnTo>
                <a:lnTo>
                  <a:pt x="786" y="240"/>
                </a:lnTo>
                <a:lnTo>
                  <a:pt x="786" y="240"/>
                </a:lnTo>
                <a:lnTo>
                  <a:pt x="786" y="240"/>
                </a:lnTo>
                <a:lnTo>
                  <a:pt x="792" y="240"/>
                </a:lnTo>
                <a:lnTo>
                  <a:pt x="792" y="240"/>
                </a:lnTo>
                <a:lnTo>
                  <a:pt x="792" y="240"/>
                </a:lnTo>
                <a:lnTo>
                  <a:pt x="792" y="240"/>
                </a:lnTo>
                <a:lnTo>
                  <a:pt x="798" y="240"/>
                </a:lnTo>
                <a:lnTo>
                  <a:pt x="798" y="240"/>
                </a:lnTo>
                <a:lnTo>
                  <a:pt x="798" y="240"/>
                </a:lnTo>
                <a:lnTo>
                  <a:pt x="798" y="240"/>
                </a:lnTo>
                <a:lnTo>
                  <a:pt x="804" y="240"/>
                </a:lnTo>
                <a:lnTo>
                  <a:pt x="804" y="240"/>
                </a:lnTo>
                <a:lnTo>
                  <a:pt x="804" y="240"/>
                </a:lnTo>
                <a:lnTo>
                  <a:pt x="804" y="240"/>
                </a:lnTo>
                <a:lnTo>
                  <a:pt x="810" y="240"/>
                </a:lnTo>
                <a:lnTo>
                  <a:pt x="810" y="240"/>
                </a:lnTo>
                <a:lnTo>
                  <a:pt x="810" y="240"/>
                </a:lnTo>
                <a:lnTo>
                  <a:pt x="810" y="240"/>
                </a:lnTo>
                <a:lnTo>
                  <a:pt x="816" y="240"/>
                </a:lnTo>
                <a:lnTo>
                  <a:pt x="816" y="240"/>
                </a:lnTo>
                <a:lnTo>
                  <a:pt x="816" y="240"/>
                </a:lnTo>
                <a:lnTo>
                  <a:pt x="816" y="240"/>
                </a:lnTo>
                <a:lnTo>
                  <a:pt x="822" y="240"/>
                </a:lnTo>
                <a:lnTo>
                  <a:pt x="822" y="240"/>
                </a:lnTo>
                <a:lnTo>
                  <a:pt x="822" y="240"/>
                </a:lnTo>
                <a:lnTo>
                  <a:pt x="822" y="240"/>
                </a:lnTo>
                <a:lnTo>
                  <a:pt x="828" y="240"/>
                </a:lnTo>
                <a:lnTo>
                  <a:pt x="828" y="240"/>
                </a:lnTo>
                <a:lnTo>
                  <a:pt x="828" y="240"/>
                </a:lnTo>
                <a:lnTo>
                  <a:pt x="828" y="240"/>
                </a:lnTo>
                <a:lnTo>
                  <a:pt x="834" y="240"/>
                </a:lnTo>
                <a:lnTo>
                  <a:pt x="834" y="240"/>
                </a:lnTo>
                <a:lnTo>
                  <a:pt x="834" y="240"/>
                </a:lnTo>
                <a:lnTo>
                  <a:pt x="834" y="240"/>
                </a:lnTo>
                <a:lnTo>
                  <a:pt x="840" y="240"/>
                </a:lnTo>
                <a:lnTo>
                  <a:pt x="840" y="240"/>
                </a:lnTo>
                <a:lnTo>
                  <a:pt x="840" y="240"/>
                </a:lnTo>
                <a:lnTo>
                  <a:pt x="840" y="240"/>
                </a:lnTo>
                <a:lnTo>
                  <a:pt x="846" y="240"/>
                </a:lnTo>
                <a:lnTo>
                  <a:pt x="846" y="240"/>
                </a:lnTo>
                <a:lnTo>
                  <a:pt x="846" y="240"/>
                </a:lnTo>
                <a:lnTo>
                  <a:pt x="846" y="240"/>
                </a:lnTo>
                <a:lnTo>
                  <a:pt x="852" y="240"/>
                </a:lnTo>
                <a:lnTo>
                  <a:pt x="852" y="240"/>
                </a:lnTo>
                <a:lnTo>
                  <a:pt x="852" y="240"/>
                </a:lnTo>
                <a:lnTo>
                  <a:pt x="852" y="240"/>
                </a:lnTo>
                <a:lnTo>
                  <a:pt x="858" y="240"/>
                </a:lnTo>
                <a:lnTo>
                  <a:pt x="858" y="240"/>
                </a:lnTo>
                <a:lnTo>
                  <a:pt x="858" y="240"/>
                </a:lnTo>
                <a:lnTo>
                  <a:pt x="858" y="240"/>
                </a:lnTo>
                <a:lnTo>
                  <a:pt x="864" y="240"/>
                </a:lnTo>
                <a:lnTo>
                  <a:pt x="864" y="240"/>
                </a:lnTo>
                <a:lnTo>
                  <a:pt x="864" y="240"/>
                </a:lnTo>
                <a:lnTo>
                  <a:pt x="864" y="240"/>
                </a:lnTo>
                <a:lnTo>
                  <a:pt x="870" y="240"/>
                </a:lnTo>
                <a:lnTo>
                  <a:pt x="870" y="240"/>
                </a:lnTo>
                <a:lnTo>
                  <a:pt x="870" y="240"/>
                </a:lnTo>
                <a:lnTo>
                  <a:pt x="870" y="240"/>
                </a:lnTo>
                <a:lnTo>
                  <a:pt x="876" y="240"/>
                </a:lnTo>
                <a:lnTo>
                  <a:pt x="876" y="240"/>
                </a:lnTo>
                <a:lnTo>
                  <a:pt x="876" y="240"/>
                </a:lnTo>
                <a:lnTo>
                  <a:pt x="876" y="240"/>
                </a:lnTo>
                <a:lnTo>
                  <a:pt x="882" y="240"/>
                </a:lnTo>
                <a:lnTo>
                  <a:pt x="882" y="240"/>
                </a:lnTo>
                <a:lnTo>
                  <a:pt x="882" y="240"/>
                </a:lnTo>
                <a:lnTo>
                  <a:pt x="882" y="240"/>
                </a:lnTo>
                <a:lnTo>
                  <a:pt x="888" y="240"/>
                </a:lnTo>
                <a:lnTo>
                  <a:pt x="888" y="240"/>
                </a:lnTo>
                <a:lnTo>
                  <a:pt x="888" y="240"/>
                </a:lnTo>
                <a:lnTo>
                  <a:pt x="888" y="240"/>
                </a:lnTo>
                <a:lnTo>
                  <a:pt x="894" y="240"/>
                </a:lnTo>
                <a:lnTo>
                  <a:pt x="894" y="240"/>
                </a:lnTo>
                <a:lnTo>
                  <a:pt x="894" y="240"/>
                </a:lnTo>
                <a:lnTo>
                  <a:pt x="894" y="240"/>
                </a:lnTo>
                <a:lnTo>
                  <a:pt x="900" y="240"/>
                </a:lnTo>
                <a:lnTo>
                  <a:pt x="900" y="240"/>
                </a:lnTo>
                <a:lnTo>
                  <a:pt x="900" y="240"/>
                </a:lnTo>
                <a:lnTo>
                  <a:pt x="900" y="240"/>
                </a:lnTo>
                <a:lnTo>
                  <a:pt x="906" y="240"/>
                </a:lnTo>
                <a:lnTo>
                  <a:pt x="906" y="240"/>
                </a:lnTo>
                <a:lnTo>
                  <a:pt x="906" y="240"/>
                </a:lnTo>
                <a:lnTo>
                  <a:pt x="906" y="240"/>
                </a:lnTo>
                <a:lnTo>
                  <a:pt x="912" y="240"/>
                </a:lnTo>
                <a:lnTo>
                  <a:pt x="912" y="240"/>
                </a:lnTo>
                <a:lnTo>
                  <a:pt x="912" y="240"/>
                </a:lnTo>
                <a:lnTo>
                  <a:pt x="912" y="240"/>
                </a:lnTo>
                <a:lnTo>
                  <a:pt x="918" y="240"/>
                </a:lnTo>
                <a:lnTo>
                  <a:pt x="918" y="240"/>
                </a:lnTo>
                <a:lnTo>
                  <a:pt x="918" y="240"/>
                </a:lnTo>
                <a:lnTo>
                  <a:pt x="918" y="240"/>
                </a:lnTo>
                <a:lnTo>
                  <a:pt x="924" y="240"/>
                </a:lnTo>
                <a:lnTo>
                  <a:pt x="924" y="240"/>
                </a:lnTo>
                <a:lnTo>
                  <a:pt x="924" y="240"/>
                </a:lnTo>
                <a:lnTo>
                  <a:pt x="924" y="240"/>
                </a:lnTo>
                <a:lnTo>
                  <a:pt x="930" y="240"/>
                </a:lnTo>
                <a:lnTo>
                  <a:pt x="930" y="240"/>
                </a:lnTo>
                <a:lnTo>
                  <a:pt x="930" y="240"/>
                </a:lnTo>
                <a:lnTo>
                  <a:pt x="930" y="240"/>
                </a:lnTo>
                <a:lnTo>
                  <a:pt x="936" y="240"/>
                </a:lnTo>
                <a:lnTo>
                  <a:pt x="936" y="240"/>
                </a:lnTo>
                <a:lnTo>
                  <a:pt x="936" y="240"/>
                </a:lnTo>
                <a:lnTo>
                  <a:pt x="936" y="240"/>
                </a:lnTo>
                <a:lnTo>
                  <a:pt x="942" y="240"/>
                </a:lnTo>
                <a:lnTo>
                  <a:pt x="942" y="240"/>
                </a:lnTo>
                <a:lnTo>
                  <a:pt x="942" y="234"/>
                </a:lnTo>
                <a:lnTo>
                  <a:pt x="942" y="240"/>
                </a:lnTo>
                <a:lnTo>
                  <a:pt x="948" y="234"/>
                </a:lnTo>
                <a:lnTo>
                  <a:pt x="948" y="240"/>
                </a:lnTo>
                <a:lnTo>
                  <a:pt x="948" y="234"/>
                </a:lnTo>
                <a:lnTo>
                  <a:pt x="948" y="240"/>
                </a:lnTo>
                <a:lnTo>
                  <a:pt x="954" y="228"/>
                </a:lnTo>
                <a:lnTo>
                  <a:pt x="954" y="234"/>
                </a:lnTo>
                <a:lnTo>
                  <a:pt x="954" y="222"/>
                </a:lnTo>
                <a:lnTo>
                  <a:pt x="954" y="234"/>
                </a:lnTo>
                <a:lnTo>
                  <a:pt x="960" y="198"/>
                </a:lnTo>
                <a:lnTo>
                  <a:pt x="960" y="198"/>
                </a:lnTo>
                <a:lnTo>
                  <a:pt x="960" y="42"/>
                </a:lnTo>
                <a:lnTo>
                  <a:pt x="960" y="42"/>
                </a:lnTo>
                <a:lnTo>
                  <a:pt x="966" y="6"/>
                </a:lnTo>
                <a:lnTo>
                  <a:pt x="966" y="54"/>
                </a:lnTo>
                <a:lnTo>
                  <a:pt x="966" y="0"/>
                </a:lnTo>
                <a:lnTo>
                  <a:pt x="966" y="54"/>
                </a:lnTo>
                <a:lnTo>
                  <a:pt x="972" y="108"/>
                </a:lnTo>
                <a:lnTo>
                  <a:pt x="972" y="234"/>
                </a:lnTo>
                <a:lnTo>
                  <a:pt x="972" y="108"/>
                </a:lnTo>
                <a:lnTo>
                  <a:pt x="972" y="234"/>
                </a:lnTo>
                <a:lnTo>
                  <a:pt x="978" y="222"/>
                </a:lnTo>
                <a:lnTo>
                  <a:pt x="978" y="240"/>
                </a:lnTo>
                <a:lnTo>
                  <a:pt x="978" y="222"/>
                </a:lnTo>
                <a:lnTo>
                  <a:pt x="978" y="240"/>
                </a:lnTo>
                <a:lnTo>
                  <a:pt x="984" y="234"/>
                </a:lnTo>
                <a:lnTo>
                  <a:pt x="984" y="240"/>
                </a:lnTo>
                <a:lnTo>
                  <a:pt x="984" y="234"/>
                </a:lnTo>
                <a:lnTo>
                  <a:pt x="984" y="240"/>
                </a:lnTo>
                <a:lnTo>
                  <a:pt x="990" y="234"/>
                </a:lnTo>
                <a:lnTo>
                  <a:pt x="990" y="240"/>
                </a:lnTo>
                <a:lnTo>
                  <a:pt x="990" y="234"/>
                </a:lnTo>
                <a:lnTo>
                  <a:pt x="990" y="240"/>
                </a:lnTo>
                <a:lnTo>
                  <a:pt x="996" y="240"/>
                </a:lnTo>
                <a:lnTo>
                  <a:pt x="996" y="240"/>
                </a:lnTo>
                <a:lnTo>
                  <a:pt x="996" y="240"/>
                </a:lnTo>
                <a:lnTo>
                  <a:pt x="996" y="240"/>
                </a:lnTo>
                <a:lnTo>
                  <a:pt x="1002" y="240"/>
                </a:lnTo>
                <a:lnTo>
                  <a:pt x="1002" y="240"/>
                </a:lnTo>
                <a:lnTo>
                  <a:pt x="1002" y="240"/>
                </a:lnTo>
                <a:lnTo>
                  <a:pt x="1002" y="240"/>
                </a:lnTo>
                <a:lnTo>
                  <a:pt x="1008" y="240"/>
                </a:lnTo>
                <a:lnTo>
                  <a:pt x="1008" y="240"/>
                </a:lnTo>
                <a:lnTo>
                  <a:pt x="1008" y="240"/>
                </a:lnTo>
                <a:lnTo>
                  <a:pt x="1008" y="240"/>
                </a:lnTo>
                <a:lnTo>
                  <a:pt x="1014" y="240"/>
                </a:lnTo>
                <a:lnTo>
                  <a:pt x="1014" y="240"/>
                </a:lnTo>
                <a:lnTo>
                  <a:pt x="1014" y="240"/>
                </a:lnTo>
                <a:lnTo>
                  <a:pt x="1014" y="240"/>
                </a:lnTo>
                <a:lnTo>
                  <a:pt x="1020" y="240"/>
                </a:lnTo>
                <a:lnTo>
                  <a:pt x="1020" y="240"/>
                </a:lnTo>
                <a:lnTo>
                  <a:pt x="1020" y="240"/>
                </a:lnTo>
                <a:lnTo>
                  <a:pt x="1020" y="240"/>
                </a:lnTo>
                <a:lnTo>
                  <a:pt x="1026" y="240"/>
                </a:lnTo>
                <a:lnTo>
                  <a:pt x="1026" y="240"/>
                </a:lnTo>
                <a:lnTo>
                  <a:pt x="1026" y="240"/>
                </a:lnTo>
                <a:lnTo>
                  <a:pt x="1026" y="240"/>
                </a:lnTo>
                <a:lnTo>
                  <a:pt x="1032" y="240"/>
                </a:lnTo>
                <a:lnTo>
                  <a:pt x="1032" y="240"/>
                </a:lnTo>
                <a:lnTo>
                  <a:pt x="1032" y="240"/>
                </a:lnTo>
                <a:lnTo>
                  <a:pt x="1032" y="240"/>
                </a:lnTo>
                <a:lnTo>
                  <a:pt x="1038" y="240"/>
                </a:lnTo>
                <a:lnTo>
                  <a:pt x="1038" y="240"/>
                </a:lnTo>
                <a:lnTo>
                  <a:pt x="1038" y="240"/>
                </a:lnTo>
                <a:lnTo>
                  <a:pt x="1038" y="240"/>
                </a:lnTo>
                <a:lnTo>
                  <a:pt x="1044" y="240"/>
                </a:lnTo>
                <a:lnTo>
                  <a:pt x="1044" y="240"/>
                </a:lnTo>
                <a:lnTo>
                  <a:pt x="1044" y="240"/>
                </a:lnTo>
                <a:lnTo>
                  <a:pt x="1044" y="240"/>
                </a:lnTo>
                <a:lnTo>
                  <a:pt x="1050" y="240"/>
                </a:lnTo>
                <a:lnTo>
                  <a:pt x="1050" y="240"/>
                </a:lnTo>
                <a:lnTo>
                  <a:pt x="1050" y="240"/>
                </a:lnTo>
                <a:lnTo>
                  <a:pt x="1050" y="240"/>
                </a:lnTo>
                <a:lnTo>
                  <a:pt x="1056" y="240"/>
                </a:lnTo>
                <a:lnTo>
                  <a:pt x="1056" y="240"/>
                </a:lnTo>
                <a:lnTo>
                  <a:pt x="1056" y="240"/>
                </a:lnTo>
                <a:lnTo>
                  <a:pt x="1056" y="240"/>
                </a:lnTo>
                <a:lnTo>
                  <a:pt x="1062" y="240"/>
                </a:lnTo>
                <a:lnTo>
                  <a:pt x="1062" y="240"/>
                </a:lnTo>
                <a:lnTo>
                  <a:pt x="1062" y="240"/>
                </a:lnTo>
                <a:lnTo>
                  <a:pt x="1062" y="240"/>
                </a:lnTo>
                <a:lnTo>
                  <a:pt x="1068" y="240"/>
                </a:lnTo>
                <a:lnTo>
                  <a:pt x="1068" y="240"/>
                </a:lnTo>
                <a:lnTo>
                  <a:pt x="1068" y="240"/>
                </a:lnTo>
                <a:lnTo>
                  <a:pt x="1068" y="240"/>
                </a:lnTo>
                <a:lnTo>
                  <a:pt x="1074" y="240"/>
                </a:lnTo>
                <a:lnTo>
                  <a:pt x="1074" y="240"/>
                </a:lnTo>
                <a:lnTo>
                  <a:pt x="1074" y="240"/>
                </a:lnTo>
                <a:lnTo>
                  <a:pt x="1074" y="240"/>
                </a:lnTo>
                <a:lnTo>
                  <a:pt x="1080" y="240"/>
                </a:lnTo>
                <a:lnTo>
                  <a:pt x="1080" y="240"/>
                </a:lnTo>
                <a:lnTo>
                  <a:pt x="1080" y="240"/>
                </a:lnTo>
                <a:lnTo>
                  <a:pt x="1080" y="240"/>
                </a:lnTo>
                <a:lnTo>
                  <a:pt x="1086" y="240"/>
                </a:lnTo>
                <a:lnTo>
                  <a:pt x="1086" y="240"/>
                </a:lnTo>
                <a:lnTo>
                  <a:pt x="1086" y="240"/>
                </a:lnTo>
                <a:lnTo>
                  <a:pt x="1086" y="240"/>
                </a:lnTo>
                <a:lnTo>
                  <a:pt x="1092" y="240"/>
                </a:lnTo>
                <a:lnTo>
                  <a:pt x="1092" y="240"/>
                </a:lnTo>
                <a:lnTo>
                  <a:pt x="1092" y="240"/>
                </a:lnTo>
                <a:lnTo>
                  <a:pt x="1092" y="240"/>
                </a:lnTo>
                <a:lnTo>
                  <a:pt x="1098" y="240"/>
                </a:lnTo>
                <a:lnTo>
                  <a:pt x="1098" y="240"/>
                </a:lnTo>
                <a:lnTo>
                  <a:pt x="1098" y="240"/>
                </a:lnTo>
                <a:lnTo>
                  <a:pt x="1098" y="240"/>
                </a:lnTo>
                <a:lnTo>
                  <a:pt x="1104" y="240"/>
                </a:lnTo>
                <a:lnTo>
                  <a:pt x="1104" y="240"/>
                </a:lnTo>
                <a:lnTo>
                  <a:pt x="1104" y="240"/>
                </a:lnTo>
                <a:lnTo>
                  <a:pt x="1104" y="240"/>
                </a:lnTo>
                <a:lnTo>
                  <a:pt x="1110" y="240"/>
                </a:lnTo>
                <a:lnTo>
                  <a:pt x="1110" y="240"/>
                </a:lnTo>
                <a:lnTo>
                  <a:pt x="1110" y="240"/>
                </a:lnTo>
                <a:lnTo>
                  <a:pt x="1110" y="240"/>
                </a:lnTo>
                <a:lnTo>
                  <a:pt x="1116" y="240"/>
                </a:lnTo>
                <a:lnTo>
                  <a:pt x="1116" y="240"/>
                </a:lnTo>
                <a:lnTo>
                  <a:pt x="1116" y="240"/>
                </a:lnTo>
                <a:lnTo>
                  <a:pt x="1116" y="240"/>
                </a:lnTo>
                <a:lnTo>
                  <a:pt x="1122" y="240"/>
                </a:lnTo>
                <a:lnTo>
                  <a:pt x="1122" y="240"/>
                </a:lnTo>
                <a:lnTo>
                  <a:pt x="1122" y="240"/>
                </a:lnTo>
                <a:lnTo>
                  <a:pt x="1122" y="240"/>
                </a:lnTo>
                <a:lnTo>
                  <a:pt x="1128" y="240"/>
                </a:lnTo>
                <a:lnTo>
                  <a:pt x="1128" y="240"/>
                </a:lnTo>
                <a:lnTo>
                  <a:pt x="1128" y="240"/>
                </a:lnTo>
                <a:lnTo>
                  <a:pt x="1128" y="240"/>
                </a:lnTo>
                <a:lnTo>
                  <a:pt x="1134" y="240"/>
                </a:lnTo>
                <a:lnTo>
                  <a:pt x="1134" y="240"/>
                </a:lnTo>
                <a:lnTo>
                  <a:pt x="1134" y="240"/>
                </a:lnTo>
                <a:lnTo>
                  <a:pt x="1134" y="240"/>
                </a:lnTo>
                <a:lnTo>
                  <a:pt x="1140" y="240"/>
                </a:lnTo>
                <a:lnTo>
                  <a:pt x="1140" y="240"/>
                </a:lnTo>
                <a:lnTo>
                  <a:pt x="1140" y="240"/>
                </a:lnTo>
                <a:lnTo>
                  <a:pt x="1140" y="240"/>
                </a:lnTo>
                <a:lnTo>
                  <a:pt x="1146" y="240"/>
                </a:lnTo>
                <a:lnTo>
                  <a:pt x="1146" y="240"/>
                </a:lnTo>
                <a:lnTo>
                  <a:pt x="1146" y="240"/>
                </a:lnTo>
                <a:lnTo>
                  <a:pt x="1146" y="240"/>
                </a:lnTo>
                <a:lnTo>
                  <a:pt x="1152" y="240"/>
                </a:lnTo>
                <a:lnTo>
                  <a:pt x="1152" y="240"/>
                </a:lnTo>
                <a:lnTo>
                  <a:pt x="1152" y="240"/>
                </a:lnTo>
                <a:lnTo>
                  <a:pt x="1152" y="240"/>
                </a:lnTo>
                <a:lnTo>
                  <a:pt x="1158" y="240"/>
                </a:lnTo>
                <a:lnTo>
                  <a:pt x="1158" y="240"/>
                </a:lnTo>
                <a:lnTo>
                  <a:pt x="1158" y="240"/>
                </a:lnTo>
                <a:lnTo>
                  <a:pt x="1158" y="240"/>
                </a:lnTo>
                <a:lnTo>
                  <a:pt x="1164" y="240"/>
                </a:lnTo>
                <a:lnTo>
                  <a:pt x="1164" y="240"/>
                </a:lnTo>
                <a:lnTo>
                  <a:pt x="1164" y="240"/>
                </a:lnTo>
                <a:lnTo>
                  <a:pt x="1164" y="240"/>
                </a:lnTo>
                <a:lnTo>
                  <a:pt x="1170" y="240"/>
                </a:lnTo>
                <a:lnTo>
                  <a:pt x="1170" y="240"/>
                </a:lnTo>
                <a:lnTo>
                  <a:pt x="1170" y="240"/>
                </a:lnTo>
                <a:lnTo>
                  <a:pt x="1170" y="240"/>
                </a:lnTo>
                <a:lnTo>
                  <a:pt x="1176" y="240"/>
                </a:lnTo>
                <a:lnTo>
                  <a:pt x="1176" y="240"/>
                </a:lnTo>
                <a:lnTo>
                  <a:pt x="1176" y="240"/>
                </a:lnTo>
                <a:lnTo>
                  <a:pt x="1176" y="240"/>
                </a:lnTo>
                <a:lnTo>
                  <a:pt x="1182" y="240"/>
                </a:lnTo>
                <a:lnTo>
                  <a:pt x="1182" y="240"/>
                </a:lnTo>
                <a:lnTo>
                  <a:pt x="1182" y="240"/>
                </a:lnTo>
                <a:lnTo>
                  <a:pt x="1182" y="240"/>
                </a:lnTo>
                <a:lnTo>
                  <a:pt x="1188" y="240"/>
                </a:lnTo>
                <a:lnTo>
                  <a:pt x="1188" y="240"/>
                </a:lnTo>
                <a:lnTo>
                  <a:pt x="1188" y="240"/>
                </a:lnTo>
                <a:lnTo>
                  <a:pt x="1188" y="240"/>
                </a:lnTo>
                <a:lnTo>
                  <a:pt x="1194" y="240"/>
                </a:lnTo>
                <a:lnTo>
                  <a:pt x="1194" y="240"/>
                </a:lnTo>
                <a:lnTo>
                  <a:pt x="1194" y="240"/>
                </a:lnTo>
                <a:lnTo>
                  <a:pt x="1194" y="240"/>
                </a:lnTo>
                <a:lnTo>
                  <a:pt x="1200" y="240"/>
                </a:lnTo>
                <a:lnTo>
                  <a:pt x="1200" y="240"/>
                </a:lnTo>
                <a:lnTo>
                  <a:pt x="1200" y="240"/>
                </a:lnTo>
                <a:lnTo>
                  <a:pt x="1200" y="240"/>
                </a:lnTo>
                <a:lnTo>
                  <a:pt x="1206" y="240"/>
                </a:lnTo>
                <a:lnTo>
                  <a:pt x="1206" y="240"/>
                </a:lnTo>
                <a:lnTo>
                  <a:pt x="1206" y="240"/>
                </a:lnTo>
                <a:lnTo>
                  <a:pt x="1206" y="240"/>
                </a:lnTo>
                <a:lnTo>
                  <a:pt x="1212" y="240"/>
                </a:lnTo>
                <a:lnTo>
                  <a:pt x="1212" y="240"/>
                </a:lnTo>
                <a:lnTo>
                  <a:pt x="1212" y="240"/>
                </a:lnTo>
                <a:lnTo>
                  <a:pt x="1212" y="240"/>
                </a:lnTo>
                <a:lnTo>
                  <a:pt x="1218" y="240"/>
                </a:lnTo>
                <a:lnTo>
                  <a:pt x="1218" y="240"/>
                </a:lnTo>
                <a:lnTo>
                  <a:pt x="1218" y="240"/>
                </a:lnTo>
                <a:lnTo>
                  <a:pt x="1218" y="240"/>
                </a:lnTo>
                <a:lnTo>
                  <a:pt x="1224" y="240"/>
                </a:lnTo>
                <a:lnTo>
                  <a:pt x="1224" y="240"/>
                </a:lnTo>
                <a:lnTo>
                  <a:pt x="1224" y="240"/>
                </a:lnTo>
                <a:lnTo>
                  <a:pt x="1224" y="240"/>
                </a:lnTo>
                <a:lnTo>
                  <a:pt x="1230" y="240"/>
                </a:lnTo>
                <a:lnTo>
                  <a:pt x="1230" y="240"/>
                </a:lnTo>
                <a:lnTo>
                  <a:pt x="1230" y="240"/>
                </a:lnTo>
                <a:lnTo>
                  <a:pt x="1230" y="240"/>
                </a:lnTo>
                <a:lnTo>
                  <a:pt x="1236" y="240"/>
                </a:lnTo>
                <a:lnTo>
                  <a:pt x="1236" y="240"/>
                </a:lnTo>
                <a:lnTo>
                  <a:pt x="1236" y="240"/>
                </a:lnTo>
                <a:lnTo>
                  <a:pt x="1236" y="240"/>
                </a:lnTo>
                <a:lnTo>
                  <a:pt x="1242" y="240"/>
                </a:lnTo>
                <a:lnTo>
                  <a:pt x="1242" y="240"/>
                </a:lnTo>
                <a:lnTo>
                  <a:pt x="1242" y="240"/>
                </a:lnTo>
                <a:lnTo>
                  <a:pt x="1242" y="240"/>
                </a:lnTo>
                <a:lnTo>
                  <a:pt x="1248" y="240"/>
                </a:lnTo>
                <a:lnTo>
                  <a:pt x="1248" y="240"/>
                </a:lnTo>
                <a:lnTo>
                  <a:pt x="1248" y="240"/>
                </a:lnTo>
                <a:lnTo>
                  <a:pt x="1248" y="240"/>
                </a:lnTo>
                <a:lnTo>
                  <a:pt x="1254" y="240"/>
                </a:lnTo>
                <a:lnTo>
                  <a:pt x="1254" y="240"/>
                </a:lnTo>
                <a:lnTo>
                  <a:pt x="1254" y="240"/>
                </a:lnTo>
                <a:lnTo>
                  <a:pt x="1254" y="240"/>
                </a:lnTo>
                <a:lnTo>
                  <a:pt x="1260" y="240"/>
                </a:lnTo>
                <a:lnTo>
                  <a:pt x="1260" y="240"/>
                </a:lnTo>
                <a:lnTo>
                  <a:pt x="1260" y="240"/>
                </a:lnTo>
                <a:lnTo>
                  <a:pt x="1260" y="240"/>
                </a:lnTo>
                <a:lnTo>
                  <a:pt x="1266" y="240"/>
                </a:lnTo>
                <a:lnTo>
                  <a:pt x="1266" y="240"/>
                </a:lnTo>
                <a:lnTo>
                  <a:pt x="1266" y="240"/>
                </a:lnTo>
                <a:lnTo>
                  <a:pt x="1266" y="240"/>
                </a:lnTo>
                <a:lnTo>
                  <a:pt x="1272" y="240"/>
                </a:lnTo>
                <a:lnTo>
                  <a:pt x="1272" y="240"/>
                </a:lnTo>
                <a:lnTo>
                  <a:pt x="1272" y="240"/>
                </a:lnTo>
                <a:lnTo>
                  <a:pt x="1272" y="240"/>
                </a:lnTo>
                <a:lnTo>
                  <a:pt x="1278" y="240"/>
                </a:lnTo>
                <a:lnTo>
                  <a:pt x="1278" y="240"/>
                </a:lnTo>
                <a:lnTo>
                  <a:pt x="1278" y="240"/>
                </a:lnTo>
                <a:lnTo>
                  <a:pt x="1278" y="240"/>
                </a:lnTo>
                <a:lnTo>
                  <a:pt x="1284" y="240"/>
                </a:lnTo>
                <a:lnTo>
                  <a:pt x="1284" y="240"/>
                </a:lnTo>
                <a:lnTo>
                  <a:pt x="1284" y="240"/>
                </a:lnTo>
                <a:lnTo>
                  <a:pt x="1284" y="240"/>
                </a:lnTo>
                <a:lnTo>
                  <a:pt x="1290" y="240"/>
                </a:lnTo>
                <a:lnTo>
                  <a:pt x="1290" y="240"/>
                </a:lnTo>
                <a:lnTo>
                  <a:pt x="1290" y="240"/>
                </a:lnTo>
                <a:lnTo>
                  <a:pt x="1290" y="240"/>
                </a:lnTo>
                <a:lnTo>
                  <a:pt x="1296" y="240"/>
                </a:lnTo>
                <a:lnTo>
                  <a:pt x="1296" y="240"/>
                </a:lnTo>
                <a:lnTo>
                  <a:pt x="1296" y="240"/>
                </a:lnTo>
                <a:lnTo>
                  <a:pt x="1296" y="240"/>
                </a:lnTo>
                <a:lnTo>
                  <a:pt x="1302" y="240"/>
                </a:lnTo>
                <a:lnTo>
                  <a:pt x="1302" y="240"/>
                </a:lnTo>
                <a:lnTo>
                  <a:pt x="1302" y="240"/>
                </a:lnTo>
                <a:lnTo>
                  <a:pt x="1302" y="240"/>
                </a:lnTo>
                <a:lnTo>
                  <a:pt x="1308" y="240"/>
                </a:lnTo>
                <a:lnTo>
                  <a:pt x="1308" y="240"/>
                </a:lnTo>
                <a:lnTo>
                  <a:pt x="1308" y="240"/>
                </a:lnTo>
                <a:lnTo>
                  <a:pt x="1308" y="240"/>
                </a:lnTo>
                <a:lnTo>
                  <a:pt x="1314" y="240"/>
                </a:lnTo>
                <a:lnTo>
                  <a:pt x="1314" y="240"/>
                </a:lnTo>
                <a:lnTo>
                  <a:pt x="1314" y="240"/>
                </a:lnTo>
                <a:lnTo>
                  <a:pt x="1314" y="240"/>
                </a:lnTo>
                <a:lnTo>
                  <a:pt x="1320" y="240"/>
                </a:lnTo>
                <a:lnTo>
                  <a:pt x="1320" y="240"/>
                </a:lnTo>
                <a:lnTo>
                  <a:pt x="1320" y="240"/>
                </a:lnTo>
                <a:lnTo>
                  <a:pt x="1320" y="240"/>
                </a:lnTo>
                <a:lnTo>
                  <a:pt x="1326" y="240"/>
                </a:lnTo>
                <a:lnTo>
                  <a:pt x="1326" y="240"/>
                </a:lnTo>
                <a:lnTo>
                  <a:pt x="1326" y="234"/>
                </a:lnTo>
                <a:lnTo>
                  <a:pt x="1326" y="234"/>
                </a:lnTo>
                <a:lnTo>
                  <a:pt x="1332" y="234"/>
                </a:lnTo>
                <a:lnTo>
                  <a:pt x="1332" y="240"/>
                </a:lnTo>
                <a:lnTo>
                  <a:pt x="1332" y="210"/>
                </a:lnTo>
                <a:lnTo>
                  <a:pt x="1332" y="210"/>
                </a:lnTo>
                <a:lnTo>
                  <a:pt x="1338" y="186"/>
                </a:lnTo>
                <a:lnTo>
                  <a:pt x="1338" y="186"/>
                </a:lnTo>
                <a:lnTo>
                  <a:pt x="1338" y="144"/>
                </a:lnTo>
                <a:lnTo>
                  <a:pt x="1338" y="144"/>
                </a:lnTo>
                <a:lnTo>
                  <a:pt x="1344" y="150"/>
                </a:lnTo>
                <a:lnTo>
                  <a:pt x="1344" y="210"/>
                </a:lnTo>
                <a:lnTo>
                  <a:pt x="1344" y="150"/>
                </a:lnTo>
                <a:lnTo>
                  <a:pt x="1344" y="210"/>
                </a:lnTo>
                <a:lnTo>
                  <a:pt x="1350" y="228"/>
                </a:lnTo>
                <a:lnTo>
                  <a:pt x="1350" y="240"/>
                </a:lnTo>
                <a:lnTo>
                  <a:pt x="1350" y="228"/>
                </a:lnTo>
                <a:lnTo>
                  <a:pt x="1350" y="234"/>
                </a:lnTo>
                <a:lnTo>
                  <a:pt x="1356" y="234"/>
                </a:lnTo>
                <a:lnTo>
                  <a:pt x="1356" y="240"/>
                </a:lnTo>
                <a:lnTo>
                  <a:pt x="1356" y="234"/>
                </a:lnTo>
                <a:lnTo>
                  <a:pt x="1356" y="240"/>
                </a:lnTo>
                <a:lnTo>
                  <a:pt x="1362" y="240"/>
                </a:lnTo>
                <a:lnTo>
                  <a:pt x="1362" y="240"/>
                </a:lnTo>
                <a:lnTo>
                  <a:pt x="1362" y="240"/>
                </a:lnTo>
                <a:lnTo>
                  <a:pt x="1362" y="240"/>
                </a:lnTo>
                <a:lnTo>
                  <a:pt x="1368" y="240"/>
                </a:lnTo>
                <a:lnTo>
                  <a:pt x="1368" y="240"/>
                </a:lnTo>
                <a:lnTo>
                  <a:pt x="1368" y="240"/>
                </a:lnTo>
                <a:lnTo>
                  <a:pt x="1368" y="240"/>
                </a:lnTo>
                <a:lnTo>
                  <a:pt x="1374" y="240"/>
                </a:lnTo>
                <a:lnTo>
                  <a:pt x="1374" y="240"/>
                </a:lnTo>
                <a:lnTo>
                  <a:pt x="1374" y="240"/>
                </a:lnTo>
                <a:lnTo>
                  <a:pt x="1374" y="240"/>
                </a:lnTo>
                <a:lnTo>
                  <a:pt x="1380" y="240"/>
                </a:lnTo>
                <a:lnTo>
                  <a:pt x="1380" y="240"/>
                </a:lnTo>
                <a:lnTo>
                  <a:pt x="1380" y="240"/>
                </a:lnTo>
                <a:lnTo>
                  <a:pt x="1380" y="240"/>
                </a:lnTo>
                <a:lnTo>
                  <a:pt x="1386" y="240"/>
                </a:lnTo>
                <a:lnTo>
                  <a:pt x="1386" y="240"/>
                </a:lnTo>
                <a:lnTo>
                  <a:pt x="1386" y="240"/>
                </a:lnTo>
                <a:lnTo>
                  <a:pt x="1386" y="240"/>
                </a:lnTo>
                <a:lnTo>
                  <a:pt x="1392" y="240"/>
                </a:lnTo>
                <a:lnTo>
                  <a:pt x="1392" y="240"/>
                </a:lnTo>
                <a:lnTo>
                  <a:pt x="1392" y="240"/>
                </a:lnTo>
                <a:lnTo>
                  <a:pt x="1392" y="240"/>
                </a:lnTo>
                <a:lnTo>
                  <a:pt x="1398" y="240"/>
                </a:lnTo>
                <a:lnTo>
                  <a:pt x="1398" y="240"/>
                </a:lnTo>
                <a:lnTo>
                  <a:pt x="1398" y="240"/>
                </a:lnTo>
                <a:lnTo>
                  <a:pt x="1398" y="240"/>
                </a:lnTo>
                <a:lnTo>
                  <a:pt x="1404" y="240"/>
                </a:lnTo>
                <a:lnTo>
                  <a:pt x="1404" y="240"/>
                </a:lnTo>
                <a:lnTo>
                  <a:pt x="1404" y="240"/>
                </a:lnTo>
                <a:lnTo>
                  <a:pt x="1404" y="240"/>
                </a:lnTo>
                <a:lnTo>
                  <a:pt x="1410" y="240"/>
                </a:lnTo>
                <a:lnTo>
                  <a:pt x="1410" y="240"/>
                </a:lnTo>
                <a:lnTo>
                  <a:pt x="1410" y="240"/>
                </a:lnTo>
                <a:lnTo>
                  <a:pt x="1410" y="240"/>
                </a:lnTo>
                <a:lnTo>
                  <a:pt x="1416" y="240"/>
                </a:lnTo>
                <a:lnTo>
                  <a:pt x="1416" y="240"/>
                </a:lnTo>
                <a:lnTo>
                  <a:pt x="1416" y="240"/>
                </a:lnTo>
                <a:lnTo>
                  <a:pt x="1416" y="240"/>
                </a:lnTo>
                <a:lnTo>
                  <a:pt x="1422" y="240"/>
                </a:lnTo>
                <a:lnTo>
                  <a:pt x="1422" y="240"/>
                </a:lnTo>
                <a:lnTo>
                  <a:pt x="1422" y="240"/>
                </a:lnTo>
                <a:lnTo>
                  <a:pt x="1422" y="240"/>
                </a:lnTo>
                <a:lnTo>
                  <a:pt x="1428" y="240"/>
                </a:lnTo>
                <a:lnTo>
                  <a:pt x="1428" y="240"/>
                </a:lnTo>
                <a:lnTo>
                  <a:pt x="1428" y="240"/>
                </a:lnTo>
                <a:lnTo>
                  <a:pt x="1428" y="240"/>
                </a:lnTo>
                <a:lnTo>
                  <a:pt x="1434" y="240"/>
                </a:lnTo>
                <a:lnTo>
                  <a:pt x="1434" y="240"/>
                </a:lnTo>
                <a:lnTo>
                  <a:pt x="1434" y="240"/>
                </a:lnTo>
                <a:lnTo>
                  <a:pt x="1434" y="240"/>
                </a:lnTo>
                <a:lnTo>
                  <a:pt x="1440" y="240"/>
                </a:lnTo>
                <a:lnTo>
                  <a:pt x="1440" y="240"/>
                </a:lnTo>
                <a:lnTo>
                  <a:pt x="1440" y="240"/>
                </a:lnTo>
                <a:lnTo>
                  <a:pt x="1440" y="240"/>
                </a:lnTo>
                <a:lnTo>
                  <a:pt x="1446" y="240"/>
                </a:lnTo>
                <a:lnTo>
                  <a:pt x="1446" y="240"/>
                </a:lnTo>
                <a:lnTo>
                  <a:pt x="1446" y="240"/>
                </a:lnTo>
                <a:lnTo>
                  <a:pt x="1446" y="240"/>
                </a:lnTo>
                <a:lnTo>
                  <a:pt x="1452" y="240"/>
                </a:lnTo>
                <a:lnTo>
                  <a:pt x="1452" y="240"/>
                </a:lnTo>
                <a:lnTo>
                  <a:pt x="1452" y="240"/>
                </a:lnTo>
                <a:lnTo>
                  <a:pt x="1452" y="240"/>
                </a:lnTo>
                <a:lnTo>
                  <a:pt x="1458" y="240"/>
                </a:lnTo>
                <a:lnTo>
                  <a:pt x="1458" y="240"/>
                </a:lnTo>
                <a:lnTo>
                  <a:pt x="1458" y="240"/>
                </a:lnTo>
                <a:lnTo>
                  <a:pt x="1458" y="240"/>
                </a:lnTo>
                <a:lnTo>
                  <a:pt x="1464" y="240"/>
                </a:lnTo>
                <a:lnTo>
                  <a:pt x="1464" y="240"/>
                </a:lnTo>
                <a:lnTo>
                  <a:pt x="1464" y="240"/>
                </a:lnTo>
                <a:lnTo>
                  <a:pt x="1464" y="240"/>
                </a:lnTo>
                <a:lnTo>
                  <a:pt x="1470" y="240"/>
                </a:lnTo>
                <a:lnTo>
                  <a:pt x="1470" y="240"/>
                </a:lnTo>
                <a:lnTo>
                  <a:pt x="1470" y="240"/>
                </a:lnTo>
                <a:lnTo>
                  <a:pt x="1470" y="240"/>
                </a:lnTo>
                <a:lnTo>
                  <a:pt x="1476" y="240"/>
                </a:lnTo>
                <a:lnTo>
                  <a:pt x="1476" y="240"/>
                </a:lnTo>
                <a:lnTo>
                  <a:pt x="1476" y="240"/>
                </a:lnTo>
                <a:lnTo>
                  <a:pt x="1476" y="240"/>
                </a:lnTo>
                <a:lnTo>
                  <a:pt x="1482" y="240"/>
                </a:lnTo>
                <a:lnTo>
                  <a:pt x="1482" y="240"/>
                </a:lnTo>
                <a:lnTo>
                  <a:pt x="1482" y="240"/>
                </a:lnTo>
                <a:lnTo>
                  <a:pt x="1482" y="240"/>
                </a:lnTo>
                <a:lnTo>
                  <a:pt x="1488" y="240"/>
                </a:lnTo>
                <a:lnTo>
                  <a:pt x="1488" y="240"/>
                </a:lnTo>
                <a:lnTo>
                  <a:pt x="1488" y="240"/>
                </a:lnTo>
                <a:lnTo>
                  <a:pt x="1488" y="240"/>
                </a:lnTo>
                <a:lnTo>
                  <a:pt x="1494" y="240"/>
                </a:lnTo>
                <a:lnTo>
                  <a:pt x="1494" y="240"/>
                </a:lnTo>
                <a:lnTo>
                  <a:pt x="1494" y="240"/>
                </a:lnTo>
                <a:lnTo>
                  <a:pt x="1494" y="240"/>
                </a:lnTo>
                <a:lnTo>
                  <a:pt x="1500" y="240"/>
                </a:lnTo>
                <a:lnTo>
                  <a:pt x="1500" y="240"/>
                </a:lnTo>
                <a:lnTo>
                  <a:pt x="1500" y="240"/>
                </a:lnTo>
                <a:lnTo>
                  <a:pt x="1500" y="240"/>
                </a:lnTo>
                <a:lnTo>
                  <a:pt x="1506" y="240"/>
                </a:lnTo>
                <a:lnTo>
                  <a:pt x="1506" y="240"/>
                </a:lnTo>
                <a:lnTo>
                  <a:pt x="1506" y="240"/>
                </a:lnTo>
                <a:lnTo>
                  <a:pt x="1506" y="240"/>
                </a:lnTo>
                <a:lnTo>
                  <a:pt x="1512" y="240"/>
                </a:lnTo>
                <a:lnTo>
                  <a:pt x="1512" y="240"/>
                </a:lnTo>
                <a:lnTo>
                  <a:pt x="1512" y="240"/>
                </a:lnTo>
                <a:lnTo>
                  <a:pt x="1512" y="240"/>
                </a:lnTo>
                <a:lnTo>
                  <a:pt x="1518" y="240"/>
                </a:lnTo>
                <a:lnTo>
                  <a:pt x="1518" y="240"/>
                </a:lnTo>
                <a:lnTo>
                  <a:pt x="1518" y="240"/>
                </a:lnTo>
                <a:lnTo>
                  <a:pt x="1518" y="240"/>
                </a:lnTo>
                <a:lnTo>
                  <a:pt x="1524" y="240"/>
                </a:lnTo>
                <a:lnTo>
                  <a:pt x="1524" y="240"/>
                </a:lnTo>
                <a:lnTo>
                  <a:pt x="1524" y="240"/>
                </a:lnTo>
                <a:lnTo>
                  <a:pt x="1524" y="240"/>
                </a:lnTo>
                <a:lnTo>
                  <a:pt x="1530" y="240"/>
                </a:lnTo>
                <a:lnTo>
                  <a:pt x="1530" y="240"/>
                </a:lnTo>
                <a:lnTo>
                  <a:pt x="1530" y="240"/>
                </a:lnTo>
                <a:lnTo>
                  <a:pt x="1530" y="240"/>
                </a:lnTo>
                <a:lnTo>
                  <a:pt x="1536" y="240"/>
                </a:lnTo>
                <a:lnTo>
                  <a:pt x="1536" y="240"/>
                </a:lnTo>
                <a:lnTo>
                  <a:pt x="1536" y="240"/>
                </a:lnTo>
                <a:lnTo>
                  <a:pt x="1536" y="240"/>
                </a:lnTo>
                <a:lnTo>
                  <a:pt x="1542" y="240"/>
                </a:lnTo>
                <a:lnTo>
                  <a:pt x="1542" y="240"/>
                </a:lnTo>
                <a:lnTo>
                  <a:pt x="1542" y="240"/>
                </a:lnTo>
                <a:lnTo>
                  <a:pt x="1542" y="240"/>
                </a:lnTo>
                <a:lnTo>
                  <a:pt x="1548" y="240"/>
                </a:lnTo>
                <a:lnTo>
                  <a:pt x="1548" y="240"/>
                </a:lnTo>
                <a:lnTo>
                  <a:pt x="1548" y="240"/>
                </a:lnTo>
                <a:lnTo>
                  <a:pt x="1548" y="240"/>
                </a:lnTo>
                <a:lnTo>
                  <a:pt x="1554" y="240"/>
                </a:lnTo>
                <a:lnTo>
                  <a:pt x="1554" y="240"/>
                </a:lnTo>
                <a:lnTo>
                  <a:pt x="1554" y="240"/>
                </a:lnTo>
                <a:lnTo>
                  <a:pt x="1554" y="240"/>
                </a:lnTo>
                <a:lnTo>
                  <a:pt x="1560" y="240"/>
                </a:lnTo>
                <a:lnTo>
                  <a:pt x="1560" y="240"/>
                </a:lnTo>
                <a:lnTo>
                  <a:pt x="1560" y="240"/>
                </a:lnTo>
                <a:lnTo>
                  <a:pt x="1560" y="240"/>
                </a:lnTo>
                <a:lnTo>
                  <a:pt x="1566" y="240"/>
                </a:lnTo>
                <a:lnTo>
                  <a:pt x="1566" y="240"/>
                </a:lnTo>
                <a:lnTo>
                  <a:pt x="1566" y="240"/>
                </a:lnTo>
                <a:lnTo>
                  <a:pt x="1566" y="240"/>
                </a:lnTo>
                <a:lnTo>
                  <a:pt x="1572" y="240"/>
                </a:lnTo>
                <a:lnTo>
                  <a:pt x="1572" y="240"/>
                </a:lnTo>
                <a:lnTo>
                  <a:pt x="1572" y="240"/>
                </a:lnTo>
                <a:lnTo>
                  <a:pt x="1572" y="240"/>
                </a:lnTo>
                <a:lnTo>
                  <a:pt x="1578" y="240"/>
                </a:lnTo>
                <a:lnTo>
                  <a:pt x="1578" y="240"/>
                </a:lnTo>
                <a:lnTo>
                  <a:pt x="1578" y="240"/>
                </a:lnTo>
                <a:lnTo>
                  <a:pt x="1578" y="240"/>
                </a:lnTo>
                <a:lnTo>
                  <a:pt x="1584" y="240"/>
                </a:lnTo>
                <a:lnTo>
                  <a:pt x="1584" y="240"/>
                </a:lnTo>
                <a:lnTo>
                  <a:pt x="1584" y="240"/>
                </a:lnTo>
                <a:lnTo>
                  <a:pt x="1584" y="240"/>
                </a:lnTo>
                <a:lnTo>
                  <a:pt x="1590" y="240"/>
                </a:lnTo>
                <a:lnTo>
                  <a:pt x="1590" y="240"/>
                </a:lnTo>
                <a:lnTo>
                  <a:pt x="1590" y="240"/>
                </a:lnTo>
                <a:lnTo>
                  <a:pt x="1590" y="240"/>
                </a:lnTo>
                <a:lnTo>
                  <a:pt x="1596" y="240"/>
                </a:lnTo>
                <a:lnTo>
                  <a:pt x="1596" y="240"/>
                </a:lnTo>
                <a:lnTo>
                  <a:pt x="1596" y="240"/>
                </a:lnTo>
                <a:lnTo>
                  <a:pt x="1596" y="240"/>
                </a:lnTo>
                <a:lnTo>
                  <a:pt x="1602" y="240"/>
                </a:lnTo>
                <a:lnTo>
                  <a:pt x="1602" y="240"/>
                </a:lnTo>
                <a:lnTo>
                  <a:pt x="1602" y="240"/>
                </a:lnTo>
                <a:lnTo>
                  <a:pt x="1602" y="240"/>
                </a:lnTo>
                <a:lnTo>
                  <a:pt x="1608" y="240"/>
                </a:lnTo>
                <a:lnTo>
                  <a:pt x="1608" y="240"/>
                </a:lnTo>
                <a:lnTo>
                  <a:pt x="1608" y="240"/>
                </a:lnTo>
                <a:lnTo>
                  <a:pt x="1608" y="240"/>
                </a:lnTo>
                <a:lnTo>
                  <a:pt x="1614" y="240"/>
                </a:lnTo>
                <a:lnTo>
                  <a:pt x="1614" y="240"/>
                </a:lnTo>
                <a:lnTo>
                  <a:pt x="1614" y="240"/>
                </a:lnTo>
                <a:lnTo>
                  <a:pt x="1614" y="240"/>
                </a:lnTo>
                <a:lnTo>
                  <a:pt x="1620" y="240"/>
                </a:lnTo>
                <a:lnTo>
                  <a:pt x="1620" y="240"/>
                </a:lnTo>
                <a:lnTo>
                  <a:pt x="1620" y="240"/>
                </a:lnTo>
                <a:lnTo>
                  <a:pt x="1620" y="240"/>
                </a:lnTo>
                <a:lnTo>
                  <a:pt x="1626" y="240"/>
                </a:lnTo>
                <a:lnTo>
                  <a:pt x="1626" y="240"/>
                </a:lnTo>
                <a:lnTo>
                  <a:pt x="1626" y="240"/>
                </a:lnTo>
                <a:lnTo>
                  <a:pt x="1626" y="240"/>
                </a:lnTo>
                <a:lnTo>
                  <a:pt x="1632" y="240"/>
                </a:lnTo>
                <a:lnTo>
                  <a:pt x="1632" y="240"/>
                </a:lnTo>
                <a:lnTo>
                  <a:pt x="1632" y="240"/>
                </a:lnTo>
                <a:lnTo>
                  <a:pt x="1632" y="240"/>
                </a:lnTo>
                <a:lnTo>
                  <a:pt x="1638" y="240"/>
                </a:lnTo>
                <a:lnTo>
                  <a:pt x="1638" y="240"/>
                </a:lnTo>
                <a:lnTo>
                  <a:pt x="1638" y="240"/>
                </a:lnTo>
                <a:lnTo>
                  <a:pt x="1638" y="240"/>
                </a:lnTo>
                <a:lnTo>
                  <a:pt x="1644" y="240"/>
                </a:lnTo>
                <a:lnTo>
                  <a:pt x="1644" y="240"/>
                </a:lnTo>
                <a:lnTo>
                  <a:pt x="1644" y="240"/>
                </a:lnTo>
                <a:lnTo>
                  <a:pt x="1644" y="240"/>
                </a:lnTo>
                <a:lnTo>
                  <a:pt x="1650" y="240"/>
                </a:lnTo>
                <a:lnTo>
                  <a:pt x="1650" y="240"/>
                </a:lnTo>
                <a:lnTo>
                  <a:pt x="1650" y="240"/>
                </a:lnTo>
                <a:lnTo>
                  <a:pt x="1650" y="240"/>
                </a:lnTo>
                <a:lnTo>
                  <a:pt x="1656" y="240"/>
                </a:lnTo>
                <a:lnTo>
                  <a:pt x="1656" y="240"/>
                </a:lnTo>
                <a:lnTo>
                  <a:pt x="1656" y="240"/>
                </a:lnTo>
                <a:lnTo>
                  <a:pt x="1656" y="240"/>
                </a:lnTo>
                <a:lnTo>
                  <a:pt x="1662" y="240"/>
                </a:lnTo>
                <a:lnTo>
                  <a:pt x="1662" y="240"/>
                </a:lnTo>
                <a:lnTo>
                  <a:pt x="1662" y="240"/>
                </a:lnTo>
                <a:lnTo>
                  <a:pt x="1662" y="240"/>
                </a:lnTo>
                <a:lnTo>
                  <a:pt x="1668" y="240"/>
                </a:lnTo>
                <a:lnTo>
                  <a:pt x="1668" y="240"/>
                </a:lnTo>
                <a:lnTo>
                  <a:pt x="1668" y="240"/>
                </a:lnTo>
                <a:lnTo>
                  <a:pt x="1668" y="240"/>
                </a:lnTo>
                <a:lnTo>
                  <a:pt x="1674" y="240"/>
                </a:lnTo>
                <a:lnTo>
                  <a:pt x="1674" y="240"/>
                </a:lnTo>
                <a:lnTo>
                  <a:pt x="1674" y="240"/>
                </a:lnTo>
                <a:lnTo>
                  <a:pt x="1674" y="240"/>
                </a:lnTo>
                <a:lnTo>
                  <a:pt x="1680" y="240"/>
                </a:lnTo>
                <a:lnTo>
                  <a:pt x="1680" y="240"/>
                </a:lnTo>
                <a:lnTo>
                  <a:pt x="1680" y="240"/>
                </a:lnTo>
                <a:lnTo>
                  <a:pt x="1680" y="240"/>
                </a:lnTo>
                <a:lnTo>
                  <a:pt x="1686" y="240"/>
                </a:lnTo>
                <a:lnTo>
                  <a:pt x="1686" y="240"/>
                </a:lnTo>
                <a:lnTo>
                  <a:pt x="1686" y="240"/>
                </a:lnTo>
                <a:lnTo>
                  <a:pt x="1686" y="240"/>
                </a:lnTo>
                <a:lnTo>
                  <a:pt x="1692" y="240"/>
                </a:lnTo>
                <a:lnTo>
                  <a:pt x="1692" y="240"/>
                </a:lnTo>
                <a:lnTo>
                  <a:pt x="1692" y="240"/>
                </a:lnTo>
                <a:lnTo>
                  <a:pt x="1692" y="240"/>
                </a:lnTo>
                <a:lnTo>
                  <a:pt x="1698" y="240"/>
                </a:lnTo>
                <a:lnTo>
                  <a:pt x="1698" y="240"/>
                </a:lnTo>
                <a:lnTo>
                  <a:pt x="1698" y="240"/>
                </a:lnTo>
                <a:lnTo>
                  <a:pt x="1698" y="240"/>
                </a:lnTo>
                <a:lnTo>
                  <a:pt x="1704" y="240"/>
                </a:lnTo>
                <a:lnTo>
                  <a:pt x="1704" y="240"/>
                </a:lnTo>
                <a:lnTo>
                  <a:pt x="1704" y="240"/>
                </a:lnTo>
                <a:lnTo>
                  <a:pt x="1704" y="240"/>
                </a:lnTo>
                <a:lnTo>
                  <a:pt x="1710" y="234"/>
                </a:lnTo>
                <a:lnTo>
                  <a:pt x="1710" y="234"/>
                </a:lnTo>
                <a:lnTo>
                  <a:pt x="1710" y="222"/>
                </a:lnTo>
                <a:lnTo>
                  <a:pt x="1710" y="222"/>
                </a:lnTo>
                <a:lnTo>
                  <a:pt x="1716" y="216"/>
                </a:lnTo>
                <a:lnTo>
                  <a:pt x="1716" y="228"/>
                </a:lnTo>
                <a:lnTo>
                  <a:pt x="1716" y="216"/>
                </a:lnTo>
                <a:lnTo>
                  <a:pt x="1716" y="228"/>
                </a:lnTo>
                <a:lnTo>
                  <a:pt x="1722" y="234"/>
                </a:lnTo>
                <a:lnTo>
                  <a:pt x="1722" y="240"/>
                </a:lnTo>
                <a:lnTo>
                  <a:pt x="1722" y="234"/>
                </a:lnTo>
                <a:lnTo>
                  <a:pt x="1722" y="240"/>
                </a:lnTo>
                <a:lnTo>
                  <a:pt x="1728" y="240"/>
                </a:lnTo>
                <a:lnTo>
                  <a:pt x="1728" y="240"/>
                </a:lnTo>
                <a:lnTo>
                  <a:pt x="1728" y="240"/>
                </a:lnTo>
                <a:lnTo>
                  <a:pt x="1728" y="240"/>
                </a:lnTo>
                <a:lnTo>
                  <a:pt x="1734" y="240"/>
                </a:lnTo>
                <a:lnTo>
                  <a:pt x="1734" y="240"/>
                </a:lnTo>
                <a:lnTo>
                  <a:pt x="1734" y="240"/>
                </a:lnTo>
                <a:lnTo>
                  <a:pt x="1734" y="240"/>
                </a:lnTo>
                <a:lnTo>
                  <a:pt x="1740" y="240"/>
                </a:lnTo>
                <a:lnTo>
                  <a:pt x="1740" y="240"/>
                </a:lnTo>
                <a:lnTo>
                  <a:pt x="1740" y="240"/>
                </a:lnTo>
                <a:lnTo>
                  <a:pt x="1740" y="240"/>
                </a:lnTo>
                <a:lnTo>
                  <a:pt x="1746" y="240"/>
                </a:lnTo>
                <a:lnTo>
                  <a:pt x="1746" y="240"/>
                </a:lnTo>
                <a:lnTo>
                  <a:pt x="1746" y="240"/>
                </a:lnTo>
                <a:lnTo>
                  <a:pt x="1746" y="240"/>
                </a:lnTo>
                <a:lnTo>
                  <a:pt x="1752" y="240"/>
                </a:lnTo>
                <a:lnTo>
                  <a:pt x="1752" y="240"/>
                </a:lnTo>
                <a:lnTo>
                  <a:pt x="1752" y="240"/>
                </a:lnTo>
                <a:lnTo>
                  <a:pt x="1752" y="240"/>
                </a:lnTo>
                <a:lnTo>
                  <a:pt x="1758" y="240"/>
                </a:lnTo>
                <a:lnTo>
                  <a:pt x="1758" y="240"/>
                </a:lnTo>
                <a:lnTo>
                  <a:pt x="1758" y="240"/>
                </a:lnTo>
                <a:lnTo>
                  <a:pt x="1758" y="240"/>
                </a:lnTo>
                <a:lnTo>
                  <a:pt x="1764" y="240"/>
                </a:lnTo>
                <a:lnTo>
                  <a:pt x="1764" y="240"/>
                </a:lnTo>
                <a:lnTo>
                  <a:pt x="1764" y="240"/>
                </a:lnTo>
                <a:lnTo>
                  <a:pt x="1764" y="240"/>
                </a:lnTo>
                <a:lnTo>
                  <a:pt x="1770" y="240"/>
                </a:lnTo>
                <a:lnTo>
                  <a:pt x="1770" y="240"/>
                </a:lnTo>
                <a:lnTo>
                  <a:pt x="1770" y="240"/>
                </a:lnTo>
                <a:lnTo>
                  <a:pt x="1770" y="240"/>
                </a:lnTo>
                <a:lnTo>
                  <a:pt x="1776" y="240"/>
                </a:lnTo>
                <a:lnTo>
                  <a:pt x="1776" y="240"/>
                </a:lnTo>
                <a:lnTo>
                  <a:pt x="1776" y="240"/>
                </a:lnTo>
                <a:lnTo>
                  <a:pt x="1776" y="240"/>
                </a:lnTo>
                <a:lnTo>
                  <a:pt x="1782" y="240"/>
                </a:lnTo>
                <a:lnTo>
                  <a:pt x="1782" y="240"/>
                </a:lnTo>
                <a:lnTo>
                  <a:pt x="1782" y="240"/>
                </a:lnTo>
                <a:lnTo>
                  <a:pt x="1782" y="240"/>
                </a:lnTo>
                <a:lnTo>
                  <a:pt x="1788" y="240"/>
                </a:lnTo>
                <a:lnTo>
                  <a:pt x="1788" y="240"/>
                </a:lnTo>
                <a:lnTo>
                  <a:pt x="1788" y="240"/>
                </a:lnTo>
                <a:lnTo>
                  <a:pt x="1788" y="240"/>
                </a:lnTo>
                <a:lnTo>
                  <a:pt x="1794" y="240"/>
                </a:lnTo>
                <a:lnTo>
                  <a:pt x="1794" y="240"/>
                </a:lnTo>
                <a:lnTo>
                  <a:pt x="1794" y="240"/>
                </a:lnTo>
                <a:lnTo>
                  <a:pt x="1794" y="240"/>
                </a:lnTo>
                <a:lnTo>
                  <a:pt x="1800" y="240"/>
                </a:lnTo>
                <a:lnTo>
                  <a:pt x="1800" y="240"/>
                </a:lnTo>
                <a:lnTo>
                  <a:pt x="1800" y="240"/>
                </a:lnTo>
                <a:lnTo>
                  <a:pt x="1800" y="240"/>
                </a:lnTo>
                <a:lnTo>
                  <a:pt x="1806" y="240"/>
                </a:lnTo>
                <a:lnTo>
                  <a:pt x="1806" y="240"/>
                </a:lnTo>
                <a:lnTo>
                  <a:pt x="1806" y="240"/>
                </a:lnTo>
                <a:lnTo>
                  <a:pt x="1806" y="240"/>
                </a:lnTo>
                <a:lnTo>
                  <a:pt x="1812" y="240"/>
                </a:lnTo>
                <a:lnTo>
                  <a:pt x="1812" y="240"/>
                </a:lnTo>
                <a:lnTo>
                  <a:pt x="1812" y="240"/>
                </a:lnTo>
                <a:lnTo>
                  <a:pt x="1812" y="240"/>
                </a:lnTo>
                <a:lnTo>
                  <a:pt x="1818" y="240"/>
                </a:lnTo>
                <a:lnTo>
                  <a:pt x="1818" y="240"/>
                </a:lnTo>
                <a:lnTo>
                  <a:pt x="1818" y="240"/>
                </a:lnTo>
                <a:lnTo>
                  <a:pt x="1818" y="240"/>
                </a:lnTo>
                <a:lnTo>
                  <a:pt x="1824" y="240"/>
                </a:lnTo>
                <a:lnTo>
                  <a:pt x="1824" y="240"/>
                </a:lnTo>
                <a:lnTo>
                  <a:pt x="1824" y="240"/>
                </a:lnTo>
                <a:lnTo>
                  <a:pt x="1824" y="240"/>
                </a:lnTo>
                <a:lnTo>
                  <a:pt x="1830" y="240"/>
                </a:lnTo>
                <a:lnTo>
                  <a:pt x="1830" y="240"/>
                </a:lnTo>
                <a:lnTo>
                  <a:pt x="1830" y="240"/>
                </a:lnTo>
                <a:lnTo>
                  <a:pt x="1830" y="240"/>
                </a:lnTo>
                <a:lnTo>
                  <a:pt x="1836" y="240"/>
                </a:lnTo>
                <a:lnTo>
                  <a:pt x="1836" y="240"/>
                </a:lnTo>
                <a:lnTo>
                  <a:pt x="1836" y="240"/>
                </a:lnTo>
                <a:lnTo>
                  <a:pt x="1836" y="240"/>
                </a:lnTo>
                <a:lnTo>
                  <a:pt x="1842" y="240"/>
                </a:lnTo>
                <a:lnTo>
                  <a:pt x="1842" y="240"/>
                </a:lnTo>
                <a:lnTo>
                  <a:pt x="1842" y="240"/>
                </a:lnTo>
                <a:lnTo>
                  <a:pt x="1842" y="240"/>
                </a:lnTo>
                <a:lnTo>
                  <a:pt x="1848" y="240"/>
                </a:lnTo>
                <a:lnTo>
                  <a:pt x="1848" y="240"/>
                </a:lnTo>
                <a:lnTo>
                  <a:pt x="1848" y="240"/>
                </a:lnTo>
                <a:lnTo>
                  <a:pt x="1848" y="240"/>
                </a:lnTo>
                <a:lnTo>
                  <a:pt x="1854" y="240"/>
                </a:lnTo>
                <a:lnTo>
                  <a:pt x="1854" y="240"/>
                </a:lnTo>
                <a:lnTo>
                  <a:pt x="1854" y="240"/>
                </a:lnTo>
                <a:lnTo>
                  <a:pt x="1854" y="240"/>
                </a:lnTo>
                <a:lnTo>
                  <a:pt x="1860" y="240"/>
                </a:lnTo>
                <a:lnTo>
                  <a:pt x="1860" y="240"/>
                </a:lnTo>
                <a:lnTo>
                  <a:pt x="1860" y="240"/>
                </a:lnTo>
                <a:lnTo>
                  <a:pt x="1860" y="240"/>
                </a:lnTo>
                <a:lnTo>
                  <a:pt x="1866" y="240"/>
                </a:lnTo>
                <a:lnTo>
                  <a:pt x="1866" y="240"/>
                </a:lnTo>
                <a:lnTo>
                  <a:pt x="1866" y="240"/>
                </a:lnTo>
                <a:lnTo>
                  <a:pt x="1866" y="240"/>
                </a:lnTo>
                <a:lnTo>
                  <a:pt x="1872" y="240"/>
                </a:lnTo>
                <a:lnTo>
                  <a:pt x="1872" y="240"/>
                </a:lnTo>
                <a:lnTo>
                  <a:pt x="1872" y="240"/>
                </a:lnTo>
                <a:lnTo>
                  <a:pt x="1872" y="240"/>
                </a:lnTo>
                <a:lnTo>
                  <a:pt x="1878" y="240"/>
                </a:lnTo>
                <a:lnTo>
                  <a:pt x="1878" y="240"/>
                </a:lnTo>
                <a:lnTo>
                  <a:pt x="1878" y="240"/>
                </a:lnTo>
                <a:lnTo>
                  <a:pt x="1878" y="240"/>
                </a:lnTo>
                <a:lnTo>
                  <a:pt x="1884" y="240"/>
                </a:lnTo>
                <a:lnTo>
                  <a:pt x="1884" y="240"/>
                </a:lnTo>
                <a:lnTo>
                  <a:pt x="1884" y="240"/>
                </a:lnTo>
                <a:lnTo>
                  <a:pt x="1884" y="240"/>
                </a:lnTo>
                <a:lnTo>
                  <a:pt x="1890" y="240"/>
                </a:lnTo>
                <a:lnTo>
                  <a:pt x="1890" y="240"/>
                </a:lnTo>
                <a:lnTo>
                  <a:pt x="1890" y="240"/>
                </a:lnTo>
                <a:lnTo>
                  <a:pt x="1890" y="240"/>
                </a:lnTo>
                <a:lnTo>
                  <a:pt x="1896" y="240"/>
                </a:lnTo>
                <a:lnTo>
                  <a:pt x="1896" y="240"/>
                </a:lnTo>
                <a:lnTo>
                  <a:pt x="1896" y="240"/>
                </a:lnTo>
                <a:lnTo>
                  <a:pt x="1896" y="240"/>
                </a:lnTo>
                <a:lnTo>
                  <a:pt x="1902" y="240"/>
                </a:lnTo>
                <a:lnTo>
                  <a:pt x="1902" y="240"/>
                </a:lnTo>
                <a:lnTo>
                  <a:pt x="1902" y="240"/>
                </a:lnTo>
                <a:lnTo>
                  <a:pt x="1902" y="240"/>
                </a:lnTo>
                <a:lnTo>
                  <a:pt x="1908" y="240"/>
                </a:lnTo>
                <a:lnTo>
                  <a:pt x="1908" y="240"/>
                </a:lnTo>
                <a:lnTo>
                  <a:pt x="1908" y="240"/>
                </a:lnTo>
                <a:lnTo>
                  <a:pt x="1908" y="240"/>
                </a:lnTo>
                <a:lnTo>
                  <a:pt x="1914" y="240"/>
                </a:lnTo>
                <a:lnTo>
                  <a:pt x="1914" y="240"/>
                </a:lnTo>
                <a:lnTo>
                  <a:pt x="1914" y="240"/>
                </a:lnTo>
                <a:lnTo>
                  <a:pt x="1914" y="240"/>
                </a:lnTo>
                <a:lnTo>
                  <a:pt x="1920" y="240"/>
                </a:lnTo>
                <a:lnTo>
                  <a:pt x="1920" y="240"/>
                </a:lnTo>
                <a:lnTo>
                  <a:pt x="1920" y="240"/>
                </a:lnTo>
                <a:lnTo>
                  <a:pt x="1920" y="240"/>
                </a:lnTo>
                <a:lnTo>
                  <a:pt x="1926" y="240"/>
                </a:lnTo>
                <a:lnTo>
                  <a:pt x="1926" y="240"/>
                </a:lnTo>
                <a:lnTo>
                  <a:pt x="1926" y="240"/>
                </a:lnTo>
                <a:lnTo>
                  <a:pt x="1926" y="240"/>
                </a:lnTo>
                <a:lnTo>
                  <a:pt x="1932" y="240"/>
                </a:lnTo>
                <a:lnTo>
                  <a:pt x="1932" y="240"/>
                </a:lnTo>
                <a:lnTo>
                  <a:pt x="1932" y="240"/>
                </a:lnTo>
                <a:lnTo>
                  <a:pt x="1932" y="240"/>
                </a:lnTo>
                <a:lnTo>
                  <a:pt x="1938" y="240"/>
                </a:lnTo>
                <a:lnTo>
                  <a:pt x="1938" y="240"/>
                </a:lnTo>
                <a:lnTo>
                  <a:pt x="1938" y="240"/>
                </a:lnTo>
                <a:lnTo>
                  <a:pt x="1938" y="240"/>
                </a:lnTo>
                <a:lnTo>
                  <a:pt x="1944" y="240"/>
                </a:lnTo>
                <a:lnTo>
                  <a:pt x="1944" y="240"/>
                </a:lnTo>
                <a:lnTo>
                  <a:pt x="1944" y="240"/>
                </a:lnTo>
                <a:lnTo>
                  <a:pt x="1944" y="240"/>
                </a:lnTo>
                <a:lnTo>
                  <a:pt x="1950" y="240"/>
                </a:lnTo>
                <a:lnTo>
                  <a:pt x="1950" y="240"/>
                </a:lnTo>
                <a:lnTo>
                  <a:pt x="1950" y="240"/>
                </a:lnTo>
                <a:lnTo>
                  <a:pt x="1950" y="240"/>
                </a:lnTo>
                <a:lnTo>
                  <a:pt x="1956" y="240"/>
                </a:lnTo>
                <a:lnTo>
                  <a:pt x="1956" y="240"/>
                </a:lnTo>
                <a:lnTo>
                  <a:pt x="1956" y="240"/>
                </a:lnTo>
                <a:lnTo>
                  <a:pt x="1956" y="240"/>
                </a:lnTo>
                <a:lnTo>
                  <a:pt x="1962" y="240"/>
                </a:lnTo>
                <a:lnTo>
                  <a:pt x="1962" y="240"/>
                </a:lnTo>
                <a:lnTo>
                  <a:pt x="1962" y="240"/>
                </a:lnTo>
                <a:lnTo>
                  <a:pt x="1962" y="240"/>
                </a:lnTo>
                <a:lnTo>
                  <a:pt x="1968" y="240"/>
                </a:lnTo>
                <a:lnTo>
                  <a:pt x="1968" y="240"/>
                </a:lnTo>
                <a:lnTo>
                  <a:pt x="1968" y="240"/>
                </a:lnTo>
                <a:lnTo>
                  <a:pt x="1968" y="240"/>
                </a:lnTo>
                <a:lnTo>
                  <a:pt x="1974" y="240"/>
                </a:lnTo>
                <a:lnTo>
                  <a:pt x="1974" y="240"/>
                </a:lnTo>
                <a:lnTo>
                  <a:pt x="1974" y="240"/>
                </a:lnTo>
                <a:lnTo>
                  <a:pt x="1974" y="240"/>
                </a:lnTo>
                <a:lnTo>
                  <a:pt x="1980" y="240"/>
                </a:lnTo>
                <a:lnTo>
                  <a:pt x="1980" y="240"/>
                </a:lnTo>
                <a:lnTo>
                  <a:pt x="1980" y="240"/>
                </a:lnTo>
                <a:lnTo>
                  <a:pt x="1980" y="240"/>
                </a:lnTo>
                <a:lnTo>
                  <a:pt x="1986" y="240"/>
                </a:lnTo>
                <a:lnTo>
                  <a:pt x="1986" y="240"/>
                </a:lnTo>
                <a:lnTo>
                  <a:pt x="1986" y="240"/>
                </a:lnTo>
                <a:lnTo>
                  <a:pt x="1986" y="240"/>
                </a:lnTo>
                <a:lnTo>
                  <a:pt x="1992" y="240"/>
                </a:lnTo>
                <a:lnTo>
                  <a:pt x="1992" y="240"/>
                </a:lnTo>
                <a:lnTo>
                  <a:pt x="1992" y="240"/>
                </a:lnTo>
                <a:lnTo>
                  <a:pt x="1992" y="240"/>
                </a:lnTo>
                <a:lnTo>
                  <a:pt x="1998" y="240"/>
                </a:lnTo>
                <a:lnTo>
                  <a:pt x="1998" y="240"/>
                </a:lnTo>
                <a:lnTo>
                  <a:pt x="1998" y="240"/>
                </a:lnTo>
                <a:lnTo>
                  <a:pt x="1998" y="240"/>
                </a:lnTo>
                <a:lnTo>
                  <a:pt x="2004" y="240"/>
                </a:lnTo>
                <a:lnTo>
                  <a:pt x="2004" y="240"/>
                </a:lnTo>
                <a:lnTo>
                  <a:pt x="2004" y="240"/>
                </a:lnTo>
                <a:lnTo>
                  <a:pt x="2004" y="240"/>
                </a:lnTo>
                <a:lnTo>
                  <a:pt x="2010" y="240"/>
                </a:lnTo>
                <a:lnTo>
                  <a:pt x="2010" y="240"/>
                </a:lnTo>
                <a:lnTo>
                  <a:pt x="2010" y="240"/>
                </a:lnTo>
                <a:lnTo>
                  <a:pt x="2010" y="240"/>
                </a:lnTo>
                <a:lnTo>
                  <a:pt x="2016" y="240"/>
                </a:lnTo>
                <a:lnTo>
                  <a:pt x="2016" y="240"/>
                </a:lnTo>
                <a:lnTo>
                  <a:pt x="2016" y="240"/>
                </a:lnTo>
                <a:lnTo>
                  <a:pt x="2016" y="240"/>
                </a:lnTo>
                <a:lnTo>
                  <a:pt x="2022" y="240"/>
                </a:lnTo>
                <a:lnTo>
                  <a:pt x="2022" y="240"/>
                </a:lnTo>
                <a:lnTo>
                  <a:pt x="2022" y="240"/>
                </a:lnTo>
                <a:lnTo>
                  <a:pt x="2022" y="240"/>
                </a:lnTo>
                <a:lnTo>
                  <a:pt x="2028" y="240"/>
                </a:lnTo>
                <a:lnTo>
                  <a:pt x="2028" y="240"/>
                </a:lnTo>
                <a:lnTo>
                  <a:pt x="2028" y="240"/>
                </a:lnTo>
                <a:lnTo>
                  <a:pt x="2028" y="240"/>
                </a:lnTo>
                <a:lnTo>
                  <a:pt x="2034" y="240"/>
                </a:lnTo>
                <a:lnTo>
                  <a:pt x="2034" y="240"/>
                </a:lnTo>
                <a:lnTo>
                  <a:pt x="2034" y="240"/>
                </a:lnTo>
                <a:lnTo>
                  <a:pt x="2034" y="240"/>
                </a:lnTo>
                <a:lnTo>
                  <a:pt x="2040" y="240"/>
                </a:lnTo>
                <a:lnTo>
                  <a:pt x="2040" y="240"/>
                </a:lnTo>
                <a:lnTo>
                  <a:pt x="2040" y="240"/>
                </a:lnTo>
                <a:lnTo>
                  <a:pt x="2040" y="240"/>
                </a:lnTo>
                <a:lnTo>
                  <a:pt x="2046" y="240"/>
                </a:lnTo>
                <a:lnTo>
                  <a:pt x="2046" y="240"/>
                </a:lnTo>
                <a:lnTo>
                  <a:pt x="2046" y="240"/>
                </a:lnTo>
                <a:lnTo>
                  <a:pt x="2046" y="240"/>
                </a:lnTo>
                <a:lnTo>
                  <a:pt x="2052" y="240"/>
                </a:lnTo>
                <a:lnTo>
                  <a:pt x="2052" y="240"/>
                </a:lnTo>
                <a:lnTo>
                  <a:pt x="2052" y="240"/>
                </a:lnTo>
                <a:lnTo>
                  <a:pt x="2052" y="240"/>
                </a:lnTo>
                <a:lnTo>
                  <a:pt x="2058" y="240"/>
                </a:lnTo>
                <a:lnTo>
                  <a:pt x="2058" y="240"/>
                </a:lnTo>
                <a:lnTo>
                  <a:pt x="2058" y="240"/>
                </a:lnTo>
                <a:lnTo>
                  <a:pt x="2058" y="240"/>
                </a:lnTo>
                <a:lnTo>
                  <a:pt x="2064" y="240"/>
                </a:lnTo>
                <a:lnTo>
                  <a:pt x="2064" y="240"/>
                </a:lnTo>
                <a:lnTo>
                  <a:pt x="2064" y="240"/>
                </a:lnTo>
                <a:lnTo>
                  <a:pt x="2064" y="240"/>
                </a:lnTo>
                <a:lnTo>
                  <a:pt x="2070" y="240"/>
                </a:lnTo>
                <a:lnTo>
                  <a:pt x="2070" y="240"/>
                </a:lnTo>
                <a:lnTo>
                  <a:pt x="2070" y="240"/>
                </a:lnTo>
                <a:lnTo>
                  <a:pt x="2070" y="240"/>
                </a:lnTo>
                <a:lnTo>
                  <a:pt x="2076" y="240"/>
                </a:lnTo>
                <a:lnTo>
                  <a:pt x="2076" y="240"/>
                </a:lnTo>
                <a:lnTo>
                  <a:pt x="2076" y="240"/>
                </a:lnTo>
                <a:lnTo>
                  <a:pt x="2076" y="240"/>
                </a:lnTo>
                <a:lnTo>
                  <a:pt x="2082" y="240"/>
                </a:lnTo>
                <a:lnTo>
                  <a:pt x="2082" y="240"/>
                </a:lnTo>
                <a:lnTo>
                  <a:pt x="2082" y="240"/>
                </a:lnTo>
                <a:lnTo>
                  <a:pt x="2082" y="240"/>
                </a:lnTo>
                <a:lnTo>
                  <a:pt x="2088" y="240"/>
                </a:lnTo>
                <a:lnTo>
                  <a:pt x="2088" y="240"/>
                </a:lnTo>
                <a:lnTo>
                  <a:pt x="2088" y="234"/>
                </a:lnTo>
                <a:lnTo>
                  <a:pt x="2088" y="234"/>
                </a:lnTo>
                <a:lnTo>
                  <a:pt x="2094" y="234"/>
                </a:lnTo>
                <a:lnTo>
                  <a:pt x="2094" y="240"/>
                </a:lnTo>
                <a:lnTo>
                  <a:pt x="2094" y="234"/>
                </a:lnTo>
                <a:lnTo>
                  <a:pt x="2094" y="240"/>
                </a:lnTo>
                <a:lnTo>
                  <a:pt x="2100" y="240"/>
                </a:lnTo>
                <a:lnTo>
                  <a:pt x="2100" y="240"/>
                </a:lnTo>
                <a:lnTo>
                  <a:pt x="2100" y="240"/>
                </a:lnTo>
                <a:lnTo>
                  <a:pt x="2100" y="240"/>
                </a:lnTo>
                <a:lnTo>
                  <a:pt x="2106" y="240"/>
                </a:lnTo>
                <a:lnTo>
                  <a:pt x="2106" y="240"/>
                </a:lnTo>
                <a:lnTo>
                  <a:pt x="2106" y="240"/>
                </a:lnTo>
                <a:lnTo>
                  <a:pt x="2106" y="240"/>
                </a:lnTo>
                <a:lnTo>
                  <a:pt x="2112" y="240"/>
                </a:lnTo>
                <a:lnTo>
                  <a:pt x="2112" y="240"/>
                </a:lnTo>
                <a:lnTo>
                  <a:pt x="2112" y="240"/>
                </a:lnTo>
                <a:lnTo>
                  <a:pt x="2112" y="240"/>
                </a:lnTo>
                <a:lnTo>
                  <a:pt x="2118" y="240"/>
                </a:lnTo>
                <a:lnTo>
                  <a:pt x="2118" y="240"/>
                </a:lnTo>
                <a:lnTo>
                  <a:pt x="2118" y="240"/>
                </a:lnTo>
                <a:lnTo>
                  <a:pt x="2118" y="240"/>
                </a:lnTo>
                <a:lnTo>
                  <a:pt x="2124" y="240"/>
                </a:lnTo>
                <a:lnTo>
                  <a:pt x="2124" y="240"/>
                </a:lnTo>
                <a:lnTo>
                  <a:pt x="2124" y="240"/>
                </a:lnTo>
                <a:lnTo>
                  <a:pt x="2124" y="240"/>
                </a:lnTo>
                <a:lnTo>
                  <a:pt x="2130" y="240"/>
                </a:lnTo>
                <a:lnTo>
                  <a:pt x="2130" y="240"/>
                </a:lnTo>
                <a:lnTo>
                  <a:pt x="2130" y="240"/>
                </a:lnTo>
                <a:lnTo>
                  <a:pt x="2130" y="240"/>
                </a:lnTo>
                <a:lnTo>
                  <a:pt x="2136" y="240"/>
                </a:lnTo>
                <a:lnTo>
                  <a:pt x="2136" y="240"/>
                </a:lnTo>
                <a:lnTo>
                  <a:pt x="2136" y="240"/>
                </a:lnTo>
                <a:lnTo>
                  <a:pt x="2136" y="240"/>
                </a:lnTo>
                <a:lnTo>
                  <a:pt x="2142" y="240"/>
                </a:lnTo>
                <a:lnTo>
                  <a:pt x="2142" y="240"/>
                </a:lnTo>
                <a:lnTo>
                  <a:pt x="2142" y="240"/>
                </a:lnTo>
                <a:lnTo>
                  <a:pt x="2142" y="240"/>
                </a:lnTo>
                <a:lnTo>
                  <a:pt x="2148" y="240"/>
                </a:lnTo>
                <a:lnTo>
                  <a:pt x="2148" y="240"/>
                </a:lnTo>
                <a:lnTo>
                  <a:pt x="2148" y="240"/>
                </a:lnTo>
                <a:lnTo>
                  <a:pt x="2148" y="240"/>
                </a:lnTo>
                <a:lnTo>
                  <a:pt x="2154" y="240"/>
                </a:lnTo>
                <a:lnTo>
                  <a:pt x="2154" y="240"/>
                </a:lnTo>
                <a:lnTo>
                  <a:pt x="2154" y="240"/>
                </a:lnTo>
                <a:lnTo>
                  <a:pt x="2154" y="240"/>
                </a:lnTo>
                <a:lnTo>
                  <a:pt x="2160" y="240"/>
                </a:lnTo>
                <a:lnTo>
                  <a:pt x="2160" y="240"/>
                </a:lnTo>
                <a:lnTo>
                  <a:pt x="2160" y="240"/>
                </a:lnTo>
                <a:lnTo>
                  <a:pt x="2160" y="240"/>
                </a:lnTo>
                <a:lnTo>
                  <a:pt x="2166" y="240"/>
                </a:lnTo>
                <a:lnTo>
                  <a:pt x="2166" y="240"/>
                </a:lnTo>
                <a:lnTo>
                  <a:pt x="2166" y="240"/>
                </a:lnTo>
                <a:lnTo>
                  <a:pt x="2166" y="240"/>
                </a:lnTo>
                <a:lnTo>
                  <a:pt x="2172" y="240"/>
                </a:lnTo>
                <a:lnTo>
                  <a:pt x="2172" y="240"/>
                </a:lnTo>
                <a:lnTo>
                  <a:pt x="2172" y="240"/>
                </a:lnTo>
                <a:lnTo>
                  <a:pt x="2172" y="240"/>
                </a:lnTo>
                <a:lnTo>
                  <a:pt x="2178" y="240"/>
                </a:lnTo>
                <a:lnTo>
                  <a:pt x="2178" y="240"/>
                </a:lnTo>
                <a:lnTo>
                  <a:pt x="2178" y="240"/>
                </a:lnTo>
                <a:lnTo>
                  <a:pt x="2178" y="240"/>
                </a:lnTo>
                <a:lnTo>
                  <a:pt x="2184" y="240"/>
                </a:lnTo>
                <a:lnTo>
                  <a:pt x="2184" y="240"/>
                </a:lnTo>
                <a:lnTo>
                  <a:pt x="2184" y="240"/>
                </a:lnTo>
                <a:lnTo>
                  <a:pt x="2184" y="240"/>
                </a:lnTo>
                <a:lnTo>
                  <a:pt x="2190" y="240"/>
                </a:lnTo>
                <a:lnTo>
                  <a:pt x="2190" y="240"/>
                </a:lnTo>
                <a:lnTo>
                  <a:pt x="2190" y="240"/>
                </a:lnTo>
                <a:lnTo>
                  <a:pt x="2190" y="240"/>
                </a:lnTo>
                <a:lnTo>
                  <a:pt x="2196" y="240"/>
                </a:lnTo>
                <a:lnTo>
                  <a:pt x="2196" y="240"/>
                </a:lnTo>
                <a:lnTo>
                  <a:pt x="2196" y="240"/>
                </a:lnTo>
                <a:lnTo>
                  <a:pt x="2196" y="240"/>
                </a:lnTo>
                <a:lnTo>
                  <a:pt x="2202" y="240"/>
                </a:lnTo>
                <a:lnTo>
                  <a:pt x="2202" y="240"/>
                </a:lnTo>
                <a:lnTo>
                  <a:pt x="2202" y="240"/>
                </a:lnTo>
                <a:lnTo>
                  <a:pt x="2202" y="240"/>
                </a:lnTo>
                <a:lnTo>
                  <a:pt x="2208" y="240"/>
                </a:lnTo>
                <a:lnTo>
                  <a:pt x="2208" y="240"/>
                </a:lnTo>
                <a:lnTo>
                  <a:pt x="2208" y="240"/>
                </a:lnTo>
                <a:lnTo>
                  <a:pt x="2208" y="240"/>
                </a:lnTo>
                <a:lnTo>
                  <a:pt x="2214" y="240"/>
                </a:lnTo>
                <a:lnTo>
                  <a:pt x="2214" y="240"/>
                </a:lnTo>
                <a:lnTo>
                  <a:pt x="2214" y="240"/>
                </a:lnTo>
                <a:lnTo>
                  <a:pt x="2214" y="240"/>
                </a:lnTo>
                <a:lnTo>
                  <a:pt x="2220" y="240"/>
                </a:lnTo>
                <a:lnTo>
                  <a:pt x="2220" y="240"/>
                </a:lnTo>
                <a:lnTo>
                  <a:pt x="2220" y="240"/>
                </a:lnTo>
                <a:lnTo>
                  <a:pt x="2220" y="240"/>
                </a:lnTo>
                <a:lnTo>
                  <a:pt x="2226" y="240"/>
                </a:lnTo>
                <a:lnTo>
                  <a:pt x="2226" y="240"/>
                </a:lnTo>
                <a:lnTo>
                  <a:pt x="2226" y="240"/>
                </a:lnTo>
                <a:lnTo>
                  <a:pt x="2226" y="240"/>
                </a:lnTo>
                <a:lnTo>
                  <a:pt x="2232" y="240"/>
                </a:lnTo>
                <a:lnTo>
                  <a:pt x="2232" y="240"/>
                </a:lnTo>
                <a:lnTo>
                  <a:pt x="2232" y="240"/>
                </a:lnTo>
                <a:lnTo>
                  <a:pt x="2232" y="240"/>
                </a:lnTo>
                <a:lnTo>
                  <a:pt x="2238" y="240"/>
                </a:lnTo>
                <a:lnTo>
                  <a:pt x="2238" y="240"/>
                </a:lnTo>
                <a:lnTo>
                  <a:pt x="2238" y="240"/>
                </a:lnTo>
                <a:lnTo>
                  <a:pt x="2238" y="240"/>
                </a:lnTo>
                <a:lnTo>
                  <a:pt x="2244" y="240"/>
                </a:lnTo>
                <a:lnTo>
                  <a:pt x="2244" y="240"/>
                </a:lnTo>
                <a:lnTo>
                  <a:pt x="2244" y="240"/>
                </a:lnTo>
                <a:lnTo>
                  <a:pt x="2244" y="240"/>
                </a:lnTo>
                <a:lnTo>
                  <a:pt x="2250" y="240"/>
                </a:lnTo>
                <a:lnTo>
                  <a:pt x="2250" y="240"/>
                </a:lnTo>
                <a:lnTo>
                  <a:pt x="2250" y="240"/>
                </a:lnTo>
                <a:lnTo>
                  <a:pt x="2250" y="240"/>
                </a:lnTo>
                <a:lnTo>
                  <a:pt x="2256" y="240"/>
                </a:lnTo>
                <a:lnTo>
                  <a:pt x="2256" y="240"/>
                </a:lnTo>
                <a:lnTo>
                  <a:pt x="2256" y="240"/>
                </a:lnTo>
                <a:lnTo>
                  <a:pt x="2256" y="240"/>
                </a:lnTo>
                <a:lnTo>
                  <a:pt x="2262" y="240"/>
                </a:lnTo>
                <a:lnTo>
                  <a:pt x="2262" y="240"/>
                </a:lnTo>
                <a:lnTo>
                  <a:pt x="2262" y="240"/>
                </a:lnTo>
                <a:lnTo>
                  <a:pt x="2262" y="240"/>
                </a:lnTo>
                <a:lnTo>
                  <a:pt x="2268" y="240"/>
                </a:lnTo>
                <a:lnTo>
                  <a:pt x="2268" y="240"/>
                </a:lnTo>
                <a:lnTo>
                  <a:pt x="2268" y="240"/>
                </a:lnTo>
                <a:lnTo>
                  <a:pt x="2268" y="240"/>
                </a:lnTo>
                <a:lnTo>
                  <a:pt x="2274" y="240"/>
                </a:lnTo>
                <a:lnTo>
                  <a:pt x="2274" y="240"/>
                </a:lnTo>
                <a:lnTo>
                  <a:pt x="2274" y="240"/>
                </a:lnTo>
                <a:lnTo>
                  <a:pt x="2274" y="240"/>
                </a:lnTo>
                <a:lnTo>
                  <a:pt x="2280" y="240"/>
                </a:lnTo>
                <a:lnTo>
                  <a:pt x="2280" y="240"/>
                </a:lnTo>
                <a:lnTo>
                  <a:pt x="2280" y="240"/>
                </a:lnTo>
                <a:lnTo>
                  <a:pt x="2280" y="240"/>
                </a:lnTo>
                <a:lnTo>
                  <a:pt x="2286" y="240"/>
                </a:lnTo>
                <a:lnTo>
                  <a:pt x="2286" y="240"/>
                </a:lnTo>
                <a:lnTo>
                  <a:pt x="2286" y="240"/>
                </a:lnTo>
                <a:lnTo>
                  <a:pt x="2286" y="240"/>
                </a:lnTo>
                <a:lnTo>
                  <a:pt x="2292" y="240"/>
                </a:lnTo>
                <a:lnTo>
                  <a:pt x="2292" y="240"/>
                </a:lnTo>
                <a:lnTo>
                  <a:pt x="2292" y="240"/>
                </a:lnTo>
                <a:lnTo>
                  <a:pt x="2292" y="240"/>
                </a:lnTo>
                <a:lnTo>
                  <a:pt x="2298" y="240"/>
                </a:lnTo>
                <a:lnTo>
                  <a:pt x="2298" y="240"/>
                </a:lnTo>
                <a:lnTo>
                  <a:pt x="2298" y="240"/>
                </a:lnTo>
                <a:lnTo>
                  <a:pt x="2298" y="240"/>
                </a:lnTo>
                <a:lnTo>
                  <a:pt x="2304" y="240"/>
                </a:lnTo>
                <a:lnTo>
                  <a:pt x="2304" y="240"/>
                </a:lnTo>
                <a:lnTo>
                  <a:pt x="2304" y="240"/>
                </a:lnTo>
                <a:lnTo>
                  <a:pt x="2304" y="240"/>
                </a:lnTo>
                <a:lnTo>
                  <a:pt x="2310" y="240"/>
                </a:lnTo>
                <a:lnTo>
                  <a:pt x="2310" y="240"/>
                </a:lnTo>
                <a:lnTo>
                  <a:pt x="2310" y="240"/>
                </a:lnTo>
                <a:lnTo>
                  <a:pt x="2310" y="240"/>
                </a:lnTo>
                <a:lnTo>
                  <a:pt x="2316" y="240"/>
                </a:lnTo>
                <a:lnTo>
                  <a:pt x="2316" y="240"/>
                </a:lnTo>
                <a:lnTo>
                  <a:pt x="2316" y="240"/>
                </a:lnTo>
                <a:lnTo>
                  <a:pt x="2316" y="240"/>
                </a:lnTo>
                <a:lnTo>
                  <a:pt x="2322" y="240"/>
                </a:lnTo>
                <a:lnTo>
                  <a:pt x="2322" y="240"/>
                </a:lnTo>
                <a:lnTo>
                  <a:pt x="2322" y="240"/>
                </a:lnTo>
                <a:lnTo>
                  <a:pt x="2322" y="240"/>
                </a:lnTo>
                <a:lnTo>
                  <a:pt x="2328" y="240"/>
                </a:lnTo>
                <a:lnTo>
                  <a:pt x="2328" y="240"/>
                </a:lnTo>
                <a:lnTo>
                  <a:pt x="2328" y="240"/>
                </a:lnTo>
                <a:lnTo>
                  <a:pt x="2328" y="240"/>
                </a:lnTo>
                <a:lnTo>
                  <a:pt x="2334" y="240"/>
                </a:lnTo>
                <a:lnTo>
                  <a:pt x="2334" y="240"/>
                </a:lnTo>
                <a:lnTo>
                  <a:pt x="2334" y="240"/>
                </a:lnTo>
                <a:lnTo>
                  <a:pt x="2334" y="240"/>
                </a:lnTo>
                <a:lnTo>
                  <a:pt x="2340" y="240"/>
                </a:lnTo>
                <a:lnTo>
                  <a:pt x="2340" y="240"/>
                </a:lnTo>
                <a:lnTo>
                  <a:pt x="2340" y="240"/>
                </a:lnTo>
                <a:lnTo>
                  <a:pt x="2340" y="240"/>
                </a:lnTo>
                <a:lnTo>
                  <a:pt x="2346" y="240"/>
                </a:lnTo>
                <a:lnTo>
                  <a:pt x="2346" y="240"/>
                </a:lnTo>
                <a:lnTo>
                  <a:pt x="2346" y="240"/>
                </a:lnTo>
                <a:lnTo>
                  <a:pt x="2346" y="240"/>
                </a:lnTo>
                <a:lnTo>
                  <a:pt x="2352" y="240"/>
                </a:lnTo>
                <a:lnTo>
                  <a:pt x="2352" y="240"/>
                </a:lnTo>
                <a:lnTo>
                  <a:pt x="2352" y="240"/>
                </a:lnTo>
                <a:lnTo>
                  <a:pt x="2352" y="240"/>
                </a:lnTo>
                <a:lnTo>
                  <a:pt x="2358" y="240"/>
                </a:lnTo>
                <a:lnTo>
                  <a:pt x="2358" y="240"/>
                </a:lnTo>
                <a:lnTo>
                  <a:pt x="2358" y="240"/>
                </a:lnTo>
                <a:lnTo>
                  <a:pt x="2358" y="240"/>
                </a:lnTo>
                <a:lnTo>
                  <a:pt x="2364" y="240"/>
                </a:lnTo>
                <a:lnTo>
                  <a:pt x="2364" y="240"/>
                </a:lnTo>
                <a:lnTo>
                  <a:pt x="2364" y="240"/>
                </a:lnTo>
                <a:lnTo>
                  <a:pt x="2364" y="240"/>
                </a:lnTo>
                <a:lnTo>
                  <a:pt x="2370" y="240"/>
                </a:lnTo>
                <a:lnTo>
                  <a:pt x="2370" y="240"/>
                </a:lnTo>
                <a:lnTo>
                  <a:pt x="2370" y="240"/>
                </a:lnTo>
                <a:lnTo>
                  <a:pt x="2370" y="240"/>
                </a:lnTo>
                <a:lnTo>
                  <a:pt x="2376" y="240"/>
                </a:lnTo>
                <a:lnTo>
                  <a:pt x="2376" y="240"/>
                </a:lnTo>
                <a:lnTo>
                  <a:pt x="2376" y="240"/>
                </a:lnTo>
                <a:lnTo>
                  <a:pt x="2376" y="240"/>
                </a:lnTo>
                <a:lnTo>
                  <a:pt x="2382" y="240"/>
                </a:lnTo>
                <a:lnTo>
                  <a:pt x="2382" y="240"/>
                </a:lnTo>
                <a:lnTo>
                  <a:pt x="2382" y="240"/>
                </a:lnTo>
                <a:lnTo>
                  <a:pt x="2382" y="240"/>
                </a:lnTo>
                <a:lnTo>
                  <a:pt x="2388" y="240"/>
                </a:lnTo>
                <a:lnTo>
                  <a:pt x="2388" y="240"/>
                </a:lnTo>
                <a:lnTo>
                  <a:pt x="2388" y="240"/>
                </a:lnTo>
                <a:lnTo>
                  <a:pt x="2388" y="240"/>
                </a:lnTo>
                <a:lnTo>
                  <a:pt x="2394" y="240"/>
                </a:lnTo>
                <a:lnTo>
                  <a:pt x="2394" y="240"/>
                </a:lnTo>
                <a:lnTo>
                  <a:pt x="2394" y="240"/>
                </a:lnTo>
                <a:lnTo>
                  <a:pt x="2394" y="240"/>
                </a:lnTo>
                <a:lnTo>
                  <a:pt x="2400" y="240"/>
                </a:lnTo>
                <a:lnTo>
                  <a:pt x="2400" y="240"/>
                </a:lnTo>
                <a:lnTo>
                  <a:pt x="2400" y="240"/>
                </a:lnTo>
                <a:lnTo>
                  <a:pt x="2400" y="240"/>
                </a:lnTo>
                <a:lnTo>
                  <a:pt x="2406" y="240"/>
                </a:lnTo>
                <a:lnTo>
                  <a:pt x="2406" y="240"/>
                </a:lnTo>
                <a:lnTo>
                  <a:pt x="2406" y="240"/>
                </a:lnTo>
                <a:lnTo>
                  <a:pt x="2406" y="240"/>
                </a:lnTo>
                <a:lnTo>
                  <a:pt x="2412" y="240"/>
                </a:lnTo>
                <a:lnTo>
                  <a:pt x="2412" y="240"/>
                </a:lnTo>
                <a:lnTo>
                  <a:pt x="2412" y="240"/>
                </a:lnTo>
                <a:lnTo>
                  <a:pt x="2412" y="240"/>
                </a:lnTo>
                <a:lnTo>
                  <a:pt x="2418" y="240"/>
                </a:lnTo>
                <a:lnTo>
                  <a:pt x="2418" y="240"/>
                </a:lnTo>
                <a:lnTo>
                  <a:pt x="2418" y="240"/>
                </a:lnTo>
                <a:lnTo>
                  <a:pt x="2418" y="240"/>
                </a:lnTo>
                <a:lnTo>
                  <a:pt x="2424" y="240"/>
                </a:lnTo>
                <a:lnTo>
                  <a:pt x="2424" y="240"/>
                </a:lnTo>
                <a:lnTo>
                  <a:pt x="2424" y="240"/>
                </a:lnTo>
                <a:lnTo>
                  <a:pt x="2424" y="240"/>
                </a:lnTo>
                <a:lnTo>
                  <a:pt x="2430" y="240"/>
                </a:lnTo>
                <a:lnTo>
                  <a:pt x="2430" y="240"/>
                </a:lnTo>
                <a:lnTo>
                  <a:pt x="2430" y="240"/>
                </a:lnTo>
                <a:lnTo>
                  <a:pt x="2430" y="240"/>
                </a:lnTo>
                <a:lnTo>
                  <a:pt x="2436" y="240"/>
                </a:lnTo>
                <a:lnTo>
                  <a:pt x="2436" y="240"/>
                </a:lnTo>
                <a:lnTo>
                  <a:pt x="2436" y="240"/>
                </a:lnTo>
                <a:lnTo>
                  <a:pt x="2436" y="240"/>
                </a:lnTo>
                <a:lnTo>
                  <a:pt x="2442" y="240"/>
                </a:lnTo>
                <a:lnTo>
                  <a:pt x="2442" y="240"/>
                </a:lnTo>
                <a:lnTo>
                  <a:pt x="2442" y="240"/>
                </a:lnTo>
                <a:lnTo>
                  <a:pt x="2442" y="240"/>
                </a:lnTo>
                <a:lnTo>
                  <a:pt x="2448" y="240"/>
                </a:lnTo>
                <a:lnTo>
                  <a:pt x="2448" y="240"/>
                </a:lnTo>
                <a:lnTo>
                  <a:pt x="2448" y="240"/>
                </a:lnTo>
                <a:lnTo>
                  <a:pt x="2448" y="240"/>
                </a:lnTo>
                <a:lnTo>
                  <a:pt x="2454" y="240"/>
                </a:lnTo>
                <a:lnTo>
                  <a:pt x="2454" y="240"/>
                </a:lnTo>
                <a:lnTo>
                  <a:pt x="2454" y="240"/>
                </a:lnTo>
                <a:lnTo>
                  <a:pt x="2454" y="240"/>
                </a:lnTo>
                <a:lnTo>
                  <a:pt x="2460" y="240"/>
                </a:lnTo>
                <a:lnTo>
                  <a:pt x="2460" y="240"/>
                </a:lnTo>
                <a:lnTo>
                  <a:pt x="2460" y="240"/>
                </a:lnTo>
                <a:lnTo>
                  <a:pt x="2460" y="240"/>
                </a:lnTo>
                <a:lnTo>
                  <a:pt x="2466" y="240"/>
                </a:lnTo>
                <a:lnTo>
                  <a:pt x="2466" y="240"/>
                </a:lnTo>
                <a:lnTo>
                  <a:pt x="2466" y="240"/>
                </a:lnTo>
                <a:lnTo>
                  <a:pt x="2466" y="240"/>
                </a:lnTo>
                <a:lnTo>
                  <a:pt x="2472" y="240"/>
                </a:lnTo>
                <a:lnTo>
                  <a:pt x="2472" y="240"/>
                </a:lnTo>
                <a:lnTo>
                  <a:pt x="2472" y="240"/>
                </a:lnTo>
                <a:lnTo>
                  <a:pt x="2472" y="240"/>
                </a:lnTo>
                <a:lnTo>
                  <a:pt x="2478" y="240"/>
                </a:lnTo>
                <a:lnTo>
                  <a:pt x="2478" y="240"/>
                </a:lnTo>
                <a:lnTo>
                  <a:pt x="2478" y="240"/>
                </a:lnTo>
                <a:lnTo>
                  <a:pt x="2478" y="240"/>
                </a:lnTo>
                <a:lnTo>
                  <a:pt x="2484" y="240"/>
                </a:lnTo>
                <a:lnTo>
                  <a:pt x="2484" y="240"/>
                </a:lnTo>
                <a:lnTo>
                  <a:pt x="2484" y="240"/>
                </a:lnTo>
                <a:lnTo>
                  <a:pt x="2484" y="240"/>
                </a:lnTo>
                <a:lnTo>
                  <a:pt x="2490" y="240"/>
                </a:lnTo>
                <a:lnTo>
                  <a:pt x="2490" y="240"/>
                </a:lnTo>
                <a:lnTo>
                  <a:pt x="2490" y="240"/>
                </a:lnTo>
                <a:lnTo>
                  <a:pt x="2490" y="240"/>
                </a:lnTo>
                <a:lnTo>
                  <a:pt x="2496" y="240"/>
                </a:lnTo>
                <a:lnTo>
                  <a:pt x="2496" y="240"/>
                </a:lnTo>
                <a:lnTo>
                  <a:pt x="2496" y="240"/>
                </a:lnTo>
                <a:lnTo>
                  <a:pt x="2496" y="240"/>
                </a:lnTo>
                <a:lnTo>
                  <a:pt x="2502" y="240"/>
                </a:lnTo>
                <a:lnTo>
                  <a:pt x="2502" y="240"/>
                </a:lnTo>
                <a:lnTo>
                  <a:pt x="2502" y="240"/>
                </a:lnTo>
                <a:lnTo>
                  <a:pt x="2502" y="240"/>
                </a:lnTo>
                <a:lnTo>
                  <a:pt x="2508" y="240"/>
                </a:lnTo>
                <a:lnTo>
                  <a:pt x="2508" y="240"/>
                </a:lnTo>
                <a:lnTo>
                  <a:pt x="2508" y="240"/>
                </a:lnTo>
                <a:lnTo>
                  <a:pt x="2508" y="240"/>
                </a:lnTo>
                <a:lnTo>
                  <a:pt x="2514" y="240"/>
                </a:lnTo>
                <a:lnTo>
                  <a:pt x="2514" y="240"/>
                </a:lnTo>
                <a:lnTo>
                  <a:pt x="2514" y="240"/>
                </a:lnTo>
                <a:lnTo>
                  <a:pt x="2514" y="240"/>
                </a:lnTo>
                <a:lnTo>
                  <a:pt x="2520" y="240"/>
                </a:lnTo>
                <a:lnTo>
                  <a:pt x="2520" y="240"/>
                </a:lnTo>
                <a:lnTo>
                  <a:pt x="2520" y="240"/>
                </a:lnTo>
                <a:lnTo>
                  <a:pt x="2520" y="240"/>
                </a:lnTo>
                <a:lnTo>
                  <a:pt x="2526" y="240"/>
                </a:lnTo>
                <a:lnTo>
                  <a:pt x="2526" y="240"/>
                </a:lnTo>
                <a:lnTo>
                  <a:pt x="2526" y="240"/>
                </a:lnTo>
                <a:lnTo>
                  <a:pt x="2526" y="240"/>
                </a:lnTo>
                <a:lnTo>
                  <a:pt x="2532" y="240"/>
                </a:lnTo>
                <a:lnTo>
                  <a:pt x="2532" y="240"/>
                </a:lnTo>
                <a:lnTo>
                  <a:pt x="2532" y="240"/>
                </a:lnTo>
                <a:lnTo>
                  <a:pt x="2532" y="240"/>
                </a:lnTo>
                <a:lnTo>
                  <a:pt x="2538" y="240"/>
                </a:lnTo>
                <a:lnTo>
                  <a:pt x="2538" y="240"/>
                </a:lnTo>
                <a:lnTo>
                  <a:pt x="2538" y="240"/>
                </a:lnTo>
                <a:lnTo>
                  <a:pt x="2538" y="240"/>
                </a:lnTo>
                <a:lnTo>
                  <a:pt x="2544" y="240"/>
                </a:lnTo>
                <a:lnTo>
                  <a:pt x="2544" y="240"/>
                </a:lnTo>
                <a:lnTo>
                  <a:pt x="2544" y="240"/>
                </a:lnTo>
                <a:lnTo>
                  <a:pt x="2544" y="240"/>
                </a:lnTo>
                <a:lnTo>
                  <a:pt x="2550" y="240"/>
                </a:lnTo>
                <a:lnTo>
                  <a:pt x="2550" y="240"/>
                </a:lnTo>
                <a:lnTo>
                  <a:pt x="2550" y="240"/>
                </a:lnTo>
                <a:lnTo>
                  <a:pt x="2550" y="240"/>
                </a:lnTo>
                <a:lnTo>
                  <a:pt x="2556" y="240"/>
                </a:lnTo>
                <a:lnTo>
                  <a:pt x="2556" y="240"/>
                </a:lnTo>
                <a:lnTo>
                  <a:pt x="2556" y="240"/>
                </a:lnTo>
                <a:lnTo>
                  <a:pt x="2556" y="240"/>
                </a:lnTo>
                <a:lnTo>
                  <a:pt x="2562" y="240"/>
                </a:lnTo>
                <a:lnTo>
                  <a:pt x="2562" y="240"/>
                </a:lnTo>
                <a:lnTo>
                  <a:pt x="2562" y="240"/>
                </a:lnTo>
                <a:lnTo>
                  <a:pt x="2562" y="240"/>
                </a:lnTo>
                <a:lnTo>
                  <a:pt x="2568" y="240"/>
                </a:lnTo>
                <a:lnTo>
                  <a:pt x="2568" y="240"/>
                </a:lnTo>
                <a:lnTo>
                  <a:pt x="2568" y="240"/>
                </a:lnTo>
                <a:lnTo>
                  <a:pt x="2568" y="240"/>
                </a:lnTo>
                <a:lnTo>
                  <a:pt x="2574" y="240"/>
                </a:lnTo>
                <a:lnTo>
                  <a:pt x="2574" y="240"/>
                </a:lnTo>
                <a:lnTo>
                  <a:pt x="2574" y="240"/>
                </a:lnTo>
                <a:lnTo>
                  <a:pt x="2574" y="240"/>
                </a:lnTo>
                <a:lnTo>
                  <a:pt x="2580" y="240"/>
                </a:lnTo>
                <a:lnTo>
                  <a:pt x="2580" y="240"/>
                </a:lnTo>
                <a:lnTo>
                  <a:pt x="2580" y="240"/>
                </a:lnTo>
                <a:lnTo>
                  <a:pt x="2580" y="240"/>
                </a:lnTo>
                <a:lnTo>
                  <a:pt x="2586" y="240"/>
                </a:lnTo>
                <a:lnTo>
                  <a:pt x="2586" y="240"/>
                </a:lnTo>
                <a:lnTo>
                  <a:pt x="2586" y="240"/>
                </a:lnTo>
                <a:lnTo>
                  <a:pt x="2586" y="240"/>
                </a:lnTo>
                <a:lnTo>
                  <a:pt x="2592" y="240"/>
                </a:lnTo>
                <a:lnTo>
                  <a:pt x="2592" y="240"/>
                </a:lnTo>
                <a:lnTo>
                  <a:pt x="2592" y="240"/>
                </a:lnTo>
                <a:lnTo>
                  <a:pt x="2592" y="240"/>
                </a:lnTo>
                <a:lnTo>
                  <a:pt x="2598" y="240"/>
                </a:lnTo>
                <a:lnTo>
                  <a:pt x="2598" y="240"/>
                </a:lnTo>
                <a:lnTo>
                  <a:pt x="2598" y="240"/>
                </a:lnTo>
                <a:lnTo>
                  <a:pt x="2598" y="240"/>
                </a:lnTo>
                <a:lnTo>
                  <a:pt x="2604" y="240"/>
                </a:lnTo>
                <a:lnTo>
                  <a:pt x="2604" y="240"/>
                </a:lnTo>
                <a:lnTo>
                  <a:pt x="2604" y="240"/>
                </a:lnTo>
                <a:lnTo>
                  <a:pt x="2604" y="240"/>
                </a:lnTo>
                <a:lnTo>
                  <a:pt x="2610" y="240"/>
                </a:lnTo>
                <a:lnTo>
                  <a:pt x="2610" y="240"/>
                </a:lnTo>
                <a:lnTo>
                  <a:pt x="2610" y="240"/>
                </a:lnTo>
                <a:lnTo>
                  <a:pt x="2610" y="240"/>
                </a:lnTo>
                <a:lnTo>
                  <a:pt x="2616" y="240"/>
                </a:lnTo>
                <a:lnTo>
                  <a:pt x="2616" y="240"/>
                </a:lnTo>
                <a:lnTo>
                  <a:pt x="2616" y="240"/>
                </a:lnTo>
                <a:lnTo>
                  <a:pt x="2616" y="240"/>
                </a:lnTo>
                <a:lnTo>
                  <a:pt x="2622" y="240"/>
                </a:lnTo>
                <a:lnTo>
                  <a:pt x="2622" y="240"/>
                </a:lnTo>
                <a:lnTo>
                  <a:pt x="2622" y="240"/>
                </a:lnTo>
                <a:lnTo>
                  <a:pt x="2622" y="240"/>
                </a:lnTo>
                <a:lnTo>
                  <a:pt x="2628" y="240"/>
                </a:lnTo>
                <a:lnTo>
                  <a:pt x="2628" y="240"/>
                </a:lnTo>
                <a:lnTo>
                  <a:pt x="2628" y="240"/>
                </a:lnTo>
                <a:lnTo>
                  <a:pt x="2628" y="240"/>
                </a:lnTo>
                <a:lnTo>
                  <a:pt x="2634" y="240"/>
                </a:lnTo>
                <a:lnTo>
                  <a:pt x="2634" y="240"/>
                </a:lnTo>
                <a:lnTo>
                  <a:pt x="2634" y="240"/>
                </a:lnTo>
                <a:lnTo>
                  <a:pt x="2634" y="240"/>
                </a:lnTo>
                <a:lnTo>
                  <a:pt x="2640" y="240"/>
                </a:lnTo>
                <a:lnTo>
                  <a:pt x="2640" y="240"/>
                </a:lnTo>
                <a:lnTo>
                  <a:pt x="2640" y="240"/>
                </a:lnTo>
                <a:lnTo>
                  <a:pt x="2640" y="240"/>
                </a:lnTo>
                <a:lnTo>
                  <a:pt x="2646" y="240"/>
                </a:lnTo>
                <a:lnTo>
                  <a:pt x="2646" y="240"/>
                </a:lnTo>
                <a:lnTo>
                  <a:pt x="2646" y="240"/>
                </a:lnTo>
                <a:lnTo>
                  <a:pt x="2646" y="240"/>
                </a:lnTo>
                <a:lnTo>
                  <a:pt x="2652" y="240"/>
                </a:lnTo>
                <a:lnTo>
                  <a:pt x="2652" y="240"/>
                </a:lnTo>
                <a:lnTo>
                  <a:pt x="2652" y="240"/>
                </a:lnTo>
                <a:lnTo>
                  <a:pt x="2652" y="240"/>
                </a:lnTo>
                <a:lnTo>
                  <a:pt x="2658" y="240"/>
                </a:lnTo>
                <a:lnTo>
                  <a:pt x="2658" y="240"/>
                </a:lnTo>
                <a:lnTo>
                  <a:pt x="2658" y="240"/>
                </a:lnTo>
                <a:lnTo>
                  <a:pt x="2658" y="240"/>
                </a:lnTo>
                <a:lnTo>
                  <a:pt x="2664" y="240"/>
                </a:lnTo>
                <a:lnTo>
                  <a:pt x="2664" y="240"/>
                </a:lnTo>
                <a:lnTo>
                  <a:pt x="2664" y="240"/>
                </a:lnTo>
                <a:lnTo>
                  <a:pt x="2664" y="240"/>
                </a:lnTo>
                <a:lnTo>
                  <a:pt x="2670" y="240"/>
                </a:lnTo>
                <a:lnTo>
                  <a:pt x="2670" y="240"/>
                </a:lnTo>
                <a:lnTo>
                  <a:pt x="2670" y="240"/>
                </a:lnTo>
                <a:lnTo>
                  <a:pt x="2670" y="240"/>
                </a:lnTo>
                <a:lnTo>
                  <a:pt x="2676" y="240"/>
                </a:lnTo>
                <a:lnTo>
                  <a:pt x="2676" y="240"/>
                </a:lnTo>
                <a:lnTo>
                  <a:pt x="2676" y="240"/>
                </a:lnTo>
                <a:lnTo>
                  <a:pt x="2676" y="240"/>
                </a:lnTo>
                <a:lnTo>
                  <a:pt x="2682" y="240"/>
                </a:lnTo>
                <a:lnTo>
                  <a:pt x="2682" y="240"/>
                </a:lnTo>
                <a:lnTo>
                  <a:pt x="2682" y="240"/>
                </a:lnTo>
                <a:lnTo>
                  <a:pt x="2682" y="240"/>
                </a:lnTo>
                <a:lnTo>
                  <a:pt x="2688" y="240"/>
                </a:lnTo>
                <a:lnTo>
                  <a:pt x="2688" y="240"/>
                </a:lnTo>
                <a:lnTo>
                  <a:pt x="2688" y="240"/>
                </a:lnTo>
                <a:lnTo>
                  <a:pt x="2688" y="240"/>
                </a:lnTo>
                <a:lnTo>
                  <a:pt x="2694" y="240"/>
                </a:lnTo>
                <a:lnTo>
                  <a:pt x="2694" y="240"/>
                </a:lnTo>
                <a:lnTo>
                  <a:pt x="2694" y="240"/>
                </a:lnTo>
                <a:lnTo>
                  <a:pt x="2694" y="240"/>
                </a:lnTo>
                <a:lnTo>
                  <a:pt x="2700" y="240"/>
                </a:lnTo>
                <a:lnTo>
                  <a:pt x="2700" y="240"/>
                </a:lnTo>
                <a:lnTo>
                  <a:pt x="2700" y="240"/>
                </a:lnTo>
                <a:lnTo>
                  <a:pt x="2700" y="240"/>
                </a:lnTo>
                <a:lnTo>
                  <a:pt x="2706" y="240"/>
                </a:lnTo>
                <a:lnTo>
                  <a:pt x="2706" y="240"/>
                </a:lnTo>
                <a:lnTo>
                  <a:pt x="2706" y="240"/>
                </a:lnTo>
                <a:lnTo>
                  <a:pt x="2706" y="240"/>
                </a:lnTo>
                <a:lnTo>
                  <a:pt x="2712" y="240"/>
                </a:lnTo>
                <a:lnTo>
                  <a:pt x="2712" y="240"/>
                </a:lnTo>
                <a:lnTo>
                  <a:pt x="2712" y="240"/>
                </a:lnTo>
                <a:lnTo>
                  <a:pt x="2712" y="240"/>
                </a:lnTo>
                <a:lnTo>
                  <a:pt x="2718" y="240"/>
                </a:lnTo>
                <a:lnTo>
                  <a:pt x="2718" y="240"/>
                </a:lnTo>
                <a:lnTo>
                  <a:pt x="2718" y="240"/>
                </a:lnTo>
                <a:lnTo>
                  <a:pt x="2718" y="240"/>
                </a:lnTo>
                <a:lnTo>
                  <a:pt x="2724" y="240"/>
                </a:lnTo>
                <a:lnTo>
                  <a:pt x="2724" y="240"/>
                </a:lnTo>
                <a:lnTo>
                  <a:pt x="2724" y="240"/>
                </a:lnTo>
                <a:lnTo>
                  <a:pt x="2724" y="240"/>
                </a:lnTo>
                <a:lnTo>
                  <a:pt x="2730" y="240"/>
                </a:lnTo>
                <a:lnTo>
                  <a:pt x="2730" y="240"/>
                </a:lnTo>
                <a:lnTo>
                  <a:pt x="2730" y="240"/>
                </a:lnTo>
                <a:lnTo>
                  <a:pt x="2730" y="240"/>
                </a:lnTo>
                <a:lnTo>
                  <a:pt x="2736" y="240"/>
                </a:lnTo>
                <a:lnTo>
                  <a:pt x="2736" y="240"/>
                </a:lnTo>
                <a:lnTo>
                  <a:pt x="2736" y="240"/>
                </a:lnTo>
                <a:lnTo>
                  <a:pt x="2736" y="240"/>
                </a:lnTo>
                <a:lnTo>
                  <a:pt x="2742" y="240"/>
                </a:lnTo>
                <a:lnTo>
                  <a:pt x="2742" y="240"/>
                </a:lnTo>
                <a:lnTo>
                  <a:pt x="2742" y="240"/>
                </a:lnTo>
                <a:lnTo>
                  <a:pt x="2742" y="240"/>
                </a:lnTo>
                <a:lnTo>
                  <a:pt x="2748" y="240"/>
                </a:lnTo>
                <a:lnTo>
                  <a:pt x="2748" y="240"/>
                </a:lnTo>
                <a:lnTo>
                  <a:pt x="2748" y="240"/>
                </a:lnTo>
                <a:lnTo>
                  <a:pt x="2748" y="240"/>
                </a:lnTo>
                <a:lnTo>
                  <a:pt x="2754" y="240"/>
                </a:lnTo>
                <a:lnTo>
                  <a:pt x="2754" y="240"/>
                </a:lnTo>
                <a:lnTo>
                  <a:pt x="2754" y="240"/>
                </a:lnTo>
                <a:lnTo>
                  <a:pt x="2754" y="240"/>
                </a:lnTo>
                <a:lnTo>
                  <a:pt x="2760" y="240"/>
                </a:lnTo>
                <a:lnTo>
                  <a:pt x="2760" y="240"/>
                </a:lnTo>
                <a:lnTo>
                  <a:pt x="2760" y="240"/>
                </a:lnTo>
                <a:lnTo>
                  <a:pt x="2760" y="240"/>
                </a:lnTo>
                <a:lnTo>
                  <a:pt x="2766" y="240"/>
                </a:lnTo>
                <a:lnTo>
                  <a:pt x="2766" y="240"/>
                </a:lnTo>
                <a:lnTo>
                  <a:pt x="2766" y="240"/>
                </a:lnTo>
                <a:lnTo>
                  <a:pt x="2766" y="240"/>
                </a:lnTo>
                <a:lnTo>
                  <a:pt x="2772" y="240"/>
                </a:lnTo>
                <a:lnTo>
                  <a:pt x="2772" y="240"/>
                </a:lnTo>
                <a:lnTo>
                  <a:pt x="2772" y="240"/>
                </a:lnTo>
                <a:lnTo>
                  <a:pt x="2772" y="24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0" name="Line 333"/>
          <p:cNvSpPr>
            <a:spLocks noChangeShapeType="1"/>
          </p:cNvSpPr>
          <p:nvPr/>
        </p:nvSpPr>
        <p:spPr bwMode="auto">
          <a:xfrm flipV="1">
            <a:off x="5524500" y="469265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Freeform 334"/>
          <p:cNvSpPr>
            <a:spLocks/>
          </p:cNvSpPr>
          <p:nvPr/>
        </p:nvSpPr>
        <p:spPr bwMode="auto">
          <a:xfrm>
            <a:off x="5505450" y="4702175"/>
            <a:ext cx="85725" cy="1588"/>
          </a:xfrm>
          <a:custGeom>
            <a:avLst/>
            <a:gdLst/>
            <a:ahLst/>
            <a:cxnLst>
              <a:cxn ang="0">
                <a:pos x="9" y="0"/>
              </a:cxn>
              <a:cxn ang="0">
                <a:pos x="9" y="0"/>
              </a:cxn>
              <a:cxn ang="0">
                <a:pos x="0" y="0"/>
              </a:cxn>
              <a:cxn ang="0">
                <a:pos x="0" y="0"/>
              </a:cxn>
            </a:cxnLst>
            <a:rect l="0" t="0" r="r" b="b"/>
            <a:pathLst>
              <a:path w="9">
                <a:moveTo>
                  <a:pt x="9" y="0"/>
                </a:moveTo>
                <a:lnTo>
                  <a:pt x="9"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 name="Line 335"/>
          <p:cNvSpPr>
            <a:spLocks noChangeShapeType="1"/>
          </p:cNvSpPr>
          <p:nvPr/>
        </p:nvSpPr>
        <p:spPr bwMode="auto">
          <a:xfrm>
            <a:off x="6048375"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Freeform 336"/>
          <p:cNvSpPr>
            <a:spLocks/>
          </p:cNvSpPr>
          <p:nvPr/>
        </p:nvSpPr>
        <p:spPr bwMode="auto">
          <a:xfrm>
            <a:off x="5991225" y="4702175"/>
            <a:ext cx="66675" cy="1588"/>
          </a:xfrm>
          <a:custGeom>
            <a:avLst/>
            <a:gdLst/>
            <a:ahLst/>
            <a:cxnLst>
              <a:cxn ang="0">
                <a:pos x="7" y="0"/>
              </a:cxn>
              <a:cxn ang="0">
                <a:pos x="7" y="0"/>
              </a:cxn>
              <a:cxn ang="0">
                <a:pos x="0" y="0"/>
              </a:cxn>
              <a:cxn ang="0">
                <a:pos x="0" y="0"/>
              </a:cxn>
            </a:cxnLst>
            <a:rect l="0" t="0" r="r" b="b"/>
            <a:pathLst>
              <a:path w="7">
                <a:moveTo>
                  <a:pt x="7" y="0"/>
                </a:moveTo>
                <a:lnTo>
                  <a:pt x="7"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 name="Line 337"/>
          <p:cNvSpPr>
            <a:spLocks noChangeShapeType="1"/>
          </p:cNvSpPr>
          <p:nvPr/>
        </p:nvSpPr>
        <p:spPr bwMode="auto">
          <a:xfrm>
            <a:off x="6067425"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 name="Freeform 338"/>
          <p:cNvSpPr>
            <a:spLocks/>
          </p:cNvSpPr>
          <p:nvPr/>
        </p:nvSpPr>
        <p:spPr bwMode="auto">
          <a:xfrm>
            <a:off x="6057900" y="4702175"/>
            <a:ext cx="9525" cy="1588"/>
          </a:xfrm>
          <a:custGeom>
            <a:avLst/>
            <a:gdLst/>
            <a:ahLst/>
            <a:cxnLst>
              <a:cxn ang="0">
                <a:pos x="1" y="0"/>
              </a:cxn>
              <a:cxn ang="0">
                <a:pos x="1" y="0"/>
              </a:cxn>
              <a:cxn ang="0">
                <a:pos x="0" y="0"/>
              </a:cxn>
              <a:cxn ang="0">
                <a:pos x="0" y="0"/>
              </a:cxn>
            </a:cxnLst>
            <a:rect l="0" t="0" r="r" b="b"/>
            <a:pathLst>
              <a:path w="1">
                <a:moveTo>
                  <a:pt x="1" y="0"/>
                </a:moveTo>
                <a:lnTo>
                  <a:pt x="1"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 name="Line 339"/>
          <p:cNvSpPr>
            <a:spLocks noChangeShapeType="1"/>
          </p:cNvSpPr>
          <p:nvPr/>
        </p:nvSpPr>
        <p:spPr bwMode="auto">
          <a:xfrm>
            <a:off x="6076950"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 name="Freeform 340"/>
          <p:cNvSpPr>
            <a:spLocks/>
          </p:cNvSpPr>
          <p:nvPr/>
        </p:nvSpPr>
        <p:spPr bwMode="auto">
          <a:xfrm>
            <a:off x="6067425" y="4702175"/>
            <a:ext cx="9525" cy="1588"/>
          </a:xfrm>
          <a:custGeom>
            <a:avLst/>
            <a:gdLst/>
            <a:ahLst/>
            <a:cxnLst>
              <a:cxn ang="0">
                <a:pos x="1" y="0"/>
              </a:cxn>
              <a:cxn ang="0">
                <a:pos x="1" y="0"/>
              </a:cxn>
              <a:cxn ang="0">
                <a:pos x="0" y="0"/>
              </a:cxn>
              <a:cxn ang="0">
                <a:pos x="0" y="0"/>
              </a:cxn>
            </a:cxnLst>
            <a:rect l="0" t="0" r="r" b="b"/>
            <a:pathLst>
              <a:path w="1">
                <a:moveTo>
                  <a:pt x="1" y="0"/>
                </a:moveTo>
                <a:lnTo>
                  <a:pt x="1"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 name="Line 341"/>
          <p:cNvSpPr>
            <a:spLocks noChangeShapeType="1"/>
          </p:cNvSpPr>
          <p:nvPr/>
        </p:nvSpPr>
        <p:spPr bwMode="auto">
          <a:xfrm flipV="1">
            <a:off x="6086475" y="469265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 name="Freeform 342"/>
          <p:cNvSpPr>
            <a:spLocks/>
          </p:cNvSpPr>
          <p:nvPr/>
        </p:nvSpPr>
        <p:spPr bwMode="auto">
          <a:xfrm>
            <a:off x="6076950" y="4702175"/>
            <a:ext cx="9525" cy="1588"/>
          </a:xfrm>
          <a:custGeom>
            <a:avLst/>
            <a:gdLst/>
            <a:ahLst/>
            <a:cxnLst>
              <a:cxn ang="0">
                <a:pos x="1" y="0"/>
              </a:cxn>
              <a:cxn ang="0">
                <a:pos x="1" y="0"/>
              </a:cxn>
              <a:cxn ang="0">
                <a:pos x="0" y="0"/>
              </a:cxn>
              <a:cxn ang="0">
                <a:pos x="0" y="0"/>
              </a:cxn>
            </a:cxnLst>
            <a:rect l="0" t="0" r="r" b="b"/>
            <a:pathLst>
              <a:path w="1">
                <a:moveTo>
                  <a:pt x="1" y="0"/>
                </a:moveTo>
                <a:lnTo>
                  <a:pt x="1"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 name="Line 343"/>
          <p:cNvSpPr>
            <a:spLocks noChangeShapeType="1"/>
          </p:cNvSpPr>
          <p:nvPr/>
        </p:nvSpPr>
        <p:spPr bwMode="auto">
          <a:xfrm flipV="1">
            <a:off x="6096000" y="469265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1" name="Freeform 344"/>
          <p:cNvSpPr>
            <a:spLocks/>
          </p:cNvSpPr>
          <p:nvPr/>
        </p:nvSpPr>
        <p:spPr bwMode="auto">
          <a:xfrm>
            <a:off x="6086475" y="4692650"/>
            <a:ext cx="9525" cy="9525"/>
          </a:xfrm>
          <a:custGeom>
            <a:avLst/>
            <a:gdLst/>
            <a:ahLst/>
            <a:cxnLst>
              <a:cxn ang="0">
                <a:pos x="1" y="0"/>
              </a:cxn>
              <a:cxn ang="0">
                <a:pos x="1" y="1"/>
              </a:cxn>
              <a:cxn ang="0">
                <a:pos x="0" y="1"/>
              </a:cxn>
              <a:cxn ang="0">
                <a:pos x="0" y="1"/>
              </a:cxn>
            </a:cxnLst>
            <a:rect l="0" t="0" r="r" b="b"/>
            <a:pathLst>
              <a:path w="1" h="1">
                <a:moveTo>
                  <a:pt x="1" y="0"/>
                </a:moveTo>
                <a:lnTo>
                  <a:pt x="1" y="1"/>
                </a:lnTo>
                <a:lnTo>
                  <a:pt x="0" y="1"/>
                </a:lnTo>
                <a:lnTo>
                  <a:pt x="0" y="1"/>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2" name="Line 345"/>
          <p:cNvSpPr>
            <a:spLocks noChangeShapeType="1"/>
          </p:cNvSpPr>
          <p:nvPr/>
        </p:nvSpPr>
        <p:spPr bwMode="auto">
          <a:xfrm flipV="1">
            <a:off x="6105525" y="4673600"/>
            <a:ext cx="1588" cy="285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 name="Freeform 346"/>
          <p:cNvSpPr>
            <a:spLocks/>
          </p:cNvSpPr>
          <p:nvPr/>
        </p:nvSpPr>
        <p:spPr bwMode="auto">
          <a:xfrm>
            <a:off x="6096000" y="4683125"/>
            <a:ext cx="9525" cy="19050"/>
          </a:xfrm>
          <a:custGeom>
            <a:avLst/>
            <a:gdLst/>
            <a:ahLst/>
            <a:cxnLst>
              <a:cxn ang="0">
                <a:pos x="1" y="0"/>
              </a:cxn>
              <a:cxn ang="0">
                <a:pos x="1" y="2"/>
              </a:cxn>
              <a:cxn ang="0">
                <a:pos x="0" y="2"/>
              </a:cxn>
              <a:cxn ang="0">
                <a:pos x="0" y="2"/>
              </a:cxn>
            </a:cxnLst>
            <a:rect l="0" t="0" r="r" b="b"/>
            <a:pathLst>
              <a:path w="1" h="2">
                <a:moveTo>
                  <a:pt x="1" y="0"/>
                </a:moveTo>
                <a:lnTo>
                  <a:pt x="1" y="2"/>
                </a:lnTo>
                <a:lnTo>
                  <a:pt x="0" y="2"/>
                </a:lnTo>
                <a:lnTo>
                  <a:pt x="0" y="2"/>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0" name="Line 349"/>
          <p:cNvSpPr>
            <a:spLocks noChangeShapeType="1"/>
          </p:cNvSpPr>
          <p:nvPr/>
        </p:nvSpPr>
        <p:spPr bwMode="auto">
          <a:xfrm flipV="1">
            <a:off x="6143625" y="4673600"/>
            <a:ext cx="1588" cy="285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2" name="Line 351"/>
          <p:cNvSpPr>
            <a:spLocks noChangeShapeType="1"/>
          </p:cNvSpPr>
          <p:nvPr/>
        </p:nvSpPr>
        <p:spPr bwMode="auto">
          <a:xfrm flipV="1">
            <a:off x="6153150" y="469265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3" name="Freeform 352"/>
          <p:cNvSpPr>
            <a:spLocks/>
          </p:cNvSpPr>
          <p:nvPr/>
        </p:nvSpPr>
        <p:spPr bwMode="auto">
          <a:xfrm>
            <a:off x="6153150" y="4692650"/>
            <a:ext cx="1588" cy="9525"/>
          </a:xfrm>
          <a:custGeom>
            <a:avLst/>
            <a:gdLst/>
            <a:ahLst/>
            <a:cxnLst>
              <a:cxn ang="0">
                <a:pos x="0" y="1"/>
              </a:cxn>
              <a:cxn ang="0">
                <a:pos x="0" y="1"/>
              </a:cxn>
              <a:cxn ang="0">
                <a:pos x="0" y="1"/>
              </a:cxn>
              <a:cxn ang="0">
                <a:pos x="0" y="0"/>
              </a:cxn>
            </a:cxnLst>
            <a:rect l="0" t="0" r="r" b="b"/>
            <a:pathLst>
              <a:path h="1">
                <a:moveTo>
                  <a:pt x="0" y="1"/>
                </a:moveTo>
                <a:lnTo>
                  <a:pt x="0" y="1"/>
                </a:lnTo>
                <a:lnTo>
                  <a:pt x="0" y="1"/>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4" name="Line 353"/>
          <p:cNvSpPr>
            <a:spLocks noChangeShapeType="1"/>
          </p:cNvSpPr>
          <p:nvPr/>
        </p:nvSpPr>
        <p:spPr bwMode="auto">
          <a:xfrm flipV="1">
            <a:off x="6162675" y="469265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5" name="Freeform 354"/>
          <p:cNvSpPr>
            <a:spLocks/>
          </p:cNvSpPr>
          <p:nvPr/>
        </p:nvSpPr>
        <p:spPr bwMode="auto">
          <a:xfrm>
            <a:off x="6153150" y="4702175"/>
            <a:ext cx="9525" cy="1588"/>
          </a:xfrm>
          <a:custGeom>
            <a:avLst/>
            <a:gdLst/>
            <a:ahLst/>
            <a:cxnLst>
              <a:cxn ang="0">
                <a:pos x="1" y="0"/>
              </a:cxn>
              <a:cxn ang="0">
                <a:pos x="1" y="0"/>
              </a:cxn>
              <a:cxn ang="0">
                <a:pos x="0" y="0"/>
              </a:cxn>
              <a:cxn ang="0">
                <a:pos x="0" y="0"/>
              </a:cxn>
            </a:cxnLst>
            <a:rect l="0" t="0" r="r" b="b"/>
            <a:pathLst>
              <a:path w="1">
                <a:moveTo>
                  <a:pt x="1" y="0"/>
                </a:moveTo>
                <a:lnTo>
                  <a:pt x="1"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6" name="Line 355"/>
          <p:cNvSpPr>
            <a:spLocks noChangeShapeType="1"/>
          </p:cNvSpPr>
          <p:nvPr/>
        </p:nvSpPr>
        <p:spPr bwMode="auto">
          <a:xfrm>
            <a:off x="6172200"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7" name="Freeform 356"/>
          <p:cNvSpPr>
            <a:spLocks/>
          </p:cNvSpPr>
          <p:nvPr/>
        </p:nvSpPr>
        <p:spPr bwMode="auto">
          <a:xfrm>
            <a:off x="6162675" y="4702175"/>
            <a:ext cx="19050" cy="1588"/>
          </a:xfrm>
          <a:custGeom>
            <a:avLst/>
            <a:gdLst/>
            <a:ahLst/>
            <a:cxnLst>
              <a:cxn ang="0">
                <a:pos x="2" y="0"/>
              </a:cxn>
              <a:cxn ang="0">
                <a:pos x="2" y="0"/>
              </a:cxn>
              <a:cxn ang="0">
                <a:pos x="0" y="0"/>
              </a:cxn>
              <a:cxn ang="0">
                <a:pos x="0" y="0"/>
              </a:cxn>
            </a:cxnLst>
            <a:rect l="0" t="0" r="r" b="b"/>
            <a:pathLst>
              <a:path w="2">
                <a:moveTo>
                  <a:pt x="2" y="0"/>
                </a:moveTo>
                <a:lnTo>
                  <a:pt x="2"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8" name="Line 357"/>
          <p:cNvSpPr>
            <a:spLocks noChangeShapeType="1"/>
          </p:cNvSpPr>
          <p:nvPr/>
        </p:nvSpPr>
        <p:spPr bwMode="auto">
          <a:xfrm>
            <a:off x="6181725"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9" name="Freeform 358"/>
          <p:cNvSpPr>
            <a:spLocks/>
          </p:cNvSpPr>
          <p:nvPr/>
        </p:nvSpPr>
        <p:spPr bwMode="auto">
          <a:xfrm>
            <a:off x="6181725" y="4702175"/>
            <a:ext cx="9525" cy="1588"/>
          </a:xfrm>
          <a:custGeom>
            <a:avLst/>
            <a:gdLst/>
            <a:ahLst/>
            <a:cxnLst>
              <a:cxn ang="0">
                <a:pos x="1" y="0"/>
              </a:cxn>
              <a:cxn ang="0">
                <a:pos x="1" y="0"/>
              </a:cxn>
              <a:cxn ang="0">
                <a:pos x="0" y="0"/>
              </a:cxn>
              <a:cxn ang="0">
                <a:pos x="0" y="0"/>
              </a:cxn>
            </a:cxnLst>
            <a:rect l="0" t="0" r="r" b="b"/>
            <a:pathLst>
              <a:path w="1">
                <a:moveTo>
                  <a:pt x="1" y="0"/>
                </a:moveTo>
                <a:lnTo>
                  <a:pt x="1"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0" name="Line 359"/>
          <p:cNvSpPr>
            <a:spLocks noChangeShapeType="1"/>
          </p:cNvSpPr>
          <p:nvPr/>
        </p:nvSpPr>
        <p:spPr bwMode="auto">
          <a:xfrm>
            <a:off x="6191250"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1" name="Freeform 360"/>
          <p:cNvSpPr>
            <a:spLocks/>
          </p:cNvSpPr>
          <p:nvPr/>
        </p:nvSpPr>
        <p:spPr bwMode="auto">
          <a:xfrm>
            <a:off x="6191250" y="4702175"/>
            <a:ext cx="38100" cy="1588"/>
          </a:xfrm>
          <a:custGeom>
            <a:avLst/>
            <a:gdLst/>
            <a:ahLst/>
            <a:cxnLst>
              <a:cxn ang="0">
                <a:pos x="4" y="0"/>
              </a:cxn>
              <a:cxn ang="0">
                <a:pos x="4" y="0"/>
              </a:cxn>
              <a:cxn ang="0">
                <a:pos x="0" y="0"/>
              </a:cxn>
              <a:cxn ang="0">
                <a:pos x="0" y="0"/>
              </a:cxn>
            </a:cxnLst>
            <a:rect l="0" t="0" r="r" b="b"/>
            <a:pathLst>
              <a:path w="4">
                <a:moveTo>
                  <a:pt x="4" y="0"/>
                </a:moveTo>
                <a:lnTo>
                  <a:pt x="4"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2" name="Line 361"/>
          <p:cNvSpPr>
            <a:spLocks noChangeShapeType="1"/>
          </p:cNvSpPr>
          <p:nvPr/>
        </p:nvSpPr>
        <p:spPr bwMode="auto">
          <a:xfrm>
            <a:off x="6648450"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3" name="Freeform 362"/>
          <p:cNvSpPr>
            <a:spLocks/>
          </p:cNvSpPr>
          <p:nvPr/>
        </p:nvSpPr>
        <p:spPr bwMode="auto">
          <a:xfrm>
            <a:off x="6638925" y="4702175"/>
            <a:ext cx="28575" cy="1588"/>
          </a:xfrm>
          <a:custGeom>
            <a:avLst/>
            <a:gdLst/>
            <a:ahLst/>
            <a:cxnLst>
              <a:cxn ang="0">
                <a:pos x="3" y="0"/>
              </a:cxn>
              <a:cxn ang="0">
                <a:pos x="3" y="0"/>
              </a:cxn>
              <a:cxn ang="0">
                <a:pos x="0" y="0"/>
              </a:cxn>
              <a:cxn ang="0">
                <a:pos x="0" y="0"/>
              </a:cxn>
            </a:cxnLst>
            <a:rect l="0" t="0" r="r" b="b"/>
            <a:pathLst>
              <a:path w="3">
                <a:moveTo>
                  <a:pt x="3" y="0"/>
                </a:moveTo>
                <a:lnTo>
                  <a:pt x="3"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4" name="Line 363"/>
          <p:cNvSpPr>
            <a:spLocks noChangeShapeType="1"/>
          </p:cNvSpPr>
          <p:nvPr/>
        </p:nvSpPr>
        <p:spPr bwMode="auto">
          <a:xfrm>
            <a:off x="6677025"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5" name="Freeform 364"/>
          <p:cNvSpPr>
            <a:spLocks/>
          </p:cNvSpPr>
          <p:nvPr/>
        </p:nvSpPr>
        <p:spPr bwMode="auto">
          <a:xfrm>
            <a:off x="6667500" y="4702175"/>
            <a:ext cx="19050" cy="1588"/>
          </a:xfrm>
          <a:custGeom>
            <a:avLst/>
            <a:gdLst/>
            <a:ahLst/>
            <a:cxnLst>
              <a:cxn ang="0">
                <a:pos x="2" y="0"/>
              </a:cxn>
              <a:cxn ang="0">
                <a:pos x="2" y="0"/>
              </a:cxn>
              <a:cxn ang="0">
                <a:pos x="0" y="0"/>
              </a:cxn>
              <a:cxn ang="0">
                <a:pos x="0" y="0"/>
              </a:cxn>
            </a:cxnLst>
            <a:rect l="0" t="0" r="r" b="b"/>
            <a:pathLst>
              <a:path w="2">
                <a:moveTo>
                  <a:pt x="2" y="0"/>
                </a:moveTo>
                <a:lnTo>
                  <a:pt x="2"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6" name="Line 365"/>
          <p:cNvSpPr>
            <a:spLocks noChangeShapeType="1"/>
          </p:cNvSpPr>
          <p:nvPr/>
        </p:nvSpPr>
        <p:spPr bwMode="auto">
          <a:xfrm>
            <a:off x="6686550"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7" name="Freeform 366"/>
          <p:cNvSpPr>
            <a:spLocks/>
          </p:cNvSpPr>
          <p:nvPr/>
        </p:nvSpPr>
        <p:spPr bwMode="auto">
          <a:xfrm>
            <a:off x="6686550" y="4702175"/>
            <a:ext cx="9525" cy="1588"/>
          </a:xfrm>
          <a:custGeom>
            <a:avLst/>
            <a:gdLst/>
            <a:ahLst/>
            <a:cxnLst>
              <a:cxn ang="0">
                <a:pos x="1" y="0"/>
              </a:cxn>
              <a:cxn ang="0">
                <a:pos x="1" y="0"/>
              </a:cxn>
              <a:cxn ang="0">
                <a:pos x="0" y="0"/>
              </a:cxn>
              <a:cxn ang="0">
                <a:pos x="0" y="0"/>
              </a:cxn>
            </a:cxnLst>
            <a:rect l="0" t="0" r="r" b="b"/>
            <a:pathLst>
              <a:path w="1">
                <a:moveTo>
                  <a:pt x="1" y="0"/>
                </a:moveTo>
                <a:lnTo>
                  <a:pt x="1"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8" name="Line 367"/>
          <p:cNvSpPr>
            <a:spLocks noChangeShapeType="1"/>
          </p:cNvSpPr>
          <p:nvPr/>
        </p:nvSpPr>
        <p:spPr bwMode="auto">
          <a:xfrm flipV="1">
            <a:off x="6696075" y="469265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9" name="Freeform 368"/>
          <p:cNvSpPr>
            <a:spLocks/>
          </p:cNvSpPr>
          <p:nvPr/>
        </p:nvSpPr>
        <p:spPr bwMode="auto">
          <a:xfrm>
            <a:off x="6696075" y="4692650"/>
            <a:ext cx="9525" cy="9525"/>
          </a:xfrm>
          <a:custGeom>
            <a:avLst/>
            <a:gdLst/>
            <a:ahLst/>
            <a:cxnLst>
              <a:cxn ang="0">
                <a:pos x="1" y="0"/>
              </a:cxn>
              <a:cxn ang="0">
                <a:pos x="1" y="1"/>
              </a:cxn>
              <a:cxn ang="0">
                <a:pos x="0" y="1"/>
              </a:cxn>
              <a:cxn ang="0">
                <a:pos x="0" y="1"/>
              </a:cxn>
            </a:cxnLst>
            <a:rect l="0" t="0" r="r" b="b"/>
            <a:pathLst>
              <a:path w="1" h="1">
                <a:moveTo>
                  <a:pt x="1" y="0"/>
                </a:moveTo>
                <a:lnTo>
                  <a:pt x="1" y="1"/>
                </a:lnTo>
                <a:lnTo>
                  <a:pt x="0" y="1"/>
                </a:lnTo>
                <a:lnTo>
                  <a:pt x="0" y="1"/>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4" name="Line 373"/>
          <p:cNvSpPr>
            <a:spLocks noChangeShapeType="1"/>
          </p:cNvSpPr>
          <p:nvPr/>
        </p:nvSpPr>
        <p:spPr bwMode="auto">
          <a:xfrm>
            <a:off x="6743700"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5" name="Freeform 374"/>
          <p:cNvSpPr>
            <a:spLocks/>
          </p:cNvSpPr>
          <p:nvPr/>
        </p:nvSpPr>
        <p:spPr bwMode="auto">
          <a:xfrm>
            <a:off x="6743700" y="4702175"/>
            <a:ext cx="9525" cy="1588"/>
          </a:xfrm>
          <a:custGeom>
            <a:avLst/>
            <a:gdLst/>
            <a:ahLst/>
            <a:cxnLst>
              <a:cxn ang="0">
                <a:pos x="1" y="0"/>
              </a:cxn>
              <a:cxn ang="0">
                <a:pos x="1" y="0"/>
              </a:cxn>
              <a:cxn ang="0">
                <a:pos x="0" y="0"/>
              </a:cxn>
              <a:cxn ang="0">
                <a:pos x="0" y="0"/>
              </a:cxn>
            </a:cxnLst>
            <a:rect l="0" t="0" r="r" b="b"/>
            <a:pathLst>
              <a:path w="1">
                <a:moveTo>
                  <a:pt x="1" y="0"/>
                </a:moveTo>
                <a:lnTo>
                  <a:pt x="1"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6" name="Line 375"/>
          <p:cNvSpPr>
            <a:spLocks noChangeShapeType="1"/>
          </p:cNvSpPr>
          <p:nvPr/>
        </p:nvSpPr>
        <p:spPr bwMode="auto">
          <a:xfrm>
            <a:off x="6753225"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7" name="Freeform 376"/>
          <p:cNvSpPr>
            <a:spLocks/>
          </p:cNvSpPr>
          <p:nvPr/>
        </p:nvSpPr>
        <p:spPr bwMode="auto">
          <a:xfrm>
            <a:off x="6753225" y="4702175"/>
            <a:ext cx="9525" cy="1588"/>
          </a:xfrm>
          <a:custGeom>
            <a:avLst/>
            <a:gdLst/>
            <a:ahLst/>
            <a:cxnLst>
              <a:cxn ang="0">
                <a:pos x="1" y="0"/>
              </a:cxn>
              <a:cxn ang="0">
                <a:pos x="1" y="0"/>
              </a:cxn>
              <a:cxn ang="0">
                <a:pos x="0" y="0"/>
              </a:cxn>
              <a:cxn ang="0">
                <a:pos x="0" y="0"/>
              </a:cxn>
            </a:cxnLst>
            <a:rect l="0" t="0" r="r" b="b"/>
            <a:pathLst>
              <a:path w="1">
                <a:moveTo>
                  <a:pt x="1" y="0"/>
                </a:moveTo>
                <a:lnTo>
                  <a:pt x="1"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8" name="Line 377"/>
          <p:cNvSpPr>
            <a:spLocks noChangeShapeType="1"/>
          </p:cNvSpPr>
          <p:nvPr/>
        </p:nvSpPr>
        <p:spPr bwMode="auto">
          <a:xfrm>
            <a:off x="6781800"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9" name="Freeform 378"/>
          <p:cNvSpPr>
            <a:spLocks/>
          </p:cNvSpPr>
          <p:nvPr/>
        </p:nvSpPr>
        <p:spPr bwMode="auto">
          <a:xfrm>
            <a:off x="6762750" y="4702175"/>
            <a:ext cx="76200" cy="1588"/>
          </a:xfrm>
          <a:custGeom>
            <a:avLst/>
            <a:gdLst/>
            <a:ahLst/>
            <a:cxnLst>
              <a:cxn ang="0">
                <a:pos x="8" y="0"/>
              </a:cxn>
              <a:cxn ang="0">
                <a:pos x="8" y="0"/>
              </a:cxn>
              <a:cxn ang="0">
                <a:pos x="0" y="0"/>
              </a:cxn>
              <a:cxn ang="0">
                <a:pos x="0" y="0"/>
              </a:cxn>
            </a:cxnLst>
            <a:rect l="0" t="0" r="r" b="b"/>
            <a:pathLst>
              <a:path w="8">
                <a:moveTo>
                  <a:pt x="8" y="0"/>
                </a:moveTo>
                <a:lnTo>
                  <a:pt x="8"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0" name="Line 379"/>
          <p:cNvSpPr>
            <a:spLocks noChangeShapeType="1"/>
          </p:cNvSpPr>
          <p:nvPr/>
        </p:nvSpPr>
        <p:spPr bwMode="auto">
          <a:xfrm>
            <a:off x="7296150" y="470217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1" name="Freeform 380"/>
          <p:cNvSpPr>
            <a:spLocks/>
          </p:cNvSpPr>
          <p:nvPr/>
        </p:nvSpPr>
        <p:spPr bwMode="auto">
          <a:xfrm>
            <a:off x="7267575" y="4702175"/>
            <a:ext cx="28575" cy="1588"/>
          </a:xfrm>
          <a:custGeom>
            <a:avLst/>
            <a:gdLst/>
            <a:ahLst/>
            <a:cxnLst>
              <a:cxn ang="0">
                <a:pos x="3" y="0"/>
              </a:cxn>
              <a:cxn ang="0">
                <a:pos x="3" y="0"/>
              </a:cxn>
              <a:cxn ang="0">
                <a:pos x="0" y="0"/>
              </a:cxn>
              <a:cxn ang="0">
                <a:pos x="0" y="0"/>
              </a:cxn>
            </a:cxnLst>
            <a:rect l="0" t="0" r="r" b="b"/>
            <a:pathLst>
              <a:path w="3">
                <a:moveTo>
                  <a:pt x="3" y="0"/>
                </a:moveTo>
                <a:lnTo>
                  <a:pt x="3"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2" name="Line 381"/>
          <p:cNvSpPr>
            <a:spLocks noChangeShapeType="1"/>
          </p:cNvSpPr>
          <p:nvPr/>
        </p:nvSpPr>
        <p:spPr bwMode="auto">
          <a:xfrm flipV="1">
            <a:off x="7315200" y="4664075"/>
            <a:ext cx="1588" cy="38100"/>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3" name="Freeform 382"/>
          <p:cNvSpPr>
            <a:spLocks/>
          </p:cNvSpPr>
          <p:nvPr/>
        </p:nvSpPr>
        <p:spPr bwMode="auto">
          <a:xfrm>
            <a:off x="7315200" y="4664075"/>
            <a:ext cx="57150" cy="38100"/>
          </a:xfrm>
          <a:custGeom>
            <a:avLst/>
            <a:gdLst/>
            <a:ahLst/>
            <a:cxnLst>
              <a:cxn ang="0">
                <a:pos x="6" y="4"/>
              </a:cxn>
              <a:cxn ang="0">
                <a:pos x="6" y="4"/>
              </a:cxn>
              <a:cxn ang="0">
                <a:pos x="0" y="4"/>
              </a:cxn>
              <a:cxn ang="0">
                <a:pos x="0" y="0"/>
              </a:cxn>
            </a:cxnLst>
            <a:rect l="0" t="0" r="r" b="b"/>
            <a:pathLst>
              <a:path w="6" h="4">
                <a:moveTo>
                  <a:pt x="6" y="4"/>
                </a:moveTo>
                <a:lnTo>
                  <a:pt x="6" y="4"/>
                </a:lnTo>
                <a:lnTo>
                  <a:pt x="0" y="4"/>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4" name="Line 383"/>
          <p:cNvSpPr>
            <a:spLocks noChangeShapeType="1"/>
          </p:cNvSpPr>
          <p:nvPr/>
        </p:nvSpPr>
        <p:spPr bwMode="auto">
          <a:xfrm flipV="1">
            <a:off x="7905750" y="469265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5" name="Freeform 384"/>
          <p:cNvSpPr>
            <a:spLocks/>
          </p:cNvSpPr>
          <p:nvPr/>
        </p:nvSpPr>
        <p:spPr bwMode="auto">
          <a:xfrm>
            <a:off x="7829550" y="4702175"/>
            <a:ext cx="142875" cy="1588"/>
          </a:xfrm>
          <a:custGeom>
            <a:avLst/>
            <a:gdLst/>
            <a:ahLst/>
            <a:cxnLst>
              <a:cxn ang="0">
                <a:pos x="15" y="0"/>
              </a:cxn>
              <a:cxn ang="0">
                <a:pos x="15" y="0"/>
              </a:cxn>
              <a:cxn ang="0">
                <a:pos x="0" y="0"/>
              </a:cxn>
              <a:cxn ang="0">
                <a:pos x="0" y="0"/>
              </a:cxn>
            </a:cxnLst>
            <a:rect l="0" t="0" r="r" b="b"/>
            <a:pathLst>
              <a:path w="15">
                <a:moveTo>
                  <a:pt x="15" y="0"/>
                </a:moveTo>
                <a:lnTo>
                  <a:pt x="15" y="0"/>
                </a:lnTo>
                <a:lnTo>
                  <a:pt x="0" y="0"/>
                </a:lnTo>
                <a:lnTo>
                  <a:pt x="0" y="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6" name="Rectangle 385"/>
          <p:cNvSpPr>
            <a:spLocks noChangeArrowheads="1"/>
          </p:cNvSpPr>
          <p:nvPr/>
        </p:nvSpPr>
        <p:spPr bwMode="auto">
          <a:xfrm>
            <a:off x="5891213" y="4197350"/>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609.2811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57" name="Rectangle 386"/>
          <p:cNvSpPr>
            <a:spLocks noChangeArrowheads="1"/>
          </p:cNvSpPr>
          <p:nvPr/>
        </p:nvSpPr>
        <p:spPr bwMode="auto">
          <a:xfrm>
            <a:off x="6481763" y="443547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610.2847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58" name="Rectangle 387"/>
          <p:cNvSpPr>
            <a:spLocks noChangeArrowheads="1"/>
          </p:cNvSpPr>
          <p:nvPr/>
        </p:nvSpPr>
        <p:spPr bwMode="auto">
          <a:xfrm>
            <a:off x="7081838" y="454977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611.2877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63" name="Line 415"/>
          <p:cNvSpPr>
            <a:spLocks noChangeShapeType="1"/>
          </p:cNvSpPr>
          <p:nvPr/>
        </p:nvSpPr>
        <p:spPr bwMode="auto">
          <a:xfrm>
            <a:off x="46482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4" name="Line 416"/>
          <p:cNvSpPr>
            <a:spLocks noChangeShapeType="1"/>
          </p:cNvSpPr>
          <p:nvPr/>
        </p:nvSpPr>
        <p:spPr bwMode="auto">
          <a:xfrm>
            <a:off x="47720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 name="Rectangle 417"/>
          <p:cNvSpPr>
            <a:spLocks noChangeArrowheads="1"/>
          </p:cNvSpPr>
          <p:nvPr/>
        </p:nvSpPr>
        <p:spPr bwMode="auto">
          <a:xfrm>
            <a:off x="46577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66" name="Line 418"/>
          <p:cNvSpPr>
            <a:spLocks noChangeShapeType="1"/>
          </p:cNvSpPr>
          <p:nvPr/>
        </p:nvSpPr>
        <p:spPr bwMode="auto">
          <a:xfrm>
            <a:off x="48863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 name="Line 419"/>
          <p:cNvSpPr>
            <a:spLocks noChangeShapeType="1"/>
          </p:cNvSpPr>
          <p:nvPr/>
        </p:nvSpPr>
        <p:spPr bwMode="auto">
          <a:xfrm>
            <a:off x="5010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 name="Line 420"/>
          <p:cNvSpPr>
            <a:spLocks noChangeShapeType="1"/>
          </p:cNvSpPr>
          <p:nvPr/>
        </p:nvSpPr>
        <p:spPr bwMode="auto">
          <a:xfrm>
            <a:off x="5124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9" name="Line 421"/>
          <p:cNvSpPr>
            <a:spLocks noChangeShapeType="1"/>
          </p:cNvSpPr>
          <p:nvPr/>
        </p:nvSpPr>
        <p:spPr bwMode="auto">
          <a:xfrm>
            <a:off x="5248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 name="Line 422"/>
          <p:cNvSpPr>
            <a:spLocks noChangeShapeType="1"/>
          </p:cNvSpPr>
          <p:nvPr/>
        </p:nvSpPr>
        <p:spPr bwMode="auto">
          <a:xfrm>
            <a:off x="53625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 name="Rectangle 423"/>
          <p:cNvSpPr>
            <a:spLocks noChangeArrowheads="1"/>
          </p:cNvSpPr>
          <p:nvPr/>
        </p:nvSpPr>
        <p:spPr bwMode="auto">
          <a:xfrm>
            <a:off x="52482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72" name="Line 424"/>
          <p:cNvSpPr>
            <a:spLocks noChangeShapeType="1"/>
          </p:cNvSpPr>
          <p:nvPr/>
        </p:nvSpPr>
        <p:spPr bwMode="auto">
          <a:xfrm>
            <a:off x="54768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 name="Line 425"/>
          <p:cNvSpPr>
            <a:spLocks noChangeShapeType="1"/>
          </p:cNvSpPr>
          <p:nvPr/>
        </p:nvSpPr>
        <p:spPr bwMode="auto">
          <a:xfrm>
            <a:off x="56007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 name="Line 426"/>
          <p:cNvSpPr>
            <a:spLocks noChangeShapeType="1"/>
          </p:cNvSpPr>
          <p:nvPr/>
        </p:nvSpPr>
        <p:spPr bwMode="auto">
          <a:xfrm>
            <a:off x="57150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 name="Line 427"/>
          <p:cNvSpPr>
            <a:spLocks noChangeShapeType="1"/>
          </p:cNvSpPr>
          <p:nvPr/>
        </p:nvSpPr>
        <p:spPr bwMode="auto">
          <a:xfrm>
            <a:off x="58388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 name="Line 428"/>
          <p:cNvSpPr>
            <a:spLocks noChangeShapeType="1"/>
          </p:cNvSpPr>
          <p:nvPr/>
        </p:nvSpPr>
        <p:spPr bwMode="auto">
          <a:xfrm>
            <a:off x="59531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 name="Rectangle 429"/>
          <p:cNvSpPr>
            <a:spLocks noChangeArrowheads="1"/>
          </p:cNvSpPr>
          <p:nvPr/>
        </p:nvSpPr>
        <p:spPr bwMode="auto">
          <a:xfrm>
            <a:off x="58388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78" name="Line 430"/>
          <p:cNvSpPr>
            <a:spLocks noChangeShapeType="1"/>
          </p:cNvSpPr>
          <p:nvPr/>
        </p:nvSpPr>
        <p:spPr bwMode="auto">
          <a:xfrm>
            <a:off x="60674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 name="Line 431"/>
          <p:cNvSpPr>
            <a:spLocks noChangeShapeType="1"/>
          </p:cNvSpPr>
          <p:nvPr/>
        </p:nvSpPr>
        <p:spPr bwMode="auto">
          <a:xfrm>
            <a:off x="61912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0" name="Line 432"/>
          <p:cNvSpPr>
            <a:spLocks noChangeShapeType="1"/>
          </p:cNvSpPr>
          <p:nvPr/>
        </p:nvSpPr>
        <p:spPr bwMode="auto">
          <a:xfrm>
            <a:off x="63055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1" name="Line 433"/>
          <p:cNvSpPr>
            <a:spLocks noChangeShapeType="1"/>
          </p:cNvSpPr>
          <p:nvPr/>
        </p:nvSpPr>
        <p:spPr bwMode="auto">
          <a:xfrm>
            <a:off x="64293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Line 434"/>
          <p:cNvSpPr>
            <a:spLocks noChangeShapeType="1"/>
          </p:cNvSpPr>
          <p:nvPr/>
        </p:nvSpPr>
        <p:spPr bwMode="auto">
          <a:xfrm>
            <a:off x="65436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35"/>
          <p:cNvSpPr>
            <a:spLocks noChangeArrowheads="1"/>
          </p:cNvSpPr>
          <p:nvPr/>
        </p:nvSpPr>
        <p:spPr bwMode="auto">
          <a:xfrm>
            <a:off x="64293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Line 436"/>
          <p:cNvSpPr>
            <a:spLocks noChangeShapeType="1"/>
          </p:cNvSpPr>
          <p:nvPr/>
        </p:nvSpPr>
        <p:spPr bwMode="auto">
          <a:xfrm>
            <a:off x="66675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Line 437"/>
          <p:cNvSpPr>
            <a:spLocks noChangeShapeType="1"/>
          </p:cNvSpPr>
          <p:nvPr/>
        </p:nvSpPr>
        <p:spPr bwMode="auto">
          <a:xfrm>
            <a:off x="67818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438"/>
          <p:cNvSpPr>
            <a:spLocks noChangeShapeType="1"/>
          </p:cNvSpPr>
          <p:nvPr/>
        </p:nvSpPr>
        <p:spPr bwMode="auto">
          <a:xfrm>
            <a:off x="68961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439"/>
          <p:cNvSpPr>
            <a:spLocks noChangeShapeType="1"/>
          </p:cNvSpPr>
          <p:nvPr/>
        </p:nvSpPr>
        <p:spPr bwMode="auto">
          <a:xfrm>
            <a:off x="70199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440"/>
          <p:cNvSpPr>
            <a:spLocks noChangeShapeType="1"/>
          </p:cNvSpPr>
          <p:nvPr/>
        </p:nvSpPr>
        <p:spPr bwMode="auto">
          <a:xfrm>
            <a:off x="71342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441"/>
          <p:cNvSpPr>
            <a:spLocks noChangeArrowheads="1"/>
          </p:cNvSpPr>
          <p:nvPr/>
        </p:nvSpPr>
        <p:spPr bwMode="auto">
          <a:xfrm>
            <a:off x="70199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Line 442"/>
          <p:cNvSpPr>
            <a:spLocks noChangeShapeType="1"/>
          </p:cNvSpPr>
          <p:nvPr/>
        </p:nvSpPr>
        <p:spPr bwMode="auto">
          <a:xfrm>
            <a:off x="72580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443"/>
          <p:cNvSpPr>
            <a:spLocks noChangeShapeType="1"/>
          </p:cNvSpPr>
          <p:nvPr/>
        </p:nvSpPr>
        <p:spPr bwMode="auto">
          <a:xfrm>
            <a:off x="73723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444"/>
          <p:cNvSpPr>
            <a:spLocks noChangeShapeType="1"/>
          </p:cNvSpPr>
          <p:nvPr/>
        </p:nvSpPr>
        <p:spPr bwMode="auto">
          <a:xfrm>
            <a:off x="74961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445"/>
          <p:cNvSpPr>
            <a:spLocks noChangeShapeType="1"/>
          </p:cNvSpPr>
          <p:nvPr/>
        </p:nvSpPr>
        <p:spPr bwMode="auto">
          <a:xfrm>
            <a:off x="76104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446"/>
          <p:cNvSpPr>
            <a:spLocks noChangeShapeType="1"/>
          </p:cNvSpPr>
          <p:nvPr/>
        </p:nvSpPr>
        <p:spPr bwMode="auto">
          <a:xfrm>
            <a:off x="77247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447"/>
          <p:cNvSpPr>
            <a:spLocks noChangeArrowheads="1"/>
          </p:cNvSpPr>
          <p:nvPr/>
        </p:nvSpPr>
        <p:spPr bwMode="auto">
          <a:xfrm>
            <a:off x="76104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Line 448"/>
          <p:cNvSpPr>
            <a:spLocks noChangeShapeType="1"/>
          </p:cNvSpPr>
          <p:nvPr/>
        </p:nvSpPr>
        <p:spPr bwMode="auto">
          <a:xfrm>
            <a:off x="78486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449"/>
          <p:cNvSpPr>
            <a:spLocks noChangeShapeType="1"/>
          </p:cNvSpPr>
          <p:nvPr/>
        </p:nvSpPr>
        <p:spPr bwMode="auto">
          <a:xfrm>
            <a:off x="79629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450"/>
          <p:cNvSpPr>
            <a:spLocks noChangeShapeType="1"/>
          </p:cNvSpPr>
          <p:nvPr/>
        </p:nvSpPr>
        <p:spPr bwMode="auto">
          <a:xfrm>
            <a:off x="80867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451"/>
          <p:cNvSpPr>
            <a:spLocks noChangeShapeType="1"/>
          </p:cNvSpPr>
          <p:nvPr/>
        </p:nvSpPr>
        <p:spPr bwMode="auto">
          <a:xfrm>
            <a:off x="82010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452"/>
          <p:cNvSpPr>
            <a:spLocks noChangeShapeType="1"/>
          </p:cNvSpPr>
          <p:nvPr/>
        </p:nvSpPr>
        <p:spPr bwMode="auto">
          <a:xfrm>
            <a:off x="83153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453"/>
          <p:cNvSpPr>
            <a:spLocks noChangeArrowheads="1"/>
          </p:cNvSpPr>
          <p:nvPr/>
        </p:nvSpPr>
        <p:spPr bwMode="auto">
          <a:xfrm>
            <a:off x="82010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Line 454"/>
          <p:cNvSpPr>
            <a:spLocks noChangeShapeType="1"/>
          </p:cNvSpPr>
          <p:nvPr/>
        </p:nvSpPr>
        <p:spPr bwMode="auto">
          <a:xfrm>
            <a:off x="8439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455"/>
          <p:cNvSpPr>
            <a:spLocks noChangeShapeType="1"/>
          </p:cNvSpPr>
          <p:nvPr/>
        </p:nvSpPr>
        <p:spPr bwMode="auto">
          <a:xfrm>
            <a:off x="8553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456"/>
          <p:cNvSpPr>
            <a:spLocks noChangeShapeType="1"/>
          </p:cNvSpPr>
          <p:nvPr/>
        </p:nvSpPr>
        <p:spPr bwMode="auto">
          <a:xfrm>
            <a:off x="8677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457"/>
          <p:cNvSpPr>
            <a:spLocks noChangeShapeType="1"/>
          </p:cNvSpPr>
          <p:nvPr/>
        </p:nvSpPr>
        <p:spPr bwMode="auto">
          <a:xfrm>
            <a:off x="87915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458"/>
          <p:cNvSpPr>
            <a:spLocks noChangeShapeType="1"/>
          </p:cNvSpPr>
          <p:nvPr/>
        </p:nvSpPr>
        <p:spPr bwMode="auto">
          <a:xfrm>
            <a:off x="8915400"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459"/>
          <p:cNvSpPr>
            <a:spLocks noChangeArrowheads="1"/>
          </p:cNvSpPr>
          <p:nvPr/>
        </p:nvSpPr>
        <p:spPr bwMode="auto">
          <a:xfrm>
            <a:off x="8763000" y="6292850"/>
            <a:ext cx="2190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m/z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6" name="Freeform 465"/>
          <p:cNvSpPr>
            <a:spLocks/>
          </p:cNvSpPr>
          <p:nvPr/>
        </p:nvSpPr>
        <p:spPr bwMode="auto">
          <a:xfrm>
            <a:off x="4591050" y="5092700"/>
            <a:ext cx="4400550" cy="381000"/>
          </a:xfrm>
          <a:custGeom>
            <a:avLst/>
            <a:gdLst/>
            <a:ahLst/>
            <a:cxnLst>
              <a:cxn ang="0">
                <a:pos x="42" y="240"/>
              </a:cxn>
              <a:cxn ang="0">
                <a:pos x="84" y="240"/>
              </a:cxn>
              <a:cxn ang="0">
                <a:pos x="126" y="240"/>
              </a:cxn>
              <a:cxn ang="0">
                <a:pos x="168" y="240"/>
              </a:cxn>
              <a:cxn ang="0">
                <a:pos x="216" y="228"/>
              </a:cxn>
              <a:cxn ang="0">
                <a:pos x="258" y="240"/>
              </a:cxn>
              <a:cxn ang="0">
                <a:pos x="300" y="240"/>
              </a:cxn>
              <a:cxn ang="0">
                <a:pos x="342" y="240"/>
              </a:cxn>
              <a:cxn ang="0">
                <a:pos x="390" y="240"/>
              </a:cxn>
              <a:cxn ang="0">
                <a:pos x="432" y="240"/>
              </a:cxn>
              <a:cxn ang="0">
                <a:pos x="474" y="240"/>
              </a:cxn>
              <a:cxn ang="0">
                <a:pos x="516" y="240"/>
              </a:cxn>
              <a:cxn ang="0">
                <a:pos x="564" y="240"/>
              </a:cxn>
              <a:cxn ang="0">
                <a:pos x="606" y="240"/>
              </a:cxn>
              <a:cxn ang="0">
                <a:pos x="648" y="240"/>
              </a:cxn>
              <a:cxn ang="0">
                <a:pos x="690" y="240"/>
              </a:cxn>
              <a:cxn ang="0">
                <a:pos x="738" y="240"/>
              </a:cxn>
              <a:cxn ang="0">
                <a:pos x="780" y="240"/>
              </a:cxn>
              <a:cxn ang="0">
                <a:pos x="822" y="240"/>
              </a:cxn>
              <a:cxn ang="0">
                <a:pos x="864" y="240"/>
              </a:cxn>
              <a:cxn ang="0">
                <a:pos x="912" y="240"/>
              </a:cxn>
              <a:cxn ang="0">
                <a:pos x="954" y="240"/>
              </a:cxn>
              <a:cxn ang="0">
                <a:pos x="996" y="240"/>
              </a:cxn>
              <a:cxn ang="0">
                <a:pos x="1038" y="240"/>
              </a:cxn>
              <a:cxn ang="0">
                <a:pos x="1086" y="240"/>
              </a:cxn>
              <a:cxn ang="0">
                <a:pos x="1128" y="240"/>
              </a:cxn>
              <a:cxn ang="0">
                <a:pos x="1170" y="240"/>
              </a:cxn>
              <a:cxn ang="0">
                <a:pos x="1212" y="240"/>
              </a:cxn>
              <a:cxn ang="0">
                <a:pos x="1260" y="240"/>
              </a:cxn>
              <a:cxn ang="0">
                <a:pos x="1302" y="240"/>
              </a:cxn>
              <a:cxn ang="0">
                <a:pos x="1344" y="168"/>
              </a:cxn>
              <a:cxn ang="0">
                <a:pos x="1386" y="240"/>
              </a:cxn>
              <a:cxn ang="0">
                <a:pos x="1434" y="240"/>
              </a:cxn>
              <a:cxn ang="0">
                <a:pos x="1476" y="240"/>
              </a:cxn>
              <a:cxn ang="0">
                <a:pos x="1518" y="240"/>
              </a:cxn>
              <a:cxn ang="0">
                <a:pos x="1560" y="240"/>
              </a:cxn>
              <a:cxn ang="0">
                <a:pos x="1608" y="240"/>
              </a:cxn>
              <a:cxn ang="0">
                <a:pos x="1650" y="240"/>
              </a:cxn>
              <a:cxn ang="0">
                <a:pos x="1692" y="240"/>
              </a:cxn>
              <a:cxn ang="0">
                <a:pos x="1734" y="240"/>
              </a:cxn>
              <a:cxn ang="0">
                <a:pos x="1782" y="240"/>
              </a:cxn>
              <a:cxn ang="0">
                <a:pos x="1824" y="240"/>
              </a:cxn>
              <a:cxn ang="0">
                <a:pos x="1866" y="240"/>
              </a:cxn>
              <a:cxn ang="0">
                <a:pos x="1908" y="240"/>
              </a:cxn>
              <a:cxn ang="0">
                <a:pos x="1956" y="240"/>
              </a:cxn>
              <a:cxn ang="0">
                <a:pos x="1998" y="240"/>
              </a:cxn>
              <a:cxn ang="0">
                <a:pos x="2040" y="240"/>
              </a:cxn>
              <a:cxn ang="0">
                <a:pos x="2082" y="240"/>
              </a:cxn>
              <a:cxn ang="0">
                <a:pos x="2130" y="240"/>
              </a:cxn>
              <a:cxn ang="0">
                <a:pos x="2172" y="240"/>
              </a:cxn>
              <a:cxn ang="0">
                <a:pos x="2214" y="240"/>
              </a:cxn>
              <a:cxn ang="0">
                <a:pos x="2256" y="240"/>
              </a:cxn>
              <a:cxn ang="0">
                <a:pos x="2304" y="240"/>
              </a:cxn>
              <a:cxn ang="0">
                <a:pos x="2346" y="240"/>
              </a:cxn>
              <a:cxn ang="0">
                <a:pos x="2388" y="240"/>
              </a:cxn>
              <a:cxn ang="0">
                <a:pos x="2430" y="240"/>
              </a:cxn>
              <a:cxn ang="0">
                <a:pos x="2478" y="240"/>
              </a:cxn>
              <a:cxn ang="0">
                <a:pos x="2520" y="240"/>
              </a:cxn>
              <a:cxn ang="0">
                <a:pos x="2562" y="240"/>
              </a:cxn>
              <a:cxn ang="0">
                <a:pos x="2604" y="240"/>
              </a:cxn>
              <a:cxn ang="0">
                <a:pos x="2652" y="240"/>
              </a:cxn>
              <a:cxn ang="0">
                <a:pos x="2694" y="240"/>
              </a:cxn>
              <a:cxn ang="0">
                <a:pos x="2736" y="240"/>
              </a:cxn>
            </a:cxnLst>
            <a:rect l="0" t="0" r="r" b="b"/>
            <a:pathLst>
              <a:path w="2772" h="240">
                <a:moveTo>
                  <a:pt x="0" y="240"/>
                </a:moveTo>
                <a:lnTo>
                  <a:pt x="0" y="240"/>
                </a:lnTo>
                <a:lnTo>
                  <a:pt x="0" y="240"/>
                </a:lnTo>
                <a:lnTo>
                  <a:pt x="0" y="240"/>
                </a:lnTo>
                <a:lnTo>
                  <a:pt x="6" y="240"/>
                </a:lnTo>
                <a:lnTo>
                  <a:pt x="6" y="240"/>
                </a:lnTo>
                <a:lnTo>
                  <a:pt x="6" y="240"/>
                </a:lnTo>
                <a:lnTo>
                  <a:pt x="6" y="240"/>
                </a:lnTo>
                <a:lnTo>
                  <a:pt x="12" y="240"/>
                </a:lnTo>
                <a:lnTo>
                  <a:pt x="12" y="240"/>
                </a:lnTo>
                <a:lnTo>
                  <a:pt x="12" y="240"/>
                </a:lnTo>
                <a:lnTo>
                  <a:pt x="12" y="240"/>
                </a:lnTo>
                <a:lnTo>
                  <a:pt x="18" y="240"/>
                </a:lnTo>
                <a:lnTo>
                  <a:pt x="18" y="240"/>
                </a:lnTo>
                <a:lnTo>
                  <a:pt x="18" y="240"/>
                </a:lnTo>
                <a:lnTo>
                  <a:pt x="18" y="240"/>
                </a:lnTo>
                <a:lnTo>
                  <a:pt x="24" y="240"/>
                </a:lnTo>
                <a:lnTo>
                  <a:pt x="24" y="240"/>
                </a:lnTo>
                <a:lnTo>
                  <a:pt x="24" y="240"/>
                </a:lnTo>
                <a:lnTo>
                  <a:pt x="24" y="240"/>
                </a:lnTo>
                <a:lnTo>
                  <a:pt x="30" y="240"/>
                </a:lnTo>
                <a:lnTo>
                  <a:pt x="30" y="240"/>
                </a:lnTo>
                <a:lnTo>
                  <a:pt x="30" y="240"/>
                </a:lnTo>
                <a:lnTo>
                  <a:pt x="30" y="240"/>
                </a:lnTo>
                <a:lnTo>
                  <a:pt x="36" y="240"/>
                </a:lnTo>
                <a:lnTo>
                  <a:pt x="36" y="240"/>
                </a:lnTo>
                <a:lnTo>
                  <a:pt x="36" y="240"/>
                </a:lnTo>
                <a:lnTo>
                  <a:pt x="36" y="240"/>
                </a:lnTo>
                <a:lnTo>
                  <a:pt x="42" y="240"/>
                </a:lnTo>
                <a:lnTo>
                  <a:pt x="42" y="240"/>
                </a:lnTo>
                <a:lnTo>
                  <a:pt x="42" y="240"/>
                </a:lnTo>
                <a:lnTo>
                  <a:pt x="42" y="240"/>
                </a:lnTo>
                <a:lnTo>
                  <a:pt x="48" y="240"/>
                </a:lnTo>
                <a:lnTo>
                  <a:pt x="48" y="240"/>
                </a:lnTo>
                <a:lnTo>
                  <a:pt x="48" y="240"/>
                </a:lnTo>
                <a:lnTo>
                  <a:pt x="48" y="240"/>
                </a:lnTo>
                <a:lnTo>
                  <a:pt x="54" y="240"/>
                </a:lnTo>
                <a:lnTo>
                  <a:pt x="54" y="240"/>
                </a:lnTo>
                <a:lnTo>
                  <a:pt x="54" y="240"/>
                </a:lnTo>
                <a:lnTo>
                  <a:pt x="54" y="240"/>
                </a:lnTo>
                <a:lnTo>
                  <a:pt x="60" y="240"/>
                </a:lnTo>
                <a:lnTo>
                  <a:pt x="60" y="240"/>
                </a:lnTo>
                <a:lnTo>
                  <a:pt x="60" y="240"/>
                </a:lnTo>
                <a:lnTo>
                  <a:pt x="60" y="240"/>
                </a:lnTo>
                <a:lnTo>
                  <a:pt x="66" y="240"/>
                </a:lnTo>
                <a:lnTo>
                  <a:pt x="66" y="240"/>
                </a:lnTo>
                <a:lnTo>
                  <a:pt x="66" y="240"/>
                </a:lnTo>
                <a:lnTo>
                  <a:pt x="66" y="240"/>
                </a:lnTo>
                <a:lnTo>
                  <a:pt x="72" y="240"/>
                </a:lnTo>
                <a:lnTo>
                  <a:pt x="72" y="240"/>
                </a:lnTo>
                <a:lnTo>
                  <a:pt x="72" y="240"/>
                </a:lnTo>
                <a:lnTo>
                  <a:pt x="72" y="240"/>
                </a:lnTo>
                <a:lnTo>
                  <a:pt x="78" y="240"/>
                </a:lnTo>
                <a:lnTo>
                  <a:pt x="78" y="240"/>
                </a:lnTo>
                <a:lnTo>
                  <a:pt x="78" y="240"/>
                </a:lnTo>
                <a:lnTo>
                  <a:pt x="78" y="240"/>
                </a:lnTo>
                <a:lnTo>
                  <a:pt x="84" y="240"/>
                </a:lnTo>
                <a:lnTo>
                  <a:pt x="84" y="240"/>
                </a:lnTo>
                <a:lnTo>
                  <a:pt x="84" y="240"/>
                </a:lnTo>
                <a:lnTo>
                  <a:pt x="84" y="240"/>
                </a:lnTo>
                <a:lnTo>
                  <a:pt x="90" y="240"/>
                </a:lnTo>
                <a:lnTo>
                  <a:pt x="90" y="240"/>
                </a:lnTo>
                <a:lnTo>
                  <a:pt x="90" y="240"/>
                </a:lnTo>
                <a:lnTo>
                  <a:pt x="90" y="240"/>
                </a:lnTo>
                <a:lnTo>
                  <a:pt x="96" y="240"/>
                </a:lnTo>
                <a:lnTo>
                  <a:pt x="96" y="240"/>
                </a:lnTo>
                <a:lnTo>
                  <a:pt x="96" y="240"/>
                </a:lnTo>
                <a:lnTo>
                  <a:pt x="96" y="240"/>
                </a:lnTo>
                <a:lnTo>
                  <a:pt x="102" y="240"/>
                </a:lnTo>
                <a:lnTo>
                  <a:pt x="102" y="240"/>
                </a:lnTo>
                <a:lnTo>
                  <a:pt x="102" y="240"/>
                </a:lnTo>
                <a:lnTo>
                  <a:pt x="102" y="240"/>
                </a:lnTo>
                <a:lnTo>
                  <a:pt x="108" y="240"/>
                </a:lnTo>
                <a:lnTo>
                  <a:pt x="108" y="240"/>
                </a:lnTo>
                <a:lnTo>
                  <a:pt x="108" y="240"/>
                </a:lnTo>
                <a:lnTo>
                  <a:pt x="108" y="240"/>
                </a:lnTo>
                <a:lnTo>
                  <a:pt x="114" y="240"/>
                </a:lnTo>
                <a:lnTo>
                  <a:pt x="114" y="240"/>
                </a:lnTo>
                <a:lnTo>
                  <a:pt x="114" y="240"/>
                </a:lnTo>
                <a:lnTo>
                  <a:pt x="114" y="240"/>
                </a:lnTo>
                <a:lnTo>
                  <a:pt x="120" y="240"/>
                </a:lnTo>
                <a:lnTo>
                  <a:pt x="120" y="240"/>
                </a:lnTo>
                <a:lnTo>
                  <a:pt x="120" y="240"/>
                </a:lnTo>
                <a:lnTo>
                  <a:pt x="120" y="240"/>
                </a:lnTo>
                <a:lnTo>
                  <a:pt x="126" y="240"/>
                </a:lnTo>
                <a:lnTo>
                  <a:pt x="126" y="240"/>
                </a:lnTo>
                <a:lnTo>
                  <a:pt x="126" y="240"/>
                </a:lnTo>
                <a:lnTo>
                  <a:pt x="126" y="240"/>
                </a:lnTo>
                <a:lnTo>
                  <a:pt x="132" y="240"/>
                </a:lnTo>
                <a:lnTo>
                  <a:pt x="132" y="240"/>
                </a:lnTo>
                <a:lnTo>
                  <a:pt x="132" y="240"/>
                </a:lnTo>
                <a:lnTo>
                  <a:pt x="132" y="240"/>
                </a:lnTo>
                <a:lnTo>
                  <a:pt x="138" y="240"/>
                </a:lnTo>
                <a:lnTo>
                  <a:pt x="138" y="240"/>
                </a:lnTo>
                <a:lnTo>
                  <a:pt x="138" y="240"/>
                </a:lnTo>
                <a:lnTo>
                  <a:pt x="138" y="240"/>
                </a:lnTo>
                <a:lnTo>
                  <a:pt x="144" y="240"/>
                </a:lnTo>
                <a:lnTo>
                  <a:pt x="144" y="240"/>
                </a:lnTo>
                <a:lnTo>
                  <a:pt x="144" y="240"/>
                </a:lnTo>
                <a:lnTo>
                  <a:pt x="144" y="240"/>
                </a:lnTo>
                <a:lnTo>
                  <a:pt x="150" y="240"/>
                </a:lnTo>
                <a:lnTo>
                  <a:pt x="150" y="240"/>
                </a:lnTo>
                <a:lnTo>
                  <a:pt x="150" y="240"/>
                </a:lnTo>
                <a:lnTo>
                  <a:pt x="150" y="240"/>
                </a:lnTo>
                <a:lnTo>
                  <a:pt x="156" y="240"/>
                </a:lnTo>
                <a:lnTo>
                  <a:pt x="156" y="240"/>
                </a:lnTo>
                <a:lnTo>
                  <a:pt x="156" y="240"/>
                </a:lnTo>
                <a:lnTo>
                  <a:pt x="156" y="240"/>
                </a:lnTo>
                <a:lnTo>
                  <a:pt x="162" y="240"/>
                </a:lnTo>
                <a:lnTo>
                  <a:pt x="162" y="240"/>
                </a:lnTo>
                <a:lnTo>
                  <a:pt x="162" y="240"/>
                </a:lnTo>
                <a:lnTo>
                  <a:pt x="162" y="240"/>
                </a:lnTo>
                <a:lnTo>
                  <a:pt x="168" y="240"/>
                </a:lnTo>
                <a:lnTo>
                  <a:pt x="168" y="240"/>
                </a:lnTo>
                <a:lnTo>
                  <a:pt x="168" y="240"/>
                </a:lnTo>
                <a:lnTo>
                  <a:pt x="168" y="240"/>
                </a:lnTo>
                <a:lnTo>
                  <a:pt x="174" y="240"/>
                </a:lnTo>
                <a:lnTo>
                  <a:pt x="174" y="240"/>
                </a:lnTo>
                <a:lnTo>
                  <a:pt x="174" y="240"/>
                </a:lnTo>
                <a:lnTo>
                  <a:pt x="174" y="240"/>
                </a:lnTo>
                <a:lnTo>
                  <a:pt x="180" y="240"/>
                </a:lnTo>
                <a:lnTo>
                  <a:pt x="180" y="240"/>
                </a:lnTo>
                <a:lnTo>
                  <a:pt x="180" y="240"/>
                </a:lnTo>
                <a:lnTo>
                  <a:pt x="180" y="240"/>
                </a:lnTo>
                <a:lnTo>
                  <a:pt x="186" y="240"/>
                </a:lnTo>
                <a:lnTo>
                  <a:pt x="186" y="240"/>
                </a:lnTo>
                <a:lnTo>
                  <a:pt x="186" y="240"/>
                </a:lnTo>
                <a:lnTo>
                  <a:pt x="186" y="240"/>
                </a:lnTo>
                <a:lnTo>
                  <a:pt x="192" y="240"/>
                </a:lnTo>
                <a:lnTo>
                  <a:pt x="192" y="240"/>
                </a:lnTo>
                <a:lnTo>
                  <a:pt x="192" y="240"/>
                </a:lnTo>
                <a:lnTo>
                  <a:pt x="192" y="240"/>
                </a:lnTo>
                <a:lnTo>
                  <a:pt x="198" y="240"/>
                </a:lnTo>
                <a:lnTo>
                  <a:pt x="198" y="240"/>
                </a:lnTo>
                <a:lnTo>
                  <a:pt x="198" y="240"/>
                </a:lnTo>
                <a:lnTo>
                  <a:pt x="198" y="240"/>
                </a:lnTo>
                <a:lnTo>
                  <a:pt x="204" y="240"/>
                </a:lnTo>
                <a:lnTo>
                  <a:pt x="204" y="240"/>
                </a:lnTo>
                <a:lnTo>
                  <a:pt x="204" y="240"/>
                </a:lnTo>
                <a:lnTo>
                  <a:pt x="204" y="240"/>
                </a:lnTo>
                <a:lnTo>
                  <a:pt x="210" y="240"/>
                </a:lnTo>
                <a:lnTo>
                  <a:pt x="210" y="240"/>
                </a:lnTo>
                <a:lnTo>
                  <a:pt x="210" y="228"/>
                </a:lnTo>
                <a:lnTo>
                  <a:pt x="210" y="228"/>
                </a:lnTo>
                <a:lnTo>
                  <a:pt x="216" y="228"/>
                </a:lnTo>
                <a:lnTo>
                  <a:pt x="216" y="240"/>
                </a:lnTo>
                <a:lnTo>
                  <a:pt x="216" y="228"/>
                </a:lnTo>
                <a:lnTo>
                  <a:pt x="216" y="240"/>
                </a:lnTo>
                <a:lnTo>
                  <a:pt x="222" y="240"/>
                </a:lnTo>
                <a:lnTo>
                  <a:pt x="222" y="240"/>
                </a:lnTo>
                <a:lnTo>
                  <a:pt x="222" y="240"/>
                </a:lnTo>
                <a:lnTo>
                  <a:pt x="222" y="240"/>
                </a:lnTo>
                <a:lnTo>
                  <a:pt x="228" y="240"/>
                </a:lnTo>
                <a:lnTo>
                  <a:pt x="228" y="240"/>
                </a:lnTo>
                <a:lnTo>
                  <a:pt x="228" y="240"/>
                </a:lnTo>
                <a:lnTo>
                  <a:pt x="228" y="240"/>
                </a:lnTo>
                <a:lnTo>
                  <a:pt x="234" y="240"/>
                </a:lnTo>
                <a:lnTo>
                  <a:pt x="234" y="240"/>
                </a:lnTo>
                <a:lnTo>
                  <a:pt x="234" y="240"/>
                </a:lnTo>
                <a:lnTo>
                  <a:pt x="234" y="240"/>
                </a:lnTo>
                <a:lnTo>
                  <a:pt x="240" y="240"/>
                </a:lnTo>
                <a:lnTo>
                  <a:pt x="240" y="240"/>
                </a:lnTo>
                <a:lnTo>
                  <a:pt x="240" y="240"/>
                </a:lnTo>
                <a:lnTo>
                  <a:pt x="240" y="240"/>
                </a:lnTo>
                <a:lnTo>
                  <a:pt x="246" y="240"/>
                </a:lnTo>
                <a:lnTo>
                  <a:pt x="246" y="240"/>
                </a:lnTo>
                <a:lnTo>
                  <a:pt x="246" y="240"/>
                </a:lnTo>
                <a:lnTo>
                  <a:pt x="246" y="240"/>
                </a:lnTo>
                <a:lnTo>
                  <a:pt x="252" y="240"/>
                </a:lnTo>
                <a:lnTo>
                  <a:pt x="252" y="240"/>
                </a:lnTo>
                <a:lnTo>
                  <a:pt x="252" y="240"/>
                </a:lnTo>
                <a:lnTo>
                  <a:pt x="252" y="240"/>
                </a:lnTo>
                <a:lnTo>
                  <a:pt x="258" y="240"/>
                </a:lnTo>
                <a:lnTo>
                  <a:pt x="258" y="240"/>
                </a:lnTo>
                <a:lnTo>
                  <a:pt x="258" y="240"/>
                </a:lnTo>
                <a:lnTo>
                  <a:pt x="258" y="240"/>
                </a:lnTo>
                <a:lnTo>
                  <a:pt x="264" y="240"/>
                </a:lnTo>
                <a:lnTo>
                  <a:pt x="264" y="240"/>
                </a:lnTo>
                <a:lnTo>
                  <a:pt x="264" y="240"/>
                </a:lnTo>
                <a:lnTo>
                  <a:pt x="264" y="240"/>
                </a:lnTo>
                <a:lnTo>
                  <a:pt x="270" y="240"/>
                </a:lnTo>
                <a:lnTo>
                  <a:pt x="270" y="240"/>
                </a:lnTo>
                <a:lnTo>
                  <a:pt x="270" y="240"/>
                </a:lnTo>
                <a:lnTo>
                  <a:pt x="270" y="240"/>
                </a:lnTo>
                <a:lnTo>
                  <a:pt x="276" y="240"/>
                </a:lnTo>
                <a:lnTo>
                  <a:pt x="276" y="240"/>
                </a:lnTo>
                <a:lnTo>
                  <a:pt x="276" y="240"/>
                </a:lnTo>
                <a:lnTo>
                  <a:pt x="276" y="240"/>
                </a:lnTo>
                <a:lnTo>
                  <a:pt x="282" y="240"/>
                </a:lnTo>
                <a:lnTo>
                  <a:pt x="282" y="240"/>
                </a:lnTo>
                <a:lnTo>
                  <a:pt x="282" y="240"/>
                </a:lnTo>
                <a:lnTo>
                  <a:pt x="282" y="240"/>
                </a:lnTo>
                <a:lnTo>
                  <a:pt x="288" y="240"/>
                </a:lnTo>
                <a:lnTo>
                  <a:pt x="288" y="240"/>
                </a:lnTo>
                <a:lnTo>
                  <a:pt x="288" y="240"/>
                </a:lnTo>
                <a:lnTo>
                  <a:pt x="288" y="240"/>
                </a:lnTo>
                <a:lnTo>
                  <a:pt x="294" y="240"/>
                </a:lnTo>
                <a:lnTo>
                  <a:pt x="294" y="240"/>
                </a:lnTo>
                <a:lnTo>
                  <a:pt x="294" y="240"/>
                </a:lnTo>
                <a:lnTo>
                  <a:pt x="294" y="240"/>
                </a:lnTo>
                <a:lnTo>
                  <a:pt x="300" y="240"/>
                </a:lnTo>
                <a:lnTo>
                  <a:pt x="300" y="240"/>
                </a:lnTo>
                <a:lnTo>
                  <a:pt x="300" y="240"/>
                </a:lnTo>
                <a:lnTo>
                  <a:pt x="300" y="240"/>
                </a:lnTo>
                <a:lnTo>
                  <a:pt x="306" y="240"/>
                </a:lnTo>
                <a:lnTo>
                  <a:pt x="306" y="240"/>
                </a:lnTo>
                <a:lnTo>
                  <a:pt x="306" y="240"/>
                </a:lnTo>
                <a:lnTo>
                  <a:pt x="306" y="240"/>
                </a:lnTo>
                <a:lnTo>
                  <a:pt x="312" y="240"/>
                </a:lnTo>
                <a:lnTo>
                  <a:pt x="312" y="240"/>
                </a:lnTo>
                <a:lnTo>
                  <a:pt x="312" y="240"/>
                </a:lnTo>
                <a:lnTo>
                  <a:pt x="312" y="240"/>
                </a:lnTo>
                <a:lnTo>
                  <a:pt x="318" y="240"/>
                </a:lnTo>
                <a:lnTo>
                  <a:pt x="318" y="240"/>
                </a:lnTo>
                <a:lnTo>
                  <a:pt x="318" y="240"/>
                </a:lnTo>
                <a:lnTo>
                  <a:pt x="318" y="240"/>
                </a:lnTo>
                <a:lnTo>
                  <a:pt x="324" y="240"/>
                </a:lnTo>
                <a:lnTo>
                  <a:pt x="324" y="240"/>
                </a:lnTo>
                <a:lnTo>
                  <a:pt x="324" y="240"/>
                </a:lnTo>
                <a:lnTo>
                  <a:pt x="324" y="240"/>
                </a:lnTo>
                <a:lnTo>
                  <a:pt x="330" y="240"/>
                </a:lnTo>
                <a:lnTo>
                  <a:pt x="330" y="240"/>
                </a:lnTo>
                <a:lnTo>
                  <a:pt x="330" y="240"/>
                </a:lnTo>
                <a:lnTo>
                  <a:pt x="330" y="240"/>
                </a:lnTo>
                <a:lnTo>
                  <a:pt x="336" y="240"/>
                </a:lnTo>
                <a:lnTo>
                  <a:pt x="336" y="240"/>
                </a:lnTo>
                <a:lnTo>
                  <a:pt x="336" y="240"/>
                </a:lnTo>
                <a:lnTo>
                  <a:pt x="336" y="240"/>
                </a:lnTo>
                <a:lnTo>
                  <a:pt x="342" y="240"/>
                </a:lnTo>
                <a:lnTo>
                  <a:pt x="342" y="240"/>
                </a:lnTo>
                <a:lnTo>
                  <a:pt x="342" y="240"/>
                </a:lnTo>
                <a:lnTo>
                  <a:pt x="342" y="240"/>
                </a:lnTo>
                <a:lnTo>
                  <a:pt x="348" y="240"/>
                </a:lnTo>
                <a:lnTo>
                  <a:pt x="348" y="240"/>
                </a:lnTo>
                <a:lnTo>
                  <a:pt x="348" y="240"/>
                </a:lnTo>
                <a:lnTo>
                  <a:pt x="348" y="240"/>
                </a:lnTo>
                <a:lnTo>
                  <a:pt x="354" y="240"/>
                </a:lnTo>
                <a:lnTo>
                  <a:pt x="354" y="240"/>
                </a:lnTo>
                <a:lnTo>
                  <a:pt x="354" y="240"/>
                </a:lnTo>
                <a:lnTo>
                  <a:pt x="354" y="240"/>
                </a:lnTo>
                <a:lnTo>
                  <a:pt x="360" y="240"/>
                </a:lnTo>
                <a:lnTo>
                  <a:pt x="360" y="240"/>
                </a:lnTo>
                <a:lnTo>
                  <a:pt x="360" y="240"/>
                </a:lnTo>
                <a:lnTo>
                  <a:pt x="360" y="240"/>
                </a:lnTo>
                <a:lnTo>
                  <a:pt x="366" y="240"/>
                </a:lnTo>
                <a:lnTo>
                  <a:pt x="366" y="240"/>
                </a:lnTo>
                <a:lnTo>
                  <a:pt x="366" y="240"/>
                </a:lnTo>
                <a:lnTo>
                  <a:pt x="366" y="240"/>
                </a:lnTo>
                <a:lnTo>
                  <a:pt x="372" y="240"/>
                </a:lnTo>
                <a:lnTo>
                  <a:pt x="372" y="240"/>
                </a:lnTo>
                <a:lnTo>
                  <a:pt x="372" y="240"/>
                </a:lnTo>
                <a:lnTo>
                  <a:pt x="372" y="240"/>
                </a:lnTo>
                <a:lnTo>
                  <a:pt x="378" y="240"/>
                </a:lnTo>
                <a:lnTo>
                  <a:pt x="378" y="240"/>
                </a:lnTo>
                <a:lnTo>
                  <a:pt x="378" y="240"/>
                </a:lnTo>
                <a:lnTo>
                  <a:pt x="378" y="240"/>
                </a:lnTo>
                <a:lnTo>
                  <a:pt x="384" y="240"/>
                </a:lnTo>
                <a:lnTo>
                  <a:pt x="384" y="240"/>
                </a:lnTo>
                <a:lnTo>
                  <a:pt x="384" y="240"/>
                </a:lnTo>
                <a:lnTo>
                  <a:pt x="384" y="240"/>
                </a:lnTo>
                <a:lnTo>
                  <a:pt x="390" y="240"/>
                </a:lnTo>
                <a:lnTo>
                  <a:pt x="390" y="240"/>
                </a:lnTo>
                <a:lnTo>
                  <a:pt x="390" y="240"/>
                </a:lnTo>
                <a:lnTo>
                  <a:pt x="390" y="240"/>
                </a:lnTo>
                <a:lnTo>
                  <a:pt x="396" y="240"/>
                </a:lnTo>
                <a:lnTo>
                  <a:pt x="396" y="240"/>
                </a:lnTo>
                <a:lnTo>
                  <a:pt x="396" y="240"/>
                </a:lnTo>
                <a:lnTo>
                  <a:pt x="396" y="240"/>
                </a:lnTo>
                <a:lnTo>
                  <a:pt x="402" y="240"/>
                </a:lnTo>
                <a:lnTo>
                  <a:pt x="402" y="240"/>
                </a:lnTo>
                <a:lnTo>
                  <a:pt x="402" y="240"/>
                </a:lnTo>
                <a:lnTo>
                  <a:pt x="402" y="240"/>
                </a:lnTo>
                <a:lnTo>
                  <a:pt x="408" y="240"/>
                </a:lnTo>
                <a:lnTo>
                  <a:pt x="408" y="240"/>
                </a:lnTo>
                <a:lnTo>
                  <a:pt x="408" y="240"/>
                </a:lnTo>
                <a:lnTo>
                  <a:pt x="408" y="240"/>
                </a:lnTo>
                <a:lnTo>
                  <a:pt x="414" y="240"/>
                </a:lnTo>
                <a:lnTo>
                  <a:pt x="414" y="240"/>
                </a:lnTo>
                <a:lnTo>
                  <a:pt x="414" y="240"/>
                </a:lnTo>
                <a:lnTo>
                  <a:pt x="414" y="240"/>
                </a:lnTo>
                <a:lnTo>
                  <a:pt x="420" y="240"/>
                </a:lnTo>
                <a:lnTo>
                  <a:pt x="420" y="240"/>
                </a:lnTo>
                <a:lnTo>
                  <a:pt x="420" y="240"/>
                </a:lnTo>
                <a:lnTo>
                  <a:pt x="420" y="240"/>
                </a:lnTo>
                <a:lnTo>
                  <a:pt x="426" y="240"/>
                </a:lnTo>
                <a:lnTo>
                  <a:pt x="426" y="240"/>
                </a:lnTo>
                <a:lnTo>
                  <a:pt x="426" y="240"/>
                </a:lnTo>
                <a:lnTo>
                  <a:pt x="426" y="240"/>
                </a:lnTo>
                <a:lnTo>
                  <a:pt x="432" y="240"/>
                </a:lnTo>
                <a:lnTo>
                  <a:pt x="432" y="240"/>
                </a:lnTo>
                <a:lnTo>
                  <a:pt x="432" y="240"/>
                </a:lnTo>
                <a:lnTo>
                  <a:pt x="432" y="240"/>
                </a:lnTo>
                <a:lnTo>
                  <a:pt x="438" y="240"/>
                </a:lnTo>
                <a:lnTo>
                  <a:pt x="438" y="240"/>
                </a:lnTo>
                <a:lnTo>
                  <a:pt x="438" y="240"/>
                </a:lnTo>
                <a:lnTo>
                  <a:pt x="438" y="240"/>
                </a:lnTo>
                <a:lnTo>
                  <a:pt x="444" y="240"/>
                </a:lnTo>
                <a:lnTo>
                  <a:pt x="444" y="240"/>
                </a:lnTo>
                <a:lnTo>
                  <a:pt x="444" y="240"/>
                </a:lnTo>
                <a:lnTo>
                  <a:pt x="444" y="240"/>
                </a:lnTo>
                <a:lnTo>
                  <a:pt x="450" y="240"/>
                </a:lnTo>
                <a:lnTo>
                  <a:pt x="450" y="240"/>
                </a:lnTo>
                <a:lnTo>
                  <a:pt x="450" y="240"/>
                </a:lnTo>
                <a:lnTo>
                  <a:pt x="450" y="240"/>
                </a:lnTo>
                <a:lnTo>
                  <a:pt x="456" y="240"/>
                </a:lnTo>
                <a:lnTo>
                  <a:pt x="456" y="240"/>
                </a:lnTo>
                <a:lnTo>
                  <a:pt x="456" y="240"/>
                </a:lnTo>
                <a:lnTo>
                  <a:pt x="456" y="240"/>
                </a:lnTo>
                <a:lnTo>
                  <a:pt x="462" y="240"/>
                </a:lnTo>
                <a:lnTo>
                  <a:pt x="462" y="240"/>
                </a:lnTo>
                <a:lnTo>
                  <a:pt x="462" y="240"/>
                </a:lnTo>
                <a:lnTo>
                  <a:pt x="462" y="240"/>
                </a:lnTo>
                <a:lnTo>
                  <a:pt x="468" y="240"/>
                </a:lnTo>
                <a:lnTo>
                  <a:pt x="468" y="240"/>
                </a:lnTo>
                <a:lnTo>
                  <a:pt x="468" y="240"/>
                </a:lnTo>
                <a:lnTo>
                  <a:pt x="468" y="240"/>
                </a:lnTo>
                <a:lnTo>
                  <a:pt x="474" y="240"/>
                </a:lnTo>
                <a:lnTo>
                  <a:pt x="474" y="240"/>
                </a:lnTo>
                <a:lnTo>
                  <a:pt x="474" y="240"/>
                </a:lnTo>
                <a:lnTo>
                  <a:pt x="474" y="240"/>
                </a:lnTo>
                <a:lnTo>
                  <a:pt x="480" y="240"/>
                </a:lnTo>
                <a:lnTo>
                  <a:pt x="480" y="240"/>
                </a:lnTo>
                <a:lnTo>
                  <a:pt x="480" y="240"/>
                </a:lnTo>
                <a:lnTo>
                  <a:pt x="480" y="240"/>
                </a:lnTo>
                <a:lnTo>
                  <a:pt x="486" y="240"/>
                </a:lnTo>
                <a:lnTo>
                  <a:pt x="486" y="240"/>
                </a:lnTo>
                <a:lnTo>
                  <a:pt x="486" y="240"/>
                </a:lnTo>
                <a:lnTo>
                  <a:pt x="486" y="240"/>
                </a:lnTo>
                <a:lnTo>
                  <a:pt x="492" y="240"/>
                </a:lnTo>
                <a:lnTo>
                  <a:pt x="492" y="240"/>
                </a:lnTo>
                <a:lnTo>
                  <a:pt x="492" y="240"/>
                </a:lnTo>
                <a:lnTo>
                  <a:pt x="492" y="240"/>
                </a:lnTo>
                <a:lnTo>
                  <a:pt x="498" y="240"/>
                </a:lnTo>
                <a:lnTo>
                  <a:pt x="498" y="240"/>
                </a:lnTo>
                <a:lnTo>
                  <a:pt x="498" y="240"/>
                </a:lnTo>
                <a:lnTo>
                  <a:pt x="498" y="240"/>
                </a:lnTo>
                <a:lnTo>
                  <a:pt x="504" y="240"/>
                </a:lnTo>
                <a:lnTo>
                  <a:pt x="504" y="240"/>
                </a:lnTo>
                <a:lnTo>
                  <a:pt x="504" y="240"/>
                </a:lnTo>
                <a:lnTo>
                  <a:pt x="504" y="240"/>
                </a:lnTo>
                <a:lnTo>
                  <a:pt x="510" y="240"/>
                </a:lnTo>
                <a:lnTo>
                  <a:pt x="510" y="240"/>
                </a:lnTo>
                <a:lnTo>
                  <a:pt x="510" y="240"/>
                </a:lnTo>
                <a:lnTo>
                  <a:pt x="510" y="240"/>
                </a:lnTo>
                <a:lnTo>
                  <a:pt x="516" y="240"/>
                </a:lnTo>
                <a:lnTo>
                  <a:pt x="516" y="240"/>
                </a:lnTo>
                <a:lnTo>
                  <a:pt x="516" y="240"/>
                </a:lnTo>
                <a:lnTo>
                  <a:pt x="516" y="240"/>
                </a:lnTo>
                <a:lnTo>
                  <a:pt x="522" y="240"/>
                </a:lnTo>
                <a:lnTo>
                  <a:pt x="522" y="240"/>
                </a:lnTo>
                <a:lnTo>
                  <a:pt x="522" y="240"/>
                </a:lnTo>
                <a:lnTo>
                  <a:pt x="522" y="240"/>
                </a:lnTo>
                <a:lnTo>
                  <a:pt x="528" y="240"/>
                </a:lnTo>
                <a:lnTo>
                  <a:pt x="528" y="240"/>
                </a:lnTo>
                <a:lnTo>
                  <a:pt x="528" y="240"/>
                </a:lnTo>
                <a:lnTo>
                  <a:pt x="528" y="240"/>
                </a:lnTo>
                <a:lnTo>
                  <a:pt x="534" y="240"/>
                </a:lnTo>
                <a:lnTo>
                  <a:pt x="534" y="240"/>
                </a:lnTo>
                <a:lnTo>
                  <a:pt x="534" y="240"/>
                </a:lnTo>
                <a:lnTo>
                  <a:pt x="534" y="240"/>
                </a:lnTo>
                <a:lnTo>
                  <a:pt x="540" y="240"/>
                </a:lnTo>
                <a:lnTo>
                  <a:pt x="540" y="240"/>
                </a:lnTo>
                <a:lnTo>
                  <a:pt x="540" y="240"/>
                </a:lnTo>
                <a:lnTo>
                  <a:pt x="540" y="240"/>
                </a:lnTo>
                <a:lnTo>
                  <a:pt x="546" y="240"/>
                </a:lnTo>
                <a:lnTo>
                  <a:pt x="546" y="240"/>
                </a:lnTo>
                <a:lnTo>
                  <a:pt x="546" y="240"/>
                </a:lnTo>
                <a:lnTo>
                  <a:pt x="546" y="240"/>
                </a:lnTo>
                <a:lnTo>
                  <a:pt x="552" y="240"/>
                </a:lnTo>
                <a:lnTo>
                  <a:pt x="552" y="240"/>
                </a:lnTo>
                <a:lnTo>
                  <a:pt x="552" y="240"/>
                </a:lnTo>
                <a:lnTo>
                  <a:pt x="552" y="240"/>
                </a:lnTo>
                <a:lnTo>
                  <a:pt x="558" y="240"/>
                </a:lnTo>
                <a:lnTo>
                  <a:pt x="558" y="240"/>
                </a:lnTo>
                <a:lnTo>
                  <a:pt x="558" y="240"/>
                </a:lnTo>
                <a:lnTo>
                  <a:pt x="558" y="240"/>
                </a:lnTo>
                <a:lnTo>
                  <a:pt x="564" y="240"/>
                </a:lnTo>
                <a:lnTo>
                  <a:pt x="564" y="240"/>
                </a:lnTo>
                <a:lnTo>
                  <a:pt x="564" y="240"/>
                </a:lnTo>
                <a:lnTo>
                  <a:pt x="564" y="240"/>
                </a:lnTo>
                <a:lnTo>
                  <a:pt x="570" y="240"/>
                </a:lnTo>
                <a:lnTo>
                  <a:pt x="570" y="240"/>
                </a:lnTo>
                <a:lnTo>
                  <a:pt x="570" y="240"/>
                </a:lnTo>
                <a:lnTo>
                  <a:pt x="570" y="240"/>
                </a:lnTo>
                <a:lnTo>
                  <a:pt x="576" y="240"/>
                </a:lnTo>
                <a:lnTo>
                  <a:pt x="576" y="240"/>
                </a:lnTo>
                <a:lnTo>
                  <a:pt x="576" y="240"/>
                </a:lnTo>
                <a:lnTo>
                  <a:pt x="576" y="240"/>
                </a:lnTo>
                <a:lnTo>
                  <a:pt x="582" y="240"/>
                </a:lnTo>
                <a:lnTo>
                  <a:pt x="582" y="240"/>
                </a:lnTo>
                <a:lnTo>
                  <a:pt x="582" y="240"/>
                </a:lnTo>
                <a:lnTo>
                  <a:pt x="582" y="240"/>
                </a:lnTo>
                <a:lnTo>
                  <a:pt x="588" y="240"/>
                </a:lnTo>
                <a:lnTo>
                  <a:pt x="588" y="240"/>
                </a:lnTo>
                <a:lnTo>
                  <a:pt x="588" y="234"/>
                </a:lnTo>
                <a:lnTo>
                  <a:pt x="588" y="240"/>
                </a:lnTo>
                <a:lnTo>
                  <a:pt x="594" y="240"/>
                </a:lnTo>
                <a:lnTo>
                  <a:pt x="594" y="240"/>
                </a:lnTo>
                <a:lnTo>
                  <a:pt x="594" y="240"/>
                </a:lnTo>
                <a:lnTo>
                  <a:pt x="594" y="240"/>
                </a:lnTo>
                <a:lnTo>
                  <a:pt x="600" y="240"/>
                </a:lnTo>
                <a:lnTo>
                  <a:pt x="600" y="240"/>
                </a:lnTo>
                <a:lnTo>
                  <a:pt x="600" y="240"/>
                </a:lnTo>
                <a:lnTo>
                  <a:pt x="600" y="240"/>
                </a:lnTo>
                <a:lnTo>
                  <a:pt x="606" y="240"/>
                </a:lnTo>
                <a:lnTo>
                  <a:pt x="606" y="240"/>
                </a:lnTo>
                <a:lnTo>
                  <a:pt x="606" y="240"/>
                </a:lnTo>
                <a:lnTo>
                  <a:pt x="606" y="240"/>
                </a:lnTo>
                <a:lnTo>
                  <a:pt x="612" y="240"/>
                </a:lnTo>
                <a:lnTo>
                  <a:pt x="612" y="240"/>
                </a:lnTo>
                <a:lnTo>
                  <a:pt x="612" y="240"/>
                </a:lnTo>
                <a:lnTo>
                  <a:pt x="612" y="240"/>
                </a:lnTo>
                <a:lnTo>
                  <a:pt x="618" y="240"/>
                </a:lnTo>
                <a:lnTo>
                  <a:pt x="618" y="240"/>
                </a:lnTo>
                <a:lnTo>
                  <a:pt x="618" y="240"/>
                </a:lnTo>
                <a:lnTo>
                  <a:pt x="618" y="240"/>
                </a:lnTo>
                <a:lnTo>
                  <a:pt x="624" y="240"/>
                </a:lnTo>
                <a:lnTo>
                  <a:pt x="624" y="240"/>
                </a:lnTo>
                <a:lnTo>
                  <a:pt x="624" y="240"/>
                </a:lnTo>
                <a:lnTo>
                  <a:pt x="624" y="240"/>
                </a:lnTo>
                <a:lnTo>
                  <a:pt x="630" y="240"/>
                </a:lnTo>
                <a:lnTo>
                  <a:pt x="630" y="240"/>
                </a:lnTo>
                <a:lnTo>
                  <a:pt x="630" y="240"/>
                </a:lnTo>
                <a:lnTo>
                  <a:pt x="630" y="240"/>
                </a:lnTo>
                <a:lnTo>
                  <a:pt x="636" y="240"/>
                </a:lnTo>
                <a:lnTo>
                  <a:pt x="636" y="240"/>
                </a:lnTo>
                <a:lnTo>
                  <a:pt x="636" y="240"/>
                </a:lnTo>
                <a:lnTo>
                  <a:pt x="636" y="240"/>
                </a:lnTo>
                <a:lnTo>
                  <a:pt x="642" y="240"/>
                </a:lnTo>
                <a:lnTo>
                  <a:pt x="642" y="240"/>
                </a:lnTo>
                <a:lnTo>
                  <a:pt x="642" y="240"/>
                </a:lnTo>
                <a:lnTo>
                  <a:pt x="642" y="240"/>
                </a:lnTo>
                <a:lnTo>
                  <a:pt x="648" y="240"/>
                </a:lnTo>
                <a:lnTo>
                  <a:pt x="648" y="240"/>
                </a:lnTo>
                <a:lnTo>
                  <a:pt x="648" y="240"/>
                </a:lnTo>
                <a:lnTo>
                  <a:pt x="648" y="240"/>
                </a:lnTo>
                <a:lnTo>
                  <a:pt x="654" y="240"/>
                </a:lnTo>
                <a:lnTo>
                  <a:pt x="654" y="240"/>
                </a:lnTo>
                <a:lnTo>
                  <a:pt x="654" y="240"/>
                </a:lnTo>
                <a:lnTo>
                  <a:pt x="654" y="240"/>
                </a:lnTo>
                <a:lnTo>
                  <a:pt x="660" y="240"/>
                </a:lnTo>
                <a:lnTo>
                  <a:pt x="660" y="240"/>
                </a:lnTo>
                <a:lnTo>
                  <a:pt x="660" y="240"/>
                </a:lnTo>
                <a:lnTo>
                  <a:pt x="660" y="240"/>
                </a:lnTo>
                <a:lnTo>
                  <a:pt x="666" y="240"/>
                </a:lnTo>
                <a:lnTo>
                  <a:pt x="666" y="240"/>
                </a:lnTo>
                <a:lnTo>
                  <a:pt x="666" y="240"/>
                </a:lnTo>
                <a:lnTo>
                  <a:pt x="666" y="240"/>
                </a:lnTo>
                <a:lnTo>
                  <a:pt x="672" y="240"/>
                </a:lnTo>
                <a:lnTo>
                  <a:pt x="672" y="240"/>
                </a:lnTo>
                <a:lnTo>
                  <a:pt x="672" y="240"/>
                </a:lnTo>
                <a:lnTo>
                  <a:pt x="672" y="240"/>
                </a:lnTo>
                <a:lnTo>
                  <a:pt x="678" y="240"/>
                </a:lnTo>
                <a:lnTo>
                  <a:pt x="678" y="240"/>
                </a:lnTo>
                <a:lnTo>
                  <a:pt x="678" y="240"/>
                </a:lnTo>
                <a:lnTo>
                  <a:pt x="678" y="240"/>
                </a:lnTo>
                <a:lnTo>
                  <a:pt x="684" y="240"/>
                </a:lnTo>
                <a:lnTo>
                  <a:pt x="684" y="240"/>
                </a:lnTo>
                <a:lnTo>
                  <a:pt x="684" y="240"/>
                </a:lnTo>
                <a:lnTo>
                  <a:pt x="684" y="240"/>
                </a:lnTo>
                <a:lnTo>
                  <a:pt x="690" y="240"/>
                </a:lnTo>
                <a:lnTo>
                  <a:pt x="690" y="240"/>
                </a:lnTo>
                <a:lnTo>
                  <a:pt x="690" y="240"/>
                </a:lnTo>
                <a:lnTo>
                  <a:pt x="690" y="240"/>
                </a:lnTo>
                <a:lnTo>
                  <a:pt x="696" y="240"/>
                </a:lnTo>
                <a:lnTo>
                  <a:pt x="696" y="240"/>
                </a:lnTo>
                <a:lnTo>
                  <a:pt x="696" y="240"/>
                </a:lnTo>
                <a:lnTo>
                  <a:pt x="696" y="240"/>
                </a:lnTo>
                <a:lnTo>
                  <a:pt x="702" y="240"/>
                </a:lnTo>
                <a:lnTo>
                  <a:pt x="702" y="240"/>
                </a:lnTo>
                <a:lnTo>
                  <a:pt x="702" y="240"/>
                </a:lnTo>
                <a:lnTo>
                  <a:pt x="702" y="240"/>
                </a:lnTo>
                <a:lnTo>
                  <a:pt x="708" y="240"/>
                </a:lnTo>
                <a:lnTo>
                  <a:pt x="708" y="240"/>
                </a:lnTo>
                <a:lnTo>
                  <a:pt x="708" y="240"/>
                </a:lnTo>
                <a:lnTo>
                  <a:pt x="708" y="240"/>
                </a:lnTo>
                <a:lnTo>
                  <a:pt x="714" y="240"/>
                </a:lnTo>
                <a:lnTo>
                  <a:pt x="714" y="240"/>
                </a:lnTo>
                <a:lnTo>
                  <a:pt x="714" y="240"/>
                </a:lnTo>
                <a:lnTo>
                  <a:pt x="714" y="240"/>
                </a:lnTo>
                <a:lnTo>
                  <a:pt x="720" y="240"/>
                </a:lnTo>
                <a:lnTo>
                  <a:pt x="720" y="240"/>
                </a:lnTo>
                <a:lnTo>
                  <a:pt x="720" y="240"/>
                </a:lnTo>
                <a:lnTo>
                  <a:pt x="720" y="240"/>
                </a:lnTo>
                <a:lnTo>
                  <a:pt x="726" y="240"/>
                </a:lnTo>
                <a:lnTo>
                  <a:pt x="726" y="240"/>
                </a:lnTo>
                <a:lnTo>
                  <a:pt x="726" y="240"/>
                </a:lnTo>
                <a:lnTo>
                  <a:pt x="726" y="240"/>
                </a:lnTo>
                <a:lnTo>
                  <a:pt x="732" y="240"/>
                </a:lnTo>
                <a:lnTo>
                  <a:pt x="732" y="240"/>
                </a:lnTo>
                <a:lnTo>
                  <a:pt x="732" y="240"/>
                </a:lnTo>
                <a:lnTo>
                  <a:pt x="732" y="240"/>
                </a:lnTo>
                <a:lnTo>
                  <a:pt x="738" y="240"/>
                </a:lnTo>
                <a:lnTo>
                  <a:pt x="738" y="240"/>
                </a:lnTo>
                <a:lnTo>
                  <a:pt x="738" y="240"/>
                </a:lnTo>
                <a:lnTo>
                  <a:pt x="738" y="240"/>
                </a:lnTo>
                <a:lnTo>
                  <a:pt x="744" y="240"/>
                </a:lnTo>
                <a:lnTo>
                  <a:pt x="744" y="240"/>
                </a:lnTo>
                <a:lnTo>
                  <a:pt x="744" y="240"/>
                </a:lnTo>
                <a:lnTo>
                  <a:pt x="744" y="240"/>
                </a:lnTo>
                <a:lnTo>
                  <a:pt x="750" y="240"/>
                </a:lnTo>
                <a:lnTo>
                  <a:pt x="750" y="240"/>
                </a:lnTo>
                <a:lnTo>
                  <a:pt x="750" y="240"/>
                </a:lnTo>
                <a:lnTo>
                  <a:pt x="750" y="240"/>
                </a:lnTo>
                <a:lnTo>
                  <a:pt x="756" y="240"/>
                </a:lnTo>
                <a:lnTo>
                  <a:pt x="756" y="240"/>
                </a:lnTo>
                <a:lnTo>
                  <a:pt x="756" y="240"/>
                </a:lnTo>
                <a:lnTo>
                  <a:pt x="756" y="240"/>
                </a:lnTo>
                <a:lnTo>
                  <a:pt x="762" y="240"/>
                </a:lnTo>
                <a:lnTo>
                  <a:pt x="762" y="240"/>
                </a:lnTo>
                <a:lnTo>
                  <a:pt x="762" y="240"/>
                </a:lnTo>
                <a:lnTo>
                  <a:pt x="762" y="240"/>
                </a:lnTo>
                <a:lnTo>
                  <a:pt x="768" y="240"/>
                </a:lnTo>
                <a:lnTo>
                  <a:pt x="768" y="240"/>
                </a:lnTo>
                <a:lnTo>
                  <a:pt x="768" y="240"/>
                </a:lnTo>
                <a:lnTo>
                  <a:pt x="768" y="240"/>
                </a:lnTo>
                <a:lnTo>
                  <a:pt x="774" y="240"/>
                </a:lnTo>
                <a:lnTo>
                  <a:pt x="774" y="240"/>
                </a:lnTo>
                <a:lnTo>
                  <a:pt x="774" y="240"/>
                </a:lnTo>
                <a:lnTo>
                  <a:pt x="774" y="240"/>
                </a:lnTo>
                <a:lnTo>
                  <a:pt x="780" y="240"/>
                </a:lnTo>
                <a:lnTo>
                  <a:pt x="780" y="240"/>
                </a:lnTo>
                <a:lnTo>
                  <a:pt x="780" y="240"/>
                </a:lnTo>
                <a:lnTo>
                  <a:pt x="780" y="240"/>
                </a:lnTo>
                <a:lnTo>
                  <a:pt x="786" y="240"/>
                </a:lnTo>
                <a:lnTo>
                  <a:pt x="786" y="240"/>
                </a:lnTo>
                <a:lnTo>
                  <a:pt x="786" y="240"/>
                </a:lnTo>
                <a:lnTo>
                  <a:pt x="786" y="240"/>
                </a:lnTo>
                <a:lnTo>
                  <a:pt x="792" y="240"/>
                </a:lnTo>
                <a:lnTo>
                  <a:pt x="792" y="240"/>
                </a:lnTo>
                <a:lnTo>
                  <a:pt x="792" y="240"/>
                </a:lnTo>
                <a:lnTo>
                  <a:pt x="792" y="240"/>
                </a:lnTo>
                <a:lnTo>
                  <a:pt x="798" y="240"/>
                </a:lnTo>
                <a:lnTo>
                  <a:pt x="798" y="240"/>
                </a:lnTo>
                <a:lnTo>
                  <a:pt x="798" y="240"/>
                </a:lnTo>
                <a:lnTo>
                  <a:pt x="798" y="240"/>
                </a:lnTo>
                <a:lnTo>
                  <a:pt x="804" y="240"/>
                </a:lnTo>
                <a:lnTo>
                  <a:pt x="804" y="240"/>
                </a:lnTo>
                <a:lnTo>
                  <a:pt x="804" y="240"/>
                </a:lnTo>
                <a:lnTo>
                  <a:pt x="804" y="240"/>
                </a:lnTo>
                <a:lnTo>
                  <a:pt x="810" y="240"/>
                </a:lnTo>
                <a:lnTo>
                  <a:pt x="810" y="240"/>
                </a:lnTo>
                <a:lnTo>
                  <a:pt x="810" y="240"/>
                </a:lnTo>
                <a:lnTo>
                  <a:pt x="810" y="240"/>
                </a:lnTo>
                <a:lnTo>
                  <a:pt x="816" y="240"/>
                </a:lnTo>
                <a:lnTo>
                  <a:pt x="816" y="240"/>
                </a:lnTo>
                <a:lnTo>
                  <a:pt x="816" y="240"/>
                </a:lnTo>
                <a:lnTo>
                  <a:pt x="816" y="240"/>
                </a:lnTo>
                <a:lnTo>
                  <a:pt x="822" y="240"/>
                </a:lnTo>
                <a:lnTo>
                  <a:pt x="822" y="240"/>
                </a:lnTo>
                <a:lnTo>
                  <a:pt x="822" y="240"/>
                </a:lnTo>
                <a:lnTo>
                  <a:pt x="822" y="240"/>
                </a:lnTo>
                <a:lnTo>
                  <a:pt x="828" y="240"/>
                </a:lnTo>
                <a:lnTo>
                  <a:pt x="828" y="240"/>
                </a:lnTo>
                <a:lnTo>
                  <a:pt x="828" y="240"/>
                </a:lnTo>
                <a:lnTo>
                  <a:pt x="828" y="240"/>
                </a:lnTo>
                <a:lnTo>
                  <a:pt x="834" y="240"/>
                </a:lnTo>
                <a:lnTo>
                  <a:pt x="834" y="240"/>
                </a:lnTo>
                <a:lnTo>
                  <a:pt x="834" y="240"/>
                </a:lnTo>
                <a:lnTo>
                  <a:pt x="834" y="240"/>
                </a:lnTo>
                <a:lnTo>
                  <a:pt x="840" y="240"/>
                </a:lnTo>
                <a:lnTo>
                  <a:pt x="840" y="240"/>
                </a:lnTo>
                <a:lnTo>
                  <a:pt x="840" y="240"/>
                </a:lnTo>
                <a:lnTo>
                  <a:pt x="840" y="240"/>
                </a:lnTo>
                <a:lnTo>
                  <a:pt x="846" y="240"/>
                </a:lnTo>
                <a:lnTo>
                  <a:pt x="846" y="240"/>
                </a:lnTo>
                <a:lnTo>
                  <a:pt x="846" y="240"/>
                </a:lnTo>
                <a:lnTo>
                  <a:pt x="846" y="240"/>
                </a:lnTo>
                <a:lnTo>
                  <a:pt x="852" y="240"/>
                </a:lnTo>
                <a:lnTo>
                  <a:pt x="852" y="240"/>
                </a:lnTo>
                <a:lnTo>
                  <a:pt x="852" y="240"/>
                </a:lnTo>
                <a:lnTo>
                  <a:pt x="852" y="240"/>
                </a:lnTo>
                <a:lnTo>
                  <a:pt x="858" y="240"/>
                </a:lnTo>
                <a:lnTo>
                  <a:pt x="858" y="240"/>
                </a:lnTo>
                <a:lnTo>
                  <a:pt x="858" y="240"/>
                </a:lnTo>
                <a:lnTo>
                  <a:pt x="858" y="240"/>
                </a:lnTo>
                <a:lnTo>
                  <a:pt x="864" y="240"/>
                </a:lnTo>
                <a:lnTo>
                  <a:pt x="864" y="240"/>
                </a:lnTo>
                <a:lnTo>
                  <a:pt x="864" y="240"/>
                </a:lnTo>
                <a:lnTo>
                  <a:pt x="864" y="240"/>
                </a:lnTo>
                <a:lnTo>
                  <a:pt x="870" y="240"/>
                </a:lnTo>
                <a:lnTo>
                  <a:pt x="870" y="240"/>
                </a:lnTo>
                <a:lnTo>
                  <a:pt x="870" y="240"/>
                </a:lnTo>
                <a:lnTo>
                  <a:pt x="870" y="240"/>
                </a:lnTo>
                <a:lnTo>
                  <a:pt x="876" y="240"/>
                </a:lnTo>
                <a:lnTo>
                  <a:pt x="876" y="240"/>
                </a:lnTo>
                <a:lnTo>
                  <a:pt x="876" y="240"/>
                </a:lnTo>
                <a:lnTo>
                  <a:pt x="876" y="240"/>
                </a:lnTo>
                <a:lnTo>
                  <a:pt x="882" y="240"/>
                </a:lnTo>
                <a:lnTo>
                  <a:pt x="882" y="240"/>
                </a:lnTo>
                <a:lnTo>
                  <a:pt x="882" y="240"/>
                </a:lnTo>
                <a:lnTo>
                  <a:pt x="882" y="240"/>
                </a:lnTo>
                <a:lnTo>
                  <a:pt x="888" y="240"/>
                </a:lnTo>
                <a:lnTo>
                  <a:pt x="888" y="240"/>
                </a:lnTo>
                <a:lnTo>
                  <a:pt x="888" y="240"/>
                </a:lnTo>
                <a:lnTo>
                  <a:pt x="888" y="240"/>
                </a:lnTo>
                <a:lnTo>
                  <a:pt x="894" y="240"/>
                </a:lnTo>
                <a:lnTo>
                  <a:pt x="894" y="240"/>
                </a:lnTo>
                <a:lnTo>
                  <a:pt x="894" y="240"/>
                </a:lnTo>
                <a:lnTo>
                  <a:pt x="894" y="240"/>
                </a:lnTo>
                <a:lnTo>
                  <a:pt x="900" y="240"/>
                </a:lnTo>
                <a:lnTo>
                  <a:pt x="900" y="240"/>
                </a:lnTo>
                <a:lnTo>
                  <a:pt x="900" y="240"/>
                </a:lnTo>
                <a:lnTo>
                  <a:pt x="900" y="240"/>
                </a:lnTo>
                <a:lnTo>
                  <a:pt x="906" y="240"/>
                </a:lnTo>
                <a:lnTo>
                  <a:pt x="906" y="240"/>
                </a:lnTo>
                <a:lnTo>
                  <a:pt x="906" y="240"/>
                </a:lnTo>
                <a:lnTo>
                  <a:pt x="906" y="240"/>
                </a:lnTo>
                <a:lnTo>
                  <a:pt x="912" y="240"/>
                </a:lnTo>
                <a:lnTo>
                  <a:pt x="912" y="240"/>
                </a:lnTo>
                <a:lnTo>
                  <a:pt x="912" y="240"/>
                </a:lnTo>
                <a:lnTo>
                  <a:pt x="912" y="240"/>
                </a:lnTo>
                <a:lnTo>
                  <a:pt x="918" y="240"/>
                </a:lnTo>
                <a:lnTo>
                  <a:pt x="918" y="240"/>
                </a:lnTo>
                <a:lnTo>
                  <a:pt x="918" y="240"/>
                </a:lnTo>
                <a:lnTo>
                  <a:pt x="918" y="240"/>
                </a:lnTo>
                <a:lnTo>
                  <a:pt x="924" y="240"/>
                </a:lnTo>
                <a:lnTo>
                  <a:pt x="924" y="240"/>
                </a:lnTo>
                <a:lnTo>
                  <a:pt x="924" y="240"/>
                </a:lnTo>
                <a:lnTo>
                  <a:pt x="924" y="240"/>
                </a:lnTo>
                <a:lnTo>
                  <a:pt x="930" y="240"/>
                </a:lnTo>
                <a:lnTo>
                  <a:pt x="930" y="240"/>
                </a:lnTo>
                <a:lnTo>
                  <a:pt x="930" y="240"/>
                </a:lnTo>
                <a:lnTo>
                  <a:pt x="930" y="240"/>
                </a:lnTo>
                <a:lnTo>
                  <a:pt x="936" y="240"/>
                </a:lnTo>
                <a:lnTo>
                  <a:pt x="936" y="240"/>
                </a:lnTo>
                <a:lnTo>
                  <a:pt x="936" y="240"/>
                </a:lnTo>
                <a:lnTo>
                  <a:pt x="936" y="240"/>
                </a:lnTo>
                <a:lnTo>
                  <a:pt x="942" y="240"/>
                </a:lnTo>
                <a:lnTo>
                  <a:pt x="942" y="240"/>
                </a:lnTo>
                <a:lnTo>
                  <a:pt x="942" y="240"/>
                </a:lnTo>
                <a:lnTo>
                  <a:pt x="942" y="240"/>
                </a:lnTo>
                <a:lnTo>
                  <a:pt x="948" y="240"/>
                </a:lnTo>
                <a:lnTo>
                  <a:pt x="948" y="240"/>
                </a:lnTo>
                <a:lnTo>
                  <a:pt x="948" y="240"/>
                </a:lnTo>
                <a:lnTo>
                  <a:pt x="948" y="240"/>
                </a:lnTo>
                <a:lnTo>
                  <a:pt x="954" y="240"/>
                </a:lnTo>
                <a:lnTo>
                  <a:pt x="954" y="240"/>
                </a:lnTo>
                <a:lnTo>
                  <a:pt x="954" y="234"/>
                </a:lnTo>
                <a:lnTo>
                  <a:pt x="954" y="234"/>
                </a:lnTo>
                <a:lnTo>
                  <a:pt x="960" y="234"/>
                </a:lnTo>
                <a:lnTo>
                  <a:pt x="960" y="234"/>
                </a:lnTo>
                <a:lnTo>
                  <a:pt x="960" y="150"/>
                </a:lnTo>
                <a:lnTo>
                  <a:pt x="960" y="150"/>
                </a:lnTo>
                <a:lnTo>
                  <a:pt x="966" y="96"/>
                </a:lnTo>
                <a:lnTo>
                  <a:pt x="966" y="168"/>
                </a:lnTo>
                <a:lnTo>
                  <a:pt x="966" y="0"/>
                </a:lnTo>
                <a:lnTo>
                  <a:pt x="966" y="168"/>
                </a:lnTo>
                <a:lnTo>
                  <a:pt x="972" y="210"/>
                </a:lnTo>
                <a:lnTo>
                  <a:pt x="972" y="240"/>
                </a:lnTo>
                <a:lnTo>
                  <a:pt x="972" y="210"/>
                </a:lnTo>
                <a:lnTo>
                  <a:pt x="972" y="234"/>
                </a:lnTo>
                <a:lnTo>
                  <a:pt x="978" y="234"/>
                </a:lnTo>
                <a:lnTo>
                  <a:pt x="978" y="240"/>
                </a:lnTo>
                <a:lnTo>
                  <a:pt x="978" y="234"/>
                </a:lnTo>
                <a:lnTo>
                  <a:pt x="978" y="240"/>
                </a:lnTo>
                <a:lnTo>
                  <a:pt x="984" y="240"/>
                </a:lnTo>
                <a:lnTo>
                  <a:pt x="984" y="240"/>
                </a:lnTo>
                <a:lnTo>
                  <a:pt x="984" y="240"/>
                </a:lnTo>
                <a:lnTo>
                  <a:pt x="984" y="240"/>
                </a:lnTo>
                <a:lnTo>
                  <a:pt x="990" y="240"/>
                </a:lnTo>
                <a:lnTo>
                  <a:pt x="990" y="240"/>
                </a:lnTo>
                <a:lnTo>
                  <a:pt x="990" y="240"/>
                </a:lnTo>
                <a:lnTo>
                  <a:pt x="990" y="240"/>
                </a:lnTo>
                <a:lnTo>
                  <a:pt x="996" y="240"/>
                </a:lnTo>
                <a:lnTo>
                  <a:pt x="996" y="240"/>
                </a:lnTo>
                <a:lnTo>
                  <a:pt x="996" y="240"/>
                </a:lnTo>
                <a:lnTo>
                  <a:pt x="996" y="240"/>
                </a:lnTo>
                <a:lnTo>
                  <a:pt x="1002" y="240"/>
                </a:lnTo>
                <a:lnTo>
                  <a:pt x="1002" y="240"/>
                </a:lnTo>
                <a:lnTo>
                  <a:pt x="1002" y="240"/>
                </a:lnTo>
                <a:lnTo>
                  <a:pt x="1002" y="240"/>
                </a:lnTo>
                <a:lnTo>
                  <a:pt x="1008" y="240"/>
                </a:lnTo>
                <a:lnTo>
                  <a:pt x="1008" y="240"/>
                </a:lnTo>
                <a:lnTo>
                  <a:pt x="1008" y="240"/>
                </a:lnTo>
                <a:lnTo>
                  <a:pt x="1008" y="240"/>
                </a:lnTo>
                <a:lnTo>
                  <a:pt x="1014" y="240"/>
                </a:lnTo>
                <a:lnTo>
                  <a:pt x="1014" y="240"/>
                </a:lnTo>
                <a:lnTo>
                  <a:pt x="1014" y="240"/>
                </a:lnTo>
                <a:lnTo>
                  <a:pt x="1014" y="240"/>
                </a:lnTo>
                <a:lnTo>
                  <a:pt x="1020" y="240"/>
                </a:lnTo>
                <a:lnTo>
                  <a:pt x="1020" y="240"/>
                </a:lnTo>
                <a:lnTo>
                  <a:pt x="1020" y="240"/>
                </a:lnTo>
                <a:lnTo>
                  <a:pt x="1020" y="240"/>
                </a:lnTo>
                <a:lnTo>
                  <a:pt x="1026" y="240"/>
                </a:lnTo>
                <a:lnTo>
                  <a:pt x="1026" y="240"/>
                </a:lnTo>
                <a:lnTo>
                  <a:pt x="1026" y="240"/>
                </a:lnTo>
                <a:lnTo>
                  <a:pt x="1026" y="240"/>
                </a:lnTo>
                <a:lnTo>
                  <a:pt x="1032" y="240"/>
                </a:lnTo>
                <a:lnTo>
                  <a:pt x="1032" y="240"/>
                </a:lnTo>
                <a:lnTo>
                  <a:pt x="1032" y="240"/>
                </a:lnTo>
                <a:lnTo>
                  <a:pt x="1032" y="240"/>
                </a:lnTo>
                <a:lnTo>
                  <a:pt x="1038" y="240"/>
                </a:lnTo>
                <a:lnTo>
                  <a:pt x="1038" y="240"/>
                </a:lnTo>
                <a:lnTo>
                  <a:pt x="1038" y="240"/>
                </a:lnTo>
                <a:lnTo>
                  <a:pt x="1038" y="240"/>
                </a:lnTo>
                <a:lnTo>
                  <a:pt x="1044" y="240"/>
                </a:lnTo>
                <a:lnTo>
                  <a:pt x="1044" y="240"/>
                </a:lnTo>
                <a:lnTo>
                  <a:pt x="1044" y="240"/>
                </a:lnTo>
                <a:lnTo>
                  <a:pt x="1044" y="240"/>
                </a:lnTo>
                <a:lnTo>
                  <a:pt x="1050" y="240"/>
                </a:lnTo>
                <a:lnTo>
                  <a:pt x="1050" y="240"/>
                </a:lnTo>
                <a:lnTo>
                  <a:pt x="1050" y="240"/>
                </a:lnTo>
                <a:lnTo>
                  <a:pt x="1050" y="240"/>
                </a:lnTo>
                <a:lnTo>
                  <a:pt x="1056" y="240"/>
                </a:lnTo>
                <a:lnTo>
                  <a:pt x="1056" y="240"/>
                </a:lnTo>
                <a:lnTo>
                  <a:pt x="1056" y="240"/>
                </a:lnTo>
                <a:lnTo>
                  <a:pt x="1056" y="240"/>
                </a:lnTo>
                <a:lnTo>
                  <a:pt x="1062" y="240"/>
                </a:lnTo>
                <a:lnTo>
                  <a:pt x="1062" y="240"/>
                </a:lnTo>
                <a:lnTo>
                  <a:pt x="1062" y="240"/>
                </a:lnTo>
                <a:lnTo>
                  <a:pt x="1062" y="240"/>
                </a:lnTo>
                <a:lnTo>
                  <a:pt x="1068" y="240"/>
                </a:lnTo>
                <a:lnTo>
                  <a:pt x="1068" y="240"/>
                </a:lnTo>
                <a:lnTo>
                  <a:pt x="1068" y="240"/>
                </a:lnTo>
                <a:lnTo>
                  <a:pt x="1068" y="240"/>
                </a:lnTo>
                <a:lnTo>
                  <a:pt x="1074" y="240"/>
                </a:lnTo>
                <a:lnTo>
                  <a:pt x="1074" y="240"/>
                </a:lnTo>
                <a:lnTo>
                  <a:pt x="1074" y="240"/>
                </a:lnTo>
                <a:lnTo>
                  <a:pt x="1074" y="240"/>
                </a:lnTo>
                <a:lnTo>
                  <a:pt x="1080" y="240"/>
                </a:lnTo>
                <a:lnTo>
                  <a:pt x="1080" y="240"/>
                </a:lnTo>
                <a:lnTo>
                  <a:pt x="1080" y="240"/>
                </a:lnTo>
                <a:lnTo>
                  <a:pt x="1080" y="240"/>
                </a:lnTo>
                <a:lnTo>
                  <a:pt x="1086" y="240"/>
                </a:lnTo>
                <a:lnTo>
                  <a:pt x="1086" y="240"/>
                </a:lnTo>
                <a:lnTo>
                  <a:pt x="1086" y="240"/>
                </a:lnTo>
                <a:lnTo>
                  <a:pt x="1086" y="240"/>
                </a:lnTo>
                <a:lnTo>
                  <a:pt x="1092" y="240"/>
                </a:lnTo>
                <a:lnTo>
                  <a:pt x="1092" y="240"/>
                </a:lnTo>
                <a:lnTo>
                  <a:pt x="1092" y="240"/>
                </a:lnTo>
                <a:lnTo>
                  <a:pt x="1092" y="240"/>
                </a:lnTo>
                <a:lnTo>
                  <a:pt x="1098" y="240"/>
                </a:lnTo>
                <a:lnTo>
                  <a:pt x="1098" y="240"/>
                </a:lnTo>
                <a:lnTo>
                  <a:pt x="1098" y="240"/>
                </a:lnTo>
                <a:lnTo>
                  <a:pt x="1098" y="240"/>
                </a:lnTo>
                <a:lnTo>
                  <a:pt x="1104" y="240"/>
                </a:lnTo>
                <a:lnTo>
                  <a:pt x="1104" y="240"/>
                </a:lnTo>
                <a:lnTo>
                  <a:pt x="1104" y="240"/>
                </a:lnTo>
                <a:lnTo>
                  <a:pt x="1104" y="240"/>
                </a:lnTo>
                <a:lnTo>
                  <a:pt x="1110" y="240"/>
                </a:lnTo>
                <a:lnTo>
                  <a:pt x="1110" y="240"/>
                </a:lnTo>
                <a:lnTo>
                  <a:pt x="1110" y="240"/>
                </a:lnTo>
                <a:lnTo>
                  <a:pt x="1110" y="240"/>
                </a:lnTo>
                <a:lnTo>
                  <a:pt x="1116" y="240"/>
                </a:lnTo>
                <a:lnTo>
                  <a:pt x="1116" y="240"/>
                </a:lnTo>
                <a:lnTo>
                  <a:pt x="1116" y="240"/>
                </a:lnTo>
                <a:lnTo>
                  <a:pt x="1116" y="240"/>
                </a:lnTo>
                <a:lnTo>
                  <a:pt x="1122" y="240"/>
                </a:lnTo>
                <a:lnTo>
                  <a:pt x="1122" y="240"/>
                </a:lnTo>
                <a:lnTo>
                  <a:pt x="1122" y="240"/>
                </a:lnTo>
                <a:lnTo>
                  <a:pt x="1122" y="240"/>
                </a:lnTo>
                <a:lnTo>
                  <a:pt x="1128" y="240"/>
                </a:lnTo>
                <a:lnTo>
                  <a:pt x="1128" y="240"/>
                </a:lnTo>
                <a:lnTo>
                  <a:pt x="1128" y="240"/>
                </a:lnTo>
                <a:lnTo>
                  <a:pt x="1128" y="240"/>
                </a:lnTo>
                <a:lnTo>
                  <a:pt x="1134" y="240"/>
                </a:lnTo>
                <a:lnTo>
                  <a:pt x="1134" y="240"/>
                </a:lnTo>
                <a:lnTo>
                  <a:pt x="1134" y="240"/>
                </a:lnTo>
                <a:lnTo>
                  <a:pt x="1134" y="240"/>
                </a:lnTo>
                <a:lnTo>
                  <a:pt x="1140" y="240"/>
                </a:lnTo>
                <a:lnTo>
                  <a:pt x="1140" y="240"/>
                </a:lnTo>
                <a:lnTo>
                  <a:pt x="1140" y="240"/>
                </a:lnTo>
                <a:lnTo>
                  <a:pt x="1140" y="240"/>
                </a:lnTo>
                <a:lnTo>
                  <a:pt x="1146" y="240"/>
                </a:lnTo>
                <a:lnTo>
                  <a:pt x="1146" y="240"/>
                </a:lnTo>
                <a:lnTo>
                  <a:pt x="1146" y="240"/>
                </a:lnTo>
                <a:lnTo>
                  <a:pt x="1146" y="240"/>
                </a:lnTo>
                <a:lnTo>
                  <a:pt x="1152" y="240"/>
                </a:lnTo>
                <a:lnTo>
                  <a:pt x="1152" y="240"/>
                </a:lnTo>
                <a:lnTo>
                  <a:pt x="1152" y="240"/>
                </a:lnTo>
                <a:lnTo>
                  <a:pt x="1152" y="240"/>
                </a:lnTo>
                <a:lnTo>
                  <a:pt x="1158" y="240"/>
                </a:lnTo>
                <a:lnTo>
                  <a:pt x="1158" y="240"/>
                </a:lnTo>
                <a:lnTo>
                  <a:pt x="1158" y="240"/>
                </a:lnTo>
                <a:lnTo>
                  <a:pt x="1158" y="240"/>
                </a:lnTo>
                <a:lnTo>
                  <a:pt x="1164" y="240"/>
                </a:lnTo>
                <a:lnTo>
                  <a:pt x="1164" y="240"/>
                </a:lnTo>
                <a:lnTo>
                  <a:pt x="1164" y="240"/>
                </a:lnTo>
                <a:lnTo>
                  <a:pt x="1164" y="240"/>
                </a:lnTo>
                <a:lnTo>
                  <a:pt x="1170" y="240"/>
                </a:lnTo>
                <a:lnTo>
                  <a:pt x="1170" y="240"/>
                </a:lnTo>
                <a:lnTo>
                  <a:pt x="1170" y="240"/>
                </a:lnTo>
                <a:lnTo>
                  <a:pt x="1170" y="240"/>
                </a:lnTo>
                <a:lnTo>
                  <a:pt x="1176" y="240"/>
                </a:lnTo>
                <a:lnTo>
                  <a:pt x="1176" y="240"/>
                </a:lnTo>
                <a:lnTo>
                  <a:pt x="1176" y="240"/>
                </a:lnTo>
                <a:lnTo>
                  <a:pt x="1176" y="240"/>
                </a:lnTo>
                <a:lnTo>
                  <a:pt x="1182" y="240"/>
                </a:lnTo>
                <a:lnTo>
                  <a:pt x="1182" y="240"/>
                </a:lnTo>
                <a:lnTo>
                  <a:pt x="1182" y="240"/>
                </a:lnTo>
                <a:lnTo>
                  <a:pt x="1182" y="240"/>
                </a:lnTo>
                <a:lnTo>
                  <a:pt x="1188" y="240"/>
                </a:lnTo>
                <a:lnTo>
                  <a:pt x="1188" y="240"/>
                </a:lnTo>
                <a:lnTo>
                  <a:pt x="1188" y="240"/>
                </a:lnTo>
                <a:lnTo>
                  <a:pt x="1188" y="240"/>
                </a:lnTo>
                <a:lnTo>
                  <a:pt x="1194" y="240"/>
                </a:lnTo>
                <a:lnTo>
                  <a:pt x="1194" y="240"/>
                </a:lnTo>
                <a:lnTo>
                  <a:pt x="1194" y="240"/>
                </a:lnTo>
                <a:lnTo>
                  <a:pt x="1194" y="240"/>
                </a:lnTo>
                <a:lnTo>
                  <a:pt x="1200" y="240"/>
                </a:lnTo>
                <a:lnTo>
                  <a:pt x="1200" y="240"/>
                </a:lnTo>
                <a:lnTo>
                  <a:pt x="1200" y="240"/>
                </a:lnTo>
                <a:lnTo>
                  <a:pt x="1200" y="240"/>
                </a:lnTo>
                <a:lnTo>
                  <a:pt x="1206" y="240"/>
                </a:lnTo>
                <a:lnTo>
                  <a:pt x="1206" y="240"/>
                </a:lnTo>
                <a:lnTo>
                  <a:pt x="1206" y="240"/>
                </a:lnTo>
                <a:lnTo>
                  <a:pt x="1206" y="240"/>
                </a:lnTo>
                <a:lnTo>
                  <a:pt x="1212" y="240"/>
                </a:lnTo>
                <a:lnTo>
                  <a:pt x="1212" y="240"/>
                </a:lnTo>
                <a:lnTo>
                  <a:pt x="1212" y="240"/>
                </a:lnTo>
                <a:lnTo>
                  <a:pt x="1212" y="240"/>
                </a:lnTo>
                <a:lnTo>
                  <a:pt x="1218" y="240"/>
                </a:lnTo>
                <a:lnTo>
                  <a:pt x="1218" y="240"/>
                </a:lnTo>
                <a:lnTo>
                  <a:pt x="1218" y="240"/>
                </a:lnTo>
                <a:lnTo>
                  <a:pt x="1218" y="240"/>
                </a:lnTo>
                <a:lnTo>
                  <a:pt x="1224" y="240"/>
                </a:lnTo>
                <a:lnTo>
                  <a:pt x="1224" y="240"/>
                </a:lnTo>
                <a:lnTo>
                  <a:pt x="1224" y="240"/>
                </a:lnTo>
                <a:lnTo>
                  <a:pt x="1224" y="240"/>
                </a:lnTo>
                <a:lnTo>
                  <a:pt x="1230" y="240"/>
                </a:lnTo>
                <a:lnTo>
                  <a:pt x="1230" y="240"/>
                </a:lnTo>
                <a:lnTo>
                  <a:pt x="1230" y="240"/>
                </a:lnTo>
                <a:lnTo>
                  <a:pt x="1230" y="240"/>
                </a:lnTo>
                <a:lnTo>
                  <a:pt x="1236" y="240"/>
                </a:lnTo>
                <a:lnTo>
                  <a:pt x="1236" y="240"/>
                </a:lnTo>
                <a:lnTo>
                  <a:pt x="1236" y="240"/>
                </a:lnTo>
                <a:lnTo>
                  <a:pt x="1236" y="240"/>
                </a:lnTo>
                <a:lnTo>
                  <a:pt x="1242" y="240"/>
                </a:lnTo>
                <a:lnTo>
                  <a:pt x="1242" y="240"/>
                </a:lnTo>
                <a:lnTo>
                  <a:pt x="1242" y="240"/>
                </a:lnTo>
                <a:lnTo>
                  <a:pt x="1242" y="240"/>
                </a:lnTo>
                <a:lnTo>
                  <a:pt x="1248" y="240"/>
                </a:lnTo>
                <a:lnTo>
                  <a:pt x="1248" y="240"/>
                </a:lnTo>
                <a:lnTo>
                  <a:pt x="1248" y="240"/>
                </a:lnTo>
                <a:lnTo>
                  <a:pt x="1248" y="240"/>
                </a:lnTo>
                <a:lnTo>
                  <a:pt x="1254" y="240"/>
                </a:lnTo>
                <a:lnTo>
                  <a:pt x="1254" y="240"/>
                </a:lnTo>
                <a:lnTo>
                  <a:pt x="1254" y="240"/>
                </a:lnTo>
                <a:lnTo>
                  <a:pt x="1254" y="240"/>
                </a:lnTo>
                <a:lnTo>
                  <a:pt x="1260" y="240"/>
                </a:lnTo>
                <a:lnTo>
                  <a:pt x="1260" y="240"/>
                </a:lnTo>
                <a:lnTo>
                  <a:pt x="1260" y="240"/>
                </a:lnTo>
                <a:lnTo>
                  <a:pt x="1260" y="240"/>
                </a:lnTo>
                <a:lnTo>
                  <a:pt x="1266" y="240"/>
                </a:lnTo>
                <a:lnTo>
                  <a:pt x="1266" y="240"/>
                </a:lnTo>
                <a:lnTo>
                  <a:pt x="1266" y="240"/>
                </a:lnTo>
                <a:lnTo>
                  <a:pt x="1266" y="240"/>
                </a:lnTo>
                <a:lnTo>
                  <a:pt x="1272" y="240"/>
                </a:lnTo>
                <a:lnTo>
                  <a:pt x="1272" y="240"/>
                </a:lnTo>
                <a:lnTo>
                  <a:pt x="1272" y="240"/>
                </a:lnTo>
                <a:lnTo>
                  <a:pt x="1272" y="240"/>
                </a:lnTo>
                <a:lnTo>
                  <a:pt x="1278" y="240"/>
                </a:lnTo>
                <a:lnTo>
                  <a:pt x="1278" y="240"/>
                </a:lnTo>
                <a:lnTo>
                  <a:pt x="1278" y="240"/>
                </a:lnTo>
                <a:lnTo>
                  <a:pt x="1278" y="240"/>
                </a:lnTo>
                <a:lnTo>
                  <a:pt x="1284" y="240"/>
                </a:lnTo>
                <a:lnTo>
                  <a:pt x="1284" y="240"/>
                </a:lnTo>
                <a:lnTo>
                  <a:pt x="1284" y="240"/>
                </a:lnTo>
                <a:lnTo>
                  <a:pt x="1284" y="240"/>
                </a:lnTo>
                <a:lnTo>
                  <a:pt x="1290" y="240"/>
                </a:lnTo>
                <a:lnTo>
                  <a:pt x="1290" y="240"/>
                </a:lnTo>
                <a:lnTo>
                  <a:pt x="1290" y="240"/>
                </a:lnTo>
                <a:lnTo>
                  <a:pt x="1290" y="240"/>
                </a:lnTo>
                <a:lnTo>
                  <a:pt x="1296" y="240"/>
                </a:lnTo>
                <a:lnTo>
                  <a:pt x="1296" y="240"/>
                </a:lnTo>
                <a:lnTo>
                  <a:pt x="1296" y="240"/>
                </a:lnTo>
                <a:lnTo>
                  <a:pt x="1296" y="240"/>
                </a:lnTo>
                <a:lnTo>
                  <a:pt x="1302" y="240"/>
                </a:lnTo>
                <a:lnTo>
                  <a:pt x="1302" y="240"/>
                </a:lnTo>
                <a:lnTo>
                  <a:pt x="1302" y="240"/>
                </a:lnTo>
                <a:lnTo>
                  <a:pt x="1302" y="240"/>
                </a:lnTo>
                <a:lnTo>
                  <a:pt x="1308" y="240"/>
                </a:lnTo>
                <a:lnTo>
                  <a:pt x="1308" y="240"/>
                </a:lnTo>
                <a:lnTo>
                  <a:pt x="1308" y="240"/>
                </a:lnTo>
                <a:lnTo>
                  <a:pt x="1308" y="240"/>
                </a:lnTo>
                <a:lnTo>
                  <a:pt x="1314" y="240"/>
                </a:lnTo>
                <a:lnTo>
                  <a:pt x="1314" y="240"/>
                </a:lnTo>
                <a:lnTo>
                  <a:pt x="1314" y="240"/>
                </a:lnTo>
                <a:lnTo>
                  <a:pt x="1314" y="240"/>
                </a:lnTo>
                <a:lnTo>
                  <a:pt x="1320" y="240"/>
                </a:lnTo>
                <a:lnTo>
                  <a:pt x="1320" y="240"/>
                </a:lnTo>
                <a:lnTo>
                  <a:pt x="1320" y="240"/>
                </a:lnTo>
                <a:lnTo>
                  <a:pt x="1320" y="240"/>
                </a:lnTo>
                <a:lnTo>
                  <a:pt x="1326" y="240"/>
                </a:lnTo>
                <a:lnTo>
                  <a:pt x="1326" y="240"/>
                </a:lnTo>
                <a:lnTo>
                  <a:pt x="1326" y="240"/>
                </a:lnTo>
                <a:lnTo>
                  <a:pt x="1326" y="240"/>
                </a:lnTo>
                <a:lnTo>
                  <a:pt x="1332" y="240"/>
                </a:lnTo>
                <a:lnTo>
                  <a:pt x="1332" y="240"/>
                </a:lnTo>
                <a:lnTo>
                  <a:pt x="1332" y="234"/>
                </a:lnTo>
                <a:lnTo>
                  <a:pt x="1332" y="234"/>
                </a:lnTo>
                <a:lnTo>
                  <a:pt x="1338" y="234"/>
                </a:lnTo>
                <a:lnTo>
                  <a:pt x="1338" y="234"/>
                </a:lnTo>
                <a:lnTo>
                  <a:pt x="1338" y="150"/>
                </a:lnTo>
                <a:lnTo>
                  <a:pt x="1338" y="156"/>
                </a:lnTo>
                <a:lnTo>
                  <a:pt x="1344" y="168"/>
                </a:lnTo>
                <a:lnTo>
                  <a:pt x="1344" y="240"/>
                </a:lnTo>
                <a:lnTo>
                  <a:pt x="1344" y="168"/>
                </a:lnTo>
                <a:lnTo>
                  <a:pt x="1344" y="234"/>
                </a:lnTo>
                <a:lnTo>
                  <a:pt x="1350" y="240"/>
                </a:lnTo>
                <a:lnTo>
                  <a:pt x="1350" y="240"/>
                </a:lnTo>
                <a:lnTo>
                  <a:pt x="1350" y="240"/>
                </a:lnTo>
                <a:lnTo>
                  <a:pt x="1350" y="240"/>
                </a:lnTo>
                <a:lnTo>
                  <a:pt x="1356" y="240"/>
                </a:lnTo>
                <a:lnTo>
                  <a:pt x="1356" y="240"/>
                </a:lnTo>
                <a:lnTo>
                  <a:pt x="1356" y="240"/>
                </a:lnTo>
                <a:lnTo>
                  <a:pt x="1356" y="240"/>
                </a:lnTo>
                <a:lnTo>
                  <a:pt x="1362" y="240"/>
                </a:lnTo>
                <a:lnTo>
                  <a:pt x="1362" y="240"/>
                </a:lnTo>
                <a:lnTo>
                  <a:pt x="1362" y="240"/>
                </a:lnTo>
                <a:lnTo>
                  <a:pt x="1362" y="240"/>
                </a:lnTo>
                <a:lnTo>
                  <a:pt x="1368" y="240"/>
                </a:lnTo>
                <a:lnTo>
                  <a:pt x="1368" y="240"/>
                </a:lnTo>
                <a:lnTo>
                  <a:pt x="1368" y="240"/>
                </a:lnTo>
                <a:lnTo>
                  <a:pt x="1368" y="240"/>
                </a:lnTo>
                <a:lnTo>
                  <a:pt x="1374" y="240"/>
                </a:lnTo>
                <a:lnTo>
                  <a:pt x="1374" y="240"/>
                </a:lnTo>
                <a:lnTo>
                  <a:pt x="1374" y="240"/>
                </a:lnTo>
                <a:lnTo>
                  <a:pt x="1374" y="240"/>
                </a:lnTo>
                <a:lnTo>
                  <a:pt x="1380" y="240"/>
                </a:lnTo>
                <a:lnTo>
                  <a:pt x="1380" y="240"/>
                </a:lnTo>
                <a:lnTo>
                  <a:pt x="1380" y="240"/>
                </a:lnTo>
                <a:lnTo>
                  <a:pt x="1380" y="240"/>
                </a:lnTo>
                <a:lnTo>
                  <a:pt x="1386" y="240"/>
                </a:lnTo>
                <a:lnTo>
                  <a:pt x="1386" y="240"/>
                </a:lnTo>
                <a:lnTo>
                  <a:pt x="1386" y="240"/>
                </a:lnTo>
                <a:lnTo>
                  <a:pt x="1386" y="240"/>
                </a:lnTo>
                <a:lnTo>
                  <a:pt x="1392" y="240"/>
                </a:lnTo>
                <a:lnTo>
                  <a:pt x="1392" y="240"/>
                </a:lnTo>
                <a:lnTo>
                  <a:pt x="1392" y="240"/>
                </a:lnTo>
                <a:lnTo>
                  <a:pt x="1392" y="240"/>
                </a:lnTo>
                <a:lnTo>
                  <a:pt x="1398" y="240"/>
                </a:lnTo>
                <a:lnTo>
                  <a:pt x="1398" y="240"/>
                </a:lnTo>
                <a:lnTo>
                  <a:pt x="1398" y="240"/>
                </a:lnTo>
                <a:lnTo>
                  <a:pt x="1398" y="240"/>
                </a:lnTo>
                <a:lnTo>
                  <a:pt x="1404" y="240"/>
                </a:lnTo>
                <a:lnTo>
                  <a:pt x="1404" y="240"/>
                </a:lnTo>
                <a:lnTo>
                  <a:pt x="1404" y="240"/>
                </a:lnTo>
                <a:lnTo>
                  <a:pt x="1404" y="240"/>
                </a:lnTo>
                <a:lnTo>
                  <a:pt x="1410" y="240"/>
                </a:lnTo>
                <a:lnTo>
                  <a:pt x="1410" y="240"/>
                </a:lnTo>
                <a:lnTo>
                  <a:pt x="1410" y="240"/>
                </a:lnTo>
                <a:lnTo>
                  <a:pt x="1410" y="240"/>
                </a:lnTo>
                <a:lnTo>
                  <a:pt x="1416" y="240"/>
                </a:lnTo>
                <a:lnTo>
                  <a:pt x="1416" y="240"/>
                </a:lnTo>
                <a:lnTo>
                  <a:pt x="1416" y="240"/>
                </a:lnTo>
                <a:lnTo>
                  <a:pt x="1416" y="240"/>
                </a:lnTo>
                <a:lnTo>
                  <a:pt x="1422" y="240"/>
                </a:lnTo>
                <a:lnTo>
                  <a:pt x="1422" y="240"/>
                </a:lnTo>
                <a:lnTo>
                  <a:pt x="1422" y="240"/>
                </a:lnTo>
                <a:lnTo>
                  <a:pt x="1422" y="240"/>
                </a:lnTo>
                <a:lnTo>
                  <a:pt x="1428" y="240"/>
                </a:lnTo>
                <a:lnTo>
                  <a:pt x="1428" y="240"/>
                </a:lnTo>
                <a:lnTo>
                  <a:pt x="1428" y="240"/>
                </a:lnTo>
                <a:lnTo>
                  <a:pt x="1428" y="240"/>
                </a:lnTo>
                <a:lnTo>
                  <a:pt x="1434" y="240"/>
                </a:lnTo>
                <a:lnTo>
                  <a:pt x="1434" y="240"/>
                </a:lnTo>
                <a:lnTo>
                  <a:pt x="1434" y="240"/>
                </a:lnTo>
                <a:lnTo>
                  <a:pt x="1434" y="240"/>
                </a:lnTo>
                <a:lnTo>
                  <a:pt x="1440" y="240"/>
                </a:lnTo>
                <a:lnTo>
                  <a:pt x="1440" y="240"/>
                </a:lnTo>
                <a:lnTo>
                  <a:pt x="1440" y="240"/>
                </a:lnTo>
                <a:lnTo>
                  <a:pt x="1440" y="240"/>
                </a:lnTo>
                <a:lnTo>
                  <a:pt x="1446" y="240"/>
                </a:lnTo>
                <a:lnTo>
                  <a:pt x="1446" y="240"/>
                </a:lnTo>
                <a:lnTo>
                  <a:pt x="1446" y="240"/>
                </a:lnTo>
                <a:lnTo>
                  <a:pt x="1446" y="240"/>
                </a:lnTo>
                <a:lnTo>
                  <a:pt x="1452" y="240"/>
                </a:lnTo>
                <a:lnTo>
                  <a:pt x="1452" y="240"/>
                </a:lnTo>
                <a:lnTo>
                  <a:pt x="1452" y="240"/>
                </a:lnTo>
                <a:lnTo>
                  <a:pt x="1452" y="240"/>
                </a:lnTo>
                <a:lnTo>
                  <a:pt x="1458" y="240"/>
                </a:lnTo>
                <a:lnTo>
                  <a:pt x="1458" y="240"/>
                </a:lnTo>
                <a:lnTo>
                  <a:pt x="1458" y="240"/>
                </a:lnTo>
                <a:lnTo>
                  <a:pt x="1458" y="240"/>
                </a:lnTo>
                <a:lnTo>
                  <a:pt x="1464" y="240"/>
                </a:lnTo>
                <a:lnTo>
                  <a:pt x="1464" y="240"/>
                </a:lnTo>
                <a:lnTo>
                  <a:pt x="1464" y="240"/>
                </a:lnTo>
                <a:lnTo>
                  <a:pt x="1464" y="240"/>
                </a:lnTo>
                <a:lnTo>
                  <a:pt x="1470" y="240"/>
                </a:lnTo>
                <a:lnTo>
                  <a:pt x="1470" y="240"/>
                </a:lnTo>
                <a:lnTo>
                  <a:pt x="1470" y="240"/>
                </a:lnTo>
                <a:lnTo>
                  <a:pt x="1470" y="240"/>
                </a:lnTo>
                <a:lnTo>
                  <a:pt x="1476" y="240"/>
                </a:lnTo>
                <a:lnTo>
                  <a:pt x="1476" y="240"/>
                </a:lnTo>
                <a:lnTo>
                  <a:pt x="1476" y="240"/>
                </a:lnTo>
                <a:lnTo>
                  <a:pt x="1476" y="240"/>
                </a:lnTo>
                <a:lnTo>
                  <a:pt x="1482" y="240"/>
                </a:lnTo>
                <a:lnTo>
                  <a:pt x="1482" y="240"/>
                </a:lnTo>
                <a:lnTo>
                  <a:pt x="1482" y="240"/>
                </a:lnTo>
                <a:lnTo>
                  <a:pt x="1482" y="240"/>
                </a:lnTo>
                <a:lnTo>
                  <a:pt x="1488" y="240"/>
                </a:lnTo>
                <a:lnTo>
                  <a:pt x="1488" y="240"/>
                </a:lnTo>
                <a:lnTo>
                  <a:pt x="1488" y="240"/>
                </a:lnTo>
                <a:lnTo>
                  <a:pt x="1488" y="240"/>
                </a:lnTo>
                <a:lnTo>
                  <a:pt x="1494" y="240"/>
                </a:lnTo>
                <a:lnTo>
                  <a:pt x="1494" y="240"/>
                </a:lnTo>
                <a:lnTo>
                  <a:pt x="1494" y="240"/>
                </a:lnTo>
                <a:lnTo>
                  <a:pt x="1494" y="240"/>
                </a:lnTo>
                <a:lnTo>
                  <a:pt x="1500" y="240"/>
                </a:lnTo>
                <a:lnTo>
                  <a:pt x="1500" y="240"/>
                </a:lnTo>
                <a:lnTo>
                  <a:pt x="1500" y="240"/>
                </a:lnTo>
                <a:lnTo>
                  <a:pt x="1500" y="240"/>
                </a:lnTo>
                <a:lnTo>
                  <a:pt x="1506" y="240"/>
                </a:lnTo>
                <a:lnTo>
                  <a:pt x="1506" y="240"/>
                </a:lnTo>
                <a:lnTo>
                  <a:pt x="1506" y="240"/>
                </a:lnTo>
                <a:lnTo>
                  <a:pt x="1506" y="240"/>
                </a:lnTo>
                <a:lnTo>
                  <a:pt x="1512" y="240"/>
                </a:lnTo>
                <a:lnTo>
                  <a:pt x="1512" y="240"/>
                </a:lnTo>
                <a:lnTo>
                  <a:pt x="1512" y="240"/>
                </a:lnTo>
                <a:lnTo>
                  <a:pt x="1512" y="240"/>
                </a:lnTo>
                <a:lnTo>
                  <a:pt x="1518" y="240"/>
                </a:lnTo>
                <a:lnTo>
                  <a:pt x="1518" y="240"/>
                </a:lnTo>
                <a:lnTo>
                  <a:pt x="1518" y="240"/>
                </a:lnTo>
                <a:lnTo>
                  <a:pt x="1518" y="240"/>
                </a:lnTo>
                <a:lnTo>
                  <a:pt x="1524" y="240"/>
                </a:lnTo>
                <a:lnTo>
                  <a:pt x="1524" y="240"/>
                </a:lnTo>
                <a:lnTo>
                  <a:pt x="1524" y="240"/>
                </a:lnTo>
                <a:lnTo>
                  <a:pt x="1524" y="240"/>
                </a:lnTo>
                <a:lnTo>
                  <a:pt x="1530" y="240"/>
                </a:lnTo>
                <a:lnTo>
                  <a:pt x="1530" y="240"/>
                </a:lnTo>
                <a:lnTo>
                  <a:pt x="1530" y="240"/>
                </a:lnTo>
                <a:lnTo>
                  <a:pt x="1530" y="240"/>
                </a:lnTo>
                <a:lnTo>
                  <a:pt x="1536" y="240"/>
                </a:lnTo>
                <a:lnTo>
                  <a:pt x="1536" y="240"/>
                </a:lnTo>
                <a:lnTo>
                  <a:pt x="1536" y="240"/>
                </a:lnTo>
                <a:lnTo>
                  <a:pt x="1536" y="240"/>
                </a:lnTo>
                <a:lnTo>
                  <a:pt x="1542" y="240"/>
                </a:lnTo>
                <a:lnTo>
                  <a:pt x="1542" y="240"/>
                </a:lnTo>
                <a:lnTo>
                  <a:pt x="1542" y="240"/>
                </a:lnTo>
                <a:lnTo>
                  <a:pt x="1542" y="240"/>
                </a:lnTo>
                <a:lnTo>
                  <a:pt x="1548" y="240"/>
                </a:lnTo>
                <a:lnTo>
                  <a:pt x="1548" y="240"/>
                </a:lnTo>
                <a:lnTo>
                  <a:pt x="1548" y="240"/>
                </a:lnTo>
                <a:lnTo>
                  <a:pt x="1548" y="240"/>
                </a:lnTo>
                <a:lnTo>
                  <a:pt x="1554" y="240"/>
                </a:lnTo>
                <a:lnTo>
                  <a:pt x="1554" y="240"/>
                </a:lnTo>
                <a:lnTo>
                  <a:pt x="1554" y="240"/>
                </a:lnTo>
                <a:lnTo>
                  <a:pt x="1554" y="240"/>
                </a:lnTo>
                <a:lnTo>
                  <a:pt x="1560" y="240"/>
                </a:lnTo>
                <a:lnTo>
                  <a:pt x="1560" y="240"/>
                </a:lnTo>
                <a:lnTo>
                  <a:pt x="1560" y="240"/>
                </a:lnTo>
                <a:lnTo>
                  <a:pt x="1560" y="240"/>
                </a:lnTo>
                <a:lnTo>
                  <a:pt x="1566" y="240"/>
                </a:lnTo>
                <a:lnTo>
                  <a:pt x="1566" y="240"/>
                </a:lnTo>
                <a:lnTo>
                  <a:pt x="1566" y="240"/>
                </a:lnTo>
                <a:lnTo>
                  <a:pt x="1566" y="240"/>
                </a:lnTo>
                <a:lnTo>
                  <a:pt x="1572" y="240"/>
                </a:lnTo>
                <a:lnTo>
                  <a:pt x="1572" y="240"/>
                </a:lnTo>
                <a:lnTo>
                  <a:pt x="1572" y="240"/>
                </a:lnTo>
                <a:lnTo>
                  <a:pt x="1572" y="240"/>
                </a:lnTo>
                <a:lnTo>
                  <a:pt x="1578" y="240"/>
                </a:lnTo>
                <a:lnTo>
                  <a:pt x="1578" y="240"/>
                </a:lnTo>
                <a:lnTo>
                  <a:pt x="1578" y="240"/>
                </a:lnTo>
                <a:lnTo>
                  <a:pt x="1578" y="240"/>
                </a:lnTo>
                <a:lnTo>
                  <a:pt x="1584" y="240"/>
                </a:lnTo>
                <a:lnTo>
                  <a:pt x="1584" y="240"/>
                </a:lnTo>
                <a:lnTo>
                  <a:pt x="1584" y="240"/>
                </a:lnTo>
                <a:lnTo>
                  <a:pt x="1584" y="240"/>
                </a:lnTo>
                <a:lnTo>
                  <a:pt x="1590" y="240"/>
                </a:lnTo>
                <a:lnTo>
                  <a:pt x="1590" y="240"/>
                </a:lnTo>
                <a:lnTo>
                  <a:pt x="1590" y="240"/>
                </a:lnTo>
                <a:lnTo>
                  <a:pt x="1590" y="240"/>
                </a:lnTo>
                <a:lnTo>
                  <a:pt x="1596" y="240"/>
                </a:lnTo>
                <a:lnTo>
                  <a:pt x="1596" y="240"/>
                </a:lnTo>
                <a:lnTo>
                  <a:pt x="1596" y="240"/>
                </a:lnTo>
                <a:lnTo>
                  <a:pt x="1596" y="240"/>
                </a:lnTo>
                <a:lnTo>
                  <a:pt x="1602" y="240"/>
                </a:lnTo>
                <a:lnTo>
                  <a:pt x="1602" y="240"/>
                </a:lnTo>
                <a:lnTo>
                  <a:pt x="1602" y="240"/>
                </a:lnTo>
                <a:lnTo>
                  <a:pt x="1602" y="240"/>
                </a:lnTo>
                <a:lnTo>
                  <a:pt x="1608" y="240"/>
                </a:lnTo>
                <a:lnTo>
                  <a:pt x="1608" y="240"/>
                </a:lnTo>
                <a:lnTo>
                  <a:pt x="1608" y="240"/>
                </a:lnTo>
                <a:lnTo>
                  <a:pt x="1608" y="240"/>
                </a:lnTo>
                <a:lnTo>
                  <a:pt x="1614" y="240"/>
                </a:lnTo>
                <a:lnTo>
                  <a:pt x="1614" y="240"/>
                </a:lnTo>
                <a:lnTo>
                  <a:pt x="1614" y="240"/>
                </a:lnTo>
                <a:lnTo>
                  <a:pt x="1614" y="240"/>
                </a:lnTo>
                <a:lnTo>
                  <a:pt x="1620" y="240"/>
                </a:lnTo>
                <a:lnTo>
                  <a:pt x="1620" y="240"/>
                </a:lnTo>
                <a:lnTo>
                  <a:pt x="1620" y="240"/>
                </a:lnTo>
                <a:lnTo>
                  <a:pt x="1620" y="240"/>
                </a:lnTo>
                <a:lnTo>
                  <a:pt x="1626" y="240"/>
                </a:lnTo>
                <a:lnTo>
                  <a:pt x="1626" y="240"/>
                </a:lnTo>
                <a:lnTo>
                  <a:pt x="1626" y="240"/>
                </a:lnTo>
                <a:lnTo>
                  <a:pt x="1626" y="240"/>
                </a:lnTo>
                <a:lnTo>
                  <a:pt x="1632" y="240"/>
                </a:lnTo>
                <a:lnTo>
                  <a:pt x="1632" y="240"/>
                </a:lnTo>
                <a:lnTo>
                  <a:pt x="1632" y="240"/>
                </a:lnTo>
                <a:lnTo>
                  <a:pt x="1632" y="240"/>
                </a:lnTo>
                <a:lnTo>
                  <a:pt x="1638" y="240"/>
                </a:lnTo>
                <a:lnTo>
                  <a:pt x="1638" y="240"/>
                </a:lnTo>
                <a:lnTo>
                  <a:pt x="1638" y="240"/>
                </a:lnTo>
                <a:lnTo>
                  <a:pt x="1638" y="240"/>
                </a:lnTo>
                <a:lnTo>
                  <a:pt x="1644" y="240"/>
                </a:lnTo>
                <a:lnTo>
                  <a:pt x="1644" y="240"/>
                </a:lnTo>
                <a:lnTo>
                  <a:pt x="1644" y="240"/>
                </a:lnTo>
                <a:lnTo>
                  <a:pt x="1644" y="240"/>
                </a:lnTo>
                <a:lnTo>
                  <a:pt x="1650" y="240"/>
                </a:lnTo>
                <a:lnTo>
                  <a:pt x="1650" y="240"/>
                </a:lnTo>
                <a:lnTo>
                  <a:pt x="1650" y="240"/>
                </a:lnTo>
                <a:lnTo>
                  <a:pt x="1650" y="240"/>
                </a:lnTo>
                <a:lnTo>
                  <a:pt x="1656" y="240"/>
                </a:lnTo>
                <a:lnTo>
                  <a:pt x="1656" y="240"/>
                </a:lnTo>
                <a:lnTo>
                  <a:pt x="1656" y="240"/>
                </a:lnTo>
                <a:lnTo>
                  <a:pt x="1656" y="240"/>
                </a:lnTo>
                <a:lnTo>
                  <a:pt x="1662" y="240"/>
                </a:lnTo>
                <a:lnTo>
                  <a:pt x="1662" y="240"/>
                </a:lnTo>
                <a:lnTo>
                  <a:pt x="1662" y="240"/>
                </a:lnTo>
                <a:lnTo>
                  <a:pt x="1662" y="240"/>
                </a:lnTo>
                <a:lnTo>
                  <a:pt x="1668" y="240"/>
                </a:lnTo>
                <a:lnTo>
                  <a:pt x="1668" y="240"/>
                </a:lnTo>
                <a:lnTo>
                  <a:pt x="1668" y="240"/>
                </a:lnTo>
                <a:lnTo>
                  <a:pt x="1668" y="240"/>
                </a:lnTo>
                <a:lnTo>
                  <a:pt x="1674" y="240"/>
                </a:lnTo>
                <a:lnTo>
                  <a:pt x="1674" y="240"/>
                </a:lnTo>
                <a:lnTo>
                  <a:pt x="1674" y="240"/>
                </a:lnTo>
                <a:lnTo>
                  <a:pt x="1674" y="240"/>
                </a:lnTo>
                <a:lnTo>
                  <a:pt x="1680" y="240"/>
                </a:lnTo>
                <a:lnTo>
                  <a:pt x="1680" y="240"/>
                </a:lnTo>
                <a:lnTo>
                  <a:pt x="1680" y="240"/>
                </a:lnTo>
                <a:lnTo>
                  <a:pt x="1680" y="240"/>
                </a:lnTo>
                <a:lnTo>
                  <a:pt x="1686" y="240"/>
                </a:lnTo>
                <a:lnTo>
                  <a:pt x="1686" y="240"/>
                </a:lnTo>
                <a:lnTo>
                  <a:pt x="1686" y="240"/>
                </a:lnTo>
                <a:lnTo>
                  <a:pt x="1686" y="240"/>
                </a:lnTo>
                <a:lnTo>
                  <a:pt x="1692" y="240"/>
                </a:lnTo>
                <a:lnTo>
                  <a:pt x="1692" y="240"/>
                </a:lnTo>
                <a:lnTo>
                  <a:pt x="1692" y="240"/>
                </a:lnTo>
                <a:lnTo>
                  <a:pt x="1692" y="240"/>
                </a:lnTo>
                <a:lnTo>
                  <a:pt x="1698" y="240"/>
                </a:lnTo>
                <a:lnTo>
                  <a:pt x="1698" y="240"/>
                </a:lnTo>
                <a:lnTo>
                  <a:pt x="1698" y="240"/>
                </a:lnTo>
                <a:lnTo>
                  <a:pt x="1698" y="240"/>
                </a:lnTo>
                <a:lnTo>
                  <a:pt x="1704" y="240"/>
                </a:lnTo>
                <a:lnTo>
                  <a:pt x="1704" y="240"/>
                </a:lnTo>
                <a:lnTo>
                  <a:pt x="1704" y="240"/>
                </a:lnTo>
                <a:lnTo>
                  <a:pt x="1704" y="240"/>
                </a:lnTo>
                <a:lnTo>
                  <a:pt x="1710" y="240"/>
                </a:lnTo>
                <a:lnTo>
                  <a:pt x="1710" y="240"/>
                </a:lnTo>
                <a:lnTo>
                  <a:pt x="1710" y="228"/>
                </a:lnTo>
                <a:lnTo>
                  <a:pt x="1710" y="228"/>
                </a:lnTo>
                <a:lnTo>
                  <a:pt x="1716" y="222"/>
                </a:lnTo>
                <a:lnTo>
                  <a:pt x="1716" y="240"/>
                </a:lnTo>
                <a:lnTo>
                  <a:pt x="1716" y="222"/>
                </a:lnTo>
                <a:lnTo>
                  <a:pt x="1716" y="240"/>
                </a:lnTo>
                <a:lnTo>
                  <a:pt x="1722" y="240"/>
                </a:lnTo>
                <a:lnTo>
                  <a:pt x="1722" y="240"/>
                </a:lnTo>
                <a:lnTo>
                  <a:pt x="1722" y="240"/>
                </a:lnTo>
                <a:lnTo>
                  <a:pt x="1722" y="240"/>
                </a:lnTo>
                <a:lnTo>
                  <a:pt x="1728" y="240"/>
                </a:lnTo>
                <a:lnTo>
                  <a:pt x="1728" y="240"/>
                </a:lnTo>
                <a:lnTo>
                  <a:pt x="1728" y="240"/>
                </a:lnTo>
                <a:lnTo>
                  <a:pt x="1728" y="240"/>
                </a:lnTo>
                <a:lnTo>
                  <a:pt x="1734" y="240"/>
                </a:lnTo>
                <a:lnTo>
                  <a:pt x="1734" y="240"/>
                </a:lnTo>
                <a:lnTo>
                  <a:pt x="1734" y="240"/>
                </a:lnTo>
                <a:lnTo>
                  <a:pt x="1734" y="240"/>
                </a:lnTo>
                <a:lnTo>
                  <a:pt x="1740" y="240"/>
                </a:lnTo>
                <a:lnTo>
                  <a:pt x="1740" y="240"/>
                </a:lnTo>
                <a:lnTo>
                  <a:pt x="1740" y="240"/>
                </a:lnTo>
                <a:lnTo>
                  <a:pt x="1740" y="240"/>
                </a:lnTo>
                <a:lnTo>
                  <a:pt x="1746" y="240"/>
                </a:lnTo>
                <a:lnTo>
                  <a:pt x="1746" y="240"/>
                </a:lnTo>
                <a:lnTo>
                  <a:pt x="1746" y="240"/>
                </a:lnTo>
                <a:lnTo>
                  <a:pt x="1746" y="240"/>
                </a:lnTo>
                <a:lnTo>
                  <a:pt x="1752" y="240"/>
                </a:lnTo>
                <a:lnTo>
                  <a:pt x="1752" y="240"/>
                </a:lnTo>
                <a:lnTo>
                  <a:pt x="1752" y="240"/>
                </a:lnTo>
                <a:lnTo>
                  <a:pt x="1752" y="240"/>
                </a:lnTo>
                <a:lnTo>
                  <a:pt x="1758" y="240"/>
                </a:lnTo>
                <a:lnTo>
                  <a:pt x="1758" y="240"/>
                </a:lnTo>
                <a:lnTo>
                  <a:pt x="1758" y="240"/>
                </a:lnTo>
                <a:lnTo>
                  <a:pt x="1758" y="240"/>
                </a:lnTo>
                <a:lnTo>
                  <a:pt x="1764" y="240"/>
                </a:lnTo>
                <a:lnTo>
                  <a:pt x="1764" y="240"/>
                </a:lnTo>
                <a:lnTo>
                  <a:pt x="1764" y="240"/>
                </a:lnTo>
                <a:lnTo>
                  <a:pt x="1764" y="240"/>
                </a:lnTo>
                <a:lnTo>
                  <a:pt x="1770" y="240"/>
                </a:lnTo>
                <a:lnTo>
                  <a:pt x="1770" y="240"/>
                </a:lnTo>
                <a:lnTo>
                  <a:pt x="1770" y="240"/>
                </a:lnTo>
                <a:lnTo>
                  <a:pt x="1770" y="240"/>
                </a:lnTo>
                <a:lnTo>
                  <a:pt x="1776" y="240"/>
                </a:lnTo>
                <a:lnTo>
                  <a:pt x="1776" y="240"/>
                </a:lnTo>
                <a:lnTo>
                  <a:pt x="1776" y="240"/>
                </a:lnTo>
                <a:lnTo>
                  <a:pt x="1776" y="240"/>
                </a:lnTo>
                <a:lnTo>
                  <a:pt x="1782" y="240"/>
                </a:lnTo>
                <a:lnTo>
                  <a:pt x="1782" y="240"/>
                </a:lnTo>
                <a:lnTo>
                  <a:pt x="1782" y="240"/>
                </a:lnTo>
                <a:lnTo>
                  <a:pt x="1782" y="240"/>
                </a:lnTo>
                <a:lnTo>
                  <a:pt x="1788" y="240"/>
                </a:lnTo>
                <a:lnTo>
                  <a:pt x="1788" y="240"/>
                </a:lnTo>
                <a:lnTo>
                  <a:pt x="1788" y="240"/>
                </a:lnTo>
                <a:lnTo>
                  <a:pt x="1788" y="240"/>
                </a:lnTo>
                <a:lnTo>
                  <a:pt x="1794" y="240"/>
                </a:lnTo>
                <a:lnTo>
                  <a:pt x="1794" y="240"/>
                </a:lnTo>
                <a:lnTo>
                  <a:pt x="1794" y="240"/>
                </a:lnTo>
                <a:lnTo>
                  <a:pt x="1794" y="240"/>
                </a:lnTo>
                <a:lnTo>
                  <a:pt x="1800" y="240"/>
                </a:lnTo>
                <a:lnTo>
                  <a:pt x="1800" y="240"/>
                </a:lnTo>
                <a:lnTo>
                  <a:pt x="1800" y="240"/>
                </a:lnTo>
                <a:lnTo>
                  <a:pt x="1800" y="240"/>
                </a:lnTo>
                <a:lnTo>
                  <a:pt x="1806" y="240"/>
                </a:lnTo>
                <a:lnTo>
                  <a:pt x="1806" y="240"/>
                </a:lnTo>
                <a:lnTo>
                  <a:pt x="1806" y="240"/>
                </a:lnTo>
                <a:lnTo>
                  <a:pt x="1806" y="240"/>
                </a:lnTo>
                <a:lnTo>
                  <a:pt x="1812" y="240"/>
                </a:lnTo>
                <a:lnTo>
                  <a:pt x="1812" y="240"/>
                </a:lnTo>
                <a:lnTo>
                  <a:pt x="1812" y="240"/>
                </a:lnTo>
                <a:lnTo>
                  <a:pt x="1812" y="240"/>
                </a:lnTo>
                <a:lnTo>
                  <a:pt x="1818" y="240"/>
                </a:lnTo>
                <a:lnTo>
                  <a:pt x="1818" y="240"/>
                </a:lnTo>
                <a:lnTo>
                  <a:pt x="1818" y="240"/>
                </a:lnTo>
                <a:lnTo>
                  <a:pt x="1818" y="240"/>
                </a:lnTo>
                <a:lnTo>
                  <a:pt x="1824" y="240"/>
                </a:lnTo>
                <a:lnTo>
                  <a:pt x="1824" y="240"/>
                </a:lnTo>
                <a:lnTo>
                  <a:pt x="1824" y="240"/>
                </a:lnTo>
                <a:lnTo>
                  <a:pt x="1824" y="240"/>
                </a:lnTo>
                <a:lnTo>
                  <a:pt x="1830" y="240"/>
                </a:lnTo>
                <a:lnTo>
                  <a:pt x="1830" y="240"/>
                </a:lnTo>
                <a:lnTo>
                  <a:pt x="1830" y="240"/>
                </a:lnTo>
                <a:lnTo>
                  <a:pt x="1830" y="240"/>
                </a:lnTo>
                <a:lnTo>
                  <a:pt x="1836" y="240"/>
                </a:lnTo>
                <a:lnTo>
                  <a:pt x="1836" y="240"/>
                </a:lnTo>
                <a:lnTo>
                  <a:pt x="1836" y="240"/>
                </a:lnTo>
                <a:lnTo>
                  <a:pt x="1836" y="240"/>
                </a:lnTo>
                <a:lnTo>
                  <a:pt x="1842" y="240"/>
                </a:lnTo>
                <a:lnTo>
                  <a:pt x="1842" y="240"/>
                </a:lnTo>
                <a:lnTo>
                  <a:pt x="1842" y="240"/>
                </a:lnTo>
                <a:lnTo>
                  <a:pt x="1842" y="240"/>
                </a:lnTo>
                <a:lnTo>
                  <a:pt x="1848" y="240"/>
                </a:lnTo>
                <a:lnTo>
                  <a:pt x="1848" y="240"/>
                </a:lnTo>
                <a:lnTo>
                  <a:pt x="1848" y="240"/>
                </a:lnTo>
                <a:lnTo>
                  <a:pt x="1848" y="240"/>
                </a:lnTo>
                <a:lnTo>
                  <a:pt x="1854" y="240"/>
                </a:lnTo>
                <a:lnTo>
                  <a:pt x="1854" y="240"/>
                </a:lnTo>
                <a:lnTo>
                  <a:pt x="1854" y="240"/>
                </a:lnTo>
                <a:lnTo>
                  <a:pt x="1854" y="240"/>
                </a:lnTo>
                <a:lnTo>
                  <a:pt x="1860" y="240"/>
                </a:lnTo>
                <a:lnTo>
                  <a:pt x="1860" y="240"/>
                </a:lnTo>
                <a:lnTo>
                  <a:pt x="1860" y="240"/>
                </a:lnTo>
                <a:lnTo>
                  <a:pt x="1860" y="240"/>
                </a:lnTo>
                <a:lnTo>
                  <a:pt x="1866" y="240"/>
                </a:lnTo>
                <a:lnTo>
                  <a:pt x="1866" y="240"/>
                </a:lnTo>
                <a:lnTo>
                  <a:pt x="1866" y="240"/>
                </a:lnTo>
                <a:lnTo>
                  <a:pt x="1866" y="240"/>
                </a:lnTo>
                <a:lnTo>
                  <a:pt x="1872" y="240"/>
                </a:lnTo>
                <a:lnTo>
                  <a:pt x="1872" y="240"/>
                </a:lnTo>
                <a:lnTo>
                  <a:pt x="1872" y="240"/>
                </a:lnTo>
                <a:lnTo>
                  <a:pt x="1872" y="240"/>
                </a:lnTo>
                <a:lnTo>
                  <a:pt x="1878" y="240"/>
                </a:lnTo>
                <a:lnTo>
                  <a:pt x="1878" y="240"/>
                </a:lnTo>
                <a:lnTo>
                  <a:pt x="1878" y="240"/>
                </a:lnTo>
                <a:lnTo>
                  <a:pt x="1878" y="240"/>
                </a:lnTo>
                <a:lnTo>
                  <a:pt x="1884" y="240"/>
                </a:lnTo>
                <a:lnTo>
                  <a:pt x="1884" y="240"/>
                </a:lnTo>
                <a:lnTo>
                  <a:pt x="1884" y="240"/>
                </a:lnTo>
                <a:lnTo>
                  <a:pt x="1884" y="240"/>
                </a:lnTo>
                <a:lnTo>
                  <a:pt x="1890" y="240"/>
                </a:lnTo>
                <a:lnTo>
                  <a:pt x="1890" y="240"/>
                </a:lnTo>
                <a:lnTo>
                  <a:pt x="1890" y="240"/>
                </a:lnTo>
                <a:lnTo>
                  <a:pt x="1890" y="240"/>
                </a:lnTo>
                <a:lnTo>
                  <a:pt x="1896" y="240"/>
                </a:lnTo>
                <a:lnTo>
                  <a:pt x="1896" y="240"/>
                </a:lnTo>
                <a:lnTo>
                  <a:pt x="1896" y="240"/>
                </a:lnTo>
                <a:lnTo>
                  <a:pt x="1896" y="240"/>
                </a:lnTo>
                <a:lnTo>
                  <a:pt x="1902" y="240"/>
                </a:lnTo>
                <a:lnTo>
                  <a:pt x="1902" y="240"/>
                </a:lnTo>
                <a:lnTo>
                  <a:pt x="1902" y="240"/>
                </a:lnTo>
                <a:lnTo>
                  <a:pt x="1902" y="240"/>
                </a:lnTo>
                <a:lnTo>
                  <a:pt x="1908" y="240"/>
                </a:lnTo>
                <a:lnTo>
                  <a:pt x="1908" y="240"/>
                </a:lnTo>
                <a:lnTo>
                  <a:pt x="1908" y="240"/>
                </a:lnTo>
                <a:lnTo>
                  <a:pt x="1908" y="240"/>
                </a:lnTo>
                <a:lnTo>
                  <a:pt x="1914" y="240"/>
                </a:lnTo>
                <a:lnTo>
                  <a:pt x="1914" y="240"/>
                </a:lnTo>
                <a:lnTo>
                  <a:pt x="1914" y="240"/>
                </a:lnTo>
                <a:lnTo>
                  <a:pt x="1914" y="240"/>
                </a:lnTo>
                <a:lnTo>
                  <a:pt x="1920" y="240"/>
                </a:lnTo>
                <a:lnTo>
                  <a:pt x="1920" y="240"/>
                </a:lnTo>
                <a:lnTo>
                  <a:pt x="1920" y="240"/>
                </a:lnTo>
                <a:lnTo>
                  <a:pt x="1920" y="240"/>
                </a:lnTo>
                <a:lnTo>
                  <a:pt x="1926" y="240"/>
                </a:lnTo>
                <a:lnTo>
                  <a:pt x="1926" y="240"/>
                </a:lnTo>
                <a:lnTo>
                  <a:pt x="1926" y="240"/>
                </a:lnTo>
                <a:lnTo>
                  <a:pt x="1926" y="240"/>
                </a:lnTo>
                <a:lnTo>
                  <a:pt x="1932" y="240"/>
                </a:lnTo>
                <a:lnTo>
                  <a:pt x="1932" y="240"/>
                </a:lnTo>
                <a:lnTo>
                  <a:pt x="1932" y="240"/>
                </a:lnTo>
                <a:lnTo>
                  <a:pt x="1932" y="240"/>
                </a:lnTo>
                <a:lnTo>
                  <a:pt x="1938" y="240"/>
                </a:lnTo>
                <a:lnTo>
                  <a:pt x="1938" y="240"/>
                </a:lnTo>
                <a:lnTo>
                  <a:pt x="1938" y="240"/>
                </a:lnTo>
                <a:lnTo>
                  <a:pt x="1938" y="240"/>
                </a:lnTo>
                <a:lnTo>
                  <a:pt x="1944" y="240"/>
                </a:lnTo>
                <a:lnTo>
                  <a:pt x="1944" y="240"/>
                </a:lnTo>
                <a:lnTo>
                  <a:pt x="1944" y="240"/>
                </a:lnTo>
                <a:lnTo>
                  <a:pt x="1944" y="240"/>
                </a:lnTo>
                <a:lnTo>
                  <a:pt x="1950" y="240"/>
                </a:lnTo>
                <a:lnTo>
                  <a:pt x="1950" y="240"/>
                </a:lnTo>
                <a:lnTo>
                  <a:pt x="1950" y="240"/>
                </a:lnTo>
                <a:lnTo>
                  <a:pt x="1950" y="240"/>
                </a:lnTo>
                <a:lnTo>
                  <a:pt x="1956" y="240"/>
                </a:lnTo>
                <a:lnTo>
                  <a:pt x="1956" y="240"/>
                </a:lnTo>
                <a:lnTo>
                  <a:pt x="1956" y="240"/>
                </a:lnTo>
                <a:lnTo>
                  <a:pt x="1956" y="240"/>
                </a:lnTo>
                <a:lnTo>
                  <a:pt x="1962" y="240"/>
                </a:lnTo>
                <a:lnTo>
                  <a:pt x="1962" y="240"/>
                </a:lnTo>
                <a:lnTo>
                  <a:pt x="1962" y="240"/>
                </a:lnTo>
                <a:lnTo>
                  <a:pt x="1962" y="240"/>
                </a:lnTo>
                <a:lnTo>
                  <a:pt x="1968" y="240"/>
                </a:lnTo>
                <a:lnTo>
                  <a:pt x="1968" y="240"/>
                </a:lnTo>
                <a:lnTo>
                  <a:pt x="1968" y="240"/>
                </a:lnTo>
                <a:lnTo>
                  <a:pt x="1968" y="240"/>
                </a:lnTo>
                <a:lnTo>
                  <a:pt x="1974" y="240"/>
                </a:lnTo>
                <a:lnTo>
                  <a:pt x="1974" y="240"/>
                </a:lnTo>
                <a:lnTo>
                  <a:pt x="1974" y="240"/>
                </a:lnTo>
                <a:lnTo>
                  <a:pt x="1974" y="240"/>
                </a:lnTo>
                <a:lnTo>
                  <a:pt x="1980" y="240"/>
                </a:lnTo>
                <a:lnTo>
                  <a:pt x="1980" y="240"/>
                </a:lnTo>
                <a:lnTo>
                  <a:pt x="1980" y="240"/>
                </a:lnTo>
                <a:lnTo>
                  <a:pt x="1980" y="240"/>
                </a:lnTo>
                <a:lnTo>
                  <a:pt x="1986" y="240"/>
                </a:lnTo>
                <a:lnTo>
                  <a:pt x="1986" y="240"/>
                </a:lnTo>
                <a:lnTo>
                  <a:pt x="1986" y="240"/>
                </a:lnTo>
                <a:lnTo>
                  <a:pt x="1986" y="240"/>
                </a:lnTo>
                <a:lnTo>
                  <a:pt x="1992" y="240"/>
                </a:lnTo>
                <a:lnTo>
                  <a:pt x="1992" y="240"/>
                </a:lnTo>
                <a:lnTo>
                  <a:pt x="1992" y="240"/>
                </a:lnTo>
                <a:lnTo>
                  <a:pt x="1992" y="240"/>
                </a:lnTo>
                <a:lnTo>
                  <a:pt x="1998" y="240"/>
                </a:lnTo>
                <a:lnTo>
                  <a:pt x="1998" y="240"/>
                </a:lnTo>
                <a:lnTo>
                  <a:pt x="1998" y="240"/>
                </a:lnTo>
                <a:lnTo>
                  <a:pt x="1998" y="240"/>
                </a:lnTo>
                <a:lnTo>
                  <a:pt x="2004" y="240"/>
                </a:lnTo>
                <a:lnTo>
                  <a:pt x="2004" y="240"/>
                </a:lnTo>
                <a:lnTo>
                  <a:pt x="2004" y="240"/>
                </a:lnTo>
                <a:lnTo>
                  <a:pt x="2004" y="240"/>
                </a:lnTo>
                <a:lnTo>
                  <a:pt x="2010" y="240"/>
                </a:lnTo>
                <a:lnTo>
                  <a:pt x="2010" y="240"/>
                </a:lnTo>
                <a:lnTo>
                  <a:pt x="2010" y="240"/>
                </a:lnTo>
                <a:lnTo>
                  <a:pt x="2010" y="240"/>
                </a:lnTo>
                <a:lnTo>
                  <a:pt x="2016" y="240"/>
                </a:lnTo>
                <a:lnTo>
                  <a:pt x="2016" y="240"/>
                </a:lnTo>
                <a:lnTo>
                  <a:pt x="2016" y="240"/>
                </a:lnTo>
                <a:lnTo>
                  <a:pt x="2016" y="240"/>
                </a:lnTo>
                <a:lnTo>
                  <a:pt x="2022" y="240"/>
                </a:lnTo>
                <a:lnTo>
                  <a:pt x="2022" y="240"/>
                </a:lnTo>
                <a:lnTo>
                  <a:pt x="2022" y="240"/>
                </a:lnTo>
                <a:lnTo>
                  <a:pt x="2022" y="240"/>
                </a:lnTo>
                <a:lnTo>
                  <a:pt x="2028" y="240"/>
                </a:lnTo>
                <a:lnTo>
                  <a:pt x="2028" y="240"/>
                </a:lnTo>
                <a:lnTo>
                  <a:pt x="2028" y="240"/>
                </a:lnTo>
                <a:lnTo>
                  <a:pt x="2028" y="240"/>
                </a:lnTo>
                <a:lnTo>
                  <a:pt x="2034" y="240"/>
                </a:lnTo>
                <a:lnTo>
                  <a:pt x="2034" y="240"/>
                </a:lnTo>
                <a:lnTo>
                  <a:pt x="2034" y="240"/>
                </a:lnTo>
                <a:lnTo>
                  <a:pt x="2034" y="240"/>
                </a:lnTo>
                <a:lnTo>
                  <a:pt x="2040" y="240"/>
                </a:lnTo>
                <a:lnTo>
                  <a:pt x="2040" y="240"/>
                </a:lnTo>
                <a:lnTo>
                  <a:pt x="2040" y="240"/>
                </a:lnTo>
                <a:lnTo>
                  <a:pt x="2040" y="240"/>
                </a:lnTo>
                <a:lnTo>
                  <a:pt x="2046" y="240"/>
                </a:lnTo>
                <a:lnTo>
                  <a:pt x="2046" y="240"/>
                </a:lnTo>
                <a:lnTo>
                  <a:pt x="2046" y="240"/>
                </a:lnTo>
                <a:lnTo>
                  <a:pt x="2046" y="240"/>
                </a:lnTo>
                <a:lnTo>
                  <a:pt x="2052" y="240"/>
                </a:lnTo>
                <a:lnTo>
                  <a:pt x="2052" y="240"/>
                </a:lnTo>
                <a:lnTo>
                  <a:pt x="2052" y="240"/>
                </a:lnTo>
                <a:lnTo>
                  <a:pt x="2052" y="240"/>
                </a:lnTo>
                <a:lnTo>
                  <a:pt x="2058" y="240"/>
                </a:lnTo>
                <a:lnTo>
                  <a:pt x="2058" y="240"/>
                </a:lnTo>
                <a:lnTo>
                  <a:pt x="2058" y="240"/>
                </a:lnTo>
                <a:lnTo>
                  <a:pt x="2058" y="240"/>
                </a:lnTo>
                <a:lnTo>
                  <a:pt x="2064" y="240"/>
                </a:lnTo>
                <a:lnTo>
                  <a:pt x="2064" y="240"/>
                </a:lnTo>
                <a:lnTo>
                  <a:pt x="2064" y="240"/>
                </a:lnTo>
                <a:lnTo>
                  <a:pt x="2064" y="240"/>
                </a:lnTo>
                <a:lnTo>
                  <a:pt x="2070" y="240"/>
                </a:lnTo>
                <a:lnTo>
                  <a:pt x="2070" y="240"/>
                </a:lnTo>
                <a:lnTo>
                  <a:pt x="2070" y="240"/>
                </a:lnTo>
                <a:lnTo>
                  <a:pt x="2070" y="240"/>
                </a:lnTo>
                <a:lnTo>
                  <a:pt x="2076" y="240"/>
                </a:lnTo>
                <a:lnTo>
                  <a:pt x="2076" y="240"/>
                </a:lnTo>
                <a:lnTo>
                  <a:pt x="2076" y="240"/>
                </a:lnTo>
                <a:lnTo>
                  <a:pt x="2076" y="240"/>
                </a:lnTo>
                <a:lnTo>
                  <a:pt x="2082" y="240"/>
                </a:lnTo>
                <a:lnTo>
                  <a:pt x="2082" y="240"/>
                </a:lnTo>
                <a:lnTo>
                  <a:pt x="2082" y="240"/>
                </a:lnTo>
                <a:lnTo>
                  <a:pt x="2082" y="240"/>
                </a:lnTo>
                <a:lnTo>
                  <a:pt x="2088" y="240"/>
                </a:lnTo>
                <a:lnTo>
                  <a:pt x="2088" y="240"/>
                </a:lnTo>
                <a:lnTo>
                  <a:pt x="2088" y="234"/>
                </a:lnTo>
                <a:lnTo>
                  <a:pt x="2088" y="240"/>
                </a:lnTo>
                <a:lnTo>
                  <a:pt x="2094" y="240"/>
                </a:lnTo>
                <a:lnTo>
                  <a:pt x="2094" y="240"/>
                </a:lnTo>
                <a:lnTo>
                  <a:pt x="2094" y="240"/>
                </a:lnTo>
                <a:lnTo>
                  <a:pt x="2094" y="240"/>
                </a:lnTo>
                <a:lnTo>
                  <a:pt x="2100" y="240"/>
                </a:lnTo>
                <a:lnTo>
                  <a:pt x="2100" y="240"/>
                </a:lnTo>
                <a:lnTo>
                  <a:pt x="2100" y="240"/>
                </a:lnTo>
                <a:lnTo>
                  <a:pt x="2100" y="240"/>
                </a:lnTo>
                <a:lnTo>
                  <a:pt x="2106" y="240"/>
                </a:lnTo>
                <a:lnTo>
                  <a:pt x="2106" y="240"/>
                </a:lnTo>
                <a:lnTo>
                  <a:pt x="2106" y="240"/>
                </a:lnTo>
                <a:lnTo>
                  <a:pt x="2106" y="240"/>
                </a:lnTo>
                <a:lnTo>
                  <a:pt x="2112" y="240"/>
                </a:lnTo>
                <a:lnTo>
                  <a:pt x="2112" y="240"/>
                </a:lnTo>
                <a:lnTo>
                  <a:pt x="2112" y="240"/>
                </a:lnTo>
                <a:lnTo>
                  <a:pt x="2112" y="240"/>
                </a:lnTo>
                <a:lnTo>
                  <a:pt x="2118" y="240"/>
                </a:lnTo>
                <a:lnTo>
                  <a:pt x="2118" y="240"/>
                </a:lnTo>
                <a:lnTo>
                  <a:pt x="2118" y="240"/>
                </a:lnTo>
                <a:lnTo>
                  <a:pt x="2118" y="240"/>
                </a:lnTo>
                <a:lnTo>
                  <a:pt x="2124" y="240"/>
                </a:lnTo>
                <a:lnTo>
                  <a:pt x="2124" y="240"/>
                </a:lnTo>
                <a:lnTo>
                  <a:pt x="2124" y="240"/>
                </a:lnTo>
                <a:lnTo>
                  <a:pt x="2124" y="240"/>
                </a:lnTo>
                <a:lnTo>
                  <a:pt x="2130" y="240"/>
                </a:lnTo>
                <a:lnTo>
                  <a:pt x="2130" y="240"/>
                </a:lnTo>
                <a:lnTo>
                  <a:pt x="2130" y="240"/>
                </a:lnTo>
                <a:lnTo>
                  <a:pt x="2130" y="240"/>
                </a:lnTo>
                <a:lnTo>
                  <a:pt x="2136" y="240"/>
                </a:lnTo>
                <a:lnTo>
                  <a:pt x="2136" y="240"/>
                </a:lnTo>
                <a:lnTo>
                  <a:pt x="2136" y="240"/>
                </a:lnTo>
                <a:lnTo>
                  <a:pt x="2136" y="240"/>
                </a:lnTo>
                <a:lnTo>
                  <a:pt x="2142" y="240"/>
                </a:lnTo>
                <a:lnTo>
                  <a:pt x="2142" y="240"/>
                </a:lnTo>
                <a:lnTo>
                  <a:pt x="2142" y="240"/>
                </a:lnTo>
                <a:lnTo>
                  <a:pt x="2142" y="240"/>
                </a:lnTo>
                <a:lnTo>
                  <a:pt x="2148" y="240"/>
                </a:lnTo>
                <a:lnTo>
                  <a:pt x="2148" y="240"/>
                </a:lnTo>
                <a:lnTo>
                  <a:pt x="2148" y="240"/>
                </a:lnTo>
                <a:lnTo>
                  <a:pt x="2148" y="240"/>
                </a:lnTo>
                <a:lnTo>
                  <a:pt x="2154" y="240"/>
                </a:lnTo>
                <a:lnTo>
                  <a:pt x="2154" y="240"/>
                </a:lnTo>
                <a:lnTo>
                  <a:pt x="2154" y="240"/>
                </a:lnTo>
                <a:lnTo>
                  <a:pt x="2154" y="240"/>
                </a:lnTo>
                <a:lnTo>
                  <a:pt x="2160" y="240"/>
                </a:lnTo>
                <a:lnTo>
                  <a:pt x="2160" y="240"/>
                </a:lnTo>
                <a:lnTo>
                  <a:pt x="2160" y="240"/>
                </a:lnTo>
                <a:lnTo>
                  <a:pt x="2160" y="240"/>
                </a:lnTo>
                <a:lnTo>
                  <a:pt x="2166" y="240"/>
                </a:lnTo>
                <a:lnTo>
                  <a:pt x="2166" y="240"/>
                </a:lnTo>
                <a:lnTo>
                  <a:pt x="2166" y="240"/>
                </a:lnTo>
                <a:lnTo>
                  <a:pt x="2166" y="240"/>
                </a:lnTo>
                <a:lnTo>
                  <a:pt x="2172" y="240"/>
                </a:lnTo>
                <a:lnTo>
                  <a:pt x="2172" y="240"/>
                </a:lnTo>
                <a:lnTo>
                  <a:pt x="2172" y="240"/>
                </a:lnTo>
                <a:lnTo>
                  <a:pt x="2172" y="240"/>
                </a:lnTo>
                <a:lnTo>
                  <a:pt x="2178" y="240"/>
                </a:lnTo>
                <a:lnTo>
                  <a:pt x="2178" y="240"/>
                </a:lnTo>
                <a:lnTo>
                  <a:pt x="2178" y="240"/>
                </a:lnTo>
                <a:lnTo>
                  <a:pt x="2178" y="240"/>
                </a:lnTo>
                <a:lnTo>
                  <a:pt x="2184" y="240"/>
                </a:lnTo>
                <a:lnTo>
                  <a:pt x="2184" y="240"/>
                </a:lnTo>
                <a:lnTo>
                  <a:pt x="2184" y="240"/>
                </a:lnTo>
                <a:lnTo>
                  <a:pt x="2184" y="240"/>
                </a:lnTo>
                <a:lnTo>
                  <a:pt x="2190" y="240"/>
                </a:lnTo>
                <a:lnTo>
                  <a:pt x="2190" y="240"/>
                </a:lnTo>
                <a:lnTo>
                  <a:pt x="2190" y="240"/>
                </a:lnTo>
                <a:lnTo>
                  <a:pt x="2190" y="240"/>
                </a:lnTo>
                <a:lnTo>
                  <a:pt x="2196" y="240"/>
                </a:lnTo>
                <a:lnTo>
                  <a:pt x="2196" y="240"/>
                </a:lnTo>
                <a:lnTo>
                  <a:pt x="2196" y="240"/>
                </a:lnTo>
                <a:lnTo>
                  <a:pt x="2196" y="240"/>
                </a:lnTo>
                <a:lnTo>
                  <a:pt x="2202" y="240"/>
                </a:lnTo>
                <a:lnTo>
                  <a:pt x="2202" y="240"/>
                </a:lnTo>
                <a:lnTo>
                  <a:pt x="2202" y="240"/>
                </a:lnTo>
                <a:lnTo>
                  <a:pt x="2202" y="240"/>
                </a:lnTo>
                <a:lnTo>
                  <a:pt x="2208" y="240"/>
                </a:lnTo>
                <a:lnTo>
                  <a:pt x="2208" y="240"/>
                </a:lnTo>
                <a:lnTo>
                  <a:pt x="2208" y="240"/>
                </a:lnTo>
                <a:lnTo>
                  <a:pt x="2208" y="240"/>
                </a:lnTo>
                <a:lnTo>
                  <a:pt x="2214" y="240"/>
                </a:lnTo>
                <a:lnTo>
                  <a:pt x="2214" y="240"/>
                </a:lnTo>
                <a:lnTo>
                  <a:pt x="2214" y="240"/>
                </a:lnTo>
                <a:lnTo>
                  <a:pt x="2214" y="240"/>
                </a:lnTo>
                <a:lnTo>
                  <a:pt x="2220" y="240"/>
                </a:lnTo>
                <a:lnTo>
                  <a:pt x="2220" y="240"/>
                </a:lnTo>
                <a:lnTo>
                  <a:pt x="2220" y="240"/>
                </a:lnTo>
                <a:lnTo>
                  <a:pt x="2220" y="240"/>
                </a:lnTo>
                <a:lnTo>
                  <a:pt x="2226" y="240"/>
                </a:lnTo>
                <a:lnTo>
                  <a:pt x="2226" y="240"/>
                </a:lnTo>
                <a:lnTo>
                  <a:pt x="2226" y="240"/>
                </a:lnTo>
                <a:lnTo>
                  <a:pt x="2226" y="240"/>
                </a:lnTo>
                <a:lnTo>
                  <a:pt x="2232" y="240"/>
                </a:lnTo>
                <a:lnTo>
                  <a:pt x="2232" y="240"/>
                </a:lnTo>
                <a:lnTo>
                  <a:pt x="2232" y="240"/>
                </a:lnTo>
                <a:lnTo>
                  <a:pt x="2232" y="240"/>
                </a:lnTo>
                <a:lnTo>
                  <a:pt x="2238" y="240"/>
                </a:lnTo>
                <a:lnTo>
                  <a:pt x="2238" y="240"/>
                </a:lnTo>
                <a:lnTo>
                  <a:pt x="2238" y="240"/>
                </a:lnTo>
                <a:lnTo>
                  <a:pt x="2238" y="240"/>
                </a:lnTo>
                <a:lnTo>
                  <a:pt x="2244" y="240"/>
                </a:lnTo>
                <a:lnTo>
                  <a:pt x="2244" y="240"/>
                </a:lnTo>
                <a:lnTo>
                  <a:pt x="2244" y="240"/>
                </a:lnTo>
                <a:lnTo>
                  <a:pt x="2244" y="240"/>
                </a:lnTo>
                <a:lnTo>
                  <a:pt x="2250" y="240"/>
                </a:lnTo>
                <a:lnTo>
                  <a:pt x="2250" y="240"/>
                </a:lnTo>
                <a:lnTo>
                  <a:pt x="2250" y="240"/>
                </a:lnTo>
                <a:lnTo>
                  <a:pt x="2250" y="240"/>
                </a:lnTo>
                <a:lnTo>
                  <a:pt x="2256" y="240"/>
                </a:lnTo>
                <a:lnTo>
                  <a:pt x="2256" y="240"/>
                </a:lnTo>
                <a:lnTo>
                  <a:pt x="2256" y="240"/>
                </a:lnTo>
                <a:lnTo>
                  <a:pt x="2256" y="240"/>
                </a:lnTo>
                <a:lnTo>
                  <a:pt x="2262" y="240"/>
                </a:lnTo>
                <a:lnTo>
                  <a:pt x="2262" y="240"/>
                </a:lnTo>
                <a:lnTo>
                  <a:pt x="2262" y="240"/>
                </a:lnTo>
                <a:lnTo>
                  <a:pt x="2262" y="240"/>
                </a:lnTo>
                <a:lnTo>
                  <a:pt x="2268" y="240"/>
                </a:lnTo>
                <a:lnTo>
                  <a:pt x="2268" y="240"/>
                </a:lnTo>
                <a:lnTo>
                  <a:pt x="2268" y="240"/>
                </a:lnTo>
                <a:lnTo>
                  <a:pt x="2268" y="240"/>
                </a:lnTo>
                <a:lnTo>
                  <a:pt x="2274" y="240"/>
                </a:lnTo>
                <a:lnTo>
                  <a:pt x="2274" y="240"/>
                </a:lnTo>
                <a:lnTo>
                  <a:pt x="2274" y="240"/>
                </a:lnTo>
                <a:lnTo>
                  <a:pt x="2274" y="240"/>
                </a:lnTo>
                <a:lnTo>
                  <a:pt x="2280" y="240"/>
                </a:lnTo>
                <a:lnTo>
                  <a:pt x="2280" y="240"/>
                </a:lnTo>
                <a:lnTo>
                  <a:pt x="2280" y="240"/>
                </a:lnTo>
                <a:lnTo>
                  <a:pt x="2280" y="240"/>
                </a:lnTo>
                <a:lnTo>
                  <a:pt x="2286" y="240"/>
                </a:lnTo>
                <a:lnTo>
                  <a:pt x="2286" y="240"/>
                </a:lnTo>
                <a:lnTo>
                  <a:pt x="2286" y="240"/>
                </a:lnTo>
                <a:lnTo>
                  <a:pt x="2286" y="240"/>
                </a:lnTo>
                <a:lnTo>
                  <a:pt x="2292" y="240"/>
                </a:lnTo>
                <a:lnTo>
                  <a:pt x="2292" y="240"/>
                </a:lnTo>
                <a:lnTo>
                  <a:pt x="2292" y="240"/>
                </a:lnTo>
                <a:lnTo>
                  <a:pt x="2292" y="240"/>
                </a:lnTo>
                <a:lnTo>
                  <a:pt x="2298" y="240"/>
                </a:lnTo>
                <a:lnTo>
                  <a:pt x="2298" y="240"/>
                </a:lnTo>
                <a:lnTo>
                  <a:pt x="2298" y="240"/>
                </a:lnTo>
                <a:lnTo>
                  <a:pt x="2298" y="240"/>
                </a:lnTo>
                <a:lnTo>
                  <a:pt x="2304" y="240"/>
                </a:lnTo>
                <a:lnTo>
                  <a:pt x="2304" y="240"/>
                </a:lnTo>
                <a:lnTo>
                  <a:pt x="2304" y="240"/>
                </a:lnTo>
                <a:lnTo>
                  <a:pt x="2304" y="240"/>
                </a:lnTo>
                <a:lnTo>
                  <a:pt x="2310" y="240"/>
                </a:lnTo>
                <a:lnTo>
                  <a:pt x="2310" y="240"/>
                </a:lnTo>
                <a:lnTo>
                  <a:pt x="2310" y="240"/>
                </a:lnTo>
                <a:lnTo>
                  <a:pt x="2310" y="240"/>
                </a:lnTo>
                <a:lnTo>
                  <a:pt x="2316" y="240"/>
                </a:lnTo>
                <a:lnTo>
                  <a:pt x="2316" y="240"/>
                </a:lnTo>
                <a:lnTo>
                  <a:pt x="2316" y="240"/>
                </a:lnTo>
                <a:lnTo>
                  <a:pt x="2316" y="240"/>
                </a:lnTo>
                <a:lnTo>
                  <a:pt x="2322" y="240"/>
                </a:lnTo>
                <a:lnTo>
                  <a:pt x="2322" y="240"/>
                </a:lnTo>
                <a:lnTo>
                  <a:pt x="2322" y="240"/>
                </a:lnTo>
                <a:lnTo>
                  <a:pt x="2322" y="240"/>
                </a:lnTo>
                <a:lnTo>
                  <a:pt x="2328" y="240"/>
                </a:lnTo>
                <a:lnTo>
                  <a:pt x="2328" y="240"/>
                </a:lnTo>
                <a:lnTo>
                  <a:pt x="2328" y="240"/>
                </a:lnTo>
                <a:lnTo>
                  <a:pt x="2328" y="240"/>
                </a:lnTo>
                <a:lnTo>
                  <a:pt x="2334" y="240"/>
                </a:lnTo>
                <a:lnTo>
                  <a:pt x="2334" y="240"/>
                </a:lnTo>
                <a:lnTo>
                  <a:pt x="2334" y="240"/>
                </a:lnTo>
                <a:lnTo>
                  <a:pt x="2334" y="240"/>
                </a:lnTo>
                <a:lnTo>
                  <a:pt x="2340" y="240"/>
                </a:lnTo>
                <a:lnTo>
                  <a:pt x="2340" y="240"/>
                </a:lnTo>
                <a:lnTo>
                  <a:pt x="2340" y="240"/>
                </a:lnTo>
                <a:lnTo>
                  <a:pt x="2340" y="240"/>
                </a:lnTo>
                <a:lnTo>
                  <a:pt x="2346" y="240"/>
                </a:lnTo>
                <a:lnTo>
                  <a:pt x="2346" y="240"/>
                </a:lnTo>
                <a:lnTo>
                  <a:pt x="2346" y="240"/>
                </a:lnTo>
                <a:lnTo>
                  <a:pt x="2346" y="240"/>
                </a:lnTo>
                <a:lnTo>
                  <a:pt x="2352" y="240"/>
                </a:lnTo>
                <a:lnTo>
                  <a:pt x="2352" y="240"/>
                </a:lnTo>
                <a:lnTo>
                  <a:pt x="2352" y="240"/>
                </a:lnTo>
                <a:lnTo>
                  <a:pt x="2352" y="240"/>
                </a:lnTo>
                <a:lnTo>
                  <a:pt x="2358" y="240"/>
                </a:lnTo>
                <a:lnTo>
                  <a:pt x="2358" y="240"/>
                </a:lnTo>
                <a:lnTo>
                  <a:pt x="2358" y="240"/>
                </a:lnTo>
                <a:lnTo>
                  <a:pt x="2358" y="240"/>
                </a:lnTo>
                <a:lnTo>
                  <a:pt x="2364" y="240"/>
                </a:lnTo>
                <a:lnTo>
                  <a:pt x="2364" y="240"/>
                </a:lnTo>
                <a:lnTo>
                  <a:pt x="2364" y="240"/>
                </a:lnTo>
                <a:lnTo>
                  <a:pt x="2364" y="240"/>
                </a:lnTo>
                <a:lnTo>
                  <a:pt x="2370" y="240"/>
                </a:lnTo>
                <a:lnTo>
                  <a:pt x="2370" y="240"/>
                </a:lnTo>
                <a:lnTo>
                  <a:pt x="2370" y="240"/>
                </a:lnTo>
                <a:lnTo>
                  <a:pt x="2370" y="240"/>
                </a:lnTo>
                <a:lnTo>
                  <a:pt x="2376" y="240"/>
                </a:lnTo>
                <a:lnTo>
                  <a:pt x="2376" y="240"/>
                </a:lnTo>
                <a:lnTo>
                  <a:pt x="2376" y="240"/>
                </a:lnTo>
                <a:lnTo>
                  <a:pt x="2376" y="240"/>
                </a:lnTo>
                <a:lnTo>
                  <a:pt x="2382" y="240"/>
                </a:lnTo>
                <a:lnTo>
                  <a:pt x="2382" y="240"/>
                </a:lnTo>
                <a:lnTo>
                  <a:pt x="2382" y="240"/>
                </a:lnTo>
                <a:lnTo>
                  <a:pt x="2382" y="240"/>
                </a:lnTo>
                <a:lnTo>
                  <a:pt x="2388" y="240"/>
                </a:lnTo>
                <a:lnTo>
                  <a:pt x="2388" y="240"/>
                </a:lnTo>
                <a:lnTo>
                  <a:pt x="2388" y="240"/>
                </a:lnTo>
                <a:lnTo>
                  <a:pt x="2388" y="240"/>
                </a:lnTo>
                <a:lnTo>
                  <a:pt x="2394" y="240"/>
                </a:lnTo>
                <a:lnTo>
                  <a:pt x="2394" y="240"/>
                </a:lnTo>
                <a:lnTo>
                  <a:pt x="2394" y="240"/>
                </a:lnTo>
                <a:lnTo>
                  <a:pt x="2394" y="240"/>
                </a:lnTo>
                <a:lnTo>
                  <a:pt x="2400" y="240"/>
                </a:lnTo>
                <a:lnTo>
                  <a:pt x="2400" y="240"/>
                </a:lnTo>
                <a:lnTo>
                  <a:pt x="2400" y="240"/>
                </a:lnTo>
                <a:lnTo>
                  <a:pt x="2400" y="240"/>
                </a:lnTo>
                <a:lnTo>
                  <a:pt x="2406" y="240"/>
                </a:lnTo>
                <a:lnTo>
                  <a:pt x="2406" y="240"/>
                </a:lnTo>
                <a:lnTo>
                  <a:pt x="2406" y="240"/>
                </a:lnTo>
                <a:lnTo>
                  <a:pt x="2406" y="240"/>
                </a:lnTo>
                <a:lnTo>
                  <a:pt x="2412" y="240"/>
                </a:lnTo>
                <a:lnTo>
                  <a:pt x="2412" y="240"/>
                </a:lnTo>
                <a:lnTo>
                  <a:pt x="2412" y="240"/>
                </a:lnTo>
                <a:lnTo>
                  <a:pt x="2412" y="240"/>
                </a:lnTo>
                <a:lnTo>
                  <a:pt x="2418" y="240"/>
                </a:lnTo>
                <a:lnTo>
                  <a:pt x="2418" y="240"/>
                </a:lnTo>
                <a:lnTo>
                  <a:pt x="2418" y="240"/>
                </a:lnTo>
                <a:lnTo>
                  <a:pt x="2418" y="240"/>
                </a:lnTo>
                <a:lnTo>
                  <a:pt x="2424" y="240"/>
                </a:lnTo>
                <a:lnTo>
                  <a:pt x="2424" y="240"/>
                </a:lnTo>
                <a:lnTo>
                  <a:pt x="2424" y="240"/>
                </a:lnTo>
                <a:lnTo>
                  <a:pt x="2424" y="240"/>
                </a:lnTo>
                <a:lnTo>
                  <a:pt x="2430" y="240"/>
                </a:lnTo>
                <a:lnTo>
                  <a:pt x="2430" y="240"/>
                </a:lnTo>
                <a:lnTo>
                  <a:pt x="2430" y="240"/>
                </a:lnTo>
                <a:lnTo>
                  <a:pt x="2430" y="240"/>
                </a:lnTo>
                <a:lnTo>
                  <a:pt x="2436" y="240"/>
                </a:lnTo>
                <a:lnTo>
                  <a:pt x="2436" y="240"/>
                </a:lnTo>
                <a:lnTo>
                  <a:pt x="2436" y="240"/>
                </a:lnTo>
                <a:lnTo>
                  <a:pt x="2436" y="240"/>
                </a:lnTo>
                <a:lnTo>
                  <a:pt x="2442" y="240"/>
                </a:lnTo>
                <a:lnTo>
                  <a:pt x="2442" y="240"/>
                </a:lnTo>
                <a:lnTo>
                  <a:pt x="2442" y="240"/>
                </a:lnTo>
                <a:lnTo>
                  <a:pt x="2442" y="240"/>
                </a:lnTo>
                <a:lnTo>
                  <a:pt x="2448" y="240"/>
                </a:lnTo>
                <a:lnTo>
                  <a:pt x="2448" y="240"/>
                </a:lnTo>
                <a:lnTo>
                  <a:pt x="2448" y="240"/>
                </a:lnTo>
                <a:lnTo>
                  <a:pt x="2448" y="240"/>
                </a:lnTo>
                <a:lnTo>
                  <a:pt x="2454" y="240"/>
                </a:lnTo>
                <a:lnTo>
                  <a:pt x="2454" y="240"/>
                </a:lnTo>
                <a:lnTo>
                  <a:pt x="2454" y="240"/>
                </a:lnTo>
                <a:lnTo>
                  <a:pt x="2454" y="240"/>
                </a:lnTo>
                <a:lnTo>
                  <a:pt x="2460" y="240"/>
                </a:lnTo>
                <a:lnTo>
                  <a:pt x="2460" y="240"/>
                </a:lnTo>
                <a:lnTo>
                  <a:pt x="2460" y="240"/>
                </a:lnTo>
                <a:lnTo>
                  <a:pt x="2460" y="240"/>
                </a:lnTo>
                <a:lnTo>
                  <a:pt x="2466" y="240"/>
                </a:lnTo>
                <a:lnTo>
                  <a:pt x="2466" y="240"/>
                </a:lnTo>
                <a:lnTo>
                  <a:pt x="2466" y="240"/>
                </a:lnTo>
                <a:lnTo>
                  <a:pt x="2466" y="240"/>
                </a:lnTo>
                <a:lnTo>
                  <a:pt x="2472" y="240"/>
                </a:lnTo>
                <a:lnTo>
                  <a:pt x="2472" y="240"/>
                </a:lnTo>
                <a:lnTo>
                  <a:pt x="2472" y="240"/>
                </a:lnTo>
                <a:lnTo>
                  <a:pt x="2472" y="240"/>
                </a:lnTo>
                <a:lnTo>
                  <a:pt x="2478" y="240"/>
                </a:lnTo>
                <a:lnTo>
                  <a:pt x="2478" y="240"/>
                </a:lnTo>
                <a:lnTo>
                  <a:pt x="2478" y="240"/>
                </a:lnTo>
                <a:lnTo>
                  <a:pt x="2478" y="240"/>
                </a:lnTo>
                <a:lnTo>
                  <a:pt x="2484" y="240"/>
                </a:lnTo>
                <a:lnTo>
                  <a:pt x="2484" y="240"/>
                </a:lnTo>
                <a:lnTo>
                  <a:pt x="2484" y="240"/>
                </a:lnTo>
                <a:lnTo>
                  <a:pt x="2484" y="240"/>
                </a:lnTo>
                <a:lnTo>
                  <a:pt x="2490" y="240"/>
                </a:lnTo>
                <a:lnTo>
                  <a:pt x="2490" y="240"/>
                </a:lnTo>
                <a:lnTo>
                  <a:pt x="2490" y="240"/>
                </a:lnTo>
                <a:lnTo>
                  <a:pt x="2490" y="240"/>
                </a:lnTo>
                <a:lnTo>
                  <a:pt x="2496" y="240"/>
                </a:lnTo>
                <a:lnTo>
                  <a:pt x="2496" y="240"/>
                </a:lnTo>
                <a:lnTo>
                  <a:pt x="2496" y="240"/>
                </a:lnTo>
                <a:lnTo>
                  <a:pt x="2496" y="240"/>
                </a:lnTo>
                <a:lnTo>
                  <a:pt x="2502" y="240"/>
                </a:lnTo>
                <a:lnTo>
                  <a:pt x="2502" y="240"/>
                </a:lnTo>
                <a:lnTo>
                  <a:pt x="2502" y="240"/>
                </a:lnTo>
                <a:lnTo>
                  <a:pt x="2502" y="240"/>
                </a:lnTo>
                <a:lnTo>
                  <a:pt x="2508" y="240"/>
                </a:lnTo>
                <a:lnTo>
                  <a:pt x="2508" y="240"/>
                </a:lnTo>
                <a:lnTo>
                  <a:pt x="2508" y="240"/>
                </a:lnTo>
                <a:lnTo>
                  <a:pt x="2508" y="240"/>
                </a:lnTo>
                <a:lnTo>
                  <a:pt x="2514" y="240"/>
                </a:lnTo>
                <a:lnTo>
                  <a:pt x="2514" y="240"/>
                </a:lnTo>
                <a:lnTo>
                  <a:pt x="2514" y="240"/>
                </a:lnTo>
                <a:lnTo>
                  <a:pt x="2514" y="240"/>
                </a:lnTo>
                <a:lnTo>
                  <a:pt x="2520" y="240"/>
                </a:lnTo>
                <a:lnTo>
                  <a:pt x="2520" y="240"/>
                </a:lnTo>
                <a:lnTo>
                  <a:pt x="2520" y="240"/>
                </a:lnTo>
                <a:lnTo>
                  <a:pt x="2520" y="240"/>
                </a:lnTo>
                <a:lnTo>
                  <a:pt x="2526" y="240"/>
                </a:lnTo>
                <a:lnTo>
                  <a:pt x="2526" y="240"/>
                </a:lnTo>
                <a:lnTo>
                  <a:pt x="2526" y="240"/>
                </a:lnTo>
                <a:lnTo>
                  <a:pt x="2526" y="240"/>
                </a:lnTo>
                <a:lnTo>
                  <a:pt x="2532" y="240"/>
                </a:lnTo>
                <a:lnTo>
                  <a:pt x="2532" y="240"/>
                </a:lnTo>
                <a:lnTo>
                  <a:pt x="2532" y="240"/>
                </a:lnTo>
                <a:lnTo>
                  <a:pt x="2532" y="240"/>
                </a:lnTo>
                <a:lnTo>
                  <a:pt x="2538" y="240"/>
                </a:lnTo>
                <a:lnTo>
                  <a:pt x="2538" y="240"/>
                </a:lnTo>
                <a:lnTo>
                  <a:pt x="2538" y="240"/>
                </a:lnTo>
                <a:lnTo>
                  <a:pt x="2538" y="240"/>
                </a:lnTo>
                <a:lnTo>
                  <a:pt x="2544" y="240"/>
                </a:lnTo>
                <a:lnTo>
                  <a:pt x="2544" y="240"/>
                </a:lnTo>
                <a:lnTo>
                  <a:pt x="2544" y="240"/>
                </a:lnTo>
                <a:lnTo>
                  <a:pt x="2544" y="240"/>
                </a:lnTo>
                <a:lnTo>
                  <a:pt x="2550" y="240"/>
                </a:lnTo>
                <a:lnTo>
                  <a:pt x="2550" y="240"/>
                </a:lnTo>
                <a:lnTo>
                  <a:pt x="2550" y="240"/>
                </a:lnTo>
                <a:lnTo>
                  <a:pt x="2550" y="240"/>
                </a:lnTo>
                <a:lnTo>
                  <a:pt x="2556" y="240"/>
                </a:lnTo>
                <a:lnTo>
                  <a:pt x="2556" y="240"/>
                </a:lnTo>
                <a:lnTo>
                  <a:pt x="2556" y="240"/>
                </a:lnTo>
                <a:lnTo>
                  <a:pt x="2556" y="240"/>
                </a:lnTo>
                <a:lnTo>
                  <a:pt x="2562" y="240"/>
                </a:lnTo>
                <a:lnTo>
                  <a:pt x="2562" y="240"/>
                </a:lnTo>
                <a:lnTo>
                  <a:pt x="2562" y="240"/>
                </a:lnTo>
                <a:lnTo>
                  <a:pt x="2562" y="240"/>
                </a:lnTo>
                <a:lnTo>
                  <a:pt x="2568" y="240"/>
                </a:lnTo>
                <a:lnTo>
                  <a:pt x="2568" y="240"/>
                </a:lnTo>
                <a:lnTo>
                  <a:pt x="2568" y="240"/>
                </a:lnTo>
                <a:lnTo>
                  <a:pt x="2568" y="240"/>
                </a:lnTo>
                <a:lnTo>
                  <a:pt x="2574" y="240"/>
                </a:lnTo>
                <a:lnTo>
                  <a:pt x="2574" y="240"/>
                </a:lnTo>
                <a:lnTo>
                  <a:pt x="2574" y="240"/>
                </a:lnTo>
                <a:lnTo>
                  <a:pt x="2574" y="240"/>
                </a:lnTo>
                <a:lnTo>
                  <a:pt x="2580" y="240"/>
                </a:lnTo>
                <a:lnTo>
                  <a:pt x="2580" y="240"/>
                </a:lnTo>
                <a:lnTo>
                  <a:pt x="2580" y="240"/>
                </a:lnTo>
                <a:lnTo>
                  <a:pt x="2580" y="240"/>
                </a:lnTo>
                <a:lnTo>
                  <a:pt x="2586" y="240"/>
                </a:lnTo>
                <a:lnTo>
                  <a:pt x="2586" y="240"/>
                </a:lnTo>
                <a:lnTo>
                  <a:pt x="2586" y="240"/>
                </a:lnTo>
                <a:lnTo>
                  <a:pt x="2586" y="240"/>
                </a:lnTo>
                <a:lnTo>
                  <a:pt x="2592" y="240"/>
                </a:lnTo>
                <a:lnTo>
                  <a:pt x="2592" y="240"/>
                </a:lnTo>
                <a:lnTo>
                  <a:pt x="2592" y="240"/>
                </a:lnTo>
                <a:lnTo>
                  <a:pt x="2592" y="240"/>
                </a:lnTo>
                <a:lnTo>
                  <a:pt x="2598" y="240"/>
                </a:lnTo>
                <a:lnTo>
                  <a:pt x="2598" y="240"/>
                </a:lnTo>
                <a:lnTo>
                  <a:pt x="2598" y="240"/>
                </a:lnTo>
                <a:lnTo>
                  <a:pt x="2598" y="240"/>
                </a:lnTo>
                <a:lnTo>
                  <a:pt x="2604" y="240"/>
                </a:lnTo>
                <a:lnTo>
                  <a:pt x="2604" y="240"/>
                </a:lnTo>
                <a:lnTo>
                  <a:pt x="2604" y="240"/>
                </a:lnTo>
                <a:lnTo>
                  <a:pt x="2604" y="240"/>
                </a:lnTo>
                <a:lnTo>
                  <a:pt x="2610" y="240"/>
                </a:lnTo>
                <a:lnTo>
                  <a:pt x="2610" y="240"/>
                </a:lnTo>
                <a:lnTo>
                  <a:pt x="2610" y="240"/>
                </a:lnTo>
                <a:lnTo>
                  <a:pt x="2610" y="240"/>
                </a:lnTo>
                <a:lnTo>
                  <a:pt x="2616" y="240"/>
                </a:lnTo>
                <a:lnTo>
                  <a:pt x="2616" y="240"/>
                </a:lnTo>
                <a:lnTo>
                  <a:pt x="2616" y="240"/>
                </a:lnTo>
                <a:lnTo>
                  <a:pt x="2616" y="240"/>
                </a:lnTo>
                <a:lnTo>
                  <a:pt x="2622" y="240"/>
                </a:lnTo>
                <a:lnTo>
                  <a:pt x="2622" y="240"/>
                </a:lnTo>
                <a:lnTo>
                  <a:pt x="2622" y="240"/>
                </a:lnTo>
                <a:lnTo>
                  <a:pt x="2622" y="240"/>
                </a:lnTo>
                <a:lnTo>
                  <a:pt x="2628" y="240"/>
                </a:lnTo>
                <a:lnTo>
                  <a:pt x="2628" y="240"/>
                </a:lnTo>
                <a:lnTo>
                  <a:pt x="2628" y="240"/>
                </a:lnTo>
                <a:lnTo>
                  <a:pt x="2628" y="240"/>
                </a:lnTo>
                <a:lnTo>
                  <a:pt x="2634" y="240"/>
                </a:lnTo>
                <a:lnTo>
                  <a:pt x="2634" y="240"/>
                </a:lnTo>
                <a:lnTo>
                  <a:pt x="2634" y="240"/>
                </a:lnTo>
                <a:lnTo>
                  <a:pt x="2634" y="240"/>
                </a:lnTo>
                <a:lnTo>
                  <a:pt x="2640" y="240"/>
                </a:lnTo>
                <a:lnTo>
                  <a:pt x="2640" y="240"/>
                </a:lnTo>
                <a:lnTo>
                  <a:pt x="2640" y="240"/>
                </a:lnTo>
                <a:lnTo>
                  <a:pt x="2640" y="240"/>
                </a:lnTo>
                <a:lnTo>
                  <a:pt x="2646" y="240"/>
                </a:lnTo>
                <a:lnTo>
                  <a:pt x="2646" y="240"/>
                </a:lnTo>
                <a:lnTo>
                  <a:pt x="2646" y="240"/>
                </a:lnTo>
                <a:lnTo>
                  <a:pt x="2646" y="240"/>
                </a:lnTo>
                <a:lnTo>
                  <a:pt x="2652" y="240"/>
                </a:lnTo>
                <a:lnTo>
                  <a:pt x="2652" y="240"/>
                </a:lnTo>
                <a:lnTo>
                  <a:pt x="2652" y="240"/>
                </a:lnTo>
                <a:lnTo>
                  <a:pt x="2652" y="240"/>
                </a:lnTo>
                <a:lnTo>
                  <a:pt x="2658" y="240"/>
                </a:lnTo>
                <a:lnTo>
                  <a:pt x="2658" y="240"/>
                </a:lnTo>
                <a:lnTo>
                  <a:pt x="2658" y="240"/>
                </a:lnTo>
                <a:lnTo>
                  <a:pt x="2658" y="240"/>
                </a:lnTo>
                <a:lnTo>
                  <a:pt x="2664" y="240"/>
                </a:lnTo>
                <a:lnTo>
                  <a:pt x="2664" y="240"/>
                </a:lnTo>
                <a:lnTo>
                  <a:pt x="2664" y="240"/>
                </a:lnTo>
                <a:lnTo>
                  <a:pt x="2664" y="240"/>
                </a:lnTo>
                <a:lnTo>
                  <a:pt x="2670" y="240"/>
                </a:lnTo>
                <a:lnTo>
                  <a:pt x="2670" y="240"/>
                </a:lnTo>
                <a:lnTo>
                  <a:pt x="2670" y="240"/>
                </a:lnTo>
                <a:lnTo>
                  <a:pt x="2670" y="240"/>
                </a:lnTo>
                <a:lnTo>
                  <a:pt x="2676" y="240"/>
                </a:lnTo>
                <a:lnTo>
                  <a:pt x="2676" y="240"/>
                </a:lnTo>
                <a:lnTo>
                  <a:pt x="2676" y="240"/>
                </a:lnTo>
                <a:lnTo>
                  <a:pt x="2676" y="240"/>
                </a:lnTo>
                <a:lnTo>
                  <a:pt x="2682" y="240"/>
                </a:lnTo>
                <a:lnTo>
                  <a:pt x="2682" y="240"/>
                </a:lnTo>
                <a:lnTo>
                  <a:pt x="2682" y="240"/>
                </a:lnTo>
                <a:lnTo>
                  <a:pt x="2682" y="240"/>
                </a:lnTo>
                <a:lnTo>
                  <a:pt x="2688" y="240"/>
                </a:lnTo>
                <a:lnTo>
                  <a:pt x="2688" y="240"/>
                </a:lnTo>
                <a:lnTo>
                  <a:pt x="2688" y="240"/>
                </a:lnTo>
                <a:lnTo>
                  <a:pt x="2688" y="240"/>
                </a:lnTo>
                <a:lnTo>
                  <a:pt x="2694" y="240"/>
                </a:lnTo>
                <a:lnTo>
                  <a:pt x="2694" y="240"/>
                </a:lnTo>
                <a:lnTo>
                  <a:pt x="2694" y="240"/>
                </a:lnTo>
                <a:lnTo>
                  <a:pt x="2694" y="240"/>
                </a:lnTo>
                <a:lnTo>
                  <a:pt x="2700" y="240"/>
                </a:lnTo>
                <a:lnTo>
                  <a:pt x="2700" y="240"/>
                </a:lnTo>
                <a:lnTo>
                  <a:pt x="2700" y="240"/>
                </a:lnTo>
                <a:lnTo>
                  <a:pt x="2700" y="240"/>
                </a:lnTo>
                <a:lnTo>
                  <a:pt x="2706" y="240"/>
                </a:lnTo>
                <a:lnTo>
                  <a:pt x="2706" y="240"/>
                </a:lnTo>
                <a:lnTo>
                  <a:pt x="2706" y="240"/>
                </a:lnTo>
                <a:lnTo>
                  <a:pt x="2706" y="240"/>
                </a:lnTo>
                <a:lnTo>
                  <a:pt x="2712" y="240"/>
                </a:lnTo>
                <a:lnTo>
                  <a:pt x="2712" y="240"/>
                </a:lnTo>
                <a:lnTo>
                  <a:pt x="2712" y="240"/>
                </a:lnTo>
                <a:lnTo>
                  <a:pt x="2712" y="240"/>
                </a:lnTo>
                <a:lnTo>
                  <a:pt x="2718" y="240"/>
                </a:lnTo>
                <a:lnTo>
                  <a:pt x="2718" y="240"/>
                </a:lnTo>
                <a:lnTo>
                  <a:pt x="2718" y="240"/>
                </a:lnTo>
                <a:lnTo>
                  <a:pt x="2718" y="240"/>
                </a:lnTo>
                <a:lnTo>
                  <a:pt x="2724" y="240"/>
                </a:lnTo>
                <a:lnTo>
                  <a:pt x="2724" y="240"/>
                </a:lnTo>
                <a:lnTo>
                  <a:pt x="2724" y="240"/>
                </a:lnTo>
                <a:lnTo>
                  <a:pt x="2724" y="240"/>
                </a:lnTo>
                <a:lnTo>
                  <a:pt x="2730" y="240"/>
                </a:lnTo>
                <a:lnTo>
                  <a:pt x="2730" y="240"/>
                </a:lnTo>
                <a:lnTo>
                  <a:pt x="2730" y="240"/>
                </a:lnTo>
                <a:lnTo>
                  <a:pt x="2730" y="240"/>
                </a:lnTo>
                <a:lnTo>
                  <a:pt x="2736" y="240"/>
                </a:lnTo>
                <a:lnTo>
                  <a:pt x="2736" y="240"/>
                </a:lnTo>
                <a:lnTo>
                  <a:pt x="2736" y="240"/>
                </a:lnTo>
                <a:lnTo>
                  <a:pt x="2736" y="240"/>
                </a:lnTo>
                <a:lnTo>
                  <a:pt x="2742" y="240"/>
                </a:lnTo>
                <a:lnTo>
                  <a:pt x="2742" y="240"/>
                </a:lnTo>
                <a:lnTo>
                  <a:pt x="2742" y="240"/>
                </a:lnTo>
                <a:lnTo>
                  <a:pt x="2742" y="240"/>
                </a:lnTo>
                <a:lnTo>
                  <a:pt x="2748" y="240"/>
                </a:lnTo>
                <a:lnTo>
                  <a:pt x="2748" y="240"/>
                </a:lnTo>
                <a:lnTo>
                  <a:pt x="2748" y="240"/>
                </a:lnTo>
                <a:lnTo>
                  <a:pt x="2748" y="240"/>
                </a:lnTo>
                <a:lnTo>
                  <a:pt x="2754" y="240"/>
                </a:lnTo>
                <a:lnTo>
                  <a:pt x="2754" y="240"/>
                </a:lnTo>
                <a:lnTo>
                  <a:pt x="2754" y="240"/>
                </a:lnTo>
                <a:lnTo>
                  <a:pt x="2754" y="240"/>
                </a:lnTo>
                <a:lnTo>
                  <a:pt x="2760" y="240"/>
                </a:lnTo>
                <a:lnTo>
                  <a:pt x="2760" y="240"/>
                </a:lnTo>
                <a:lnTo>
                  <a:pt x="2760" y="240"/>
                </a:lnTo>
                <a:lnTo>
                  <a:pt x="2760" y="240"/>
                </a:lnTo>
                <a:lnTo>
                  <a:pt x="2766" y="240"/>
                </a:lnTo>
                <a:lnTo>
                  <a:pt x="2766" y="240"/>
                </a:lnTo>
                <a:lnTo>
                  <a:pt x="2766" y="240"/>
                </a:lnTo>
                <a:lnTo>
                  <a:pt x="2766" y="240"/>
                </a:lnTo>
                <a:lnTo>
                  <a:pt x="2772" y="240"/>
                </a:lnTo>
                <a:lnTo>
                  <a:pt x="2772" y="240"/>
                </a:lnTo>
                <a:lnTo>
                  <a:pt x="2772" y="240"/>
                </a:lnTo>
                <a:lnTo>
                  <a:pt x="2772" y="24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0" name="Line 467"/>
          <p:cNvSpPr>
            <a:spLocks noChangeShapeType="1"/>
          </p:cNvSpPr>
          <p:nvPr/>
        </p:nvSpPr>
        <p:spPr bwMode="auto">
          <a:xfrm flipV="1">
            <a:off x="5524500" y="5464175"/>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1" name="Line 468"/>
          <p:cNvSpPr>
            <a:spLocks noChangeShapeType="1"/>
          </p:cNvSpPr>
          <p:nvPr/>
        </p:nvSpPr>
        <p:spPr bwMode="auto">
          <a:xfrm>
            <a:off x="5838825"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2" name="Line 469"/>
          <p:cNvSpPr>
            <a:spLocks noChangeShapeType="1"/>
          </p:cNvSpPr>
          <p:nvPr/>
        </p:nvSpPr>
        <p:spPr bwMode="auto">
          <a:xfrm>
            <a:off x="6086475"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3" name="Line 470"/>
          <p:cNvSpPr>
            <a:spLocks noChangeShapeType="1"/>
          </p:cNvSpPr>
          <p:nvPr/>
        </p:nvSpPr>
        <p:spPr bwMode="auto">
          <a:xfrm>
            <a:off x="6096000"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6" name="Line 472"/>
          <p:cNvSpPr>
            <a:spLocks noChangeShapeType="1"/>
          </p:cNvSpPr>
          <p:nvPr/>
        </p:nvSpPr>
        <p:spPr bwMode="auto">
          <a:xfrm flipV="1">
            <a:off x="6105525" y="5464175"/>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7" name="Line 473"/>
          <p:cNvSpPr>
            <a:spLocks noChangeShapeType="1"/>
          </p:cNvSpPr>
          <p:nvPr/>
        </p:nvSpPr>
        <p:spPr bwMode="auto">
          <a:xfrm flipV="1">
            <a:off x="6105525" y="5464175"/>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8" name="Line 474"/>
          <p:cNvSpPr>
            <a:spLocks noChangeShapeType="1"/>
          </p:cNvSpPr>
          <p:nvPr/>
        </p:nvSpPr>
        <p:spPr bwMode="auto">
          <a:xfrm flipV="1">
            <a:off x="6115050" y="5445125"/>
            <a:ext cx="1588" cy="285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1" name="Line 477"/>
          <p:cNvSpPr>
            <a:spLocks noChangeShapeType="1"/>
          </p:cNvSpPr>
          <p:nvPr/>
        </p:nvSpPr>
        <p:spPr bwMode="auto">
          <a:xfrm flipV="1">
            <a:off x="6134100" y="5464175"/>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3" name="Line 479"/>
          <p:cNvSpPr>
            <a:spLocks noChangeShapeType="1"/>
          </p:cNvSpPr>
          <p:nvPr/>
        </p:nvSpPr>
        <p:spPr bwMode="auto">
          <a:xfrm>
            <a:off x="6143625"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4" name="Line 480"/>
          <p:cNvSpPr>
            <a:spLocks noChangeShapeType="1"/>
          </p:cNvSpPr>
          <p:nvPr/>
        </p:nvSpPr>
        <p:spPr bwMode="auto">
          <a:xfrm>
            <a:off x="6162675"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5" name="Line 481"/>
          <p:cNvSpPr>
            <a:spLocks noChangeShapeType="1"/>
          </p:cNvSpPr>
          <p:nvPr/>
        </p:nvSpPr>
        <p:spPr bwMode="auto">
          <a:xfrm>
            <a:off x="6286500"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6" name="Line 482"/>
          <p:cNvSpPr>
            <a:spLocks noChangeShapeType="1"/>
          </p:cNvSpPr>
          <p:nvPr/>
        </p:nvSpPr>
        <p:spPr bwMode="auto">
          <a:xfrm flipV="1">
            <a:off x="6705600" y="5464175"/>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9" name="Line 483"/>
          <p:cNvSpPr>
            <a:spLocks noChangeShapeType="1"/>
          </p:cNvSpPr>
          <p:nvPr/>
        </p:nvSpPr>
        <p:spPr bwMode="auto">
          <a:xfrm flipV="1">
            <a:off x="6715125" y="5330825"/>
            <a:ext cx="1588" cy="1428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0" name="Line 484"/>
          <p:cNvSpPr>
            <a:spLocks noChangeShapeType="1"/>
          </p:cNvSpPr>
          <p:nvPr/>
        </p:nvSpPr>
        <p:spPr bwMode="auto">
          <a:xfrm flipV="1">
            <a:off x="6724650" y="5464175"/>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1" name="Line 485"/>
          <p:cNvSpPr>
            <a:spLocks noChangeShapeType="1"/>
          </p:cNvSpPr>
          <p:nvPr/>
        </p:nvSpPr>
        <p:spPr bwMode="auto">
          <a:xfrm>
            <a:off x="6734175"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0" name="Line 486"/>
          <p:cNvSpPr>
            <a:spLocks noChangeShapeType="1"/>
          </p:cNvSpPr>
          <p:nvPr/>
        </p:nvSpPr>
        <p:spPr bwMode="auto">
          <a:xfrm>
            <a:off x="6734175"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3" name="Line 487"/>
          <p:cNvSpPr>
            <a:spLocks noChangeShapeType="1"/>
          </p:cNvSpPr>
          <p:nvPr/>
        </p:nvSpPr>
        <p:spPr bwMode="auto">
          <a:xfrm>
            <a:off x="6781800"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4" name="Line 488"/>
          <p:cNvSpPr>
            <a:spLocks noChangeShapeType="1"/>
          </p:cNvSpPr>
          <p:nvPr/>
        </p:nvSpPr>
        <p:spPr bwMode="auto">
          <a:xfrm flipV="1">
            <a:off x="7315200" y="5445125"/>
            <a:ext cx="1588" cy="285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5" name="Line 489"/>
          <p:cNvSpPr>
            <a:spLocks noChangeShapeType="1"/>
          </p:cNvSpPr>
          <p:nvPr/>
        </p:nvSpPr>
        <p:spPr bwMode="auto">
          <a:xfrm>
            <a:off x="7324725"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6" name="Line 490"/>
          <p:cNvSpPr>
            <a:spLocks noChangeShapeType="1"/>
          </p:cNvSpPr>
          <p:nvPr/>
        </p:nvSpPr>
        <p:spPr bwMode="auto">
          <a:xfrm>
            <a:off x="7372350"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7" name="Line 491"/>
          <p:cNvSpPr>
            <a:spLocks noChangeShapeType="1"/>
          </p:cNvSpPr>
          <p:nvPr/>
        </p:nvSpPr>
        <p:spPr bwMode="auto">
          <a:xfrm flipV="1">
            <a:off x="7905750" y="5464175"/>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8" name="Line 492"/>
          <p:cNvSpPr>
            <a:spLocks noChangeShapeType="1"/>
          </p:cNvSpPr>
          <p:nvPr/>
        </p:nvSpPr>
        <p:spPr bwMode="auto">
          <a:xfrm>
            <a:off x="8829675" y="5473700"/>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0" name="Rectangle 494"/>
          <p:cNvSpPr>
            <a:spLocks noChangeArrowheads="1"/>
          </p:cNvSpPr>
          <p:nvPr/>
        </p:nvSpPr>
        <p:spPr bwMode="auto">
          <a:xfrm>
            <a:off x="5891213" y="496887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609.2814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1" name="Rectangle 495"/>
          <p:cNvSpPr>
            <a:spLocks noChangeArrowheads="1"/>
          </p:cNvSpPr>
          <p:nvPr/>
        </p:nvSpPr>
        <p:spPr bwMode="auto">
          <a:xfrm>
            <a:off x="6481763" y="521652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610.2850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2" name="Rectangle 496"/>
          <p:cNvSpPr>
            <a:spLocks noChangeArrowheads="1"/>
          </p:cNvSpPr>
          <p:nvPr/>
        </p:nvSpPr>
        <p:spPr bwMode="auto">
          <a:xfrm>
            <a:off x="7081838" y="533082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611.2877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58" name="Line 510"/>
          <p:cNvSpPr>
            <a:spLocks noChangeShapeType="1"/>
          </p:cNvSpPr>
          <p:nvPr/>
        </p:nvSpPr>
        <p:spPr bwMode="auto">
          <a:xfrm>
            <a:off x="46482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9" name="Line 511"/>
          <p:cNvSpPr>
            <a:spLocks noChangeShapeType="1"/>
          </p:cNvSpPr>
          <p:nvPr/>
        </p:nvSpPr>
        <p:spPr bwMode="auto">
          <a:xfrm>
            <a:off x="47720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0" name="Rectangle 512"/>
          <p:cNvSpPr>
            <a:spLocks noChangeArrowheads="1"/>
          </p:cNvSpPr>
          <p:nvPr/>
        </p:nvSpPr>
        <p:spPr bwMode="auto">
          <a:xfrm>
            <a:off x="46577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 name="Line 513"/>
          <p:cNvSpPr>
            <a:spLocks noChangeShapeType="1"/>
          </p:cNvSpPr>
          <p:nvPr/>
        </p:nvSpPr>
        <p:spPr bwMode="auto">
          <a:xfrm>
            <a:off x="48863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 name="Line 514"/>
          <p:cNvSpPr>
            <a:spLocks noChangeShapeType="1"/>
          </p:cNvSpPr>
          <p:nvPr/>
        </p:nvSpPr>
        <p:spPr bwMode="auto">
          <a:xfrm>
            <a:off x="5010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 name="Line 515"/>
          <p:cNvSpPr>
            <a:spLocks noChangeShapeType="1"/>
          </p:cNvSpPr>
          <p:nvPr/>
        </p:nvSpPr>
        <p:spPr bwMode="auto">
          <a:xfrm>
            <a:off x="5124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 name="Line 516"/>
          <p:cNvSpPr>
            <a:spLocks noChangeShapeType="1"/>
          </p:cNvSpPr>
          <p:nvPr/>
        </p:nvSpPr>
        <p:spPr bwMode="auto">
          <a:xfrm>
            <a:off x="5248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 name="Line 517"/>
          <p:cNvSpPr>
            <a:spLocks noChangeShapeType="1"/>
          </p:cNvSpPr>
          <p:nvPr/>
        </p:nvSpPr>
        <p:spPr bwMode="auto">
          <a:xfrm>
            <a:off x="53625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 name="Rectangle 518"/>
          <p:cNvSpPr>
            <a:spLocks noChangeArrowheads="1"/>
          </p:cNvSpPr>
          <p:nvPr/>
        </p:nvSpPr>
        <p:spPr bwMode="auto">
          <a:xfrm>
            <a:off x="52482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7" name="Line 519"/>
          <p:cNvSpPr>
            <a:spLocks noChangeShapeType="1"/>
          </p:cNvSpPr>
          <p:nvPr/>
        </p:nvSpPr>
        <p:spPr bwMode="auto">
          <a:xfrm>
            <a:off x="54768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 name="Line 520"/>
          <p:cNvSpPr>
            <a:spLocks noChangeShapeType="1"/>
          </p:cNvSpPr>
          <p:nvPr/>
        </p:nvSpPr>
        <p:spPr bwMode="auto">
          <a:xfrm>
            <a:off x="56007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 name="Line 521"/>
          <p:cNvSpPr>
            <a:spLocks noChangeShapeType="1"/>
          </p:cNvSpPr>
          <p:nvPr/>
        </p:nvSpPr>
        <p:spPr bwMode="auto">
          <a:xfrm>
            <a:off x="57150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0" name="Line 522"/>
          <p:cNvSpPr>
            <a:spLocks noChangeShapeType="1"/>
          </p:cNvSpPr>
          <p:nvPr/>
        </p:nvSpPr>
        <p:spPr bwMode="auto">
          <a:xfrm>
            <a:off x="58388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1" name="Line 523"/>
          <p:cNvSpPr>
            <a:spLocks noChangeShapeType="1"/>
          </p:cNvSpPr>
          <p:nvPr/>
        </p:nvSpPr>
        <p:spPr bwMode="auto">
          <a:xfrm>
            <a:off x="59531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2" name="Rectangle 524"/>
          <p:cNvSpPr>
            <a:spLocks noChangeArrowheads="1"/>
          </p:cNvSpPr>
          <p:nvPr/>
        </p:nvSpPr>
        <p:spPr bwMode="auto">
          <a:xfrm>
            <a:off x="58388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73" name="Line 525"/>
          <p:cNvSpPr>
            <a:spLocks noChangeShapeType="1"/>
          </p:cNvSpPr>
          <p:nvPr/>
        </p:nvSpPr>
        <p:spPr bwMode="auto">
          <a:xfrm>
            <a:off x="60674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4" name="Line 526"/>
          <p:cNvSpPr>
            <a:spLocks noChangeShapeType="1"/>
          </p:cNvSpPr>
          <p:nvPr/>
        </p:nvSpPr>
        <p:spPr bwMode="auto">
          <a:xfrm>
            <a:off x="61912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5" name="Line 527"/>
          <p:cNvSpPr>
            <a:spLocks noChangeShapeType="1"/>
          </p:cNvSpPr>
          <p:nvPr/>
        </p:nvSpPr>
        <p:spPr bwMode="auto">
          <a:xfrm>
            <a:off x="63055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6" name="Line 528"/>
          <p:cNvSpPr>
            <a:spLocks noChangeShapeType="1"/>
          </p:cNvSpPr>
          <p:nvPr/>
        </p:nvSpPr>
        <p:spPr bwMode="auto">
          <a:xfrm>
            <a:off x="64293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7" name="Line 529"/>
          <p:cNvSpPr>
            <a:spLocks noChangeShapeType="1"/>
          </p:cNvSpPr>
          <p:nvPr/>
        </p:nvSpPr>
        <p:spPr bwMode="auto">
          <a:xfrm>
            <a:off x="65436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8" name="Rectangle 530"/>
          <p:cNvSpPr>
            <a:spLocks noChangeArrowheads="1"/>
          </p:cNvSpPr>
          <p:nvPr/>
        </p:nvSpPr>
        <p:spPr bwMode="auto">
          <a:xfrm>
            <a:off x="64293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79" name="Line 531"/>
          <p:cNvSpPr>
            <a:spLocks noChangeShapeType="1"/>
          </p:cNvSpPr>
          <p:nvPr/>
        </p:nvSpPr>
        <p:spPr bwMode="auto">
          <a:xfrm>
            <a:off x="66675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 name="Line 532"/>
          <p:cNvSpPr>
            <a:spLocks noChangeShapeType="1"/>
          </p:cNvSpPr>
          <p:nvPr/>
        </p:nvSpPr>
        <p:spPr bwMode="auto">
          <a:xfrm>
            <a:off x="67818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 name="Line 533"/>
          <p:cNvSpPr>
            <a:spLocks noChangeShapeType="1"/>
          </p:cNvSpPr>
          <p:nvPr/>
        </p:nvSpPr>
        <p:spPr bwMode="auto">
          <a:xfrm>
            <a:off x="68961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 name="Line 534"/>
          <p:cNvSpPr>
            <a:spLocks noChangeShapeType="1"/>
          </p:cNvSpPr>
          <p:nvPr/>
        </p:nvSpPr>
        <p:spPr bwMode="auto">
          <a:xfrm>
            <a:off x="70199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 name="Line 535"/>
          <p:cNvSpPr>
            <a:spLocks noChangeShapeType="1"/>
          </p:cNvSpPr>
          <p:nvPr/>
        </p:nvSpPr>
        <p:spPr bwMode="auto">
          <a:xfrm>
            <a:off x="71342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 name="Rectangle 536"/>
          <p:cNvSpPr>
            <a:spLocks noChangeArrowheads="1"/>
          </p:cNvSpPr>
          <p:nvPr/>
        </p:nvSpPr>
        <p:spPr bwMode="auto">
          <a:xfrm>
            <a:off x="70199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85" name="Line 537"/>
          <p:cNvSpPr>
            <a:spLocks noChangeShapeType="1"/>
          </p:cNvSpPr>
          <p:nvPr/>
        </p:nvSpPr>
        <p:spPr bwMode="auto">
          <a:xfrm>
            <a:off x="72580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6" name="Line 538"/>
          <p:cNvSpPr>
            <a:spLocks noChangeShapeType="1"/>
          </p:cNvSpPr>
          <p:nvPr/>
        </p:nvSpPr>
        <p:spPr bwMode="auto">
          <a:xfrm>
            <a:off x="73723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7" name="Line 539"/>
          <p:cNvSpPr>
            <a:spLocks noChangeShapeType="1"/>
          </p:cNvSpPr>
          <p:nvPr/>
        </p:nvSpPr>
        <p:spPr bwMode="auto">
          <a:xfrm>
            <a:off x="74961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8" name="Line 540"/>
          <p:cNvSpPr>
            <a:spLocks noChangeShapeType="1"/>
          </p:cNvSpPr>
          <p:nvPr/>
        </p:nvSpPr>
        <p:spPr bwMode="auto">
          <a:xfrm>
            <a:off x="76104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9" name="Line 541"/>
          <p:cNvSpPr>
            <a:spLocks noChangeShapeType="1"/>
          </p:cNvSpPr>
          <p:nvPr/>
        </p:nvSpPr>
        <p:spPr bwMode="auto">
          <a:xfrm>
            <a:off x="77247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0" name="Rectangle 542"/>
          <p:cNvSpPr>
            <a:spLocks noChangeArrowheads="1"/>
          </p:cNvSpPr>
          <p:nvPr/>
        </p:nvSpPr>
        <p:spPr bwMode="auto">
          <a:xfrm>
            <a:off x="76104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91" name="Line 543"/>
          <p:cNvSpPr>
            <a:spLocks noChangeShapeType="1"/>
          </p:cNvSpPr>
          <p:nvPr/>
        </p:nvSpPr>
        <p:spPr bwMode="auto">
          <a:xfrm>
            <a:off x="78486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2" name="Line 544"/>
          <p:cNvSpPr>
            <a:spLocks noChangeShapeType="1"/>
          </p:cNvSpPr>
          <p:nvPr/>
        </p:nvSpPr>
        <p:spPr bwMode="auto">
          <a:xfrm>
            <a:off x="79629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3" name="Line 545"/>
          <p:cNvSpPr>
            <a:spLocks noChangeShapeType="1"/>
          </p:cNvSpPr>
          <p:nvPr/>
        </p:nvSpPr>
        <p:spPr bwMode="auto">
          <a:xfrm>
            <a:off x="80867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4" name="Line 546"/>
          <p:cNvSpPr>
            <a:spLocks noChangeShapeType="1"/>
          </p:cNvSpPr>
          <p:nvPr/>
        </p:nvSpPr>
        <p:spPr bwMode="auto">
          <a:xfrm>
            <a:off x="82010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5" name="Line 547"/>
          <p:cNvSpPr>
            <a:spLocks noChangeShapeType="1"/>
          </p:cNvSpPr>
          <p:nvPr/>
        </p:nvSpPr>
        <p:spPr bwMode="auto">
          <a:xfrm>
            <a:off x="83153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6" name="Rectangle 548"/>
          <p:cNvSpPr>
            <a:spLocks noChangeArrowheads="1"/>
          </p:cNvSpPr>
          <p:nvPr/>
        </p:nvSpPr>
        <p:spPr bwMode="auto">
          <a:xfrm>
            <a:off x="82010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97" name="Line 549"/>
          <p:cNvSpPr>
            <a:spLocks noChangeShapeType="1"/>
          </p:cNvSpPr>
          <p:nvPr/>
        </p:nvSpPr>
        <p:spPr bwMode="auto">
          <a:xfrm>
            <a:off x="8439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8" name="Line 550"/>
          <p:cNvSpPr>
            <a:spLocks noChangeShapeType="1"/>
          </p:cNvSpPr>
          <p:nvPr/>
        </p:nvSpPr>
        <p:spPr bwMode="auto">
          <a:xfrm>
            <a:off x="8553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9" name="Line 551"/>
          <p:cNvSpPr>
            <a:spLocks noChangeShapeType="1"/>
          </p:cNvSpPr>
          <p:nvPr/>
        </p:nvSpPr>
        <p:spPr bwMode="auto">
          <a:xfrm>
            <a:off x="8677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0" name="Line 552"/>
          <p:cNvSpPr>
            <a:spLocks noChangeShapeType="1"/>
          </p:cNvSpPr>
          <p:nvPr/>
        </p:nvSpPr>
        <p:spPr bwMode="auto">
          <a:xfrm>
            <a:off x="87915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1" name="Line 553"/>
          <p:cNvSpPr>
            <a:spLocks noChangeShapeType="1"/>
          </p:cNvSpPr>
          <p:nvPr/>
        </p:nvSpPr>
        <p:spPr bwMode="auto">
          <a:xfrm>
            <a:off x="8915400"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2" name="Rectangle 554"/>
          <p:cNvSpPr>
            <a:spLocks noChangeArrowheads="1"/>
          </p:cNvSpPr>
          <p:nvPr/>
        </p:nvSpPr>
        <p:spPr bwMode="auto">
          <a:xfrm>
            <a:off x="8763000" y="6292850"/>
            <a:ext cx="2190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m/z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09" name="Freeform 561"/>
          <p:cNvSpPr>
            <a:spLocks/>
          </p:cNvSpPr>
          <p:nvPr/>
        </p:nvSpPr>
        <p:spPr bwMode="auto">
          <a:xfrm>
            <a:off x="4591050" y="5864225"/>
            <a:ext cx="4400550" cy="381000"/>
          </a:xfrm>
          <a:custGeom>
            <a:avLst/>
            <a:gdLst/>
            <a:ahLst/>
            <a:cxnLst>
              <a:cxn ang="0">
                <a:pos x="42" y="240"/>
              </a:cxn>
              <a:cxn ang="0">
                <a:pos x="84" y="240"/>
              </a:cxn>
              <a:cxn ang="0">
                <a:pos x="126" y="240"/>
              </a:cxn>
              <a:cxn ang="0">
                <a:pos x="168" y="240"/>
              </a:cxn>
              <a:cxn ang="0">
                <a:pos x="216" y="234"/>
              </a:cxn>
              <a:cxn ang="0">
                <a:pos x="258" y="240"/>
              </a:cxn>
              <a:cxn ang="0">
                <a:pos x="300" y="240"/>
              </a:cxn>
              <a:cxn ang="0">
                <a:pos x="342" y="240"/>
              </a:cxn>
              <a:cxn ang="0">
                <a:pos x="390" y="240"/>
              </a:cxn>
              <a:cxn ang="0">
                <a:pos x="432" y="240"/>
              </a:cxn>
              <a:cxn ang="0">
                <a:pos x="474" y="240"/>
              </a:cxn>
              <a:cxn ang="0">
                <a:pos x="516" y="240"/>
              </a:cxn>
              <a:cxn ang="0">
                <a:pos x="564" y="240"/>
              </a:cxn>
              <a:cxn ang="0">
                <a:pos x="606" y="240"/>
              </a:cxn>
              <a:cxn ang="0">
                <a:pos x="648" y="240"/>
              </a:cxn>
              <a:cxn ang="0">
                <a:pos x="690" y="240"/>
              </a:cxn>
              <a:cxn ang="0">
                <a:pos x="738" y="240"/>
              </a:cxn>
              <a:cxn ang="0">
                <a:pos x="780" y="240"/>
              </a:cxn>
              <a:cxn ang="0">
                <a:pos x="822" y="240"/>
              </a:cxn>
              <a:cxn ang="0">
                <a:pos x="864" y="240"/>
              </a:cxn>
              <a:cxn ang="0">
                <a:pos x="912" y="240"/>
              </a:cxn>
              <a:cxn ang="0">
                <a:pos x="954" y="240"/>
              </a:cxn>
              <a:cxn ang="0">
                <a:pos x="996" y="240"/>
              </a:cxn>
              <a:cxn ang="0">
                <a:pos x="1038" y="240"/>
              </a:cxn>
              <a:cxn ang="0">
                <a:pos x="1086" y="240"/>
              </a:cxn>
              <a:cxn ang="0">
                <a:pos x="1128" y="240"/>
              </a:cxn>
              <a:cxn ang="0">
                <a:pos x="1170" y="240"/>
              </a:cxn>
              <a:cxn ang="0">
                <a:pos x="1212" y="240"/>
              </a:cxn>
              <a:cxn ang="0">
                <a:pos x="1260" y="240"/>
              </a:cxn>
              <a:cxn ang="0">
                <a:pos x="1302" y="240"/>
              </a:cxn>
              <a:cxn ang="0">
                <a:pos x="1344" y="174"/>
              </a:cxn>
              <a:cxn ang="0">
                <a:pos x="1386" y="240"/>
              </a:cxn>
              <a:cxn ang="0">
                <a:pos x="1434" y="240"/>
              </a:cxn>
              <a:cxn ang="0">
                <a:pos x="1476" y="240"/>
              </a:cxn>
              <a:cxn ang="0">
                <a:pos x="1518" y="240"/>
              </a:cxn>
              <a:cxn ang="0">
                <a:pos x="1560" y="240"/>
              </a:cxn>
              <a:cxn ang="0">
                <a:pos x="1608" y="240"/>
              </a:cxn>
              <a:cxn ang="0">
                <a:pos x="1650" y="240"/>
              </a:cxn>
              <a:cxn ang="0">
                <a:pos x="1692" y="240"/>
              </a:cxn>
              <a:cxn ang="0">
                <a:pos x="1734" y="240"/>
              </a:cxn>
              <a:cxn ang="0">
                <a:pos x="1782" y="240"/>
              </a:cxn>
              <a:cxn ang="0">
                <a:pos x="1824" y="240"/>
              </a:cxn>
              <a:cxn ang="0">
                <a:pos x="1866" y="240"/>
              </a:cxn>
              <a:cxn ang="0">
                <a:pos x="1908" y="240"/>
              </a:cxn>
              <a:cxn ang="0">
                <a:pos x="1956" y="240"/>
              </a:cxn>
              <a:cxn ang="0">
                <a:pos x="1998" y="240"/>
              </a:cxn>
              <a:cxn ang="0">
                <a:pos x="2040" y="240"/>
              </a:cxn>
              <a:cxn ang="0">
                <a:pos x="2082" y="240"/>
              </a:cxn>
              <a:cxn ang="0">
                <a:pos x="2130" y="240"/>
              </a:cxn>
              <a:cxn ang="0">
                <a:pos x="2172" y="240"/>
              </a:cxn>
              <a:cxn ang="0">
                <a:pos x="2214" y="240"/>
              </a:cxn>
              <a:cxn ang="0">
                <a:pos x="2256" y="240"/>
              </a:cxn>
              <a:cxn ang="0">
                <a:pos x="2304" y="240"/>
              </a:cxn>
              <a:cxn ang="0">
                <a:pos x="2346" y="240"/>
              </a:cxn>
              <a:cxn ang="0">
                <a:pos x="2388" y="240"/>
              </a:cxn>
              <a:cxn ang="0">
                <a:pos x="2430" y="240"/>
              </a:cxn>
              <a:cxn ang="0">
                <a:pos x="2478" y="240"/>
              </a:cxn>
              <a:cxn ang="0">
                <a:pos x="2520" y="240"/>
              </a:cxn>
              <a:cxn ang="0">
                <a:pos x="2562" y="240"/>
              </a:cxn>
              <a:cxn ang="0">
                <a:pos x="2604" y="240"/>
              </a:cxn>
              <a:cxn ang="0">
                <a:pos x="2652" y="240"/>
              </a:cxn>
              <a:cxn ang="0">
                <a:pos x="2694" y="240"/>
              </a:cxn>
              <a:cxn ang="0">
                <a:pos x="2736" y="240"/>
              </a:cxn>
            </a:cxnLst>
            <a:rect l="0" t="0" r="r" b="b"/>
            <a:pathLst>
              <a:path w="2772" h="240">
                <a:moveTo>
                  <a:pt x="0" y="240"/>
                </a:moveTo>
                <a:lnTo>
                  <a:pt x="0" y="240"/>
                </a:lnTo>
                <a:lnTo>
                  <a:pt x="0" y="240"/>
                </a:lnTo>
                <a:lnTo>
                  <a:pt x="0" y="240"/>
                </a:lnTo>
                <a:lnTo>
                  <a:pt x="6" y="240"/>
                </a:lnTo>
                <a:lnTo>
                  <a:pt x="6" y="240"/>
                </a:lnTo>
                <a:lnTo>
                  <a:pt x="6" y="240"/>
                </a:lnTo>
                <a:lnTo>
                  <a:pt x="6" y="240"/>
                </a:lnTo>
                <a:lnTo>
                  <a:pt x="12" y="240"/>
                </a:lnTo>
                <a:lnTo>
                  <a:pt x="12" y="240"/>
                </a:lnTo>
                <a:lnTo>
                  <a:pt x="12" y="240"/>
                </a:lnTo>
                <a:lnTo>
                  <a:pt x="12" y="240"/>
                </a:lnTo>
                <a:lnTo>
                  <a:pt x="18" y="240"/>
                </a:lnTo>
                <a:lnTo>
                  <a:pt x="18" y="240"/>
                </a:lnTo>
                <a:lnTo>
                  <a:pt x="18" y="240"/>
                </a:lnTo>
                <a:lnTo>
                  <a:pt x="18" y="240"/>
                </a:lnTo>
                <a:lnTo>
                  <a:pt x="24" y="240"/>
                </a:lnTo>
                <a:lnTo>
                  <a:pt x="24" y="240"/>
                </a:lnTo>
                <a:lnTo>
                  <a:pt x="24" y="240"/>
                </a:lnTo>
                <a:lnTo>
                  <a:pt x="24" y="240"/>
                </a:lnTo>
                <a:lnTo>
                  <a:pt x="30" y="240"/>
                </a:lnTo>
                <a:lnTo>
                  <a:pt x="30" y="240"/>
                </a:lnTo>
                <a:lnTo>
                  <a:pt x="30" y="240"/>
                </a:lnTo>
                <a:lnTo>
                  <a:pt x="30" y="240"/>
                </a:lnTo>
                <a:lnTo>
                  <a:pt x="36" y="240"/>
                </a:lnTo>
                <a:lnTo>
                  <a:pt x="36" y="240"/>
                </a:lnTo>
                <a:lnTo>
                  <a:pt x="36" y="240"/>
                </a:lnTo>
                <a:lnTo>
                  <a:pt x="36" y="240"/>
                </a:lnTo>
                <a:lnTo>
                  <a:pt x="42" y="240"/>
                </a:lnTo>
                <a:lnTo>
                  <a:pt x="42" y="240"/>
                </a:lnTo>
                <a:lnTo>
                  <a:pt x="42" y="240"/>
                </a:lnTo>
                <a:lnTo>
                  <a:pt x="42" y="240"/>
                </a:lnTo>
                <a:lnTo>
                  <a:pt x="48" y="240"/>
                </a:lnTo>
                <a:lnTo>
                  <a:pt x="48" y="240"/>
                </a:lnTo>
                <a:lnTo>
                  <a:pt x="48" y="240"/>
                </a:lnTo>
                <a:lnTo>
                  <a:pt x="48" y="240"/>
                </a:lnTo>
                <a:lnTo>
                  <a:pt x="54" y="240"/>
                </a:lnTo>
                <a:lnTo>
                  <a:pt x="54" y="240"/>
                </a:lnTo>
                <a:lnTo>
                  <a:pt x="54" y="240"/>
                </a:lnTo>
                <a:lnTo>
                  <a:pt x="54" y="240"/>
                </a:lnTo>
                <a:lnTo>
                  <a:pt x="60" y="240"/>
                </a:lnTo>
                <a:lnTo>
                  <a:pt x="60" y="240"/>
                </a:lnTo>
                <a:lnTo>
                  <a:pt x="60" y="240"/>
                </a:lnTo>
                <a:lnTo>
                  <a:pt x="60" y="240"/>
                </a:lnTo>
                <a:lnTo>
                  <a:pt x="66" y="240"/>
                </a:lnTo>
                <a:lnTo>
                  <a:pt x="66" y="240"/>
                </a:lnTo>
                <a:lnTo>
                  <a:pt x="66" y="240"/>
                </a:lnTo>
                <a:lnTo>
                  <a:pt x="66" y="240"/>
                </a:lnTo>
                <a:lnTo>
                  <a:pt x="72" y="240"/>
                </a:lnTo>
                <a:lnTo>
                  <a:pt x="72" y="240"/>
                </a:lnTo>
                <a:lnTo>
                  <a:pt x="72" y="240"/>
                </a:lnTo>
                <a:lnTo>
                  <a:pt x="72" y="240"/>
                </a:lnTo>
                <a:lnTo>
                  <a:pt x="78" y="240"/>
                </a:lnTo>
                <a:lnTo>
                  <a:pt x="78" y="240"/>
                </a:lnTo>
                <a:lnTo>
                  <a:pt x="78" y="240"/>
                </a:lnTo>
                <a:lnTo>
                  <a:pt x="78" y="240"/>
                </a:lnTo>
                <a:lnTo>
                  <a:pt x="84" y="240"/>
                </a:lnTo>
                <a:lnTo>
                  <a:pt x="84" y="240"/>
                </a:lnTo>
                <a:lnTo>
                  <a:pt x="84" y="240"/>
                </a:lnTo>
                <a:lnTo>
                  <a:pt x="84" y="240"/>
                </a:lnTo>
                <a:lnTo>
                  <a:pt x="90" y="240"/>
                </a:lnTo>
                <a:lnTo>
                  <a:pt x="90" y="240"/>
                </a:lnTo>
                <a:lnTo>
                  <a:pt x="90" y="240"/>
                </a:lnTo>
                <a:lnTo>
                  <a:pt x="90" y="240"/>
                </a:lnTo>
                <a:lnTo>
                  <a:pt x="96" y="240"/>
                </a:lnTo>
                <a:lnTo>
                  <a:pt x="96" y="240"/>
                </a:lnTo>
                <a:lnTo>
                  <a:pt x="96" y="240"/>
                </a:lnTo>
                <a:lnTo>
                  <a:pt x="96" y="240"/>
                </a:lnTo>
                <a:lnTo>
                  <a:pt x="102" y="240"/>
                </a:lnTo>
                <a:lnTo>
                  <a:pt x="102" y="240"/>
                </a:lnTo>
                <a:lnTo>
                  <a:pt x="102" y="240"/>
                </a:lnTo>
                <a:lnTo>
                  <a:pt x="102" y="240"/>
                </a:lnTo>
                <a:lnTo>
                  <a:pt x="108" y="240"/>
                </a:lnTo>
                <a:lnTo>
                  <a:pt x="108" y="240"/>
                </a:lnTo>
                <a:lnTo>
                  <a:pt x="108" y="240"/>
                </a:lnTo>
                <a:lnTo>
                  <a:pt x="108" y="240"/>
                </a:lnTo>
                <a:lnTo>
                  <a:pt x="114" y="240"/>
                </a:lnTo>
                <a:lnTo>
                  <a:pt x="114" y="240"/>
                </a:lnTo>
                <a:lnTo>
                  <a:pt x="114" y="240"/>
                </a:lnTo>
                <a:lnTo>
                  <a:pt x="114" y="240"/>
                </a:lnTo>
                <a:lnTo>
                  <a:pt x="120" y="240"/>
                </a:lnTo>
                <a:lnTo>
                  <a:pt x="120" y="240"/>
                </a:lnTo>
                <a:lnTo>
                  <a:pt x="120" y="240"/>
                </a:lnTo>
                <a:lnTo>
                  <a:pt x="120" y="240"/>
                </a:lnTo>
                <a:lnTo>
                  <a:pt x="126" y="240"/>
                </a:lnTo>
                <a:lnTo>
                  <a:pt x="126" y="240"/>
                </a:lnTo>
                <a:lnTo>
                  <a:pt x="126" y="240"/>
                </a:lnTo>
                <a:lnTo>
                  <a:pt x="126" y="240"/>
                </a:lnTo>
                <a:lnTo>
                  <a:pt x="132" y="240"/>
                </a:lnTo>
                <a:lnTo>
                  <a:pt x="132" y="240"/>
                </a:lnTo>
                <a:lnTo>
                  <a:pt x="132" y="240"/>
                </a:lnTo>
                <a:lnTo>
                  <a:pt x="132" y="240"/>
                </a:lnTo>
                <a:lnTo>
                  <a:pt x="138" y="240"/>
                </a:lnTo>
                <a:lnTo>
                  <a:pt x="138" y="240"/>
                </a:lnTo>
                <a:lnTo>
                  <a:pt x="138" y="240"/>
                </a:lnTo>
                <a:lnTo>
                  <a:pt x="138" y="240"/>
                </a:lnTo>
                <a:lnTo>
                  <a:pt x="144" y="240"/>
                </a:lnTo>
                <a:lnTo>
                  <a:pt x="144" y="240"/>
                </a:lnTo>
                <a:lnTo>
                  <a:pt x="144" y="240"/>
                </a:lnTo>
                <a:lnTo>
                  <a:pt x="144" y="240"/>
                </a:lnTo>
                <a:lnTo>
                  <a:pt x="150" y="240"/>
                </a:lnTo>
                <a:lnTo>
                  <a:pt x="150" y="240"/>
                </a:lnTo>
                <a:lnTo>
                  <a:pt x="150" y="240"/>
                </a:lnTo>
                <a:lnTo>
                  <a:pt x="150" y="240"/>
                </a:lnTo>
                <a:lnTo>
                  <a:pt x="156" y="240"/>
                </a:lnTo>
                <a:lnTo>
                  <a:pt x="156" y="240"/>
                </a:lnTo>
                <a:lnTo>
                  <a:pt x="156" y="240"/>
                </a:lnTo>
                <a:lnTo>
                  <a:pt x="156" y="240"/>
                </a:lnTo>
                <a:lnTo>
                  <a:pt x="162" y="240"/>
                </a:lnTo>
                <a:lnTo>
                  <a:pt x="162" y="240"/>
                </a:lnTo>
                <a:lnTo>
                  <a:pt x="162" y="240"/>
                </a:lnTo>
                <a:lnTo>
                  <a:pt x="162" y="240"/>
                </a:lnTo>
                <a:lnTo>
                  <a:pt x="168" y="240"/>
                </a:lnTo>
                <a:lnTo>
                  <a:pt x="168" y="240"/>
                </a:lnTo>
                <a:lnTo>
                  <a:pt x="168" y="240"/>
                </a:lnTo>
                <a:lnTo>
                  <a:pt x="168" y="240"/>
                </a:lnTo>
                <a:lnTo>
                  <a:pt x="174" y="240"/>
                </a:lnTo>
                <a:lnTo>
                  <a:pt x="174" y="240"/>
                </a:lnTo>
                <a:lnTo>
                  <a:pt x="174" y="240"/>
                </a:lnTo>
                <a:lnTo>
                  <a:pt x="174" y="240"/>
                </a:lnTo>
                <a:lnTo>
                  <a:pt x="180" y="240"/>
                </a:lnTo>
                <a:lnTo>
                  <a:pt x="180" y="240"/>
                </a:lnTo>
                <a:lnTo>
                  <a:pt x="180" y="240"/>
                </a:lnTo>
                <a:lnTo>
                  <a:pt x="180" y="240"/>
                </a:lnTo>
                <a:lnTo>
                  <a:pt x="186" y="240"/>
                </a:lnTo>
                <a:lnTo>
                  <a:pt x="186" y="240"/>
                </a:lnTo>
                <a:lnTo>
                  <a:pt x="186" y="240"/>
                </a:lnTo>
                <a:lnTo>
                  <a:pt x="186" y="240"/>
                </a:lnTo>
                <a:lnTo>
                  <a:pt x="192" y="240"/>
                </a:lnTo>
                <a:lnTo>
                  <a:pt x="192" y="240"/>
                </a:lnTo>
                <a:lnTo>
                  <a:pt x="192" y="240"/>
                </a:lnTo>
                <a:lnTo>
                  <a:pt x="192" y="240"/>
                </a:lnTo>
                <a:lnTo>
                  <a:pt x="198" y="240"/>
                </a:lnTo>
                <a:lnTo>
                  <a:pt x="198" y="240"/>
                </a:lnTo>
                <a:lnTo>
                  <a:pt x="198" y="240"/>
                </a:lnTo>
                <a:lnTo>
                  <a:pt x="198" y="240"/>
                </a:lnTo>
                <a:lnTo>
                  <a:pt x="204" y="240"/>
                </a:lnTo>
                <a:lnTo>
                  <a:pt x="204" y="240"/>
                </a:lnTo>
                <a:lnTo>
                  <a:pt x="204" y="240"/>
                </a:lnTo>
                <a:lnTo>
                  <a:pt x="204" y="240"/>
                </a:lnTo>
                <a:lnTo>
                  <a:pt x="210" y="240"/>
                </a:lnTo>
                <a:lnTo>
                  <a:pt x="210" y="240"/>
                </a:lnTo>
                <a:lnTo>
                  <a:pt x="210" y="234"/>
                </a:lnTo>
                <a:lnTo>
                  <a:pt x="210" y="234"/>
                </a:lnTo>
                <a:lnTo>
                  <a:pt x="216" y="234"/>
                </a:lnTo>
                <a:lnTo>
                  <a:pt x="216" y="240"/>
                </a:lnTo>
                <a:lnTo>
                  <a:pt x="216" y="234"/>
                </a:lnTo>
                <a:lnTo>
                  <a:pt x="216" y="240"/>
                </a:lnTo>
                <a:lnTo>
                  <a:pt x="222" y="240"/>
                </a:lnTo>
                <a:lnTo>
                  <a:pt x="222" y="240"/>
                </a:lnTo>
                <a:lnTo>
                  <a:pt x="222" y="240"/>
                </a:lnTo>
                <a:lnTo>
                  <a:pt x="222" y="240"/>
                </a:lnTo>
                <a:lnTo>
                  <a:pt x="228" y="240"/>
                </a:lnTo>
                <a:lnTo>
                  <a:pt x="228" y="240"/>
                </a:lnTo>
                <a:lnTo>
                  <a:pt x="228" y="240"/>
                </a:lnTo>
                <a:lnTo>
                  <a:pt x="228" y="240"/>
                </a:lnTo>
                <a:lnTo>
                  <a:pt x="234" y="240"/>
                </a:lnTo>
                <a:lnTo>
                  <a:pt x="234" y="240"/>
                </a:lnTo>
                <a:lnTo>
                  <a:pt x="234" y="240"/>
                </a:lnTo>
                <a:lnTo>
                  <a:pt x="234" y="240"/>
                </a:lnTo>
                <a:lnTo>
                  <a:pt x="240" y="240"/>
                </a:lnTo>
                <a:lnTo>
                  <a:pt x="240" y="240"/>
                </a:lnTo>
                <a:lnTo>
                  <a:pt x="240" y="240"/>
                </a:lnTo>
                <a:lnTo>
                  <a:pt x="240" y="240"/>
                </a:lnTo>
                <a:lnTo>
                  <a:pt x="246" y="240"/>
                </a:lnTo>
                <a:lnTo>
                  <a:pt x="246" y="240"/>
                </a:lnTo>
                <a:lnTo>
                  <a:pt x="246" y="240"/>
                </a:lnTo>
                <a:lnTo>
                  <a:pt x="246" y="240"/>
                </a:lnTo>
                <a:lnTo>
                  <a:pt x="252" y="240"/>
                </a:lnTo>
                <a:lnTo>
                  <a:pt x="252" y="240"/>
                </a:lnTo>
                <a:lnTo>
                  <a:pt x="252" y="240"/>
                </a:lnTo>
                <a:lnTo>
                  <a:pt x="252" y="240"/>
                </a:lnTo>
                <a:lnTo>
                  <a:pt x="258" y="240"/>
                </a:lnTo>
                <a:lnTo>
                  <a:pt x="258" y="240"/>
                </a:lnTo>
                <a:lnTo>
                  <a:pt x="258" y="240"/>
                </a:lnTo>
                <a:lnTo>
                  <a:pt x="258" y="240"/>
                </a:lnTo>
                <a:lnTo>
                  <a:pt x="264" y="240"/>
                </a:lnTo>
                <a:lnTo>
                  <a:pt x="264" y="240"/>
                </a:lnTo>
                <a:lnTo>
                  <a:pt x="264" y="240"/>
                </a:lnTo>
                <a:lnTo>
                  <a:pt x="264" y="240"/>
                </a:lnTo>
                <a:lnTo>
                  <a:pt x="270" y="240"/>
                </a:lnTo>
                <a:lnTo>
                  <a:pt x="270" y="240"/>
                </a:lnTo>
                <a:lnTo>
                  <a:pt x="270" y="240"/>
                </a:lnTo>
                <a:lnTo>
                  <a:pt x="270" y="240"/>
                </a:lnTo>
                <a:lnTo>
                  <a:pt x="276" y="240"/>
                </a:lnTo>
                <a:lnTo>
                  <a:pt x="276" y="240"/>
                </a:lnTo>
                <a:lnTo>
                  <a:pt x="276" y="240"/>
                </a:lnTo>
                <a:lnTo>
                  <a:pt x="276" y="240"/>
                </a:lnTo>
                <a:lnTo>
                  <a:pt x="282" y="240"/>
                </a:lnTo>
                <a:lnTo>
                  <a:pt x="282" y="240"/>
                </a:lnTo>
                <a:lnTo>
                  <a:pt x="282" y="240"/>
                </a:lnTo>
                <a:lnTo>
                  <a:pt x="282" y="240"/>
                </a:lnTo>
                <a:lnTo>
                  <a:pt x="288" y="240"/>
                </a:lnTo>
                <a:lnTo>
                  <a:pt x="288" y="240"/>
                </a:lnTo>
                <a:lnTo>
                  <a:pt x="288" y="240"/>
                </a:lnTo>
                <a:lnTo>
                  <a:pt x="288" y="240"/>
                </a:lnTo>
                <a:lnTo>
                  <a:pt x="294" y="240"/>
                </a:lnTo>
                <a:lnTo>
                  <a:pt x="294" y="240"/>
                </a:lnTo>
                <a:lnTo>
                  <a:pt x="294" y="240"/>
                </a:lnTo>
                <a:lnTo>
                  <a:pt x="294" y="240"/>
                </a:lnTo>
                <a:lnTo>
                  <a:pt x="300" y="240"/>
                </a:lnTo>
                <a:lnTo>
                  <a:pt x="300" y="240"/>
                </a:lnTo>
                <a:lnTo>
                  <a:pt x="300" y="240"/>
                </a:lnTo>
                <a:lnTo>
                  <a:pt x="300" y="240"/>
                </a:lnTo>
                <a:lnTo>
                  <a:pt x="306" y="240"/>
                </a:lnTo>
                <a:lnTo>
                  <a:pt x="306" y="240"/>
                </a:lnTo>
                <a:lnTo>
                  <a:pt x="306" y="240"/>
                </a:lnTo>
                <a:lnTo>
                  <a:pt x="306" y="240"/>
                </a:lnTo>
                <a:lnTo>
                  <a:pt x="312" y="240"/>
                </a:lnTo>
                <a:lnTo>
                  <a:pt x="312" y="240"/>
                </a:lnTo>
                <a:lnTo>
                  <a:pt x="312" y="240"/>
                </a:lnTo>
                <a:lnTo>
                  <a:pt x="312" y="240"/>
                </a:lnTo>
                <a:lnTo>
                  <a:pt x="318" y="240"/>
                </a:lnTo>
                <a:lnTo>
                  <a:pt x="318" y="240"/>
                </a:lnTo>
                <a:lnTo>
                  <a:pt x="318" y="240"/>
                </a:lnTo>
                <a:lnTo>
                  <a:pt x="318" y="240"/>
                </a:lnTo>
                <a:lnTo>
                  <a:pt x="324" y="240"/>
                </a:lnTo>
                <a:lnTo>
                  <a:pt x="324" y="240"/>
                </a:lnTo>
                <a:lnTo>
                  <a:pt x="324" y="240"/>
                </a:lnTo>
                <a:lnTo>
                  <a:pt x="324" y="240"/>
                </a:lnTo>
                <a:lnTo>
                  <a:pt x="330" y="240"/>
                </a:lnTo>
                <a:lnTo>
                  <a:pt x="330" y="240"/>
                </a:lnTo>
                <a:lnTo>
                  <a:pt x="330" y="240"/>
                </a:lnTo>
                <a:lnTo>
                  <a:pt x="330" y="240"/>
                </a:lnTo>
                <a:lnTo>
                  <a:pt x="336" y="240"/>
                </a:lnTo>
                <a:lnTo>
                  <a:pt x="336" y="240"/>
                </a:lnTo>
                <a:lnTo>
                  <a:pt x="336" y="240"/>
                </a:lnTo>
                <a:lnTo>
                  <a:pt x="336" y="240"/>
                </a:lnTo>
                <a:lnTo>
                  <a:pt x="342" y="240"/>
                </a:lnTo>
                <a:lnTo>
                  <a:pt x="342" y="240"/>
                </a:lnTo>
                <a:lnTo>
                  <a:pt x="342" y="240"/>
                </a:lnTo>
                <a:lnTo>
                  <a:pt x="342" y="240"/>
                </a:lnTo>
                <a:lnTo>
                  <a:pt x="348" y="240"/>
                </a:lnTo>
                <a:lnTo>
                  <a:pt x="348" y="240"/>
                </a:lnTo>
                <a:lnTo>
                  <a:pt x="348" y="240"/>
                </a:lnTo>
                <a:lnTo>
                  <a:pt x="348" y="240"/>
                </a:lnTo>
                <a:lnTo>
                  <a:pt x="354" y="240"/>
                </a:lnTo>
                <a:lnTo>
                  <a:pt x="354" y="240"/>
                </a:lnTo>
                <a:lnTo>
                  <a:pt x="354" y="240"/>
                </a:lnTo>
                <a:lnTo>
                  <a:pt x="354" y="240"/>
                </a:lnTo>
                <a:lnTo>
                  <a:pt x="360" y="240"/>
                </a:lnTo>
                <a:lnTo>
                  <a:pt x="360" y="240"/>
                </a:lnTo>
                <a:lnTo>
                  <a:pt x="360" y="240"/>
                </a:lnTo>
                <a:lnTo>
                  <a:pt x="360" y="240"/>
                </a:lnTo>
                <a:lnTo>
                  <a:pt x="366" y="240"/>
                </a:lnTo>
                <a:lnTo>
                  <a:pt x="366" y="240"/>
                </a:lnTo>
                <a:lnTo>
                  <a:pt x="366" y="240"/>
                </a:lnTo>
                <a:lnTo>
                  <a:pt x="366" y="240"/>
                </a:lnTo>
                <a:lnTo>
                  <a:pt x="372" y="240"/>
                </a:lnTo>
                <a:lnTo>
                  <a:pt x="372" y="240"/>
                </a:lnTo>
                <a:lnTo>
                  <a:pt x="372" y="240"/>
                </a:lnTo>
                <a:lnTo>
                  <a:pt x="372" y="240"/>
                </a:lnTo>
                <a:lnTo>
                  <a:pt x="378" y="240"/>
                </a:lnTo>
                <a:lnTo>
                  <a:pt x="378" y="240"/>
                </a:lnTo>
                <a:lnTo>
                  <a:pt x="378" y="240"/>
                </a:lnTo>
                <a:lnTo>
                  <a:pt x="378" y="240"/>
                </a:lnTo>
                <a:lnTo>
                  <a:pt x="384" y="240"/>
                </a:lnTo>
                <a:lnTo>
                  <a:pt x="384" y="240"/>
                </a:lnTo>
                <a:lnTo>
                  <a:pt x="384" y="240"/>
                </a:lnTo>
                <a:lnTo>
                  <a:pt x="384" y="240"/>
                </a:lnTo>
                <a:lnTo>
                  <a:pt x="390" y="240"/>
                </a:lnTo>
                <a:lnTo>
                  <a:pt x="390" y="240"/>
                </a:lnTo>
                <a:lnTo>
                  <a:pt x="390" y="240"/>
                </a:lnTo>
                <a:lnTo>
                  <a:pt x="390" y="240"/>
                </a:lnTo>
                <a:lnTo>
                  <a:pt x="396" y="240"/>
                </a:lnTo>
                <a:lnTo>
                  <a:pt x="396" y="240"/>
                </a:lnTo>
                <a:lnTo>
                  <a:pt x="396" y="240"/>
                </a:lnTo>
                <a:lnTo>
                  <a:pt x="396" y="240"/>
                </a:lnTo>
                <a:lnTo>
                  <a:pt x="402" y="240"/>
                </a:lnTo>
                <a:lnTo>
                  <a:pt x="402" y="240"/>
                </a:lnTo>
                <a:lnTo>
                  <a:pt x="402" y="240"/>
                </a:lnTo>
                <a:lnTo>
                  <a:pt x="402" y="240"/>
                </a:lnTo>
                <a:lnTo>
                  <a:pt x="408" y="240"/>
                </a:lnTo>
                <a:lnTo>
                  <a:pt x="408" y="240"/>
                </a:lnTo>
                <a:lnTo>
                  <a:pt x="408" y="240"/>
                </a:lnTo>
                <a:lnTo>
                  <a:pt x="408" y="240"/>
                </a:lnTo>
                <a:lnTo>
                  <a:pt x="414" y="240"/>
                </a:lnTo>
                <a:lnTo>
                  <a:pt x="414" y="240"/>
                </a:lnTo>
                <a:lnTo>
                  <a:pt x="414" y="240"/>
                </a:lnTo>
                <a:lnTo>
                  <a:pt x="414" y="240"/>
                </a:lnTo>
                <a:lnTo>
                  <a:pt x="420" y="240"/>
                </a:lnTo>
                <a:lnTo>
                  <a:pt x="420" y="240"/>
                </a:lnTo>
                <a:lnTo>
                  <a:pt x="420" y="240"/>
                </a:lnTo>
                <a:lnTo>
                  <a:pt x="420" y="240"/>
                </a:lnTo>
                <a:lnTo>
                  <a:pt x="426" y="240"/>
                </a:lnTo>
                <a:lnTo>
                  <a:pt x="426" y="240"/>
                </a:lnTo>
                <a:lnTo>
                  <a:pt x="426" y="240"/>
                </a:lnTo>
                <a:lnTo>
                  <a:pt x="426" y="240"/>
                </a:lnTo>
                <a:lnTo>
                  <a:pt x="432" y="240"/>
                </a:lnTo>
                <a:lnTo>
                  <a:pt x="432" y="240"/>
                </a:lnTo>
                <a:lnTo>
                  <a:pt x="432" y="240"/>
                </a:lnTo>
                <a:lnTo>
                  <a:pt x="432" y="240"/>
                </a:lnTo>
                <a:lnTo>
                  <a:pt x="438" y="240"/>
                </a:lnTo>
                <a:lnTo>
                  <a:pt x="438" y="240"/>
                </a:lnTo>
                <a:lnTo>
                  <a:pt x="438" y="240"/>
                </a:lnTo>
                <a:lnTo>
                  <a:pt x="438" y="240"/>
                </a:lnTo>
                <a:lnTo>
                  <a:pt x="444" y="240"/>
                </a:lnTo>
                <a:lnTo>
                  <a:pt x="444" y="240"/>
                </a:lnTo>
                <a:lnTo>
                  <a:pt x="444" y="240"/>
                </a:lnTo>
                <a:lnTo>
                  <a:pt x="444" y="240"/>
                </a:lnTo>
                <a:lnTo>
                  <a:pt x="450" y="240"/>
                </a:lnTo>
                <a:lnTo>
                  <a:pt x="450" y="240"/>
                </a:lnTo>
                <a:lnTo>
                  <a:pt x="450" y="240"/>
                </a:lnTo>
                <a:lnTo>
                  <a:pt x="450" y="240"/>
                </a:lnTo>
                <a:lnTo>
                  <a:pt x="456" y="240"/>
                </a:lnTo>
                <a:lnTo>
                  <a:pt x="456" y="240"/>
                </a:lnTo>
                <a:lnTo>
                  <a:pt x="456" y="240"/>
                </a:lnTo>
                <a:lnTo>
                  <a:pt x="456" y="240"/>
                </a:lnTo>
                <a:lnTo>
                  <a:pt x="462" y="240"/>
                </a:lnTo>
                <a:lnTo>
                  <a:pt x="462" y="240"/>
                </a:lnTo>
                <a:lnTo>
                  <a:pt x="462" y="240"/>
                </a:lnTo>
                <a:lnTo>
                  <a:pt x="462" y="240"/>
                </a:lnTo>
                <a:lnTo>
                  <a:pt x="468" y="240"/>
                </a:lnTo>
                <a:lnTo>
                  <a:pt x="468" y="240"/>
                </a:lnTo>
                <a:lnTo>
                  <a:pt x="468" y="240"/>
                </a:lnTo>
                <a:lnTo>
                  <a:pt x="468" y="240"/>
                </a:lnTo>
                <a:lnTo>
                  <a:pt x="474" y="240"/>
                </a:lnTo>
                <a:lnTo>
                  <a:pt x="474" y="240"/>
                </a:lnTo>
                <a:lnTo>
                  <a:pt x="474" y="240"/>
                </a:lnTo>
                <a:lnTo>
                  <a:pt x="474" y="240"/>
                </a:lnTo>
                <a:lnTo>
                  <a:pt x="480" y="240"/>
                </a:lnTo>
                <a:lnTo>
                  <a:pt x="480" y="240"/>
                </a:lnTo>
                <a:lnTo>
                  <a:pt x="480" y="240"/>
                </a:lnTo>
                <a:lnTo>
                  <a:pt x="480" y="240"/>
                </a:lnTo>
                <a:lnTo>
                  <a:pt x="486" y="240"/>
                </a:lnTo>
                <a:lnTo>
                  <a:pt x="486" y="240"/>
                </a:lnTo>
                <a:lnTo>
                  <a:pt x="486" y="240"/>
                </a:lnTo>
                <a:lnTo>
                  <a:pt x="486" y="240"/>
                </a:lnTo>
                <a:lnTo>
                  <a:pt x="492" y="240"/>
                </a:lnTo>
                <a:lnTo>
                  <a:pt x="492" y="240"/>
                </a:lnTo>
                <a:lnTo>
                  <a:pt x="492" y="240"/>
                </a:lnTo>
                <a:lnTo>
                  <a:pt x="492" y="240"/>
                </a:lnTo>
                <a:lnTo>
                  <a:pt x="498" y="240"/>
                </a:lnTo>
                <a:lnTo>
                  <a:pt x="498" y="240"/>
                </a:lnTo>
                <a:lnTo>
                  <a:pt x="498" y="240"/>
                </a:lnTo>
                <a:lnTo>
                  <a:pt x="498" y="240"/>
                </a:lnTo>
                <a:lnTo>
                  <a:pt x="504" y="240"/>
                </a:lnTo>
                <a:lnTo>
                  <a:pt x="504" y="240"/>
                </a:lnTo>
                <a:lnTo>
                  <a:pt x="504" y="240"/>
                </a:lnTo>
                <a:lnTo>
                  <a:pt x="504" y="240"/>
                </a:lnTo>
                <a:lnTo>
                  <a:pt x="510" y="240"/>
                </a:lnTo>
                <a:lnTo>
                  <a:pt x="510" y="240"/>
                </a:lnTo>
                <a:lnTo>
                  <a:pt x="510" y="240"/>
                </a:lnTo>
                <a:lnTo>
                  <a:pt x="510" y="240"/>
                </a:lnTo>
                <a:lnTo>
                  <a:pt x="516" y="240"/>
                </a:lnTo>
                <a:lnTo>
                  <a:pt x="516" y="240"/>
                </a:lnTo>
                <a:lnTo>
                  <a:pt x="516" y="240"/>
                </a:lnTo>
                <a:lnTo>
                  <a:pt x="516" y="240"/>
                </a:lnTo>
                <a:lnTo>
                  <a:pt x="522" y="240"/>
                </a:lnTo>
                <a:lnTo>
                  <a:pt x="522" y="240"/>
                </a:lnTo>
                <a:lnTo>
                  <a:pt x="522" y="240"/>
                </a:lnTo>
                <a:lnTo>
                  <a:pt x="522" y="240"/>
                </a:lnTo>
                <a:lnTo>
                  <a:pt x="528" y="240"/>
                </a:lnTo>
                <a:lnTo>
                  <a:pt x="528" y="240"/>
                </a:lnTo>
                <a:lnTo>
                  <a:pt x="528" y="240"/>
                </a:lnTo>
                <a:lnTo>
                  <a:pt x="528" y="240"/>
                </a:lnTo>
                <a:lnTo>
                  <a:pt x="534" y="240"/>
                </a:lnTo>
                <a:lnTo>
                  <a:pt x="534" y="240"/>
                </a:lnTo>
                <a:lnTo>
                  <a:pt x="534" y="240"/>
                </a:lnTo>
                <a:lnTo>
                  <a:pt x="534" y="240"/>
                </a:lnTo>
                <a:lnTo>
                  <a:pt x="540" y="240"/>
                </a:lnTo>
                <a:lnTo>
                  <a:pt x="540" y="240"/>
                </a:lnTo>
                <a:lnTo>
                  <a:pt x="540" y="240"/>
                </a:lnTo>
                <a:lnTo>
                  <a:pt x="540" y="240"/>
                </a:lnTo>
                <a:lnTo>
                  <a:pt x="546" y="240"/>
                </a:lnTo>
                <a:lnTo>
                  <a:pt x="546" y="240"/>
                </a:lnTo>
                <a:lnTo>
                  <a:pt x="546" y="240"/>
                </a:lnTo>
                <a:lnTo>
                  <a:pt x="546" y="240"/>
                </a:lnTo>
                <a:lnTo>
                  <a:pt x="552" y="240"/>
                </a:lnTo>
                <a:lnTo>
                  <a:pt x="552" y="240"/>
                </a:lnTo>
                <a:lnTo>
                  <a:pt x="552" y="240"/>
                </a:lnTo>
                <a:lnTo>
                  <a:pt x="552" y="240"/>
                </a:lnTo>
                <a:lnTo>
                  <a:pt x="558" y="240"/>
                </a:lnTo>
                <a:lnTo>
                  <a:pt x="558" y="240"/>
                </a:lnTo>
                <a:lnTo>
                  <a:pt x="558" y="240"/>
                </a:lnTo>
                <a:lnTo>
                  <a:pt x="558" y="240"/>
                </a:lnTo>
                <a:lnTo>
                  <a:pt x="564" y="240"/>
                </a:lnTo>
                <a:lnTo>
                  <a:pt x="564" y="240"/>
                </a:lnTo>
                <a:lnTo>
                  <a:pt x="564" y="240"/>
                </a:lnTo>
                <a:lnTo>
                  <a:pt x="564" y="240"/>
                </a:lnTo>
                <a:lnTo>
                  <a:pt x="570" y="240"/>
                </a:lnTo>
                <a:lnTo>
                  <a:pt x="570" y="240"/>
                </a:lnTo>
                <a:lnTo>
                  <a:pt x="570" y="240"/>
                </a:lnTo>
                <a:lnTo>
                  <a:pt x="570" y="240"/>
                </a:lnTo>
                <a:lnTo>
                  <a:pt x="576" y="240"/>
                </a:lnTo>
                <a:lnTo>
                  <a:pt x="576" y="240"/>
                </a:lnTo>
                <a:lnTo>
                  <a:pt x="576" y="240"/>
                </a:lnTo>
                <a:lnTo>
                  <a:pt x="576" y="240"/>
                </a:lnTo>
                <a:lnTo>
                  <a:pt x="582" y="240"/>
                </a:lnTo>
                <a:lnTo>
                  <a:pt x="582" y="240"/>
                </a:lnTo>
                <a:lnTo>
                  <a:pt x="582" y="240"/>
                </a:lnTo>
                <a:lnTo>
                  <a:pt x="582" y="240"/>
                </a:lnTo>
                <a:lnTo>
                  <a:pt x="588" y="240"/>
                </a:lnTo>
                <a:lnTo>
                  <a:pt x="588" y="240"/>
                </a:lnTo>
                <a:lnTo>
                  <a:pt x="588" y="234"/>
                </a:lnTo>
                <a:lnTo>
                  <a:pt x="588" y="240"/>
                </a:lnTo>
                <a:lnTo>
                  <a:pt x="594" y="240"/>
                </a:lnTo>
                <a:lnTo>
                  <a:pt x="594" y="240"/>
                </a:lnTo>
                <a:lnTo>
                  <a:pt x="594" y="240"/>
                </a:lnTo>
                <a:lnTo>
                  <a:pt x="594" y="240"/>
                </a:lnTo>
                <a:lnTo>
                  <a:pt x="600" y="240"/>
                </a:lnTo>
                <a:lnTo>
                  <a:pt x="600" y="240"/>
                </a:lnTo>
                <a:lnTo>
                  <a:pt x="600" y="240"/>
                </a:lnTo>
                <a:lnTo>
                  <a:pt x="600" y="240"/>
                </a:lnTo>
                <a:lnTo>
                  <a:pt x="606" y="240"/>
                </a:lnTo>
                <a:lnTo>
                  <a:pt x="606" y="240"/>
                </a:lnTo>
                <a:lnTo>
                  <a:pt x="606" y="240"/>
                </a:lnTo>
                <a:lnTo>
                  <a:pt x="606" y="240"/>
                </a:lnTo>
                <a:lnTo>
                  <a:pt x="612" y="240"/>
                </a:lnTo>
                <a:lnTo>
                  <a:pt x="612" y="240"/>
                </a:lnTo>
                <a:lnTo>
                  <a:pt x="612" y="240"/>
                </a:lnTo>
                <a:lnTo>
                  <a:pt x="612" y="240"/>
                </a:lnTo>
                <a:lnTo>
                  <a:pt x="618" y="240"/>
                </a:lnTo>
                <a:lnTo>
                  <a:pt x="618" y="240"/>
                </a:lnTo>
                <a:lnTo>
                  <a:pt x="618" y="240"/>
                </a:lnTo>
                <a:lnTo>
                  <a:pt x="618" y="240"/>
                </a:lnTo>
                <a:lnTo>
                  <a:pt x="624" y="240"/>
                </a:lnTo>
                <a:lnTo>
                  <a:pt x="624" y="240"/>
                </a:lnTo>
                <a:lnTo>
                  <a:pt x="624" y="240"/>
                </a:lnTo>
                <a:lnTo>
                  <a:pt x="624" y="240"/>
                </a:lnTo>
                <a:lnTo>
                  <a:pt x="630" y="240"/>
                </a:lnTo>
                <a:lnTo>
                  <a:pt x="630" y="240"/>
                </a:lnTo>
                <a:lnTo>
                  <a:pt x="630" y="240"/>
                </a:lnTo>
                <a:lnTo>
                  <a:pt x="630" y="240"/>
                </a:lnTo>
                <a:lnTo>
                  <a:pt x="636" y="240"/>
                </a:lnTo>
                <a:lnTo>
                  <a:pt x="636" y="240"/>
                </a:lnTo>
                <a:lnTo>
                  <a:pt x="636" y="240"/>
                </a:lnTo>
                <a:lnTo>
                  <a:pt x="636" y="240"/>
                </a:lnTo>
                <a:lnTo>
                  <a:pt x="642" y="240"/>
                </a:lnTo>
                <a:lnTo>
                  <a:pt x="642" y="240"/>
                </a:lnTo>
                <a:lnTo>
                  <a:pt x="642" y="240"/>
                </a:lnTo>
                <a:lnTo>
                  <a:pt x="642" y="240"/>
                </a:lnTo>
                <a:lnTo>
                  <a:pt x="648" y="240"/>
                </a:lnTo>
                <a:lnTo>
                  <a:pt x="648" y="240"/>
                </a:lnTo>
                <a:lnTo>
                  <a:pt x="648" y="240"/>
                </a:lnTo>
                <a:lnTo>
                  <a:pt x="648" y="240"/>
                </a:lnTo>
                <a:lnTo>
                  <a:pt x="654" y="240"/>
                </a:lnTo>
                <a:lnTo>
                  <a:pt x="654" y="240"/>
                </a:lnTo>
                <a:lnTo>
                  <a:pt x="654" y="240"/>
                </a:lnTo>
                <a:lnTo>
                  <a:pt x="654" y="240"/>
                </a:lnTo>
                <a:lnTo>
                  <a:pt x="660" y="240"/>
                </a:lnTo>
                <a:lnTo>
                  <a:pt x="660" y="240"/>
                </a:lnTo>
                <a:lnTo>
                  <a:pt x="660" y="240"/>
                </a:lnTo>
                <a:lnTo>
                  <a:pt x="660" y="240"/>
                </a:lnTo>
                <a:lnTo>
                  <a:pt x="666" y="240"/>
                </a:lnTo>
                <a:lnTo>
                  <a:pt x="666" y="240"/>
                </a:lnTo>
                <a:lnTo>
                  <a:pt x="666" y="240"/>
                </a:lnTo>
                <a:lnTo>
                  <a:pt x="666" y="240"/>
                </a:lnTo>
                <a:lnTo>
                  <a:pt x="672" y="240"/>
                </a:lnTo>
                <a:lnTo>
                  <a:pt x="672" y="240"/>
                </a:lnTo>
                <a:lnTo>
                  <a:pt x="672" y="240"/>
                </a:lnTo>
                <a:lnTo>
                  <a:pt x="672" y="240"/>
                </a:lnTo>
                <a:lnTo>
                  <a:pt x="678" y="240"/>
                </a:lnTo>
                <a:lnTo>
                  <a:pt x="678" y="240"/>
                </a:lnTo>
                <a:lnTo>
                  <a:pt x="678" y="240"/>
                </a:lnTo>
                <a:lnTo>
                  <a:pt x="678" y="240"/>
                </a:lnTo>
                <a:lnTo>
                  <a:pt x="684" y="240"/>
                </a:lnTo>
                <a:lnTo>
                  <a:pt x="684" y="240"/>
                </a:lnTo>
                <a:lnTo>
                  <a:pt x="684" y="240"/>
                </a:lnTo>
                <a:lnTo>
                  <a:pt x="684" y="240"/>
                </a:lnTo>
                <a:lnTo>
                  <a:pt x="690" y="240"/>
                </a:lnTo>
                <a:lnTo>
                  <a:pt x="690" y="240"/>
                </a:lnTo>
                <a:lnTo>
                  <a:pt x="690" y="240"/>
                </a:lnTo>
                <a:lnTo>
                  <a:pt x="690" y="240"/>
                </a:lnTo>
                <a:lnTo>
                  <a:pt x="696" y="240"/>
                </a:lnTo>
                <a:lnTo>
                  <a:pt x="696" y="240"/>
                </a:lnTo>
                <a:lnTo>
                  <a:pt x="696" y="240"/>
                </a:lnTo>
                <a:lnTo>
                  <a:pt x="696" y="240"/>
                </a:lnTo>
                <a:lnTo>
                  <a:pt x="702" y="240"/>
                </a:lnTo>
                <a:lnTo>
                  <a:pt x="702" y="240"/>
                </a:lnTo>
                <a:lnTo>
                  <a:pt x="702" y="240"/>
                </a:lnTo>
                <a:lnTo>
                  <a:pt x="702" y="240"/>
                </a:lnTo>
                <a:lnTo>
                  <a:pt x="708" y="240"/>
                </a:lnTo>
                <a:lnTo>
                  <a:pt x="708" y="240"/>
                </a:lnTo>
                <a:lnTo>
                  <a:pt x="708" y="240"/>
                </a:lnTo>
                <a:lnTo>
                  <a:pt x="708" y="240"/>
                </a:lnTo>
                <a:lnTo>
                  <a:pt x="714" y="240"/>
                </a:lnTo>
                <a:lnTo>
                  <a:pt x="714" y="240"/>
                </a:lnTo>
                <a:lnTo>
                  <a:pt x="714" y="240"/>
                </a:lnTo>
                <a:lnTo>
                  <a:pt x="714" y="240"/>
                </a:lnTo>
                <a:lnTo>
                  <a:pt x="720" y="240"/>
                </a:lnTo>
                <a:lnTo>
                  <a:pt x="720" y="240"/>
                </a:lnTo>
                <a:lnTo>
                  <a:pt x="720" y="240"/>
                </a:lnTo>
                <a:lnTo>
                  <a:pt x="720" y="240"/>
                </a:lnTo>
                <a:lnTo>
                  <a:pt x="726" y="240"/>
                </a:lnTo>
                <a:lnTo>
                  <a:pt x="726" y="240"/>
                </a:lnTo>
                <a:lnTo>
                  <a:pt x="726" y="240"/>
                </a:lnTo>
                <a:lnTo>
                  <a:pt x="726" y="240"/>
                </a:lnTo>
                <a:lnTo>
                  <a:pt x="732" y="240"/>
                </a:lnTo>
                <a:lnTo>
                  <a:pt x="732" y="240"/>
                </a:lnTo>
                <a:lnTo>
                  <a:pt x="732" y="240"/>
                </a:lnTo>
                <a:lnTo>
                  <a:pt x="732" y="240"/>
                </a:lnTo>
                <a:lnTo>
                  <a:pt x="738" y="240"/>
                </a:lnTo>
                <a:lnTo>
                  <a:pt x="738" y="240"/>
                </a:lnTo>
                <a:lnTo>
                  <a:pt x="738" y="240"/>
                </a:lnTo>
                <a:lnTo>
                  <a:pt x="738" y="240"/>
                </a:lnTo>
                <a:lnTo>
                  <a:pt x="744" y="240"/>
                </a:lnTo>
                <a:lnTo>
                  <a:pt x="744" y="240"/>
                </a:lnTo>
                <a:lnTo>
                  <a:pt x="744" y="240"/>
                </a:lnTo>
                <a:lnTo>
                  <a:pt x="744" y="240"/>
                </a:lnTo>
                <a:lnTo>
                  <a:pt x="750" y="240"/>
                </a:lnTo>
                <a:lnTo>
                  <a:pt x="750" y="240"/>
                </a:lnTo>
                <a:lnTo>
                  <a:pt x="750" y="240"/>
                </a:lnTo>
                <a:lnTo>
                  <a:pt x="750" y="240"/>
                </a:lnTo>
                <a:lnTo>
                  <a:pt x="756" y="240"/>
                </a:lnTo>
                <a:lnTo>
                  <a:pt x="756" y="240"/>
                </a:lnTo>
                <a:lnTo>
                  <a:pt x="756" y="240"/>
                </a:lnTo>
                <a:lnTo>
                  <a:pt x="756" y="240"/>
                </a:lnTo>
                <a:lnTo>
                  <a:pt x="762" y="240"/>
                </a:lnTo>
                <a:lnTo>
                  <a:pt x="762" y="240"/>
                </a:lnTo>
                <a:lnTo>
                  <a:pt x="762" y="240"/>
                </a:lnTo>
                <a:lnTo>
                  <a:pt x="762" y="240"/>
                </a:lnTo>
                <a:lnTo>
                  <a:pt x="768" y="240"/>
                </a:lnTo>
                <a:lnTo>
                  <a:pt x="768" y="240"/>
                </a:lnTo>
                <a:lnTo>
                  <a:pt x="768" y="240"/>
                </a:lnTo>
                <a:lnTo>
                  <a:pt x="768" y="240"/>
                </a:lnTo>
                <a:lnTo>
                  <a:pt x="774" y="240"/>
                </a:lnTo>
                <a:lnTo>
                  <a:pt x="774" y="240"/>
                </a:lnTo>
                <a:lnTo>
                  <a:pt x="774" y="240"/>
                </a:lnTo>
                <a:lnTo>
                  <a:pt x="774" y="240"/>
                </a:lnTo>
                <a:lnTo>
                  <a:pt x="780" y="240"/>
                </a:lnTo>
                <a:lnTo>
                  <a:pt x="780" y="240"/>
                </a:lnTo>
                <a:lnTo>
                  <a:pt x="780" y="240"/>
                </a:lnTo>
                <a:lnTo>
                  <a:pt x="780" y="240"/>
                </a:lnTo>
                <a:lnTo>
                  <a:pt x="786" y="240"/>
                </a:lnTo>
                <a:lnTo>
                  <a:pt x="786" y="240"/>
                </a:lnTo>
                <a:lnTo>
                  <a:pt x="786" y="240"/>
                </a:lnTo>
                <a:lnTo>
                  <a:pt x="786" y="240"/>
                </a:lnTo>
                <a:lnTo>
                  <a:pt x="792" y="240"/>
                </a:lnTo>
                <a:lnTo>
                  <a:pt x="792" y="240"/>
                </a:lnTo>
                <a:lnTo>
                  <a:pt x="792" y="240"/>
                </a:lnTo>
                <a:lnTo>
                  <a:pt x="792" y="240"/>
                </a:lnTo>
                <a:lnTo>
                  <a:pt x="798" y="240"/>
                </a:lnTo>
                <a:lnTo>
                  <a:pt x="798" y="240"/>
                </a:lnTo>
                <a:lnTo>
                  <a:pt x="798" y="240"/>
                </a:lnTo>
                <a:lnTo>
                  <a:pt x="798" y="240"/>
                </a:lnTo>
                <a:lnTo>
                  <a:pt x="804" y="240"/>
                </a:lnTo>
                <a:lnTo>
                  <a:pt x="804" y="240"/>
                </a:lnTo>
                <a:lnTo>
                  <a:pt x="804" y="240"/>
                </a:lnTo>
                <a:lnTo>
                  <a:pt x="804" y="240"/>
                </a:lnTo>
                <a:lnTo>
                  <a:pt x="810" y="240"/>
                </a:lnTo>
                <a:lnTo>
                  <a:pt x="810" y="240"/>
                </a:lnTo>
                <a:lnTo>
                  <a:pt x="810" y="240"/>
                </a:lnTo>
                <a:lnTo>
                  <a:pt x="810" y="240"/>
                </a:lnTo>
                <a:lnTo>
                  <a:pt x="816" y="240"/>
                </a:lnTo>
                <a:lnTo>
                  <a:pt x="816" y="240"/>
                </a:lnTo>
                <a:lnTo>
                  <a:pt x="816" y="240"/>
                </a:lnTo>
                <a:lnTo>
                  <a:pt x="816" y="240"/>
                </a:lnTo>
                <a:lnTo>
                  <a:pt x="822" y="240"/>
                </a:lnTo>
                <a:lnTo>
                  <a:pt x="822" y="240"/>
                </a:lnTo>
                <a:lnTo>
                  <a:pt x="822" y="240"/>
                </a:lnTo>
                <a:lnTo>
                  <a:pt x="822" y="240"/>
                </a:lnTo>
                <a:lnTo>
                  <a:pt x="828" y="240"/>
                </a:lnTo>
                <a:lnTo>
                  <a:pt x="828" y="240"/>
                </a:lnTo>
                <a:lnTo>
                  <a:pt x="828" y="240"/>
                </a:lnTo>
                <a:lnTo>
                  <a:pt x="828" y="240"/>
                </a:lnTo>
                <a:lnTo>
                  <a:pt x="834" y="240"/>
                </a:lnTo>
                <a:lnTo>
                  <a:pt x="834" y="240"/>
                </a:lnTo>
                <a:lnTo>
                  <a:pt x="834" y="240"/>
                </a:lnTo>
                <a:lnTo>
                  <a:pt x="834" y="240"/>
                </a:lnTo>
                <a:lnTo>
                  <a:pt x="840" y="240"/>
                </a:lnTo>
                <a:lnTo>
                  <a:pt x="840" y="240"/>
                </a:lnTo>
                <a:lnTo>
                  <a:pt x="840" y="240"/>
                </a:lnTo>
                <a:lnTo>
                  <a:pt x="840" y="240"/>
                </a:lnTo>
                <a:lnTo>
                  <a:pt x="846" y="240"/>
                </a:lnTo>
                <a:lnTo>
                  <a:pt x="846" y="240"/>
                </a:lnTo>
                <a:lnTo>
                  <a:pt x="846" y="240"/>
                </a:lnTo>
                <a:lnTo>
                  <a:pt x="846" y="240"/>
                </a:lnTo>
                <a:lnTo>
                  <a:pt x="852" y="240"/>
                </a:lnTo>
                <a:lnTo>
                  <a:pt x="852" y="240"/>
                </a:lnTo>
                <a:lnTo>
                  <a:pt x="852" y="240"/>
                </a:lnTo>
                <a:lnTo>
                  <a:pt x="852" y="240"/>
                </a:lnTo>
                <a:lnTo>
                  <a:pt x="858" y="240"/>
                </a:lnTo>
                <a:lnTo>
                  <a:pt x="858" y="240"/>
                </a:lnTo>
                <a:lnTo>
                  <a:pt x="858" y="240"/>
                </a:lnTo>
                <a:lnTo>
                  <a:pt x="858" y="240"/>
                </a:lnTo>
                <a:lnTo>
                  <a:pt x="864" y="240"/>
                </a:lnTo>
                <a:lnTo>
                  <a:pt x="864" y="240"/>
                </a:lnTo>
                <a:lnTo>
                  <a:pt x="864" y="240"/>
                </a:lnTo>
                <a:lnTo>
                  <a:pt x="864" y="240"/>
                </a:lnTo>
                <a:lnTo>
                  <a:pt x="870" y="240"/>
                </a:lnTo>
                <a:lnTo>
                  <a:pt x="870" y="240"/>
                </a:lnTo>
                <a:lnTo>
                  <a:pt x="870" y="240"/>
                </a:lnTo>
                <a:lnTo>
                  <a:pt x="870" y="240"/>
                </a:lnTo>
                <a:lnTo>
                  <a:pt x="876" y="240"/>
                </a:lnTo>
                <a:lnTo>
                  <a:pt x="876" y="240"/>
                </a:lnTo>
                <a:lnTo>
                  <a:pt x="876" y="240"/>
                </a:lnTo>
                <a:lnTo>
                  <a:pt x="876" y="240"/>
                </a:lnTo>
                <a:lnTo>
                  <a:pt x="882" y="240"/>
                </a:lnTo>
                <a:lnTo>
                  <a:pt x="882" y="240"/>
                </a:lnTo>
                <a:lnTo>
                  <a:pt x="882" y="240"/>
                </a:lnTo>
                <a:lnTo>
                  <a:pt x="882" y="240"/>
                </a:lnTo>
                <a:lnTo>
                  <a:pt x="888" y="240"/>
                </a:lnTo>
                <a:lnTo>
                  <a:pt x="888" y="240"/>
                </a:lnTo>
                <a:lnTo>
                  <a:pt x="888" y="240"/>
                </a:lnTo>
                <a:lnTo>
                  <a:pt x="888" y="240"/>
                </a:lnTo>
                <a:lnTo>
                  <a:pt x="894" y="240"/>
                </a:lnTo>
                <a:lnTo>
                  <a:pt x="894" y="240"/>
                </a:lnTo>
                <a:lnTo>
                  <a:pt x="894" y="240"/>
                </a:lnTo>
                <a:lnTo>
                  <a:pt x="894" y="240"/>
                </a:lnTo>
                <a:lnTo>
                  <a:pt x="900" y="240"/>
                </a:lnTo>
                <a:lnTo>
                  <a:pt x="900" y="240"/>
                </a:lnTo>
                <a:lnTo>
                  <a:pt x="900" y="240"/>
                </a:lnTo>
                <a:lnTo>
                  <a:pt x="900" y="240"/>
                </a:lnTo>
                <a:lnTo>
                  <a:pt x="906" y="240"/>
                </a:lnTo>
                <a:lnTo>
                  <a:pt x="906" y="240"/>
                </a:lnTo>
                <a:lnTo>
                  <a:pt x="906" y="240"/>
                </a:lnTo>
                <a:lnTo>
                  <a:pt x="906" y="240"/>
                </a:lnTo>
                <a:lnTo>
                  <a:pt x="912" y="240"/>
                </a:lnTo>
                <a:lnTo>
                  <a:pt x="912" y="240"/>
                </a:lnTo>
                <a:lnTo>
                  <a:pt x="912" y="240"/>
                </a:lnTo>
                <a:lnTo>
                  <a:pt x="912" y="240"/>
                </a:lnTo>
                <a:lnTo>
                  <a:pt x="918" y="240"/>
                </a:lnTo>
                <a:lnTo>
                  <a:pt x="918" y="240"/>
                </a:lnTo>
                <a:lnTo>
                  <a:pt x="918" y="240"/>
                </a:lnTo>
                <a:lnTo>
                  <a:pt x="918" y="240"/>
                </a:lnTo>
                <a:lnTo>
                  <a:pt x="924" y="240"/>
                </a:lnTo>
                <a:lnTo>
                  <a:pt x="924" y="240"/>
                </a:lnTo>
                <a:lnTo>
                  <a:pt x="924" y="240"/>
                </a:lnTo>
                <a:lnTo>
                  <a:pt x="924" y="240"/>
                </a:lnTo>
                <a:lnTo>
                  <a:pt x="930" y="240"/>
                </a:lnTo>
                <a:lnTo>
                  <a:pt x="930" y="240"/>
                </a:lnTo>
                <a:lnTo>
                  <a:pt x="930" y="240"/>
                </a:lnTo>
                <a:lnTo>
                  <a:pt x="930" y="240"/>
                </a:lnTo>
                <a:lnTo>
                  <a:pt x="936" y="240"/>
                </a:lnTo>
                <a:lnTo>
                  <a:pt x="936" y="240"/>
                </a:lnTo>
                <a:lnTo>
                  <a:pt x="936" y="240"/>
                </a:lnTo>
                <a:lnTo>
                  <a:pt x="936" y="240"/>
                </a:lnTo>
                <a:lnTo>
                  <a:pt x="942" y="240"/>
                </a:lnTo>
                <a:lnTo>
                  <a:pt x="942" y="240"/>
                </a:lnTo>
                <a:lnTo>
                  <a:pt x="942" y="240"/>
                </a:lnTo>
                <a:lnTo>
                  <a:pt x="942" y="240"/>
                </a:lnTo>
                <a:lnTo>
                  <a:pt x="948" y="240"/>
                </a:lnTo>
                <a:lnTo>
                  <a:pt x="948" y="240"/>
                </a:lnTo>
                <a:lnTo>
                  <a:pt x="948" y="240"/>
                </a:lnTo>
                <a:lnTo>
                  <a:pt x="948" y="240"/>
                </a:lnTo>
                <a:lnTo>
                  <a:pt x="954" y="240"/>
                </a:lnTo>
                <a:lnTo>
                  <a:pt x="954" y="240"/>
                </a:lnTo>
                <a:lnTo>
                  <a:pt x="954" y="240"/>
                </a:lnTo>
                <a:lnTo>
                  <a:pt x="954" y="240"/>
                </a:lnTo>
                <a:lnTo>
                  <a:pt x="960" y="240"/>
                </a:lnTo>
                <a:lnTo>
                  <a:pt x="960" y="240"/>
                </a:lnTo>
                <a:lnTo>
                  <a:pt x="960" y="210"/>
                </a:lnTo>
                <a:lnTo>
                  <a:pt x="960" y="210"/>
                </a:lnTo>
                <a:lnTo>
                  <a:pt x="966" y="222"/>
                </a:lnTo>
                <a:lnTo>
                  <a:pt x="966" y="234"/>
                </a:lnTo>
                <a:lnTo>
                  <a:pt x="966" y="0"/>
                </a:lnTo>
                <a:lnTo>
                  <a:pt x="966" y="228"/>
                </a:lnTo>
                <a:lnTo>
                  <a:pt x="972" y="240"/>
                </a:lnTo>
                <a:lnTo>
                  <a:pt x="972" y="240"/>
                </a:lnTo>
                <a:lnTo>
                  <a:pt x="972" y="234"/>
                </a:lnTo>
                <a:lnTo>
                  <a:pt x="972" y="240"/>
                </a:lnTo>
                <a:lnTo>
                  <a:pt x="978" y="240"/>
                </a:lnTo>
                <a:lnTo>
                  <a:pt x="978" y="240"/>
                </a:lnTo>
                <a:lnTo>
                  <a:pt x="978" y="240"/>
                </a:lnTo>
                <a:lnTo>
                  <a:pt x="978" y="240"/>
                </a:lnTo>
                <a:lnTo>
                  <a:pt x="984" y="240"/>
                </a:lnTo>
                <a:lnTo>
                  <a:pt x="984" y="240"/>
                </a:lnTo>
                <a:lnTo>
                  <a:pt x="984" y="240"/>
                </a:lnTo>
                <a:lnTo>
                  <a:pt x="984" y="240"/>
                </a:lnTo>
                <a:lnTo>
                  <a:pt x="990" y="240"/>
                </a:lnTo>
                <a:lnTo>
                  <a:pt x="990" y="240"/>
                </a:lnTo>
                <a:lnTo>
                  <a:pt x="990" y="240"/>
                </a:lnTo>
                <a:lnTo>
                  <a:pt x="990" y="240"/>
                </a:lnTo>
                <a:lnTo>
                  <a:pt x="996" y="240"/>
                </a:lnTo>
                <a:lnTo>
                  <a:pt x="996" y="240"/>
                </a:lnTo>
                <a:lnTo>
                  <a:pt x="996" y="240"/>
                </a:lnTo>
                <a:lnTo>
                  <a:pt x="996" y="240"/>
                </a:lnTo>
                <a:lnTo>
                  <a:pt x="1002" y="240"/>
                </a:lnTo>
                <a:lnTo>
                  <a:pt x="1002" y="240"/>
                </a:lnTo>
                <a:lnTo>
                  <a:pt x="1002" y="240"/>
                </a:lnTo>
                <a:lnTo>
                  <a:pt x="1002" y="240"/>
                </a:lnTo>
                <a:lnTo>
                  <a:pt x="1008" y="240"/>
                </a:lnTo>
                <a:lnTo>
                  <a:pt x="1008" y="240"/>
                </a:lnTo>
                <a:lnTo>
                  <a:pt x="1008" y="240"/>
                </a:lnTo>
                <a:lnTo>
                  <a:pt x="1008" y="240"/>
                </a:lnTo>
                <a:lnTo>
                  <a:pt x="1014" y="240"/>
                </a:lnTo>
                <a:lnTo>
                  <a:pt x="1014" y="240"/>
                </a:lnTo>
                <a:lnTo>
                  <a:pt x="1014" y="240"/>
                </a:lnTo>
                <a:lnTo>
                  <a:pt x="1014" y="240"/>
                </a:lnTo>
                <a:lnTo>
                  <a:pt x="1020" y="240"/>
                </a:lnTo>
                <a:lnTo>
                  <a:pt x="1020" y="240"/>
                </a:lnTo>
                <a:lnTo>
                  <a:pt x="1020" y="240"/>
                </a:lnTo>
                <a:lnTo>
                  <a:pt x="1020" y="240"/>
                </a:lnTo>
                <a:lnTo>
                  <a:pt x="1026" y="240"/>
                </a:lnTo>
                <a:lnTo>
                  <a:pt x="1026" y="240"/>
                </a:lnTo>
                <a:lnTo>
                  <a:pt x="1026" y="240"/>
                </a:lnTo>
                <a:lnTo>
                  <a:pt x="1026" y="240"/>
                </a:lnTo>
                <a:lnTo>
                  <a:pt x="1032" y="240"/>
                </a:lnTo>
                <a:lnTo>
                  <a:pt x="1032" y="240"/>
                </a:lnTo>
                <a:lnTo>
                  <a:pt x="1032" y="240"/>
                </a:lnTo>
                <a:lnTo>
                  <a:pt x="1032" y="240"/>
                </a:lnTo>
                <a:lnTo>
                  <a:pt x="1038" y="240"/>
                </a:lnTo>
                <a:lnTo>
                  <a:pt x="1038" y="240"/>
                </a:lnTo>
                <a:lnTo>
                  <a:pt x="1038" y="240"/>
                </a:lnTo>
                <a:lnTo>
                  <a:pt x="1038" y="240"/>
                </a:lnTo>
                <a:lnTo>
                  <a:pt x="1044" y="240"/>
                </a:lnTo>
                <a:lnTo>
                  <a:pt x="1044" y="240"/>
                </a:lnTo>
                <a:lnTo>
                  <a:pt x="1044" y="240"/>
                </a:lnTo>
                <a:lnTo>
                  <a:pt x="1044" y="240"/>
                </a:lnTo>
                <a:lnTo>
                  <a:pt x="1050" y="240"/>
                </a:lnTo>
                <a:lnTo>
                  <a:pt x="1050" y="240"/>
                </a:lnTo>
                <a:lnTo>
                  <a:pt x="1050" y="240"/>
                </a:lnTo>
                <a:lnTo>
                  <a:pt x="1050" y="240"/>
                </a:lnTo>
                <a:lnTo>
                  <a:pt x="1056" y="240"/>
                </a:lnTo>
                <a:lnTo>
                  <a:pt x="1056" y="240"/>
                </a:lnTo>
                <a:lnTo>
                  <a:pt x="1056" y="240"/>
                </a:lnTo>
                <a:lnTo>
                  <a:pt x="1056" y="240"/>
                </a:lnTo>
                <a:lnTo>
                  <a:pt x="1062" y="240"/>
                </a:lnTo>
                <a:lnTo>
                  <a:pt x="1062" y="240"/>
                </a:lnTo>
                <a:lnTo>
                  <a:pt x="1062" y="240"/>
                </a:lnTo>
                <a:lnTo>
                  <a:pt x="1062" y="240"/>
                </a:lnTo>
                <a:lnTo>
                  <a:pt x="1068" y="240"/>
                </a:lnTo>
                <a:lnTo>
                  <a:pt x="1068" y="240"/>
                </a:lnTo>
                <a:lnTo>
                  <a:pt x="1068" y="240"/>
                </a:lnTo>
                <a:lnTo>
                  <a:pt x="1068" y="240"/>
                </a:lnTo>
                <a:lnTo>
                  <a:pt x="1074" y="240"/>
                </a:lnTo>
                <a:lnTo>
                  <a:pt x="1074" y="240"/>
                </a:lnTo>
                <a:lnTo>
                  <a:pt x="1074" y="240"/>
                </a:lnTo>
                <a:lnTo>
                  <a:pt x="1074" y="240"/>
                </a:lnTo>
                <a:lnTo>
                  <a:pt x="1080" y="240"/>
                </a:lnTo>
                <a:lnTo>
                  <a:pt x="1080" y="240"/>
                </a:lnTo>
                <a:lnTo>
                  <a:pt x="1080" y="240"/>
                </a:lnTo>
                <a:lnTo>
                  <a:pt x="1080" y="240"/>
                </a:lnTo>
                <a:lnTo>
                  <a:pt x="1086" y="240"/>
                </a:lnTo>
                <a:lnTo>
                  <a:pt x="1086" y="240"/>
                </a:lnTo>
                <a:lnTo>
                  <a:pt x="1086" y="240"/>
                </a:lnTo>
                <a:lnTo>
                  <a:pt x="1086" y="240"/>
                </a:lnTo>
                <a:lnTo>
                  <a:pt x="1092" y="240"/>
                </a:lnTo>
                <a:lnTo>
                  <a:pt x="1092" y="240"/>
                </a:lnTo>
                <a:lnTo>
                  <a:pt x="1092" y="240"/>
                </a:lnTo>
                <a:lnTo>
                  <a:pt x="1092" y="240"/>
                </a:lnTo>
                <a:lnTo>
                  <a:pt x="1098" y="240"/>
                </a:lnTo>
                <a:lnTo>
                  <a:pt x="1098" y="240"/>
                </a:lnTo>
                <a:lnTo>
                  <a:pt x="1098" y="240"/>
                </a:lnTo>
                <a:lnTo>
                  <a:pt x="1098" y="240"/>
                </a:lnTo>
                <a:lnTo>
                  <a:pt x="1104" y="240"/>
                </a:lnTo>
                <a:lnTo>
                  <a:pt x="1104" y="240"/>
                </a:lnTo>
                <a:lnTo>
                  <a:pt x="1104" y="240"/>
                </a:lnTo>
                <a:lnTo>
                  <a:pt x="1104" y="240"/>
                </a:lnTo>
                <a:lnTo>
                  <a:pt x="1110" y="240"/>
                </a:lnTo>
                <a:lnTo>
                  <a:pt x="1110" y="240"/>
                </a:lnTo>
                <a:lnTo>
                  <a:pt x="1110" y="240"/>
                </a:lnTo>
                <a:lnTo>
                  <a:pt x="1110" y="240"/>
                </a:lnTo>
                <a:lnTo>
                  <a:pt x="1116" y="240"/>
                </a:lnTo>
                <a:lnTo>
                  <a:pt x="1116" y="240"/>
                </a:lnTo>
                <a:lnTo>
                  <a:pt x="1116" y="240"/>
                </a:lnTo>
                <a:lnTo>
                  <a:pt x="1116" y="240"/>
                </a:lnTo>
                <a:lnTo>
                  <a:pt x="1122" y="240"/>
                </a:lnTo>
                <a:lnTo>
                  <a:pt x="1122" y="240"/>
                </a:lnTo>
                <a:lnTo>
                  <a:pt x="1122" y="240"/>
                </a:lnTo>
                <a:lnTo>
                  <a:pt x="1122" y="240"/>
                </a:lnTo>
                <a:lnTo>
                  <a:pt x="1128" y="240"/>
                </a:lnTo>
                <a:lnTo>
                  <a:pt x="1128" y="240"/>
                </a:lnTo>
                <a:lnTo>
                  <a:pt x="1128" y="240"/>
                </a:lnTo>
                <a:lnTo>
                  <a:pt x="1128" y="240"/>
                </a:lnTo>
                <a:lnTo>
                  <a:pt x="1134" y="240"/>
                </a:lnTo>
                <a:lnTo>
                  <a:pt x="1134" y="240"/>
                </a:lnTo>
                <a:lnTo>
                  <a:pt x="1134" y="240"/>
                </a:lnTo>
                <a:lnTo>
                  <a:pt x="1134" y="240"/>
                </a:lnTo>
                <a:lnTo>
                  <a:pt x="1140" y="240"/>
                </a:lnTo>
                <a:lnTo>
                  <a:pt x="1140" y="240"/>
                </a:lnTo>
                <a:lnTo>
                  <a:pt x="1140" y="240"/>
                </a:lnTo>
                <a:lnTo>
                  <a:pt x="1140" y="240"/>
                </a:lnTo>
                <a:lnTo>
                  <a:pt x="1146" y="240"/>
                </a:lnTo>
                <a:lnTo>
                  <a:pt x="1146" y="240"/>
                </a:lnTo>
                <a:lnTo>
                  <a:pt x="1146" y="240"/>
                </a:lnTo>
                <a:lnTo>
                  <a:pt x="1146" y="240"/>
                </a:lnTo>
                <a:lnTo>
                  <a:pt x="1152" y="240"/>
                </a:lnTo>
                <a:lnTo>
                  <a:pt x="1152" y="240"/>
                </a:lnTo>
                <a:lnTo>
                  <a:pt x="1152" y="240"/>
                </a:lnTo>
                <a:lnTo>
                  <a:pt x="1152" y="240"/>
                </a:lnTo>
                <a:lnTo>
                  <a:pt x="1158" y="240"/>
                </a:lnTo>
                <a:lnTo>
                  <a:pt x="1158" y="240"/>
                </a:lnTo>
                <a:lnTo>
                  <a:pt x="1158" y="240"/>
                </a:lnTo>
                <a:lnTo>
                  <a:pt x="1158" y="240"/>
                </a:lnTo>
                <a:lnTo>
                  <a:pt x="1164" y="240"/>
                </a:lnTo>
                <a:lnTo>
                  <a:pt x="1164" y="240"/>
                </a:lnTo>
                <a:lnTo>
                  <a:pt x="1164" y="240"/>
                </a:lnTo>
                <a:lnTo>
                  <a:pt x="1164" y="240"/>
                </a:lnTo>
                <a:lnTo>
                  <a:pt x="1170" y="240"/>
                </a:lnTo>
                <a:lnTo>
                  <a:pt x="1170" y="240"/>
                </a:lnTo>
                <a:lnTo>
                  <a:pt x="1170" y="240"/>
                </a:lnTo>
                <a:lnTo>
                  <a:pt x="1170" y="240"/>
                </a:lnTo>
                <a:lnTo>
                  <a:pt x="1176" y="240"/>
                </a:lnTo>
                <a:lnTo>
                  <a:pt x="1176" y="240"/>
                </a:lnTo>
                <a:lnTo>
                  <a:pt x="1176" y="240"/>
                </a:lnTo>
                <a:lnTo>
                  <a:pt x="1176" y="240"/>
                </a:lnTo>
                <a:lnTo>
                  <a:pt x="1182" y="240"/>
                </a:lnTo>
                <a:lnTo>
                  <a:pt x="1182" y="240"/>
                </a:lnTo>
                <a:lnTo>
                  <a:pt x="1182" y="240"/>
                </a:lnTo>
                <a:lnTo>
                  <a:pt x="1182" y="240"/>
                </a:lnTo>
                <a:lnTo>
                  <a:pt x="1188" y="240"/>
                </a:lnTo>
                <a:lnTo>
                  <a:pt x="1188" y="240"/>
                </a:lnTo>
                <a:lnTo>
                  <a:pt x="1188" y="240"/>
                </a:lnTo>
                <a:lnTo>
                  <a:pt x="1188" y="240"/>
                </a:lnTo>
                <a:lnTo>
                  <a:pt x="1194" y="240"/>
                </a:lnTo>
                <a:lnTo>
                  <a:pt x="1194" y="240"/>
                </a:lnTo>
                <a:lnTo>
                  <a:pt x="1194" y="240"/>
                </a:lnTo>
                <a:lnTo>
                  <a:pt x="1194" y="240"/>
                </a:lnTo>
                <a:lnTo>
                  <a:pt x="1200" y="240"/>
                </a:lnTo>
                <a:lnTo>
                  <a:pt x="1200" y="240"/>
                </a:lnTo>
                <a:lnTo>
                  <a:pt x="1200" y="240"/>
                </a:lnTo>
                <a:lnTo>
                  <a:pt x="1200" y="240"/>
                </a:lnTo>
                <a:lnTo>
                  <a:pt x="1206" y="240"/>
                </a:lnTo>
                <a:lnTo>
                  <a:pt x="1206" y="240"/>
                </a:lnTo>
                <a:lnTo>
                  <a:pt x="1206" y="240"/>
                </a:lnTo>
                <a:lnTo>
                  <a:pt x="1206" y="240"/>
                </a:lnTo>
                <a:lnTo>
                  <a:pt x="1212" y="240"/>
                </a:lnTo>
                <a:lnTo>
                  <a:pt x="1212" y="240"/>
                </a:lnTo>
                <a:lnTo>
                  <a:pt x="1212" y="240"/>
                </a:lnTo>
                <a:lnTo>
                  <a:pt x="1212" y="240"/>
                </a:lnTo>
                <a:lnTo>
                  <a:pt x="1218" y="240"/>
                </a:lnTo>
                <a:lnTo>
                  <a:pt x="1218" y="240"/>
                </a:lnTo>
                <a:lnTo>
                  <a:pt x="1218" y="240"/>
                </a:lnTo>
                <a:lnTo>
                  <a:pt x="1218" y="240"/>
                </a:lnTo>
                <a:lnTo>
                  <a:pt x="1224" y="240"/>
                </a:lnTo>
                <a:lnTo>
                  <a:pt x="1224" y="240"/>
                </a:lnTo>
                <a:lnTo>
                  <a:pt x="1224" y="240"/>
                </a:lnTo>
                <a:lnTo>
                  <a:pt x="1224" y="240"/>
                </a:lnTo>
                <a:lnTo>
                  <a:pt x="1230" y="240"/>
                </a:lnTo>
                <a:lnTo>
                  <a:pt x="1230" y="240"/>
                </a:lnTo>
                <a:lnTo>
                  <a:pt x="1230" y="240"/>
                </a:lnTo>
                <a:lnTo>
                  <a:pt x="1230" y="240"/>
                </a:lnTo>
                <a:lnTo>
                  <a:pt x="1236" y="240"/>
                </a:lnTo>
                <a:lnTo>
                  <a:pt x="1236" y="240"/>
                </a:lnTo>
                <a:lnTo>
                  <a:pt x="1236" y="240"/>
                </a:lnTo>
                <a:lnTo>
                  <a:pt x="1236" y="240"/>
                </a:lnTo>
                <a:lnTo>
                  <a:pt x="1242" y="240"/>
                </a:lnTo>
                <a:lnTo>
                  <a:pt x="1242" y="240"/>
                </a:lnTo>
                <a:lnTo>
                  <a:pt x="1242" y="240"/>
                </a:lnTo>
                <a:lnTo>
                  <a:pt x="1242" y="240"/>
                </a:lnTo>
                <a:lnTo>
                  <a:pt x="1248" y="240"/>
                </a:lnTo>
                <a:lnTo>
                  <a:pt x="1248" y="240"/>
                </a:lnTo>
                <a:lnTo>
                  <a:pt x="1248" y="240"/>
                </a:lnTo>
                <a:lnTo>
                  <a:pt x="1248" y="240"/>
                </a:lnTo>
                <a:lnTo>
                  <a:pt x="1254" y="240"/>
                </a:lnTo>
                <a:lnTo>
                  <a:pt x="1254" y="240"/>
                </a:lnTo>
                <a:lnTo>
                  <a:pt x="1254" y="240"/>
                </a:lnTo>
                <a:lnTo>
                  <a:pt x="1254" y="240"/>
                </a:lnTo>
                <a:lnTo>
                  <a:pt x="1260" y="240"/>
                </a:lnTo>
                <a:lnTo>
                  <a:pt x="1260" y="240"/>
                </a:lnTo>
                <a:lnTo>
                  <a:pt x="1260" y="240"/>
                </a:lnTo>
                <a:lnTo>
                  <a:pt x="1260" y="240"/>
                </a:lnTo>
                <a:lnTo>
                  <a:pt x="1266" y="240"/>
                </a:lnTo>
                <a:lnTo>
                  <a:pt x="1266" y="240"/>
                </a:lnTo>
                <a:lnTo>
                  <a:pt x="1266" y="240"/>
                </a:lnTo>
                <a:lnTo>
                  <a:pt x="1266" y="240"/>
                </a:lnTo>
                <a:lnTo>
                  <a:pt x="1272" y="240"/>
                </a:lnTo>
                <a:lnTo>
                  <a:pt x="1272" y="240"/>
                </a:lnTo>
                <a:lnTo>
                  <a:pt x="1272" y="240"/>
                </a:lnTo>
                <a:lnTo>
                  <a:pt x="1272" y="240"/>
                </a:lnTo>
                <a:lnTo>
                  <a:pt x="1278" y="240"/>
                </a:lnTo>
                <a:lnTo>
                  <a:pt x="1278" y="240"/>
                </a:lnTo>
                <a:lnTo>
                  <a:pt x="1278" y="240"/>
                </a:lnTo>
                <a:lnTo>
                  <a:pt x="1278" y="240"/>
                </a:lnTo>
                <a:lnTo>
                  <a:pt x="1284" y="240"/>
                </a:lnTo>
                <a:lnTo>
                  <a:pt x="1284" y="240"/>
                </a:lnTo>
                <a:lnTo>
                  <a:pt x="1284" y="240"/>
                </a:lnTo>
                <a:lnTo>
                  <a:pt x="1284" y="240"/>
                </a:lnTo>
                <a:lnTo>
                  <a:pt x="1290" y="240"/>
                </a:lnTo>
                <a:lnTo>
                  <a:pt x="1290" y="240"/>
                </a:lnTo>
                <a:lnTo>
                  <a:pt x="1290" y="240"/>
                </a:lnTo>
                <a:lnTo>
                  <a:pt x="1290" y="240"/>
                </a:lnTo>
                <a:lnTo>
                  <a:pt x="1296" y="240"/>
                </a:lnTo>
                <a:lnTo>
                  <a:pt x="1296" y="240"/>
                </a:lnTo>
                <a:lnTo>
                  <a:pt x="1296" y="240"/>
                </a:lnTo>
                <a:lnTo>
                  <a:pt x="1296" y="240"/>
                </a:lnTo>
                <a:lnTo>
                  <a:pt x="1302" y="240"/>
                </a:lnTo>
                <a:lnTo>
                  <a:pt x="1302" y="240"/>
                </a:lnTo>
                <a:lnTo>
                  <a:pt x="1302" y="240"/>
                </a:lnTo>
                <a:lnTo>
                  <a:pt x="1302" y="240"/>
                </a:lnTo>
                <a:lnTo>
                  <a:pt x="1308" y="240"/>
                </a:lnTo>
                <a:lnTo>
                  <a:pt x="1308" y="240"/>
                </a:lnTo>
                <a:lnTo>
                  <a:pt x="1308" y="240"/>
                </a:lnTo>
                <a:lnTo>
                  <a:pt x="1308" y="240"/>
                </a:lnTo>
                <a:lnTo>
                  <a:pt x="1314" y="240"/>
                </a:lnTo>
                <a:lnTo>
                  <a:pt x="1314" y="240"/>
                </a:lnTo>
                <a:lnTo>
                  <a:pt x="1314" y="240"/>
                </a:lnTo>
                <a:lnTo>
                  <a:pt x="1314" y="240"/>
                </a:lnTo>
                <a:lnTo>
                  <a:pt x="1320" y="240"/>
                </a:lnTo>
                <a:lnTo>
                  <a:pt x="1320" y="240"/>
                </a:lnTo>
                <a:lnTo>
                  <a:pt x="1320" y="240"/>
                </a:lnTo>
                <a:lnTo>
                  <a:pt x="1320" y="240"/>
                </a:lnTo>
                <a:lnTo>
                  <a:pt x="1326" y="240"/>
                </a:lnTo>
                <a:lnTo>
                  <a:pt x="1326" y="240"/>
                </a:lnTo>
                <a:lnTo>
                  <a:pt x="1326" y="240"/>
                </a:lnTo>
                <a:lnTo>
                  <a:pt x="1326" y="240"/>
                </a:lnTo>
                <a:lnTo>
                  <a:pt x="1332" y="240"/>
                </a:lnTo>
                <a:lnTo>
                  <a:pt x="1332" y="240"/>
                </a:lnTo>
                <a:lnTo>
                  <a:pt x="1332" y="240"/>
                </a:lnTo>
                <a:lnTo>
                  <a:pt x="1332" y="240"/>
                </a:lnTo>
                <a:lnTo>
                  <a:pt x="1338" y="240"/>
                </a:lnTo>
                <a:lnTo>
                  <a:pt x="1338" y="240"/>
                </a:lnTo>
                <a:lnTo>
                  <a:pt x="1338" y="150"/>
                </a:lnTo>
                <a:lnTo>
                  <a:pt x="1338" y="162"/>
                </a:lnTo>
                <a:lnTo>
                  <a:pt x="1344" y="174"/>
                </a:lnTo>
                <a:lnTo>
                  <a:pt x="1344" y="240"/>
                </a:lnTo>
                <a:lnTo>
                  <a:pt x="1344" y="174"/>
                </a:lnTo>
                <a:lnTo>
                  <a:pt x="1344" y="240"/>
                </a:lnTo>
                <a:lnTo>
                  <a:pt x="1350" y="240"/>
                </a:lnTo>
                <a:lnTo>
                  <a:pt x="1350" y="240"/>
                </a:lnTo>
                <a:lnTo>
                  <a:pt x="1350" y="240"/>
                </a:lnTo>
                <a:lnTo>
                  <a:pt x="1350" y="240"/>
                </a:lnTo>
                <a:lnTo>
                  <a:pt x="1356" y="240"/>
                </a:lnTo>
                <a:lnTo>
                  <a:pt x="1356" y="240"/>
                </a:lnTo>
                <a:lnTo>
                  <a:pt x="1356" y="240"/>
                </a:lnTo>
                <a:lnTo>
                  <a:pt x="1356" y="240"/>
                </a:lnTo>
                <a:lnTo>
                  <a:pt x="1362" y="240"/>
                </a:lnTo>
                <a:lnTo>
                  <a:pt x="1362" y="240"/>
                </a:lnTo>
                <a:lnTo>
                  <a:pt x="1362" y="240"/>
                </a:lnTo>
                <a:lnTo>
                  <a:pt x="1362" y="240"/>
                </a:lnTo>
                <a:lnTo>
                  <a:pt x="1368" y="240"/>
                </a:lnTo>
                <a:lnTo>
                  <a:pt x="1368" y="240"/>
                </a:lnTo>
                <a:lnTo>
                  <a:pt x="1368" y="240"/>
                </a:lnTo>
                <a:lnTo>
                  <a:pt x="1368" y="240"/>
                </a:lnTo>
                <a:lnTo>
                  <a:pt x="1374" y="240"/>
                </a:lnTo>
                <a:lnTo>
                  <a:pt x="1374" y="240"/>
                </a:lnTo>
                <a:lnTo>
                  <a:pt x="1374" y="240"/>
                </a:lnTo>
                <a:lnTo>
                  <a:pt x="1374" y="240"/>
                </a:lnTo>
                <a:lnTo>
                  <a:pt x="1380" y="240"/>
                </a:lnTo>
                <a:lnTo>
                  <a:pt x="1380" y="240"/>
                </a:lnTo>
                <a:lnTo>
                  <a:pt x="1380" y="240"/>
                </a:lnTo>
                <a:lnTo>
                  <a:pt x="1380" y="240"/>
                </a:lnTo>
                <a:lnTo>
                  <a:pt x="1386" y="240"/>
                </a:lnTo>
                <a:lnTo>
                  <a:pt x="1386" y="240"/>
                </a:lnTo>
                <a:lnTo>
                  <a:pt x="1386" y="240"/>
                </a:lnTo>
                <a:lnTo>
                  <a:pt x="1386" y="240"/>
                </a:lnTo>
                <a:lnTo>
                  <a:pt x="1392" y="240"/>
                </a:lnTo>
                <a:lnTo>
                  <a:pt x="1392" y="240"/>
                </a:lnTo>
                <a:lnTo>
                  <a:pt x="1392" y="240"/>
                </a:lnTo>
                <a:lnTo>
                  <a:pt x="1392" y="240"/>
                </a:lnTo>
                <a:lnTo>
                  <a:pt x="1398" y="240"/>
                </a:lnTo>
                <a:lnTo>
                  <a:pt x="1398" y="240"/>
                </a:lnTo>
                <a:lnTo>
                  <a:pt x="1398" y="240"/>
                </a:lnTo>
                <a:lnTo>
                  <a:pt x="1398" y="240"/>
                </a:lnTo>
                <a:lnTo>
                  <a:pt x="1404" y="240"/>
                </a:lnTo>
                <a:lnTo>
                  <a:pt x="1404" y="240"/>
                </a:lnTo>
                <a:lnTo>
                  <a:pt x="1404" y="240"/>
                </a:lnTo>
                <a:lnTo>
                  <a:pt x="1404" y="240"/>
                </a:lnTo>
                <a:lnTo>
                  <a:pt x="1410" y="240"/>
                </a:lnTo>
                <a:lnTo>
                  <a:pt x="1410" y="240"/>
                </a:lnTo>
                <a:lnTo>
                  <a:pt x="1410" y="240"/>
                </a:lnTo>
                <a:lnTo>
                  <a:pt x="1410" y="240"/>
                </a:lnTo>
                <a:lnTo>
                  <a:pt x="1416" y="240"/>
                </a:lnTo>
                <a:lnTo>
                  <a:pt x="1416" y="240"/>
                </a:lnTo>
                <a:lnTo>
                  <a:pt x="1416" y="240"/>
                </a:lnTo>
                <a:lnTo>
                  <a:pt x="1416" y="240"/>
                </a:lnTo>
                <a:lnTo>
                  <a:pt x="1422" y="240"/>
                </a:lnTo>
                <a:lnTo>
                  <a:pt x="1422" y="240"/>
                </a:lnTo>
                <a:lnTo>
                  <a:pt x="1422" y="240"/>
                </a:lnTo>
                <a:lnTo>
                  <a:pt x="1422" y="240"/>
                </a:lnTo>
                <a:lnTo>
                  <a:pt x="1428" y="240"/>
                </a:lnTo>
                <a:lnTo>
                  <a:pt x="1428" y="240"/>
                </a:lnTo>
                <a:lnTo>
                  <a:pt x="1428" y="240"/>
                </a:lnTo>
                <a:lnTo>
                  <a:pt x="1428" y="240"/>
                </a:lnTo>
                <a:lnTo>
                  <a:pt x="1434" y="240"/>
                </a:lnTo>
                <a:lnTo>
                  <a:pt x="1434" y="240"/>
                </a:lnTo>
                <a:lnTo>
                  <a:pt x="1434" y="240"/>
                </a:lnTo>
                <a:lnTo>
                  <a:pt x="1434" y="240"/>
                </a:lnTo>
                <a:lnTo>
                  <a:pt x="1440" y="240"/>
                </a:lnTo>
                <a:lnTo>
                  <a:pt x="1440" y="240"/>
                </a:lnTo>
                <a:lnTo>
                  <a:pt x="1440" y="240"/>
                </a:lnTo>
                <a:lnTo>
                  <a:pt x="1440" y="240"/>
                </a:lnTo>
                <a:lnTo>
                  <a:pt x="1446" y="240"/>
                </a:lnTo>
                <a:lnTo>
                  <a:pt x="1446" y="240"/>
                </a:lnTo>
                <a:lnTo>
                  <a:pt x="1446" y="240"/>
                </a:lnTo>
                <a:lnTo>
                  <a:pt x="1446" y="240"/>
                </a:lnTo>
                <a:lnTo>
                  <a:pt x="1452" y="240"/>
                </a:lnTo>
                <a:lnTo>
                  <a:pt x="1452" y="240"/>
                </a:lnTo>
                <a:lnTo>
                  <a:pt x="1452" y="240"/>
                </a:lnTo>
                <a:lnTo>
                  <a:pt x="1452" y="240"/>
                </a:lnTo>
                <a:lnTo>
                  <a:pt x="1458" y="240"/>
                </a:lnTo>
                <a:lnTo>
                  <a:pt x="1458" y="240"/>
                </a:lnTo>
                <a:lnTo>
                  <a:pt x="1458" y="240"/>
                </a:lnTo>
                <a:lnTo>
                  <a:pt x="1458" y="240"/>
                </a:lnTo>
                <a:lnTo>
                  <a:pt x="1464" y="240"/>
                </a:lnTo>
                <a:lnTo>
                  <a:pt x="1464" y="240"/>
                </a:lnTo>
                <a:lnTo>
                  <a:pt x="1464" y="240"/>
                </a:lnTo>
                <a:lnTo>
                  <a:pt x="1464" y="240"/>
                </a:lnTo>
                <a:lnTo>
                  <a:pt x="1470" y="240"/>
                </a:lnTo>
                <a:lnTo>
                  <a:pt x="1470" y="240"/>
                </a:lnTo>
                <a:lnTo>
                  <a:pt x="1470" y="240"/>
                </a:lnTo>
                <a:lnTo>
                  <a:pt x="1470" y="240"/>
                </a:lnTo>
                <a:lnTo>
                  <a:pt x="1476" y="240"/>
                </a:lnTo>
                <a:lnTo>
                  <a:pt x="1476" y="240"/>
                </a:lnTo>
                <a:lnTo>
                  <a:pt x="1476" y="240"/>
                </a:lnTo>
                <a:lnTo>
                  <a:pt x="1476" y="240"/>
                </a:lnTo>
                <a:lnTo>
                  <a:pt x="1482" y="240"/>
                </a:lnTo>
                <a:lnTo>
                  <a:pt x="1482" y="240"/>
                </a:lnTo>
                <a:lnTo>
                  <a:pt x="1482" y="240"/>
                </a:lnTo>
                <a:lnTo>
                  <a:pt x="1482" y="240"/>
                </a:lnTo>
                <a:lnTo>
                  <a:pt x="1488" y="240"/>
                </a:lnTo>
                <a:lnTo>
                  <a:pt x="1488" y="240"/>
                </a:lnTo>
                <a:lnTo>
                  <a:pt x="1488" y="240"/>
                </a:lnTo>
                <a:lnTo>
                  <a:pt x="1488" y="240"/>
                </a:lnTo>
                <a:lnTo>
                  <a:pt x="1494" y="240"/>
                </a:lnTo>
                <a:lnTo>
                  <a:pt x="1494" y="240"/>
                </a:lnTo>
                <a:lnTo>
                  <a:pt x="1494" y="240"/>
                </a:lnTo>
                <a:lnTo>
                  <a:pt x="1494" y="240"/>
                </a:lnTo>
                <a:lnTo>
                  <a:pt x="1500" y="240"/>
                </a:lnTo>
                <a:lnTo>
                  <a:pt x="1500" y="240"/>
                </a:lnTo>
                <a:lnTo>
                  <a:pt x="1500" y="240"/>
                </a:lnTo>
                <a:lnTo>
                  <a:pt x="1500" y="240"/>
                </a:lnTo>
                <a:lnTo>
                  <a:pt x="1506" y="240"/>
                </a:lnTo>
                <a:lnTo>
                  <a:pt x="1506" y="240"/>
                </a:lnTo>
                <a:lnTo>
                  <a:pt x="1506" y="240"/>
                </a:lnTo>
                <a:lnTo>
                  <a:pt x="1506" y="240"/>
                </a:lnTo>
                <a:lnTo>
                  <a:pt x="1512" y="240"/>
                </a:lnTo>
                <a:lnTo>
                  <a:pt x="1512" y="240"/>
                </a:lnTo>
                <a:lnTo>
                  <a:pt x="1512" y="240"/>
                </a:lnTo>
                <a:lnTo>
                  <a:pt x="1512" y="240"/>
                </a:lnTo>
                <a:lnTo>
                  <a:pt x="1518" y="240"/>
                </a:lnTo>
                <a:lnTo>
                  <a:pt x="1518" y="240"/>
                </a:lnTo>
                <a:lnTo>
                  <a:pt x="1518" y="240"/>
                </a:lnTo>
                <a:lnTo>
                  <a:pt x="1518" y="240"/>
                </a:lnTo>
                <a:lnTo>
                  <a:pt x="1524" y="240"/>
                </a:lnTo>
                <a:lnTo>
                  <a:pt x="1524" y="240"/>
                </a:lnTo>
                <a:lnTo>
                  <a:pt x="1524" y="240"/>
                </a:lnTo>
                <a:lnTo>
                  <a:pt x="1524" y="240"/>
                </a:lnTo>
                <a:lnTo>
                  <a:pt x="1530" y="240"/>
                </a:lnTo>
                <a:lnTo>
                  <a:pt x="1530" y="240"/>
                </a:lnTo>
                <a:lnTo>
                  <a:pt x="1530" y="240"/>
                </a:lnTo>
                <a:lnTo>
                  <a:pt x="1530" y="240"/>
                </a:lnTo>
                <a:lnTo>
                  <a:pt x="1536" y="240"/>
                </a:lnTo>
                <a:lnTo>
                  <a:pt x="1536" y="240"/>
                </a:lnTo>
                <a:lnTo>
                  <a:pt x="1536" y="240"/>
                </a:lnTo>
                <a:lnTo>
                  <a:pt x="1536" y="240"/>
                </a:lnTo>
                <a:lnTo>
                  <a:pt x="1542" y="240"/>
                </a:lnTo>
                <a:lnTo>
                  <a:pt x="1542" y="240"/>
                </a:lnTo>
                <a:lnTo>
                  <a:pt x="1542" y="240"/>
                </a:lnTo>
                <a:lnTo>
                  <a:pt x="1542" y="240"/>
                </a:lnTo>
                <a:lnTo>
                  <a:pt x="1548" y="240"/>
                </a:lnTo>
                <a:lnTo>
                  <a:pt x="1548" y="240"/>
                </a:lnTo>
                <a:lnTo>
                  <a:pt x="1548" y="240"/>
                </a:lnTo>
                <a:lnTo>
                  <a:pt x="1548" y="240"/>
                </a:lnTo>
                <a:lnTo>
                  <a:pt x="1554" y="240"/>
                </a:lnTo>
                <a:lnTo>
                  <a:pt x="1554" y="240"/>
                </a:lnTo>
                <a:lnTo>
                  <a:pt x="1554" y="240"/>
                </a:lnTo>
                <a:lnTo>
                  <a:pt x="1554" y="240"/>
                </a:lnTo>
                <a:lnTo>
                  <a:pt x="1560" y="240"/>
                </a:lnTo>
                <a:lnTo>
                  <a:pt x="1560" y="240"/>
                </a:lnTo>
                <a:lnTo>
                  <a:pt x="1560" y="240"/>
                </a:lnTo>
                <a:lnTo>
                  <a:pt x="1560" y="240"/>
                </a:lnTo>
                <a:lnTo>
                  <a:pt x="1566" y="240"/>
                </a:lnTo>
                <a:lnTo>
                  <a:pt x="1566" y="240"/>
                </a:lnTo>
                <a:lnTo>
                  <a:pt x="1566" y="240"/>
                </a:lnTo>
                <a:lnTo>
                  <a:pt x="1566" y="240"/>
                </a:lnTo>
                <a:lnTo>
                  <a:pt x="1572" y="240"/>
                </a:lnTo>
                <a:lnTo>
                  <a:pt x="1572" y="240"/>
                </a:lnTo>
                <a:lnTo>
                  <a:pt x="1572" y="240"/>
                </a:lnTo>
                <a:lnTo>
                  <a:pt x="1572" y="240"/>
                </a:lnTo>
                <a:lnTo>
                  <a:pt x="1578" y="240"/>
                </a:lnTo>
                <a:lnTo>
                  <a:pt x="1578" y="240"/>
                </a:lnTo>
                <a:lnTo>
                  <a:pt x="1578" y="240"/>
                </a:lnTo>
                <a:lnTo>
                  <a:pt x="1578" y="240"/>
                </a:lnTo>
                <a:lnTo>
                  <a:pt x="1584" y="240"/>
                </a:lnTo>
                <a:lnTo>
                  <a:pt x="1584" y="240"/>
                </a:lnTo>
                <a:lnTo>
                  <a:pt x="1584" y="240"/>
                </a:lnTo>
                <a:lnTo>
                  <a:pt x="1584" y="240"/>
                </a:lnTo>
                <a:lnTo>
                  <a:pt x="1590" y="240"/>
                </a:lnTo>
                <a:lnTo>
                  <a:pt x="1590" y="240"/>
                </a:lnTo>
                <a:lnTo>
                  <a:pt x="1590" y="240"/>
                </a:lnTo>
                <a:lnTo>
                  <a:pt x="1590" y="240"/>
                </a:lnTo>
                <a:lnTo>
                  <a:pt x="1596" y="240"/>
                </a:lnTo>
                <a:lnTo>
                  <a:pt x="1596" y="240"/>
                </a:lnTo>
                <a:lnTo>
                  <a:pt x="1596" y="240"/>
                </a:lnTo>
                <a:lnTo>
                  <a:pt x="1596" y="240"/>
                </a:lnTo>
                <a:lnTo>
                  <a:pt x="1602" y="240"/>
                </a:lnTo>
                <a:lnTo>
                  <a:pt x="1602" y="240"/>
                </a:lnTo>
                <a:lnTo>
                  <a:pt x="1602" y="240"/>
                </a:lnTo>
                <a:lnTo>
                  <a:pt x="1602" y="240"/>
                </a:lnTo>
                <a:lnTo>
                  <a:pt x="1608" y="240"/>
                </a:lnTo>
                <a:lnTo>
                  <a:pt x="1608" y="240"/>
                </a:lnTo>
                <a:lnTo>
                  <a:pt x="1608" y="240"/>
                </a:lnTo>
                <a:lnTo>
                  <a:pt x="1608" y="240"/>
                </a:lnTo>
                <a:lnTo>
                  <a:pt x="1614" y="240"/>
                </a:lnTo>
                <a:lnTo>
                  <a:pt x="1614" y="240"/>
                </a:lnTo>
                <a:lnTo>
                  <a:pt x="1614" y="240"/>
                </a:lnTo>
                <a:lnTo>
                  <a:pt x="1614" y="240"/>
                </a:lnTo>
                <a:lnTo>
                  <a:pt x="1620" y="240"/>
                </a:lnTo>
                <a:lnTo>
                  <a:pt x="1620" y="240"/>
                </a:lnTo>
                <a:lnTo>
                  <a:pt x="1620" y="240"/>
                </a:lnTo>
                <a:lnTo>
                  <a:pt x="1620" y="240"/>
                </a:lnTo>
                <a:lnTo>
                  <a:pt x="1626" y="240"/>
                </a:lnTo>
                <a:lnTo>
                  <a:pt x="1626" y="240"/>
                </a:lnTo>
                <a:lnTo>
                  <a:pt x="1626" y="240"/>
                </a:lnTo>
                <a:lnTo>
                  <a:pt x="1626" y="240"/>
                </a:lnTo>
                <a:lnTo>
                  <a:pt x="1632" y="240"/>
                </a:lnTo>
                <a:lnTo>
                  <a:pt x="1632" y="240"/>
                </a:lnTo>
                <a:lnTo>
                  <a:pt x="1632" y="240"/>
                </a:lnTo>
                <a:lnTo>
                  <a:pt x="1632" y="240"/>
                </a:lnTo>
                <a:lnTo>
                  <a:pt x="1638" y="240"/>
                </a:lnTo>
                <a:lnTo>
                  <a:pt x="1638" y="240"/>
                </a:lnTo>
                <a:lnTo>
                  <a:pt x="1638" y="240"/>
                </a:lnTo>
                <a:lnTo>
                  <a:pt x="1638" y="240"/>
                </a:lnTo>
                <a:lnTo>
                  <a:pt x="1644" y="240"/>
                </a:lnTo>
                <a:lnTo>
                  <a:pt x="1644" y="240"/>
                </a:lnTo>
                <a:lnTo>
                  <a:pt x="1644" y="240"/>
                </a:lnTo>
                <a:lnTo>
                  <a:pt x="1644" y="240"/>
                </a:lnTo>
                <a:lnTo>
                  <a:pt x="1650" y="240"/>
                </a:lnTo>
                <a:lnTo>
                  <a:pt x="1650" y="240"/>
                </a:lnTo>
                <a:lnTo>
                  <a:pt x="1650" y="240"/>
                </a:lnTo>
                <a:lnTo>
                  <a:pt x="1650" y="240"/>
                </a:lnTo>
                <a:lnTo>
                  <a:pt x="1656" y="240"/>
                </a:lnTo>
                <a:lnTo>
                  <a:pt x="1656" y="240"/>
                </a:lnTo>
                <a:lnTo>
                  <a:pt x="1656" y="240"/>
                </a:lnTo>
                <a:lnTo>
                  <a:pt x="1656" y="240"/>
                </a:lnTo>
                <a:lnTo>
                  <a:pt x="1662" y="240"/>
                </a:lnTo>
                <a:lnTo>
                  <a:pt x="1662" y="240"/>
                </a:lnTo>
                <a:lnTo>
                  <a:pt x="1662" y="240"/>
                </a:lnTo>
                <a:lnTo>
                  <a:pt x="1662" y="240"/>
                </a:lnTo>
                <a:lnTo>
                  <a:pt x="1668" y="240"/>
                </a:lnTo>
                <a:lnTo>
                  <a:pt x="1668" y="240"/>
                </a:lnTo>
                <a:lnTo>
                  <a:pt x="1668" y="240"/>
                </a:lnTo>
                <a:lnTo>
                  <a:pt x="1668" y="240"/>
                </a:lnTo>
                <a:lnTo>
                  <a:pt x="1674" y="240"/>
                </a:lnTo>
                <a:lnTo>
                  <a:pt x="1674" y="240"/>
                </a:lnTo>
                <a:lnTo>
                  <a:pt x="1674" y="240"/>
                </a:lnTo>
                <a:lnTo>
                  <a:pt x="1674" y="240"/>
                </a:lnTo>
                <a:lnTo>
                  <a:pt x="1680" y="240"/>
                </a:lnTo>
                <a:lnTo>
                  <a:pt x="1680" y="240"/>
                </a:lnTo>
                <a:lnTo>
                  <a:pt x="1680" y="240"/>
                </a:lnTo>
                <a:lnTo>
                  <a:pt x="1680" y="240"/>
                </a:lnTo>
                <a:lnTo>
                  <a:pt x="1686" y="240"/>
                </a:lnTo>
                <a:lnTo>
                  <a:pt x="1686" y="240"/>
                </a:lnTo>
                <a:lnTo>
                  <a:pt x="1686" y="240"/>
                </a:lnTo>
                <a:lnTo>
                  <a:pt x="1686" y="240"/>
                </a:lnTo>
                <a:lnTo>
                  <a:pt x="1692" y="240"/>
                </a:lnTo>
                <a:lnTo>
                  <a:pt x="1692" y="240"/>
                </a:lnTo>
                <a:lnTo>
                  <a:pt x="1692" y="240"/>
                </a:lnTo>
                <a:lnTo>
                  <a:pt x="1692" y="240"/>
                </a:lnTo>
                <a:lnTo>
                  <a:pt x="1698" y="240"/>
                </a:lnTo>
                <a:lnTo>
                  <a:pt x="1698" y="240"/>
                </a:lnTo>
                <a:lnTo>
                  <a:pt x="1698" y="240"/>
                </a:lnTo>
                <a:lnTo>
                  <a:pt x="1698" y="240"/>
                </a:lnTo>
                <a:lnTo>
                  <a:pt x="1704" y="240"/>
                </a:lnTo>
                <a:lnTo>
                  <a:pt x="1704" y="240"/>
                </a:lnTo>
                <a:lnTo>
                  <a:pt x="1704" y="240"/>
                </a:lnTo>
                <a:lnTo>
                  <a:pt x="1704" y="240"/>
                </a:lnTo>
                <a:lnTo>
                  <a:pt x="1710" y="240"/>
                </a:lnTo>
                <a:lnTo>
                  <a:pt x="1710" y="240"/>
                </a:lnTo>
                <a:lnTo>
                  <a:pt x="1710" y="240"/>
                </a:lnTo>
                <a:lnTo>
                  <a:pt x="1710" y="240"/>
                </a:lnTo>
                <a:lnTo>
                  <a:pt x="1716" y="234"/>
                </a:lnTo>
                <a:lnTo>
                  <a:pt x="1716" y="240"/>
                </a:lnTo>
                <a:lnTo>
                  <a:pt x="1716" y="228"/>
                </a:lnTo>
                <a:lnTo>
                  <a:pt x="1716" y="240"/>
                </a:lnTo>
                <a:lnTo>
                  <a:pt x="1722" y="240"/>
                </a:lnTo>
                <a:lnTo>
                  <a:pt x="1722" y="240"/>
                </a:lnTo>
                <a:lnTo>
                  <a:pt x="1722" y="240"/>
                </a:lnTo>
                <a:lnTo>
                  <a:pt x="1722" y="240"/>
                </a:lnTo>
                <a:lnTo>
                  <a:pt x="1728" y="240"/>
                </a:lnTo>
                <a:lnTo>
                  <a:pt x="1728" y="240"/>
                </a:lnTo>
                <a:lnTo>
                  <a:pt x="1728" y="240"/>
                </a:lnTo>
                <a:lnTo>
                  <a:pt x="1728" y="240"/>
                </a:lnTo>
                <a:lnTo>
                  <a:pt x="1734" y="240"/>
                </a:lnTo>
                <a:lnTo>
                  <a:pt x="1734" y="240"/>
                </a:lnTo>
                <a:lnTo>
                  <a:pt x="1734" y="240"/>
                </a:lnTo>
                <a:lnTo>
                  <a:pt x="1734" y="240"/>
                </a:lnTo>
                <a:lnTo>
                  <a:pt x="1740" y="240"/>
                </a:lnTo>
                <a:lnTo>
                  <a:pt x="1740" y="240"/>
                </a:lnTo>
                <a:lnTo>
                  <a:pt x="1740" y="240"/>
                </a:lnTo>
                <a:lnTo>
                  <a:pt x="1740" y="240"/>
                </a:lnTo>
                <a:lnTo>
                  <a:pt x="1746" y="240"/>
                </a:lnTo>
                <a:lnTo>
                  <a:pt x="1746" y="240"/>
                </a:lnTo>
                <a:lnTo>
                  <a:pt x="1746" y="240"/>
                </a:lnTo>
                <a:lnTo>
                  <a:pt x="1746" y="240"/>
                </a:lnTo>
                <a:lnTo>
                  <a:pt x="1752" y="240"/>
                </a:lnTo>
                <a:lnTo>
                  <a:pt x="1752" y="240"/>
                </a:lnTo>
                <a:lnTo>
                  <a:pt x="1752" y="240"/>
                </a:lnTo>
                <a:lnTo>
                  <a:pt x="1752" y="240"/>
                </a:lnTo>
                <a:lnTo>
                  <a:pt x="1758" y="240"/>
                </a:lnTo>
                <a:lnTo>
                  <a:pt x="1758" y="240"/>
                </a:lnTo>
                <a:lnTo>
                  <a:pt x="1758" y="240"/>
                </a:lnTo>
                <a:lnTo>
                  <a:pt x="1758" y="240"/>
                </a:lnTo>
                <a:lnTo>
                  <a:pt x="1764" y="240"/>
                </a:lnTo>
                <a:lnTo>
                  <a:pt x="1764" y="240"/>
                </a:lnTo>
                <a:lnTo>
                  <a:pt x="1764" y="240"/>
                </a:lnTo>
                <a:lnTo>
                  <a:pt x="1764" y="240"/>
                </a:lnTo>
                <a:lnTo>
                  <a:pt x="1770" y="240"/>
                </a:lnTo>
                <a:lnTo>
                  <a:pt x="1770" y="240"/>
                </a:lnTo>
                <a:lnTo>
                  <a:pt x="1770" y="240"/>
                </a:lnTo>
                <a:lnTo>
                  <a:pt x="1770" y="240"/>
                </a:lnTo>
                <a:lnTo>
                  <a:pt x="1776" y="240"/>
                </a:lnTo>
                <a:lnTo>
                  <a:pt x="1776" y="240"/>
                </a:lnTo>
                <a:lnTo>
                  <a:pt x="1776" y="240"/>
                </a:lnTo>
                <a:lnTo>
                  <a:pt x="1776" y="240"/>
                </a:lnTo>
                <a:lnTo>
                  <a:pt x="1782" y="240"/>
                </a:lnTo>
                <a:lnTo>
                  <a:pt x="1782" y="240"/>
                </a:lnTo>
                <a:lnTo>
                  <a:pt x="1782" y="240"/>
                </a:lnTo>
                <a:lnTo>
                  <a:pt x="1782" y="240"/>
                </a:lnTo>
                <a:lnTo>
                  <a:pt x="1788" y="240"/>
                </a:lnTo>
                <a:lnTo>
                  <a:pt x="1788" y="240"/>
                </a:lnTo>
                <a:lnTo>
                  <a:pt x="1788" y="240"/>
                </a:lnTo>
                <a:lnTo>
                  <a:pt x="1788" y="240"/>
                </a:lnTo>
                <a:lnTo>
                  <a:pt x="1794" y="240"/>
                </a:lnTo>
                <a:lnTo>
                  <a:pt x="1794" y="240"/>
                </a:lnTo>
                <a:lnTo>
                  <a:pt x="1794" y="240"/>
                </a:lnTo>
                <a:lnTo>
                  <a:pt x="1794" y="240"/>
                </a:lnTo>
                <a:lnTo>
                  <a:pt x="1800" y="240"/>
                </a:lnTo>
                <a:lnTo>
                  <a:pt x="1800" y="240"/>
                </a:lnTo>
                <a:lnTo>
                  <a:pt x="1800" y="240"/>
                </a:lnTo>
                <a:lnTo>
                  <a:pt x="1800" y="240"/>
                </a:lnTo>
                <a:lnTo>
                  <a:pt x="1806" y="240"/>
                </a:lnTo>
                <a:lnTo>
                  <a:pt x="1806" y="240"/>
                </a:lnTo>
                <a:lnTo>
                  <a:pt x="1806" y="240"/>
                </a:lnTo>
                <a:lnTo>
                  <a:pt x="1806" y="240"/>
                </a:lnTo>
                <a:lnTo>
                  <a:pt x="1812" y="240"/>
                </a:lnTo>
                <a:lnTo>
                  <a:pt x="1812" y="240"/>
                </a:lnTo>
                <a:lnTo>
                  <a:pt x="1812" y="240"/>
                </a:lnTo>
                <a:lnTo>
                  <a:pt x="1812" y="240"/>
                </a:lnTo>
                <a:lnTo>
                  <a:pt x="1818" y="240"/>
                </a:lnTo>
                <a:lnTo>
                  <a:pt x="1818" y="240"/>
                </a:lnTo>
                <a:lnTo>
                  <a:pt x="1818" y="240"/>
                </a:lnTo>
                <a:lnTo>
                  <a:pt x="1818" y="240"/>
                </a:lnTo>
                <a:lnTo>
                  <a:pt x="1824" y="240"/>
                </a:lnTo>
                <a:lnTo>
                  <a:pt x="1824" y="240"/>
                </a:lnTo>
                <a:lnTo>
                  <a:pt x="1824" y="240"/>
                </a:lnTo>
                <a:lnTo>
                  <a:pt x="1824" y="240"/>
                </a:lnTo>
                <a:lnTo>
                  <a:pt x="1830" y="240"/>
                </a:lnTo>
                <a:lnTo>
                  <a:pt x="1830" y="240"/>
                </a:lnTo>
                <a:lnTo>
                  <a:pt x="1830" y="240"/>
                </a:lnTo>
                <a:lnTo>
                  <a:pt x="1830" y="240"/>
                </a:lnTo>
                <a:lnTo>
                  <a:pt x="1836" y="240"/>
                </a:lnTo>
                <a:lnTo>
                  <a:pt x="1836" y="240"/>
                </a:lnTo>
                <a:lnTo>
                  <a:pt x="1836" y="240"/>
                </a:lnTo>
                <a:lnTo>
                  <a:pt x="1836" y="240"/>
                </a:lnTo>
                <a:lnTo>
                  <a:pt x="1842" y="240"/>
                </a:lnTo>
                <a:lnTo>
                  <a:pt x="1842" y="240"/>
                </a:lnTo>
                <a:lnTo>
                  <a:pt x="1842" y="240"/>
                </a:lnTo>
                <a:lnTo>
                  <a:pt x="1842" y="240"/>
                </a:lnTo>
                <a:lnTo>
                  <a:pt x="1848" y="240"/>
                </a:lnTo>
                <a:lnTo>
                  <a:pt x="1848" y="240"/>
                </a:lnTo>
                <a:lnTo>
                  <a:pt x="1848" y="240"/>
                </a:lnTo>
                <a:lnTo>
                  <a:pt x="1848" y="240"/>
                </a:lnTo>
                <a:lnTo>
                  <a:pt x="1854" y="240"/>
                </a:lnTo>
                <a:lnTo>
                  <a:pt x="1854" y="240"/>
                </a:lnTo>
                <a:lnTo>
                  <a:pt x="1854" y="240"/>
                </a:lnTo>
                <a:lnTo>
                  <a:pt x="1854" y="240"/>
                </a:lnTo>
                <a:lnTo>
                  <a:pt x="1860" y="240"/>
                </a:lnTo>
                <a:lnTo>
                  <a:pt x="1860" y="240"/>
                </a:lnTo>
                <a:lnTo>
                  <a:pt x="1860" y="240"/>
                </a:lnTo>
                <a:lnTo>
                  <a:pt x="1860" y="240"/>
                </a:lnTo>
                <a:lnTo>
                  <a:pt x="1866" y="240"/>
                </a:lnTo>
                <a:lnTo>
                  <a:pt x="1866" y="240"/>
                </a:lnTo>
                <a:lnTo>
                  <a:pt x="1866" y="240"/>
                </a:lnTo>
                <a:lnTo>
                  <a:pt x="1866" y="240"/>
                </a:lnTo>
                <a:lnTo>
                  <a:pt x="1872" y="240"/>
                </a:lnTo>
                <a:lnTo>
                  <a:pt x="1872" y="240"/>
                </a:lnTo>
                <a:lnTo>
                  <a:pt x="1872" y="240"/>
                </a:lnTo>
                <a:lnTo>
                  <a:pt x="1872" y="240"/>
                </a:lnTo>
                <a:lnTo>
                  <a:pt x="1878" y="240"/>
                </a:lnTo>
                <a:lnTo>
                  <a:pt x="1878" y="240"/>
                </a:lnTo>
                <a:lnTo>
                  <a:pt x="1878" y="240"/>
                </a:lnTo>
                <a:lnTo>
                  <a:pt x="1878" y="240"/>
                </a:lnTo>
                <a:lnTo>
                  <a:pt x="1884" y="240"/>
                </a:lnTo>
                <a:lnTo>
                  <a:pt x="1884" y="240"/>
                </a:lnTo>
                <a:lnTo>
                  <a:pt x="1884" y="240"/>
                </a:lnTo>
                <a:lnTo>
                  <a:pt x="1884" y="240"/>
                </a:lnTo>
                <a:lnTo>
                  <a:pt x="1890" y="240"/>
                </a:lnTo>
                <a:lnTo>
                  <a:pt x="1890" y="240"/>
                </a:lnTo>
                <a:lnTo>
                  <a:pt x="1890" y="240"/>
                </a:lnTo>
                <a:lnTo>
                  <a:pt x="1890" y="240"/>
                </a:lnTo>
                <a:lnTo>
                  <a:pt x="1896" y="240"/>
                </a:lnTo>
                <a:lnTo>
                  <a:pt x="1896" y="240"/>
                </a:lnTo>
                <a:lnTo>
                  <a:pt x="1896" y="240"/>
                </a:lnTo>
                <a:lnTo>
                  <a:pt x="1896" y="240"/>
                </a:lnTo>
                <a:lnTo>
                  <a:pt x="1902" y="240"/>
                </a:lnTo>
                <a:lnTo>
                  <a:pt x="1902" y="240"/>
                </a:lnTo>
                <a:lnTo>
                  <a:pt x="1902" y="240"/>
                </a:lnTo>
                <a:lnTo>
                  <a:pt x="1902" y="240"/>
                </a:lnTo>
                <a:lnTo>
                  <a:pt x="1908" y="240"/>
                </a:lnTo>
                <a:lnTo>
                  <a:pt x="1908" y="240"/>
                </a:lnTo>
                <a:lnTo>
                  <a:pt x="1908" y="240"/>
                </a:lnTo>
                <a:lnTo>
                  <a:pt x="1908" y="240"/>
                </a:lnTo>
                <a:lnTo>
                  <a:pt x="1914" y="240"/>
                </a:lnTo>
                <a:lnTo>
                  <a:pt x="1914" y="240"/>
                </a:lnTo>
                <a:lnTo>
                  <a:pt x="1914" y="240"/>
                </a:lnTo>
                <a:lnTo>
                  <a:pt x="1914" y="240"/>
                </a:lnTo>
                <a:lnTo>
                  <a:pt x="1920" y="240"/>
                </a:lnTo>
                <a:lnTo>
                  <a:pt x="1920" y="240"/>
                </a:lnTo>
                <a:lnTo>
                  <a:pt x="1920" y="240"/>
                </a:lnTo>
                <a:lnTo>
                  <a:pt x="1920" y="240"/>
                </a:lnTo>
                <a:lnTo>
                  <a:pt x="1926" y="240"/>
                </a:lnTo>
                <a:lnTo>
                  <a:pt x="1926" y="240"/>
                </a:lnTo>
                <a:lnTo>
                  <a:pt x="1926" y="240"/>
                </a:lnTo>
                <a:lnTo>
                  <a:pt x="1926" y="240"/>
                </a:lnTo>
                <a:lnTo>
                  <a:pt x="1932" y="240"/>
                </a:lnTo>
                <a:lnTo>
                  <a:pt x="1932" y="240"/>
                </a:lnTo>
                <a:lnTo>
                  <a:pt x="1932" y="240"/>
                </a:lnTo>
                <a:lnTo>
                  <a:pt x="1932" y="240"/>
                </a:lnTo>
                <a:lnTo>
                  <a:pt x="1938" y="240"/>
                </a:lnTo>
                <a:lnTo>
                  <a:pt x="1938" y="240"/>
                </a:lnTo>
                <a:lnTo>
                  <a:pt x="1938" y="240"/>
                </a:lnTo>
                <a:lnTo>
                  <a:pt x="1938" y="240"/>
                </a:lnTo>
                <a:lnTo>
                  <a:pt x="1944" y="240"/>
                </a:lnTo>
                <a:lnTo>
                  <a:pt x="1944" y="240"/>
                </a:lnTo>
                <a:lnTo>
                  <a:pt x="1944" y="240"/>
                </a:lnTo>
                <a:lnTo>
                  <a:pt x="1944" y="240"/>
                </a:lnTo>
                <a:lnTo>
                  <a:pt x="1950" y="240"/>
                </a:lnTo>
                <a:lnTo>
                  <a:pt x="1950" y="240"/>
                </a:lnTo>
                <a:lnTo>
                  <a:pt x="1950" y="240"/>
                </a:lnTo>
                <a:lnTo>
                  <a:pt x="1950" y="240"/>
                </a:lnTo>
                <a:lnTo>
                  <a:pt x="1956" y="240"/>
                </a:lnTo>
                <a:lnTo>
                  <a:pt x="1956" y="240"/>
                </a:lnTo>
                <a:lnTo>
                  <a:pt x="1956" y="240"/>
                </a:lnTo>
                <a:lnTo>
                  <a:pt x="1956" y="240"/>
                </a:lnTo>
                <a:lnTo>
                  <a:pt x="1962" y="240"/>
                </a:lnTo>
                <a:lnTo>
                  <a:pt x="1962" y="240"/>
                </a:lnTo>
                <a:lnTo>
                  <a:pt x="1962" y="240"/>
                </a:lnTo>
                <a:lnTo>
                  <a:pt x="1962" y="240"/>
                </a:lnTo>
                <a:lnTo>
                  <a:pt x="1968" y="240"/>
                </a:lnTo>
                <a:lnTo>
                  <a:pt x="1968" y="240"/>
                </a:lnTo>
                <a:lnTo>
                  <a:pt x="1968" y="240"/>
                </a:lnTo>
                <a:lnTo>
                  <a:pt x="1968" y="240"/>
                </a:lnTo>
                <a:lnTo>
                  <a:pt x="1974" y="240"/>
                </a:lnTo>
                <a:lnTo>
                  <a:pt x="1974" y="240"/>
                </a:lnTo>
                <a:lnTo>
                  <a:pt x="1974" y="240"/>
                </a:lnTo>
                <a:lnTo>
                  <a:pt x="1974" y="240"/>
                </a:lnTo>
                <a:lnTo>
                  <a:pt x="1980" y="240"/>
                </a:lnTo>
                <a:lnTo>
                  <a:pt x="1980" y="240"/>
                </a:lnTo>
                <a:lnTo>
                  <a:pt x="1980" y="240"/>
                </a:lnTo>
                <a:lnTo>
                  <a:pt x="1980" y="240"/>
                </a:lnTo>
                <a:lnTo>
                  <a:pt x="1986" y="240"/>
                </a:lnTo>
                <a:lnTo>
                  <a:pt x="1986" y="240"/>
                </a:lnTo>
                <a:lnTo>
                  <a:pt x="1986" y="240"/>
                </a:lnTo>
                <a:lnTo>
                  <a:pt x="1986" y="240"/>
                </a:lnTo>
                <a:lnTo>
                  <a:pt x="1992" y="240"/>
                </a:lnTo>
                <a:lnTo>
                  <a:pt x="1992" y="240"/>
                </a:lnTo>
                <a:lnTo>
                  <a:pt x="1992" y="240"/>
                </a:lnTo>
                <a:lnTo>
                  <a:pt x="1992" y="240"/>
                </a:lnTo>
                <a:lnTo>
                  <a:pt x="1998" y="240"/>
                </a:lnTo>
                <a:lnTo>
                  <a:pt x="1998" y="240"/>
                </a:lnTo>
                <a:lnTo>
                  <a:pt x="1998" y="240"/>
                </a:lnTo>
                <a:lnTo>
                  <a:pt x="1998" y="240"/>
                </a:lnTo>
                <a:lnTo>
                  <a:pt x="2004" y="240"/>
                </a:lnTo>
                <a:lnTo>
                  <a:pt x="2004" y="240"/>
                </a:lnTo>
                <a:lnTo>
                  <a:pt x="2004" y="240"/>
                </a:lnTo>
                <a:lnTo>
                  <a:pt x="2004" y="240"/>
                </a:lnTo>
                <a:lnTo>
                  <a:pt x="2010" y="240"/>
                </a:lnTo>
                <a:lnTo>
                  <a:pt x="2010" y="240"/>
                </a:lnTo>
                <a:lnTo>
                  <a:pt x="2010" y="240"/>
                </a:lnTo>
                <a:lnTo>
                  <a:pt x="2010" y="240"/>
                </a:lnTo>
                <a:lnTo>
                  <a:pt x="2016" y="240"/>
                </a:lnTo>
                <a:lnTo>
                  <a:pt x="2016" y="240"/>
                </a:lnTo>
                <a:lnTo>
                  <a:pt x="2016" y="240"/>
                </a:lnTo>
                <a:lnTo>
                  <a:pt x="2016" y="240"/>
                </a:lnTo>
                <a:lnTo>
                  <a:pt x="2022" y="240"/>
                </a:lnTo>
                <a:lnTo>
                  <a:pt x="2022" y="240"/>
                </a:lnTo>
                <a:lnTo>
                  <a:pt x="2022" y="240"/>
                </a:lnTo>
                <a:lnTo>
                  <a:pt x="2022" y="240"/>
                </a:lnTo>
                <a:lnTo>
                  <a:pt x="2028" y="240"/>
                </a:lnTo>
                <a:lnTo>
                  <a:pt x="2028" y="240"/>
                </a:lnTo>
                <a:lnTo>
                  <a:pt x="2028" y="240"/>
                </a:lnTo>
                <a:lnTo>
                  <a:pt x="2028" y="240"/>
                </a:lnTo>
                <a:lnTo>
                  <a:pt x="2034" y="240"/>
                </a:lnTo>
                <a:lnTo>
                  <a:pt x="2034" y="240"/>
                </a:lnTo>
                <a:lnTo>
                  <a:pt x="2034" y="240"/>
                </a:lnTo>
                <a:lnTo>
                  <a:pt x="2034" y="240"/>
                </a:lnTo>
                <a:lnTo>
                  <a:pt x="2040" y="240"/>
                </a:lnTo>
                <a:lnTo>
                  <a:pt x="2040" y="240"/>
                </a:lnTo>
                <a:lnTo>
                  <a:pt x="2040" y="240"/>
                </a:lnTo>
                <a:lnTo>
                  <a:pt x="2040" y="240"/>
                </a:lnTo>
                <a:lnTo>
                  <a:pt x="2046" y="240"/>
                </a:lnTo>
                <a:lnTo>
                  <a:pt x="2046" y="240"/>
                </a:lnTo>
                <a:lnTo>
                  <a:pt x="2046" y="240"/>
                </a:lnTo>
                <a:lnTo>
                  <a:pt x="2046" y="240"/>
                </a:lnTo>
                <a:lnTo>
                  <a:pt x="2052" y="240"/>
                </a:lnTo>
                <a:lnTo>
                  <a:pt x="2052" y="240"/>
                </a:lnTo>
                <a:lnTo>
                  <a:pt x="2052" y="240"/>
                </a:lnTo>
                <a:lnTo>
                  <a:pt x="2052" y="240"/>
                </a:lnTo>
                <a:lnTo>
                  <a:pt x="2058" y="240"/>
                </a:lnTo>
                <a:lnTo>
                  <a:pt x="2058" y="240"/>
                </a:lnTo>
                <a:lnTo>
                  <a:pt x="2058" y="240"/>
                </a:lnTo>
                <a:lnTo>
                  <a:pt x="2058" y="240"/>
                </a:lnTo>
                <a:lnTo>
                  <a:pt x="2064" y="240"/>
                </a:lnTo>
                <a:lnTo>
                  <a:pt x="2064" y="240"/>
                </a:lnTo>
                <a:lnTo>
                  <a:pt x="2064" y="240"/>
                </a:lnTo>
                <a:lnTo>
                  <a:pt x="2064" y="240"/>
                </a:lnTo>
                <a:lnTo>
                  <a:pt x="2070" y="240"/>
                </a:lnTo>
                <a:lnTo>
                  <a:pt x="2070" y="240"/>
                </a:lnTo>
                <a:lnTo>
                  <a:pt x="2070" y="240"/>
                </a:lnTo>
                <a:lnTo>
                  <a:pt x="2070" y="240"/>
                </a:lnTo>
                <a:lnTo>
                  <a:pt x="2076" y="240"/>
                </a:lnTo>
                <a:lnTo>
                  <a:pt x="2076" y="240"/>
                </a:lnTo>
                <a:lnTo>
                  <a:pt x="2076" y="240"/>
                </a:lnTo>
                <a:lnTo>
                  <a:pt x="2076" y="240"/>
                </a:lnTo>
                <a:lnTo>
                  <a:pt x="2082" y="240"/>
                </a:lnTo>
                <a:lnTo>
                  <a:pt x="2082" y="240"/>
                </a:lnTo>
                <a:lnTo>
                  <a:pt x="2082" y="240"/>
                </a:lnTo>
                <a:lnTo>
                  <a:pt x="2082" y="240"/>
                </a:lnTo>
                <a:lnTo>
                  <a:pt x="2088" y="240"/>
                </a:lnTo>
                <a:lnTo>
                  <a:pt x="2088" y="240"/>
                </a:lnTo>
                <a:lnTo>
                  <a:pt x="2088" y="240"/>
                </a:lnTo>
                <a:lnTo>
                  <a:pt x="2088" y="240"/>
                </a:lnTo>
                <a:lnTo>
                  <a:pt x="2094" y="240"/>
                </a:lnTo>
                <a:lnTo>
                  <a:pt x="2094" y="240"/>
                </a:lnTo>
                <a:lnTo>
                  <a:pt x="2094" y="240"/>
                </a:lnTo>
                <a:lnTo>
                  <a:pt x="2094" y="240"/>
                </a:lnTo>
                <a:lnTo>
                  <a:pt x="2100" y="240"/>
                </a:lnTo>
                <a:lnTo>
                  <a:pt x="2100" y="240"/>
                </a:lnTo>
                <a:lnTo>
                  <a:pt x="2100" y="240"/>
                </a:lnTo>
                <a:lnTo>
                  <a:pt x="2100" y="240"/>
                </a:lnTo>
                <a:lnTo>
                  <a:pt x="2106" y="240"/>
                </a:lnTo>
                <a:lnTo>
                  <a:pt x="2106" y="240"/>
                </a:lnTo>
                <a:lnTo>
                  <a:pt x="2106" y="240"/>
                </a:lnTo>
                <a:lnTo>
                  <a:pt x="2106" y="240"/>
                </a:lnTo>
                <a:lnTo>
                  <a:pt x="2112" y="240"/>
                </a:lnTo>
                <a:lnTo>
                  <a:pt x="2112" y="240"/>
                </a:lnTo>
                <a:lnTo>
                  <a:pt x="2112" y="240"/>
                </a:lnTo>
                <a:lnTo>
                  <a:pt x="2112" y="240"/>
                </a:lnTo>
                <a:lnTo>
                  <a:pt x="2118" y="240"/>
                </a:lnTo>
                <a:lnTo>
                  <a:pt x="2118" y="240"/>
                </a:lnTo>
                <a:lnTo>
                  <a:pt x="2118" y="240"/>
                </a:lnTo>
                <a:lnTo>
                  <a:pt x="2118" y="240"/>
                </a:lnTo>
                <a:lnTo>
                  <a:pt x="2124" y="240"/>
                </a:lnTo>
                <a:lnTo>
                  <a:pt x="2124" y="240"/>
                </a:lnTo>
                <a:lnTo>
                  <a:pt x="2124" y="240"/>
                </a:lnTo>
                <a:lnTo>
                  <a:pt x="2124" y="240"/>
                </a:lnTo>
                <a:lnTo>
                  <a:pt x="2130" y="240"/>
                </a:lnTo>
                <a:lnTo>
                  <a:pt x="2130" y="240"/>
                </a:lnTo>
                <a:lnTo>
                  <a:pt x="2130" y="240"/>
                </a:lnTo>
                <a:lnTo>
                  <a:pt x="2130" y="240"/>
                </a:lnTo>
                <a:lnTo>
                  <a:pt x="2136" y="240"/>
                </a:lnTo>
                <a:lnTo>
                  <a:pt x="2136" y="240"/>
                </a:lnTo>
                <a:lnTo>
                  <a:pt x="2136" y="240"/>
                </a:lnTo>
                <a:lnTo>
                  <a:pt x="2136" y="240"/>
                </a:lnTo>
                <a:lnTo>
                  <a:pt x="2142" y="240"/>
                </a:lnTo>
                <a:lnTo>
                  <a:pt x="2142" y="240"/>
                </a:lnTo>
                <a:lnTo>
                  <a:pt x="2142" y="240"/>
                </a:lnTo>
                <a:lnTo>
                  <a:pt x="2142" y="240"/>
                </a:lnTo>
                <a:lnTo>
                  <a:pt x="2148" y="240"/>
                </a:lnTo>
                <a:lnTo>
                  <a:pt x="2148" y="240"/>
                </a:lnTo>
                <a:lnTo>
                  <a:pt x="2148" y="240"/>
                </a:lnTo>
                <a:lnTo>
                  <a:pt x="2148" y="240"/>
                </a:lnTo>
                <a:lnTo>
                  <a:pt x="2154" y="240"/>
                </a:lnTo>
                <a:lnTo>
                  <a:pt x="2154" y="240"/>
                </a:lnTo>
                <a:lnTo>
                  <a:pt x="2154" y="240"/>
                </a:lnTo>
                <a:lnTo>
                  <a:pt x="2154" y="240"/>
                </a:lnTo>
                <a:lnTo>
                  <a:pt x="2160" y="240"/>
                </a:lnTo>
                <a:lnTo>
                  <a:pt x="2160" y="240"/>
                </a:lnTo>
                <a:lnTo>
                  <a:pt x="2160" y="240"/>
                </a:lnTo>
                <a:lnTo>
                  <a:pt x="2160" y="240"/>
                </a:lnTo>
                <a:lnTo>
                  <a:pt x="2166" y="240"/>
                </a:lnTo>
                <a:lnTo>
                  <a:pt x="2166" y="240"/>
                </a:lnTo>
                <a:lnTo>
                  <a:pt x="2166" y="240"/>
                </a:lnTo>
                <a:lnTo>
                  <a:pt x="2166" y="240"/>
                </a:lnTo>
                <a:lnTo>
                  <a:pt x="2172" y="240"/>
                </a:lnTo>
                <a:lnTo>
                  <a:pt x="2172" y="240"/>
                </a:lnTo>
                <a:lnTo>
                  <a:pt x="2172" y="240"/>
                </a:lnTo>
                <a:lnTo>
                  <a:pt x="2172" y="240"/>
                </a:lnTo>
                <a:lnTo>
                  <a:pt x="2178" y="240"/>
                </a:lnTo>
                <a:lnTo>
                  <a:pt x="2178" y="240"/>
                </a:lnTo>
                <a:lnTo>
                  <a:pt x="2178" y="240"/>
                </a:lnTo>
                <a:lnTo>
                  <a:pt x="2178" y="240"/>
                </a:lnTo>
                <a:lnTo>
                  <a:pt x="2184" y="240"/>
                </a:lnTo>
                <a:lnTo>
                  <a:pt x="2184" y="240"/>
                </a:lnTo>
                <a:lnTo>
                  <a:pt x="2184" y="240"/>
                </a:lnTo>
                <a:lnTo>
                  <a:pt x="2184" y="240"/>
                </a:lnTo>
                <a:lnTo>
                  <a:pt x="2190" y="240"/>
                </a:lnTo>
                <a:lnTo>
                  <a:pt x="2190" y="240"/>
                </a:lnTo>
                <a:lnTo>
                  <a:pt x="2190" y="240"/>
                </a:lnTo>
                <a:lnTo>
                  <a:pt x="2190" y="240"/>
                </a:lnTo>
                <a:lnTo>
                  <a:pt x="2196" y="240"/>
                </a:lnTo>
                <a:lnTo>
                  <a:pt x="2196" y="240"/>
                </a:lnTo>
                <a:lnTo>
                  <a:pt x="2196" y="240"/>
                </a:lnTo>
                <a:lnTo>
                  <a:pt x="2196" y="240"/>
                </a:lnTo>
                <a:lnTo>
                  <a:pt x="2202" y="240"/>
                </a:lnTo>
                <a:lnTo>
                  <a:pt x="2202" y="240"/>
                </a:lnTo>
                <a:lnTo>
                  <a:pt x="2202" y="240"/>
                </a:lnTo>
                <a:lnTo>
                  <a:pt x="2202" y="240"/>
                </a:lnTo>
                <a:lnTo>
                  <a:pt x="2208" y="240"/>
                </a:lnTo>
                <a:lnTo>
                  <a:pt x="2208" y="240"/>
                </a:lnTo>
                <a:lnTo>
                  <a:pt x="2208" y="240"/>
                </a:lnTo>
                <a:lnTo>
                  <a:pt x="2208" y="240"/>
                </a:lnTo>
                <a:lnTo>
                  <a:pt x="2214" y="240"/>
                </a:lnTo>
                <a:lnTo>
                  <a:pt x="2214" y="240"/>
                </a:lnTo>
                <a:lnTo>
                  <a:pt x="2214" y="240"/>
                </a:lnTo>
                <a:lnTo>
                  <a:pt x="2214" y="240"/>
                </a:lnTo>
                <a:lnTo>
                  <a:pt x="2220" y="240"/>
                </a:lnTo>
                <a:lnTo>
                  <a:pt x="2220" y="240"/>
                </a:lnTo>
                <a:lnTo>
                  <a:pt x="2220" y="240"/>
                </a:lnTo>
                <a:lnTo>
                  <a:pt x="2220" y="240"/>
                </a:lnTo>
                <a:lnTo>
                  <a:pt x="2226" y="240"/>
                </a:lnTo>
                <a:lnTo>
                  <a:pt x="2226" y="240"/>
                </a:lnTo>
                <a:lnTo>
                  <a:pt x="2226" y="240"/>
                </a:lnTo>
                <a:lnTo>
                  <a:pt x="2226" y="240"/>
                </a:lnTo>
                <a:lnTo>
                  <a:pt x="2232" y="240"/>
                </a:lnTo>
                <a:lnTo>
                  <a:pt x="2232" y="240"/>
                </a:lnTo>
                <a:lnTo>
                  <a:pt x="2232" y="240"/>
                </a:lnTo>
                <a:lnTo>
                  <a:pt x="2232" y="240"/>
                </a:lnTo>
                <a:lnTo>
                  <a:pt x="2238" y="240"/>
                </a:lnTo>
                <a:lnTo>
                  <a:pt x="2238" y="240"/>
                </a:lnTo>
                <a:lnTo>
                  <a:pt x="2238" y="240"/>
                </a:lnTo>
                <a:lnTo>
                  <a:pt x="2238" y="240"/>
                </a:lnTo>
                <a:lnTo>
                  <a:pt x="2244" y="240"/>
                </a:lnTo>
                <a:lnTo>
                  <a:pt x="2244" y="240"/>
                </a:lnTo>
                <a:lnTo>
                  <a:pt x="2244" y="240"/>
                </a:lnTo>
                <a:lnTo>
                  <a:pt x="2244" y="240"/>
                </a:lnTo>
                <a:lnTo>
                  <a:pt x="2250" y="240"/>
                </a:lnTo>
                <a:lnTo>
                  <a:pt x="2250" y="240"/>
                </a:lnTo>
                <a:lnTo>
                  <a:pt x="2250" y="240"/>
                </a:lnTo>
                <a:lnTo>
                  <a:pt x="2250" y="240"/>
                </a:lnTo>
                <a:lnTo>
                  <a:pt x="2256" y="240"/>
                </a:lnTo>
                <a:lnTo>
                  <a:pt x="2256" y="240"/>
                </a:lnTo>
                <a:lnTo>
                  <a:pt x="2256" y="240"/>
                </a:lnTo>
                <a:lnTo>
                  <a:pt x="2256" y="240"/>
                </a:lnTo>
                <a:lnTo>
                  <a:pt x="2262" y="240"/>
                </a:lnTo>
                <a:lnTo>
                  <a:pt x="2262" y="240"/>
                </a:lnTo>
                <a:lnTo>
                  <a:pt x="2262" y="240"/>
                </a:lnTo>
                <a:lnTo>
                  <a:pt x="2262" y="240"/>
                </a:lnTo>
                <a:lnTo>
                  <a:pt x="2268" y="240"/>
                </a:lnTo>
                <a:lnTo>
                  <a:pt x="2268" y="240"/>
                </a:lnTo>
                <a:lnTo>
                  <a:pt x="2268" y="240"/>
                </a:lnTo>
                <a:lnTo>
                  <a:pt x="2268" y="240"/>
                </a:lnTo>
                <a:lnTo>
                  <a:pt x="2274" y="240"/>
                </a:lnTo>
                <a:lnTo>
                  <a:pt x="2274" y="240"/>
                </a:lnTo>
                <a:lnTo>
                  <a:pt x="2274" y="240"/>
                </a:lnTo>
                <a:lnTo>
                  <a:pt x="2274" y="240"/>
                </a:lnTo>
                <a:lnTo>
                  <a:pt x="2280" y="240"/>
                </a:lnTo>
                <a:lnTo>
                  <a:pt x="2280" y="240"/>
                </a:lnTo>
                <a:lnTo>
                  <a:pt x="2280" y="240"/>
                </a:lnTo>
                <a:lnTo>
                  <a:pt x="2280" y="240"/>
                </a:lnTo>
                <a:lnTo>
                  <a:pt x="2286" y="240"/>
                </a:lnTo>
                <a:lnTo>
                  <a:pt x="2286" y="240"/>
                </a:lnTo>
                <a:lnTo>
                  <a:pt x="2286" y="240"/>
                </a:lnTo>
                <a:lnTo>
                  <a:pt x="2286" y="240"/>
                </a:lnTo>
                <a:lnTo>
                  <a:pt x="2292" y="240"/>
                </a:lnTo>
                <a:lnTo>
                  <a:pt x="2292" y="240"/>
                </a:lnTo>
                <a:lnTo>
                  <a:pt x="2292" y="240"/>
                </a:lnTo>
                <a:lnTo>
                  <a:pt x="2292" y="240"/>
                </a:lnTo>
                <a:lnTo>
                  <a:pt x="2298" y="240"/>
                </a:lnTo>
                <a:lnTo>
                  <a:pt x="2298" y="240"/>
                </a:lnTo>
                <a:lnTo>
                  <a:pt x="2298" y="240"/>
                </a:lnTo>
                <a:lnTo>
                  <a:pt x="2298" y="240"/>
                </a:lnTo>
                <a:lnTo>
                  <a:pt x="2304" y="240"/>
                </a:lnTo>
                <a:lnTo>
                  <a:pt x="2304" y="240"/>
                </a:lnTo>
                <a:lnTo>
                  <a:pt x="2304" y="240"/>
                </a:lnTo>
                <a:lnTo>
                  <a:pt x="2304" y="240"/>
                </a:lnTo>
                <a:lnTo>
                  <a:pt x="2310" y="240"/>
                </a:lnTo>
                <a:lnTo>
                  <a:pt x="2310" y="240"/>
                </a:lnTo>
                <a:lnTo>
                  <a:pt x="2310" y="240"/>
                </a:lnTo>
                <a:lnTo>
                  <a:pt x="2310" y="240"/>
                </a:lnTo>
                <a:lnTo>
                  <a:pt x="2316" y="240"/>
                </a:lnTo>
                <a:lnTo>
                  <a:pt x="2316" y="240"/>
                </a:lnTo>
                <a:lnTo>
                  <a:pt x="2316" y="240"/>
                </a:lnTo>
                <a:lnTo>
                  <a:pt x="2316" y="240"/>
                </a:lnTo>
                <a:lnTo>
                  <a:pt x="2322" y="240"/>
                </a:lnTo>
                <a:lnTo>
                  <a:pt x="2322" y="240"/>
                </a:lnTo>
                <a:lnTo>
                  <a:pt x="2322" y="240"/>
                </a:lnTo>
                <a:lnTo>
                  <a:pt x="2322" y="240"/>
                </a:lnTo>
                <a:lnTo>
                  <a:pt x="2328" y="240"/>
                </a:lnTo>
                <a:lnTo>
                  <a:pt x="2328" y="240"/>
                </a:lnTo>
                <a:lnTo>
                  <a:pt x="2328" y="240"/>
                </a:lnTo>
                <a:lnTo>
                  <a:pt x="2328" y="240"/>
                </a:lnTo>
                <a:lnTo>
                  <a:pt x="2334" y="240"/>
                </a:lnTo>
                <a:lnTo>
                  <a:pt x="2334" y="240"/>
                </a:lnTo>
                <a:lnTo>
                  <a:pt x="2334" y="240"/>
                </a:lnTo>
                <a:lnTo>
                  <a:pt x="2334" y="240"/>
                </a:lnTo>
                <a:lnTo>
                  <a:pt x="2340" y="240"/>
                </a:lnTo>
                <a:lnTo>
                  <a:pt x="2340" y="240"/>
                </a:lnTo>
                <a:lnTo>
                  <a:pt x="2340" y="240"/>
                </a:lnTo>
                <a:lnTo>
                  <a:pt x="2340" y="240"/>
                </a:lnTo>
                <a:lnTo>
                  <a:pt x="2346" y="240"/>
                </a:lnTo>
                <a:lnTo>
                  <a:pt x="2346" y="240"/>
                </a:lnTo>
                <a:lnTo>
                  <a:pt x="2346" y="240"/>
                </a:lnTo>
                <a:lnTo>
                  <a:pt x="2346" y="240"/>
                </a:lnTo>
                <a:lnTo>
                  <a:pt x="2352" y="240"/>
                </a:lnTo>
                <a:lnTo>
                  <a:pt x="2352" y="240"/>
                </a:lnTo>
                <a:lnTo>
                  <a:pt x="2352" y="240"/>
                </a:lnTo>
                <a:lnTo>
                  <a:pt x="2352" y="240"/>
                </a:lnTo>
                <a:lnTo>
                  <a:pt x="2358" y="240"/>
                </a:lnTo>
                <a:lnTo>
                  <a:pt x="2358" y="240"/>
                </a:lnTo>
                <a:lnTo>
                  <a:pt x="2358" y="240"/>
                </a:lnTo>
                <a:lnTo>
                  <a:pt x="2358" y="240"/>
                </a:lnTo>
                <a:lnTo>
                  <a:pt x="2364" y="240"/>
                </a:lnTo>
                <a:lnTo>
                  <a:pt x="2364" y="240"/>
                </a:lnTo>
                <a:lnTo>
                  <a:pt x="2364" y="240"/>
                </a:lnTo>
                <a:lnTo>
                  <a:pt x="2364" y="240"/>
                </a:lnTo>
                <a:lnTo>
                  <a:pt x="2370" y="240"/>
                </a:lnTo>
                <a:lnTo>
                  <a:pt x="2370" y="240"/>
                </a:lnTo>
                <a:lnTo>
                  <a:pt x="2370" y="240"/>
                </a:lnTo>
                <a:lnTo>
                  <a:pt x="2370" y="240"/>
                </a:lnTo>
                <a:lnTo>
                  <a:pt x="2376" y="240"/>
                </a:lnTo>
                <a:lnTo>
                  <a:pt x="2376" y="240"/>
                </a:lnTo>
                <a:lnTo>
                  <a:pt x="2376" y="240"/>
                </a:lnTo>
                <a:lnTo>
                  <a:pt x="2376" y="240"/>
                </a:lnTo>
                <a:lnTo>
                  <a:pt x="2382" y="240"/>
                </a:lnTo>
                <a:lnTo>
                  <a:pt x="2382" y="240"/>
                </a:lnTo>
                <a:lnTo>
                  <a:pt x="2382" y="240"/>
                </a:lnTo>
                <a:lnTo>
                  <a:pt x="2382" y="240"/>
                </a:lnTo>
                <a:lnTo>
                  <a:pt x="2388" y="240"/>
                </a:lnTo>
                <a:lnTo>
                  <a:pt x="2388" y="240"/>
                </a:lnTo>
                <a:lnTo>
                  <a:pt x="2388" y="240"/>
                </a:lnTo>
                <a:lnTo>
                  <a:pt x="2388" y="240"/>
                </a:lnTo>
                <a:lnTo>
                  <a:pt x="2394" y="240"/>
                </a:lnTo>
                <a:lnTo>
                  <a:pt x="2394" y="240"/>
                </a:lnTo>
                <a:lnTo>
                  <a:pt x="2394" y="240"/>
                </a:lnTo>
                <a:lnTo>
                  <a:pt x="2394" y="240"/>
                </a:lnTo>
                <a:lnTo>
                  <a:pt x="2400" y="240"/>
                </a:lnTo>
                <a:lnTo>
                  <a:pt x="2400" y="240"/>
                </a:lnTo>
                <a:lnTo>
                  <a:pt x="2400" y="240"/>
                </a:lnTo>
                <a:lnTo>
                  <a:pt x="2400" y="240"/>
                </a:lnTo>
                <a:lnTo>
                  <a:pt x="2406" y="240"/>
                </a:lnTo>
                <a:lnTo>
                  <a:pt x="2406" y="240"/>
                </a:lnTo>
                <a:lnTo>
                  <a:pt x="2406" y="240"/>
                </a:lnTo>
                <a:lnTo>
                  <a:pt x="2406" y="240"/>
                </a:lnTo>
                <a:lnTo>
                  <a:pt x="2412" y="240"/>
                </a:lnTo>
                <a:lnTo>
                  <a:pt x="2412" y="240"/>
                </a:lnTo>
                <a:lnTo>
                  <a:pt x="2412" y="240"/>
                </a:lnTo>
                <a:lnTo>
                  <a:pt x="2412" y="240"/>
                </a:lnTo>
                <a:lnTo>
                  <a:pt x="2418" y="240"/>
                </a:lnTo>
                <a:lnTo>
                  <a:pt x="2418" y="240"/>
                </a:lnTo>
                <a:lnTo>
                  <a:pt x="2418" y="240"/>
                </a:lnTo>
                <a:lnTo>
                  <a:pt x="2418" y="240"/>
                </a:lnTo>
                <a:lnTo>
                  <a:pt x="2424" y="240"/>
                </a:lnTo>
                <a:lnTo>
                  <a:pt x="2424" y="240"/>
                </a:lnTo>
                <a:lnTo>
                  <a:pt x="2424" y="240"/>
                </a:lnTo>
                <a:lnTo>
                  <a:pt x="2424" y="240"/>
                </a:lnTo>
                <a:lnTo>
                  <a:pt x="2430" y="240"/>
                </a:lnTo>
                <a:lnTo>
                  <a:pt x="2430" y="240"/>
                </a:lnTo>
                <a:lnTo>
                  <a:pt x="2430" y="240"/>
                </a:lnTo>
                <a:lnTo>
                  <a:pt x="2430" y="240"/>
                </a:lnTo>
                <a:lnTo>
                  <a:pt x="2436" y="240"/>
                </a:lnTo>
                <a:lnTo>
                  <a:pt x="2436" y="240"/>
                </a:lnTo>
                <a:lnTo>
                  <a:pt x="2436" y="240"/>
                </a:lnTo>
                <a:lnTo>
                  <a:pt x="2436" y="240"/>
                </a:lnTo>
                <a:lnTo>
                  <a:pt x="2442" y="240"/>
                </a:lnTo>
                <a:lnTo>
                  <a:pt x="2442" y="240"/>
                </a:lnTo>
                <a:lnTo>
                  <a:pt x="2442" y="240"/>
                </a:lnTo>
                <a:lnTo>
                  <a:pt x="2442" y="240"/>
                </a:lnTo>
                <a:lnTo>
                  <a:pt x="2448" y="240"/>
                </a:lnTo>
                <a:lnTo>
                  <a:pt x="2448" y="240"/>
                </a:lnTo>
                <a:lnTo>
                  <a:pt x="2448" y="240"/>
                </a:lnTo>
                <a:lnTo>
                  <a:pt x="2448" y="240"/>
                </a:lnTo>
                <a:lnTo>
                  <a:pt x="2454" y="240"/>
                </a:lnTo>
                <a:lnTo>
                  <a:pt x="2454" y="240"/>
                </a:lnTo>
                <a:lnTo>
                  <a:pt x="2454" y="240"/>
                </a:lnTo>
                <a:lnTo>
                  <a:pt x="2454" y="240"/>
                </a:lnTo>
                <a:lnTo>
                  <a:pt x="2460" y="240"/>
                </a:lnTo>
                <a:lnTo>
                  <a:pt x="2460" y="240"/>
                </a:lnTo>
                <a:lnTo>
                  <a:pt x="2460" y="240"/>
                </a:lnTo>
                <a:lnTo>
                  <a:pt x="2460" y="240"/>
                </a:lnTo>
                <a:lnTo>
                  <a:pt x="2466" y="240"/>
                </a:lnTo>
                <a:lnTo>
                  <a:pt x="2466" y="240"/>
                </a:lnTo>
                <a:lnTo>
                  <a:pt x="2466" y="240"/>
                </a:lnTo>
                <a:lnTo>
                  <a:pt x="2466" y="240"/>
                </a:lnTo>
                <a:lnTo>
                  <a:pt x="2472" y="240"/>
                </a:lnTo>
                <a:lnTo>
                  <a:pt x="2472" y="240"/>
                </a:lnTo>
                <a:lnTo>
                  <a:pt x="2472" y="240"/>
                </a:lnTo>
                <a:lnTo>
                  <a:pt x="2472" y="240"/>
                </a:lnTo>
                <a:lnTo>
                  <a:pt x="2478" y="240"/>
                </a:lnTo>
                <a:lnTo>
                  <a:pt x="2478" y="240"/>
                </a:lnTo>
                <a:lnTo>
                  <a:pt x="2478" y="240"/>
                </a:lnTo>
                <a:lnTo>
                  <a:pt x="2478" y="240"/>
                </a:lnTo>
                <a:lnTo>
                  <a:pt x="2484" y="240"/>
                </a:lnTo>
                <a:lnTo>
                  <a:pt x="2484" y="240"/>
                </a:lnTo>
                <a:lnTo>
                  <a:pt x="2484" y="240"/>
                </a:lnTo>
                <a:lnTo>
                  <a:pt x="2484" y="240"/>
                </a:lnTo>
                <a:lnTo>
                  <a:pt x="2490" y="240"/>
                </a:lnTo>
                <a:lnTo>
                  <a:pt x="2490" y="240"/>
                </a:lnTo>
                <a:lnTo>
                  <a:pt x="2490" y="240"/>
                </a:lnTo>
                <a:lnTo>
                  <a:pt x="2490" y="240"/>
                </a:lnTo>
                <a:lnTo>
                  <a:pt x="2496" y="240"/>
                </a:lnTo>
                <a:lnTo>
                  <a:pt x="2496" y="240"/>
                </a:lnTo>
                <a:lnTo>
                  <a:pt x="2496" y="240"/>
                </a:lnTo>
                <a:lnTo>
                  <a:pt x="2496" y="240"/>
                </a:lnTo>
                <a:lnTo>
                  <a:pt x="2502" y="240"/>
                </a:lnTo>
                <a:lnTo>
                  <a:pt x="2502" y="240"/>
                </a:lnTo>
                <a:lnTo>
                  <a:pt x="2502" y="240"/>
                </a:lnTo>
                <a:lnTo>
                  <a:pt x="2502" y="240"/>
                </a:lnTo>
                <a:lnTo>
                  <a:pt x="2508" y="240"/>
                </a:lnTo>
                <a:lnTo>
                  <a:pt x="2508" y="240"/>
                </a:lnTo>
                <a:lnTo>
                  <a:pt x="2508" y="240"/>
                </a:lnTo>
                <a:lnTo>
                  <a:pt x="2508" y="240"/>
                </a:lnTo>
                <a:lnTo>
                  <a:pt x="2514" y="240"/>
                </a:lnTo>
                <a:lnTo>
                  <a:pt x="2514" y="240"/>
                </a:lnTo>
                <a:lnTo>
                  <a:pt x="2514" y="240"/>
                </a:lnTo>
                <a:lnTo>
                  <a:pt x="2514" y="240"/>
                </a:lnTo>
                <a:lnTo>
                  <a:pt x="2520" y="240"/>
                </a:lnTo>
                <a:lnTo>
                  <a:pt x="2520" y="240"/>
                </a:lnTo>
                <a:lnTo>
                  <a:pt x="2520" y="240"/>
                </a:lnTo>
                <a:lnTo>
                  <a:pt x="2520" y="240"/>
                </a:lnTo>
                <a:lnTo>
                  <a:pt x="2526" y="240"/>
                </a:lnTo>
                <a:lnTo>
                  <a:pt x="2526" y="240"/>
                </a:lnTo>
                <a:lnTo>
                  <a:pt x="2526" y="240"/>
                </a:lnTo>
                <a:lnTo>
                  <a:pt x="2526" y="240"/>
                </a:lnTo>
                <a:lnTo>
                  <a:pt x="2532" y="240"/>
                </a:lnTo>
                <a:lnTo>
                  <a:pt x="2532" y="240"/>
                </a:lnTo>
                <a:lnTo>
                  <a:pt x="2532" y="240"/>
                </a:lnTo>
                <a:lnTo>
                  <a:pt x="2532" y="240"/>
                </a:lnTo>
                <a:lnTo>
                  <a:pt x="2538" y="240"/>
                </a:lnTo>
                <a:lnTo>
                  <a:pt x="2538" y="240"/>
                </a:lnTo>
                <a:lnTo>
                  <a:pt x="2538" y="240"/>
                </a:lnTo>
                <a:lnTo>
                  <a:pt x="2538" y="240"/>
                </a:lnTo>
                <a:lnTo>
                  <a:pt x="2544" y="240"/>
                </a:lnTo>
                <a:lnTo>
                  <a:pt x="2544" y="240"/>
                </a:lnTo>
                <a:lnTo>
                  <a:pt x="2544" y="240"/>
                </a:lnTo>
                <a:lnTo>
                  <a:pt x="2544" y="240"/>
                </a:lnTo>
                <a:lnTo>
                  <a:pt x="2550" y="240"/>
                </a:lnTo>
                <a:lnTo>
                  <a:pt x="2550" y="240"/>
                </a:lnTo>
                <a:lnTo>
                  <a:pt x="2550" y="240"/>
                </a:lnTo>
                <a:lnTo>
                  <a:pt x="2550" y="240"/>
                </a:lnTo>
                <a:lnTo>
                  <a:pt x="2556" y="240"/>
                </a:lnTo>
                <a:lnTo>
                  <a:pt x="2556" y="240"/>
                </a:lnTo>
                <a:lnTo>
                  <a:pt x="2556" y="240"/>
                </a:lnTo>
                <a:lnTo>
                  <a:pt x="2556" y="240"/>
                </a:lnTo>
                <a:lnTo>
                  <a:pt x="2562" y="240"/>
                </a:lnTo>
                <a:lnTo>
                  <a:pt x="2562" y="240"/>
                </a:lnTo>
                <a:lnTo>
                  <a:pt x="2562" y="240"/>
                </a:lnTo>
                <a:lnTo>
                  <a:pt x="2562" y="240"/>
                </a:lnTo>
                <a:lnTo>
                  <a:pt x="2568" y="240"/>
                </a:lnTo>
                <a:lnTo>
                  <a:pt x="2568" y="240"/>
                </a:lnTo>
                <a:lnTo>
                  <a:pt x="2568" y="240"/>
                </a:lnTo>
                <a:lnTo>
                  <a:pt x="2568" y="240"/>
                </a:lnTo>
                <a:lnTo>
                  <a:pt x="2574" y="240"/>
                </a:lnTo>
                <a:lnTo>
                  <a:pt x="2574" y="240"/>
                </a:lnTo>
                <a:lnTo>
                  <a:pt x="2574" y="240"/>
                </a:lnTo>
                <a:lnTo>
                  <a:pt x="2574" y="240"/>
                </a:lnTo>
                <a:lnTo>
                  <a:pt x="2580" y="240"/>
                </a:lnTo>
                <a:lnTo>
                  <a:pt x="2580" y="240"/>
                </a:lnTo>
                <a:lnTo>
                  <a:pt x="2580" y="240"/>
                </a:lnTo>
                <a:lnTo>
                  <a:pt x="2580" y="240"/>
                </a:lnTo>
                <a:lnTo>
                  <a:pt x="2586" y="240"/>
                </a:lnTo>
                <a:lnTo>
                  <a:pt x="2586" y="240"/>
                </a:lnTo>
                <a:lnTo>
                  <a:pt x="2586" y="240"/>
                </a:lnTo>
                <a:lnTo>
                  <a:pt x="2586" y="240"/>
                </a:lnTo>
                <a:lnTo>
                  <a:pt x="2592" y="240"/>
                </a:lnTo>
                <a:lnTo>
                  <a:pt x="2592" y="240"/>
                </a:lnTo>
                <a:lnTo>
                  <a:pt x="2592" y="240"/>
                </a:lnTo>
                <a:lnTo>
                  <a:pt x="2592" y="240"/>
                </a:lnTo>
                <a:lnTo>
                  <a:pt x="2598" y="240"/>
                </a:lnTo>
                <a:lnTo>
                  <a:pt x="2598" y="240"/>
                </a:lnTo>
                <a:lnTo>
                  <a:pt x="2598" y="240"/>
                </a:lnTo>
                <a:lnTo>
                  <a:pt x="2598" y="240"/>
                </a:lnTo>
                <a:lnTo>
                  <a:pt x="2604" y="240"/>
                </a:lnTo>
                <a:lnTo>
                  <a:pt x="2604" y="240"/>
                </a:lnTo>
                <a:lnTo>
                  <a:pt x="2604" y="240"/>
                </a:lnTo>
                <a:lnTo>
                  <a:pt x="2604" y="240"/>
                </a:lnTo>
                <a:lnTo>
                  <a:pt x="2610" y="240"/>
                </a:lnTo>
                <a:lnTo>
                  <a:pt x="2610" y="240"/>
                </a:lnTo>
                <a:lnTo>
                  <a:pt x="2610" y="240"/>
                </a:lnTo>
                <a:lnTo>
                  <a:pt x="2610" y="240"/>
                </a:lnTo>
                <a:lnTo>
                  <a:pt x="2616" y="240"/>
                </a:lnTo>
                <a:lnTo>
                  <a:pt x="2616" y="240"/>
                </a:lnTo>
                <a:lnTo>
                  <a:pt x="2616" y="240"/>
                </a:lnTo>
                <a:lnTo>
                  <a:pt x="2616" y="240"/>
                </a:lnTo>
                <a:lnTo>
                  <a:pt x="2622" y="240"/>
                </a:lnTo>
                <a:lnTo>
                  <a:pt x="2622" y="240"/>
                </a:lnTo>
                <a:lnTo>
                  <a:pt x="2622" y="240"/>
                </a:lnTo>
                <a:lnTo>
                  <a:pt x="2622" y="240"/>
                </a:lnTo>
                <a:lnTo>
                  <a:pt x="2628" y="240"/>
                </a:lnTo>
                <a:lnTo>
                  <a:pt x="2628" y="240"/>
                </a:lnTo>
                <a:lnTo>
                  <a:pt x="2628" y="240"/>
                </a:lnTo>
                <a:lnTo>
                  <a:pt x="2628" y="240"/>
                </a:lnTo>
                <a:lnTo>
                  <a:pt x="2634" y="240"/>
                </a:lnTo>
                <a:lnTo>
                  <a:pt x="2634" y="240"/>
                </a:lnTo>
                <a:lnTo>
                  <a:pt x="2634" y="240"/>
                </a:lnTo>
                <a:lnTo>
                  <a:pt x="2634" y="240"/>
                </a:lnTo>
                <a:lnTo>
                  <a:pt x="2640" y="240"/>
                </a:lnTo>
                <a:lnTo>
                  <a:pt x="2640" y="240"/>
                </a:lnTo>
                <a:lnTo>
                  <a:pt x="2640" y="240"/>
                </a:lnTo>
                <a:lnTo>
                  <a:pt x="2640" y="240"/>
                </a:lnTo>
                <a:lnTo>
                  <a:pt x="2646" y="240"/>
                </a:lnTo>
                <a:lnTo>
                  <a:pt x="2646" y="240"/>
                </a:lnTo>
                <a:lnTo>
                  <a:pt x="2646" y="240"/>
                </a:lnTo>
                <a:lnTo>
                  <a:pt x="2646" y="240"/>
                </a:lnTo>
                <a:lnTo>
                  <a:pt x="2652" y="240"/>
                </a:lnTo>
                <a:lnTo>
                  <a:pt x="2652" y="240"/>
                </a:lnTo>
                <a:lnTo>
                  <a:pt x="2652" y="240"/>
                </a:lnTo>
                <a:lnTo>
                  <a:pt x="2652" y="240"/>
                </a:lnTo>
                <a:lnTo>
                  <a:pt x="2658" y="240"/>
                </a:lnTo>
                <a:lnTo>
                  <a:pt x="2658" y="240"/>
                </a:lnTo>
                <a:lnTo>
                  <a:pt x="2658" y="240"/>
                </a:lnTo>
                <a:lnTo>
                  <a:pt x="2658" y="240"/>
                </a:lnTo>
                <a:lnTo>
                  <a:pt x="2664" y="240"/>
                </a:lnTo>
                <a:lnTo>
                  <a:pt x="2664" y="240"/>
                </a:lnTo>
                <a:lnTo>
                  <a:pt x="2664" y="240"/>
                </a:lnTo>
                <a:lnTo>
                  <a:pt x="2664" y="240"/>
                </a:lnTo>
                <a:lnTo>
                  <a:pt x="2670" y="240"/>
                </a:lnTo>
                <a:lnTo>
                  <a:pt x="2670" y="240"/>
                </a:lnTo>
                <a:lnTo>
                  <a:pt x="2670" y="240"/>
                </a:lnTo>
                <a:lnTo>
                  <a:pt x="2670" y="240"/>
                </a:lnTo>
                <a:lnTo>
                  <a:pt x="2676" y="240"/>
                </a:lnTo>
                <a:lnTo>
                  <a:pt x="2676" y="240"/>
                </a:lnTo>
                <a:lnTo>
                  <a:pt x="2676" y="240"/>
                </a:lnTo>
                <a:lnTo>
                  <a:pt x="2676" y="240"/>
                </a:lnTo>
                <a:lnTo>
                  <a:pt x="2682" y="240"/>
                </a:lnTo>
                <a:lnTo>
                  <a:pt x="2682" y="240"/>
                </a:lnTo>
                <a:lnTo>
                  <a:pt x="2682" y="240"/>
                </a:lnTo>
                <a:lnTo>
                  <a:pt x="2682" y="240"/>
                </a:lnTo>
                <a:lnTo>
                  <a:pt x="2688" y="240"/>
                </a:lnTo>
                <a:lnTo>
                  <a:pt x="2688" y="240"/>
                </a:lnTo>
                <a:lnTo>
                  <a:pt x="2688" y="240"/>
                </a:lnTo>
                <a:lnTo>
                  <a:pt x="2688" y="240"/>
                </a:lnTo>
                <a:lnTo>
                  <a:pt x="2694" y="240"/>
                </a:lnTo>
                <a:lnTo>
                  <a:pt x="2694" y="240"/>
                </a:lnTo>
                <a:lnTo>
                  <a:pt x="2694" y="240"/>
                </a:lnTo>
                <a:lnTo>
                  <a:pt x="2694" y="240"/>
                </a:lnTo>
                <a:lnTo>
                  <a:pt x="2700" y="240"/>
                </a:lnTo>
                <a:lnTo>
                  <a:pt x="2700" y="240"/>
                </a:lnTo>
                <a:lnTo>
                  <a:pt x="2700" y="240"/>
                </a:lnTo>
                <a:lnTo>
                  <a:pt x="2700" y="240"/>
                </a:lnTo>
                <a:lnTo>
                  <a:pt x="2706" y="240"/>
                </a:lnTo>
                <a:lnTo>
                  <a:pt x="2706" y="240"/>
                </a:lnTo>
                <a:lnTo>
                  <a:pt x="2706" y="240"/>
                </a:lnTo>
                <a:lnTo>
                  <a:pt x="2706" y="240"/>
                </a:lnTo>
                <a:lnTo>
                  <a:pt x="2712" y="240"/>
                </a:lnTo>
                <a:lnTo>
                  <a:pt x="2712" y="240"/>
                </a:lnTo>
                <a:lnTo>
                  <a:pt x="2712" y="240"/>
                </a:lnTo>
                <a:lnTo>
                  <a:pt x="2712" y="240"/>
                </a:lnTo>
                <a:lnTo>
                  <a:pt x="2718" y="240"/>
                </a:lnTo>
                <a:lnTo>
                  <a:pt x="2718" y="240"/>
                </a:lnTo>
                <a:lnTo>
                  <a:pt x="2718" y="240"/>
                </a:lnTo>
                <a:lnTo>
                  <a:pt x="2718" y="240"/>
                </a:lnTo>
                <a:lnTo>
                  <a:pt x="2724" y="240"/>
                </a:lnTo>
                <a:lnTo>
                  <a:pt x="2724" y="240"/>
                </a:lnTo>
                <a:lnTo>
                  <a:pt x="2724" y="240"/>
                </a:lnTo>
                <a:lnTo>
                  <a:pt x="2724" y="240"/>
                </a:lnTo>
                <a:lnTo>
                  <a:pt x="2730" y="240"/>
                </a:lnTo>
                <a:lnTo>
                  <a:pt x="2730" y="240"/>
                </a:lnTo>
                <a:lnTo>
                  <a:pt x="2730" y="240"/>
                </a:lnTo>
                <a:lnTo>
                  <a:pt x="2730" y="240"/>
                </a:lnTo>
                <a:lnTo>
                  <a:pt x="2736" y="240"/>
                </a:lnTo>
                <a:lnTo>
                  <a:pt x="2736" y="240"/>
                </a:lnTo>
                <a:lnTo>
                  <a:pt x="2736" y="240"/>
                </a:lnTo>
                <a:lnTo>
                  <a:pt x="2736" y="240"/>
                </a:lnTo>
                <a:lnTo>
                  <a:pt x="2742" y="240"/>
                </a:lnTo>
                <a:lnTo>
                  <a:pt x="2742" y="240"/>
                </a:lnTo>
                <a:lnTo>
                  <a:pt x="2742" y="240"/>
                </a:lnTo>
                <a:lnTo>
                  <a:pt x="2742" y="240"/>
                </a:lnTo>
                <a:lnTo>
                  <a:pt x="2748" y="240"/>
                </a:lnTo>
                <a:lnTo>
                  <a:pt x="2748" y="240"/>
                </a:lnTo>
                <a:lnTo>
                  <a:pt x="2748" y="240"/>
                </a:lnTo>
                <a:lnTo>
                  <a:pt x="2748" y="240"/>
                </a:lnTo>
                <a:lnTo>
                  <a:pt x="2754" y="240"/>
                </a:lnTo>
                <a:lnTo>
                  <a:pt x="2754" y="240"/>
                </a:lnTo>
                <a:lnTo>
                  <a:pt x="2754" y="240"/>
                </a:lnTo>
                <a:lnTo>
                  <a:pt x="2754" y="240"/>
                </a:lnTo>
                <a:lnTo>
                  <a:pt x="2760" y="240"/>
                </a:lnTo>
                <a:lnTo>
                  <a:pt x="2760" y="240"/>
                </a:lnTo>
                <a:lnTo>
                  <a:pt x="2760" y="240"/>
                </a:lnTo>
                <a:lnTo>
                  <a:pt x="2760" y="240"/>
                </a:lnTo>
                <a:lnTo>
                  <a:pt x="2766" y="240"/>
                </a:lnTo>
                <a:lnTo>
                  <a:pt x="2766" y="240"/>
                </a:lnTo>
                <a:lnTo>
                  <a:pt x="2766" y="240"/>
                </a:lnTo>
                <a:lnTo>
                  <a:pt x="2766" y="240"/>
                </a:lnTo>
                <a:lnTo>
                  <a:pt x="2772" y="240"/>
                </a:lnTo>
                <a:lnTo>
                  <a:pt x="2772" y="240"/>
                </a:lnTo>
                <a:lnTo>
                  <a:pt x="2772" y="240"/>
                </a:lnTo>
                <a:lnTo>
                  <a:pt x="2772" y="240"/>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0" name="Line 562"/>
          <p:cNvSpPr>
            <a:spLocks noChangeShapeType="1"/>
          </p:cNvSpPr>
          <p:nvPr/>
        </p:nvSpPr>
        <p:spPr bwMode="auto">
          <a:xfrm>
            <a:off x="474345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1" name="Line 563"/>
          <p:cNvSpPr>
            <a:spLocks noChangeShapeType="1"/>
          </p:cNvSpPr>
          <p:nvPr/>
        </p:nvSpPr>
        <p:spPr bwMode="auto">
          <a:xfrm flipV="1">
            <a:off x="4924425" y="62357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2" name="Line 564"/>
          <p:cNvSpPr>
            <a:spLocks noChangeShapeType="1"/>
          </p:cNvSpPr>
          <p:nvPr/>
        </p:nvSpPr>
        <p:spPr bwMode="auto">
          <a:xfrm>
            <a:off x="5172075"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3" name="Line 565"/>
          <p:cNvSpPr>
            <a:spLocks noChangeShapeType="1"/>
          </p:cNvSpPr>
          <p:nvPr/>
        </p:nvSpPr>
        <p:spPr bwMode="auto">
          <a:xfrm>
            <a:off x="518160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4" name="Line 566"/>
          <p:cNvSpPr>
            <a:spLocks noChangeShapeType="1"/>
          </p:cNvSpPr>
          <p:nvPr/>
        </p:nvSpPr>
        <p:spPr bwMode="auto">
          <a:xfrm flipV="1">
            <a:off x="5524500" y="62357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5" name="Line 567"/>
          <p:cNvSpPr>
            <a:spLocks noChangeShapeType="1"/>
          </p:cNvSpPr>
          <p:nvPr/>
        </p:nvSpPr>
        <p:spPr bwMode="auto">
          <a:xfrm>
            <a:off x="6048375"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6" name="Line 568"/>
          <p:cNvSpPr>
            <a:spLocks noChangeShapeType="1"/>
          </p:cNvSpPr>
          <p:nvPr/>
        </p:nvSpPr>
        <p:spPr bwMode="auto">
          <a:xfrm>
            <a:off x="6105525"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7" name="Line 569"/>
          <p:cNvSpPr>
            <a:spLocks noChangeShapeType="1"/>
          </p:cNvSpPr>
          <p:nvPr/>
        </p:nvSpPr>
        <p:spPr bwMode="auto">
          <a:xfrm>
            <a:off x="6105525"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8" name="Line 570"/>
          <p:cNvSpPr>
            <a:spLocks noChangeShapeType="1"/>
          </p:cNvSpPr>
          <p:nvPr/>
        </p:nvSpPr>
        <p:spPr bwMode="auto">
          <a:xfrm flipV="1">
            <a:off x="6115050" y="62357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9" name="Line 571"/>
          <p:cNvSpPr>
            <a:spLocks noChangeShapeType="1"/>
          </p:cNvSpPr>
          <p:nvPr/>
        </p:nvSpPr>
        <p:spPr bwMode="auto">
          <a:xfrm flipV="1">
            <a:off x="6115050" y="62357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0" name="Line 572"/>
          <p:cNvSpPr>
            <a:spLocks noChangeShapeType="1"/>
          </p:cNvSpPr>
          <p:nvPr/>
        </p:nvSpPr>
        <p:spPr bwMode="auto">
          <a:xfrm flipV="1">
            <a:off x="6115050" y="6226175"/>
            <a:ext cx="1588" cy="19050"/>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1" name="Line 573"/>
          <p:cNvSpPr>
            <a:spLocks noChangeShapeType="1"/>
          </p:cNvSpPr>
          <p:nvPr/>
        </p:nvSpPr>
        <p:spPr bwMode="auto">
          <a:xfrm flipV="1">
            <a:off x="6115050" y="6197600"/>
            <a:ext cx="1588" cy="476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2" name="Line 574"/>
          <p:cNvSpPr>
            <a:spLocks noChangeShapeType="1"/>
          </p:cNvSpPr>
          <p:nvPr/>
        </p:nvSpPr>
        <p:spPr bwMode="auto">
          <a:xfrm flipV="1">
            <a:off x="6124575" y="5864225"/>
            <a:ext cx="1588" cy="381000"/>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3" name="Line 575"/>
          <p:cNvSpPr>
            <a:spLocks noChangeShapeType="1"/>
          </p:cNvSpPr>
          <p:nvPr/>
        </p:nvSpPr>
        <p:spPr bwMode="auto">
          <a:xfrm flipV="1">
            <a:off x="6124575" y="6216650"/>
            <a:ext cx="1588" cy="285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4" name="Line 576"/>
          <p:cNvSpPr>
            <a:spLocks noChangeShapeType="1"/>
          </p:cNvSpPr>
          <p:nvPr/>
        </p:nvSpPr>
        <p:spPr bwMode="auto">
          <a:xfrm flipV="1">
            <a:off x="6134100" y="62357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5" name="Line 577"/>
          <p:cNvSpPr>
            <a:spLocks noChangeShapeType="1"/>
          </p:cNvSpPr>
          <p:nvPr/>
        </p:nvSpPr>
        <p:spPr bwMode="auto">
          <a:xfrm flipV="1">
            <a:off x="6134100" y="62357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6" name="Line 578"/>
          <p:cNvSpPr>
            <a:spLocks noChangeShapeType="1"/>
          </p:cNvSpPr>
          <p:nvPr/>
        </p:nvSpPr>
        <p:spPr bwMode="auto">
          <a:xfrm>
            <a:off x="613410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7" name="Line 579"/>
          <p:cNvSpPr>
            <a:spLocks noChangeShapeType="1"/>
          </p:cNvSpPr>
          <p:nvPr/>
        </p:nvSpPr>
        <p:spPr bwMode="auto">
          <a:xfrm>
            <a:off x="613410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8" name="Line 580"/>
          <p:cNvSpPr>
            <a:spLocks noChangeShapeType="1"/>
          </p:cNvSpPr>
          <p:nvPr/>
        </p:nvSpPr>
        <p:spPr bwMode="auto">
          <a:xfrm>
            <a:off x="6143625"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9" name="Line 581"/>
          <p:cNvSpPr>
            <a:spLocks noChangeShapeType="1"/>
          </p:cNvSpPr>
          <p:nvPr/>
        </p:nvSpPr>
        <p:spPr bwMode="auto">
          <a:xfrm>
            <a:off x="6143625"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0" name="Line 582"/>
          <p:cNvSpPr>
            <a:spLocks noChangeShapeType="1"/>
          </p:cNvSpPr>
          <p:nvPr/>
        </p:nvSpPr>
        <p:spPr bwMode="auto">
          <a:xfrm>
            <a:off x="670560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1" name="Line 583"/>
          <p:cNvSpPr>
            <a:spLocks noChangeShapeType="1"/>
          </p:cNvSpPr>
          <p:nvPr/>
        </p:nvSpPr>
        <p:spPr bwMode="auto">
          <a:xfrm flipV="1">
            <a:off x="6715125" y="6226175"/>
            <a:ext cx="1588" cy="19050"/>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2" name="Line 584"/>
          <p:cNvSpPr>
            <a:spLocks noChangeShapeType="1"/>
          </p:cNvSpPr>
          <p:nvPr/>
        </p:nvSpPr>
        <p:spPr bwMode="auto">
          <a:xfrm flipV="1">
            <a:off x="6715125" y="6102350"/>
            <a:ext cx="1588" cy="14287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3" name="Line 585"/>
          <p:cNvSpPr>
            <a:spLocks noChangeShapeType="1"/>
          </p:cNvSpPr>
          <p:nvPr/>
        </p:nvSpPr>
        <p:spPr bwMode="auto">
          <a:xfrm flipV="1">
            <a:off x="6724650" y="6235700"/>
            <a:ext cx="1588" cy="9525"/>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4" name="Line 586"/>
          <p:cNvSpPr>
            <a:spLocks noChangeShapeType="1"/>
          </p:cNvSpPr>
          <p:nvPr/>
        </p:nvSpPr>
        <p:spPr bwMode="auto">
          <a:xfrm>
            <a:off x="672465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5" name="Line 587"/>
          <p:cNvSpPr>
            <a:spLocks noChangeShapeType="1"/>
          </p:cNvSpPr>
          <p:nvPr/>
        </p:nvSpPr>
        <p:spPr bwMode="auto">
          <a:xfrm>
            <a:off x="676275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6" name="Line 588"/>
          <p:cNvSpPr>
            <a:spLocks noChangeShapeType="1"/>
          </p:cNvSpPr>
          <p:nvPr/>
        </p:nvSpPr>
        <p:spPr bwMode="auto">
          <a:xfrm>
            <a:off x="678180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7" name="Line 589"/>
          <p:cNvSpPr>
            <a:spLocks noChangeShapeType="1"/>
          </p:cNvSpPr>
          <p:nvPr/>
        </p:nvSpPr>
        <p:spPr bwMode="auto">
          <a:xfrm flipV="1">
            <a:off x="7315200" y="6226175"/>
            <a:ext cx="1588" cy="19050"/>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8" name="Line 590"/>
          <p:cNvSpPr>
            <a:spLocks noChangeShapeType="1"/>
          </p:cNvSpPr>
          <p:nvPr/>
        </p:nvSpPr>
        <p:spPr bwMode="auto">
          <a:xfrm>
            <a:off x="737235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9" name="Line 591"/>
          <p:cNvSpPr>
            <a:spLocks noChangeShapeType="1"/>
          </p:cNvSpPr>
          <p:nvPr/>
        </p:nvSpPr>
        <p:spPr bwMode="auto">
          <a:xfrm>
            <a:off x="744855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0" name="Line 592"/>
          <p:cNvSpPr>
            <a:spLocks noChangeShapeType="1"/>
          </p:cNvSpPr>
          <p:nvPr/>
        </p:nvSpPr>
        <p:spPr bwMode="auto">
          <a:xfrm>
            <a:off x="7820025"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1" name="Line 593"/>
          <p:cNvSpPr>
            <a:spLocks noChangeShapeType="1"/>
          </p:cNvSpPr>
          <p:nvPr/>
        </p:nvSpPr>
        <p:spPr bwMode="auto">
          <a:xfrm>
            <a:off x="790575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2" name="Line 594"/>
          <p:cNvSpPr>
            <a:spLocks noChangeShapeType="1"/>
          </p:cNvSpPr>
          <p:nvPr/>
        </p:nvSpPr>
        <p:spPr bwMode="auto">
          <a:xfrm>
            <a:off x="8420100" y="6245225"/>
            <a:ext cx="1588" cy="1588"/>
          </a:xfrm>
          <a:prstGeom prst="line">
            <a:avLst/>
          </a:pr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3" name="Rectangle 595"/>
          <p:cNvSpPr>
            <a:spLocks noChangeArrowheads="1"/>
          </p:cNvSpPr>
          <p:nvPr/>
        </p:nvSpPr>
        <p:spPr bwMode="auto">
          <a:xfrm>
            <a:off x="5891213" y="574992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609.2818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44" name="Rectangle 596"/>
          <p:cNvSpPr>
            <a:spLocks noChangeArrowheads="1"/>
          </p:cNvSpPr>
          <p:nvPr/>
        </p:nvSpPr>
        <p:spPr bwMode="auto">
          <a:xfrm>
            <a:off x="6481763" y="5988050"/>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610.2854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45" name="Rectangle 597"/>
          <p:cNvSpPr>
            <a:spLocks noChangeArrowheads="1"/>
          </p:cNvSpPr>
          <p:nvPr/>
        </p:nvSpPr>
        <p:spPr bwMode="auto">
          <a:xfrm>
            <a:off x="7081838" y="611187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611.2890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9" name="Line 621"/>
          <p:cNvSpPr>
            <a:spLocks noChangeShapeType="1"/>
          </p:cNvSpPr>
          <p:nvPr/>
        </p:nvSpPr>
        <p:spPr bwMode="auto">
          <a:xfrm>
            <a:off x="5248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0" name="Line 622"/>
          <p:cNvSpPr>
            <a:spLocks noChangeShapeType="1"/>
          </p:cNvSpPr>
          <p:nvPr/>
        </p:nvSpPr>
        <p:spPr bwMode="auto">
          <a:xfrm>
            <a:off x="53625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1" name="Rectangle 623"/>
          <p:cNvSpPr>
            <a:spLocks noChangeArrowheads="1"/>
          </p:cNvSpPr>
          <p:nvPr/>
        </p:nvSpPr>
        <p:spPr bwMode="auto">
          <a:xfrm>
            <a:off x="52482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72" name="Line 624"/>
          <p:cNvSpPr>
            <a:spLocks noChangeShapeType="1"/>
          </p:cNvSpPr>
          <p:nvPr/>
        </p:nvSpPr>
        <p:spPr bwMode="auto">
          <a:xfrm>
            <a:off x="54768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3" name="Line 625"/>
          <p:cNvSpPr>
            <a:spLocks noChangeShapeType="1"/>
          </p:cNvSpPr>
          <p:nvPr/>
        </p:nvSpPr>
        <p:spPr bwMode="auto">
          <a:xfrm>
            <a:off x="56007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4" name="Line 626"/>
          <p:cNvSpPr>
            <a:spLocks noChangeShapeType="1"/>
          </p:cNvSpPr>
          <p:nvPr/>
        </p:nvSpPr>
        <p:spPr bwMode="auto">
          <a:xfrm>
            <a:off x="57150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5" name="Line 627"/>
          <p:cNvSpPr>
            <a:spLocks noChangeShapeType="1"/>
          </p:cNvSpPr>
          <p:nvPr/>
        </p:nvSpPr>
        <p:spPr bwMode="auto">
          <a:xfrm>
            <a:off x="58388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6" name="Line 628"/>
          <p:cNvSpPr>
            <a:spLocks noChangeShapeType="1"/>
          </p:cNvSpPr>
          <p:nvPr/>
        </p:nvSpPr>
        <p:spPr bwMode="auto">
          <a:xfrm>
            <a:off x="59531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7" name="Rectangle 629"/>
          <p:cNvSpPr>
            <a:spLocks noChangeArrowheads="1"/>
          </p:cNvSpPr>
          <p:nvPr/>
        </p:nvSpPr>
        <p:spPr bwMode="auto">
          <a:xfrm>
            <a:off x="58388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78" name="Line 630"/>
          <p:cNvSpPr>
            <a:spLocks noChangeShapeType="1"/>
          </p:cNvSpPr>
          <p:nvPr/>
        </p:nvSpPr>
        <p:spPr bwMode="auto">
          <a:xfrm>
            <a:off x="60674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9" name="Line 631"/>
          <p:cNvSpPr>
            <a:spLocks noChangeShapeType="1"/>
          </p:cNvSpPr>
          <p:nvPr/>
        </p:nvSpPr>
        <p:spPr bwMode="auto">
          <a:xfrm>
            <a:off x="61912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0" name="Line 632"/>
          <p:cNvSpPr>
            <a:spLocks noChangeShapeType="1"/>
          </p:cNvSpPr>
          <p:nvPr/>
        </p:nvSpPr>
        <p:spPr bwMode="auto">
          <a:xfrm>
            <a:off x="63055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1" name="Line 633"/>
          <p:cNvSpPr>
            <a:spLocks noChangeShapeType="1"/>
          </p:cNvSpPr>
          <p:nvPr/>
        </p:nvSpPr>
        <p:spPr bwMode="auto">
          <a:xfrm>
            <a:off x="64293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2" name="Line 634"/>
          <p:cNvSpPr>
            <a:spLocks noChangeShapeType="1"/>
          </p:cNvSpPr>
          <p:nvPr/>
        </p:nvSpPr>
        <p:spPr bwMode="auto">
          <a:xfrm>
            <a:off x="65436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3" name="Rectangle 635"/>
          <p:cNvSpPr>
            <a:spLocks noChangeArrowheads="1"/>
          </p:cNvSpPr>
          <p:nvPr/>
        </p:nvSpPr>
        <p:spPr bwMode="auto">
          <a:xfrm>
            <a:off x="64293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84" name="Line 636"/>
          <p:cNvSpPr>
            <a:spLocks noChangeShapeType="1"/>
          </p:cNvSpPr>
          <p:nvPr/>
        </p:nvSpPr>
        <p:spPr bwMode="auto">
          <a:xfrm>
            <a:off x="66675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5" name="Line 637"/>
          <p:cNvSpPr>
            <a:spLocks noChangeShapeType="1"/>
          </p:cNvSpPr>
          <p:nvPr/>
        </p:nvSpPr>
        <p:spPr bwMode="auto">
          <a:xfrm>
            <a:off x="67818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6" name="Line 638"/>
          <p:cNvSpPr>
            <a:spLocks noChangeShapeType="1"/>
          </p:cNvSpPr>
          <p:nvPr/>
        </p:nvSpPr>
        <p:spPr bwMode="auto">
          <a:xfrm>
            <a:off x="68961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7" name="Line 639"/>
          <p:cNvSpPr>
            <a:spLocks noChangeShapeType="1"/>
          </p:cNvSpPr>
          <p:nvPr/>
        </p:nvSpPr>
        <p:spPr bwMode="auto">
          <a:xfrm>
            <a:off x="70199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8" name="Line 640"/>
          <p:cNvSpPr>
            <a:spLocks noChangeShapeType="1"/>
          </p:cNvSpPr>
          <p:nvPr/>
        </p:nvSpPr>
        <p:spPr bwMode="auto">
          <a:xfrm>
            <a:off x="71342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9" name="Rectangle 641"/>
          <p:cNvSpPr>
            <a:spLocks noChangeArrowheads="1"/>
          </p:cNvSpPr>
          <p:nvPr/>
        </p:nvSpPr>
        <p:spPr bwMode="auto">
          <a:xfrm>
            <a:off x="70199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90" name="Line 642"/>
          <p:cNvSpPr>
            <a:spLocks noChangeShapeType="1"/>
          </p:cNvSpPr>
          <p:nvPr/>
        </p:nvSpPr>
        <p:spPr bwMode="auto">
          <a:xfrm>
            <a:off x="72580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1" name="Line 643"/>
          <p:cNvSpPr>
            <a:spLocks noChangeShapeType="1"/>
          </p:cNvSpPr>
          <p:nvPr/>
        </p:nvSpPr>
        <p:spPr bwMode="auto">
          <a:xfrm>
            <a:off x="73723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2" name="Line 644"/>
          <p:cNvSpPr>
            <a:spLocks noChangeShapeType="1"/>
          </p:cNvSpPr>
          <p:nvPr/>
        </p:nvSpPr>
        <p:spPr bwMode="auto">
          <a:xfrm>
            <a:off x="74961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3" name="Line 645"/>
          <p:cNvSpPr>
            <a:spLocks noChangeShapeType="1"/>
          </p:cNvSpPr>
          <p:nvPr/>
        </p:nvSpPr>
        <p:spPr bwMode="auto">
          <a:xfrm>
            <a:off x="76104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4" name="Line 646"/>
          <p:cNvSpPr>
            <a:spLocks noChangeShapeType="1"/>
          </p:cNvSpPr>
          <p:nvPr/>
        </p:nvSpPr>
        <p:spPr bwMode="auto">
          <a:xfrm>
            <a:off x="772477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5" name="Rectangle 647"/>
          <p:cNvSpPr>
            <a:spLocks noChangeArrowheads="1"/>
          </p:cNvSpPr>
          <p:nvPr/>
        </p:nvSpPr>
        <p:spPr bwMode="auto">
          <a:xfrm>
            <a:off x="761047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96" name="Line 648"/>
          <p:cNvSpPr>
            <a:spLocks noChangeShapeType="1"/>
          </p:cNvSpPr>
          <p:nvPr/>
        </p:nvSpPr>
        <p:spPr bwMode="auto">
          <a:xfrm>
            <a:off x="78486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7" name="Line 649"/>
          <p:cNvSpPr>
            <a:spLocks noChangeShapeType="1"/>
          </p:cNvSpPr>
          <p:nvPr/>
        </p:nvSpPr>
        <p:spPr bwMode="auto">
          <a:xfrm>
            <a:off x="796290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8" name="Line 650"/>
          <p:cNvSpPr>
            <a:spLocks noChangeShapeType="1"/>
          </p:cNvSpPr>
          <p:nvPr/>
        </p:nvSpPr>
        <p:spPr bwMode="auto">
          <a:xfrm>
            <a:off x="80867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9" name="Line 651"/>
          <p:cNvSpPr>
            <a:spLocks noChangeShapeType="1"/>
          </p:cNvSpPr>
          <p:nvPr/>
        </p:nvSpPr>
        <p:spPr bwMode="auto">
          <a:xfrm>
            <a:off x="820102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0" name="Line 652"/>
          <p:cNvSpPr>
            <a:spLocks noChangeShapeType="1"/>
          </p:cNvSpPr>
          <p:nvPr/>
        </p:nvSpPr>
        <p:spPr bwMode="auto">
          <a:xfrm>
            <a:off x="8315325"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1" name="Rectangle 653"/>
          <p:cNvSpPr>
            <a:spLocks noChangeArrowheads="1"/>
          </p:cNvSpPr>
          <p:nvPr/>
        </p:nvSpPr>
        <p:spPr bwMode="auto">
          <a:xfrm>
            <a:off x="8201025" y="6292850"/>
            <a:ext cx="2286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02" name="Line 654"/>
          <p:cNvSpPr>
            <a:spLocks noChangeShapeType="1"/>
          </p:cNvSpPr>
          <p:nvPr/>
        </p:nvSpPr>
        <p:spPr bwMode="auto">
          <a:xfrm>
            <a:off x="84391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3" name="Line 655"/>
          <p:cNvSpPr>
            <a:spLocks noChangeShapeType="1"/>
          </p:cNvSpPr>
          <p:nvPr/>
        </p:nvSpPr>
        <p:spPr bwMode="auto">
          <a:xfrm>
            <a:off x="8553450"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4" name="Line 656"/>
          <p:cNvSpPr>
            <a:spLocks noChangeShapeType="1"/>
          </p:cNvSpPr>
          <p:nvPr/>
        </p:nvSpPr>
        <p:spPr bwMode="auto">
          <a:xfrm>
            <a:off x="86772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5" name="Line 657"/>
          <p:cNvSpPr>
            <a:spLocks noChangeShapeType="1"/>
          </p:cNvSpPr>
          <p:nvPr/>
        </p:nvSpPr>
        <p:spPr bwMode="auto">
          <a:xfrm>
            <a:off x="8791575" y="6245225"/>
            <a:ext cx="1588"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6" name="Line 658"/>
          <p:cNvSpPr>
            <a:spLocks noChangeShapeType="1"/>
          </p:cNvSpPr>
          <p:nvPr/>
        </p:nvSpPr>
        <p:spPr bwMode="auto">
          <a:xfrm>
            <a:off x="8915400" y="6245225"/>
            <a:ext cx="1588"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7" name="Rectangle 659"/>
          <p:cNvSpPr>
            <a:spLocks noChangeArrowheads="1"/>
          </p:cNvSpPr>
          <p:nvPr/>
        </p:nvSpPr>
        <p:spPr bwMode="auto">
          <a:xfrm>
            <a:off x="8763000" y="6292850"/>
            <a:ext cx="2190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m/z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13" name="Rectangle 665"/>
          <p:cNvSpPr>
            <a:spLocks noChangeArrowheads="1"/>
          </p:cNvSpPr>
          <p:nvPr/>
        </p:nvSpPr>
        <p:spPr bwMode="auto">
          <a:xfrm>
            <a:off x="79375" y="646113"/>
            <a:ext cx="735013" cy="130175"/>
          </a:xfrm>
          <a:prstGeom prst="rect">
            <a:avLst/>
          </a:prstGeom>
          <a:no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 name="Text Box 502"/>
          <p:cNvSpPr txBox="1">
            <a:spLocks noChangeArrowheads="1"/>
          </p:cNvSpPr>
          <p:nvPr/>
        </p:nvSpPr>
        <p:spPr bwMode="auto">
          <a:xfrm>
            <a:off x="8229600" y="2667000"/>
            <a:ext cx="596638" cy="307777"/>
          </a:xfrm>
          <a:prstGeom prst="rect">
            <a:avLst/>
          </a:prstGeom>
          <a:noFill/>
          <a:ln w="9525">
            <a:noFill/>
            <a:miter lim="800000"/>
            <a:headEnd/>
            <a:tailEnd/>
          </a:ln>
          <a:effectLst/>
        </p:spPr>
        <p:txBody>
          <a:bodyPr wrap="none">
            <a:spAutoFit/>
          </a:bodyPr>
          <a:lstStyle/>
          <a:p>
            <a:r>
              <a:rPr lang="en-US" sz="1400" b="1" dirty="0" smtClean="0"/>
              <a:t>2,840</a:t>
            </a:r>
            <a:endParaRPr lang="en-US" sz="1400" b="1" dirty="0"/>
          </a:p>
        </p:txBody>
      </p:sp>
      <p:sp>
        <p:nvSpPr>
          <p:cNvPr id="1000" name="Text Box 502"/>
          <p:cNvSpPr txBox="1">
            <a:spLocks noChangeArrowheads="1"/>
          </p:cNvSpPr>
          <p:nvPr/>
        </p:nvSpPr>
        <p:spPr bwMode="auto">
          <a:xfrm>
            <a:off x="8242562" y="1981200"/>
            <a:ext cx="596638" cy="307777"/>
          </a:xfrm>
          <a:prstGeom prst="rect">
            <a:avLst/>
          </a:prstGeom>
          <a:noFill/>
          <a:ln w="9525">
            <a:noFill/>
            <a:miter lim="800000"/>
            <a:headEnd/>
            <a:tailEnd/>
          </a:ln>
          <a:effectLst/>
        </p:spPr>
        <p:txBody>
          <a:bodyPr wrap="none">
            <a:spAutoFit/>
          </a:bodyPr>
          <a:lstStyle/>
          <a:p>
            <a:r>
              <a:rPr lang="en-US" sz="1400" b="1" dirty="0" smtClean="0"/>
              <a:t>1,396</a:t>
            </a:r>
            <a:endParaRPr lang="en-US" sz="1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noFill/>
        </p:spPr>
        <p:txBody>
          <a:bodyPr/>
          <a:lstStyle/>
          <a:p>
            <a:r>
              <a:rPr lang="en-GB" smtClean="0"/>
              <a:t>Resolving Power vs Cycle Time</a:t>
            </a:r>
            <a:endParaRPr lang="en-US" smtClean="0"/>
          </a:p>
        </p:txBody>
      </p:sp>
      <p:grpSp>
        <p:nvGrpSpPr>
          <p:cNvPr id="2" name="Group 299"/>
          <p:cNvGrpSpPr>
            <a:grpSpLocks/>
          </p:cNvGrpSpPr>
          <p:nvPr/>
        </p:nvGrpSpPr>
        <p:grpSpPr bwMode="auto">
          <a:xfrm>
            <a:off x="995363" y="1484313"/>
            <a:ext cx="6319837" cy="4622800"/>
            <a:chOff x="627" y="935"/>
            <a:chExt cx="3981" cy="2912"/>
          </a:xfrm>
        </p:grpSpPr>
        <p:sp>
          <p:nvSpPr>
            <p:cNvPr id="41996" name="Line 10"/>
            <p:cNvSpPr>
              <a:spLocks noChangeShapeType="1"/>
            </p:cNvSpPr>
            <p:nvPr/>
          </p:nvSpPr>
          <p:spPr bwMode="auto">
            <a:xfrm>
              <a:off x="789" y="3681"/>
              <a:ext cx="3819" cy="1"/>
            </a:xfrm>
            <a:prstGeom prst="line">
              <a:avLst/>
            </a:prstGeom>
            <a:noFill/>
            <a:ln w="0">
              <a:solidFill>
                <a:srgbClr val="000000"/>
              </a:solidFill>
              <a:round/>
              <a:headEnd/>
              <a:tailEnd/>
            </a:ln>
          </p:spPr>
          <p:txBody>
            <a:bodyPr/>
            <a:lstStyle/>
            <a:p>
              <a:endParaRPr lang="en-US"/>
            </a:p>
          </p:txBody>
        </p:sp>
        <p:sp>
          <p:nvSpPr>
            <p:cNvPr id="41997" name="Line 11"/>
            <p:cNvSpPr>
              <a:spLocks noChangeShapeType="1"/>
            </p:cNvSpPr>
            <p:nvPr/>
          </p:nvSpPr>
          <p:spPr bwMode="auto">
            <a:xfrm>
              <a:off x="789" y="3681"/>
              <a:ext cx="1" cy="22"/>
            </a:xfrm>
            <a:prstGeom prst="line">
              <a:avLst/>
            </a:prstGeom>
            <a:noFill/>
            <a:ln w="0">
              <a:solidFill>
                <a:srgbClr val="000000"/>
              </a:solidFill>
              <a:round/>
              <a:headEnd/>
              <a:tailEnd/>
            </a:ln>
          </p:spPr>
          <p:txBody>
            <a:bodyPr/>
            <a:lstStyle/>
            <a:p>
              <a:endParaRPr lang="en-US"/>
            </a:p>
          </p:txBody>
        </p:sp>
        <p:sp>
          <p:nvSpPr>
            <p:cNvPr id="41998" name="Line 12"/>
            <p:cNvSpPr>
              <a:spLocks noChangeShapeType="1"/>
            </p:cNvSpPr>
            <p:nvPr/>
          </p:nvSpPr>
          <p:spPr bwMode="auto">
            <a:xfrm>
              <a:off x="897" y="3681"/>
              <a:ext cx="1" cy="22"/>
            </a:xfrm>
            <a:prstGeom prst="line">
              <a:avLst/>
            </a:prstGeom>
            <a:noFill/>
            <a:ln w="0">
              <a:solidFill>
                <a:srgbClr val="000000"/>
              </a:solidFill>
              <a:round/>
              <a:headEnd/>
              <a:tailEnd/>
            </a:ln>
          </p:spPr>
          <p:txBody>
            <a:bodyPr/>
            <a:lstStyle/>
            <a:p>
              <a:endParaRPr lang="en-US"/>
            </a:p>
          </p:txBody>
        </p:sp>
        <p:sp>
          <p:nvSpPr>
            <p:cNvPr id="41999" name="Line 13"/>
            <p:cNvSpPr>
              <a:spLocks noChangeShapeType="1"/>
            </p:cNvSpPr>
            <p:nvPr/>
          </p:nvSpPr>
          <p:spPr bwMode="auto">
            <a:xfrm>
              <a:off x="955" y="3681"/>
              <a:ext cx="1" cy="22"/>
            </a:xfrm>
            <a:prstGeom prst="line">
              <a:avLst/>
            </a:prstGeom>
            <a:noFill/>
            <a:ln w="0">
              <a:solidFill>
                <a:srgbClr val="000000"/>
              </a:solidFill>
              <a:round/>
              <a:headEnd/>
              <a:tailEnd/>
            </a:ln>
          </p:spPr>
          <p:txBody>
            <a:bodyPr/>
            <a:lstStyle/>
            <a:p>
              <a:endParaRPr lang="en-US"/>
            </a:p>
          </p:txBody>
        </p:sp>
        <p:sp>
          <p:nvSpPr>
            <p:cNvPr id="42000" name="Line 14"/>
            <p:cNvSpPr>
              <a:spLocks noChangeShapeType="1"/>
            </p:cNvSpPr>
            <p:nvPr/>
          </p:nvSpPr>
          <p:spPr bwMode="auto">
            <a:xfrm>
              <a:off x="1009" y="3681"/>
              <a:ext cx="1" cy="22"/>
            </a:xfrm>
            <a:prstGeom prst="line">
              <a:avLst/>
            </a:prstGeom>
            <a:noFill/>
            <a:ln w="0">
              <a:solidFill>
                <a:srgbClr val="000000"/>
              </a:solidFill>
              <a:round/>
              <a:headEnd/>
              <a:tailEnd/>
            </a:ln>
          </p:spPr>
          <p:txBody>
            <a:bodyPr/>
            <a:lstStyle/>
            <a:p>
              <a:endParaRPr lang="en-US"/>
            </a:p>
          </p:txBody>
        </p:sp>
        <p:sp>
          <p:nvSpPr>
            <p:cNvPr id="42001" name="Line 15"/>
            <p:cNvSpPr>
              <a:spLocks noChangeShapeType="1"/>
            </p:cNvSpPr>
            <p:nvPr/>
          </p:nvSpPr>
          <p:spPr bwMode="auto">
            <a:xfrm>
              <a:off x="1120" y="3681"/>
              <a:ext cx="1" cy="22"/>
            </a:xfrm>
            <a:prstGeom prst="line">
              <a:avLst/>
            </a:prstGeom>
            <a:noFill/>
            <a:ln w="0">
              <a:solidFill>
                <a:srgbClr val="000000"/>
              </a:solidFill>
              <a:round/>
              <a:headEnd/>
              <a:tailEnd/>
            </a:ln>
          </p:spPr>
          <p:txBody>
            <a:bodyPr/>
            <a:lstStyle/>
            <a:p>
              <a:endParaRPr lang="en-US"/>
            </a:p>
          </p:txBody>
        </p:sp>
        <p:sp>
          <p:nvSpPr>
            <p:cNvPr id="42002" name="Line 16"/>
            <p:cNvSpPr>
              <a:spLocks noChangeShapeType="1"/>
            </p:cNvSpPr>
            <p:nvPr/>
          </p:nvSpPr>
          <p:spPr bwMode="auto">
            <a:xfrm>
              <a:off x="1174" y="3681"/>
              <a:ext cx="1" cy="22"/>
            </a:xfrm>
            <a:prstGeom prst="line">
              <a:avLst/>
            </a:prstGeom>
            <a:noFill/>
            <a:ln w="0">
              <a:solidFill>
                <a:srgbClr val="000000"/>
              </a:solidFill>
              <a:round/>
              <a:headEnd/>
              <a:tailEnd/>
            </a:ln>
          </p:spPr>
          <p:txBody>
            <a:bodyPr/>
            <a:lstStyle/>
            <a:p>
              <a:endParaRPr lang="en-US"/>
            </a:p>
          </p:txBody>
        </p:sp>
        <p:sp>
          <p:nvSpPr>
            <p:cNvPr id="42003" name="Line 17"/>
            <p:cNvSpPr>
              <a:spLocks noChangeShapeType="1"/>
            </p:cNvSpPr>
            <p:nvPr/>
          </p:nvSpPr>
          <p:spPr bwMode="auto">
            <a:xfrm>
              <a:off x="1232" y="3681"/>
              <a:ext cx="1" cy="22"/>
            </a:xfrm>
            <a:prstGeom prst="line">
              <a:avLst/>
            </a:prstGeom>
            <a:noFill/>
            <a:ln w="0">
              <a:solidFill>
                <a:srgbClr val="000000"/>
              </a:solidFill>
              <a:round/>
              <a:headEnd/>
              <a:tailEnd/>
            </a:ln>
          </p:spPr>
          <p:txBody>
            <a:bodyPr/>
            <a:lstStyle/>
            <a:p>
              <a:endParaRPr lang="en-US"/>
            </a:p>
          </p:txBody>
        </p:sp>
        <p:sp>
          <p:nvSpPr>
            <p:cNvPr id="42004" name="Line 18"/>
            <p:cNvSpPr>
              <a:spLocks noChangeShapeType="1"/>
            </p:cNvSpPr>
            <p:nvPr/>
          </p:nvSpPr>
          <p:spPr bwMode="auto">
            <a:xfrm>
              <a:off x="1340" y="3681"/>
              <a:ext cx="1" cy="22"/>
            </a:xfrm>
            <a:prstGeom prst="line">
              <a:avLst/>
            </a:prstGeom>
            <a:noFill/>
            <a:ln w="0">
              <a:solidFill>
                <a:srgbClr val="000000"/>
              </a:solidFill>
              <a:round/>
              <a:headEnd/>
              <a:tailEnd/>
            </a:ln>
          </p:spPr>
          <p:txBody>
            <a:bodyPr/>
            <a:lstStyle/>
            <a:p>
              <a:endParaRPr lang="en-US"/>
            </a:p>
          </p:txBody>
        </p:sp>
        <p:sp>
          <p:nvSpPr>
            <p:cNvPr id="42005" name="Line 19"/>
            <p:cNvSpPr>
              <a:spLocks noChangeShapeType="1"/>
            </p:cNvSpPr>
            <p:nvPr/>
          </p:nvSpPr>
          <p:spPr bwMode="auto">
            <a:xfrm>
              <a:off x="1398" y="3681"/>
              <a:ext cx="1" cy="22"/>
            </a:xfrm>
            <a:prstGeom prst="line">
              <a:avLst/>
            </a:prstGeom>
            <a:noFill/>
            <a:ln w="0">
              <a:solidFill>
                <a:srgbClr val="000000"/>
              </a:solidFill>
              <a:round/>
              <a:headEnd/>
              <a:tailEnd/>
            </a:ln>
          </p:spPr>
          <p:txBody>
            <a:bodyPr/>
            <a:lstStyle/>
            <a:p>
              <a:endParaRPr lang="en-US"/>
            </a:p>
          </p:txBody>
        </p:sp>
        <p:sp>
          <p:nvSpPr>
            <p:cNvPr id="42006" name="Line 20"/>
            <p:cNvSpPr>
              <a:spLocks noChangeShapeType="1"/>
            </p:cNvSpPr>
            <p:nvPr/>
          </p:nvSpPr>
          <p:spPr bwMode="auto">
            <a:xfrm>
              <a:off x="1452" y="3681"/>
              <a:ext cx="1" cy="22"/>
            </a:xfrm>
            <a:prstGeom prst="line">
              <a:avLst/>
            </a:prstGeom>
            <a:noFill/>
            <a:ln w="0">
              <a:solidFill>
                <a:srgbClr val="000000"/>
              </a:solidFill>
              <a:round/>
              <a:headEnd/>
              <a:tailEnd/>
            </a:ln>
          </p:spPr>
          <p:txBody>
            <a:bodyPr/>
            <a:lstStyle/>
            <a:p>
              <a:endParaRPr lang="en-US"/>
            </a:p>
          </p:txBody>
        </p:sp>
        <p:sp>
          <p:nvSpPr>
            <p:cNvPr id="42007" name="Line 21"/>
            <p:cNvSpPr>
              <a:spLocks noChangeShapeType="1"/>
            </p:cNvSpPr>
            <p:nvPr/>
          </p:nvSpPr>
          <p:spPr bwMode="auto">
            <a:xfrm>
              <a:off x="1564" y="3681"/>
              <a:ext cx="1" cy="22"/>
            </a:xfrm>
            <a:prstGeom prst="line">
              <a:avLst/>
            </a:prstGeom>
            <a:noFill/>
            <a:ln w="0">
              <a:solidFill>
                <a:srgbClr val="000000"/>
              </a:solidFill>
              <a:round/>
              <a:headEnd/>
              <a:tailEnd/>
            </a:ln>
          </p:spPr>
          <p:txBody>
            <a:bodyPr/>
            <a:lstStyle/>
            <a:p>
              <a:endParaRPr lang="en-US"/>
            </a:p>
          </p:txBody>
        </p:sp>
        <p:sp>
          <p:nvSpPr>
            <p:cNvPr id="42008" name="Line 22"/>
            <p:cNvSpPr>
              <a:spLocks noChangeShapeType="1"/>
            </p:cNvSpPr>
            <p:nvPr/>
          </p:nvSpPr>
          <p:spPr bwMode="auto">
            <a:xfrm>
              <a:off x="1618" y="3681"/>
              <a:ext cx="1" cy="22"/>
            </a:xfrm>
            <a:prstGeom prst="line">
              <a:avLst/>
            </a:prstGeom>
            <a:noFill/>
            <a:ln w="0">
              <a:solidFill>
                <a:srgbClr val="000000"/>
              </a:solidFill>
              <a:round/>
              <a:headEnd/>
              <a:tailEnd/>
            </a:ln>
          </p:spPr>
          <p:txBody>
            <a:bodyPr/>
            <a:lstStyle/>
            <a:p>
              <a:endParaRPr lang="en-US"/>
            </a:p>
          </p:txBody>
        </p:sp>
        <p:sp>
          <p:nvSpPr>
            <p:cNvPr id="42009" name="Line 23"/>
            <p:cNvSpPr>
              <a:spLocks noChangeShapeType="1"/>
            </p:cNvSpPr>
            <p:nvPr/>
          </p:nvSpPr>
          <p:spPr bwMode="auto">
            <a:xfrm>
              <a:off x="1675" y="3681"/>
              <a:ext cx="1" cy="22"/>
            </a:xfrm>
            <a:prstGeom prst="line">
              <a:avLst/>
            </a:prstGeom>
            <a:noFill/>
            <a:ln w="0">
              <a:solidFill>
                <a:srgbClr val="000000"/>
              </a:solidFill>
              <a:round/>
              <a:headEnd/>
              <a:tailEnd/>
            </a:ln>
          </p:spPr>
          <p:txBody>
            <a:bodyPr/>
            <a:lstStyle/>
            <a:p>
              <a:endParaRPr lang="en-US"/>
            </a:p>
          </p:txBody>
        </p:sp>
        <p:sp>
          <p:nvSpPr>
            <p:cNvPr id="42010" name="Line 24"/>
            <p:cNvSpPr>
              <a:spLocks noChangeShapeType="1"/>
            </p:cNvSpPr>
            <p:nvPr/>
          </p:nvSpPr>
          <p:spPr bwMode="auto">
            <a:xfrm>
              <a:off x="1783" y="3681"/>
              <a:ext cx="1" cy="22"/>
            </a:xfrm>
            <a:prstGeom prst="line">
              <a:avLst/>
            </a:prstGeom>
            <a:noFill/>
            <a:ln w="0">
              <a:solidFill>
                <a:srgbClr val="000000"/>
              </a:solidFill>
              <a:round/>
              <a:headEnd/>
              <a:tailEnd/>
            </a:ln>
          </p:spPr>
          <p:txBody>
            <a:bodyPr/>
            <a:lstStyle/>
            <a:p>
              <a:endParaRPr lang="en-US"/>
            </a:p>
          </p:txBody>
        </p:sp>
        <p:sp>
          <p:nvSpPr>
            <p:cNvPr id="42011" name="Line 25"/>
            <p:cNvSpPr>
              <a:spLocks noChangeShapeType="1"/>
            </p:cNvSpPr>
            <p:nvPr/>
          </p:nvSpPr>
          <p:spPr bwMode="auto">
            <a:xfrm>
              <a:off x="1841" y="3681"/>
              <a:ext cx="1" cy="22"/>
            </a:xfrm>
            <a:prstGeom prst="line">
              <a:avLst/>
            </a:prstGeom>
            <a:noFill/>
            <a:ln w="0">
              <a:solidFill>
                <a:srgbClr val="000000"/>
              </a:solidFill>
              <a:round/>
              <a:headEnd/>
              <a:tailEnd/>
            </a:ln>
          </p:spPr>
          <p:txBody>
            <a:bodyPr/>
            <a:lstStyle/>
            <a:p>
              <a:endParaRPr lang="en-US"/>
            </a:p>
          </p:txBody>
        </p:sp>
        <p:sp>
          <p:nvSpPr>
            <p:cNvPr id="42012" name="Line 26"/>
            <p:cNvSpPr>
              <a:spLocks noChangeShapeType="1"/>
            </p:cNvSpPr>
            <p:nvPr/>
          </p:nvSpPr>
          <p:spPr bwMode="auto">
            <a:xfrm>
              <a:off x="1895" y="3681"/>
              <a:ext cx="1" cy="22"/>
            </a:xfrm>
            <a:prstGeom prst="line">
              <a:avLst/>
            </a:prstGeom>
            <a:noFill/>
            <a:ln w="0">
              <a:solidFill>
                <a:srgbClr val="000000"/>
              </a:solidFill>
              <a:round/>
              <a:headEnd/>
              <a:tailEnd/>
            </a:ln>
          </p:spPr>
          <p:txBody>
            <a:bodyPr/>
            <a:lstStyle/>
            <a:p>
              <a:endParaRPr lang="en-US"/>
            </a:p>
          </p:txBody>
        </p:sp>
        <p:sp>
          <p:nvSpPr>
            <p:cNvPr id="42013" name="Line 27"/>
            <p:cNvSpPr>
              <a:spLocks noChangeShapeType="1"/>
            </p:cNvSpPr>
            <p:nvPr/>
          </p:nvSpPr>
          <p:spPr bwMode="auto">
            <a:xfrm>
              <a:off x="2007" y="3681"/>
              <a:ext cx="1" cy="22"/>
            </a:xfrm>
            <a:prstGeom prst="line">
              <a:avLst/>
            </a:prstGeom>
            <a:noFill/>
            <a:ln w="0">
              <a:solidFill>
                <a:srgbClr val="000000"/>
              </a:solidFill>
              <a:round/>
              <a:headEnd/>
              <a:tailEnd/>
            </a:ln>
          </p:spPr>
          <p:txBody>
            <a:bodyPr/>
            <a:lstStyle/>
            <a:p>
              <a:endParaRPr lang="en-US"/>
            </a:p>
          </p:txBody>
        </p:sp>
        <p:sp>
          <p:nvSpPr>
            <p:cNvPr id="42014" name="Line 28"/>
            <p:cNvSpPr>
              <a:spLocks noChangeShapeType="1"/>
            </p:cNvSpPr>
            <p:nvPr/>
          </p:nvSpPr>
          <p:spPr bwMode="auto">
            <a:xfrm>
              <a:off x="2061" y="3681"/>
              <a:ext cx="1" cy="22"/>
            </a:xfrm>
            <a:prstGeom prst="line">
              <a:avLst/>
            </a:prstGeom>
            <a:noFill/>
            <a:ln w="0">
              <a:solidFill>
                <a:srgbClr val="000000"/>
              </a:solidFill>
              <a:round/>
              <a:headEnd/>
              <a:tailEnd/>
            </a:ln>
          </p:spPr>
          <p:txBody>
            <a:bodyPr/>
            <a:lstStyle/>
            <a:p>
              <a:endParaRPr lang="en-US"/>
            </a:p>
          </p:txBody>
        </p:sp>
        <p:sp>
          <p:nvSpPr>
            <p:cNvPr id="42015" name="Line 29"/>
            <p:cNvSpPr>
              <a:spLocks noChangeShapeType="1"/>
            </p:cNvSpPr>
            <p:nvPr/>
          </p:nvSpPr>
          <p:spPr bwMode="auto">
            <a:xfrm>
              <a:off x="2118" y="3681"/>
              <a:ext cx="1" cy="22"/>
            </a:xfrm>
            <a:prstGeom prst="line">
              <a:avLst/>
            </a:prstGeom>
            <a:noFill/>
            <a:ln w="0">
              <a:solidFill>
                <a:srgbClr val="000000"/>
              </a:solidFill>
              <a:round/>
              <a:headEnd/>
              <a:tailEnd/>
            </a:ln>
          </p:spPr>
          <p:txBody>
            <a:bodyPr/>
            <a:lstStyle/>
            <a:p>
              <a:endParaRPr lang="en-US"/>
            </a:p>
          </p:txBody>
        </p:sp>
        <p:sp>
          <p:nvSpPr>
            <p:cNvPr id="42016" name="Line 30"/>
            <p:cNvSpPr>
              <a:spLocks noChangeShapeType="1"/>
            </p:cNvSpPr>
            <p:nvPr/>
          </p:nvSpPr>
          <p:spPr bwMode="auto">
            <a:xfrm>
              <a:off x="2226" y="3681"/>
              <a:ext cx="1" cy="22"/>
            </a:xfrm>
            <a:prstGeom prst="line">
              <a:avLst/>
            </a:prstGeom>
            <a:noFill/>
            <a:ln w="0">
              <a:solidFill>
                <a:srgbClr val="000000"/>
              </a:solidFill>
              <a:round/>
              <a:headEnd/>
              <a:tailEnd/>
            </a:ln>
          </p:spPr>
          <p:txBody>
            <a:bodyPr/>
            <a:lstStyle/>
            <a:p>
              <a:endParaRPr lang="en-US"/>
            </a:p>
          </p:txBody>
        </p:sp>
        <p:sp>
          <p:nvSpPr>
            <p:cNvPr id="42017" name="Line 31"/>
            <p:cNvSpPr>
              <a:spLocks noChangeShapeType="1"/>
            </p:cNvSpPr>
            <p:nvPr/>
          </p:nvSpPr>
          <p:spPr bwMode="auto">
            <a:xfrm>
              <a:off x="2284" y="3681"/>
              <a:ext cx="1" cy="22"/>
            </a:xfrm>
            <a:prstGeom prst="line">
              <a:avLst/>
            </a:prstGeom>
            <a:noFill/>
            <a:ln w="0">
              <a:solidFill>
                <a:srgbClr val="000000"/>
              </a:solidFill>
              <a:round/>
              <a:headEnd/>
              <a:tailEnd/>
            </a:ln>
          </p:spPr>
          <p:txBody>
            <a:bodyPr/>
            <a:lstStyle/>
            <a:p>
              <a:endParaRPr lang="en-US"/>
            </a:p>
          </p:txBody>
        </p:sp>
        <p:sp>
          <p:nvSpPr>
            <p:cNvPr id="42018" name="Line 32"/>
            <p:cNvSpPr>
              <a:spLocks noChangeShapeType="1"/>
            </p:cNvSpPr>
            <p:nvPr/>
          </p:nvSpPr>
          <p:spPr bwMode="auto">
            <a:xfrm>
              <a:off x="2338" y="3681"/>
              <a:ext cx="1" cy="22"/>
            </a:xfrm>
            <a:prstGeom prst="line">
              <a:avLst/>
            </a:prstGeom>
            <a:noFill/>
            <a:ln w="0">
              <a:solidFill>
                <a:srgbClr val="000000"/>
              </a:solidFill>
              <a:round/>
              <a:headEnd/>
              <a:tailEnd/>
            </a:ln>
          </p:spPr>
          <p:txBody>
            <a:bodyPr/>
            <a:lstStyle/>
            <a:p>
              <a:endParaRPr lang="en-US"/>
            </a:p>
          </p:txBody>
        </p:sp>
        <p:sp>
          <p:nvSpPr>
            <p:cNvPr id="42019" name="Line 33"/>
            <p:cNvSpPr>
              <a:spLocks noChangeShapeType="1"/>
            </p:cNvSpPr>
            <p:nvPr/>
          </p:nvSpPr>
          <p:spPr bwMode="auto">
            <a:xfrm>
              <a:off x="2450" y="3681"/>
              <a:ext cx="1" cy="22"/>
            </a:xfrm>
            <a:prstGeom prst="line">
              <a:avLst/>
            </a:prstGeom>
            <a:noFill/>
            <a:ln w="0">
              <a:solidFill>
                <a:srgbClr val="000000"/>
              </a:solidFill>
              <a:round/>
              <a:headEnd/>
              <a:tailEnd/>
            </a:ln>
          </p:spPr>
          <p:txBody>
            <a:bodyPr/>
            <a:lstStyle/>
            <a:p>
              <a:endParaRPr lang="en-US"/>
            </a:p>
          </p:txBody>
        </p:sp>
        <p:sp>
          <p:nvSpPr>
            <p:cNvPr id="42020" name="Line 34"/>
            <p:cNvSpPr>
              <a:spLocks noChangeShapeType="1"/>
            </p:cNvSpPr>
            <p:nvPr/>
          </p:nvSpPr>
          <p:spPr bwMode="auto">
            <a:xfrm>
              <a:off x="2504" y="3681"/>
              <a:ext cx="1" cy="22"/>
            </a:xfrm>
            <a:prstGeom prst="line">
              <a:avLst/>
            </a:prstGeom>
            <a:noFill/>
            <a:ln w="0">
              <a:solidFill>
                <a:srgbClr val="000000"/>
              </a:solidFill>
              <a:round/>
              <a:headEnd/>
              <a:tailEnd/>
            </a:ln>
          </p:spPr>
          <p:txBody>
            <a:bodyPr/>
            <a:lstStyle/>
            <a:p>
              <a:endParaRPr lang="en-US"/>
            </a:p>
          </p:txBody>
        </p:sp>
        <p:sp>
          <p:nvSpPr>
            <p:cNvPr id="42021" name="Line 35"/>
            <p:cNvSpPr>
              <a:spLocks noChangeShapeType="1"/>
            </p:cNvSpPr>
            <p:nvPr/>
          </p:nvSpPr>
          <p:spPr bwMode="auto">
            <a:xfrm>
              <a:off x="2561" y="3681"/>
              <a:ext cx="1" cy="22"/>
            </a:xfrm>
            <a:prstGeom prst="line">
              <a:avLst/>
            </a:prstGeom>
            <a:noFill/>
            <a:ln w="0">
              <a:solidFill>
                <a:srgbClr val="000000"/>
              </a:solidFill>
              <a:round/>
              <a:headEnd/>
              <a:tailEnd/>
            </a:ln>
          </p:spPr>
          <p:txBody>
            <a:bodyPr/>
            <a:lstStyle/>
            <a:p>
              <a:endParaRPr lang="en-US"/>
            </a:p>
          </p:txBody>
        </p:sp>
        <p:sp>
          <p:nvSpPr>
            <p:cNvPr id="42022" name="Line 36"/>
            <p:cNvSpPr>
              <a:spLocks noChangeShapeType="1"/>
            </p:cNvSpPr>
            <p:nvPr/>
          </p:nvSpPr>
          <p:spPr bwMode="auto">
            <a:xfrm>
              <a:off x="2673" y="3681"/>
              <a:ext cx="1" cy="22"/>
            </a:xfrm>
            <a:prstGeom prst="line">
              <a:avLst/>
            </a:prstGeom>
            <a:noFill/>
            <a:ln w="0">
              <a:solidFill>
                <a:srgbClr val="000000"/>
              </a:solidFill>
              <a:round/>
              <a:headEnd/>
              <a:tailEnd/>
            </a:ln>
          </p:spPr>
          <p:txBody>
            <a:bodyPr/>
            <a:lstStyle/>
            <a:p>
              <a:endParaRPr lang="en-US"/>
            </a:p>
          </p:txBody>
        </p:sp>
        <p:sp>
          <p:nvSpPr>
            <p:cNvPr id="42023" name="Line 37"/>
            <p:cNvSpPr>
              <a:spLocks noChangeShapeType="1"/>
            </p:cNvSpPr>
            <p:nvPr/>
          </p:nvSpPr>
          <p:spPr bwMode="auto">
            <a:xfrm>
              <a:off x="2727" y="3681"/>
              <a:ext cx="1" cy="22"/>
            </a:xfrm>
            <a:prstGeom prst="line">
              <a:avLst/>
            </a:prstGeom>
            <a:noFill/>
            <a:ln w="0">
              <a:solidFill>
                <a:srgbClr val="000000"/>
              </a:solidFill>
              <a:round/>
              <a:headEnd/>
              <a:tailEnd/>
            </a:ln>
          </p:spPr>
          <p:txBody>
            <a:bodyPr/>
            <a:lstStyle/>
            <a:p>
              <a:endParaRPr lang="en-US"/>
            </a:p>
          </p:txBody>
        </p:sp>
        <p:sp>
          <p:nvSpPr>
            <p:cNvPr id="42024" name="Line 38"/>
            <p:cNvSpPr>
              <a:spLocks noChangeShapeType="1"/>
            </p:cNvSpPr>
            <p:nvPr/>
          </p:nvSpPr>
          <p:spPr bwMode="auto">
            <a:xfrm>
              <a:off x="2781" y="3681"/>
              <a:ext cx="1" cy="22"/>
            </a:xfrm>
            <a:prstGeom prst="line">
              <a:avLst/>
            </a:prstGeom>
            <a:noFill/>
            <a:ln w="0">
              <a:solidFill>
                <a:srgbClr val="000000"/>
              </a:solidFill>
              <a:round/>
              <a:headEnd/>
              <a:tailEnd/>
            </a:ln>
          </p:spPr>
          <p:txBody>
            <a:bodyPr/>
            <a:lstStyle/>
            <a:p>
              <a:endParaRPr lang="en-US"/>
            </a:p>
          </p:txBody>
        </p:sp>
        <p:sp>
          <p:nvSpPr>
            <p:cNvPr id="42025" name="Line 39"/>
            <p:cNvSpPr>
              <a:spLocks noChangeShapeType="1"/>
            </p:cNvSpPr>
            <p:nvPr/>
          </p:nvSpPr>
          <p:spPr bwMode="auto">
            <a:xfrm>
              <a:off x="2893" y="3681"/>
              <a:ext cx="1" cy="22"/>
            </a:xfrm>
            <a:prstGeom prst="line">
              <a:avLst/>
            </a:prstGeom>
            <a:noFill/>
            <a:ln w="0">
              <a:solidFill>
                <a:srgbClr val="000000"/>
              </a:solidFill>
              <a:round/>
              <a:headEnd/>
              <a:tailEnd/>
            </a:ln>
          </p:spPr>
          <p:txBody>
            <a:bodyPr/>
            <a:lstStyle/>
            <a:p>
              <a:endParaRPr lang="en-US"/>
            </a:p>
          </p:txBody>
        </p:sp>
        <p:sp>
          <p:nvSpPr>
            <p:cNvPr id="42026" name="Line 40"/>
            <p:cNvSpPr>
              <a:spLocks noChangeShapeType="1"/>
            </p:cNvSpPr>
            <p:nvPr/>
          </p:nvSpPr>
          <p:spPr bwMode="auto">
            <a:xfrm>
              <a:off x="2947" y="3681"/>
              <a:ext cx="1" cy="22"/>
            </a:xfrm>
            <a:prstGeom prst="line">
              <a:avLst/>
            </a:prstGeom>
            <a:noFill/>
            <a:ln w="0">
              <a:solidFill>
                <a:srgbClr val="000000"/>
              </a:solidFill>
              <a:round/>
              <a:headEnd/>
              <a:tailEnd/>
            </a:ln>
          </p:spPr>
          <p:txBody>
            <a:bodyPr/>
            <a:lstStyle/>
            <a:p>
              <a:endParaRPr lang="en-US"/>
            </a:p>
          </p:txBody>
        </p:sp>
        <p:sp>
          <p:nvSpPr>
            <p:cNvPr id="42027" name="Line 41"/>
            <p:cNvSpPr>
              <a:spLocks noChangeShapeType="1"/>
            </p:cNvSpPr>
            <p:nvPr/>
          </p:nvSpPr>
          <p:spPr bwMode="auto">
            <a:xfrm>
              <a:off x="3005" y="3681"/>
              <a:ext cx="1" cy="22"/>
            </a:xfrm>
            <a:prstGeom prst="line">
              <a:avLst/>
            </a:prstGeom>
            <a:noFill/>
            <a:ln w="0">
              <a:solidFill>
                <a:srgbClr val="000000"/>
              </a:solidFill>
              <a:round/>
              <a:headEnd/>
              <a:tailEnd/>
            </a:ln>
          </p:spPr>
          <p:txBody>
            <a:bodyPr/>
            <a:lstStyle/>
            <a:p>
              <a:endParaRPr lang="en-US"/>
            </a:p>
          </p:txBody>
        </p:sp>
        <p:sp>
          <p:nvSpPr>
            <p:cNvPr id="42028" name="Line 42"/>
            <p:cNvSpPr>
              <a:spLocks noChangeShapeType="1"/>
            </p:cNvSpPr>
            <p:nvPr/>
          </p:nvSpPr>
          <p:spPr bwMode="auto">
            <a:xfrm>
              <a:off x="3116" y="3681"/>
              <a:ext cx="1" cy="22"/>
            </a:xfrm>
            <a:prstGeom prst="line">
              <a:avLst/>
            </a:prstGeom>
            <a:noFill/>
            <a:ln w="0">
              <a:solidFill>
                <a:srgbClr val="000000"/>
              </a:solidFill>
              <a:round/>
              <a:headEnd/>
              <a:tailEnd/>
            </a:ln>
          </p:spPr>
          <p:txBody>
            <a:bodyPr/>
            <a:lstStyle/>
            <a:p>
              <a:endParaRPr lang="en-US"/>
            </a:p>
          </p:txBody>
        </p:sp>
        <p:sp>
          <p:nvSpPr>
            <p:cNvPr id="42029" name="Line 43"/>
            <p:cNvSpPr>
              <a:spLocks noChangeShapeType="1"/>
            </p:cNvSpPr>
            <p:nvPr/>
          </p:nvSpPr>
          <p:spPr bwMode="auto">
            <a:xfrm>
              <a:off x="3170" y="3681"/>
              <a:ext cx="1" cy="22"/>
            </a:xfrm>
            <a:prstGeom prst="line">
              <a:avLst/>
            </a:prstGeom>
            <a:noFill/>
            <a:ln w="0">
              <a:solidFill>
                <a:srgbClr val="000000"/>
              </a:solidFill>
              <a:round/>
              <a:headEnd/>
              <a:tailEnd/>
            </a:ln>
          </p:spPr>
          <p:txBody>
            <a:bodyPr/>
            <a:lstStyle/>
            <a:p>
              <a:endParaRPr lang="en-US"/>
            </a:p>
          </p:txBody>
        </p:sp>
        <p:sp>
          <p:nvSpPr>
            <p:cNvPr id="42030" name="Line 44"/>
            <p:cNvSpPr>
              <a:spLocks noChangeShapeType="1"/>
            </p:cNvSpPr>
            <p:nvPr/>
          </p:nvSpPr>
          <p:spPr bwMode="auto">
            <a:xfrm>
              <a:off x="3224" y="3681"/>
              <a:ext cx="1" cy="22"/>
            </a:xfrm>
            <a:prstGeom prst="line">
              <a:avLst/>
            </a:prstGeom>
            <a:noFill/>
            <a:ln w="0">
              <a:solidFill>
                <a:srgbClr val="000000"/>
              </a:solidFill>
              <a:round/>
              <a:headEnd/>
              <a:tailEnd/>
            </a:ln>
          </p:spPr>
          <p:txBody>
            <a:bodyPr/>
            <a:lstStyle/>
            <a:p>
              <a:endParaRPr lang="en-US"/>
            </a:p>
          </p:txBody>
        </p:sp>
        <p:sp>
          <p:nvSpPr>
            <p:cNvPr id="42031" name="Line 45"/>
            <p:cNvSpPr>
              <a:spLocks noChangeShapeType="1"/>
            </p:cNvSpPr>
            <p:nvPr/>
          </p:nvSpPr>
          <p:spPr bwMode="auto">
            <a:xfrm>
              <a:off x="3336" y="3681"/>
              <a:ext cx="1" cy="22"/>
            </a:xfrm>
            <a:prstGeom prst="line">
              <a:avLst/>
            </a:prstGeom>
            <a:noFill/>
            <a:ln w="0">
              <a:solidFill>
                <a:srgbClr val="000000"/>
              </a:solidFill>
              <a:round/>
              <a:headEnd/>
              <a:tailEnd/>
            </a:ln>
          </p:spPr>
          <p:txBody>
            <a:bodyPr/>
            <a:lstStyle/>
            <a:p>
              <a:endParaRPr lang="en-US"/>
            </a:p>
          </p:txBody>
        </p:sp>
        <p:sp>
          <p:nvSpPr>
            <p:cNvPr id="42032" name="Line 46"/>
            <p:cNvSpPr>
              <a:spLocks noChangeShapeType="1"/>
            </p:cNvSpPr>
            <p:nvPr/>
          </p:nvSpPr>
          <p:spPr bwMode="auto">
            <a:xfrm>
              <a:off x="3390" y="3681"/>
              <a:ext cx="1" cy="22"/>
            </a:xfrm>
            <a:prstGeom prst="line">
              <a:avLst/>
            </a:prstGeom>
            <a:noFill/>
            <a:ln w="0">
              <a:solidFill>
                <a:srgbClr val="000000"/>
              </a:solidFill>
              <a:round/>
              <a:headEnd/>
              <a:tailEnd/>
            </a:ln>
          </p:spPr>
          <p:txBody>
            <a:bodyPr/>
            <a:lstStyle/>
            <a:p>
              <a:endParaRPr lang="en-US"/>
            </a:p>
          </p:txBody>
        </p:sp>
        <p:sp>
          <p:nvSpPr>
            <p:cNvPr id="42033" name="Line 47"/>
            <p:cNvSpPr>
              <a:spLocks noChangeShapeType="1"/>
            </p:cNvSpPr>
            <p:nvPr/>
          </p:nvSpPr>
          <p:spPr bwMode="auto">
            <a:xfrm>
              <a:off x="3448" y="3681"/>
              <a:ext cx="1" cy="22"/>
            </a:xfrm>
            <a:prstGeom prst="line">
              <a:avLst/>
            </a:prstGeom>
            <a:noFill/>
            <a:ln w="0">
              <a:solidFill>
                <a:srgbClr val="000000"/>
              </a:solidFill>
              <a:round/>
              <a:headEnd/>
              <a:tailEnd/>
            </a:ln>
          </p:spPr>
          <p:txBody>
            <a:bodyPr/>
            <a:lstStyle/>
            <a:p>
              <a:endParaRPr lang="en-US"/>
            </a:p>
          </p:txBody>
        </p:sp>
        <p:sp>
          <p:nvSpPr>
            <p:cNvPr id="42034" name="Line 48"/>
            <p:cNvSpPr>
              <a:spLocks noChangeShapeType="1"/>
            </p:cNvSpPr>
            <p:nvPr/>
          </p:nvSpPr>
          <p:spPr bwMode="auto">
            <a:xfrm>
              <a:off x="3559" y="3681"/>
              <a:ext cx="1" cy="22"/>
            </a:xfrm>
            <a:prstGeom prst="line">
              <a:avLst/>
            </a:prstGeom>
            <a:noFill/>
            <a:ln w="0">
              <a:solidFill>
                <a:srgbClr val="000000"/>
              </a:solidFill>
              <a:round/>
              <a:headEnd/>
              <a:tailEnd/>
            </a:ln>
          </p:spPr>
          <p:txBody>
            <a:bodyPr/>
            <a:lstStyle/>
            <a:p>
              <a:endParaRPr lang="en-US"/>
            </a:p>
          </p:txBody>
        </p:sp>
        <p:sp>
          <p:nvSpPr>
            <p:cNvPr id="42035" name="Line 49"/>
            <p:cNvSpPr>
              <a:spLocks noChangeShapeType="1"/>
            </p:cNvSpPr>
            <p:nvPr/>
          </p:nvSpPr>
          <p:spPr bwMode="auto">
            <a:xfrm>
              <a:off x="3613" y="3681"/>
              <a:ext cx="1" cy="22"/>
            </a:xfrm>
            <a:prstGeom prst="line">
              <a:avLst/>
            </a:prstGeom>
            <a:noFill/>
            <a:ln w="0">
              <a:solidFill>
                <a:srgbClr val="000000"/>
              </a:solidFill>
              <a:round/>
              <a:headEnd/>
              <a:tailEnd/>
            </a:ln>
          </p:spPr>
          <p:txBody>
            <a:bodyPr/>
            <a:lstStyle/>
            <a:p>
              <a:endParaRPr lang="en-US"/>
            </a:p>
          </p:txBody>
        </p:sp>
        <p:sp>
          <p:nvSpPr>
            <p:cNvPr id="42036" name="Line 50"/>
            <p:cNvSpPr>
              <a:spLocks noChangeShapeType="1"/>
            </p:cNvSpPr>
            <p:nvPr/>
          </p:nvSpPr>
          <p:spPr bwMode="auto">
            <a:xfrm>
              <a:off x="3667" y="3681"/>
              <a:ext cx="1" cy="22"/>
            </a:xfrm>
            <a:prstGeom prst="line">
              <a:avLst/>
            </a:prstGeom>
            <a:noFill/>
            <a:ln w="0">
              <a:solidFill>
                <a:srgbClr val="000000"/>
              </a:solidFill>
              <a:round/>
              <a:headEnd/>
              <a:tailEnd/>
            </a:ln>
          </p:spPr>
          <p:txBody>
            <a:bodyPr/>
            <a:lstStyle/>
            <a:p>
              <a:endParaRPr lang="en-US"/>
            </a:p>
          </p:txBody>
        </p:sp>
        <p:sp>
          <p:nvSpPr>
            <p:cNvPr id="42037" name="Line 51"/>
            <p:cNvSpPr>
              <a:spLocks noChangeShapeType="1"/>
            </p:cNvSpPr>
            <p:nvPr/>
          </p:nvSpPr>
          <p:spPr bwMode="auto">
            <a:xfrm>
              <a:off x="3779" y="3681"/>
              <a:ext cx="1" cy="22"/>
            </a:xfrm>
            <a:prstGeom prst="line">
              <a:avLst/>
            </a:prstGeom>
            <a:noFill/>
            <a:ln w="0">
              <a:solidFill>
                <a:srgbClr val="000000"/>
              </a:solidFill>
              <a:round/>
              <a:headEnd/>
              <a:tailEnd/>
            </a:ln>
          </p:spPr>
          <p:txBody>
            <a:bodyPr/>
            <a:lstStyle/>
            <a:p>
              <a:endParaRPr lang="en-US"/>
            </a:p>
          </p:txBody>
        </p:sp>
        <p:sp>
          <p:nvSpPr>
            <p:cNvPr id="42038" name="Line 52"/>
            <p:cNvSpPr>
              <a:spLocks noChangeShapeType="1"/>
            </p:cNvSpPr>
            <p:nvPr/>
          </p:nvSpPr>
          <p:spPr bwMode="auto">
            <a:xfrm>
              <a:off x="3833" y="3681"/>
              <a:ext cx="1" cy="22"/>
            </a:xfrm>
            <a:prstGeom prst="line">
              <a:avLst/>
            </a:prstGeom>
            <a:noFill/>
            <a:ln w="0">
              <a:solidFill>
                <a:srgbClr val="000000"/>
              </a:solidFill>
              <a:round/>
              <a:headEnd/>
              <a:tailEnd/>
            </a:ln>
          </p:spPr>
          <p:txBody>
            <a:bodyPr/>
            <a:lstStyle/>
            <a:p>
              <a:endParaRPr lang="en-US"/>
            </a:p>
          </p:txBody>
        </p:sp>
        <p:sp>
          <p:nvSpPr>
            <p:cNvPr id="42039" name="Line 53"/>
            <p:cNvSpPr>
              <a:spLocks noChangeShapeType="1"/>
            </p:cNvSpPr>
            <p:nvPr/>
          </p:nvSpPr>
          <p:spPr bwMode="auto">
            <a:xfrm>
              <a:off x="3891" y="3681"/>
              <a:ext cx="1" cy="22"/>
            </a:xfrm>
            <a:prstGeom prst="line">
              <a:avLst/>
            </a:prstGeom>
            <a:noFill/>
            <a:ln w="0">
              <a:solidFill>
                <a:srgbClr val="000000"/>
              </a:solidFill>
              <a:round/>
              <a:headEnd/>
              <a:tailEnd/>
            </a:ln>
          </p:spPr>
          <p:txBody>
            <a:bodyPr/>
            <a:lstStyle/>
            <a:p>
              <a:endParaRPr lang="en-US"/>
            </a:p>
          </p:txBody>
        </p:sp>
        <p:sp>
          <p:nvSpPr>
            <p:cNvPr id="42040" name="Line 54"/>
            <p:cNvSpPr>
              <a:spLocks noChangeShapeType="1"/>
            </p:cNvSpPr>
            <p:nvPr/>
          </p:nvSpPr>
          <p:spPr bwMode="auto">
            <a:xfrm>
              <a:off x="4003" y="3681"/>
              <a:ext cx="1" cy="22"/>
            </a:xfrm>
            <a:prstGeom prst="line">
              <a:avLst/>
            </a:prstGeom>
            <a:noFill/>
            <a:ln w="0">
              <a:solidFill>
                <a:srgbClr val="000000"/>
              </a:solidFill>
              <a:round/>
              <a:headEnd/>
              <a:tailEnd/>
            </a:ln>
          </p:spPr>
          <p:txBody>
            <a:bodyPr/>
            <a:lstStyle/>
            <a:p>
              <a:endParaRPr lang="en-US"/>
            </a:p>
          </p:txBody>
        </p:sp>
        <p:sp>
          <p:nvSpPr>
            <p:cNvPr id="42041" name="Line 55"/>
            <p:cNvSpPr>
              <a:spLocks noChangeShapeType="1"/>
            </p:cNvSpPr>
            <p:nvPr/>
          </p:nvSpPr>
          <p:spPr bwMode="auto">
            <a:xfrm>
              <a:off x="4057" y="3681"/>
              <a:ext cx="1" cy="22"/>
            </a:xfrm>
            <a:prstGeom prst="line">
              <a:avLst/>
            </a:prstGeom>
            <a:noFill/>
            <a:ln w="0">
              <a:solidFill>
                <a:srgbClr val="000000"/>
              </a:solidFill>
              <a:round/>
              <a:headEnd/>
              <a:tailEnd/>
            </a:ln>
          </p:spPr>
          <p:txBody>
            <a:bodyPr/>
            <a:lstStyle/>
            <a:p>
              <a:endParaRPr lang="en-US"/>
            </a:p>
          </p:txBody>
        </p:sp>
        <p:sp>
          <p:nvSpPr>
            <p:cNvPr id="42042" name="Line 56"/>
            <p:cNvSpPr>
              <a:spLocks noChangeShapeType="1"/>
            </p:cNvSpPr>
            <p:nvPr/>
          </p:nvSpPr>
          <p:spPr bwMode="auto">
            <a:xfrm>
              <a:off x="4111" y="3681"/>
              <a:ext cx="1" cy="22"/>
            </a:xfrm>
            <a:prstGeom prst="line">
              <a:avLst/>
            </a:prstGeom>
            <a:noFill/>
            <a:ln w="0">
              <a:solidFill>
                <a:srgbClr val="000000"/>
              </a:solidFill>
              <a:round/>
              <a:headEnd/>
              <a:tailEnd/>
            </a:ln>
          </p:spPr>
          <p:txBody>
            <a:bodyPr/>
            <a:lstStyle/>
            <a:p>
              <a:endParaRPr lang="en-US"/>
            </a:p>
          </p:txBody>
        </p:sp>
        <p:sp>
          <p:nvSpPr>
            <p:cNvPr id="42043" name="Line 57"/>
            <p:cNvSpPr>
              <a:spLocks noChangeShapeType="1"/>
            </p:cNvSpPr>
            <p:nvPr/>
          </p:nvSpPr>
          <p:spPr bwMode="auto">
            <a:xfrm>
              <a:off x="4222" y="3681"/>
              <a:ext cx="1" cy="22"/>
            </a:xfrm>
            <a:prstGeom prst="line">
              <a:avLst/>
            </a:prstGeom>
            <a:noFill/>
            <a:ln w="0">
              <a:solidFill>
                <a:srgbClr val="000000"/>
              </a:solidFill>
              <a:round/>
              <a:headEnd/>
              <a:tailEnd/>
            </a:ln>
          </p:spPr>
          <p:txBody>
            <a:bodyPr/>
            <a:lstStyle/>
            <a:p>
              <a:endParaRPr lang="en-US"/>
            </a:p>
          </p:txBody>
        </p:sp>
        <p:sp>
          <p:nvSpPr>
            <p:cNvPr id="42044" name="Line 58"/>
            <p:cNvSpPr>
              <a:spLocks noChangeShapeType="1"/>
            </p:cNvSpPr>
            <p:nvPr/>
          </p:nvSpPr>
          <p:spPr bwMode="auto">
            <a:xfrm>
              <a:off x="4276" y="3681"/>
              <a:ext cx="1" cy="22"/>
            </a:xfrm>
            <a:prstGeom prst="line">
              <a:avLst/>
            </a:prstGeom>
            <a:noFill/>
            <a:ln w="0">
              <a:solidFill>
                <a:srgbClr val="000000"/>
              </a:solidFill>
              <a:round/>
              <a:headEnd/>
              <a:tailEnd/>
            </a:ln>
          </p:spPr>
          <p:txBody>
            <a:bodyPr/>
            <a:lstStyle/>
            <a:p>
              <a:endParaRPr lang="en-US"/>
            </a:p>
          </p:txBody>
        </p:sp>
        <p:sp>
          <p:nvSpPr>
            <p:cNvPr id="42045" name="Line 59"/>
            <p:cNvSpPr>
              <a:spLocks noChangeShapeType="1"/>
            </p:cNvSpPr>
            <p:nvPr/>
          </p:nvSpPr>
          <p:spPr bwMode="auto">
            <a:xfrm>
              <a:off x="4334" y="3681"/>
              <a:ext cx="1" cy="22"/>
            </a:xfrm>
            <a:prstGeom prst="line">
              <a:avLst/>
            </a:prstGeom>
            <a:noFill/>
            <a:ln w="0">
              <a:solidFill>
                <a:srgbClr val="000000"/>
              </a:solidFill>
              <a:round/>
              <a:headEnd/>
              <a:tailEnd/>
            </a:ln>
          </p:spPr>
          <p:txBody>
            <a:bodyPr/>
            <a:lstStyle/>
            <a:p>
              <a:endParaRPr lang="en-US"/>
            </a:p>
          </p:txBody>
        </p:sp>
        <p:sp>
          <p:nvSpPr>
            <p:cNvPr id="42046" name="Line 60"/>
            <p:cNvSpPr>
              <a:spLocks noChangeShapeType="1"/>
            </p:cNvSpPr>
            <p:nvPr/>
          </p:nvSpPr>
          <p:spPr bwMode="auto">
            <a:xfrm>
              <a:off x="4446" y="3681"/>
              <a:ext cx="1" cy="22"/>
            </a:xfrm>
            <a:prstGeom prst="line">
              <a:avLst/>
            </a:prstGeom>
            <a:noFill/>
            <a:ln w="0">
              <a:solidFill>
                <a:srgbClr val="000000"/>
              </a:solidFill>
              <a:round/>
              <a:headEnd/>
              <a:tailEnd/>
            </a:ln>
          </p:spPr>
          <p:txBody>
            <a:bodyPr/>
            <a:lstStyle/>
            <a:p>
              <a:endParaRPr lang="en-US"/>
            </a:p>
          </p:txBody>
        </p:sp>
        <p:sp>
          <p:nvSpPr>
            <p:cNvPr id="42047" name="Line 61"/>
            <p:cNvSpPr>
              <a:spLocks noChangeShapeType="1"/>
            </p:cNvSpPr>
            <p:nvPr/>
          </p:nvSpPr>
          <p:spPr bwMode="auto">
            <a:xfrm>
              <a:off x="4500" y="3681"/>
              <a:ext cx="1" cy="22"/>
            </a:xfrm>
            <a:prstGeom prst="line">
              <a:avLst/>
            </a:prstGeom>
            <a:noFill/>
            <a:ln w="0">
              <a:solidFill>
                <a:srgbClr val="000000"/>
              </a:solidFill>
              <a:round/>
              <a:headEnd/>
              <a:tailEnd/>
            </a:ln>
          </p:spPr>
          <p:txBody>
            <a:bodyPr/>
            <a:lstStyle/>
            <a:p>
              <a:endParaRPr lang="en-US"/>
            </a:p>
          </p:txBody>
        </p:sp>
        <p:sp>
          <p:nvSpPr>
            <p:cNvPr id="42048" name="Line 62"/>
            <p:cNvSpPr>
              <a:spLocks noChangeShapeType="1"/>
            </p:cNvSpPr>
            <p:nvPr/>
          </p:nvSpPr>
          <p:spPr bwMode="auto">
            <a:xfrm>
              <a:off x="4554" y="3681"/>
              <a:ext cx="1" cy="22"/>
            </a:xfrm>
            <a:prstGeom prst="line">
              <a:avLst/>
            </a:prstGeom>
            <a:noFill/>
            <a:ln w="0">
              <a:solidFill>
                <a:srgbClr val="000000"/>
              </a:solidFill>
              <a:round/>
              <a:headEnd/>
              <a:tailEnd/>
            </a:ln>
          </p:spPr>
          <p:txBody>
            <a:bodyPr/>
            <a:lstStyle/>
            <a:p>
              <a:endParaRPr lang="en-US"/>
            </a:p>
          </p:txBody>
        </p:sp>
        <p:sp>
          <p:nvSpPr>
            <p:cNvPr id="42049" name="Line 63"/>
            <p:cNvSpPr>
              <a:spLocks noChangeShapeType="1"/>
            </p:cNvSpPr>
            <p:nvPr/>
          </p:nvSpPr>
          <p:spPr bwMode="auto">
            <a:xfrm>
              <a:off x="843" y="3681"/>
              <a:ext cx="1" cy="32"/>
            </a:xfrm>
            <a:prstGeom prst="line">
              <a:avLst/>
            </a:prstGeom>
            <a:noFill/>
            <a:ln w="0">
              <a:solidFill>
                <a:srgbClr val="000000"/>
              </a:solidFill>
              <a:round/>
              <a:headEnd/>
              <a:tailEnd/>
            </a:ln>
          </p:spPr>
          <p:txBody>
            <a:bodyPr/>
            <a:lstStyle/>
            <a:p>
              <a:endParaRPr lang="en-US"/>
            </a:p>
          </p:txBody>
        </p:sp>
        <p:sp>
          <p:nvSpPr>
            <p:cNvPr id="42050" name="Rectangle 64"/>
            <p:cNvSpPr>
              <a:spLocks noChangeArrowheads="1"/>
            </p:cNvSpPr>
            <p:nvPr/>
          </p:nvSpPr>
          <p:spPr bwMode="auto">
            <a:xfrm>
              <a:off x="768"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785.0</a:t>
              </a:r>
              <a:endParaRPr lang="en-US" sz="700"/>
            </a:p>
          </p:txBody>
        </p:sp>
        <p:sp>
          <p:nvSpPr>
            <p:cNvPr id="42051" name="Line 65"/>
            <p:cNvSpPr>
              <a:spLocks noChangeShapeType="1"/>
            </p:cNvSpPr>
            <p:nvPr/>
          </p:nvSpPr>
          <p:spPr bwMode="auto">
            <a:xfrm>
              <a:off x="1066" y="3681"/>
              <a:ext cx="1" cy="32"/>
            </a:xfrm>
            <a:prstGeom prst="line">
              <a:avLst/>
            </a:prstGeom>
            <a:noFill/>
            <a:ln w="0">
              <a:solidFill>
                <a:srgbClr val="000000"/>
              </a:solidFill>
              <a:round/>
              <a:headEnd/>
              <a:tailEnd/>
            </a:ln>
          </p:spPr>
          <p:txBody>
            <a:bodyPr/>
            <a:lstStyle/>
            <a:p>
              <a:endParaRPr lang="en-US"/>
            </a:p>
          </p:txBody>
        </p:sp>
        <p:sp>
          <p:nvSpPr>
            <p:cNvPr id="42052" name="Rectangle 66"/>
            <p:cNvSpPr>
              <a:spLocks noChangeArrowheads="1"/>
            </p:cNvSpPr>
            <p:nvPr/>
          </p:nvSpPr>
          <p:spPr bwMode="auto">
            <a:xfrm>
              <a:off x="991"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785.2</a:t>
              </a:r>
              <a:endParaRPr lang="en-US" sz="700"/>
            </a:p>
          </p:txBody>
        </p:sp>
        <p:sp>
          <p:nvSpPr>
            <p:cNvPr id="42053" name="Line 67"/>
            <p:cNvSpPr>
              <a:spLocks noChangeShapeType="1"/>
            </p:cNvSpPr>
            <p:nvPr/>
          </p:nvSpPr>
          <p:spPr bwMode="auto">
            <a:xfrm>
              <a:off x="1286" y="3681"/>
              <a:ext cx="1" cy="32"/>
            </a:xfrm>
            <a:prstGeom prst="line">
              <a:avLst/>
            </a:prstGeom>
            <a:noFill/>
            <a:ln w="0">
              <a:solidFill>
                <a:srgbClr val="000000"/>
              </a:solidFill>
              <a:round/>
              <a:headEnd/>
              <a:tailEnd/>
            </a:ln>
          </p:spPr>
          <p:txBody>
            <a:bodyPr/>
            <a:lstStyle/>
            <a:p>
              <a:endParaRPr lang="en-US"/>
            </a:p>
          </p:txBody>
        </p:sp>
        <p:sp>
          <p:nvSpPr>
            <p:cNvPr id="42054" name="Rectangle 68"/>
            <p:cNvSpPr>
              <a:spLocks noChangeArrowheads="1"/>
            </p:cNvSpPr>
            <p:nvPr/>
          </p:nvSpPr>
          <p:spPr bwMode="auto">
            <a:xfrm>
              <a:off x="1211"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785.4</a:t>
              </a:r>
              <a:endParaRPr lang="en-US" sz="700"/>
            </a:p>
          </p:txBody>
        </p:sp>
        <p:sp>
          <p:nvSpPr>
            <p:cNvPr id="42055" name="Line 69"/>
            <p:cNvSpPr>
              <a:spLocks noChangeShapeType="1"/>
            </p:cNvSpPr>
            <p:nvPr/>
          </p:nvSpPr>
          <p:spPr bwMode="auto">
            <a:xfrm>
              <a:off x="1509" y="3681"/>
              <a:ext cx="1" cy="32"/>
            </a:xfrm>
            <a:prstGeom prst="line">
              <a:avLst/>
            </a:prstGeom>
            <a:noFill/>
            <a:ln w="0">
              <a:solidFill>
                <a:srgbClr val="000000"/>
              </a:solidFill>
              <a:round/>
              <a:headEnd/>
              <a:tailEnd/>
            </a:ln>
          </p:spPr>
          <p:txBody>
            <a:bodyPr/>
            <a:lstStyle/>
            <a:p>
              <a:endParaRPr lang="en-US"/>
            </a:p>
          </p:txBody>
        </p:sp>
        <p:sp>
          <p:nvSpPr>
            <p:cNvPr id="42056" name="Rectangle 70"/>
            <p:cNvSpPr>
              <a:spLocks noChangeArrowheads="1"/>
            </p:cNvSpPr>
            <p:nvPr/>
          </p:nvSpPr>
          <p:spPr bwMode="auto">
            <a:xfrm>
              <a:off x="1434"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785.6</a:t>
              </a:r>
              <a:endParaRPr lang="en-US" sz="700"/>
            </a:p>
          </p:txBody>
        </p:sp>
        <p:sp>
          <p:nvSpPr>
            <p:cNvPr id="42057" name="Line 71"/>
            <p:cNvSpPr>
              <a:spLocks noChangeShapeType="1"/>
            </p:cNvSpPr>
            <p:nvPr/>
          </p:nvSpPr>
          <p:spPr bwMode="auto">
            <a:xfrm>
              <a:off x="1729" y="3681"/>
              <a:ext cx="1" cy="32"/>
            </a:xfrm>
            <a:prstGeom prst="line">
              <a:avLst/>
            </a:prstGeom>
            <a:noFill/>
            <a:ln w="0">
              <a:solidFill>
                <a:srgbClr val="000000"/>
              </a:solidFill>
              <a:round/>
              <a:headEnd/>
              <a:tailEnd/>
            </a:ln>
          </p:spPr>
          <p:txBody>
            <a:bodyPr/>
            <a:lstStyle/>
            <a:p>
              <a:endParaRPr lang="en-US"/>
            </a:p>
          </p:txBody>
        </p:sp>
        <p:sp>
          <p:nvSpPr>
            <p:cNvPr id="42058" name="Rectangle 72"/>
            <p:cNvSpPr>
              <a:spLocks noChangeArrowheads="1"/>
            </p:cNvSpPr>
            <p:nvPr/>
          </p:nvSpPr>
          <p:spPr bwMode="auto">
            <a:xfrm>
              <a:off x="1654"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785.8</a:t>
              </a:r>
              <a:endParaRPr lang="en-US" sz="700"/>
            </a:p>
          </p:txBody>
        </p:sp>
        <p:sp>
          <p:nvSpPr>
            <p:cNvPr id="42059" name="Line 73"/>
            <p:cNvSpPr>
              <a:spLocks noChangeShapeType="1"/>
            </p:cNvSpPr>
            <p:nvPr/>
          </p:nvSpPr>
          <p:spPr bwMode="auto">
            <a:xfrm>
              <a:off x="1953" y="3681"/>
              <a:ext cx="1" cy="32"/>
            </a:xfrm>
            <a:prstGeom prst="line">
              <a:avLst/>
            </a:prstGeom>
            <a:noFill/>
            <a:ln w="0">
              <a:solidFill>
                <a:srgbClr val="000000"/>
              </a:solidFill>
              <a:round/>
              <a:headEnd/>
              <a:tailEnd/>
            </a:ln>
          </p:spPr>
          <p:txBody>
            <a:bodyPr/>
            <a:lstStyle/>
            <a:p>
              <a:endParaRPr lang="en-US"/>
            </a:p>
          </p:txBody>
        </p:sp>
        <p:sp>
          <p:nvSpPr>
            <p:cNvPr id="42060" name="Rectangle 74"/>
            <p:cNvSpPr>
              <a:spLocks noChangeArrowheads="1"/>
            </p:cNvSpPr>
            <p:nvPr/>
          </p:nvSpPr>
          <p:spPr bwMode="auto">
            <a:xfrm>
              <a:off x="1878"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786.0</a:t>
              </a:r>
              <a:endParaRPr lang="en-US" sz="700"/>
            </a:p>
          </p:txBody>
        </p:sp>
        <p:sp>
          <p:nvSpPr>
            <p:cNvPr id="42061" name="Line 75"/>
            <p:cNvSpPr>
              <a:spLocks noChangeShapeType="1"/>
            </p:cNvSpPr>
            <p:nvPr/>
          </p:nvSpPr>
          <p:spPr bwMode="auto">
            <a:xfrm>
              <a:off x="2172" y="3681"/>
              <a:ext cx="1" cy="32"/>
            </a:xfrm>
            <a:prstGeom prst="line">
              <a:avLst/>
            </a:prstGeom>
            <a:noFill/>
            <a:ln w="0">
              <a:solidFill>
                <a:srgbClr val="000000"/>
              </a:solidFill>
              <a:round/>
              <a:headEnd/>
              <a:tailEnd/>
            </a:ln>
          </p:spPr>
          <p:txBody>
            <a:bodyPr/>
            <a:lstStyle/>
            <a:p>
              <a:endParaRPr lang="en-US"/>
            </a:p>
          </p:txBody>
        </p:sp>
        <p:sp>
          <p:nvSpPr>
            <p:cNvPr id="42062" name="Rectangle 76"/>
            <p:cNvSpPr>
              <a:spLocks noChangeArrowheads="1"/>
            </p:cNvSpPr>
            <p:nvPr/>
          </p:nvSpPr>
          <p:spPr bwMode="auto">
            <a:xfrm>
              <a:off x="2097"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786.2</a:t>
              </a:r>
              <a:endParaRPr lang="en-US" sz="700"/>
            </a:p>
          </p:txBody>
        </p:sp>
        <p:sp>
          <p:nvSpPr>
            <p:cNvPr id="42063" name="Line 77"/>
            <p:cNvSpPr>
              <a:spLocks noChangeShapeType="1"/>
            </p:cNvSpPr>
            <p:nvPr/>
          </p:nvSpPr>
          <p:spPr bwMode="auto">
            <a:xfrm>
              <a:off x="2396" y="3681"/>
              <a:ext cx="1" cy="32"/>
            </a:xfrm>
            <a:prstGeom prst="line">
              <a:avLst/>
            </a:prstGeom>
            <a:noFill/>
            <a:ln w="0">
              <a:solidFill>
                <a:srgbClr val="000000"/>
              </a:solidFill>
              <a:round/>
              <a:headEnd/>
              <a:tailEnd/>
            </a:ln>
          </p:spPr>
          <p:txBody>
            <a:bodyPr/>
            <a:lstStyle/>
            <a:p>
              <a:endParaRPr lang="en-US"/>
            </a:p>
          </p:txBody>
        </p:sp>
        <p:sp>
          <p:nvSpPr>
            <p:cNvPr id="42064" name="Rectangle 78"/>
            <p:cNvSpPr>
              <a:spLocks noChangeArrowheads="1"/>
            </p:cNvSpPr>
            <p:nvPr/>
          </p:nvSpPr>
          <p:spPr bwMode="auto">
            <a:xfrm>
              <a:off x="2321"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786.4</a:t>
              </a:r>
              <a:endParaRPr lang="en-US" sz="700"/>
            </a:p>
          </p:txBody>
        </p:sp>
        <p:sp>
          <p:nvSpPr>
            <p:cNvPr id="42065" name="Line 79"/>
            <p:cNvSpPr>
              <a:spLocks noChangeShapeType="1"/>
            </p:cNvSpPr>
            <p:nvPr/>
          </p:nvSpPr>
          <p:spPr bwMode="auto">
            <a:xfrm>
              <a:off x="2616" y="3681"/>
              <a:ext cx="1" cy="32"/>
            </a:xfrm>
            <a:prstGeom prst="line">
              <a:avLst/>
            </a:prstGeom>
            <a:noFill/>
            <a:ln w="0">
              <a:solidFill>
                <a:srgbClr val="000000"/>
              </a:solidFill>
              <a:round/>
              <a:headEnd/>
              <a:tailEnd/>
            </a:ln>
          </p:spPr>
          <p:txBody>
            <a:bodyPr/>
            <a:lstStyle/>
            <a:p>
              <a:endParaRPr lang="en-US"/>
            </a:p>
          </p:txBody>
        </p:sp>
        <p:sp>
          <p:nvSpPr>
            <p:cNvPr id="42066" name="Rectangle 80"/>
            <p:cNvSpPr>
              <a:spLocks noChangeArrowheads="1"/>
            </p:cNvSpPr>
            <p:nvPr/>
          </p:nvSpPr>
          <p:spPr bwMode="auto">
            <a:xfrm>
              <a:off x="2541"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786.6</a:t>
              </a:r>
              <a:endParaRPr lang="en-US" sz="700"/>
            </a:p>
          </p:txBody>
        </p:sp>
        <p:sp>
          <p:nvSpPr>
            <p:cNvPr id="42067" name="Line 81"/>
            <p:cNvSpPr>
              <a:spLocks noChangeShapeType="1"/>
            </p:cNvSpPr>
            <p:nvPr/>
          </p:nvSpPr>
          <p:spPr bwMode="auto">
            <a:xfrm>
              <a:off x="2839" y="3681"/>
              <a:ext cx="1" cy="32"/>
            </a:xfrm>
            <a:prstGeom prst="line">
              <a:avLst/>
            </a:prstGeom>
            <a:noFill/>
            <a:ln w="0">
              <a:solidFill>
                <a:srgbClr val="000000"/>
              </a:solidFill>
              <a:round/>
              <a:headEnd/>
              <a:tailEnd/>
            </a:ln>
          </p:spPr>
          <p:txBody>
            <a:bodyPr/>
            <a:lstStyle/>
            <a:p>
              <a:endParaRPr lang="en-US"/>
            </a:p>
          </p:txBody>
        </p:sp>
        <p:sp>
          <p:nvSpPr>
            <p:cNvPr id="42068" name="Rectangle 82"/>
            <p:cNvSpPr>
              <a:spLocks noChangeArrowheads="1"/>
            </p:cNvSpPr>
            <p:nvPr/>
          </p:nvSpPr>
          <p:spPr bwMode="auto">
            <a:xfrm>
              <a:off x="2764"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786.8</a:t>
              </a:r>
              <a:endParaRPr lang="en-US" sz="700"/>
            </a:p>
          </p:txBody>
        </p:sp>
        <p:sp>
          <p:nvSpPr>
            <p:cNvPr id="42069" name="Line 83"/>
            <p:cNvSpPr>
              <a:spLocks noChangeShapeType="1"/>
            </p:cNvSpPr>
            <p:nvPr/>
          </p:nvSpPr>
          <p:spPr bwMode="auto">
            <a:xfrm>
              <a:off x="3059" y="3681"/>
              <a:ext cx="1" cy="32"/>
            </a:xfrm>
            <a:prstGeom prst="line">
              <a:avLst/>
            </a:prstGeom>
            <a:noFill/>
            <a:ln w="0">
              <a:solidFill>
                <a:srgbClr val="000000"/>
              </a:solidFill>
              <a:round/>
              <a:headEnd/>
              <a:tailEnd/>
            </a:ln>
          </p:spPr>
          <p:txBody>
            <a:bodyPr/>
            <a:lstStyle/>
            <a:p>
              <a:endParaRPr lang="en-US"/>
            </a:p>
          </p:txBody>
        </p:sp>
        <p:sp>
          <p:nvSpPr>
            <p:cNvPr id="42070" name="Rectangle 84"/>
            <p:cNvSpPr>
              <a:spLocks noChangeArrowheads="1"/>
            </p:cNvSpPr>
            <p:nvPr/>
          </p:nvSpPr>
          <p:spPr bwMode="auto">
            <a:xfrm>
              <a:off x="2984"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787.0</a:t>
              </a:r>
              <a:endParaRPr lang="en-US" sz="700"/>
            </a:p>
          </p:txBody>
        </p:sp>
        <p:sp>
          <p:nvSpPr>
            <p:cNvPr id="42071" name="Line 85"/>
            <p:cNvSpPr>
              <a:spLocks noChangeShapeType="1"/>
            </p:cNvSpPr>
            <p:nvPr/>
          </p:nvSpPr>
          <p:spPr bwMode="auto">
            <a:xfrm>
              <a:off x="3282" y="3681"/>
              <a:ext cx="1" cy="32"/>
            </a:xfrm>
            <a:prstGeom prst="line">
              <a:avLst/>
            </a:prstGeom>
            <a:noFill/>
            <a:ln w="0">
              <a:solidFill>
                <a:srgbClr val="000000"/>
              </a:solidFill>
              <a:round/>
              <a:headEnd/>
              <a:tailEnd/>
            </a:ln>
          </p:spPr>
          <p:txBody>
            <a:bodyPr/>
            <a:lstStyle/>
            <a:p>
              <a:endParaRPr lang="en-US"/>
            </a:p>
          </p:txBody>
        </p:sp>
        <p:sp>
          <p:nvSpPr>
            <p:cNvPr id="42072" name="Rectangle 86"/>
            <p:cNvSpPr>
              <a:spLocks noChangeArrowheads="1"/>
            </p:cNvSpPr>
            <p:nvPr/>
          </p:nvSpPr>
          <p:spPr bwMode="auto">
            <a:xfrm>
              <a:off x="3207"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787.2</a:t>
              </a:r>
              <a:endParaRPr lang="en-US" sz="700"/>
            </a:p>
          </p:txBody>
        </p:sp>
        <p:sp>
          <p:nvSpPr>
            <p:cNvPr id="42073" name="Line 87"/>
            <p:cNvSpPr>
              <a:spLocks noChangeShapeType="1"/>
            </p:cNvSpPr>
            <p:nvPr/>
          </p:nvSpPr>
          <p:spPr bwMode="auto">
            <a:xfrm>
              <a:off x="3502" y="3681"/>
              <a:ext cx="1" cy="32"/>
            </a:xfrm>
            <a:prstGeom prst="line">
              <a:avLst/>
            </a:prstGeom>
            <a:noFill/>
            <a:ln w="0">
              <a:solidFill>
                <a:srgbClr val="000000"/>
              </a:solidFill>
              <a:round/>
              <a:headEnd/>
              <a:tailEnd/>
            </a:ln>
          </p:spPr>
          <p:txBody>
            <a:bodyPr/>
            <a:lstStyle/>
            <a:p>
              <a:endParaRPr lang="en-US"/>
            </a:p>
          </p:txBody>
        </p:sp>
        <p:sp>
          <p:nvSpPr>
            <p:cNvPr id="42074" name="Rectangle 88"/>
            <p:cNvSpPr>
              <a:spLocks noChangeArrowheads="1"/>
            </p:cNvSpPr>
            <p:nvPr/>
          </p:nvSpPr>
          <p:spPr bwMode="auto">
            <a:xfrm>
              <a:off x="3427"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787.4</a:t>
              </a:r>
              <a:endParaRPr lang="en-US" sz="700"/>
            </a:p>
          </p:txBody>
        </p:sp>
        <p:sp>
          <p:nvSpPr>
            <p:cNvPr id="42075" name="Line 89"/>
            <p:cNvSpPr>
              <a:spLocks noChangeShapeType="1"/>
            </p:cNvSpPr>
            <p:nvPr/>
          </p:nvSpPr>
          <p:spPr bwMode="auto">
            <a:xfrm>
              <a:off x="3725" y="3681"/>
              <a:ext cx="1" cy="32"/>
            </a:xfrm>
            <a:prstGeom prst="line">
              <a:avLst/>
            </a:prstGeom>
            <a:noFill/>
            <a:ln w="0">
              <a:solidFill>
                <a:srgbClr val="000000"/>
              </a:solidFill>
              <a:round/>
              <a:headEnd/>
              <a:tailEnd/>
            </a:ln>
          </p:spPr>
          <p:txBody>
            <a:bodyPr/>
            <a:lstStyle/>
            <a:p>
              <a:endParaRPr lang="en-US"/>
            </a:p>
          </p:txBody>
        </p:sp>
        <p:sp>
          <p:nvSpPr>
            <p:cNvPr id="42076" name="Rectangle 90"/>
            <p:cNvSpPr>
              <a:spLocks noChangeArrowheads="1"/>
            </p:cNvSpPr>
            <p:nvPr/>
          </p:nvSpPr>
          <p:spPr bwMode="auto">
            <a:xfrm>
              <a:off x="3650"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787.6</a:t>
              </a:r>
              <a:endParaRPr lang="en-US" sz="700"/>
            </a:p>
          </p:txBody>
        </p:sp>
        <p:sp>
          <p:nvSpPr>
            <p:cNvPr id="42077" name="Line 91"/>
            <p:cNvSpPr>
              <a:spLocks noChangeShapeType="1"/>
            </p:cNvSpPr>
            <p:nvPr/>
          </p:nvSpPr>
          <p:spPr bwMode="auto">
            <a:xfrm>
              <a:off x="3945" y="3681"/>
              <a:ext cx="1" cy="32"/>
            </a:xfrm>
            <a:prstGeom prst="line">
              <a:avLst/>
            </a:prstGeom>
            <a:noFill/>
            <a:ln w="0">
              <a:solidFill>
                <a:srgbClr val="000000"/>
              </a:solidFill>
              <a:round/>
              <a:headEnd/>
              <a:tailEnd/>
            </a:ln>
          </p:spPr>
          <p:txBody>
            <a:bodyPr/>
            <a:lstStyle/>
            <a:p>
              <a:endParaRPr lang="en-US"/>
            </a:p>
          </p:txBody>
        </p:sp>
        <p:sp>
          <p:nvSpPr>
            <p:cNvPr id="42078" name="Rectangle 92"/>
            <p:cNvSpPr>
              <a:spLocks noChangeArrowheads="1"/>
            </p:cNvSpPr>
            <p:nvPr/>
          </p:nvSpPr>
          <p:spPr bwMode="auto">
            <a:xfrm>
              <a:off x="3870"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787.8</a:t>
              </a:r>
              <a:endParaRPr lang="en-US" sz="700"/>
            </a:p>
          </p:txBody>
        </p:sp>
        <p:sp>
          <p:nvSpPr>
            <p:cNvPr id="42079" name="Line 93"/>
            <p:cNvSpPr>
              <a:spLocks noChangeShapeType="1"/>
            </p:cNvSpPr>
            <p:nvPr/>
          </p:nvSpPr>
          <p:spPr bwMode="auto">
            <a:xfrm>
              <a:off x="4168" y="3681"/>
              <a:ext cx="1" cy="32"/>
            </a:xfrm>
            <a:prstGeom prst="line">
              <a:avLst/>
            </a:prstGeom>
            <a:noFill/>
            <a:ln w="0">
              <a:solidFill>
                <a:srgbClr val="000000"/>
              </a:solidFill>
              <a:round/>
              <a:headEnd/>
              <a:tailEnd/>
            </a:ln>
          </p:spPr>
          <p:txBody>
            <a:bodyPr/>
            <a:lstStyle/>
            <a:p>
              <a:endParaRPr lang="en-US"/>
            </a:p>
          </p:txBody>
        </p:sp>
        <p:sp>
          <p:nvSpPr>
            <p:cNvPr id="42080" name="Rectangle 94"/>
            <p:cNvSpPr>
              <a:spLocks noChangeArrowheads="1"/>
            </p:cNvSpPr>
            <p:nvPr/>
          </p:nvSpPr>
          <p:spPr bwMode="auto">
            <a:xfrm>
              <a:off x="4093"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788.0</a:t>
              </a:r>
              <a:endParaRPr lang="en-US" sz="700"/>
            </a:p>
          </p:txBody>
        </p:sp>
        <p:sp>
          <p:nvSpPr>
            <p:cNvPr id="42081" name="Line 95"/>
            <p:cNvSpPr>
              <a:spLocks noChangeShapeType="1"/>
            </p:cNvSpPr>
            <p:nvPr/>
          </p:nvSpPr>
          <p:spPr bwMode="auto">
            <a:xfrm>
              <a:off x="4388" y="3681"/>
              <a:ext cx="1" cy="32"/>
            </a:xfrm>
            <a:prstGeom prst="line">
              <a:avLst/>
            </a:prstGeom>
            <a:noFill/>
            <a:ln w="0">
              <a:solidFill>
                <a:srgbClr val="000000"/>
              </a:solidFill>
              <a:round/>
              <a:headEnd/>
              <a:tailEnd/>
            </a:ln>
          </p:spPr>
          <p:txBody>
            <a:bodyPr/>
            <a:lstStyle/>
            <a:p>
              <a:endParaRPr lang="en-US"/>
            </a:p>
          </p:txBody>
        </p:sp>
        <p:sp>
          <p:nvSpPr>
            <p:cNvPr id="42082" name="Rectangle 96"/>
            <p:cNvSpPr>
              <a:spLocks noChangeArrowheads="1"/>
            </p:cNvSpPr>
            <p:nvPr/>
          </p:nvSpPr>
          <p:spPr bwMode="auto">
            <a:xfrm>
              <a:off x="4313" y="3713"/>
              <a:ext cx="140" cy="67"/>
            </a:xfrm>
            <a:prstGeom prst="rect">
              <a:avLst/>
            </a:prstGeom>
            <a:noFill/>
            <a:ln w="9525">
              <a:noFill/>
              <a:miter lim="800000"/>
              <a:headEnd/>
              <a:tailEnd/>
            </a:ln>
          </p:spPr>
          <p:txBody>
            <a:bodyPr wrap="none" lIns="0" tIns="0" rIns="0" bIns="0">
              <a:spAutoFit/>
            </a:bodyPr>
            <a:lstStyle/>
            <a:p>
              <a:r>
                <a:rPr lang="en-US" sz="700" b="0">
                  <a:solidFill>
                    <a:srgbClr val="000000"/>
                  </a:solidFill>
                </a:rPr>
                <a:t>788.2</a:t>
              </a:r>
              <a:endParaRPr lang="en-US" sz="700"/>
            </a:p>
          </p:txBody>
        </p:sp>
        <p:sp>
          <p:nvSpPr>
            <p:cNvPr id="42083" name="Rectangle 97"/>
            <p:cNvSpPr>
              <a:spLocks noChangeArrowheads="1"/>
            </p:cNvSpPr>
            <p:nvPr/>
          </p:nvSpPr>
          <p:spPr bwMode="auto">
            <a:xfrm>
              <a:off x="2650" y="3780"/>
              <a:ext cx="91" cy="67"/>
            </a:xfrm>
            <a:prstGeom prst="rect">
              <a:avLst/>
            </a:prstGeom>
            <a:noFill/>
            <a:ln w="9525">
              <a:noFill/>
              <a:miter lim="800000"/>
              <a:headEnd/>
              <a:tailEnd/>
            </a:ln>
          </p:spPr>
          <p:txBody>
            <a:bodyPr wrap="none" lIns="0" tIns="0" rIns="0" bIns="0">
              <a:spAutoFit/>
            </a:bodyPr>
            <a:lstStyle/>
            <a:p>
              <a:r>
                <a:rPr lang="en-US" sz="700" b="0">
                  <a:solidFill>
                    <a:srgbClr val="000000"/>
                  </a:solidFill>
                </a:rPr>
                <a:t>m/z</a:t>
              </a:r>
              <a:endParaRPr lang="en-US" sz="700"/>
            </a:p>
          </p:txBody>
        </p:sp>
        <p:sp>
          <p:nvSpPr>
            <p:cNvPr id="42084" name="Line 98"/>
            <p:cNvSpPr>
              <a:spLocks noChangeShapeType="1"/>
            </p:cNvSpPr>
            <p:nvPr/>
          </p:nvSpPr>
          <p:spPr bwMode="auto">
            <a:xfrm flipV="1">
              <a:off x="789" y="3133"/>
              <a:ext cx="1" cy="545"/>
            </a:xfrm>
            <a:prstGeom prst="line">
              <a:avLst/>
            </a:prstGeom>
            <a:noFill/>
            <a:ln w="0">
              <a:solidFill>
                <a:srgbClr val="000000"/>
              </a:solidFill>
              <a:round/>
              <a:headEnd/>
              <a:tailEnd/>
            </a:ln>
          </p:spPr>
          <p:txBody>
            <a:bodyPr/>
            <a:lstStyle/>
            <a:p>
              <a:endParaRPr lang="en-US"/>
            </a:p>
          </p:txBody>
        </p:sp>
        <p:sp>
          <p:nvSpPr>
            <p:cNvPr id="42085" name="Line 99"/>
            <p:cNvSpPr>
              <a:spLocks noChangeShapeType="1"/>
            </p:cNvSpPr>
            <p:nvPr/>
          </p:nvSpPr>
          <p:spPr bwMode="auto">
            <a:xfrm flipH="1">
              <a:off x="767" y="3653"/>
              <a:ext cx="22" cy="1"/>
            </a:xfrm>
            <a:prstGeom prst="line">
              <a:avLst/>
            </a:prstGeom>
            <a:noFill/>
            <a:ln w="0">
              <a:solidFill>
                <a:srgbClr val="000000"/>
              </a:solidFill>
              <a:round/>
              <a:headEnd/>
              <a:tailEnd/>
            </a:ln>
          </p:spPr>
          <p:txBody>
            <a:bodyPr/>
            <a:lstStyle/>
            <a:p>
              <a:endParaRPr lang="en-US"/>
            </a:p>
          </p:txBody>
        </p:sp>
        <p:sp>
          <p:nvSpPr>
            <p:cNvPr id="42086" name="Line 100"/>
            <p:cNvSpPr>
              <a:spLocks noChangeShapeType="1"/>
            </p:cNvSpPr>
            <p:nvPr/>
          </p:nvSpPr>
          <p:spPr bwMode="auto">
            <a:xfrm flipH="1">
              <a:off x="767" y="3625"/>
              <a:ext cx="22" cy="1"/>
            </a:xfrm>
            <a:prstGeom prst="line">
              <a:avLst/>
            </a:prstGeom>
            <a:noFill/>
            <a:ln w="0">
              <a:solidFill>
                <a:srgbClr val="000000"/>
              </a:solidFill>
              <a:round/>
              <a:headEnd/>
              <a:tailEnd/>
            </a:ln>
          </p:spPr>
          <p:txBody>
            <a:bodyPr/>
            <a:lstStyle/>
            <a:p>
              <a:endParaRPr lang="en-US"/>
            </a:p>
          </p:txBody>
        </p:sp>
        <p:sp>
          <p:nvSpPr>
            <p:cNvPr id="42087" name="Line 101"/>
            <p:cNvSpPr>
              <a:spLocks noChangeShapeType="1"/>
            </p:cNvSpPr>
            <p:nvPr/>
          </p:nvSpPr>
          <p:spPr bwMode="auto">
            <a:xfrm flipH="1">
              <a:off x="767" y="3596"/>
              <a:ext cx="22" cy="1"/>
            </a:xfrm>
            <a:prstGeom prst="line">
              <a:avLst/>
            </a:prstGeom>
            <a:noFill/>
            <a:ln w="0">
              <a:solidFill>
                <a:srgbClr val="000000"/>
              </a:solidFill>
              <a:round/>
              <a:headEnd/>
              <a:tailEnd/>
            </a:ln>
          </p:spPr>
          <p:txBody>
            <a:bodyPr/>
            <a:lstStyle/>
            <a:p>
              <a:endParaRPr lang="en-US"/>
            </a:p>
          </p:txBody>
        </p:sp>
        <p:sp>
          <p:nvSpPr>
            <p:cNvPr id="42088" name="Line 102"/>
            <p:cNvSpPr>
              <a:spLocks noChangeShapeType="1"/>
            </p:cNvSpPr>
            <p:nvPr/>
          </p:nvSpPr>
          <p:spPr bwMode="auto">
            <a:xfrm flipH="1">
              <a:off x="767" y="3543"/>
              <a:ext cx="22" cy="1"/>
            </a:xfrm>
            <a:prstGeom prst="line">
              <a:avLst/>
            </a:prstGeom>
            <a:noFill/>
            <a:ln w="0">
              <a:solidFill>
                <a:srgbClr val="000000"/>
              </a:solidFill>
              <a:round/>
              <a:headEnd/>
              <a:tailEnd/>
            </a:ln>
          </p:spPr>
          <p:txBody>
            <a:bodyPr/>
            <a:lstStyle/>
            <a:p>
              <a:endParaRPr lang="en-US"/>
            </a:p>
          </p:txBody>
        </p:sp>
        <p:sp>
          <p:nvSpPr>
            <p:cNvPr id="42089" name="Line 103"/>
            <p:cNvSpPr>
              <a:spLocks noChangeShapeType="1"/>
            </p:cNvSpPr>
            <p:nvPr/>
          </p:nvSpPr>
          <p:spPr bwMode="auto">
            <a:xfrm flipH="1">
              <a:off x="767" y="3515"/>
              <a:ext cx="22" cy="1"/>
            </a:xfrm>
            <a:prstGeom prst="line">
              <a:avLst/>
            </a:prstGeom>
            <a:noFill/>
            <a:ln w="0">
              <a:solidFill>
                <a:srgbClr val="000000"/>
              </a:solidFill>
              <a:round/>
              <a:headEnd/>
              <a:tailEnd/>
            </a:ln>
          </p:spPr>
          <p:txBody>
            <a:bodyPr/>
            <a:lstStyle/>
            <a:p>
              <a:endParaRPr lang="en-US"/>
            </a:p>
          </p:txBody>
        </p:sp>
        <p:sp>
          <p:nvSpPr>
            <p:cNvPr id="42090" name="Line 104"/>
            <p:cNvSpPr>
              <a:spLocks noChangeShapeType="1"/>
            </p:cNvSpPr>
            <p:nvPr/>
          </p:nvSpPr>
          <p:spPr bwMode="auto">
            <a:xfrm flipH="1">
              <a:off x="767" y="3490"/>
              <a:ext cx="22" cy="1"/>
            </a:xfrm>
            <a:prstGeom prst="line">
              <a:avLst/>
            </a:prstGeom>
            <a:noFill/>
            <a:ln w="0">
              <a:solidFill>
                <a:srgbClr val="000000"/>
              </a:solidFill>
              <a:round/>
              <a:headEnd/>
              <a:tailEnd/>
            </a:ln>
          </p:spPr>
          <p:txBody>
            <a:bodyPr/>
            <a:lstStyle/>
            <a:p>
              <a:endParaRPr lang="en-US"/>
            </a:p>
          </p:txBody>
        </p:sp>
        <p:sp>
          <p:nvSpPr>
            <p:cNvPr id="42091" name="Line 105"/>
            <p:cNvSpPr>
              <a:spLocks noChangeShapeType="1"/>
            </p:cNvSpPr>
            <p:nvPr/>
          </p:nvSpPr>
          <p:spPr bwMode="auto">
            <a:xfrm flipH="1">
              <a:off x="767" y="3434"/>
              <a:ext cx="22" cy="1"/>
            </a:xfrm>
            <a:prstGeom prst="line">
              <a:avLst/>
            </a:prstGeom>
            <a:noFill/>
            <a:ln w="0">
              <a:solidFill>
                <a:srgbClr val="000000"/>
              </a:solidFill>
              <a:round/>
              <a:headEnd/>
              <a:tailEnd/>
            </a:ln>
          </p:spPr>
          <p:txBody>
            <a:bodyPr/>
            <a:lstStyle/>
            <a:p>
              <a:endParaRPr lang="en-US"/>
            </a:p>
          </p:txBody>
        </p:sp>
        <p:sp>
          <p:nvSpPr>
            <p:cNvPr id="42092" name="Line 106"/>
            <p:cNvSpPr>
              <a:spLocks noChangeShapeType="1"/>
            </p:cNvSpPr>
            <p:nvPr/>
          </p:nvSpPr>
          <p:spPr bwMode="auto">
            <a:xfrm flipH="1">
              <a:off x="767" y="3405"/>
              <a:ext cx="22" cy="1"/>
            </a:xfrm>
            <a:prstGeom prst="line">
              <a:avLst/>
            </a:prstGeom>
            <a:noFill/>
            <a:ln w="0">
              <a:solidFill>
                <a:srgbClr val="000000"/>
              </a:solidFill>
              <a:round/>
              <a:headEnd/>
              <a:tailEnd/>
            </a:ln>
          </p:spPr>
          <p:txBody>
            <a:bodyPr/>
            <a:lstStyle/>
            <a:p>
              <a:endParaRPr lang="en-US"/>
            </a:p>
          </p:txBody>
        </p:sp>
        <p:sp>
          <p:nvSpPr>
            <p:cNvPr id="42093" name="Line 107"/>
            <p:cNvSpPr>
              <a:spLocks noChangeShapeType="1"/>
            </p:cNvSpPr>
            <p:nvPr/>
          </p:nvSpPr>
          <p:spPr bwMode="auto">
            <a:xfrm flipH="1">
              <a:off x="767" y="3381"/>
              <a:ext cx="22" cy="1"/>
            </a:xfrm>
            <a:prstGeom prst="line">
              <a:avLst/>
            </a:prstGeom>
            <a:noFill/>
            <a:ln w="0">
              <a:solidFill>
                <a:srgbClr val="000000"/>
              </a:solidFill>
              <a:round/>
              <a:headEnd/>
              <a:tailEnd/>
            </a:ln>
          </p:spPr>
          <p:txBody>
            <a:bodyPr/>
            <a:lstStyle/>
            <a:p>
              <a:endParaRPr lang="en-US"/>
            </a:p>
          </p:txBody>
        </p:sp>
        <p:sp>
          <p:nvSpPr>
            <p:cNvPr id="42094" name="Line 108"/>
            <p:cNvSpPr>
              <a:spLocks noChangeShapeType="1"/>
            </p:cNvSpPr>
            <p:nvPr/>
          </p:nvSpPr>
          <p:spPr bwMode="auto">
            <a:xfrm flipH="1">
              <a:off x="767" y="3324"/>
              <a:ext cx="22" cy="1"/>
            </a:xfrm>
            <a:prstGeom prst="line">
              <a:avLst/>
            </a:prstGeom>
            <a:noFill/>
            <a:ln w="0">
              <a:solidFill>
                <a:srgbClr val="000000"/>
              </a:solidFill>
              <a:round/>
              <a:headEnd/>
              <a:tailEnd/>
            </a:ln>
          </p:spPr>
          <p:txBody>
            <a:bodyPr/>
            <a:lstStyle/>
            <a:p>
              <a:endParaRPr lang="en-US"/>
            </a:p>
          </p:txBody>
        </p:sp>
        <p:sp>
          <p:nvSpPr>
            <p:cNvPr id="42095" name="Line 109"/>
            <p:cNvSpPr>
              <a:spLocks noChangeShapeType="1"/>
            </p:cNvSpPr>
            <p:nvPr/>
          </p:nvSpPr>
          <p:spPr bwMode="auto">
            <a:xfrm flipH="1">
              <a:off x="767" y="3299"/>
              <a:ext cx="22" cy="1"/>
            </a:xfrm>
            <a:prstGeom prst="line">
              <a:avLst/>
            </a:prstGeom>
            <a:noFill/>
            <a:ln w="0">
              <a:solidFill>
                <a:srgbClr val="000000"/>
              </a:solidFill>
              <a:round/>
              <a:headEnd/>
              <a:tailEnd/>
            </a:ln>
          </p:spPr>
          <p:txBody>
            <a:bodyPr/>
            <a:lstStyle/>
            <a:p>
              <a:endParaRPr lang="en-US"/>
            </a:p>
          </p:txBody>
        </p:sp>
        <p:sp>
          <p:nvSpPr>
            <p:cNvPr id="42096" name="Line 110"/>
            <p:cNvSpPr>
              <a:spLocks noChangeShapeType="1"/>
            </p:cNvSpPr>
            <p:nvPr/>
          </p:nvSpPr>
          <p:spPr bwMode="auto">
            <a:xfrm flipH="1">
              <a:off x="767" y="3271"/>
              <a:ext cx="22" cy="1"/>
            </a:xfrm>
            <a:prstGeom prst="line">
              <a:avLst/>
            </a:prstGeom>
            <a:noFill/>
            <a:ln w="0">
              <a:solidFill>
                <a:srgbClr val="000000"/>
              </a:solidFill>
              <a:round/>
              <a:headEnd/>
              <a:tailEnd/>
            </a:ln>
          </p:spPr>
          <p:txBody>
            <a:bodyPr/>
            <a:lstStyle/>
            <a:p>
              <a:endParaRPr lang="en-US"/>
            </a:p>
          </p:txBody>
        </p:sp>
        <p:sp>
          <p:nvSpPr>
            <p:cNvPr id="42097" name="Line 111"/>
            <p:cNvSpPr>
              <a:spLocks noChangeShapeType="1"/>
            </p:cNvSpPr>
            <p:nvPr/>
          </p:nvSpPr>
          <p:spPr bwMode="auto">
            <a:xfrm flipH="1">
              <a:off x="767" y="3218"/>
              <a:ext cx="22" cy="1"/>
            </a:xfrm>
            <a:prstGeom prst="line">
              <a:avLst/>
            </a:prstGeom>
            <a:noFill/>
            <a:ln w="0">
              <a:solidFill>
                <a:srgbClr val="000000"/>
              </a:solidFill>
              <a:round/>
              <a:headEnd/>
              <a:tailEnd/>
            </a:ln>
          </p:spPr>
          <p:txBody>
            <a:bodyPr/>
            <a:lstStyle/>
            <a:p>
              <a:endParaRPr lang="en-US"/>
            </a:p>
          </p:txBody>
        </p:sp>
        <p:sp>
          <p:nvSpPr>
            <p:cNvPr id="42098" name="Line 112"/>
            <p:cNvSpPr>
              <a:spLocks noChangeShapeType="1"/>
            </p:cNvSpPr>
            <p:nvPr/>
          </p:nvSpPr>
          <p:spPr bwMode="auto">
            <a:xfrm flipH="1">
              <a:off x="767" y="3189"/>
              <a:ext cx="22" cy="1"/>
            </a:xfrm>
            <a:prstGeom prst="line">
              <a:avLst/>
            </a:prstGeom>
            <a:noFill/>
            <a:ln w="0">
              <a:solidFill>
                <a:srgbClr val="000000"/>
              </a:solidFill>
              <a:round/>
              <a:headEnd/>
              <a:tailEnd/>
            </a:ln>
          </p:spPr>
          <p:txBody>
            <a:bodyPr/>
            <a:lstStyle/>
            <a:p>
              <a:endParaRPr lang="en-US"/>
            </a:p>
          </p:txBody>
        </p:sp>
        <p:sp>
          <p:nvSpPr>
            <p:cNvPr id="42099" name="Line 113"/>
            <p:cNvSpPr>
              <a:spLocks noChangeShapeType="1"/>
            </p:cNvSpPr>
            <p:nvPr/>
          </p:nvSpPr>
          <p:spPr bwMode="auto">
            <a:xfrm flipH="1">
              <a:off x="767" y="3161"/>
              <a:ext cx="22" cy="1"/>
            </a:xfrm>
            <a:prstGeom prst="line">
              <a:avLst/>
            </a:prstGeom>
            <a:noFill/>
            <a:ln w="0">
              <a:solidFill>
                <a:srgbClr val="000000"/>
              </a:solidFill>
              <a:round/>
              <a:headEnd/>
              <a:tailEnd/>
            </a:ln>
          </p:spPr>
          <p:txBody>
            <a:bodyPr/>
            <a:lstStyle/>
            <a:p>
              <a:endParaRPr lang="en-US"/>
            </a:p>
          </p:txBody>
        </p:sp>
        <p:sp>
          <p:nvSpPr>
            <p:cNvPr id="42100" name="Line 114"/>
            <p:cNvSpPr>
              <a:spLocks noChangeShapeType="1"/>
            </p:cNvSpPr>
            <p:nvPr/>
          </p:nvSpPr>
          <p:spPr bwMode="auto">
            <a:xfrm flipH="1">
              <a:off x="757" y="3678"/>
              <a:ext cx="32" cy="1"/>
            </a:xfrm>
            <a:prstGeom prst="line">
              <a:avLst/>
            </a:prstGeom>
            <a:noFill/>
            <a:ln w="0">
              <a:solidFill>
                <a:srgbClr val="000000"/>
              </a:solidFill>
              <a:round/>
              <a:headEnd/>
              <a:tailEnd/>
            </a:ln>
          </p:spPr>
          <p:txBody>
            <a:bodyPr/>
            <a:lstStyle/>
            <a:p>
              <a:endParaRPr lang="en-US"/>
            </a:p>
          </p:txBody>
        </p:sp>
        <p:sp>
          <p:nvSpPr>
            <p:cNvPr id="42101" name="Rectangle 115"/>
            <p:cNvSpPr>
              <a:spLocks noChangeArrowheads="1"/>
            </p:cNvSpPr>
            <p:nvPr/>
          </p:nvSpPr>
          <p:spPr bwMode="auto">
            <a:xfrm>
              <a:off x="707" y="3649"/>
              <a:ext cx="31" cy="67"/>
            </a:xfrm>
            <a:prstGeom prst="rect">
              <a:avLst/>
            </a:prstGeom>
            <a:noFill/>
            <a:ln w="9525">
              <a:noFill/>
              <a:miter lim="800000"/>
              <a:headEnd/>
              <a:tailEnd/>
            </a:ln>
          </p:spPr>
          <p:txBody>
            <a:bodyPr wrap="none" lIns="0" tIns="0" rIns="0" bIns="0">
              <a:spAutoFit/>
            </a:bodyPr>
            <a:lstStyle/>
            <a:p>
              <a:r>
                <a:rPr lang="en-US" sz="700" b="0">
                  <a:solidFill>
                    <a:srgbClr val="000000"/>
                  </a:solidFill>
                </a:rPr>
                <a:t>0</a:t>
              </a:r>
              <a:endParaRPr lang="en-US" sz="700"/>
            </a:p>
          </p:txBody>
        </p:sp>
        <p:sp>
          <p:nvSpPr>
            <p:cNvPr id="42102" name="Line 116"/>
            <p:cNvSpPr>
              <a:spLocks noChangeShapeType="1"/>
            </p:cNvSpPr>
            <p:nvPr/>
          </p:nvSpPr>
          <p:spPr bwMode="auto">
            <a:xfrm flipH="1">
              <a:off x="757" y="3572"/>
              <a:ext cx="32" cy="1"/>
            </a:xfrm>
            <a:prstGeom prst="line">
              <a:avLst/>
            </a:prstGeom>
            <a:noFill/>
            <a:ln w="0">
              <a:solidFill>
                <a:srgbClr val="000000"/>
              </a:solidFill>
              <a:round/>
              <a:headEnd/>
              <a:tailEnd/>
            </a:ln>
          </p:spPr>
          <p:txBody>
            <a:bodyPr/>
            <a:lstStyle/>
            <a:p>
              <a:endParaRPr lang="en-US"/>
            </a:p>
          </p:txBody>
        </p:sp>
        <p:sp>
          <p:nvSpPr>
            <p:cNvPr id="42103" name="Rectangle 117"/>
            <p:cNvSpPr>
              <a:spLocks noChangeArrowheads="1"/>
            </p:cNvSpPr>
            <p:nvPr/>
          </p:nvSpPr>
          <p:spPr bwMode="auto">
            <a:xfrm>
              <a:off x="678" y="3543"/>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20</a:t>
              </a:r>
              <a:endParaRPr lang="en-US"/>
            </a:p>
          </p:txBody>
        </p:sp>
        <p:sp>
          <p:nvSpPr>
            <p:cNvPr id="42104" name="Line 118"/>
            <p:cNvSpPr>
              <a:spLocks noChangeShapeType="1"/>
            </p:cNvSpPr>
            <p:nvPr/>
          </p:nvSpPr>
          <p:spPr bwMode="auto">
            <a:xfrm flipH="1">
              <a:off x="757" y="3462"/>
              <a:ext cx="32" cy="1"/>
            </a:xfrm>
            <a:prstGeom prst="line">
              <a:avLst/>
            </a:prstGeom>
            <a:noFill/>
            <a:ln w="0">
              <a:solidFill>
                <a:srgbClr val="000000"/>
              </a:solidFill>
              <a:round/>
              <a:headEnd/>
              <a:tailEnd/>
            </a:ln>
          </p:spPr>
          <p:txBody>
            <a:bodyPr/>
            <a:lstStyle/>
            <a:p>
              <a:endParaRPr lang="en-US"/>
            </a:p>
          </p:txBody>
        </p:sp>
        <p:sp>
          <p:nvSpPr>
            <p:cNvPr id="42105" name="Rectangle 119"/>
            <p:cNvSpPr>
              <a:spLocks noChangeArrowheads="1"/>
            </p:cNvSpPr>
            <p:nvPr/>
          </p:nvSpPr>
          <p:spPr bwMode="auto">
            <a:xfrm>
              <a:off x="678" y="3434"/>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40</a:t>
              </a:r>
              <a:endParaRPr lang="en-US"/>
            </a:p>
          </p:txBody>
        </p:sp>
        <p:sp>
          <p:nvSpPr>
            <p:cNvPr id="42106" name="Line 120"/>
            <p:cNvSpPr>
              <a:spLocks noChangeShapeType="1"/>
            </p:cNvSpPr>
            <p:nvPr/>
          </p:nvSpPr>
          <p:spPr bwMode="auto">
            <a:xfrm flipH="1">
              <a:off x="757" y="3352"/>
              <a:ext cx="32" cy="1"/>
            </a:xfrm>
            <a:prstGeom prst="line">
              <a:avLst/>
            </a:prstGeom>
            <a:noFill/>
            <a:ln w="0">
              <a:solidFill>
                <a:srgbClr val="000000"/>
              </a:solidFill>
              <a:round/>
              <a:headEnd/>
              <a:tailEnd/>
            </a:ln>
          </p:spPr>
          <p:txBody>
            <a:bodyPr/>
            <a:lstStyle/>
            <a:p>
              <a:endParaRPr lang="en-US"/>
            </a:p>
          </p:txBody>
        </p:sp>
        <p:sp>
          <p:nvSpPr>
            <p:cNvPr id="42107" name="Rectangle 121"/>
            <p:cNvSpPr>
              <a:spLocks noChangeArrowheads="1"/>
            </p:cNvSpPr>
            <p:nvPr/>
          </p:nvSpPr>
          <p:spPr bwMode="auto">
            <a:xfrm>
              <a:off x="678" y="3324"/>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60</a:t>
              </a:r>
              <a:endParaRPr lang="en-US"/>
            </a:p>
          </p:txBody>
        </p:sp>
        <p:sp>
          <p:nvSpPr>
            <p:cNvPr id="42108" name="Line 122"/>
            <p:cNvSpPr>
              <a:spLocks noChangeShapeType="1"/>
            </p:cNvSpPr>
            <p:nvPr/>
          </p:nvSpPr>
          <p:spPr bwMode="auto">
            <a:xfrm flipH="1">
              <a:off x="757" y="3242"/>
              <a:ext cx="32" cy="1"/>
            </a:xfrm>
            <a:prstGeom prst="line">
              <a:avLst/>
            </a:prstGeom>
            <a:noFill/>
            <a:ln w="0">
              <a:solidFill>
                <a:srgbClr val="000000"/>
              </a:solidFill>
              <a:round/>
              <a:headEnd/>
              <a:tailEnd/>
            </a:ln>
          </p:spPr>
          <p:txBody>
            <a:bodyPr/>
            <a:lstStyle/>
            <a:p>
              <a:endParaRPr lang="en-US"/>
            </a:p>
          </p:txBody>
        </p:sp>
        <p:sp>
          <p:nvSpPr>
            <p:cNvPr id="42109" name="Rectangle 123"/>
            <p:cNvSpPr>
              <a:spLocks noChangeArrowheads="1"/>
            </p:cNvSpPr>
            <p:nvPr/>
          </p:nvSpPr>
          <p:spPr bwMode="auto">
            <a:xfrm>
              <a:off x="678" y="3214"/>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80</a:t>
              </a:r>
              <a:endParaRPr lang="en-US"/>
            </a:p>
          </p:txBody>
        </p:sp>
        <p:sp>
          <p:nvSpPr>
            <p:cNvPr id="42110" name="Line 124"/>
            <p:cNvSpPr>
              <a:spLocks noChangeShapeType="1"/>
            </p:cNvSpPr>
            <p:nvPr/>
          </p:nvSpPr>
          <p:spPr bwMode="auto">
            <a:xfrm flipH="1">
              <a:off x="757" y="3133"/>
              <a:ext cx="32" cy="1"/>
            </a:xfrm>
            <a:prstGeom prst="line">
              <a:avLst/>
            </a:prstGeom>
            <a:noFill/>
            <a:ln w="0">
              <a:solidFill>
                <a:srgbClr val="000000"/>
              </a:solidFill>
              <a:round/>
              <a:headEnd/>
              <a:tailEnd/>
            </a:ln>
          </p:spPr>
          <p:txBody>
            <a:bodyPr/>
            <a:lstStyle/>
            <a:p>
              <a:endParaRPr lang="en-US"/>
            </a:p>
          </p:txBody>
        </p:sp>
        <p:sp>
          <p:nvSpPr>
            <p:cNvPr id="42111" name="Rectangle 125"/>
            <p:cNvSpPr>
              <a:spLocks noChangeArrowheads="1"/>
            </p:cNvSpPr>
            <p:nvPr/>
          </p:nvSpPr>
          <p:spPr bwMode="auto">
            <a:xfrm>
              <a:off x="649" y="3104"/>
              <a:ext cx="81" cy="58"/>
            </a:xfrm>
            <a:prstGeom prst="rect">
              <a:avLst/>
            </a:prstGeom>
            <a:noFill/>
            <a:ln w="9525">
              <a:noFill/>
              <a:miter lim="800000"/>
              <a:headEnd/>
              <a:tailEnd/>
            </a:ln>
          </p:spPr>
          <p:txBody>
            <a:bodyPr wrap="none" lIns="0" tIns="0" rIns="0" bIns="0">
              <a:spAutoFit/>
            </a:bodyPr>
            <a:lstStyle/>
            <a:p>
              <a:r>
                <a:rPr lang="en-US" sz="600" b="0">
                  <a:solidFill>
                    <a:srgbClr val="000000"/>
                  </a:solidFill>
                </a:rPr>
                <a:t>100</a:t>
              </a:r>
              <a:endParaRPr lang="en-US"/>
            </a:p>
          </p:txBody>
        </p:sp>
        <p:sp>
          <p:nvSpPr>
            <p:cNvPr id="42112" name="Line 126"/>
            <p:cNvSpPr>
              <a:spLocks noChangeShapeType="1"/>
            </p:cNvSpPr>
            <p:nvPr/>
          </p:nvSpPr>
          <p:spPr bwMode="auto">
            <a:xfrm flipV="1">
              <a:off x="789" y="2467"/>
              <a:ext cx="1" cy="545"/>
            </a:xfrm>
            <a:prstGeom prst="line">
              <a:avLst/>
            </a:prstGeom>
            <a:noFill/>
            <a:ln w="0">
              <a:solidFill>
                <a:srgbClr val="000000"/>
              </a:solidFill>
              <a:round/>
              <a:headEnd/>
              <a:tailEnd/>
            </a:ln>
          </p:spPr>
          <p:txBody>
            <a:bodyPr/>
            <a:lstStyle/>
            <a:p>
              <a:endParaRPr lang="en-US"/>
            </a:p>
          </p:txBody>
        </p:sp>
        <p:sp>
          <p:nvSpPr>
            <p:cNvPr id="42113" name="Line 127"/>
            <p:cNvSpPr>
              <a:spLocks noChangeShapeType="1"/>
            </p:cNvSpPr>
            <p:nvPr/>
          </p:nvSpPr>
          <p:spPr bwMode="auto">
            <a:xfrm flipH="1">
              <a:off x="767" y="2988"/>
              <a:ext cx="22" cy="1"/>
            </a:xfrm>
            <a:prstGeom prst="line">
              <a:avLst/>
            </a:prstGeom>
            <a:noFill/>
            <a:ln w="0">
              <a:solidFill>
                <a:srgbClr val="000000"/>
              </a:solidFill>
              <a:round/>
              <a:headEnd/>
              <a:tailEnd/>
            </a:ln>
          </p:spPr>
          <p:txBody>
            <a:bodyPr/>
            <a:lstStyle/>
            <a:p>
              <a:endParaRPr lang="en-US"/>
            </a:p>
          </p:txBody>
        </p:sp>
        <p:sp>
          <p:nvSpPr>
            <p:cNvPr id="42114" name="Line 128"/>
            <p:cNvSpPr>
              <a:spLocks noChangeShapeType="1"/>
            </p:cNvSpPr>
            <p:nvPr/>
          </p:nvSpPr>
          <p:spPr bwMode="auto">
            <a:xfrm flipH="1">
              <a:off x="767" y="2959"/>
              <a:ext cx="22" cy="1"/>
            </a:xfrm>
            <a:prstGeom prst="line">
              <a:avLst/>
            </a:prstGeom>
            <a:noFill/>
            <a:ln w="0">
              <a:solidFill>
                <a:srgbClr val="000000"/>
              </a:solidFill>
              <a:round/>
              <a:headEnd/>
              <a:tailEnd/>
            </a:ln>
          </p:spPr>
          <p:txBody>
            <a:bodyPr/>
            <a:lstStyle/>
            <a:p>
              <a:endParaRPr lang="en-US"/>
            </a:p>
          </p:txBody>
        </p:sp>
        <p:sp>
          <p:nvSpPr>
            <p:cNvPr id="42115" name="Line 129"/>
            <p:cNvSpPr>
              <a:spLocks noChangeShapeType="1"/>
            </p:cNvSpPr>
            <p:nvPr/>
          </p:nvSpPr>
          <p:spPr bwMode="auto">
            <a:xfrm flipH="1">
              <a:off x="767" y="2931"/>
              <a:ext cx="22" cy="1"/>
            </a:xfrm>
            <a:prstGeom prst="line">
              <a:avLst/>
            </a:prstGeom>
            <a:noFill/>
            <a:ln w="0">
              <a:solidFill>
                <a:srgbClr val="000000"/>
              </a:solidFill>
              <a:round/>
              <a:headEnd/>
              <a:tailEnd/>
            </a:ln>
          </p:spPr>
          <p:txBody>
            <a:bodyPr/>
            <a:lstStyle/>
            <a:p>
              <a:endParaRPr lang="en-US"/>
            </a:p>
          </p:txBody>
        </p:sp>
        <p:sp>
          <p:nvSpPr>
            <p:cNvPr id="42116" name="Line 130"/>
            <p:cNvSpPr>
              <a:spLocks noChangeShapeType="1"/>
            </p:cNvSpPr>
            <p:nvPr/>
          </p:nvSpPr>
          <p:spPr bwMode="auto">
            <a:xfrm flipH="1">
              <a:off x="767" y="2878"/>
              <a:ext cx="22" cy="1"/>
            </a:xfrm>
            <a:prstGeom prst="line">
              <a:avLst/>
            </a:prstGeom>
            <a:noFill/>
            <a:ln w="0">
              <a:solidFill>
                <a:srgbClr val="000000"/>
              </a:solidFill>
              <a:round/>
              <a:headEnd/>
              <a:tailEnd/>
            </a:ln>
          </p:spPr>
          <p:txBody>
            <a:bodyPr/>
            <a:lstStyle/>
            <a:p>
              <a:endParaRPr lang="en-US"/>
            </a:p>
          </p:txBody>
        </p:sp>
        <p:sp>
          <p:nvSpPr>
            <p:cNvPr id="42117" name="Line 131"/>
            <p:cNvSpPr>
              <a:spLocks noChangeShapeType="1"/>
            </p:cNvSpPr>
            <p:nvPr/>
          </p:nvSpPr>
          <p:spPr bwMode="auto">
            <a:xfrm flipH="1">
              <a:off x="767" y="2850"/>
              <a:ext cx="22" cy="1"/>
            </a:xfrm>
            <a:prstGeom prst="line">
              <a:avLst/>
            </a:prstGeom>
            <a:noFill/>
            <a:ln w="0">
              <a:solidFill>
                <a:srgbClr val="000000"/>
              </a:solidFill>
              <a:round/>
              <a:headEnd/>
              <a:tailEnd/>
            </a:ln>
          </p:spPr>
          <p:txBody>
            <a:bodyPr/>
            <a:lstStyle/>
            <a:p>
              <a:endParaRPr lang="en-US"/>
            </a:p>
          </p:txBody>
        </p:sp>
        <p:sp>
          <p:nvSpPr>
            <p:cNvPr id="42118" name="Line 132"/>
            <p:cNvSpPr>
              <a:spLocks noChangeShapeType="1"/>
            </p:cNvSpPr>
            <p:nvPr/>
          </p:nvSpPr>
          <p:spPr bwMode="auto">
            <a:xfrm flipH="1">
              <a:off x="767" y="2825"/>
              <a:ext cx="22" cy="1"/>
            </a:xfrm>
            <a:prstGeom prst="line">
              <a:avLst/>
            </a:prstGeom>
            <a:noFill/>
            <a:ln w="0">
              <a:solidFill>
                <a:srgbClr val="000000"/>
              </a:solidFill>
              <a:round/>
              <a:headEnd/>
              <a:tailEnd/>
            </a:ln>
          </p:spPr>
          <p:txBody>
            <a:bodyPr/>
            <a:lstStyle/>
            <a:p>
              <a:endParaRPr lang="en-US"/>
            </a:p>
          </p:txBody>
        </p:sp>
        <p:sp>
          <p:nvSpPr>
            <p:cNvPr id="42119" name="Line 133"/>
            <p:cNvSpPr>
              <a:spLocks noChangeShapeType="1"/>
            </p:cNvSpPr>
            <p:nvPr/>
          </p:nvSpPr>
          <p:spPr bwMode="auto">
            <a:xfrm flipH="1">
              <a:off x="767" y="2768"/>
              <a:ext cx="22" cy="1"/>
            </a:xfrm>
            <a:prstGeom prst="line">
              <a:avLst/>
            </a:prstGeom>
            <a:noFill/>
            <a:ln w="0">
              <a:solidFill>
                <a:srgbClr val="000000"/>
              </a:solidFill>
              <a:round/>
              <a:headEnd/>
              <a:tailEnd/>
            </a:ln>
          </p:spPr>
          <p:txBody>
            <a:bodyPr/>
            <a:lstStyle/>
            <a:p>
              <a:endParaRPr lang="en-US"/>
            </a:p>
          </p:txBody>
        </p:sp>
        <p:sp>
          <p:nvSpPr>
            <p:cNvPr id="42120" name="Line 134"/>
            <p:cNvSpPr>
              <a:spLocks noChangeShapeType="1"/>
            </p:cNvSpPr>
            <p:nvPr/>
          </p:nvSpPr>
          <p:spPr bwMode="auto">
            <a:xfrm flipH="1">
              <a:off x="767" y="2740"/>
              <a:ext cx="22" cy="1"/>
            </a:xfrm>
            <a:prstGeom prst="line">
              <a:avLst/>
            </a:prstGeom>
            <a:noFill/>
            <a:ln w="0">
              <a:solidFill>
                <a:srgbClr val="000000"/>
              </a:solidFill>
              <a:round/>
              <a:headEnd/>
              <a:tailEnd/>
            </a:ln>
          </p:spPr>
          <p:txBody>
            <a:bodyPr/>
            <a:lstStyle/>
            <a:p>
              <a:endParaRPr lang="en-US"/>
            </a:p>
          </p:txBody>
        </p:sp>
        <p:sp>
          <p:nvSpPr>
            <p:cNvPr id="42121" name="Line 135"/>
            <p:cNvSpPr>
              <a:spLocks noChangeShapeType="1"/>
            </p:cNvSpPr>
            <p:nvPr/>
          </p:nvSpPr>
          <p:spPr bwMode="auto">
            <a:xfrm flipH="1">
              <a:off x="767" y="2715"/>
              <a:ext cx="22" cy="1"/>
            </a:xfrm>
            <a:prstGeom prst="line">
              <a:avLst/>
            </a:prstGeom>
            <a:noFill/>
            <a:ln w="0">
              <a:solidFill>
                <a:srgbClr val="000000"/>
              </a:solidFill>
              <a:round/>
              <a:headEnd/>
              <a:tailEnd/>
            </a:ln>
          </p:spPr>
          <p:txBody>
            <a:bodyPr/>
            <a:lstStyle/>
            <a:p>
              <a:endParaRPr lang="en-US"/>
            </a:p>
          </p:txBody>
        </p:sp>
        <p:sp>
          <p:nvSpPr>
            <p:cNvPr id="42122" name="Line 136"/>
            <p:cNvSpPr>
              <a:spLocks noChangeShapeType="1"/>
            </p:cNvSpPr>
            <p:nvPr/>
          </p:nvSpPr>
          <p:spPr bwMode="auto">
            <a:xfrm flipH="1">
              <a:off x="767" y="2658"/>
              <a:ext cx="22" cy="1"/>
            </a:xfrm>
            <a:prstGeom prst="line">
              <a:avLst/>
            </a:prstGeom>
            <a:noFill/>
            <a:ln w="0">
              <a:solidFill>
                <a:srgbClr val="000000"/>
              </a:solidFill>
              <a:round/>
              <a:headEnd/>
              <a:tailEnd/>
            </a:ln>
          </p:spPr>
          <p:txBody>
            <a:bodyPr/>
            <a:lstStyle/>
            <a:p>
              <a:endParaRPr lang="en-US"/>
            </a:p>
          </p:txBody>
        </p:sp>
        <p:sp>
          <p:nvSpPr>
            <p:cNvPr id="42123" name="Line 137"/>
            <p:cNvSpPr>
              <a:spLocks noChangeShapeType="1"/>
            </p:cNvSpPr>
            <p:nvPr/>
          </p:nvSpPr>
          <p:spPr bwMode="auto">
            <a:xfrm flipH="1">
              <a:off x="767" y="2634"/>
              <a:ext cx="22" cy="1"/>
            </a:xfrm>
            <a:prstGeom prst="line">
              <a:avLst/>
            </a:prstGeom>
            <a:noFill/>
            <a:ln w="0">
              <a:solidFill>
                <a:srgbClr val="000000"/>
              </a:solidFill>
              <a:round/>
              <a:headEnd/>
              <a:tailEnd/>
            </a:ln>
          </p:spPr>
          <p:txBody>
            <a:bodyPr/>
            <a:lstStyle/>
            <a:p>
              <a:endParaRPr lang="en-US"/>
            </a:p>
          </p:txBody>
        </p:sp>
        <p:sp>
          <p:nvSpPr>
            <p:cNvPr id="42124" name="Line 138"/>
            <p:cNvSpPr>
              <a:spLocks noChangeShapeType="1"/>
            </p:cNvSpPr>
            <p:nvPr/>
          </p:nvSpPr>
          <p:spPr bwMode="auto">
            <a:xfrm flipH="1">
              <a:off x="767" y="2605"/>
              <a:ext cx="22" cy="1"/>
            </a:xfrm>
            <a:prstGeom prst="line">
              <a:avLst/>
            </a:prstGeom>
            <a:noFill/>
            <a:ln w="0">
              <a:solidFill>
                <a:srgbClr val="000000"/>
              </a:solidFill>
              <a:round/>
              <a:headEnd/>
              <a:tailEnd/>
            </a:ln>
          </p:spPr>
          <p:txBody>
            <a:bodyPr/>
            <a:lstStyle/>
            <a:p>
              <a:endParaRPr lang="en-US"/>
            </a:p>
          </p:txBody>
        </p:sp>
        <p:sp>
          <p:nvSpPr>
            <p:cNvPr id="42125" name="Line 139"/>
            <p:cNvSpPr>
              <a:spLocks noChangeShapeType="1"/>
            </p:cNvSpPr>
            <p:nvPr/>
          </p:nvSpPr>
          <p:spPr bwMode="auto">
            <a:xfrm flipH="1">
              <a:off x="767" y="2552"/>
              <a:ext cx="22" cy="1"/>
            </a:xfrm>
            <a:prstGeom prst="line">
              <a:avLst/>
            </a:prstGeom>
            <a:noFill/>
            <a:ln w="0">
              <a:solidFill>
                <a:srgbClr val="000000"/>
              </a:solidFill>
              <a:round/>
              <a:headEnd/>
              <a:tailEnd/>
            </a:ln>
          </p:spPr>
          <p:txBody>
            <a:bodyPr/>
            <a:lstStyle/>
            <a:p>
              <a:endParaRPr lang="en-US"/>
            </a:p>
          </p:txBody>
        </p:sp>
        <p:sp>
          <p:nvSpPr>
            <p:cNvPr id="42126" name="Line 140"/>
            <p:cNvSpPr>
              <a:spLocks noChangeShapeType="1"/>
            </p:cNvSpPr>
            <p:nvPr/>
          </p:nvSpPr>
          <p:spPr bwMode="auto">
            <a:xfrm flipH="1">
              <a:off x="767" y="2524"/>
              <a:ext cx="22" cy="1"/>
            </a:xfrm>
            <a:prstGeom prst="line">
              <a:avLst/>
            </a:prstGeom>
            <a:noFill/>
            <a:ln w="0">
              <a:solidFill>
                <a:srgbClr val="000000"/>
              </a:solidFill>
              <a:round/>
              <a:headEnd/>
              <a:tailEnd/>
            </a:ln>
          </p:spPr>
          <p:txBody>
            <a:bodyPr/>
            <a:lstStyle/>
            <a:p>
              <a:endParaRPr lang="en-US"/>
            </a:p>
          </p:txBody>
        </p:sp>
        <p:sp>
          <p:nvSpPr>
            <p:cNvPr id="42127" name="Line 141"/>
            <p:cNvSpPr>
              <a:spLocks noChangeShapeType="1"/>
            </p:cNvSpPr>
            <p:nvPr/>
          </p:nvSpPr>
          <p:spPr bwMode="auto">
            <a:xfrm flipH="1">
              <a:off x="767" y="2496"/>
              <a:ext cx="22" cy="1"/>
            </a:xfrm>
            <a:prstGeom prst="line">
              <a:avLst/>
            </a:prstGeom>
            <a:noFill/>
            <a:ln w="0">
              <a:solidFill>
                <a:srgbClr val="000000"/>
              </a:solidFill>
              <a:round/>
              <a:headEnd/>
              <a:tailEnd/>
            </a:ln>
          </p:spPr>
          <p:txBody>
            <a:bodyPr/>
            <a:lstStyle/>
            <a:p>
              <a:endParaRPr lang="en-US"/>
            </a:p>
          </p:txBody>
        </p:sp>
        <p:sp>
          <p:nvSpPr>
            <p:cNvPr id="42128" name="Line 142"/>
            <p:cNvSpPr>
              <a:spLocks noChangeShapeType="1"/>
            </p:cNvSpPr>
            <p:nvPr/>
          </p:nvSpPr>
          <p:spPr bwMode="auto">
            <a:xfrm flipH="1">
              <a:off x="757" y="3012"/>
              <a:ext cx="32" cy="1"/>
            </a:xfrm>
            <a:prstGeom prst="line">
              <a:avLst/>
            </a:prstGeom>
            <a:noFill/>
            <a:ln w="0">
              <a:solidFill>
                <a:srgbClr val="000000"/>
              </a:solidFill>
              <a:round/>
              <a:headEnd/>
              <a:tailEnd/>
            </a:ln>
          </p:spPr>
          <p:txBody>
            <a:bodyPr/>
            <a:lstStyle/>
            <a:p>
              <a:endParaRPr lang="en-US"/>
            </a:p>
          </p:txBody>
        </p:sp>
        <p:sp>
          <p:nvSpPr>
            <p:cNvPr id="42129" name="Rectangle 143"/>
            <p:cNvSpPr>
              <a:spLocks noChangeArrowheads="1"/>
            </p:cNvSpPr>
            <p:nvPr/>
          </p:nvSpPr>
          <p:spPr bwMode="auto">
            <a:xfrm>
              <a:off x="707" y="2984"/>
              <a:ext cx="27" cy="58"/>
            </a:xfrm>
            <a:prstGeom prst="rect">
              <a:avLst/>
            </a:prstGeom>
            <a:noFill/>
            <a:ln w="9525">
              <a:noFill/>
              <a:miter lim="800000"/>
              <a:headEnd/>
              <a:tailEnd/>
            </a:ln>
          </p:spPr>
          <p:txBody>
            <a:bodyPr wrap="none" lIns="0" tIns="0" rIns="0" bIns="0">
              <a:spAutoFit/>
            </a:bodyPr>
            <a:lstStyle/>
            <a:p>
              <a:r>
                <a:rPr lang="en-US" sz="600" b="0">
                  <a:solidFill>
                    <a:srgbClr val="000000"/>
                  </a:solidFill>
                </a:rPr>
                <a:t>0</a:t>
              </a:r>
              <a:endParaRPr lang="en-US"/>
            </a:p>
          </p:txBody>
        </p:sp>
        <p:sp>
          <p:nvSpPr>
            <p:cNvPr id="42130" name="Line 144"/>
            <p:cNvSpPr>
              <a:spLocks noChangeShapeType="1"/>
            </p:cNvSpPr>
            <p:nvPr/>
          </p:nvSpPr>
          <p:spPr bwMode="auto">
            <a:xfrm flipH="1">
              <a:off x="757" y="2906"/>
              <a:ext cx="32" cy="1"/>
            </a:xfrm>
            <a:prstGeom prst="line">
              <a:avLst/>
            </a:prstGeom>
            <a:noFill/>
            <a:ln w="0">
              <a:solidFill>
                <a:srgbClr val="000000"/>
              </a:solidFill>
              <a:round/>
              <a:headEnd/>
              <a:tailEnd/>
            </a:ln>
          </p:spPr>
          <p:txBody>
            <a:bodyPr/>
            <a:lstStyle/>
            <a:p>
              <a:endParaRPr lang="en-US"/>
            </a:p>
          </p:txBody>
        </p:sp>
        <p:sp>
          <p:nvSpPr>
            <p:cNvPr id="42131" name="Rectangle 145"/>
            <p:cNvSpPr>
              <a:spLocks noChangeArrowheads="1"/>
            </p:cNvSpPr>
            <p:nvPr/>
          </p:nvSpPr>
          <p:spPr bwMode="auto">
            <a:xfrm>
              <a:off x="678" y="2878"/>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20</a:t>
              </a:r>
              <a:endParaRPr lang="en-US"/>
            </a:p>
          </p:txBody>
        </p:sp>
        <p:sp>
          <p:nvSpPr>
            <p:cNvPr id="42132" name="Line 146"/>
            <p:cNvSpPr>
              <a:spLocks noChangeShapeType="1"/>
            </p:cNvSpPr>
            <p:nvPr/>
          </p:nvSpPr>
          <p:spPr bwMode="auto">
            <a:xfrm flipH="1">
              <a:off x="757" y="2797"/>
              <a:ext cx="32" cy="1"/>
            </a:xfrm>
            <a:prstGeom prst="line">
              <a:avLst/>
            </a:prstGeom>
            <a:noFill/>
            <a:ln w="0">
              <a:solidFill>
                <a:srgbClr val="000000"/>
              </a:solidFill>
              <a:round/>
              <a:headEnd/>
              <a:tailEnd/>
            </a:ln>
          </p:spPr>
          <p:txBody>
            <a:bodyPr/>
            <a:lstStyle/>
            <a:p>
              <a:endParaRPr lang="en-US"/>
            </a:p>
          </p:txBody>
        </p:sp>
        <p:sp>
          <p:nvSpPr>
            <p:cNvPr id="42133" name="Rectangle 147"/>
            <p:cNvSpPr>
              <a:spLocks noChangeArrowheads="1"/>
            </p:cNvSpPr>
            <p:nvPr/>
          </p:nvSpPr>
          <p:spPr bwMode="auto">
            <a:xfrm>
              <a:off x="678" y="2768"/>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40</a:t>
              </a:r>
              <a:endParaRPr lang="en-US"/>
            </a:p>
          </p:txBody>
        </p:sp>
        <p:sp>
          <p:nvSpPr>
            <p:cNvPr id="42134" name="Line 148"/>
            <p:cNvSpPr>
              <a:spLocks noChangeShapeType="1"/>
            </p:cNvSpPr>
            <p:nvPr/>
          </p:nvSpPr>
          <p:spPr bwMode="auto">
            <a:xfrm flipH="1">
              <a:off x="757" y="2687"/>
              <a:ext cx="32" cy="1"/>
            </a:xfrm>
            <a:prstGeom prst="line">
              <a:avLst/>
            </a:prstGeom>
            <a:noFill/>
            <a:ln w="0">
              <a:solidFill>
                <a:srgbClr val="000000"/>
              </a:solidFill>
              <a:round/>
              <a:headEnd/>
              <a:tailEnd/>
            </a:ln>
          </p:spPr>
          <p:txBody>
            <a:bodyPr/>
            <a:lstStyle/>
            <a:p>
              <a:endParaRPr lang="en-US"/>
            </a:p>
          </p:txBody>
        </p:sp>
        <p:sp>
          <p:nvSpPr>
            <p:cNvPr id="42135" name="Rectangle 149"/>
            <p:cNvSpPr>
              <a:spLocks noChangeArrowheads="1"/>
            </p:cNvSpPr>
            <p:nvPr/>
          </p:nvSpPr>
          <p:spPr bwMode="auto">
            <a:xfrm>
              <a:off x="678" y="2659"/>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60</a:t>
              </a:r>
              <a:endParaRPr lang="en-US"/>
            </a:p>
          </p:txBody>
        </p:sp>
        <p:sp>
          <p:nvSpPr>
            <p:cNvPr id="42136" name="Line 150"/>
            <p:cNvSpPr>
              <a:spLocks noChangeShapeType="1"/>
            </p:cNvSpPr>
            <p:nvPr/>
          </p:nvSpPr>
          <p:spPr bwMode="auto">
            <a:xfrm flipH="1">
              <a:off x="757" y="2577"/>
              <a:ext cx="32" cy="1"/>
            </a:xfrm>
            <a:prstGeom prst="line">
              <a:avLst/>
            </a:prstGeom>
            <a:noFill/>
            <a:ln w="0">
              <a:solidFill>
                <a:srgbClr val="000000"/>
              </a:solidFill>
              <a:round/>
              <a:headEnd/>
              <a:tailEnd/>
            </a:ln>
          </p:spPr>
          <p:txBody>
            <a:bodyPr/>
            <a:lstStyle/>
            <a:p>
              <a:endParaRPr lang="en-US"/>
            </a:p>
          </p:txBody>
        </p:sp>
        <p:sp>
          <p:nvSpPr>
            <p:cNvPr id="42137" name="Rectangle 151"/>
            <p:cNvSpPr>
              <a:spLocks noChangeArrowheads="1"/>
            </p:cNvSpPr>
            <p:nvPr/>
          </p:nvSpPr>
          <p:spPr bwMode="auto">
            <a:xfrm>
              <a:off x="678" y="2549"/>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80</a:t>
              </a:r>
              <a:endParaRPr lang="en-US"/>
            </a:p>
          </p:txBody>
        </p:sp>
        <p:sp>
          <p:nvSpPr>
            <p:cNvPr id="42138" name="Line 152"/>
            <p:cNvSpPr>
              <a:spLocks noChangeShapeType="1"/>
            </p:cNvSpPr>
            <p:nvPr/>
          </p:nvSpPr>
          <p:spPr bwMode="auto">
            <a:xfrm flipH="1">
              <a:off x="757" y="2467"/>
              <a:ext cx="32" cy="1"/>
            </a:xfrm>
            <a:prstGeom prst="line">
              <a:avLst/>
            </a:prstGeom>
            <a:noFill/>
            <a:ln w="0">
              <a:solidFill>
                <a:srgbClr val="000000"/>
              </a:solidFill>
              <a:round/>
              <a:headEnd/>
              <a:tailEnd/>
            </a:ln>
          </p:spPr>
          <p:txBody>
            <a:bodyPr/>
            <a:lstStyle/>
            <a:p>
              <a:endParaRPr lang="en-US"/>
            </a:p>
          </p:txBody>
        </p:sp>
        <p:sp>
          <p:nvSpPr>
            <p:cNvPr id="42139" name="Rectangle 153"/>
            <p:cNvSpPr>
              <a:spLocks noChangeArrowheads="1"/>
            </p:cNvSpPr>
            <p:nvPr/>
          </p:nvSpPr>
          <p:spPr bwMode="auto">
            <a:xfrm>
              <a:off x="649" y="2439"/>
              <a:ext cx="81" cy="58"/>
            </a:xfrm>
            <a:prstGeom prst="rect">
              <a:avLst/>
            </a:prstGeom>
            <a:noFill/>
            <a:ln w="9525">
              <a:noFill/>
              <a:miter lim="800000"/>
              <a:headEnd/>
              <a:tailEnd/>
            </a:ln>
          </p:spPr>
          <p:txBody>
            <a:bodyPr wrap="none" lIns="0" tIns="0" rIns="0" bIns="0">
              <a:spAutoFit/>
            </a:bodyPr>
            <a:lstStyle/>
            <a:p>
              <a:r>
                <a:rPr lang="en-US" sz="600" b="0">
                  <a:solidFill>
                    <a:srgbClr val="000000"/>
                  </a:solidFill>
                </a:rPr>
                <a:t>100</a:t>
              </a:r>
              <a:endParaRPr lang="en-US"/>
            </a:p>
          </p:txBody>
        </p:sp>
        <p:sp>
          <p:nvSpPr>
            <p:cNvPr id="42140" name="Line 154"/>
            <p:cNvSpPr>
              <a:spLocks noChangeShapeType="1"/>
            </p:cNvSpPr>
            <p:nvPr/>
          </p:nvSpPr>
          <p:spPr bwMode="auto">
            <a:xfrm>
              <a:off x="789" y="3016"/>
              <a:ext cx="3819" cy="1"/>
            </a:xfrm>
            <a:prstGeom prst="line">
              <a:avLst/>
            </a:prstGeom>
            <a:noFill/>
            <a:ln w="0">
              <a:solidFill>
                <a:srgbClr val="000000"/>
              </a:solidFill>
              <a:round/>
              <a:headEnd/>
              <a:tailEnd/>
            </a:ln>
          </p:spPr>
          <p:txBody>
            <a:bodyPr/>
            <a:lstStyle/>
            <a:p>
              <a:endParaRPr lang="en-US"/>
            </a:p>
          </p:txBody>
        </p:sp>
        <p:sp>
          <p:nvSpPr>
            <p:cNvPr id="42141" name="Line 155"/>
            <p:cNvSpPr>
              <a:spLocks noChangeShapeType="1"/>
            </p:cNvSpPr>
            <p:nvPr/>
          </p:nvSpPr>
          <p:spPr bwMode="auto">
            <a:xfrm flipV="1">
              <a:off x="789" y="1802"/>
              <a:ext cx="1" cy="545"/>
            </a:xfrm>
            <a:prstGeom prst="line">
              <a:avLst/>
            </a:prstGeom>
            <a:noFill/>
            <a:ln w="0">
              <a:solidFill>
                <a:srgbClr val="000000"/>
              </a:solidFill>
              <a:round/>
              <a:headEnd/>
              <a:tailEnd/>
            </a:ln>
          </p:spPr>
          <p:txBody>
            <a:bodyPr/>
            <a:lstStyle/>
            <a:p>
              <a:endParaRPr lang="en-US"/>
            </a:p>
          </p:txBody>
        </p:sp>
        <p:sp>
          <p:nvSpPr>
            <p:cNvPr id="42142" name="Line 156"/>
            <p:cNvSpPr>
              <a:spLocks noChangeShapeType="1"/>
            </p:cNvSpPr>
            <p:nvPr/>
          </p:nvSpPr>
          <p:spPr bwMode="auto">
            <a:xfrm flipH="1">
              <a:off x="767" y="2322"/>
              <a:ext cx="22" cy="1"/>
            </a:xfrm>
            <a:prstGeom prst="line">
              <a:avLst/>
            </a:prstGeom>
            <a:noFill/>
            <a:ln w="0">
              <a:solidFill>
                <a:srgbClr val="000000"/>
              </a:solidFill>
              <a:round/>
              <a:headEnd/>
              <a:tailEnd/>
            </a:ln>
          </p:spPr>
          <p:txBody>
            <a:bodyPr/>
            <a:lstStyle/>
            <a:p>
              <a:endParaRPr lang="en-US"/>
            </a:p>
          </p:txBody>
        </p:sp>
        <p:sp>
          <p:nvSpPr>
            <p:cNvPr id="42143" name="Line 157"/>
            <p:cNvSpPr>
              <a:spLocks noChangeShapeType="1"/>
            </p:cNvSpPr>
            <p:nvPr/>
          </p:nvSpPr>
          <p:spPr bwMode="auto">
            <a:xfrm flipH="1">
              <a:off x="767" y="2294"/>
              <a:ext cx="22" cy="1"/>
            </a:xfrm>
            <a:prstGeom prst="line">
              <a:avLst/>
            </a:prstGeom>
            <a:noFill/>
            <a:ln w="0">
              <a:solidFill>
                <a:srgbClr val="000000"/>
              </a:solidFill>
              <a:round/>
              <a:headEnd/>
              <a:tailEnd/>
            </a:ln>
          </p:spPr>
          <p:txBody>
            <a:bodyPr/>
            <a:lstStyle/>
            <a:p>
              <a:endParaRPr lang="en-US"/>
            </a:p>
          </p:txBody>
        </p:sp>
        <p:sp>
          <p:nvSpPr>
            <p:cNvPr id="42144" name="Line 158"/>
            <p:cNvSpPr>
              <a:spLocks noChangeShapeType="1"/>
            </p:cNvSpPr>
            <p:nvPr/>
          </p:nvSpPr>
          <p:spPr bwMode="auto">
            <a:xfrm flipH="1">
              <a:off x="767" y="2266"/>
              <a:ext cx="22" cy="1"/>
            </a:xfrm>
            <a:prstGeom prst="line">
              <a:avLst/>
            </a:prstGeom>
            <a:noFill/>
            <a:ln w="0">
              <a:solidFill>
                <a:srgbClr val="000000"/>
              </a:solidFill>
              <a:round/>
              <a:headEnd/>
              <a:tailEnd/>
            </a:ln>
          </p:spPr>
          <p:txBody>
            <a:bodyPr/>
            <a:lstStyle/>
            <a:p>
              <a:endParaRPr lang="en-US"/>
            </a:p>
          </p:txBody>
        </p:sp>
        <p:sp>
          <p:nvSpPr>
            <p:cNvPr id="42145" name="Line 159"/>
            <p:cNvSpPr>
              <a:spLocks noChangeShapeType="1"/>
            </p:cNvSpPr>
            <p:nvPr/>
          </p:nvSpPr>
          <p:spPr bwMode="auto">
            <a:xfrm flipH="1">
              <a:off x="767" y="2213"/>
              <a:ext cx="22" cy="1"/>
            </a:xfrm>
            <a:prstGeom prst="line">
              <a:avLst/>
            </a:prstGeom>
            <a:noFill/>
            <a:ln w="0">
              <a:solidFill>
                <a:srgbClr val="000000"/>
              </a:solidFill>
              <a:round/>
              <a:headEnd/>
              <a:tailEnd/>
            </a:ln>
          </p:spPr>
          <p:txBody>
            <a:bodyPr/>
            <a:lstStyle/>
            <a:p>
              <a:endParaRPr lang="en-US"/>
            </a:p>
          </p:txBody>
        </p:sp>
        <p:sp>
          <p:nvSpPr>
            <p:cNvPr id="42146" name="Line 160"/>
            <p:cNvSpPr>
              <a:spLocks noChangeShapeType="1"/>
            </p:cNvSpPr>
            <p:nvPr/>
          </p:nvSpPr>
          <p:spPr bwMode="auto">
            <a:xfrm flipH="1">
              <a:off x="767" y="2184"/>
              <a:ext cx="22" cy="1"/>
            </a:xfrm>
            <a:prstGeom prst="line">
              <a:avLst/>
            </a:prstGeom>
            <a:noFill/>
            <a:ln w="0">
              <a:solidFill>
                <a:srgbClr val="000000"/>
              </a:solidFill>
              <a:round/>
              <a:headEnd/>
              <a:tailEnd/>
            </a:ln>
          </p:spPr>
          <p:txBody>
            <a:bodyPr/>
            <a:lstStyle/>
            <a:p>
              <a:endParaRPr lang="en-US"/>
            </a:p>
          </p:txBody>
        </p:sp>
        <p:sp>
          <p:nvSpPr>
            <p:cNvPr id="42147" name="Line 161"/>
            <p:cNvSpPr>
              <a:spLocks noChangeShapeType="1"/>
            </p:cNvSpPr>
            <p:nvPr/>
          </p:nvSpPr>
          <p:spPr bwMode="auto">
            <a:xfrm flipH="1">
              <a:off x="767" y="2159"/>
              <a:ext cx="22" cy="1"/>
            </a:xfrm>
            <a:prstGeom prst="line">
              <a:avLst/>
            </a:prstGeom>
            <a:noFill/>
            <a:ln w="0">
              <a:solidFill>
                <a:srgbClr val="000000"/>
              </a:solidFill>
              <a:round/>
              <a:headEnd/>
              <a:tailEnd/>
            </a:ln>
          </p:spPr>
          <p:txBody>
            <a:bodyPr/>
            <a:lstStyle/>
            <a:p>
              <a:endParaRPr lang="en-US"/>
            </a:p>
          </p:txBody>
        </p:sp>
        <p:sp>
          <p:nvSpPr>
            <p:cNvPr id="42148" name="Line 162"/>
            <p:cNvSpPr>
              <a:spLocks noChangeShapeType="1"/>
            </p:cNvSpPr>
            <p:nvPr/>
          </p:nvSpPr>
          <p:spPr bwMode="auto">
            <a:xfrm flipH="1">
              <a:off x="767" y="2103"/>
              <a:ext cx="22" cy="1"/>
            </a:xfrm>
            <a:prstGeom prst="line">
              <a:avLst/>
            </a:prstGeom>
            <a:noFill/>
            <a:ln w="0">
              <a:solidFill>
                <a:srgbClr val="000000"/>
              </a:solidFill>
              <a:round/>
              <a:headEnd/>
              <a:tailEnd/>
            </a:ln>
          </p:spPr>
          <p:txBody>
            <a:bodyPr/>
            <a:lstStyle/>
            <a:p>
              <a:endParaRPr lang="en-US"/>
            </a:p>
          </p:txBody>
        </p:sp>
        <p:sp>
          <p:nvSpPr>
            <p:cNvPr id="42149" name="Line 163"/>
            <p:cNvSpPr>
              <a:spLocks noChangeShapeType="1"/>
            </p:cNvSpPr>
            <p:nvPr/>
          </p:nvSpPr>
          <p:spPr bwMode="auto">
            <a:xfrm flipH="1">
              <a:off x="767" y="2075"/>
              <a:ext cx="22" cy="1"/>
            </a:xfrm>
            <a:prstGeom prst="line">
              <a:avLst/>
            </a:prstGeom>
            <a:noFill/>
            <a:ln w="0">
              <a:solidFill>
                <a:srgbClr val="000000"/>
              </a:solidFill>
              <a:round/>
              <a:headEnd/>
              <a:tailEnd/>
            </a:ln>
          </p:spPr>
          <p:txBody>
            <a:bodyPr/>
            <a:lstStyle/>
            <a:p>
              <a:endParaRPr lang="en-US"/>
            </a:p>
          </p:txBody>
        </p:sp>
        <p:sp>
          <p:nvSpPr>
            <p:cNvPr id="42150" name="Line 164"/>
            <p:cNvSpPr>
              <a:spLocks noChangeShapeType="1"/>
            </p:cNvSpPr>
            <p:nvPr/>
          </p:nvSpPr>
          <p:spPr bwMode="auto">
            <a:xfrm flipH="1">
              <a:off x="767" y="2050"/>
              <a:ext cx="22" cy="1"/>
            </a:xfrm>
            <a:prstGeom prst="line">
              <a:avLst/>
            </a:prstGeom>
            <a:noFill/>
            <a:ln w="0">
              <a:solidFill>
                <a:srgbClr val="000000"/>
              </a:solidFill>
              <a:round/>
              <a:headEnd/>
              <a:tailEnd/>
            </a:ln>
          </p:spPr>
          <p:txBody>
            <a:bodyPr/>
            <a:lstStyle/>
            <a:p>
              <a:endParaRPr lang="en-US"/>
            </a:p>
          </p:txBody>
        </p:sp>
        <p:sp>
          <p:nvSpPr>
            <p:cNvPr id="42151" name="Line 165"/>
            <p:cNvSpPr>
              <a:spLocks noChangeShapeType="1"/>
            </p:cNvSpPr>
            <p:nvPr/>
          </p:nvSpPr>
          <p:spPr bwMode="auto">
            <a:xfrm flipH="1">
              <a:off x="767" y="1993"/>
              <a:ext cx="22" cy="1"/>
            </a:xfrm>
            <a:prstGeom prst="line">
              <a:avLst/>
            </a:prstGeom>
            <a:noFill/>
            <a:ln w="0">
              <a:solidFill>
                <a:srgbClr val="000000"/>
              </a:solidFill>
              <a:round/>
              <a:headEnd/>
              <a:tailEnd/>
            </a:ln>
          </p:spPr>
          <p:txBody>
            <a:bodyPr/>
            <a:lstStyle/>
            <a:p>
              <a:endParaRPr lang="en-US"/>
            </a:p>
          </p:txBody>
        </p:sp>
        <p:sp>
          <p:nvSpPr>
            <p:cNvPr id="42152" name="Line 166"/>
            <p:cNvSpPr>
              <a:spLocks noChangeShapeType="1"/>
            </p:cNvSpPr>
            <p:nvPr/>
          </p:nvSpPr>
          <p:spPr bwMode="auto">
            <a:xfrm flipH="1">
              <a:off x="767" y="1968"/>
              <a:ext cx="22" cy="1"/>
            </a:xfrm>
            <a:prstGeom prst="line">
              <a:avLst/>
            </a:prstGeom>
            <a:noFill/>
            <a:ln w="0">
              <a:solidFill>
                <a:srgbClr val="000000"/>
              </a:solidFill>
              <a:round/>
              <a:headEnd/>
              <a:tailEnd/>
            </a:ln>
          </p:spPr>
          <p:txBody>
            <a:bodyPr/>
            <a:lstStyle/>
            <a:p>
              <a:endParaRPr lang="en-US"/>
            </a:p>
          </p:txBody>
        </p:sp>
        <p:sp>
          <p:nvSpPr>
            <p:cNvPr id="42153" name="Line 167"/>
            <p:cNvSpPr>
              <a:spLocks noChangeShapeType="1"/>
            </p:cNvSpPr>
            <p:nvPr/>
          </p:nvSpPr>
          <p:spPr bwMode="auto">
            <a:xfrm flipH="1">
              <a:off x="767" y="1940"/>
              <a:ext cx="22" cy="1"/>
            </a:xfrm>
            <a:prstGeom prst="line">
              <a:avLst/>
            </a:prstGeom>
            <a:noFill/>
            <a:ln w="0">
              <a:solidFill>
                <a:srgbClr val="000000"/>
              </a:solidFill>
              <a:round/>
              <a:headEnd/>
              <a:tailEnd/>
            </a:ln>
          </p:spPr>
          <p:txBody>
            <a:bodyPr/>
            <a:lstStyle/>
            <a:p>
              <a:endParaRPr lang="en-US"/>
            </a:p>
          </p:txBody>
        </p:sp>
        <p:sp>
          <p:nvSpPr>
            <p:cNvPr id="42154" name="Line 168"/>
            <p:cNvSpPr>
              <a:spLocks noChangeShapeType="1"/>
            </p:cNvSpPr>
            <p:nvPr/>
          </p:nvSpPr>
          <p:spPr bwMode="auto">
            <a:xfrm flipH="1">
              <a:off x="767" y="1887"/>
              <a:ext cx="22" cy="1"/>
            </a:xfrm>
            <a:prstGeom prst="line">
              <a:avLst/>
            </a:prstGeom>
            <a:noFill/>
            <a:ln w="0">
              <a:solidFill>
                <a:srgbClr val="000000"/>
              </a:solidFill>
              <a:round/>
              <a:headEnd/>
              <a:tailEnd/>
            </a:ln>
          </p:spPr>
          <p:txBody>
            <a:bodyPr/>
            <a:lstStyle/>
            <a:p>
              <a:endParaRPr lang="en-US"/>
            </a:p>
          </p:txBody>
        </p:sp>
        <p:sp>
          <p:nvSpPr>
            <p:cNvPr id="42155" name="Line 169"/>
            <p:cNvSpPr>
              <a:spLocks noChangeShapeType="1"/>
            </p:cNvSpPr>
            <p:nvPr/>
          </p:nvSpPr>
          <p:spPr bwMode="auto">
            <a:xfrm flipH="1">
              <a:off x="767" y="1859"/>
              <a:ext cx="22" cy="1"/>
            </a:xfrm>
            <a:prstGeom prst="line">
              <a:avLst/>
            </a:prstGeom>
            <a:noFill/>
            <a:ln w="0">
              <a:solidFill>
                <a:srgbClr val="000000"/>
              </a:solidFill>
              <a:round/>
              <a:headEnd/>
              <a:tailEnd/>
            </a:ln>
          </p:spPr>
          <p:txBody>
            <a:bodyPr/>
            <a:lstStyle/>
            <a:p>
              <a:endParaRPr lang="en-US"/>
            </a:p>
          </p:txBody>
        </p:sp>
        <p:sp>
          <p:nvSpPr>
            <p:cNvPr id="42156" name="Line 170"/>
            <p:cNvSpPr>
              <a:spLocks noChangeShapeType="1"/>
            </p:cNvSpPr>
            <p:nvPr/>
          </p:nvSpPr>
          <p:spPr bwMode="auto">
            <a:xfrm flipH="1">
              <a:off x="767" y="1830"/>
              <a:ext cx="22" cy="1"/>
            </a:xfrm>
            <a:prstGeom prst="line">
              <a:avLst/>
            </a:prstGeom>
            <a:noFill/>
            <a:ln w="0">
              <a:solidFill>
                <a:srgbClr val="000000"/>
              </a:solidFill>
              <a:round/>
              <a:headEnd/>
              <a:tailEnd/>
            </a:ln>
          </p:spPr>
          <p:txBody>
            <a:bodyPr/>
            <a:lstStyle/>
            <a:p>
              <a:endParaRPr lang="en-US"/>
            </a:p>
          </p:txBody>
        </p:sp>
        <p:sp>
          <p:nvSpPr>
            <p:cNvPr id="42157" name="Line 171"/>
            <p:cNvSpPr>
              <a:spLocks noChangeShapeType="1"/>
            </p:cNvSpPr>
            <p:nvPr/>
          </p:nvSpPr>
          <p:spPr bwMode="auto">
            <a:xfrm flipH="1">
              <a:off x="757" y="2347"/>
              <a:ext cx="32" cy="1"/>
            </a:xfrm>
            <a:prstGeom prst="line">
              <a:avLst/>
            </a:prstGeom>
            <a:noFill/>
            <a:ln w="0">
              <a:solidFill>
                <a:srgbClr val="000000"/>
              </a:solidFill>
              <a:round/>
              <a:headEnd/>
              <a:tailEnd/>
            </a:ln>
          </p:spPr>
          <p:txBody>
            <a:bodyPr/>
            <a:lstStyle/>
            <a:p>
              <a:endParaRPr lang="en-US"/>
            </a:p>
          </p:txBody>
        </p:sp>
        <p:sp>
          <p:nvSpPr>
            <p:cNvPr id="42158" name="Rectangle 172"/>
            <p:cNvSpPr>
              <a:spLocks noChangeArrowheads="1"/>
            </p:cNvSpPr>
            <p:nvPr/>
          </p:nvSpPr>
          <p:spPr bwMode="auto">
            <a:xfrm>
              <a:off x="707" y="2319"/>
              <a:ext cx="27" cy="58"/>
            </a:xfrm>
            <a:prstGeom prst="rect">
              <a:avLst/>
            </a:prstGeom>
            <a:noFill/>
            <a:ln w="9525">
              <a:noFill/>
              <a:miter lim="800000"/>
              <a:headEnd/>
              <a:tailEnd/>
            </a:ln>
          </p:spPr>
          <p:txBody>
            <a:bodyPr wrap="none" lIns="0" tIns="0" rIns="0" bIns="0">
              <a:spAutoFit/>
            </a:bodyPr>
            <a:lstStyle/>
            <a:p>
              <a:r>
                <a:rPr lang="en-US" sz="600" b="0">
                  <a:solidFill>
                    <a:srgbClr val="000000"/>
                  </a:solidFill>
                </a:rPr>
                <a:t>0</a:t>
              </a:r>
              <a:endParaRPr lang="en-US"/>
            </a:p>
          </p:txBody>
        </p:sp>
        <p:sp>
          <p:nvSpPr>
            <p:cNvPr id="42159" name="Line 173"/>
            <p:cNvSpPr>
              <a:spLocks noChangeShapeType="1"/>
            </p:cNvSpPr>
            <p:nvPr/>
          </p:nvSpPr>
          <p:spPr bwMode="auto">
            <a:xfrm flipH="1">
              <a:off x="757" y="2241"/>
              <a:ext cx="32" cy="1"/>
            </a:xfrm>
            <a:prstGeom prst="line">
              <a:avLst/>
            </a:prstGeom>
            <a:noFill/>
            <a:ln w="0">
              <a:solidFill>
                <a:srgbClr val="000000"/>
              </a:solidFill>
              <a:round/>
              <a:headEnd/>
              <a:tailEnd/>
            </a:ln>
          </p:spPr>
          <p:txBody>
            <a:bodyPr/>
            <a:lstStyle/>
            <a:p>
              <a:endParaRPr lang="en-US"/>
            </a:p>
          </p:txBody>
        </p:sp>
        <p:sp>
          <p:nvSpPr>
            <p:cNvPr id="42160" name="Rectangle 174"/>
            <p:cNvSpPr>
              <a:spLocks noChangeArrowheads="1"/>
            </p:cNvSpPr>
            <p:nvPr/>
          </p:nvSpPr>
          <p:spPr bwMode="auto">
            <a:xfrm>
              <a:off x="678" y="2213"/>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20</a:t>
              </a:r>
              <a:endParaRPr lang="en-US"/>
            </a:p>
          </p:txBody>
        </p:sp>
        <p:sp>
          <p:nvSpPr>
            <p:cNvPr id="42161" name="Line 175"/>
            <p:cNvSpPr>
              <a:spLocks noChangeShapeType="1"/>
            </p:cNvSpPr>
            <p:nvPr/>
          </p:nvSpPr>
          <p:spPr bwMode="auto">
            <a:xfrm flipH="1">
              <a:off x="757" y="2131"/>
              <a:ext cx="32" cy="1"/>
            </a:xfrm>
            <a:prstGeom prst="line">
              <a:avLst/>
            </a:prstGeom>
            <a:noFill/>
            <a:ln w="0">
              <a:solidFill>
                <a:srgbClr val="000000"/>
              </a:solidFill>
              <a:round/>
              <a:headEnd/>
              <a:tailEnd/>
            </a:ln>
          </p:spPr>
          <p:txBody>
            <a:bodyPr/>
            <a:lstStyle/>
            <a:p>
              <a:endParaRPr lang="en-US"/>
            </a:p>
          </p:txBody>
        </p:sp>
        <p:sp>
          <p:nvSpPr>
            <p:cNvPr id="42162" name="Rectangle 176"/>
            <p:cNvSpPr>
              <a:spLocks noChangeArrowheads="1"/>
            </p:cNvSpPr>
            <p:nvPr/>
          </p:nvSpPr>
          <p:spPr bwMode="auto">
            <a:xfrm>
              <a:off x="678" y="2103"/>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40</a:t>
              </a:r>
              <a:endParaRPr lang="en-US"/>
            </a:p>
          </p:txBody>
        </p:sp>
        <p:sp>
          <p:nvSpPr>
            <p:cNvPr id="42163" name="Line 177"/>
            <p:cNvSpPr>
              <a:spLocks noChangeShapeType="1"/>
            </p:cNvSpPr>
            <p:nvPr/>
          </p:nvSpPr>
          <p:spPr bwMode="auto">
            <a:xfrm flipH="1">
              <a:off x="757" y="2021"/>
              <a:ext cx="32" cy="1"/>
            </a:xfrm>
            <a:prstGeom prst="line">
              <a:avLst/>
            </a:prstGeom>
            <a:noFill/>
            <a:ln w="0">
              <a:solidFill>
                <a:srgbClr val="000000"/>
              </a:solidFill>
              <a:round/>
              <a:headEnd/>
              <a:tailEnd/>
            </a:ln>
          </p:spPr>
          <p:txBody>
            <a:bodyPr/>
            <a:lstStyle/>
            <a:p>
              <a:endParaRPr lang="en-US"/>
            </a:p>
          </p:txBody>
        </p:sp>
        <p:sp>
          <p:nvSpPr>
            <p:cNvPr id="42164" name="Rectangle 178"/>
            <p:cNvSpPr>
              <a:spLocks noChangeArrowheads="1"/>
            </p:cNvSpPr>
            <p:nvPr/>
          </p:nvSpPr>
          <p:spPr bwMode="auto">
            <a:xfrm>
              <a:off x="678" y="1993"/>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60</a:t>
              </a:r>
              <a:endParaRPr lang="en-US"/>
            </a:p>
          </p:txBody>
        </p:sp>
        <p:sp>
          <p:nvSpPr>
            <p:cNvPr id="42165" name="Line 179"/>
            <p:cNvSpPr>
              <a:spLocks noChangeShapeType="1"/>
            </p:cNvSpPr>
            <p:nvPr/>
          </p:nvSpPr>
          <p:spPr bwMode="auto">
            <a:xfrm flipH="1">
              <a:off x="757" y="1912"/>
              <a:ext cx="32" cy="1"/>
            </a:xfrm>
            <a:prstGeom prst="line">
              <a:avLst/>
            </a:prstGeom>
            <a:noFill/>
            <a:ln w="0">
              <a:solidFill>
                <a:srgbClr val="000000"/>
              </a:solidFill>
              <a:round/>
              <a:headEnd/>
              <a:tailEnd/>
            </a:ln>
          </p:spPr>
          <p:txBody>
            <a:bodyPr/>
            <a:lstStyle/>
            <a:p>
              <a:endParaRPr lang="en-US"/>
            </a:p>
          </p:txBody>
        </p:sp>
        <p:sp>
          <p:nvSpPr>
            <p:cNvPr id="42166" name="Rectangle 180"/>
            <p:cNvSpPr>
              <a:spLocks noChangeArrowheads="1"/>
            </p:cNvSpPr>
            <p:nvPr/>
          </p:nvSpPr>
          <p:spPr bwMode="auto">
            <a:xfrm>
              <a:off x="678" y="1883"/>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80</a:t>
              </a:r>
              <a:endParaRPr lang="en-US"/>
            </a:p>
          </p:txBody>
        </p:sp>
        <p:sp>
          <p:nvSpPr>
            <p:cNvPr id="42167" name="Line 181"/>
            <p:cNvSpPr>
              <a:spLocks noChangeShapeType="1"/>
            </p:cNvSpPr>
            <p:nvPr/>
          </p:nvSpPr>
          <p:spPr bwMode="auto">
            <a:xfrm flipH="1">
              <a:off x="757" y="1802"/>
              <a:ext cx="32" cy="1"/>
            </a:xfrm>
            <a:prstGeom prst="line">
              <a:avLst/>
            </a:prstGeom>
            <a:noFill/>
            <a:ln w="0">
              <a:solidFill>
                <a:srgbClr val="000000"/>
              </a:solidFill>
              <a:round/>
              <a:headEnd/>
              <a:tailEnd/>
            </a:ln>
          </p:spPr>
          <p:txBody>
            <a:bodyPr/>
            <a:lstStyle/>
            <a:p>
              <a:endParaRPr lang="en-US"/>
            </a:p>
          </p:txBody>
        </p:sp>
        <p:sp>
          <p:nvSpPr>
            <p:cNvPr id="42168" name="Rectangle 182"/>
            <p:cNvSpPr>
              <a:spLocks noChangeArrowheads="1"/>
            </p:cNvSpPr>
            <p:nvPr/>
          </p:nvSpPr>
          <p:spPr bwMode="auto">
            <a:xfrm>
              <a:off x="649" y="1774"/>
              <a:ext cx="81" cy="58"/>
            </a:xfrm>
            <a:prstGeom prst="rect">
              <a:avLst/>
            </a:prstGeom>
            <a:noFill/>
            <a:ln w="9525">
              <a:noFill/>
              <a:miter lim="800000"/>
              <a:headEnd/>
              <a:tailEnd/>
            </a:ln>
          </p:spPr>
          <p:txBody>
            <a:bodyPr wrap="none" lIns="0" tIns="0" rIns="0" bIns="0">
              <a:spAutoFit/>
            </a:bodyPr>
            <a:lstStyle/>
            <a:p>
              <a:r>
                <a:rPr lang="en-US" sz="600" b="0">
                  <a:solidFill>
                    <a:srgbClr val="000000"/>
                  </a:solidFill>
                </a:rPr>
                <a:t>100</a:t>
              </a:r>
              <a:endParaRPr lang="en-US"/>
            </a:p>
          </p:txBody>
        </p:sp>
        <p:sp>
          <p:nvSpPr>
            <p:cNvPr id="42169" name="Rectangle 183"/>
            <p:cNvSpPr>
              <a:spLocks noChangeArrowheads="1"/>
            </p:cNvSpPr>
            <p:nvPr/>
          </p:nvSpPr>
          <p:spPr bwMode="auto">
            <a:xfrm rot="-5400000">
              <a:off x="439" y="2069"/>
              <a:ext cx="433" cy="58"/>
            </a:xfrm>
            <a:prstGeom prst="rect">
              <a:avLst/>
            </a:prstGeom>
            <a:noFill/>
            <a:ln w="9525">
              <a:noFill/>
              <a:miter lim="800000"/>
              <a:headEnd/>
              <a:tailEnd/>
            </a:ln>
          </p:spPr>
          <p:txBody>
            <a:bodyPr wrap="none" lIns="0" tIns="0" rIns="0" bIns="0">
              <a:spAutoFit/>
            </a:bodyPr>
            <a:lstStyle/>
            <a:p>
              <a:r>
                <a:rPr lang="en-US" sz="600" b="0">
                  <a:solidFill>
                    <a:srgbClr val="000000"/>
                  </a:solidFill>
                </a:rPr>
                <a:t>Relative Abundance</a:t>
              </a:r>
              <a:endParaRPr lang="en-US"/>
            </a:p>
          </p:txBody>
        </p:sp>
        <p:sp>
          <p:nvSpPr>
            <p:cNvPr id="42170" name="Line 184"/>
            <p:cNvSpPr>
              <a:spLocks noChangeShapeType="1"/>
            </p:cNvSpPr>
            <p:nvPr/>
          </p:nvSpPr>
          <p:spPr bwMode="auto">
            <a:xfrm>
              <a:off x="789" y="2351"/>
              <a:ext cx="3819" cy="1"/>
            </a:xfrm>
            <a:prstGeom prst="line">
              <a:avLst/>
            </a:prstGeom>
            <a:noFill/>
            <a:ln w="0">
              <a:solidFill>
                <a:srgbClr val="000000"/>
              </a:solidFill>
              <a:round/>
              <a:headEnd/>
              <a:tailEnd/>
            </a:ln>
          </p:spPr>
          <p:txBody>
            <a:bodyPr/>
            <a:lstStyle/>
            <a:p>
              <a:endParaRPr lang="en-US"/>
            </a:p>
          </p:txBody>
        </p:sp>
        <p:sp>
          <p:nvSpPr>
            <p:cNvPr id="42171" name="Line 185"/>
            <p:cNvSpPr>
              <a:spLocks noChangeShapeType="1"/>
            </p:cNvSpPr>
            <p:nvPr/>
          </p:nvSpPr>
          <p:spPr bwMode="auto">
            <a:xfrm flipV="1">
              <a:off x="789" y="1137"/>
              <a:ext cx="1" cy="545"/>
            </a:xfrm>
            <a:prstGeom prst="line">
              <a:avLst/>
            </a:prstGeom>
            <a:noFill/>
            <a:ln w="0">
              <a:solidFill>
                <a:srgbClr val="000000"/>
              </a:solidFill>
              <a:round/>
              <a:headEnd/>
              <a:tailEnd/>
            </a:ln>
          </p:spPr>
          <p:txBody>
            <a:bodyPr/>
            <a:lstStyle/>
            <a:p>
              <a:endParaRPr lang="en-US"/>
            </a:p>
          </p:txBody>
        </p:sp>
        <p:sp>
          <p:nvSpPr>
            <p:cNvPr id="42172" name="Line 186"/>
            <p:cNvSpPr>
              <a:spLocks noChangeShapeType="1"/>
            </p:cNvSpPr>
            <p:nvPr/>
          </p:nvSpPr>
          <p:spPr bwMode="auto">
            <a:xfrm flipH="1">
              <a:off x="767" y="1657"/>
              <a:ext cx="22" cy="1"/>
            </a:xfrm>
            <a:prstGeom prst="line">
              <a:avLst/>
            </a:prstGeom>
            <a:noFill/>
            <a:ln w="0">
              <a:solidFill>
                <a:srgbClr val="000000"/>
              </a:solidFill>
              <a:round/>
              <a:headEnd/>
              <a:tailEnd/>
            </a:ln>
          </p:spPr>
          <p:txBody>
            <a:bodyPr/>
            <a:lstStyle/>
            <a:p>
              <a:endParaRPr lang="en-US"/>
            </a:p>
          </p:txBody>
        </p:sp>
        <p:sp>
          <p:nvSpPr>
            <p:cNvPr id="42173" name="Line 187"/>
            <p:cNvSpPr>
              <a:spLocks noChangeShapeType="1"/>
            </p:cNvSpPr>
            <p:nvPr/>
          </p:nvSpPr>
          <p:spPr bwMode="auto">
            <a:xfrm flipH="1">
              <a:off x="767" y="1629"/>
              <a:ext cx="22" cy="1"/>
            </a:xfrm>
            <a:prstGeom prst="line">
              <a:avLst/>
            </a:prstGeom>
            <a:noFill/>
            <a:ln w="0">
              <a:solidFill>
                <a:srgbClr val="000000"/>
              </a:solidFill>
              <a:round/>
              <a:headEnd/>
              <a:tailEnd/>
            </a:ln>
          </p:spPr>
          <p:txBody>
            <a:bodyPr/>
            <a:lstStyle/>
            <a:p>
              <a:endParaRPr lang="en-US"/>
            </a:p>
          </p:txBody>
        </p:sp>
        <p:sp>
          <p:nvSpPr>
            <p:cNvPr id="42174" name="Line 188"/>
            <p:cNvSpPr>
              <a:spLocks noChangeShapeType="1"/>
            </p:cNvSpPr>
            <p:nvPr/>
          </p:nvSpPr>
          <p:spPr bwMode="auto">
            <a:xfrm flipH="1">
              <a:off x="767" y="1600"/>
              <a:ext cx="22" cy="1"/>
            </a:xfrm>
            <a:prstGeom prst="line">
              <a:avLst/>
            </a:prstGeom>
            <a:noFill/>
            <a:ln w="0">
              <a:solidFill>
                <a:srgbClr val="000000"/>
              </a:solidFill>
              <a:round/>
              <a:headEnd/>
              <a:tailEnd/>
            </a:ln>
          </p:spPr>
          <p:txBody>
            <a:bodyPr/>
            <a:lstStyle/>
            <a:p>
              <a:endParaRPr lang="en-US"/>
            </a:p>
          </p:txBody>
        </p:sp>
        <p:sp>
          <p:nvSpPr>
            <p:cNvPr id="42175" name="Line 189"/>
            <p:cNvSpPr>
              <a:spLocks noChangeShapeType="1"/>
            </p:cNvSpPr>
            <p:nvPr/>
          </p:nvSpPr>
          <p:spPr bwMode="auto">
            <a:xfrm flipH="1">
              <a:off x="767" y="1547"/>
              <a:ext cx="22" cy="1"/>
            </a:xfrm>
            <a:prstGeom prst="line">
              <a:avLst/>
            </a:prstGeom>
            <a:noFill/>
            <a:ln w="0">
              <a:solidFill>
                <a:srgbClr val="000000"/>
              </a:solidFill>
              <a:round/>
              <a:headEnd/>
              <a:tailEnd/>
            </a:ln>
          </p:spPr>
          <p:txBody>
            <a:bodyPr/>
            <a:lstStyle/>
            <a:p>
              <a:endParaRPr lang="en-US"/>
            </a:p>
          </p:txBody>
        </p:sp>
        <p:sp>
          <p:nvSpPr>
            <p:cNvPr id="42176" name="Line 190"/>
            <p:cNvSpPr>
              <a:spLocks noChangeShapeType="1"/>
            </p:cNvSpPr>
            <p:nvPr/>
          </p:nvSpPr>
          <p:spPr bwMode="auto">
            <a:xfrm flipH="1">
              <a:off x="767" y="1519"/>
              <a:ext cx="22" cy="1"/>
            </a:xfrm>
            <a:prstGeom prst="line">
              <a:avLst/>
            </a:prstGeom>
            <a:noFill/>
            <a:ln w="0">
              <a:solidFill>
                <a:srgbClr val="000000"/>
              </a:solidFill>
              <a:round/>
              <a:headEnd/>
              <a:tailEnd/>
            </a:ln>
          </p:spPr>
          <p:txBody>
            <a:bodyPr/>
            <a:lstStyle/>
            <a:p>
              <a:endParaRPr lang="en-US"/>
            </a:p>
          </p:txBody>
        </p:sp>
        <p:sp>
          <p:nvSpPr>
            <p:cNvPr id="42177" name="Line 191"/>
            <p:cNvSpPr>
              <a:spLocks noChangeShapeType="1"/>
            </p:cNvSpPr>
            <p:nvPr/>
          </p:nvSpPr>
          <p:spPr bwMode="auto">
            <a:xfrm flipH="1">
              <a:off x="767" y="1494"/>
              <a:ext cx="22" cy="1"/>
            </a:xfrm>
            <a:prstGeom prst="line">
              <a:avLst/>
            </a:prstGeom>
            <a:noFill/>
            <a:ln w="0">
              <a:solidFill>
                <a:srgbClr val="000000"/>
              </a:solidFill>
              <a:round/>
              <a:headEnd/>
              <a:tailEnd/>
            </a:ln>
          </p:spPr>
          <p:txBody>
            <a:bodyPr/>
            <a:lstStyle/>
            <a:p>
              <a:endParaRPr lang="en-US"/>
            </a:p>
          </p:txBody>
        </p:sp>
        <p:sp>
          <p:nvSpPr>
            <p:cNvPr id="42178" name="Line 192"/>
            <p:cNvSpPr>
              <a:spLocks noChangeShapeType="1"/>
            </p:cNvSpPr>
            <p:nvPr/>
          </p:nvSpPr>
          <p:spPr bwMode="auto">
            <a:xfrm flipH="1">
              <a:off x="767" y="1437"/>
              <a:ext cx="22" cy="1"/>
            </a:xfrm>
            <a:prstGeom prst="line">
              <a:avLst/>
            </a:prstGeom>
            <a:noFill/>
            <a:ln w="0">
              <a:solidFill>
                <a:srgbClr val="000000"/>
              </a:solidFill>
              <a:round/>
              <a:headEnd/>
              <a:tailEnd/>
            </a:ln>
          </p:spPr>
          <p:txBody>
            <a:bodyPr/>
            <a:lstStyle/>
            <a:p>
              <a:endParaRPr lang="en-US"/>
            </a:p>
          </p:txBody>
        </p:sp>
        <p:sp>
          <p:nvSpPr>
            <p:cNvPr id="42179" name="Line 193"/>
            <p:cNvSpPr>
              <a:spLocks noChangeShapeType="1"/>
            </p:cNvSpPr>
            <p:nvPr/>
          </p:nvSpPr>
          <p:spPr bwMode="auto">
            <a:xfrm flipH="1">
              <a:off x="767" y="1409"/>
              <a:ext cx="22" cy="1"/>
            </a:xfrm>
            <a:prstGeom prst="line">
              <a:avLst/>
            </a:prstGeom>
            <a:noFill/>
            <a:ln w="0">
              <a:solidFill>
                <a:srgbClr val="000000"/>
              </a:solidFill>
              <a:round/>
              <a:headEnd/>
              <a:tailEnd/>
            </a:ln>
          </p:spPr>
          <p:txBody>
            <a:bodyPr/>
            <a:lstStyle/>
            <a:p>
              <a:endParaRPr lang="en-US"/>
            </a:p>
          </p:txBody>
        </p:sp>
        <p:sp>
          <p:nvSpPr>
            <p:cNvPr id="42180" name="Line 194"/>
            <p:cNvSpPr>
              <a:spLocks noChangeShapeType="1"/>
            </p:cNvSpPr>
            <p:nvPr/>
          </p:nvSpPr>
          <p:spPr bwMode="auto">
            <a:xfrm flipH="1">
              <a:off x="767" y="1384"/>
              <a:ext cx="22" cy="1"/>
            </a:xfrm>
            <a:prstGeom prst="line">
              <a:avLst/>
            </a:prstGeom>
            <a:noFill/>
            <a:ln w="0">
              <a:solidFill>
                <a:srgbClr val="000000"/>
              </a:solidFill>
              <a:round/>
              <a:headEnd/>
              <a:tailEnd/>
            </a:ln>
          </p:spPr>
          <p:txBody>
            <a:bodyPr/>
            <a:lstStyle/>
            <a:p>
              <a:endParaRPr lang="en-US"/>
            </a:p>
          </p:txBody>
        </p:sp>
        <p:sp>
          <p:nvSpPr>
            <p:cNvPr id="42181" name="Line 195"/>
            <p:cNvSpPr>
              <a:spLocks noChangeShapeType="1"/>
            </p:cNvSpPr>
            <p:nvPr/>
          </p:nvSpPr>
          <p:spPr bwMode="auto">
            <a:xfrm flipH="1">
              <a:off x="767" y="1328"/>
              <a:ext cx="22" cy="1"/>
            </a:xfrm>
            <a:prstGeom prst="line">
              <a:avLst/>
            </a:prstGeom>
            <a:noFill/>
            <a:ln w="0">
              <a:solidFill>
                <a:srgbClr val="000000"/>
              </a:solidFill>
              <a:round/>
              <a:headEnd/>
              <a:tailEnd/>
            </a:ln>
          </p:spPr>
          <p:txBody>
            <a:bodyPr/>
            <a:lstStyle/>
            <a:p>
              <a:endParaRPr lang="en-US"/>
            </a:p>
          </p:txBody>
        </p:sp>
        <p:sp>
          <p:nvSpPr>
            <p:cNvPr id="42182" name="Line 196"/>
            <p:cNvSpPr>
              <a:spLocks noChangeShapeType="1"/>
            </p:cNvSpPr>
            <p:nvPr/>
          </p:nvSpPr>
          <p:spPr bwMode="auto">
            <a:xfrm flipH="1">
              <a:off x="767" y="1303"/>
              <a:ext cx="22" cy="1"/>
            </a:xfrm>
            <a:prstGeom prst="line">
              <a:avLst/>
            </a:prstGeom>
            <a:noFill/>
            <a:ln w="0">
              <a:solidFill>
                <a:srgbClr val="000000"/>
              </a:solidFill>
              <a:round/>
              <a:headEnd/>
              <a:tailEnd/>
            </a:ln>
          </p:spPr>
          <p:txBody>
            <a:bodyPr/>
            <a:lstStyle/>
            <a:p>
              <a:endParaRPr lang="en-US"/>
            </a:p>
          </p:txBody>
        </p:sp>
        <p:sp>
          <p:nvSpPr>
            <p:cNvPr id="42183" name="Line 197"/>
            <p:cNvSpPr>
              <a:spLocks noChangeShapeType="1"/>
            </p:cNvSpPr>
            <p:nvPr/>
          </p:nvSpPr>
          <p:spPr bwMode="auto">
            <a:xfrm flipH="1">
              <a:off x="767" y="1275"/>
              <a:ext cx="22" cy="1"/>
            </a:xfrm>
            <a:prstGeom prst="line">
              <a:avLst/>
            </a:prstGeom>
            <a:noFill/>
            <a:ln w="0">
              <a:solidFill>
                <a:srgbClr val="000000"/>
              </a:solidFill>
              <a:round/>
              <a:headEnd/>
              <a:tailEnd/>
            </a:ln>
          </p:spPr>
          <p:txBody>
            <a:bodyPr/>
            <a:lstStyle/>
            <a:p>
              <a:endParaRPr lang="en-US"/>
            </a:p>
          </p:txBody>
        </p:sp>
        <p:sp>
          <p:nvSpPr>
            <p:cNvPr id="42184" name="Line 198"/>
            <p:cNvSpPr>
              <a:spLocks noChangeShapeType="1"/>
            </p:cNvSpPr>
            <p:nvPr/>
          </p:nvSpPr>
          <p:spPr bwMode="auto">
            <a:xfrm flipH="1">
              <a:off x="767" y="1222"/>
              <a:ext cx="22" cy="1"/>
            </a:xfrm>
            <a:prstGeom prst="line">
              <a:avLst/>
            </a:prstGeom>
            <a:noFill/>
            <a:ln w="0">
              <a:solidFill>
                <a:srgbClr val="000000"/>
              </a:solidFill>
              <a:round/>
              <a:headEnd/>
              <a:tailEnd/>
            </a:ln>
          </p:spPr>
          <p:txBody>
            <a:bodyPr/>
            <a:lstStyle/>
            <a:p>
              <a:endParaRPr lang="en-US"/>
            </a:p>
          </p:txBody>
        </p:sp>
        <p:sp>
          <p:nvSpPr>
            <p:cNvPr id="42185" name="Line 199"/>
            <p:cNvSpPr>
              <a:spLocks noChangeShapeType="1"/>
            </p:cNvSpPr>
            <p:nvPr/>
          </p:nvSpPr>
          <p:spPr bwMode="auto">
            <a:xfrm flipH="1">
              <a:off x="767" y="1193"/>
              <a:ext cx="22" cy="1"/>
            </a:xfrm>
            <a:prstGeom prst="line">
              <a:avLst/>
            </a:prstGeom>
            <a:noFill/>
            <a:ln w="0">
              <a:solidFill>
                <a:srgbClr val="000000"/>
              </a:solidFill>
              <a:round/>
              <a:headEnd/>
              <a:tailEnd/>
            </a:ln>
          </p:spPr>
          <p:txBody>
            <a:bodyPr/>
            <a:lstStyle/>
            <a:p>
              <a:endParaRPr lang="en-US"/>
            </a:p>
          </p:txBody>
        </p:sp>
        <p:sp>
          <p:nvSpPr>
            <p:cNvPr id="42186" name="Line 200"/>
            <p:cNvSpPr>
              <a:spLocks noChangeShapeType="1"/>
            </p:cNvSpPr>
            <p:nvPr/>
          </p:nvSpPr>
          <p:spPr bwMode="auto">
            <a:xfrm flipH="1">
              <a:off x="767" y="1165"/>
              <a:ext cx="22" cy="1"/>
            </a:xfrm>
            <a:prstGeom prst="line">
              <a:avLst/>
            </a:prstGeom>
            <a:noFill/>
            <a:ln w="0">
              <a:solidFill>
                <a:srgbClr val="000000"/>
              </a:solidFill>
              <a:round/>
              <a:headEnd/>
              <a:tailEnd/>
            </a:ln>
          </p:spPr>
          <p:txBody>
            <a:bodyPr/>
            <a:lstStyle/>
            <a:p>
              <a:endParaRPr lang="en-US"/>
            </a:p>
          </p:txBody>
        </p:sp>
        <p:sp>
          <p:nvSpPr>
            <p:cNvPr id="42187" name="Line 201"/>
            <p:cNvSpPr>
              <a:spLocks noChangeShapeType="1"/>
            </p:cNvSpPr>
            <p:nvPr/>
          </p:nvSpPr>
          <p:spPr bwMode="auto">
            <a:xfrm flipH="1">
              <a:off x="757" y="1682"/>
              <a:ext cx="32" cy="1"/>
            </a:xfrm>
            <a:prstGeom prst="line">
              <a:avLst/>
            </a:prstGeom>
            <a:noFill/>
            <a:ln w="0">
              <a:solidFill>
                <a:srgbClr val="000000"/>
              </a:solidFill>
              <a:round/>
              <a:headEnd/>
              <a:tailEnd/>
            </a:ln>
          </p:spPr>
          <p:txBody>
            <a:bodyPr/>
            <a:lstStyle/>
            <a:p>
              <a:endParaRPr lang="en-US"/>
            </a:p>
          </p:txBody>
        </p:sp>
        <p:sp>
          <p:nvSpPr>
            <p:cNvPr id="42188" name="Rectangle 202"/>
            <p:cNvSpPr>
              <a:spLocks noChangeArrowheads="1"/>
            </p:cNvSpPr>
            <p:nvPr/>
          </p:nvSpPr>
          <p:spPr bwMode="auto">
            <a:xfrm>
              <a:off x="707" y="1653"/>
              <a:ext cx="27" cy="58"/>
            </a:xfrm>
            <a:prstGeom prst="rect">
              <a:avLst/>
            </a:prstGeom>
            <a:noFill/>
            <a:ln w="9525">
              <a:noFill/>
              <a:miter lim="800000"/>
              <a:headEnd/>
              <a:tailEnd/>
            </a:ln>
          </p:spPr>
          <p:txBody>
            <a:bodyPr wrap="none" lIns="0" tIns="0" rIns="0" bIns="0">
              <a:spAutoFit/>
            </a:bodyPr>
            <a:lstStyle/>
            <a:p>
              <a:r>
                <a:rPr lang="en-US" sz="600" b="0">
                  <a:solidFill>
                    <a:srgbClr val="000000"/>
                  </a:solidFill>
                </a:rPr>
                <a:t>0</a:t>
              </a:r>
              <a:endParaRPr lang="en-US"/>
            </a:p>
          </p:txBody>
        </p:sp>
        <p:sp>
          <p:nvSpPr>
            <p:cNvPr id="42189" name="Line 203"/>
            <p:cNvSpPr>
              <a:spLocks noChangeShapeType="1"/>
            </p:cNvSpPr>
            <p:nvPr/>
          </p:nvSpPr>
          <p:spPr bwMode="auto">
            <a:xfrm flipH="1">
              <a:off x="757" y="1575"/>
              <a:ext cx="32" cy="1"/>
            </a:xfrm>
            <a:prstGeom prst="line">
              <a:avLst/>
            </a:prstGeom>
            <a:noFill/>
            <a:ln w="0">
              <a:solidFill>
                <a:srgbClr val="000000"/>
              </a:solidFill>
              <a:round/>
              <a:headEnd/>
              <a:tailEnd/>
            </a:ln>
          </p:spPr>
          <p:txBody>
            <a:bodyPr/>
            <a:lstStyle/>
            <a:p>
              <a:endParaRPr lang="en-US"/>
            </a:p>
          </p:txBody>
        </p:sp>
        <p:sp>
          <p:nvSpPr>
            <p:cNvPr id="42190" name="Rectangle 204"/>
            <p:cNvSpPr>
              <a:spLocks noChangeArrowheads="1"/>
            </p:cNvSpPr>
            <p:nvPr/>
          </p:nvSpPr>
          <p:spPr bwMode="auto">
            <a:xfrm>
              <a:off x="678" y="1547"/>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20</a:t>
              </a:r>
              <a:endParaRPr lang="en-US"/>
            </a:p>
          </p:txBody>
        </p:sp>
        <p:sp>
          <p:nvSpPr>
            <p:cNvPr id="42191" name="Line 205"/>
            <p:cNvSpPr>
              <a:spLocks noChangeShapeType="1"/>
            </p:cNvSpPr>
            <p:nvPr/>
          </p:nvSpPr>
          <p:spPr bwMode="auto">
            <a:xfrm flipH="1">
              <a:off x="757" y="1466"/>
              <a:ext cx="32" cy="1"/>
            </a:xfrm>
            <a:prstGeom prst="line">
              <a:avLst/>
            </a:prstGeom>
            <a:noFill/>
            <a:ln w="0">
              <a:solidFill>
                <a:srgbClr val="000000"/>
              </a:solidFill>
              <a:round/>
              <a:headEnd/>
              <a:tailEnd/>
            </a:ln>
          </p:spPr>
          <p:txBody>
            <a:bodyPr/>
            <a:lstStyle/>
            <a:p>
              <a:endParaRPr lang="en-US"/>
            </a:p>
          </p:txBody>
        </p:sp>
        <p:sp>
          <p:nvSpPr>
            <p:cNvPr id="42192" name="Rectangle 206"/>
            <p:cNvSpPr>
              <a:spLocks noChangeArrowheads="1"/>
            </p:cNvSpPr>
            <p:nvPr/>
          </p:nvSpPr>
          <p:spPr bwMode="auto">
            <a:xfrm>
              <a:off x="678" y="1437"/>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40</a:t>
              </a:r>
              <a:endParaRPr lang="en-US"/>
            </a:p>
          </p:txBody>
        </p:sp>
        <p:sp>
          <p:nvSpPr>
            <p:cNvPr id="42193" name="Line 208"/>
            <p:cNvSpPr>
              <a:spLocks noChangeShapeType="1"/>
            </p:cNvSpPr>
            <p:nvPr/>
          </p:nvSpPr>
          <p:spPr bwMode="auto">
            <a:xfrm flipH="1">
              <a:off x="757" y="1356"/>
              <a:ext cx="32" cy="1"/>
            </a:xfrm>
            <a:prstGeom prst="line">
              <a:avLst/>
            </a:prstGeom>
            <a:noFill/>
            <a:ln w="0">
              <a:solidFill>
                <a:srgbClr val="000000"/>
              </a:solidFill>
              <a:round/>
              <a:headEnd/>
              <a:tailEnd/>
            </a:ln>
          </p:spPr>
          <p:txBody>
            <a:bodyPr/>
            <a:lstStyle/>
            <a:p>
              <a:endParaRPr lang="en-US"/>
            </a:p>
          </p:txBody>
        </p:sp>
        <p:sp>
          <p:nvSpPr>
            <p:cNvPr id="42194" name="Rectangle 209"/>
            <p:cNvSpPr>
              <a:spLocks noChangeArrowheads="1"/>
            </p:cNvSpPr>
            <p:nvPr/>
          </p:nvSpPr>
          <p:spPr bwMode="auto">
            <a:xfrm>
              <a:off x="678" y="1328"/>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60</a:t>
              </a:r>
              <a:endParaRPr lang="en-US"/>
            </a:p>
          </p:txBody>
        </p:sp>
        <p:sp>
          <p:nvSpPr>
            <p:cNvPr id="42195" name="Line 210"/>
            <p:cNvSpPr>
              <a:spLocks noChangeShapeType="1"/>
            </p:cNvSpPr>
            <p:nvPr/>
          </p:nvSpPr>
          <p:spPr bwMode="auto">
            <a:xfrm flipH="1">
              <a:off x="757" y="1246"/>
              <a:ext cx="32" cy="1"/>
            </a:xfrm>
            <a:prstGeom prst="line">
              <a:avLst/>
            </a:prstGeom>
            <a:noFill/>
            <a:ln w="0">
              <a:solidFill>
                <a:srgbClr val="000000"/>
              </a:solidFill>
              <a:round/>
              <a:headEnd/>
              <a:tailEnd/>
            </a:ln>
          </p:spPr>
          <p:txBody>
            <a:bodyPr/>
            <a:lstStyle/>
            <a:p>
              <a:endParaRPr lang="en-US"/>
            </a:p>
          </p:txBody>
        </p:sp>
        <p:sp>
          <p:nvSpPr>
            <p:cNvPr id="42196" name="Rectangle 211"/>
            <p:cNvSpPr>
              <a:spLocks noChangeArrowheads="1"/>
            </p:cNvSpPr>
            <p:nvPr/>
          </p:nvSpPr>
          <p:spPr bwMode="auto">
            <a:xfrm>
              <a:off x="678" y="1218"/>
              <a:ext cx="54" cy="58"/>
            </a:xfrm>
            <a:prstGeom prst="rect">
              <a:avLst/>
            </a:prstGeom>
            <a:noFill/>
            <a:ln w="9525">
              <a:noFill/>
              <a:miter lim="800000"/>
              <a:headEnd/>
              <a:tailEnd/>
            </a:ln>
          </p:spPr>
          <p:txBody>
            <a:bodyPr wrap="none" lIns="0" tIns="0" rIns="0" bIns="0">
              <a:spAutoFit/>
            </a:bodyPr>
            <a:lstStyle/>
            <a:p>
              <a:r>
                <a:rPr lang="en-US" sz="600" b="0">
                  <a:solidFill>
                    <a:srgbClr val="000000"/>
                  </a:solidFill>
                </a:rPr>
                <a:t>80</a:t>
              </a:r>
              <a:endParaRPr lang="en-US"/>
            </a:p>
          </p:txBody>
        </p:sp>
        <p:sp>
          <p:nvSpPr>
            <p:cNvPr id="42197" name="Line 212"/>
            <p:cNvSpPr>
              <a:spLocks noChangeShapeType="1"/>
            </p:cNvSpPr>
            <p:nvPr/>
          </p:nvSpPr>
          <p:spPr bwMode="auto">
            <a:xfrm flipH="1">
              <a:off x="757" y="1137"/>
              <a:ext cx="32" cy="1"/>
            </a:xfrm>
            <a:prstGeom prst="line">
              <a:avLst/>
            </a:prstGeom>
            <a:noFill/>
            <a:ln w="0">
              <a:solidFill>
                <a:srgbClr val="000000"/>
              </a:solidFill>
              <a:round/>
              <a:headEnd/>
              <a:tailEnd/>
            </a:ln>
          </p:spPr>
          <p:txBody>
            <a:bodyPr/>
            <a:lstStyle/>
            <a:p>
              <a:endParaRPr lang="en-US"/>
            </a:p>
          </p:txBody>
        </p:sp>
        <p:sp>
          <p:nvSpPr>
            <p:cNvPr id="42198" name="Rectangle 213"/>
            <p:cNvSpPr>
              <a:spLocks noChangeArrowheads="1"/>
            </p:cNvSpPr>
            <p:nvPr/>
          </p:nvSpPr>
          <p:spPr bwMode="auto">
            <a:xfrm>
              <a:off x="649" y="1108"/>
              <a:ext cx="81" cy="58"/>
            </a:xfrm>
            <a:prstGeom prst="rect">
              <a:avLst/>
            </a:prstGeom>
            <a:noFill/>
            <a:ln w="9525">
              <a:noFill/>
              <a:miter lim="800000"/>
              <a:headEnd/>
              <a:tailEnd/>
            </a:ln>
          </p:spPr>
          <p:txBody>
            <a:bodyPr wrap="none" lIns="0" tIns="0" rIns="0" bIns="0">
              <a:spAutoFit/>
            </a:bodyPr>
            <a:lstStyle/>
            <a:p>
              <a:r>
                <a:rPr lang="en-US" sz="600" b="0">
                  <a:solidFill>
                    <a:srgbClr val="000000"/>
                  </a:solidFill>
                </a:rPr>
                <a:t>100</a:t>
              </a:r>
              <a:endParaRPr lang="en-US"/>
            </a:p>
          </p:txBody>
        </p:sp>
        <p:sp>
          <p:nvSpPr>
            <p:cNvPr id="42199" name="Line 214"/>
            <p:cNvSpPr>
              <a:spLocks noChangeShapeType="1"/>
            </p:cNvSpPr>
            <p:nvPr/>
          </p:nvSpPr>
          <p:spPr bwMode="auto">
            <a:xfrm>
              <a:off x="789" y="1685"/>
              <a:ext cx="3819" cy="1"/>
            </a:xfrm>
            <a:prstGeom prst="line">
              <a:avLst/>
            </a:prstGeom>
            <a:noFill/>
            <a:ln w="0">
              <a:solidFill>
                <a:srgbClr val="000000"/>
              </a:solidFill>
              <a:round/>
              <a:headEnd/>
              <a:tailEnd/>
            </a:ln>
          </p:spPr>
          <p:txBody>
            <a:bodyPr/>
            <a:lstStyle/>
            <a:p>
              <a:endParaRPr lang="en-US"/>
            </a:p>
          </p:txBody>
        </p:sp>
        <p:sp>
          <p:nvSpPr>
            <p:cNvPr id="42200" name="Freeform 215"/>
            <p:cNvSpPr>
              <a:spLocks/>
            </p:cNvSpPr>
            <p:nvPr/>
          </p:nvSpPr>
          <p:spPr bwMode="auto">
            <a:xfrm>
              <a:off x="789" y="1137"/>
              <a:ext cx="3819" cy="545"/>
            </a:xfrm>
            <a:custGeom>
              <a:avLst/>
              <a:gdLst>
                <a:gd name="T0" fmla="*/ 458 w 1060"/>
                <a:gd name="T1" fmla="*/ 545 h 154"/>
                <a:gd name="T2" fmla="*/ 530 w 1060"/>
                <a:gd name="T3" fmla="*/ 545 h 154"/>
                <a:gd name="T4" fmla="*/ 605 w 1060"/>
                <a:gd name="T5" fmla="*/ 545 h 154"/>
                <a:gd name="T6" fmla="*/ 677 w 1060"/>
                <a:gd name="T7" fmla="*/ 538 h 154"/>
                <a:gd name="T8" fmla="*/ 753 w 1060"/>
                <a:gd name="T9" fmla="*/ 538 h 154"/>
                <a:gd name="T10" fmla="*/ 825 w 1060"/>
                <a:gd name="T11" fmla="*/ 545 h 154"/>
                <a:gd name="T12" fmla="*/ 897 w 1060"/>
                <a:gd name="T13" fmla="*/ 357 h 154"/>
                <a:gd name="T14" fmla="*/ 973 w 1060"/>
                <a:gd name="T15" fmla="*/ 0 h 154"/>
                <a:gd name="T16" fmla="*/ 1045 w 1060"/>
                <a:gd name="T17" fmla="*/ 191 h 154"/>
                <a:gd name="T18" fmla="*/ 1120 w 1060"/>
                <a:gd name="T19" fmla="*/ 517 h 154"/>
                <a:gd name="T20" fmla="*/ 1193 w 1060"/>
                <a:gd name="T21" fmla="*/ 545 h 154"/>
                <a:gd name="T22" fmla="*/ 1268 w 1060"/>
                <a:gd name="T23" fmla="*/ 545 h 154"/>
                <a:gd name="T24" fmla="*/ 1340 w 1060"/>
                <a:gd name="T25" fmla="*/ 545 h 154"/>
                <a:gd name="T26" fmla="*/ 1416 w 1060"/>
                <a:gd name="T27" fmla="*/ 513 h 154"/>
                <a:gd name="T28" fmla="*/ 1488 w 1060"/>
                <a:gd name="T29" fmla="*/ 223 h 154"/>
                <a:gd name="T30" fmla="*/ 1564 w 1060"/>
                <a:gd name="T31" fmla="*/ 99 h 154"/>
                <a:gd name="T32" fmla="*/ 1636 w 1060"/>
                <a:gd name="T33" fmla="*/ 411 h 154"/>
                <a:gd name="T34" fmla="*/ 1711 w 1060"/>
                <a:gd name="T35" fmla="*/ 545 h 154"/>
                <a:gd name="T36" fmla="*/ 1783 w 1060"/>
                <a:gd name="T37" fmla="*/ 541 h 154"/>
                <a:gd name="T38" fmla="*/ 1859 w 1060"/>
                <a:gd name="T39" fmla="*/ 541 h 154"/>
                <a:gd name="T40" fmla="*/ 1931 w 1060"/>
                <a:gd name="T41" fmla="*/ 545 h 154"/>
                <a:gd name="T42" fmla="*/ 2007 w 1060"/>
                <a:gd name="T43" fmla="*/ 478 h 154"/>
                <a:gd name="T44" fmla="*/ 2079 w 1060"/>
                <a:gd name="T45" fmla="*/ 336 h 154"/>
                <a:gd name="T46" fmla="*/ 2154 w 1060"/>
                <a:gd name="T47" fmla="*/ 400 h 154"/>
                <a:gd name="T48" fmla="*/ 2227 w 1060"/>
                <a:gd name="T49" fmla="*/ 534 h 154"/>
                <a:gd name="T50" fmla="*/ 2302 w 1060"/>
                <a:gd name="T51" fmla="*/ 545 h 154"/>
                <a:gd name="T52" fmla="*/ 2374 w 1060"/>
                <a:gd name="T53" fmla="*/ 545 h 154"/>
                <a:gd name="T54" fmla="*/ 2450 w 1060"/>
                <a:gd name="T55" fmla="*/ 545 h 154"/>
                <a:gd name="T56" fmla="*/ 2526 w 1060"/>
                <a:gd name="T57" fmla="*/ 541 h 154"/>
                <a:gd name="T58" fmla="*/ 2598 w 1060"/>
                <a:gd name="T59" fmla="*/ 495 h 154"/>
                <a:gd name="T60" fmla="*/ 2673 w 1060"/>
                <a:gd name="T61" fmla="*/ 474 h 154"/>
                <a:gd name="T62" fmla="*/ 2745 w 1060"/>
                <a:gd name="T63" fmla="*/ 524 h 154"/>
                <a:gd name="T64" fmla="*/ 2821 w 1060"/>
                <a:gd name="T65" fmla="*/ 545 h 154"/>
                <a:gd name="T66" fmla="*/ 2893 w 1060"/>
                <a:gd name="T67" fmla="*/ 545 h 154"/>
                <a:gd name="T68" fmla="*/ 2969 w 1060"/>
                <a:gd name="T69" fmla="*/ 545 h 154"/>
                <a:gd name="T70" fmla="*/ 3041 w 1060"/>
                <a:gd name="T71" fmla="*/ 545 h 154"/>
                <a:gd name="T72" fmla="*/ 3116 w 1060"/>
                <a:gd name="T73" fmla="*/ 538 h 154"/>
                <a:gd name="T74" fmla="*/ 3189 w 1060"/>
                <a:gd name="T75" fmla="*/ 527 h 154"/>
                <a:gd name="T76" fmla="*/ 3264 w 1060"/>
                <a:gd name="T77" fmla="*/ 534 h 154"/>
                <a:gd name="T78" fmla="*/ 3340 w 1060"/>
                <a:gd name="T79" fmla="*/ 545 h 154"/>
                <a:gd name="T80" fmla="*/ 3412 w 1060"/>
                <a:gd name="T81" fmla="*/ 545 h 154"/>
                <a:gd name="T82" fmla="*/ 3488 w 1060"/>
                <a:gd name="T83" fmla="*/ 545 h 154"/>
                <a:gd name="T84" fmla="*/ 3560 w 1060"/>
                <a:gd name="T85" fmla="*/ 545 h 154"/>
                <a:gd name="T86" fmla="*/ 3635 w 1060"/>
                <a:gd name="T87" fmla="*/ 545 h 154"/>
                <a:gd name="T88" fmla="*/ 3707 w 1060"/>
                <a:gd name="T89" fmla="*/ 538 h 154"/>
                <a:gd name="T90" fmla="*/ 3783 w 1060"/>
                <a:gd name="T91" fmla="*/ 538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0"/>
                <a:gd name="T139" fmla="*/ 0 h 154"/>
                <a:gd name="T140" fmla="*/ 1060 w 1060"/>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0" h="154">
                  <a:moveTo>
                    <a:pt x="0" y="154"/>
                  </a:moveTo>
                  <a:lnTo>
                    <a:pt x="127" y="154"/>
                  </a:lnTo>
                  <a:lnTo>
                    <a:pt x="137" y="154"/>
                  </a:lnTo>
                  <a:lnTo>
                    <a:pt x="147" y="154"/>
                  </a:lnTo>
                  <a:lnTo>
                    <a:pt x="157" y="154"/>
                  </a:lnTo>
                  <a:lnTo>
                    <a:pt x="168" y="154"/>
                  </a:lnTo>
                  <a:lnTo>
                    <a:pt x="178" y="154"/>
                  </a:lnTo>
                  <a:lnTo>
                    <a:pt x="188" y="152"/>
                  </a:lnTo>
                  <a:lnTo>
                    <a:pt x="198" y="151"/>
                  </a:lnTo>
                  <a:lnTo>
                    <a:pt x="209" y="152"/>
                  </a:lnTo>
                  <a:lnTo>
                    <a:pt x="219" y="153"/>
                  </a:lnTo>
                  <a:lnTo>
                    <a:pt x="229" y="154"/>
                  </a:lnTo>
                  <a:lnTo>
                    <a:pt x="239" y="142"/>
                  </a:lnTo>
                  <a:lnTo>
                    <a:pt x="249" y="101"/>
                  </a:lnTo>
                  <a:lnTo>
                    <a:pt x="260" y="43"/>
                  </a:lnTo>
                  <a:lnTo>
                    <a:pt x="270" y="0"/>
                  </a:lnTo>
                  <a:lnTo>
                    <a:pt x="280" y="6"/>
                  </a:lnTo>
                  <a:lnTo>
                    <a:pt x="290" y="54"/>
                  </a:lnTo>
                  <a:lnTo>
                    <a:pt x="301" y="111"/>
                  </a:lnTo>
                  <a:lnTo>
                    <a:pt x="311" y="146"/>
                  </a:lnTo>
                  <a:lnTo>
                    <a:pt x="321" y="153"/>
                  </a:lnTo>
                  <a:lnTo>
                    <a:pt x="331" y="154"/>
                  </a:lnTo>
                  <a:lnTo>
                    <a:pt x="342" y="154"/>
                  </a:lnTo>
                  <a:lnTo>
                    <a:pt x="352" y="154"/>
                  </a:lnTo>
                  <a:lnTo>
                    <a:pt x="362" y="154"/>
                  </a:lnTo>
                  <a:lnTo>
                    <a:pt x="372" y="154"/>
                  </a:lnTo>
                  <a:lnTo>
                    <a:pt x="383" y="154"/>
                  </a:lnTo>
                  <a:lnTo>
                    <a:pt x="393" y="145"/>
                  </a:lnTo>
                  <a:lnTo>
                    <a:pt x="403" y="112"/>
                  </a:lnTo>
                  <a:lnTo>
                    <a:pt x="413" y="63"/>
                  </a:lnTo>
                  <a:lnTo>
                    <a:pt x="424" y="26"/>
                  </a:lnTo>
                  <a:lnTo>
                    <a:pt x="434" y="28"/>
                  </a:lnTo>
                  <a:lnTo>
                    <a:pt x="444" y="68"/>
                  </a:lnTo>
                  <a:lnTo>
                    <a:pt x="454" y="116"/>
                  </a:lnTo>
                  <a:lnTo>
                    <a:pt x="465" y="147"/>
                  </a:lnTo>
                  <a:lnTo>
                    <a:pt x="475" y="154"/>
                  </a:lnTo>
                  <a:lnTo>
                    <a:pt x="485" y="154"/>
                  </a:lnTo>
                  <a:lnTo>
                    <a:pt x="495" y="153"/>
                  </a:lnTo>
                  <a:lnTo>
                    <a:pt x="506" y="152"/>
                  </a:lnTo>
                  <a:lnTo>
                    <a:pt x="516" y="153"/>
                  </a:lnTo>
                  <a:lnTo>
                    <a:pt x="526" y="153"/>
                  </a:lnTo>
                  <a:lnTo>
                    <a:pt x="536" y="154"/>
                  </a:lnTo>
                  <a:lnTo>
                    <a:pt x="547" y="150"/>
                  </a:lnTo>
                  <a:lnTo>
                    <a:pt x="557" y="135"/>
                  </a:lnTo>
                  <a:lnTo>
                    <a:pt x="567" y="112"/>
                  </a:lnTo>
                  <a:lnTo>
                    <a:pt x="577" y="95"/>
                  </a:lnTo>
                  <a:lnTo>
                    <a:pt x="588" y="95"/>
                  </a:lnTo>
                  <a:lnTo>
                    <a:pt x="598" y="113"/>
                  </a:lnTo>
                  <a:lnTo>
                    <a:pt x="608" y="136"/>
                  </a:lnTo>
                  <a:lnTo>
                    <a:pt x="618" y="151"/>
                  </a:lnTo>
                  <a:lnTo>
                    <a:pt x="629" y="154"/>
                  </a:lnTo>
                  <a:lnTo>
                    <a:pt x="639" y="154"/>
                  </a:lnTo>
                  <a:lnTo>
                    <a:pt x="649" y="154"/>
                  </a:lnTo>
                  <a:lnTo>
                    <a:pt x="659" y="154"/>
                  </a:lnTo>
                  <a:lnTo>
                    <a:pt x="670" y="154"/>
                  </a:lnTo>
                  <a:lnTo>
                    <a:pt x="680" y="154"/>
                  </a:lnTo>
                  <a:lnTo>
                    <a:pt x="690" y="154"/>
                  </a:lnTo>
                  <a:lnTo>
                    <a:pt x="701" y="153"/>
                  </a:lnTo>
                  <a:lnTo>
                    <a:pt x="711" y="148"/>
                  </a:lnTo>
                  <a:lnTo>
                    <a:pt x="721" y="140"/>
                  </a:lnTo>
                  <a:lnTo>
                    <a:pt x="731" y="134"/>
                  </a:lnTo>
                  <a:lnTo>
                    <a:pt x="742" y="134"/>
                  </a:lnTo>
                  <a:lnTo>
                    <a:pt x="752" y="140"/>
                  </a:lnTo>
                  <a:lnTo>
                    <a:pt x="762" y="148"/>
                  </a:lnTo>
                  <a:lnTo>
                    <a:pt x="772" y="154"/>
                  </a:lnTo>
                  <a:lnTo>
                    <a:pt x="783" y="154"/>
                  </a:lnTo>
                  <a:lnTo>
                    <a:pt x="793" y="154"/>
                  </a:lnTo>
                  <a:lnTo>
                    <a:pt x="803" y="154"/>
                  </a:lnTo>
                  <a:lnTo>
                    <a:pt x="813" y="153"/>
                  </a:lnTo>
                  <a:lnTo>
                    <a:pt x="824" y="154"/>
                  </a:lnTo>
                  <a:lnTo>
                    <a:pt x="834" y="154"/>
                  </a:lnTo>
                  <a:lnTo>
                    <a:pt x="844" y="154"/>
                  </a:lnTo>
                  <a:lnTo>
                    <a:pt x="855" y="154"/>
                  </a:lnTo>
                  <a:lnTo>
                    <a:pt x="865" y="152"/>
                  </a:lnTo>
                  <a:lnTo>
                    <a:pt x="875" y="150"/>
                  </a:lnTo>
                  <a:lnTo>
                    <a:pt x="885" y="149"/>
                  </a:lnTo>
                  <a:lnTo>
                    <a:pt x="896" y="149"/>
                  </a:lnTo>
                  <a:lnTo>
                    <a:pt x="906" y="151"/>
                  </a:lnTo>
                  <a:lnTo>
                    <a:pt x="916" y="153"/>
                  </a:lnTo>
                  <a:lnTo>
                    <a:pt x="927" y="154"/>
                  </a:lnTo>
                  <a:lnTo>
                    <a:pt x="937" y="154"/>
                  </a:lnTo>
                  <a:lnTo>
                    <a:pt x="947" y="154"/>
                  </a:lnTo>
                  <a:lnTo>
                    <a:pt x="957" y="154"/>
                  </a:lnTo>
                  <a:lnTo>
                    <a:pt x="968" y="154"/>
                  </a:lnTo>
                  <a:lnTo>
                    <a:pt x="978" y="154"/>
                  </a:lnTo>
                  <a:lnTo>
                    <a:pt x="988" y="154"/>
                  </a:lnTo>
                  <a:lnTo>
                    <a:pt x="999" y="154"/>
                  </a:lnTo>
                  <a:lnTo>
                    <a:pt x="1009" y="154"/>
                  </a:lnTo>
                  <a:lnTo>
                    <a:pt x="1019" y="153"/>
                  </a:lnTo>
                  <a:lnTo>
                    <a:pt x="1029" y="152"/>
                  </a:lnTo>
                  <a:lnTo>
                    <a:pt x="1040" y="152"/>
                  </a:lnTo>
                  <a:lnTo>
                    <a:pt x="1050" y="152"/>
                  </a:lnTo>
                  <a:lnTo>
                    <a:pt x="1060" y="154"/>
                  </a:lnTo>
                </a:path>
              </a:pathLst>
            </a:custGeom>
            <a:noFill/>
            <a:ln w="0">
              <a:solidFill>
                <a:srgbClr val="000000"/>
              </a:solidFill>
              <a:round/>
              <a:headEnd/>
              <a:tailEnd/>
            </a:ln>
          </p:spPr>
          <p:txBody>
            <a:bodyPr/>
            <a:lstStyle/>
            <a:p>
              <a:endParaRPr lang="en-US"/>
            </a:p>
          </p:txBody>
        </p:sp>
        <p:sp>
          <p:nvSpPr>
            <p:cNvPr id="42201" name="Rectangle 216"/>
            <p:cNvSpPr>
              <a:spLocks noChangeArrowheads="1"/>
            </p:cNvSpPr>
            <p:nvPr/>
          </p:nvSpPr>
          <p:spPr bwMode="auto">
            <a:xfrm>
              <a:off x="1657" y="935"/>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785.8419</a:t>
              </a:r>
              <a:endParaRPr lang="en-US" sz="1000"/>
            </a:p>
          </p:txBody>
        </p:sp>
        <p:sp>
          <p:nvSpPr>
            <p:cNvPr id="42202" name="Rectangle 217"/>
            <p:cNvSpPr>
              <a:spLocks noChangeArrowheads="1"/>
            </p:cNvSpPr>
            <p:nvPr/>
          </p:nvSpPr>
          <p:spPr bwMode="auto">
            <a:xfrm>
              <a:off x="1675" y="1026"/>
              <a:ext cx="281" cy="96"/>
            </a:xfrm>
            <a:prstGeom prst="rect">
              <a:avLst/>
            </a:prstGeom>
            <a:noFill/>
            <a:ln w="9525">
              <a:noFill/>
              <a:miter lim="800000"/>
              <a:headEnd/>
              <a:tailEnd/>
            </a:ln>
          </p:spPr>
          <p:txBody>
            <a:bodyPr wrap="none" lIns="0" tIns="0" rIns="0" bIns="0">
              <a:spAutoFit/>
            </a:bodyPr>
            <a:lstStyle/>
            <a:p>
              <a:r>
                <a:rPr lang="en-US" sz="1000" b="0">
                  <a:solidFill>
                    <a:srgbClr val="000000"/>
                  </a:solidFill>
                </a:rPr>
                <a:t>R=5901</a:t>
              </a:r>
              <a:endParaRPr lang="en-US" sz="1000"/>
            </a:p>
          </p:txBody>
        </p:sp>
        <p:sp>
          <p:nvSpPr>
            <p:cNvPr id="42203" name="Rectangle 218"/>
            <p:cNvSpPr>
              <a:spLocks noChangeArrowheads="1"/>
            </p:cNvSpPr>
            <p:nvPr/>
          </p:nvSpPr>
          <p:spPr bwMode="auto">
            <a:xfrm>
              <a:off x="2212" y="1027"/>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786.3435</a:t>
              </a:r>
              <a:endParaRPr lang="en-US" sz="1000"/>
            </a:p>
          </p:txBody>
        </p:sp>
        <p:sp>
          <p:nvSpPr>
            <p:cNvPr id="42204" name="Rectangle 219"/>
            <p:cNvSpPr>
              <a:spLocks noChangeArrowheads="1"/>
            </p:cNvSpPr>
            <p:nvPr/>
          </p:nvSpPr>
          <p:spPr bwMode="auto">
            <a:xfrm>
              <a:off x="2230" y="1111"/>
              <a:ext cx="281" cy="96"/>
            </a:xfrm>
            <a:prstGeom prst="rect">
              <a:avLst/>
            </a:prstGeom>
            <a:noFill/>
            <a:ln w="9525">
              <a:noFill/>
              <a:miter lim="800000"/>
              <a:headEnd/>
              <a:tailEnd/>
            </a:ln>
          </p:spPr>
          <p:txBody>
            <a:bodyPr wrap="none" lIns="0" tIns="0" rIns="0" bIns="0">
              <a:spAutoFit/>
            </a:bodyPr>
            <a:lstStyle/>
            <a:p>
              <a:r>
                <a:rPr lang="en-US" sz="1000" b="0">
                  <a:solidFill>
                    <a:srgbClr val="000000"/>
                  </a:solidFill>
                </a:rPr>
                <a:t>R=5900</a:t>
              </a:r>
              <a:endParaRPr lang="en-US" sz="1000"/>
            </a:p>
          </p:txBody>
        </p:sp>
        <p:sp>
          <p:nvSpPr>
            <p:cNvPr id="42205" name="Rectangle 220"/>
            <p:cNvSpPr>
              <a:spLocks noChangeArrowheads="1"/>
            </p:cNvSpPr>
            <p:nvPr/>
          </p:nvSpPr>
          <p:spPr bwMode="auto">
            <a:xfrm>
              <a:off x="2767" y="1272"/>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786.8447</a:t>
              </a:r>
              <a:endParaRPr lang="en-US" sz="1000"/>
            </a:p>
          </p:txBody>
        </p:sp>
        <p:sp>
          <p:nvSpPr>
            <p:cNvPr id="42206" name="Rectangle 221"/>
            <p:cNvSpPr>
              <a:spLocks noChangeArrowheads="1"/>
            </p:cNvSpPr>
            <p:nvPr/>
          </p:nvSpPr>
          <p:spPr bwMode="auto">
            <a:xfrm>
              <a:off x="2785" y="1356"/>
              <a:ext cx="281" cy="96"/>
            </a:xfrm>
            <a:prstGeom prst="rect">
              <a:avLst/>
            </a:prstGeom>
            <a:noFill/>
            <a:ln w="9525">
              <a:noFill/>
              <a:miter lim="800000"/>
              <a:headEnd/>
              <a:tailEnd/>
            </a:ln>
          </p:spPr>
          <p:txBody>
            <a:bodyPr wrap="none" lIns="0" tIns="0" rIns="0" bIns="0">
              <a:spAutoFit/>
            </a:bodyPr>
            <a:lstStyle/>
            <a:p>
              <a:r>
                <a:rPr lang="en-US" sz="1000" b="0">
                  <a:solidFill>
                    <a:srgbClr val="000000"/>
                  </a:solidFill>
                </a:rPr>
                <a:t>R=5900</a:t>
              </a:r>
              <a:endParaRPr lang="en-US" sz="1000"/>
            </a:p>
          </p:txBody>
        </p:sp>
        <p:sp>
          <p:nvSpPr>
            <p:cNvPr id="42207" name="Rectangle 222"/>
            <p:cNvSpPr>
              <a:spLocks noChangeArrowheads="1"/>
            </p:cNvSpPr>
            <p:nvPr/>
          </p:nvSpPr>
          <p:spPr bwMode="auto">
            <a:xfrm>
              <a:off x="3325" y="1410"/>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787.3463</a:t>
              </a:r>
              <a:endParaRPr lang="en-US" sz="1000"/>
            </a:p>
          </p:txBody>
        </p:sp>
        <p:sp>
          <p:nvSpPr>
            <p:cNvPr id="42208" name="Rectangle 223"/>
            <p:cNvSpPr>
              <a:spLocks noChangeArrowheads="1"/>
            </p:cNvSpPr>
            <p:nvPr/>
          </p:nvSpPr>
          <p:spPr bwMode="auto">
            <a:xfrm>
              <a:off x="3343" y="1498"/>
              <a:ext cx="281" cy="96"/>
            </a:xfrm>
            <a:prstGeom prst="rect">
              <a:avLst/>
            </a:prstGeom>
            <a:noFill/>
            <a:ln w="9525">
              <a:noFill/>
              <a:miter lim="800000"/>
              <a:headEnd/>
              <a:tailEnd/>
            </a:ln>
          </p:spPr>
          <p:txBody>
            <a:bodyPr wrap="none" lIns="0" tIns="0" rIns="0" bIns="0">
              <a:spAutoFit/>
            </a:bodyPr>
            <a:lstStyle/>
            <a:p>
              <a:r>
                <a:rPr lang="en-US" sz="1000" b="0">
                  <a:solidFill>
                    <a:srgbClr val="000000"/>
                  </a:solidFill>
                </a:rPr>
                <a:t>R=6000</a:t>
              </a:r>
              <a:endParaRPr lang="en-US" sz="1000"/>
            </a:p>
          </p:txBody>
        </p:sp>
        <p:sp>
          <p:nvSpPr>
            <p:cNvPr id="42209" name="Rectangle 224"/>
            <p:cNvSpPr>
              <a:spLocks noChangeArrowheads="1"/>
            </p:cNvSpPr>
            <p:nvPr/>
          </p:nvSpPr>
          <p:spPr bwMode="auto">
            <a:xfrm>
              <a:off x="3876" y="1463"/>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787.8453</a:t>
              </a:r>
              <a:endParaRPr lang="en-US" sz="1000"/>
            </a:p>
          </p:txBody>
        </p:sp>
        <p:sp>
          <p:nvSpPr>
            <p:cNvPr id="42210" name="Rectangle 225"/>
            <p:cNvSpPr>
              <a:spLocks noChangeArrowheads="1"/>
            </p:cNvSpPr>
            <p:nvPr/>
          </p:nvSpPr>
          <p:spPr bwMode="auto">
            <a:xfrm>
              <a:off x="3894" y="1537"/>
              <a:ext cx="281" cy="96"/>
            </a:xfrm>
            <a:prstGeom prst="rect">
              <a:avLst/>
            </a:prstGeom>
            <a:noFill/>
            <a:ln w="9525">
              <a:noFill/>
              <a:miter lim="800000"/>
              <a:headEnd/>
              <a:tailEnd/>
            </a:ln>
          </p:spPr>
          <p:txBody>
            <a:bodyPr wrap="none" lIns="0" tIns="0" rIns="0" bIns="0">
              <a:spAutoFit/>
            </a:bodyPr>
            <a:lstStyle/>
            <a:p>
              <a:r>
                <a:rPr lang="en-US" sz="1000" b="0">
                  <a:solidFill>
                    <a:srgbClr val="000000"/>
                  </a:solidFill>
                </a:rPr>
                <a:t>R=5800</a:t>
              </a:r>
              <a:endParaRPr lang="en-US" sz="1000"/>
            </a:p>
          </p:txBody>
        </p:sp>
        <p:sp>
          <p:nvSpPr>
            <p:cNvPr id="42211" name="Rectangle 226"/>
            <p:cNvSpPr>
              <a:spLocks noChangeArrowheads="1"/>
            </p:cNvSpPr>
            <p:nvPr/>
          </p:nvSpPr>
          <p:spPr bwMode="auto">
            <a:xfrm>
              <a:off x="1318" y="1470"/>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785.5934</a:t>
              </a:r>
              <a:endParaRPr lang="en-US" sz="1000"/>
            </a:p>
          </p:txBody>
        </p:sp>
        <p:sp>
          <p:nvSpPr>
            <p:cNvPr id="42212" name="Rectangle 227"/>
            <p:cNvSpPr>
              <a:spLocks noChangeArrowheads="1"/>
            </p:cNvSpPr>
            <p:nvPr/>
          </p:nvSpPr>
          <p:spPr bwMode="auto">
            <a:xfrm>
              <a:off x="1336" y="1553"/>
              <a:ext cx="281" cy="96"/>
            </a:xfrm>
            <a:prstGeom prst="rect">
              <a:avLst/>
            </a:prstGeom>
            <a:noFill/>
            <a:ln w="9525">
              <a:noFill/>
              <a:miter lim="800000"/>
              <a:headEnd/>
              <a:tailEnd/>
            </a:ln>
          </p:spPr>
          <p:txBody>
            <a:bodyPr wrap="none" lIns="0" tIns="0" rIns="0" bIns="0">
              <a:spAutoFit/>
            </a:bodyPr>
            <a:lstStyle/>
            <a:p>
              <a:r>
                <a:rPr lang="en-US" sz="1000" b="0">
                  <a:solidFill>
                    <a:srgbClr val="000000"/>
                  </a:solidFill>
                </a:rPr>
                <a:t>R=6200</a:t>
              </a:r>
              <a:endParaRPr lang="en-US" sz="1000"/>
            </a:p>
          </p:txBody>
        </p:sp>
        <p:sp>
          <p:nvSpPr>
            <p:cNvPr id="42213" name="Line 228"/>
            <p:cNvSpPr>
              <a:spLocks noChangeShapeType="1"/>
            </p:cNvSpPr>
            <p:nvPr/>
          </p:nvSpPr>
          <p:spPr bwMode="auto">
            <a:xfrm flipH="1" flipV="1">
              <a:off x="1437" y="1576"/>
              <a:ext cx="11" cy="7"/>
            </a:xfrm>
            <a:prstGeom prst="line">
              <a:avLst/>
            </a:prstGeom>
            <a:noFill/>
            <a:ln w="0">
              <a:solidFill>
                <a:srgbClr val="46B446"/>
              </a:solidFill>
              <a:round/>
              <a:headEnd/>
              <a:tailEnd/>
            </a:ln>
          </p:spPr>
          <p:txBody>
            <a:bodyPr/>
            <a:lstStyle/>
            <a:p>
              <a:endParaRPr lang="en-US"/>
            </a:p>
          </p:txBody>
        </p:sp>
        <p:sp>
          <p:nvSpPr>
            <p:cNvPr id="42214" name="Freeform 234"/>
            <p:cNvSpPr>
              <a:spLocks/>
            </p:cNvSpPr>
            <p:nvPr/>
          </p:nvSpPr>
          <p:spPr bwMode="auto">
            <a:xfrm>
              <a:off x="789" y="1806"/>
              <a:ext cx="3819" cy="541"/>
            </a:xfrm>
            <a:custGeom>
              <a:avLst/>
              <a:gdLst>
                <a:gd name="T0" fmla="*/ 659 w 1060"/>
                <a:gd name="T1" fmla="*/ 541 h 153"/>
                <a:gd name="T2" fmla="*/ 688 w 1060"/>
                <a:gd name="T3" fmla="*/ 541 h 153"/>
                <a:gd name="T4" fmla="*/ 713 w 1060"/>
                <a:gd name="T5" fmla="*/ 527 h 153"/>
                <a:gd name="T6" fmla="*/ 742 w 1060"/>
                <a:gd name="T7" fmla="*/ 537 h 153"/>
                <a:gd name="T8" fmla="*/ 771 w 1060"/>
                <a:gd name="T9" fmla="*/ 541 h 153"/>
                <a:gd name="T10" fmla="*/ 796 w 1060"/>
                <a:gd name="T11" fmla="*/ 541 h 153"/>
                <a:gd name="T12" fmla="*/ 919 w 1060"/>
                <a:gd name="T13" fmla="*/ 541 h 153"/>
                <a:gd name="T14" fmla="*/ 944 w 1060"/>
                <a:gd name="T15" fmla="*/ 541 h 153"/>
                <a:gd name="T16" fmla="*/ 973 w 1060"/>
                <a:gd name="T17" fmla="*/ 184 h 153"/>
                <a:gd name="T18" fmla="*/ 1002 w 1060"/>
                <a:gd name="T19" fmla="*/ 149 h 153"/>
                <a:gd name="T20" fmla="*/ 1027 w 1060"/>
                <a:gd name="T21" fmla="*/ 541 h 153"/>
                <a:gd name="T22" fmla="*/ 1056 w 1060"/>
                <a:gd name="T23" fmla="*/ 541 h 153"/>
                <a:gd name="T24" fmla="*/ 1358 w 1060"/>
                <a:gd name="T25" fmla="*/ 541 h 153"/>
                <a:gd name="T26" fmla="*/ 1387 w 1060"/>
                <a:gd name="T27" fmla="*/ 541 h 153"/>
                <a:gd name="T28" fmla="*/ 1416 w 1060"/>
                <a:gd name="T29" fmla="*/ 541 h 153"/>
                <a:gd name="T30" fmla="*/ 1445 w 1060"/>
                <a:gd name="T31" fmla="*/ 541 h 153"/>
                <a:gd name="T32" fmla="*/ 1470 w 1060"/>
                <a:gd name="T33" fmla="*/ 541 h 153"/>
                <a:gd name="T34" fmla="*/ 1499 w 1060"/>
                <a:gd name="T35" fmla="*/ 541 h 153"/>
                <a:gd name="T36" fmla="*/ 1528 w 1060"/>
                <a:gd name="T37" fmla="*/ 283 h 153"/>
                <a:gd name="T38" fmla="*/ 1553 w 1060"/>
                <a:gd name="T39" fmla="*/ 187 h 153"/>
                <a:gd name="T40" fmla="*/ 1582 w 1060"/>
                <a:gd name="T41" fmla="*/ 541 h 153"/>
                <a:gd name="T42" fmla="*/ 1610 w 1060"/>
                <a:gd name="T43" fmla="*/ 541 h 153"/>
                <a:gd name="T44" fmla="*/ 1636 w 1060"/>
                <a:gd name="T45" fmla="*/ 541 h 153"/>
                <a:gd name="T46" fmla="*/ 1776 w 1060"/>
                <a:gd name="T47" fmla="*/ 541 h 153"/>
                <a:gd name="T48" fmla="*/ 1801 w 1060"/>
                <a:gd name="T49" fmla="*/ 541 h 153"/>
                <a:gd name="T50" fmla="*/ 1830 w 1060"/>
                <a:gd name="T51" fmla="*/ 534 h 153"/>
                <a:gd name="T52" fmla="*/ 1859 w 1060"/>
                <a:gd name="T53" fmla="*/ 541 h 153"/>
                <a:gd name="T54" fmla="*/ 1888 w 1060"/>
                <a:gd name="T55" fmla="*/ 541 h 153"/>
                <a:gd name="T56" fmla="*/ 2025 w 1060"/>
                <a:gd name="T57" fmla="*/ 541 h 153"/>
                <a:gd name="T58" fmla="*/ 2054 w 1060"/>
                <a:gd name="T59" fmla="*/ 541 h 153"/>
                <a:gd name="T60" fmla="*/ 2079 w 1060"/>
                <a:gd name="T61" fmla="*/ 449 h 153"/>
                <a:gd name="T62" fmla="*/ 2108 w 1060"/>
                <a:gd name="T63" fmla="*/ 389 h 153"/>
                <a:gd name="T64" fmla="*/ 2136 w 1060"/>
                <a:gd name="T65" fmla="*/ 541 h 153"/>
                <a:gd name="T66" fmla="*/ 2162 w 1060"/>
                <a:gd name="T67" fmla="*/ 541 h 153"/>
                <a:gd name="T68" fmla="*/ 2544 w 1060"/>
                <a:gd name="T69" fmla="*/ 541 h 153"/>
                <a:gd name="T70" fmla="*/ 2569 w 1060"/>
                <a:gd name="T71" fmla="*/ 541 h 153"/>
                <a:gd name="T72" fmla="*/ 2598 w 1060"/>
                <a:gd name="T73" fmla="*/ 541 h 153"/>
                <a:gd name="T74" fmla="*/ 2626 w 1060"/>
                <a:gd name="T75" fmla="*/ 534 h 153"/>
                <a:gd name="T76" fmla="*/ 2652 w 1060"/>
                <a:gd name="T77" fmla="*/ 477 h 153"/>
                <a:gd name="T78" fmla="*/ 2681 w 1060"/>
                <a:gd name="T79" fmla="*/ 530 h 153"/>
                <a:gd name="T80" fmla="*/ 2709 w 1060"/>
                <a:gd name="T81" fmla="*/ 537 h 153"/>
                <a:gd name="T82" fmla="*/ 2738 w 1060"/>
                <a:gd name="T83" fmla="*/ 541 h 153"/>
                <a:gd name="T84" fmla="*/ 2763 w 1060"/>
                <a:gd name="T85" fmla="*/ 541 h 153"/>
                <a:gd name="T86" fmla="*/ 3098 w 1060"/>
                <a:gd name="T87" fmla="*/ 541 h 153"/>
                <a:gd name="T88" fmla="*/ 3124 w 1060"/>
                <a:gd name="T89" fmla="*/ 541 h 153"/>
                <a:gd name="T90" fmla="*/ 3152 w 1060"/>
                <a:gd name="T91" fmla="*/ 537 h 153"/>
                <a:gd name="T92" fmla="*/ 3181 w 1060"/>
                <a:gd name="T93" fmla="*/ 534 h 153"/>
                <a:gd name="T94" fmla="*/ 3210 w 1060"/>
                <a:gd name="T95" fmla="*/ 527 h 153"/>
                <a:gd name="T96" fmla="*/ 3235 w 1060"/>
                <a:gd name="T97" fmla="*/ 541 h 153"/>
                <a:gd name="T98" fmla="*/ 3264 w 1060"/>
                <a:gd name="T99" fmla="*/ 541 h 153"/>
                <a:gd name="T100" fmla="*/ 3671 w 1060"/>
                <a:gd name="T101" fmla="*/ 541 h 153"/>
                <a:gd name="T102" fmla="*/ 3700 w 1060"/>
                <a:gd name="T103" fmla="*/ 541 h 153"/>
                <a:gd name="T104" fmla="*/ 3729 w 1060"/>
                <a:gd name="T105" fmla="*/ 537 h 153"/>
                <a:gd name="T106" fmla="*/ 3754 w 1060"/>
                <a:gd name="T107" fmla="*/ 541 h 153"/>
                <a:gd name="T108" fmla="*/ 3783 w 1060"/>
                <a:gd name="T109" fmla="*/ 541 h 153"/>
                <a:gd name="T110" fmla="*/ 3812 w 1060"/>
                <a:gd name="T111" fmla="*/ 5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0"/>
                <a:gd name="T169" fmla="*/ 0 h 153"/>
                <a:gd name="T170" fmla="*/ 1060 w 1060"/>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0" h="153">
                  <a:moveTo>
                    <a:pt x="0" y="153"/>
                  </a:moveTo>
                  <a:lnTo>
                    <a:pt x="180" y="153"/>
                  </a:lnTo>
                  <a:lnTo>
                    <a:pt x="183" y="153"/>
                  </a:lnTo>
                  <a:lnTo>
                    <a:pt x="186" y="153"/>
                  </a:lnTo>
                  <a:lnTo>
                    <a:pt x="188" y="153"/>
                  </a:lnTo>
                  <a:lnTo>
                    <a:pt x="191" y="153"/>
                  </a:lnTo>
                  <a:lnTo>
                    <a:pt x="193" y="152"/>
                  </a:lnTo>
                  <a:lnTo>
                    <a:pt x="196" y="151"/>
                  </a:lnTo>
                  <a:lnTo>
                    <a:pt x="198" y="149"/>
                  </a:lnTo>
                  <a:lnTo>
                    <a:pt x="201" y="150"/>
                  </a:lnTo>
                  <a:lnTo>
                    <a:pt x="203" y="151"/>
                  </a:lnTo>
                  <a:lnTo>
                    <a:pt x="206" y="152"/>
                  </a:lnTo>
                  <a:lnTo>
                    <a:pt x="209" y="153"/>
                  </a:lnTo>
                  <a:lnTo>
                    <a:pt x="211" y="153"/>
                  </a:lnTo>
                  <a:lnTo>
                    <a:pt x="214" y="153"/>
                  </a:lnTo>
                  <a:lnTo>
                    <a:pt x="216" y="153"/>
                  </a:lnTo>
                  <a:lnTo>
                    <a:pt x="219" y="153"/>
                  </a:lnTo>
                  <a:lnTo>
                    <a:pt x="221" y="153"/>
                  </a:lnTo>
                  <a:lnTo>
                    <a:pt x="249" y="153"/>
                  </a:lnTo>
                  <a:lnTo>
                    <a:pt x="252" y="153"/>
                  </a:lnTo>
                  <a:lnTo>
                    <a:pt x="255" y="153"/>
                  </a:lnTo>
                  <a:lnTo>
                    <a:pt x="257" y="153"/>
                  </a:lnTo>
                  <a:lnTo>
                    <a:pt x="260" y="153"/>
                  </a:lnTo>
                  <a:lnTo>
                    <a:pt x="262" y="153"/>
                  </a:lnTo>
                  <a:lnTo>
                    <a:pt x="265" y="145"/>
                  </a:lnTo>
                  <a:lnTo>
                    <a:pt x="267" y="109"/>
                  </a:lnTo>
                  <a:lnTo>
                    <a:pt x="270" y="52"/>
                  </a:lnTo>
                  <a:lnTo>
                    <a:pt x="273" y="4"/>
                  </a:lnTo>
                  <a:lnTo>
                    <a:pt x="275" y="0"/>
                  </a:lnTo>
                  <a:lnTo>
                    <a:pt x="278" y="42"/>
                  </a:lnTo>
                  <a:lnTo>
                    <a:pt x="280" y="101"/>
                  </a:lnTo>
                  <a:lnTo>
                    <a:pt x="283" y="141"/>
                  </a:lnTo>
                  <a:lnTo>
                    <a:pt x="285" y="153"/>
                  </a:lnTo>
                  <a:lnTo>
                    <a:pt x="288" y="153"/>
                  </a:lnTo>
                  <a:lnTo>
                    <a:pt x="290" y="153"/>
                  </a:lnTo>
                  <a:lnTo>
                    <a:pt x="293" y="153"/>
                  </a:lnTo>
                  <a:lnTo>
                    <a:pt x="296" y="153"/>
                  </a:lnTo>
                  <a:lnTo>
                    <a:pt x="298" y="153"/>
                  </a:lnTo>
                  <a:lnTo>
                    <a:pt x="377" y="153"/>
                  </a:lnTo>
                  <a:lnTo>
                    <a:pt x="380" y="153"/>
                  </a:lnTo>
                  <a:lnTo>
                    <a:pt x="383" y="153"/>
                  </a:lnTo>
                  <a:lnTo>
                    <a:pt x="385" y="153"/>
                  </a:lnTo>
                  <a:lnTo>
                    <a:pt x="388" y="153"/>
                  </a:lnTo>
                  <a:lnTo>
                    <a:pt x="390" y="153"/>
                  </a:lnTo>
                  <a:lnTo>
                    <a:pt x="393" y="153"/>
                  </a:lnTo>
                  <a:lnTo>
                    <a:pt x="395" y="153"/>
                  </a:lnTo>
                  <a:lnTo>
                    <a:pt x="398" y="153"/>
                  </a:lnTo>
                  <a:lnTo>
                    <a:pt x="401" y="153"/>
                  </a:lnTo>
                  <a:lnTo>
                    <a:pt x="403" y="153"/>
                  </a:lnTo>
                  <a:lnTo>
                    <a:pt x="406" y="153"/>
                  </a:lnTo>
                  <a:lnTo>
                    <a:pt x="408" y="153"/>
                  </a:lnTo>
                  <a:lnTo>
                    <a:pt x="411" y="153"/>
                  </a:lnTo>
                  <a:lnTo>
                    <a:pt x="413" y="153"/>
                  </a:lnTo>
                  <a:lnTo>
                    <a:pt x="416" y="153"/>
                  </a:lnTo>
                  <a:lnTo>
                    <a:pt x="418" y="149"/>
                  </a:lnTo>
                  <a:lnTo>
                    <a:pt x="421" y="125"/>
                  </a:lnTo>
                  <a:lnTo>
                    <a:pt x="424" y="80"/>
                  </a:lnTo>
                  <a:lnTo>
                    <a:pt x="426" y="37"/>
                  </a:lnTo>
                  <a:lnTo>
                    <a:pt x="429" y="25"/>
                  </a:lnTo>
                  <a:lnTo>
                    <a:pt x="431" y="53"/>
                  </a:lnTo>
                  <a:lnTo>
                    <a:pt x="434" y="101"/>
                  </a:lnTo>
                  <a:lnTo>
                    <a:pt x="436" y="138"/>
                  </a:lnTo>
                  <a:lnTo>
                    <a:pt x="439" y="153"/>
                  </a:lnTo>
                  <a:lnTo>
                    <a:pt x="442" y="153"/>
                  </a:lnTo>
                  <a:lnTo>
                    <a:pt x="444" y="153"/>
                  </a:lnTo>
                  <a:lnTo>
                    <a:pt x="447" y="153"/>
                  </a:lnTo>
                  <a:lnTo>
                    <a:pt x="449" y="153"/>
                  </a:lnTo>
                  <a:lnTo>
                    <a:pt x="452" y="153"/>
                  </a:lnTo>
                  <a:lnTo>
                    <a:pt x="454" y="153"/>
                  </a:lnTo>
                  <a:lnTo>
                    <a:pt x="457" y="153"/>
                  </a:lnTo>
                  <a:lnTo>
                    <a:pt x="490" y="153"/>
                  </a:lnTo>
                  <a:lnTo>
                    <a:pt x="493" y="153"/>
                  </a:lnTo>
                  <a:lnTo>
                    <a:pt x="495" y="153"/>
                  </a:lnTo>
                  <a:lnTo>
                    <a:pt x="498" y="153"/>
                  </a:lnTo>
                  <a:lnTo>
                    <a:pt x="500" y="153"/>
                  </a:lnTo>
                  <a:lnTo>
                    <a:pt x="503" y="152"/>
                  </a:lnTo>
                  <a:lnTo>
                    <a:pt x="506" y="151"/>
                  </a:lnTo>
                  <a:lnTo>
                    <a:pt x="508" y="151"/>
                  </a:lnTo>
                  <a:lnTo>
                    <a:pt x="511" y="152"/>
                  </a:lnTo>
                  <a:lnTo>
                    <a:pt x="513" y="153"/>
                  </a:lnTo>
                  <a:lnTo>
                    <a:pt x="516" y="153"/>
                  </a:lnTo>
                  <a:lnTo>
                    <a:pt x="518" y="153"/>
                  </a:lnTo>
                  <a:lnTo>
                    <a:pt x="521" y="153"/>
                  </a:lnTo>
                  <a:lnTo>
                    <a:pt x="524" y="153"/>
                  </a:lnTo>
                  <a:lnTo>
                    <a:pt x="526" y="153"/>
                  </a:lnTo>
                  <a:lnTo>
                    <a:pt x="559" y="153"/>
                  </a:lnTo>
                  <a:lnTo>
                    <a:pt x="562" y="153"/>
                  </a:lnTo>
                  <a:lnTo>
                    <a:pt x="565" y="153"/>
                  </a:lnTo>
                  <a:lnTo>
                    <a:pt x="567" y="153"/>
                  </a:lnTo>
                  <a:lnTo>
                    <a:pt x="570" y="153"/>
                  </a:lnTo>
                  <a:lnTo>
                    <a:pt x="572" y="152"/>
                  </a:lnTo>
                  <a:lnTo>
                    <a:pt x="575" y="144"/>
                  </a:lnTo>
                  <a:lnTo>
                    <a:pt x="577" y="127"/>
                  </a:lnTo>
                  <a:lnTo>
                    <a:pt x="580" y="108"/>
                  </a:lnTo>
                  <a:lnTo>
                    <a:pt x="583" y="100"/>
                  </a:lnTo>
                  <a:lnTo>
                    <a:pt x="585" y="110"/>
                  </a:lnTo>
                  <a:lnTo>
                    <a:pt x="588" y="129"/>
                  </a:lnTo>
                  <a:lnTo>
                    <a:pt x="590" y="145"/>
                  </a:lnTo>
                  <a:lnTo>
                    <a:pt x="593" y="153"/>
                  </a:lnTo>
                  <a:lnTo>
                    <a:pt x="595" y="153"/>
                  </a:lnTo>
                  <a:lnTo>
                    <a:pt x="598" y="153"/>
                  </a:lnTo>
                  <a:lnTo>
                    <a:pt x="600" y="153"/>
                  </a:lnTo>
                  <a:lnTo>
                    <a:pt x="603" y="153"/>
                  </a:lnTo>
                  <a:lnTo>
                    <a:pt x="606" y="153"/>
                  </a:lnTo>
                  <a:lnTo>
                    <a:pt x="706" y="153"/>
                  </a:lnTo>
                  <a:lnTo>
                    <a:pt x="708" y="153"/>
                  </a:lnTo>
                  <a:lnTo>
                    <a:pt x="711" y="153"/>
                  </a:lnTo>
                  <a:lnTo>
                    <a:pt x="713" y="153"/>
                  </a:lnTo>
                  <a:lnTo>
                    <a:pt x="716" y="153"/>
                  </a:lnTo>
                  <a:lnTo>
                    <a:pt x="718" y="153"/>
                  </a:lnTo>
                  <a:lnTo>
                    <a:pt x="721" y="153"/>
                  </a:lnTo>
                  <a:lnTo>
                    <a:pt x="724" y="153"/>
                  </a:lnTo>
                  <a:lnTo>
                    <a:pt x="726" y="153"/>
                  </a:lnTo>
                  <a:lnTo>
                    <a:pt x="729" y="151"/>
                  </a:lnTo>
                  <a:lnTo>
                    <a:pt x="731" y="145"/>
                  </a:lnTo>
                  <a:lnTo>
                    <a:pt x="734" y="138"/>
                  </a:lnTo>
                  <a:lnTo>
                    <a:pt x="736" y="135"/>
                  </a:lnTo>
                  <a:lnTo>
                    <a:pt x="739" y="138"/>
                  </a:lnTo>
                  <a:lnTo>
                    <a:pt x="742" y="145"/>
                  </a:lnTo>
                  <a:lnTo>
                    <a:pt x="744" y="150"/>
                  </a:lnTo>
                  <a:lnTo>
                    <a:pt x="747" y="153"/>
                  </a:lnTo>
                  <a:lnTo>
                    <a:pt x="749" y="153"/>
                  </a:lnTo>
                  <a:lnTo>
                    <a:pt x="752" y="152"/>
                  </a:lnTo>
                  <a:lnTo>
                    <a:pt x="754" y="152"/>
                  </a:lnTo>
                  <a:lnTo>
                    <a:pt x="757" y="153"/>
                  </a:lnTo>
                  <a:lnTo>
                    <a:pt x="760" y="153"/>
                  </a:lnTo>
                  <a:lnTo>
                    <a:pt x="762" y="153"/>
                  </a:lnTo>
                  <a:lnTo>
                    <a:pt x="765" y="153"/>
                  </a:lnTo>
                  <a:lnTo>
                    <a:pt x="767" y="153"/>
                  </a:lnTo>
                  <a:lnTo>
                    <a:pt x="770" y="153"/>
                  </a:lnTo>
                  <a:lnTo>
                    <a:pt x="772" y="153"/>
                  </a:lnTo>
                  <a:lnTo>
                    <a:pt x="860" y="153"/>
                  </a:lnTo>
                  <a:lnTo>
                    <a:pt x="862" y="153"/>
                  </a:lnTo>
                  <a:lnTo>
                    <a:pt x="865" y="153"/>
                  </a:lnTo>
                  <a:lnTo>
                    <a:pt x="867" y="153"/>
                  </a:lnTo>
                  <a:lnTo>
                    <a:pt x="870" y="153"/>
                  </a:lnTo>
                  <a:lnTo>
                    <a:pt x="873" y="153"/>
                  </a:lnTo>
                  <a:lnTo>
                    <a:pt x="875" y="152"/>
                  </a:lnTo>
                  <a:lnTo>
                    <a:pt x="878" y="152"/>
                  </a:lnTo>
                  <a:lnTo>
                    <a:pt x="880" y="151"/>
                  </a:lnTo>
                  <a:lnTo>
                    <a:pt x="883" y="151"/>
                  </a:lnTo>
                  <a:lnTo>
                    <a:pt x="885" y="150"/>
                  </a:lnTo>
                  <a:lnTo>
                    <a:pt x="888" y="149"/>
                  </a:lnTo>
                  <a:lnTo>
                    <a:pt x="891" y="149"/>
                  </a:lnTo>
                  <a:lnTo>
                    <a:pt x="893" y="149"/>
                  </a:lnTo>
                  <a:lnTo>
                    <a:pt x="896" y="151"/>
                  </a:lnTo>
                  <a:lnTo>
                    <a:pt x="898" y="153"/>
                  </a:lnTo>
                  <a:lnTo>
                    <a:pt x="901" y="153"/>
                  </a:lnTo>
                  <a:lnTo>
                    <a:pt x="903" y="153"/>
                  </a:lnTo>
                  <a:lnTo>
                    <a:pt x="906" y="153"/>
                  </a:lnTo>
                  <a:lnTo>
                    <a:pt x="909" y="153"/>
                  </a:lnTo>
                  <a:lnTo>
                    <a:pt x="911" y="153"/>
                  </a:lnTo>
                  <a:lnTo>
                    <a:pt x="1019" y="153"/>
                  </a:lnTo>
                  <a:lnTo>
                    <a:pt x="1022" y="153"/>
                  </a:lnTo>
                  <a:lnTo>
                    <a:pt x="1024" y="153"/>
                  </a:lnTo>
                  <a:lnTo>
                    <a:pt x="1027" y="153"/>
                  </a:lnTo>
                  <a:lnTo>
                    <a:pt x="1029" y="153"/>
                  </a:lnTo>
                  <a:lnTo>
                    <a:pt x="1032" y="153"/>
                  </a:lnTo>
                  <a:lnTo>
                    <a:pt x="1035" y="152"/>
                  </a:lnTo>
                  <a:lnTo>
                    <a:pt x="1037" y="152"/>
                  </a:lnTo>
                  <a:lnTo>
                    <a:pt x="1040" y="152"/>
                  </a:lnTo>
                  <a:lnTo>
                    <a:pt x="1042" y="153"/>
                  </a:lnTo>
                  <a:lnTo>
                    <a:pt x="1045" y="153"/>
                  </a:lnTo>
                  <a:lnTo>
                    <a:pt x="1047" y="153"/>
                  </a:lnTo>
                  <a:lnTo>
                    <a:pt x="1050" y="153"/>
                  </a:lnTo>
                  <a:lnTo>
                    <a:pt x="1053" y="153"/>
                  </a:lnTo>
                  <a:lnTo>
                    <a:pt x="1055" y="153"/>
                  </a:lnTo>
                  <a:lnTo>
                    <a:pt x="1058" y="153"/>
                  </a:lnTo>
                  <a:lnTo>
                    <a:pt x="1060" y="153"/>
                  </a:lnTo>
                </a:path>
              </a:pathLst>
            </a:custGeom>
            <a:noFill/>
            <a:ln w="0">
              <a:solidFill>
                <a:srgbClr val="000000"/>
              </a:solidFill>
              <a:round/>
              <a:headEnd/>
              <a:tailEnd/>
            </a:ln>
          </p:spPr>
          <p:txBody>
            <a:bodyPr/>
            <a:lstStyle/>
            <a:p>
              <a:endParaRPr lang="en-US"/>
            </a:p>
          </p:txBody>
        </p:sp>
        <p:sp>
          <p:nvSpPr>
            <p:cNvPr id="42215" name="Rectangle 235"/>
            <p:cNvSpPr>
              <a:spLocks noChangeArrowheads="1"/>
            </p:cNvSpPr>
            <p:nvPr/>
          </p:nvSpPr>
          <p:spPr bwMode="auto">
            <a:xfrm>
              <a:off x="1657" y="1685"/>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785.8421</a:t>
              </a:r>
              <a:endParaRPr lang="en-US" sz="1000"/>
            </a:p>
          </p:txBody>
        </p:sp>
        <p:sp>
          <p:nvSpPr>
            <p:cNvPr id="42216" name="Rectangle 236"/>
            <p:cNvSpPr>
              <a:spLocks noChangeArrowheads="1"/>
            </p:cNvSpPr>
            <p:nvPr/>
          </p:nvSpPr>
          <p:spPr bwMode="auto">
            <a:xfrm>
              <a:off x="1661" y="1770"/>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R=23801</a:t>
              </a:r>
              <a:endParaRPr lang="en-US" sz="1000"/>
            </a:p>
          </p:txBody>
        </p:sp>
        <p:sp>
          <p:nvSpPr>
            <p:cNvPr id="42217" name="Rectangle 237"/>
            <p:cNvSpPr>
              <a:spLocks noChangeArrowheads="1"/>
            </p:cNvSpPr>
            <p:nvPr/>
          </p:nvSpPr>
          <p:spPr bwMode="auto">
            <a:xfrm>
              <a:off x="2212" y="1693"/>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786.3434</a:t>
              </a:r>
              <a:endParaRPr lang="en-US" sz="1000"/>
            </a:p>
          </p:txBody>
        </p:sp>
        <p:sp>
          <p:nvSpPr>
            <p:cNvPr id="42218" name="Rectangle 238"/>
            <p:cNvSpPr>
              <a:spLocks noChangeArrowheads="1"/>
            </p:cNvSpPr>
            <p:nvPr/>
          </p:nvSpPr>
          <p:spPr bwMode="auto">
            <a:xfrm>
              <a:off x="2216" y="1785"/>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R=23900</a:t>
              </a:r>
              <a:endParaRPr lang="en-US" sz="1000"/>
            </a:p>
          </p:txBody>
        </p:sp>
        <p:sp>
          <p:nvSpPr>
            <p:cNvPr id="42219" name="Rectangle 239"/>
            <p:cNvSpPr>
              <a:spLocks noChangeArrowheads="1"/>
            </p:cNvSpPr>
            <p:nvPr/>
          </p:nvSpPr>
          <p:spPr bwMode="auto">
            <a:xfrm>
              <a:off x="2767" y="1958"/>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786.8446</a:t>
              </a:r>
              <a:endParaRPr lang="en-US" sz="1000"/>
            </a:p>
          </p:txBody>
        </p:sp>
        <p:sp>
          <p:nvSpPr>
            <p:cNvPr id="42220" name="Rectangle 240"/>
            <p:cNvSpPr>
              <a:spLocks noChangeArrowheads="1"/>
            </p:cNvSpPr>
            <p:nvPr/>
          </p:nvSpPr>
          <p:spPr bwMode="auto">
            <a:xfrm>
              <a:off x="2771" y="2042"/>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R=24000</a:t>
              </a:r>
              <a:endParaRPr lang="en-US" sz="1000"/>
            </a:p>
          </p:txBody>
        </p:sp>
        <p:sp>
          <p:nvSpPr>
            <p:cNvPr id="42221" name="Rectangle 241"/>
            <p:cNvSpPr>
              <a:spLocks noChangeArrowheads="1"/>
            </p:cNvSpPr>
            <p:nvPr/>
          </p:nvSpPr>
          <p:spPr bwMode="auto">
            <a:xfrm>
              <a:off x="3322" y="2082"/>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787.3457</a:t>
              </a:r>
              <a:endParaRPr lang="en-US" sz="1000"/>
            </a:p>
          </p:txBody>
        </p:sp>
        <p:sp>
          <p:nvSpPr>
            <p:cNvPr id="42222" name="Rectangle 242"/>
            <p:cNvSpPr>
              <a:spLocks noChangeArrowheads="1"/>
            </p:cNvSpPr>
            <p:nvPr/>
          </p:nvSpPr>
          <p:spPr bwMode="auto">
            <a:xfrm>
              <a:off x="3326" y="2166"/>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R=24100</a:t>
              </a:r>
              <a:endParaRPr lang="en-US" sz="1000"/>
            </a:p>
          </p:txBody>
        </p:sp>
        <p:sp>
          <p:nvSpPr>
            <p:cNvPr id="42223" name="Rectangle 243"/>
            <p:cNvSpPr>
              <a:spLocks noChangeArrowheads="1"/>
            </p:cNvSpPr>
            <p:nvPr/>
          </p:nvSpPr>
          <p:spPr bwMode="auto">
            <a:xfrm>
              <a:off x="3880" y="2132"/>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787.8471</a:t>
              </a:r>
              <a:endParaRPr lang="en-US" sz="1000"/>
            </a:p>
          </p:txBody>
        </p:sp>
        <p:sp>
          <p:nvSpPr>
            <p:cNvPr id="42224" name="Rectangle 244"/>
            <p:cNvSpPr>
              <a:spLocks noChangeArrowheads="1"/>
            </p:cNvSpPr>
            <p:nvPr/>
          </p:nvSpPr>
          <p:spPr bwMode="auto">
            <a:xfrm>
              <a:off x="3884" y="2206"/>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R=15600</a:t>
              </a:r>
              <a:endParaRPr lang="en-US" sz="1000"/>
            </a:p>
          </p:txBody>
        </p:sp>
        <p:sp>
          <p:nvSpPr>
            <p:cNvPr id="42225" name="Rectangle 245"/>
            <p:cNvSpPr>
              <a:spLocks noChangeArrowheads="1"/>
            </p:cNvSpPr>
            <p:nvPr/>
          </p:nvSpPr>
          <p:spPr bwMode="auto">
            <a:xfrm>
              <a:off x="1315" y="2132"/>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785.5992</a:t>
              </a:r>
              <a:endParaRPr lang="en-US" sz="1000"/>
            </a:p>
          </p:txBody>
        </p:sp>
        <p:sp>
          <p:nvSpPr>
            <p:cNvPr id="42226" name="Rectangle 246"/>
            <p:cNvSpPr>
              <a:spLocks noChangeArrowheads="1"/>
            </p:cNvSpPr>
            <p:nvPr/>
          </p:nvSpPr>
          <p:spPr bwMode="auto">
            <a:xfrm>
              <a:off x="1319" y="2215"/>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R=24300</a:t>
              </a:r>
              <a:endParaRPr lang="en-US" sz="1000"/>
            </a:p>
          </p:txBody>
        </p:sp>
        <p:sp>
          <p:nvSpPr>
            <p:cNvPr id="42227" name="Freeform 249"/>
            <p:cNvSpPr>
              <a:spLocks/>
            </p:cNvSpPr>
            <p:nvPr/>
          </p:nvSpPr>
          <p:spPr bwMode="auto">
            <a:xfrm>
              <a:off x="789" y="2467"/>
              <a:ext cx="3819" cy="545"/>
            </a:xfrm>
            <a:custGeom>
              <a:avLst/>
              <a:gdLst>
                <a:gd name="T0" fmla="*/ 414 w 1060"/>
                <a:gd name="T1" fmla="*/ 545 h 154"/>
                <a:gd name="T2" fmla="*/ 432 w 1060"/>
                <a:gd name="T3" fmla="*/ 545 h 154"/>
                <a:gd name="T4" fmla="*/ 450 w 1060"/>
                <a:gd name="T5" fmla="*/ 545 h 154"/>
                <a:gd name="T6" fmla="*/ 688 w 1060"/>
                <a:gd name="T7" fmla="*/ 545 h 154"/>
                <a:gd name="T8" fmla="*/ 706 w 1060"/>
                <a:gd name="T9" fmla="*/ 545 h 154"/>
                <a:gd name="T10" fmla="*/ 724 w 1060"/>
                <a:gd name="T11" fmla="*/ 538 h 154"/>
                <a:gd name="T12" fmla="*/ 742 w 1060"/>
                <a:gd name="T13" fmla="*/ 545 h 154"/>
                <a:gd name="T14" fmla="*/ 872 w 1060"/>
                <a:gd name="T15" fmla="*/ 545 h 154"/>
                <a:gd name="T16" fmla="*/ 890 w 1060"/>
                <a:gd name="T17" fmla="*/ 545 h 154"/>
                <a:gd name="T18" fmla="*/ 908 w 1060"/>
                <a:gd name="T19" fmla="*/ 545 h 154"/>
                <a:gd name="T20" fmla="*/ 926 w 1060"/>
                <a:gd name="T21" fmla="*/ 545 h 154"/>
                <a:gd name="T22" fmla="*/ 955 w 1060"/>
                <a:gd name="T23" fmla="*/ 545 h 154"/>
                <a:gd name="T24" fmla="*/ 973 w 1060"/>
                <a:gd name="T25" fmla="*/ 471 h 154"/>
                <a:gd name="T26" fmla="*/ 991 w 1060"/>
                <a:gd name="T27" fmla="*/ 64 h 154"/>
                <a:gd name="T28" fmla="*/ 1009 w 1060"/>
                <a:gd name="T29" fmla="*/ 541 h 154"/>
                <a:gd name="T30" fmla="*/ 1027 w 1060"/>
                <a:gd name="T31" fmla="*/ 545 h 154"/>
                <a:gd name="T32" fmla="*/ 1481 w 1060"/>
                <a:gd name="T33" fmla="*/ 545 h 154"/>
                <a:gd name="T34" fmla="*/ 1499 w 1060"/>
                <a:gd name="T35" fmla="*/ 545 h 154"/>
                <a:gd name="T36" fmla="*/ 1517 w 1060"/>
                <a:gd name="T37" fmla="*/ 545 h 154"/>
                <a:gd name="T38" fmla="*/ 1535 w 1060"/>
                <a:gd name="T39" fmla="*/ 290 h 154"/>
                <a:gd name="T40" fmla="*/ 1553 w 1060"/>
                <a:gd name="T41" fmla="*/ 407 h 154"/>
                <a:gd name="T42" fmla="*/ 1571 w 1060"/>
                <a:gd name="T43" fmla="*/ 545 h 154"/>
                <a:gd name="T44" fmla="*/ 1592 w 1060"/>
                <a:gd name="T45" fmla="*/ 545 h 154"/>
                <a:gd name="T46" fmla="*/ 1809 w 1060"/>
                <a:gd name="T47" fmla="*/ 545 h 154"/>
                <a:gd name="T48" fmla="*/ 1827 w 1060"/>
                <a:gd name="T49" fmla="*/ 545 h 154"/>
                <a:gd name="T50" fmla="*/ 1845 w 1060"/>
                <a:gd name="T51" fmla="*/ 545 h 154"/>
                <a:gd name="T52" fmla="*/ 1863 w 1060"/>
                <a:gd name="T53" fmla="*/ 545 h 154"/>
                <a:gd name="T54" fmla="*/ 1992 w 1060"/>
                <a:gd name="T55" fmla="*/ 545 h 154"/>
                <a:gd name="T56" fmla="*/ 2010 w 1060"/>
                <a:gd name="T57" fmla="*/ 545 h 154"/>
                <a:gd name="T58" fmla="*/ 2028 w 1060"/>
                <a:gd name="T59" fmla="*/ 545 h 154"/>
                <a:gd name="T60" fmla="*/ 2054 w 1060"/>
                <a:gd name="T61" fmla="*/ 545 h 154"/>
                <a:gd name="T62" fmla="*/ 2072 w 1060"/>
                <a:gd name="T63" fmla="*/ 545 h 154"/>
                <a:gd name="T64" fmla="*/ 2090 w 1060"/>
                <a:gd name="T65" fmla="*/ 453 h 154"/>
                <a:gd name="T66" fmla="*/ 2108 w 1060"/>
                <a:gd name="T67" fmla="*/ 471 h 154"/>
                <a:gd name="T68" fmla="*/ 2126 w 1060"/>
                <a:gd name="T69" fmla="*/ 545 h 154"/>
                <a:gd name="T70" fmla="*/ 2144 w 1060"/>
                <a:gd name="T71" fmla="*/ 545 h 154"/>
                <a:gd name="T72" fmla="*/ 2616 w 1060"/>
                <a:gd name="T73" fmla="*/ 545 h 154"/>
                <a:gd name="T74" fmla="*/ 2634 w 1060"/>
                <a:gd name="T75" fmla="*/ 545 h 154"/>
                <a:gd name="T76" fmla="*/ 2652 w 1060"/>
                <a:gd name="T77" fmla="*/ 492 h 154"/>
                <a:gd name="T78" fmla="*/ 2673 w 1060"/>
                <a:gd name="T79" fmla="*/ 545 h 154"/>
                <a:gd name="T80" fmla="*/ 2691 w 1060"/>
                <a:gd name="T81" fmla="*/ 545 h 154"/>
                <a:gd name="T82" fmla="*/ 2875 w 1060"/>
                <a:gd name="T83" fmla="*/ 545 h 154"/>
                <a:gd name="T84" fmla="*/ 2893 w 1060"/>
                <a:gd name="T85" fmla="*/ 545 h 154"/>
                <a:gd name="T86" fmla="*/ 2911 w 1060"/>
                <a:gd name="T87" fmla="*/ 545 h 154"/>
                <a:gd name="T88" fmla="*/ 3149 w 1060"/>
                <a:gd name="T89" fmla="*/ 545 h 154"/>
                <a:gd name="T90" fmla="*/ 3167 w 1060"/>
                <a:gd name="T91" fmla="*/ 545 h 154"/>
                <a:gd name="T92" fmla="*/ 3185 w 1060"/>
                <a:gd name="T93" fmla="*/ 545 h 154"/>
                <a:gd name="T94" fmla="*/ 3203 w 1060"/>
                <a:gd name="T95" fmla="*/ 534 h 154"/>
                <a:gd name="T96" fmla="*/ 3221 w 1060"/>
                <a:gd name="T97" fmla="*/ 541 h 154"/>
                <a:gd name="T98" fmla="*/ 3243 w 1060"/>
                <a:gd name="T99" fmla="*/ 545 h 154"/>
                <a:gd name="T100" fmla="*/ 3707 w 1060"/>
                <a:gd name="T101" fmla="*/ 545 h 154"/>
                <a:gd name="T102" fmla="*/ 3729 w 1060"/>
                <a:gd name="T103" fmla="*/ 545 h 154"/>
                <a:gd name="T104" fmla="*/ 3747 w 1060"/>
                <a:gd name="T105" fmla="*/ 545 h 154"/>
                <a:gd name="T106" fmla="*/ 3765 w 1060"/>
                <a:gd name="T107" fmla="*/ 545 h 154"/>
                <a:gd name="T108" fmla="*/ 3783 w 1060"/>
                <a:gd name="T109" fmla="*/ 545 h 154"/>
                <a:gd name="T110" fmla="*/ 3801 w 1060"/>
                <a:gd name="T111" fmla="*/ 545 h 154"/>
                <a:gd name="T112" fmla="*/ 3819 w 1060"/>
                <a:gd name="T113" fmla="*/ 545 h 1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0"/>
                <a:gd name="T172" fmla="*/ 0 h 154"/>
                <a:gd name="T173" fmla="*/ 1060 w 1060"/>
                <a:gd name="T174" fmla="*/ 154 h 1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0" h="154">
                  <a:moveTo>
                    <a:pt x="0" y="154"/>
                  </a:moveTo>
                  <a:lnTo>
                    <a:pt x="113" y="154"/>
                  </a:lnTo>
                  <a:lnTo>
                    <a:pt x="114" y="154"/>
                  </a:lnTo>
                  <a:lnTo>
                    <a:pt x="115" y="154"/>
                  </a:lnTo>
                  <a:lnTo>
                    <a:pt x="116" y="154"/>
                  </a:lnTo>
                  <a:lnTo>
                    <a:pt x="118" y="154"/>
                  </a:lnTo>
                  <a:lnTo>
                    <a:pt x="119" y="154"/>
                  </a:lnTo>
                  <a:lnTo>
                    <a:pt x="120" y="154"/>
                  </a:lnTo>
                  <a:lnTo>
                    <a:pt x="122" y="154"/>
                  </a:lnTo>
                  <a:lnTo>
                    <a:pt x="123" y="154"/>
                  </a:lnTo>
                  <a:lnTo>
                    <a:pt x="124" y="154"/>
                  </a:lnTo>
                  <a:lnTo>
                    <a:pt x="125" y="154"/>
                  </a:lnTo>
                  <a:lnTo>
                    <a:pt x="127" y="154"/>
                  </a:lnTo>
                  <a:lnTo>
                    <a:pt x="128" y="154"/>
                  </a:lnTo>
                  <a:lnTo>
                    <a:pt x="189" y="154"/>
                  </a:lnTo>
                  <a:lnTo>
                    <a:pt x="191" y="154"/>
                  </a:lnTo>
                  <a:lnTo>
                    <a:pt x="192" y="154"/>
                  </a:lnTo>
                  <a:lnTo>
                    <a:pt x="193" y="154"/>
                  </a:lnTo>
                  <a:lnTo>
                    <a:pt x="194" y="154"/>
                  </a:lnTo>
                  <a:lnTo>
                    <a:pt x="196" y="154"/>
                  </a:lnTo>
                  <a:lnTo>
                    <a:pt x="197" y="153"/>
                  </a:lnTo>
                  <a:lnTo>
                    <a:pt x="198" y="152"/>
                  </a:lnTo>
                  <a:lnTo>
                    <a:pt x="200" y="152"/>
                  </a:lnTo>
                  <a:lnTo>
                    <a:pt x="201" y="152"/>
                  </a:lnTo>
                  <a:lnTo>
                    <a:pt x="202" y="153"/>
                  </a:lnTo>
                  <a:lnTo>
                    <a:pt x="203" y="154"/>
                  </a:lnTo>
                  <a:lnTo>
                    <a:pt x="205" y="154"/>
                  </a:lnTo>
                  <a:lnTo>
                    <a:pt x="206" y="154"/>
                  </a:lnTo>
                  <a:lnTo>
                    <a:pt x="207" y="154"/>
                  </a:lnTo>
                  <a:lnTo>
                    <a:pt x="209" y="154"/>
                  </a:lnTo>
                  <a:lnTo>
                    <a:pt x="210" y="154"/>
                  </a:lnTo>
                  <a:lnTo>
                    <a:pt x="242" y="154"/>
                  </a:lnTo>
                  <a:lnTo>
                    <a:pt x="243" y="154"/>
                  </a:lnTo>
                  <a:lnTo>
                    <a:pt x="244" y="154"/>
                  </a:lnTo>
                  <a:lnTo>
                    <a:pt x="246" y="154"/>
                  </a:lnTo>
                  <a:lnTo>
                    <a:pt x="247" y="154"/>
                  </a:lnTo>
                  <a:lnTo>
                    <a:pt x="248" y="154"/>
                  </a:lnTo>
                  <a:lnTo>
                    <a:pt x="249" y="154"/>
                  </a:lnTo>
                  <a:lnTo>
                    <a:pt x="251" y="154"/>
                  </a:lnTo>
                  <a:lnTo>
                    <a:pt x="252" y="154"/>
                  </a:lnTo>
                  <a:lnTo>
                    <a:pt x="253" y="154"/>
                  </a:lnTo>
                  <a:lnTo>
                    <a:pt x="255" y="154"/>
                  </a:lnTo>
                  <a:lnTo>
                    <a:pt x="256" y="154"/>
                  </a:lnTo>
                  <a:lnTo>
                    <a:pt x="257" y="154"/>
                  </a:lnTo>
                  <a:lnTo>
                    <a:pt x="261" y="154"/>
                  </a:lnTo>
                  <a:lnTo>
                    <a:pt x="262" y="154"/>
                  </a:lnTo>
                  <a:lnTo>
                    <a:pt x="264" y="154"/>
                  </a:lnTo>
                  <a:lnTo>
                    <a:pt x="265" y="154"/>
                  </a:lnTo>
                  <a:lnTo>
                    <a:pt x="266" y="154"/>
                  </a:lnTo>
                  <a:lnTo>
                    <a:pt x="267" y="154"/>
                  </a:lnTo>
                  <a:lnTo>
                    <a:pt x="269" y="153"/>
                  </a:lnTo>
                  <a:lnTo>
                    <a:pt x="270" y="133"/>
                  </a:lnTo>
                  <a:lnTo>
                    <a:pt x="271" y="88"/>
                  </a:lnTo>
                  <a:lnTo>
                    <a:pt x="273" y="31"/>
                  </a:lnTo>
                  <a:lnTo>
                    <a:pt x="274" y="0"/>
                  </a:lnTo>
                  <a:lnTo>
                    <a:pt x="275" y="18"/>
                  </a:lnTo>
                  <a:lnTo>
                    <a:pt x="276" y="72"/>
                  </a:lnTo>
                  <a:lnTo>
                    <a:pt x="278" y="124"/>
                  </a:lnTo>
                  <a:lnTo>
                    <a:pt x="279" y="151"/>
                  </a:lnTo>
                  <a:lnTo>
                    <a:pt x="280" y="153"/>
                  </a:lnTo>
                  <a:lnTo>
                    <a:pt x="281" y="153"/>
                  </a:lnTo>
                  <a:lnTo>
                    <a:pt x="283" y="154"/>
                  </a:lnTo>
                  <a:lnTo>
                    <a:pt x="284" y="154"/>
                  </a:lnTo>
                  <a:lnTo>
                    <a:pt x="285" y="154"/>
                  </a:lnTo>
                  <a:lnTo>
                    <a:pt x="287" y="154"/>
                  </a:lnTo>
                  <a:lnTo>
                    <a:pt x="288" y="154"/>
                  </a:lnTo>
                  <a:lnTo>
                    <a:pt x="289" y="154"/>
                  </a:lnTo>
                  <a:lnTo>
                    <a:pt x="411" y="154"/>
                  </a:lnTo>
                  <a:lnTo>
                    <a:pt x="412" y="154"/>
                  </a:lnTo>
                  <a:lnTo>
                    <a:pt x="413" y="154"/>
                  </a:lnTo>
                  <a:lnTo>
                    <a:pt x="415" y="154"/>
                  </a:lnTo>
                  <a:lnTo>
                    <a:pt x="416" y="154"/>
                  </a:lnTo>
                  <a:lnTo>
                    <a:pt x="417" y="154"/>
                  </a:lnTo>
                  <a:lnTo>
                    <a:pt x="418" y="154"/>
                  </a:lnTo>
                  <a:lnTo>
                    <a:pt x="420" y="154"/>
                  </a:lnTo>
                  <a:lnTo>
                    <a:pt x="421" y="154"/>
                  </a:lnTo>
                  <a:lnTo>
                    <a:pt x="422" y="153"/>
                  </a:lnTo>
                  <a:lnTo>
                    <a:pt x="424" y="149"/>
                  </a:lnTo>
                  <a:lnTo>
                    <a:pt x="425" y="123"/>
                  </a:lnTo>
                  <a:lnTo>
                    <a:pt x="426" y="82"/>
                  </a:lnTo>
                  <a:lnTo>
                    <a:pt x="427" y="47"/>
                  </a:lnTo>
                  <a:lnTo>
                    <a:pt x="429" y="43"/>
                  </a:lnTo>
                  <a:lnTo>
                    <a:pt x="430" y="73"/>
                  </a:lnTo>
                  <a:lnTo>
                    <a:pt x="431" y="115"/>
                  </a:lnTo>
                  <a:lnTo>
                    <a:pt x="433" y="145"/>
                  </a:lnTo>
                  <a:lnTo>
                    <a:pt x="434" y="154"/>
                  </a:lnTo>
                  <a:lnTo>
                    <a:pt x="435" y="154"/>
                  </a:lnTo>
                  <a:lnTo>
                    <a:pt x="436" y="154"/>
                  </a:lnTo>
                  <a:lnTo>
                    <a:pt x="438" y="154"/>
                  </a:lnTo>
                  <a:lnTo>
                    <a:pt x="439" y="154"/>
                  </a:lnTo>
                  <a:lnTo>
                    <a:pt x="440" y="154"/>
                  </a:lnTo>
                  <a:lnTo>
                    <a:pt x="442" y="154"/>
                  </a:lnTo>
                  <a:lnTo>
                    <a:pt x="443" y="154"/>
                  </a:lnTo>
                  <a:lnTo>
                    <a:pt x="499" y="154"/>
                  </a:lnTo>
                  <a:lnTo>
                    <a:pt x="500" y="154"/>
                  </a:lnTo>
                  <a:lnTo>
                    <a:pt x="502" y="154"/>
                  </a:lnTo>
                  <a:lnTo>
                    <a:pt x="503" y="154"/>
                  </a:lnTo>
                  <a:lnTo>
                    <a:pt x="504" y="154"/>
                  </a:lnTo>
                  <a:lnTo>
                    <a:pt x="506" y="154"/>
                  </a:lnTo>
                  <a:lnTo>
                    <a:pt x="507" y="154"/>
                  </a:lnTo>
                  <a:lnTo>
                    <a:pt x="508" y="154"/>
                  </a:lnTo>
                  <a:lnTo>
                    <a:pt x="509" y="154"/>
                  </a:lnTo>
                  <a:lnTo>
                    <a:pt x="511" y="154"/>
                  </a:lnTo>
                  <a:lnTo>
                    <a:pt x="512" y="154"/>
                  </a:lnTo>
                  <a:lnTo>
                    <a:pt x="513" y="154"/>
                  </a:lnTo>
                  <a:lnTo>
                    <a:pt x="515" y="154"/>
                  </a:lnTo>
                  <a:lnTo>
                    <a:pt x="516" y="154"/>
                  </a:lnTo>
                  <a:lnTo>
                    <a:pt x="517" y="154"/>
                  </a:lnTo>
                  <a:lnTo>
                    <a:pt x="549" y="154"/>
                  </a:lnTo>
                  <a:lnTo>
                    <a:pt x="550" y="154"/>
                  </a:lnTo>
                  <a:lnTo>
                    <a:pt x="552" y="154"/>
                  </a:lnTo>
                  <a:lnTo>
                    <a:pt x="553" y="154"/>
                  </a:lnTo>
                  <a:lnTo>
                    <a:pt x="554" y="154"/>
                  </a:lnTo>
                  <a:lnTo>
                    <a:pt x="556" y="154"/>
                  </a:lnTo>
                  <a:lnTo>
                    <a:pt x="557" y="154"/>
                  </a:lnTo>
                  <a:lnTo>
                    <a:pt x="558" y="154"/>
                  </a:lnTo>
                  <a:lnTo>
                    <a:pt x="559" y="154"/>
                  </a:lnTo>
                  <a:lnTo>
                    <a:pt x="561" y="154"/>
                  </a:lnTo>
                  <a:lnTo>
                    <a:pt x="562" y="154"/>
                  </a:lnTo>
                  <a:lnTo>
                    <a:pt x="563" y="154"/>
                  </a:lnTo>
                  <a:lnTo>
                    <a:pt x="565" y="154"/>
                  </a:lnTo>
                  <a:lnTo>
                    <a:pt x="566" y="154"/>
                  </a:lnTo>
                  <a:lnTo>
                    <a:pt x="567" y="154"/>
                  </a:lnTo>
                  <a:lnTo>
                    <a:pt x="570" y="154"/>
                  </a:lnTo>
                  <a:lnTo>
                    <a:pt x="571" y="154"/>
                  </a:lnTo>
                  <a:lnTo>
                    <a:pt x="572" y="154"/>
                  </a:lnTo>
                  <a:lnTo>
                    <a:pt x="574" y="154"/>
                  </a:lnTo>
                  <a:lnTo>
                    <a:pt x="575" y="154"/>
                  </a:lnTo>
                  <a:lnTo>
                    <a:pt x="576" y="154"/>
                  </a:lnTo>
                  <a:lnTo>
                    <a:pt x="577" y="153"/>
                  </a:lnTo>
                  <a:lnTo>
                    <a:pt x="579" y="145"/>
                  </a:lnTo>
                  <a:lnTo>
                    <a:pt x="580" y="128"/>
                  </a:lnTo>
                  <a:lnTo>
                    <a:pt x="581" y="111"/>
                  </a:lnTo>
                  <a:lnTo>
                    <a:pt x="583" y="105"/>
                  </a:lnTo>
                  <a:lnTo>
                    <a:pt x="584" y="115"/>
                  </a:lnTo>
                  <a:lnTo>
                    <a:pt x="585" y="133"/>
                  </a:lnTo>
                  <a:lnTo>
                    <a:pt x="586" y="148"/>
                  </a:lnTo>
                  <a:lnTo>
                    <a:pt x="588" y="154"/>
                  </a:lnTo>
                  <a:lnTo>
                    <a:pt x="589" y="154"/>
                  </a:lnTo>
                  <a:lnTo>
                    <a:pt x="590" y="154"/>
                  </a:lnTo>
                  <a:lnTo>
                    <a:pt x="591" y="154"/>
                  </a:lnTo>
                  <a:lnTo>
                    <a:pt x="593" y="154"/>
                  </a:lnTo>
                  <a:lnTo>
                    <a:pt x="594" y="154"/>
                  </a:lnTo>
                  <a:lnTo>
                    <a:pt x="595" y="154"/>
                  </a:lnTo>
                  <a:lnTo>
                    <a:pt x="597" y="154"/>
                  </a:lnTo>
                  <a:lnTo>
                    <a:pt x="598" y="154"/>
                  </a:lnTo>
                  <a:lnTo>
                    <a:pt x="599" y="154"/>
                  </a:lnTo>
                  <a:lnTo>
                    <a:pt x="726" y="154"/>
                  </a:lnTo>
                  <a:lnTo>
                    <a:pt x="727" y="154"/>
                  </a:lnTo>
                  <a:lnTo>
                    <a:pt x="729" y="154"/>
                  </a:lnTo>
                  <a:lnTo>
                    <a:pt x="730" y="154"/>
                  </a:lnTo>
                  <a:lnTo>
                    <a:pt x="731" y="154"/>
                  </a:lnTo>
                  <a:lnTo>
                    <a:pt x="733" y="152"/>
                  </a:lnTo>
                  <a:lnTo>
                    <a:pt x="734" y="147"/>
                  </a:lnTo>
                  <a:lnTo>
                    <a:pt x="735" y="142"/>
                  </a:lnTo>
                  <a:lnTo>
                    <a:pt x="736" y="139"/>
                  </a:lnTo>
                  <a:lnTo>
                    <a:pt x="738" y="141"/>
                  </a:lnTo>
                  <a:lnTo>
                    <a:pt x="739" y="147"/>
                  </a:lnTo>
                  <a:lnTo>
                    <a:pt x="740" y="152"/>
                  </a:lnTo>
                  <a:lnTo>
                    <a:pt x="742" y="154"/>
                  </a:lnTo>
                  <a:lnTo>
                    <a:pt x="743" y="154"/>
                  </a:lnTo>
                  <a:lnTo>
                    <a:pt x="744" y="154"/>
                  </a:lnTo>
                  <a:lnTo>
                    <a:pt x="745" y="154"/>
                  </a:lnTo>
                  <a:lnTo>
                    <a:pt x="747" y="154"/>
                  </a:lnTo>
                  <a:lnTo>
                    <a:pt x="748" y="154"/>
                  </a:lnTo>
                  <a:lnTo>
                    <a:pt x="796" y="154"/>
                  </a:lnTo>
                  <a:lnTo>
                    <a:pt x="797" y="154"/>
                  </a:lnTo>
                  <a:lnTo>
                    <a:pt x="798" y="154"/>
                  </a:lnTo>
                  <a:lnTo>
                    <a:pt x="799" y="154"/>
                  </a:lnTo>
                  <a:lnTo>
                    <a:pt x="801" y="154"/>
                  </a:lnTo>
                  <a:lnTo>
                    <a:pt x="802" y="154"/>
                  </a:lnTo>
                  <a:lnTo>
                    <a:pt x="803" y="154"/>
                  </a:lnTo>
                  <a:lnTo>
                    <a:pt x="804" y="154"/>
                  </a:lnTo>
                  <a:lnTo>
                    <a:pt x="806" y="154"/>
                  </a:lnTo>
                  <a:lnTo>
                    <a:pt x="807" y="154"/>
                  </a:lnTo>
                  <a:lnTo>
                    <a:pt x="808" y="154"/>
                  </a:lnTo>
                  <a:lnTo>
                    <a:pt x="810" y="154"/>
                  </a:lnTo>
                  <a:lnTo>
                    <a:pt x="811" y="154"/>
                  </a:lnTo>
                  <a:lnTo>
                    <a:pt x="873" y="154"/>
                  </a:lnTo>
                  <a:lnTo>
                    <a:pt x="874" y="154"/>
                  </a:lnTo>
                  <a:lnTo>
                    <a:pt x="875" y="154"/>
                  </a:lnTo>
                  <a:lnTo>
                    <a:pt x="876" y="154"/>
                  </a:lnTo>
                  <a:lnTo>
                    <a:pt x="878" y="154"/>
                  </a:lnTo>
                  <a:lnTo>
                    <a:pt x="879" y="154"/>
                  </a:lnTo>
                  <a:lnTo>
                    <a:pt x="880" y="154"/>
                  </a:lnTo>
                  <a:lnTo>
                    <a:pt x="882" y="153"/>
                  </a:lnTo>
                  <a:lnTo>
                    <a:pt x="883" y="153"/>
                  </a:lnTo>
                  <a:lnTo>
                    <a:pt x="884" y="154"/>
                  </a:lnTo>
                  <a:lnTo>
                    <a:pt x="885" y="154"/>
                  </a:lnTo>
                  <a:lnTo>
                    <a:pt x="887" y="153"/>
                  </a:lnTo>
                  <a:lnTo>
                    <a:pt x="888" y="153"/>
                  </a:lnTo>
                  <a:lnTo>
                    <a:pt x="889" y="151"/>
                  </a:lnTo>
                  <a:lnTo>
                    <a:pt x="891" y="151"/>
                  </a:lnTo>
                  <a:lnTo>
                    <a:pt x="892" y="151"/>
                  </a:lnTo>
                  <a:lnTo>
                    <a:pt x="893" y="152"/>
                  </a:lnTo>
                  <a:lnTo>
                    <a:pt x="894" y="153"/>
                  </a:lnTo>
                  <a:lnTo>
                    <a:pt x="896" y="154"/>
                  </a:lnTo>
                  <a:lnTo>
                    <a:pt x="897" y="154"/>
                  </a:lnTo>
                  <a:lnTo>
                    <a:pt x="898" y="154"/>
                  </a:lnTo>
                  <a:lnTo>
                    <a:pt x="900" y="154"/>
                  </a:lnTo>
                  <a:lnTo>
                    <a:pt x="901" y="154"/>
                  </a:lnTo>
                  <a:lnTo>
                    <a:pt x="902" y="154"/>
                  </a:lnTo>
                  <a:lnTo>
                    <a:pt x="1028" y="154"/>
                  </a:lnTo>
                  <a:lnTo>
                    <a:pt x="1029" y="154"/>
                  </a:lnTo>
                  <a:lnTo>
                    <a:pt x="1031" y="154"/>
                  </a:lnTo>
                  <a:lnTo>
                    <a:pt x="1032" y="154"/>
                  </a:lnTo>
                  <a:lnTo>
                    <a:pt x="1033" y="154"/>
                  </a:lnTo>
                  <a:lnTo>
                    <a:pt x="1035" y="154"/>
                  </a:lnTo>
                  <a:lnTo>
                    <a:pt x="1036" y="154"/>
                  </a:lnTo>
                  <a:lnTo>
                    <a:pt x="1037" y="154"/>
                  </a:lnTo>
                  <a:lnTo>
                    <a:pt x="1038" y="154"/>
                  </a:lnTo>
                  <a:lnTo>
                    <a:pt x="1040" y="154"/>
                  </a:lnTo>
                  <a:lnTo>
                    <a:pt x="1041" y="154"/>
                  </a:lnTo>
                  <a:lnTo>
                    <a:pt x="1042" y="154"/>
                  </a:lnTo>
                  <a:lnTo>
                    <a:pt x="1044" y="154"/>
                  </a:lnTo>
                  <a:lnTo>
                    <a:pt x="1045" y="154"/>
                  </a:lnTo>
                  <a:lnTo>
                    <a:pt x="1046" y="154"/>
                  </a:lnTo>
                  <a:lnTo>
                    <a:pt x="1047" y="154"/>
                  </a:lnTo>
                  <a:lnTo>
                    <a:pt x="1049" y="154"/>
                  </a:lnTo>
                  <a:lnTo>
                    <a:pt x="1050" y="154"/>
                  </a:lnTo>
                  <a:lnTo>
                    <a:pt x="1051" y="154"/>
                  </a:lnTo>
                  <a:lnTo>
                    <a:pt x="1053" y="154"/>
                  </a:lnTo>
                  <a:lnTo>
                    <a:pt x="1054" y="154"/>
                  </a:lnTo>
                  <a:lnTo>
                    <a:pt x="1055" y="154"/>
                  </a:lnTo>
                  <a:lnTo>
                    <a:pt x="1056" y="154"/>
                  </a:lnTo>
                  <a:lnTo>
                    <a:pt x="1058" y="154"/>
                  </a:lnTo>
                  <a:lnTo>
                    <a:pt x="1059" y="154"/>
                  </a:lnTo>
                  <a:lnTo>
                    <a:pt x="1060" y="154"/>
                  </a:lnTo>
                </a:path>
              </a:pathLst>
            </a:custGeom>
            <a:noFill/>
            <a:ln w="0">
              <a:solidFill>
                <a:srgbClr val="000000"/>
              </a:solidFill>
              <a:round/>
              <a:headEnd/>
              <a:tailEnd/>
            </a:ln>
          </p:spPr>
          <p:txBody>
            <a:bodyPr/>
            <a:lstStyle/>
            <a:p>
              <a:endParaRPr lang="en-US"/>
            </a:p>
          </p:txBody>
        </p:sp>
        <p:sp>
          <p:nvSpPr>
            <p:cNvPr id="42228" name="Rectangle 250"/>
            <p:cNvSpPr>
              <a:spLocks noChangeArrowheads="1"/>
            </p:cNvSpPr>
            <p:nvPr/>
          </p:nvSpPr>
          <p:spPr bwMode="auto">
            <a:xfrm>
              <a:off x="1657" y="2365"/>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785.8419</a:t>
              </a:r>
              <a:endParaRPr lang="en-US" sz="1000"/>
            </a:p>
          </p:txBody>
        </p:sp>
        <p:sp>
          <p:nvSpPr>
            <p:cNvPr id="42229" name="Rectangle 251"/>
            <p:cNvSpPr>
              <a:spLocks noChangeArrowheads="1"/>
            </p:cNvSpPr>
            <p:nvPr/>
          </p:nvSpPr>
          <p:spPr bwMode="auto">
            <a:xfrm>
              <a:off x="1661" y="2449"/>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R=48101</a:t>
              </a:r>
              <a:endParaRPr lang="en-US" sz="1000"/>
            </a:p>
          </p:txBody>
        </p:sp>
        <p:sp>
          <p:nvSpPr>
            <p:cNvPr id="42230" name="Rectangle 252"/>
            <p:cNvSpPr>
              <a:spLocks noChangeArrowheads="1"/>
            </p:cNvSpPr>
            <p:nvPr/>
          </p:nvSpPr>
          <p:spPr bwMode="auto">
            <a:xfrm>
              <a:off x="2212" y="2418"/>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786.3435</a:t>
              </a:r>
              <a:endParaRPr lang="en-US" sz="1000"/>
            </a:p>
          </p:txBody>
        </p:sp>
        <p:sp>
          <p:nvSpPr>
            <p:cNvPr id="42231" name="Rectangle 253"/>
            <p:cNvSpPr>
              <a:spLocks noChangeArrowheads="1"/>
            </p:cNvSpPr>
            <p:nvPr/>
          </p:nvSpPr>
          <p:spPr bwMode="auto">
            <a:xfrm>
              <a:off x="2216" y="2511"/>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R=47700</a:t>
              </a:r>
              <a:endParaRPr lang="en-US" sz="1000"/>
            </a:p>
          </p:txBody>
        </p:sp>
        <p:sp>
          <p:nvSpPr>
            <p:cNvPr id="42232" name="Rectangle 254"/>
            <p:cNvSpPr>
              <a:spLocks noChangeArrowheads="1"/>
            </p:cNvSpPr>
            <p:nvPr/>
          </p:nvSpPr>
          <p:spPr bwMode="auto">
            <a:xfrm>
              <a:off x="2767" y="2638"/>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786.8446</a:t>
              </a:r>
              <a:endParaRPr lang="en-US" sz="1000"/>
            </a:p>
          </p:txBody>
        </p:sp>
        <p:sp>
          <p:nvSpPr>
            <p:cNvPr id="42233" name="Rectangle 255"/>
            <p:cNvSpPr>
              <a:spLocks noChangeArrowheads="1"/>
            </p:cNvSpPr>
            <p:nvPr/>
          </p:nvSpPr>
          <p:spPr bwMode="auto">
            <a:xfrm>
              <a:off x="2771" y="2730"/>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R=48200</a:t>
              </a:r>
              <a:endParaRPr lang="en-US" sz="1000"/>
            </a:p>
          </p:txBody>
        </p:sp>
        <p:sp>
          <p:nvSpPr>
            <p:cNvPr id="42234" name="Rectangle 256"/>
            <p:cNvSpPr>
              <a:spLocks noChangeArrowheads="1"/>
            </p:cNvSpPr>
            <p:nvPr/>
          </p:nvSpPr>
          <p:spPr bwMode="auto">
            <a:xfrm>
              <a:off x="3322" y="2758"/>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787.3458</a:t>
              </a:r>
              <a:endParaRPr lang="en-US" sz="1000"/>
            </a:p>
          </p:txBody>
        </p:sp>
        <p:sp>
          <p:nvSpPr>
            <p:cNvPr id="42235" name="Rectangle 257"/>
            <p:cNvSpPr>
              <a:spLocks noChangeArrowheads="1"/>
            </p:cNvSpPr>
            <p:nvPr/>
          </p:nvSpPr>
          <p:spPr bwMode="auto">
            <a:xfrm>
              <a:off x="3326" y="2842"/>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R=47500</a:t>
              </a:r>
              <a:endParaRPr lang="en-US" sz="1000"/>
            </a:p>
          </p:txBody>
        </p:sp>
        <p:sp>
          <p:nvSpPr>
            <p:cNvPr id="42236" name="Rectangle 258"/>
            <p:cNvSpPr>
              <a:spLocks noChangeArrowheads="1"/>
            </p:cNvSpPr>
            <p:nvPr/>
          </p:nvSpPr>
          <p:spPr bwMode="auto">
            <a:xfrm>
              <a:off x="3880" y="2773"/>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787.8477</a:t>
              </a:r>
              <a:endParaRPr lang="en-US" sz="1000"/>
            </a:p>
          </p:txBody>
        </p:sp>
        <p:sp>
          <p:nvSpPr>
            <p:cNvPr id="42237" name="Rectangle 259"/>
            <p:cNvSpPr>
              <a:spLocks noChangeArrowheads="1"/>
            </p:cNvSpPr>
            <p:nvPr/>
          </p:nvSpPr>
          <p:spPr bwMode="auto">
            <a:xfrm>
              <a:off x="3884" y="2857"/>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R=42000</a:t>
              </a:r>
              <a:endParaRPr lang="en-US" sz="1000"/>
            </a:p>
          </p:txBody>
        </p:sp>
        <p:sp>
          <p:nvSpPr>
            <p:cNvPr id="42238" name="Rectangle 260"/>
            <p:cNvSpPr>
              <a:spLocks noChangeArrowheads="1"/>
            </p:cNvSpPr>
            <p:nvPr/>
          </p:nvSpPr>
          <p:spPr bwMode="auto">
            <a:xfrm>
              <a:off x="1342" y="2804"/>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785.5994</a:t>
              </a:r>
              <a:endParaRPr lang="en-US" sz="1000"/>
            </a:p>
          </p:txBody>
        </p:sp>
        <p:sp>
          <p:nvSpPr>
            <p:cNvPr id="42239" name="Rectangle 261"/>
            <p:cNvSpPr>
              <a:spLocks noChangeArrowheads="1"/>
            </p:cNvSpPr>
            <p:nvPr/>
          </p:nvSpPr>
          <p:spPr bwMode="auto">
            <a:xfrm>
              <a:off x="1346" y="2888"/>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R=47100</a:t>
              </a:r>
              <a:endParaRPr lang="en-US" sz="1000"/>
            </a:p>
          </p:txBody>
        </p:sp>
        <p:sp>
          <p:nvSpPr>
            <p:cNvPr id="42240" name="Freeform 262"/>
            <p:cNvSpPr>
              <a:spLocks/>
            </p:cNvSpPr>
            <p:nvPr/>
          </p:nvSpPr>
          <p:spPr bwMode="auto">
            <a:xfrm>
              <a:off x="789" y="3133"/>
              <a:ext cx="3819" cy="545"/>
            </a:xfrm>
            <a:custGeom>
              <a:avLst/>
              <a:gdLst>
                <a:gd name="T0" fmla="*/ 101 w 1060"/>
                <a:gd name="T1" fmla="*/ 545 h 154"/>
                <a:gd name="T2" fmla="*/ 119 w 1060"/>
                <a:gd name="T3" fmla="*/ 545 h 154"/>
                <a:gd name="T4" fmla="*/ 418 w 1060"/>
                <a:gd name="T5" fmla="*/ 545 h 154"/>
                <a:gd name="T6" fmla="*/ 436 w 1060"/>
                <a:gd name="T7" fmla="*/ 545 h 154"/>
                <a:gd name="T8" fmla="*/ 623 w 1060"/>
                <a:gd name="T9" fmla="*/ 545 h 154"/>
                <a:gd name="T10" fmla="*/ 641 w 1060"/>
                <a:gd name="T11" fmla="*/ 545 h 154"/>
                <a:gd name="T12" fmla="*/ 710 w 1060"/>
                <a:gd name="T13" fmla="*/ 545 h 154"/>
                <a:gd name="T14" fmla="*/ 724 w 1060"/>
                <a:gd name="T15" fmla="*/ 545 h 154"/>
                <a:gd name="T16" fmla="*/ 937 w 1060"/>
                <a:gd name="T17" fmla="*/ 545 h 154"/>
                <a:gd name="T18" fmla="*/ 951 w 1060"/>
                <a:gd name="T19" fmla="*/ 545 h 154"/>
                <a:gd name="T20" fmla="*/ 969 w 1060"/>
                <a:gd name="T21" fmla="*/ 545 h 154"/>
                <a:gd name="T22" fmla="*/ 984 w 1060"/>
                <a:gd name="T23" fmla="*/ 88 h 154"/>
                <a:gd name="T24" fmla="*/ 1002 w 1060"/>
                <a:gd name="T25" fmla="*/ 545 h 154"/>
                <a:gd name="T26" fmla="*/ 1016 w 1060"/>
                <a:gd name="T27" fmla="*/ 545 h 154"/>
                <a:gd name="T28" fmla="*/ 1175 w 1060"/>
                <a:gd name="T29" fmla="*/ 545 h 154"/>
                <a:gd name="T30" fmla="*/ 1193 w 1060"/>
                <a:gd name="T31" fmla="*/ 545 h 154"/>
                <a:gd name="T32" fmla="*/ 1329 w 1060"/>
                <a:gd name="T33" fmla="*/ 545 h 154"/>
                <a:gd name="T34" fmla="*/ 1344 w 1060"/>
                <a:gd name="T35" fmla="*/ 545 h 154"/>
                <a:gd name="T36" fmla="*/ 1430 w 1060"/>
                <a:gd name="T37" fmla="*/ 545 h 154"/>
                <a:gd name="T38" fmla="*/ 1445 w 1060"/>
                <a:gd name="T39" fmla="*/ 545 h 154"/>
                <a:gd name="T40" fmla="*/ 1506 w 1060"/>
                <a:gd name="T41" fmla="*/ 545 h 154"/>
                <a:gd name="T42" fmla="*/ 1524 w 1060"/>
                <a:gd name="T43" fmla="*/ 545 h 154"/>
                <a:gd name="T44" fmla="*/ 1538 w 1060"/>
                <a:gd name="T45" fmla="*/ 159 h 154"/>
                <a:gd name="T46" fmla="*/ 1556 w 1060"/>
                <a:gd name="T47" fmla="*/ 545 h 154"/>
                <a:gd name="T48" fmla="*/ 1571 w 1060"/>
                <a:gd name="T49" fmla="*/ 545 h 154"/>
                <a:gd name="T50" fmla="*/ 1589 w 1060"/>
                <a:gd name="T51" fmla="*/ 545 h 154"/>
                <a:gd name="T52" fmla="*/ 1603 w 1060"/>
                <a:gd name="T53" fmla="*/ 545 h 154"/>
                <a:gd name="T54" fmla="*/ 1621 w 1060"/>
                <a:gd name="T55" fmla="*/ 545 h 154"/>
                <a:gd name="T56" fmla="*/ 1816 w 1060"/>
                <a:gd name="T57" fmla="*/ 545 h 154"/>
                <a:gd name="T58" fmla="*/ 1834 w 1060"/>
                <a:gd name="T59" fmla="*/ 545 h 154"/>
                <a:gd name="T60" fmla="*/ 2072 w 1060"/>
                <a:gd name="T61" fmla="*/ 545 h 154"/>
                <a:gd name="T62" fmla="*/ 2086 w 1060"/>
                <a:gd name="T63" fmla="*/ 545 h 154"/>
                <a:gd name="T64" fmla="*/ 2100 w 1060"/>
                <a:gd name="T65" fmla="*/ 403 h 154"/>
                <a:gd name="T66" fmla="*/ 2118 w 1060"/>
                <a:gd name="T67" fmla="*/ 545 h 154"/>
                <a:gd name="T68" fmla="*/ 2396 w 1060"/>
                <a:gd name="T69" fmla="*/ 545 h 154"/>
                <a:gd name="T70" fmla="*/ 2414 w 1060"/>
                <a:gd name="T71" fmla="*/ 545 h 154"/>
                <a:gd name="T72" fmla="*/ 2486 w 1060"/>
                <a:gd name="T73" fmla="*/ 545 h 154"/>
                <a:gd name="T74" fmla="*/ 2500 w 1060"/>
                <a:gd name="T75" fmla="*/ 545 h 154"/>
                <a:gd name="T76" fmla="*/ 2634 w 1060"/>
                <a:gd name="T77" fmla="*/ 545 h 154"/>
                <a:gd name="T78" fmla="*/ 2652 w 1060"/>
                <a:gd name="T79" fmla="*/ 503 h 154"/>
                <a:gd name="T80" fmla="*/ 2666 w 1060"/>
                <a:gd name="T81" fmla="*/ 545 h 154"/>
                <a:gd name="T82" fmla="*/ 2684 w 1060"/>
                <a:gd name="T83" fmla="*/ 545 h 154"/>
                <a:gd name="T84" fmla="*/ 2699 w 1060"/>
                <a:gd name="T85" fmla="*/ 545 h 154"/>
                <a:gd name="T86" fmla="*/ 2889 w 1060"/>
                <a:gd name="T87" fmla="*/ 545 h 154"/>
                <a:gd name="T88" fmla="*/ 2904 w 1060"/>
                <a:gd name="T89" fmla="*/ 545 h 154"/>
                <a:gd name="T90" fmla="*/ 2929 w 1060"/>
                <a:gd name="T91" fmla="*/ 545 h 154"/>
                <a:gd name="T92" fmla="*/ 2944 w 1060"/>
                <a:gd name="T93" fmla="*/ 545 h 154"/>
                <a:gd name="T94" fmla="*/ 3048 w 1060"/>
                <a:gd name="T95" fmla="*/ 545 h 154"/>
                <a:gd name="T96" fmla="*/ 3066 w 1060"/>
                <a:gd name="T97" fmla="*/ 545 h 154"/>
                <a:gd name="T98" fmla="*/ 3170 w 1060"/>
                <a:gd name="T99" fmla="*/ 545 h 154"/>
                <a:gd name="T100" fmla="*/ 3185 w 1060"/>
                <a:gd name="T101" fmla="*/ 545 h 154"/>
                <a:gd name="T102" fmla="*/ 3203 w 1060"/>
                <a:gd name="T103" fmla="*/ 545 h 154"/>
                <a:gd name="T104" fmla="*/ 3217 w 1060"/>
                <a:gd name="T105" fmla="*/ 545 h 154"/>
                <a:gd name="T106" fmla="*/ 3722 w 1060"/>
                <a:gd name="T107" fmla="*/ 545 h 154"/>
                <a:gd name="T108" fmla="*/ 3736 w 1060"/>
                <a:gd name="T109" fmla="*/ 545 h 154"/>
                <a:gd name="T110" fmla="*/ 3754 w 1060"/>
                <a:gd name="T111" fmla="*/ 545 h 154"/>
                <a:gd name="T112" fmla="*/ 3769 w 1060"/>
                <a:gd name="T113" fmla="*/ 545 h 154"/>
                <a:gd name="T114" fmla="*/ 3819 w 1060"/>
                <a:gd name="T115" fmla="*/ 545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0"/>
                <a:gd name="T175" fmla="*/ 0 h 154"/>
                <a:gd name="T176" fmla="*/ 1060 w 1060"/>
                <a:gd name="T177" fmla="*/ 154 h 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0" h="154">
                  <a:moveTo>
                    <a:pt x="0" y="154"/>
                  </a:moveTo>
                  <a:lnTo>
                    <a:pt x="25" y="154"/>
                  </a:lnTo>
                  <a:lnTo>
                    <a:pt x="26" y="154"/>
                  </a:lnTo>
                  <a:lnTo>
                    <a:pt x="27" y="154"/>
                  </a:lnTo>
                  <a:lnTo>
                    <a:pt x="28" y="154"/>
                  </a:lnTo>
                  <a:lnTo>
                    <a:pt x="29" y="154"/>
                  </a:lnTo>
                  <a:lnTo>
                    <a:pt x="30" y="154"/>
                  </a:lnTo>
                  <a:lnTo>
                    <a:pt x="31" y="154"/>
                  </a:lnTo>
                  <a:lnTo>
                    <a:pt x="32" y="154"/>
                  </a:lnTo>
                  <a:lnTo>
                    <a:pt x="33" y="154"/>
                  </a:lnTo>
                  <a:lnTo>
                    <a:pt x="34" y="154"/>
                  </a:lnTo>
                  <a:lnTo>
                    <a:pt x="35" y="154"/>
                  </a:lnTo>
                  <a:lnTo>
                    <a:pt x="115" y="154"/>
                  </a:lnTo>
                  <a:lnTo>
                    <a:pt x="116" y="154"/>
                  </a:lnTo>
                  <a:lnTo>
                    <a:pt x="117" y="154"/>
                  </a:lnTo>
                  <a:lnTo>
                    <a:pt x="118" y="154"/>
                  </a:lnTo>
                  <a:lnTo>
                    <a:pt x="119" y="154"/>
                  </a:lnTo>
                  <a:lnTo>
                    <a:pt x="120" y="154"/>
                  </a:lnTo>
                  <a:lnTo>
                    <a:pt x="121" y="154"/>
                  </a:lnTo>
                  <a:lnTo>
                    <a:pt x="122" y="154"/>
                  </a:lnTo>
                  <a:lnTo>
                    <a:pt x="123" y="154"/>
                  </a:lnTo>
                  <a:lnTo>
                    <a:pt x="171" y="154"/>
                  </a:lnTo>
                  <a:lnTo>
                    <a:pt x="172" y="154"/>
                  </a:lnTo>
                  <a:lnTo>
                    <a:pt x="173" y="154"/>
                  </a:lnTo>
                  <a:lnTo>
                    <a:pt x="174" y="154"/>
                  </a:lnTo>
                  <a:lnTo>
                    <a:pt x="175" y="154"/>
                  </a:lnTo>
                  <a:lnTo>
                    <a:pt x="176" y="154"/>
                  </a:lnTo>
                  <a:lnTo>
                    <a:pt x="177" y="154"/>
                  </a:lnTo>
                  <a:lnTo>
                    <a:pt x="178" y="154"/>
                  </a:lnTo>
                  <a:lnTo>
                    <a:pt x="179" y="154"/>
                  </a:lnTo>
                  <a:lnTo>
                    <a:pt x="194" y="154"/>
                  </a:lnTo>
                  <a:lnTo>
                    <a:pt x="195" y="154"/>
                  </a:lnTo>
                  <a:lnTo>
                    <a:pt x="196" y="154"/>
                  </a:lnTo>
                  <a:lnTo>
                    <a:pt x="197" y="154"/>
                  </a:lnTo>
                  <a:lnTo>
                    <a:pt x="198" y="154"/>
                  </a:lnTo>
                  <a:lnTo>
                    <a:pt x="198" y="153"/>
                  </a:lnTo>
                  <a:lnTo>
                    <a:pt x="199" y="152"/>
                  </a:lnTo>
                  <a:lnTo>
                    <a:pt x="200" y="152"/>
                  </a:lnTo>
                  <a:lnTo>
                    <a:pt x="200" y="153"/>
                  </a:lnTo>
                  <a:lnTo>
                    <a:pt x="201" y="154"/>
                  </a:lnTo>
                  <a:lnTo>
                    <a:pt x="202" y="154"/>
                  </a:lnTo>
                  <a:lnTo>
                    <a:pt x="203" y="154"/>
                  </a:lnTo>
                  <a:lnTo>
                    <a:pt x="204" y="154"/>
                  </a:lnTo>
                  <a:lnTo>
                    <a:pt x="205" y="154"/>
                  </a:lnTo>
                  <a:lnTo>
                    <a:pt x="260" y="154"/>
                  </a:lnTo>
                  <a:lnTo>
                    <a:pt x="261" y="154"/>
                  </a:lnTo>
                  <a:lnTo>
                    <a:pt x="262" y="154"/>
                  </a:lnTo>
                  <a:lnTo>
                    <a:pt x="263" y="154"/>
                  </a:lnTo>
                  <a:lnTo>
                    <a:pt x="264" y="154"/>
                  </a:lnTo>
                  <a:lnTo>
                    <a:pt x="265" y="154"/>
                  </a:lnTo>
                  <a:lnTo>
                    <a:pt x="266" y="154"/>
                  </a:lnTo>
                  <a:lnTo>
                    <a:pt x="267" y="154"/>
                  </a:lnTo>
                  <a:lnTo>
                    <a:pt x="268" y="154"/>
                  </a:lnTo>
                  <a:lnTo>
                    <a:pt x="269" y="154"/>
                  </a:lnTo>
                  <a:lnTo>
                    <a:pt x="270" y="154"/>
                  </a:lnTo>
                  <a:lnTo>
                    <a:pt x="271" y="154"/>
                  </a:lnTo>
                  <a:lnTo>
                    <a:pt x="271" y="150"/>
                  </a:lnTo>
                  <a:lnTo>
                    <a:pt x="272" y="128"/>
                  </a:lnTo>
                  <a:lnTo>
                    <a:pt x="273" y="79"/>
                  </a:lnTo>
                  <a:lnTo>
                    <a:pt x="273" y="25"/>
                  </a:lnTo>
                  <a:lnTo>
                    <a:pt x="274" y="0"/>
                  </a:lnTo>
                  <a:lnTo>
                    <a:pt x="274" y="24"/>
                  </a:lnTo>
                  <a:lnTo>
                    <a:pt x="275" y="77"/>
                  </a:lnTo>
                  <a:lnTo>
                    <a:pt x="276" y="124"/>
                  </a:lnTo>
                  <a:lnTo>
                    <a:pt x="276" y="146"/>
                  </a:lnTo>
                  <a:lnTo>
                    <a:pt x="277" y="153"/>
                  </a:lnTo>
                  <a:lnTo>
                    <a:pt x="278" y="154"/>
                  </a:lnTo>
                  <a:lnTo>
                    <a:pt x="279" y="154"/>
                  </a:lnTo>
                  <a:lnTo>
                    <a:pt x="280" y="154"/>
                  </a:lnTo>
                  <a:lnTo>
                    <a:pt x="281" y="154"/>
                  </a:lnTo>
                  <a:lnTo>
                    <a:pt x="282" y="154"/>
                  </a:lnTo>
                  <a:lnTo>
                    <a:pt x="283" y="154"/>
                  </a:lnTo>
                  <a:lnTo>
                    <a:pt x="284" y="154"/>
                  </a:lnTo>
                  <a:lnTo>
                    <a:pt x="285" y="154"/>
                  </a:lnTo>
                  <a:lnTo>
                    <a:pt x="326" y="154"/>
                  </a:lnTo>
                  <a:lnTo>
                    <a:pt x="327" y="154"/>
                  </a:lnTo>
                  <a:lnTo>
                    <a:pt x="328" y="154"/>
                  </a:lnTo>
                  <a:lnTo>
                    <a:pt x="329" y="154"/>
                  </a:lnTo>
                  <a:lnTo>
                    <a:pt x="330" y="154"/>
                  </a:lnTo>
                  <a:lnTo>
                    <a:pt x="331" y="154"/>
                  </a:lnTo>
                  <a:lnTo>
                    <a:pt x="332" y="154"/>
                  </a:lnTo>
                  <a:lnTo>
                    <a:pt x="333" y="154"/>
                  </a:lnTo>
                  <a:lnTo>
                    <a:pt x="334" y="154"/>
                  </a:lnTo>
                  <a:lnTo>
                    <a:pt x="369" y="154"/>
                  </a:lnTo>
                  <a:lnTo>
                    <a:pt x="370" y="154"/>
                  </a:lnTo>
                  <a:lnTo>
                    <a:pt x="371" y="154"/>
                  </a:lnTo>
                  <a:lnTo>
                    <a:pt x="372" y="154"/>
                  </a:lnTo>
                  <a:lnTo>
                    <a:pt x="373" y="154"/>
                  </a:lnTo>
                  <a:lnTo>
                    <a:pt x="374" y="154"/>
                  </a:lnTo>
                  <a:lnTo>
                    <a:pt x="375" y="154"/>
                  </a:lnTo>
                  <a:lnTo>
                    <a:pt x="376" y="154"/>
                  </a:lnTo>
                  <a:lnTo>
                    <a:pt x="397" y="154"/>
                  </a:lnTo>
                  <a:lnTo>
                    <a:pt x="398" y="154"/>
                  </a:lnTo>
                  <a:lnTo>
                    <a:pt x="399" y="154"/>
                  </a:lnTo>
                  <a:lnTo>
                    <a:pt x="400" y="154"/>
                  </a:lnTo>
                  <a:lnTo>
                    <a:pt x="401" y="154"/>
                  </a:lnTo>
                  <a:lnTo>
                    <a:pt x="402" y="154"/>
                  </a:lnTo>
                  <a:lnTo>
                    <a:pt x="403" y="154"/>
                  </a:lnTo>
                  <a:lnTo>
                    <a:pt x="404" y="154"/>
                  </a:lnTo>
                  <a:lnTo>
                    <a:pt x="405" y="154"/>
                  </a:lnTo>
                  <a:lnTo>
                    <a:pt x="418" y="154"/>
                  </a:lnTo>
                  <a:lnTo>
                    <a:pt x="419" y="154"/>
                  </a:lnTo>
                  <a:lnTo>
                    <a:pt x="420" y="154"/>
                  </a:lnTo>
                  <a:lnTo>
                    <a:pt x="421" y="154"/>
                  </a:lnTo>
                  <a:lnTo>
                    <a:pt x="422" y="154"/>
                  </a:lnTo>
                  <a:lnTo>
                    <a:pt x="423" y="154"/>
                  </a:lnTo>
                  <a:lnTo>
                    <a:pt x="424" y="154"/>
                  </a:lnTo>
                  <a:lnTo>
                    <a:pt x="425" y="153"/>
                  </a:lnTo>
                  <a:lnTo>
                    <a:pt x="426" y="151"/>
                  </a:lnTo>
                  <a:lnTo>
                    <a:pt x="426" y="130"/>
                  </a:lnTo>
                  <a:lnTo>
                    <a:pt x="427" y="88"/>
                  </a:lnTo>
                  <a:lnTo>
                    <a:pt x="427" y="45"/>
                  </a:lnTo>
                  <a:lnTo>
                    <a:pt x="428" y="29"/>
                  </a:lnTo>
                  <a:lnTo>
                    <a:pt x="429" y="53"/>
                  </a:lnTo>
                  <a:lnTo>
                    <a:pt x="429" y="97"/>
                  </a:lnTo>
                  <a:lnTo>
                    <a:pt x="430" y="134"/>
                  </a:lnTo>
                  <a:lnTo>
                    <a:pt x="431" y="149"/>
                  </a:lnTo>
                  <a:lnTo>
                    <a:pt x="431" y="153"/>
                  </a:lnTo>
                  <a:lnTo>
                    <a:pt x="432" y="154"/>
                  </a:lnTo>
                  <a:lnTo>
                    <a:pt x="433" y="154"/>
                  </a:lnTo>
                  <a:lnTo>
                    <a:pt x="434" y="154"/>
                  </a:lnTo>
                  <a:lnTo>
                    <a:pt x="435" y="154"/>
                  </a:lnTo>
                  <a:lnTo>
                    <a:pt x="436" y="154"/>
                  </a:lnTo>
                  <a:lnTo>
                    <a:pt x="437" y="154"/>
                  </a:lnTo>
                  <a:lnTo>
                    <a:pt x="438" y="154"/>
                  </a:lnTo>
                  <a:lnTo>
                    <a:pt x="439" y="154"/>
                  </a:lnTo>
                  <a:lnTo>
                    <a:pt x="440" y="154"/>
                  </a:lnTo>
                  <a:lnTo>
                    <a:pt x="441" y="154"/>
                  </a:lnTo>
                  <a:lnTo>
                    <a:pt x="442" y="154"/>
                  </a:lnTo>
                  <a:lnTo>
                    <a:pt x="443" y="154"/>
                  </a:lnTo>
                  <a:lnTo>
                    <a:pt x="444" y="154"/>
                  </a:lnTo>
                  <a:lnTo>
                    <a:pt x="445" y="154"/>
                  </a:lnTo>
                  <a:lnTo>
                    <a:pt x="446" y="154"/>
                  </a:lnTo>
                  <a:lnTo>
                    <a:pt x="447" y="154"/>
                  </a:lnTo>
                  <a:lnTo>
                    <a:pt x="448" y="154"/>
                  </a:lnTo>
                  <a:lnTo>
                    <a:pt x="449" y="154"/>
                  </a:lnTo>
                  <a:lnTo>
                    <a:pt x="450" y="154"/>
                  </a:lnTo>
                  <a:lnTo>
                    <a:pt x="451" y="154"/>
                  </a:lnTo>
                  <a:lnTo>
                    <a:pt x="452" y="154"/>
                  </a:lnTo>
                  <a:lnTo>
                    <a:pt x="503" y="154"/>
                  </a:lnTo>
                  <a:lnTo>
                    <a:pt x="504" y="154"/>
                  </a:lnTo>
                  <a:lnTo>
                    <a:pt x="505" y="154"/>
                  </a:lnTo>
                  <a:lnTo>
                    <a:pt x="506" y="154"/>
                  </a:lnTo>
                  <a:lnTo>
                    <a:pt x="507" y="154"/>
                  </a:lnTo>
                  <a:lnTo>
                    <a:pt x="508" y="154"/>
                  </a:lnTo>
                  <a:lnTo>
                    <a:pt x="509" y="154"/>
                  </a:lnTo>
                  <a:lnTo>
                    <a:pt x="510" y="154"/>
                  </a:lnTo>
                  <a:lnTo>
                    <a:pt x="511" y="154"/>
                  </a:lnTo>
                  <a:lnTo>
                    <a:pt x="512" y="154"/>
                  </a:lnTo>
                  <a:lnTo>
                    <a:pt x="513" y="154"/>
                  </a:lnTo>
                  <a:lnTo>
                    <a:pt x="575" y="154"/>
                  </a:lnTo>
                  <a:lnTo>
                    <a:pt x="576" y="154"/>
                  </a:lnTo>
                  <a:lnTo>
                    <a:pt x="577" y="154"/>
                  </a:lnTo>
                  <a:lnTo>
                    <a:pt x="578" y="154"/>
                  </a:lnTo>
                  <a:lnTo>
                    <a:pt x="579" y="154"/>
                  </a:lnTo>
                  <a:lnTo>
                    <a:pt x="580" y="150"/>
                  </a:lnTo>
                  <a:lnTo>
                    <a:pt x="581" y="137"/>
                  </a:lnTo>
                  <a:lnTo>
                    <a:pt x="581" y="116"/>
                  </a:lnTo>
                  <a:lnTo>
                    <a:pt x="582" y="100"/>
                  </a:lnTo>
                  <a:lnTo>
                    <a:pt x="583" y="99"/>
                  </a:lnTo>
                  <a:lnTo>
                    <a:pt x="583" y="114"/>
                  </a:lnTo>
                  <a:lnTo>
                    <a:pt x="584" y="135"/>
                  </a:lnTo>
                  <a:lnTo>
                    <a:pt x="584" y="149"/>
                  </a:lnTo>
                  <a:lnTo>
                    <a:pt x="585" y="153"/>
                  </a:lnTo>
                  <a:lnTo>
                    <a:pt x="586" y="154"/>
                  </a:lnTo>
                  <a:lnTo>
                    <a:pt x="587" y="154"/>
                  </a:lnTo>
                  <a:lnTo>
                    <a:pt x="588" y="154"/>
                  </a:lnTo>
                  <a:lnTo>
                    <a:pt x="589" y="154"/>
                  </a:lnTo>
                  <a:lnTo>
                    <a:pt x="590" y="154"/>
                  </a:lnTo>
                  <a:lnTo>
                    <a:pt x="663" y="154"/>
                  </a:lnTo>
                  <a:lnTo>
                    <a:pt x="664" y="154"/>
                  </a:lnTo>
                  <a:lnTo>
                    <a:pt x="665" y="154"/>
                  </a:lnTo>
                  <a:lnTo>
                    <a:pt x="666" y="154"/>
                  </a:lnTo>
                  <a:lnTo>
                    <a:pt x="667" y="154"/>
                  </a:lnTo>
                  <a:lnTo>
                    <a:pt x="668" y="154"/>
                  </a:lnTo>
                  <a:lnTo>
                    <a:pt x="669" y="154"/>
                  </a:lnTo>
                  <a:lnTo>
                    <a:pt x="670" y="154"/>
                  </a:lnTo>
                  <a:lnTo>
                    <a:pt x="671" y="154"/>
                  </a:lnTo>
                  <a:lnTo>
                    <a:pt x="672" y="154"/>
                  </a:lnTo>
                  <a:lnTo>
                    <a:pt x="688" y="154"/>
                  </a:lnTo>
                  <a:lnTo>
                    <a:pt x="689" y="154"/>
                  </a:lnTo>
                  <a:lnTo>
                    <a:pt x="690" y="154"/>
                  </a:lnTo>
                  <a:lnTo>
                    <a:pt x="691" y="154"/>
                  </a:lnTo>
                  <a:lnTo>
                    <a:pt x="692" y="154"/>
                  </a:lnTo>
                  <a:lnTo>
                    <a:pt x="693" y="154"/>
                  </a:lnTo>
                  <a:lnTo>
                    <a:pt x="694" y="154"/>
                  </a:lnTo>
                  <a:lnTo>
                    <a:pt x="695" y="154"/>
                  </a:lnTo>
                  <a:lnTo>
                    <a:pt x="696" y="154"/>
                  </a:lnTo>
                  <a:lnTo>
                    <a:pt x="697" y="154"/>
                  </a:lnTo>
                  <a:lnTo>
                    <a:pt x="730" y="154"/>
                  </a:lnTo>
                  <a:lnTo>
                    <a:pt x="731" y="154"/>
                  </a:lnTo>
                  <a:lnTo>
                    <a:pt x="732" y="154"/>
                  </a:lnTo>
                  <a:lnTo>
                    <a:pt x="733" y="154"/>
                  </a:lnTo>
                  <a:lnTo>
                    <a:pt x="734" y="154"/>
                  </a:lnTo>
                  <a:lnTo>
                    <a:pt x="735" y="153"/>
                  </a:lnTo>
                  <a:lnTo>
                    <a:pt x="735" y="148"/>
                  </a:lnTo>
                  <a:lnTo>
                    <a:pt x="736" y="142"/>
                  </a:lnTo>
                  <a:lnTo>
                    <a:pt x="736" y="140"/>
                  </a:lnTo>
                  <a:lnTo>
                    <a:pt x="737" y="142"/>
                  </a:lnTo>
                  <a:lnTo>
                    <a:pt x="738" y="147"/>
                  </a:lnTo>
                  <a:lnTo>
                    <a:pt x="738" y="152"/>
                  </a:lnTo>
                  <a:lnTo>
                    <a:pt x="739" y="154"/>
                  </a:lnTo>
                  <a:lnTo>
                    <a:pt x="740" y="154"/>
                  </a:lnTo>
                  <a:lnTo>
                    <a:pt x="741" y="154"/>
                  </a:lnTo>
                  <a:lnTo>
                    <a:pt x="742" y="154"/>
                  </a:lnTo>
                  <a:lnTo>
                    <a:pt x="743" y="154"/>
                  </a:lnTo>
                  <a:lnTo>
                    <a:pt x="744" y="154"/>
                  </a:lnTo>
                  <a:lnTo>
                    <a:pt x="745" y="154"/>
                  </a:lnTo>
                  <a:lnTo>
                    <a:pt x="746" y="154"/>
                  </a:lnTo>
                  <a:lnTo>
                    <a:pt x="747" y="154"/>
                  </a:lnTo>
                  <a:lnTo>
                    <a:pt x="748" y="154"/>
                  </a:lnTo>
                  <a:lnTo>
                    <a:pt x="749" y="154"/>
                  </a:lnTo>
                  <a:lnTo>
                    <a:pt x="799" y="154"/>
                  </a:lnTo>
                  <a:lnTo>
                    <a:pt x="800" y="154"/>
                  </a:lnTo>
                  <a:lnTo>
                    <a:pt x="801" y="154"/>
                  </a:lnTo>
                  <a:lnTo>
                    <a:pt x="802" y="154"/>
                  </a:lnTo>
                  <a:lnTo>
                    <a:pt x="803" y="154"/>
                  </a:lnTo>
                  <a:lnTo>
                    <a:pt x="804" y="154"/>
                  </a:lnTo>
                  <a:lnTo>
                    <a:pt x="805" y="154"/>
                  </a:lnTo>
                  <a:lnTo>
                    <a:pt x="806" y="154"/>
                  </a:lnTo>
                  <a:lnTo>
                    <a:pt x="810" y="154"/>
                  </a:lnTo>
                  <a:lnTo>
                    <a:pt x="811" y="154"/>
                  </a:lnTo>
                  <a:lnTo>
                    <a:pt x="812" y="154"/>
                  </a:lnTo>
                  <a:lnTo>
                    <a:pt x="813" y="154"/>
                  </a:lnTo>
                  <a:lnTo>
                    <a:pt x="814" y="154"/>
                  </a:lnTo>
                  <a:lnTo>
                    <a:pt x="815" y="154"/>
                  </a:lnTo>
                  <a:lnTo>
                    <a:pt x="816" y="154"/>
                  </a:lnTo>
                  <a:lnTo>
                    <a:pt x="817" y="154"/>
                  </a:lnTo>
                  <a:lnTo>
                    <a:pt x="818" y="154"/>
                  </a:lnTo>
                  <a:lnTo>
                    <a:pt x="819" y="154"/>
                  </a:lnTo>
                  <a:lnTo>
                    <a:pt x="844" y="154"/>
                  </a:lnTo>
                  <a:lnTo>
                    <a:pt x="845" y="154"/>
                  </a:lnTo>
                  <a:lnTo>
                    <a:pt x="846" y="154"/>
                  </a:lnTo>
                  <a:lnTo>
                    <a:pt x="847" y="154"/>
                  </a:lnTo>
                  <a:lnTo>
                    <a:pt x="848" y="154"/>
                  </a:lnTo>
                  <a:lnTo>
                    <a:pt x="849" y="154"/>
                  </a:lnTo>
                  <a:lnTo>
                    <a:pt x="850" y="154"/>
                  </a:lnTo>
                  <a:lnTo>
                    <a:pt x="851" y="154"/>
                  </a:lnTo>
                  <a:lnTo>
                    <a:pt x="852" y="154"/>
                  </a:lnTo>
                  <a:lnTo>
                    <a:pt x="877" y="154"/>
                  </a:lnTo>
                  <a:lnTo>
                    <a:pt x="878" y="154"/>
                  </a:lnTo>
                  <a:lnTo>
                    <a:pt x="879" y="154"/>
                  </a:lnTo>
                  <a:lnTo>
                    <a:pt x="880" y="154"/>
                  </a:lnTo>
                  <a:lnTo>
                    <a:pt x="881" y="154"/>
                  </a:lnTo>
                  <a:lnTo>
                    <a:pt x="882" y="154"/>
                  </a:lnTo>
                  <a:lnTo>
                    <a:pt x="883" y="154"/>
                  </a:lnTo>
                  <a:lnTo>
                    <a:pt x="884" y="154"/>
                  </a:lnTo>
                  <a:lnTo>
                    <a:pt x="885" y="153"/>
                  </a:lnTo>
                  <a:lnTo>
                    <a:pt x="885" y="154"/>
                  </a:lnTo>
                  <a:lnTo>
                    <a:pt x="886" y="154"/>
                  </a:lnTo>
                  <a:lnTo>
                    <a:pt x="887" y="154"/>
                  </a:lnTo>
                  <a:lnTo>
                    <a:pt x="888" y="154"/>
                  </a:lnTo>
                  <a:lnTo>
                    <a:pt x="889" y="154"/>
                  </a:lnTo>
                  <a:lnTo>
                    <a:pt x="890" y="153"/>
                  </a:lnTo>
                  <a:lnTo>
                    <a:pt x="891" y="152"/>
                  </a:lnTo>
                  <a:lnTo>
                    <a:pt x="892" y="153"/>
                  </a:lnTo>
                  <a:lnTo>
                    <a:pt x="892" y="154"/>
                  </a:lnTo>
                  <a:lnTo>
                    <a:pt x="893" y="154"/>
                  </a:lnTo>
                  <a:lnTo>
                    <a:pt x="894" y="154"/>
                  </a:lnTo>
                  <a:lnTo>
                    <a:pt x="895" y="154"/>
                  </a:lnTo>
                  <a:lnTo>
                    <a:pt x="896" y="154"/>
                  </a:lnTo>
                  <a:lnTo>
                    <a:pt x="1032" y="154"/>
                  </a:lnTo>
                  <a:lnTo>
                    <a:pt x="1033" y="154"/>
                  </a:lnTo>
                  <a:lnTo>
                    <a:pt x="1034" y="154"/>
                  </a:lnTo>
                  <a:lnTo>
                    <a:pt x="1035" y="154"/>
                  </a:lnTo>
                  <a:lnTo>
                    <a:pt x="1036" y="154"/>
                  </a:lnTo>
                  <a:lnTo>
                    <a:pt x="1037" y="154"/>
                  </a:lnTo>
                  <a:lnTo>
                    <a:pt x="1038" y="154"/>
                  </a:lnTo>
                  <a:lnTo>
                    <a:pt x="1039" y="154"/>
                  </a:lnTo>
                  <a:lnTo>
                    <a:pt x="1040" y="154"/>
                  </a:lnTo>
                  <a:lnTo>
                    <a:pt x="1041" y="154"/>
                  </a:lnTo>
                  <a:lnTo>
                    <a:pt x="1042" y="154"/>
                  </a:lnTo>
                  <a:lnTo>
                    <a:pt x="1043" y="154"/>
                  </a:lnTo>
                  <a:lnTo>
                    <a:pt x="1044" y="154"/>
                  </a:lnTo>
                  <a:lnTo>
                    <a:pt x="1045" y="153"/>
                  </a:lnTo>
                  <a:lnTo>
                    <a:pt x="1046" y="154"/>
                  </a:lnTo>
                  <a:lnTo>
                    <a:pt x="1047" y="154"/>
                  </a:lnTo>
                  <a:lnTo>
                    <a:pt x="1048" y="154"/>
                  </a:lnTo>
                  <a:lnTo>
                    <a:pt x="1049" y="154"/>
                  </a:lnTo>
                  <a:lnTo>
                    <a:pt x="1050" y="154"/>
                  </a:lnTo>
                  <a:lnTo>
                    <a:pt x="1060" y="154"/>
                  </a:lnTo>
                </a:path>
              </a:pathLst>
            </a:custGeom>
            <a:noFill/>
            <a:ln w="0">
              <a:solidFill>
                <a:srgbClr val="000000"/>
              </a:solidFill>
              <a:round/>
              <a:headEnd/>
              <a:tailEnd/>
            </a:ln>
          </p:spPr>
          <p:txBody>
            <a:bodyPr/>
            <a:lstStyle/>
            <a:p>
              <a:endParaRPr lang="en-US"/>
            </a:p>
          </p:txBody>
        </p:sp>
        <p:sp>
          <p:nvSpPr>
            <p:cNvPr id="42241" name="Rectangle 263"/>
            <p:cNvSpPr>
              <a:spLocks noChangeArrowheads="1"/>
            </p:cNvSpPr>
            <p:nvPr/>
          </p:nvSpPr>
          <p:spPr bwMode="auto">
            <a:xfrm>
              <a:off x="1657" y="3021"/>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785.8413</a:t>
              </a:r>
              <a:endParaRPr lang="en-US" sz="1000"/>
            </a:p>
          </p:txBody>
        </p:sp>
        <p:sp>
          <p:nvSpPr>
            <p:cNvPr id="42242" name="Rectangle 264"/>
            <p:cNvSpPr>
              <a:spLocks noChangeArrowheads="1"/>
            </p:cNvSpPr>
            <p:nvPr/>
          </p:nvSpPr>
          <p:spPr bwMode="auto">
            <a:xfrm>
              <a:off x="1661" y="3105"/>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R=94801</a:t>
              </a:r>
              <a:endParaRPr lang="en-US" sz="1000"/>
            </a:p>
          </p:txBody>
        </p:sp>
        <p:sp>
          <p:nvSpPr>
            <p:cNvPr id="42243" name="Rectangle 265"/>
            <p:cNvSpPr>
              <a:spLocks noChangeArrowheads="1"/>
            </p:cNvSpPr>
            <p:nvPr/>
          </p:nvSpPr>
          <p:spPr bwMode="auto">
            <a:xfrm>
              <a:off x="2212" y="3061"/>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786.3428</a:t>
              </a:r>
              <a:endParaRPr lang="en-US" sz="1000"/>
            </a:p>
          </p:txBody>
        </p:sp>
        <p:sp>
          <p:nvSpPr>
            <p:cNvPr id="42244" name="Rectangle 266"/>
            <p:cNvSpPr>
              <a:spLocks noChangeArrowheads="1"/>
            </p:cNvSpPr>
            <p:nvPr/>
          </p:nvSpPr>
          <p:spPr bwMode="auto">
            <a:xfrm>
              <a:off x="2216" y="3154"/>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R=95200</a:t>
              </a:r>
              <a:endParaRPr lang="en-US" sz="1000"/>
            </a:p>
          </p:txBody>
        </p:sp>
        <p:sp>
          <p:nvSpPr>
            <p:cNvPr id="42245" name="Rectangle 267"/>
            <p:cNvSpPr>
              <a:spLocks noChangeArrowheads="1"/>
            </p:cNvSpPr>
            <p:nvPr/>
          </p:nvSpPr>
          <p:spPr bwMode="auto">
            <a:xfrm>
              <a:off x="2767" y="3282"/>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786.8442</a:t>
              </a:r>
              <a:endParaRPr lang="en-US" sz="1000"/>
            </a:p>
          </p:txBody>
        </p:sp>
        <p:sp>
          <p:nvSpPr>
            <p:cNvPr id="42246" name="Rectangle 268"/>
            <p:cNvSpPr>
              <a:spLocks noChangeArrowheads="1"/>
            </p:cNvSpPr>
            <p:nvPr/>
          </p:nvSpPr>
          <p:spPr bwMode="auto">
            <a:xfrm>
              <a:off x="2771" y="3374"/>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R=93600</a:t>
              </a:r>
              <a:endParaRPr lang="en-US" sz="1000"/>
            </a:p>
          </p:txBody>
        </p:sp>
        <p:sp>
          <p:nvSpPr>
            <p:cNvPr id="42247" name="Rectangle 269"/>
            <p:cNvSpPr>
              <a:spLocks noChangeArrowheads="1"/>
            </p:cNvSpPr>
            <p:nvPr/>
          </p:nvSpPr>
          <p:spPr bwMode="auto">
            <a:xfrm>
              <a:off x="3325" y="3427"/>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787.3458</a:t>
              </a:r>
              <a:endParaRPr lang="en-US" sz="1000"/>
            </a:p>
          </p:txBody>
        </p:sp>
        <p:sp>
          <p:nvSpPr>
            <p:cNvPr id="42248" name="Rectangle 270"/>
            <p:cNvSpPr>
              <a:spLocks noChangeArrowheads="1"/>
            </p:cNvSpPr>
            <p:nvPr/>
          </p:nvSpPr>
          <p:spPr bwMode="auto">
            <a:xfrm>
              <a:off x="3329" y="3520"/>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R=98000</a:t>
              </a:r>
              <a:endParaRPr lang="en-US" sz="1000"/>
            </a:p>
          </p:txBody>
        </p:sp>
        <p:sp>
          <p:nvSpPr>
            <p:cNvPr id="42249" name="Rectangle 271"/>
            <p:cNvSpPr>
              <a:spLocks noChangeArrowheads="1"/>
            </p:cNvSpPr>
            <p:nvPr/>
          </p:nvSpPr>
          <p:spPr bwMode="auto">
            <a:xfrm>
              <a:off x="1342" y="3478"/>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785.5989</a:t>
              </a:r>
              <a:endParaRPr lang="en-US" sz="1000"/>
            </a:p>
          </p:txBody>
        </p:sp>
        <p:sp>
          <p:nvSpPr>
            <p:cNvPr id="42250" name="Rectangle 272"/>
            <p:cNvSpPr>
              <a:spLocks noChangeArrowheads="1"/>
            </p:cNvSpPr>
            <p:nvPr/>
          </p:nvSpPr>
          <p:spPr bwMode="auto">
            <a:xfrm>
              <a:off x="1337" y="3561"/>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R=95800</a:t>
              </a:r>
              <a:endParaRPr lang="en-US" sz="1000"/>
            </a:p>
          </p:txBody>
        </p:sp>
        <p:sp>
          <p:nvSpPr>
            <p:cNvPr id="42251" name="Rectangle 273"/>
            <p:cNvSpPr>
              <a:spLocks noChangeArrowheads="1"/>
            </p:cNvSpPr>
            <p:nvPr/>
          </p:nvSpPr>
          <p:spPr bwMode="auto">
            <a:xfrm>
              <a:off x="3880" y="3478"/>
              <a:ext cx="330" cy="96"/>
            </a:xfrm>
            <a:prstGeom prst="rect">
              <a:avLst/>
            </a:prstGeom>
            <a:noFill/>
            <a:ln w="9525">
              <a:noFill/>
              <a:miter lim="800000"/>
              <a:headEnd/>
              <a:tailEnd/>
            </a:ln>
          </p:spPr>
          <p:txBody>
            <a:bodyPr wrap="none" lIns="0" tIns="0" rIns="0" bIns="0">
              <a:spAutoFit/>
            </a:bodyPr>
            <a:lstStyle/>
            <a:p>
              <a:r>
                <a:rPr lang="en-US" sz="1000" b="0">
                  <a:solidFill>
                    <a:srgbClr val="000000"/>
                  </a:solidFill>
                </a:rPr>
                <a:t>787.8477</a:t>
              </a:r>
              <a:endParaRPr lang="en-US" sz="1000"/>
            </a:p>
          </p:txBody>
        </p:sp>
        <p:sp>
          <p:nvSpPr>
            <p:cNvPr id="42252" name="Rectangle 274"/>
            <p:cNvSpPr>
              <a:spLocks noChangeArrowheads="1"/>
            </p:cNvSpPr>
            <p:nvPr/>
          </p:nvSpPr>
          <p:spPr bwMode="auto">
            <a:xfrm>
              <a:off x="3884" y="3562"/>
              <a:ext cx="325" cy="96"/>
            </a:xfrm>
            <a:prstGeom prst="rect">
              <a:avLst/>
            </a:prstGeom>
            <a:noFill/>
            <a:ln w="9525">
              <a:noFill/>
              <a:miter lim="800000"/>
              <a:headEnd/>
              <a:tailEnd/>
            </a:ln>
          </p:spPr>
          <p:txBody>
            <a:bodyPr wrap="none" lIns="0" tIns="0" rIns="0" bIns="0">
              <a:spAutoFit/>
            </a:bodyPr>
            <a:lstStyle/>
            <a:p>
              <a:r>
                <a:rPr lang="en-US" sz="1000" b="0">
                  <a:solidFill>
                    <a:srgbClr val="000000"/>
                  </a:solidFill>
                </a:rPr>
                <a:t>R=89200</a:t>
              </a:r>
              <a:endParaRPr lang="en-US" sz="1000"/>
            </a:p>
          </p:txBody>
        </p:sp>
      </p:grpSp>
      <p:sp>
        <p:nvSpPr>
          <p:cNvPr id="41988" name="Rectangle 301"/>
          <p:cNvSpPr>
            <a:spLocks noChangeArrowheads="1"/>
          </p:cNvSpPr>
          <p:nvPr/>
        </p:nvSpPr>
        <p:spPr bwMode="auto">
          <a:xfrm>
            <a:off x="7789863" y="4203700"/>
            <a:ext cx="563562" cy="304800"/>
          </a:xfrm>
          <a:prstGeom prst="rect">
            <a:avLst/>
          </a:prstGeom>
          <a:noFill/>
          <a:ln w="9525">
            <a:noFill/>
            <a:miter lim="800000"/>
            <a:headEnd/>
            <a:tailEnd/>
          </a:ln>
        </p:spPr>
        <p:txBody>
          <a:bodyPr wrap="none" lIns="0" tIns="0" rIns="0" bIns="0">
            <a:spAutoFit/>
          </a:bodyPr>
          <a:lstStyle/>
          <a:p>
            <a:r>
              <a:rPr lang="en-US" sz="2000">
                <a:solidFill>
                  <a:srgbClr val="000000"/>
                </a:solidFill>
              </a:rPr>
              <a:t>0.9 s</a:t>
            </a:r>
            <a:endParaRPr lang="en-US" sz="2000" b="0"/>
          </a:p>
        </p:txBody>
      </p:sp>
      <p:sp>
        <p:nvSpPr>
          <p:cNvPr id="41989" name="Rectangle 304"/>
          <p:cNvSpPr>
            <a:spLocks noChangeArrowheads="1"/>
          </p:cNvSpPr>
          <p:nvPr/>
        </p:nvSpPr>
        <p:spPr bwMode="auto">
          <a:xfrm>
            <a:off x="7789863" y="5260975"/>
            <a:ext cx="563562" cy="304800"/>
          </a:xfrm>
          <a:prstGeom prst="rect">
            <a:avLst/>
          </a:prstGeom>
          <a:noFill/>
          <a:ln w="9525">
            <a:noFill/>
            <a:miter lim="800000"/>
            <a:headEnd/>
            <a:tailEnd/>
          </a:ln>
        </p:spPr>
        <p:txBody>
          <a:bodyPr wrap="none" lIns="0" tIns="0" rIns="0" bIns="0">
            <a:spAutoFit/>
          </a:bodyPr>
          <a:lstStyle/>
          <a:p>
            <a:r>
              <a:rPr lang="en-US" sz="2000">
                <a:solidFill>
                  <a:srgbClr val="000000"/>
                </a:solidFill>
              </a:rPr>
              <a:t>1.6 s</a:t>
            </a:r>
            <a:endParaRPr lang="en-US" sz="2000" b="0"/>
          </a:p>
        </p:txBody>
      </p:sp>
      <p:sp>
        <p:nvSpPr>
          <p:cNvPr id="41990" name="Rectangle 306"/>
          <p:cNvSpPr>
            <a:spLocks noChangeArrowheads="1"/>
          </p:cNvSpPr>
          <p:nvPr/>
        </p:nvSpPr>
        <p:spPr bwMode="auto">
          <a:xfrm>
            <a:off x="7577138" y="1797050"/>
            <a:ext cx="989012" cy="304800"/>
          </a:xfrm>
          <a:prstGeom prst="rect">
            <a:avLst/>
          </a:prstGeom>
          <a:noFill/>
          <a:ln w="9525">
            <a:noFill/>
            <a:miter lim="800000"/>
            <a:headEnd/>
            <a:tailEnd/>
          </a:ln>
        </p:spPr>
        <p:txBody>
          <a:bodyPr wrap="none" lIns="0" tIns="0" rIns="0" bIns="0">
            <a:spAutoFit/>
          </a:bodyPr>
          <a:lstStyle/>
          <a:p>
            <a:r>
              <a:rPr lang="en-US" sz="2000">
                <a:solidFill>
                  <a:srgbClr val="FF0066"/>
                </a:solidFill>
              </a:rPr>
              <a:t>RP 7500</a:t>
            </a:r>
            <a:endParaRPr lang="en-US" sz="2000" b="0">
              <a:solidFill>
                <a:srgbClr val="FF0066"/>
              </a:solidFill>
            </a:endParaRPr>
          </a:p>
        </p:txBody>
      </p:sp>
      <p:sp>
        <p:nvSpPr>
          <p:cNvPr id="41991" name="Rectangle 307"/>
          <p:cNvSpPr>
            <a:spLocks noChangeArrowheads="1"/>
          </p:cNvSpPr>
          <p:nvPr/>
        </p:nvSpPr>
        <p:spPr bwMode="auto">
          <a:xfrm>
            <a:off x="7789863" y="2049463"/>
            <a:ext cx="563562" cy="304800"/>
          </a:xfrm>
          <a:prstGeom prst="rect">
            <a:avLst/>
          </a:prstGeom>
          <a:noFill/>
          <a:ln w="9525">
            <a:noFill/>
            <a:miter lim="800000"/>
            <a:headEnd/>
            <a:tailEnd/>
          </a:ln>
        </p:spPr>
        <p:txBody>
          <a:bodyPr wrap="none" lIns="0" tIns="0" rIns="0" bIns="0">
            <a:spAutoFit/>
          </a:bodyPr>
          <a:lstStyle/>
          <a:p>
            <a:r>
              <a:rPr lang="en-US" sz="2000">
                <a:solidFill>
                  <a:srgbClr val="000000"/>
                </a:solidFill>
              </a:rPr>
              <a:t>0.2 s</a:t>
            </a:r>
            <a:endParaRPr lang="en-US" sz="2000" b="0"/>
          </a:p>
        </p:txBody>
      </p:sp>
      <p:sp>
        <p:nvSpPr>
          <p:cNvPr id="41992" name="Rectangle 309"/>
          <p:cNvSpPr>
            <a:spLocks noChangeArrowheads="1"/>
          </p:cNvSpPr>
          <p:nvPr/>
        </p:nvSpPr>
        <p:spPr bwMode="auto">
          <a:xfrm>
            <a:off x="7505700" y="2868613"/>
            <a:ext cx="1130300" cy="304800"/>
          </a:xfrm>
          <a:prstGeom prst="rect">
            <a:avLst/>
          </a:prstGeom>
          <a:noFill/>
          <a:ln w="9525">
            <a:noFill/>
            <a:miter lim="800000"/>
            <a:headEnd/>
            <a:tailEnd/>
          </a:ln>
        </p:spPr>
        <p:txBody>
          <a:bodyPr wrap="none" lIns="0" tIns="0" rIns="0" bIns="0">
            <a:spAutoFit/>
          </a:bodyPr>
          <a:lstStyle/>
          <a:p>
            <a:r>
              <a:rPr lang="en-US" sz="2000">
                <a:solidFill>
                  <a:srgbClr val="FF0066"/>
                </a:solidFill>
              </a:rPr>
              <a:t>RP 30000</a:t>
            </a:r>
            <a:endParaRPr lang="en-US" sz="2000" b="0">
              <a:solidFill>
                <a:srgbClr val="FF0066"/>
              </a:solidFill>
            </a:endParaRPr>
          </a:p>
        </p:txBody>
      </p:sp>
      <p:sp>
        <p:nvSpPr>
          <p:cNvPr id="41993" name="Rectangle 310"/>
          <p:cNvSpPr>
            <a:spLocks noChangeArrowheads="1"/>
          </p:cNvSpPr>
          <p:nvPr/>
        </p:nvSpPr>
        <p:spPr bwMode="auto">
          <a:xfrm>
            <a:off x="7789863" y="3133725"/>
            <a:ext cx="563562" cy="304800"/>
          </a:xfrm>
          <a:prstGeom prst="rect">
            <a:avLst/>
          </a:prstGeom>
          <a:noFill/>
          <a:ln w="9525">
            <a:noFill/>
            <a:miter lim="800000"/>
            <a:headEnd/>
            <a:tailEnd/>
          </a:ln>
        </p:spPr>
        <p:txBody>
          <a:bodyPr wrap="none" lIns="0" tIns="0" rIns="0" bIns="0">
            <a:spAutoFit/>
          </a:bodyPr>
          <a:lstStyle/>
          <a:p>
            <a:r>
              <a:rPr lang="en-US" sz="2000">
                <a:solidFill>
                  <a:srgbClr val="000000"/>
                </a:solidFill>
              </a:rPr>
              <a:t>0.5 s</a:t>
            </a:r>
            <a:endParaRPr lang="en-US" sz="2000" b="0"/>
          </a:p>
        </p:txBody>
      </p:sp>
      <p:sp>
        <p:nvSpPr>
          <p:cNvPr id="41994" name="Rectangle 312"/>
          <p:cNvSpPr>
            <a:spLocks noChangeArrowheads="1"/>
          </p:cNvSpPr>
          <p:nvPr/>
        </p:nvSpPr>
        <p:spPr bwMode="auto">
          <a:xfrm>
            <a:off x="7505700" y="3938588"/>
            <a:ext cx="1130300" cy="304800"/>
          </a:xfrm>
          <a:prstGeom prst="rect">
            <a:avLst/>
          </a:prstGeom>
          <a:noFill/>
          <a:ln w="9525">
            <a:noFill/>
            <a:miter lim="800000"/>
            <a:headEnd/>
            <a:tailEnd/>
          </a:ln>
        </p:spPr>
        <p:txBody>
          <a:bodyPr wrap="none" lIns="0" tIns="0" rIns="0" bIns="0">
            <a:spAutoFit/>
          </a:bodyPr>
          <a:lstStyle/>
          <a:p>
            <a:r>
              <a:rPr lang="en-US" sz="2000">
                <a:solidFill>
                  <a:srgbClr val="FF0066"/>
                </a:solidFill>
              </a:rPr>
              <a:t>RP 60000</a:t>
            </a:r>
            <a:endParaRPr lang="en-US" sz="2000" b="0">
              <a:solidFill>
                <a:srgbClr val="FF0066"/>
              </a:solidFill>
            </a:endParaRPr>
          </a:p>
        </p:txBody>
      </p:sp>
      <p:sp>
        <p:nvSpPr>
          <p:cNvPr id="41995" name="Rectangle 315"/>
          <p:cNvSpPr>
            <a:spLocks noChangeArrowheads="1"/>
          </p:cNvSpPr>
          <p:nvPr/>
        </p:nvSpPr>
        <p:spPr bwMode="auto">
          <a:xfrm>
            <a:off x="7435850" y="4994275"/>
            <a:ext cx="1271588" cy="304800"/>
          </a:xfrm>
          <a:prstGeom prst="rect">
            <a:avLst/>
          </a:prstGeom>
          <a:noFill/>
          <a:ln w="9525">
            <a:noFill/>
            <a:miter lim="800000"/>
            <a:headEnd/>
            <a:tailEnd/>
          </a:ln>
        </p:spPr>
        <p:txBody>
          <a:bodyPr wrap="none" lIns="0" tIns="0" rIns="0" bIns="0">
            <a:spAutoFit/>
          </a:bodyPr>
          <a:lstStyle/>
          <a:p>
            <a:r>
              <a:rPr lang="en-US" sz="2000">
                <a:solidFill>
                  <a:srgbClr val="FF0066"/>
                </a:solidFill>
              </a:rPr>
              <a:t>RP 100000</a:t>
            </a:r>
            <a:endParaRPr lang="en-US" sz="2000" b="0">
              <a:solidFill>
                <a:srgbClr val="FF0066"/>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7098" t="18997" r="4574" b="5556"/>
          <a:stretch>
            <a:fillRect/>
          </a:stretch>
        </p:blipFill>
        <p:spPr bwMode="auto">
          <a:xfrm>
            <a:off x="655320" y="498780"/>
            <a:ext cx="8001000" cy="5303520"/>
          </a:xfrm>
          <a:prstGeom prst="rect">
            <a:avLst/>
          </a:prstGeom>
          <a:noFill/>
          <a:ln w="9525">
            <a:noFill/>
            <a:miter lim="800000"/>
            <a:headEnd/>
            <a:tailEnd/>
          </a:ln>
        </p:spPr>
      </p:pic>
      <p:sp>
        <p:nvSpPr>
          <p:cNvPr id="6" name="TextBox 5"/>
          <p:cNvSpPr txBox="1"/>
          <p:nvPr/>
        </p:nvSpPr>
        <p:spPr>
          <a:xfrm>
            <a:off x="746760" y="5775960"/>
            <a:ext cx="7844347" cy="923330"/>
          </a:xfrm>
          <a:prstGeom prst="rect">
            <a:avLst/>
          </a:prstGeom>
          <a:noFill/>
        </p:spPr>
        <p:txBody>
          <a:bodyPr wrap="square" rtlCol="0">
            <a:spAutoFit/>
          </a:bodyPr>
          <a:lstStyle/>
          <a:p>
            <a:r>
              <a:rPr lang="en-US" dirty="0" smtClean="0"/>
              <a:t>Improvement in performance using a 240-core GPU compared with a quad-core CPU for processing LD/MSE data files of varying file size from different chromatographic Separation.</a:t>
            </a:r>
            <a:endParaRPr lang="en-US" dirty="0"/>
          </a:p>
        </p:txBody>
      </p:sp>
      <p:sp>
        <p:nvSpPr>
          <p:cNvPr id="7" name="TextBox 6"/>
          <p:cNvSpPr txBox="1"/>
          <p:nvPr/>
        </p:nvSpPr>
        <p:spPr>
          <a:xfrm>
            <a:off x="516180" y="0"/>
            <a:ext cx="8105424" cy="461665"/>
          </a:xfrm>
          <a:prstGeom prst="rect">
            <a:avLst/>
          </a:prstGeom>
          <a:noFill/>
        </p:spPr>
        <p:txBody>
          <a:bodyPr wrap="none" rtlCol="0">
            <a:spAutoFit/>
          </a:bodyPr>
          <a:lstStyle/>
          <a:p>
            <a:r>
              <a:rPr lang="en-US" sz="2400" b="1" dirty="0" smtClean="0"/>
              <a:t>Computing Enhancement with </a:t>
            </a:r>
            <a:r>
              <a:rPr lang="en-US" sz="2400" b="1" dirty="0" smtClean="0"/>
              <a:t>GPU for more complex data set</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4343400" y="6492875"/>
            <a:ext cx="508000" cy="365125"/>
          </a:xfrm>
          <a:prstGeom prst="rect">
            <a:avLst/>
          </a:prstGeom>
          <a:noFill/>
          <a:ln w="9525">
            <a:noFill/>
            <a:miter lim="800000"/>
            <a:headEnd/>
            <a:tailEnd/>
          </a:ln>
        </p:spPr>
        <p:txBody>
          <a:bodyPr wrap="none" lIns="0" tIns="0" rIns="0" bIns="0">
            <a:spAutoFit/>
          </a:bodyPr>
          <a:lstStyle/>
          <a:p>
            <a:r>
              <a:rPr lang="en-US" sz="2400" b="1">
                <a:solidFill>
                  <a:srgbClr val="000000"/>
                </a:solidFill>
              </a:rPr>
              <a:t>m/z</a:t>
            </a:r>
            <a:endParaRPr lang="en-US" sz="2400"/>
          </a:p>
        </p:txBody>
      </p:sp>
      <p:sp>
        <p:nvSpPr>
          <p:cNvPr id="124931" name="Rectangle 3"/>
          <p:cNvSpPr>
            <a:spLocks noChangeArrowheads="1"/>
          </p:cNvSpPr>
          <p:nvPr/>
        </p:nvSpPr>
        <p:spPr bwMode="auto">
          <a:xfrm>
            <a:off x="8459788" y="6248400"/>
            <a:ext cx="509587" cy="365125"/>
          </a:xfrm>
          <a:prstGeom prst="rect">
            <a:avLst/>
          </a:prstGeom>
          <a:noFill/>
          <a:ln w="9525">
            <a:noFill/>
            <a:miter lim="800000"/>
            <a:headEnd/>
            <a:tailEnd/>
          </a:ln>
        </p:spPr>
        <p:txBody>
          <a:bodyPr wrap="none" lIns="0" tIns="0" rIns="0" bIns="0">
            <a:spAutoFit/>
          </a:bodyPr>
          <a:lstStyle/>
          <a:p>
            <a:r>
              <a:rPr lang="en-US" sz="2400" b="1">
                <a:solidFill>
                  <a:srgbClr val="000000"/>
                </a:solidFill>
              </a:rPr>
              <a:t>800</a:t>
            </a:r>
            <a:endParaRPr lang="en-US" sz="2400"/>
          </a:p>
        </p:txBody>
      </p:sp>
      <p:sp>
        <p:nvSpPr>
          <p:cNvPr id="124932" name="Rectangle 4"/>
          <p:cNvSpPr>
            <a:spLocks noChangeArrowheads="1"/>
          </p:cNvSpPr>
          <p:nvPr/>
        </p:nvSpPr>
        <p:spPr bwMode="auto">
          <a:xfrm>
            <a:off x="7720013" y="6248400"/>
            <a:ext cx="509587" cy="365125"/>
          </a:xfrm>
          <a:prstGeom prst="rect">
            <a:avLst/>
          </a:prstGeom>
          <a:noFill/>
          <a:ln w="9525">
            <a:noFill/>
            <a:miter lim="800000"/>
            <a:headEnd/>
            <a:tailEnd/>
          </a:ln>
        </p:spPr>
        <p:txBody>
          <a:bodyPr wrap="none" lIns="0" tIns="0" rIns="0" bIns="0">
            <a:spAutoFit/>
          </a:bodyPr>
          <a:lstStyle/>
          <a:p>
            <a:r>
              <a:rPr lang="en-US" sz="2400" b="1">
                <a:solidFill>
                  <a:srgbClr val="000000"/>
                </a:solidFill>
              </a:rPr>
              <a:t>750</a:t>
            </a:r>
            <a:endParaRPr lang="en-US" sz="2400"/>
          </a:p>
        </p:txBody>
      </p:sp>
      <p:sp>
        <p:nvSpPr>
          <p:cNvPr id="124933" name="Rectangle 5"/>
          <p:cNvSpPr>
            <a:spLocks noChangeArrowheads="1"/>
          </p:cNvSpPr>
          <p:nvPr/>
        </p:nvSpPr>
        <p:spPr bwMode="auto">
          <a:xfrm>
            <a:off x="6989763" y="6248400"/>
            <a:ext cx="509587" cy="365125"/>
          </a:xfrm>
          <a:prstGeom prst="rect">
            <a:avLst/>
          </a:prstGeom>
          <a:noFill/>
          <a:ln w="9525">
            <a:noFill/>
            <a:miter lim="800000"/>
            <a:headEnd/>
            <a:tailEnd/>
          </a:ln>
        </p:spPr>
        <p:txBody>
          <a:bodyPr wrap="none" lIns="0" tIns="0" rIns="0" bIns="0">
            <a:spAutoFit/>
          </a:bodyPr>
          <a:lstStyle/>
          <a:p>
            <a:r>
              <a:rPr lang="en-US" sz="2400" b="1">
                <a:solidFill>
                  <a:srgbClr val="000000"/>
                </a:solidFill>
              </a:rPr>
              <a:t>700</a:t>
            </a:r>
            <a:endParaRPr lang="en-US" sz="2400"/>
          </a:p>
        </p:txBody>
      </p:sp>
      <p:sp>
        <p:nvSpPr>
          <p:cNvPr id="124934" name="Rectangle 6"/>
          <p:cNvSpPr>
            <a:spLocks noChangeArrowheads="1"/>
          </p:cNvSpPr>
          <p:nvPr/>
        </p:nvSpPr>
        <p:spPr bwMode="auto">
          <a:xfrm>
            <a:off x="6259513" y="6248400"/>
            <a:ext cx="509587" cy="365125"/>
          </a:xfrm>
          <a:prstGeom prst="rect">
            <a:avLst/>
          </a:prstGeom>
          <a:noFill/>
          <a:ln w="9525">
            <a:noFill/>
            <a:miter lim="800000"/>
            <a:headEnd/>
            <a:tailEnd/>
          </a:ln>
        </p:spPr>
        <p:txBody>
          <a:bodyPr wrap="none" lIns="0" tIns="0" rIns="0" bIns="0">
            <a:spAutoFit/>
          </a:bodyPr>
          <a:lstStyle/>
          <a:p>
            <a:r>
              <a:rPr lang="en-US" sz="2400" b="1">
                <a:solidFill>
                  <a:srgbClr val="000000"/>
                </a:solidFill>
              </a:rPr>
              <a:t>650</a:t>
            </a:r>
            <a:endParaRPr lang="en-US" sz="2400"/>
          </a:p>
        </p:txBody>
      </p:sp>
      <p:sp>
        <p:nvSpPr>
          <p:cNvPr id="124935" name="Rectangle 7"/>
          <p:cNvSpPr>
            <a:spLocks noChangeArrowheads="1"/>
          </p:cNvSpPr>
          <p:nvPr/>
        </p:nvSpPr>
        <p:spPr bwMode="auto">
          <a:xfrm>
            <a:off x="5530850" y="6248400"/>
            <a:ext cx="509588" cy="365125"/>
          </a:xfrm>
          <a:prstGeom prst="rect">
            <a:avLst/>
          </a:prstGeom>
          <a:noFill/>
          <a:ln w="9525">
            <a:noFill/>
            <a:miter lim="800000"/>
            <a:headEnd/>
            <a:tailEnd/>
          </a:ln>
        </p:spPr>
        <p:txBody>
          <a:bodyPr wrap="none" lIns="0" tIns="0" rIns="0" bIns="0">
            <a:spAutoFit/>
          </a:bodyPr>
          <a:lstStyle/>
          <a:p>
            <a:r>
              <a:rPr lang="en-US" sz="2400" b="1">
                <a:solidFill>
                  <a:srgbClr val="000000"/>
                </a:solidFill>
              </a:rPr>
              <a:t>600</a:t>
            </a:r>
            <a:endParaRPr lang="en-US" sz="2400"/>
          </a:p>
        </p:txBody>
      </p:sp>
      <p:sp>
        <p:nvSpPr>
          <p:cNvPr id="124936" name="Rectangle 8"/>
          <p:cNvSpPr>
            <a:spLocks noChangeArrowheads="1"/>
          </p:cNvSpPr>
          <p:nvPr/>
        </p:nvSpPr>
        <p:spPr bwMode="auto">
          <a:xfrm>
            <a:off x="4800600" y="6248400"/>
            <a:ext cx="509588" cy="365125"/>
          </a:xfrm>
          <a:prstGeom prst="rect">
            <a:avLst/>
          </a:prstGeom>
          <a:noFill/>
          <a:ln w="9525">
            <a:noFill/>
            <a:miter lim="800000"/>
            <a:headEnd/>
            <a:tailEnd/>
          </a:ln>
        </p:spPr>
        <p:txBody>
          <a:bodyPr wrap="none" lIns="0" tIns="0" rIns="0" bIns="0">
            <a:spAutoFit/>
          </a:bodyPr>
          <a:lstStyle/>
          <a:p>
            <a:r>
              <a:rPr lang="en-US" sz="2400" b="1">
                <a:solidFill>
                  <a:srgbClr val="000000"/>
                </a:solidFill>
              </a:rPr>
              <a:t>550</a:t>
            </a:r>
            <a:endParaRPr lang="en-US" sz="2400"/>
          </a:p>
        </p:txBody>
      </p:sp>
      <p:sp>
        <p:nvSpPr>
          <p:cNvPr id="124937" name="Rectangle 9"/>
          <p:cNvSpPr>
            <a:spLocks noChangeArrowheads="1"/>
          </p:cNvSpPr>
          <p:nvPr/>
        </p:nvSpPr>
        <p:spPr bwMode="auto">
          <a:xfrm>
            <a:off x="4070350" y="6248400"/>
            <a:ext cx="509588" cy="365125"/>
          </a:xfrm>
          <a:prstGeom prst="rect">
            <a:avLst/>
          </a:prstGeom>
          <a:noFill/>
          <a:ln w="9525">
            <a:noFill/>
            <a:miter lim="800000"/>
            <a:headEnd/>
            <a:tailEnd/>
          </a:ln>
        </p:spPr>
        <p:txBody>
          <a:bodyPr wrap="none" lIns="0" tIns="0" rIns="0" bIns="0">
            <a:spAutoFit/>
          </a:bodyPr>
          <a:lstStyle/>
          <a:p>
            <a:r>
              <a:rPr lang="en-US" sz="2400" b="1">
                <a:solidFill>
                  <a:srgbClr val="000000"/>
                </a:solidFill>
              </a:rPr>
              <a:t>500</a:t>
            </a:r>
            <a:endParaRPr lang="en-US" sz="2400"/>
          </a:p>
        </p:txBody>
      </p:sp>
      <p:sp>
        <p:nvSpPr>
          <p:cNvPr id="124938" name="Rectangle 10"/>
          <p:cNvSpPr>
            <a:spLocks noChangeArrowheads="1"/>
          </p:cNvSpPr>
          <p:nvPr/>
        </p:nvSpPr>
        <p:spPr bwMode="auto">
          <a:xfrm>
            <a:off x="3328988" y="6248400"/>
            <a:ext cx="509587" cy="365125"/>
          </a:xfrm>
          <a:prstGeom prst="rect">
            <a:avLst/>
          </a:prstGeom>
          <a:noFill/>
          <a:ln w="9525">
            <a:noFill/>
            <a:miter lim="800000"/>
            <a:headEnd/>
            <a:tailEnd/>
          </a:ln>
        </p:spPr>
        <p:txBody>
          <a:bodyPr wrap="none" lIns="0" tIns="0" rIns="0" bIns="0">
            <a:spAutoFit/>
          </a:bodyPr>
          <a:lstStyle/>
          <a:p>
            <a:r>
              <a:rPr lang="en-US" sz="2400" b="1">
                <a:solidFill>
                  <a:srgbClr val="000000"/>
                </a:solidFill>
              </a:rPr>
              <a:t>450</a:t>
            </a:r>
            <a:endParaRPr lang="en-US" sz="2400"/>
          </a:p>
        </p:txBody>
      </p:sp>
      <p:sp>
        <p:nvSpPr>
          <p:cNvPr id="124939" name="Rectangle 11"/>
          <p:cNvSpPr>
            <a:spLocks noChangeArrowheads="1"/>
          </p:cNvSpPr>
          <p:nvPr/>
        </p:nvSpPr>
        <p:spPr bwMode="auto">
          <a:xfrm>
            <a:off x="2600325" y="6248400"/>
            <a:ext cx="509588" cy="365125"/>
          </a:xfrm>
          <a:prstGeom prst="rect">
            <a:avLst/>
          </a:prstGeom>
          <a:noFill/>
          <a:ln w="9525">
            <a:noFill/>
            <a:miter lim="800000"/>
            <a:headEnd/>
            <a:tailEnd/>
          </a:ln>
        </p:spPr>
        <p:txBody>
          <a:bodyPr wrap="none" lIns="0" tIns="0" rIns="0" bIns="0">
            <a:spAutoFit/>
          </a:bodyPr>
          <a:lstStyle/>
          <a:p>
            <a:r>
              <a:rPr lang="en-US" sz="2400" b="1">
                <a:solidFill>
                  <a:srgbClr val="000000"/>
                </a:solidFill>
              </a:rPr>
              <a:t>400</a:t>
            </a:r>
            <a:endParaRPr lang="en-US" sz="2400"/>
          </a:p>
        </p:txBody>
      </p:sp>
      <p:sp>
        <p:nvSpPr>
          <p:cNvPr id="124940" name="Rectangle 12"/>
          <p:cNvSpPr>
            <a:spLocks noChangeArrowheads="1"/>
          </p:cNvSpPr>
          <p:nvPr/>
        </p:nvSpPr>
        <p:spPr bwMode="auto">
          <a:xfrm>
            <a:off x="1870075" y="6248400"/>
            <a:ext cx="509588" cy="365125"/>
          </a:xfrm>
          <a:prstGeom prst="rect">
            <a:avLst/>
          </a:prstGeom>
          <a:noFill/>
          <a:ln w="9525">
            <a:noFill/>
            <a:miter lim="800000"/>
            <a:headEnd/>
            <a:tailEnd/>
          </a:ln>
        </p:spPr>
        <p:txBody>
          <a:bodyPr wrap="none" lIns="0" tIns="0" rIns="0" bIns="0">
            <a:spAutoFit/>
          </a:bodyPr>
          <a:lstStyle/>
          <a:p>
            <a:r>
              <a:rPr lang="en-US" sz="2400" b="1">
                <a:solidFill>
                  <a:srgbClr val="000000"/>
                </a:solidFill>
              </a:rPr>
              <a:t>350</a:t>
            </a:r>
            <a:endParaRPr lang="en-US" sz="2400"/>
          </a:p>
        </p:txBody>
      </p:sp>
      <p:sp>
        <p:nvSpPr>
          <p:cNvPr id="124941" name="Rectangle 13"/>
          <p:cNvSpPr>
            <a:spLocks noChangeArrowheads="1"/>
          </p:cNvSpPr>
          <p:nvPr/>
        </p:nvSpPr>
        <p:spPr bwMode="auto">
          <a:xfrm>
            <a:off x="1139825" y="6248400"/>
            <a:ext cx="509588" cy="365125"/>
          </a:xfrm>
          <a:prstGeom prst="rect">
            <a:avLst/>
          </a:prstGeom>
          <a:noFill/>
          <a:ln w="9525">
            <a:noFill/>
            <a:miter lim="800000"/>
            <a:headEnd/>
            <a:tailEnd/>
          </a:ln>
        </p:spPr>
        <p:txBody>
          <a:bodyPr wrap="none" lIns="0" tIns="0" rIns="0" bIns="0">
            <a:spAutoFit/>
          </a:bodyPr>
          <a:lstStyle/>
          <a:p>
            <a:r>
              <a:rPr lang="en-US" sz="2400" b="1">
                <a:solidFill>
                  <a:srgbClr val="000000"/>
                </a:solidFill>
              </a:rPr>
              <a:t>300</a:t>
            </a:r>
            <a:endParaRPr lang="en-US" sz="2400"/>
          </a:p>
        </p:txBody>
      </p:sp>
      <p:sp>
        <p:nvSpPr>
          <p:cNvPr id="124942" name="Rectangle 14"/>
          <p:cNvSpPr>
            <a:spLocks noChangeArrowheads="1"/>
          </p:cNvSpPr>
          <p:nvPr/>
        </p:nvSpPr>
        <p:spPr bwMode="auto">
          <a:xfrm>
            <a:off x="411163" y="6248400"/>
            <a:ext cx="509587" cy="365125"/>
          </a:xfrm>
          <a:prstGeom prst="rect">
            <a:avLst/>
          </a:prstGeom>
          <a:noFill/>
          <a:ln w="9525">
            <a:noFill/>
            <a:miter lim="800000"/>
            <a:headEnd/>
            <a:tailEnd/>
          </a:ln>
        </p:spPr>
        <p:txBody>
          <a:bodyPr wrap="none" lIns="0" tIns="0" rIns="0" bIns="0">
            <a:spAutoFit/>
          </a:bodyPr>
          <a:lstStyle/>
          <a:p>
            <a:r>
              <a:rPr lang="en-US" sz="2400" b="1">
                <a:solidFill>
                  <a:srgbClr val="000000"/>
                </a:solidFill>
              </a:rPr>
              <a:t>250</a:t>
            </a:r>
            <a:endParaRPr lang="en-US" sz="2400"/>
          </a:p>
        </p:txBody>
      </p:sp>
      <p:grpSp>
        <p:nvGrpSpPr>
          <p:cNvPr id="2" name="Group 15"/>
          <p:cNvGrpSpPr>
            <a:grpSpLocks/>
          </p:cNvGrpSpPr>
          <p:nvPr/>
        </p:nvGrpSpPr>
        <p:grpSpPr bwMode="auto">
          <a:xfrm>
            <a:off x="304800" y="3352800"/>
            <a:ext cx="8408988" cy="2954338"/>
            <a:chOff x="184" y="2164"/>
            <a:chExt cx="5297" cy="1861"/>
          </a:xfrm>
        </p:grpSpPr>
        <p:sp>
          <p:nvSpPr>
            <p:cNvPr id="124944" name="Line 16"/>
            <p:cNvSpPr>
              <a:spLocks noChangeShapeType="1"/>
            </p:cNvSpPr>
            <p:nvPr/>
          </p:nvSpPr>
          <p:spPr bwMode="auto">
            <a:xfrm>
              <a:off x="5480" y="3970"/>
              <a:ext cx="1" cy="55"/>
            </a:xfrm>
            <a:prstGeom prst="line">
              <a:avLst/>
            </a:prstGeom>
            <a:noFill/>
            <a:ln w="19050">
              <a:solidFill>
                <a:srgbClr val="000000"/>
              </a:solidFill>
              <a:round/>
              <a:headEnd/>
              <a:tailEnd/>
            </a:ln>
          </p:spPr>
          <p:txBody>
            <a:bodyPr/>
            <a:lstStyle/>
            <a:p>
              <a:endParaRPr lang="en-US"/>
            </a:p>
          </p:txBody>
        </p:sp>
        <p:sp>
          <p:nvSpPr>
            <p:cNvPr id="124945" name="Line 17"/>
            <p:cNvSpPr>
              <a:spLocks noChangeShapeType="1"/>
            </p:cNvSpPr>
            <p:nvPr/>
          </p:nvSpPr>
          <p:spPr bwMode="auto">
            <a:xfrm>
              <a:off x="5480" y="3959"/>
              <a:ext cx="1" cy="1"/>
            </a:xfrm>
            <a:prstGeom prst="line">
              <a:avLst/>
            </a:prstGeom>
            <a:noFill/>
            <a:ln w="19050">
              <a:solidFill>
                <a:srgbClr val="808080"/>
              </a:solidFill>
              <a:round/>
              <a:headEnd/>
              <a:tailEnd/>
            </a:ln>
          </p:spPr>
          <p:txBody>
            <a:bodyPr/>
            <a:lstStyle/>
            <a:p>
              <a:endParaRPr lang="en-US"/>
            </a:p>
          </p:txBody>
        </p:sp>
        <p:sp>
          <p:nvSpPr>
            <p:cNvPr id="124946" name="Line 18"/>
            <p:cNvSpPr>
              <a:spLocks noChangeShapeType="1"/>
            </p:cNvSpPr>
            <p:nvPr/>
          </p:nvSpPr>
          <p:spPr bwMode="auto">
            <a:xfrm>
              <a:off x="5014" y="3970"/>
              <a:ext cx="1" cy="55"/>
            </a:xfrm>
            <a:prstGeom prst="line">
              <a:avLst/>
            </a:prstGeom>
            <a:noFill/>
            <a:ln w="19050">
              <a:solidFill>
                <a:srgbClr val="000000"/>
              </a:solidFill>
              <a:round/>
              <a:headEnd/>
              <a:tailEnd/>
            </a:ln>
          </p:spPr>
          <p:txBody>
            <a:bodyPr/>
            <a:lstStyle/>
            <a:p>
              <a:endParaRPr lang="en-US"/>
            </a:p>
          </p:txBody>
        </p:sp>
        <p:sp>
          <p:nvSpPr>
            <p:cNvPr id="124947" name="Line 19"/>
            <p:cNvSpPr>
              <a:spLocks noChangeShapeType="1"/>
            </p:cNvSpPr>
            <p:nvPr/>
          </p:nvSpPr>
          <p:spPr bwMode="auto">
            <a:xfrm>
              <a:off x="5014" y="3959"/>
              <a:ext cx="1" cy="1"/>
            </a:xfrm>
            <a:prstGeom prst="line">
              <a:avLst/>
            </a:prstGeom>
            <a:noFill/>
            <a:ln w="19050">
              <a:solidFill>
                <a:srgbClr val="808080"/>
              </a:solidFill>
              <a:round/>
              <a:headEnd/>
              <a:tailEnd/>
            </a:ln>
          </p:spPr>
          <p:txBody>
            <a:bodyPr/>
            <a:lstStyle/>
            <a:p>
              <a:endParaRPr lang="en-US"/>
            </a:p>
          </p:txBody>
        </p:sp>
        <p:sp>
          <p:nvSpPr>
            <p:cNvPr id="124948" name="Line 20"/>
            <p:cNvSpPr>
              <a:spLocks noChangeShapeType="1"/>
            </p:cNvSpPr>
            <p:nvPr/>
          </p:nvSpPr>
          <p:spPr bwMode="auto">
            <a:xfrm>
              <a:off x="5130" y="3970"/>
              <a:ext cx="1" cy="28"/>
            </a:xfrm>
            <a:prstGeom prst="line">
              <a:avLst/>
            </a:prstGeom>
            <a:noFill/>
            <a:ln w="19050">
              <a:solidFill>
                <a:srgbClr val="000000"/>
              </a:solidFill>
              <a:round/>
              <a:headEnd/>
              <a:tailEnd/>
            </a:ln>
          </p:spPr>
          <p:txBody>
            <a:bodyPr/>
            <a:lstStyle/>
            <a:p>
              <a:endParaRPr lang="en-US"/>
            </a:p>
          </p:txBody>
        </p:sp>
        <p:sp>
          <p:nvSpPr>
            <p:cNvPr id="124949" name="Line 21"/>
            <p:cNvSpPr>
              <a:spLocks noChangeShapeType="1"/>
            </p:cNvSpPr>
            <p:nvPr/>
          </p:nvSpPr>
          <p:spPr bwMode="auto">
            <a:xfrm>
              <a:off x="5247" y="3970"/>
              <a:ext cx="1" cy="28"/>
            </a:xfrm>
            <a:prstGeom prst="line">
              <a:avLst/>
            </a:prstGeom>
            <a:noFill/>
            <a:ln w="19050">
              <a:solidFill>
                <a:srgbClr val="000000"/>
              </a:solidFill>
              <a:round/>
              <a:headEnd/>
              <a:tailEnd/>
            </a:ln>
          </p:spPr>
          <p:txBody>
            <a:bodyPr/>
            <a:lstStyle/>
            <a:p>
              <a:endParaRPr lang="en-US"/>
            </a:p>
          </p:txBody>
        </p:sp>
        <p:sp>
          <p:nvSpPr>
            <p:cNvPr id="124950" name="Line 22"/>
            <p:cNvSpPr>
              <a:spLocks noChangeShapeType="1"/>
            </p:cNvSpPr>
            <p:nvPr/>
          </p:nvSpPr>
          <p:spPr bwMode="auto">
            <a:xfrm>
              <a:off x="5364" y="3970"/>
              <a:ext cx="1" cy="28"/>
            </a:xfrm>
            <a:prstGeom prst="line">
              <a:avLst/>
            </a:prstGeom>
            <a:noFill/>
            <a:ln w="19050">
              <a:solidFill>
                <a:srgbClr val="000000"/>
              </a:solidFill>
              <a:round/>
              <a:headEnd/>
              <a:tailEnd/>
            </a:ln>
          </p:spPr>
          <p:txBody>
            <a:bodyPr/>
            <a:lstStyle/>
            <a:p>
              <a:endParaRPr lang="en-US"/>
            </a:p>
          </p:txBody>
        </p:sp>
        <p:sp>
          <p:nvSpPr>
            <p:cNvPr id="124951" name="Line 23"/>
            <p:cNvSpPr>
              <a:spLocks noChangeShapeType="1"/>
            </p:cNvSpPr>
            <p:nvPr/>
          </p:nvSpPr>
          <p:spPr bwMode="auto">
            <a:xfrm>
              <a:off x="4554" y="3970"/>
              <a:ext cx="1" cy="55"/>
            </a:xfrm>
            <a:prstGeom prst="line">
              <a:avLst/>
            </a:prstGeom>
            <a:noFill/>
            <a:ln w="19050">
              <a:solidFill>
                <a:srgbClr val="000000"/>
              </a:solidFill>
              <a:round/>
              <a:headEnd/>
              <a:tailEnd/>
            </a:ln>
          </p:spPr>
          <p:txBody>
            <a:bodyPr/>
            <a:lstStyle/>
            <a:p>
              <a:endParaRPr lang="en-US"/>
            </a:p>
          </p:txBody>
        </p:sp>
        <p:sp>
          <p:nvSpPr>
            <p:cNvPr id="124952" name="Line 24"/>
            <p:cNvSpPr>
              <a:spLocks noChangeShapeType="1"/>
            </p:cNvSpPr>
            <p:nvPr/>
          </p:nvSpPr>
          <p:spPr bwMode="auto">
            <a:xfrm>
              <a:off x="4554" y="3959"/>
              <a:ext cx="1" cy="1"/>
            </a:xfrm>
            <a:prstGeom prst="line">
              <a:avLst/>
            </a:prstGeom>
            <a:noFill/>
            <a:ln w="19050">
              <a:solidFill>
                <a:srgbClr val="808080"/>
              </a:solidFill>
              <a:round/>
              <a:headEnd/>
              <a:tailEnd/>
            </a:ln>
          </p:spPr>
          <p:txBody>
            <a:bodyPr/>
            <a:lstStyle/>
            <a:p>
              <a:endParaRPr lang="en-US"/>
            </a:p>
          </p:txBody>
        </p:sp>
        <p:sp>
          <p:nvSpPr>
            <p:cNvPr id="124953" name="Line 25"/>
            <p:cNvSpPr>
              <a:spLocks noChangeShapeType="1"/>
            </p:cNvSpPr>
            <p:nvPr/>
          </p:nvSpPr>
          <p:spPr bwMode="auto">
            <a:xfrm>
              <a:off x="4671" y="3970"/>
              <a:ext cx="1" cy="28"/>
            </a:xfrm>
            <a:prstGeom prst="line">
              <a:avLst/>
            </a:prstGeom>
            <a:noFill/>
            <a:ln w="19050">
              <a:solidFill>
                <a:srgbClr val="000000"/>
              </a:solidFill>
              <a:round/>
              <a:headEnd/>
              <a:tailEnd/>
            </a:ln>
          </p:spPr>
          <p:txBody>
            <a:bodyPr/>
            <a:lstStyle/>
            <a:p>
              <a:endParaRPr lang="en-US"/>
            </a:p>
          </p:txBody>
        </p:sp>
        <p:sp>
          <p:nvSpPr>
            <p:cNvPr id="124954" name="Line 26"/>
            <p:cNvSpPr>
              <a:spLocks noChangeShapeType="1"/>
            </p:cNvSpPr>
            <p:nvPr/>
          </p:nvSpPr>
          <p:spPr bwMode="auto">
            <a:xfrm>
              <a:off x="4787" y="3970"/>
              <a:ext cx="1" cy="28"/>
            </a:xfrm>
            <a:prstGeom prst="line">
              <a:avLst/>
            </a:prstGeom>
            <a:noFill/>
            <a:ln w="19050">
              <a:solidFill>
                <a:srgbClr val="000000"/>
              </a:solidFill>
              <a:round/>
              <a:headEnd/>
              <a:tailEnd/>
            </a:ln>
          </p:spPr>
          <p:txBody>
            <a:bodyPr/>
            <a:lstStyle/>
            <a:p>
              <a:endParaRPr lang="en-US"/>
            </a:p>
          </p:txBody>
        </p:sp>
        <p:sp>
          <p:nvSpPr>
            <p:cNvPr id="124955" name="Line 27"/>
            <p:cNvSpPr>
              <a:spLocks noChangeShapeType="1"/>
            </p:cNvSpPr>
            <p:nvPr/>
          </p:nvSpPr>
          <p:spPr bwMode="auto">
            <a:xfrm>
              <a:off x="4897" y="3970"/>
              <a:ext cx="1" cy="28"/>
            </a:xfrm>
            <a:prstGeom prst="line">
              <a:avLst/>
            </a:prstGeom>
            <a:noFill/>
            <a:ln w="19050">
              <a:solidFill>
                <a:srgbClr val="000000"/>
              </a:solidFill>
              <a:round/>
              <a:headEnd/>
              <a:tailEnd/>
            </a:ln>
          </p:spPr>
          <p:txBody>
            <a:bodyPr/>
            <a:lstStyle/>
            <a:p>
              <a:endParaRPr lang="en-US"/>
            </a:p>
          </p:txBody>
        </p:sp>
        <p:sp>
          <p:nvSpPr>
            <p:cNvPr id="124956" name="Line 28"/>
            <p:cNvSpPr>
              <a:spLocks noChangeShapeType="1"/>
            </p:cNvSpPr>
            <p:nvPr/>
          </p:nvSpPr>
          <p:spPr bwMode="auto">
            <a:xfrm>
              <a:off x="4094" y="3970"/>
              <a:ext cx="1" cy="55"/>
            </a:xfrm>
            <a:prstGeom prst="line">
              <a:avLst/>
            </a:prstGeom>
            <a:noFill/>
            <a:ln w="19050">
              <a:solidFill>
                <a:srgbClr val="000000"/>
              </a:solidFill>
              <a:round/>
              <a:headEnd/>
              <a:tailEnd/>
            </a:ln>
          </p:spPr>
          <p:txBody>
            <a:bodyPr/>
            <a:lstStyle/>
            <a:p>
              <a:endParaRPr lang="en-US"/>
            </a:p>
          </p:txBody>
        </p:sp>
        <p:sp>
          <p:nvSpPr>
            <p:cNvPr id="124957" name="Line 29"/>
            <p:cNvSpPr>
              <a:spLocks noChangeShapeType="1"/>
            </p:cNvSpPr>
            <p:nvPr/>
          </p:nvSpPr>
          <p:spPr bwMode="auto">
            <a:xfrm>
              <a:off x="4094" y="3959"/>
              <a:ext cx="1" cy="1"/>
            </a:xfrm>
            <a:prstGeom prst="line">
              <a:avLst/>
            </a:prstGeom>
            <a:noFill/>
            <a:ln w="19050">
              <a:solidFill>
                <a:srgbClr val="808080"/>
              </a:solidFill>
              <a:round/>
              <a:headEnd/>
              <a:tailEnd/>
            </a:ln>
          </p:spPr>
          <p:txBody>
            <a:bodyPr/>
            <a:lstStyle/>
            <a:p>
              <a:endParaRPr lang="en-US"/>
            </a:p>
          </p:txBody>
        </p:sp>
        <p:sp>
          <p:nvSpPr>
            <p:cNvPr id="124958" name="Line 30"/>
            <p:cNvSpPr>
              <a:spLocks noChangeShapeType="1"/>
            </p:cNvSpPr>
            <p:nvPr/>
          </p:nvSpPr>
          <p:spPr bwMode="auto">
            <a:xfrm>
              <a:off x="4211" y="3970"/>
              <a:ext cx="1" cy="28"/>
            </a:xfrm>
            <a:prstGeom prst="line">
              <a:avLst/>
            </a:prstGeom>
            <a:noFill/>
            <a:ln w="19050">
              <a:solidFill>
                <a:srgbClr val="000000"/>
              </a:solidFill>
              <a:round/>
              <a:headEnd/>
              <a:tailEnd/>
            </a:ln>
          </p:spPr>
          <p:txBody>
            <a:bodyPr/>
            <a:lstStyle/>
            <a:p>
              <a:endParaRPr lang="en-US"/>
            </a:p>
          </p:txBody>
        </p:sp>
        <p:sp>
          <p:nvSpPr>
            <p:cNvPr id="124959" name="Line 31"/>
            <p:cNvSpPr>
              <a:spLocks noChangeShapeType="1"/>
            </p:cNvSpPr>
            <p:nvPr/>
          </p:nvSpPr>
          <p:spPr bwMode="auto">
            <a:xfrm>
              <a:off x="4328" y="3970"/>
              <a:ext cx="1" cy="28"/>
            </a:xfrm>
            <a:prstGeom prst="line">
              <a:avLst/>
            </a:prstGeom>
            <a:noFill/>
            <a:ln w="19050">
              <a:solidFill>
                <a:srgbClr val="000000"/>
              </a:solidFill>
              <a:round/>
              <a:headEnd/>
              <a:tailEnd/>
            </a:ln>
          </p:spPr>
          <p:txBody>
            <a:bodyPr/>
            <a:lstStyle/>
            <a:p>
              <a:endParaRPr lang="en-US"/>
            </a:p>
          </p:txBody>
        </p:sp>
        <p:sp>
          <p:nvSpPr>
            <p:cNvPr id="124960" name="Line 32"/>
            <p:cNvSpPr>
              <a:spLocks noChangeShapeType="1"/>
            </p:cNvSpPr>
            <p:nvPr/>
          </p:nvSpPr>
          <p:spPr bwMode="auto">
            <a:xfrm>
              <a:off x="4437" y="3970"/>
              <a:ext cx="1" cy="28"/>
            </a:xfrm>
            <a:prstGeom prst="line">
              <a:avLst/>
            </a:prstGeom>
            <a:noFill/>
            <a:ln w="19050">
              <a:solidFill>
                <a:srgbClr val="000000"/>
              </a:solidFill>
              <a:round/>
              <a:headEnd/>
              <a:tailEnd/>
            </a:ln>
          </p:spPr>
          <p:txBody>
            <a:bodyPr/>
            <a:lstStyle/>
            <a:p>
              <a:endParaRPr lang="en-US"/>
            </a:p>
          </p:txBody>
        </p:sp>
        <p:sp>
          <p:nvSpPr>
            <p:cNvPr id="124961" name="Line 33"/>
            <p:cNvSpPr>
              <a:spLocks noChangeShapeType="1"/>
            </p:cNvSpPr>
            <p:nvPr/>
          </p:nvSpPr>
          <p:spPr bwMode="auto">
            <a:xfrm>
              <a:off x="3635" y="3970"/>
              <a:ext cx="1" cy="55"/>
            </a:xfrm>
            <a:prstGeom prst="line">
              <a:avLst/>
            </a:prstGeom>
            <a:noFill/>
            <a:ln w="19050">
              <a:solidFill>
                <a:srgbClr val="000000"/>
              </a:solidFill>
              <a:round/>
              <a:headEnd/>
              <a:tailEnd/>
            </a:ln>
          </p:spPr>
          <p:txBody>
            <a:bodyPr/>
            <a:lstStyle/>
            <a:p>
              <a:endParaRPr lang="en-US"/>
            </a:p>
          </p:txBody>
        </p:sp>
        <p:sp>
          <p:nvSpPr>
            <p:cNvPr id="124962" name="Line 34"/>
            <p:cNvSpPr>
              <a:spLocks noChangeShapeType="1"/>
            </p:cNvSpPr>
            <p:nvPr/>
          </p:nvSpPr>
          <p:spPr bwMode="auto">
            <a:xfrm>
              <a:off x="3635" y="3959"/>
              <a:ext cx="1" cy="1"/>
            </a:xfrm>
            <a:prstGeom prst="line">
              <a:avLst/>
            </a:prstGeom>
            <a:noFill/>
            <a:ln w="19050">
              <a:solidFill>
                <a:srgbClr val="808080"/>
              </a:solidFill>
              <a:round/>
              <a:headEnd/>
              <a:tailEnd/>
            </a:ln>
          </p:spPr>
          <p:txBody>
            <a:bodyPr/>
            <a:lstStyle/>
            <a:p>
              <a:endParaRPr lang="en-US"/>
            </a:p>
          </p:txBody>
        </p:sp>
        <p:sp>
          <p:nvSpPr>
            <p:cNvPr id="124963" name="Line 35"/>
            <p:cNvSpPr>
              <a:spLocks noChangeShapeType="1"/>
            </p:cNvSpPr>
            <p:nvPr/>
          </p:nvSpPr>
          <p:spPr bwMode="auto">
            <a:xfrm>
              <a:off x="3751" y="3970"/>
              <a:ext cx="1" cy="28"/>
            </a:xfrm>
            <a:prstGeom prst="line">
              <a:avLst/>
            </a:prstGeom>
            <a:noFill/>
            <a:ln w="19050">
              <a:solidFill>
                <a:srgbClr val="000000"/>
              </a:solidFill>
              <a:round/>
              <a:headEnd/>
              <a:tailEnd/>
            </a:ln>
          </p:spPr>
          <p:txBody>
            <a:bodyPr/>
            <a:lstStyle/>
            <a:p>
              <a:endParaRPr lang="en-US"/>
            </a:p>
          </p:txBody>
        </p:sp>
        <p:sp>
          <p:nvSpPr>
            <p:cNvPr id="124964" name="Line 36"/>
            <p:cNvSpPr>
              <a:spLocks noChangeShapeType="1"/>
            </p:cNvSpPr>
            <p:nvPr/>
          </p:nvSpPr>
          <p:spPr bwMode="auto">
            <a:xfrm>
              <a:off x="3868" y="3970"/>
              <a:ext cx="1" cy="28"/>
            </a:xfrm>
            <a:prstGeom prst="line">
              <a:avLst/>
            </a:prstGeom>
            <a:noFill/>
            <a:ln w="19050">
              <a:solidFill>
                <a:srgbClr val="000000"/>
              </a:solidFill>
              <a:round/>
              <a:headEnd/>
              <a:tailEnd/>
            </a:ln>
          </p:spPr>
          <p:txBody>
            <a:bodyPr/>
            <a:lstStyle/>
            <a:p>
              <a:endParaRPr lang="en-US"/>
            </a:p>
          </p:txBody>
        </p:sp>
        <p:sp>
          <p:nvSpPr>
            <p:cNvPr id="124965" name="Line 37"/>
            <p:cNvSpPr>
              <a:spLocks noChangeShapeType="1"/>
            </p:cNvSpPr>
            <p:nvPr/>
          </p:nvSpPr>
          <p:spPr bwMode="auto">
            <a:xfrm>
              <a:off x="3977" y="3970"/>
              <a:ext cx="1" cy="28"/>
            </a:xfrm>
            <a:prstGeom prst="line">
              <a:avLst/>
            </a:prstGeom>
            <a:noFill/>
            <a:ln w="19050">
              <a:solidFill>
                <a:srgbClr val="000000"/>
              </a:solidFill>
              <a:round/>
              <a:headEnd/>
              <a:tailEnd/>
            </a:ln>
          </p:spPr>
          <p:txBody>
            <a:bodyPr/>
            <a:lstStyle/>
            <a:p>
              <a:endParaRPr lang="en-US"/>
            </a:p>
          </p:txBody>
        </p:sp>
        <p:sp>
          <p:nvSpPr>
            <p:cNvPr id="124966" name="Line 38"/>
            <p:cNvSpPr>
              <a:spLocks noChangeShapeType="1"/>
            </p:cNvSpPr>
            <p:nvPr/>
          </p:nvSpPr>
          <p:spPr bwMode="auto">
            <a:xfrm>
              <a:off x="3175" y="3970"/>
              <a:ext cx="1" cy="55"/>
            </a:xfrm>
            <a:prstGeom prst="line">
              <a:avLst/>
            </a:prstGeom>
            <a:noFill/>
            <a:ln w="19050">
              <a:solidFill>
                <a:srgbClr val="000000"/>
              </a:solidFill>
              <a:round/>
              <a:headEnd/>
              <a:tailEnd/>
            </a:ln>
          </p:spPr>
          <p:txBody>
            <a:bodyPr/>
            <a:lstStyle/>
            <a:p>
              <a:endParaRPr lang="en-US"/>
            </a:p>
          </p:txBody>
        </p:sp>
        <p:sp>
          <p:nvSpPr>
            <p:cNvPr id="124967" name="Line 39"/>
            <p:cNvSpPr>
              <a:spLocks noChangeShapeType="1"/>
            </p:cNvSpPr>
            <p:nvPr/>
          </p:nvSpPr>
          <p:spPr bwMode="auto">
            <a:xfrm>
              <a:off x="3175" y="3959"/>
              <a:ext cx="1" cy="1"/>
            </a:xfrm>
            <a:prstGeom prst="line">
              <a:avLst/>
            </a:prstGeom>
            <a:noFill/>
            <a:ln w="19050">
              <a:solidFill>
                <a:srgbClr val="808080"/>
              </a:solidFill>
              <a:round/>
              <a:headEnd/>
              <a:tailEnd/>
            </a:ln>
          </p:spPr>
          <p:txBody>
            <a:bodyPr/>
            <a:lstStyle/>
            <a:p>
              <a:endParaRPr lang="en-US"/>
            </a:p>
          </p:txBody>
        </p:sp>
        <p:sp>
          <p:nvSpPr>
            <p:cNvPr id="124968" name="Line 40"/>
            <p:cNvSpPr>
              <a:spLocks noChangeShapeType="1"/>
            </p:cNvSpPr>
            <p:nvPr/>
          </p:nvSpPr>
          <p:spPr bwMode="auto">
            <a:xfrm>
              <a:off x="3292" y="3970"/>
              <a:ext cx="1" cy="28"/>
            </a:xfrm>
            <a:prstGeom prst="line">
              <a:avLst/>
            </a:prstGeom>
            <a:noFill/>
            <a:ln w="19050">
              <a:solidFill>
                <a:srgbClr val="000000"/>
              </a:solidFill>
              <a:round/>
              <a:headEnd/>
              <a:tailEnd/>
            </a:ln>
          </p:spPr>
          <p:txBody>
            <a:bodyPr/>
            <a:lstStyle/>
            <a:p>
              <a:endParaRPr lang="en-US"/>
            </a:p>
          </p:txBody>
        </p:sp>
        <p:sp>
          <p:nvSpPr>
            <p:cNvPr id="124969" name="Line 41"/>
            <p:cNvSpPr>
              <a:spLocks noChangeShapeType="1"/>
            </p:cNvSpPr>
            <p:nvPr/>
          </p:nvSpPr>
          <p:spPr bwMode="auto">
            <a:xfrm>
              <a:off x="3408" y="3970"/>
              <a:ext cx="1" cy="28"/>
            </a:xfrm>
            <a:prstGeom prst="line">
              <a:avLst/>
            </a:prstGeom>
            <a:noFill/>
            <a:ln w="19050">
              <a:solidFill>
                <a:srgbClr val="000000"/>
              </a:solidFill>
              <a:round/>
              <a:headEnd/>
              <a:tailEnd/>
            </a:ln>
          </p:spPr>
          <p:txBody>
            <a:bodyPr/>
            <a:lstStyle/>
            <a:p>
              <a:endParaRPr lang="en-US"/>
            </a:p>
          </p:txBody>
        </p:sp>
        <p:sp>
          <p:nvSpPr>
            <p:cNvPr id="124970" name="Line 42"/>
            <p:cNvSpPr>
              <a:spLocks noChangeShapeType="1"/>
            </p:cNvSpPr>
            <p:nvPr/>
          </p:nvSpPr>
          <p:spPr bwMode="auto">
            <a:xfrm>
              <a:off x="3518" y="3970"/>
              <a:ext cx="1" cy="28"/>
            </a:xfrm>
            <a:prstGeom prst="line">
              <a:avLst/>
            </a:prstGeom>
            <a:noFill/>
            <a:ln w="19050">
              <a:solidFill>
                <a:srgbClr val="000000"/>
              </a:solidFill>
              <a:round/>
              <a:headEnd/>
              <a:tailEnd/>
            </a:ln>
          </p:spPr>
          <p:txBody>
            <a:bodyPr/>
            <a:lstStyle/>
            <a:p>
              <a:endParaRPr lang="en-US"/>
            </a:p>
          </p:txBody>
        </p:sp>
        <p:sp>
          <p:nvSpPr>
            <p:cNvPr id="124971" name="Line 43"/>
            <p:cNvSpPr>
              <a:spLocks noChangeShapeType="1"/>
            </p:cNvSpPr>
            <p:nvPr/>
          </p:nvSpPr>
          <p:spPr bwMode="auto">
            <a:xfrm>
              <a:off x="2715" y="3970"/>
              <a:ext cx="1" cy="55"/>
            </a:xfrm>
            <a:prstGeom prst="line">
              <a:avLst/>
            </a:prstGeom>
            <a:noFill/>
            <a:ln w="19050">
              <a:solidFill>
                <a:srgbClr val="000000"/>
              </a:solidFill>
              <a:round/>
              <a:headEnd/>
              <a:tailEnd/>
            </a:ln>
          </p:spPr>
          <p:txBody>
            <a:bodyPr/>
            <a:lstStyle/>
            <a:p>
              <a:endParaRPr lang="en-US"/>
            </a:p>
          </p:txBody>
        </p:sp>
        <p:sp>
          <p:nvSpPr>
            <p:cNvPr id="124972" name="Line 44"/>
            <p:cNvSpPr>
              <a:spLocks noChangeShapeType="1"/>
            </p:cNvSpPr>
            <p:nvPr/>
          </p:nvSpPr>
          <p:spPr bwMode="auto">
            <a:xfrm>
              <a:off x="2715" y="3959"/>
              <a:ext cx="1" cy="1"/>
            </a:xfrm>
            <a:prstGeom prst="line">
              <a:avLst/>
            </a:prstGeom>
            <a:noFill/>
            <a:ln w="19050">
              <a:solidFill>
                <a:srgbClr val="808080"/>
              </a:solidFill>
              <a:round/>
              <a:headEnd/>
              <a:tailEnd/>
            </a:ln>
          </p:spPr>
          <p:txBody>
            <a:bodyPr/>
            <a:lstStyle/>
            <a:p>
              <a:endParaRPr lang="en-US"/>
            </a:p>
          </p:txBody>
        </p:sp>
        <p:sp>
          <p:nvSpPr>
            <p:cNvPr id="124973" name="Line 45"/>
            <p:cNvSpPr>
              <a:spLocks noChangeShapeType="1"/>
            </p:cNvSpPr>
            <p:nvPr/>
          </p:nvSpPr>
          <p:spPr bwMode="auto">
            <a:xfrm>
              <a:off x="2832" y="3970"/>
              <a:ext cx="1" cy="28"/>
            </a:xfrm>
            <a:prstGeom prst="line">
              <a:avLst/>
            </a:prstGeom>
            <a:noFill/>
            <a:ln w="19050">
              <a:solidFill>
                <a:srgbClr val="000000"/>
              </a:solidFill>
              <a:round/>
              <a:headEnd/>
              <a:tailEnd/>
            </a:ln>
          </p:spPr>
          <p:txBody>
            <a:bodyPr/>
            <a:lstStyle/>
            <a:p>
              <a:endParaRPr lang="en-US"/>
            </a:p>
          </p:txBody>
        </p:sp>
        <p:sp>
          <p:nvSpPr>
            <p:cNvPr id="124974" name="Line 46"/>
            <p:cNvSpPr>
              <a:spLocks noChangeShapeType="1"/>
            </p:cNvSpPr>
            <p:nvPr/>
          </p:nvSpPr>
          <p:spPr bwMode="auto">
            <a:xfrm>
              <a:off x="2949" y="3970"/>
              <a:ext cx="1" cy="28"/>
            </a:xfrm>
            <a:prstGeom prst="line">
              <a:avLst/>
            </a:prstGeom>
            <a:noFill/>
            <a:ln w="19050">
              <a:solidFill>
                <a:srgbClr val="000000"/>
              </a:solidFill>
              <a:round/>
              <a:headEnd/>
              <a:tailEnd/>
            </a:ln>
          </p:spPr>
          <p:txBody>
            <a:bodyPr/>
            <a:lstStyle/>
            <a:p>
              <a:endParaRPr lang="en-US"/>
            </a:p>
          </p:txBody>
        </p:sp>
        <p:sp>
          <p:nvSpPr>
            <p:cNvPr id="124975" name="Line 47"/>
            <p:cNvSpPr>
              <a:spLocks noChangeShapeType="1"/>
            </p:cNvSpPr>
            <p:nvPr/>
          </p:nvSpPr>
          <p:spPr bwMode="auto">
            <a:xfrm>
              <a:off x="3058" y="3970"/>
              <a:ext cx="1" cy="28"/>
            </a:xfrm>
            <a:prstGeom prst="line">
              <a:avLst/>
            </a:prstGeom>
            <a:noFill/>
            <a:ln w="19050">
              <a:solidFill>
                <a:srgbClr val="000000"/>
              </a:solidFill>
              <a:round/>
              <a:headEnd/>
              <a:tailEnd/>
            </a:ln>
          </p:spPr>
          <p:txBody>
            <a:bodyPr/>
            <a:lstStyle/>
            <a:p>
              <a:endParaRPr lang="en-US"/>
            </a:p>
          </p:txBody>
        </p:sp>
        <p:sp>
          <p:nvSpPr>
            <p:cNvPr id="124976" name="Line 48"/>
            <p:cNvSpPr>
              <a:spLocks noChangeShapeType="1"/>
            </p:cNvSpPr>
            <p:nvPr/>
          </p:nvSpPr>
          <p:spPr bwMode="auto">
            <a:xfrm>
              <a:off x="2248" y="3970"/>
              <a:ext cx="1" cy="55"/>
            </a:xfrm>
            <a:prstGeom prst="line">
              <a:avLst/>
            </a:prstGeom>
            <a:noFill/>
            <a:ln w="19050">
              <a:solidFill>
                <a:srgbClr val="000000"/>
              </a:solidFill>
              <a:round/>
              <a:headEnd/>
              <a:tailEnd/>
            </a:ln>
          </p:spPr>
          <p:txBody>
            <a:bodyPr/>
            <a:lstStyle/>
            <a:p>
              <a:endParaRPr lang="en-US"/>
            </a:p>
          </p:txBody>
        </p:sp>
        <p:sp>
          <p:nvSpPr>
            <p:cNvPr id="124977" name="Line 49"/>
            <p:cNvSpPr>
              <a:spLocks noChangeShapeType="1"/>
            </p:cNvSpPr>
            <p:nvPr/>
          </p:nvSpPr>
          <p:spPr bwMode="auto">
            <a:xfrm>
              <a:off x="2248" y="3959"/>
              <a:ext cx="1" cy="1"/>
            </a:xfrm>
            <a:prstGeom prst="line">
              <a:avLst/>
            </a:prstGeom>
            <a:noFill/>
            <a:ln w="19050">
              <a:solidFill>
                <a:srgbClr val="808080"/>
              </a:solidFill>
              <a:round/>
              <a:headEnd/>
              <a:tailEnd/>
            </a:ln>
          </p:spPr>
          <p:txBody>
            <a:bodyPr/>
            <a:lstStyle/>
            <a:p>
              <a:endParaRPr lang="en-US"/>
            </a:p>
          </p:txBody>
        </p:sp>
        <p:sp>
          <p:nvSpPr>
            <p:cNvPr id="124978" name="Line 50"/>
            <p:cNvSpPr>
              <a:spLocks noChangeShapeType="1"/>
            </p:cNvSpPr>
            <p:nvPr/>
          </p:nvSpPr>
          <p:spPr bwMode="auto">
            <a:xfrm>
              <a:off x="2365" y="3970"/>
              <a:ext cx="1" cy="28"/>
            </a:xfrm>
            <a:prstGeom prst="line">
              <a:avLst/>
            </a:prstGeom>
            <a:noFill/>
            <a:ln w="19050">
              <a:solidFill>
                <a:srgbClr val="000000"/>
              </a:solidFill>
              <a:round/>
              <a:headEnd/>
              <a:tailEnd/>
            </a:ln>
          </p:spPr>
          <p:txBody>
            <a:bodyPr/>
            <a:lstStyle/>
            <a:p>
              <a:endParaRPr lang="en-US"/>
            </a:p>
          </p:txBody>
        </p:sp>
        <p:sp>
          <p:nvSpPr>
            <p:cNvPr id="124979" name="Line 51"/>
            <p:cNvSpPr>
              <a:spLocks noChangeShapeType="1"/>
            </p:cNvSpPr>
            <p:nvPr/>
          </p:nvSpPr>
          <p:spPr bwMode="auto">
            <a:xfrm>
              <a:off x="2482" y="3970"/>
              <a:ext cx="1" cy="28"/>
            </a:xfrm>
            <a:prstGeom prst="line">
              <a:avLst/>
            </a:prstGeom>
            <a:noFill/>
            <a:ln w="19050">
              <a:solidFill>
                <a:srgbClr val="000000"/>
              </a:solidFill>
              <a:round/>
              <a:headEnd/>
              <a:tailEnd/>
            </a:ln>
          </p:spPr>
          <p:txBody>
            <a:bodyPr/>
            <a:lstStyle/>
            <a:p>
              <a:endParaRPr lang="en-US"/>
            </a:p>
          </p:txBody>
        </p:sp>
        <p:sp>
          <p:nvSpPr>
            <p:cNvPr id="124980" name="Line 52"/>
            <p:cNvSpPr>
              <a:spLocks noChangeShapeType="1"/>
            </p:cNvSpPr>
            <p:nvPr/>
          </p:nvSpPr>
          <p:spPr bwMode="auto">
            <a:xfrm>
              <a:off x="2599" y="3970"/>
              <a:ext cx="1" cy="28"/>
            </a:xfrm>
            <a:prstGeom prst="line">
              <a:avLst/>
            </a:prstGeom>
            <a:noFill/>
            <a:ln w="19050">
              <a:solidFill>
                <a:srgbClr val="000000"/>
              </a:solidFill>
              <a:round/>
              <a:headEnd/>
              <a:tailEnd/>
            </a:ln>
          </p:spPr>
          <p:txBody>
            <a:bodyPr/>
            <a:lstStyle/>
            <a:p>
              <a:endParaRPr lang="en-US"/>
            </a:p>
          </p:txBody>
        </p:sp>
        <p:sp>
          <p:nvSpPr>
            <p:cNvPr id="124981" name="Line 53"/>
            <p:cNvSpPr>
              <a:spLocks noChangeShapeType="1"/>
            </p:cNvSpPr>
            <p:nvPr/>
          </p:nvSpPr>
          <p:spPr bwMode="auto">
            <a:xfrm>
              <a:off x="1789" y="3970"/>
              <a:ext cx="1" cy="55"/>
            </a:xfrm>
            <a:prstGeom prst="line">
              <a:avLst/>
            </a:prstGeom>
            <a:noFill/>
            <a:ln w="19050">
              <a:solidFill>
                <a:srgbClr val="000000"/>
              </a:solidFill>
              <a:round/>
              <a:headEnd/>
              <a:tailEnd/>
            </a:ln>
          </p:spPr>
          <p:txBody>
            <a:bodyPr/>
            <a:lstStyle/>
            <a:p>
              <a:endParaRPr lang="en-US"/>
            </a:p>
          </p:txBody>
        </p:sp>
        <p:sp>
          <p:nvSpPr>
            <p:cNvPr id="124982" name="Line 54"/>
            <p:cNvSpPr>
              <a:spLocks noChangeShapeType="1"/>
            </p:cNvSpPr>
            <p:nvPr/>
          </p:nvSpPr>
          <p:spPr bwMode="auto">
            <a:xfrm>
              <a:off x="1789" y="3959"/>
              <a:ext cx="1" cy="1"/>
            </a:xfrm>
            <a:prstGeom prst="line">
              <a:avLst/>
            </a:prstGeom>
            <a:noFill/>
            <a:ln w="19050">
              <a:solidFill>
                <a:srgbClr val="808080"/>
              </a:solidFill>
              <a:round/>
              <a:headEnd/>
              <a:tailEnd/>
            </a:ln>
          </p:spPr>
          <p:txBody>
            <a:bodyPr/>
            <a:lstStyle/>
            <a:p>
              <a:endParaRPr lang="en-US"/>
            </a:p>
          </p:txBody>
        </p:sp>
        <p:sp>
          <p:nvSpPr>
            <p:cNvPr id="124983" name="Line 55"/>
            <p:cNvSpPr>
              <a:spLocks noChangeShapeType="1"/>
            </p:cNvSpPr>
            <p:nvPr/>
          </p:nvSpPr>
          <p:spPr bwMode="auto">
            <a:xfrm>
              <a:off x="1905" y="3970"/>
              <a:ext cx="1" cy="28"/>
            </a:xfrm>
            <a:prstGeom prst="line">
              <a:avLst/>
            </a:prstGeom>
            <a:noFill/>
            <a:ln w="19050">
              <a:solidFill>
                <a:srgbClr val="000000"/>
              </a:solidFill>
              <a:round/>
              <a:headEnd/>
              <a:tailEnd/>
            </a:ln>
          </p:spPr>
          <p:txBody>
            <a:bodyPr/>
            <a:lstStyle/>
            <a:p>
              <a:endParaRPr lang="en-US"/>
            </a:p>
          </p:txBody>
        </p:sp>
        <p:sp>
          <p:nvSpPr>
            <p:cNvPr id="124984" name="Line 56"/>
            <p:cNvSpPr>
              <a:spLocks noChangeShapeType="1"/>
            </p:cNvSpPr>
            <p:nvPr/>
          </p:nvSpPr>
          <p:spPr bwMode="auto">
            <a:xfrm>
              <a:off x="2022" y="3970"/>
              <a:ext cx="1" cy="28"/>
            </a:xfrm>
            <a:prstGeom prst="line">
              <a:avLst/>
            </a:prstGeom>
            <a:noFill/>
            <a:ln w="19050">
              <a:solidFill>
                <a:srgbClr val="000000"/>
              </a:solidFill>
              <a:round/>
              <a:headEnd/>
              <a:tailEnd/>
            </a:ln>
          </p:spPr>
          <p:txBody>
            <a:bodyPr/>
            <a:lstStyle/>
            <a:p>
              <a:endParaRPr lang="en-US"/>
            </a:p>
          </p:txBody>
        </p:sp>
        <p:sp>
          <p:nvSpPr>
            <p:cNvPr id="124985" name="Line 57"/>
            <p:cNvSpPr>
              <a:spLocks noChangeShapeType="1"/>
            </p:cNvSpPr>
            <p:nvPr/>
          </p:nvSpPr>
          <p:spPr bwMode="auto">
            <a:xfrm>
              <a:off x="2132" y="3970"/>
              <a:ext cx="1" cy="28"/>
            </a:xfrm>
            <a:prstGeom prst="line">
              <a:avLst/>
            </a:prstGeom>
            <a:noFill/>
            <a:ln w="19050">
              <a:solidFill>
                <a:srgbClr val="000000"/>
              </a:solidFill>
              <a:round/>
              <a:headEnd/>
              <a:tailEnd/>
            </a:ln>
          </p:spPr>
          <p:txBody>
            <a:bodyPr/>
            <a:lstStyle/>
            <a:p>
              <a:endParaRPr lang="en-US"/>
            </a:p>
          </p:txBody>
        </p:sp>
        <p:sp>
          <p:nvSpPr>
            <p:cNvPr id="124986" name="Line 58"/>
            <p:cNvSpPr>
              <a:spLocks noChangeShapeType="1"/>
            </p:cNvSpPr>
            <p:nvPr/>
          </p:nvSpPr>
          <p:spPr bwMode="auto">
            <a:xfrm>
              <a:off x="1329" y="3970"/>
              <a:ext cx="1" cy="55"/>
            </a:xfrm>
            <a:prstGeom prst="line">
              <a:avLst/>
            </a:prstGeom>
            <a:noFill/>
            <a:ln w="19050">
              <a:solidFill>
                <a:srgbClr val="000000"/>
              </a:solidFill>
              <a:round/>
              <a:headEnd/>
              <a:tailEnd/>
            </a:ln>
          </p:spPr>
          <p:txBody>
            <a:bodyPr/>
            <a:lstStyle/>
            <a:p>
              <a:endParaRPr lang="en-US"/>
            </a:p>
          </p:txBody>
        </p:sp>
        <p:sp>
          <p:nvSpPr>
            <p:cNvPr id="124987" name="Line 59"/>
            <p:cNvSpPr>
              <a:spLocks noChangeShapeType="1"/>
            </p:cNvSpPr>
            <p:nvPr/>
          </p:nvSpPr>
          <p:spPr bwMode="auto">
            <a:xfrm>
              <a:off x="1329" y="3959"/>
              <a:ext cx="1" cy="1"/>
            </a:xfrm>
            <a:prstGeom prst="line">
              <a:avLst/>
            </a:prstGeom>
            <a:noFill/>
            <a:ln w="19050">
              <a:solidFill>
                <a:srgbClr val="808080"/>
              </a:solidFill>
              <a:round/>
              <a:headEnd/>
              <a:tailEnd/>
            </a:ln>
          </p:spPr>
          <p:txBody>
            <a:bodyPr/>
            <a:lstStyle/>
            <a:p>
              <a:endParaRPr lang="en-US"/>
            </a:p>
          </p:txBody>
        </p:sp>
        <p:sp>
          <p:nvSpPr>
            <p:cNvPr id="124988" name="Line 60"/>
            <p:cNvSpPr>
              <a:spLocks noChangeShapeType="1"/>
            </p:cNvSpPr>
            <p:nvPr/>
          </p:nvSpPr>
          <p:spPr bwMode="auto">
            <a:xfrm>
              <a:off x="1446" y="3970"/>
              <a:ext cx="1" cy="28"/>
            </a:xfrm>
            <a:prstGeom prst="line">
              <a:avLst/>
            </a:prstGeom>
            <a:noFill/>
            <a:ln w="19050">
              <a:solidFill>
                <a:srgbClr val="000000"/>
              </a:solidFill>
              <a:round/>
              <a:headEnd/>
              <a:tailEnd/>
            </a:ln>
          </p:spPr>
          <p:txBody>
            <a:bodyPr/>
            <a:lstStyle/>
            <a:p>
              <a:endParaRPr lang="en-US"/>
            </a:p>
          </p:txBody>
        </p:sp>
        <p:sp>
          <p:nvSpPr>
            <p:cNvPr id="124989" name="Line 61"/>
            <p:cNvSpPr>
              <a:spLocks noChangeShapeType="1"/>
            </p:cNvSpPr>
            <p:nvPr/>
          </p:nvSpPr>
          <p:spPr bwMode="auto">
            <a:xfrm>
              <a:off x="1562" y="3970"/>
              <a:ext cx="1" cy="28"/>
            </a:xfrm>
            <a:prstGeom prst="line">
              <a:avLst/>
            </a:prstGeom>
            <a:noFill/>
            <a:ln w="19050">
              <a:solidFill>
                <a:srgbClr val="000000"/>
              </a:solidFill>
              <a:round/>
              <a:headEnd/>
              <a:tailEnd/>
            </a:ln>
          </p:spPr>
          <p:txBody>
            <a:bodyPr/>
            <a:lstStyle/>
            <a:p>
              <a:endParaRPr lang="en-US"/>
            </a:p>
          </p:txBody>
        </p:sp>
        <p:sp>
          <p:nvSpPr>
            <p:cNvPr id="124990" name="Line 62"/>
            <p:cNvSpPr>
              <a:spLocks noChangeShapeType="1"/>
            </p:cNvSpPr>
            <p:nvPr/>
          </p:nvSpPr>
          <p:spPr bwMode="auto">
            <a:xfrm>
              <a:off x="1672" y="3970"/>
              <a:ext cx="1" cy="28"/>
            </a:xfrm>
            <a:prstGeom prst="line">
              <a:avLst/>
            </a:prstGeom>
            <a:noFill/>
            <a:ln w="19050">
              <a:solidFill>
                <a:srgbClr val="000000"/>
              </a:solidFill>
              <a:round/>
              <a:headEnd/>
              <a:tailEnd/>
            </a:ln>
          </p:spPr>
          <p:txBody>
            <a:bodyPr/>
            <a:lstStyle/>
            <a:p>
              <a:endParaRPr lang="en-US"/>
            </a:p>
          </p:txBody>
        </p:sp>
        <p:sp>
          <p:nvSpPr>
            <p:cNvPr id="124991" name="Line 63"/>
            <p:cNvSpPr>
              <a:spLocks noChangeShapeType="1"/>
            </p:cNvSpPr>
            <p:nvPr/>
          </p:nvSpPr>
          <p:spPr bwMode="auto">
            <a:xfrm>
              <a:off x="869" y="3970"/>
              <a:ext cx="1" cy="55"/>
            </a:xfrm>
            <a:prstGeom prst="line">
              <a:avLst/>
            </a:prstGeom>
            <a:noFill/>
            <a:ln w="19050">
              <a:solidFill>
                <a:srgbClr val="000000"/>
              </a:solidFill>
              <a:round/>
              <a:headEnd/>
              <a:tailEnd/>
            </a:ln>
          </p:spPr>
          <p:txBody>
            <a:bodyPr/>
            <a:lstStyle/>
            <a:p>
              <a:endParaRPr lang="en-US"/>
            </a:p>
          </p:txBody>
        </p:sp>
        <p:sp>
          <p:nvSpPr>
            <p:cNvPr id="124992" name="Line 64"/>
            <p:cNvSpPr>
              <a:spLocks noChangeShapeType="1"/>
            </p:cNvSpPr>
            <p:nvPr/>
          </p:nvSpPr>
          <p:spPr bwMode="auto">
            <a:xfrm>
              <a:off x="869" y="3959"/>
              <a:ext cx="1" cy="1"/>
            </a:xfrm>
            <a:prstGeom prst="line">
              <a:avLst/>
            </a:prstGeom>
            <a:noFill/>
            <a:ln w="19050">
              <a:solidFill>
                <a:srgbClr val="808080"/>
              </a:solidFill>
              <a:round/>
              <a:headEnd/>
              <a:tailEnd/>
            </a:ln>
          </p:spPr>
          <p:txBody>
            <a:bodyPr/>
            <a:lstStyle/>
            <a:p>
              <a:endParaRPr lang="en-US"/>
            </a:p>
          </p:txBody>
        </p:sp>
        <p:sp>
          <p:nvSpPr>
            <p:cNvPr id="124993" name="Line 65"/>
            <p:cNvSpPr>
              <a:spLocks noChangeShapeType="1"/>
            </p:cNvSpPr>
            <p:nvPr/>
          </p:nvSpPr>
          <p:spPr bwMode="auto">
            <a:xfrm>
              <a:off x="986" y="3970"/>
              <a:ext cx="1" cy="28"/>
            </a:xfrm>
            <a:prstGeom prst="line">
              <a:avLst/>
            </a:prstGeom>
            <a:noFill/>
            <a:ln w="19050">
              <a:solidFill>
                <a:srgbClr val="000000"/>
              </a:solidFill>
              <a:round/>
              <a:headEnd/>
              <a:tailEnd/>
            </a:ln>
          </p:spPr>
          <p:txBody>
            <a:bodyPr/>
            <a:lstStyle/>
            <a:p>
              <a:endParaRPr lang="en-US"/>
            </a:p>
          </p:txBody>
        </p:sp>
        <p:sp>
          <p:nvSpPr>
            <p:cNvPr id="124994" name="Line 66"/>
            <p:cNvSpPr>
              <a:spLocks noChangeShapeType="1"/>
            </p:cNvSpPr>
            <p:nvPr/>
          </p:nvSpPr>
          <p:spPr bwMode="auto">
            <a:xfrm>
              <a:off x="1103" y="3970"/>
              <a:ext cx="1" cy="28"/>
            </a:xfrm>
            <a:prstGeom prst="line">
              <a:avLst/>
            </a:prstGeom>
            <a:noFill/>
            <a:ln w="19050">
              <a:solidFill>
                <a:srgbClr val="000000"/>
              </a:solidFill>
              <a:round/>
              <a:headEnd/>
              <a:tailEnd/>
            </a:ln>
          </p:spPr>
          <p:txBody>
            <a:bodyPr/>
            <a:lstStyle/>
            <a:p>
              <a:endParaRPr lang="en-US"/>
            </a:p>
          </p:txBody>
        </p:sp>
        <p:sp>
          <p:nvSpPr>
            <p:cNvPr id="124995" name="Line 67"/>
            <p:cNvSpPr>
              <a:spLocks noChangeShapeType="1"/>
            </p:cNvSpPr>
            <p:nvPr/>
          </p:nvSpPr>
          <p:spPr bwMode="auto">
            <a:xfrm>
              <a:off x="1212" y="3970"/>
              <a:ext cx="1" cy="28"/>
            </a:xfrm>
            <a:prstGeom prst="line">
              <a:avLst/>
            </a:prstGeom>
            <a:noFill/>
            <a:ln w="19050">
              <a:solidFill>
                <a:srgbClr val="000000"/>
              </a:solidFill>
              <a:round/>
              <a:headEnd/>
              <a:tailEnd/>
            </a:ln>
          </p:spPr>
          <p:txBody>
            <a:bodyPr/>
            <a:lstStyle/>
            <a:p>
              <a:endParaRPr lang="en-US"/>
            </a:p>
          </p:txBody>
        </p:sp>
        <p:sp>
          <p:nvSpPr>
            <p:cNvPr id="124996" name="Line 68"/>
            <p:cNvSpPr>
              <a:spLocks noChangeShapeType="1"/>
            </p:cNvSpPr>
            <p:nvPr/>
          </p:nvSpPr>
          <p:spPr bwMode="auto">
            <a:xfrm>
              <a:off x="410" y="3970"/>
              <a:ext cx="1" cy="55"/>
            </a:xfrm>
            <a:prstGeom prst="line">
              <a:avLst/>
            </a:prstGeom>
            <a:noFill/>
            <a:ln w="19050">
              <a:solidFill>
                <a:srgbClr val="000000"/>
              </a:solidFill>
              <a:round/>
              <a:headEnd/>
              <a:tailEnd/>
            </a:ln>
          </p:spPr>
          <p:txBody>
            <a:bodyPr/>
            <a:lstStyle/>
            <a:p>
              <a:endParaRPr lang="en-US"/>
            </a:p>
          </p:txBody>
        </p:sp>
        <p:sp>
          <p:nvSpPr>
            <p:cNvPr id="124997" name="Line 69"/>
            <p:cNvSpPr>
              <a:spLocks noChangeShapeType="1"/>
            </p:cNvSpPr>
            <p:nvPr/>
          </p:nvSpPr>
          <p:spPr bwMode="auto">
            <a:xfrm>
              <a:off x="410" y="3959"/>
              <a:ext cx="1" cy="1"/>
            </a:xfrm>
            <a:prstGeom prst="line">
              <a:avLst/>
            </a:prstGeom>
            <a:noFill/>
            <a:ln w="19050">
              <a:solidFill>
                <a:srgbClr val="808080"/>
              </a:solidFill>
              <a:round/>
              <a:headEnd/>
              <a:tailEnd/>
            </a:ln>
          </p:spPr>
          <p:txBody>
            <a:bodyPr/>
            <a:lstStyle/>
            <a:p>
              <a:endParaRPr lang="en-US"/>
            </a:p>
          </p:txBody>
        </p:sp>
        <p:sp>
          <p:nvSpPr>
            <p:cNvPr id="124998" name="Line 70"/>
            <p:cNvSpPr>
              <a:spLocks noChangeShapeType="1"/>
            </p:cNvSpPr>
            <p:nvPr/>
          </p:nvSpPr>
          <p:spPr bwMode="auto">
            <a:xfrm>
              <a:off x="526" y="3970"/>
              <a:ext cx="1" cy="28"/>
            </a:xfrm>
            <a:prstGeom prst="line">
              <a:avLst/>
            </a:prstGeom>
            <a:noFill/>
            <a:ln w="19050">
              <a:solidFill>
                <a:srgbClr val="000000"/>
              </a:solidFill>
              <a:round/>
              <a:headEnd/>
              <a:tailEnd/>
            </a:ln>
          </p:spPr>
          <p:txBody>
            <a:bodyPr/>
            <a:lstStyle/>
            <a:p>
              <a:endParaRPr lang="en-US"/>
            </a:p>
          </p:txBody>
        </p:sp>
        <p:sp>
          <p:nvSpPr>
            <p:cNvPr id="124999" name="Line 71"/>
            <p:cNvSpPr>
              <a:spLocks noChangeShapeType="1"/>
            </p:cNvSpPr>
            <p:nvPr/>
          </p:nvSpPr>
          <p:spPr bwMode="auto">
            <a:xfrm>
              <a:off x="643" y="3970"/>
              <a:ext cx="1" cy="28"/>
            </a:xfrm>
            <a:prstGeom prst="line">
              <a:avLst/>
            </a:prstGeom>
            <a:noFill/>
            <a:ln w="19050">
              <a:solidFill>
                <a:srgbClr val="000000"/>
              </a:solidFill>
              <a:round/>
              <a:headEnd/>
              <a:tailEnd/>
            </a:ln>
          </p:spPr>
          <p:txBody>
            <a:bodyPr/>
            <a:lstStyle/>
            <a:p>
              <a:endParaRPr lang="en-US"/>
            </a:p>
          </p:txBody>
        </p:sp>
        <p:sp>
          <p:nvSpPr>
            <p:cNvPr id="125000" name="Line 72"/>
            <p:cNvSpPr>
              <a:spLocks noChangeShapeType="1"/>
            </p:cNvSpPr>
            <p:nvPr/>
          </p:nvSpPr>
          <p:spPr bwMode="auto">
            <a:xfrm>
              <a:off x="753" y="3970"/>
              <a:ext cx="1" cy="28"/>
            </a:xfrm>
            <a:prstGeom prst="line">
              <a:avLst/>
            </a:prstGeom>
            <a:noFill/>
            <a:ln w="19050">
              <a:solidFill>
                <a:srgbClr val="000000"/>
              </a:solidFill>
              <a:round/>
              <a:headEnd/>
              <a:tailEnd/>
            </a:ln>
          </p:spPr>
          <p:txBody>
            <a:bodyPr/>
            <a:lstStyle/>
            <a:p>
              <a:endParaRPr lang="en-US"/>
            </a:p>
          </p:txBody>
        </p:sp>
        <p:sp>
          <p:nvSpPr>
            <p:cNvPr id="125001" name="Line 73"/>
            <p:cNvSpPr>
              <a:spLocks noChangeShapeType="1"/>
            </p:cNvSpPr>
            <p:nvPr/>
          </p:nvSpPr>
          <p:spPr bwMode="auto">
            <a:xfrm>
              <a:off x="184" y="3964"/>
              <a:ext cx="5296" cy="1"/>
            </a:xfrm>
            <a:prstGeom prst="line">
              <a:avLst/>
            </a:prstGeom>
            <a:noFill/>
            <a:ln w="19050">
              <a:solidFill>
                <a:srgbClr val="000000"/>
              </a:solidFill>
              <a:round/>
              <a:headEnd/>
              <a:tailEnd/>
            </a:ln>
          </p:spPr>
          <p:txBody>
            <a:bodyPr/>
            <a:lstStyle/>
            <a:p>
              <a:endParaRPr lang="en-US"/>
            </a:p>
          </p:txBody>
        </p:sp>
        <p:sp>
          <p:nvSpPr>
            <p:cNvPr id="125002" name="Freeform 74"/>
            <p:cNvSpPr>
              <a:spLocks/>
            </p:cNvSpPr>
            <p:nvPr/>
          </p:nvSpPr>
          <p:spPr bwMode="auto">
            <a:xfrm>
              <a:off x="184" y="2164"/>
              <a:ext cx="5296" cy="1800"/>
            </a:xfrm>
            <a:custGeom>
              <a:avLst/>
              <a:gdLst/>
              <a:ahLst/>
              <a:cxnLst>
                <a:cxn ang="0">
                  <a:pos x="21" y="324"/>
                </a:cxn>
                <a:cxn ang="0">
                  <a:pos x="39" y="324"/>
                </a:cxn>
                <a:cxn ang="0">
                  <a:pos x="60" y="324"/>
                </a:cxn>
                <a:cxn ang="0">
                  <a:pos x="77" y="324"/>
                </a:cxn>
                <a:cxn ang="0">
                  <a:pos x="93" y="324"/>
                </a:cxn>
                <a:cxn ang="0">
                  <a:pos x="108" y="324"/>
                </a:cxn>
                <a:cxn ang="0">
                  <a:pos x="121" y="324"/>
                </a:cxn>
                <a:cxn ang="0">
                  <a:pos x="131" y="324"/>
                </a:cxn>
                <a:cxn ang="0">
                  <a:pos x="138" y="288"/>
                </a:cxn>
                <a:cxn ang="0">
                  <a:pos x="150" y="324"/>
                </a:cxn>
                <a:cxn ang="0">
                  <a:pos x="159" y="324"/>
                </a:cxn>
                <a:cxn ang="0">
                  <a:pos x="169" y="324"/>
                </a:cxn>
                <a:cxn ang="0">
                  <a:pos x="178" y="324"/>
                </a:cxn>
                <a:cxn ang="0">
                  <a:pos x="188" y="324"/>
                </a:cxn>
                <a:cxn ang="0">
                  <a:pos x="195" y="321"/>
                </a:cxn>
                <a:cxn ang="0">
                  <a:pos x="204" y="324"/>
                </a:cxn>
                <a:cxn ang="0">
                  <a:pos x="214" y="324"/>
                </a:cxn>
                <a:cxn ang="0">
                  <a:pos x="226" y="324"/>
                </a:cxn>
                <a:cxn ang="0">
                  <a:pos x="233" y="324"/>
                </a:cxn>
                <a:cxn ang="0">
                  <a:pos x="245" y="300"/>
                </a:cxn>
                <a:cxn ang="0">
                  <a:pos x="252" y="324"/>
                </a:cxn>
                <a:cxn ang="0">
                  <a:pos x="262" y="324"/>
                </a:cxn>
                <a:cxn ang="0">
                  <a:pos x="270" y="323"/>
                </a:cxn>
                <a:cxn ang="0">
                  <a:pos x="281" y="323"/>
                </a:cxn>
                <a:cxn ang="0">
                  <a:pos x="290" y="322"/>
                </a:cxn>
                <a:cxn ang="0">
                  <a:pos x="299" y="324"/>
                </a:cxn>
                <a:cxn ang="0">
                  <a:pos x="307" y="324"/>
                </a:cxn>
                <a:cxn ang="0">
                  <a:pos x="313" y="324"/>
                </a:cxn>
                <a:cxn ang="0">
                  <a:pos x="321" y="324"/>
                </a:cxn>
                <a:cxn ang="0">
                  <a:pos x="328" y="324"/>
                </a:cxn>
                <a:cxn ang="0">
                  <a:pos x="337" y="324"/>
                </a:cxn>
                <a:cxn ang="0">
                  <a:pos x="345" y="323"/>
                </a:cxn>
                <a:cxn ang="0">
                  <a:pos x="354" y="324"/>
                </a:cxn>
                <a:cxn ang="0">
                  <a:pos x="361" y="324"/>
                </a:cxn>
                <a:cxn ang="0">
                  <a:pos x="369" y="324"/>
                </a:cxn>
                <a:cxn ang="0">
                  <a:pos x="377" y="320"/>
                </a:cxn>
                <a:cxn ang="0">
                  <a:pos x="382" y="323"/>
                </a:cxn>
                <a:cxn ang="0">
                  <a:pos x="388" y="323"/>
                </a:cxn>
                <a:cxn ang="0">
                  <a:pos x="394" y="324"/>
                </a:cxn>
                <a:cxn ang="0">
                  <a:pos x="403" y="321"/>
                </a:cxn>
                <a:cxn ang="0">
                  <a:pos x="411" y="315"/>
                </a:cxn>
                <a:cxn ang="0">
                  <a:pos x="418" y="324"/>
                </a:cxn>
                <a:cxn ang="0">
                  <a:pos x="428" y="324"/>
                </a:cxn>
                <a:cxn ang="0">
                  <a:pos x="438" y="323"/>
                </a:cxn>
                <a:cxn ang="0">
                  <a:pos x="447" y="324"/>
                </a:cxn>
                <a:cxn ang="0">
                  <a:pos x="454" y="323"/>
                </a:cxn>
                <a:cxn ang="0">
                  <a:pos x="465" y="324"/>
                </a:cxn>
                <a:cxn ang="0">
                  <a:pos x="472" y="323"/>
                </a:cxn>
                <a:cxn ang="0">
                  <a:pos x="484" y="324"/>
                </a:cxn>
                <a:cxn ang="0">
                  <a:pos x="495" y="324"/>
                </a:cxn>
                <a:cxn ang="0">
                  <a:pos x="507" y="324"/>
                </a:cxn>
                <a:cxn ang="0">
                  <a:pos x="522" y="324"/>
                </a:cxn>
                <a:cxn ang="0">
                  <a:pos x="529" y="324"/>
                </a:cxn>
                <a:cxn ang="0">
                  <a:pos x="544" y="324"/>
                </a:cxn>
                <a:cxn ang="0">
                  <a:pos x="561" y="324"/>
                </a:cxn>
                <a:cxn ang="0">
                  <a:pos x="572" y="324"/>
                </a:cxn>
                <a:cxn ang="0">
                  <a:pos x="591" y="324"/>
                </a:cxn>
                <a:cxn ang="0">
                  <a:pos x="605" y="324"/>
                </a:cxn>
                <a:cxn ang="0">
                  <a:pos x="627" y="324"/>
                </a:cxn>
                <a:cxn ang="0">
                  <a:pos x="645" y="324"/>
                </a:cxn>
                <a:cxn ang="0">
                  <a:pos x="667" y="324"/>
                </a:cxn>
                <a:cxn ang="0">
                  <a:pos x="689" y="324"/>
                </a:cxn>
                <a:cxn ang="0">
                  <a:pos x="711" y="324"/>
                </a:cxn>
              </a:cxnLst>
              <a:rect l="0" t="0" r="r" b="b"/>
              <a:pathLst>
                <a:path w="726" h="324">
                  <a:moveTo>
                    <a:pt x="0" y="324"/>
                  </a:moveTo>
                  <a:lnTo>
                    <a:pt x="1" y="324"/>
                  </a:lnTo>
                  <a:lnTo>
                    <a:pt x="2" y="324"/>
                  </a:lnTo>
                  <a:lnTo>
                    <a:pt x="3" y="324"/>
                  </a:lnTo>
                  <a:lnTo>
                    <a:pt x="4" y="324"/>
                  </a:lnTo>
                  <a:lnTo>
                    <a:pt x="5" y="324"/>
                  </a:lnTo>
                  <a:lnTo>
                    <a:pt x="6" y="324"/>
                  </a:lnTo>
                  <a:lnTo>
                    <a:pt x="7" y="324"/>
                  </a:lnTo>
                  <a:lnTo>
                    <a:pt x="8" y="324"/>
                  </a:lnTo>
                  <a:lnTo>
                    <a:pt x="9" y="324"/>
                  </a:lnTo>
                  <a:lnTo>
                    <a:pt x="10" y="324"/>
                  </a:lnTo>
                  <a:lnTo>
                    <a:pt x="11" y="324"/>
                  </a:lnTo>
                  <a:lnTo>
                    <a:pt x="12" y="324"/>
                  </a:lnTo>
                  <a:lnTo>
                    <a:pt x="13" y="324"/>
                  </a:lnTo>
                  <a:lnTo>
                    <a:pt x="14" y="324"/>
                  </a:lnTo>
                  <a:lnTo>
                    <a:pt x="15" y="324"/>
                  </a:lnTo>
                  <a:lnTo>
                    <a:pt x="16" y="324"/>
                  </a:lnTo>
                  <a:lnTo>
                    <a:pt x="17" y="324"/>
                  </a:lnTo>
                  <a:lnTo>
                    <a:pt x="18" y="324"/>
                  </a:lnTo>
                  <a:lnTo>
                    <a:pt x="19" y="324"/>
                  </a:lnTo>
                  <a:lnTo>
                    <a:pt x="20" y="324"/>
                  </a:lnTo>
                  <a:lnTo>
                    <a:pt x="21" y="324"/>
                  </a:lnTo>
                  <a:lnTo>
                    <a:pt x="22" y="324"/>
                  </a:lnTo>
                  <a:lnTo>
                    <a:pt x="23" y="324"/>
                  </a:lnTo>
                  <a:lnTo>
                    <a:pt x="24" y="324"/>
                  </a:lnTo>
                  <a:lnTo>
                    <a:pt x="25" y="324"/>
                  </a:lnTo>
                  <a:lnTo>
                    <a:pt x="26" y="324"/>
                  </a:lnTo>
                  <a:lnTo>
                    <a:pt x="27" y="324"/>
                  </a:lnTo>
                  <a:lnTo>
                    <a:pt x="27" y="322"/>
                  </a:lnTo>
                  <a:lnTo>
                    <a:pt x="27" y="324"/>
                  </a:lnTo>
                  <a:lnTo>
                    <a:pt x="28" y="324"/>
                  </a:lnTo>
                  <a:lnTo>
                    <a:pt x="29" y="324"/>
                  </a:lnTo>
                  <a:lnTo>
                    <a:pt x="30" y="324"/>
                  </a:lnTo>
                  <a:lnTo>
                    <a:pt x="31" y="324"/>
                  </a:lnTo>
                  <a:lnTo>
                    <a:pt x="32" y="324"/>
                  </a:lnTo>
                  <a:lnTo>
                    <a:pt x="33" y="324"/>
                  </a:lnTo>
                  <a:lnTo>
                    <a:pt x="34" y="324"/>
                  </a:lnTo>
                  <a:lnTo>
                    <a:pt x="35" y="324"/>
                  </a:lnTo>
                  <a:lnTo>
                    <a:pt x="36" y="324"/>
                  </a:lnTo>
                  <a:lnTo>
                    <a:pt x="37" y="324"/>
                  </a:lnTo>
                  <a:lnTo>
                    <a:pt x="37" y="323"/>
                  </a:lnTo>
                  <a:lnTo>
                    <a:pt x="37" y="324"/>
                  </a:lnTo>
                  <a:lnTo>
                    <a:pt x="38" y="324"/>
                  </a:lnTo>
                  <a:lnTo>
                    <a:pt x="39" y="324"/>
                  </a:lnTo>
                  <a:lnTo>
                    <a:pt x="40" y="324"/>
                  </a:lnTo>
                  <a:lnTo>
                    <a:pt x="41" y="324"/>
                  </a:lnTo>
                  <a:lnTo>
                    <a:pt x="42" y="324"/>
                  </a:lnTo>
                  <a:lnTo>
                    <a:pt x="43" y="324"/>
                  </a:lnTo>
                  <a:lnTo>
                    <a:pt x="44" y="324"/>
                  </a:lnTo>
                  <a:lnTo>
                    <a:pt x="45" y="324"/>
                  </a:lnTo>
                  <a:lnTo>
                    <a:pt x="46" y="324"/>
                  </a:lnTo>
                  <a:lnTo>
                    <a:pt x="47" y="324"/>
                  </a:lnTo>
                  <a:lnTo>
                    <a:pt x="48" y="324"/>
                  </a:lnTo>
                  <a:lnTo>
                    <a:pt x="49" y="324"/>
                  </a:lnTo>
                  <a:lnTo>
                    <a:pt x="50" y="324"/>
                  </a:lnTo>
                  <a:lnTo>
                    <a:pt x="51" y="324"/>
                  </a:lnTo>
                  <a:lnTo>
                    <a:pt x="52" y="324"/>
                  </a:lnTo>
                  <a:lnTo>
                    <a:pt x="53" y="324"/>
                  </a:lnTo>
                  <a:lnTo>
                    <a:pt x="54" y="324"/>
                  </a:lnTo>
                  <a:lnTo>
                    <a:pt x="54" y="323"/>
                  </a:lnTo>
                  <a:lnTo>
                    <a:pt x="55" y="324"/>
                  </a:lnTo>
                  <a:lnTo>
                    <a:pt x="56" y="324"/>
                  </a:lnTo>
                  <a:lnTo>
                    <a:pt x="57" y="324"/>
                  </a:lnTo>
                  <a:lnTo>
                    <a:pt x="58" y="324"/>
                  </a:lnTo>
                  <a:lnTo>
                    <a:pt x="59" y="324"/>
                  </a:lnTo>
                  <a:lnTo>
                    <a:pt x="60" y="324"/>
                  </a:lnTo>
                  <a:lnTo>
                    <a:pt x="61" y="324"/>
                  </a:lnTo>
                  <a:lnTo>
                    <a:pt x="62" y="324"/>
                  </a:lnTo>
                  <a:lnTo>
                    <a:pt x="63" y="324"/>
                  </a:lnTo>
                  <a:lnTo>
                    <a:pt x="64" y="324"/>
                  </a:lnTo>
                  <a:lnTo>
                    <a:pt x="65" y="324"/>
                  </a:lnTo>
                  <a:lnTo>
                    <a:pt x="65" y="323"/>
                  </a:lnTo>
                  <a:lnTo>
                    <a:pt x="65" y="324"/>
                  </a:lnTo>
                  <a:lnTo>
                    <a:pt x="65" y="323"/>
                  </a:lnTo>
                  <a:lnTo>
                    <a:pt x="65" y="324"/>
                  </a:lnTo>
                  <a:lnTo>
                    <a:pt x="65" y="323"/>
                  </a:lnTo>
                  <a:lnTo>
                    <a:pt x="66" y="324"/>
                  </a:lnTo>
                  <a:lnTo>
                    <a:pt x="67" y="324"/>
                  </a:lnTo>
                  <a:lnTo>
                    <a:pt x="68" y="324"/>
                  </a:lnTo>
                  <a:lnTo>
                    <a:pt x="69" y="324"/>
                  </a:lnTo>
                  <a:lnTo>
                    <a:pt x="70" y="324"/>
                  </a:lnTo>
                  <a:lnTo>
                    <a:pt x="71" y="324"/>
                  </a:lnTo>
                  <a:lnTo>
                    <a:pt x="72" y="324"/>
                  </a:lnTo>
                  <a:lnTo>
                    <a:pt x="73" y="324"/>
                  </a:lnTo>
                  <a:lnTo>
                    <a:pt x="74" y="324"/>
                  </a:lnTo>
                  <a:lnTo>
                    <a:pt x="75" y="324"/>
                  </a:lnTo>
                  <a:lnTo>
                    <a:pt x="76" y="324"/>
                  </a:lnTo>
                  <a:lnTo>
                    <a:pt x="77" y="324"/>
                  </a:lnTo>
                  <a:lnTo>
                    <a:pt x="78" y="324"/>
                  </a:lnTo>
                  <a:lnTo>
                    <a:pt x="79" y="324"/>
                  </a:lnTo>
                  <a:lnTo>
                    <a:pt x="80" y="324"/>
                  </a:lnTo>
                  <a:lnTo>
                    <a:pt x="80" y="323"/>
                  </a:lnTo>
                  <a:lnTo>
                    <a:pt x="81" y="324"/>
                  </a:lnTo>
                  <a:lnTo>
                    <a:pt x="82" y="324"/>
                  </a:lnTo>
                  <a:lnTo>
                    <a:pt x="82" y="323"/>
                  </a:lnTo>
                  <a:lnTo>
                    <a:pt x="83" y="324"/>
                  </a:lnTo>
                  <a:lnTo>
                    <a:pt x="84" y="324"/>
                  </a:lnTo>
                  <a:lnTo>
                    <a:pt x="85" y="324"/>
                  </a:lnTo>
                  <a:lnTo>
                    <a:pt x="85" y="323"/>
                  </a:lnTo>
                  <a:lnTo>
                    <a:pt x="86" y="324"/>
                  </a:lnTo>
                  <a:lnTo>
                    <a:pt x="87" y="324"/>
                  </a:lnTo>
                  <a:lnTo>
                    <a:pt x="88" y="324"/>
                  </a:lnTo>
                  <a:lnTo>
                    <a:pt x="89" y="324"/>
                  </a:lnTo>
                  <a:lnTo>
                    <a:pt x="90" y="324"/>
                  </a:lnTo>
                  <a:lnTo>
                    <a:pt x="91" y="324"/>
                  </a:lnTo>
                  <a:lnTo>
                    <a:pt x="92" y="324"/>
                  </a:lnTo>
                  <a:lnTo>
                    <a:pt x="92" y="322"/>
                  </a:lnTo>
                  <a:lnTo>
                    <a:pt x="92" y="324"/>
                  </a:lnTo>
                  <a:lnTo>
                    <a:pt x="92" y="323"/>
                  </a:lnTo>
                  <a:lnTo>
                    <a:pt x="93" y="324"/>
                  </a:lnTo>
                  <a:lnTo>
                    <a:pt x="94" y="324"/>
                  </a:lnTo>
                  <a:lnTo>
                    <a:pt x="95" y="324"/>
                  </a:lnTo>
                  <a:lnTo>
                    <a:pt x="96" y="324"/>
                  </a:lnTo>
                  <a:lnTo>
                    <a:pt x="96" y="321"/>
                  </a:lnTo>
                  <a:lnTo>
                    <a:pt x="96" y="324"/>
                  </a:lnTo>
                  <a:lnTo>
                    <a:pt x="97" y="324"/>
                  </a:lnTo>
                  <a:lnTo>
                    <a:pt x="98" y="324"/>
                  </a:lnTo>
                  <a:lnTo>
                    <a:pt x="98" y="323"/>
                  </a:lnTo>
                  <a:lnTo>
                    <a:pt x="98" y="324"/>
                  </a:lnTo>
                  <a:lnTo>
                    <a:pt x="99" y="324"/>
                  </a:lnTo>
                  <a:lnTo>
                    <a:pt x="100" y="324"/>
                  </a:lnTo>
                  <a:lnTo>
                    <a:pt x="101" y="324"/>
                  </a:lnTo>
                  <a:lnTo>
                    <a:pt x="101" y="322"/>
                  </a:lnTo>
                  <a:lnTo>
                    <a:pt x="101" y="324"/>
                  </a:lnTo>
                  <a:lnTo>
                    <a:pt x="102" y="324"/>
                  </a:lnTo>
                  <a:lnTo>
                    <a:pt x="103" y="324"/>
                  </a:lnTo>
                  <a:lnTo>
                    <a:pt x="103" y="322"/>
                  </a:lnTo>
                  <a:lnTo>
                    <a:pt x="104" y="324"/>
                  </a:lnTo>
                  <a:lnTo>
                    <a:pt x="105" y="324"/>
                  </a:lnTo>
                  <a:lnTo>
                    <a:pt x="106" y="324"/>
                  </a:lnTo>
                  <a:lnTo>
                    <a:pt x="107" y="324"/>
                  </a:lnTo>
                  <a:lnTo>
                    <a:pt x="108" y="324"/>
                  </a:lnTo>
                  <a:lnTo>
                    <a:pt x="108" y="321"/>
                  </a:lnTo>
                  <a:lnTo>
                    <a:pt x="108" y="324"/>
                  </a:lnTo>
                  <a:lnTo>
                    <a:pt x="108" y="323"/>
                  </a:lnTo>
                  <a:lnTo>
                    <a:pt x="109" y="324"/>
                  </a:lnTo>
                  <a:lnTo>
                    <a:pt x="110" y="324"/>
                  </a:lnTo>
                  <a:lnTo>
                    <a:pt x="111" y="324"/>
                  </a:lnTo>
                  <a:lnTo>
                    <a:pt x="112" y="324"/>
                  </a:lnTo>
                  <a:lnTo>
                    <a:pt x="113" y="324"/>
                  </a:lnTo>
                  <a:lnTo>
                    <a:pt x="113" y="320"/>
                  </a:lnTo>
                  <a:lnTo>
                    <a:pt x="114" y="324"/>
                  </a:lnTo>
                  <a:lnTo>
                    <a:pt x="115" y="324"/>
                  </a:lnTo>
                  <a:lnTo>
                    <a:pt x="116" y="324"/>
                  </a:lnTo>
                  <a:lnTo>
                    <a:pt x="116" y="312"/>
                  </a:lnTo>
                  <a:lnTo>
                    <a:pt x="116" y="324"/>
                  </a:lnTo>
                  <a:lnTo>
                    <a:pt x="117" y="324"/>
                  </a:lnTo>
                  <a:lnTo>
                    <a:pt x="117" y="323"/>
                  </a:lnTo>
                  <a:lnTo>
                    <a:pt x="117" y="324"/>
                  </a:lnTo>
                  <a:lnTo>
                    <a:pt x="118" y="324"/>
                  </a:lnTo>
                  <a:lnTo>
                    <a:pt x="118" y="313"/>
                  </a:lnTo>
                  <a:lnTo>
                    <a:pt x="119" y="324"/>
                  </a:lnTo>
                  <a:lnTo>
                    <a:pt x="120" y="324"/>
                  </a:lnTo>
                  <a:lnTo>
                    <a:pt x="121" y="324"/>
                  </a:lnTo>
                  <a:lnTo>
                    <a:pt x="121" y="313"/>
                  </a:lnTo>
                  <a:lnTo>
                    <a:pt x="121" y="324"/>
                  </a:lnTo>
                  <a:lnTo>
                    <a:pt x="122" y="324"/>
                  </a:lnTo>
                  <a:lnTo>
                    <a:pt x="122" y="323"/>
                  </a:lnTo>
                  <a:lnTo>
                    <a:pt x="122" y="324"/>
                  </a:lnTo>
                  <a:lnTo>
                    <a:pt x="123" y="324"/>
                  </a:lnTo>
                  <a:lnTo>
                    <a:pt x="123" y="323"/>
                  </a:lnTo>
                  <a:lnTo>
                    <a:pt x="123" y="324"/>
                  </a:lnTo>
                  <a:lnTo>
                    <a:pt x="123" y="321"/>
                  </a:lnTo>
                  <a:lnTo>
                    <a:pt x="124" y="324"/>
                  </a:lnTo>
                  <a:lnTo>
                    <a:pt x="125" y="324"/>
                  </a:lnTo>
                  <a:lnTo>
                    <a:pt x="126" y="324"/>
                  </a:lnTo>
                  <a:lnTo>
                    <a:pt x="126" y="323"/>
                  </a:lnTo>
                  <a:lnTo>
                    <a:pt x="126" y="324"/>
                  </a:lnTo>
                  <a:lnTo>
                    <a:pt x="127" y="324"/>
                  </a:lnTo>
                  <a:lnTo>
                    <a:pt x="128" y="324"/>
                  </a:lnTo>
                  <a:lnTo>
                    <a:pt x="128" y="323"/>
                  </a:lnTo>
                  <a:lnTo>
                    <a:pt x="129" y="324"/>
                  </a:lnTo>
                  <a:lnTo>
                    <a:pt x="129" y="321"/>
                  </a:lnTo>
                  <a:lnTo>
                    <a:pt x="129" y="324"/>
                  </a:lnTo>
                  <a:lnTo>
                    <a:pt x="130" y="324"/>
                  </a:lnTo>
                  <a:lnTo>
                    <a:pt x="131" y="324"/>
                  </a:lnTo>
                  <a:lnTo>
                    <a:pt x="131" y="318"/>
                  </a:lnTo>
                  <a:lnTo>
                    <a:pt x="131" y="324"/>
                  </a:lnTo>
                  <a:lnTo>
                    <a:pt x="131" y="312"/>
                  </a:lnTo>
                  <a:lnTo>
                    <a:pt x="131" y="324"/>
                  </a:lnTo>
                  <a:lnTo>
                    <a:pt x="132" y="324"/>
                  </a:lnTo>
                  <a:lnTo>
                    <a:pt x="132" y="323"/>
                  </a:lnTo>
                  <a:lnTo>
                    <a:pt x="133" y="324"/>
                  </a:lnTo>
                  <a:lnTo>
                    <a:pt x="133" y="302"/>
                  </a:lnTo>
                  <a:lnTo>
                    <a:pt x="134" y="324"/>
                  </a:lnTo>
                  <a:lnTo>
                    <a:pt x="134" y="271"/>
                  </a:lnTo>
                  <a:lnTo>
                    <a:pt x="134" y="324"/>
                  </a:lnTo>
                  <a:lnTo>
                    <a:pt x="135" y="324"/>
                  </a:lnTo>
                  <a:lnTo>
                    <a:pt x="135" y="321"/>
                  </a:lnTo>
                  <a:lnTo>
                    <a:pt x="135" y="324"/>
                  </a:lnTo>
                  <a:lnTo>
                    <a:pt x="136" y="324"/>
                  </a:lnTo>
                  <a:lnTo>
                    <a:pt x="136" y="288"/>
                  </a:lnTo>
                  <a:lnTo>
                    <a:pt x="136" y="324"/>
                  </a:lnTo>
                  <a:lnTo>
                    <a:pt x="136" y="310"/>
                  </a:lnTo>
                  <a:lnTo>
                    <a:pt x="137" y="324"/>
                  </a:lnTo>
                  <a:lnTo>
                    <a:pt x="137" y="322"/>
                  </a:lnTo>
                  <a:lnTo>
                    <a:pt x="138" y="324"/>
                  </a:lnTo>
                  <a:lnTo>
                    <a:pt x="138" y="288"/>
                  </a:lnTo>
                  <a:lnTo>
                    <a:pt x="139" y="324"/>
                  </a:lnTo>
                  <a:lnTo>
                    <a:pt x="140" y="324"/>
                  </a:lnTo>
                  <a:lnTo>
                    <a:pt x="140" y="323"/>
                  </a:lnTo>
                  <a:lnTo>
                    <a:pt x="140" y="324"/>
                  </a:lnTo>
                  <a:lnTo>
                    <a:pt x="141" y="324"/>
                  </a:lnTo>
                  <a:lnTo>
                    <a:pt x="141" y="317"/>
                  </a:lnTo>
                  <a:lnTo>
                    <a:pt x="141" y="324"/>
                  </a:lnTo>
                  <a:lnTo>
                    <a:pt x="142" y="324"/>
                  </a:lnTo>
                  <a:lnTo>
                    <a:pt x="142" y="323"/>
                  </a:lnTo>
                  <a:lnTo>
                    <a:pt x="143" y="324"/>
                  </a:lnTo>
                  <a:lnTo>
                    <a:pt x="143" y="320"/>
                  </a:lnTo>
                  <a:lnTo>
                    <a:pt x="144" y="324"/>
                  </a:lnTo>
                  <a:lnTo>
                    <a:pt x="145" y="324"/>
                  </a:lnTo>
                  <a:lnTo>
                    <a:pt x="146" y="324"/>
                  </a:lnTo>
                  <a:lnTo>
                    <a:pt x="146" y="323"/>
                  </a:lnTo>
                  <a:lnTo>
                    <a:pt x="146" y="324"/>
                  </a:lnTo>
                  <a:lnTo>
                    <a:pt x="147" y="324"/>
                  </a:lnTo>
                  <a:lnTo>
                    <a:pt x="148" y="324"/>
                  </a:lnTo>
                  <a:lnTo>
                    <a:pt x="149" y="324"/>
                  </a:lnTo>
                  <a:lnTo>
                    <a:pt x="149" y="316"/>
                  </a:lnTo>
                  <a:lnTo>
                    <a:pt x="149" y="324"/>
                  </a:lnTo>
                  <a:lnTo>
                    <a:pt x="150" y="324"/>
                  </a:lnTo>
                  <a:lnTo>
                    <a:pt x="150" y="323"/>
                  </a:lnTo>
                  <a:lnTo>
                    <a:pt x="150" y="324"/>
                  </a:lnTo>
                  <a:lnTo>
                    <a:pt x="151" y="324"/>
                  </a:lnTo>
                  <a:lnTo>
                    <a:pt x="151" y="249"/>
                  </a:lnTo>
                  <a:lnTo>
                    <a:pt x="151" y="324"/>
                  </a:lnTo>
                  <a:lnTo>
                    <a:pt x="152" y="324"/>
                  </a:lnTo>
                  <a:lnTo>
                    <a:pt x="153" y="324"/>
                  </a:lnTo>
                  <a:lnTo>
                    <a:pt x="153" y="313"/>
                  </a:lnTo>
                  <a:lnTo>
                    <a:pt x="153" y="324"/>
                  </a:lnTo>
                  <a:lnTo>
                    <a:pt x="154" y="324"/>
                  </a:lnTo>
                  <a:lnTo>
                    <a:pt x="154" y="242"/>
                  </a:lnTo>
                  <a:lnTo>
                    <a:pt x="154" y="324"/>
                  </a:lnTo>
                  <a:lnTo>
                    <a:pt x="155" y="324"/>
                  </a:lnTo>
                  <a:lnTo>
                    <a:pt x="155" y="320"/>
                  </a:lnTo>
                  <a:lnTo>
                    <a:pt x="155" y="324"/>
                  </a:lnTo>
                  <a:lnTo>
                    <a:pt x="156" y="324"/>
                  </a:lnTo>
                  <a:lnTo>
                    <a:pt x="156" y="285"/>
                  </a:lnTo>
                  <a:lnTo>
                    <a:pt x="157" y="324"/>
                  </a:lnTo>
                  <a:lnTo>
                    <a:pt x="158" y="324"/>
                  </a:lnTo>
                  <a:lnTo>
                    <a:pt x="158" y="323"/>
                  </a:lnTo>
                  <a:lnTo>
                    <a:pt x="158" y="324"/>
                  </a:lnTo>
                  <a:lnTo>
                    <a:pt x="159" y="324"/>
                  </a:lnTo>
                  <a:lnTo>
                    <a:pt x="159" y="304"/>
                  </a:lnTo>
                  <a:lnTo>
                    <a:pt x="159" y="324"/>
                  </a:lnTo>
                  <a:lnTo>
                    <a:pt x="160" y="324"/>
                  </a:lnTo>
                  <a:lnTo>
                    <a:pt x="160" y="323"/>
                  </a:lnTo>
                  <a:lnTo>
                    <a:pt x="160" y="324"/>
                  </a:lnTo>
                  <a:lnTo>
                    <a:pt x="160" y="323"/>
                  </a:lnTo>
                  <a:lnTo>
                    <a:pt x="161" y="324"/>
                  </a:lnTo>
                  <a:lnTo>
                    <a:pt x="161" y="317"/>
                  </a:lnTo>
                  <a:lnTo>
                    <a:pt x="162" y="324"/>
                  </a:lnTo>
                  <a:lnTo>
                    <a:pt x="163" y="324"/>
                  </a:lnTo>
                  <a:lnTo>
                    <a:pt x="164" y="324"/>
                  </a:lnTo>
                  <a:lnTo>
                    <a:pt x="164" y="323"/>
                  </a:lnTo>
                  <a:lnTo>
                    <a:pt x="164" y="324"/>
                  </a:lnTo>
                  <a:lnTo>
                    <a:pt x="165" y="324"/>
                  </a:lnTo>
                  <a:lnTo>
                    <a:pt x="166" y="324"/>
                  </a:lnTo>
                  <a:lnTo>
                    <a:pt x="166" y="305"/>
                  </a:lnTo>
                  <a:lnTo>
                    <a:pt x="167" y="324"/>
                  </a:lnTo>
                  <a:lnTo>
                    <a:pt x="167" y="322"/>
                  </a:lnTo>
                  <a:lnTo>
                    <a:pt x="168" y="324"/>
                  </a:lnTo>
                  <a:lnTo>
                    <a:pt x="169" y="324"/>
                  </a:lnTo>
                  <a:lnTo>
                    <a:pt x="169" y="287"/>
                  </a:lnTo>
                  <a:lnTo>
                    <a:pt x="169" y="324"/>
                  </a:lnTo>
                  <a:lnTo>
                    <a:pt x="170" y="324"/>
                  </a:lnTo>
                  <a:lnTo>
                    <a:pt x="170" y="323"/>
                  </a:lnTo>
                  <a:lnTo>
                    <a:pt x="170" y="324"/>
                  </a:lnTo>
                  <a:lnTo>
                    <a:pt x="171" y="324"/>
                  </a:lnTo>
                  <a:lnTo>
                    <a:pt x="171" y="199"/>
                  </a:lnTo>
                  <a:lnTo>
                    <a:pt x="172" y="324"/>
                  </a:lnTo>
                  <a:lnTo>
                    <a:pt x="173" y="324"/>
                  </a:lnTo>
                  <a:lnTo>
                    <a:pt x="173" y="314"/>
                  </a:lnTo>
                  <a:lnTo>
                    <a:pt x="173" y="324"/>
                  </a:lnTo>
                  <a:lnTo>
                    <a:pt x="173" y="322"/>
                  </a:lnTo>
                  <a:lnTo>
                    <a:pt x="173" y="324"/>
                  </a:lnTo>
                  <a:lnTo>
                    <a:pt x="174" y="324"/>
                  </a:lnTo>
                  <a:lnTo>
                    <a:pt x="174" y="280"/>
                  </a:lnTo>
                  <a:lnTo>
                    <a:pt x="174" y="324"/>
                  </a:lnTo>
                  <a:lnTo>
                    <a:pt x="175" y="324"/>
                  </a:lnTo>
                  <a:lnTo>
                    <a:pt x="175" y="319"/>
                  </a:lnTo>
                  <a:lnTo>
                    <a:pt x="175" y="324"/>
                  </a:lnTo>
                  <a:lnTo>
                    <a:pt x="176" y="324"/>
                  </a:lnTo>
                  <a:lnTo>
                    <a:pt x="177" y="324"/>
                  </a:lnTo>
                  <a:lnTo>
                    <a:pt x="177" y="298"/>
                  </a:lnTo>
                  <a:lnTo>
                    <a:pt x="177" y="324"/>
                  </a:lnTo>
                  <a:lnTo>
                    <a:pt x="178" y="324"/>
                  </a:lnTo>
                  <a:lnTo>
                    <a:pt x="178" y="323"/>
                  </a:lnTo>
                  <a:lnTo>
                    <a:pt x="178" y="324"/>
                  </a:lnTo>
                  <a:lnTo>
                    <a:pt x="179" y="324"/>
                  </a:lnTo>
                  <a:lnTo>
                    <a:pt x="179" y="319"/>
                  </a:lnTo>
                  <a:lnTo>
                    <a:pt x="179" y="324"/>
                  </a:lnTo>
                  <a:lnTo>
                    <a:pt x="180" y="324"/>
                  </a:lnTo>
                  <a:lnTo>
                    <a:pt x="180" y="323"/>
                  </a:lnTo>
                  <a:lnTo>
                    <a:pt x="181" y="324"/>
                  </a:lnTo>
                  <a:lnTo>
                    <a:pt x="182" y="324"/>
                  </a:lnTo>
                  <a:lnTo>
                    <a:pt x="182" y="323"/>
                  </a:lnTo>
                  <a:lnTo>
                    <a:pt x="182" y="324"/>
                  </a:lnTo>
                  <a:lnTo>
                    <a:pt x="183" y="324"/>
                  </a:lnTo>
                  <a:lnTo>
                    <a:pt x="184" y="324"/>
                  </a:lnTo>
                  <a:lnTo>
                    <a:pt x="184" y="319"/>
                  </a:lnTo>
                  <a:lnTo>
                    <a:pt x="184" y="324"/>
                  </a:lnTo>
                  <a:lnTo>
                    <a:pt x="185" y="324"/>
                  </a:lnTo>
                  <a:lnTo>
                    <a:pt x="185" y="323"/>
                  </a:lnTo>
                  <a:lnTo>
                    <a:pt x="186" y="324"/>
                  </a:lnTo>
                  <a:lnTo>
                    <a:pt x="187" y="324"/>
                  </a:lnTo>
                  <a:lnTo>
                    <a:pt x="187" y="256"/>
                  </a:lnTo>
                  <a:lnTo>
                    <a:pt x="187" y="324"/>
                  </a:lnTo>
                  <a:lnTo>
                    <a:pt x="188" y="324"/>
                  </a:lnTo>
                  <a:lnTo>
                    <a:pt x="188" y="321"/>
                  </a:lnTo>
                  <a:lnTo>
                    <a:pt x="188" y="324"/>
                  </a:lnTo>
                  <a:lnTo>
                    <a:pt x="189" y="324"/>
                  </a:lnTo>
                  <a:lnTo>
                    <a:pt x="189" y="323"/>
                  </a:lnTo>
                  <a:lnTo>
                    <a:pt x="189" y="324"/>
                  </a:lnTo>
                  <a:lnTo>
                    <a:pt x="189" y="231"/>
                  </a:lnTo>
                  <a:lnTo>
                    <a:pt x="190" y="324"/>
                  </a:lnTo>
                  <a:lnTo>
                    <a:pt x="190" y="316"/>
                  </a:lnTo>
                  <a:lnTo>
                    <a:pt x="191" y="324"/>
                  </a:lnTo>
                  <a:lnTo>
                    <a:pt x="191" y="304"/>
                  </a:lnTo>
                  <a:lnTo>
                    <a:pt x="192" y="324"/>
                  </a:lnTo>
                  <a:lnTo>
                    <a:pt x="192" y="268"/>
                  </a:lnTo>
                  <a:lnTo>
                    <a:pt x="192" y="324"/>
                  </a:lnTo>
                  <a:lnTo>
                    <a:pt x="193" y="324"/>
                  </a:lnTo>
                  <a:lnTo>
                    <a:pt x="193" y="316"/>
                  </a:lnTo>
                  <a:lnTo>
                    <a:pt x="193" y="324"/>
                  </a:lnTo>
                  <a:lnTo>
                    <a:pt x="194" y="324"/>
                  </a:lnTo>
                  <a:lnTo>
                    <a:pt x="194" y="293"/>
                  </a:lnTo>
                  <a:lnTo>
                    <a:pt x="194" y="324"/>
                  </a:lnTo>
                  <a:lnTo>
                    <a:pt x="194" y="306"/>
                  </a:lnTo>
                  <a:lnTo>
                    <a:pt x="195" y="324"/>
                  </a:lnTo>
                  <a:lnTo>
                    <a:pt x="195" y="321"/>
                  </a:lnTo>
                  <a:lnTo>
                    <a:pt x="196" y="324"/>
                  </a:lnTo>
                  <a:lnTo>
                    <a:pt x="196" y="306"/>
                  </a:lnTo>
                  <a:lnTo>
                    <a:pt x="197" y="324"/>
                  </a:lnTo>
                  <a:lnTo>
                    <a:pt x="197" y="323"/>
                  </a:lnTo>
                  <a:lnTo>
                    <a:pt x="197" y="324"/>
                  </a:lnTo>
                  <a:lnTo>
                    <a:pt x="198" y="324"/>
                  </a:lnTo>
                  <a:lnTo>
                    <a:pt x="198" y="323"/>
                  </a:lnTo>
                  <a:lnTo>
                    <a:pt x="198" y="324"/>
                  </a:lnTo>
                  <a:lnTo>
                    <a:pt x="199" y="324"/>
                  </a:lnTo>
                  <a:lnTo>
                    <a:pt x="199" y="322"/>
                  </a:lnTo>
                  <a:lnTo>
                    <a:pt x="199" y="324"/>
                  </a:lnTo>
                  <a:lnTo>
                    <a:pt x="200" y="324"/>
                  </a:lnTo>
                  <a:lnTo>
                    <a:pt x="201" y="324"/>
                  </a:lnTo>
                  <a:lnTo>
                    <a:pt x="202" y="324"/>
                  </a:lnTo>
                  <a:lnTo>
                    <a:pt x="202" y="323"/>
                  </a:lnTo>
                  <a:lnTo>
                    <a:pt x="202" y="324"/>
                  </a:lnTo>
                  <a:lnTo>
                    <a:pt x="202" y="323"/>
                  </a:lnTo>
                  <a:lnTo>
                    <a:pt x="202" y="324"/>
                  </a:lnTo>
                  <a:lnTo>
                    <a:pt x="203" y="324"/>
                  </a:lnTo>
                  <a:lnTo>
                    <a:pt x="204" y="324"/>
                  </a:lnTo>
                  <a:lnTo>
                    <a:pt x="204" y="309"/>
                  </a:lnTo>
                  <a:lnTo>
                    <a:pt x="204" y="324"/>
                  </a:lnTo>
                  <a:lnTo>
                    <a:pt x="205" y="324"/>
                  </a:lnTo>
                  <a:lnTo>
                    <a:pt x="206" y="324"/>
                  </a:lnTo>
                  <a:lnTo>
                    <a:pt x="206" y="323"/>
                  </a:lnTo>
                  <a:lnTo>
                    <a:pt x="206" y="324"/>
                  </a:lnTo>
                  <a:lnTo>
                    <a:pt x="207" y="324"/>
                  </a:lnTo>
                  <a:lnTo>
                    <a:pt x="207" y="244"/>
                  </a:lnTo>
                  <a:lnTo>
                    <a:pt x="207" y="324"/>
                  </a:lnTo>
                  <a:lnTo>
                    <a:pt x="208" y="324"/>
                  </a:lnTo>
                  <a:lnTo>
                    <a:pt x="208" y="314"/>
                  </a:lnTo>
                  <a:lnTo>
                    <a:pt x="208" y="324"/>
                  </a:lnTo>
                  <a:lnTo>
                    <a:pt x="209" y="324"/>
                  </a:lnTo>
                  <a:lnTo>
                    <a:pt x="209" y="256"/>
                  </a:lnTo>
                  <a:lnTo>
                    <a:pt x="210" y="324"/>
                  </a:lnTo>
                  <a:lnTo>
                    <a:pt x="211" y="324"/>
                  </a:lnTo>
                  <a:lnTo>
                    <a:pt x="211" y="320"/>
                  </a:lnTo>
                  <a:lnTo>
                    <a:pt x="211" y="324"/>
                  </a:lnTo>
                  <a:lnTo>
                    <a:pt x="212" y="324"/>
                  </a:lnTo>
                  <a:lnTo>
                    <a:pt x="212" y="279"/>
                  </a:lnTo>
                  <a:lnTo>
                    <a:pt x="212" y="324"/>
                  </a:lnTo>
                  <a:lnTo>
                    <a:pt x="213" y="324"/>
                  </a:lnTo>
                  <a:lnTo>
                    <a:pt x="213" y="319"/>
                  </a:lnTo>
                  <a:lnTo>
                    <a:pt x="214" y="324"/>
                  </a:lnTo>
                  <a:lnTo>
                    <a:pt x="214" y="311"/>
                  </a:lnTo>
                  <a:lnTo>
                    <a:pt x="215" y="324"/>
                  </a:lnTo>
                  <a:lnTo>
                    <a:pt x="216" y="324"/>
                  </a:lnTo>
                  <a:lnTo>
                    <a:pt x="216" y="323"/>
                  </a:lnTo>
                  <a:lnTo>
                    <a:pt x="216" y="324"/>
                  </a:lnTo>
                  <a:lnTo>
                    <a:pt x="217" y="324"/>
                  </a:lnTo>
                  <a:lnTo>
                    <a:pt x="217" y="321"/>
                  </a:lnTo>
                  <a:lnTo>
                    <a:pt x="217" y="324"/>
                  </a:lnTo>
                  <a:lnTo>
                    <a:pt x="218" y="324"/>
                  </a:lnTo>
                  <a:lnTo>
                    <a:pt x="219" y="324"/>
                  </a:lnTo>
                  <a:lnTo>
                    <a:pt x="219" y="323"/>
                  </a:lnTo>
                  <a:lnTo>
                    <a:pt x="220" y="324"/>
                  </a:lnTo>
                  <a:lnTo>
                    <a:pt x="221" y="324"/>
                  </a:lnTo>
                  <a:lnTo>
                    <a:pt x="222" y="324"/>
                  </a:lnTo>
                  <a:lnTo>
                    <a:pt x="222" y="322"/>
                  </a:lnTo>
                  <a:lnTo>
                    <a:pt x="222" y="324"/>
                  </a:lnTo>
                  <a:lnTo>
                    <a:pt x="223" y="324"/>
                  </a:lnTo>
                  <a:lnTo>
                    <a:pt x="223" y="323"/>
                  </a:lnTo>
                  <a:lnTo>
                    <a:pt x="224" y="324"/>
                  </a:lnTo>
                  <a:lnTo>
                    <a:pt x="224" y="322"/>
                  </a:lnTo>
                  <a:lnTo>
                    <a:pt x="225" y="324"/>
                  </a:lnTo>
                  <a:lnTo>
                    <a:pt x="226" y="324"/>
                  </a:lnTo>
                  <a:lnTo>
                    <a:pt x="226" y="323"/>
                  </a:lnTo>
                  <a:lnTo>
                    <a:pt x="226" y="324"/>
                  </a:lnTo>
                  <a:lnTo>
                    <a:pt x="226" y="323"/>
                  </a:lnTo>
                  <a:lnTo>
                    <a:pt x="226" y="324"/>
                  </a:lnTo>
                  <a:lnTo>
                    <a:pt x="227" y="324"/>
                  </a:lnTo>
                  <a:lnTo>
                    <a:pt x="227" y="282"/>
                  </a:lnTo>
                  <a:lnTo>
                    <a:pt x="227" y="324"/>
                  </a:lnTo>
                  <a:lnTo>
                    <a:pt x="228" y="324"/>
                  </a:lnTo>
                  <a:lnTo>
                    <a:pt x="228" y="323"/>
                  </a:lnTo>
                  <a:lnTo>
                    <a:pt x="228" y="324"/>
                  </a:lnTo>
                  <a:lnTo>
                    <a:pt x="228" y="323"/>
                  </a:lnTo>
                  <a:lnTo>
                    <a:pt x="229" y="324"/>
                  </a:lnTo>
                  <a:lnTo>
                    <a:pt x="230" y="324"/>
                  </a:lnTo>
                  <a:lnTo>
                    <a:pt x="230" y="288"/>
                  </a:lnTo>
                  <a:lnTo>
                    <a:pt x="230" y="324"/>
                  </a:lnTo>
                  <a:lnTo>
                    <a:pt x="231" y="324"/>
                  </a:lnTo>
                  <a:lnTo>
                    <a:pt x="231" y="320"/>
                  </a:lnTo>
                  <a:lnTo>
                    <a:pt x="231" y="324"/>
                  </a:lnTo>
                  <a:lnTo>
                    <a:pt x="232" y="324"/>
                  </a:lnTo>
                  <a:lnTo>
                    <a:pt x="232" y="306"/>
                  </a:lnTo>
                  <a:lnTo>
                    <a:pt x="232" y="324"/>
                  </a:lnTo>
                  <a:lnTo>
                    <a:pt x="233" y="324"/>
                  </a:lnTo>
                  <a:lnTo>
                    <a:pt x="233" y="323"/>
                  </a:lnTo>
                  <a:lnTo>
                    <a:pt x="234" y="324"/>
                  </a:lnTo>
                  <a:lnTo>
                    <a:pt x="235" y="324"/>
                  </a:lnTo>
                  <a:lnTo>
                    <a:pt x="235" y="322"/>
                  </a:lnTo>
                  <a:lnTo>
                    <a:pt x="235" y="324"/>
                  </a:lnTo>
                  <a:lnTo>
                    <a:pt x="236" y="324"/>
                  </a:lnTo>
                  <a:lnTo>
                    <a:pt x="237" y="324"/>
                  </a:lnTo>
                  <a:lnTo>
                    <a:pt x="237" y="323"/>
                  </a:lnTo>
                  <a:lnTo>
                    <a:pt x="238" y="324"/>
                  </a:lnTo>
                  <a:lnTo>
                    <a:pt x="239" y="324"/>
                  </a:lnTo>
                  <a:lnTo>
                    <a:pt x="240" y="324"/>
                  </a:lnTo>
                  <a:lnTo>
                    <a:pt x="240" y="323"/>
                  </a:lnTo>
                  <a:lnTo>
                    <a:pt x="240" y="324"/>
                  </a:lnTo>
                  <a:lnTo>
                    <a:pt x="241" y="324"/>
                  </a:lnTo>
                  <a:lnTo>
                    <a:pt x="241" y="323"/>
                  </a:lnTo>
                  <a:lnTo>
                    <a:pt x="241" y="324"/>
                  </a:lnTo>
                  <a:lnTo>
                    <a:pt x="242" y="324"/>
                  </a:lnTo>
                  <a:lnTo>
                    <a:pt x="242" y="319"/>
                  </a:lnTo>
                  <a:lnTo>
                    <a:pt x="243" y="324"/>
                  </a:lnTo>
                  <a:lnTo>
                    <a:pt x="244" y="324"/>
                  </a:lnTo>
                  <a:lnTo>
                    <a:pt x="245" y="324"/>
                  </a:lnTo>
                  <a:lnTo>
                    <a:pt x="245" y="300"/>
                  </a:lnTo>
                  <a:lnTo>
                    <a:pt x="245" y="324"/>
                  </a:lnTo>
                  <a:lnTo>
                    <a:pt x="246" y="324"/>
                  </a:lnTo>
                  <a:lnTo>
                    <a:pt x="246" y="322"/>
                  </a:lnTo>
                  <a:lnTo>
                    <a:pt x="246" y="324"/>
                  </a:lnTo>
                  <a:lnTo>
                    <a:pt x="247" y="324"/>
                  </a:lnTo>
                  <a:lnTo>
                    <a:pt x="247" y="323"/>
                  </a:lnTo>
                  <a:lnTo>
                    <a:pt x="247" y="324"/>
                  </a:lnTo>
                  <a:lnTo>
                    <a:pt x="247" y="310"/>
                  </a:lnTo>
                  <a:lnTo>
                    <a:pt x="248" y="324"/>
                  </a:lnTo>
                  <a:lnTo>
                    <a:pt x="248" y="323"/>
                  </a:lnTo>
                  <a:lnTo>
                    <a:pt x="249" y="324"/>
                  </a:lnTo>
                  <a:lnTo>
                    <a:pt x="250" y="324"/>
                  </a:lnTo>
                  <a:lnTo>
                    <a:pt x="250" y="323"/>
                  </a:lnTo>
                  <a:lnTo>
                    <a:pt x="250" y="324"/>
                  </a:lnTo>
                  <a:lnTo>
                    <a:pt x="250" y="312"/>
                  </a:lnTo>
                  <a:lnTo>
                    <a:pt x="250" y="324"/>
                  </a:lnTo>
                  <a:lnTo>
                    <a:pt x="251" y="324"/>
                  </a:lnTo>
                  <a:lnTo>
                    <a:pt x="251" y="323"/>
                  </a:lnTo>
                  <a:lnTo>
                    <a:pt x="251" y="324"/>
                  </a:lnTo>
                  <a:lnTo>
                    <a:pt x="252" y="324"/>
                  </a:lnTo>
                  <a:lnTo>
                    <a:pt x="252" y="323"/>
                  </a:lnTo>
                  <a:lnTo>
                    <a:pt x="252" y="324"/>
                  </a:lnTo>
                  <a:lnTo>
                    <a:pt x="252" y="316"/>
                  </a:lnTo>
                  <a:lnTo>
                    <a:pt x="253" y="324"/>
                  </a:lnTo>
                  <a:lnTo>
                    <a:pt x="254" y="324"/>
                  </a:lnTo>
                  <a:lnTo>
                    <a:pt x="255" y="324"/>
                  </a:lnTo>
                  <a:lnTo>
                    <a:pt x="255" y="323"/>
                  </a:lnTo>
                  <a:lnTo>
                    <a:pt x="255" y="324"/>
                  </a:lnTo>
                  <a:lnTo>
                    <a:pt x="255" y="323"/>
                  </a:lnTo>
                  <a:lnTo>
                    <a:pt x="255" y="324"/>
                  </a:lnTo>
                  <a:lnTo>
                    <a:pt x="256" y="324"/>
                  </a:lnTo>
                  <a:lnTo>
                    <a:pt x="257" y="324"/>
                  </a:lnTo>
                  <a:lnTo>
                    <a:pt x="257" y="323"/>
                  </a:lnTo>
                  <a:lnTo>
                    <a:pt x="257" y="324"/>
                  </a:lnTo>
                  <a:lnTo>
                    <a:pt x="257" y="323"/>
                  </a:lnTo>
                  <a:lnTo>
                    <a:pt x="258" y="324"/>
                  </a:lnTo>
                  <a:lnTo>
                    <a:pt x="259" y="324"/>
                  </a:lnTo>
                  <a:lnTo>
                    <a:pt x="260" y="324"/>
                  </a:lnTo>
                  <a:lnTo>
                    <a:pt x="260" y="321"/>
                  </a:lnTo>
                  <a:lnTo>
                    <a:pt x="260" y="324"/>
                  </a:lnTo>
                  <a:lnTo>
                    <a:pt x="260" y="322"/>
                  </a:lnTo>
                  <a:lnTo>
                    <a:pt x="260" y="324"/>
                  </a:lnTo>
                  <a:lnTo>
                    <a:pt x="261" y="324"/>
                  </a:lnTo>
                  <a:lnTo>
                    <a:pt x="262" y="324"/>
                  </a:lnTo>
                  <a:lnTo>
                    <a:pt x="262" y="322"/>
                  </a:lnTo>
                  <a:lnTo>
                    <a:pt x="263" y="324"/>
                  </a:lnTo>
                  <a:lnTo>
                    <a:pt x="263" y="323"/>
                  </a:lnTo>
                  <a:lnTo>
                    <a:pt x="263" y="324"/>
                  </a:lnTo>
                  <a:lnTo>
                    <a:pt x="264" y="324"/>
                  </a:lnTo>
                  <a:lnTo>
                    <a:pt x="264" y="323"/>
                  </a:lnTo>
                  <a:lnTo>
                    <a:pt x="264" y="324"/>
                  </a:lnTo>
                  <a:lnTo>
                    <a:pt x="265" y="324"/>
                  </a:lnTo>
                  <a:lnTo>
                    <a:pt x="265" y="323"/>
                  </a:lnTo>
                  <a:lnTo>
                    <a:pt x="265" y="324"/>
                  </a:lnTo>
                  <a:lnTo>
                    <a:pt x="265" y="323"/>
                  </a:lnTo>
                  <a:lnTo>
                    <a:pt x="265" y="324"/>
                  </a:lnTo>
                  <a:lnTo>
                    <a:pt x="266" y="324"/>
                  </a:lnTo>
                  <a:lnTo>
                    <a:pt x="266" y="323"/>
                  </a:lnTo>
                  <a:lnTo>
                    <a:pt x="267" y="324"/>
                  </a:lnTo>
                  <a:lnTo>
                    <a:pt x="267" y="322"/>
                  </a:lnTo>
                  <a:lnTo>
                    <a:pt x="268" y="324"/>
                  </a:lnTo>
                  <a:lnTo>
                    <a:pt x="269" y="324"/>
                  </a:lnTo>
                  <a:lnTo>
                    <a:pt x="269" y="323"/>
                  </a:lnTo>
                  <a:lnTo>
                    <a:pt x="269" y="324"/>
                  </a:lnTo>
                  <a:lnTo>
                    <a:pt x="270" y="324"/>
                  </a:lnTo>
                  <a:lnTo>
                    <a:pt x="270" y="323"/>
                  </a:lnTo>
                  <a:lnTo>
                    <a:pt x="270" y="324"/>
                  </a:lnTo>
                  <a:lnTo>
                    <a:pt x="270" y="323"/>
                  </a:lnTo>
                  <a:lnTo>
                    <a:pt x="271" y="324"/>
                  </a:lnTo>
                  <a:lnTo>
                    <a:pt x="272" y="324"/>
                  </a:lnTo>
                  <a:lnTo>
                    <a:pt x="272" y="323"/>
                  </a:lnTo>
                  <a:lnTo>
                    <a:pt x="273" y="324"/>
                  </a:lnTo>
                  <a:lnTo>
                    <a:pt x="273" y="323"/>
                  </a:lnTo>
                  <a:lnTo>
                    <a:pt x="273" y="324"/>
                  </a:lnTo>
                  <a:lnTo>
                    <a:pt x="274" y="324"/>
                  </a:lnTo>
                  <a:lnTo>
                    <a:pt x="275" y="324"/>
                  </a:lnTo>
                  <a:lnTo>
                    <a:pt x="275" y="322"/>
                  </a:lnTo>
                  <a:lnTo>
                    <a:pt x="275" y="324"/>
                  </a:lnTo>
                  <a:lnTo>
                    <a:pt x="276" y="324"/>
                  </a:lnTo>
                  <a:lnTo>
                    <a:pt x="277" y="324"/>
                  </a:lnTo>
                  <a:lnTo>
                    <a:pt x="277" y="322"/>
                  </a:lnTo>
                  <a:lnTo>
                    <a:pt x="278" y="324"/>
                  </a:lnTo>
                  <a:lnTo>
                    <a:pt x="279" y="324"/>
                  </a:lnTo>
                  <a:lnTo>
                    <a:pt x="280" y="324"/>
                  </a:lnTo>
                  <a:lnTo>
                    <a:pt x="280" y="319"/>
                  </a:lnTo>
                  <a:lnTo>
                    <a:pt x="280" y="324"/>
                  </a:lnTo>
                  <a:lnTo>
                    <a:pt x="281" y="324"/>
                  </a:lnTo>
                  <a:lnTo>
                    <a:pt x="281" y="323"/>
                  </a:lnTo>
                  <a:lnTo>
                    <a:pt x="282" y="324"/>
                  </a:lnTo>
                  <a:lnTo>
                    <a:pt x="283" y="324"/>
                  </a:lnTo>
                  <a:lnTo>
                    <a:pt x="283" y="74"/>
                  </a:lnTo>
                  <a:lnTo>
                    <a:pt x="283" y="324"/>
                  </a:lnTo>
                  <a:lnTo>
                    <a:pt x="284" y="324"/>
                  </a:lnTo>
                  <a:lnTo>
                    <a:pt x="284" y="280"/>
                  </a:lnTo>
                  <a:lnTo>
                    <a:pt x="284" y="324"/>
                  </a:lnTo>
                  <a:lnTo>
                    <a:pt x="285" y="324"/>
                  </a:lnTo>
                  <a:lnTo>
                    <a:pt x="285" y="323"/>
                  </a:lnTo>
                  <a:lnTo>
                    <a:pt x="285" y="324"/>
                  </a:lnTo>
                  <a:lnTo>
                    <a:pt x="286" y="324"/>
                  </a:lnTo>
                  <a:lnTo>
                    <a:pt x="287" y="324"/>
                  </a:lnTo>
                  <a:lnTo>
                    <a:pt x="288" y="324"/>
                  </a:lnTo>
                  <a:lnTo>
                    <a:pt x="288" y="320"/>
                  </a:lnTo>
                  <a:lnTo>
                    <a:pt x="288" y="324"/>
                  </a:lnTo>
                  <a:lnTo>
                    <a:pt x="289" y="324"/>
                  </a:lnTo>
                  <a:lnTo>
                    <a:pt x="289" y="323"/>
                  </a:lnTo>
                  <a:lnTo>
                    <a:pt x="289" y="324"/>
                  </a:lnTo>
                  <a:lnTo>
                    <a:pt x="289" y="323"/>
                  </a:lnTo>
                  <a:lnTo>
                    <a:pt x="289" y="324"/>
                  </a:lnTo>
                  <a:lnTo>
                    <a:pt x="290" y="324"/>
                  </a:lnTo>
                  <a:lnTo>
                    <a:pt x="290" y="322"/>
                  </a:lnTo>
                  <a:lnTo>
                    <a:pt x="291" y="324"/>
                  </a:lnTo>
                  <a:lnTo>
                    <a:pt x="292" y="324"/>
                  </a:lnTo>
                  <a:lnTo>
                    <a:pt x="292" y="323"/>
                  </a:lnTo>
                  <a:lnTo>
                    <a:pt x="292" y="324"/>
                  </a:lnTo>
                  <a:lnTo>
                    <a:pt x="293" y="324"/>
                  </a:lnTo>
                  <a:lnTo>
                    <a:pt x="293" y="321"/>
                  </a:lnTo>
                  <a:lnTo>
                    <a:pt x="293" y="324"/>
                  </a:lnTo>
                  <a:lnTo>
                    <a:pt x="294" y="324"/>
                  </a:lnTo>
                  <a:lnTo>
                    <a:pt x="294" y="323"/>
                  </a:lnTo>
                  <a:lnTo>
                    <a:pt x="294" y="324"/>
                  </a:lnTo>
                  <a:lnTo>
                    <a:pt x="294" y="323"/>
                  </a:lnTo>
                  <a:lnTo>
                    <a:pt x="295" y="324"/>
                  </a:lnTo>
                  <a:lnTo>
                    <a:pt x="295" y="318"/>
                  </a:lnTo>
                  <a:lnTo>
                    <a:pt x="296" y="324"/>
                  </a:lnTo>
                  <a:lnTo>
                    <a:pt x="296" y="322"/>
                  </a:lnTo>
                  <a:lnTo>
                    <a:pt x="297" y="324"/>
                  </a:lnTo>
                  <a:lnTo>
                    <a:pt x="297" y="323"/>
                  </a:lnTo>
                  <a:lnTo>
                    <a:pt x="297" y="324"/>
                  </a:lnTo>
                  <a:lnTo>
                    <a:pt x="298" y="324"/>
                  </a:lnTo>
                  <a:lnTo>
                    <a:pt x="298" y="314"/>
                  </a:lnTo>
                  <a:lnTo>
                    <a:pt x="298" y="324"/>
                  </a:lnTo>
                  <a:lnTo>
                    <a:pt x="299" y="324"/>
                  </a:lnTo>
                  <a:lnTo>
                    <a:pt x="299" y="322"/>
                  </a:lnTo>
                  <a:lnTo>
                    <a:pt x="299" y="324"/>
                  </a:lnTo>
                  <a:lnTo>
                    <a:pt x="300" y="324"/>
                  </a:lnTo>
                  <a:lnTo>
                    <a:pt x="300" y="301"/>
                  </a:lnTo>
                  <a:lnTo>
                    <a:pt x="301" y="324"/>
                  </a:lnTo>
                  <a:lnTo>
                    <a:pt x="301" y="320"/>
                  </a:lnTo>
                  <a:lnTo>
                    <a:pt x="302" y="324"/>
                  </a:lnTo>
                  <a:lnTo>
                    <a:pt x="302" y="323"/>
                  </a:lnTo>
                  <a:lnTo>
                    <a:pt x="302" y="324"/>
                  </a:lnTo>
                  <a:lnTo>
                    <a:pt x="303" y="324"/>
                  </a:lnTo>
                  <a:lnTo>
                    <a:pt x="303" y="312"/>
                  </a:lnTo>
                  <a:lnTo>
                    <a:pt x="303" y="324"/>
                  </a:lnTo>
                  <a:lnTo>
                    <a:pt x="304" y="324"/>
                  </a:lnTo>
                  <a:lnTo>
                    <a:pt x="304" y="322"/>
                  </a:lnTo>
                  <a:lnTo>
                    <a:pt x="304" y="324"/>
                  </a:lnTo>
                  <a:lnTo>
                    <a:pt x="304" y="323"/>
                  </a:lnTo>
                  <a:lnTo>
                    <a:pt x="305" y="324"/>
                  </a:lnTo>
                  <a:lnTo>
                    <a:pt x="305" y="322"/>
                  </a:lnTo>
                  <a:lnTo>
                    <a:pt x="305" y="324"/>
                  </a:lnTo>
                  <a:lnTo>
                    <a:pt x="305" y="320"/>
                  </a:lnTo>
                  <a:lnTo>
                    <a:pt x="306" y="324"/>
                  </a:lnTo>
                  <a:lnTo>
                    <a:pt x="307" y="324"/>
                  </a:lnTo>
                  <a:lnTo>
                    <a:pt x="307" y="322"/>
                  </a:lnTo>
                  <a:lnTo>
                    <a:pt x="307" y="324"/>
                  </a:lnTo>
                  <a:lnTo>
                    <a:pt x="308" y="324"/>
                  </a:lnTo>
                  <a:lnTo>
                    <a:pt x="308" y="323"/>
                  </a:lnTo>
                  <a:lnTo>
                    <a:pt x="308" y="324"/>
                  </a:lnTo>
                  <a:lnTo>
                    <a:pt x="308" y="319"/>
                  </a:lnTo>
                  <a:lnTo>
                    <a:pt x="308" y="324"/>
                  </a:lnTo>
                  <a:lnTo>
                    <a:pt x="309" y="324"/>
                  </a:lnTo>
                  <a:lnTo>
                    <a:pt x="309" y="323"/>
                  </a:lnTo>
                  <a:lnTo>
                    <a:pt x="309" y="324"/>
                  </a:lnTo>
                  <a:lnTo>
                    <a:pt x="310" y="324"/>
                  </a:lnTo>
                  <a:lnTo>
                    <a:pt x="311" y="324"/>
                  </a:lnTo>
                  <a:lnTo>
                    <a:pt x="311" y="319"/>
                  </a:lnTo>
                  <a:lnTo>
                    <a:pt x="311" y="324"/>
                  </a:lnTo>
                  <a:lnTo>
                    <a:pt x="312" y="324"/>
                  </a:lnTo>
                  <a:lnTo>
                    <a:pt x="312" y="322"/>
                  </a:lnTo>
                  <a:lnTo>
                    <a:pt x="312" y="324"/>
                  </a:lnTo>
                  <a:lnTo>
                    <a:pt x="313" y="324"/>
                  </a:lnTo>
                  <a:lnTo>
                    <a:pt x="313" y="323"/>
                  </a:lnTo>
                  <a:lnTo>
                    <a:pt x="313" y="324"/>
                  </a:lnTo>
                  <a:lnTo>
                    <a:pt x="313" y="316"/>
                  </a:lnTo>
                  <a:lnTo>
                    <a:pt x="313" y="324"/>
                  </a:lnTo>
                  <a:lnTo>
                    <a:pt x="314" y="324"/>
                  </a:lnTo>
                  <a:lnTo>
                    <a:pt x="314" y="322"/>
                  </a:lnTo>
                  <a:lnTo>
                    <a:pt x="315" y="324"/>
                  </a:lnTo>
                  <a:lnTo>
                    <a:pt x="315" y="323"/>
                  </a:lnTo>
                  <a:lnTo>
                    <a:pt x="316" y="324"/>
                  </a:lnTo>
                  <a:lnTo>
                    <a:pt x="316" y="318"/>
                  </a:lnTo>
                  <a:lnTo>
                    <a:pt x="316" y="324"/>
                  </a:lnTo>
                  <a:lnTo>
                    <a:pt x="316" y="323"/>
                  </a:lnTo>
                  <a:lnTo>
                    <a:pt x="317" y="324"/>
                  </a:lnTo>
                  <a:lnTo>
                    <a:pt x="317" y="322"/>
                  </a:lnTo>
                  <a:lnTo>
                    <a:pt x="317" y="324"/>
                  </a:lnTo>
                  <a:lnTo>
                    <a:pt x="318" y="324"/>
                  </a:lnTo>
                  <a:lnTo>
                    <a:pt x="318" y="321"/>
                  </a:lnTo>
                  <a:lnTo>
                    <a:pt x="318" y="324"/>
                  </a:lnTo>
                  <a:lnTo>
                    <a:pt x="318" y="317"/>
                  </a:lnTo>
                  <a:lnTo>
                    <a:pt x="319" y="324"/>
                  </a:lnTo>
                  <a:lnTo>
                    <a:pt x="319" y="323"/>
                  </a:lnTo>
                  <a:lnTo>
                    <a:pt x="319" y="324"/>
                  </a:lnTo>
                  <a:lnTo>
                    <a:pt x="319" y="307"/>
                  </a:lnTo>
                  <a:lnTo>
                    <a:pt x="320" y="324"/>
                  </a:lnTo>
                  <a:lnTo>
                    <a:pt x="320" y="320"/>
                  </a:lnTo>
                  <a:lnTo>
                    <a:pt x="321" y="324"/>
                  </a:lnTo>
                  <a:lnTo>
                    <a:pt x="321" y="319"/>
                  </a:lnTo>
                  <a:lnTo>
                    <a:pt x="321" y="324"/>
                  </a:lnTo>
                  <a:lnTo>
                    <a:pt x="322" y="324"/>
                  </a:lnTo>
                  <a:lnTo>
                    <a:pt x="322" y="323"/>
                  </a:lnTo>
                  <a:lnTo>
                    <a:pt x="322" y="324"/>
                  </a:lnTo>
                  <a:lnTo>
                    <a:pt x="323" y="324"/>
                  </a:lnTo>
                  <a:lnTo>
                    <a:pt x="323" y="323"/>
                  </a:lnTo>
                  <a:lnTo>
                    <a:pt x="323" y="324"/>
                  </a:lnTo>
                  <a:lnTo>
                    <a:pt x="323" y="321"/>
                  </a:lnTo>
                  <a:lnTo>
                    <a:pt x="324" y="324"/>
                  </a:lnTo>
                  <a:lnTo>
                    <a:pt x="324" y="323"/>
                  </a:lnTo>
                  <a:lnTo>
                    <a:pt x="325" y="324"/>
                  </a:lnTo>
                  <a:lnTo>
                    <a:pt x="325" y="322"/>
                  </a:lnTo>
                  <a:lnTo>
                    <a:pt x="326" y="324"/>
                  </a:lnTo>
                  <a:lnTo>
                    <a:pt x="326" y="319"/>
                  </a:lnTo>
                  <a:lnTo>
                    <a:pt x="326" y="324"/>
                  </a:lnTo>
                  <a:lnTo>
                    <a:pt x="327" y="324"/>
                  </a:lnTo>
                  <a:lnTo>
                    <a:pt x="327" y="323"/>
                  </a:lnTo>
                  <a:lnTo>
                    <a:pt x="327" y="324"/>
                  </a:lnTo>
                  <a:lnTo>
                    <a:pt x="328" y="324"/>
                  </a:lnTo>
                  <a:lnTo>
                    <a:pt x="328" y="318"/>
                  </a:lnTo>
                  <a:lnTo>
                    <a:pt x="328" y="324"/>
                  </a:lnTo>
                  <a:lnTo>
                    <a:pt x="328" y="316"/>
                  </a:lnTo>
                  <a:lnTo>
                    <a:pt x="329" y="324"/>
                  </a:lnTo>
                  <a:lnTo>
                    <a:pt x="329" y="323"/>
                  </a:lnTo>
                  <a:lnTo>
                    <a:pt x="330" y="324"/>
                  </a:lnTo>
                  <a:lnTo>
                    <a:pt x="330" y="317"/>
                  </a:lnTo>
                  <a:lnTo>
                    <a:pt x="331" y="324"/>
                  </a:lnTo>
                  <a:lnTo>
                    <a:pt x="331" y="322"/>
                  </a:lnTo>
                  <a:lnTo>
                    <a:pt x="331" y="324"/>
                  </a:lnTo>
                  <a:lnTo>
                    <a:pt x="332" y="324"/>
                  </a:lnTo>
                  <a:lnTo>
                    <a:pt x="332" y="321"/>
                  </a:lnTo>
                  <a:lnTo>
                    <a:pt x="332" y="324"/>
                  </a:lnTo>
                  <a:lnTo>
                    <a:pt x="333" y="324"/>
                  </a:lnTo>
                  <a:lnTo>
                    <a:pt x="333" y="318"/>
                  </a:lnTo>
                  <a:lnTo>
                    <a:pt x="333" y="324"/>
                  </a:lnTo>
                  <a:lnTo>
                    <a:pt x="333" y="323"/>
                  </a:lnTo>
                  <a:lnTo>
                    <a:pt x="334" y="324"/>
                  </a:lnTo>
                  <a:lnTo>
                    <a:pt x="334" y="322"/>
                  </a:lnTo>
                  <a:lnTo>
                    <a:pt x="335" y="324"/>
                  </a:lnTo>
                  <a:lnTo>
                    <a:pt x="336" y="324"/>
                  </a:lnTo>
                  <a:lnTo>
                    <a:pt x="336" y="317"/>
                  </a:lnTo>
                  <a:lnTo>
                    <a:pt x="336" y="324"/>
                  </a:lnTo>
                  <a:lnTo>
                    <a:pt x="337" y="324"/>
                  </a:lnTo>
                  <a:lnTo>
                    <a:pt x="337" y="322"/>
                  </a:lnTo>
                  <a:lnTo>
                    <a:pt x="337" y="324"/>
                  </a:lnTo>
                  <a:lnTo>
                    <a:pt x="338" y="324"/>
                  </a:lnTo>
                  <a:lnTo>
                    <a:pt x="338" y="0"/>
                  </a:lnTo>
                  <a:lnTo>
                    <a:pt x="338" y="324"/>
                  </a:lnTo>
                  <a:lnTo>
                    <a:pt x="339" y="324"/>
                  </a:lnTo>
                  <a:lnTo>
                    <a:pt x="340" y="324"/>
                  </a:lnTo>
                  <a:lnTo>
                    <a:pt x="340" y="223"/>
                  </a:lnTo>
                  <a:lnTo>
                    <a:pt x="340" y="324"/>
                  </a:lnTo>
                  <a:lnTo>
                    <a:pt x="340" y="317"/>
                  </a:lnTo>
                  <a:lnTo>
                    <a:pt x="340" y="324"/>
                  </a:lnTo>
                  <a:lnTo>
                    <a:pt x="341" y="324"/>
                  </a:lnTo>
                  <a:lnTo>
                    <a:pt x="341" y="317"/>
                  </a:lnTo>
                  <a:lnTo>
                    <a:pt x="341" y="324"/>
                  </a:lnTo>
                  <a:lnTo>
                    <a:pt x="341" y="322"/>
                  </a:lnTo>
                  <a:lnTo>
                    <a:pt x="341" y="324"/>
                  </a:lnTo>
                  <a:lnTo>
                    <a:pt x="342" y="324"/>
                  </a:lnTo>
                  <a:lnTo>
                    <a:pt x="343" y="324"/>
                  </a:lnTo>
                  <a:lnTo>
                    <a:pt x="343" y="319"/>
                  </a:lnTo>
                  <a:lnTo>
                    <a:pt x="344" y="324"/>
                  </a:lnTo>
                  <a:lnTo>
                    <a:pt x="345" y="324"/>
                  </a:lnTo>
                  <a:lnTo>
                    <a:pt x="345" y="323"/>
                  </a:lnTo>
                  <a:lnTo>
                    <a:pt x="345" y="324"/>
                  </a:lnTo>
                  <a:lnTo>
                    <a:pt x="346" y="324"/>
                  </a:lnTo>
                  <a:lnTo>
                    <a:pt x="346" y="319"/>
                  </a:lnTo>
                  <a:lnTo>
                    <a:pt x="346" y="324"/>
                  </a:lnTo>
                  <a:lnTo>
                    <a:pt x="347" y="324"/>
                  </a:lnTo>
                  <a:lnTo>
                    <a:pt x="347" y="323"/>
                  </a:lnTo>
                  <a:lnTo>
                    <a:pt x="348" y="324"/>
                  </a:lnTo>
                  <a:lnTo>
                    <a:pt x="348" y="316"/>
                  </a:lnTo>
                  <a:lnTo>
                    <a:pt x="349" y="324"/>
                  </a:lnTo>
                  <a:lnTo>
                    <a:pt x="350" y="324"/>
                  </a:lnTo>
                  <a:lnTo>
                    <a:pt x="350" y="322"/>
                  </a:lnTo>
                  <a:lnTo>
                    <a:pt x="350" y="324"/>
                  </a:lnTo>
                  <a:lnTo>
                    <a:pt x="351" y="324"/>
                  </a:lnTo>
                  <a:lnTo>
                    <a:pt x="351" y="316"/>
                  </a:lnTo>
                  <a:lnTo>
                    <a:pt x="351" y="324"/>
                  </a:lnTo>
                  <a:lnTo>
                    <a:pt x="352" y="324"/>
                  </a:lnTo>
                  <a:lnTo>
                    <a:pt x="352" y="323"/>
                  </a:lnTo>
                  <a:lnTo>
                    <a:pt x="352" y="324"/>
                  </a:lnTo>
                  <a:lnTo>
                    <a:pt x="352" y="322"/>
                  </a:lnTo>
                  <a:lnTo>
                    <a:pt x="353" y="324"/>
                  </a:lnTo>
                  <a:lnTo>
                    <a:pt x="353" y="317"/>
                  </a:lnTo>
                  <a:lnTo>
                    <a:pt x="354" y="324"/>
                  </a:lnTo>
                  <a:lnTo>
                    <a:pt x="354" y="323"/>
                  </a:lnTo>
                  <a:lnTo>
                    <a:pt x="355" y="324"/>
                  </a:lnTo>
                  <a:lnTo>
                    <a:pt x="355" y="322"/>
                  </a:lnTo>
                  <a:lnTo>
                    <a:pt x="355" y="324"/>
                  </a:lnTo>
                  <a:lnTo>
                    <a:pt x="356" y="324"/>
                  </a:lnTo>
                  <a:lnTo>
                    <a:pt x="356" y="304"/>
                  </a:lnTo>
                  <a:lnTo>
                    <a:pt x="356" y="324"/>
                  </a:lnTo>
                  <a:lnTo>
                    <a:pt x="357" y="324"/>
                  </a:lnTo>
                  <a:lnTo>
                    <a:pt x="357" y="323"/>
                  </a:lnTo>
                  <a:lnTo>
                    <a:pt x="357" y="324"/>
                  </a:lnTo>
                  <a:lnTo>
                    <a:pt x="357" y="318"/>
                  </a:lnTo>
                  <a:lnTo>
                    <a:pt x="358" y="324"/>
                  </a:lnTo>
                  <a:lnTo>
                    <a:pt x="358" y="323"/>
                  </a:lnTo>
                  <a:lnTo>
                    <a:pt x="358" y="324"/>
                  </a:lnTo>
                  <a:lnTo>
                    <a:pt x="358" y="211"/>
                  </a:lnTo>
                  <a:lnTo>
                    <a:pt x="359" y="324"/>
                  </a:lnTo>
                  <a:lnTo>
                    <a:pt x="360" y="324"/>
                  </a:lnTo>
                  <a:lnTo>
                    <a:pt x="360" y="323"/>
                  </a:lnTo>
                  <a:lnTo>
                    <a:pt x="360" y="324"/>
                  </a:lnTo>
                  <a:lnTo>
                    <a:pt x="360" y="296"/>
                  </a:lnTo>
                  <a:lnTo>
                    <a:pt x="360" y="324"/>
                  </a:lnTo>
                  <a:lnTo>
                    <a:pt x="361" y="324"/>
                  </a:lnTo>
                  <a:lnTo>
                    <a:pt x="361" y="319"/>
                  </a:lnTo>
                  <a:lnTo>
                    <a:pt x="361" y="324"/>
                  </a:lnTo>
                  <a:lnTo>
                    <a:pt x="362" y="324"/>
                  </a:lnTo>
                  <a:lnTo>
                    <a:pt x="362" y="323"/>
                  </a:lnTo>
                  <a:lnTo>
                    <a:pt x="362" y="324"/>
                  </a:lnTo>
                  <a:lnTo>
                    <a:pt x="362" y="323"/>
                  </a:lnTo>
                  <a:lnTo>
                    <a:pt x="363" y="324"/>
                  </a:lnTo>
                  <a:lnTo>
                    <a:pt x="364" y="324"/>
                  </a:lnTo>
                  <a:lnTo>
                    <a:pt x="364" y="322"/>
                  </a:lnTo>
                  <a:lnTo>
                    <a:pt x="364" y="324"/>
                  </a:lnTo>
                  <a:lnTo>
                    <a:pt x="365" y="324"/>
                  </a:lnTo>
                  <a:lnTo>
                    <a:pt x="365" y="323"/>
                  </a:lnTo>
                  <a:lnTo>
                    <a:pt x="365" y="324"/>
                  </a:lnTo>
                  <a:lnTo>
                    <a:pt x="366" y="324"/>
                  </a:lnTo>
                  <a:lnTo>
                    <a:pt x="366" y="317"/>
                  </a:lnTo>
                  <a:lnTo>
                    <a:pt x="366" y="324"/>
                  </a:lnTo>
                  <a:lnTo>
                    <a:pt x="367" y="324"/>
                  </a:lnTo>
                  <a:lnTo>
                    <a:pt x="367" y="323"/>
                  </a:lnTo>
                  <a:lnTo>
                    <a:pt x="368" y="324"/>
                  </a:lnTo>
                  <a:lnTo>
                    <a:pt x="369" y="324"/>
                  </a:lnTo>
                  <a:lnTo>
                    <a:pt x="369" y="319"/>
                  </a:lnTo>
                  <a:lnTo>
                    <a:pt x="369" y="324"/>
                  </a:lnTo>
                  <a:lnTo>
                    <a:pt x="370" y="324"/>
                  </a:lnTo>
                  <a:lnTo>
                    <a:pt x="370" y="322"/>
                  </a:lnTo>
                  <a:lnTo>
                    <a:pt x="370" y="324"/>
                  </a:lnTo>
                  <a:lnTo>
                    <a:pt x="371" y="324"/>
                  </a:lnTo>
                  <a:lnTo>
                    <a:pt x="371" y="323"/>
                  </a:lnTo>
                  <a:lnTo>
                    <a:pt x="372" y="324"/>
                  </a:lnTo>
                  <a:lnTo>
                    <a:pt x="372" y="323"/>
                  </a:lnTo>
                  <a:lnTo>
                    <a:pt x="373" y="324"/>
                  </a:lnTo>
                  <a:lnTo>
                    <a:pt x="373" y="323"/>
                  </a:lnTo>
                  <a:lnTo>
                    <a:pt x="374" y="324"/>
                  </a:lnTo>
                  <a:lnTo>
                    <a:pt x="374" y="318"/>
                  </a:lnTo>
                  <a:lnTo>
                    <a:pt x="374" y="324"/>
                  </a:lnTo>
                  <a:lnTo>
                    <a:pt x="375" y="324"/>
                  </a:lnTo>
                  <a:lnTo>
                    <a:pt x="375" y="323"/>
                  </a:lnTo>
                  <a:lnTo>
                    <a:pt x="375" y="324"/>
                  </a:lnTo>
                  <a:lnTo>
                    <a:pt x="375" y="304"/>
                  </a:lnTo>
                  <a:lnTo>
                    <a:pt x="376" y="324"/>
                  </a:lnTo>
                  <a:lnTo>
                    <a:pt x="376" y="323"/>
                  </a:lnTo>
                  <a:lnTo>
                    <a:pt x="376" y="324"/>
                  </a:lnTo>
                  <a:lnTo>
                    <a:pt x="376" y="319"/>
                  </a:lnTo>
                  <a:lnTo>
                    <a:pt x="377" y="324"/>
                  </a:lnTo>
                  <a:lnTo>
                    <a:pt x="377" y="320"/>
                  </a:lnTo>
                  <a:lnTo>
                    <a:pt x="377" y="324"/>
                  </a:lnTo>
                  <a:lnTo>
                    <a:pt x="377" y="323"/>
                  </a:lnTo>
                  <a:lnTo>
                    <a:pt x="378" y="324"/>
                  </a:lnTo>
                  <a:lnTo>
                    <a:pt x="378" y="323"/>
                  </a:lnTo>
                  <a:lnTo>
                    <a:pt x="378" y="324"/>
                  </a:lnTo>
                  <a:lnTo>
                    <a:pt x="378" y="323"/>
                  </a:lnTo>
                  <a:lnTo>
                    <a:pt x="378" y="324"/>
                  </a:lnTo>
                  <a:lnTo>
                    <a:pt x="378" y="323"/>
                  </a:lnTo>
                  <a:lnTo>
                    <a:pt x="379" y="324"/>
                  </a:lnTo>
                  <a:lnTo>
                    <a:pt x="379" y="321"/>
                  </a:lnTo>
                  <a:lnTo>
                    <a:pt x="379" y="324"/>
                  </a:lnTo>
                  <a:lnTo>
                    <a:pt x="380" y="324"/>
                  </a:lnTo>
                  <a:lnTo>
                    <a:pt x="380" y="319"/>
                  </a:lnTo>
                  <a:lnTo>
                    <a:pt x="380" y="324"/>
                  </a:lnTo>
                  <a:lnTo>
                    <a:pt x="380" y="322"/>
                  </a:lnTo>
                  <a:lnTo>
                    <a:pt x="380" y="324"/>
                  </a:lnTo>
                  <a:lnTo>
                    <a:pt x="381" y="324"/>
                  </a:lnTo>
                  <a:lnTo>
                    <a:pt x="381" y="322"/>
                  </a:lnTo>
                  <a:lnTo>
                    <a:pt x="381" y="324"/>
                  </a:lnTo>
                  <a:lnTo>
                    <a:pt x="381" y="318"/>
                  </a:lnTo>
                  <a:lnTo>
                    <a:pt x="382" y="324"/>
                  </a:lnTo>
                  <a:lnTo>
                    <a:pt x="382" y="323"/>
                  </a:lnTo>
                  <a:lnTo>
                    <a:pt x="382" y="324"/>
                  </a:lnTo>
                  <a:lnTo>
                    <a:pt x="382" y="322"/>
                  </a:lnTo>
                  <a:lnTo>
                    <a:pt x="383" y="324"/>
                  </a:lnTo>
                  <a:lnTo>
                    <a:pt x="384" y="324"/>
                  </a:lnTo>
                  <a:lnTo>
                    <a:pt x="384" y="322"/>
                  </a:lnTo>
                  <a:lnTo>
                    <a:pt x="384" y="324"/>
                  </a:lnTo>
                  <a:lnTo>
                    <a:pt x="384" y="317"/>
                  </a:lnTo>
                  <a:lnTo>
                    <a:pt x="384" y="324"/>
                  </a:lnTo>
                  <a:lnTo>
                    <a:pt x="385" y="324"/>
                  </a:lnTo>
                  <a:lnTo>
                    <a:pt x="385" y="322"/>
                  </a:lnTo>
                  <a:lnTo>
                    <a:pt x="385" y="324"/>
                  </a:lnTo>
                  <a:lnTo>
                    <a:pt x="385" y="323"/>
                  </a:lnTo>
                  <a:lnTo>
                    <a:pt x="385" y="324"/>
                  </a:lnTo>
                  <a:lnTo>
                    <a:pt x="386" y="324"/>
                  </a:lnTo>
                  <a:lnTo>
                    <a:pt x="386" y="323"/>
                  </a:lnTo>
                  <a:lnTo>
                    <a:pt x="386" y="324"/>
                  </a:lnTo>
                  <a:lnTo>
                    <a:pt x="386" y="322"/>
                  </a:lnTo>
                  <a:lnTo>
                    <a:pt x="386" y="324"/>
                  </a:lnTo>
                  <a:lnTo>
                    <a:pt x="386" y="321"/>
                  </a:lnTo>
                  <a:lnTo>
                    <a:pt x="387" y="324"/>
                  </a:lnTo>
                  <a:lnTo>
                    <a:pt x="388" y="324"/>
                  </a:lnTo>
                  <a:lnTo>
                    <a:pt x="388" y="323"/>
                  </a:lnTo>
                  <a:lnTo>
                    <a:pt x="388" y="324"/>
                  </a:lnTo>
                  <a:lnTo>
                    <a:pt x="389" y="324"/>
                  </a:lnTo>
                  <a:lnTo>
                    <a:pt x="389" y="319"/>
                  </a:lnTo>
                  <a:lnTo>
                    <a:pt x="389" y="324"/>
                  </a:lnTo>
                  <a:lnTo>
                    <a:pt x="389" y="320"/>
                  </a:lnTo>
                  <a:lnTo>
                    <a:pt x="389" y="324"/>
                  </a:lnTo>
                  <a:lnTo>
                    <a:pt x="390" y="324"/>
                  </a:lnTo>
                  <a:lnTo>
                    <a:pt x="390" y="322"/>
                  </a:lnTo>
                  <a:lnTo>
                    <a:pt x="390" y="324"/>
                  </a:lnTo>
                  <a:lnTo>
                    <a:pt x="391" y="324"/>
                  </a:lnTo>
                  <a:lnTo>
                    <a:pt x="391" y="322"/>
                  </a:lnTo>
                  <a:lnTo>
                    <a:pt x="392" y="324"/>
                  </a:lnTo>
                  <a:lnTo>
                    <a:pt x="392" y="321"/>
                  </a:lnTo>
                  <a:lnTo>
                    <a:pt x="392" y="324"/>
                  </a:lnTo>
                  <a:lnTo>
                    <a:pt x="393" y="324"/>
                  </a:lnTo>
                  <a:lnTo>
                    <a:pt x="393" y="323"/>
                  </a:lnTo>
                  <a:lnTo>
                    <a:pt x="393" y="324"/>
                  </a:lnTo>
                  <a:lnTo>
                    <a:pt x="393" y="323"/>
                  </a:lnTo>
                  <a:lnTo>
                    <a:pt x="393" y="324"/>
                  </a:lnTo>
                  <a:lnTo>
                    <a:pt x="394" y="324"/>
                  </a:lnTo>
                  <a:lnTo>
                    <a:pt x="394" y="323"/>
                  </a:lnTo>
                  <a:lnTo>
                    <a:pt x="394" y="324"/>
                  </a:lnTo>
                  <a:lnTo>
                    <a:pt x="394" y="179"/>
                  </a:lnTo>
                  <a:lnTo>
                    <a:pt x="394" y="324"/>
                  </a:lnTo>
                  <a:lnTo>
                    <a:pt x="394" y="323"/>
                  </a:lnTo>
                  <a:lnTo>
                    <a:pt x="395" y="324"/>
                  </a:lnTo>
                  <a:lnTo>
                    <a:pt x="395" y="294"/>
                  </a:lnTo>
                  <a:lnTo>
                    <a:pt x="396" y="324"/>
                  </a:lnTo>
                  <a:lnTo>
                    <a:pt x="396" y="322"/>
                  </a:lnTo>
                  <a:lnTo>
                    <a:pt x="397" y="324"/>
                  </a:lnTo>
                  <a:lnTo>
                    <a:pt x="397" y="319"/>
                  </a:lnTo>
                  <a:lnTo>
                    <a:pt x="397" y="324"/>
                  </a:lnTo>
                  <a:lnTo>
                    <a:pt x="397" y="323"/>
                  </a:lnTo>
                  <a:lnTo>
                    <a:pt x="398" y="324"/>
                  </a:lnTo>
                  <a:lnTo>
                    <a:pt x="399" y="324"/>
                  </a:lnTo>
                  <a:lnTo>
                    <a:pt x="399" y="322"/>
                  </a:lnTo>
                  <a:lnTo>
                    <a:pt x="399" y="324"/>
                  </a:lnTo>
                  <a:lnTo>
                    <a:pt x="400" y="324"/>
                  </a:lnTo>
                  <a:lnTo>
                    <a:pt x="400" y="323"/>
                  </a:lnTo>
                  <a:lnTo>
                    <a:pt x="401" y="324"/>
                  </a:lnTo>
                  <a:lnTo>
                    <a:pt x="401" y="315"/>
                  </a:lnTo>
                  <a:lnTo>
                    <a:pt x="402" y="324"/>
                  </a:lnTo>
                  <a:lnTo>
                    <a:pt x="403" y="324"/>
                  </a:lnTo>
                  <a:lnTo>
                    <a:pt x="403" y="321"/>
                  </a:lnTo>
                  <a:lnTo>
                    <a:pt x="403" y="324"/>
                  </a:lnTo>
                  <a:lnTo>
                    <a:pt x="404" y="324"/>
                  </a:lnTo>
                  <a:lnTo>
                    <a:pt x="404" y="321"/>
                  </a:lnTo>
                  <a:lnTo>
                    <a:pt x="404" y="324"/>
                  </a:lnTo>
                  <a:lnTo>
                    <a:pt x="404" y="323"/>
                  </a:lnTo>
                  <a:lnTo>
                    <a:pt x="405" y="324"/>
                  </a:lnTo>
                  <a:lnTo>
                    <a:pt x="405" y="322"/>
                  </a:lnTo>
                  <a:lnTo>
                    <a:pt x="406" y="324"/>
                  </a:lnTo>
                  <a:lnTo>
                    <a:pt x="406" y="321"/>
                  </a:lnTo>
                  <a:lnTo>
                    <a:pt x="407" y="324"/>
                  </a:lnTo>
                  <a:lnTo>
                    <a:pt x="408" y="324"/>
                  </a:lnTo>
                  <a:lnTo>
                    <a:pt x="408" y="323"/>
                  </a:lnTo>
                  <a:lnTo>
                    <a:pt x="408" y="324"/>
                  </a:lnTo>
                  <a:lnTo>
                    <a:pt x="409" y="324"/>
                  </a:lnTo>
                  <a:lnTo>
                    <a:pt x="409" y="321"/>
                  </a:lnTo>
                  <a:lnTo>
                    <a:pt x="409" y="324"/>
                  </a:lnTo>
                  <a:lnTo>
                    <a:pt x="410" y="324"/>
                  </a:lnTo>
                  <a:lnTo>
                    <a:pt x="410" y="323"/>
                  </a:lnTo>
                  <a:lnTo>
                    <a:pt x="411" y="324"/>
                  </a:lnTo>
                  <a:lnTo>
                    <a:pt x="411" y="304"/>
                  </a:lnTo>
                  <a:lnTo>
                    <a:pt x="411" y="324"/>
                  </a:lnTo>
                  <a:lnTo>
                    <a:pt x="411" y="315"/>
                  </a:lnTo>
                  <a:lnTo>
                    <a:pt x="412" y="324"/>
                  </a:lnTo>
                  <a:lnTo>
                    <a:pt x="412" y="316"/>
                  </a:lnTo>
                  <a:lnTo>
                    <a:pt x="412" y="324"/>
                  </a:lnTo>
                  <a:lnTo>
                    <a:pt x="413" y="324"/>
                  </a:lnTo>
                  <a:lnTo>
                    <a:pt x="413" y="321"/>
                  </a:lnTo>
                  <a:lnTo>
                    <a:pt x="413" y="324"/>
                  </a:lnTo>
                  <a:lnTo>
                    <a:pt x="414" y="324"/>
                  </a:lnTo>
                  <a:lnTo>
                    <a:pt x="414" y="224"/>
                  </a:lnTo>
                  <a:lnTo>
                    <a:pt x="414" y="324"/>
                  </a:lnTo>
                  <a:lnTo>
                    <a:pt x="415" y="324"/>
                  </a:lnTo>
                  <a:lnTo>
                    <a:pt x="415" y="323"/>
                  </a:lnTo>
                  <a:lnTo>
                    <a:pt x="415" y="324"/>
                  </a:lnTo>
                  <a:lnTo>
                    <a:pt x="415" y="311"/>
                  </a:lnTo>
                  <a:lnTo>
                    <a:pt x="416" y="324"/>
                  </a:lnTo>
                  <a:lnTo>
                    <a:pt x="417" y="324"/>
                  </a:lnTo>
                  <a:lnTo>
                    <a:pt x="417" y="318"/>
                  </a:lnTo>
                  <a:lnTo>
                    <a:pt x="417" y="324"/>
                  </a:lnTo>
                  <a:lnTo>
                    <a:pt x="417" y="323"/>
                  </a:lnTo>
                  <a:lnTo>
                    <a:pt x="417" y="324"/>
                  </a:lnTo>
                  <a:lnTo>
                    <a:pt x="418" y="324"/>
                  </a:lnTo>
                  <a:lnTo>
                    <a:pt x="418" y="323"/>
                  </a:lnTo>
                  <a:lnTo>
                    <a:pt x="418" y="324"/>
                  </a:lnTo>
                  <a:lnTo>
                    <a:pt x="419" y="324"/>
                  </a:lnTo>
                  <a:lnTo>
                    <a:pt x="419" y="321"/>
                  </a:lnTo>
                  <a:lnTo>
                    <a:pt x="419" y="324"/>
                  </a:lnTo>
                  <a:lnTo>
                    <a:pt x="420" y="324"/>
                  </a:lnTo>
                  <a:lnTo>
                    <a:pt x="420" y="316"/>
                  </a:lnTo>
                  <a:lnTo>
                    <a:pt x="421" y="324"/>
                  </a:lnTo>
                  <a:lnTo>
                    <a:pt x="421" y="323"/>
                  </a:lnTo>
                  <a:lnTo>
                    <a:pt x="422" y="324"/>
                  </a:lnTo>
                  <a:lnTo>
                    <a:pt x="422" y="320"/>
                  </a:lnTo>
                  <a:lnTo>
                    <a:pt x="422" y="324"/>
                  </a:lnTo>
                  <a:lnTo>
                    <a:pt x="422" y="321"/>
                  </a:lnTo>
                  <a:lnTo>
                    <a:pt x="422" y="324"/>
                  </a:lnTo>
                  <a:lnTo>
                    <a:pt x="423" y="324"/>
                  </a:lnTo>
                  <a:lnTo>
                    <a:pt x="424" y="324"/>
                  </a:lnTo>
                  <a:lnTo>
                    <a:pt x="424" y="319"/>
                  </a:lnTo>
                  <a:lnTo>
                    <a:pt x="425" y="324"/>
                  </a:lnTo>
                  <a:lnTo>
                    <a:pt x="425" y="323"/>
                  </a:lnTo>
                  <a:lnTo>
                    <a:pt x="426" y="324"/>
                  </a:lnTo>
                  <a:lnTo>
                    <a:pt x="427" y="324"/>
                  </a:lnTo>
                  <a:lnTo>
                    <a:pt x="427" y="320"/>
                  </a:lnTo>
                  <a:lnTo>
                    <a:pt x="427" y="324"/>
                  </a:lnTo>
                  <a:lnTo>
                    <a:pt x="428" y="324"/>
                  </a:lnTo>
                  <a:lnTo>
                    <a:pt x="428" y="323"/>
                  </a:lnTo>
                  <a:lnTo>
                    <a:pt x="428" y="324"/>
                  </a:lnTo>
                  <a:lnTo>
                    <a:pt x="429" y="324"/>
                  </a:lnTo>
                  <a:lnTo>
                    <a:pt x="429" y="321"/>
                  </a:lnTo>
                  <a:lnTo>
                    <a:pt x="430" y="324"/>
                  </a:lnTo>
                  <a:lnTo>
                    <a:pt x="430" y="323"/>
                  </a:lnTo>
                  <a:lnTo>
                    <a:pt x="431" y="324"/>
                  </a:lnTo>
                  <a:lnTo>
                    <a:pt x="432" y="324"/>
                  </a:lnTo>
                  <a:lnTo>
                    <a:pt x="432" y="317"/>
                  </a:lnTo>
                  <a:lnTo>
                    <a:pt x="432" y="324"/>
                  </a:lnTo>
                  <a:lnTo>
                    <a:pt x="433" y="324"/>
                  </a:lnTo>
                  <a:lnTo>
                    <a:pt x="433" y="323"/>
                  </a:lnTo>
                  <a:lnTo>
                    <a:pt x="433" y="324"/>
                  </a:lnTo>
                  <a:lnTo>
                    <a:pt x="434" y="324"/>
                  </a:lnTo>
                  <a:lnTo>
                    <a:pt x="434" y="320"/>
                  </a:lnTo>
                  <a:lnTo>
                    <a:pt x="435" y="324"/>
                  </a:lnTo>
                  <a:lnTo>
                    <a:pt x="436" y="324"/>
                  </a:lnTo>
                  <a:lnTo>
                    <a:pt x="437" y="324"/>
                  </a:lnTo>
                  <a:lnTo>
                    <a:pt x="437" y="322"/>
                  </a:lnTo>
                  <a:lnTo>
                    <a:pt x="437" y="324"/>
                  </a:lnTo>
                  <a:lnTo>
                    <a:pt x="438" y="324"/>
                  </a:lnTo>
                  <a:lnTo>
                    <a:pt x="438" y="323"/>
                  </a:lnTo>
                  <a:lnTo>
                    <a:pt x="438" y="324"/>
                  </a:lnTo>
                  <a:lnTo>
                    <a:pt x="439" y="324"/>
                  </a:lnTo>
                  <a:lnTo>
                    <a:pt x="439" y="321"/>
                  </a:lnTo>
                  <a:lnTo>
                    <a:pt x="440" y="324"/>
                  </a:lnTo>
                  <a:lnTo>
                    <a:pt x="441" y="324"/>
                  </a:lnTo>
                  <a:lnTo>
                    <a:pt x="442" y="324"/>
                  </a:lnTo>
                  <a:lnTo>
                    <a:pt x="442" y="323"/>
                  </a:lnTo>
                  <a:lnTo>
                    <a:pt x="442" y="324"/>
                  </a:lnTo>
                  <a:lnTo>
                    <a:pt x="442" y="320"/>
                  </a:lnTo>
                  <a:lnTo>
                    <a:pt x="442" y="324"/>
                  </a:lnTo>
                  <a:lnTo>
                    <a:pt x="443" y="324"/>
                  </a:lnTo>
                  <a:lnTo>
                    <a:pt x="443" y="323"/>
                  </a:lnTo>
                  <a:lnTo>
                    <a:pt x="443" y="324"/>
                  </a:lnTo>
                  <a:lnTo>
                    <a:pt x="444" y="324"/>
                  </a:lnTo>
                  <a:lnTo>
                    <a:pt x="444" y="322"/>
                  </a:lnTo>
                  <a:lnTo>
                    <a:pt x="445" y="324"/>
                  </a:lnTo>
                  <a:lnTo>
                    <a:pt x="445" y="318"/>
                  </a:lnTo>
                  <a:lnTo>
                    <a:pt x="445" y="324"/>
                  </a:lnTo>
                  <a:lnTo>
                    <a:pt x="446" y="324"/>
                  </a:lnTo>
                  <a:lnTo>
                    <a:pt x="446" y="323"/>
                  </a:lnTo>
                  <a:lnTo>
                    <a:pt x="446" y="324"/>
                  </a:lnTo>
                  <a:lnTo>
                    <a:pt x="447" y="324"/>
                  </a:lnTo>
                  <a:lnTo>
                    <a:pt x="447" y="323"/>
                  </a:lnTo>
                  <a:lnTo>
                    <a:pt x="447" y="324"/>
                  </a:lnTo>
                  <a:lnTo>
                    <a:pt x="447" y="321"/>
                  </a:lnTo>
                  <a:lnTo>
                    <a:pt x="447" y="324"/>
                  </a:lnTo>
                  <a:lnTo>
                    <a:pt x="448" y="324"/>
                  </a:lnTo>
                  <a:lnTo>
                    <a:pt x="448" y="323"/>
                  </a:lnTo>
                  <a:lnTo>
                    <a:pt x="449" y="324"/>
                  </a:lnTo>
                  <a:lnTo>
                    <a:pt x="449" y="323"/>
                  </a:lnTo>
                  <a:lnTo>
                    <a:pt x="450" y="324"/>
                  </a:lnTo>
                  <a:lnTo>
                    <a:pt x="450" y="263"/>
                  </a:lnTo>
                  <a:lnTo>
                    <a:pt x="450" y="324"/>
                  </a:lnTo>
                  <a:lnTo>
                    <a:pt x="451" y="324"/>
                  </a:lnTo>
                  <a:lnTo>
                    <a:pt x="451" y="314"/>
                  </a:lnTo>
                  <a:lnTo>
                    <a:pt x="451" y="324"/>
                  </a:lnTo>
                  <a:lnTo>
                    <a:pt x="451" y="323"/>
                  </a:lnTo>
                  <a:lnTo>
                    <a:pt x="452" y="324"/>
                  </a:lnTo>
                  <a:lnTo>
                    <a:pt x="452" y="323"/>
                  </a:lnTo>
                  <a:lnTo>
                    <a:pt x="452" y="324"/>
                  </a:lnTo>
                  <a:lnTo>
                    <a:pt x="452" y="322"/>
                  </a:lnTo>
                  <a:lnTo>
                    <a:pt x="453" y="324"/>
                  </a:lnTo>
                  <a:lnTo>
                    <a:pt x="454" y="324"/>
                  </a:lnTo>
                  <a:lnTo>
                    <a:pt x="454" y="323"/>
                  </a:lnTo>
                  <a:lnTo>
                    <a:pt x="455" y="324"/>
                  </a:lnTo>
                  <a:lnTo>
                    <a:pt x="455" y="320"/>
                  </a:lnTo>
                  <a:lnTo>
                    <a:pt x="456" y="324"/>
                  </a:lnTo>
                  <a:lnTo>
                    <a:pt x="457" y="324"/>
                  </a:lnTo>
                  <a:lnTo>
                    <a:pt x="457" y="321"/>
                  </a:lnTo>
                  <a:lnTo>
                    <a:pt x="458" y="324"/>
                  </a:lnTo>
                  <a:lnTo>
                    <a:pt x="458" y="323"/>
                  </a:lnTo>
                  <a:lnTo>
                    <a:pt x="459" y="324"/>
                  </a:lnTo>
                  <a:lnTo>
                    <a:pt x="459" y="323"/>
                  </a:lnTo>
                  <a:lnTo>
                    <a:pt x="459" y="324"/>
                  </a:lnTo>
                  <a:lnTo>
                    <a:pt x="459" y="323"/>
                  </a:lnTo>
                  <a:lnTo>
                    <a:pt x="460" y="324"/>
                  </a:lnTo>
                  <a:lnTo>
                    <a:pt x="461" y="324"/>
                  </a:lnTo>
                  <a:lnTo>
                    <a:pt x="461" y="323"/>
                  </a:lnTo>
                  <a:lnTo>
                    <a:pt x="461" y="324"/>
                  </a:lnTo>
                  <a:lnTo>
                    <a:pt x="462" y="324"/>
                  </a:lnTo>
                  <a:lnTo>
                    <a:pt x="462" y="322"/>
                  </a:lnTo>
                  <a:lnTo>
                    <a:pt x="462" y="324"/>
                  </a:lnTo>
                  <a:lnTo>
                    <a:pt x="463" y="324"/>
                  </a:lnTo>
                  <a:lnTo>
                    <a:pt x="463" y="323"/>
                  </a:lnTo>
                  <a:lnTo>
                    <a:pt x="464" y="324"/>
                  </a:lnTo>
                  <a:lnTo>
                    <a:pt x="465" y="324"/>
                  </a:lnTo>
                  <a:lnTo>
                    <a:pt x="465" y="323"/>
                  </a:lnTo>
                  <a:lnTo>
                    <a:pt x="465" y="324"/>
                  </a:lnTo>
                  <a:lnTo>
                    <a:pt x="466" y="324"/>
                  </a:lnTo>
                  <a:lnTo>
                    <a:pt x="466" y="323"/>
                  </a:lnTo>
                  <a:lnTo>
                    <a:pt x="466" y="324"/>
                  </a:lnTo>
                  <a:lnTo>
                    <a:pt x="467" y="324"/>
                  </a:lnTo>
                  <a:lnTo>
                    <a:pt x="467" y="321"/>
                  </a:lnTo>
                  <a:lnTo>
                    <a:pt x="467" y="324"/>
                  </a:lnTo>
                  <a:lnTo>
                    <a:pt x="468" y="324"/>
                  </a:lnTo>
                  <a:lnTo>
                    <a:pt x="469" y="324"/>
                  </a:lnTo>
                  <a:lnTo>
                    <a:pt x="469" y="323"/>
                  </a:lnTo>
                  <a:lnTo>
                    <a:pt x="469" y="324"/>
                  </a:lnTo>
                  <a:lnTo>
                    <a:pt x="470" y="324"/>
                  </a:lnTo>
                  <a:lnTo>
                    <a:pt x="470" y="243"/>
                  </a:lnTo>
                  <a:lnTo>
                    <a:pt x="470" y="324"/>
                  </a:lnTo>
                  <a:lnTo>
                    <a:pt x="471" y="324"/>
                  </a:lnTo>
                  <a:lnTo>
                    <a:pt x="471" y="319"/>
                  </a:lnTo>
                  <a:lnTo>
                    <a:pt x="471" y="324"/>
                  </a:lnTo>
                  <a:lnTo>
                    <a:pt x="472" y="324"/>
                  </a:lnTo>
                  <a:lnTo>
                    <a:pt x="472" y="320"/>
                  </a:lnTo>
                  <a:lnTo>
                    <a:pt x="472" y="324"/>
                  </a:lnTo>
                  <a:lnTo>
                    <a:pt x="472" y="323"/>
                  </a:lnTo>
                  <a:lnTo>
                    <a:pt x="473" y="324"/>
                  </a:lnTo>
                  <a:lnTo>
                    <a:pt x="474" y="324"/>
                  </a:lnTo>
                  <a:lnTo>
                    <a:pt x="474" y="323"/>
                  </a:lnTo>
                  <a:lnTo>
                    <a:pt x="474" y="324"/>
                  </a:lnTo>
                  <a:lnTo>
                    <a:pt x="475" y="324"/>
                  </a:lnTo>
                  <a:lnTo>
                    <a:pt x="475" y="323"/>
                  </a:lnTo>
                  <a:lnTo>
                    <a:pt x="475" y="324"/>
                  </a:lnTo>
                  <a:lnTo>
                    <a:pt x="476" y="324"/>
                  </a:lnTo>
                  <a:lnTo>
                    <a:pt x="477" y="324"/>
                  </a:lnTo>
                  <a:lnTo>
                    <a:pt x="478" y="324"/>
                  </a:lnTo>
                  <a:lnTo>
                    <a:pt x="479" y="324"/>
                  </a:lnTo>
                  <a:lnTo>
                    <a:pt x="480" y="324"/>
                  </a:lnTo>
                  <a:lnTo>
                    <a:pt x="480" y="323"/>
                  </a:lnTo>
                  <a:lnTo>
                    <a:pt x="480" y="324"/>
                  </a:lnTo>
                  <a:lnTo>
                    <a:pt x="481" y="324"/>
                  </a:lnTo>
                  <a:lnTo>
                    <a:pt x="481" y="323"/>
                  </a:lnTo>
                  <a:lnTo>
                    <a:pt x="482" y="324"/>
                  </a:lnTo>
                  <a:lnTo>
                    <a:pt x="482" y="323"/>
                  </a:lnTo>
                  <a:lnTo>
                    <a:pt x="483" y="324"/>
                  </a:lnTo>
                  <a:lnTo>
                    <a:pt x="484" y="324"/>
                  </a:lnTo>
                  <a:lnTo>
                    <a:pt x="484" y="323"/>
                  </a:lnTo>
                  <a:lnTo>
                    <a:pt x="484" y="324"/>
                  </a:lnTo>
                  <a:lnTo>
                    <a:pt x="485" y="324"/>
                  </a:lnTo>
                  <a:lnTo>
                    <a:pt x="485" y="310"/>
                  </a:lnTo>
                  <a:lnTo>
                    <a:pt x="485" y="324"/>
                  </a:lnTo>
                  <a:lnTo>
                    <a:pt x="486" y="324"/>
                  </a:lnTo>
                  <a:lnTo>
                    <a:pt x="486" y="323"/>
                  </a:lnTo>
                  <a:lnTo>
                    <a:pt x="487" y="324"/>
                  </a:lnTo>
                  <a:lnTo>
                    <a:pt x="487" y="316"/>
                  </a:lnTo>
                  <a:lnTo>
                    <a:pt x="488" y="324"/>
                  </a:lnTo>
                  <a:lnTo>
                    <a:pt x="488" y="323"/>
                  </a:lnTo>
                  <a:lnTo>
                    <a:pt x="488" y="324"/>
                  </a:lnTo>
                  <a:lnTo>
                    <a:pt x="488" y="323"/>
                  </a:lnTo>
                  <a:lnTo>
                    <a:pt x="489" y="324"/>
                  </a:lnTo>
                  <a:lnTo>
                    <a:pt x="490" y="324"/>
                  </a:lnTo>
                  <a:lnTo>
                    <a:pt x="490" y="323"/>
                  </a:lnTo>
                  <a:lnTo>
                    <a:pt x="490" y="324"/>
                  </a:lnTo>
                  <a:lnTo>
                    <a:pt x="491" y="324"/>
                  </a:lnTo>
                  <a:lnTo>
                    <a:pt x="492" y="324"/>
                  </a:lnTo>
                  <a:lnTo>
                    <a:pt x="493" y="324"/>
                  </a:lnTo>
                  <a:lnTo>
                    <a:pt x="494" y="324"/>
                  </a:lnTo>
                  <a:lnTo>
                    <a:pt x="494" y="323"/>
                  </a:lnTo>
                  <a:lnTo>
                    <a:pt x="494" y="324"/>
                  </a:lnTo>
                  <a:lnTo>
                    <a:pt x="495" y="324"/>
                  </a:lnTo>
                  <a:lnTo>
                    <a:pt x="496" y="324"/>
                  </a:lnTo>
                  <a:lnTo>
                    <a:pt x="497" y="324"/>
                  </a:lnTo>
                  <a:lnTo>
                    <a:pt x="498" y="324"/>
                  </a:lnTo>
                  <a:lnTo>
                    <a:pt x="498" y="323"/>
                  </a:lnTo>
                  <a:lnTo>
                    <a:pt x="498" y="324"/>
                  </a:lnTo>
                  <a:lnTo>
                    <a:pt x="499" y="324"/>
                  </a:lnTo>
                  <a:lnTo>
                    <a:pt x="500" y="324"/>
                  </a:lnTo>
                  <a:lnTo>
                    <a:pt x="500" y="323"/>
                  </a:lnTo>
                  <a:lnTo>
                    <a:pt x="500" y="324"/>
                  </a:lnTo>
                  <a:lnTo>
                    <a:pt x="501" y="324"/>
                  </a:lnTo>
                  <a:lnTo>
                    <a:pt x="501" y="6"/>
                  </a:lnTo>
                  <a:lnTo>
                    <a:pt x="501" y="324"/>
                  </a:lnTo>
                  <a:lnTo>
                    <a:pt x="502" y="324"/>
                  </a:lnTo>
                  <a:lnTo>
                    <a:pt x="502" y="313"/>
                  </a:lnTo>
                  <a:lnTo>
                    <a:pt x="503" y="324"/>
                  </a:lnTo>
                  <a:lnTo>
                    <a:pt x="503" y="322"/>
                  </a:lnTo>
                  <a:lnTo>
                    <a:pt x="504" y="324"/>
                  </a:lnTo>
                  <a:lnTo>
                    <a:pt x="505" y="324"/>
                  </a:lnTo>
                  <a:lnTo>
                    <a:pt x="505" y="316"/>
                  </a:lnTo>
                  <a:lnTo>
                    <a:pt x="506" y="324"/>
                  </a:lnTo>
                  <a:lnTo>
                    <a:pt x="506" y="322"/>
                  </a:lnTo>
                  <a:lnTo>
                    <a:pt x="507" y="324"/>
                  </a:lnTo>
                  <a:lnTo>
                    <a:pt x="508" y="324"/>
                  </a:lnTo>
                  <a:lnTo>
                    <a:pt x="508" y="323"/>
                  </a:lnTo>
                  <a:lnTo>
                    <a:pt x="508" y="324"/>
                  </a:lnTo>
                  <a:lnTo>
                    <a:pt x="509" y="324"/>
                  </a:lnTo>
                  <a:lnTo>
                    <a:pt x="510" y="324"/>
                  </a:lnTo>
                  <a:lnTo>
                    <a:pt x="510" y="323"/>
                  </a:lnTo>
                  <a:lnTo>
                    <a:pt x="511" y="324"/>
                  </a:lnTo>
                  <a:lnTo>
                    <a:pt x="512" y="324"/>
                  </a:lnTo>
                  <a:lnTo>
                    <a:pt x="513" y="324"/>
                  </a:lnTo>
                  <a:lnTo>
                    <a:pt x="514" y="324"/>
                  </a:lnTo>
                  <a:lnTo>
                    <a:pt x="515" y="324"/>
                  </a:lnTo>
                  <a:lnTo>
                    <a:pt x="516" y="324"/>
                  </a:lnTo>
                  <a:lnTo>
                    <a:pt x="517" y="324"/>
                  </a:lnTo>
                  <a:lnTo>
                    <a:pt x="518" y="324"/>
                  </a:lnTo>
                  <a:lnTo>
                    <a:pt x="518" y="323"/>
                  </a:lnTo>
                  <a:lnTo>
                    <a:pt x="518" y="324"/>
                  </a:lnTo>
                  <a:lnTo>
                    <a:pt x="518" y="323"/>
                  </a:lnTo>
                  <a:lnTo>
                    <a:pt x="518" y="324"/>
                  </a:lnTo>
                  <a:lnTo>
                    <a:pt x="519" y="324"/>
                  </a:lnTo>
                  <a:lnTo>
                    <a:pt x="520" y="324"/>
                  </a:lnTo>
                  <a:lnTo>
                    <a:pt x="521" y="324"/>
                  </a:lnTo>
                  <a:lnTo>
                    <a:pt x="522" y="324"/>
                  </a:lnTo>
                  <a:lnTo>
                    <a:pt x="523" y="324"/>
                  </a:lnTo>
                  <a:lnTo>
                    <a:pt x="523" y="323"/>
                  </a:lnTo>
                  <a:lnTo>
                    <a:pt x="523" y="324"/>
                  </a:lnTo>
                  <a:lnTo>
                    <a:pt x="524" y="324"/>
                  </a:lnTo>
                  <a:lnTo>
                    <a:pt x="524" y="319"/>
                  </a:lnTo>
                  <a:lnTo>
                    <a:pt x="524" y="324"/>
                  </a:lnTo>
                  <a:lnTo>
                    <a:pt x="525" y="324"/>
                  </a:lnTo>
                  <a:lnTo>
                    <a:pt x="525" y="321"/>
                  </a:lnTo>
                  <a:lnTo>
                    <a:pt x="525" y="324"/>
                  </a:lnTo>
                  <a:lnTo>
                    <a:pt x="525" y="306"/>
                  </a:lnTo>
                  <a:lnTo>
                    <a:pt x="526" y="324"/>
                  </a:lnTo>
                  <a:lnTo>
                    <a:pt x="527" y="324"/>
                  </a:lnTo>
                  <a:lnTo>
                    <a:pt x="527" y="323"/>
                  </a:lnTo>
                  <a:lnTo>
                    <a:pt x="527" y="324"/>
                  </a:lnTo>
                  <a:lnTo>
                    <a:pt x="528" y="324"/>
                  </a:lnTo>
                  <a:lnTo>
                    <a:pt x="528" y="322"/>
                  </a:lnTo>
                  <a:lnTo>
                    <a:pt x="528" y="324"/>
                  </a:lnTo>
                  <a:lnTo>
                    <a:pt x="528" y="323"/>
                  </a:lnTo>
                  <a:lnTo>
                    <a:pt x="528" y="324"/>
                  </a:lnTo>
                  <a:lnTo>
                    <a:pt x="529" y="324"/>
                  </a:lnTo>
                  <a:lnTo>
                    <a:pt x="529" y="323"/>
                  </a:lnTo>
                  <a:lnTo>
                    <a:pt x="529" y="324"/>
                  </a:lnTo>
                  <a:lnTo>
                    <a:pt x="530" y="324"/>
                  </a:lnTo>
                  <a:lnTo>
                    <a:pt x="531" y="324"/>
                  </a:lnTo>
                  <a:lnTo>
                    <a:pt x="532" y="324"/>
                  </a:lnTo>
                  <a:lnTo>
                    <a:pt x="533" y="324"/>
                  </a:lnTo>
                  <a:lnTo>
                    <a:pt x="533" y="323"/>
                  </a:lnTo>
                  <a:lnTo>
                    <a:pt x="533" y="324"/>
                  </a:lnTo>
                  <a:lnTo>
                    <a:pt x="534" y="324"/>
                  </a:lnTo>
                  <a:lnTo>
                    <a:pt x="535" y="324"/>
                  </a:lnTo>
                  <a:lnTo>
                    <a:pt x="535" y="323"/>
                  </a:lnTo>
                  <a:lnTo>
                    <a:pt x="536" y="324"/>
                  </a:lnTo>
                  <a:lnTo>
                    <a:pt x="536" y="323"/>
                  </a:lnTo>
                  <a:lnTo>
                    <a:pt x="536" y="324"/>
                  </a:lnTo>
                  <a:lnTo>
                    <a:pt x="537" y="324"/>
                  </a:lnTo>
                  <a:lnTo>
                    <a:pt x="538" y="324"/>
                  </a:lnTo>
                  <a:lnTo>
                    <a:pt x="539" y="324"/>
                  </a:lnTo>
                  <a:lnTo>
                    <a:pt x="540" y="324"/>
                  </a:lnTo>
                  <a:lnTo>
                    <a:pt x="541" y="324"/>
                  </a:lnTo>
                  <a:lnTo>
                    <a:pt x="542" y="324"/>
                  </a:lnTo>
                  <a:lnTo>
                    <a:pt x="543" y="324"/>
                  </a:lnTo>
                  <a:lnTo>
                    <a:pt x="543" y="321"/>
                  </a:lnTo>
                  <a:lnTo>
                    <a:pt x="543" y="324"/>
                  </a:lnTo>
                  <a:lnTo>
                    <a:pt x="544" y="324"/>
                  </a:lnTo>
                  <a:lnTo>
                    <a:pt x="544" y="323"/>
                  </a:lnTo>
                  <a:lnTo>
                    <a:pt x="545" y="324"/>
                  </a:lnTo>
                  <a:lnTo>
                    <a:pt x="546" y="324"/>
                  </a:lnTo>
                  <a:lnTo>
                    <a:pt x="547" y="324"/>
                  </a:lnTo>
                  <a:lnTo>
                    <a:pt x="548" y="324"/>
                  </a:lnTo>
                  <a:lnTo>
                    <a:pt x="548" y="323"/>
                  </a:lnTo>
                  <a:lnTo>
                    <a:pt x="548" y="324"/>
                  </a:lnTo>
                  <a:lnTo>
                    <a:pt x="549" y="324"/>
                  </a:lnTo>
                  <a:lnTo>
                    <a:pt x="550" y="324"/>
                  </a:lnTo>
                  <a:lnTo>
                    <a:pt x="551" y="324"/>
                  </a:lnTo>
                  <a:lnTo>
                    <a:pt x="552" y="324"/>
                  </a:lnTo>
                  <a:lnTo>
                    <a:pt x="553" y="324"/>
                  </a:lnTo>
                  <a:lnTo>
                    <a:pt x="554" y="324"/>
                  </a:lnTo>
                  <a:lnTo>
                    <a:pt x="555" y="324"/>
                  </a:lnTo>
                  <a:lnTo>
                    <a:pt x="556" y="324"/>
                  </a:lnTo>
                  <a:lnTo>
                    <a:pt x="557" y="324"/>
                  </a:lnTo>
                  <a:lnTo>
                    <a:pt x="558" y="324"/>
                  </a:lnTo>
                  <a:lnTo>
                    <a:pt x="558" y="323"/>
                  </a:lnTo>
                  <a:lnTo>
                    <a:pt x="558" y="324"/>
                  </a:lnTo>
                  <a:lnTo>
                    <a:pt x="559" y="324"/>
                  </a:lnTo>
                  <a:lnTo>
                    <a:pt x="560" y="324"/>
                  </a:lnTo>
                  <a:lnTo>
                    <a:pt x="561" y="324"/>
                  </a:lnTo>
                  <a:lnTo>
                    <a:pt x="561" y="322"/>
                  </a:lnTo>
                  <a:lnTo>
                    <a:pt x="561" y="324"/>
                  </a:lnTo>
                  <a:lnTo>
                    <a:pt x="561" y="323"/>
                  </a:lnTo>
                  <a:lnTo>
                    <a:pt x="562" y="324"/>
                  </a:lnTo>
                  <a:lnTo>
                    <a:pt x="563" y="324"/>
                  </a:lnTo>
                  <a:lnTo>
                    <a:pt x="563" y="323"/>
                  </a:lnTo>
                  <a:lnTo>
                    <a:pt x="564" y="324"/>
                  </a:lnTo>
                  <a:lnTo>
                    <a:pt x="564" y="323"/>
                  </a:lnTo>
                  <a:lnTo>
                    <a:pt x="564" y="324"/>
                  </a:lnTo>
                  <a:lnTo>
                    <a:pt x="565" y="324"/>
                  </a:lnTo>
                  <a:lnTo>
                    <a:pt x="566" y="324"/>
                  </a:lnTo>
                  <a:lnTo>
                    <a:pt x="567" y="324"/>
                  </a:lnTo>
                  <a:lnTo>
                    <a:pt x="568" y="324"/>
                  </a:lnTo>
                  <a:lnTo>
                    <a:pt x="568" y="323"/>
                  </a:lnTo>
                  <a:lnTo>
                    <a:pt x="569" y="324"/>
                  </a:lnTo>
                  <a:lnTo>
                    <a:pt x="570" y="324"/>
                  </a:lnTo>
                  <a:lnTo>
                    <a:pt x="571" y="324"/>
                  </a:lnTo>
                  <a:lnTo>
                    <a:pt x="571" y="323"/>
                  </a:lnTo>
                  <a:lnTo>
                    <a:pt x="571" y="324"/>
                  </a:lnTo>
                  <a:lnTo>
                    <a:pt x="572" y="324"/>
                  </a:lnTo>
                  <a:lnTo>
                    <a:pt x="572" y="323"/>
                  </a:lnTo>
                  <a:lnTo>
                    <a:pt x="572" y="324"/>
                  </a:lnTo>
                  <a:lnTo>
                    <a:pt x="573" y="324"/>
                  </a:lnTo>
                  <a:lnTo>
                    <a:pt x="574" y="324"/>
                  </a:lnTo>
                  <a:lnTo>
                    <a:pt x="575" y="324"/>
                  </a:lnTo>
                  <a:lnTo>
                    <a:pt x="576" y="324"/>
                  </a:lnTo>
                  <a:lnTo>
                    <a:pt x="577" y="324"/>
                  </a:lnTo>
                  <a:lnTo>
                    <a:pt x="578" y="324"/>
                  </a:lnTo>
                  <a:lnTo>
                    <a:pt x="579" y="324"/>
                  </a:lnTo>
                  <a:lnTo>
                    <a:pt x="580" y="324"/>
                  </a:lnTo>
                  <a:lnTo>
                    <a:pt x="581" y="324"/>
                  </a:lnTo>
                  <a:lnTo>
                    <a:pt x="581" y="317"/>
                  </a:lnTo>
                  <a:lnTo>
                    <a:pt x="581" y="324"/>
                  </a:lnTo>
                  <a:lnTo>
                    <a:pt x="582" y="324"/>
                  </a:lnTo>
                  <a:lnTo>
                    <a:pt x="582" y="323"/>
                  </a:lnTo>
                  <a:lnTo>
                    <a:pt x="583" y="324"/>
                  </a:lnTo>
                  <a:lnTo>
                    <a:pt x="584" y="324"/>
                  </a:lnTo>
                  <a:lnTo>
                    <a:pt x="585" y="324"/>
                  </a:lnTo>
                  <a:lnTo>
                    <a:pt x="586" y="324"/>
                  </a:lnTo>
                  <a:lnTo>
                    <a:pt x="587" y="324"/>
                  </a:lnTo>
                  <a:lnTo>
                    <a:pt x="588" y="324"/>
                  </a:lnTo>
                  <a:lnTo>
                    <a:pt x="589" y="324"/>
                  </a:lnTo>
                  <a:lnTo>
                    <a:pt x="590" y="324"/>
                  </a:lnTo>
                  <a:lnTo>
                    <a:pt x="591" y="324"/>
                  </a:lnTo>
                  <a:lnTo>
                    <a:pt x="592" y="324"/>
                  </a:lnTo>
                  <a:lnTo>
                    <a:pt x="593" y="324"/>
                  </a:lnTo>
                  <a:lnTo>
                    <a:pt x="594" y="324"/>
                  </a:lnTo>
                  <a:lnTo>
                    <a:pt x="595" y="324"/>
                  </a:lnTo>
                  <a:lnTo>
                    <a:pt x="596" y="324"/>
                  </a:lnTo>
                  <a:lnTo>
                    <a:pt x="597" y="324"/>
                  </a:lnTo>
                  <a:lnTo>
                    <a:pt x="597" y="323"/>
                  </a:lnTo>
                  <a:lnTo>
                    <a:pt x="598" y="324"/>
                  </a:lnTo>
                  <a:lnTo>
                    <a:pt x="598" y="322"/>
                  </a:lnTo>
                  <a:lnTo>
                    <a:pt x="599" y="324"/>
                  </a:lnTo>
                  <a:lnTo>
                    <a:pt x="599" y="323"/>
                  </a:lnTo>
                  <a:lnTo>
                    <a:pt x="599" y="324"/>
                  </a:lnTo>
                  <a:lnTo>
                    <a:pt x="599" y="323"/>
                  </a:lnTo>
                  <a:lnTo>
                    <a:pt x="599" y="324"/>
                  </a:lnTo>
                  <a:lnTo>
                    <a:pt x="600" y="324"/>
                  </a:lnTo>
                  <a:lnTo>
                    <a:pt x="600" y="323"/>
                  </a:lnTo>
                  <a:lnTo>
                    <a:pt x="600" y="324"/>
                  </a:lnTo>
                  <a:lnTo>
                    <a:pt x="601" y="324"/>
                  </a:lnTo>
                  <a:lnTo>
                    <a:pt x="602" y="324"/>
                  </a:lnTo>
                  <a:lnTo>
                    <a:pt x="603" y="324"/>
                  </a:lnTo>
                  <a:lnTo>
                    <a:pt x="604" y="324"/>
                  </a:lnTo>
                  <a:lnTo>
                    <a:pt x="605" y="324"/>
                  </a:lnTo>
                  <a:lnTo>
                    <a:pt x="606" y="324"/>
                  </a:lnTo>
                  <a:lnTo>
                    <a:pt x="607" y="324"/>
                  </a:lnTo>
                  <a:lnTo>
                    <a:pt x="608" y="324"/>
                  </a:lnTo>
                  <a:lnTo>
                    <a:pt x="609" y="324"/>
                  </a:lnTo>
                  <a:lnTo>
                    <a:pt x="610" y="324"/>
                  </a:lnTo>
                  <a:lnTo>
                    <a:pt x="611" y="324"/>
                  </a:lnTo>
                  <a:lnTo>
                    <a:pt x="612" y="324"/>
                  </a:lnTo>
                  <a:lnTo>
                    <a:pt x="613" y="324"/>
                  </a:lnTo>
                  <a:lnTo>
                    <a:pt x="614" y="324"/>
                  </a:lnTo>
                  <a:lnTo>
                    <a:pt x="615" y="324"/>
                  </a:lnTo>
                  <a:lnTo>
                    <a:pt x="616" y="324"/>
                  </a:lnTo>
                  <a:lnTo>
                    <a:pt x="617" y="324"/>
                  </a:lnTo>
                  <a:lnTo>
                    <a:pt x="618" y="324"/>
                  </a:lnTo>
                  <a:lnTo>
                    <a:pt x="619" y="324"/>
                  </a:lnTo>
                  <a:lnTo>
                    <a:pt x="620" y="324"/>
                  </a:lnTo>
                  <a:lnTo>
                    <a:pt x="621" y="324"/>
                  </a:lnTo>
                  <a:lnTo>
                    <a:pt x="622" y="324"/>
                  </a:lnTo>
                  <a:lnTo>
                    <a:pt x="623" y="324"/>
                  </a:lnTo>
                  <a:lnTo>
                    <a:pt x="624" y="324"/>
                  </a:lnTo>
                  <a:lnTo>
                    <a:pt x="625" y="324"/>
                  </a:lnTo>
                  <a:lnTo>
                    <a:pt x="626" y="324"/>
                  </a:lnTo>
                  <a:lnTo>
                    <a:pt x="627" y="324"/>
                  </a:lnTo>
                  <a:lnTo>
                    <a:pt x="628" y="324"/>
                  </a:lnTo>
                  <a:lnTo>
                    <a:pt x="629" y="324"/>
                  </a:lnTo>
                  <a:lnTo>
                    <a:pt x="630" y="324"/>
                  </a:lnTo>
                  <a:lnTo>
                    <a:pt x="631" y="324"/>
                  </a:lnTo>
                  <a:lnTo>
                    <a:pt x="632" y="324"/>
                  </a:lnTo>
                  <a:lnTo>
                    <a:pt x="633" y="324"/>
                  </a:lnTo>
                  <a:lnTo>
                    <a:pt x="634" y="324"/>
                  </a:lnTo>
                  <a:lnTo>
                    <a:pt x="634" y="323"/>
                  </a:lnTo>
                  <a:lnTo>
                    <a:pt x="634" y="324"/>
                  </a:lnTo>
                  <a:lnTo>
                    <a:pt x="635" y="324"/>
                  </a:lnTo>
                  <a:lnTo>
                    <a:pt x="635" y="323"/>
                  </a:lnTo>
                  <a:lnTo>
                    <a:pt x="635" y="324"/>
                  </a:lnTo>
                  <a:lnTo>
                    <a:pt x="636" y="324"/>
                  </a:lnTo>
                  <a:lnTo>
                    <a:pt x="637" y="324"/>
                  </a:lnTo>
                  <a:lnTo>
                    <a:pt x="638" y="324"/>
                  </a:lnTo>
                  <a:lnTo>
                    <a:pt x="639" y="324"/>
                  </a:lnTo>
                  <a:lnTo>
                    <a:pt x="640" y="324"/>
                  </a:lnTo>
                  <a:lnTo>
                    <a:pt x="641" y="324"/>
                  </a:lnTo>
                  <a:lnTo>
                    <a:pt x="642" y="324"/>
                  </a:lnTo>
                  <a:lnTo>
                    <a:pt x="643" y="324"/>
                  </a:lnTo>
                  <a:lnTo>
                    <a:pt x="644" y="324"/>
                  </a:lnTo>
                  <a:lnTo>
                    <a:pt x="645" y="324"/>
                  </a:lnTo>
                  <a:lnTo>
                    <a:pt x="646" y="324"/>
                  </a:lnTo>
                  <a:lnTo>
                    <a:pt x="647" y="324"/>
                  </a:lnTo>
                  <a:lnTo>
                    <a:pt x="648" y="324"/>
                  </a:lnTo>
                  <a:lnTo>
                    <a:pt x="649" y="324"/>
                  </a:lnTo>
                  <a:lnTo>
                    <a:pt x="650" y="324"/>
                  </a:lnTo>
                  <a:lnTo>
                    <a:pt x="651" y="324"/>
                  </a:lnTo>
                  <a:lnTo>
                    <a:pt x="652" y="324"/>
                  </a:lnTo>
                  <a:lnTo>
                    <a:pt x="653" y="324"/>
                  </a:lnTo>
                  <a:lnTo>
                    <a:pt x="654" y="324"/>
                  </a:lnTo>
                  <a:lnTo>
                    <a:pt x="655" y="324"/>
                  </a:lnTo>
                  <a:lnTo>
                    <a:pt x="656" y="324"/>
                  </a:lnTo>
                  <a:lnTo>
                    <a:pt x="657" y="324"/>
                  </a:lnTo>
                  <a:lnTo>
                    <a:pt x="658" y="324"/>
                  </a:lnTo>
                  <a:lnTo>
                    <a:pt x="659" y="324"/>
                  </a:lnTo>
                  <a:lnTo>
                    <a:pt x="660" y="324"/>
                  </a:lnTo>
                  <a:lnTo>
                    <a:pt x="661" y="324"/>
                  </a:lnTo>
                  <a:lnTo>
                    <a:pt x="662" y="324"/>
                  </a:lnTo>
                  <a:lnTo>
                    <a:pt x="663" y="324"/>
                  </a:lnTo>
                  <a:lnTo>
                    <a:pt x="664" y="324"/>
                  </a:lnTo>
                  <a:lnTo>
                    <a:pt x="665" y="324"/>
                  </a:lnTo>
                  <a:lnTo>
                    <a:pt x="666" y="324"/>
                  </a:lnTo>
                  <a:lnTo>
                    <a:pt x="667" y="324"/>
                  </a:lnTo>
                  <a:lnTo>
                    <a:pt x="668" y="324"/>
                  </a:lnTo>
                  <a:lnTo>
                    <a:pt x="669" y="324"/>
                  </a:lnTo>
                  <a:lnTo>
                    <a:pt x="670" y="324"/>
                  </a:lnTo>
                  <a:lnTo>
                    <a:pt x="671" y="324"/>
                  </a:lnTo>
                  <a:lnTo>
                    <a:pt x="672" y="324"/>
                  </a:lnTo>
                  <a:lnTo>
                    <a:pt x="673" y="324"/>
                  </a:lnTo>
                  <a:lnTo>
                    <a:pt x="674" y="324"/>
                  </a:lnTo>
                  <a:lnTo>
                    <a:pt x="675" y="324"/>
                  </a:lnTo>
                  <a:lnTo>
                    <a:pt x="676" y="324"/>
                  </a:lnTo>
                  <a:lnTo>
                    <a:pt x="677" y="324"/>
                  </a:lnTo>
                  <a:lnTo>
                    <a:pt x="678" y="324"/>
                  </a:lnTo>
                  <a:lnTo>
                    <a:pt x="679" y="324"/>
                  </a:lnTo>
                  <a:lnTo>
                    <a:pt x="680" y="324"/>
                  </a:lnTo>
                  <a:lnTo>
                    <a:pt x="681" y="324"/>
                  </a:lnTo>
                  <a:lnTo>
                    <a:pt x="682" y="324"/>
                  </a:lnTo>
                  <a:lnTo>
                    <a:pt x="683" y="324"/>
                  </a:lnTo>
                  <a:lnTo>
                    <a:pt x="684" y="324"/>
                  </a:lnTo>
                  <a:lnTo>
                    <a:pt x="685" y="324"/>
                  </a:lnTo>
                  <a:lnTo>
                    <a:pt x="686" y="324"/>
                  </a:lnTo>
                  <a:lnTo>
                    <a:pt x="687" y="324"/>
                  </a:lnTo>
                  <a:lnTo>
                    <a:pt x="688" y="324"/>
                  </a:lnTo>
                  <a:lnTo>
                    <a:pt x="689" y="324"/>
                  </a:lnTo>
                  <a:lnTo>
                    <a:pt x="690" y="324"/>
                  </a:lnTo>
                  <a:lnTo>
                    <a:pt x="691" y="324"/>
                  </a:lnTo>
                  <a:lnTo>
                    <a:pt x="692" y="324"/>
                  </a:lnTo>
                  <a:lnTo>
                    <a:pt x="693" y="324"/>
                  </a:lnTo>
                  <a:lnTo>
                    <a:pt x="694" y="324"/>
                  </a:lnTo>
                  <a:lnTo>
                    <a:pt x="695" y="324"/>
                  </a:lnTo>
                  <a:lnTo>
                    <a:pt x="696" y="324"/>
                  </a:lnTo>
                  <a:lnTo>
                    <a:pt x="697" y="324"/>
                  </a:lnTo>
                  <a:lnTo>
                    <a:pt x="698" y="324"/>
                  </a:lnTo>
                  <a:lnTo>
                    <a:pt x="699" y="324"/>
                  </a:lnTo>
                  <a:lnTo>
                    <a:pt x="700" y="324"/>
                  </a:lnTo>
                  <a:lnTo>
                    <a:pt x="701" y="324"/>
                  </a:lnTo>
                  <a:lnTo>
                    <a:pt x="702" y="324"/>
                  </a:lnTo>
                  <a:lnTo>
                    <a:pt x="703" y="324"/>
                  </a:lnTo>
                  <a:lnTo>
                    <a:pt x="704" y="324"/>
                  </a:lnTo>
                  <a:lnTo>
                    <a:pt x="705" y="324"/>
                  </a:lnTo>
                  <a:lnTo>
                    <a:pt x="706" y="324"/>
                  </a:lnTo>
                  <a:lnTo>
                    <a:pt x="707" y="324"/>
                  </a:lnTo>
                  <a:lnTo>
                    <a:pt x="708" y="324"/>
                  </a:lnTo>
                  <a:lnTo>
                    <a:pt x="709" y="324"/>
                  </a:lnTo>
                  <a:lnTo>
                    <a:pt x="710" y="324"/>
                  </a:lnTo>
                  <a:lnTo>
                    <a:pt x="711" y="324"/>
                  </a:lnTo>
                  <a:lnTo>
                    <a:pt x="712" y="324"/>
                  </a:lnTo>
                  <a:lnTo>
                    <a:pt x="713" y="324"/>
                  </a:lnTo>
                  <a:lnTo>
                    <a:pt x="714" y="324"/>
                  </a:lnTo>
                  <a:lnTo>
                    <a:pt x="715" y="324"/>
                  </a:lnTo>
                  <a:lnTo>
                    <a:pt x="716" y="324"/>
                  </a:lnTo>
                  <a:lnTo>
                    <a:pt x="717" y="324"/>
                  </a:lnTo>
                  <a:lnTo>
                    <a:pt x="718" y="324"/>
                  </a:lnTo>
                  <a:lnTo>
                    <a:pt x="719" y="324"/>
                  </a:lnTo>
                  <a:lnTo>
                    <a:pt x="720" y="324"/>
                  </a:lnTo>
                  <a:lnTo>
                    <a:pt x="721" y="324"/>
                  </a:lnTo>
                  <a:lnTo>
                    <a:pt x="722" y="324"/>
                  </a:lnTo>
                  <a:lnTo>
                    <a:pt x="723" y="324"/>
                  </a:lnTo>
                  <a:lnTo>
                    <a:pt x="724" y="324"/>
                  </a:lnTo>
                  <a:lnTo>
                    <a:pt x="725" y="324"/>
                  </a:lnTo>
                  <a:lnTo>
                    <a:pt x="726" y="324"/>
                  </a:lnTo>
                </a:path>
              </a:pathLst>
            </a:custGeom>
            <a:noFill/>
            <a:ln w="19050" cmpd="sng">
              <a:solidFill>
                <a:srgbClr val="000000"/>
              </a:solidFill>
              <a:prstDash val="solid"/>
              <a:round/>
              <a:headEnd/>
              <a:tailEnd/>
            </a:ln>
          </p:spPr>
          <p:txBody>
            <a:bodyPr/>
            <a:lstStyle/>
            <a:p>
              <a:endParaRPr lang="en-US"/>
            </a:p>
          </p:txBody>
        </p:sp>
      </p:grpSp>
      <p:sp>
        <p:nvSpPr>
          <p:cNvPr id="125003" name="Text Box 75"/>
          <p:cNvSpPr txBox="1">
            <a:spLocks noChangeArrowheads="1"/>
          </p:cNvSpPr>
          <p:nvPr/>
        </p:nvSpPr>
        <p:spPr bwMode="auto">
          <a:xfrm>
            <a:off x="5943600" y="3124200"/>
            <a:ext cx="381000" cy="457200"/>
          </a:xfrm>
          <a:prstGeom prst="rect">
            <a:avLst/>
          </a:prstGeom>
          <a:noFill/>
          <a:ln w="9525">
            <a:noFill/>
            <a:miter lim="800000"/>
            <a:headEnd/>
            <a:tailEnd/>
          </a:ln>
          <a:effectLst/>
        </p:spPr>
        <p:txBody>
          <a:bodyPr>
            <a:spAutoFit/>
          </a:bodyPr>
          <a:lstStyle/>
          <a:p>
            <a:pPr>
              <a:spcBef>
                <a:spcPct val="50000"/>
              </a:spcBef>
            </a:pPr>
            <a:r>
              <a:rPr lang="en-US" sz="2400" b="1"/>
              <a:t>*</a:t>
            </a:r>
          </a:p>
        </p:txBody>
      </p:sp>
      <p:sp>
        <p:nvSpPr>
          <p:cNvPr id="125004" name="Text Box 76"/>
          <p:cNvSpPr txBox="1">
            <a:spLocks noChangeArrowheads="1"/>
          </p:cNvSpPr>
          <p:nvPr/>
        </p:nvSpPr>
        <p:spPr bwMode="auto">
          <a:xfrm>
            <a:off x="1617663" y="5867400"/>
            <a:ext cx="304800" cy="457200"/>
          </a:xfrm>
          <a:prstGeom prst="rect">
            <a:avLst/>
          </a:prstGeom>
          <a:noFill/>
          <a:ln w="9525">
            <a:noFill/>
            <a:miter lim="800000"/>
            <a:headEnd/>
            <a:tailEnd/>
          </a:ln>
          <a:effectLst/>
        </p:spPr>
        <p:txBody>
          <a:bodyPr>
            <a:spAutoFit/>
          </a:bodyPr>
          <a:lstStyle/>
          <a:p>
            <a:pPr>
              <a:spcBef>
                <a:spcPct val="50000"/>
              </a:spcBef>
            </a:pPr>
            <a:r>
              <a:rPr lang="en-US" sz="2400" b="1"/>
              <a:t>*</a:t>
            </a:r>
          </a:p>
        </p:txBody>
      </p:sp>
      <p:sp>
        <p:nvSpPr>
          <p:cNvPr id="125005" name="Text Box 77"/>
          <p:cNvSpPr txBox="1">
            <a:spLocks noChangeArrowheads="1"/>
          </p:cNvSpPr>
          <p:nvPr/>
        </p:nvSpPr>
        <p:spPr bwMode="auto">
          <a:xfrm>
            <a:off x="6477000" y="5334000"/>
            <a:ext cx="2133600" cy="457200"/>
          </a:xfrm>
          <a:prstGeom prst="rect">
            <a:avLst/>
          </a:prstGeom>
          <a:noFill/>
          <a:ln w="9525">
            <a:noFill/>
            <a:miter lim="800000"/>
            <a:headEnd/>
            <a:tailEnd/>
          </a:ln>
          <a:effectLst/>
        </p:spPr>
        <p:txBody>
          <a:bodyPr>
            <a:spAutoFit/>
          </a:bodyPr>
          <a:lstStyle/>
          <a:p>
            <a:pPr>
              <a:spcBef>
                <a:spcPct val="50000"/>
              </a:spcBef>
            </a:pPr>
            <a:r>
              <a:rPr lang="en-US" sz="2400" b="1"/>
              <a:t>*</a:t>
            </a:r>
            <a:r>
              <a:rPr lang="en-US"/>
              <a:t> Internal Calibrant</a:t>
            </a:r>
          </a:p>
        </p:txBody>
      </p:sp>
      <p:sp>
        <p:nvSpPr>
          <p:cNvPr id="125006" name="Line 78"/>
          <p:cNvSpPr>
            <a:spLocks noChangeShapeType="1"/>
          </p:cNvSpPr>
          <p:nvPr/>
        </p:nvSpPr>
        <p:spPr bwMode="auto">
          <a:xfrm flipH="1" flipV="1">
            <a:off x="152400" y="4572000"/>
            <a:ext cx="1219200" cy="1600200"/>
          </a:xfrm>
          <a:prstGeom prst="line">
            <a:avLst/>
          </a:prstGeom>
          <a:noFill/>
          <a:ln w="19050">
            <a:solidFill>
              <a:schemeClr val="tx1"/>
            </a:solidFill>
            <a:round/>
            <a:headEnd/>
            <a:tailEnd/>
          </a:ln>
          <a:effectLst/>
        </p:spPr>
        <p:txBody>
          <a:bodyPr/>
          <a:lstStyle/>
          <a:p>
            <a:endParaRPr lang="en-US"/>
          </a:p>
        </p:txBody>
      </p:sp>
      <p:sp>
        <p:nvSpPr>
          <p:cNvPr id="125007" name="Line 79"/>
          <p:cNvSpPr>
            <a:spLocks noChangeShapeType="1"/>
          </p:cNvSpPr>
          <p:nvPr/>
        </p:nvSpPr>
        <p:spPr bwMode="auto">
          <a:xfrm flipV="1">
            <a:off x="3276600" y="4572000"/>
            <a:ext cx="228600" cy="1600200"/>
          </a:xfrm>
          <a:prstGeom prst="line">
            <a:avLst/>
          </a:prstGeom>
          <a:noFill/>
          <a:ln w="19050">
            <a:solidFill>
              <a:schemeClr val="tx1"/>
            </a:solidFill>
            <a:round/>
            <a:headEnd/>
            <a:tailEnd/>
          </a:ln>
          <a:effectLst/>
        </p:spPr>
        <p:txBody>
          <a:bodyPr/>
          <a:lstStyle/>
          <a:p>
            <a:endParaRPr lang="en-US"/>
          </a:p>
        </p:txBody>
      </p:sp>
      <p:sp>
        <p:nvSpPr>
          <p:cNvPr id="125008" name="Line 80"/>
          <p:cNvSpPr>
            <a:spLocks noChangeShapeType="1"/>
          </p:cNvSpPr>
          <p:nvPr/>
        </p:nvSpPr>
        <p:spPr bwMode="auto">
          <a:xfrm>
            <a:off x="3513138" y="4519613"/>
            <a:ext cx="1587" cy="1587"/>
          </a:xfrm>
          <a:prstGeom prst="line">
            <a:avLst/>
          </a:prstGeom>
          <a:noFill/>
          <a:ln w="4763">
            <a:solidFill>
              <a:srgbClr val="808080"/>
            </a:solidFill>
            <a:round/>
            <a:headEnd/>
            <a:tailEnd/>
          </a:ln>
        </p:spPr>
        <p:txBody>
          <a:bodyPr/>
          <a:lstStyle/>
          <a:p>
            <a:endParaRPr lang="en-US"/>
          </a:p>
        </p:txBody>
      </p:sp>
      <p:sp>
        <p:nvSpPr>
          <p:cNvPr id="125009" name="Line 81"/>
          <p:cNvSpPr>
            <a:spLocks noChangeShapeType="1"/>
          </p:cNvSpPr>
          <p:nvPr/>
        </p:nvSpPr>
        <p:spPr bwMode="auto">
          <a:xfrm>
            <a:off x="3260725" y="4325938"/>
            <a:ext cx="1588" cy="53975"/>
          </a:xfrm>
          <a:prstGeom prst="line">
            <a:avLst/>
          </a:prstGeom>
          <a:noFill/>
          <a:ln w="9525">
            <a:solidFill>
              <a:srgbClr val="000000"/>
            </a:solidFill>
            <a:round/>
            <a:headEnd/>
            <a:tailEnd/>
          </a:ln>
        </p:spPr>
        <p:txBody>
          <a:bodyPr/>
          <a:lstStyle/>
          <a:p>
            <a:endParaRPr lang="en-US"/>
          </a:p>
        </p:txBody>
      </p:sp>
      <p:sp>
        <p:nvSpPr>
          <p:cNvPr id="125010" name="Line 82"/>
          <p:cNvSpPr>
            <a:spLocks noChangeShapeType="1"/>
          </p:cNvSpPr>
          <p:nvPr/>
        </p:nvSpPr>
        <p:spPr bwMode="auto">
          <a:xfrm>
            <a:off x="3260725" y="4316413"/>
            <a:ext cx="1588" cy="1587"/>
          </a:xfrm>
          <a:prstGeom prst="line">
            <a:avLst/>
          </a:prstGeom>
          <a:noFill/>
          <a:ln w="4763">
            <a:solidFill>
              <a:srgbClr val="808080"/>
            </a:solidFill>
            <a:round/>
            <a:headEnd/>
            <a:tailEnd/>
          </a:ln>
        </p:spPr>
        <p:txBody>
          <a:bodyPr/>
          <a:lstStyle/>
          <a:p>
            <a:endParaRPr lang="en-US"/>
          </a:p>
        </p:txBody>
      </p:sp>
      <p:sp>
        <p:nvSpPr>
          <p:cNvPr id="125011" name="Line 83"/>
          <p:cNvSpPr>
            <a:spLocks noChangeShapeType="1"/>
          </p:cNvSpPr>
          <p:nvPr/>
        </p:nvSpPr>
        <p:spPr bwMode="auto">
          <a:xfrm>
            <a:off x="3322638" y="4325938"/>
            <a:ext cx="1587" cy="26987"/>
          </a:xfrm>
          <a:prstGeom prst="line">
            <a:avLst/>
          </a:prstGeom>
          <a:noFill/>
          <a:ln w="9525">
            <a:solidFill>
              <a:srgbClr val="000000"/>
            </a:solidFill>
            <a:round/>
            <a:headEnd/>
            <a:tailEnd/>
          </a:ln>
        </p:spPr>
        <p:txBody>
          <a:bodyPr/>
          <a:lstStyle/>
          <a:p>
            <a:endParaRPr lang="en-US"/>
          </a:p>
        </p:txBody>
      </p:sp>
      <p:sp>
        <p:nvSpPr>
          <p:cNvPr id="125012" name="Line 84"/>
          <p:cNvSpPr>
            <a:spLocks noChangeShapeType="1"/>
          </p:cNvSpPr>
          <p:nvPr/>
        </p:nvSpPr>
        <p:spPr bwMode="auto">
          <a:xfrm>
            <a:off x="3386138" y="4325938"/>
            <a:ext cx="1587" cy="26987"/>
          </a:xfrm>
          <a:prstGeom prst="line">
            <a:avLst/>
          </a:prstGeom>
          <a:noFill/>
          <a:ln w="9525">
            <a:solidFill>
              <a:srgbClr val="000000"/>
            </a:solidFill>
            <a:round/>
            <a:headEnd/>
            <a:tailEnd/>
          </a:ln>
        </p:spPr>
        <p:txBody>
          <a:bodyPr/>
          <a:lstStyle/>
          <a:p>
            <a:endParaRPr lang="en-US"/>
          </a:p>
        </p:txBody>
      </p:sp>
      <p:sp>
        <p:nvSpPr>
          <p:cNvPr id="125013" name="Line 85"/>
          <p:cNvSpPr>
            <a:spLocks noChangeShapeType="1"/>
          </p:cNvSpPr>
          <p:nvPr/>
        </p:nvSpPr>
        <p:spPr bwMode="auto">
          <a:xfrm>
            <a:off x="3448050" y="4325938"/>
            <a:ext cx="1588" cy="26987"/>
          </a:xfrm>
          <a:prstGeom prst="line">
            <a:avLst/>
          </a:prstGeom>
          <a:noFill/>
          <a:ln w="9525">
            <a:solidFill>
              <a:srgbClr val="000000"/>
            </a:solidFill>
            <a:round/>
            <a:headEnd/>
            <a:tailEnd/>
          </a:ln>
        </p:spPr>
        <p:txBody>
          <a:bodyPr/>
          <a:lstStyle/>
          <a:p>
            <a:endParaRPr lang="en-US"/>
          </a:p>
        </p:txBody>
      </p:sp>
      <p:sp>
        <p:nvSpPr>
          <p:cNvPr id="125014" name="Line 86"/>
          <p:cNvSpPr>
            <a:spLocks noChangeShapeType="1"/>
          </p:cNvSpPr>
          <p:nvPr/>
        </p:nvSpPr>
        <p:spPr bwMode="auto">
          <a:xfrm>
            <a:off x="3013075" y="4325938"/>
            <a:ext cx="1588" cy="53975"/>
          </a:xfrm>
          <a:prstGeom prst="line">
            <a:avLst/>
          </a:prstGeom>
          <a:noFill/>
          <a:ln w="9525">
            <a:solidFill>
              <a:srgbClr val="000000"/>
            </a:solidFill>
            <a:round/>
            <a:headEnd/>
            <a:tailEnd/>
          </a:ln>
        </p:spPr>
        <p:txBody>
          <a:bodyPr/>
          <a:lstStyle/>
          <a:p>
            <a:endParaRPr lang="en-US"/>
          </a:p>
        </p:txBody>
      </p:sp>
      <p:sp>
        <p:nvSpPr>
          <p:cNvPr id="125015" name="Line 87"/>
          <p:cNvSpPr>
            <a:spLocks noChangeShapeType="1"/>
          </p:cNvSpPr>
          <p:nvPr/>
        </p:nvSpPr>
        <p:spPr bwMode="auto">
          <a:xfrm>
            <a:off x="3013075" y="4316413"/>
            <a:ext cx="1588" cy="1587"/>
          </a:xfrm>
          <a:prstGeom prst="line">
            <a:avLst/>
          </a:prstGeom>
          <a:noFill/>
          <a:ln w="4763">
            <a:solidFill>
              <a:srgbClr val="808080"/>
            </a:solidFill>
            <a:round/>
            <a:headEnd/>
            <a:tailEnd/>
          </a:ln>
        </p:spPr>
        <p:txBody>
          <a:bodyPr/>
          <a:lstStyle/>
          <a:p>
            <a:endParaRPr lang="en-US"/>
          </a:p>
        </p:txBody>
      </p:sp>
      <p:sp>
        <p:nvSpPr>
          <p:cNvPr id="125016" name="Line 88"/>
          <p:cNvSpPr>
            <a:spLocks noChangeShapeType="1"/>
          </p:cNvSpPr>
          <p:nvPr/>
        </p:nvSpPr>
        <p:spPr bwMode="auto">
          <a:xfrm>
            <a:off x="3074988" y="4325938"/>
            <a:ext cx="1587" cy="26987"/>
          </a:xfrm>
          <a:prstGeom prst="line">
            <a:avLst/>
          </a:prstGeom>
          <a:noFill/>
          <a:ln w="9525">
            <a:solidFill>
              <a:srgbClr val="000000"/>
            </a:solidFill>
            <a:round/>
            <a:headEnd/>
            <a:tailEnd/>
          </a:ln>
        </p:spPr>
        <p:txBody>
          <a:bodyPr/>
          <a:lstStyle/>
          <a:p>
            <a:endParaRPr lang="en-US"/>
          </a:p>
        </p:txBody>
      </p:sp>
      <p:sp>
        <p:nvSpPr>
          <p:cNvPr id="125017" name="Line 89"/>
          <p:cNvSpPr>
            <a:spLocks noChangeShapeType="1"/>
          </p:cNvSpPr>
          <p:nvPr/>
        </p:nvSpPr>
        <p:spPr bwMode="auto">
          <a:xfrm>
            <a:off x="3138488" y="4325938"/>
            <a:ext cx="1587" cy="26987"/>
          </a:xfrm>
          <a:prstGeom prst="line">
            <a:avLst/>
          </a:prstGeom>
          <a:noFill/>
          <a:ln w="9525">
            <a:solidFill>
              <a:srgbClr val="000000"/>
            </a:solidFill>
            <a:round/>
            <a:headEnd/>
            <a:tailEnd/>
          </a:ln>
        </p:spPr>
        <p:txBody>
          <a:bodyPr/>
          <a:lstStyle/>
          <a:p>
            <a:endParaRPr lang="en-US"/>
          </a:p>
        </p:txBody>
      </p:sp>
      <p:sp>
        <p:nvSpPr>
          <p:cNvPr id="125018" name="Line 90"/>
          <p:cNvSpPr>
            <a:spLocks noChangeShapeType="1"/>
          </p:cNvSpPr>
          <p:nvPr/>
        </p:nvSpPr>
        <p:spPr bwMode="auto">
          <a:xfrm>
            <a:off x="3198813" y="4325938"/>
            <a:ext cx="1587" cy="26987"/>
          </a:xfrm>
          <a:prstGeom prst="line">
            <a:avLst/>
          </a:prstGeom>
          <a:noFill/>
          <a:ln w="9525">
            <a:solidFill>
              <a:srgbClr val="000000"/>
            </a:solidFill>
            <a:round/>
            <a:headEnd/>
            <a:tailEnd/>
          </a:ln>
        </p:spPr>
        <p:txBody>
          <a:bodyPr/>
          <a:lstStyle/>
          <a:p>
            <a:endParaRPr lang="en-US"/>
          </a:p>
        </p:txBody>
      </p:sp>
      <p:sp>
        <p:nvSpPr>
          <p:cNvPr id="125019" name="Line 91"/>
          <p:cNvSpPr>
            <a:spLocks noChangeShapeType="1"/>
          </p:cNvSpPr>
          <p:nvPr/>
        </p:nvSpPr>
        <p:spPr bwMode="auto">
          <a:xfrm>
            <a:off x="2765425" y="4325938"/>
            <a:ext cx="1588" cy="53975"/>
          </a:xfrm>
          <a:prstGeom prst="line">
            <a:avLst/>
          </a:prstGeom>
          <a:noFill/>
          <a:ln w="9525">
            <a:solidFill>
              <a:srgbClr val="000000"/>
            </a:solidFill>
            <a:round/>
            <a:headEnd/>
            <a:tailEnd/>
          </a:ln>
        </p:spPr>
        <p:txBody>
          <a:bodyPr/>
          <a:lstStyle/>
          <a:p>
            <a:endParaRPr lang="en-US"/>
          </a:p>
        </p:txBody>
      </p:sp>
      <p:sp>
        <p:nvSpPr>
          <p:cNvPr id="125020" name="Line 92"/>
          <p:cNvSpPr>
            <a:spLocks noChangeShapeType="1"/>
          </p:cNvSpPr>
          <p:nvPr/>
        </p:nvSpPr>
        <p:spPr bwMode="auto">
          <a:xfrm>
            <a:off x="2765425" y="4316413"/>
            <a:ext cx="1588" cy="1587"/>
          </a:xfrm>
          <a:prstGeom prst="line">
            <a:avLst/>
          </a:prstGeom>
          <a:noFill/>
          <a:ln w="4763">
            <a:solidFill>
              <a:srgbClr val="808080"/>
            </a:solidFill>
            <a:round/>
            <a:headEnd/>
            <a:tailEnd/>
          </a:ln>
        </p:spPr>
        <p:txBody>
          <a:bodyPr/>
          <a:lstStyle/>
          <a:p>
            <a:endParaRPr lang="en-US"/>
          </a:p>
        </p:txBody>
      </p:sp>
      <p:sp>
        <p:nvSpPr>
          <p:cNvPr id="125021" name="Line 93"/>
          <p:cNvSpPr>
            <a:spLocks noChangeShapeType="1"/>
          </p:cNvSpPr>
          <p:nvPr/>
        </p:nvSpPr>
        <p:spPr bwMode="auto">
          <a:xfrm>
            <a:off x="2827338" y="4325938"/>
            <a:ext cx="1587" cy="26987"/>
          </a:xfrm>
          <a:prstGeom prst="line">
            <a:avLst/>
          </a:prstGeom>
          <a:noFill/>
          <a:ln w="9525">
            <a:solidFill>
              <a:srgbClr val="000000"/>
            </a:solidFill>
            <a:round/>
            <a:headEnd/>
            <a:tailEnd/>
          </a:ln>
        </p:spPr>
        <p:txBody>
          <a:bodyPr/>
          <a:lstStyle/>
          <a:p>
            <a:endParaRPr lang="en-US"/>
          </a:p>
        </p:txBody>
      </p:sp>
      <p:sp>
        <p:nvSpPr>
          <p:cNvPr id="125022" name="Line 94"/>
          <p:cNvSpPr>
            <a:spLocks noChangeShapeType="1"/>
          </p:cNvSpPr>
          <p:nvPr/>
        </p:nvSpPr>
        <p:spPr bwMode="auto">
          <a:xfrm>
            <a:off x="2889250" y="4325938"/>
            <a:ext cx="1588" cy="26987"/>
          </a:xfrm>
          <a:prstGeom prst="line">
            <a:avLst/>
          </a:prstGeom>
          <a:noFill/>
          <a:ln w="9525">
            <a:solidFill>
              <a:srgbClr val="000000"/>
            </a:solidFill>
            <a:round/>
            <a:headEnd/>
            <a:tailEnd/>
          </a:ln>
        </p:spPr>
        <p:txBody>
          <a:bodyPr/>
          <a:lstStyle/>
          <a:p>
            <a:endParaRPr lang="en-US"/>
          </a:p>
        </p:txBody>
      </p:sp>
      <p:sp>
        <p:nvSpPr>
          <p:cNvPr id="125023" name="Line 95"/>
          <p:cNvSpPr>
            <a:spLocks noChangeShapeType="1"/>
          </p:cNvSpPr>
          <p:nvPr/>
        </p:nvSpPr>
        <p:spPr bwMode="auto">
          <a:xfrm>
            <a:off x="2951163" y="4325938"/>
            <a:ext cx="1587" cy="26987"/>
          </a:xfrm>
          <a:prstGeom prst="line">
            <a:avLst/>
          </a:prstGeom>
          <a:noFill/>
          <a:ln w="9525">
            <a:solidFill>
              <a:srgbClr val="000000"/>
            </a:solidFill>
            <a:round/>
            <a:headEnd/>
            <a:tailEnd/>
          </a:ln>
        </p:spPr>
        <p:txBody>
          <a:bodyPr/>
          <a:lstStyle/>
          <a:p>
            <a:endParaRPr lang="en-US"/>
          </a:p>
        </p:txBody>
      </p:sp>
      <p:sp>
        <p:nvSpPr>
          <p:cNvPr id="125024" name="Line 96"/>
          <p:cNvSpPr>
            <a:spLocks noChangeShapeType="1"/>
          </p:cNvSpPr>
          <p:nvPr/>
        </p:nvSpPr>
        <p:spPr bwMode="auto">
          <a:xfrm>
            <a:off x="2520950" y="4325938"/>
            <a:ext cx="1588" cy="53975"/>
          </a:xfrm>
          <a:prstGeom prst="line">
            <a:avLst/>
          </a:prstGeom>
          <a:noFill/>
          <a:ln w="9525">
            <a:solidFill>
              <a:srgbClr val="000000"/>
            </a:solidFill>
            <a:round/>
            <a:headEnd/>
            <a:tailEnd/>
          </a:ln>
        </p:spPr>
        <p:txBody>
          <a:bodyPr/>
          <a:lstStyle/>
          <a:p>
            <a:endParaRPr lang="en-US"/>
          </a:p>
        </p:txBody>
      </p:sp>
      <p:sp>
        <p:nvSpPr>
          <p:cNvPr id="125025" name="Line 97"/>
          <p:cNvSpPr>
            <a:spLocks noChangeShapeType="1"/>
          </p:cNvSpPr>
          <p:nvPr/>
        </p:nvSpPr>
        <p:spPr bwMode="auto">
          <a:xfrm>
            <a:off x="2520950" y="4316413"/>
            <a:ext cx="1588" cy="1587"/>
          </a:xfrm>
          <a:prstGeom prst="line">
            <a:avLst/>
          </a:prstGeom>
          <a:noFill/>
          <a:ln w="4763">
            <a:solidFill>
              <a:srgbClr val="808080"/>
            </a:solidFill>
            <a:round/>
            <a:headEnd/>
            <a:tailEnd/>
          </a:ln>
        </p:spPr>
        <p:txBody>
          <a:bodyPr/>
          <a:lstStyle/>
          <a:p>
            <a:endParaRPr lang="en-US"/>
          </a:p>
        </p:txBody>
      </p:sp>
      <p:sp>
        <p:nvSpPr>
          <p:cNvPr id="125026" name="Line 98"/>
          <p:cNvSpPr>
            <a:spLocks noChangeShapeType="1"/>
          </p:cNvSpPr>
          <p:nvPr/>
        </p:nvSpPr>
        <p:spPr bwMode="auto">
          <a:xfrm>
            <a:off x="2584450" y="4325938"/>
            <a:ext cx="1588" cy="26987"/>
          </a:xfrm>
          <a:prstGeom prst="line">
            <a:avLst/>
          </a:prstGeom>
          <a:noFill/>
          <a:ln w="9525">
            <a:solidFill>
              <a:srgbClr val="000000"/>
            </a:solidFill>
            <a:round/>
            <a:headEnd/>
            <a:tailEnd/>
          </a:ln>
        </p:spPr>
        <p:txBody>
          <a:bodyPr/>
          <a:lstStyle/>
          <a:p>
            <a:endParaRPr lang="en-US"/>
          </a:p>
        </p:txBody>
      </p:sp>
      <p:sp>
        <p:nvSpPr>
          <p:cNvPr id="125027" name="Line 99"/>
          <p:cNvSpPr>
            <a:spLocks noChangeShapeType="1"/>
          </p:cNvSpPr>
          <p:nvPr/>
        </p:nvSpPr>
        <p:spPr bwMode="auto">
          <a:xfrm>
            <a:off x="2646363" y="4325938"/>
            <a:ext cx="1587" cy="26987"/>
          </a:xfrm>
          <a:prstGeom prst="line">
            <a:avLst/>
          </a:prstGeom>
          <a:noFill/>
          <a:ln w="9525">
            <a:solidFill>
              <a:srgbClr val="000000"/>
            </a:solidFill>
            <a:round/>
            <a:headEnd/>
            <a:tailEnd/>
          </a:ln>
        </p:spPr>
        <p:txBody>
          <a:bodyPr/>
          <a:lstStyle/>
          <a:p>
            <a:endParaRPr lang="en-US"/>
          </a:p>
        </p:txBody>
      </p:sp>
      <p:sp>
        <p:nvSpPr>
          <p:cNvPr id="125028" name="Line 100"/>
          <p:cNvSpPr>
            <a:spLocks noChangeShapeType="1"/>
          </p:cNvSpPr>
          <p:nvPr/>
        </p:nvSpPr>
        <p:spPr bwMode="auto">
          <a:xfrm>
            <a:off x="2703513" y="4325938"/>
            <a:ext cx="1587" cy="26987"/>
          </a:xfrm>
          <a:prstGeom prst="line">
            <a:avLst/>
          </a:prstGeom>
          <a:noFill/>
          <a:ln w="9525">
            <a:solidFill>
              <a:srgbClr val="000000"/>
            </a:solidFill>
            <a:round/>
            <a:headEnd/>
            <a:tailEnd/>
          </a:ln>
        </p:spPr>
        <p:txBody>
          <a:bodyPr/>
          <a:lstStyle/>
          <a:p>
            <a:endParaRPr lang="en-US"/>
          </a:p>
        </p:txBody>
      </p:sp>
      <p:sp>
        <p:nvSpPr>
          <p:cNvPr id="125029" name="Line 101"/>
          <p:cNvSpPr>
            <a:spLocks noChangeShapeType="1"/>
          </p:cNvSpPr>
          <p:nvPr/>
        </p:nvSpPr>
        <p:spPr bwMode="auto">
          <a:xfrm>
            <a:off x="2273300" y="4325938"/>
            <a:ext cx="1588" cy="53975"/>
          </a:xfrm>
          <a:prstGeom prst="line">
            <a:avLst/>
          </a:prstGeom>
          <a:noFill/>
          <a:ln w="9525">
            <a:solidFill>
              <a:srgbClr val="000000"/>
            </a:solidFill>
            <a:round/>
            <a:headEnd/>
            <a:tailEnd/>
          </a:ln>
        </p:spPr>
        <p:txBody>
          <a:bodyPr/>
          <a:lstStyle/>
          <a:p>
            <a:endParaRPr lang="en-US"/>
          </a:p>
        </p:txBody>
      </p:sp>
      <p:sp>
        <p:nvSpPr>
          <p:cNvPr id="125030" name="Line 102"/>
          <p:cNvSpPr>
            <a:spLocks noChangeShapeType="1"/>
          </p:cNvSpPr>
          <p:nvPr/>
        </p:nvSpPr>
        <p:spPr bwMode="auto">
          <a:xfrm>
            <a:off x="2273300" y="4316413"/>
            <a:ext cx="1588" cy="1587"/>
          </a:xfrm>
          <a:prstGeom prst="line">
            <a:avLst/>
          </a:prstGeom>
          <a:noFill/>
          <a:ln w="4763">
            <a:solidFill>
              <a:srgbClr val="808080"/>
            </a:solidFill>
            <a:round/>
            <a:headEnd/>
            <a:tailEnd/>
          </a:ln>
        </p:spPr>
        <p:txBody>
          <a:bodyPr/>
          <a:lstStyle/>
          <a:p>
            <a:endParaRPr lang="en-US"/>
          </a:p>
        </p:txBody>
      </p:sp>
      <p:sp>
        <p:nvSpPr>
          <p:cNvPr id="125031" name="Line 103"/>
          <p:cNvSpPr>
            <a:spLocks noChangeShapeType="1"/>
          </p:cNvSpPr>
          <p:nvPr/>
        </p:nvSpPr>
        <p:spPr bwMode="auto">
          <a:xfrm>
            <a:off x="2336800" y="4325938"/>
            <a:ext cx="1588" cy="26987"/>
          </a:xfrm>
          <a:prstGeom prst="line">
            <a:avLst/>
          </a:prstGeom>
          <a:noFill/>
          <a:ln w="9525">
            <a:solidFill>
              <a:srgbClr val="000000"/>
            </a:solidFill>
            <a:round/>
            <a:headEnd/>
            <a:tailEnd/>
          </a:ln>
        </p:spPr>
        <p:txBody>
          <a:bodyPr/>
          <a:lstStyle/>
          <a:p>
            <a:endParaRPr lang="en-US"/>
          </a:p>
        </p:txBody>
      </p:sp>
      <p:sp>
        <p:nvSpPr>
          <p:cNvPr id="125032" name="Line 104"/>
          <p:cNvSpPr>
            <a:spLocks noChangeShapeType="1"/>
          </p:cNvSpPr>
          <p:nvPr/>
        </p:nvSpPr>
        <p:spPr bwMode="auto">
          <a:xfrm>
            <a:off x="2398713" y="4325938"/>
            <a:ext cx="0" cy="26987"/>
          </a:xfrm>
          <a:prstGeom prst="line">
            <a:avLst/>
          </a:prstGeom>
          <a:noFill/>
          <a:ln w="9525">
            <a:solidFill>
              <a:srgbClr val="000000"/>
            </a:solidFill>
            <a:round/>
            <a:headEnd/>
            <a:tailEnd/>
          </a:ln>
        </p:spPr>
        <p:txBody>
          <a:bodyPr/>
          <a:lstStyle/>
          <a:p>
            <a:endParaRPr lang="en-US"/>
          </a:p>
        </p:txBody>
      </p:sp>
      <p:sp>
        <p:nvSpPr>
          <p:cNvPr id="125033" name="Line 105"/>
          <p:cNvSpPr>
            <a:spLocks noChangeShapeType="1"/>
          </p:cNvSpPr>
          <p:nvPr/>
        </p:nvSpPr>
        <p:spPr bwMode="auto">
          <a:xfrm>
            <a:off x="2459038" y="4325938"/>
            <a:ext cx="1587" cy="26987"/>
          </a:xfrm>
          <a:prstGeom prst="line">
            <a:avLst/>
          </a:prstGeom>
          <a:noFill/>
          <a:ln w="9525">
            <a:solidFill>
              <a:srgbClr val="000000"/>
            </a:solidFill>
            <a:round/>
            <a:headEnd/>
            <a:tailEnd/>
          </a:ln>
        </p:spPr>
        <p:txBody>
          <a:bodyPr/>
          <a:lstStyle/>
          <a:p>
            <a:endParaRPr lang="en-US"/>
          </a:p>
        </p:txBody>
      </p:sp>
      <p:sp>
        <p:nvSpPr>
          <p:cNvPr id="125034" name="Line 106"/>
          <p:cNvSpPr>
            <a:spLocks noChangeShapeType="1"/>
          </p:cNvSpPr>
          <p:nvPr/>
        </p:nvSpPr>
        <p:spPr bwMode="auto">
          <a:xfrm>
            <a:off x="2025650" y="4325938"/>
            <a:ext cx="1588" cy="53975"/>
          </a:xfrm>
          <a:prstGeom prst="line">
            <a:avLst/>
          </a:prstGeom>
          <a:noFill/>
          <a:ln w="9525">
            <a:solidFill>
              <a:srgbClr val="000000"/>
            </a:solidFill>
            <a:round/>
            <a:headEnd/>
            <a:tailEnd/>
          </a:ln>
        </p:spPr>
        <p:txBody>
          <a:bodyPr/>
          <a:lstStyle/>
          <a:p>
            <a:endParaRPr lang="en-US"/>
          </a:p>
        </p:txBody>
      </p:sp>
      <p:sp>
        <p:nvSpPr>
          <p:cNvPr id="125035" name="Line 107"/>
          <p:cNvSpPr>
            <a:spLocks noChangeShapeType="1"/>
          </p:cNvSpPr>
          <p:nvPr/>
        </p:nvSpPr>
        <p:spPr bwMode="auto">
          <a:xfrm>
            <a:off x="2025650" y="4316413"/>
            <a:ext cx="1588" cy="1587"/>
          </a:xfrm>
          <a:prstGeom prst="line">
            <a:avLst/>
          </a:prstGeom>
          <a:noFill/>
          <a:ln w="4763">
            <a:solidFill>
              <a:srgbClr val="808080"/>
            </a:solidFill>
            <a:round/>
            <a:headEnd/>
            <a:tailEnd/>
          </a:ln>
        </p:spPr>
        <p:txBody>
          <a:bodyPr/>
          <a:lstStyle/>
          <a:p>
            <a:endParaRPr lang="en-US"/>
          </a:p>
        </p:txBody>
      </p:sp>
      <p:sp>
        <p:nvSpPr>
          <p:cNvPr id="125036" name="Line 108"/>
          <p:cNvSpPr>
            <a:spLocks noChangeShapeType="1"/>
          </p:cNvSpPr>
          <p:nvPr/>
        </p:nvSpPr>
        <p:spPr bwMode="auto">
          <a:xfrm>
            <a:off x="2089150" y="4325938"/>
            <a:ext cx="0" cy="26987"/>
          </a:xfrm>
          <a:prstGeom prst="line">
            <a:avLst/>
          </a:prstGeom>
          <a:noFill/>
          <a:ln w="9525">
            <a:solidFill>
              <a:srgbClr val="000000"/>
            </a:solidFill>
            <a:round/>
            <a:headEnd/>
            <a:tailEnd/>
          </a:ln>
        </p:spPr>
        <p:txBody>
          <a:bodyPr/>
          <a:lstStyle/>
          <a:p>
            <a:endParaRPr lang="en-US"/>
          </a:p>
        </p:txBody>
      </p:sp>
      <p:sp>
        <p:nvSpPr>
          <p:cNvPr id="125037" name="Line 109"/>
          <p:cNvSpPr>
            <a:spLocks noChangeShapeType="1"/>
          </p:cNvSpPr>
          <p:nvPr/>
        </p:nvSpPr>
        <p:spPr bwMode="auto">
          <a:xfrm>
            <a:off x="2149475" y="4325938"/>
            <a:ext cx="1588" cy="26987"/>
          </a:xfrm>
          <a:prstGeom prst="line">
            <a:avLst/>
          </a:prstGeom>
          <a:noFill/>
          <a:ln w="9525">
            <a:solidFill>
              <a:srgbClr val="000000"/>
            </a:solidFill>
            <a:round/>
            <a:headEnd/>
            <a:tailEnd/>
          </a:ln>
        </p:spPr>
        <p:txBody>
          <a:bodyPr/>
          <a:lstStyle/>
          <a:p>
            <a:endParaRPr lang="en-US"/>
          </a:p>
        </p:txBody>
      </p:sp>
      <p:sp>
        <p:nvSpPr>
          <p:cNvPr id="125038" name="Line 110"/>
          <p:cNvSpPr>
            <a:spLocks noChangeShapeType="1"/>
          </p:cNvSpPr>
          <p:nvPr/>
        </p:nvSpPr>
        <p:spPr bwMode="auto">
          <a:xfrm>
            <a:off x="2211388" y="4325938"/>
            <a:ext cx="1587" cy="26987"/>
          </a:xfrm>
          <a:prstGeom prst="line">
            <a:avLst/>
          </a:prstGeom>
          <a:noFill/>
          <a:ln w="9525">
            <a:solidFill>
              <a:srgbClr val="000000"/>
            </a:solidFill>
            <a:round/>
            <a:headEnd/>
            <a:tailEnd/>
          </a:ln>
        </p:spPr>
        <p:txBody>
          <a:bodyPr/>
          <a:lstStyle/>
          <a:p>
            <a:endParaRPr lang="en-US"/>
          </a:p>
        </p:txBody>
      </p:sp>
      <p:sp>
        <p:nvSpPr>
          <p:cNvPr id="125039" name="Line 111"/>
          <p:cNvSpPr>
            <a:spLocks noChangeShapeType="1"/>
          </p:cNvSpPr>
          <p:nvPr/>
        </p:nvSpPr>
        <p:spPr bwMode="auto">
          <a:xfrm>
            <a:off x="1778000" y="4325938"/>
            <a:ext cx="1588" cy="53975"/>
          </a:xfrm>
          <a:prstGeom prst="line">
            <a:avLst/>
          </a:prstGeom>
          <a:noFill/>
          <a:ln w="9525">
            <a:solidFill>
              <a:srgbClr val="000000"/>
            </a:solidFill>
            <a:round/>
            <a:headEnd/>
            <a:tailEnd/>
          </a:ln>
        </p:spPr>
        <p:txBody>
          <a:bodyPr/>
          <a:lstStyle/>
          <a:p>
            <a:endParaRPr lang="en-US"/>
          </a:p>
        </p:txBody>
      </p:sp>
      <p:sp>
        <p:nvSpPr>
          <p:cNvPr id="125040" name="Line 112"/>
          <p:cNvSpPr>
            <a:spLocks noChangeShapeType="1"/>
          </p:cNvSpPr>
          <p:nvPr/>
        </p:nvSpPr>
        <p:spPr bwMode="auto">
          <a:xfrm>
            <a:off x="1778000" y="4316413"/>
            <a:ext cx="1588" cy="1587"/>
          </a:xfrm>
          <a:prstGeom prst="line">
            <a:avLst/>
          </a:prstGeom>
          <a:noFill/>
          <a:ln w="4763">
            <a:solidFill>
              <a:srgbClr val="808080"/>
            </a:solidFill>
            <a:round/>
            <a:headEnd/>
            <a:tailEnd/>
          </a:ln>
        </p:spPr>
        <p:txBody>
          <a:bodyPr/>
          <a:lstStyle/>
          <a:p>
            <a:endParaRPr lang="en-US"/>
          </a:p>
        </p:txBody>
      </p:sp>
      <p:sp>
        <p:nvSpPr>
          <p:cNvPr id="125041" name="Line 113"/>
          <p:cNvSpPr>
            <a:spLocks noChangeShapeType="1"/>
          </p:cNvSpPr>
          <p:nvPr/>
        </p:nvSpPr>
        <p:spPr bwMode="auto">
          <a:xfrm>
            <a:off x="1839913" y="4325938"/>
            <a:ext cx="1587" cy="26987"/>
          </a:xfrm>
          <a:prstGeom prst="line">
            <a:avLst/>
          </a:prstGeom>
          <a:noFill/>
          <a:ln w="9525">
            <a:solidFill>
              <a:srgbClr val="000000"/>
            </a:solidFill>
            <a:round/>
            <a:headEnd/>
            <a:tailEnd/>
          </a:ln>
        </p:spPr>
        <p:txBody>
          <a:bodyPr/>
          <a:lstStyle/>
          <a:p>
            <a:endParaRPr lang="en-US"/>
          </a:p>
        </p:txBody>
      </p:sp>
      <p:sp>
        <p:nvSpPr>
          <p:cNvPr id="125042" name="Line 114"/>
          <p:cNvSpPr>
            <a:spLocks noChangeShapeType="1"/>
          </p:cNvSpPr>
          <p:nvPr/>
        </p:nvSpPr>
        <p:spPr bwMode="auto">
          <a:xfrm>
            <a:off x="1901825" y="4325938"/>
            <a:ext cx="1588" cy="26987"/>
          </a:xfrm>
          <a:prstGeom prst="line">
            <a:avLst/>
          </a:prstGeom>
          <a:noFill/>
          <a:ln w="9525">
            <a:solidFill>
              <a:srgbClr val="000000"/>
            </a:solidFill>
            <a:round/>
            <a:headEnd/>
            <a:tailEnd/>
          </a:ln>
        </p:spPr>
        <p:txBody>
          <a:bodyPr/>
          <a:lstStyle/>
          <a:p>
            <a:endParaRPr lang="en-US"/>
          </a:p>
        </p:txBody>
      </p:sp>
      <p:sp>
        <p:nvSpPr>
          <p:cNvPr id="125043" name="Line 115"/>
          <p:cNvSpPr>
            <a:spLocks noChangeShapeType="1"/>
          </p:cNvSpPr>
          <p:nvPr/>
        </p:nvSpPr>
        <p:spPr bwMode="auto">
          <a:xfrm>
            <a:off x="1963738" y="4325938"/>
            <a:ext cx="1587" cy="26987"/>
          </a:xfrm>
          <a:prstGeom prst="line">
            <a:avLst/>
          </a:prstGeom>
          <a:noFill/>
          <a:ln w="9525">
            <a:solidFill>
              <a:srgbClr val="000000"/>
            </a:solidFill>
            <a:round/>
            <a:headEnd/>
            <a:tailEnd/>
          </a:ln>
        </p:spPr>
        <p:txBody>
          <a:bodyPr/>
          <a:lstStyle/>
          <a:p>
            <a:endParaRPr lang="en-US"/>
          </a:p>
        </p:txBody>
      </p:sp>
      <p:sp>
        <p:nvSpPr>
          <p:cNvPr id="125044" name="Line 116"/>
          <p:cNvSpPr>
            <a:spLocks noChangeShapeType="1"/>
          </p:cNvSpPr>
          <p:nvPr/>
        </p:nvSpPr>
        <p:spPr bwMode="auto">
          <a:xfrm>
            <a:off x="1530350" y="4325938"/>
            <a:ext cx="1588" cy="53975"/>
          </a:xfrm>
          <a:prstGeom prst="line">
            <a:avLst/>
          </a:prstGeom>
          <a:noFill/>
          <a:ln w="9525">
            <a:solidFill>
              <a:srgbClr val="000000"/>
            </a:solidFill>
            <a:round/>
            <a:headEnd/>
            <a:tailEnd/>
          </a:ln>
        </p:spPr>
        <p:txBody>
          <a:bodyPr/>
          <a:lstStyle/>
          <a:p>
            <a:endParaRPr lang="en-US"/>
          </a:p>
        </p:txBody>
      </p:sp>
      <p:sp>
        <p:nvSpPr>
          <p:cNvPr id="125045" name="Line 117"/>
          <p:cNvSpPr>
            <a:spLocks noChangeShapeType="1"/>
          </p:cNvSpPr>
          <p:nvPr/>
        </p:nvSpPr>
        <p:spPr bwMode="auto">
          <a:xfrm>
            <a:off x="1530350" y="4316413"/>
            <a:ext cx="1588" cy="1587"/>
          </a:xfrm>
          <a:prstGeom prst="line">
            <a:avLst/>
          </a:prstGeom>
          <a:noFill/>
          <a:ln w="4763">
            <a:solidFill>
              <a:srgbClr val="808080"/>
            </a:solidFill>
            <a:round/>
            <a:headEnd/>
            <a:tailEnd/>
          </a:ln>
        </p:spPr>
        <p:txBody>
          <a:bodyPr/>
          <a:lstStyle/>
          <a:p>
            <a:endParaRPr lang="en-US"/>
          </a:p>
        </p:txBody>
      </p:sp>
      <p:sp>
        <p:nvSpPr>
          <p:cNvPr id="125046" name="Line 118"/>
          <p:cNvSpPr>
            <a:spLocks noChangeShapeType="1"/>
          </p:cNvSpPr>
          <p:nvPr/>
        </p:nvSpPr>
        <p:spPr bwMode="auto">
          <a:xfrm>
            <a:off x="1592263" y="4325938"/>
            <a:ext cx="1587" cy="26987"/>
          </a:xfrm>
          <a:prstGeom prst="line">
            <a:avLst/>
          </a:prstGeom>
          <a:noFill/>
          <a:ln w="9525">
            <a:solidFill>
              <a:srgbClr val="000000"/>
            </a:solidFill>
            <a:round/>
            <a:headEnd/>
            <a:tailEnd/>
          </a:ln>
        </p:spPr>
        <p:txBody>
          <a:bodyPr/>
          <a:lstStyle/>
          <a:p>
            <a:endParaRPr lang="en-US"/>
          </a:p>
        </p:txBody>
      </p:sp>
      <p:sp>
        <p:nvSpPr>
          <p:cNvPr id="125047" name="Line 119"/>
          <p:cNvSpPr>
            <a:spLocks noChangeShapeType="1"/>
          </p:cNvSpPr>
          <p:nvPr/>
        </p:nvSpPr>
        <p:spPr bwMode="auto">
          <a:xfrm>
            <a:off x="1654175" y="4325938"/>
            <a:ext cx="1588" cy="26987"/>
          </a:xfrm>
          <a:prstGeom prst="line">
            <a:avLst/>
          </a:prstGeom>
          <a:noFill/>
          <a:ln w="9525">
            <a:solidFill>
              <a:srgbClr val="000000"/>
            </a:solidFill>
            <a:round/>
            <a:headEnd/>
            <a:tailEnd/>
          </a:ln>
        </p:spPr>
        <p:txBody>
          <a:bodyPr/>
          <a:lstStyle/>
          <a:p>
            <a:endParaRPr lang="en-US"/>
          </a:p>
        </p:txBody>
      </p:sp>
      <p:sp>
        <p:nvSpPr>
          <p:cNvPr id="125048" name="Line 120"/>
          <p:cNvSpPr>
            <a:spLocks noChangeShapeType="1"/>
          </p:cNvSpPr>
          <p:nvPr/>
        </p:nvSpPr>
        <p:spPr bwMode="auto">
          <a:xfrm>
            <a:off x="1716088" y="4325938"/>
            <a:ext cx="1587" cy="26987"/>
          </a:xfrm>
          <a:prstGeom prst="line">
            <a:avLst/>
          </a:prstGeom>
          <a:noFill/>
          <a:ln w="9525">
            <a:solidFill>
              <a:srgbClr val="000000"/>
            </a:solidFill>
            <a:round/>
            <a:headEnd/>
            <a:tailEnd/>
          </a:ln>
        </p:spPr>
        <p:txBody>
          <a:bodyPr/>
          <a:lstStyle/>
          <a:p>
            <a:endParaRPr lang="en-US"/>
          </a:p>
        </p:txBody>
      </p:sp>
      <p:sp>
        <p:nvSpPr>
          <p:cNvPr id="125049" name="Line 121"/>
          <p:cNvSpPr>
            <a:spLocks noChangeShapeType="1"/>
          </p:cNvSpPr>
          <p:nvPr/>
        </p:nvSpPr>
        <p:spPr bwMode="auto">
          <a:xfrm>
            <a:off x="1282700" y="4325938"/>
            <a:ext cx="1588" cy="53975"/>
          </a:xfrm>
          <a:prstGeom prst="line">
            <a:avLst/>
          </a:prstGeom>
          <a:noFill/>
          <a:ln w="9525">
            <a:solidFill>
              <a:srgbClr val="000000"/>
            </a:solidFill>
            <a:round/>
            <a:headEnd/>
            <a:tailEnd/>
          </a:ln>
        </p:spPr>
        <p:txBody>
          <a:bodyPr/>
          <a:lstStyle/>
          <a:p>
            <a:endParaRPr lang="en-US"/>
          </a:p>
        </p:txBody>
      </p:sp>
      <p:sp>
        <p:nvSpPr>
          <p:cNvPr id="125050" name="Line 122"/>
          <p:cNvSpPr>
            <a:spLocks noChangeShapeType="1"/>
          </p:cNvSpPr>
          <p:nvPr/>
        </p:nvSpPr>
        <p:spPr bwMode="auto">
          <a:xfrm>
            <a:off x="1282700" y="4316413"/>
            <a:ext cx="1588" cy="1587"/>
          </a:xfrm>
          <a:prstGeom prst="line">
            <a:avLst/>
          </a:prstGeom>
          <a:noFill/>
          <a:ln w="4763">
            <a:solidFill>
              <a:srgbClr val="808080"/>
            </a:solidFill>
            <a:round/>
            <a:headEnd/>
            <a:tailEnd/>
          </a:ln>
        </p:spPr>
        <p:txBody>
          <a:bodyPr/>
          <a:lstStyle/>
          <a:p>
            <a:endParaRPr lang="en-US"/>
          </a:p>
        </p:txBody>
      </p:sp>
      <p:sp>
        <p:nvSpPr>
          <p:cNvPr id="125051" name="Line 123"/>
          <p:cNvSpPr>
            <a:spLocks noChangeShapeType="1"/>
          </p:cNvSpPr>
          <p:nvPr/>
        </p:nvSpPr>
        <p:spPr bwMode="auto">
          <a:xfrm>
            <a:off x="1344613" y="4325938"/>
            <a:ext cx="1587" cy="26987"/>
          </a:xfrm>
          <a:prstGeom prst="line">
            <a:avLst/>
          </a:prstGeom>
          <a:noFill/>
          <a:ln w="9525">
            <a:solidFill>
              <a:srgbClr val="000000"/>
            </a:solidFill>
            <a:round/>
            <a:headEnd/>
            <a:tailEnd/>
          </a:ln>
        </p:spPr>
        <p:txBody>
          <a:bodyPr/>
          <a:lstStyle/>
          <a:p>
            <a:endParaRPr lang="en-US"/>
          </a:p>
        </p:txBody>
      </p:sp>
      <p:sp>
        <p:nvSpPr>
          <p:cNvPr id="125052" name="Line 124"/>
          <p:cNvSpPr>
            <a:spLocks noChangeShapeType="1"/>
          </p:cNvSpPr>
          <p:nvPr/>
        </p:nvSpPr>
        <p:spPr bwMode="auto">
          <a:xfrm>
            <a:off x="1406525" y="4325938"/>
            <a:ext cx="1588" cy="26987"/>
          </a:xfrm>
          <a:prstGeom prst="line">
            <a:avLst/>
          </a:prstGeom>
          <a:noFill/>
          <a:ln w="9525">
            <a:solidFill>
              <a:srgbClr val="000000"/>
            </a:solidFill>
            <a:round/>
            <a:headEnd/>
            <a:tailEnd/>
          </a:ln>
        </p:spPr>
        <p:txBody>
          <a:bodyPr/>
          <a:lstStyle/>
          <a:p>
            <a:endParaRPr lang="en-US"/>
          </a:p>
        </p:txBody>
      </p:sp>
      <p:sp>
        <p:nvSpPr>
          <p:cNvPr id="125053" name="Line 125"/>
          <p:cNvSpPr>
            <a:spLocks noChangeShapeType="1"/>
          </p:cNvSpPr>
          <p:nvPr/>
        </p:nvSpPr>
        <p:spPr bwMode="auto">
          <a:xfrm>
            <a:off x="1468438" y="4325938"/>
            <a:ext cx="0" cy="26987"/>
          </a:xfrm>
          <a:prstGeom prst="line">
            <a:avLst/>
          </a:prstGeom>
          <a:noFill/>
          <a:ln w="9525">
            <a:solidFill>
              <a:srgbClr val="000000"/>
            </a:solidFill>
            <a:round/>
            <a:headEnd/>
            <a:tailEnd/>
          </a:ln>
        </p:spPr>
        <p:txBody>
          <a:bodyPr/>
          <a:lstStyle/>
          <a:p>
            <a:endParaRPr lang="en-US"/>
          </a:p>
        </p:txBody>
      </p:sp>
      <p:sp>
        <p:nvSpPr>
          <p:cNvPr id="125054" name="Line 126"/>
          <p:cNvSpPr>
            <a:spLocks noChangeShapeType="1"/>
          </p:cNvSpPr>
          <p:nvPr/>
        </p:nvSpPr>
        <p:spPr bwMode="auto">
          <a:xfrm>
            <a:off x="1038225" y="4325938"/>
            <a:ext cx="1588" cy="53975"/>
          </a:xfrm>
          <a:prstGeom prst="line">
            <a:avLst/>
          </a:prstGeom>
          <a:noFill/>
          <a:ln w="9525">
            <a:solidFill>
              <a:srgbClr val="000000"/>
            </a:solidFill>
            <a:round/>
            <a:headEnd/>
            <a:tailEnd/>
          </a:ln>
        </p:spPr>
        <p:txBody>
          <a:bodyPr/>
          <a:lstStyle/>
          <a:p>
            <a:endParaRPr lang="en-US"/>
          </a:p>
        </p:txBody>
      </p:sp>
      <p:sp>
        <p:nvSpPr>
          <p:cNvPr id="125055" name="Line 127"/>
          <p:cNvSpPr>
            <a:spLocks noChangeShapeType="1"/>
          </p:cNvSpPr>
          <p:nvPr/>
        </p:nvSpPr>
        <p:spPr bwMode="auto">
          <a:xfrm>
            <a:off x="1038225" y="4316413"/>
            <a:ext cx="1588" cy="1587"/>
          </a:xfrm>
          <a:prstGeom prst="line">
            <a:avLst/>
          </a:prstGeom>
          <a:noFill/>
          <a:ln w="4763">
            <a:solidFill>
              <a:srgbClr val="808080"/>
            </a:solidFill>
            <a:round/>
            <a:headEnd/>
            <a:tailEnd/>
          </a:ln>
        </p:spPr>
        <p:txBody>
          <a:bodyPr/>
          <a:lstStyle/>
          <a:p>
            <a:endParaRPr lang="en-US"/>
          </a:p>
        </p:txBody>
      </p:sp>
      <p:sp>
        <p:nvSpPr>
          <p:cNvPr id="125056" name="Line 128"/>
          <p:cNvSpPr>
            <a:spLocks noChangeShapeType="1"/>
          </p:cNvSpPr>
          <p:nvPr/>
        </p:nvSpPr>
        <p:spPr bwMode="auto">
          <a:xfrm>
            <a:off x="1100138" y="4325938"/>
            <a:ext cx="1587" cy="26987"/>
          </a:xfrm>
          <a:prstGeom prst="line">
            <a:avLst/>
          </a:prstGeom>
          <a:noFill/>
          <a:ln w="9525">
            <a:solidFill>
              <a:srgbClr val="000000"/>
            </a:solidFill>
            <a:round/>
            <a:headEnd/>
            <a:tailEnd/>
          </a:ln>
        </p:spPr>
        <p:txBody>
          <a:bodyPr/>
          <a:lstStyle/>
          <a:p>
            <a:endParaRPr lang="en-US"/>
          </a:p>
        </p:txBody>
      </p:sp>
      <p:sp>
        <p:nvSpPr>
          <p:cNvPr id="125057" name="Line 129"/>
          <p:cNvSpPr>
            <a:spLocks noChangeShapeType="1"/>
          </p:cNvSpPr>
          <p:nvPr/>
        </p:nvSpPr>
        <p:spPr bwMode="auto">
          <a:xfrm>
            <a:off x="1162050" y="4325938"/>
            <a:ext cx="1588" cy="26987"/>
          </a:xfrm>
          <a:prstGeom prst="line">
            <a:avLst/>
          </a:prstGeom>
          <a:noFill/>
          <a:ln w="9525">
            <a:solidFill>
              <a:srgbClr val="000000"/>
            </a:solidFill>
            <a:round/>
            <a:headEnd/>
            <a:tailEnd/>
          </a:ln>
        </p:spPr>
        <p:txBody>
          <a:bodyPr/>
          <a:lstStyle/>
          <a:p>
            <a:endParaRPr lang="en-US"/>
          </a:p>
        </p:txBody>
      </p:sp>
      <p:sp>
        <p:nvSpPr>
          <p:cNvPr id="125058" name="Line 130"/>
          <p:cNvSpPr>
            <a:spLocks noChangeShapeType="1"/>
          </p:cNvSpPr>
          <p:nvPr/>
        </p:nvSpPr>
        <p:spPr bwMode="auto">
          <a:xfrm>
            <a:off x="1219200" y="4325938"/>
            <a:ext cx="1588" cy="26987"/>
          </a:xfrm>
          <a:prstGeom prst="line">
            <a:avLst/>
          </a:prstGeom>
          <a:noFill/>
          <a:ln w="9525">
            <a:solidFill>
              <a:srgbClr val="000000"/>
            </a:solidFill>
            <a:round/>
            <a:headEnd/>
            <a:tailEnd/>
          </a:ln>
        </p:spPr>
        <p:txBody>
          <a:bodyPr/>
          <a:lstStyle/>
          <a:p>
            <a:endParaRPr lang="en-US"/>
          </a:p>
        </p:txBody>
      </p:sp>
      <p:sp>
        <p:nvSpPr>
          <p:cNvPr id="125059" name="Line 131"/>
          <p:cNvSpPr>
            <a:spLocks noChangeShapeType="1"/>
          </p:cNvSpPr>
          <p:nvPr/>
        </p:nvSpPr>
        <p:spPr bwMode="auto">
          <a:xfrm>
            <a:off x="790575" y="4325938"/>
            <a:ext cx="1588" cy="53975"/>
          </a:xfrm>
          <a:prstGeom prst="line">
            <a:avLst/>
          </a:prstGeom>
          <a:noFill/>
          <a:ln w="9525">
            <a:solidFill>
              <a:srgbClr val="000000"/>
            </a:solidFill>
            <a:round/>
            <a:headEnd/>
            <a:tailEnd/>
          </a:ln>
        </p:spPr>
        <p:txBody>
          <a:bodyPr/>
          <a:lstStyle/>
          <a:p>
            <a:endParaRPr lang="en-US"/>
          </a:p>
        </p:txBody>
      </p:sp>
      <p:sp>
        <p:nvSpPr>
          <p:cNvPr id="125060" name="Line 132"/>
          <p:cNvSpPr>
            <a:spLocks noChangeShapeType="1"/>
          </p:cNvSpPr>
          <p:nvPr/>
        </p:nvSpPr>
        <p:spPr bwMode="auto">
          <a:xfrm>
            <a:off x="790575" y="4316413"/>
            <a:ext cx="1588" cy="1587"/>
          </a:xfrm>
          <a:prstGeom prst="line">
            <a:avLst/>
          </a:prstGeom>
          <a:noFill/>
          <a:ln w="4763">
            <a:solidFill>
              <a:srgbClr val="808080"/>
            </a:solidFill>
            <a:round/>
            <a:headEnd/>
            <a:tailEnd/>
          </a:ln>
        </p:spPr>
        <p:txBody>
          <a:bodyPr/>
          <a:lstStyle/>
          <a:p>
            <a:endParaRPr lang="en-US"/>
          </a:p>
        </p:txBody>
      </p:sp>
      <p:sp>
        <p:nvSpPr>
          <p:cNvPr id="125061" name="Line 133"/>
          <p:cNvSpPr>
            <a:spLocks noChangeShapeType="1"/>
          </p:cNvSpPr>
          <p:nvPr/>
        </p:nvSpPr>
        <p:spPr bwMode="auto">
          <a:xfrm>
            <a:off x="852488" y="4325938"/>
            <a:ext cx="1587" cy="26987"/>
          </a:xfrm>
          <a:prstGeom prst="line">
            <a:avLst/>
          </a:prstGeom>
          <a:noFill/>
          <a:ln w="9525">
            <a:solidFill>
              <a:srgbClr val="000000"/>
            </a:solidFill>
            <a:round/>
            <a:headEnd/>
            <a:tailEnd/>
          </a:ln>
        </p:spPr>
        <p:txBody>
          <a:bodyPr/>
          <a:lstStyle/>
          <a:p>
            <a:endParaRPr lang="en-US"/>
          </a:p>
        </p:txBody>
      </p:sp>
      <p:sp>
        <p:nvSpPr>
          <p:cNvPr id="125062" name="Line 134"/>
          <p:cNvSpPr>
            <a:spLocks noChangeShapeType="1"/>
          </p:cNvSpPr>
          <p:nvPr/>
        </p:nvSpPr>
        <p:spPr bwMode="auto">
          <a:xfrm>
            <a:off x="914400" y="4325938"/>
            <a:ext cx="1588" cy="26987"/>
          </a:xfrm>
          <a:prstGeom prst="line">
            <a:avLst/>
          </a:prstGeom>
          <a:noFill/>
          <a:ln w="9525">
            <a:solidFill>
              <a:srgbClr val="000000"/>
            </a:solidFill>
            <a:round/>
            <a:headEnd/>
            <a:tailEnd/>
          </a:ln>
        </p:spPr>
        <p:txBody>
          <a:bodyPr/>
          <a:lstStyle/>
          <a:p>
            <a:endParaRPr lang="en-US"/>
          </a:p>
        </p:txBody>
      </p:sp>
      <p:sp>
        <p:nvSpPr>
          <p:cNvPr id="125063" name="Line 135"/>
          <p:cNvSpPr>
            <a:spLocks noChangeShapeType="1"/>
          </p:cNvSpPr>
          <p:nvPr/>
        </p:nvSpPr>
        <p:spPr bwMode="auto">
          <a:xfrm>
            <a:off x="977900" y="4325938"/>
            <a:ext cx="0" cy="26987"/>
          </a:xfrm>
          <a:prstGeom prst="line">
            <a:avLst/>
          </a:prstGeom>
          <a:noFill/>
          <a:ln w="9525">
            <a:solidFill>
              <a:srgbClr val="000000"/>
            </a:solidFill>
            <a:round/>
            <a:headEnd/>
            <a:tailEnd/>
          </a:ln>
        </p:spPr>
        <p:txBody>
          <a:bodyPr/>
          <a:lstStyle/>
          <a:p>
            <a:endParaRPr lang="en-US"/>
          </a:p>
        </p:txBody>
      </p:sp>
      <p:sp>
        <p:nvSpPr>
          <p:cNvPr id="125064" name="Line 136"/>
          <p:cNvSpPr>
            <a:spLocks noChangeShapeType="1"/>
          </p:cNvSpPr>
          <p:nvPr/>
        </p:nvSpPr>
        <p:spPr bwMode="auto">
          <a:xfrm>
            <a:off x="542925" y="4325938"/>
            <a:ext cx="1588" cy="53975"/>
          </a:xfrm>
          <a:prstGeom prst="line">
            <a:avLst/>
          </a:prstGeom>
          <a:noFill/>
          <a:ln w="9525">
            <a:solidFill>
              <a:srgbClr val="000000"/>
            </a:solidFill>
            <a:round/>
            <a:headEnd/>
            <a:tailEnd/>
          </a:ln>
        </p:spPr>
        <p:txBody>
          <a:bodyPr/>
          <a:lstStyle/>
          <a:p>
            <a:endParaRPr lang="en-US"/>
          </a:p>
        </p:txBody>
      </p:sp>
      <p:sp>
        <p:nvSpPr>
          <p:cNvPr id="125065" name="Line 137"/>
          <p:cNvSpPr>
            <a:spLocks noChangeShapeType="1"/>
          </p:cNvSpPr>
          <p:nvPr/>
        </p:nvSpPr>
        <p:spPr bwMode="auto">
          <a:xfrm>
            <a:off x="542925" y="4316413"/>
            <a:ext cx="1588" cy="1587"/>
          </a:xfrm>
          <a:prstGeom prst="line">
            <a:avLst/>
          </a:prstGeom>
          <a:noFill/>
          <a:ln w="4763">
            <a:solidFill>
              <a:srgbClr val="808080"/>
            </a:solidFill>
            <a:round/>
            <a:headEnd/>
            <a:tailEnd/>
          </a:ln>
        </p:spPr>
        <p:txBody>
          <a:bodyPr/>
          <a:lstStyle/>
          <a:p>
            <a:endParaRPr lang="en-US"/>
          </a:p>
        </p:txBody>
      </p:sp>
      <p:sp>
        <p:nvSpPr>
          <p:cNvPr id="125066" name="Line 138"/>
          <p:cNvSpPr>
            <a:spLocks noChangeShapeType="1"/>
          </p:cNvSpPr>
          <p:nvPr/>
        </p:nvSpPr>
        <p:spPr bwMode="auto">
          <a:xfrm>
            <a:off x="604838" y="4325938"/>
            <a:ext cx="1587" cy="26987"/>
          </a:xfrm>
          <a:prstGeom prst="line">
            <a:avLst/>
          </a:prstGeom>
          <a:noFill/>
          <a:ln w="9525">
            <a:solidFill>
              <a:srgbClr val="000000"/>
            </a:solidFill>
            <a:round/>
            <a:headEnd/>
            <a:tailEnd/>
          </a:ln>
        </p:spPr>
        <p:txBody>
          <a:bodyPr/>
          <a:lstStyle/>
          <a:p>
            <a:endParaRPr lang="en-US"/>
          </a:p>
        </p:txBody>
      </p:sp>
      <p:sp>
        <p:nvSpPr>
          <p:cNvPr id="125067" name="Line 139"/>
          <p:cNvSpPr>
            <a:spLocks noChangeShapeType="1"/>
          </p:cNvSpPr>
          <p:nvPr/>
        </p:nvSpPr>
        <p:spPr bwMode="auto">
          <a:xfrm>
            <a:off x="666750" y="4325938"/>
            <a:ext cx="1588" cy="26987"/>
          </a:xfrm>
          <a:prstGeom prst="line">
            <a:avLst/>
          </a:prstGeom>
          <a:noFill/>
          <a:ln w="9525">
            <a:solidFill>
              <a:srgbClr val="000000"/>
            </a:solidFill>
            <a:round/>
            <a:headEnd/>
            <a:tailEnd/>
          </a:ln>
        </p:spPr>
        <p:txBody>
          <a:bodyPr/>
          <a:lstStyle/>
          <a:p>
            <a:endParaRPr lang="en-US"/>
          </a:p>
        </p:txBody>
      </p:sp>
      <p:sp>
        <p:nvSpPr>
          <p:cNvPr id="125068" name="Line 140"/>
          <p:cNvSpPr>
            <a:spLocks noChangeShapeType="1"/>
          </p:cNvSpPr>
          <p:nvPr/>
        </p:nvSpPr>
        <p:spPr bwMode="auto">
          <a:xfrm>
            <a:off x="728663" y="4325938"/>
            <a:ext cx="1587" cy="26987"/>
          </a:xfrm>
          <a:prstGeom prst="line">
            <a:avLst/>
          </a:prstGeom>
          <a:noFill/>
          <a:ln w="9525">
            <a:solidFill>
              <a:srgbClr val="000000"/>
            </a:solidFill>
            <a:round/>
            <a:headEnd/>
            <a:tailEnd/>
          </a:ln>
        </p:spPr>
        <p:txBody>
          <a:bodyPr/>
          <a:lstStyle/>
          <a:p>
            <a:endParaRPr lang="en-US"/>
          </a:p>
        </p:txBody>
      </p:sp>
      <p:sp>
        <p:nvSpPr>
          <p:cNvPr id="125069" name="Line 141"/>
          <p:cNvSpPr>
            <a:spLocks noChangeShapeType="1"/>
          </p:cNvSpPr>
          <p:nvPr/>
        </p:nvSpPr>
        <p:spPr bwMode="auto">
          <a:xfrm>
            <a:off x="295275" y="4325938"/>
            <a:ext cx="1588" cy="53975"/>
          </a:xfrm>
          <a:prstGeom prst="line">
            <a:avLst/>
          </a:prstGeom>
          <a:noFill/>
          <a:ln w="9525">
            <a:solidFill>
              <a:srgbClr val="000000"/>
            </a:solidFill>
            <a:round/>
            <a:headEnd/>
            <a:tailEnd/>
          </a:ln>
        </p:spPr>
        <p:txBody>
          <a:bodyPr/>
          <a:lstStyle/>
          <a:p>
            <a:endParaRPr lang="en-US"/>
          </a:p>
        </p:txBody>
      </p:sp>
      <p:sp>
        <p:nvSpPr>
          <p:cNvPr id="125070" name="Line 142"/>
          <p:cNvSpPr>
            <a:spLocks noChangeShapeType="1"/>
          </p:cNvSpPr>
          <p:nvPr/>
        </p:nvSpPr>
        <p:spPr bwMode="auto">
          <a:xfrm>
            <a:off x="295275" y="4316413"/>
            <a:ext cx="1588" cy="1587"/>
          </a:xfrm>
          <a:prstGeom prst="line">
            <a:avLst/>
          </a:prstGeom>
          <a:noFill/>
          <a:ln w="4763">
            <a:solidFill>
              <a:srgbClr val="808080"/>
            </a:solidFill>
            <a:round/>
            <a:headEnd/>
            <a:tailEnd/>
          </a:ln>
        </p:spPr>
        <p:txBody>
          <a:bodyPr/>
          <a:lstStyle/>
          <a:p>
            <a:endParaRPr lang="en-US"/>
          </a:p>
        </p:txBody>
      </p:sp>
      <p:sp>
        <p:nvSpPr>
          <p:cNvPr id="125071" name="Line 143"/>
          <p:cNvSpPr>
            <a:spLocks noChangeShapeType="1"/>
          </p:cNvSpPr>
          <p:nvPr/>
        </p:nvSpPr>
        <p:spPr bwMode="auto">
          <a:xfrm>
            <a:off x="357188" y="4325938"/>
            <a:ext cx="0" cy="26987"/>
          </a:xfrm>
          <a:prstGeom prst="line">
            <a:avLst/>
          </a:prstGeom>
          <a:noFill/>
          <a:ln w="9525">
            <a:solidFill>
              <a:srgbClr val="000000"/>
            </a:solidFill>
            <a:round/>
            <a:headEnd/>
            <a:tailEnd/>
          </a:ln>
        </p:spPr>
        <p:txBody>
          <a:bodyPr/>
          <a:lstStyle/>
          <a:p>
            <a:endParaRPr lang="en-US"/>
          </a:p>
        </p:txBody>
      </p:sp>
      <p:sp>
        <p:nvSpPr>
          <p:cNvPr id="125072" name="Line 144"/>
          <p:cNvSpPr>
            <a:spLocks noChangeShapeType="1"/>
          </p:cNvSpPr>
          <p:nvPr/>
        </p:nvSpPr>
        <p:spPr bwMode="auto">
          <a:xfrm>
            <a:off x="417513" y="4325938"/>
            <a:ext cx="1587" cy="26987"/>
          </a:xfrm>
          <a:prstGeom prst="line">
            <a:avLst/>
          </a:prstGeom>
          <a:noFill/>
          <a:ln w="9525">
            <a:solidFill>
              <a:srgbClr val="000000"/>
            </a:solidFill>
            <a:round/>
            <a:headEnd/>
            <a:tailEnd/>
          </a:ln>
        </p:spPr>
        <p:txBody>
          <a:bodyPr/>
          <a:lstStyle/>
          <a:p>
            <a:endParaRPr lang="en-US"/>
          </a:p>
        </p:txBody>
      </p:sp>
      <p:sp>
        <p:nvSpPr>
          <p:cNvPr id="125073" name="Line 145"/>
          <p:cNvSpPr>
            <a:spLocks noChangeShapeType="1"/>
          </p:cNvSpPr>
          <p:nvPr/>
        </p:nvSpPr>
        <p:spPr bwMode="auto">
          <a:xfrm>
            <a:off x="481013" y="4325938"/>
            <a:ext cx="1587" cy="26987"/>
          </a:xfrm>
          <a:prstGeom prst="line">
            <a:avLst/>
          </a:prstGeom>
          <a:noFill/>
          <a:ln w="9525">
            <a:solidFill>
              <a:srgbClr val="000000"/>
            </a:solidFill>
            <a:round/>
            <a:headEnd/>
            <a:tailEnd/>
          </a:ln>
        </p:spPr>
        <p:txBody>
          <a:bodyPr/>
          <a:lstStyle/>
          <a:p>
            <a:endParaRPr lang="en-US"/>
          </a:p>
        </p:txBody>
      </p:sp>
      <p:sp>
        <p:nvSpPr>
          <p:cNvPr id="125074" name="Line 146"/>
          <p:cNvSpPr>
            <a:spLocks noChangeShapeType="1"/>
          </p:cNvSpPr>
          <p:nvPr/>
        </p:nvSpPr>
        <p:spPr bwMode="auto">
          <a:xfrm>
            <a:off x="295275" y="4322763"/>
            <a:ext cx="3214688" cy="1587"/>
          </a:xfrm>
          <a:prstGeom prst="line">
            <a:avLst/>
          </a:prstGeom>
          <a:noFill/>
          <a:ln w="15875">
            <a:solidFill>
              <a:srgbClr val="000000"/>
            </a:solidFill>
            <a:round/>
            <a:headEnd/>
            <a:tailEnd/>
          </a:ln>
        </p:spPr>
        <p:txBody>
          <a:bodyPr/>
          <a:lstStyle/>
          <a:p>
            <a:endParaRPr lang="en-US"/>
          </a:p>
        </p:txBody>
      </p:sp>
      <p:sp>
        <p:nvSpPr>
          <p:cNvPr id="125075" name="Rectangle 147"/>
          <p:cNvSpPr>
            <a:spLocks noChangeArrowheads="1"/>
          </p:cNvSpPr>
          <p:nvPr/>
        </p:nvSpPr>
        <p:spPr bwMode="auto">
          <a:xfrm>
            <a:off x="3119438" y="4381500"/>
            <a:ext cx="2952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420</a:t>
            </a:r>
            <a:endParaRPr lang="en-US" sz="1400"/>
          </a:p>
        </p:txBody>
      </p:sp>
      <p:sp>
        <p:nvSpPr>
          <p:cNvPr id="125076" name="Rectangle 148"/>
          <p:cNvSpPr>
            <a:spLocks noChangeArrowheads="1"/>
          </p:cNvSpPr>
          <p:nvPr/>
        </p:nvSpPr>
        <p:spPr bwMode="auto">
          <a:xfrm>
            <a:off x="2622550" y="4381500"/>
            <a:ext cx="2952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400</a:t>
            </a:r>
            <a:endParaRPr lang="en-US" sz="1400"/>
          </a:p>
        </p:txBody>
      </p:sp>
      <p:sp>
        <p:nvSpPr>
          <p:cNvPr id="125077" name="Rectangle 149"/>
          <p:cNvSpPr>
            <a:spLocks noChangeArrowheads="1"/>
          </p:cNvSpPr>
          <p:nvPr/>
        </p:nvSpPr>
        <p:spPr bwMode="auto">
          <a:xfrm>
            <a:off x="2132013" y="4381500"/>
            <a:ext cx="2952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380</a:t>
            </a:r>
            <a:endParaRPr lang="en-US" sz="1400"/>
          </a:p>
        </p:txBody>
      </p:sp>
      <p:sp>
        <p:nvSpPr>
          <p:cNvPr id="125078" name="Rectangle 150"/>
          <p:cNvSpPr>
            <a:spLocks noChangeArrowheads="1"/>
          </p:cNvSpPr>
          <p:nvPr/>
        </p:nvSpPr>
        <p:spPr bwMode="auto">
          <a:xfrm>
            <a:off x="1636713" y="4381500"/>
            <a:ext cx="2952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360</a:t>
            </a:r>
            <a:endParaRPr lang="en-US" sz="1400"/>
          </a:p>
        </p:txBody>
      </p:sp>
      <p:sp>
        <p:nvSpPr>
          <p:cNvPr id="125079" name="Rectangle 151"/>
          <p:cNvSpPr>
            <a:spLocks noChangeArrowheads="1"/>
          </p:cNvSpPr>
          <p:nvPr/>
        </p:nvSpPr>
        <p:spPr bwMode="auto">
          <a:xfrm>
            <a:off x="1139825" y="4381500"/>
            <a:ext cx="2952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340</a:t>
            </a:r>
            <a:endParaRPr lang="en-US" sz="1400"/>
          </a:p>
        </p:txBody>
      </p:sp>
      <p:sp>
        <p:nvSpPr>
          <p:cNvPr id="125080" name="Rectangle 152"/>
          <p:cNvSpPr>
            <a:spLocks noChangeArrowheads="1"/>
          </p:cNvSpPr>
          <p:nvPr/>
        </p:nvSpPr>
        <p:spPr bwMode="auto">
          <a:xfrm>
            <a:off x="649288" y="4381500"/>
            <a:ext cx="2952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320</a:t>
            </a:r>
            <a:endParaRPr lang="en-US" sz="1400"/>
          </a:p>
        </p:txBody>
      </p:sp>
      <p:sp>
        <p:nvSpPr>
          <p:cNvPr id="125081" name="Rectangle 153"/>
          <p:cNvSpPr>
            <a:spLocks noChangeArrowheads="1"/>
          </p:cNvSpPr>
          <p:nvPr/>
        </p:nvSpPr>
        <p:spPr bwMode="auto">
          <a:xfrm>
            <a:off x="152400" y="4381500"/>
            <a:ext cx="2952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300</a:t>
            </a:r>
            <a:endParaRPr lang="en-US" sz="1400"/>
          </a:p>
        </p:txBody>
      </p:sp>
      <p:sp>
        <p:nvSpPr>
          <p:cNvPr id="125082" name="Freeform 154"/>
          <p:cNvSpPr>
            <a:spLocks/>
          </p:cNvSpPr>
          <p:nvPr/>
        </p:nvSpPr>
        <p:spPr bwMode="auto">
          <a:xfrm>
            <a:off x="295275" y="2590800"/>
            <a:ext cx="3214688" cy="1731963"/>
          </a:xfrm>
          <a:custGeom>
            <a:avLst/>
            <a:gdLst/>
            <a:ahLst/>
            <a:cxnLst>
              <a:cxn ang="0">
                <a:pos x="14" y="324"/>
              </a:cxn>
              <a:cxn ang="0">
                <a:pos x="26" y="324"/>
              </a:cxn>
              <a:cxn ang="0">
                <a:pos x="40" y="324"/>
              </a:cxn>
              <a:cxn ang="0">
                <a:pos x="53" y="324"/>
              </a:cxn>
              <a:cxn ang="0">
                <a:pos x="66" y="324"/>
              </a:cxn>
              <a:cxn ang="0">
                <a:pos x="81" y="324"/>
              </a:cxn>
              <a:cxn ang="0">
                <a:pos x="95" y="324"/>
              </a:cxn>
              <a:cxn ang="0">
                <a:pos x="107" y="324"/>
              </a:cxn>
              <a:cxn ang="0">
                <a:pos x="119" y="323"/>
              </a:cxn>
              <a:cxn ang="0">
                <a:pos x="130" y="324"/>
              </a:cxn>
              <a:cxn ang="0">
                <a:pos x="144" y="324"/>
              </a:cxn>
              <a:cxn ang="0">
                <a:pos x="157" y="323"/>
              </a:cxn>
              <a:cxn ang="0">
                <a:pos x="169" y="324"/>
              </a:cxn>
              <a:cxn ang="0">
                <a:pos x="180" y="317"/>
              </a:cxn>
              <a:cxn ang="0">
                <a:pos x="192" y="324"/>
              </a:cxn>
              <a:cxn ang="0">
                <a:pos x="207" y="324"/>
              </a:cxn>
              <a:cxn ang="0">
                <a:pos x="219" y="324"/>
              </a:cxn>
              <a:cxn ang="0">
                <a:pos x="230" y="323"/>
              </a:cxn>
              <a:cxn ang="0">
                <a:pos x="242" y="324"/>
              </a:cxn>
              <a:cxn ang="0">
                <a:pos x="256" y="324"/>
              </a:cxn>
              <a:cxn ang="0">
                <a:pos x="269" y="324"/>
              </a:cxn>
              <a:cxn ang="0">
                <a:pos x="279" y="324"/>
              </a:cxn>
              <a:cxn ang="0">
                <a:pos x="289" y="324"/>
              </a:cxn>
              <a:cxn ang="0">
                <a:pos x="302" y="324"/>
              </a:cxn>
              <a:cxn ang="0">
                <a:pos x="316" y="324"/>
              </a:cxn>
              <a:cxn ang="0">
                <a:pos x="326" y="323"/>
              </a:cxn>
              <a:cxn ang="0">
                <a:pos x="337" y="321"/>
              </a:cxn>
              <a:cxn ang="0">
                <a:pos x="348" y="318"/>
              </a:cxn>
              <a:cxn ang="0">
                <a:pos x="359" y="312"/>
              </a:cxn>
              <a:cxn ang="0">
                <a:pos x="370" y="324"/>
              </a:cxn>
              <a:cxn ang="0">
                <a:pos x="382" y="324"/>
              </a:cxn>
              <a:cxn ang="0">
                <a:pos x="396" y="324"/>
              </a:cxn>
              <a:cxn ang="0">
                <a:pos x="407" y="324"/>
              </a:cxn>
              <a:cxn ang="0">
                <a:pos x="416" y="324"/>
              </a:cxn>
              <a:cxn ang="0">
                <a:pos x="426" y="323"/>
              </a:cxn>
              <a:cxn ang="0">
                <a:pos x="437" y="319"/>
              </a:cxn>
              <a:cxn ang="0">
                <a:pos x="448" y="324"/>
              </a:cxn>
              <a:cxn ang="0">
                <a:pos x="459" y="324"/>
              </a:cxn>
              <a:cxn ang="0">
                <a:pos x="470" y="324"/>
              </a:cxn>
              <a:cxn ang="0">
                <a:pos x="479" y="324"/>
              </a:cxn>
              <a:cxn ang="0">
                <a:pos x="490" y="324"/>
              </a:cxn>
              <a:cxn ang="0">
                <a:pos x="499" y="324"/>
              </a:cxn>
              <a:cxn ang="0">
                <a:pos x="510" y="324"/>
              </a:cxn>
              <a:cxn ang="0">
                <a:pos x="521" y="324"/>
              </a:cxn>
              <a:cxn ang="0">
                <a:pos x="532" y="324"/>
              </a:cxn>
              <a:cxn ang="0">
                <a:pos x="543" y="324"/>
              </a:cxn>
              <a:cxn ang="0">
                <a:pos x="558" y="324"/>
              </a:cxn>
              <a:cxn ang="0">
                <a:pos x="570" y="324"/>
              </a:cxn>
              <a:cxn ang="0">
                <a:pos x="582" y="321"/>
              </a:cxn>
              <a:cxn ang="0">
                <a:pos x="592" y="324"/>
              </a:cxn>
              <a:cxn ang="0">
                <a:pos x="601" y="324"/>
              </a:cxn>
              <a:cxn ang="0">
                <a:pos x="610" y="324"/>
              </a:cxn>
              <a:cxn ang="0">
                <a:pos x="621" y="323"/>
              </a:cxn>
              <a:cxn ang="0">
                <a:pos x="633" y="324"/>
              </a:cxn>
              <a:cxn ang="0">
                <a:pos x="644" y="324"/>
              </a:cxn>
              <a:cxn ang="0">
                <a:pos x="655" y="324"/>
              </a:cxn>
              <a:cxn ang="0">
                <a:pos x="666" y="324"/>
              </a:cxn>
              <a:cxn ang="0">
                <a:pos x="677" y="324"/>
              </a:cxn>
              <a:cxn ang="0">
                <a:pos x="688" y="324"/>
              </a:cxn>
              <a:cxn ang="0">
                <a:pos x="699" y="320"/>
              </a:cxn>
              <a:cxn ang="0">
                <a:pos x="710" y="322"/>
              </a:cxn>
              <a:cxn ang="0">
                <a:pos x="722" y="324"/>
              </a:cxn>
            </a:cxnLst>
            <a:rect l="0" t="0" r="r" b="b"/>
            <a:pathLst>
              <a:path w="726" h="324">
                <a:moveTo>
                  <a:pt x="0" y="324"/>
                </a:moveTo>
                <a:lnTo>
                  <a:pt x="1" y="324"/>
                </a:lnTo>
                <a:lnTo>
                  <a:pt x="2" y="324"/>
                </a:lnTo>
                <a:lnTo>
                  <a:pt x="3" y="324"/>
                </a:lnTo>
                <a:lnTo>
                  <a:pt x="4" y="324"/>
                </a:lnTo>
                <a:lnTo>
                  <a:pt x="5" y="324"/>
                </a:lnTo>
                <a:lnTo>
                  <a:pt x="6" y="324"/>
                </a:lnTo>
                <a:lnTo>
                  <a:pt x="7" y="324"/>
                </a:lnTo>
                <a:lnTo>
                  <a:pt x="7" y="317"/>
                </a:lnTo>
                <a:lnTo>
                  <a:pt x="7" y="324"/>
                </a:lnTo>
                <a:lnTo>
                  <a:pt x="7" y="321"/>
                </a:lnTo>
                <a:lnTo>
                  <a:pt x="7" y="324"/>
                </a:lnTo>
                <a:lnTo>
                  <a:pt x="8" y="324"/>
                </a:lnTo>
                <a:lnTo>
                  <a:pt x="9" y="324"/>
                </a:lnTo>
                <a:lnTo>
                  <a:pt x="10" y="324"/>
                </a:lnTo>
                <a:lnTo>
                  <a:pt x="11" y="324"/>
                </a:lnTo>
                <a:lnTo>
                  <a:pt x="12" y="324"/>
                </a:lnTo>
                <a:lnTo>
                  <a:pt x="13" y="324"/>
                </a:lnTo>
                <a:lnTo>
                  <a:pt x="14" y="324"/>
                </a:lnTo>
                <a:lnTo>
                  <a:pt x="15" y="324"/>
                </a:lnTo>
                <a:lnTo>
                  <a:pt x="16" y="324"/>
                </a:lnTo>
                <a:lnTo>
                  <a:pt x="17" y="324"/>
                </a:lnTo>
                <a:lnTo>
                  <a:pt x="17" y="323"/>
                </a:lnTo>
                <a:lnTo>
                  <a:pt x="18" y="324"/>
                </a:lnTo>
                <a:lnTo>
                  <a:pt x="18" y="322"/>
                </a:lnTo>
                <a:lnTo>
                  <a:pt x="18" y="324"/>
                </a:lnTo>
                <a:lnTo>
                  <a:pt x="18" y="322"/>
                </a:lnTo>
                <a:lnTo>
                  <a:pt x="19" y="324"/>
                </a:lnTo>
                <a:lnTo>
                  <a:pt x="20" y="324"/>
                </a:lnTo>
                <a:lnTo>
                  <a:pt x="21" y="324"/>
                </a:lnTo>
                <a:lnTo>
                  <a:pt x="22" y="324"/>
                </a:lnTo>
                <a:lnTo>
                  <a:pt x="22" y="323"/>
                </a:lnTo>
                <a:lnTo>
                  <a:pt x="23" y="324"/>
                </a:lnTo>
                <a:lnTo>
                  <a:pt x="23" y="323"/>
                </a:lnTo>
                <a:lnTo>
                  <a:pt x="23" y="324"/>
                </a:lnTo>
                <a:lnTo>
                  <a:pt x="24" y="324"/>
                </a:lnTo>
                <a:lnTo>
                  <a:pt x="25" y="324"/>
                </a:lnTo>
                <a:lnTo>
                  <a:pt x="26" y="324"/>
                </a:lnTo>
                <a:lnTo>
                  <a:pt x="27" y="324"/>
                </a:lnTo>
                <a:lnTo>
                  <a:pt x="28" y="324"/>
                </a:lnTo>
                <a:lnTo>
                  <a:pt x="29" y="324"/>
                </a:lnTo>
                <a:lnTo>
                  <a:pt x="29" y="319"/>
                </a:lnTo>
                <a:lnTo>
                  <a:pt x="29" y="324"/>
                </a:lnTo>
                <a:lnTo>
                  <a:pt x="30" y="324"/>
                </a:lnTo>
                <a:lnTo>
                  <a:pt x="31" y="324"/>
                </a:lnTo>
                <a:lnTo>
                  <a:pt x="32" y="324"/>
                </a:lnTo>
                <a:lnTo>
                  <a:pt x="33" y="324"/>
                </a:lnTo>
                <a:lnTo>
                  <a:pt x="34" y="324"/>
                </a:lnTo>
                <a:lnTo>
                  <a:pt x="34" y="323"/>
                </a:lnTo>
                <a:lnTo>
                  <a:pt x="35" y="324"/>
                </a:lnTo>
                <a:lnTo>
                  <a:pt x="35" y="323"/>
                </a:lnTo>
                <a:lnTo>
                  <a:pt x="35" y="324"/>
                </a:lnTo>
                <a:lnTo>
                  <a:pt x="36" y="324"/>
                </a:lnTo>
                <a:lnTo>
                  <a:pt x="37" y="324"/>
                </a:lnTo>
                <a:lnTo>
                  <a:pt x="38" y="324"/>
                </a:lnTo>
                <a:lnTo>
                  <a:pt x="39" y="324"/>
                </a:lnTo>
                <a:lnTo>
                  <a:pt x="40" y="324"/>
                </a:lnTo>
                <a:lnTo>
                  <a:pt x="40" y="322"/>
                </a:lnTo>
                <a:lnTo>
                  <a:pt x="40" y="324"/>
                </a:lnTo>
                <a:lnTo>
                  <a:pt x="40" y="319"/>
                </a:lnTo>
                <a:lnTo>
                  <a:pt x="41" y="324"/>
                </a:lnTo>
                <a:lnTo>
                  <a:pt x="42" y="324"/>
                </a:lnTo>
                <a:lnTo>
                  <a:pt x="43" y="324"/>
                </a:lnTo>
                <a:lnTo>
                  <a:pt x="44" y="324"/>
                </a:lnTo>
                <a:lnTo>
                  <a:pt x="45" y="324"/>
                </a:lnTo>
                <a:lnTo>
                  <a:pt x="46" y="324"/>
                </a:lnTo>
                <a:lnTo>
                  <a:pt x="47" y="324"/>
                </a:lnTo>
                <a:lnTo>
                  <a:pt x="48" y="324"/>
                </a:lnTo>
                <a:lnTo>
                  <a:pt x="49" y="324"/>
                </a:lnTo>
                <a:lnTo>
                  <a:pt x="50" y="324"/>
                </a:lnTo>
                <a:lnTo>
                  <a:pt x="51" y="324"/>
                </a:lnTo>
                <a:lnTo>
                  <a:pt x="51" y="323"/>
                </a:lnTo>
                <a:lnTo>
                  <a:pt x="52" y="324"/>
                </a:lnTo>
                <a:lnTo>
                  <a:pt x="52" y="323"/>
                </a:lnTo>
                <a:lnTo>
                  <a:pt x="52" y="324"/>
                </a:lnTo>
                <a:lnTo>
                  <a:pt x="53" y="324"/>
                </a:lnTo>
                <a:lnTo>
                  <a:pt x="54" y="324"/>
                </a:lnTo>
                <a:lnTo>
                  <a:pt x="55" y="324"/>
                </a:lnTo>
                <a:lnTo>
                  <a:pt x="56" y="324"/>
                </a:lnTo>
                <a:lnTo>
                  <a:pt x="57" y="324"/>
                </a:lnTo>
                <a:lnTo>
                  <a:pt x="58" y="324"/>
                </a:lnTo>
                <a:lnTo>
                  <a:pt x="59" y="324"/>
                </a:lnTo>
                <a:lnTo>
                  <a:pt x="60" y="324"/>
                </a:lnTo>
                <a:lnTo>
                  <a:pt x="61" y="324"/>
                </a:lnTo>
                <a:lnTo>
                  <a:pt x="62" y="324"/>
                </a:lnTo>
                <a:lnTo>
                  <a:pt x="62" y="316"/>
                </a:lnTo>
                <a:lnTo>
                  <a:pt x="62" y="324"/>
                </a:lnTo>
                <a:lnTo>
                  <a:pt x="62" y="322"/>
                </a:lnTo>
                <a:lnTo>
                  <a:pt x="62" y="324"/>
                </a:lnTo>
                <a:lnTo>
                  <a:pt x="62" y="322"/>
                </a:lnTo>
                <a:lnTo>
                  <a:pt x="63" y="324"/>
                </a:lnTo>
                <a:lnTo>
                  <a:pt x="63" y="323"/>
                </a:lnTo>
                <a:lnTo>
                  <a:pt x="64" y="324"/>
                </a:lnTo>
                <a:lnTo>
                  <a:pt x="65" y="324"/>
                </a:lnTo>
                <a:lnTo>
                  <a:pt x="66" y="324"/>
                </a:lnTo>
                <a:lnTo>
                  <a:pt x="67" y="324"/>
                </a:lnTo>
                <a:lnTo>
                  <a:pt x="68" y="324"/>
                </a:lnTo>
                <a:lnTo>
                  <a:pt x="69" y="324"/>
                </a:lnTo>
                <a:lnTo>
                  <a:pt x="70" y="324"/>
                </a:lnTo>
                <a:lnTo>
                  <a:pt x="71" y="324"/>
                </a:lnTo>
                <a:lnTo>
                  <a:pt x="72" y="324"/>
                </a:lnTo>
                <a:lnTo>
                  <a:pt x="73" y="324"/>
                </a:lnTo>
                <a:lnTo>
                  <a:pt x="74" y="324"/>
                </a:lnTo>
                <a:lnTo>
                  <a:pt x="74" y="323"/>
                </a:lnTo>
                <a:lnTo>
                  <a:pt x="74" y="324"/>
                </a:lnTo>
                <a:lnTo>
                  <a:pt x="74" y="323"/>
                </a:lnTo>
                <a:lnTo>
                  <a:pt x="74" y="324"/>
                </a:lnTo>
                <a:lnTo>
                  <a:pt x="75" y="324"/>
                </a:lnTo>
                <a:lnTo>
                  <a:pt x="76" y="324"/>
                </a:lnTo>
                <a:lnTo>
                  <a:pt x="77" y="324"/>
                </a:lnTo>
                <a:lnTo>
                  <a:pt x="78" y="324"/>
                </a:lnTo>
                <a:lnTo>
                  <a:pt x="79" y="324"/>
                </a:lnTo>
                <a:lnTo>
                  <a:pt x="80" y="324"/>
                </a:lnTo>
                <a:lnTo>
                  <a:pt x="81" y="324"/>
                </a:lnTo>
                <a:lnTo>
                  <a:pt x="82" y="324"/>
                </a:lnTo>
                <a:lnTo>
                  <a:pt x="83" y="324"/>
                </a:lnTo>
                <a:lnTo>
                  <a:pt x="84" y="324"/>
                </a:lnTo>
                <a:lnTo>
                  <a:pt x="85" y="324"/>
                </a:lnTo>
                <a:lnTo>
                  <a:pt x="85" y="314"/>
                </a:lnTo>
                <a:lnTo>
                  <a:pt x="85" y="324"/>
                </a:lnTo>
                <a:lnTo>
                  <a:pt x="86" y="324"/>
                </a:lnTo>
                <a:lnTo>
                  <a:pt x="87" y="324"/>
                </a:lnTo>
                <a:lnTo>
                  <a:pt x="88" y="324"/>
                </a:lnTo>
                <a:lnTo>
                  <a:pt x="89" y="324"/>
                </a:lnTo>
                <a:lnTo>
                  <a:pt x="90" y="324"/>
                </a:lnTo>
                <a:lnTo>
                  <a:pt x="91" y="324"/>
                </a:lnTo>
                <a:lnTo>
                  <a:pt x="91" y="323"/>
                </a:lnTo>
                <a:lnTo>
                  <a:pt x="91" y="324"/>
                </a:lnTo>
                <a:lnTo>
                  <a:pt x="91" y="323"/>
                </a:lnTo>
                <a:lnTo>
                  <a:pt x="92" y="324"/>
                </a:lnTo>
                <a:lnTo>
                  <a:pt x="93" y="324"/>
                </a:lnTo>
                <a:lnTo>
                  <a:pt x="94" y="324"/>
                </a:lnTo>
                <a:lnTo>
                  <a:pt x="95" y="324"/>
                </a:lnTo>
                <a:lnTo>
                  <a:pt x="96" y="324"/>
                </a:lnTo>
                <a:lnTo>
                  <a:pt x="96" y="321"/>
                </a:lnTo>
                <a:lnTo>
                  <a:pt x="96" y="324"/>
                </a:lnTo>
                <a:lnTo>
                  <a:pt x="96" y="294"/>
                </a:lnTo>
                <a:lnTo>
                  <a:pt x="97" y="324"/>
                </a:lnTo>
                <a:lnTo>
                  <a:pt x="98" y="324"/>
                </a:lnTo>
                <a:lnTo>
                  <a:pt x="99" y="324"/>
                </a:lnTo>
                <a:lnTo>
                  <a:pt x="100" y="324"/>
                </a:lnTo>
                <a:lnTo>
                  <a:pt x="101" y="324"/>
                </a:lnTo>
                <a:lnTo>
                  <a:pt x="102" y="324"/>
                </a:lnTo>
                <a:lnTo>
                  <a:pt x="102" y="322"/>
                </a:lnTo>
                <a:lnTo>
                  <a:pt x="102" y="324"/>
                </a:lnTo>
                <a:lnTo>
                  <a:pt x="102" y="323"/>
                </a:lnTo>
                <a:lnTo>
                  <a:pt x="102" y="324"/>
                </a:lnTo>
                <a:lnTo>
                  <a:pt x="103" y="324"/>
                </a:lnTo>
                <a:lnTo>
                  <a:pt x="104" y="324"/>
                </a:lnTo>
                <a:lnTo>
                  <a:pt x="105" y="324"/>
                </a:lnTo>
                <a:lnTo>
                  <a:pt x="106" y="324"/>
                </a:lnTo>
                <a:lnTo>
                  <a:pt x="107" y="324"/>
                </a:lnTo>
                <a:lnTo>
                  <a:pt x="107" y="296"/>
                </a:lnTo>
                <a:lnTo>
                  <a:pt x="107" y="324"/>
                </a:lnTo>
                <a:lnTo>
                  <a:pt x="107" y="311"/>
                </a:lnTo>
                <a:lnTo>
                  <a:pt x="108" y="324"/>
                </a:lnTo>
                <a:lnTo>
                  <a:pt x="109" y="324"/>
                </a:lnTo>
                <a:lnTo>
                  <a:pt x="110" y="324"/>
                </a:lnTo>
                <a:lnTo>
                  <a:pt x="111" y="324"/>
                </a:lnTo>
                <a:lnTo>
                  <a:pt x="112" y="324"/>
                </a:lnTo>
                <a:lnTo>
                  <a:pt x="113" y="324"/>
                </a:lnTo>
                <a:lnTo>
                  <a:pt x="113" y="323"/>
                </a:lnTo>
                <a:lnTo>
                  <a:pt x="113" y="324"/>
                </a:lnTo>
                <a:lnTo>
                  <a:pt x="114" y="324"/>
                </a:lnTo>
                <a:lnTo>
                  <a:pt x="115" y="324"/>
                </a:lnTo>
                <a:lnTo>
                  <a:pt x="116" y="324"/>
                </a:lnTo>
                <a:lnTo>
                  <a:pt x="117" y="324"/>
                </a:lnTo>
                <a:lnTo>
                  <a:pt x="118" y="324"/>
                </a:lnTo>
                <a:lnTo>
                  <a:pt x="118" y="295"/>
                </a:lnTo>
                <a:lnTo>
                  <a:pt x="119" y="324"/>
                </a:lnTo>
                <a:lnTo>
                  <a:pt x="119" y="323"/>
                </a:lnTo>
                <a:lnTo>
                  <a:pt x="119" y="324"/>
                </a:lnTo>
                <a:lnTo>
                  <a:pt x="120" y="324"/>
                </a:lnTo>
                <a:lnTo>
                  <a:pt x="121" y="324"/>
                </a:lnTo>
                <a:lnTo>
                  <a:pt x="122" y="324"/>
                </a:lnTo>
                <a:lnTo>
                  <a:pt x="123" y="324"/>
                </a:lnTo>
                <a:lnTo>
                  <a:pt x="123" y="320"/>
                </a:lnTo>
                <a:lnTo>
                  <a:pt x="124" y="324"/>
                </a:lnTo>
                <a:lnTo>
                  <a:pt x="124" y="322"/>
                </a:lnTo>
                <a:lnTo>
                  <a:pt x="124" y="324"/>
                </a:lnTo>
                <a:lnTo>
                  <a:pt x="124" y="323"/>
                </a:lnTo>
                <a:lnTo>
                  <a:pt x="125" y="324"/>
                </a:lnTo>
                <a:lnTo>
                  <a:pt x="126" y="324"/>
                </a:lnTo>
                <a:lnTo>
                  <a:pt x="127" y="324"/>
                </a:lnTo>
                <a:lnTo>
                  <a:pt x="128" y="324"/>
                </a:lnTo>
                <a:lnTo>
                  <a:pt x="129" y="324"/>
                </a:lnTo>
                <a:lnTo>
                  <a:pt x="129" y="322"/>
                </a:lnTo>
                <a:lnTo>
                  <a:pt x="130" y="324"/>
                </a:lnTo>
                <a:lnTo>
                  <a:pt x="130" y="316"/>
                </a:lnTo>
                <a:lnTo>
                  <a:pt x="130" y="324"/>
                </a:lnTo>
                <a:lnTo>
                  <a:pt x="131" y="324"/>
                </a:lnTo>
                <a:lnTo>
                  <a:pt x="132" y="324"/>
                </a:lnTo>
                <a:lnTo>
                  <a:pt x="133" y="324"/>
                </a:lnTo>
                <a:lnTo>
                  <a:pt x="134" y="324"/>
                </a:lnTo>
                <a:lnTo>
                  <a:pt x="135" y="324"/>
                </a:lnTo>
                <a:lnTo>
                  <a:pt x="135" y="323"/>
                </a:lnTo>
                <a:lnTo>
                  <a:pt x="135" y="324"/>
                </a:lnTo>
                <a:lnTo>
                  <a:pt x="136" y="324"/>
                </a:lnTo>
                <a:lnTo>
                  <a:pt x="137" y="324"/>
                </a:lnTo>
                <a:lnTo>
                  <a:pt x="138" y="324"/>
                </a:lnTo>
                <a:lnTo>
                  <a:pt x="139" y="324"/>
                </a:lnTo>
                <a:lnTo>
                  <a:pt x="140" y="324"/>
                </a:lnTo>
                <a:lnTo>
                  <a:pt x="140" y="323"/>
                </a:lnTo>
                <a:lnTo>
                  <a:pt x="141" y="324"/>
                </a:lnTo>
                <a:lnTo>
                  <a:pt x="141" y="322"/>
                </a:lnTo>
                <a:lnTo>
                  <a:pt x="141" y="324"/>
                </a:lnTo>
                <a:lnTo>
                  <a:pt x="142" y="324"/>
                </a:lnTo>
                <a:lnTo>
                  <a:pt x="143" y="324"/>
                </a:lnTo>
                <a:lnTo>
                  <a:pt x="144" y="324"/>
                </a:lnTo>
                <a:lnTo>
                  <a:pt x="145" y="324"/>
                </a:lnTo>
                <a:lnTo>
                  <a:pt x="146" y="324"/>
                </a:lnTo>
                <a:lnTo>
                  <a:pt x="147" y="324"/>
                </a:lnTo>
                <a:lnTo>
                  <a:pt x="148" y="324"/>
                </a:lnTo>
                <a:lnTo>
                  <a:pt x="149" y="324"/>
                </a:lnTo>
                <a:lnTo>
                  <a:pt x="150" y="324"/>
                </a:lnTo>
                <a:lnTo>
                  <a:pt x="151" y="324"/>
                </a:lnTo>
                <a:lnTo>
                  <a:pt x="151" y="322"/>
                </a:lnTo>
                <a:lnTo>
                  <a:pt x="152" y="324"/>
                </a:lnTo>
                <a:lnTo>
                  <a:pt x="152" y="323"/>
                </a:lnTo>
                <a:lnTo>
                  <a:pt x="152" y="324"/>
                </a:lnTo>
                <a:lnTo>
                  <a:pt x="152" y="316"/>
                </a:lnTo>
                <a:lnTo>
                  <a:pt x="152" y="324"/>
                </a:lnTo>
                <a:lnTo>
                  <a:pt x="153" y="324"/>
                </a:lnTo>
                <a:lnTo>
                  <a:pt x="154" y="324"/>
                </a:lnTo>
                <a:lnTo>
                  <a:pt x="155" y="324"/>
                </a:lnTo>
                <a:lnTo>
                  <a:pt x="156" y="324"/>
                </a:lnTo>
                <a:lnTo>
                  <a:pt x="157" y="324"/>
                </a:lnTo>
                <a:lnTo>
                  <a:pt x="157" y="323"/>
                </a:lnTo>
                <a:lnTo>
                  <a:pt x="158" y="324"/>
                </a:lnTo>
                <a:lnTo>
                  <a:pt x="158" y="323"/>
                </a:lnTo>
                <a:lnTo>
                  <a:pt x="158" y="324"/>
                </a:lnTo>
                <a:lnTo>
                  <a:pt x="159" y="324"/>
                </a:lnTo>
                <a:lnTo>
                  <a:pt x="160" y="324"/>
                </a:lnTo>
                <a:lnTo>
                  <a:pt x="161" y="324"/>
                </a:lnTo>
                <a:lnTo>
                  <a:pt x="162" y="324"/>
                </a:lnTo>
                <a:lnTo>
                  <a:pt x="163" y="324"/>
                </a:lnTo>
                <a:lnTo>
                  <a:pt x="163" y="307"/>
                </a:lnTo>
                <a:lnTo>
                  <a:pt x="163" y="324"/>
                </a:lnTo>
                <a:lnTo>
                  <a:pt x="163" y="294"/>
                </a:lnTo>
                <a:lnTo>
                  <a:pt x="164" y="324"/>
                </a:lnTo>
                <a:lnTo>
                  <a:pt x="165" y="324"/>
                </a:lnTo>
                <a:lnTo>
                  <a:pt x="166" y="324"/>
                </a:lnTo>
                <a:lnTo>
                  <a:pt x="167" y="324"/>
                </a:lnTo>
                <a:lnTo>
                  <a:pt x="168" y="324"/>
                </a:lnTo>
                <a:lnTo>
                  <a:pt x="169" y="324"/>
                </a:lnTo>
                <a:lnTo>
                  <a:pt x="169" y="322"/>
                </a:lnTo>
                <a:lnTo>
                  <a:pt x="169" y="324"/>
                </a:lnTo>
                <a:lnTo>
                  <a:pt x="170" y="324"/>
                </a:lnTo>
                <a:lnTo>
                  <a:pt x="171" y="324"/>
                </a:lnTo>
                <a:lnTo>
                  <a:pt x="172" y="324"/>
                </a:lnTo>
                <a:lnTo>
                  <a:pt x="173" y="324"/>
                </a:lnTo>
                <a:lnTo>
                  <a:pt x="174" y="324"/>
                </a:lnTo>
                <a:lnTo>
                  <a:pt x="174" y="323"/>
                </a:lnTo>
                <a:lnTo>
                  <a:pt x="174" y="324"/>
                </a:lnTo>
                <a:lnTo>
                  <a:pt x="174" y="186"/>
                </a:lnTo>
                <a:lnTo>
                  <a:pt x="175" y="324"/>
                </a:lnTo>
                <a:lnTo>
                  <a:pt x="175" y="259"/>
                </a:lnTo>
                <a:lnTo>
                  <a:pt x="175" y="324"/>
                </a:lnTo>
                <a:lnTo>
                  <a:pt x="176" y="324"/>
                </a:lnTo>
                <a:lnTo>
                  <a:pt x="177" y="324"/>
                </a:lnTo>
                <a:lnTo>
                  <a:pt x="178" y="324"/>
                </a:lnTo>
                <a:lnTo>
                  <a:pt x="179" y="324"/>
                </a:lnTo>
                <a:lnTo>
                  <a:pt x="180" y="324"/>
                </a:lnTo>
                <a:lnTo>
                  <a:pt x="180" y="323"/>
                </a:lnTo>
                <a:lnTo>
                  <a:pt x="180" y="324"/>
                </a:lnTo>
                <a:lnTo>
                  <a:pt x="180" y="317"/>
                </a:lnTo>
                <a:lnTo>
                  <a:pt x="180" y="324"/>
                </a:lnTo>
                <a:lnTo>
                  <a:pt x="181" y="324"/>
                </a:lnTo>
                <a:lnTo>
                  <a:pt x="182" y="324"/>
                </a:lnTo>
                <a:lnTo>
                  <a:pt x="183" y="324"/>
                </a:lnTo>
                <a:lnTo>
                  <a:pt x="184" y="324"/>
                </a:lnTo>
                <a:lnTo>
                  <a:pt x="185" y="324"/>
                </a:lnTo>
                <a:lnTo>
                  <a:pt x="185" y="320"/>
                </a:lnTo>
                <a:lnTo>
                  <a:pt x="185" y="324"/>
                </a:lnTo>
                <a:lnTo>
                  <a:pt x="185" y="230"/>
                </a:lnTo>
                <a:lnTo>
                  <a:pt x="186" y="324"/>
                </a:lnTo>
                <a:lnTo>
                  <a:pt x="187" y="324"/>
                </a:lnTo>
                <a:lnTo>
                  <a:pt x="188" y="324"/>
                </a:lnTo>
                <a:lnTo>
                  <a:pt x="189" y="324"/>
                </a:lnTo>
                <a:lnTo>
                  <a:pt x="190" y="324"/>
                </a:lnTo>
                <a:lnTo>
                  <a:pt x="191" y="324"/>
                </a:lnTo>
                <a:lnTo>
                  <a:pt x="191" y="319"/>
                </a:lnTo>
                <a:lnTo>
                  <a:pt x="191" y="324"/>
                </a:lnTo>
                <a:lnTo>
                  <a:pt x="191" y="322"/>
                </a:lnTo>
                <a:lnTo>
                  <a:pt x="192" y="324"/>
                </a:lnTo>
                <a:lnTo>
                  <a:pt x="193" y="324"/>
                </a:lnTo>
                <a:lnTo>
                  <a:pt x="194" y="324"/>
                </a:lnTo>
                <a:lnTo>
                  <a:pt x="195" y="324"/>
                </a:lnTo>
                <a:lnTo>
                  <a:pt x="196" y="324"/>
                </a:lnTo>
                <a:lnTo>
                  <a:pt x="196" y="231"/>
                </a:lnTo>
                <a:lnTo>
                  <a:pt x="197" y="324"/>
                </a:lnTo>
                <a:lnTo>
                  <a:pt x="197" y="277"/>
                </a:lnTo>
                <a:lnTo>
                  <a:pt x="197" y="324"/>
                </a:lnTo>
                <a:lnTo>
                  <a:pt x="198" y="324"/>
                </a:lnTo>
                <a:lnTo>
                  <a:pt x="199" y="324"/>
                </a:lnTo>
                <a:lnTo>
                  <a:pt x="200" y="324"/>
                </a:lnTo>
                <a:lnTo>
                  <a:pt x="201" y="324"/>
                </a:lnTo>
                <a:lnTo>
                  <a:pt x="202" y="324"/>
                </a:lnTo>
                <a:lnTo>
                  <a:pt x="202" y="320"/>
                </a:lnTo>
                <a:lnTo>
                  <a:pt x="203" y="324"/>
                </a:lnTo>
                <a:lnTo>
                  <a:pt x="204" y="324"/>
                </a:lnTo>
                <a:lnTo>
                  <a:pt x="205" y="324"/>
                </a:lnTo>
                <a:lnTo>
                  <a:pt x="206" y="324"/>
                </a:lnTo>
                <a:lnTo>
                  <a:pt x="207" y="324"/>
                </a:lnTo>
                <a:lnTo>
                  <a:pt x="208" y="324"/>
                </a:lnTo>
                <a:lnTo>
                  <a:pt x="208" y="305"/>
                </a:lnTo>
                <a:lnTo>
                  <a:pt x="208" y="324"/>
                </a:lnTo>
                <a:lnTo>
                  <a:pt x="208" y="322"/>
                </a:lnTo>
                <a:lnTo>
                  <a:pt x="208" y="324"/>
                </a:lnTo>
                <a:lnTo>
                  <a:pt x="209" y="324"/>
                </a:lnTo>
                <a:lnTo>
                  <a:pt x="210" y="324"/>
                </a:lnTo>
                <a:lnTo>
                  <a:pt x="211" y="324"/>
                </a:lnTo>
                <a:lnTo>
                  <a:pt x="212" y="324"/>
                </a:lnTo>
                <a:lnTo>
                  <a:pt x="213" y="324"/>
                </a:lnTo>
                <a:lnTo>
                  <a:pt x="213" y="322"/>
                </a:lnTo>
                <a:lnTo>
                  <a:pt x="213" y="324"/>
                </a:lnTo>
                <a:lnTo>
                  <a:pt x="213" y="322"/>
                </a:lnTo>
                <a:lnTo>
                  <a:pt x="214" y="324"/>
                </a:lnTo>
                <a:lnTo>
                  <a:pt x="215" y="324"/>
                </a:lnTo>
                <a:lnTo>
                  <a:pt x="216" y="324"/>
                </a:lnTo>
                <a:lnTo>
                  <a:pt x="217" y="324"/>
                </a:lnTo>
                <a:lnTo>
                  <a:pt x="218" y="324"/>
                </a:lnTo>
                <a:lnTo>
                  <a:pt x="219" y="324"/>
                </a:lnTo>
                <a:lnTo>
                  <a:pt x="219" y="323"/>
                </a:lnTo>
                <a:lnTo>
                  <a:pt x="219" y="324"/>
                </a:lnTo>
                <a:lnTo>
                  <a:pt x="219" y="314"/>
                </a:lnTo>
                <a:lnTo>
                  <a:pt x="219" y="324"/>
                </a:lnTo>
                <a:lnTo>
                  <a:pt x="220" y="324"/>
                </a:lnTo>
                <a:lnTo>
                  <a:pt x="221" y="324"/>
                </a:lnTo>
                <a:lnTo>
                  <a:pt x="222" y="324"/>
                </a:lnTo>
                <a:lnTo>
                  <a:pt x="223" y="324"/>
                </a:lnTo>
                <a:lnTo>
                  <a:pt x="224" y="324"/>
                </a:lnTo>
                <a:lnTo>
                  <a:pt x="224" y="323"/>
                </a:lnTo>
                <a:lnTo>
                  <a:pt x="225" y="324"/>
                </a:lnTo>
                <a:lnTo>
                  <a:pt x="225" y="323"/>
                </a:lnTo>
                <a:lnTo>
                  <a:pt x="225" y="324"/>
                </a:lnTo>
                <a:lnTo>
                  <a:pt x="226" y="324"/>
                </a:lnTo>
                <a:lnTo>
                  <a:pt x="227" y="324"/>
                </a:lnTo>
                <a:lnTo>
                  <a:pt x="228" y="324"/>
                </a:lnTo>
                <a:lnTo>
                  <a:pt x="229" y="324"/>
                </a:lnTo>
                <a:lnTo>
                  <a:pt x="230" y="324"/>
                </a:lnTo>
                <a:lnTo>
                  <a:pt x="230" y="323"/>
                </a:lnTo>
                <a:lnTo>
                  <a:pt x="230" y="324"/>
                </a:lnTo>
                <a:lnTo>
                  <a:pt x="230" y="321"/>
                </a:lnTo>
                <a:lnTo>
                  <a:pt x="231" y="324"/>
                </a:lnTo>
                <a:lnTo>
                  <a:pt x="232" y="324"/>
                </a:lnTo>
                <a:lnTo>
                  <a:pt x="233" y="324"/>
                </a:lnTo>
                <a:lnTo>
                  <a:pt x="234" y="324"/>
                </a:lnTo>
                <a:lnTo>
                  <a:pt x="235" y="324"/>
                </a:lnTo>
                <a:lnTo>
                  <a:pt x="236" y="324"/>
                </a:lnTo>
                <a:lnTo>
                  <a:pt x="237" y="324"/>
                </a:lnTo>
                <a:lnTo>
                  <a:pt x="238" y="324"/>
                </a:lnTo>
                <a:lnTo>
                  <a:pt x="239" y="324"/>
                </a:lnTo>
                <a:lnTo>
                  <a:pt x="240" y="324"/>
                </a:lnTo>
                <a:lnTo>
                  <a:pt x="241" y="324"/>
                </a:lnTo>
                <a:lnTo>
                  <a:pt x="241" y="322"/>
                </a:lnTo>
                <a:lnTo>
                  <a:pt x="241" y="324"/>
                </a:lnTo>
                <a:lnTo>
                  <a:pt x="241" y="303"/>
                </a:lnTo>
                <a:lnTo>
                  <a:pt x="242" y="324"/>
                </a:lnTo>
                <a:lnTo>
                  <a:pt x="242" y="323"/>
                </a:lnTo>
                <a:lnTo>
                  <a:pt x="242" y="324"/>
                </a:lnTo>
                <a:lnTo>
                  <a:pt x="243" y="324"/>
                </a:lnTo>
                <a:lnTo>
                  <a:pt x="244" y="324"/>
                </a:lnTo>
                <a:lnTo>
                  <a:pt x="245" y="324"/>
                </a:lnTo>
                <a:lnTo>
                  <a:pt x="246" y="324"/>
                </a:lnTo>
                <a:lnTo>
                  <a:pt x="247" y="324"/>
                </a:lnTo>
                <a:lnTo>
                  <a:pt x="247" y="322"/>
                </a:lnTo>
                <a:lnTo>
                  <a:pt x="247" y="324"/>
                </a:lnTo>
                <a:lnTo>
                  <a:pt x="248" y="324"/>
                </a:lnTo>
                <a:lnTo>
                  <a:pt x="249" y="324"/>
                </a:lnTo>
                <a:lnTo>
                  <a:pt x="250" y="324"/>
                </a:lnTo>
                <a:lnTo>
                  <a:pt x="251" y="324"/>
                </a:lnTo>
                <a:lnTo>
                  <a:pt x="252" y="324"/>
                </a:lnTo>
                <a:lnTo>
                  <a:pt x="252" y="265"/>
                </a:lnTo>
                <a:lnTo>
                  <a:pt x="253" y="324"/>
                </a:lnTo>
                <a:lnTo>
                  <a:pt x="253" y="130"/>
                </a:lnTo>
                <a:lnTo>
                  <a:pt x="253" y="324"/>
                </a:lnTo>
                <a:lnTo>
                  <a:pt x="254" y="324"/>
                </a:lnTo>
                <a:lnTo>
                  <a:pt x="255" y="324"/>
                </a:lnTo>
                <a:lnTo>
                  <a:pt x="256" y="324"/>
                </a:lnTo>
                <a:lnTo>
                  <a:pt x="257" y="324"/>
                </a:lnTo>
                <a:lnTo>
                  <a:pt x="258" y="324"/>
                </a:lnTo>
                <a:lnTo>
                  <a:pt x="258" y="294"/>
                </a:lnTo>
                <a:lnTo>
                  <a:pt x="258" y="324"/>
                </a:lnTo>
                <a:lnTo>
                  <a:pt x="259" y="324"/>
                </a:lnTo>
                <a:lnTo>
                  <a:pt x="260" y="324"/>
                </a:lnTo>
                <a:lnTo>
                  <a:pt x="261" y="324"/>
                </a:lnTo>
                <a:lnTo>
                  <a:pt x="262" y="324"/>
                </a:lnTo>
                <a:lnTo>
                  <a:pt x="263" y="324"/>
                </a:lnTo>
                <a:lnTo>
                  <a:pt x="264" y="324"/>
                </a:lnTo>
                <a:lnTo>
                  <a:pt x="264" y="111"/>
                </a:lnTo>
                <a:lnTo>
                  <a:pt x="264" y="324"/>
                </a:lnTo>
                <a:lnTo>
                  <a:pt x="264" y="314"/>
                </a:lnTo>
                <a:lnTo>
                  <a:pt x="264" y="324"/>
                </a:lnTo>
                <a:lnTo>
                  <a:pt x="265" y="324"/>
                </a:lnTo>
                <a:lnTo>
                  <a:pt x="266" y="324"/>
                </a:lnTo>
                <a:lnTo>
                  <a:pt x="267" y="324"/>
                </a:lnTo>
                <a:lnTo>
                  <a:pt x="268" y="324"/>
                </a:lnTo>
                <a:lnTo>
                  <a:pt x="269" y="324"/>
                </a:lnTo>
                <a:lnTo>
                  <a:pt x="269" y="323"/>
                </a:lnTo>
                <a:lnTo>
                  <a:pt x="269" y="324"/>
                </a:lnTo>
                <a:lnTo>
                  <a:pt x="269" y="314"/>
                </a:lnTo>
                <a:lnTo>
                  <a:pt x="270" y="324"/>
                </a:lnTo>
                <a:lnTo>
                  <a:pt x="270" y="323"/>
                </a:lnTo>
                <a:lnTo>
                  <a:pt x="270" y="324"/>
                </a:lnTo>
                <a:lnTo>
                  <a:pt x="271" y="324"/>
                </a:lnTo>
                <a:lnTo>
                  <a:pt x="272" y="324"/>
                </a:lnTo>
                <a:lnTo>
                  <a:pt x="273" y="324"/>
                </a:lnTo>
                <a:lnTo>
                  <a:pt x="274" y="324"/>
                </a:lnTo>
                <a:lnTo>
                  <a:pt x="274" y="321"/>
                </a:lnTo>
                <a:lnTo>
                  <a:pt x="275" y="324"/>
                </a:lnTo>
                <a:lnTo>
                  <a:pt x="275" y="223"/>
                </a:lnTo>
                <a:lnTo>
                  <a:pt x="275" y="324"/>
                </a:lnTo>
                <a:lnTo>
                  <a:pt x="275" y="323"/>
                </a:lnTo>
                <a:lnTo>
                  <a:pt x="276" y="324"/>
                </a:lnTo>
                <a:lnTo>
                  <a:pt x="277" y="324"/>
                </a:lnTo>
                <a:lnTo>
                  <a:pt x="278" y="324"/>
                </a:lnTo>
                <a:lnTo>
                  <a:pt x="279" y="324"/>
                </a:lnTo>
                <a:lnTo>
                  <a:pt x="280" y="324"/>
                </a:lnTo>
                <a:lnTo>
                  <a:pt x="280" y="321"/>
                </a:lnTo>
                <a:lnTo>
                  <a:pt x="281" y="324"/>
                </a:lnTo>
                <a:lnTo>
                  <a:pt x="281" y="321"/>
                </a:lnTo>
                <a:lnTo>
                  <a:pt x="281" y="324"/>
                </a:lnTo>
                <a:lnTo>
                  <a:pt x="282" y="324"/>
                </a:lnTo>
                <a:lnTo>
                  <a:pt x="283" y="324"/>
                </a:lnTo>
                <a:lnTo>
                  <a:pt x="284" y="324"/>
                </a:lnTo>
                <a:lnTo>
                  <a:pt x="284" y="323"/>
                </a:lnTo>
                <a:lnTo>
                  <a:pt x="284" y="324"/>
                </a:lnTo>
                <a:lnTo>
                  <a:pt x="285" y="324"/>
                </a:lnTo>
                <a:lnTo>
                  <a:pt x="286" y="324"/>
                </a:lnTo>
                <a:lnTo>
                  <a:pt x="286" y="279"/>
                </a:lnTo>
                <a:lnTo>
                  <a:pt x="286" y="324"/>
                </a:lnTo>
                <a:lnTo>
                  <a:pt x="286" y="273"/>
                </a:lnTo>
                <a:lnTo>
                  <a:pt x="286" y="324"/>
                </a:lnTo>
                <a:lnTo>
                  <a:pt x="287" y="324"/>
                </a:lnTo>
                <a:lnTo>
                  <a:pt x="288" y="324"/>
                </a:lnTo>
                <a:lnTo>
                  <a:pt x="289" y="324"/>
                </a:lnTo>
                <a:lnTo>
                  <a:pt x="290" y="324"/>
                </a:lnTo>
                <a:lnTo>
                  <a:pt x="291" y="324"/>
                </a:lnTo>
                <a:lnTo>
                  <a:pt x="291" y="322"/>
                </a:lnTo>
                <a:lnTo>
                  <a:pt x="292" y="324"/>
                </a:lnTo>
                <a:lnTo>
                  <a:pt x="293" y="324"/>
                </a:lnTo>
                <a:lnTo>
                  <a:pt x="294" y="324"/>
                </a:lnTo>
                <a:lnTo>
                  <a:pt x="295" y="324"/>
                </a:lnTo>
                <a:lnTo>
                  <a:pt x="296" y="324"/>
                </a:lnTo>
                <a:lnTo>
                  <a:pt x="297" y="324"/>
                </a:lnTo>
                <a:lnTo>
                  <a:pt x="297" y="306"/>
                </a:lnTo>
                <a:lnTo>
                  <a:pt x="297" y="324"/>
                </a:lnTo>
                <a:lnTo>
                  <a:pt x="297" y="321"/>
                </a:lnTo>
                <a:lnTo>
                  <a:pt x="298" y="324"/>
                </a:lnTo>
                <a:lnTo>
                  <a:pt x="298" y="323"/>
                </a:lnTo>
                <a:lnTo>
                  <a:pt x="298" y="324"/>
                </a:lnTo>
                <a:lnTo>
                  <a:pt x="299" y="324"/>
                </a:lnTo>
                <a:lnTo>
                  <a:pt x="300" y="324"/>
                </a:lnTo>
                <a:lnTo>
                  <a:pt x="301" y="324"/>
                </a:lnTo>
                <a:lnTo>
                  <a:pt x="302" y="324"/>
                </a:lnTo>
                <a:lnTo>
                  <a:pt x="303" y="324"/>
                </a:lnTo>
                <a:lnTo>
                  <a:pt x="303" y="323"/>
                </a:lnTo>
                <a:lnTo>
                  <a:pt x="303" y="324"/>
                </a:lnTo>
                <a:lnTo>
                  <a:pt x="304" y="324"/>
                </a:lnTo>
                <a:lnTo>
                  <a:pt x="305" y="324"/>
                </a:lnTo>
                <a:lnTo>
                  <a:pt x="306" y="324"/>
                </a:lnTo>
                <a:lnTo>
                  <a:pt x="307" y="324"/>
                </a:lnTo>
                <a:lnTo>
                  <a:pt x="308" y="324"/>
                </a:lnTo>
                <a:lnTo>
                  <a:pt x="308" y="323"/>
                </a:lnTo>
                <a:lnTo>
                  <a:pt x="309" y="324"/>
                </a:lnTo>
                <a:lnTo>
                  <a:pt x="309" y="322"/>
                </a:lnTo>
                <a:lnTo>
                  <a:pt x="309" y="324"/>
                </a:lnTo>
                <a:lnTo>
                  <a:pt x="310" y="324"/>
                </a:lnTo>
                <a:lnTo>
                  <a:pt x="311" y="324"/>
                </a:lnTo>
                <a:lnTo>
                  <a:pt x="312" y="324"/>
                </a:lnTo>
                <a:lnTo>
                  <a:pt x="313" y="324"/>
                </a:lnTo>
                <a:lnTo>
                  <a:pt x="314" y="324"/>
                </a:lnTo>
                <a:lnTo>
                  <a:pt x="315" y="324"/>
                </a:lnTo>
                <a:lnTo>
                  <a:pt x="316" y="324"/>
                </a:lnTo>
                <a:lnTo>
                  <a:pt x="317" y="324"/>
                </a:lnTo>
                <a:lnTo>
                  <a:pt x="318" y="324"/>
                </a:lnTo>
                <a:lnTo>
                  <a:pt x="319" y="324"/>
                </a:lnTo>
                <a:lnTo>
                  <a:pt x="319" y="323"/>
                </a:lnTo>
                <a:lnTo>
                  <a:pt x="319" y="324"/>
                </a:lnTo>
                <a:lnTo>
                  <a:pt x="319" y="316"/>
                </a:lnTo>
                <a:lnTo>
                  <a:pt x="320" y="324"/>
                </a:lnTo>
                <a:lnTo>
                  <a:pt x="320" y="275"/>
                </a:lnTo>
                <a:lnTo>
                  <a:pt x="320" y="324"/>
                </a:lnTo>
                <a:lnTo>
                  <a:pt x="321" y="324"/>
                </a:lnTo>
                <a:lnTo>
                  <a:pt x="322" y="324"/>
                </a:lnTo>
                <a:lnTo>
                  <a:pt x="323" y="324"/>
                </a:lnTo>
                <a:lnTo>
                  <a:pt x="324" y="324"/>
                </a:lnTo>
                <a:lnTo>
                  <a:pt x="325" y="324"/>
                </a:lnTo>
                <a:lnTo>
                  <a:pt x="325" y="323"/>
                </a:lnTo>
                <a:lnTo>
                  <a:pt x="325" y="324"/>
                </a:lnTo>
                <a:lnTo>
                  <a:pt x="325" y="319"/>
                </a:lnTo>
                <a:lnTo>
                  <a:pt x="326" y="324"/>
                </a:lnTo>
                <a:lnTo>
                  <a:pt x="326" y="323"/>
                </a:lnTo>
                <a:lnTo>
                  <a:pt x="326" y="324"/>
                </a:lnTo>
                <a:lnTo>
                  <a:pt x="327" y="324"/>
                </a:lnTo>
                <a:lnTo>
                  <a:pt x="328" y="324"/>
                </a:lnTo>
                <a:lnTo>
                  <a:pt x="329" y="324"/>
                </a:lnTo>
                <a:lnTo>
                  <a:pt x="330" y="324"/>
                </a:lnTo>
                <a:lnTo>
                  <a:pt x="330" y="321"/>
                </a:lnTo>
                <a:lnTo>
                  <a:pt x="331" y="324"/>
                </a:lnTo>
                <a:lnTo>
                  <a:pt x="331" y="235"/>
                </a:lnTo>
                <a:lnTo>
                  <a:pt x="331" y="324"/>
                </a:lnTo>
                <a:lnTo>
                  <a:pt x="331" y="229"/>
                </a:lnTo>
                <a:lnTo>
                  <a:pt x="331" y="324"/>
                </a:lnTo>
                <a:lnTo>
                  <a:pt x="332" y="324"/>
                </a:lnTo>
                <a:lnTo>
                  <a:pt x="333" y="324"/>
                </a:lnTo>
                <a:lnTo>
                  <a:pt x="334" y="324"/>
                </a:lnTo>
                <a:lnTo>
                  <a:pt x="335" y="324"/>
                </a:lnTo>
                <a:lnTo>
                  <a:pt x="336" y="324"/>
                </a:lnTo>
                <a:lnTo>
                  <a:pt x="336" y="321"/>
                </a:lnTo>
                <a:lnTo>
                  <a:pt x="337" y="324"/>
                </a:lnTo>
                <a:lnTo>
                  <a:pt x="337" y="321"/>
                </a:lnTo>
                <a:lnTo>
                  <a:pt x="337" y="324"/>
                </a:lnTo>
                <a:lnTo>
                  <a:pt x="338" y="324"/>
                </a:lnTo>
                <a:lnTo>
                  <a:pt x="339" y="324"/>
                </a:lnTo>
                <a:lnTo>
                  <a:pt x="340" y="324"/>
                </a:lnTo>
                <a:lnTo>
                  <a:pt x="341" y="324"/>
                </a:lnTo>
                <a:lnTo>
                  <a:pt x="342" y="324"/>
                </a:lnTo>
                <a:lnTo>
                  <a:pt x="342" y="276"/>
                </a:lnTo>
                <a:lnTo>
                  <a:pt x="342" y="324"/>
                </a:lnTo>
                <a:lnTo>
                  <a:pt x="342" y="0"/>
                </a:lnTo>
                <a:lnTo>
                  <a:pt x="342" y="324"/>
                </a:lnTo>
                <a:lnTo>
                  <a:pt x="342" y="229"/>
                </a:lnTo>
                <a:lnTo>
                  <a:pt x="343" y="324"/>
                </a:lnTo>
                <a:lnTo>
                  <a:pt x="344" y="324"/>
                </a:lnTo>
                <a:lnTo>
                  <a:pt x="345" y="324"/>
                </a:lnTo>
                <a:lnTo>
                  <a:pt x="346" y="324"/>
                </a:lnTo>
                <a:lnTo>
                  <a:pt x="347" y="324"/>
                </a:lnTo>
                <a:lnTo>
                  <a:pt x="347" y="298"/>
                </a:lnTo>
                <a:lnTo>
                  <a:pt x="348" y="324"/>
                </a:lnTo>
                <a:lnTo>
                  <a:pt x="348" y="318"/>
                </a:lnTo>
                <a:lnTo>
                  <a:pt x="348" y="324"/>
                </a:lnTo>
                <a:lnTo>
                  <a:pt x="348" y="323"/>
                </a:lnTo>
                <a:lnTo>
                  <a:pt x="348" y="324"/>
                </a:lnTo>
                <a:lnTo>
                  <a:pt x="349" y="324"/>
                </a:lnTo>
                <a:lnTo>
                  <a:pt x="350" y="324"/>
                </a:lnTo>
                <a:lnTo>
                  <a:pt x="351" y="324"/>
                </a:lnTo>
                <a:lnTo>
                  <a:pt x="352" y="324"/>
                </a:lnTo>
                <a:lnTo>
                  <a:pt x="353" y="324"/>
                </a:lnTo>
                <a:lnTo>
                  <a:pt x="353" y="210"/>
                </a:lnTo>
                <a:lnTo>
                  <a:pt x="353" y="324"/>
                </a:lnTo>
                <a:lnTo>
                  <a:pt x="353" y="296"/>
                </a:lnTo>
                <a:lnTo>
                  <a:pt x="354" y="324"/>
                </a:lnTo>
                <a:lnTo>
                  <a:pt x="355" y="324"/>
                </a:lnTo>
                <a:lnTo>
                  <a:pt x="356" y="324"/>
                </a:lnTo>
                <a:lnTo>
                  <a:pt x="357" y="324"/>
                </a:lnTo>
                <a:lnTo>
                  <a:pt x="358" y="324"/>
                </a:lnTo>
                <a:lnTo>
                  <a:pt x="358" y="323"/>
                </a:lnTo>
                <a:lnTo>
                  <a:pt x="359" y="324"/>
                </a:lnTo>
                <a:lnTo>
                  <a:pt x="359" y="312"/>
                </a:lnTo>
                <a:lnTo>
                  <a:pt x="359" y="324"/>
                </a:lnTo>
                <a:lnTo>
                  <a:pt x="360" y="324"/>
                </a:lnTo>
                <a:lnTo>
                  <a:pt x="361" y="324"/>
                </a:lnTo>
                <a:lnTo>
                  <a:pt x="362" y="324"/>
                </a:lnTo>
                <a:lnTo>
                  <a:pt x="363" y="324"/>
                </a:lnTo>
                <a:lnTo>
                  <a:pt x="364" y="324"/>
                </a:lnTo>
                <a:lnTo>
                  <a:pt x="364" y="323"/>
                </a:lnTo>
                <a:lnTo>
                  <a:pt x="364" y="324"/>
                </a:lnTo>
                <a:lnTo>
                  <a:pt x="364" y="257"/>
                </a:lnTo>
                <a:lnTo>
                  <a:pt x="364" y="324"/>
                </a:lnTo>
                <a:lnTo>
                  <a:pt x="364" y="321"/>
                </a:lnTo>
                <a:lnTo>
                  <a:pt x="365" y="324"/>
                </a:lnTo>
                <a:lnTo>
                  <a:pt x="366" y="324"/>
                </a:lnTo>
                <a:lnTo>
                  <a:pt x="367" y="324"/>
                </a:lnTo>
                <a:lnTo>
                  <a:pt x="368" y="324"/>
                </a:lnTo>
                <a:lnTo>
                  <a:pt x="369" y="324"/>
                </a:lnTo>
                <a:lnTo>
                  <a:pt x="370" y="324"/>
                </a:lnTo>
                <a:lnTo>
                  <a:pt x="370" y="321"/>
                </a:lnTo>
                <a:lnTo>
                  <a:pt x="370" y="324"/>
                </a:lnTo>
                <a:lnTo>
                  <a:pt x="370" y="323"/>
                </a:lnTo>
                <a:lnTo>
                  <a:pt x="370" y="324"/>
                </a:lnTo>
                <a:lnTo>
                  <a:pt x="371" y="324"/>
                </a:lnTo>
                <a:lnTo>
                  <a:pt x="372" y="324"/>
                </a:lnTo>
                <a:lnTo>
                  <a:pt x="373" y="324"/>
                </a:lnTo>
                <a:lnTo>
                  <a:pt x="374" y="324"/>
                </a:lnTo>
                <a:lnTo>
                  <a:pt x="375" y="324"/>
                </a:lnTo>
                <a:lnTo>
                  <a:pt x="375" y="321"/>
                </a:lnTo>
                <a:lnTo>
                  <a:pt x="375" y="324"/>
                </a:lnTo>
                <a:lnTo>
                  <a:pt x="375" y="312"/>
                </a:lnTo>
                <a:lnTo>
                  <a:pt x="376" y="324"/>
                </a:lnTo>
                <a:lnTo>
                  <a:pt x="377" y="324"/>
                </a:lnTo>
                <a:lnTo>
                  <a:pt x="378" y="324"/>
                </a:lnTo>
                <a:lnTo>
                  <a:pt x="379" y="324"/>
                </a:lnTo>
                <a:lnTo>
                  <a:pt x="380" y="324"/>
                </a:lnTo>
                <a:lnTo>
                  <a:pt x="381" y="324"/>
                </a:lnTo>
                <a:lnTo>
                  <a:pt x="381" y="323"/>
                </a:lnTo>
                <a:lnTo>
                  <a:pt x="381" y="324"/>
                </a:lnTo>
                <a:lnTo>
                  <a:pt x="382" y="324"/>
                </a:lnTo>
                <a:lnTo>
                  <a:pt x="383" y="324"/>
                </a:lnTo>
                <a:lnTo>
                  <a:pt x="384" y="324"/>
                </a:lnTo>
                <a:lnTo>
                  <a:pt x="385" y="324"/>
                </a:lnTo>
                <a:lnTo>
                  <a:pt x="386" y="324"/>
                </a:lnTo>
                <a:lnTo>
                  <a:pt x="386" y="322"/>
                </a:lnTo>
                <a:lnTo>
                  <a:pt x="387" y="324"/>
                </a:lnTo>
                <a:lnTo>
                  <a:pt x="387" y="322"/>
                </a:lnTo>
                <a:lnTo>
                  <a:pt x="387" y="324"/>
                </a:lnTo>
                <a:lnTo>
                  <a:pt x="388" y="324"/>
                </a:lnTo>
                <a:lnTo>
                  <a:pt x="389" y="324"/>
                </a:lnTo>
                <a:lnTo>
                  <a:pt x="390" y="324"/>
                </a:lnTo>
                <a:lnTo>
                  <a:pt x="391" y="324"/>
                </a:lnTo>
                <a:lnTo>
                  <a:pt x="392" y="324"/>
                </a:lnTo>
                <a:lnTo>
                  <a:pt x="392" y="323"/>
                </a:lnTo>
                <a:lnTo>
                  <a:pt x="392" y="324"/>
                </a:lnTo>
                <a:lnTo>
                  <a:pt x="393" y="324"/>
                </a:lnTo>
                <a:lnTo>
                  <a:pt x="394" y="324"/>
                </a:lnTo>
                <a:lnTo>
                  <a:pt x="395" y="324"/>
                </a:lnTo>
                <a:lnTo>
                  <a:pt x="396" y="324"/>
                </a:lnTo>
                <a:lnTo>
                  <a:pt x="397" y="324"/>
                </a:lnTo>
                <a:lnTo>
                  <a:pt x="397" y="319"/>
                </a:lnTo>
                <a:lnTo>
                  <a:pt x="398" y="324"/>
                </a:lnTo>
                <a:lnTo>
                  <a:pt x="398" y="310"/>
                </a:lnTo>
                <a:lnTo>
                  <a:pt x="398" y="324"/>
                </a:lnTo>
                <a:lnTo>
                  <a:pt x="399" y="324"/>
                </a:lnTo>
                <a:lnTo>
                  <a:pt x="400" y="324"/>
                </a:lnTo>
                <a:lnTo>
                  <a:pt x="401" y="324"/>
                </a:lnTo>
                <a:lnTo>
                  <a:pt x="402" y="324"/>
                </a:lnTo>
                <a:lnTo>
                  <a:pt x="403" y="324"/>
                </a:lnTo>
                <a:lnTo>
                  <a:pt x="403" y="323"/>
                </a:lnTo>
                <a:lnTo>
                  <a:pt x="403" y="324"/>
                </a:lnTo>
                <a:lnTo>
                  <a:pt x="403" y="322"/>
                </a:lnTo>
                <a:lnTo>
                  <a:pt x="404" y="324"/>
                </a:lnTo>
                <a:lnTo>
                  <a:pt x="404" y="323"/>
                </a:lnTo>
                <a:lnTo>
                  <a:pt x="404" y="324"/>
                </a:lnTo>
                <a:lnTo>
                  <a:pt x="405" y="324"/>
                </a:lnTo>
                <a:lnTo>
                  <a:pt x="406" y="324"/>
                </a:lnTo>
                <a:lnTo>
                  <a:pt x="407" y="324"/>
                </a:lnTo>
                <a:lnTo>
                  <a:pt x="408" y="324"/>
                </a:lnTo>
                <a:lnTo>
                  <a:pt x="409" y="324"/>
                </a:lnTo>
                <a:lnTo>
                  <a:pt x="409" y="320"/>
                </a:lnTo>
                <a:lnTo>
                  <a:pt x="409" y="324"/>
                </a:lnTo>
                <a:lnTo>
                  <a:pt x="409" y="148"/>
                </a:lnTo>
                <a:lnTo>
                  <a:pt x="409" y="324"/>
                </a:lnTo>
                <a:lnTo>
                  <a:pt x="410" y="324"/>
                </a:lnTo>
                <a:lnTo>
                  <a:pt x="411" y="324"/>
                </a:lnTo>
                <a:lnTo>
                  <a:pt x="412" y="324"/>
                </a:lnTo>
                <a:lnTo>
                  <a:pt x="413" y="324"/>
                </a:lnTo>
                <a:lnTo>
                  <a:pt x="414" y="324"/>
                </a:lnTo>
                <a:lnTo>
                  <a:pt x="414" y="323"/>
                </a:lnTo>
                <a:lnTo>
                  <a:pt x="415" y="324"/>
                </a:lnTo>
                <a:lnTo>
                  <a:pt x="415" y="316"/>
                </a:lnTo>
                <a:lnTo>
                  <a:pt x="415" y="324"/>
                </a:lnTo>
                <a:lnTo>
                  <a:pt x="415" y="323"/>
                </a:lnTo>
                <a:lnTo>
                  <a:pt x="415" y="324"/>
                </a:lnTo>
                <a:lnTo>
                  <a:pt x="415" y="320"/>
                </a:lnTo>
                <a:lnTo>
                  <a:pt x="416" y="324"/>
                </a:lnTo>
                <a:lnTo>
                  <a:pt x="417" y="324"/>
                </a:lnTo>
                <a:lnTo>
                  <a:pt x="418" y="324"/>
                </a:lnTo>
                <a:lnTo>
                  <a:pt x="419" y="324"/>
                </a:lnTo>
                <a:lnTo>
                  <a:pt x="420" y="324"/>
                </a:lnTo>
                <a:lnTo>
                  <a:pt x="420" y="126"/>
                </a:lnTo>
                <a:lnTo>
                  <a:pt x="420" y="324"/>
                </a:lnTo>
                <a:lnTo>
                  <a:pt x="420" y="83"/>
                </a:lnTo>
                <a:lnTo>
                  <a:pt x="421" y="324"/>
                </a:lnTo>
                <a:lnTo>
                  <a:pt x="421" y="323"/>
                </a:lnTo>
                <a:lnTo>
                  <a:pt x="421" y="324"/>
                </a:lnTo>
                <a:lnTo>
                  <a:pt x="422" y="324"/>
                </a:lnTo>
                <a:lnTo>
                  <a:pt x="423" y="324"/>
                </a:lnTo>
                <a:lnTo>
                  <a:pt x="424" y="324"/>
                </a:lnTo>
                <a:lnTo>
                  <a:pt x="425" y="324"/>
                </a:lnTo>
                <a:lnTo>
                  <a:pt x="425" y="323"/>
                </a:lnTo>
                <a:lnTo>
                  <a:pt x="426" y="324"/>
                </a:lnTo>
                <a:lnTo>
                  <a:pt x="426" y="303"/>
                </a:lnTo>
                <a:lnTo>
                  <a:pt x="426" y="324"/>
                </a:lnTo>
                <a:lnTo>
                  <a:pt x="426" y="323"/>
                </a:lnTo>
                <a:lnTo>
                  <a:pt x="427" y="324"/>
                </a:lnTo>
                <a:lnTo>
                  <a:pt x="427" y="319"/>
                </a:lnTo>
                <a:lnTo>
                  <a:pt x="427" y="324"/>
                </a:lnTo>
                <a:lnTo>
                  <a:pt x="428" y="324"/>
                </a:lnTo>
                <a:lnTo>
                  <a:pt x="429" y="324"/>
                </a:lnTo>
                <a:lnTo>
                  <a:pt x="430" y="324"/>
                </a:lnTo>
                <a:lnTo>
                  <a:pt x="431" y="324"/>
                </a:lnTo>
                <a:lnTo>
                  <a:pt x="431" y="179"/>
                </a:lnTo>
                <a:lnTo>
                  <a:pt x="432" y="324"/>
                </a:lnTo>
                <a:lnTo>
                  <a:pt x="432" y="293"/>
                </a:lnTo>
                <a:lnTo>
                  <a:pt x="432" y="324"/>
                </a:lnTo>
                <a:lnTo>
                  <a:pt x="432" y="322"/>
                </a:lnTo>
                <a:lnTo>
                  <a:pt x="432" y="324"/>
                </a:lnTo>
                <a:lnTo>
                  <a:pt x="433" y="324"/>
                </a:lnTo>
                <a:lnTo>
                  <a:pt x="434" y="324"/>
                </a:lnTo>
                <a:lnTo>
                  <a:pt x="435" y="324"/>
                </a:lnTo>
                <a:lnTo>
                  <a:pt x="436" y="324"/>
                </a:lnTo>
                <a:lnTo>
                  <a:pt x="437" y="324"/>
                </a:lnTo>
                <a:lnTo>
                  <a:pt x="437" y="319"/>
                </a:lnTo>
                <a:lnTo>
                  <a:pt x="437" y="324"/>
                </a:lnTo>
                <a:lnTo>
                  <a:pt x="437" y="303"/>
                </a:lnTo>
                <a:lnTo>
                  <a:pt x="437" y="324"/>
                </a:lnTo>
                <a:lnTo>
                  <a:pt x="438" y="324"/>
                </a:lnTo>
                <a:lnTo>
                  <a:pt x="439" y="324"/>
                </a:lnTo>
                <a:lnTo>
                  <a:pt x="440" y="324"/>
                </a:lnTo>
                <a:lnTo>
                  <a:pt x="441" y="324"/>
                </a:lnTo>
                <a:lnTo>
                  <a:pt x="442" y="324"/>
                </a:lnTo>
                <a:lnTo>
                  <a:pt x="442" y="317"/>
                </a:lnTo>
                <a:lnTo>
                  <a:pt x="442" y="324"/>
                </a:lnTo>
                <a:lnTo>
                  <a:pt x="442" y="242"/>
                </a:lnTo>
                <a:lnTo>
                  <a:pt x="443" y="324"/>
                </a:lnTo>
                <a:lnTo>
                  <a:pt x="443" y="323"/>
                </a:lnTo>
                <a:lnTo>
                  <a:pt x="443" y="324"/>
                </a:lnTo>
                <a:lnTo>
                  <a:pt x="444" y="324"/>
                </a:lnTo>
                <a:lnTo>
                  <a:pt x="445" y="324"/>
                </a:lnTo>
                <a:lnTo>
                  <a:pt x="446" y="324"/>
                </a:lnTo>
                <a:lnTo>
                  <a:pt x="447" y="324"/>
                </a:lnTo>
                <a:lnTo>
                  <a:pt x="448" y="324"/>
                </a:lnTo>
                <a:lnTo>
                  <a:pt x="448" y="323"/>
                </a:lnTo>
                <a:lnTo>
                  <a:pt x="448" y="324"/>
                </a:lnTo>
                <a:lnTo>
                  <a:pt x="448" y="317"/>
                </a:lnTo>
                <a:lnTo>
                  <a:pt x="448" y="324"/>
                </a:lnTo>
                <a:lnTo>
                  <a:pt x="448" y="320"/>
                </a:lnTo>
                <a:lnTo>
                  <a:pt x="449" y="324"/>
                </a:lnTo>
                <a:lnTo>
                  <a:pt x="450" y="324"/>
                </a:lnTo>
                <a:lnTo>
                  <a:pt x="451" y="324"/>
                </a:lnTo>
                <a:lnTo>
                  <a:pt x="452" y="324"/>
                </a:lnTo>
                <a:lnTo>
                  <a:pt x="453" y="324"/>
                </a:lnTo>
                <a:lnTo>
                  <a:pt x="453" y="301"/>
                </a:lnTo>
                <a:lnTo>
                  <a:pt x="454" y="324"/>
                </a:lnTo>
                <a:lnTo>
                  <a:pt x="454" y="277"/>
                </a:lnTo>
                <a:lnTo>
                  <a:pt x="454" y="324"/>
                </a:lnTo>
                <a:lnTo>
                  <a:pt x="455" y="324"/>
                </a:lnTo>
                <a:lnTo>
                  <a:pt x="456" y="324"/>
                </a:lnTo>
                <a:lnTo>
                  <a:pt x="457" y="324"/>
                </a:lnTo>
                <a:lnTo>
                  <a:pt x="458" y="324"/>
                </a:lnTo>
                <a:lnTo>
                  <a:pt x="459" y="324"/>
                </a:lnTo>
                <a:lnTo>
                  <a:pt x="459" y="323"/>
                </a:lnTo>
                <a:lnTo>
                  <a:pt x="459" y="324"/>
                </a:lnTo>
                <a:lnTo>
                  <a:pt x="459" y="322"/>
                </a:lnTo>
                <a:lnTo>
                  <a:pt x="460" y="324"/>
                </a:lnTo>
                <a:lnTo>
                  <a:pt x="461" y="324"/>
                </a:lnTo>
                <a:lnTo>
                  <a:pt x="462" y="324"/>
                </a:lnTo>
                <a:lnTo>
                  <a:pt x="463" y="324"/>
                </a:lnTo>
                <a:lnTo>
                  <a:pt x="464" y="324"/>
                </a:lnTo>
                <a:lnTo>
                  <a:pt x="464" y="323"/>
                </a:lnTo>
                <a:lnTo>
                  <a:pt x="465" y="324"/>
                </a:lnTo>
                <a:lnTo>
                  <a:pt x="465" y="319"/>
                </a:lnTo>
                <a:lnTo>
                  <a:pt x="465" y="324"/>
                </a:lnTo>
                <a:lnTo>
                  <a:pt x="465" y="321"/>
                </a:lnTo>
                <a:lnTo>
                  <a:pt x="465" y="324"/>
                </a:lnTo>
                <a:lnTo>
                  <a:pt x="466" y="324"/>
                </a:lnTo>
                <a:lnTo>
                  <a:pt x="467" y="324"/>
                </a:lnTo>
                <a:lnTo>
                  <a:pt x="468" y="324"/>
                </a:lnTo>
                <a:lnTo>
                  <a:pt x="469" y="324"/>
                </a:lnTo>
                <a:lnTo>
                  <a:pt x="470" y="324"/>
                </a:lnTo>
                <a:lnTo>
                  <a:pt x="470" y="323"/>
                </a:lnTo>
                <a:lnTo>
                  <a:pt x="470" y="324"/>
                </a:lnTo>
                <a:lnTo>
                  <a:pt x="470" y="323"/>
                </a:lnTo>
                <a:lnTo>
                  <a:pt x="471" y="324"/>
                </a:lnTo>
                <a:lnTo>
                  <a:pt x="472" y="324"/>
                </a:lnTo>
                <a:lnTo>
                  <a:pt x="473" y="324"/>
                </a:lnTo>
                <a:lnTo>
                  <a:pt x="474" y="324"/>
                </a:lnTo>
                <a:lnTo>
                  <a:pt x="475" y="324"/>
                </a:lnTo>
                <a:lnTo>
                  <a:pt x="476" y="324"/>
                </a:lnTo>
                <a:lnTo>
                  <a:pt x="476" y="323"/>
                </a:lnTo>
                <a:lnTo>
                  <a:pt x="476" y="324"/>
                </a:lnTo>
                <a:lnTo>
                  <a:pt x="476" y="321"/>
                </a:lnTo>
                <a:lnTo>
                  <a:pt x="476" y="324"/>
                </a:lnTo>
                <a:lnTo>
                  <a:pt x="476" y="323"/>
                </a:lnTo>
                <a:lnTo>
                  <a:pt x="477" y="324"/>
                </a:lnTo>
                <a:lnTo>
                  <a:pt x="477" y="323"/>
                </a:lnTo>
                <a:lnTo>
                  <a:pt x="477" y="324"/>
                </a:lnTo>
                <a:lnTo>
                  <a:pt x="478" y="324"/>
                </a:lnTo>
                <a:lnTo>
                  <a:pt x="479" y="324"/>
                </a:lnTo>
                <a:lnTo>
                  <a:pt x="480" y="324"/>
                </a:lnTo>
                <a:lnTo>
                  <a:pt x="481" y="324"/>
                </a:lnTo>
                <a:lnTo>
                  <a:pt x="481" y="323"/>
                </a:lnTo>
                <a:lnTo>
                  <a:pt x="482" y="324"/>
                </a:lnTo>
                <a:lnTo>
                  <a:pt x="482" y="323"/>
                </a:lnTo>
                <a:lnTo>
                  <a:pt x="482" y="324"/>
                </a:lnTo>
                <a:lnTo>
                  <a:pt x="483" y="324"/>
                </a:lnTo>
                <a:lnTo>
                  <a:pt x="484" y="324"/>
                </a:lnTo>
                <a:lnTo>
                  <a:pt x="485" y="324"/>
                </a:lnTo>
                <a:lnTo>
                  <a:pt x="486" y="324"/>
                </a:lnTo>
                <a:lnTo>
                  <a:pt x="487" y="324"/>
                </a:lnTo>
                <a:lnTo>
                  <a:pt x="487" y="322"/>
                </a:lnTo>
                <a:lnTo>
                  <a:pt x="487" y="324"/>
                </a:lnTo>
                <a:lnTo>
                  <a:pt x="487" y="285"/>
                </a:lnTo>
                <a:lnTo>
                  <a:pt x="488" y="324"/>
                </a:lnTo>
                <a:lnTo>
                  <a:pt x="488" y="323"/>
                </a:lnTo>
                <a:lnTo>
                  <a:pt x="488" y="324"/>
                </a:lnTo>
                <a:lnTo>
                  <a:pt x="489" y="324"/>
                </a:lnTo>
                <a:lnTo>
                  <a:pt x="490" y="324"/>
                </a:lnTo>
                <a:lnTo>
                  <a:pt x="491" y="324"/>
                </a:lnTo>
                <a:lnTo>
                  <a:pt x="492" y="324"/>
                </a:lnTo>
                <a:lnTo>
                  <a:pt x="493" y="324"/>
                </a:lnTo>
                <a:lnTo>
                  <a:pt x="493" y="321"/>
                </a:lnTo>
                <a:lnTo>
                  <a:pt x="493" y="324"/>
                </a:lnTo>
                <a:lnTo>
                  <a:pt x="493" y="322"/>
                </a:lnTo>
                <a:lnTo>
                  <a:pt x="493" y="324"/>
                </a:lnTo>
                <a:lnTo>
                  <a:pt x="493" y="323"/>
                </a:lnTo>
                <a:lnTo>
                  <a:pt x="494" y="324"/>
                </a:lnTo>
                <a:lnTo>
                  <a:pt x="495" y="324"/>
                </a:lnTo>
                <a:lnTo>
                  <a:pt x="496" y="324"/>
                </a:lnTo>
                <a:lnTo>
                  <a:pt x="497" y="324"/>
                </a:lnTo>
                <a:lnTo>
                  <a:pt x="498" y="324"/>
                </a:lnTo>
                <a:lnTo>
                  <a:pt x="498" y="319"/>
                </a:lnTo>
                <a:lnTo>
                  <a:pt x="498" y="324"/>
                </a:lnTo>
                <a:lnTo>
                  <a:pt x="498" y="118"/>
                </a:lnTo>
                <a:lnTo>
                  <a:pt x="499" y="324"/>
                </a:lnTo>
                <a:lnTo>
                  <a:pt x="499" y="323"/>
                </a:lnTo>
                <a:lnTo>
                  <a:pt x="499" y="324"/>
                </a:lnTo>
                <a:lnTo>
                  <a:pt x="500" y="324"/>
                </a:lnTo>
                <a:lnTo>
                  <a:pt x="501" y="324"/>
                </a:lnTo>
                <a:lnTo>
                  <a:pt x="502" y="324"/>
                </a:lnTo>
                <a:lnTo>
                  <a:pt x="503" y="324"/>
                </a:lnTo>
                <a:lnTo>
                  <a:pt x="504" y="324"/>
                </a:lnTo>
                <a:lnTo>
                  <a:pt x="504" y="299"/>
                </a:lnTo>
                <a:lnTo>
                  <a:pt x="504" y="324"/>
                </a:lnTo>
                <a:lnTo>
                  <a:pt x="504" y="323"/>
                </a:lnTo>
                <a:lnTo>
                  <a:pt x="505" y="324"/>
                </a:lnTo>
                <a:lnTo>
                  <a:pt x="505" y="323"/>
                </a:lnTo>
                <a:lnTo>
                  <a:pt x="505" y="324"/>
                </a:lnTo>
                <a:lnTo>
                  <a:pt x="506" y="324"/>
                </a:lnTo>
                <a:lnTo>
                  <a:pt x="507" y="324"/>
                </a:lnTo>
                <a:lnTo>
                  <a:pt x="508" y="324"/>
                </a:lnTo>
                <a:lnTo>
                  <a:pt x="509" y="324"/>
                </a:lnTo>
                <a:lnTo>
                  <a:pt x="509" y="179"/>
                </a:lnTo>
                <a:lnTo>
                  <a:pt x="510" y="324"/>
                </a:lnTo>
                <a:lnTo>
                  <a:pt x="510" y="148"/>
                </a:lnTo>
                <a:lnTo>
                  <a:pt x="510" y="324"/>
                </a:lnTo>
                <a:lnTo>
                  <a:pt x="511" y="324"/>
                </a:lnTo>
                <a:lnTo>
                  <a:pt x="512" y="324"/>
                </a:lnTo>
                <a:lnTo>
                  <a:pt x="513" y="324"/>
                </a:lnTo>
                <a:lnTo>
                  <a:pt x="514" y="324"/>
                </a:lnTo>
                <a:lnTo>
                  <a:pt x="515" y="324"/>
                </a:lnTo>
                <a:lnTo>
                  <a:pt x="515" y="313"/>
                </a:lnTo>
                <a:lnTo>
                  <a:pt x="515" y="324"/>
                </a:lnTo>
                <a:lnTo>
                  <a:pt x="516" y="324"/>
                </a:lnTo>
                <a:lnTo>
                  <a:pt x="516" y="322"/>
                </a:lnTo>
                <a:lnTo>
                  <a:pt x="516" y="324"/>
                </a:lnTo>
                <a:lnTo>
                  <a:pt x="517" y="324"/>
                </a:lnTo>
                <a:lnTo>
                  <a:pt x="518" y="324"/>
                </a:lnTo>
                <a:lnTo>
                  <a:pt x="519" y="324"/>
                </a:lnTo>
                <a:lnTo>
                  <a:pt x="520" y="324"/>
                </a:lnTo>
                <a:lnTo>
                  <a:pt x="521" y="324"/>
                </a:lnTo>
                <a:lnTo>
                  <a:pt x="521" y="232"/>
                </a:lnTo>
                <a:lnTo>
                  <a:pt x="521" y="324"/>
                </a:lnTo>
                <a:lnTo>
                  <a:pt x="521" y="206"/>
                </a:lnTo>
                <a:lnTo>
                  <a:pt x="521" y="324"/>
                </a:lnTo>
                <a:lnTo>
                  <a:pt x="522" y="324"/>
                </a:lnTo>
                <a:lnTo>
                  <a:pt x="523" y="324"/>
                </a:lnTo>
                <a:lnTo>
                  <a:pt x="524" y="324"/>
                </a:lnTo>
                <a:lnTo>
                  <a:pt x="525" y="324"/>
                </a:lnTo>
                <a:lnTo>
                  <a:pt x="526" y="324"/>
                </a:lnTo>
                <a:lnTo>
                  <a:pt x="526" y="323"/>
                </a:lnTo>
                <a:lnTo>
                  <a:pt x="526" y="324"/>
                </a:lnTo>
                <a:lnTo>
                  <a:pt x="526" y="310"/>
                </a:lnTo>
                <a:lnTo>
                  <a:pt x="527" y="324"/>
                </a:lnTo>
                <a:lnTo>
                  <a:pt x="527" y="323"/>
                </a:lnTo>
                <a:lnTo>
                  <a:pt x="527" y="324"/>
                </a:lnTo>
                <a:lnTo>
                  <a:pt x="528" y="324"/>
                </a:lnTo>
                <a:lnTo>
                  <a:pt x="529" y="324"/>
                </a:lnTo>
                <a:lnTo>
                  <a:pt x="530" y="324"/>
                </a:lnTo>
                <a:lnTo>
                  <a:pt x="531" y="324"/>
                </a:lnTo>
                <a:lnTo>
                  <a:pt x="531" y="323"/>
                </a:lnTo>
                <a:lnTo>
                  <a:pt x="532" y="324"/>
                </a:lnTo>
                <a:lnTo>
                  <a:pt x="532" y="291"/>
                </a:lnTo>
                <a:lnTo>
                  <a:pt x="532" y="324"/>
                </a:lnTo>
                <a:lnTo>
                  <a:pt x="532" y="322"/>
                </a:lnTo>
                <a:lnTo>
                  <a:pt x="533" y="324"/>
                </a:lnTo>
                <a:lnTo>
                  <a:pt x="534" y="324"/>
                </a:lnTo>
                <a:lnTo>
                  <a:pt x="535" y="324"/>
                </a:lnTo>
                <a:lnTo>
                  <a:pt x="536" y="324"/>
                </a:lnTo>
                <a:lnTo>
                  <a:pt x="537" y="324"/>
                </a:lnTo>
                <a:lnTo>
                  <a:pt x="537" y="323"/>
                </a:lnTo>
                <a:lnTo>
                  <a:pt x="538" y="324"/>
                </a:lnTo>
                <a:lnTo>
                  <a:pt x="538" y="321"/>
                </a:lnTo>
                <a:lnTo>
                  <a:pt x="538" y="324"/>
                </a:lnTo>
                <a:lnTo>
                  <a:pt x="539" y="324"/>
                </a:lnTo>
                <a:lnTo>
                  <a:pt x="540" y="324"/>
                </a:lnTo>
                <a:lnTo>
                  <a:pt x="541" y="324"/>
                </a:lnTo>
                <a:lnTo>
                  <a:pt x="542" y="324"/>
                </a:lnTo>
                <a:lnTo>
                  <a:pt x="543" y="324"/>
                </a:lnTo>
                <a:lnTo>
                  <a:pt x="543" y="322"/>
                </a:lnTo>
                <a:lnTo>
                  <a:pt x="543" y="324"/>
                </a:lnTo>
                <a:lnTo>
                  <a:pt x="543" y="316"/>
                </a:lnTo>
                <a:lnTo>
                  <a:pt x="543" y="324"/>
                </a:lnTo>
                <a:lnTo>
                  <a:pt x="544" y="324"/>
                </a:lnTo>
                <a:lnTo>
                  <a:pt x="545" y="324"/>
                </a:lnTo>
                <a:lnTo>
                  <a:pt x="546" y="324"/>
                </a:lnTo>
                <a:lnTo>
                  <a:pt x="547" y="324"/>
                </a:lnTo>
                <a:lnTo>
                  <a:pt x="548" y="324"/>
                </a:lnTo>
                <a:lnTo>
                  <a:pt x="548" y="323"/>
                </a:lnTo>
                <a:lnTo>
                  <a:pt x="549" y="324"/>
                </a:lnTo>
                <a:lnTo>
                  <a:pt x="550" y="324"/>
                </a:lnTo>
                <a:lnTo>
                  <a:pt x="551" y="324"/>
                </a:lnTo>
                <a:lnTo>
                  <a:pt x="552" y="324"/>
                </a:lnTo>
                <a:lnTo>
                  <a:pt x="553" y="324"/>
                </a:lnTo>
                <a:lnTo>
                  <a:pt x="554" y="324"/>
                </a:lnTo>
                <a:lnTo>
                  <a:pt x="554" y="323"/>
                </a:lnTo>
                <a:lnTo>
                  <a:pt x="554" y="324"/>
                </a:lnTo>
                <a:lnTo>
                  <a:pt x="554" y="322"/>
                </a:lnTo>
                <a:lnTo>
                  <a:pt x="555" y="324"/>
                </a:lnTo>
                <a:lnTo>
                  <a:pt x="556" y="324"/>
                </a:lnTo>
                <a:lnTo>
                  <a:pt x="557" y="324"/>
                </a:lnTo>
                <a:lnTo>
                  <a:pt x="558" y="324"/>
                </a:lnTo>
                <a:lnTo>
                  <a:pt x="559" y="324"/>
                </a:lnTo>
                <a:lnTo>
                  <a:pt x="560" y="324"/>
                </a:lnTo>
                <a:lnTo>
                  <a:pt x="560" y="323"/>
                </a:lnTo>
                <a:lnTo>
                  <a:pt x="560" y="324"/>
                </a:lnTo>
                <a:lnTo>
                  <a:pt x="560" y="323"/>
                </a:lnTo>
                <a:lnTo>
                  <a:pt x="560" y="324"/>
                </a:lnTo>
                <a:lnTo>
                  <a:pt x="561" y="324"/>
                </a:lnTo>
                <a:lnTo>
                  <a:pt x="562" y="324"/>
                </a:lnTo>
                <a:lnTo>
                  <a:pt x="563" y="324"/>
                </a:lnTo>
                <a:lnTo>
                  <a:pt x="564" y="324"/>
                </a:lnTo>
                <a:lnTo>
                  <a:pt x="565" y="324"/>
                </a:lnTo>
                <a:lnTo>
                  <a:pt x="565" y="319"/>
                </a:lnTo>
                <a:lnTo>
                  <a:pt x="566" y="324"/>
                </a:lnTo>
                <a:lnTo>
                  <a:pt x="566" y="321"/>
                </a:lnTo>
                <a:lnTo>
                  <a:pt x="566" y="324"/>
                </a:lnTo>
                <a:lnTo>
                  <a:pt x="567" y="324"/>
                </a:lnTo>
                <a:lnTo>
                  <a:pt x="568" y="324"/>
                </a:lnTo>
                <a:lnTo>
                  <a:pt x="569" y="324"/>
                </a:lnTo>
                <a:lnTo>
                  <a:pt x="570" y="324"/>
                </a:lnTo>
                <a:lnTo>
                  <a:pt x="571" y="324"/>
                </a:lnTo>
                <a:lnTo>
                  <a:pt x="571" y="323"/>
                </a:lnTo>
                <a:lnTo>
                  <a:pt x="571" y="324"/>
                </a:lnTo>
                <a:lnTo>
                  <a:pt x="571" y="321"/>
                </a:lnTo>
                <a:lnTo>
                  <a:pt x="572" y="324"/>
                </a:lnTo>
                <a:lnTo>
                  <a:pt x="573" y="324"/>
                </a:lnTo>
                <a:lnTo>
                  <a:pt x="574" y="324"/>
                </a:lnTo>
                <a:lnTo>
                  <a:pt x="575" y="324"/>
                </a:lnTo>
                <a:lnTo>
                  <a:pt x="576" y="324"/>
                </a:lnTo>
                <a:lnTo>
                  <a:pt x="576" y="318"/>
                </a:lnTo>
                <a:lnTo>
                  <a:pt x="577" y="324"/>
                </a:lnTo>
                <a:lnTo>
                  <a:pt x="577" y="322"/>
                </a:lnTo>
                <a:lnTo>
                  <a:pt x="577" y="324"/>
                </a:lnTo>
                <a:lnTo>
                  <a:pt x="578" y="324"/>
                </a:lnTo>
                <a:lnTo>
                  <a:pt x="579" y="324"/>
                </a:lnTo>
                <a:lnTo>
                  <a:pt x="580" y="324"/>
                </a:lnTo>
                <a:lnTo>
                  <a:pt x="581" y="324"/>
                </a:lnTo>
                <a:lnTo>
                  <a:pt x="582" y="324"/>
                </a:lnTo>
                <a:lnTo>
                  <a:pt x="582" y="321"/>
                </a:lnTo>
                <a:lnTo>
                  <a:pt x="582" y="324"/>
                </a:lnTo>
                <a:lnTo>
                  <a:pt x="582" y="322"/>
                </a:lnTo>
                <a:lnTo>
                  <a:pt x="583" y="324"/>
                </a:lnTo>
                <a:lnTo>
                  <a:pt x="583" y="323"/>
                </a:lnTo>
                <a:lnTo>
                  <a:pt x="583" y="324"/>
                </a:lnTo>
                <a:lnTo>
                  <a:pt x="584" y="324"/>
                </a:lnTo>
                <a:lnTo>
                  <a:pt x="585" y="324"/>
                </a:lnTo>
                <a:lnTo>
                  <a:pt x="586" y="324"/>
                </a:lnTo>
                <a:lnTo>
                  <a:pt x="587" y="324"/>
                </a:lnTo>
                <a:lnTo>
                  <a:pt x="587" y="319"/>
                </a:lnTo>
                <a:lnTo>
                  <a:pt x="588" y="324"/>
                </a:lnTo>
                <a:lnTo>
                  <a:pt x="588" y="215"/>
                </a:lnTo>
                <a:lnTo>
                  <a:pt x="588" y="324"/>
                </a:lnTo>
                <a:lnTo>
                  <a:pt x="588" y="222"/>
                </a:lnTo>
                <a:lnTo>
                  <a:pt x="588" y="324"/>
                </a:lnTo>
                <a:lnTo>
                  <a:pt x="589" y="324"/>
                </a:lnTo>
                <a:lnTo>
                  <a:pt x="590" y="324"/>
                </a:lnTo>
                <a:lnTo>
                  <a:pt x="591" y="324"/>
                </a:lnTo>
                <a:lnTo>
                  <a:pt x="592" y="324"/>
                </a:lnTo>
                <a:lnTo>
                  <a:pt x="593" y="324"/>
                </a:lnTo>
                <a:lnTo>
                  <a:pt x="593" y="321"/>
                </a:lnTo>
                <a:lnTo>
                  <a:pt x="594" y="324"/>
                </a:lnTo>
                <a:lnTo>
                  <a:pt x="594" y="320"/>
                </a:lnTo>
                <a:lnTo>
                  <a:pt x="594" y="324"/>
                </a:lnTo>
                <a:lnTo>
                  <a:pt x="595" y="324"/>
                </a:lnTo>
                <a:lnTo>
                  <a:pt x="596" y="324"/>
                </a:lnTo>
                <a:lnTo>
                  <a:pt x="597" y="324"/>
                </a:lnTo>
                <a:lnTo>
                  <a:pt x="598" y="324"/>
                </a:lnTo>
                <a:lnTo>
                  <a:pt x="599" y="324"/>
                </a:lnTo>
                <a:lnTo>
                  <a:pt x="599" y="298"/>
                </a:lnTo>
                <a:lnTo>
                  <a:pt x="599" y="324"/>
                </a:lnTo>
                <a:lnTo>
                  <a:pt x="599" y="230"/>
                </a:lnTo>
                <a:lnTo>
                  <a:pt x="599" y="324"/>
                </a:lnTo>
                <a:lnTo>
                  <a:pt x="599" y="323"/>
                </a:lnTo>
                <a:lnTo>
                  <a:pt x="600" y="324"/>
                </a:lnTo>
                <a:lnTo>
                  <a:pt x="601" y="324"/>
                </a:lnTo>
                <a:lnTo>
                  <a:pt x="601" y="323"/>
                </a:lnTo>
                <a:lnTo>
                  <a:pt x="601" y="324"/>
                </a:lnTo>
                <a:lnTo>
                  <a:pt x="602" y="324"/>
                </a:lnTo>
                <a:lnTo>
                  <a:pt x="603" y="324"/>
                </a:lnTo>
                <a:lnTo>
                  <a:pt x="604" y="324"/>
                </a:lnTo>
                <a:lnTo>
                  <a:pt x="604" y="314"/>
                </a:lnTo>
                <a:lnTo>
                  <a:pt x="605" y="324"/>
                </a:lnTo>
                <a:lnTo>
                  <a:pt x="605" y="323"/>
                </a:lnTo>
                <a:lnTo>
                  <a:pt x="605" y="324"/>
                </a:lnTo>
                <a:lnTo>
                  <a:pt x="605" y="323"/>
                </a:lnTo>
                <a:lnTo>
                  <a:pt x="605" y="324"/>
                </a:lnTo>
                <a:lnTo>
                  <a:pt x="605" y="323"/>
                </a:lnTo>
                <a:lnTo>
                  <a:pt x="606" y="324"/>
                </a:lnTo>
                <a:lnTo>
                  <a:pt x="606" y="323"/>
                </a:lnTo>
                <a:lnTo>
                  <a:pt x="606" y="324"/>
                </a:lnTo>
                <a:lnTo>
                  <a:pt x="607" y="324"/>
                </a:lnTo>
                <a:lnTo>
                  <a:pt x="608" y="324"/>
                </a:lnTo>
                <a:lnTo>
                  <a:pt x="609" y="324"/>
                </a:lnTo>
                <a:lnTo>
                  <a:pt x="610" y="324"/>
                </a:lnTo>
                <a:lnTo>
                  <a:pt x="610" y="278"/>
                </a:lnTo>
                <a:lnTo>
                  <a:pt x="610" y="324"/>
                </a:lnTo>
                <a:lnTo>
                  <a:pt x="610" y="291"/>
                </a:lnTo>
                <a:lnTo>
                  <a:pt x="611" y="324"/>
                </a:lnTo>
                <a:lnTo>
                  <a:pt x="612" y="324"/>
                </a:lnTo>
                <a:lnTo>
                  <a:pt x="613" y="324"/>
                </a:lnTo>
                <a:lnTo>
                  <a:pt x="614" y="324"/>
                </a:lnTo>
                <a:lnTo>
                  <a:pt x="615" y="324"/>
                </a:lnTo>
                <a:lnTo>
                  <a:pt x="616" y="324"/>
                </a:lnTo>
                <a:lnTo>
                  <a:pt x="616" y="322"/>
                </a:lnTo>
                <a:lnTo>
                  <a:pt x="616" y="324"/>
                </a:lnTo>
                <a:lnTo>
                  <a:pt x="617" y="324"/>
                </a:lnTo>
                <a:lnTo>
                  <a:pt x="617" y="323"/>
                </a:lnTo>
                <a:lnTo>
                  <a:pt x="617" y="324"/>
                </a:lnTo>
                <a:lnTo>
                  <a:pt x="618" y="324"/>
                </a:lnTo>
                <a:lnTo>
                  <a:pt x="619" y="324"/>
                </a:lnTo>
                <a:lnTo>
                  <a:pt x="620" y="324"/>
                </a:lnTo>
                <a:lnTo>
                  <a:pt x="621" y="324"/>
                </a:lnTo>
                <a:lnTo>
                  <a:pt x="621" y="320"/>
                </a:lnTo>
                <a:lnTo>
                  <a:pt x="621" y="324"/>
                </a:lnTo>
                <a:lnTo>
                  <a:pt x="621" y="323"/>
                </a:lnTo>
                <a:lnTo>
                  <a:pt x="622" y="324"/>
                </a:lnTo>
                <a:lnTo>
                  <a:pt x="623" y="324"/>
                </a:lnTo>
                <a:lnTo>
                  <a:pt x="624" y="324"/>
                </a:lnTo>
                <a:lnTo>
                  <a:pt x="625" y="324"/>
                </a:lnTo>
                <a:lnTo>
                  <a:pt x="626" y="324"/>
                </a:lnTo>
                <a:lnTo>
                  <a:pt x="627" y="324"/>
                </a:lnTo>
                <a:lnTo>
                  <a:pt x="627" y="323"/>
                </a:lnTo>
                <a:lnTo>
                  <a:pt x="627" y="324"/>
                </a:lnTo>
                <a:lnTo>
                  <a:pt x="628" y="324"/>
                </a:lnTo>
                <a:lnTo>
                  <a:pt x="629" y="324"/>
                </a:lnTo>
                <a:lnTo>
                  <a:pt x="630" y="324"/>
                </a:lnTo>
                <a:lnTo>
                  <a:pt x="631" y="324"/>
                </a:lnTo>
                <a:lnTo>
                  <a:pt x="632" y="324"/>
                </a:lnTo>
                <a:lnTo>
                  <a:pt x="632" y="322"/>
                </a:lnTo>
                <a:lnTo>
                  <a:pt x="633" y="324"/>
                </a:lnTo>
                <a:lnTo>
                  <a:pt x="633" y="321"/>
                </a:lnTo>
                <a:lnTo>
                  <a:pt x="633" y="324"/>
                </a:lnTo>
                <a:lnTo>
                  <a:pt x="633" y="323"/>
                </a:lnTo>
                <a:lnTo>
                  <a:pt x="633" y="324"/>
                </a:lnTo>
                <a:lnTo>
                  <a:pt x="634" y="324"/>
                </a:lnTo>
                <a:lnTo>
                  <a:pt x="635" y="324"/>
                </a:lnTo>
                <a:lnTo>
                  <a:pt x="636" y="324"/>
                </a:lnTo>
                <a:lnTo>
                  <a:pt x="637" y="324"/>
                </a:lnTo>
                <a:lnTo>
                  <a:pt x="638" y="324"/>
                </a:lnTo>
                <a:lnTo>
                  <a:pt x="638" y="323"/>
                </a:lnTo>
                <a:lnTo>
                  <a:pt x="639" y="324"/>
                </a:lnTo>
                <a:lnTo>
                  <a:pt x="639" y="323"/>
                </a:lnTo>
                <a:lnTo>
                  <a:pt x="639" y="324"/>
                </a:lnTo>
                <a:lnTo>
                  <a:pt x="640" y="324"/>
                </a:lnTo>
                <a:lnTo>
                  <a:pt x="640" y="323"/>
                </a:lnTo>
                <a:lnTo>
                  <a:pt x="640" y="324"/>
                </a:lnTo>
                <a:lnTo>
                  <a:pt x="641" y="324"/>
                </a:lnTo>
                <a:lnTo>
                  <a:pt x="642" y="324"/>
                </a:lnTo>
                <a:lnTo>
                  <a:pt x="643" y="324"/>
                </a:lnTo>
                <a:lnTo>
                  <a:pt x="643" y="323"/>
                </a:lnTo>
                <a:lnTo>
                  <a:pt x="644" y="324"/>
                </a:lnTo>
                <a:lnTo>
                  <a:pt x="644" y="322"/>
                </a:lnTo>
                <a:lnTo>
                  <a:pt x="644" y="324"/>
                </a:lnTo>
                <a:lnTo>
                  <a:pt x="644" y="323"/>
                </a:lnTo>
                <a:lnTo>
                  <a:pt x="644" y="324"/>
                </a:lnTo>
                <a:lnTo>
                  <a:pt x="645" y="324"/>
                </a:lnTo>
                <a:lnTo>
                  <a:pt x="646" y="324"/>
                </a:lnTo>
                <a:lnTo>
                  <a:pt x="647" y="324"/>
                </a:lnTo>
                <a:lnTo>
                  <a:pt x="648" y="324"/>
                </a:lnTo>
                <a:lnTo>
                  <a:pt x="649" y="324"/>
                </a:lnTo>
                <a:lnTo>
                  <a:pt x="649" y="323"/>
                </a:lnTo>
                <a:lnTo>
                  <a:pt x="649" y="324"/>
                </a:lnTo>
                <a:lnTo>
                  <a:pt x="649" y="322"/>
                </a:lnTo>
                <a:lnTo>
                  <a:pt x="650" y="324"/>
                </a:lnTo>
                <a:lnTo>
                  <a:pt x="651" y="324"/>
                </a:lnTo>
                <a:lnTo>
                  <a:pt x="652" y="324"/>
                </a:lnTo>
                <a:lnTo>
                  <a:pt x="653" y="324"/>
                </a:lnTo>
                <a:lnTo>
                  <a:pt x="654" y="324"/>
                </a:lnTo>
                <a:lnTo>
                  <a:pt x="654" y="318"/>
                </a:lnTo>
                <a:lnTo>
                  <a:pt x="655" y="324"/>
                </a:lnTo>
                <a:lnTo>
                  <a:pt x="655" y="312"/>
                </a:lnTo>
                <a:lnTo>
                  <a:pt x="655" y="324"/>
                </a:lnTo>
                <a:lnTo>
                  <a:pt x="655" y="323"/>
                </a:lnTo>
                <a:lnTo>
                  <a:pt x="656" y="324"/>
                </a:lnTo>
                <a:lnTo>
                  <a:pt x="657" y="324"/>
                </a:lnTo>
                <a:lnTo>
                  <a:pt x="658" y="324"/>
                </a:lnTo>
                <a:lnTo>
                  <a:pt x="659" y="324"/>
                </a:lnTo>
                <a:lnTo>
                  <a:pt x="660" y="324"/>
                </a:lnTo>
                <a:lnTo>
                  <a:pt x="660" y="323"/>
                </a:lnTo>
                <a:lnTo>
                  <a:pt x="661" y="324"/>
                </a:lnTo>
                <a:lnTo>
                  <a:pt x="661" y="323"/>
                </a:lnTo>
                <a:lnTo>
                  <a:pt x="661" y="324"/>
                </a:lnTo>
                <a:lnTo>
                  <a:pt x="662" y="324"/>
                </a:lnTo>
                <a:lnTo>
                  <a:pt x="663" y="324"/>
                </a:lnTo>
                <a:lnTo>
                  <a:pt x="664" y="324"/>
                </a:lnTo>
                <a:lnTo>
                  <a:pt x="665" y="324"/>
                </a:lnTo>
                <a:lnTo>
                  <a:pt x="666" y="324"/>
                </a:lnTo>
                <a:lnTo>
                  <a:pt x="666" y="314"/>
                </a:lnTo>
                <a:lnTo>
                  <a:pt x="666" y="324"/>
                </a:lnTo>
                <a:lnTo>
                  <a:pt x="666" y="262"/>
                </a:lnTo>
                <a:lnTo>
                  <a:pt x="666" y="324"/>
                </a:lnTo>
                <a:lnTo>
                  <a:pt x="666" y="322"/>
                </a:lnTo>
                <a:lnTo>
                  <a:pt x="667" y="324"/>
                </a:lnTo>
                <a:lnTo>
                  <a:pt x="668" y="324"/>
                </a:lnTo>
                <a:lnTo>
                  <a:pt x="669" y="324"/>
                </a:lnTo>
                <a:lnTo>
                  <a:pt x="670" y="324"/>
                </a:lnTo>
                <a:lnTo>
                  <a:pt x="671" y="324"/>
                </a:lnTo>
                <a:lnTo>
                  <a:pt x="671" y="323"/>
                </a:lnTo>
                <a:lnTo>
                  <a:pt x="672" y="324"/>
                </a:lnTo>
                <a:lnTo>
                  <a:pt x="672" y="318"/>
                </a:lnTo>
                <a:lnTo>
                  <a:pt x="672" y="324"/>
                </a:lnTo>
                <a:lnTo>
                  <a:pt x="673" y="324"/>
                </a:lnTo>
                <a:lnTo>
                  <a:pt x="674" y="324"/>
                </a:lnTo>
                <a:lnTo>
                  <a:pt x="675" y="324"/>
                </a:lnTo>
                <a:lnTo>
                  <a:pt x="676" y="324"/>
                </a:lnTo>
                <a:lnTo>
                  <a:pt x="677" y="324"/>
                </a:lnTo>
                <a:lnTo>
                  <a:pt x="677" y="322"/>
                </a:lnTo>
                <a:lnTo>
                  <a:pt x="677" y="324"/>
                </a:lnTo>
                <a:lnTo>
                  <a:pt x="677" y="287"/>
                </a:lnTo>
                <a:lnTo>
                  <a:pt x="677" y="324"/>
                </a:lnTo>
                <a:lnTo>
                  <a:pt x="677" y="322"/>
                </a:lnTo>
                <a:lnTo>
                  <a:pt x="678" y="324"/>
                </a:lnTo>
                <a:lnTo>
                  <a:pt x="678" y="323"/>
                </a:lnTo>
                <a:lnTo>
                  <a:pt x="678" y="324"/>
                </a:lnTo>
                <a:lnTo>
                  <a:pt x="678" y="323"/>
                </a:lnTo>
                <a:lnTo>
                  <a:pt x="678" y="324"/>
                </a:lnTo>
                <a:lnTo>
                  <a:pt x="679" y="324"/>
                </a:lnTo>
                <a:lnTo>
                  <a:pt x="680" y="324"/>
                </a:lnTo>
                <a:lnTo>
                  <a:pt x="681" y="324"/>
                </a:lnTo>
                <a:lnTo>
                  <a:pt x="682" y="324"/>
                </a:lnTo>
                <a:lnTo>
                  <a:pt x="682" y="321"/>
                </a:lnTo>
                <a:lnTo>
                  <a:pt x="683" y="324"/>
                </a:lnTo>
                <a:lnTo>
                  <a:pt x="683" y="323"/>
                </a:lnTo>
                <a:lnTo>
                  <a:pt x="683" y="324"/>
                </a:lnTo>
                <a:lnTo>
                  <a:pt x="684" y="324"/>
                </a:lnTo>
                <a:lnTo>
                  <a:pt x="685" y="324"/>
                </a:lnTo>
                <a:lnTo>
                  <a:pt x="686" y="324"/>
                </a:lnTo>
                <a:lnTo>
                  <a:pt x="687" y="324"/>
                </a:lnTo>
                <a:lnTo>
                  <a:pt x="688" y="324"/>
                </a:lnTo>
                <a:lnTo>
                  <a:pt x="688" y="321"/>
                </a:lnTo>
                <a:lnTo>
                  <a:pt x="688" y="324"/>
                </a:lnTo>
                <a:lnTo>
                  <a:pt x="688" y="292"/>
                </a:lnTo>
                <a:lnTo>
                  <a:pt x="689" y="324"/>
                </a:lnTo>
                <a:lnTo>
                  <a:pt x="689" y="323"/>
                </a:lnTo>
                <a:lnTo>
                  <a:pt x="689" y="324"/>
                </a:lnTo>
                <a:lnTo>
                  <a:pt x="690" y="324"/>
                </a:lnTo>
                <a:lnTo>
                  <a:pt x="691" y="324"/>
                </a:lnTo>
                <a:lnTo>
                  <a:pt x="692" y="324"/>
                </a:lnTo>
                <a:lnTo>
                  <a:pt x="693" y="324"/>
                </a:lnTo>
                <a:lnTo>
                  <a:pt x="694" y="324"/>
                </a:lnTo>
                <a:lnTo>
                  <a:pt x="694" y="322"/>
                </a:lnTo>
                <a:lnTo>
                  <a:pt x="694" y="324"/>
                </a:lnTo>
                <a:lnTo>
                  <a:pt x="695" y="324"/>
                </a:lnTo>
                <a:lnTo>
                  <a:pt x="696" y="324"/>
                </a:lnTo>
                <a:lnTo>
                  <a:pt x="697" y="324"/>
                </a:lnTo>
                <a:lnTo>
                  <a:pt x="698" y="324"/>
                </a:lnTo>
                <a:lnTo>
                  <a:pt x="699" y="324"/>
                </a:lnTo>
                <a:lnTo>
                  <a:pt x="699" y="320"/>
                </a:lnTo>
                <a:lnTo>
                  <a:pt x="700" y="324"/>
                </a:lnTo>
                <a:lnTo>
                  <a:pt x="700" y="302"/>
                </a:lnTo>
                <a:lnTo>
                  <a:pt x="700" y="324"/>
                </a:lnTo>
                <a:lnTo>
                  <a:pt x="700" y="323"/>
                </a:lnTo>
                <a:lnTo>
                  <a:pt x="700" y="324"/>
                </a:lnTo>
                <a:lnTo>
                  <a:pt x="700" y="323"/>
                </a:lnTo>
                <a:lnTo>
                  <a:pt x="701" y="324"/>
                </a:lnTo>
                <a:lnTo>
                  <a:pt x="702" y="324"/>
                </a:lnTo>
                <a:lnTo>
                  <a:pt x="703" y="324"/>
                </a:lnTo>
                <a:lnTo>
                  <a:pt x="704" y="324"/>
                </a:lnTo>
                <a:lnTo>
                  <a:pt x="705" y="324"/>
                </a:lnTo>
                <a:lnTo>
                  <a:pt x="705" y="323"/>
                </a:lnTo>
                <a:lnTo>
                  <a:pt x="705" y="324"/>
                </a:lnTo>
                <a:lnTo>
                  <a:pt x="706" y="324"/>
                </a:lnTo>
                <a:lnTo>
                  <a:pt x="707" y="324"/>
                </a:lnTo>
                <a:lnTo>
                  <a:pt x="708" y="324"/>
                </a:lnTo>
                <a:lnTo>
                  <a:pt x="709" y="324"/>
                </a:lnTo>
                <a:lnTo>
                  <a:pt x="710" y="324"/>
                </a:lnTo>
                <a:lnTo>
                  <a:pt x="710" y="322"/>
                </a:lnTo>
                <a:lnTo>
                  <a:pt x="711" y="324"/>
                </a:lnTo>
                <a:lnTo>
                  <a:pt x="711" y="321"/>
                </a:lnTo>
                <a:lnTo>
                  <a:pt x="711" y="324"/>
                </a:lnTo>
                <a:lnTo>
                  <a:pt x="711" y="323"/>
                </a:lnTo>
                <a:lnTo>
                  <a:pt x="711" y="324"/>
                </a:lnTo>
                <a:lnTo>
                  <a:pt x="712" y="324"/>
                </a:lnTo>
                <a:lnTo>
                  <a:pt x="713" y="324"/>
                </a:lnTo>
                <a:lnTo>
                  <a:pt x="714" y="324"/>
                </a:lnTo>
                <a:lnTo>
                  <a:pt x="715" y="324"/>
                </a:lnTo>
                <a:lnTo>
                  <a:pt x="716" y="324"/>
                </a:lnTo>
                <a:lnTo>
                  <a:pt x="716" y="323"/>
                </a:lnTo>
                <a:lnTo>
                  <a:pt x="717" y="324"/>
                </a:lnTo>
                <a:lnTo>
                  <a:pt x="717" y="323"/>
                </a:lnTo>
                <a:lnTo>
                  <a:pt x="717" y="324"/>
                </a:lnTo>
                <a:lnTo>
                  <a:pt x="718" y="324"/>
                </a:lnTo>
                <a:lnTo>
                  <a:pt x="719" y="324"/>
                </a:lnTo>
                <a:lnTo>
                  <a:pt x="720" y="324"/>
                </a:lnTo>
                <a:lnTo>
                  <a:pt x="721" y="324"/>
                </a:lnTo>
                <a:lnTo>
                  <a:pt x="722" y="324"/>
                </a:lnTo>
                <a:lnTo>
                  <a:pt x="722" y="322"/>
                </a:lnTo>
                <a:lnTo>
                  <a:pt x="722" y="324"/>
                </a:lnTo>
                <a:lnTo>
                  <a:pt x="722" y="321"/>
                </a:lnTo>
                <a:lnTo>
                  <a:pt x="722" y="324"/>
                </a:lnTo>
                <a:lnTo>
                  <a:pt x="722" y="323"/>
                </a:lnTo>
                <a:lnTo>
                  <a:pt x="723" y="324"/>
                </a:lnTo>
                <a:lnTo>
                  <a:pt x="724" y="324"/>
                </a:lnTo>
                <a:lnTo>
                  <a:pt x="725" y="324"/>
                </a:lnTo>
                <a:lnTo>
                  <a:pt x="726" y="324"/>
                </a:lnTo>
              </a:path>
            </a:pathLst>
          </a:custGeom>
          <a:noFill/>
          <a:ln w="4763">
            <a:solidFill>
              <a:srgbClr val="000000"/>
            </a:solidFill>
            <a:prstDash val="solid"/>
            <a:round/>
            <a:headEnd/>
            <a:tailEnd/>
          </a:ln>
        </p:spPr>
        <p:txBody>
          <a:bodyPr/>
          <a:lstStyle/>
          <a:p>
            <a:endParaRPr lang="en-US"/>
          </a:p>
        </p:txBody>
      </p:sp>
      <p:sp>
        <p:nvSpPr>
          <p:cNvPr id="125083" name="AutoShape 155"/>
          <p:cNvSpPr>
            <a:spLocks/>
          </p:cNvSpPr>
          <p:nvPr/>
        </p:nvSpPr>
        <p:spPr bwMode="auto">
          <a:xfrm rot="5400000">
            <a:off x="1773238" y="2476500"/>
            <a:ext cx="76200" cy="152400"/>
          </a:xfrm>
          <a:prstGeom prst="leftBrace">
            <a:avLst>
              <a:gd name="adj1" fmla="val 16667"/>
              <a:gd name="adj2" fmla="val 49995"/>
            </a:avLst>
          </a:prstGeom>
          <a:noFill/>
          <a:ln w="19050">
            <a:solidFill>
              <a:schemeClr val="tx1"/>
            </a:solidFill>
            <a:round/>
            <a:headEnd/>
            <a:tailEnd/>
          </a:ln>
          <a:effectLst/>
        </p:spPr>
        <p:txBody>
          <a:bodyPr wrap="none" anchor="ctr"/>
          <a:lstStyle/>
          <a:p>
            <a:endParaRPr lang="en-US"/>
          </a:p>
        </p:txBody>
      </p:sp>
      <p:sp>
        <p:nvSpPr>
          <p:cNvPr id="125084" name="Line 156"/>
          <p:cNvSpPr>
            <a:spLocks noChangeShapeType="1"/>
          </p:cNvSpPr>
          <p:nvPr/>
        </p:nvSpPr>
        <p:spPr bwMode="auto">
          <a:xfrm flipV="1">
            <a:off x="1828800" y="1219200"/>
            <a:ext cx="0" cy="1219200"/>
          </a:xfrm>
          <a:prstGeom prst="line">
            <a:avLst/>
          </a:prstGeom>
          <a:noFill/>
          <a:ln w="19050">
            <a:solidFill>
              <a:schemeClr val="tx1"/>
            </a:solidFill>
            <a:round/>
            <a:headEnd/>
            <a:tailEnd/>
          </a:ln>
          <a:effectLst/>
        </p:spPr>
        <p:txBody>
          <a:bodyPr/>
          <a:lstStyle/>
          <a:p>
            <a:endParaRPr lang="en-US"/>
          </a:p>
        </p:txBody>
      </p:sp>
      <p:sp>
        <p:nvSpPr>
          <p:cNvPr id="125085" name="Line 157"/>
          <p:cNvSpPr>
            <a:spLocks noChangeShapeType="1"/>
          </p:cNvSpPr>
          <p:nvPr/>
        </p:nvSpPr>
        <p:spPr bwMode="auto">
          <a:xfrm>
            <a:off x="1828800" y="1219200"/>
            <a:ext cx="609600" cy="0"/>
          </a:xfrm>
          <a:prstGeom prst="line">
            <a:avLst/>
          </a:prstGeom>
          <a:noFill/>
          <a:ln w="19050">
            <a:solidFill>
              <a:schemeClr val="tx1"/>
            </a:solidFill>
            <a:round/>
            <a:headEnd/>
            <a:tailEnd type="triangle" w="med" len="med"/>
          </a:ln>
          <a:effectLst/>
        </p:spPr>
        <p:txBody>
          <a:bodyPr/>
          <a:lstStyle/>
          <a:p>
            <a:endParaRPr lang="en-US"/>
          </a:p>
        </p:txBody>
      </p:sp>
      <p:sp>
        <p:nvSpPr>
          <p:cNvPr id="125086" name="Text Box 158"/>
          <p:cNvSpPr txBox="1">
            <a:spLocks noChangeArrowheads="1"/>
          </p:cNvSpPr>
          <p:nvPr/>
        </p:nvSpPr>
        <p:spPr bwMode="auto">
          <a:xfrm>
            <a:off x="4267200" y="0"/>
            <a:ext cx="4876800" cy="366713"/>
          </a:xfrm>
          <a:prstGeom prst="rect">
            <a:avLst/>
          </a:prstGeom>
          <a:noFill/>
          <a:ln w="9525">
            <a:noFill/>
            <a:miter lim="800000"/>
            <a:headEnd/>
            <a:tailEnd/>
          </a:ln>
          <a:effectLst/>
        </p:spPr>
        <p:txBody>
          <a:bodyPr>
            <a:spAutoFit/>
          </a:bodyPr>
          <a:lstStyle/>
          <a:p>
            <a:pPr>
              <a:spcBef>
                <a:spcPct val="50000"/>
              </a:spcBef>
            </a:pPr>
            <a:r>
              <a:rPr lang="en-US" b="1"/>
              <a:t>Measured  Theoretical  Assignment   Error</a:t>
            </a:r>
          </a:p>
        </p:txBody>
      </p:sp>
      <p:sp>
        <p:nvSpPr>
          <p:cNvPr id="125087" name="Line 159"/>
          <p:cNvSpPr>
            <a:spLocks noChangeShapeType="1"/>
          </p:cNvSpPr>
          <p:nvPr/>
        </p:nvSpPr>
        <p:spPr bwMode="auto">
          <a:xfrm>
            <a:off x="4267200" y="304800"/>
            <a:ext cx="4876800" cy="0"/>
          </a:xfrm>
          <a:prstGeom prst="line">
            <a:avLst/>
          </a:prstGeom>
          <a:noFill/>
          <a:ln w="19050">
            <a:solidFill>
              <a:schemeClr val="tx1"/>
            </a:solidFill>
            <a:round/>
            <a:headEnd/>
            <a:tailEnd/>
          </a:ln>
          <a:effectLst/>
        </p:spPr>
        <p:txBody>
          <a:bodyPr/>
          <a:lstStyle/>
          <a:p>
            <a:endParaRPr lang="en-US"/>
          </a:p>
        </p:txBody>
      </p:sp>
      <p:sp>
        <p:nvSpPr>
          <p:cNvPr id="125088" name="Text Box 160"/>
          <p:cNvSpPr txBox="1">
            <a:spLocks noChangeArrowheads="1"/>
          </p:cNvSpPr>
          <p:nvPr/>
        </p:nvSpPr>
        <p:spPr bwMode="auto">
          <a:xfrm>
            <a:off x="4267200" y="381000"/>
            <a:ext cx="5029200" cy="366713"/>
          </a:xfrm>
          <a:prstGeom prst="rect">
            <a:avLst/>
          </a:prstGeom>
          <a:noFill/>
          <a:ln w="9525">
            <a:noFill/>
            <a:miter lim="800000"/>
            <a:headEnd/>
            <a:tailEnd/>
          </a:ln>
          <a:effectLst/>
        </p:spPr>
        <p:txBody>
          <a:bodyPr>
            <a:spAutoFit/>
          </a:bodyPr>
          <a:lstStyle/>
          <a:p>
            <a:pPr>
              <a:spcBef>
                <a:spcPct val="50000"/>
              </a:spcBef>
            </a:pPr>
            <a:r>
              <a:rPr lang="en-US"/>
              <a:t>361.23485   361.23548   C</a:t>
            </a:r>
            <a:r>
              <a:rPr lang="en-US" baseline="-25000"/>
              <a:t>20</a:t>
            </a:r>
            <a:r>
              <a:rPr lang="en-US"/>
              <a:t>H</a:t>
            </a:r>
            <a:r>
              <a:rPr lang="en-US" baseline="-25000"/>
              <a:t>34</a:t>
            </a:r>
            <a:r>
              <a:rPr lang="en-US"/>
              <a:t>O</a:t>
            </a:r>
            <a:r>
              <a:rPr lang="en-US" baseline="-25000"/>
              <a:t>4</a:t>
            </a:r>
            <a:r>
              <a:rPr lang="en-US"/>
              <a:t>Na  -1.7 ppm</a:t>
            </a:r>
          </a:p>
        </p:txBody>
      </p:sp>
      <p:sp>
        <p:nvSpPr>
          <p:cNvPr id="125089" name="Rectangle 161"/>
          <p:cNvSpPr>
            <a:spLocks noChangeArrowheads="1"/>
          </p:cNvSpPr>
          <p:nvPr/>
        </p:nvSpPr>
        <p:spPr bwMode="auto">
          <a:xfrm>
            <a:off x="5021263" y="1487488"/>
            <a:ext cx="46355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361.27</a:t>
            </a:r>
            <a:endParaRPr lang="en-US" sz="1200"/>
          </a:p>
        </p:txBody>
      </p:sp>
      <p:sp>
        <p:nvSpPr>
          <p:cNvPr id="125090" name="Rectangle 162"/>
          <p:cNvSpPr>
            <a:spLocks noChangeArrowheads="1"/>
          </p:cNvSpPr>
          <p:nvPr/>
        </p:nvSpPr>
        <p:spPr bwMode="auto">
          <a:xfrm>
            <a:off x="4318000" y="1487488"/>
            <a:ext cx="46355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361.23</a:t>
            </a:r>
            <a:endParaRPr lang="en-US" sz="1200"/>
          </a:p>
        </p:txBody>
      </p:sp>
      <p:sp>
        <p:nvSpPr>
          <p:cNvPr id="125091" name="Rectangle 163"/>
          <p:cNvSpPr>
            <a:spLocks noChangeArrowheads="1"/>
          </p:cNvSpPr>
          <p:nvPr/>
        </p:nvSpPr>
        <p:spPr bwMode="auto">
          <a:xfrm>
            <a:off x="3617913" y="1487488"/>
            <a:ext cx="46355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361.19</a:t>
            </a:r>
            <a:endParaRPr lang="en-US" sz="1200"/>
          </a:p>
        </p:txBody>
      </p:sp>
      <p:sp>
        <p:nvSpPr>
          <p:cNvPr id="125092" name="Rectangle 164"/>
          <p:cNvSpPr>
            <a:spLocks noChangeArrowheads="1"/>
          </p:cNvSpPr>
          <p:nvPr/>
        </p:nvSpPr>
        <p:spPr bwMode="auto">
          <a:xfrm>
            <a:off x="2914650" y="1487488"/>
            <a:ext cx="46355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361.14</a:t>
            </a:r>
            <a:endParaRPr lang="en-US" sz="1200"/>
          </a:p>
        </p:txBody>
      </p:sp>
      <p:sp>
        <p:nvSpPr>
          <p:cNvPr id="125093" name="Rectangle 165"/>
          <p:cNvSpPr>
            <a:spLocks noChangeArrowheads="1"/>
          </p:cNvSpPr>
          <p:nvPr/>
        </p:nvSpPr>
        <p:spPr bwMode="auto">
          <a:xfrm>
            <a:off x="2209800" y="1487488"/>
            <a:ext cx="46355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361.10</a:t>
            </a:r>
            <a:endParaRPr lang="en-US" sz="1200"/>
          </a:p>
        </p:txBody>
      </p:sp>
      <p:sp>
        <p:nvSpPr>
          <p:cNvPr id="125094" name="Line 166"/>
          <p:cNvSpPr>
            <a:spLocks noChangeShapeType="1"/>
          </p:cNvSpPr>
          <p:nvPr/>
        </p:nvSpPr>
        <p:spPr bwMode="auto">
          <a:xfrm>
            <a:off x="5545138" y="1427163"/>
            <a:ext cx="1587" cy="49212"/>
          </a:xfrm>
          <a:prstGeom prst="line">
            <a:avLst/>
          </a:prstGeom>
          <a:noFill/>
          <a:ln w="9525">
            <a:solidFill>
              <a:srgbClr val="000000"/>
            </a:solidFill>
            <a:round/>
            <a:headEnd/>
            <a:tailEnd/>
          </a:ln>
        </p:spPr>
        <p:txBody>
          <a:bodyPr/>
          <a:lstStyle/>
          <a:p>
            <a:endParaRPr lang="en-US"/>
          </a:p>
        </p:txBody>
      </p:sp>
      <p:sp>
        <p:nvSpPr>
          <p:cNvPr id="125095" name="Line 167"/>
          <p:cNvSpPr>
            <a:spLocks noChangeShapeType="1"/>
          </p:cNvSpPr>
          <p:nvPr/>
        </p:nvSpPr>
        <p:spPr bwMode="auto">
          <a:xfrm>
            <a:off x="5545138" y="1416050"/>
            <a:ext cx="1587" cy="1588"/>
          </a:xfrm>
          <a:prstGeom prst="line">
            <a:avLst/>
          </a:prstGeom>
          <a:noFill/>
          <a:ln w="4763">
            <a:solidFill>
              <a:srgbClr val="808080"/>
            </a:solidFill>
            <a:round/>
            <a:headEnd/>
            <a:tailEnd/>
          </a:ln>
        </p:spPr>
        <p:txBody>
          <a:bodyPr/>
          <a:lstStyle/>
          <a:p>
            <a:endParaRPr lang="en-US"/>
          </a:p>
        </p:txBody>
      </p:sp>
      <p:sp>
        <p:nvSpPr>
          <p:cNvPr id="125096" name="Line 168"/>
          <p:cNvSpPr>
            <a:spLocks noChangeShapeType="1"/>
          </p:cNvSpPr>
          <p:nvPr/>
        </p:nvSpPr>
        <p:spPr bwMode="auto">
          <a:xfrm>
            <a:off x="5195888" y="1427163"/>
            <a:ext cx="1587" cy="49212"/>
          </a:xfrm>
          <a:prstGeom prst="line">
            <a:avLst/>
          </a:prstGeom>
          <a:noFill/>
          <a:ln w="9525">
            <a:solidFill>
              <a:srgbClr val="000000"/>
            </a:solidFill>
            <a:round/>
            <a:headEnd/>
            <a:tailEnd/>
          </a:ln>
        </p:spPr>
        <p:txBody>
          <a:bodyPr/>
          <a:lstStyle/>
          <a:p>
            <a:endParaRPr lang="en-US"/>
          </a:p>
        </p:txBody>
      </p:sp>
      <p:sp>
        <p:nvSpPr>
          <p:cNvPr id="125097" name="Line 169"/>
          <p:cNvSpPr>
            <a:spLocks noChangeShapeType="1"/>
          </p:cNvSpPr>
          <p:nvPr/>
        </p:nvSpPr>
        <p:spPr bwMode="auto">
          <a:xfrm>
            <a:off x="5195888" y="1416050"/>
            <a:ext cx="1587" cy="1588"/>
          </a:xfrm>
          <a:prstGeom prst="line">
            <a:avLst/>
          </a:prstGeom>
          <a:noFill/>
          <a:ln w="4763">
            <a:solidFill>
              <a:srgbClr val="808080"/>
            </a:solidFill>
            <a:round/>
            <a:headEnd/>
            <a:tailEnd/>
          </a:ln>
        </p:spPr>
        <p:txBody>
          <a:bodyPr/>
          <a:lstStyle/>
          <a:p>
            <a:endParaRPr lang="en-US"/>
          </a:p>
        </p:txBody>
      </p:sp>
      <p:sp>
        <p:nvSpPr>
          <p:cNvPr id="125098" name="Line 170"/>
          <p:cNvSpPr>
            <a:spLocks noChangeShapeType="1"/>
          </p:cNvSpPr>
          <p:nvPr/>
        </p:nvSpPr>
        <p:spPr bwMode="auto">
          <a:xfrm>
            <a:off x="5281613" y="1427163"/>
            <a:ext cx="1587" cy="25400"/>
          </a:xfrm>
          <a:prstGeom prst="line">
            <a:avLst/>
          </a:prstGeom>
          <a:noFill/>
          <a:ln w="9525">
            <a:solidFill>
              <a:srgbClr val="000000"/>
            </a:solidFill>
            <a:round/>
            <a:headEnd/>
            <a:tailEnd/>
          </a:ln>
        </p:spPr>
        <p:txBody>
          <a:bodyPr/>
          <a:lstStyle/>
          <a:p>
            <a:endParaRPr lang="en-US"/>
          </a:p>
        </p:txBody>
      </p:sp>
      <p:sp>
        <p:nvSpPr>
          <p:cNvPr id="125099" name="Line 171"/>
          <p:cNvSpPr>
            <a:spLocks noChangeShapeType="1"/>
          </p:cNvSpPr>
          <p:nvPr/>
        </p:nvSpPr>
        <p:spPr bwMode="auto">
          <a:xfrm>
            <a:off x="5370513" y="1427163"/>
            <a:ext cx="1587" cy="25400"/>
          </a:xfrm>
          <a:prstGeom prst="line">
            <a:avLst/>
          </a:prstGeom>
          <a:noFill/>
          <a:ln w="9525">
            <a:solidFill>
              <a:srgbClr val="000000"/>
            </a:solidFill>
            <a:round/>
            <a:headEnd/>
            <a:tailEnd/>
          </a:ln>
        </p:spPr>
        <p:txBody>
          <a:bodyPr/>
          <a:lstStyle/>
          <a:p>
            <a:endParaRPr lang="en-US"/>
          </a:p>
        </p:txBody>
      </p:sp>
      <p:sp>
        <p:nvSpPr>
          <p:cNvPr id="125100" name="Line 172"/>
          <p:cNvSpPr>
            <a:spLocks noChangeShapeType="1"/>
          </p:cNvSpPr>
          <p:nvPr/>
        </p:nvSpPr>
        <p:spPr bwMode="auto">
          <a:xfrm>
            <a:off x="5461000" y="1427163"/>
            <a:ext cx="1588" cy="25400"/>
          </a:xfrm>
          <a:prstGeom prst="line">
            <a:avLst/>
          </a:prstGeom>
          <a:noFill/>
          <a:ln w="9525">
            <a:solidFill>
              <a:srgbClr val="000000"/>
            </a:solidFill>
            <a:round/>
            <a:headEnd/>
            <a:tailEnd/>
          </a:ln>
        </p:spPr>
        <p:txBody>
          <a:bodyPr/>
          <a:lstStyle/>
          <a:p>
            <a:endParaRPr lang="en-US"/>
          </a:p>
        </p:txBody>
      </p:sp>
      <p:sp>
        <p:nvSpPr>
          <p:cNvPr id="125101" name="Line 173"/>
          <p:cNvSpPr>
            <a:spLocks noChangeShapeType="1"/>
          </p:cNvSpPr>
          <p:nvPr/>
        </p:nvSpPr>
        <p:spPr bwMode="auto">
          <a:xfrm>
            <a:off x="4846638" y="1427163"/>
            <a:ext cx="1587" cy="49212"/>
          </a:xfrm>
          <a:prstGeom prst="line">
            <a:avLst/>
          </a:prstGeom>
          <a:noFill/>
          <a:ln w="9525">
            <a:solidFill>
              <a:srgbClr val="000000"/>
            </a:solidFill>
            <a:round/>
            <a:headEnd/>
            <a:tailEnd/>
          </a:ln>
        </p:spPr>
        <p:txBody>
          <a:bodyPr/>
          <a:lstStyle/>
          <a:p>
            <a:endParaRPr lang="en-US"/>
          </a:p>
        </p:txBody>
      </p:sp>
      <p:sp>
        <p:nvSpPr>
          <p:cNvPr id="125102" name="Line 174"/>
          <p:cNvSpPr>
            <a:spLocks noChangeShapeType="1"/>
          </p:cNvSpPr>
          <p:nvPr/>
        </p:nvSpPr>
        <p:spPr bwMode="auto">
          <a:xfrm>
            <a:off x="4846638" y="1416050"/>
            <a:ext cx="1587" cy="1588"/>
          </a:xfrm>
          <a:prstGeom prst="line">
            <a:avLst/>
          </a:prstGeom>
          <a:noFill/>
          <a:ln w="4763">
            <a:solidFill>
              <a:srgbClr val="808080"/>
            </a:solidFill>
            <a:round/>
            <a:headEnd/>
            <a:tailEnd/>
          </a:ln>
        </p:spPr>
        <p:txBody>
          <a:bodyPr/>
          <a:lstStyle/>
          <a:p>
            <a:endParaRPr lang="en-US"/>
          </a:p>
        </p:txBody>
      </p:sp>
      <p:sp>
        <p:nvSpPr>
          <p:cNvPr id="125103" name="Line 175"/>
          <p:cNvSpPr>
            <a:spLocks noChangeShapeType="1"/>
          </p:cNvSpPr>
          <p:nvPr/>
        </p:nvSpPr>
        <p:spPr bwMode="auto">
          <a:xfrm>
            <a:off x="4930775" y="1427163"/>
            <a:ext cx="1588" cy="25400"/>
          </a:xfrm>
          <a:prstGeom prst="line">
            <a:avLst/>
          </a:prstGeom>
          <a:noFill/>
          <a:ln w="9525">
            <a:solidFill>
              <a:srgbClr val="000000"/>
            </a:solidFill>
            <a:round/>
            <a:headEnd/>
            <a:tailEnd/>
          </a:ln>
        </p:spPr>
        <p:txBody>
          <a:bodyPr/>
          <a:lstStyle/>
          <a:p>
            <a:endParaRPr lang="en-US"/>
          </a:p>
        </p:txBody>
      </p:sp>
      <p:sp>
        <p:nvSpPr>
          <p:cNvPr id="125104" name="Line 176"/>
          <p:cNvSpPr>
            <a:spLocks noChangeShapeType="1"/>
          </p:cNvSpPr>
          <p:nvPr/>
        </p:nvSpPr>
        <p:spPr bwMode="auto">
          <a:xfrm>
            <a:off x="5021263" y="1427163"/>
            <a:ext cx="1587" cy="25400"/>
          </a:xfrm>
          <a:prstGeom prst="line">
            <a:avLst/>
          </a:prstGeom>
          <a:noFill/>
          <a:ln w="9525">
            <a:solidFill>
              <a:srgbClr val="000000"/>
            </a:solidFill>
            <a:round/>
            <a:headEnd/>
            <a:tailEnd/>
          </a:ln>
        </p:spPr>
        <p:txBody>
          <a:bodyPr/>
          <a:lstStyle/>
          <a:p>
            <a:endParaRPr lang="en-US"/>
          </a:p>
        </p:txBody>
      </p:sp>
      <p:sp>
        <p:nvSpPr>
          <p:cNvPr id="125105" name="Line 177"/>
          <p:cNvSpPr>
            <a:spLocks noChangeShapeType="1"/>
          </p:cNvSpPr>
          <p:nvPr/>
        </p:nvSpPr>
        <p:spPr bwMode="auto">
          <a:xfrm>
            <a:off x="5111750" y="1427163"/>
            <a:ext cx="1588" cy="25400"/>
          </a:xfrm>
          <a:prstGeom prst="line">
            <a:avLst/>
          </a:prstGeom>
          <a:noFill/>
          <a:ln w="9525">
            <a:solidFill>
              <a:srgbClr val="000000"/>
            </a:solidFill>
            <a:round/>
            <a:headEnd/>
            <a:tailEnd/>
          </a:ln>
        </p:spPr>
        <p:txBody>
          <a:bodyPr/>
          <a:lstStyle/>
          <a:p>
            <a:endParaRPr lang="en-US"/>
          </a:p>
        </p:txBody>
      </p:sp>
      <p:sp>
        <p:nvSpPr>
          <p:cNvPr id="125106" name="Line 178"/>
          <p:cNvSpPr>
            <a:spLocks noChangeShapeType="1"/>
          </p:cNvSpPr>
          <p:nvPr/>
        </p:nvSpPr>
        <p:spPr bwMode="auto">
          <a:xfrm>
            <a:off x="4492625" y="1427163"/>
            <a:ext cx="1588" cy="49212"/>
          </a:xfrm>
          <a:prstGeom prst="line">
            <a:avLst/>
          </a:prstGeom>
          <a:noFill/>
          <a:ln w="9525">
            <a:solidFill>
              <a:srgbClr val="000000"/>
            </a:solidFill>
            <a:round/>
            <a:headEnd/>
            <a:tailEnd/>
          </a:ln>
        </p:spPr>
        <p:txBody>
          <a:bodyPr/>
          <a:lstStyle/>
          <a:p>
            <a:endParaRPr lang="en-US"/>
          </a:p>
        </p:txBody>
      </p:sp>
      <p:sp>
        <p:nvSpPr>
          <p:cNvPr id="125107" name="Line 179"/>
          <p:cNvSpPr>
            <a:spLocks noChangeShapeType="1"/>
          </p:cNvSpPr>
          <p:nvPr/>
        </p:nvSpPr>
        <p:spPr bwMode="auto">
          <a:xfrm>
            <a:off x="4492625" y="1416050"/>
            <a:ext cx="1588" cy="1588"/>
          </a:xfrm>
          <a:prstGeom prst="line">
            <a:avLst/>
          </a:prstGeom>
          <a:noFill/>
          <a:ln w="4763">
            <a:solidFill>
              <a:srgbClr val="808080"/>
            </a:solidFill>
            <a:round/>
            <a:headEnd/>
            <a:tailEnd/>
          </a:ln>
        </p:spPr>
        <p:txBody>
          <a:bodyPr/>
          <a:lstStyle/>
          <a:p>
            <a:endParaRPr lang="en-US"/>
          </a:p>
        </p:txBody>
      </p:sp>
      <p:sp>
        <p:nvSpPr>
          <p:cNvPr id="125108" name="Line 180"/>
          <p:cNvSpPr>
            <a:spLocks noChangeShapeType="1"/>
          </p:cNvSpPr>
          <p:nvPr/>
        </p:nvSpPr>
        <p:spPr bwMode="auto">
          <a:xfrm>
            <a:off x="4581525" y="1427163"/>
            <a:ext cx="1588" cy="25400"/>
          </a:xfrm>
          <a:prstGeom prst="line">
            <a:avLst/>
          </a:prstGeom>
          <a:noFill/>
          <a:ln w="9525">
            <a:solidFill>
              <a:srgbClr val="000000"/>
            </a:solidFill>
            <a:round/>
            <a:headEnd/>
            <a:tailEnd/>
          </a:ln>
        </p:spPr>
        <p:txBody>
          <a:bodyPr/>
          <a:lstStyle/>
          <a:p>
            <a:endParaRPr lang="en-US"/>
          </a:p>
        </p:txBody>
      </p:sp>
      <p:sp>
        <p:nvSpPr>
          <p:cNvPr id="125109" name="Line 181"/>
          <p:cNvSpPr>
            <a:spLocks noChangeShapeType="1"/>
          </p:cNvSpPr>
          <p:nvPr/>
        </p:nvSpPr>
        <p:spPr bwMode="auto">
          <a:xfrm>
            <a:off x="4672013" y="1427163"/>
            <a:ext cx="1587" cy="25400"/>
          </a:xfrm>
          <a:prstGeom prst="line">
            <a:avLst/>
          </a:prstGeom>
          <a:noFill/>
          <a:ln w="9525">
            <a:solidFill>
              <a:srgbClr val="000000"/>
            </a:solidFill>
            <a:round/>
            <a:headEnd/>
            <a:tailEnd/>
          </a:ln>
        </p:spPr>
        <p:txBody>
          <a:bodyPr/>
          <a:lstStyle/>
          <a:p>
            <a:endParaRPr lang="en-US"/>
          </a:p>
        </p:txBody>
      </p:sp>
      <p:sp>
        <p:nvSpPr>
          <p:cNvPr id="125110" name="Line 182"/>
          <p:cNvSpPr>
            <a:spLocks noChangeShapeType="1"/>
          </p:cNvSpPr>
          <p:nvPr/>
        </p:nvSpPr>
        <p:spPr bwMode="auto">
          <a:xfrm>
            <a:off x="4756150" y="1427163"/>
            <a:ext cx="1588" cy="25400"/>
          </a:xfrm>
          <a:prstGeom prst="line">
            <a:avLst/>
          </a:prstGeom>
          <a:noFill/>
          <a:ln w="9525">
            <a:solidFill>
              <a:srgbClr val="000000"/>
            </a:solidFill>
            <a:round/>
            <a:headEnd/>
            <a:tailEnd/>
          </a:ln>
        </p:spPr>
        <p:txBody>
          <a:bodyPr/>
          <a:lstStyle/>
          <a:p>
            <a:endParaRPr lang="en-US"/>
          </a:p>
        </p:txBody>
      </p:sp>
      <p:sp>
        <p:nvSpPr>
          <p:cNvPr id="125111" name="Line 183"/>
          <p:cNvSpPr>
            <a:spLocks noChangeShapeType="1"/>
          </p:cNvSpPr>
          <p:nvPr/>
        </p:nvSpPr>
        <p:spPr bwMode="auto">
          <a:xfrm>
            <a:off x="4141788" y="1427163"/>
            <a:ext cx="1587" cy="49212"/>
          </a:xfrm>
          <a:prstGeom prst="line">
            <a:avLst/>
          </a:prstGeom>
          <a:noFill/>
          <a:ln w="9525">
            <a:solidFill>
              <a:srgbClr val="000000"/>
            </a:solidFill>
            <a:round/>
            <a:headEnd/>
            <a:tailEnd/>
          </a:ln>
        </p:spPr>
        <p:txBody>
          <a:bodyPr/>
          <a:lstStyle/>
          <a:p>
            <a:endParaRPr lang="en-US"/>
          </a:p>
        </p:txBody>
      </p:sp>
      <p:sp>
        <p:nvSpPr>
          <p:cNvPr id="125112" name="Line 184"/>
          <p:cNvSpPr>
            <a:spLocks noChangeShapeType="1"/>
          </p:cNvSpPr>
          <p:nvPr/>
        </p:nvSpPr>
        <p:spPr bwMode="auto">
          <a:xfrm>
            <a:off x="4141788" y="1416050"/>
            <a:ext cx="1587" cy="1588"/>
          </a:xfrm>
          <a:prstGeom prst="line">
            <a:avLst/>
          </a:prstGeom>
          <a:noFill/>
          <a:ln w="4763">
            <a:solidFill>
              <a:srgbClr val="808080"/>
            </a:solidFill>
            <a:round/>
            <a:headEnd/>
            <a:tailEnd/>
          </a:ln>
        </p:spPr>
        <p:txBody>
          <a:bodyPr/>
          <a:lstStyle/>
          <a:p>
            <a:endParaRPr lang="en-US"/>
          </a:p>
        </p:txBody>
      </p:sp>
      <p:sp>
        <p:nvSpPr>
          <p:cNvPr id="125113" name="Line 185"/>
          <p:cNvSpPr>
            <a:spLocks noChangeShapeType="1"/>
          </p:cNvSpPr>
          <p:nvPr/>
        </p:nvSpPr>
        <p:spPr bwMode="auto">
          <a:xfrm>
            <a:off x="4227513" y="1427163"/>
            <a:ext cx="1587" cy="25400"/>
          </a:xfrm>
          <a:prstGeom prst="line">
            <a:avLst/>
          </a:prstGeom>
          <a:noFill/>
          <a:ln w="9525">
            <a:solidFill>
              <a:srgbClr val="000000"/>
            </a:solidFill>
            <a:round/>
            <a:headEnd/>
            <a:tailEnd/>
          </a:ln>
        </p:spPr>
        <p:txBody>
          <a:bodyPr/>
          <a:lstStyle/>
          <a:p>
            <a:endParaRPr lang="en-US"/>
          </a:p>
        </p:txBody>
      </p:sp>
      <p:sp>
        <p:nvSpPr>
          <p:cNvPr id="125114" name="Line 186"/>
          <p:cNvSpPr>
            <a:spLocks noChangeShapeType="1"/>
          </p:cNvSpPr>
          <p:nvPr/>
        </p:nvSpPr>
        <p:spPr bwMode="auto">
          <a:xfrm>
            <a:off x="4318000" y="1427163"/>
            <a:ext cx="1588" cy="25400"/>
          </a:xfrm>
          <a:prstGeom prst="line">
            <a:avLst/>
          </a:prstGeom>
          <a:noFill/>
          <a:ln w="9525">
            <a:solidFill>
              <a:srgbClr val="000000"/>
            </a:solidFill>
            <a:round/>
            <a:headEnd/>
            <a:tailEnd/>
          </a:ln>
        </p:spPr>
        <p:txBody>
          <a:bodyPr/>
          <a:lstStyle/>
          <a:p>
            <a:endParaRPr lang="en-US"/>
          </a:p>
        </p:txBody>
      </p:sp>
      <p:sp>
        <p:nvSpPr>
          <p:cNvPr id="125115" name="Line 187"/>
          <p:cNvSpPr>
            <a:spLocks noChangeShapeType="1"/>
          </p:cNvSpPr>
          <p:nvPr/>
        </p:nvSpPr>
        <p:spPr bwMode="auto">
          <a:xfrm>
            <a:off x="4406900" y="1427163"/>
            <a:ext cx="1588" cy="25400"/>
          </a:xfrm>
          <a:prstGeom prst="line">
            <a:avLst/>
          </a:prstGeom>
          <a:noFill/>
          <a:ln w="9525">
            <a:solidFill>
              <a:srgbClr val="000000"/>
            </a:solidFill>
            <a:round/>
            <a:headEnd/>
            <a:tailEnd/>
          </a:ln>
        </p:spPr>
        <p:txBody>
          <a:bodyPr/>
          <a:lstStyle/>
          <a:p>
            <a:endParaRPr lang="en-US"/>
          </a:p>
        </p:txBody>
      </p:sp>
      <p:sp>
        <p:nvSpPr>
          <p:cNvPr id="125116" name="Line 188"/>
          <p:cNvSpPr>
            <a:spLocks noChangeShapeType="1"/>
          </p:cNvSpPr>
          <p:nvPr/>
        </p:nvSpPr>
        <p:spPr bwMode="auto">
          <a:xfrm>
            <a:off x="3792538" y="1427163"/>
            <a:ext cx="1587" cy="49212"/>
          </a:xfrm>
          <a:prstGeom prst="line">
            <a:avLst/>
          </a:prstGeom>
          <a:noFill/>
          <a:ln w="9525">
            <a:solidFill>
              <a:srgbClr val="000000"/>
            </a:solidFill>
            <a:round/>
            <a:headEnd/>
            <a:tailEnd/>
          </a:ln>
        </p:spPr>
        <p:txBody>
          <a:bodyPr/>
          <a:lstStyle/>
          <a:p>
            <a:endParaRPr lang="en-US"/>
          </a:p>
        </p:txBody>
      </p:sp>
      <p:sp>
        <p:nvSpPr>
          <p:cNvPr id="125117" name="Line 189"/>
          <p:cNvSpPr>
            <a:spLocks noChangeShapeType="1"/>
          </p:cNvSpPr>
          <p:nvPr/>
        </p:nvSpPr>
        <p:spPr bwMode="auto">
          <a:xfrm>
            <a:off x="3792538" y="1416050"/>
            <a:ext cx="1587" cy="1588"/>
          </a:xfrm>
          <a:prstGeom prst="line">
            <a:avLst/>
          </a:prstGeom>
          <a:noFill/>
          <a:ln w="4763">
            <a:solidFill>
              <a:srgbClr val="808080"/>
            </a:solidFill>
            <a:round/>
            <a:headEnd/>
            <a:tailEnd/>
          </a:ln>
        </p:spPr>
        <p:txBody>
          <a:bodyPr/>
          <a:lstStyle/>
          <a:p>
            <a:endParaRPr lang="en-US"/>
          </a:p>
        </p:txBody>
      </p:sp>
      <p:sp>
        <p:nvSpPr>
          <p:cNvPr id="125118" name="Line 190"/>
          <p:cNvSpPr>
            <a:spLocks noChangeShapeType="1"/>
          </p:cNvSpPr>
          <p:nvPr/>
        </p:nvSpPr>
        <p:spPr bwMode="auto">
          <a:xfrm>
            <a:off x="3878263" y="1427163"/>
            <a:ext cx="1587" cy="25400"/>
          </a:xfrm>
          <a:prstGeom prst="line">
            <a:avLst/>
          </a:prstGeom>
          <a:noFill/>
          <a:ln w="9525">
            <a:solidFill>
              <a:srgbClr val="000000"/>
            </a:solidFill>
            <a:round/>
            <a:headEnd/>
            <a:tailEnd/>
          </a:ln>
        </p:spPr>
        <p:txBody>
          <a:bodyPr/>
          <a:lstStyle/>
          <a:p>
            <a:endParaRPr lang="en-US"/>
          </a:p>
        </p:txBody>
      </p:sp>
      <p:sp>
        <p:nvSpPr>
          <p:cNvPr id="125119" name="Line 191"/>
          <p:cNvSpPr>
            <a:spLocks noChangeShapeType="1"/>
          </p:cNvSpPr>
          <p:nvPr/>
        </p:nvSpPr>
        <p:spPr bwMode="auto">
          <a:xfrm>
            <a:off x="3967163" y="1427163"/>
            <a:ext cx="1587" cy="25400"/>
          </a:xfrm>
          <a:prstGeom prst="line">
            <a:avLst/>
          </a:prstGeom>
          <a:noFill/>
          <a:ln w="9525">
            <a:solidFill>
              <a:srgbClr val="000000"/>
            </a:solidFill>
            <a:round/>
            <a:headEnd/>
            <a:tailEnd/>
          </a:ln>
        </p:spPr>
        <p:txBody>
          <a:bodyPr/>
          <a:lstStyle/>
          <a:p>
            <a:endParaRPr lang="en-US"/>
          </a:p>
        </p:txBody>
      </p:sp>
      <p:sp>
        <p:nvSpPr>
          <p:cNvPr id="125120" name="Line 192"/>
          <p:cNvSpPr>
            <a:spLocks noChangeShapeType="1"/>
          </p:cNvSpPr>
          <p:nvPr/>
        </p:nvSpPr>
        <p:spPr bwMode="auto">
          <a:xfrm>
            <a:off x="4057650" y="1427163"/>
            <a:ext cx="1588" cy="25400"/>
          </a:xfrm>
          <a:prstGeom prst="line">
            <a:avLst/>
          </a:prstGeom>
          <a:noFill/>
          <a:ln w="9525">
            <a:solidFill>
              <a:srgbClr val="000000"/>
            </a:solidFill>
            <a:round/>
            <a:headEnd/>
            <a:tailEnd/>
          </a:ln>
        </p:spPr>
        <p:txBody>
          <a:bodyPr/>
          <a:lstStyle/>
          <a:p>
            <a:endParaRPr lang="en-US"/>
          </a:p>
        </p:txBody>
      </p:sp>
      <p:sp>
        <p:nvSpPr>
          <p:cNvPr id="125121" name="Line 193"/>
          <p:cNvSpPr>
            <a:spLocks noChangeShapeType="1"/>
          </p:cNvSpPr>
          <p:nvPr/>
        </p:nvSpPr>
        <p:spPr bwMode="auto">
          <a:xfrm>
            <a:off x="3438525" y="1427163"/>
            <a:ext cx="1588" cy="49212"/>
          </a:xfrm>
          <a:prstGeom prst="line">
            <a:avLst/>
          </a:prstGeom>
          <a:noFill/>
          <a:ln w="9525">
            <a:solidFill>
              <a:srgbClr val="000000"/>
            </a:solidFill>
            <a:round/>
            <a:headEnd/>
            <a:tailEnd/>
          </a:ln>
        </p:spPr>
        <p:txBody>
          <a:bodyPr/>
          <a:lstStyle/>
          <a:p>
            <a:endParaRPr lang="en-US"/>
          </a:p>
        </p:txBody>
      </p:sp>
      <p:sp>
        <p:nvSpPr>
          <p:cNvPr id="125122" name="Line 194"/>
          <p:cNvSpPr>
            <a:spLocks noChangeShapeType="1"/>
          </p:cNvSpPr>
          <p:nvPr/>
        </p:nvSpPr>
        <p:spPr bwMode="auto">
          <a:xfrm>
            <a:off x="3438525" y="1416050"/>
            <a:ext cx="1588" cy="1588"/>
          </a:xfrm>
          <a:prstGeom prst="line">
            <a:avLst/>
          </a:prstGeom>
          <a:noFill/>
          <a:ln w="4763">
            <a:solidFill>
              <a:srgbClr val="808080"/>
            </a:solidFill>
            <a:round/>
            <a:headEnd/>
            <a:tailEnd/>
          </a:ln>
        </p:spPr>
        <p:txBody>
          <a:bodyPr/>
          <a:lstStyle/>
          <a:p>
            <a:endParaRPr lang="en-US"/>
          </a:p>
        </p:txBody>
      </p:sp>
      <p:sp>
        <p:nvSpPr>
          <p:cNvPr id="125123" name="Line 195"/>
          <p:cNvSpPr>
            <a:spLocks noChangeShapeType="1"/>
          </p:cNvSpPr>
          <p:nvPr/>
        </p:nvSpPr>
        <p:spPr bwMode="auto">
          <a:xfrm>
            <a:off x="3529013" y="1427163"/>
            <a:ext cx="1587" cy="25400"/>
          </a:xfrm>
          <a:prstGeom prst="line">
            <a:avLst/>
          </a:prstGeom>
          <a:noFill/>
          <a:ln w="9525">
            <a:solidFill>
              <a:srgbClr val="000000"/>
            </a:solidFill>
            <a:round/>
            <a:headEnd/>
            <a:tailEnd/>
          </a:ln>
        </p:spPr>
        <p:txBody>
          <a:bodyPr/>
          <a:lstStyle/>
          <a:p>
            <a:endParaRPr lang="en-US"/>
          </a:p>
        </p:txBody>
      </p:sp>
      <p:sp>
        <p:nvSpPr>
          <p:cNvPr id="125124" name="Line 196"/>
          <p:cNvSpPr>
            <a:spLocks noChangeShapeType="1"/>
          </p:cNvSpPr>
          <p:nvPr/>
        </p:nvSpPr>
        <p:spPr bwMode="auto">
          <a:xfrm>
            <a:off x="3617913" y="1427163"/>
            <a:ext cx="1587" cy="25400"/>
          </a:xfrm>
          <a:prstGeom prst="line">
            <a:avLst/>
          </a:prstGeom>
          <a:noFill/>
          <a:ln w="9525">
            <a:solidFill>
              <a:srgbClr val="000000"/>
            </a:solidFill>
            <a:round/>
            <a:headEnd/>
            <a:tailEnd/>
          </a:ln>
        </p:spPr>
        <p:txBody>
          <a:bodyPr/>
          <a:lstStyle/>
          <a:p>
            <a:endParaRPr lang="en-US"/>
          </a:p>
        </p:txBody>
      </p:sp>
      <p:sp>
        <p:nvSpPr>
          <p:cNvPr id="125125" name="Line 197"/>
          <p:cNvSpPr>
            <a:spLocks noChangeShapeType="1"/>
          </p:cNvSpPr>
          <p:nvPr/>
        </p:nvSpPr>
        <p:spPr bwMode="auto">
          <a:xfrm>
            <a:off x="3703638" y="1427163"/>
            <a:ext cx="1587" cy="25400"/>
          </a:xfrm>
          <a:prstGeom prst="line">
            <a:avLst/>
          </a:prstGeom>
          <a:noFill/>
          <a:ln w="9525">
            <a:solidFill>
              <a:srgbClr val="000000"/>
            </a:solidFill>
            <a:round/>
            <a:headEnd/>
            <a:tailEnd/>
          </a:ln>
        </p:spPr>
        <p:txBody>
          <a:bodyPr/>
          <a:lstStyle/>
          <a:p>
            <a:endParaRPr lang="en-US"/>
          </a:p>
        </p:txBody>
      </p:sp>
      <p:sp>
        <p:nvSpPr>
          <p:cNvPr id="125126" name="Line 198"/>
          <p:cNvSpPr>
            <a:spLocks noChangeShapeType="1"/>
          </p:cNvSpPr>
          <p:nvPr/>
        </p:nvSpPr>
        <p:spPr bwMode="auto">
          <a:xfrm>
            <a:off x="3089275" y="1427163"/>
            <a:ext cx="1588" cy="49212"/>
          </a:xfrm>
          <a:prstGeom prst="line">
            <a:avLst/>
          </a:prstGeom>
          <a:noFill/>
          <a:ln w="9525">
            <a:solidFill>
              <a:srgbClr val="000000"/>
            </a:solidFill>
            <a:round/>
            <a:headEnd/>
            <a:tailEnd/>
          </a:ln>
        </p:spPr>
        <p:txBody>
          <a:bodyPr/>
          <a:lstStyle/>
          <a:p>
            <a:endParaRPr lang="en-US"/>
          </a:p>
        </p:txBody>
      </p:sp>
      <p:sp>
        <p:nvSpPr>
          <p:cNvPr id="125127" name="Line 199"/>
          <p:cNvSpPr>
            <a:spLocks noChangeShapeType="1"/>
          </p:cNvSpPr>
          <p:nvPr/>
        </p:nvSpPr>
        <p:spPr bwMode="auto">
          <a:xfrm>
            <a:off x="3089275" y="1416050"/>
            <a:ext cx="1588" cy="1588"/>
          </a:xfrm>
          <a:prstGeom prst="line">
            <a:avLst/>
          </a:prstGeom>
          <a:noFill/>
          <a:ln w="4763">
            <a:solidFill>
              <a:srgbClr val="808080"/>
            </a:solidFill>
            <a:round/>
            <a:headEnd/>
            <a:tailEnd/>
          </a:ln>
        </p:spPr>
        <p:txBody>
          <a:bodyPr/>
          <a:lstStyle/>
          <a:p>
            <a:endParaRPr lang="en-US"/>
          </a:p>
        </p:txBody>
      </p:sp>
      <p:sp>
        <p:nvSpPr>
          <p:cNvPr id="125128" name="Line 200"/>
          <p:cNvSpPr>
            <a:spLocks noChangeShapeType="1"/>
          </p:cNvSpPr>
          <p:nvPr/>
        </p:nvSpPr>
        <p:spPr bwMode="auto">
          <a:xfrm>
            <a:off x="3173413" y="1427163"/>
            <a:ext cx="1587" cy="25400"/>
          </a:xfrm>
          <a:prstGeom prst="line">
            <a:avLst/>
          </a:prstGeom>
          <a:noFill/>
          <a:ln w="9525">
            <a:solidFill>
              <a:srgbClr val="000000"/>
            </a:solidFill>
            <a:round/>
            <a:headEnd/>
            <a:tailEnd/>
          </a:ln>
        </p:spPr>
        <p:txBody>
          <a:bodyPr/>
          <a:lstStyle/>
          <a:p>
            <a:endParaRPr lang="en-US"/>
          </a:p>
        </p:txBody>
      </p:sp>
      <p:sp>
        <p:nvSpPr>
          <p:cNvPr id="125129" name="Line 201"/>
          <p:cNvSpPr>
            <a:spLocks noChangeShapeType="1"/>
          </p:cNvSpPr>
          <p:nvPr/>
        </p:nvSpPr>
        <p:spPr bwMode="auto">
          <a:xfrm>
            <a:off x="3263900" y="1427163"/>
            <a:ext cx="1588" cy="25400"/>
          </a:xfrm>
          <a:prstGeom prst="line">
            <a:avLst/>
          </a:prstGeom>
          <a:noFill/>
          <a:ln w="9525">
            <a:solidFill>
              <a:srgbClr val="000000"/>
            </a:solidFill>
            <a:round/>
            <a:headEnd/>
            <a:tailEnd/>
          </a:ln>
        </p:spPr>
        <p:txBody>
          <a:bodyPr/>
          <a:lstStyle/>
          <a:p>
            <a:endParaRPr lang="en-US"/>
          </a:p>
        </p:txBody>
      </p:sp>
      <p:sp>
        <p:nvSpPr>
          <p:cNvPr id="125130" name="Line 202"/>
          <p:cNvSpPr>
            <a:spLocks noChangeShapeType="1"/>
          </p:cNvSpPr>
          <p:nvPr/>
        </p:nvSpPr>
        <p:spPr bwMode="auto">
          <a:xfrm>
            <a:off x="3354388" y="1427163"/>
            <a:ext cx="1587" cy="25400"/>
          </a:xfrm>
          <a:prstGeom prst="line">
            <a:avLst/>
          </a:prstGeom>
          <a:noFill/>
          <a:ln w="9525">
            <a:solidFill>
              <a:srgbClr val="000000"/>
            </a:solidFill>
            <a:round/>
            <a:headEnd/>
            <a:tailEnd/>
          </a:ln>
        </p:spPr>
        <p:txBody>
          <a:bodyPr/>
          <a:lstStyle/>
          <a:p>
            <a:endParaRPr lang="en-US"/>
          </a:p>
        </p:txBody>
      </p:sp>
      <p:sp>
        <p:nvSpPr>
          <p:cNvPr id="125131" name="Line 203"/>
          <p:cNvSpPr>
            <a:spLocks noChangeShapeType="1"/>
          </p:cNvSpPr>
          <p:nvPr/>
        </p:nvSpPr>
        <p:spPr bwMode="auto">
          <a:xfrm>
            <a:off x="2740025" y="1427163"/>
            <a:ext cx="1588" cy="49212"/>
          </a:xfrm>
          <a:prstGeom prst="line">
            <a:avLst/>
          </a:prstGeom>
          <a:noFill/>
          <a:ln w="9525">
            <a:solidFill>
              <a:srgbClr val="000000"/>
            </a:solidFill>
            <a:round/>
            <a:headEnd/>
            <a:tailEnd/>
          </a:ln>
        </p:spPr>
        <p:txBody>
          <a:bodyPr/>
          <a:lstStyle/>
          <a:p>
            <a:endParaRPr lang="en-US"/>
          </a:p>
        </p:txBody>
      </p:sp>
      <p:sp>
        <p:nvSpPr>
          <p:cNvPr id="125132" name="Line 204"/>
          <p:cNvSpPr>
            <a:spLocks noChangeShapeType="1"/>
          </p:cNvSpPr>
          <p:nvPr/>
        </p:nvSpPr>
        <p:spPr bwMode="auto">
          <a:xfrm>
            <a:off x="2740025" y="1416050"/>
            <a:ext cx="1588" cy="1588"/>
          </a:xfrm>
          <a:prstGeom prst="line">
            <a:avLst/>
          </a:prstGeom>
          <a:noFill/>
          <a:ln w="4763">
            <a:solidFill>
              <a:srgbClr val="808080"/>
            </a:solidFill>
            <a:round/>
            <a:headEnd/>
            <a:tailEnd/>
          </a:ln>
        </p:spPr>
        <p:txBody>
          <a:bodyPr/>
          <a:lstStyle/>
          <a:p>
            <a:endParaRPr lang="en-US"/>
          </a:p>
        </p:txBody>
      </p:sp>
      <p:sp>
        <p:nvSpPr>
          <p:cNvPr id="125133" name="Line 205"/>
          <p:cNvSpPr>
            <a:spLocks noChangeShapeType="1"/>
          </p:cNvSpPr>
          <p:nvPr/>
        </p:nvSpPr>
        <p:spPr bwMode="auto">
          <a:xfrm>
            <a:off x="2824163" y="1427163"/>
            <a:ext cx="1587" cy="25400"/>
          </a:xfrm>
          <a:prstGeom prst="line">
            <a:avLst/>
          </a:prstGeom>
          <a:noFill/>
          <a:ln w="9525">
            <a:solidFill>
              <a:srgbClr val="000000"/>
            </a:solidFill>
            <a:round/>
            <a:headEnd/>
            <a:tailEnd/>
          </a:ln>
        </p:spPr>
        <p:txBody>
          <a:bodyPr/>
          <a:lstStyle/>
          <a:p>
            <a:endParaRPr lang="en-US"/>
          </a:p>
        </p:txBody>
      </p:sp>
      <p:sp>
        <p:nvSpPr>
          <p:cNvPr id="125134" name="Line 206"/>
          <p:cNvSpPr>
            <a:spLocks noChangeShapeType="1"/>
          </p:cNvSpPr>
          <p:nvPr/>
        </p:nvSpPr>
        <p:spPr bwMode="auto">
          <a:xfrm>
            <a:off x="2914650" y="1427163"/>
            <a:ext cx="1588" cy="25400"/>
          </a:xfrm>
          <a:prstGeom prst="line">
            <a:avLst/>
          </a:prstGeom>
          <a:noFill/>
          <a:ln w="9525">
            <a:solidFill>
              <a:srgbClr val="000000"/>
            </a:solidFill>
            <a:round/>
            <a:headEnd/>
            <a:tailEnd/>
          </a:ln>
        </p:spPr>
        <p:txBody>
          <a:bodyPr/>
          <a:lstStyle/>
          <a:p>
            <a:endParaRPr lang="en-US"/>
          </a:p>
        </p:txBody>
      </p:sp>
      <p:sp>
        <p:nvSpPr>
          <p:cNvPr id="125135" name="Line 207"/>
          <p:cNvSpPr>
            <a:spLocks noChangeShapeType="1"/>
          </p:cNvSpPr>
          <p:nvPr/>
        </p:nvSpPr>
        <p:spPr bwMode="auto">
          <a:xfrm>
            <a:off x="3003550" y="1427163"/>
            <a:ext cx="1588" cy="25400"/>
          </a:xfrm>
          <a:prstGeom prst="line">
            <a:avLst/>
          </a:prstGeom>
          <a:noFill/>
          <a:ln w="9525">
            <a:solidFill>
              <a:srgbClr val="000000"/>
            </a:solidFill>
            <a:round/>
            <a:headEnd/>
            <a:tailEnd/>
          </a:ln>
        </p:spPr>
        <p:txBody>
          <a:bodyPr/>
          <a:lstStyle/>
          <a:p>
            <a:endParaRPr lang="en-US"/>
          </a:p>
        </p:txBody>
      </p:sp>
      <p:sp>
        <p:nvSpPr>
          <p:cNvPr id="125136" name="Line 208"/>
          <p:cNvSpPr>
            <a:spLocks noChangeShapeType="1"/>
          </p:cNvSpPr>
          <p:nvPr/>
        </p:nvSpPr>
        <p:spPr bwMode="auto">
          <a:xfrm>
            <a:off x="2384425" y="1427163"/>
            <a:ext cx="1588" cy="49212"/>
          </a:xfrm>
          <a:prstGeom prst="line">
            <a:avLst/>
          </a:prstGeom>
          <a:noFill/>
          <a:ln w="9525">
            <a:solidFill>
              <a:srgbClr val="000000"/>
            </a:solidFill>
            <a:round/>
            <a:headEnd/>
            <a:tailEnd/>
          </a:ln>
        </p:spPr>
        <p:txBody>
          <a:bodyPr/>
          <a:lstStyle/>
          <a:p>
            <a:endParaRPr lang="en-US"/>
          </a:p>
        </p:txBody>
      </p:sp>
      <p:sp>
        <p:nvSpPr>
          <p:cNvPr id="125137" name="Line 209"/>
          <p:cNvSpPr>
            <a:spLocks noChangeShapeType="1"/>
          </p:cNvSpPr>
          <p:nvPr/>
        </p:nvSpPr>
        <p:spPr bwMode="auto">
          <a:xfrm>
            <a:off x="2384425" y="1416050"/>
            <a:ext cx="1588" cy="1588"/>
          </a:xfrm>
          <a:prstGeom prst="line">
            <a:avLst/>
          </a:prstGeom>
          <a:noFill/>
          <a:ln w="4763">
            <a:solidFill>
              <a:srgbClr val="808080"/>
            </a:solidFill>
            <a:round/>
            <a:headEnd/>
            <a:tailEnd/>
          </a:ln>
        </p:spPr>
        <p:txBody>
          <a:bodyPr/>
          <a:lstStyle/>
          <a:p>
            <a:endParaRPr lang="en-US"/>
          </a:p>
        </p:txBody>
      </p:sp>
      <p:sp>
        <p:nvSpPr>
          <p:cNvPr id="125138" name="Line 210"/>
          <p:cNvSpPr>
            <a:spLocks noChangeShapeType="1"/>
          </p:cNvSpPr>
          <p:nvPr/>
        </p:nvSpPr>
        <p:spPr bwMode="auto">
          <a:xfrm>
            <a:off x="2474913" y="1427163"/>
            <a:ext cx="1587" cy="25400"/>
          </a:xfrm>
          <a:prstGeom prst="line">
            <a:avLst/>
          </a:prstGeom>
          <a:noFill/>
          <a:ln w="9525">
            <a:solidFill>
              <a:srgbClr val="000000"/>
            </a:solidFill>
            <a:round/>
            <a:headEnd/>
            <a:tailEnd/>
          </a:ln>
        </p:spPr>
        <p:txBody>
          <a:bodyPr/>
          <a:lstStyle/>
          <a:p>
            <a:endParaRPr lang="en-US"/>
          </a:p>
        </p:txBody>
      </p:sp>
      <p:sp>
        <p:nvSpPr>
          <p:cNvPr id="125139" name="Line 211"/>
          <p:cNvSpPr>
            <a:spLocks noChangeShapeType="1"/>
          </p:cNvSpPr>
          <p:nvPr/>
        </p:nvSpPr>
        <p:spPr bwMode="auto">
          <a:xfrm>
            <a:off x="2565400" y="1427163"/>
            <a:ext cx="1588" cy="25400"/>
          </a:xfrm>
          <a:prstGeom prst="line">
            <a:avLst/>
          </a:prstGeom>
          <a:noFill/>
          <a:ln w="9525">
            <a:solidFill>
              <a:srgbClr val="000000"/>
            </a:solidFill>
            <a:round/>
            <a:headEnd/>
            <a:tailEnd/>
          </a:ln>
        </p:spPr>
        <p:txBody>
          <a:bodyPr/>
          <a:lstStyle/>
          <a:p>
            <a:endParaRPr lang="en-US"/>
          </a:p>
        </p:txBody>
      </p:sp>
      <p:sp>
        <p:nvSpPr>
          <p:cNvPr id="125140" name="Line 212"/>
          <p:cNvSpPr>
            <a:spLocks noChangeShapeType="1"/>
          </p:cNvSpPr>
          <p:nvPr/>
        </p:nvSpPr>
        <p:spPr bwMode="auto">
          <a:xfrm>
            <a:off x="2649538" y="1427163"/>
            <a:ext cx="1587" cy="25400"/>
          </a:xfrm>
          <a:prstGeom prst="line">
            <a:avLst/>
          </a:prstGeom>
          <a:noFill/>
          <a:ln w="9525">
            <a:solidFill>
              <a:srgbClr val="000000"/>
            </a:solidFill>
            <a:round/>
            <a:headEnd/>
            <a:tailEnd/>
          </a:ln>
        </p:spPr>
        <p:txBody>
          <a:bodyPr/>
          <a:lstStyle/>
          <a:p>
            <a:endParaRPr lang="en-US"/>
          </a:p>
        </p:txBody>
      </p:sp>
      <p:sp>
        <p:nvSpPr>
          <p:cNvPr id="125141" name="Line 213"/>
          <p:cNvSpPr>
            <a:spLocks noChangeShapeType="1"/>
          </p:cNvSpPr>
          <p:nvPr/>
        </p:nvSpPr>
        <p:spPr bwMode="auto">
          <a:xfrm>
            <a:off x="2328863" y="1420813"/>
            <a:ext cx="3429000" cy="1587"/>
          </a:xfrm>
          <a:prstGeom prst="line">
            <a:avLst/>
          </a:prstGeom>
          <a:noFill/>
          <a:ln w="14288">
            <a:solidFill>
              <a:srgbClr val="000000"/>
            </a:solidFill>
            <a:round/>
            <a:headEnd/>
            <a:tailEnd/>
          </a:ln>
        </p:spPr>
        <p:txBody>
          <a:bodyPr/>
          <a:lstStyle/>
          <a:p>
            <a:endParaRPr lang="en-US"/>
          </a:p>
        </p:txBody>
      </p:sp>
      <p:sp>
        <p:nvSpPr>
          <p:cNvPr id="125142" name="Freeform 214"/>
          <p:cNvSpPr>
            <a:spLocks/>
          </p:cNvSpPr>
          <p:nvPr/>
        </p:nvSpPr>
        <p:spPr bwMode="auto">
          <a:xfrm>
            <a:off x="2333625" y="228600"/>
            <a:ext cx="3424238" cy="1192213"/>
          </a:xfrm>
          <a:custGeom>
            <a:avLst/>
            <a:gdLst/>
            <a:ahLst/>
            <a:cxnLst>
              <a:cxn ang="0">
                <a:pos x="11" y="324"/>
              </a:cxn>
              <a:cxn ang="0">
                <a:pos x="23" y="324"/>
              </a:cxn>
              <a:cxn ang="0">
                <a:pos x="35" y="324"/>
              </a:cxn>
              <a:cxn ang="0">
                <a:pos x="47" y="324"/>
              </a:cxn>
              <a:cxn ang="0">
                <a:pos x="59" y="324"/>
              </a:cxn>
              <a:cxn ang="0">
                <a:pos x="71" y="324"/>
              </a:cxn>
              <a:cxn ang="0">
                <a:pos x="83" y="324"/>
              </a:cxn>
              <a:cxn ang="0">
                <a:pos x="94" y="324"/>
              </a:cxn>
              <a:cxn ang="0">
                <a:pos x="106" y="324"/>
              </a:cxn>
              <a:cxn ang="0">
                <a:pos x="118" y="324"/>
              </a:cxn>
              <a:cxn ang="0">
                <a:pos x="130" y="324"/>
              </a:cxn>
              <a:cxn ang="0">
                <a:pos x="142" y="324"/>
              </a:cxn>
              <a:cxn ang="0">
                <a:pos x="154" y="324"/>
              </a:cxn>
              <a:cxn ang="0">
                <a:pos x="166" y="324"/>
              </a:cxn>
              <a:cxn ang="0">
                <a:pos x="178" y="324"/>
              </a:cxn>
              <a:cxn ang="0">
                <a:pos x="190" y="324"/>
              </a:cxn>
              <a:cxn ang="0">
                <a:pos x="202" y="324"/>
              </a:cxn>
              <a:cxn ang="0">
                <a:pos x="214" y="324"/>
              </a:cxn>
              <a:cxn ang="0">
                <a:pos x="223" y="307"/>
              </a:cxn>
              <a:cxn ang="0">
                <a:pos x="231" y="324"/>
              </a:cxn>
              <a:cxn ang="0">
                <a:pos x="243" y="324"/>
              </a:cxn>
              <a:cxn ang="0">
                <a:pos x="255" y="324"/>
              </a:cxn>
              <a:cxn ang="0">
                <a:pos x="267" y="324"/>
              </a:cxn>
              <a:cxn ang="0">
                <a:pos x="279" y="324"/>
              </a:cxn>
              <a:cxn ang="0">
                <a:pos x="291" y="324"/>
              </a:cxn>
              <a:cxn ang="0">
                <a:pos x="303" y="324"/>
              </a:cxn>
              <a:cxn ang="0">
                <a:pos x="315" y="324"/>
              </a:cxn>
              <a:cxn ang="0">
                <a:pos x="327" y="324"/>
              </a:cxn>
              <a:cxn ang="0">
                <a:pos x="338" y="324"/>
              </a:cxn>
              <a:cxn ang="0">
                <a:pos x="348" y="323"/>
              </a:cxn>
              <a:cxn ang="0">
                <a:pos x="355" y="192"/>
              </a:cxn>
              <a:cxn ang="0">
                <a:pos x="361" y="323"/>
              </a:cxn>
              <a:cxn ang="0">
                <a:pos x="370" y="324"/>
              </a:cxn>
              <a:cxn ang="0">
                <a:pos x="382" y="324"/>
              </a:cxn>
              <a:cxn ang="0">
                <a:pos x="394" y="324"/>
              </a:cxn>
              <a:cxn ang="0">
                <a:pos x="406" y="324"/>
              </a:cxn>
              <a:cxn ang="0">
                <a:pos x="418" y="324"/>
              </a:cxn>
              <a:cxn ang="0">
                <a:pos x="430" y="324"/>
              </a:cxn>
              <a:cxn ang="0">
                <a:pos x="442" y="324"/>
              </a:cxn>
              <a:cxn ang="0">
                <a:pos x="454" y="324"/>
              </a:cxn>
              <a:cxn ang="0">
                <a:pos x="466" y="324"/>
              </a:cxn>
              <a:cxn ang="0">
                <a:pos x="478" y="324"/>
              </a:cxn>
              <a:cxn ang="0">
                <a:pos x="487" y="288"/>
              </a:cxn>
              <a:cxn ang="0">
                <a:pos x="494" y="324"/>
              </a:cxn>
              <a:cxn ang="0">
                <a:pos x="506" y="324"/>
              </a:cxn>
              <a:cxn ang="0">
                <a:pos x="518" y="324"/>
              </a:cxn>
              <a:cxn ang="0">
                <a:pos x="530" y="324"/>
              </a:cxn>
              <a:cxn ang="0">
                <a:pos x="542" y="324"/>
              </a:cxn>
              <a:cxn ang="0">
                <a:pos x="554" y="324"/>
              </a:cxn>
              <a:cxn ang="0">
                <a:pos x="566" y="324"/>
              </a:cxn>
              <a:cxn ang="0">
                <a:pos x="578" y="324"/>
              </a:cxn>
              <a:cxn ang="0">
                <a:pos x="590" y="324"/>
              </a:cxn>
              <a:cxn ang="0">
                <a:pos x="602" y="324"/>
              </a:cxn>
              <a:cxn ang="0">
                <a:pos x="614" y="324"/>
              </a:cxn>
              <a:cxn ang="0">
                <a:pos x="626" y="324"/>
              </a:cxn>
              <a:cxn ang="0">
                <a:pos x="638" y="324"/>
              </a:cxn>
              <a:cxn ang="0">
                <a:pos x="650" y="324"/>
              </a:cxn>
              <a:cxn ang="0">
                <a:pos x="662" y="324"/>
              </a:cxn>
              <a:cxn ang="0">
                <a:pos x="674" y="324"/>
              </a:cxn>
              <a:cxn ang="0">
                <a:pos x="686" y="324"/>
              </a:cxn>
              <a:cxn ang="0">
                <a:pos x="698" y="324"/>
              </a:cxn>
              <a:cxn ang="0">
                <a:pos x="710" y="324"/>
              </a:cxn>
              <a:cxn ang="0">
                <a:pos x="722" y="324"/>
              </a:cxn>
            </a:cxnLst>
            <a:rect l="0" t="0" r="r" b="b"/>
            <a:pathLst>
              <a:path w="725" h="324">
                <a:moveTo>
                  <a:pt x="0" y="324"/>
                </a:moveTo>
                <a:lnTo>
                  <a:pt x="1" y="324"/>
                </a:lnTo>
                <a:lnTo>
                  <a:pt x="2" y="324"/>
                </a:lnTo>
                <a:lnTo>
                  <a:pt x="3" y="324"/>
                </a:lnTo>
                <a:lnTo>
                  <a:pt x="4" y="324"/>
                </a:lnTo>
                <a:lnTo>
                  <a:pt x="5" y="324"/>
                </a:lnTo>
                <a:lnTo>
                  <a:pt x="6" y="324"/>
                </a:lnTo>
                <a:lnTo>
                  <a:pt x="7" y="324"/>
                </a:lnTo>
                <a:lnTo>
                  <a:pt x="8" y="324"/>
                </a:lnTo>
                <a:lnTo>
                  <a:pt x="9" y="324"/>
                </a:lnTo>
                <a:lnTo>
                  <a:pt x="10" y="324"/>
                </a:lnTo>
                <a:lnTo>
                  <a:pt x="11" y="324"/>
                </a:lnTo>
                <a:lnTo>
                  <a:pt x="12" y="324"/>
                </a:lnTo>
                <a:lnTo>
                  <a:pt x="13" y="324"/>
                </a:lnTo>
                <a:lnTo>
                  <a:pt x="14" y="324"/>
                </a:lnTo>
                <a:lnTo>
                  <a:pt x="15" y="324"/>
                </a:lnTo>
                <a:lnTo>
                  <a:pt x="16" y="324"/>
                </a:lnTo>
                <a:lnTo>
                  <a:pt x="17" y="324"/>
                </a:lnTo>
                <a:lnTo>
                  <a:pt x="18" y="324"/>
                </a:lnTo>
                <a:lnTo>
                  <a:pt x="19" y="324"/>
                </a:lnTo>
                <a:lnTo>
                  <a:pt x="20" y="324"/>
                </a:lnTo>
                <a:lnTo>
                  <a:pt x="21" y="324"/>
                </a:lnTo>
                <a:lnTo>
                  <a:pt x="22" y="324"/>
                </a:lnTo>
                <a:lnTo>
                  <a:pt x="23" y="324"/>
                </a:lnTo>
                <a:lnTo>
                  <a:pt x="24" y="324"/>
                </a:lnTo>
                <a:lnTo>
                  <a:pt x="25" y="324"/>
                </a:lnTo>
                <a:lnTo>
                  <a:pt x="26" y="324"/>
                </a:lnTo>
                <a:lnTo>
                  <a:pt x="27" y="324"/>
                </a:lnTo>
                <a:lnTo>
                  <a:pt x="28" y="324"/>
                </a:lnTo>
                <a:lnTo>
                  <a:pt x="29" y="324"/>
                </a:lnTo>
                <a:lnTo>
                  <a:pt x="30" y="324"/>
                </a:lnTo>
                <a:lnTo>
                  <a:pt x="31" y="324"/>
                </a:lnTo>
                <a:lnTo>
                  <a:pt x="32" y="324"/>
                </a:lnTo>
                <a:lnTo>
                  <a:pt x="33" y="324"/>
                </a:lnTo>
                <a:lnTo>
                  <a:pt x="34" y="324"/>
                </a:lnTo>
                <a:lnTo>
                  <a:pt x="35" y="324"/>
                </a:lnTo>
                <a:lnTo>
                  <a:pt x="36" y="324"/>
                </a:lnTo>
                <a:lnTo>
                  <a:pt x="37" y="324"/>
                </a:lnTo>
                <a:lnTo>
                  <a:pt x="38" y="324"/>
                </a:lnTo>
                <a:lnTo>
                  <a:pt x="39" y="324"/>
                </a:lnTo>
                <a:lnTo>
                  <a:pt x="40" y="324"/>
                </a:lnTo>
                <a:lnTo>
                  <a:pt x="41" y="324"/>
                </a:lnTo>
                <a:lnTo>
                  <a:pt x="42" y="324"/>
                </a:lnTo>
                <a:lnTo>
                  <a:pt x="43" y="324"/>
                </a:lnTo>
                <a:lnTo>
                  <a:pt x="44" y="324"/>
                </a:lnTo>
                <a:lnTo>
                  <a:pt x="45" y="324"/>
                </a:lnTo>
                <a:lnTo>
                  <a:pt x="46" y="324"/>
                </a:lnTo>
                <a:lnTo>
                  <a:pt x="47" y="324"/>
                </a:lnTo>
                <a:lnTo>
                  <a:pt x="48" y="324"/>
                </a:lnTo>
                <a:lnTo>
                  <a:pt x="49" y="324"/>
                </a:lnTo>
                <a:lnTo>
                  <a:pt x="50" y="324"/>
                </a:lnTo>
                <a:lnTo>
                  <a:pt x="51" y="324"/>
                </a:lnTo>
                <a:lnTo>
                  <a:pt x="52" y="324"/>
                </a:lnTo>
                <a:lnTo>
                  <a:pt x="53" y="324"/>
                </a:lnTo>
                <a:lnTo>
                  <a:pt x="54" y="324"/>
                </a:lnTo>
                <a:lnTo>
                  <a:pt x="55" y="324"/>
                </a:lnTo>
                <a:lnTo>
                  <a:pt x="56" y="324"/>
                </a:lnTo>
                <a:lnTo>
                  <a:pt x="57" y="324"/>
                </a:lnTo>
                <a:lnTo>
                  <a:pt x="58" y="324"/>
                </a:lnTo>
                <a:lnTo>
                  <a:pt x="59" y="324"/>
                </a:lnTo>
                <a:lnTo>
                  <a:pt x="60" y="324"/>
                </a:lnTo>
                <a:lnTo>
                  <a:pt x="61" y="324"/>
                </a:lnTo>
                <a:lnTo>
                  <a:pt x="62" y="324"/>
                </a:lnTo>
                <a:lnTo>
                  <a:pt x="63" y="324"/>
                </a:lnTo>
                <a:lnTo>
                  <a:pt x="64" y="324"/>
                </a:lnTo>
                <a:lnTo>
                  <a:pt x="65" y="324"/>
                </a:lnTo>
                <a:lnTo>
                  <a:pt x="66" y="324"/>
                </a:lnTo>
                <a:lnTo>
                  <a:pt x="67" y="324"/>
                </a:lnTo>
                <a:lnTo>
                  <a:pt x="68" y="324"/>
                </a:lnTo>
                <a:lnTo>
                  <a:pt x="69" y="324"/>
                </a:lnTo>
                <a:lnTo>
                  <a:pt x="70" y="324"/>
                </a:lnTo>
                <a:lnTo>
                  <a:pt x="71" y="324"/>
                </a:lnTo>
                <a:lnTo>
                  <a:pt x="72" y="324"/>
                </a:lnTo>
                <a:lnTo>
                  <a:pt x="73" y="324"/>
                </a:lnTo>
                <a:lnTo>
                  <a:pt x="74" y="324"/>
                </a:lnTo>
                <a:lnTo>
                  <a:pt x="75" y="324"/>
                </a:lnTo>
                <a:lnTo>
                  <a:pt x="76" y="324"/>
                </a:lnTo>
                <a:lnTo>
                  <a:pt x="77" y="324"/>
                </a:lnTo>
                <a:lnTo>
                  <a:pt x="78" y="324"/>
                </a:lnTo>
                <a:lnTo>
                  <a:pt x="79" y="324"/>
                </a:lnTo>
                <a:lnTo>
                  <a:pt x="80" y="324"/>
                </a:lnTo>
                <a:lnTo>
                  <a:pt x="81" y="324"/>
                </a:lnTo>
                <a:lnTo>
                  <a:pt x="82" y="324"/>
                </a:lnTo>
                <a:lnTo>
                  <a:pt x="83" y="324"/>
                </a:lnTo>
                <a:lnTo>
                  <a:pt x="84" y="324"/>
                </a:lnTo>
                <a:lnTo>
                  <a:pt x="85" y="324"/>
                </a:lnTo>
                <a:lnTo>
                  <a:pt x="86" y="324"/>
                </a:lnTo>
                <a:lnTo>
                  <a:pt x="87" y="324"/>
                </a:lnTo>
                <a:lnTo>
                  <a:pt x="88" y="324"/>
                </a:lnTo>
                <a:lnTo>
                  <a:pt x="89" y="324"/>
                </a:lnTo>
                <a:lnTo>
                  <a:pt x="90" y="323"/>
                </a:lnTo>
                <a:lnTo>
                  <a:pt x="91" y="323"/>
                </a:lnTo>
                <a:lnTo>
                  <a:pt x="92" y="323"/>
                </a:lnTo>
                <a:lnTo>
                  <a:pt x="92" y="324"/>
                </a:lnTo>
                <a:lnTo>
                  <a:pt x="93" y="324"/>
                </a:lnTo>
                <a:lnTo>
                  <a:pt x="94" y="324"/>
                </a:lnTo>
                <a:lnTo>
                  <a:pt x="95" y="324"/>
                </a:lnTo>
                <a:lnTo>
                  <a:pt x="96" y="324"/>
                </a:lnTo>
                <a:lnTo>
                  <a:pt x="97" y="324"/>
                </a:lnTo>
                <a:lnTo>
                  <a:pt x="98" y="324"/>
                </a:lnTo>
                <a:lnTo>
                  <a:pt x="99" y="324"/>
                </a:lnTo>
                <a:lnTo>
                  <a:pt x="100" y="324"/>
                </a:lnTo>
                <a:lnTo>
                  <a:pt x="101" y="324"/>
                </a:lnTo>
                <a:lnTo>
                  <a:pt x="102" y="324"/>
                </a:lnTo>
                <a:lnTo>
                  <a:pt x="103" y="324"/>
                </a:lnTo>
                <a:lnTo>
                  <a:pt x="104" y="324"/>
                </a:lnTo>
                <a:lnTo>
                  <a:pt x="105" y="324"/>
                </a:lnTo>
                <a:lnTo>
                  <a:pt x="106" y="324"/>
                </a:lnTo>
                <a:lnTo>
                  <a:pt x="107" y="324"/>
                </a:lnTo>
                <a:lnTo>
                  <a:pt x="108" y="324"/>
                </a:lnTo>
                <a:lnTo>
                  <a:pt x="109" y="324"/>
                </a:lnTo>
                <a:lnTo>
                  <a:pt x="110" y="324"/>
                </a:lnTo>
                <a:lnTo>
                  <a:pt x="111" y="324"/>
                </a:lnTo>
                <a:lnTo>
                  <a:pt x="112" y="324"/>
                </a:lnTo>
                <a:lnTo>
                  <a:pt x="113" y="324"/>
                </a:lnTo>
                <a:lnTo>
                  <a:pt x="114" y="324"/>
                </a:lnTo>
                <a:lnTo>
                  <a:pt x="115" y="324"/>
                </a:lnTo>
                <a:lnTo>
                  <a:pt x="116" y="324"/>
                </a:lnTo>
                <a:lnTo>
                  <a:pt x="117" y="324"/>
                </a:lnTo>
                <a:lnTo>
                  <a:pt x="118" y="324"/>
                </a:lnTo>
                <a:lnTo>
                  <a:pt x="119" y="324"/>
                </a:lnTo>
                <a:lnTo>
                  <a:pt x="120" y="324"/>
                </a:lnTo>
                <a:lnTo>
                  <a:pt x="121" y="324"/>
                </a:lnTo>
                <a:lnTo>
                  <a:pt x="122" y="324"/>
                </a:lnTo>
                <a:lnTo>
                  <a:pt x="123" y="324"/>
                </a:lnTo>
                <a:lnTo>
                  <a:pt x="124" y="324"/>
                </a:lnTo>
                <a:lnTo>
                  <a:pt x="125" y="324"/>
                </a:lnTo>
                <a:lnTo>
                  <a:pt x="126" y="324"/>
                </a:lnTo>
                <a:lnTo>
                  <a:pt x="127" y="324"/>
                </a:lnTo>
                <a:lnTo>
                  <a:pt x="128" y="324"/>
                </a:lnTo>
                <a:lnTo>
                  <a:pt x="129" y="324"/>
                </a:lnTo>
                <a:lnTo>
                  <a:pt x="130" y="324"/>
                </a:lnTo>
                <a:lnTo>
                  <a:pt x="131" y="324"/>
                </a:lnTo>
                <a:lnTo>
                  <a:pt x="132" y="324"/>
                </a:lnTo>
                <a:lnTo>
                  <a:pt x="133" y="324"/>
                </a:lnTo>
                <a:lnTo>
                  <a:pt x="134" y="324"/>
                </a:lnTo>
                <a:lnTo>
                  <a:pt x="135" y="324"/>
                </a:lnTo>
                <a:lnTo>
                  <a:pt x="136" y="324"/>
                </a:lnTo>
                <a:lnTo>
                  <a:pt x="137" y="324"/>
                </a:lnTo>
                <a:lnTo>
                  <a:pt x="138" y="324"/>
                </a:lnTo>
                <a:lnTo>
                  <a:pt x="139" y="324"/>
                </a:lnTo>
                <a:lnTo>
                  <a:pt x="140" y="324"/>
                </a:lnTo>
                <a:lnTo>
                  <a:pt x="141" y="324"/>
                </a:lnTo>
                <a:lnTo>
                  <a:pt x="142" y="324"/>
                </a:lnTo>
                <a:lnTo>
                  <a:pt x="143" y="324"/>
                </a:lnTo>
                <a:lnTo>
                  <a:pt x="144" y="324"/>
                </a:lnTo>
                <a:lnTo>
                  <a:pt x="145" y="324"/>
                </a:lnTo>
                <a:lnTo>
                  <a:pt x="146" y="324"/>
                </a:lnTo>
                <a:lnTo>
                  <a:pt x="147" y="324"/>
                </a:lnTo>
                <a:lnTo>
                  <a:pt x="148" y="324"/>
                </a:lnTo>
                <a:lnTo>
                  <a:pt x="149" y="324"/>
                </a:lnTo>
                <a:lnTo>
                  <a:pt x="150" y="324"/>
                </a:lnTo>
                <a:lnTo>
                  <a:pt x="151" y="324"/>
                </a:lnTo>
                <a:lnTo>
                  <a:pt x="152" y="324"/>
                </a:lnTo>
                <a:lnTo>
                  <a:pt x="153" y="324"/>
                </a:lnTo>
                <a:lnTo>
                  <a:pt x="154" y="324"/>
                </a:lnTo>
                <a:lnTo>
                  <a:pt x="155" y="324"/>
                </a:lnTo>
                <a:lnTo>
                  <a:pt x="156" y="324"/>
                </a:lnTo>
                <a:lnTo>
                  <a:pt x="157" y="324"/>
                </a:lnTo>
                <a:lnTo>
                  <a:pt x="158" y="324"/>
                </a:lnTo>
                <a:lnTo>
                  <a:pt x="159" y="324"/>
                </a:lnTo>
                <a:lnTo>
                  <a:pt x="160" y="324"/>
                </a:lnTo>
                <a:lnTo>
                  <a:pt x="161" y="324"/>
                </a:lnTo>
                <a:lnTo>
                  <a:pt x="162" y="324"/>
                </a:lnTo>
                <a:lnTo>
                  <a:pt x="163" y="324"/>
                </a:lnTo>
                <a:lnTo>
                  <a:pt x="164" y="324"/>
                </a:lnTo>
                <a:lnTo>
                  <a:pt x="165" y="324"/>
                </a:lnTo>
                <a:lnTo>
                  <a:pt x="166" y="324"/>
                </a:lnTo>
                <a:lnTo>
                  <a:pt x="167" y="324"/>
                </a:lnTo>
                <a:lnTo>
                  <a:pt x="168" y="324"/>
                </a:lnTo>
                <a:lnTo>
                  <a:pt x="169" y="324"/>
                </a:lnTo>
                <a:lnTo>
                  <a:pt x="170" y="324"/>
                </a:lnTo>
                <a:lnTo>
                  <a:pt x="171" y="324"/>
                </a:lnTo>
                <a:lnTo>
                  <a:pt x="172" y="324"/>
                </a:lnTo>
                <a:lnTo>
                  <a:pt x="173" y="324"/>
                </a:lnTo>
                <a:lnTo>
                  <a:pt x="174" y="324"/>
                </a:lnTo>
                <a:lnTo>
                  <a:pt x="175" y="324"/>
                </a:lnTo>
                <a:lnTo>
                  <a:pt x="176" y="324"/>
                </a:lnTo>
                <a:lnTo>
                  <a:pt x="177" y="324"/>
                </a:lnTo>
                <a:lnTo>
                  <a:pt x="178" y="324"/>
                </a:lnTo>
                <a:lnTo>
                  <a:pt x="179" y="324"/>
                </a:lnTo>
                <a:lnTo>
                  <a:pt x="180" y="324"/>
                </a:lnTo>
                <a:lnTo>
                  <a:pt x="181" y="324"/>
                </a:lnTo>
                <a:lnTo>
                  <a:pt x="182" y="324"/>
                </a:lnTo>
                <a:lnTo>
                  <a:pt x="183" y="324"/>
                </a:lnTo>
                <a:lnTo>
                  <a:pt x="184" y="324"/>
                </a:lnTo>
                <a:lnTo>
                  <a:pt x="185" y="324"/>
                </a:lnTo>
                <a:lnTo>
                  <a:pt x="186" y="324"/>
                </a:lnTo>
                <a:lnTo>
                  <a:pt x="187" y="324"/>
                </a:lnTo>
                <a:lnTo>
                  <a:pt x="188" y="324"/>
                </a:lnTo>
                <a:lnTo>
                  <a:pt x="189" y="324"/>
                </a:lnTo>
                <a:lnTo>
                  <a:pt x="190" y="324"/>
                </a:lnTo>
                <a:lnTo>
                  <a:pt x="191" y="324"/>
                </a:lnTo>
                <a:lnTo>
                  <a:pt x="192" y="324"/>
                </a:lnTo>
                <a:lnTo>
                  <a:pt x="193" y="324"/>
                </a:lnTo>
                <a:lnTo>
                  <a:pt x="194" y="324"/>
                </a:lnTo>
                <a:lnTo>
                  <a:pt x="195" y="324"/>
                </a:lnTo>
                <a:lnTo>
                  <a:pt x="196" y="324"/>
                </a:lnTo>
                <a:lnTo>
                  <a:pt x="197" y="324"/>
                </a:lnTo>
                <a:lnTo>
                  <a:pt x="198" y="324"/>
                </a:lnTo>
                <a:lnTo>
                  <a:pt x="199" y="324"/>
                </a:lnTo>
                <a:lnTo>
                  <a:pt x="200" y="324"/>
                </a:lnTo>
                <a:lnTo>
                  <a:pt x="201" y="324"/>
                </a:lnTo>
                <a:lnTo>
                  <a:pt x="202" y="324"/>
                </a:lnTo>
                <a:lnTo>
                  <a:pt x="203" y="324"/>
                </a:lnTo>
                <a:lnTo>
                  <a:pt x="204" y="324"/>
                </a:lnTo>
                <a:lnTo>
                  <a:pt x="205" y="324"/>
                </a:lnTo>
                <a:lnTo>
                  <a:pt x="206" y="324"/>
                </a:lnTo>
                <a:lnTo>
                  <a:pt x="207" y="324"/>
                </a:lnTo>
                <a:lnTo>
                  <a:pt x="208" y="324"/>
                </a:lnTo>
                <a:lnTo>
                  <a:pt x="209" y="324"/>
                </a:lnTo>
                <a:lnTo>
                  <a:pt x="210" y="324"/>
                </a:lnTo>
                <a:lnTo>
                  <a:pt x="211" y="324"/>
                </a:lnTo>
                <a:lnTo>
                  <a:pt x="212" y="324"/>
                </a:lnTo>
                <a:lnTo>
                  <a:pt x="213" y="324"/>
                </a:lnTo>
                <a:lnTo>
                  <a:pt x="214" y="324"/>
                </a:lnTo>
                <a:lnTo>
                  <a:pt x="215" y="324"/>
                </a:lnTo>
                <a:lnTo>
                  <a:pt x="216" y="324"/>
                </a:lnTo>
                <a:lnTo>
                  <a:pt x="217" y="324"/>
                </a:lnTo>
                <a:lnTo>
                  <a:pt x="218" y="324"/>
                </a:lnTo>
                <a:lnTo>
                  <a:pt x="219" y="323"/>
                </a:lnTo>
                <a:lnTo>
                  <a:pt x="220" y="323"/>
                </a:lnTo>
                <a:lnTo>
                  <a:pt x="220" y="322"/>
                </a:lnTo>
                <a:lnTo>
                  <a:pt x="221" y="321"/>
                </a:lnTo>
                <a:lnTo>
                  <a:pt x="221" y="320"/>
                </a:lnTo>
                <a:lnTo>
                  <a:pt x="222" y="318"/>
                </a:lnTo>
                <a:lnTo>
                  <a:pt x="222" y="314"/>
                </a:lnTo>
                <a:lnTo>
                  <a:pt x="223" y="307"/>
                </a:lnTo>
                <a:lnTo>
                  <a:pt x="223" y="293"/>
                </a:lnTo>
                <a:lnTo>
                  <a:pt x="224" y="279"/>
                </a:lnTo>
                <a:lnTo>
                  <a:pt x="224" y="276"/>
                </a:lnTo>
                <a:lnTo>
                  <a:pt x="225" y="286"/>
                </a:lnTo>
                <a:lnTo>
                  <a:pt x="225" y="303"/>
                </a:lnTo>
                <a:lnTo>
                  <a:pt x="226" y="317"/>
                </a:lnTo>
                <a:lnTo>
                  <a:pt x="226" y="322"/>
                </a:lnTo>
                <a:lnTo>
                  <a:pt x="227" y="323"/>
                </a:lnTo>
                <a:lnTo>
                  <a:pt x="228" y="323"/>
                </a:lnTo>
                <a:lnTo>
                  <a:pt x="229" y="324"/>
                </a:lnTo>
                <a:lnTo>
                  <a:pt x="230" y="324"/>
                </a:lnTo>
                <a:lnTo>
                  <a:pt x="231" y="324"/>
                </a:lnTo>
                <a:lnTo>
                  <a:pt x="232" y="324"/>
                </a:lnTo>
                <a:lnTo>
                  <a:pt x="233" y="324"/>
                </a:lnTo>
                <a:lnTo>
                  <a:pt x="234" y="324"/>
                </a:lnTo>
                <a:lnTo>
                  <a:pt x="235" y="324"/>
                </a:lnTo>
                <a:lnTo>
                  <a:pt x="236" y="324"/>
                </a:lnTo>
                <a:lnTo>
                  <a:pt x="237" y="324"/>
                </a:lnTo>
                <a:lnTo>
                  <a:pt x="238" y="324"/>
                </a:lnTo>
                <a:lnTo>
                  <a:pt x="239" y="324"/>
                </a:lnTo>
                <a:lnTo>
                  <a:pt x="240" y="324"/>
                </a:lnTo>
                <a:lnTo>
                  <a:pt x="241" y="324"/>
                </a:lnTo>
                <a:lnTo>
                  <a:pt x="242" y="324"/>
                </a:lnTo>
                <a:lnTo>
                  <a:pt x="243" y="324"/>
                </a:lnTo>
                <a:lnTo>
                  <a:pt x="244" y="324"/>
                </a:lnTo>
                <a:lnTo>
                  <a:pt x="245" y="324"/>
                </a:lnTo>
                <a:lnTo>
                  <a:pt x="246" y="324"/>
                </a:lnTo>
                <a:lnTo>
                  <a:pt x="247" y="324"/>
                </a:lnTo>
                <a:lnTo>
                  <a:pt x="248" y="324"/>
                </a:lnTo>
                <a:lnTo>
                  <a:pt x="249" y="324"/>
                </a:lnTo>
                <a:lnTo>
                  <a:pt x="250" y="324"/>
                </a:lnTo>
                <a:lnTo>
                  <a:pt x="251" y="324"/>
                </a:lnTo>
                <a:lnTo>
                  <a:pt x="252" y="324"/>
                </a:lnTo>
                <a:lnTo>
                  <a:pt x="253" y="324"/>
                </a:lnTo>
                <a:lnTo>
                  <a:pt x="254" y="324"/>
                </a:lnTo>
                <a:lnTo>
                  <a:pt x="255" y="324"/>
                </a:lnTo>
                <a:lnTo>
                  <a:pt x="256" y="324"/>
                </a:lnTo>
                <a:lnTo>
                  <a:pt x="257" y="324"/>
                </a:lnTo>
                <a:lnTo>
                  <a:pt x="258" y="324"/>
                </a:lnTo>
                <a:lnTo>
                  <a:pt x="259" y="324"/>
                </a:lnTo>
                <a:lnTo>
                  <a:pt x="260" y="324"/>
                </a:lnTo>
                <a:lnTo>
                  <a:pt x="261" y="324"/>
                </a:lnTo>
                <a:lnTo>
                  <a:pt x="262" y="324"/>
                </a:lnTo>
                <a:lnTo>
                  <a:pt x="263" y="324"/>
                </a:lnTo>
                <a:lnTo>
                  <a:pt x="264" y="324"/>
                </a:lnTo>
                <a:lnTo>
                  <a:pt x="265" y="324"/>
                </a:lnTo>
                <a:lnTo>
                  <a:pt x="266" y="324"/>
                </a:lnTo>
                <a:lnTo>
                  <a:pt x="267" y="324"/>
                </a:lnTo>
                <a:lnTo>
                  <a:pt x="268" y="324"/>
                </a:lnTo>
                <a:lnTo>
                  <a:pt x="269" y="324"/>
                </a:lnTo>
                <a:lnTo>
                  <a:pt x="270" y="324"/>
                </a:lnTo>
                <a:lnTo>
                  <a:pt x="271" y="324"/>
                </a:lnTo>
                <a:lnTo>
                  <a:pt x="272" y="324"/>
                </a:lnTo>
                <a:lnTo>
                  <a:pt x="273" y="324"/>
                </a:lnTo>
                <a:lnTo>
                  <a:pt x="274" y="324"/>
                </a:lnTo>
                <a:lnTo>
                  <a:pt x="275" y="324"/>
                </a:lnTo>
                <a:lnTo>
                  <a:pt x="276" y="324"/>
                </a:lnTo>
                <a:lnTo>
                  <a:pt x="277" y="324"/>
                </a:lnTo>
                <a:lnTo>
                  <a:pt x="278" y="324"/>
                </a:lnTo>
                <a:lnTo>
                  <a:pt x="279" y="324"/>
                </a:lnTo>
                <a:lnTo>
                  <a:pt x="280" y="324"/>
                </a:lnTo>
                <a:lnTo>
                  <a:pt x="281" y="324"/>
                </a:lnTo>
                <a:lnTo>
                  <a:pt x="282" y="324"/>
                </a:lnTo>
                <a:lnTo>
                  <a:pt x="283" y="324"/>
                </a:lnTo>
                <a:lnTo>
                  <a:pt x="284" y="324"/>
                </a:lnTo>
                <a:lnTo>
                  <a:pt x="285" y="324"/>
                </a:lnTo>
                <a:lnTo>
                  <a:pt x="286" y="324"/>
                </a:lnTo>
                <a:lnTo>
                  <a:pt x="287" y="324"/>
                </a:lnTo>
                <a:lnTo>
                  <a:pt x="288" y="324"/>
                </a:lnTo>
                <a:lnTo>
                  <a:pt x="289" y="324"/>
                </a:lnTo>
                <a:lnTo>
                  <a:pt x="290" y="324"/>
                </a:lnTo>
                <a:lnTo>
                  <a:pt x="291" y="324"/>
                </a:lnTo>
                <a:lnTo>
                  <a:pt x="292" y="324"/>
                </a:lnTo>
                <a:lnTo>
                  <a:pt x="293" y="324"/>
                </a:lnTo>
                <a:lnTo>
                  <a:pt x="294" y="324"/>
                </a:lnTo>
                <a:lnTo>
                  <a:pt x="295" y="324"/>
                </a:lnTo>
                <a:lnTo>
                  <a:pt x="296" y="324"/>
                </a:lnTo>
                <a:lnTo>
                  <a:pt x="297" y="324"/>
                </a:lnTo>
                <a:lnTo>
                  <a:pt x="298" y="324"/>
                </a:lnTo>
                <a:lnTo>
                  <a:pt x="299" y="324"/>
                </a:lnTo>
                <a:lnTo>
                  <a:pt x="300" y="324"/>
                </a:lnTo>
                <a:lnTo>
                  <a:pt x="301" y="324"/>
                </a:lnTo>
                <a:lnTo>
                  <a:pt x="302" y="324"/>
                </a:lnTo>
                <a:lnTo>
                  <a:pt x="303" y="324"/>
                </a:lnTo>
                <a:lnTo>
                  <a:pt x="304" y="324"/>
                </a:lnTo>
                <a:lnTo>
                  <a:pt x="305" y="324"/>
                </a:lnTo>
                <a:lnTo>
                  <a:pt x="306" y="324"/>
                </a:lnTo>
                <a:lnTo>
                  <a:pt x="307" y="324"/>
                </a:lnTo>
                <a:lnTo>
                  <a:pt x="308" y="324"/>
                </a:lnTo>
                <a:lnTo>
                  <a:pt x="309" y="324"/>
                </a:lnTo>
                <a:lnTo>
                  <a:pt x="310" y="324"/>
                </a:lnTo>
                <a:lnTo>
                  <a:pt x="311" y="324"/>
                </a:lnTo>
                <a:lnTo>
                  <a:pt x="312" y="324"/>
                </a:lnTo>
                <a:lnTo>
                  <a:pt x="313" y="324"/>
                </a:lnTo>
                <a:lnTo>
                  <a:pt x="314" y="324"/>
                </a:lnTo>
                <a:lnTo>
                  <a:pt x="315" y="324"/>
                </a:lnTo>
                <a:lnTo>
                  <a:pt x="316" y="324"/>
                </a:lnTo>
                <a:lnTo>
                  <a:pt x="317" y="324"/>
                </a:lnTo>
                <a:lnTo>
                  <a:pt x="318" y="324"/>
                </a:lnTo>
                <a:lnTo>
                  <a:pt x="319" y="324"/>
                </a:lnTo>
                <a:lnTo>
                  <a:pt x="320" y="324"/>
                </a:lnTo>
                <a:lnTo>
                  <a:pt x="321" y="324"/>
                </a:lnTo>
                <a:lnTo>
                  <a:pt x="322" y="324"/>
                </a:lnTo>
                <a:lnTo>
                  <a:pt x="323" y="324"/>
                </a:lnTo>
                <a:lnTo>
                  <a:pt x="324" y="324"/>
                </a:lnTo>
                <a:lnTo>
                  <a:pt x="325" y="324"/>
                </a:lnTo>
                <a:lnTo>
                  <a:pt x="326" y="324"/>
                </a:lnTo>
                <a:lnTo>
                  <a:pt x="327" y="324"/>
                </a:lnTo>
                <a:lnTo>
                  <a:pt x="328" y="324"/>
                </a:lnTo>
                <a:lnTo>
                  <a:pt x="329" y="324"/>
                </a:lnTo>
                <a:lnTo>
                  <a:pt x="330" y="324"/>
                </a:lnTo>
                <a:lnTo>
                  <a:pt x="331" y="324"/>
                </a:lnTo>
                <a:lnTo>
                  <a:pt x="332" y="324"/>
                </a:lnTo>
                <a:lnTo>
                  <a:pt x="333" y="324"/>
                </a:lnTo>
                <a:lnTo>
                  <a:pt x="334" y="324"/>
                </a:lnTo>
                <a:lnTo>
                  <a:pt x="335" y="324"/>
                </a:lnTo>
                <a:lnTo>
                  <a:pt x="336" y="324"/>
                </a:lnTo>
                <a:lnTo>
                  <a:pt x="337" y="324"/>
                </a:lnTo>
                <a:lnTo>
                  <a:pt x="337" y="323"/>
                </a:lnTo>
                <a:lnTo>
                  <a:pt x="338" y="324"/>
                </a:lnTo>
                <a:lnTo>
                  <a:pt x="339" y="324"/>
                </a:lnTo>
                <a:lnTo>
                  <a:pt x="340" y="323"/>
                </a:lnTo>
                <a:lnTo>
                  <a:pt x="341" y="324"/>
                </a:lnTo>
                <a:lnTo>
                  <a:pt x="342" y="324"/>
                </a:lnTo>
                <a:lnTo>
                  <a:pt x="343" y="324"/>
                </a:lnTo>
                <a:lnTo>
                  <a:pt x="344" y="324"/>
                </a:lnTo>
                <a:lnTo>
                  <a:pt x="345" y="324"/>
                </a:lnTo>
                <a:lnTo>
                  <a:pt x="346" y="324"/>
                </a:lnTo>
                <a:lnTo>
                  <a:pt x="346" y="323"/>
                </a:lnTo>
                <a:lnTo>
                  <a:pt x="347" y="324"/>
                </a:lnTo>
                <a:lnTo>
                  <a:pt x="348" y="324"/>
                </a:lnTo>
                <a:lnTo>
                  <a:pt x="348" y="323"/>
                </a:lnTo>
                <a:lnTo>
                  <a:pt x="349" y="323"/>
                </a:lnTo>
                <a:lnTo>
                  <a:pt x="350" y="323"/>
                </a:lnTo>
                <a:lnTo>
                  <a:pt x="351" y="322"/>
                </a:lnTo>
                <a:lnTo>
                  <a:pt x="351" y="321"/>
                </a:lnTo>
                <a:lnTo>
                  <a:pt x="352" y="320"/>
                </a:lnTo>
                <a:lnTo>
                  <a:pt x="352" y="319"/>
                </a:lnTo>
                <a:lnTo>
                  <a:pt x="353" y="316"/>
                </a:lnTo>
                <a:lnTo>
                  <a:pt x="353" y="312"/>
                </a:lnTo>
                <a:lnTo>
                  <a:pt x="354" y="304"/>
                </a:lnTo>
                <a:lnTo>
                  <a:pt x="354" y="290"/>
                </a:lnTo>
                <a:lnTo>
                  <a:pt x="355" y="265"/>
                </a:lnTo>
                <a:lnTo>
                  <a:pt x="355" y="192"/>
                </a:lnTo>
                <a:lnTo>
                  <a:pt x="356" y="81"/>
                </a:lnTo>
                <a:lnTo>
                  <a:pt x="356" y="0"/>
                </a:lnTo>
                <a:lnTo>
                  <a:pt x="357" y="5"/>
                </a:lnTo>
                <a:lnTo>
                  <a:pt x="357" y="92"/>
                </a:lnTo>
                <a:lnTo>
                  <a:pt x="358" y="206"/>
                </a:lnTo>
                <a:lnTo>
                  <a:pt x="358" y="287"/>
                </a:lnTo>
                <a:lnTo>
                  <a:pt x="358" y="316"/>
                </a:lnTo>
                <a:lnTo>
                  <a:pt x="359" y="321"/>
                </a:lnTo>
                <a:lnTo>
                  <a:pt x="359" y="322"/>
                </a:lnTo>
                <a:lnTo>
                  <a:pt x="360" y="322"/>
                </a:lnTo>
                <a:lnTo>
                  <a:pt x="360" y="323"/>
                </a:lnTo>
                <a:lnTo>
                  <a:pt x="361" y="323"/>
                </a:lnTo>
                <a:lnTo>
                  <a:pt x="362" y="323"/>
                </a:lnTo>
                <a:lnTo>
                  <a:pt x="363" y="323"/>
                </a:lnTo>
                <a:lnTo>
                  <a:pt x="363" y="324"/>
                </a:lnTo>
                <a:lnTo>
                  <a:pt x="364" y="323"/>
                </a:lnTo>
                <a:lnTo>
                  <a:pt x="365" y="323"/>
                </a:lnTo>
                <a:lnTo>
                  <a:pt x="365" y="324"/>
                </a:lnTo>
                <a:lnTo>
                  <a:pt x="366" y="324"/>
                </a:lnTo>
                <a:lnTo>
                  <a:pt x="366" y="323"/>
                </a:lnTo>
                <a:lnTo>
                  <a:pt x="367" y="324"/>
                </a:lnTo>
                <a:lnTo>
                  <a:pt x="368" y="324"/>
                </a:lnTo>
                <a:lnTo>
                  <a:pt x="369" y="324"/>
                </a:lnTo>
                <a:lnTo>
                  <a:pt x="370" y="324"/>
                </a:lnTo>
                <a:lnTo>
                  <a:pt x="371" y="324"/>
                </a:lnTo>
                <a:lnTo>
                  <a:pt x="372" y="324"/>
                </a:lnTo>
                <a:lnTo>
                  <a:pt x="373" y="324"/>
                </a:lnTo>
                <a:lnTo>
                  <a:pt x="374" y="324"/>
                </a:lnTo>
                <a:lnTo>
                  <a:pt x="375" y="324"/>
                </a:lnTo>
                <a:lnTo>
                  <a:pt x="376" y="324"/>
                </a:lnTo>
                <a:lnTo>
                  <a:pt x="377" y="324"/>
                </a:lnTo>
                <a:lnTo>
                  <a:pt x="378" y="324"/>
                </a:lnTo>
                <a:lnTo>
                  <a:pt x="379" y="324"/>
                </a:lnTo>
                <a:lnTo>
                  <a:pt x="380" y="324"/>
                </a:lnTo>
                <a:lnTo>
                  <a:pt x="381" y="324"/>
                </a:lnTo>
                <a:lnTo>
                  <a:pt x="382" y="324"/>
                </a:lnTo>
                <a:lnTo>
                  <a:pt x="383" y="324"/>
                </a:lnTo>
                <a:lnTo>
                  <a:pt x="384" y="324"/>
                </a:lnTo>
                <a:lnTo>
                  <a:pt x="385" y="324"/>
                </a:lnTo>
                <a:lnTo>
                  <a:pt x="386" y="324"/>
                </a:lnTo>
                <a:lnTo>
                  <a:pt x="387" y="324"/>
                </a:lnTo>
                <a:lnTo>
                  <a:pt x="388" y="324"/>
                </a:lnTo>
                <a:lnTo>
                  <a:pt x="389" y="324"/>
                </a:lnTo>
                <a:lnTo>
                  <a:pt x="390" y="324"/>
                </a:lnTo>
                <a:lnTo>
                  <a:pt x="391" y="324"/>
                </a:lnTo>
                <a:lnTo>
                  <a:pt x="392" y="324"/>
                </a:lnTo>
                <a:lnTo>
                  <a:pt x="393" y="324"/>
                </a:lnTo>
                <a:lnTo>
                  <a:pt x="394" y="324"/>
                </a:lnTo>
                <a:lnTo>
                  <a:pt x="395" y="324"/>
                </a:lnTo>
                <a:lnTo>
                  <a:pt x="396" y="324"/>
                </a:lnTo>
                <a:lnTo>
                  <a:pt x="397" y="324"/>
                </a:lnTo>
                <a:lnTo>
                  <a:pt x="398" y="324"/>
                </a:lnTo>
                <a:lnTo>
                  <a:pt x="399" y="324"/>
                </a:lnTo>
                <a:lnTo>
                  <a:pt x="400" y="324"/>
                </a:lnTo>
                <a:lnTo>
                  <a:pt x="401" y="324"/>
                </a:lnTo>
                <a:lnTo>
                  <a:pt x="402" y="324"/>
                </a:lnTo>
                <a:lnTo>
                  <a:pt x="403" y="324"/>
                </a:lnTo>
                <a:lnTo>
                  <a:pt x="404" y="324"/>
                </a:lnTo>
                <a:lnTo>
                  <a:pt x="405" y="324"/>
                </a:lnTo>
                <a:lnTo>
                  <a:pt x="406" y="324"/>
                </a:lnTo>
                <a:lnTo>
                  <a:pt x="407" y="324"/>
                </a:lnTo>
                <a:lnTo>
                  <a:pt x="408" y="324"/>
                </a:lnTo>
                <a:lnTo>
                  <a:pt x="409" y="324"/>
                </a:lnTo>
                <a:lnTo>
                  <a:pt x="410" y="324"/>
                </a:lnTo>
                <a:lnTo>
                  <a:pt x="411" y="324"/>
                </a:lnTo>
                <a:lnTo>
                  <a:pt x="412" y="324"/>
                </a:lnTo>
                <a:lnTo>
                  <a:pt x="413" y="324"/>
                </a:lnTo>
                <a:lnTo>
                  <a:pt x="414" y="324"/>
                </a:lnTo>
                <a:lnTo>
                  <a:pt x="415" y="324"/>
                </a:lnTo>
                <a:lnTo>
                  <a:pt x="416" y="324"/>
                </a:lnTo>
                <a:lnTo>
                  <a:pt x="417" y="324"/>
                </a:lnTo>
                <a:lnTo>
                  <a:pt x="418" y="324"/>
                </a:lnTo>
                <a:lnTo>
                  <a:pt x="419" y="324"/>
                </a:lnTo>
                <a:lnTo>
                  <a:pt x="420" y="324"/>
                </a:lnTo>
                <a:lnTo>
                  <a:pt x="421" y="324"/>
                </a:lnTo>
                <a:lnTo>
                  <a:pt x="422" y="324"/>
                </a:lnTo>
                <a:lnTo>
                  <a:pt x="423" y="324"/>
                </a:lnTo>
                <a:lnTo>
                  <a:pt x="424" y="324"/>
                </a:lnTo>
                <a:lnTo>
                  <a:pt x="425" y="324"/>
                </a:lnTo>
                <a:lnTo>
                  <a:pt x="426" y="324"/>
                </a:lnTo>
                <a:lnTo>
                  <a:pt x="427" y="324"/>
                </a:lnTo>
                <a:lnTo>
                  <a:pt x="428" y="324"/>
                </a:lnTo>
                <a:lnTo>
                  <a:pt x="429" y="324"/>
                </a:lnTo>
                <a:lnTo>
                  <a:pt x="430" y="324"/>
                </a:lnTo>
                <a:lnTo>
                  <a:pt x="431" y="324"/>
                </a:lnTo>
                <a:lnTo>
                  <a:pt x="432" y="324"/>
                </a:lnTo>
                <a:lnTo>
                  <a:pt x="433" y="324"/>
                </a:lnTo>
                <a:lnTo>
                  <a:pt x="434" y="324"/>
                </a:lnTo>
                <a:lnTo>
                  <a:pt x="435" y="324"/>
                </a:lnTo>
                <a:lnTo>
                  <a:pt x="436" y="324"/>
                </a:lnTo>
                <a:lnTo>
                  <a:pt x="437" y="324"/>
                </a:lnTo>
                <a:lnTo>
                  <a:pt x="438" y="324"/>
                </a:lnTo>
                <a:lnTo>
                  <a:pt x="439" y="324"/>
                </a:lnTo>
                <a:lnTo>
                  <a:pt x="440" y="324"/>
                </a:lnTo>
                <a:lnTo>
                  <a:pt x="441" y="324"/>
                </a:lnTo>
                <a:lnTo>
                  <a:pt x="442" y="324"/>
                </a:lnTo>
                <a:lnTo>
                  <a:pt x="443" y="324"/>
                </a:lnTo>
                <a:lnTo>
                  <a:pt x="444" y="324"/>
                </a:lnTo>
                <a:lnTo>
                  <a:pt x="445" y="324"/>
                </a:lnTo>
                <a:lnTo>
                  <a:pt x="446" y="324"/>
                </a:lnTo>
                <a:lnTo>
                  <a:pt x="447" y="324"/>
                </a:lnTo>
                <a:lnTo>
                  <a:pt x="448" y="324"/>
                </a:lnTo>
                <a:lnTo>
                  <a:pt x="449" y="324"/>
                </a:lnTo>
                <a:lnTo>
                  <a:pt x="450" y="324"/>
                </a:lnTo>
                <a:lnTo>
                  <a:pt x="451" y="324"/>
                </a:lnTo>
                <a:lnTo>
                  <a:pt x="452" y="324"/>
                </a:lnTo>
                <a:lnTo>
                  <a:pt x="453" y="324"/>
                </a:lnTo>
                <a:lnTo>
                  <a:pt x="454" y="324"/>
                </a:lnTo>
                <a:lnTo>
                  <a:pt x="455" y="324"/>
                </a:lnTo>
                <a:lnTo>
                  <a:pt x="456" y="324"/>
                </a:lnTo>
                <a:lnTo>
                  <a:pt x="457" y="324"/>
                </a:lnTo>
                <a:lnTo>
                  <a:pt x="458" y="324"/>
                </a:lnTo>
                <a:lnTo>
                  <a:pt x="459" y="324"/>
                </a:lnTo>
                <a:lnTo>
                  <a:pt x="460" y="324"/>
                </a:lnTo>
                <a:lnTo>
                  <a:pt x="461" y="324"/>
                </a:lnTo>
                <a:lnTo>
                  <a:pt x="462" y="324"/>
                </a:lnTo>
                <a:lnTo>
                  <a:pt x="463" y="324"/>
                </a:lnTo>
                <a:lnTo>
                  <a:pt x="464" y="324"/>
                </a:lnTo>
                <a:lnTo>
                  <a:pt x="465" y="324"/>
                </a:lnTo>
                <a:lnTo>
                  <a:pt x="466" y="324"/>
                </a:lnTo>
                <a:lnTo>
                  <a:pt x="467" y="324"/>
                </a:lnTo>
                <a:lnTo>
                  <a:pt x="468" y="324"/>
                </a:lnTo>
                <a:lnTo>
                  <a:pt x="469" y="324"/>
                </a:lnTo>
                <a:lnTo>
                  <a:pt x="470" y="324"/>
                </a:lnTo>
                <a:lnTo>
                  <a:pt x="471" y="324"/>
                </a:lnTo>
                <a:lnTo>
                  <a:pt x="472" y="324"/>
                </a:lnTo>
                <a:lnTo>
                  <a:pt x="473" y="324"/>
                </a:lnTo>
                <a:lnTo>
                  <a:pt x="474" y="324"/>
                </a:lnTo>
                <a:lnTo>
                  <a:pt x="475" y="324"/>
                </a:lnTo>
                <a:lnTo>
                  <a:pt x="476" y="324"/>
                </a:lnTo>
                <a:lnTo>
                  <a:pt x="477" y="324"/>
                </a:lnTo>
                <a:lnTo>
                  <a:pt x="478" y="324"/>
                </a:lnTo>
                <a:lnTo>
                  <a:pt x="479" y="324"/>
                </a:lnTo>
                <a:lnTo>
                  <a:pt x="480" y="324"/>
                </a:lnTo>
                <a:lnTo>
                  <a:pt x="481" y="324"/>
                </a:lnTo>
                <a:lnTo>
                  <a:pt x="482" y="324"/>
                </a:lnTo>
                <a:lnTo>
                  <a:pt x="483" y="323"/>
                </a:lnTo>
                <a:lnTo>
                  <a:pt x="484" y="323"/>
                </a:lnTo>
                <a:lnTo>
                  <a:pt x="485" y="322"/>
                </a:lnTo>
                <a:lnTo>
                  <a:pt x="485" y="320"/>
                </a:lnTo>
                <a:lnTo>
                  <a:pt x="486" y="318"/>
                </a:lnTo>
                <a:lnTo>
                  <a:pt x="486" y="315"/>
                </a:lnTo>
                <a:lnTo>
                  <a:pt x="487" y="310"/>
                </a:lnTo>
                <a:lnTo>
                  <a:pt x="487" y="288"/>
                </a:lnTo>
                <a:lnTo>
                  <a:pt x="488" y="254"/>
                </a:lnTo>
                <a:lnTo>
                  <a:pt x="488" y="229"/>
                </a:lnTo>
                <a:lnTo>
                  <a:pt x="489" y="230"/>
                </a:lnTo>
                <a:lnTo>
                  <a:pt x="489" y="255"/>
                </a:lnTo>
                <a:lnTo>
                  <a:pt x="490" y="288"/>
                </a:lnTo>
                <a:lnTo>
                  <a:pt x="490" y="312"/>
                </a:lnTo>
                <a:lnTo>
                  <a:pt x="491" y="320"/>
                </a:lnTo>
                <a:lnTo>
                  <a:pt x="491" y="323"/>
                </a:lnTo>
                <a:lnTo>
                  <a:pt x="492" y="323"/>
                </a:lnTo>
                <a:lnTo>
                  <a:pt x="493" y="323"/>
                </a:lnTo>
                <a:lnTo>
                  <a:pt x="493" y="324"/>
                </a:lnTo>
                <a:lnTo>
                  <a:pt x="494" y="324"/>
                </a:lnTo>
                <a:lnTo>
                  <a:pt x="495" y="324"/>
                </a:lnTo>
                <a:lnTo>
                  <a:pt x="496" y="324"/>
                </a:lnTo>
                <a:lnTo>
                  <a:pt x="497" y="324"/>
                </a:lnTo>
                <a:lnTo>
                  <a:pt x="498" y="324"/>
                </a:lnTo>
                <a:lnTo>
                  <a:pt x="499" y="324"/>
                </a:lnTo>
                <a:lnTo>
                  <a:pt x="500" y="324"/>
                </a:lnTo>
                <a:lnTo>
                  <a:pt x="501" y="324"/>
                </a:lnTo>
                <a:lnTo>
                  <a:pt x="502" y="324"/>
                </a:lnTo>
                <a:lnTo>
                  <a:pt x="503" y="324"/>
                </a:lnTo>
                <a:lnTo>
                  <a:pt x="504" y="324"/>
                </a:lnTo>
                <a:lnTo>
                  <a:pt x="505" y="324"/>
                </a:lnTo>
                <a:lnTo>
                  <a:pt x="506" y="324"/>
                </a:lnTo>
                <a:lnTo>
                  <a:pt x="507" y="324"/>
                </a:lnTo>
                <a:lnTo>
                  <a:pt x="508" y="324"/>
                </a:lnTo>
                <a:lnTo>
                  <a:pt x="509" y="324"/>
                </a:lnTo>
                <a:lnTo>
                  <a:pt x="510" y="324"/>
                </a:lnTo>
                <a:lnTo>
                  <a:pt x="511" y="324"/>
                </a:lnTo>
                <a:lnTo>
                  <a:pt x="512" y="324"/>
                </a:lnTo>
                <a:lnTo>
                  <a:pt x="513" y="324"/>
                </a:lnTo>
                <a:lnTo>
                  <a:pt x="514" y="324"/>
                </a:lnTo>
                <a:lnTo>
                  <a:pt x="515" y="324"/>
                </a:lnTo>
                <a:lnTo>
                  <a:pt x="516" y="324"/>
                </a:lnTo>
                <a:lnTo>
                  <a:pt x="517" y="324"/>
                </a:lnTo>
                <a:lnTo>
                  <a:pt x="518" y="324"/>
                </a:lnTo>
                <a:lnTo>
                  <a:pt x="519" y="324"/>
                </a:lnTo>
                <a:lnTo>
                  <a:pt x="520" y="324"/>
                </a:lnTo>
                <a:lnTo>
                  <a:pt x="521" y="324"/>
                </a:lnTo>
                <a:lnTo>
                  <a:pt x="522" y="324"/>
                </a:lnTo>
                <a:lnTo>
                  <a:pt x="523" y="324"/>
                </a:lnTo>
                <a:lnTo>
                  <a:pt x="524" y="324"/>
                </a:lnTo>
                <a:lnTo>
                  <a:pt x="525" y="324"/>
                </a:lnTo>
                <a:lnTo>
                  <a:pt x="526" y="324"/>
                </a:lnTo>
                <a:lnTo>
                  <a:pt x="527" y="324"/>
                </a:lnTo>
                <a:lnTo>
                  <a:pt x="528" y="324"/>
                </a:lnTo>
                <a:lnTo>
                  <a:pt x="529" y="324"/>
                </a:lnTo>
                <a:lnTo>
                  <a:pt x="530" y="324"/>
                </a:lnTo>
                <a:lnTo>
                  <a:pt x="531" y="324"/>
                </a:lnTo>
                <a:lnTo>
                  <a:pt x="532" y="324"/>
                </a:lnTo>
                <a:lnTo>
                  <a:pt x="533" y="324"/>
                </a:lnTo>
                <a:lnTo>
                  <a:pt x="534" y="324"/>
                </a:lnTo>
                <a:lnTo>
                  <a:pt x="535" y="324"/>
                </a:lnTo>
                <a:lnTo>
                  <a:pt x="536" y="324"/>
                </a:lnTo>
                <a:lnTo>
                  <a:pt x="537" y="324"/>
                </a:lnTo>
                <a:lnTo>
                  <a:pt x="538" y="324"/>
                </a:lnTo>
                <a:lnTo>
                  <a:pt x="539" y="324"/>
                </a:lnTo>
                <a:lnTo>
                  <a:pt x="540" y="324"/>
                </a:lnTo>
                <a:lnTo>
                  <a:pt x="541" y="324"/>
                </a:lnTo>
                <a:lnTo>
                  <a:pt x="542" y="324"/>
                </a:lnTo>
                <a:lnTo>
                  <a:pt x="543" y="324"/>
                </a:lnTo>
                <a:lnTo>
                  <a:pt x="544" y="324"/>
                </a:lnTo>
                <a:lnTo>
                  <a:pt x="545" y="324"/>
                </a:lnTo>
                <a:lnTo>
                  <a:pt x="546" y="324"/>
                </a:lnTo>
                <a:lnTo>
                  <a:pt x="547" y="324"/>
                </a:lnTo>
                <a:lnTo>
                  <a:pt x="548" y="324"/>
                </a:lnTo>
                <a:lnTo>
                  <a:pt x="549" y="324"/>
                </a:lnTo>
                <a:lnTo>
                  <a:pt x="550" y="324"/>
                </a:lnTo>
                <a:lnTo>
                  <a:pt x="551" y="324"/>
                </a:lnTo>
                <a:lnTo>
                  <a:pt x="552" y="324"/>
                </a:lnTo>
                <a:lnTo>
                  <a:pt x="553" y="324"/>
                </a:lnTo>
                <a:lnTo>
                  <a:pt x="554" y="324"/>
                </a:lnTo>
                <a:lnTo>
                  <a:pt x="555" y="324"/>
                </a:lnTo>
                <a:lnTo>
                  <a:pt x="556" y="324"/>
                </a:lnTo>
                <a:lnTo>
                  <a:pt x="557" y="324"/>
                </a:lnTo>
                <a:lnTo>
                  <a:pt x="558" y="324"/>
                </a:lnTo>
                <a:lnTo>
                  <a:pt x="559" y="324"/>
                </a:lnTo>
                <a:lnTo>
                  <a:pt x="560" y="324"/>
                </a:lnTo>
                <a:lnTo>
                  <a:pt x="561" y="324"/>
                </a:lnTo>
                <a:lnTo>
                  <a:pt x="562" y="324"/>
                </a:lnTo>
                <a:lnTo>
                  <a:pt x="563" y="324"/>
                </a:lnTo>
                <a:lnTo>
                  <a:pt x="564" y="324"/>
                </a:lnTo>
                <a:lnTo>
                  <a:pt x="565" y="324"/>
                </a:lnTo>
                <a:lnTo>
                  <a:pt x="566" y="324"/>
                </a:lnTo>
                <a:lnTo>
                  <a:pt x="567" y="324"/>
                </a:lnTo>
                <a:lnTo>
                  <a:pt x="568" y="324"/>
                </a:lnTo>
                <a:lnTo>
                  <a:pt x="569" y="324"/>
                </a:lnTo>
                <a:lnTo>
                  <a:pt x="570" y="324"/>
                </a:lnTo>
                <a:lnTo>
                  <a:pt x="571" y="324"/>
                </a:lnTo>
                <a:lnTo>
                  <a:pt x="572" y="324"/>
                </a:lnTo>
                <a:lnTo>
                  <a:pt x="573" y="324"/>
                </a:lnTo>
                <a:lnTo>
                  <a:pt x="574" y="324"/>
                </a:lnTo>
                <a:lnTo>
                  <a:pt x="575" y="324"/>
                </a:lnTo>
                <a:lnTo>
                  <a:pt x="576" y="324"/>
                </a:lnTo>
                <a:lnTo>
                  <a:pt x="577" y="324"/>
                </a:lnTo>
                <a:lnTo>
                  <a:pt x="578" y="324"/>
                </a:lnTo>
                <a:lnTo>
                  <a:pt x="579" y="324"/>
                </a:lnTo>
                <a:lnTo>
                  <a:pt x="580" y="324"/>
                </a:lnTo>
                <a:lnTo>
                  <a:pt x="581" y="324"/>
                </a:lnTo>
                <a:lnTo>
                  <a:pt x="582" y="324"/>
                </a:lnTo>
                <a:lnTo>
                  <a:pt x="583" y="324"/>
                </a:lnTo>
                <a:lnTo>
                  <a:pt x="584" y="324"/>
                </a:lnTo>
                <a:lnTo>
                  <a:pt x="585" y="324"/>
                </a:lnTo>
                <a:lnTo>
                  <a:pt x="586" y="324"/>
                </a:lnTo>
                <a:lnTo>
                  <a:pt x="587" y="324"/>
                </a:lnTo>
                <a:lnTo>
                  <a:pt x="588" y="324"/>
                </a:lnTo>
                <a:lnTo>
                  <a:pt x="589" y="324"/>
                </a:lnTo>
                <a:lnTo>
                  <a:pt x="590" y="324"/>
                </a:lnTo>
                <a:lnTo>
                  <a:pt x="591" y="324"/>
                </a:lnTo>
                <a:lnTo>
                  <a:pt x="592" y="324"/>
                </a:lnTo>
                <a:lnTo>
                  <a:pt x="593" y="324"/>
                </a:lnTo>
                <a:lnTo>
                  <a:pt x="594" y="324"/>
                </a:lnTo>
                <a:lnTo>
                  <a:pt x="595" y="324"/>
                </a:lnTo>
                <a:lnTo>
                  <a:pt x="596" y="324"/>
                </a:lnTo>
                <a:lnTo>
                  <a:pt x="597" y="324"/>
                </a:lnTo>
                <a:lnTo>
                  <a:pt x="598" y="324"/>
                </a:lnTo>
                <a:lnTo>
                  <a:pt x="599" y="324"/>
                </a:lnTo>
                <a:lnTo>
                  <a:pt x="600" y="324"/>
                </a:lnTo>
                <a:lnTo>
                  <a:pt x="601" y="324"/>
                </a:lnTo>
                <a:lnTo>
                  <a:pt x="602" y="324"/>
                </a:lnTo>
                <a:lnTo>
                  <a:pt x="603" y="324"/>
                </a:lnTo>
                <a:lnTo>
                  <a:pt x="604" y="324"/>
                </a:lnTo>
                <a:lnTo>
                  <a:pt x="605" y="324"/>
                </a:lnTo>
                <a:lnTo>
                  <a:pt x="606" y="324"/>
                </a:lnTo>
                <a:lnTo>
                  <a:pt x="607" y="324"/>
                </a:lnTo>
                <a:lnTo>
                  <a:pt x="608" y="324"/>
                </a:lnTo>
                <a:lnTo>
                  <a:pt x="609" y="324"/>
                </a:lnTo>
                <a:lnTo>
                  <a:pt x="610" y="324"/>
                </a:lnTo>
                <a:lnTo>
                  <a:pt x="611" y="324"/>
                </a:lnTo>
                <a:lnTo>
                  <a:pt x="612" y="324"/>
                </a:lnTo>
                <a:lnTo>
                  <a:pt x="613" y="324"/>
                </a:lnTo>
                <a:lnTo>
                  <a:pt x="614" y="324"/>
                </a:lnTo>
                <a:lnTo>
                  <a:pt x="615" y="324"/>
                </a:lnTo>
                <a:lnTo>
                  <a:pt x="616" y="324"/>
                </a:lnTo>
                <a:lnTo>
                  <a:pt x="617" y="324"/>
                </a:lnTo>
                <a:lnTo>
                  <a:pt x="618" y="324"/>
                </a:lnTo>
                <a:lnTo>
                  <a:pt x="619" y="324"/>
                </a:lnTo>
                <a:lnTo>
                  <a:pt x="620" y="324"/>
                </a:lnTo>
                <a:lnTo>
                  <a:pt x="621" y="324"/>
                </a:lnTo>
                <a:lnTo>
                  <a:pt x="622" y="324"/>
                </a:lnTo>
                <a:lnTo>
                  <a:pt x="623" y="324"/>
                </a:lnTo>
                <a:lnTo>
                  <a:pt x="624" y="324"/>
                </a:lnTo>
                <a:lnTo>
                  <a:pt x="625" y="324"/>
                </a:lnTo>
                <a:lnTo>
                  <a:pt x="626" y="324"/>
                </a:lnTo>
                <a:lnTo>
                  <a:pt x="627" y="324"/>
                </a:lnTo>
                <a:lnTo>
                  <a:pt x="628" y="324"/>
                </a:lnTo>
                <a:lnTo>
                  <a:pt x="629" y="324"/>
                </a:lnTo>
                <a:lnTo>
                  <a:pt x="630" y="324"/>
                </a:lnTo>
                <a:lnTo>
                  <a:pt x="631" y="324"/>
                </a:lnTo>
                <a:lnTo>
                  <a:pt x="632" y="324"/>
                </a:lnTo>
                <a:lnTo>
                  <a:pt x="633" y="324"/>
                </a:lnTo>
                <a:lnTo>
                  <a:pt x="634" y="324"/>
                </a:lnTo>
                <a:lnTo>
                  <a:pt x="635" y="324"/>
                </a:lnTo>
                <a:lnTo>
                  <a:pt x="636" y="324"/>
                </a:lnTo>
                <a:lnTo>
                  <a:pt x="637" y="324"/>
                </a:lnTo>
                <a:lnTo>
                  <a:pt x="638" y="324"/>
                </a:lnTo>
                <a:lnTo>
                  <a:pt x="639" y="324"/>
                </a:lnTo>
                <a:lnTo>
                  <a:pt x="640" y="324"/>
                </a:lnTo>
                <a:lnTo>
                  <a:pt x="641" y="324"/>
                </a:lnTo>
                <a:lnTo>
                  <a:pt x="642" y="324"/>
                </a:lnTo>
                <a:lnTo>
                  <a:pt x="643" y="324"/>
                </a:lnTo>
                <a:lnTo>
                  <a:pt x="644" y="324"/>
                </a:lnTo>
                <a:lnTo>
                  <a:pt x="645" y="324"/>
                </a:lnTo>
                <a:lnTo>
                  <a:pt x="646" y="324"/>
                </a:lnTo>
                <a:lnTo>
                  <a:pt x="647" y="324"/>
                </a:lnTo>
                <a:lnTo>
                  <a:pt x="648" y="324"/>
                </a:lnTo>
                <a:lnTo>
                  <a:pt x="649" y="324"/>
                </a:lnTo>
                <a:lnTo>
                  <a:pt x="650" y="324"/>
                </a:lnTo>
                <a:lnTo>
                  <a:pt x="651" y="324"/>
                </a:lnTo>
                <a:lnTo>
                  <a:pt x="652" y="324"/>
                </a:lnTo>
                <a:lnTo>
                  <a:pt x="653" y="324"/>
                </a:lnTo>
                <a:lnTo>
                  <a:pt x="654" y="324"/>
                </a:lnTo>
                <a:lnTo>
                  <a:pt x="655" y="324"/>
                </a:lnTo>
                <a:lnTo>
                  <a:pt x="656" y="324"/>
                </a:lnTo>
                <a:lnTo>
                  <a:pt x="657" y="324"/>
                </a:lnTo>
                <a:lnTo>
                  <a:pt x="658" y="324"/>
                </a:lnTo>
                <a:lnTo>
                  <a:pt x="659" y="324"/>
                </a:lnTo>
                <a:lnTo>
                  <a:pt x="660" y="324"/>
                </a:lnTo>
                <a:lnTo>
                  <a:pt x="661" y="324"/>
                </a:lnTo>
                <a:lnTo>
                  <a:pt x="662" y="324"/>
                </a:lnTo>
                <a:lnTo>
                  <a:pt x="663" y="324"/>
                </a:lnTo>
                <a:lnTo>
                  <a:pt x="664" y="324"/>
                </a:lnTo>
                <a:lnTo>
                  <a:pt x="665" y="324"/>
                </a:lnTo>
                <a:lnTo>
                  <a:pt x="666" y="324"/>
                </a:lnTo>
                <a:lnTo>
                  <a:pt x="667" y="324"/>
                </a:lnTo>
                <a:lnTo>
                  <a:pt x="668" y="324"/>
                </a:lnTo>
                <a:lnTo>
                  <a:pt x="669" y="324"/>
                </a:lnTo>
                <a:lnTo>
                  <a:pt x="670" y="324"/>
                </a:lnTo>
                <a:lnTo>
                  <a:pt x="671" y="324"/>
                </a:lnTo>
                <a:lnTo>
                  <a:pt x="672" y="324"/>
                </a:lnTo>
                <a:lnTo>
                  <a:pt x="673" y="324"/>
                </a:lnTo>
                <a:lnTo>
                  <a:pt x="674" y="324"/>
                </a:lnTo>
                <a:lnTo>
                  <a:pt x="675" y="324"/>
                </a:lnTo>
                <a:lnTo>
                  <a:pt x="676" y="324"/>
                </a:lnTo>
                <a:lnTo>
                  <a:pt x="677" y="324"/>
                </a:lnTo>
                <a:lnTo>
                  <a:pt x="678" y="324"/>
                </a:lnTo>
                <a:lnTo>
                  <a:pt x="679" y="324"/>
                </a:lnTo>
                <a:lnTo>
                  <a:pt x="680" y="324"/>
                </a:lnTo>
                <a:lnTo>
                  <a:pt x="681" y="324"/>
                </a:lnTo>
                <a:lnTo>
                  <a:pt x="682" y="324"/>
                </a:lnTo>
                <a:lnTo>
                  <a:pt x="683" y="324"/>
                </a:lnTo>
                <a:lnTo>
                  <a:pt x="684" y="324"/>
                </a:lnTo>
                <a:lnTo>
                  <a:pt x="685" y="324"/>
                </a:lnTo>
                <a:lnTo>
                  <a:pt x="686" y="324"/>
                </a:lnTo>
                <a:lnTo>
                  <a:pt x="687" y="324"/>
                </a:lnTo>
                <a:lnTo>
                  <a:pt x="688" y="324"/>
                </a:lnTo>
                <a:lnTo>
                  <a:pt x="689" y="324"/>
                </a:lnTo>
                <a:lnTo>
                  <a:pt x="690" y="324"/>
                </a:lnTo>
                <a:lnTo>
                  <a:pt x="691" y="324"/>
                </a:lnTo>
                <a:lnTo>
                  <a:pt x="692" y="324"/>
                </a:lnTo>
                <a:lnTo>
                  <a:pt x="693" y="324"/>
                </a:lnTo>
                <a:lnTo>
                  <a:pt x="694" y="324"/>
                </a:lnTo>
                <a:lnTo>
                  <a:pt x="695" y="324"/>
                </a:lnTo>
                <a:lnTo>
                  <a:pt x="696" y="324"/>
                </a:lnTo>
                <a:lnTo>
                  <a:pt x="697" y="324"/>
                </a:lnTo>
                <a:lnTo>
                  <a:pt x="698" y="324"/>
                </a:lnTo>
                <a:lnTo>
                  <a:pt x="699" y="324"/>
                </a:lnTo>
                <a:lnTo>
                  <a:pt x="700" y="324"/>
                </a:lnTo>
                <a:lnTo>
                  <a:pt x="701" y="324"/>
                </a:lnTo>
                <a:lnTo>
                  <a:pt x="702" y="324"/>
                </a:lnTo>
                <a:lnTo>
                  <a:pt x="703" y="324"/>
                </a:lnTo>
                <a:lnTo>
                  <a:pt x="704" y="324"/>
                </a:lnTo>
                <a:lnTo>
                  <a:pt x="705" y="324"/>
                </a:lnTo>
                <a:lnTo>
                  <a:pt x="706" y="324"/>
                </a:lnTo>
                <a:lnTo>
                  <a:pt x="707" y="324"/>
                </a:lnTo>
                <a:lnTo>
                  <a:pt x="708" y="324"/>
                </a:lnTo>
                <a:lnTo>
                  <a:pt x="709" y="324"/>
                </a:lnTo>
                <a:lnTo>
                  <a:pt x="710" y="324"/>
                </a:lnTo>
                <a:lnTo>
                  <a:pt x="711" y="324"/>
                </a:lnTo>
                <a:lnTo>
                  <a:pt x="712" y="324"/>
                </a:lnTo>
                <a:lnTo>
                  <a:pt x="713" y="324"/>
                </a:lnTo>
                <a:lnTo>
                  <a:pt x="714" y="324"/>
                </a:lnTo>
                <a:lnTo>
                  <a:pt x="715" y="324"/>
                </a:lnTo>
                <a:lnTo>
                  <a:pt x="716" y="324"/>
                </a:lnTo>
                <a:lnTo>
                  <a:pt x="717" y="324"/>
                </a:lnTo>
                <a:lnTo>
                  <a:pt x="718" y="324"/>
                </a:lnTo>
                <a:lnTo>
                  <a:pt x="719" y="324"/>
                </a:lnTo>
                <a:lnTo>
                  <a:pt x="720" y="324"/>
                </a:lnTo>
                <a:lnTo>
                  <a:pt x="721" y="324"/>
                </a:lnTo>
                <a:lnTo>
                  <a:pt x="722" y="324"/>
                </a:lnTo>
                <a:lnTo>
                  <a:pt x="723" y="324"/>
                </a:lnTo>
                <a:lnTo>
                  <a:pt x="724" y="324"/>
                </a:lnTo>
                <a:lnTo>
                  <a:pt x="725" y="324"/>
                </a:lnTo>
              </a:path>
            </a:pathLst>
          </a:custGeom>
          <a:noFill/>
          <a:ln w="4763">
            <a:solidFill>
              <a:srgbClr val="000000"/>
            </a:solidFill>
            <a:prstDash val="solid"/>
            <a:round/>
            <a:headEnd/>
            <a:tailEnd/>
          </a:ln>
        </p:spPr>
        <p:txBody>
          <a:bodyPr/>
          <a:lstStyle/>
          <a:p>
            <a:endParaRPr lang="en-US"/>
          </a:p>
        </p:txBody>
      </p:sp>
      <p:sp>
        <p:nvSpPr>
          <p:cNvPr id="125143" name="Text Box 215"/>
          <p:cNvSpPr txBox="1">
            <a:spLocks noChangeArrowheads="1"/>
          </p:cNvSpPr>
          <p:nvPr/>
        </p:nvSpPr>
        <p:spPr bwMode="auto">
          <a:xfrm>
            <a:off x="4495800" y="838200"/>
            <a:ext cx="304800" cy="336550"/>
          </a:xfrm>
          <a:prstGeom prst="rect">
            <a:avLst/>
          </a:prstGeom>
          <a:noFill/>
          <a:ln w="9525">
            <a:noFill/>
            <a:miter lim="800000"/>
            <a:headEnd/>
            <a:tailEnd/>
          </a:ln>
          <a:effectLst/>
        </p:spPr>
        <p:txBody>
          <a:bodyPr>
            <a:spAutoFit/>
          </a:bodyPr>
          <a:lstStyle/>
          <a:p>
            <a:pPr>
              <a:spcBef>
                <a:spcPct val="50000"/>
              </a:spcBef>
            </a:pPr>
            <a:r>
              <a:rPr lang="en-US" sz="2400" b="1" baseline="30000"/>
              <a:t>#</a:t>
            </a:r>
          </a:p>
        </p:txBody>
      </p:sp>
      <p:sp>
        <p:nvSpPr>
          <p:cNvPr id="125144" name="Text Box 216"/>
          <p:cNvSpPr txBox="1">
            <a:spLocks noChangeArrowheads="1"/>
          </p:cNvSpPr>
          <p:nvPr/>
        </p:nvSpPr>
        <p:spPr bwMode="auto">
          <a:xfrm>
            <a:off x="6477000" y="4876800"/>
            <a:ext cx="2133600" cy="366713"/>
          </a:xfrm>
          <a:prstGeom prst="rect">
            <a:avLst/>
          </a:prstGeom>
          <a:noFill/>
          <a:ln w="9525">
            <a:noFill/>
            <a:miter lim="800000"/>
            <a:headEnd/>
            <a:tailEnd/>
          </a:ln>
          <a:effectLst/>
        </p:spPr>
        <p:txBody>
          <a:bodyPr>
            <a:spAutoFit/>
          </a:bodyPr>
          <a:lstStyle/>
          <a:p>
            <a:pPr>
              <a:spcBef>
                <a:spcPct val="50000"/>
              </a:spcBef>
            </a:pPr>
            <a:r>
              <a:rPr lang="en-US" sz="2400" b="1" baseline="30000"/>
              <a:t>#</a:t>
            </a:r>
            <a:r>
              <a:rPr lang="en-US"/>
              <a:t> Peaks of interest</a:t>
            </a:r>
          </a:p>
        </p:txBody>
      </p:sp>
      <p:grpSp>
        <p:nvGrpSpPr>
          <p:cNvPr id="3" name="Group 217"/>
          <p:cNvGrpSpPr>
            <a:grpSpLocks/>
          </p:cNvGrpSpPr>
          <p:nvPr/>
        </p:nvGrpSpPr>
        <p:grpSpPr bwMode="auto">
          <a:xfrm>
            <a:off x="2286000" y="1828800"/>
            <a:ext cx="3429000" cy="1273175"/>
            <a:chOff x="1967" y="1041"/>
            <a:chExt cx="2160" cy="802"/>
          </a:xfrm>
        </p:grpSpPr>
        <p:sp>
          <p:nvSpPr>
            <p:cNvPr id="125146" name="Rectangle 218"/>
            <p:cNvSpPr>
              <a:spLocks noChangeArrowheads="1"/>
            </p:cNvSpPr>
            <p:nvPr/>
          </p:nvSpPr>
          <p:spPr bwMode="auto">
            <a:xfrm>
              <a:off x="3755" y="1728"/>
              <a:ext cx="292" cy="115"/>
            </a:xfrm>
            <a:prstGeom prst="rect">
              <a:avLst/>
            </a:prstGeom>
            <a:noFill/>
            <a:ln w="9525">
              <a:noFill/>
              <a:miter lim="800000"/>
              <a:headEnd/>
              <a:tailEnd/>
            </a:ln>
          </p:spPr>
          <p:txBody>
            <a:bodyPr wrap="none" lIns="0" tIns="0" rIns="0" bIns="0">
              <a:spAutoFit/>
            </a:bodyPr>
            <a:lstStyle/>
            <a:p>
              <a:r>
                <a:rPr lang="en-US" sz="1200" b="1">
                  <a:solidFill>
                    <a:srgbClr val="000000"/>
                  </a:solidFill>
                </a:rPr>
                <a:t>375.28</a:t>
              </a:r>
              <a:endParaRPr lang="en-US" sz="1200"/>
            </a:p>
          </p:txBody>
        </p:sp>
        <p:sp>
          <p:nvSpPr>
            <p:cNvPr id="125147" name="Rectangle 219"/>
            <p:cNvSpPr>
              <a:spLocks noChangeArrowheads="1"/>
            </p:cNvSpPr>
            <p:nvPr/>
          </p:nvSpPr>
          <p:spPr bwMode="auto">
            <a:xfrm>
              <a:off x="3312" y="1728"/>
              <a:ext cx="292" cy="115"/>
            </a:xfrm>
            <a:prstGeom prst="rect">
              <a:avLst/>
            </a:prstGeom>
            <a:noFill/>
            <a:ln w="9525">
              <a:noFill/>
              <a:miter lim="800000"/>
              <a:headEnd/>
              <a:tailEnd/>
            </a:ln>
          </p:spPr>
          <p:txBody>
            <a:bodyPr wrap="none" lIns="0" tIns="0" rIns="0" bIns="0">
              <a:spAutoFit/>
            </a:bodyPr>
            <a:lstStyle/>
            <a:p>
              <a:r>
                <a:rPr lang="en-US" sz="1200" b="1">
                  <a:solidFill>
                    <a:srgbClr val="000000"/>
                  </a:solidFill>
                </a:rPr>
                <a:t>375.24</a:t>
              </a:r>
              <a:endParaRPr lang="en-US" sz="1200"/>
            </a:p>
          </p:txBody>
        </p:sp>
        <p:sp>
          <p:nvSpPr>
            <p:cNvPr id="125148" name="Rectangle 220"/>
            <p:cNvSpPr>
              <a:spLocks noChangeArrowheads="1"/>
            </p:cNvSpPr>
            <p:nvPr/>
          </p:nvSpPr>
          <p:spPr bwMode="auto">
            <a:xfrm>
              <a:off x="2872" y="1728"/>
              <a:ext cx="292" cy="115"/>
            </a:xfrm>
            <a:prstGeom prst="rect">
              <a:avLst/>
            </a:prstGeom>
            <a:noFill/>
            <a:ln w="9525">
              <a:noFill/>
              <a:miter lim="800000"/>
              <a:headEnd/>
              <a:tailEnd/>
            </a:ln>
          </p:spPr>
          <p:txBody>
            <a:bodyPr wrap="none" lIns="0" tIns="0" rIns="0" bIns="0">
              <a:spAutoFit/>
            </a:bodyPr>
            <a:lstStyle/>
            <a:p>
              <a:r>
                <a:rPr lang="en-US" sz="1200" b="1">
                  <a:solidFill>
                    <a:srgbClr val="000000"/>
                  </a:solidFill>
                </a:rPr>
                <a:t>375.19</a:t>
              </a:r>
              <a:endParaRPr lang="en-US" sz="1200"/>
            </a:p>
          </p:txBody>
        </p:sp>
        <p:sp>
          <p:nvSpPr>
            <p:cNvPr id="125149" name="Rectangle 221"/>
            <p:cNvSpPr>
              <a:spLocks noChangeArrowheads="1"/>
            </p:cNvSpPr>
            <p:nvPr/>
          </p:nvSpPr>
          <p:spPr bwMode="auto">
            <a:xfrm>
              <a:off x="2428" y="1728"/>
              <a:ext cx="292" cy="115"/>
            </a:xfrm>
            <a:prstGeom prst="rect">
              <a:avLst/>
            </a:prstGeom>
            <a:noFill/>
            <a:ln w="9525">
              <a:noFill/>
              <a:miter lim="800000"/>
              <a:headEnd/>
              <a:tailEnd/>
            </a:ln>
          </p:spPr>
          <p:txBody>
            <a:bodyPr wrap="none" lIns="0" tIns="0" rIns="0" bIns="0">
              <a:spAutoFit/>
            </a:bodyPr>
            <a:lstStyle/>
            <a:p>
              <a:r>
                <a:rPr lang="en-US" sz="1200" b="1">
                  <a:solidFill>
                    <a:srgbClr val="000000"/>
                  </a:solidFill>
                </a:rPr>
                <a:t>375.15</a:t>
              </a:r>
              <a:endParaRPr lang="en-US" sz="1200"/>
            </a:p>
          </p:txBody>
        </p:sp>
        <p:sp>
          <p:nvSpPr>
            <p:cNvPr id="125150" name="Rectangle 222"/>
            <p:cNvSpPr>
              <a:spLocks noChangeArrowheads="1"/>
            </p:cNvSpPr>
            <p:nvPr/>
          </p:nvSpPr>
          <p:spPr bwMode="auto">
            <a:xfrm>
              <a:off x="1985" y="1728"/>
              <a:ext cx="292" cy="115"/>
            </a:xfrm>
            <a:prstGeom prst="rect">
              <a:avLst/>
            </a:prstGeom>
            <a:noFill/>
            <a:ln w="9525">
              <a:noFill/>
              <a:miter lim="800000"/>
              <a:headEnd/>
              <a:tailEnd/>
            </a:ln>
          </p:spPr>
          <p:txBody>
            <a:bodyPr wrap="none" lIns="0" tIns="0" rIns="0" bIns="0">
              <a:spAutoFit/>
            </a:bodyPr>
            <a:lstStyle/>
            <a:p>
              <a:r>
                <a:rPr lang="en-US" sz="1200" b="1">
                  <a:solidFill>
                    <a:srgbClr val="000000"/>
                  </a:solidFill>
                </a:rPr>
                <a:t>375.11</a:t>
              </a:r>
              <a:endParaRPr lang="en-US" sz="1200"/>
            </a:p>
          </p:txBody>
        </p:sp>
        <p:grpSp>
          <p:nvGrpSpPr>
            <p:cNvPr id="4" name="Group 223"/>
            <p:cNvGrpSpPr>
              <a:grpSpLocks/>
            </p:cNvGrpSpPr>
            <p:nvPr/>
          </p:nvGrpSpPr>
          <p:grpSpPr bwMode="auto">
            <a:xfrm>
              <a:off x="1967" y="1041"/>
              <a:ext cx="2160" cy="645"/>
              <a:chOff x="2628" y="1473"/>
              <a:chExt cx="2160" cy="683"/>
            </a:xfrm>
          </p:grpSpPr>
          <p:sp>
            <p:nvSpPr>
              <p:cNvPr id="125152" name="Line 224"/>
              <p:cNvSpPr>
                <a:spLocks noChangeShapeType="1"/>
              </p:cNvSpPr>
              <p:nvPr/>
            </p:nvSpPr>
            <p:spPr bwMode="auto">
              <a:xfrm>
                <a:off x="4744" y="2128"/>
                <a:ext cx="1" cy="28"/>
              </a:xfrm>
              <a:prstGeom prst="line">
                <a:avLst/>
              </a:prstGeom>
              <a:noFill/>
              <a:ln w="9525">
                <a:solidFill>
                  <a:srgbClr val="000000"/>
                </a:solidFill>
                <a:round/>
                <a:headEnd/>
                <a:tailEnd/>
              </a:ln>
            </p:spPr>
            <p:txBody>
              <a:bodyPr/>
              <a:lstStyle/>
              <a:p>
                <a:endParaRPr lang="en-US"/>
              </a:p>
            </p:txBody>
          </p:sp>
          <p:sp>
            <p:nvSpPr>
              <p:cNvPr id="125153" name="Line 225"/>
              <p:cNvSpPr>
                <a:spLocks noChangeShapeType="1"/>
              </p:cNvSpPr>
              <p:nvPr/>
            </p:nvSpPr>
            <p:spPr bwMode="auto">
              <a:xfrm>
                <a:off x="4744" y="2123"/>
                <a:ext cx="1" cy="1"/>
              </a:xfrm>
              <a:prstGeom prst="line">
                <a:avLst/>
              </a:prstGeom>
              <a:noFill/>
              <a:ln w="4763">
                <a:solidFill>
                  <a:srgbClr val="808080"/>
                </a:solidFill>
                <a:round/>
                <a:headEnd/>
                <a:tailEnd/>
              </a:ln>
            </p:spPr>
            <p:txBody>
              <a:bodyPr/>
              <a:lstStyle/>
              <a:p>
                <a:endParaRPr lang="en-US"/>
              </a:p>
            </p:txBody>
          </p:sp>
          <p:sp>
            <p:nvSpPr>
              <p:cNvPr id="125154" name="Line 226"/>
              <p:cNvSpPr>
                <a:spLocks noChangeShapeType="1"/>
              </p:cNvSpPr>
              <p:nvPr/>
            </p:nvSpPr>
            <p:spPr bwMode="auto">
              <a:xfrm>
                <a:off x="4523" y="2128"/>
                <a:ext cx="1" cy="28"/>
              </a:xfrm>
              <a:prstGeom prst="line">
                <a:avLst/>
              </a:prstGeom>
              <a:noFill/>
              <a:ln w="9525">
                <a:solidFill>
                  <a:srgbClr val="000000"/>
                </a:solidFill>
                <a:round/>
                <a:headEnd/>
                <a:tailEnd/>
              </a:ln>
            </p:spPr>
            <p:txBody>
              <a:bodyPr/>
              <a:lstStyle/>
              <a:p>
                <a:endParaRPr lang="en-US"/>
              </a:p>
            </p:txBody>
          </p:sp>
          <p:sp>
            <p:nvSpPr>
              <p:cNvPr id="125155" name="Line 227"/>
              <p:cNvSpPr>
                <a:spLocks noChangeShapeType="1"/>
              </p:cNvSpPr>
              <p:nvPr/>
            </p:nvSpPr>
            <p:spPr bwMode="auto">
              <a:xfrm>
                <a:off x="4523" y="2123"/>
                <a:ext cx="1" cy="1"/>
              </a:xfrm>
              <a:prstGeom prst="line">
                <a:avLst/>
              </a:prstGeom>
              <a:noFill/>
              <a:ln w="4763">
                <a:solidFill>
                  <a:srgbClr val="808080"/>
                </a:solidFill>
                <a:round/>
                <a:headEnd/>
                <a:tailEnd/>
              </a:ln>
            </p:spPr>
            <p:txBody>
              <a:bodyPr/>
              <a:lstStyle/>
              <a:p>
                <a:endParaRPr lang="en-US"/>
              </a:p>
            </p:txBody>
          </p:sp>
          <p:sp>
            <p:nvSpPr>
              <p:cNvPr id="125156" name="Line 228"/>
              <p:cNvSpPr>
                <a:spLocks noChangeShapeType="1"/>
              </p:cNvSpPr>
              <p:nvPr/>
            </p:nvSpPr>
            <p:spPr bwMode="auto">
              <a:xfrm>
                <a:off x="4577" y="2128"/>
                <a:ext cx="1" cy="14"/>
              </a:xfrm>
              <a:prstGeom prst="line">
                <a:avLst/>
              </a:prstGeom>
              <a:noFill/>
              <a:ln w="9525">
                <a:solidFill>
                  <a:srgbClr val="000000"/>
                </a:solidFill>
                <a:round/>
                <a:headEnd/>
                <a:tailEnd/>
              </a:ln>
            </p:spPr>
            <p:txBody>
              <a:bodyPr/>
              <a:lstStyle/>
              <a:p>
                <a:endParaRPr lang="en-US"/>
              </a:p>
            </p:txBody>
          </p:sp>
          <p:sp>
            <p:nvSpPr>
              <p:cNvPr id="125157" name="Line 229"/>
              <p:cNvSpPr>
                <a:spLocks noChangeShapeType="1"/>
              </p:cNvSpPr>
              <p:nvPr/>
            </p:nvSpPr>
            <p:spPr bwMode="auto">
              <a:xfrm>
                <a:off x="4634" y="2128"/>
                <a:ext cx="1" cy="14"/>
              </a:xfrm>
              <a:prstGeom prst="line">
                <a:avLst/>
              </a:prstGeom>
              <a:noFill/>
              <a:ln w="9525">
                <a:solidFill>
                  <a:srgbClr val="000000"/>
                </a:solidFill>
                <a:round/>
                <a:headEnd/>
                <a:tailEnd/>
              </a:ln>
            </p:spPr>
            <p:txBody>
              <a:bodyPr/>
              <a:lstStyle/>
              <a:p>
                <a:endParaRPr lang="en-US"/>
              </a:p>
            </p:txBody>
          </p:sp>
          <p:sp>
            <p:nvSpPr>
              <p:cNvPr id="125158" name="Line 230"/>
              <p:cNvSpPr>
                <a:spLocks noChangeShapeType="1"/>
              </p:cNvSpPr>
              <p:nvPr/>
            </p:nvSpPr>
            <p:spPr bwMode="auto">
              <a:xfrm>
                <a:off x="4690" y="2128"/>
                <a:ext cx="1" cy="14"/>
              </a:xfrm>
              <a:prstGeom prst="line">
                <a:avLst/>
              </a:prstGeom>
              <a:noFill/>
              <a:ln w="9525">
                <a:solidFill>
                  <a:srgbClr val="000000"/>
                </a:solidFill>
                <a:round/>
                <a:headEnd/>
                <a:tailEnd/>
              </a:ln>
            </p:spPr>
            <p:txBody>
              <a:bodyPr/>
              <a:lstStyle/>
              <a:p>
                <a:endParaRPr lang="en-US"/>
              </a:p>
            </p:txBody>
          </p:sp>
          <p:sp>
            <p:nvSpPr>
              <p:cNvPr id="125159" name="Line 231"/>
              <p:cNvSpPr>
                <a:spLocks noChangeShapeType="1"/>
              </p:cNvSpPr>
              <p:nvPr/>
            </p:nvSpPr>
            <p:spPr bwMode="auto">
              <a:xfrm>
                <a:off x="4303" y="2128"/>
                <a:ext cx="1" cy="28"/>
              </a:xfrm>
              <a:prstGeom prst="line">
                <a:avLst/>
              </a:prstGeom>
              <a:noFill/>
              <a:ln w="9525">
                <a:solidFill>
                  <a:srgbClr val="000000"/>
                </a:solidFill>
                <a:round/>
                <a:headEnd/>
                <a:tailEnd/>
              </a:ln>
            </p:spPr>
            <p:txBody>
              <a:bodyPr/>
              <a:lstStyle/>
              <a:p>
                <a:endParaRPr lang="en-US"/>
              </a:p>
            </p:txBody>
          </p:sp>
          <p:sp>
            <p:nvSpPr>
              <p:cNvPr id="125160" name="Line 232"/>
              <p:cNvSpPr>
                <a:spLocks noChangeShapeType="1"/>
              </p:cNvSpPr>
              <p:nvPr/>
            </p:nvSpPr>
            <p:spPr bwMode="auto">
              <a:xfrm>
                <a:off x="4303" y="2123"/>
                <a:ext cx="1" cy="1"/>
              </a:xfrm>
              <a:prstGeom prst="line">
                <a:avLst/>
              </a:prstGeom>
              <a:noFill/>
              <a:ln w="4763">
                <a:solidFill>
                  <a:srgbClr val="808080"/>
                </a:solidFill>
                <a:round/>
                <a:headEnd/>
                <a:tailEnd/>
              </a:ln>
            </p:spPr>
            <p:txBody>
              <a:bodyPr/>
              <a:lstStyle/>
              <a:p>
                <a:endParaRPr lang="en-US"/>
              </a:p>
            </p:txBody>
          </p:sp>
          <p:sp>
            <p:nvSpPr>
              <p:cNvPr id="125161" name="Line 233"/>
              <p:cNvSpPr>
                <a:spLocks noChangeShapeType="1"/>
              </p:cNvSpPr>
              <p:nvPr/>
            </p:nvSpPr>
            <p:spPr bwMode="auto">
              <a:xfrm>
                <a:off x="4357" y="2128"/>
                <a:ext cx="1" cy="14"/>
              </a:xfrm>
              <a:prstGeom prst="line">
                <a:avLst/>
              </a:prstGeom>
              <a:noFill/>
              <a:ln w="9525">
                <a:solidFill>
                  <a:srgbClr val="000000"/>
                </a:solidFill>
                <a:round/>
                <a:headEnd/>
                <a:tailEnd/>
              </a:ln>
            </p:spPr>
            <p:txBody>
              <a:bodyPr/>
              <a:lstStyle/>
              <a:p>
                <a:endParaRPr lang="en-US"/>
              </a:p>
            </p:txBody>
          </p:sp>
          <p:sp>
            <p:nvSpPr>
              <p:cNvPr id="125162" name="Line 234"/>
              <p:cNvSpPr>
                <a:spLocks noChangeShapeType="1"/>
              </p:cNvSpPr>
              <p:nvPr/>
            </p:nvSpPr>
            <p:spPr bwMode="auto">
              <a:xfrm>
                <a:off x="4413" y="2128"/>
                <a:ext cx="1" cy="14"/>
              </a:xfrm>
              <a:prstGeom prst="line">
                <a:avLst/>
              </a:prstGeom>
              <a:noFill/>
              <a:ln w="9525">
                <a:solidFill>
                  <a:srgbClr val="000000"/>
                </a:solidFill>
                <a:round/>
                <a:headEnd/>
                <a:tailEnd/>
              </a:ln>
            </p:spPr>
            <p:txBody>
              <a:bodyPr/>
              <a:lstStyle/>
              <a:p>
                <a:endParaRPr lang="en-US"/>
              </a:p>
            </p:txBody>
          </p:sp>
          <p:sp>
            <p:nvSpPr>
              <p:cNvPr id="125163" name="Line 235"/>
              <p:cNvSpPr>
                <a:spLocks noChangeShapeType="1"/>
              </p:cNvSpPr>
              <p:nvPr/>
            </p:nvSpPr>
            <p:spPr bwMode="auto">
              <a:xfrm>
                <a:off x="4470" y="2128"/>
                <a:ext cx="1" cy="14"/>
              </a:xfrm>
              <a:prstGeom prst="line">
                <a:avLst/>
              </a:prstGeom>
              <a:noFill/>
              <a:ln w="9525">
                <a:solidFill>
                  <a:srgbClr val="000000"/>
                </a:solidFill>
                <a:round/>
                <a:headEnd/>
                <a:tailEnd/>
              </a:ln>
            </p:spPr>
            <p:txBody>
              <a:bodyPr/>
              <a:lstStyle/>
              <a:p>
                <a:endParaRPr lang="en-US"/>
              </a:p>
            </p:txBody>
          </p:sp>
          <p:sp>
            <p:nvSpPr>
              <p:cNvPr id="125164" name="Line 236"/>
              <p:cNvSpPr>
                <a:spLocks noChangeShapeType="1"/>
              </p:cNvSpPr>
              <p:nvPr/>
            </p:nvSpPr>
            <p:spPr bwMode="auto">
              <a:xfrm>
                <a:off x="4080" y="2128"/>
                <a:ext cx="1" cy="28"/>
              </a:xfrm>
              <a:prstGeom prst="line">
                <a:avLst/>
              </a:prstGeom>
              <a:noFill/>
              <a:ln w="9525">
                <a:solidFill>
                  <a:srgbClr val="000000"/>
                </a:solidFill>
                <a:round/>
                <a:headEnd/>
                <a:tailEnd/>
              </a:ln>
            </p:spPr>
            <p:txBody>
              <a:bodyPr/>
              <a:lstStyle/>
              <a:p>
                <a:endParaRPr lang="en-US"/>
              </a:p>
            </p:txBody>
          </p:sp>
          <p:sp>
            <p:nvSpPr>
              <p:cNvPr id="125165" name="Line 237"/>
              <p:cNvSpPr>
                <a:spLocks noChangeShapeType="1"/>
              </p:cNvSpPr>
              <p:nvPr/>
            </p:nvSpPr>
            <p:spPr bwMode="auto">
              <a:xfrm>
                <a:off x="4080" y="2123"/>
                <a:ext cx="1" cy="1"/>
              </a:xfrm>
              <a:prstGeom prst="line">
                <a:avLst/>
              </a:prstGeom>
              <a:noFill/>
              <a:ln w="4763">
                <a:solidFill>
                  <a:srgbClr val="808080"/>
                </a:solidFill>
                <a:round/>
                <a:headEnd/>
                <a:tailEnd/>
              </a:ln>
            </p:spPr>
            <p:txBody>
              <a:bodyPr/>
              <a:lstStyle/>
              <a:p>
                <a:endParaRPr lang="en-US"/>
              </a:p>
            </p:txBody>
          </p:sp>
          <p:sp>
            <p:nvSpPr>
              <p:cNvPr id="125166" name="Line 238"/>
              <p:cNvSpPr>
                <a:spLocks noChangeShapeType="1"/>
              </p:cNvSpPr>
              <p:nvPr/>
            </p:nvSpPr>
            <p:spPr bwMode="auto">
              <a:xfrm>
                <a:off x="4137" y="2128"/>
                <a:ext cx="1" cy="14"/>
              </a:xfrm>
              <a:prstGeom prst="line">
                <a:avLst/>
              </a:prstGeom>
              <a:noFill/>
              <a:ln w="9525">
                <a:solidFill>
                  <a:srgbClr val="000000"/>
                </a:solidFill>
                <a:round/>
                <a:headEnd/>
                <a:tailEnd/>
              </a:ln>
            </p:spPr>
            <p:txBody>
              <a:bodyPr/>
              <a:lstStyle/>
              <a:p>
                <a:endParaRPr lang="en-US"/>
              </a:p>
            </p:txBody>
          </p:sp>
          <p:sp>
            <p:nvSpPr>
              <p:cNvPr id="125167" name="Line 239"/>
              <p:cNvSpPr>
                <a:spLocks noChangeShapeType="1"/>
              </p:cNvSpPr>
              <p:nvPr/>
            </p:nvSpPr>
            <p:spPr bwMode="auto">
              <a:xfrm>
                <a:off x="4193" y="2128"/>
                <a:ext cx="1" cy="14"/>
              </a:xfrm>
              <a:prstGeom prst="line">
                <a:avLst/>
              </a:prstGeom>
              <a:noFill/>
              <a:ln w="9525">
                <a:solidFill>
                  <a:srgbClr val="000000"/>
                </a:solidFill>
                <a:round/>
                <a:headEnd/>
                <a:tailEnd/>
              </a:ln>
            </p:spPr>
            <p:txBody>
              <a:bodyPr/>
              <a:lstStyle/>
              <a:p>
                <a:endParaRPr lang="en-US"/>
              </a:p>
            </p:txBody>
          </p:sp>
          <p:sp>
            <p:nvSpPr>
              <p:cNvPr id="125168" name="Line 240"/>
              <p:cNvSpPr>
                <a:spLocks noChangeShapeType="1"/>
              </p:cNvSpPr>
              <p:nvPr/>
            </p:nvSpPr>
            <p:spPr bwMode="auto">
              <a:xfrm>
                <a:off x="4247" y="2128"/>
                <a:ext cx="1" cy="14"/>
              </a:xfrm>
              <a:prstGeom prst="line">
                <a:avLst/>
              </a:prstGeom>
              <a:noFill/>
              <a:ln w="9525">
                <a:solidFill>
                  <a:srgbClr val="000000"/>
                </a:solidFill>
                <a:round/>
                <a:headEnd/>
                <a:tailEnd/>
              </a:ln>
            </p:spPr>
            <p:txBody>
              <a:bodyPr/>
              <a:lstStyle/>
              <a:p>
                <a:endParaRPr lang="en-US"/>
              </a:p>
            </p:txBody>
          </p:sp>
          <p:sp>
            <p:nvSpPr>
              <p:cNvPr id="125169" name="Line 241"/>
              <p:cNvSpPr>
                <a:spLocks noChangeShapeType="1"/>
              </p:cNvSpPr>
              <p:nvPr/>
            </p:nvSpPr>
            <p:spPr bwMode="auto">
              <a:xfrm>
                <a:off x="3860" y="2128"/>
                <a:ext cx="1" cy="28"/>
              </a:xfrm>
              <a:prstGeom prst="line">
                <a:avLst/>
              </a:prstGeom>
              <a:noFill/>
              <a:ln w="9525">
                <a:solidFill>
                  <a:srgbClr val="000000"/>
                </a:solidFill>
                <a:round/>
                <a:headEnd/>
                <a:tailEnd/>
              </a:ln>
            </p:spPr>
            <p:txBody>
              <a:bodyPr/>
              <a:lstStyle/>
              <a:p>
                <a:endParaRPr lang="en-US"/>
              </a:p>
            </p:txBody>
          </p:sp>
          <p:sp>
            <p:nvSpPr>
              <p:cNvPr id="125170" name="Line 242"/>
              <p:cNvSpPr>
                <a:spLocks noChangeShapeType="1"/>
              </p:cNvSpPr>
              <p:nvPr/>
            </p:nvSpPr>
            <p:spPr bwMode="auto">
              <a:xfrm>
                <a:off x="3860" y="2123"/>
                <a:ext cx="1" cy="1"/>
              </a:xfrm>
              <a:prstGeom prst="line">
                <a:avLst/>
              </a:prstGeom>
              <a:noFill/>
              <a:ln w="4763">
                <a:solidFill>
                  <a:srgbClr val="808080"/>
                </a:solidFill>
                <a:round/>
                <a:headEnd/>
                <a:tailEnd/>
              </a:ln>
            </p:spPr>
            <p:txBody>
              <a:bodyPr/>
              <a:lstStyle/>
              <a:p>
                <a:endParaRPr lang="en-US"/>
              </a:p>
            </p:txBody>
          </p:sp>
          <p:sp>
            <p:nvSpPr>
              <p:cNvPr id="125171" name="Line 243"/>
              <p:cNvSpPr>
                <a:spLocks noChangeShapeType="1"/>
              </p:cNvSpPr>
              <p:nvPr/>
            </p:nvSpPr>
            <p:spPr bwMode="auto">
              <a:xfrm>
                <a:off x="3913" y="2128"/>
                <a:ext cx="1" cy="14"/>
              </a:xfrm>
              <a:prstGeom prst="line">
                <a:avLst/>
              </a:prstGeom>
              <a:noFill/>
              <a:ln w="9525">
                <a:solidFill>
                  <a:srgbClr val="000000"/>
                </a:solidFill>
                <a:round/>
                <a:headEnd/>
                <a:tailEnd/>
              </a:ln>
            </p:spPr>
            <p:txBody>
              <a:bodyPr/>
              <a:lstStyle/>
              <a:p>
                <a:endParaRPr lang="en-US"/>
              </a:p>
            </p:txBody>
          </p:sp>
          <p:sp>
            <p:nvSpPr>
              <p:cNvPr id="125172" name="Line 244"/>
              <p:cNvSpPr>
                <a:spLocks noChangeShapeType="1"/>
              </p:cNvSpPr>
              <p:nvPr/>
            </p:nvSpPr>
            <p:spPr bwMode="auto">
              <a:xfrm>
                <a:off x="3970" y="2128"/>
                <a:ext cx="1" cy="14"/>
              </a:xfrm>
              <a:prstGeom prst="line">
                <a:avLst/>
              </a:prstGeom>
              <a:noFill/>
              <a:ln w="9525">
                <a:solidFill>
                  <a:srgbClr val="000000"/>
                </a:solidFill>
                <a:round/>
                <a:headEnd/>
                <a:tailEnd/>
              </a:ln>
            </p:spPr>
            <p:txBody>
              <a:bodyPr/>
              <a:lstStyle/>
              <a:p>
                <a:endParaRPr lang="en-US"/>
              </a:p>
            </p:txBody>
          </p:sp>
          <p:sp>
            <p:nvSpPr>
              <p:cNvPr id="125173" name="Line 245"/>
              <p:cNvSpPr>
                <a:spLocks noChangeShapeType="1"/>
              </p:cNvSpPr>
              <p:nvPr/>
            </p:nvSpPr>
            <p:spPr bwMode="auto">
              <a:xfrm>
                <a:off x="4026" y="2128"/>
                <a:ext cx="1" cy="14"/>
              </a:xfrm>
              <a:prstGeom prst="line">
                <a:avLst/>
              </a:prstGeom>
              <a:noFill/>
              <a:ln w="9525">
                <a:solidFill>
                  <a:srgbClr val="000000"/>
                </a:solidFill>
                <a:round/>
                <a:headEnd/>
                <a:tailEnd/>
              </a:ln>
            </p:spPr>
            <p:txBody>
              <a:bodyPr/>
              <a:lstStyle/>
              <a:p>
                <a:endParaRPr lang="en-US"/>
              </a:p>
            </p:txBody>
          </p:sp>
          <p:sp>
            <p:nvSpPr>
              <p:cNvPr id="125174" name="Line 246"/>
              <p:cNvSpPr>
                <a:spLocks noChangeShapeType="1"/>
              </p:cNvSpPr>
              <p:nvPr/>
            </p:nvSpPr>
            <p:spPr bwMode="auto">
              <a:xfrm>
                <a:off x="3640" y="2128"/>
                <a:ext cx="1" cy="28"/>
              </a:xfrm>
              <a:prstGeom prst="line">
                <a:avLst/>
              </a:prstGeom>
              <a:noFill/>
              <a:ln w="9525">
                <a:solidFill>
                  <a:srgbClr val="000000"/>
                </a:solidFill>
                <a:round/>
                <a:headEnd/>
                <a:tailEnd/>
              </a:ln>
            </p:spPr>
            <p:txBody>
              <a:bodyPr/>
              <a:lstStyle/>
              <a:p>
                <a:endParaRPr lang="en-US"/>
              </a:p>
            </p:txBody>
          </p:sp>
          <p:sp>
            <p:nvSpPr>
              <p:cNvPr id="125175" name="Line 247"/>
              <p:cNvSpPr>
                <a:spLocks noChangeShapeType="1"/>
              </p:cNvSpPr>
              <p:nvPr/>
            </p:nvSpPr>
            <p:spPr bwMode="auto">
              <a:xfrm>
                <a:off x="3640" y="2123"/>
                <a:ext cx="1" cy="1"/>
              </a:xfrm>
              <a:prstGeom prst="line">
                <a:avLst/>
              </a:prstGeom>
              <a:noFill/>
              <a:ln w="4763">
                <a:solidFill>
                  <a:srgbClr val="808080"/>
                </a:solidFill>
                <a:round/>
                <a:headEnd/>
                <a:tailEnd/>
              </a:ln>
            </p:spPr>
            <p:txBody>
              <a:bodyPr/>
              <a:lstStyle/>
              <a:p>
                <a:endParaRPr lang="en-US"/>
              </a:p>
            </p:txBody>
          </p:sp>
          <p:sp>
            <p:nvSpPr>
              <p:cNvPr id="125176" name="Line 248"/>
              <p:cNvSpPr>
                <a:spLocks noChangeShapeType="1"/>
              </p:cNvSpPr>
              <p:nvPr/>
            </p:nvSpPr>
            <p:spPr bwMode="auto">
              <a:xfrm>
                <a:off x="3693" y="2128"/>
                <a:ext cx="1" cy="14"/>
              </a:xfrm>
              <a:prstGeom prst="line">
                <a:avLst/>
              </a:prstGeom>
              <a:noFill/>
              <a:ln w="9525">
                <a:solidFill>
                  <a:srgbClr val="000000"/>
                </a:solidFill>
                <a:round/>
                <a:headEnd/>
                <a:tailEnd/>
              </a:ln>
            </p:spPr>
            <p:txBody>
              <a:bodyPr/>
              <a:lstStyle/>
              <a:p>
                <a:endParaRPr lang="en-US"/>
              </a:p>
            </p:txBody>
          </p:sp>
          <p:sp>
            <p:nvSpPr>
              <p:cNvPr id="125177" name="Line 249"/>
              <p:cNvSpPr>
                <a:spLocks noChangeShapeType="1"/>
              </p:cNvSpPr>
              <p:nvPr/>
            </p:nvSpPr>
            <p:spPr bwMode="auto">
              <a:xfrm>
                <a:off x="3750" y="2128"/>
                <a:ext cx="1" cy="14"/>
              </a:xfrm>
              <a:prstGeom prst="line">
                <a:avLst/>
              </a:prstGeom>
              <a:noFill/>
              <a:ln w="9525">
                <a:solidFill>
                  <a:srgbClr val="000000"/>
                </a:solidFill>
                <a:round/>
                <a:headEnd/>
                <a:tailEnd/>
              </a:ln>
            </p:spPr>
            <p:txBody>
              <a:bodyPr/>
              <a:lstStyle/>
              <a:p>
                <a:endParaRPr lang="en-US"/>
              </a:p>
            </p:txBody>
          </p:sp>
          <p:sp>
            <p:nvSpPr>
              <p:cNvPr id="125178" name="Line 250"/>
              <p:cNvSpPr>
                <a:spLocks noChangeShapeType="1"/>
              </p:cNvSpPr>
              <p:nvPr/>
            </p:nvSpPr>
            <p:spPr bwMode="auto">
              <a:xfrm>
                <a:off x="3806" y="2128"/>
                <a:ext cx="1" cy="14"/>
              </a:xfrm>
              <a:prstGeom prst="line">
                <a:avLst/>
              </a:prstGeom>
              <a:noFill/>
              <a:ln w="9525">
                <a:solidFill>
                  <a:srgbClr val="000000"/>
                </a:solidFill>
                <a:round/>
                <a:headEnd/>
                <a:tailEnd/>
              </a:ln>
            </p:spPr>
            <p:txBody>
              <a:bodyPr/>
              <a:lstStyle/>
              <a:p>
                <a:endParaRPr lang="en-US"/>
              </a:p>
            </p:txBody>
          </p:sp>
          <p:sp>
            <p:nvSpPr>
              <p:cNvPr id="125179" name="Line 251"/>
              <p:cNvSpPr>
                <a:spLocks noChangeShapeType="1"/>
              </p:cNvSpPr>
              <p:nvPr/>
            </p:nvSpPr>
            <p:spPr bwMode="auto">
              <a:xfrm>
                <a:off x="3416" y="2128"/>
                <a:ext cx="1" cy="28"/>
              </a:xfrm>
              <a:prstGeom prst="line">
                <a:avLst/>
              </a:prstGeom>
              <a:noFill/>
              <a:ln w="9525">
                <a:solidFill>
                  <a:srgbClr val="000000"/>
                </a:solidFill>
                <a:round/>
                <a:headEnd/>
                <a:tailEnd/>
              </a:ln>
            </p:spPr>
            <p:txBody>
              <a:bodyPr/>
              <a:lstStyle/>
              <a:p>
                <a:endParaRPr lang="en-US"/>
              </a:p>
            </p:txBody>
          </p:sp>
          <p:sp>
            <p:nvSpPr>
              <p:cNvPr id="125180" name="Line 252"/>
              <p:cNvSpPr>
                <a:spLocks noChangeShapeType="1"/>
              </p:cNvSpPr>
              <p:nvPr/>
            </p:nvSpPr>
            <p:spPr bwMode="auto">
              <a:xfrm>
                <a:off x="3416" y="2123"/>
                <a:ext cx="1" cy="1"/>
              </a:xfrm>
              <a:prstGeom prst="line">
                <a:avLst/>
              </a:prstGeom>
              <a:noFill/>
              <a:ln w="4763">
                <a:solidFill>
                  <a:srgbClr val="808080"/>
                </a:solidFill>
                <a:round/>
                <a:headEnd/>
                <a:tailEnd/>
              </a:ln>
            </p:spPr>
            <p:txBody>
              <a:bodyPr/>
              <a:lstStyle/>
              <a:p>
                <a:endParaRPr lang="en-US"/>
              </a:p>
            </p:txBody>
          </p:sp>
          <p:sp>
            <p:nvSpPr>
              <p:cNvPr id="125181" name="Line 253"/>
              <p:cNvSpPr>
                <a:spLocks noChangeShapeType="1"/>
              </p:cNvSpPr>
              <p:nvPr/>
            </p:nvSpPr>
            <p:spPr bwMode="auto">
              <a:xfrm>
                <a:off x="3473" y="2128"/>
                <a:ext cx="1" cy="14"/>
              </a:xfrm>
              <a:prstGeom prst="line">
                <a:avLst/>
              </a:prstGeom>
              <a:noFill/>
              <a:ln w="9525">
                <a:solidFill>
                  <a:srgbClr val="000000"/>
                </a:solidFill>
                <a:round/>
                <a:headEnd/>
                <a:tailEnd/>
              </a:ln>
            </p:spPr>
            <p:txBody>
              <a:bodyPr/>
              <a:lstStyle/>
              <a:p>
                <a:endParaRPr lang="en-US"/>
              </a:p>
            </p:txBody>
          </p:sp>
          <p:sp>
            <p:nvSpPr>
              <p:cNvPr id="125182" name="Line 254"/>
              <p:cNvSpPr>
                <a:spLocks noChangeShapeType="1"/>
              </p:cNvSpPr>
              <p:nvPr/>
            </p:nvSpPr>
            <p:spPr bwMode="auto">
              <a:xfrm>
                <a:off x="3529" y="2128"/>
                <a:ext cx="1" cy="14"/>
              </a:xfrm>
              <a:prstGeom prst="line">
                <a:avLst/>
              </a:prstGeom>
              <a:noFill/>
              <a:ln w="9525">
                <a:solidFill>
                  <a:srgbClr val="000000"/>
                </a:solidFill>
                <a:round/>
                <a:headEnd/>
                <a:tailEnd/>
              </a:ln>
            </p:spPr>
            <p:txBody>
              <a:bodyPr/>
              <a:lstStyle/>
              <a:p>
                <a:endParaRPr lang="en-US"/>
              </a:p>
            </p:txBody>
          </p:sp>
          <p:sp>
            <p:nvSpPr>
              <p:cNvPr id="125183" name="Line 255"/>
              <p:cNvSpPr>
                <a:spLocks noChangeShapeType="1"/>
              </p:cNvSpPr>
              <p:nvPr/>
            </p:nvSpPr>
            <p:spPr bwMode="auto">
              <a:xfrm>
                <a:off x="3583" y="2128"/>
                <a:ext cx="1" cy="14"/>
              </a:xfrm>
              <a:prstGeom prst="line">
                <a:avLst/>
              </a:prstGeom>
              <a:noFill/>
              <a:ln w="9525">
                <a:solidFill>
                  <a:srgbClr val="000000"/>
                </a:solidFill>
                <a:round/>
                <a:headEnd/>
                <a:tailEnd/>
              </a:ln>
            </p:spPr>
            <p:txBody>
              <a:bodyPr/>
              <a:lstStyle/>
              <a:p>
                <a:endParaRPr lang="en-US"/>
              </a:p>
            </p:txBody>
          </p:sp>
          <p:sp>
            <p:nvSpPr>
              <p:cNvPr id="125184" name="Line 256"/>
              <p:cNvSpPr>
                <a:spLocks noChangeShapeType="1"/>
              </p:cNvSpPr>
              <p:nvPr/>
            </p:nvSpPr>
            <p:spPr bwMode="auto">
              <a:xfrm>
                <a:off x="3196" y="2128"/>
                <a:ext cx="1" cy="28"/>
              </a:xfrm>
              <a:prstGeom prst="line">
                <a:avLst/>
              </a:prstGeom>
              <a:noFill/>
              <a:ln w="9525">
                <a:solidFill>
                  <a:srgbClr val="000000"/>
                </a:solidFill>
                <a:round/>
                <a:headEnd/>
                <a:tailEnd/>
              </a:ln>
            </p:spPr>
            <p:txBody>
              <a:bodyPr/>
              <a:lstStyle/>
              <a:p>
                <a:endParaRPr lang="en-US"/>
              </a:p>
            </p:txBody>
          </p:sp>
          <p:sp>
            <p:nvSpPr>
              <p:cNvPr id="125185" name="Line 257"/>
              <p:cNvSpPr>
                <a:spLocks noChangeShapeType="1"/>
              </p:cNvSpPr>
              <p:nvPr/>
            </p:nvSpPr>
            <p:spPr bwMode="auto">
              <a:xfrm>
                <a:off x="3196" y="2123"/>
                <a:ext cx="1" cy="1"/>
              </a:xfrm>
              <a:prstGeom prst="line">
                <a:avLst/>
              </a:prstGeom>
              <a:noFill/>
              <a:ln w="4763">
                <a:solidFill>
                  <a:srgbClr val="808080"/>
                </a:solidFill>
                <a:round/>
                <a:headEnd/>
                <a:tailEnd/>
              </a:ln>
            </p:spPr>
            <p:txBody>
              <a:bodyPr/>
              <a:lstStyle/>
              <a:p>
                <a:endParaRPr lang="en-US"/>
              </a:p>
            </p:txBody>
          </p:sp>
          <p:sp>
            <p:nvSpPr>
              <p:cNvPr id="125186" name="Line 258"/>
              <p:cNvSpPr>
                <a:spLocks noChangeShapeType="1"/>
              </p:cNvSpPr>
              <p:nvPr/>
            </p:nvSpPr>
            <p:spPr bwMode="auto">
              <a:xfrm>
                <a:off x="3250" y="2128"/>
                <a:ext cx="1" cy="14"/>
              </a:xfrm>
              <a:prstGeom prst="line">
                <a:avLst/>
              </a:prstGeom>
              <a:noFill/>
              <a:ln w="9525">
                <a:solidFill>
                  <a:srgbClr val="000000"/>
                </a:solidFill>
                <a:round/>
                <a:headEnd/>
                <a:tailEnd/>
              </a:ln>
            </p:spPr>
            <p:txBody>
              <a:bodyPr/>
              <a:lstStyle/>
              <a:p>
                <a:endParaRPr lang="en-US"/>
              </a:p>
            </p:txBody>
          </p:sp>
          <p:sp>
            <p:nvSpPr>
              <p:cNvPr id="125187" name="Line 259"/>
              <p:cNvSpPr>
                <a:spLocks noChangeShapeType="1"/>
              </p:cNvSpPr>
              <p:nvPr/>
            </p:nvSpPr>
            <p:spPr bwMode="auto">
              <a:xfrm>
                <a:off x="3306" y="2128"/>
                <a:ext cx="1" cy="14"/>
              </a:xfrm>
              <a:prstGeom prst="line">
                <a:avLst/>
              </a:prstGeom>
              <a:noFill/>
              <a:ln w="9525">
                <a:solidFill>
                  <a:srgbClr val="000000"/>
                </a:solidFill>
                <a:round/>
                <a:headEnd/>
                <a:tailEnd/>
              </a:ln>
            </p:spPr>
            <p:txBody>
              <a:bodyPr/>
              <a:lstStyle/>
              <a:p>
                <a:endParaRPr lang="en-US"/>
              </a:p>
            </p:txBody>
          </p:sp>
          <p:sp>
            <p:nvSpPr>
              <p:cNvPr id="125188" name="Line 260"/>
              <p:cNvSpPr>
                <a:spLocks noChangeShapeType="1"/>
              </p:cNvSpPr>
              <p:nvPr/>
            </p:nvSpPr>
            <p:spPr bwMode="auto">
              <a:xfrm>
                <a:off x="3363" y="2128"/>
                <a:ext cx="1" cy="14"/>
              </a:xfrm>
              <a:prstGeom prst="line">
                <a:avLst/>
              </a:prstGeom>
              <a:noFill/>
              <a:ln w="9525">
                <a:solidFill>
                  <a:srgbClr val="000000"/>
                </a:solidFill>
                <a:round/>
                <a:headEnd/>
                <a:tailEnd/>
              </a:ln>
            </p:spPr>
            <p:txBody>
              <a:bodyPr/>
              <a:lstStyle/>
              <a:p>
                <a:endParaRPr lang="en-US"/>
              </a:p>
            </p:txBody>
          </p:sp>
          <p:sp>
            <p:nvSpPr>
              <p:cNvPr id="125189" name="Line 261"/>
              <p:cNvSpPr>
                <a:spLocks noChangeShapeType="1"/>
              </p:cNvSpPr>
              <p:nvPr/>
            </p:nvSpPr>
            <p:spPr bwMode="auto">
              <a:xfrm>
                <a:off x="2976" y="2128"/>
                <a:ext cx="1" cy="28"/>
              </a:xfrm>
              <a:prstGeom prst="line">
                <a:avLst/>
              </a:prstGeom>
              <a:noFill/>
              <a:ln w="9525">
                <a:solidFill>
                  <a:srgbClr val="000000"/>
                </a:solidFill>
                <a:round/>
                <a:headEnd/>
                <a:tailEnd/>
              </a:ln>
            </p:spPr>
            <p:txBody>
              <a:bodyPr/>
              <a:lstStyle/>
              <a:p>
                <a:endParaRPr lang="en-US"/>
              </a:p>
            </p:txBody>
          </p:sp>
          <p:sp>
            <p:nvSpPr>
              <p:cNvPr id="125190" name="Line 262"/>
              <p:cNvSpPr>
                <a:spLocks noChangeShapeType="1"/>
              </p:cNvSpPr>
              <p:nvPr/>
            </p:nvSpPr>
            <p:spPr bwMode="auto">
              <a:xfrm>
                <a:off x="2976" y="2123"/>
                <a:ext cx="1" cy="1"/>
              </a:xfrm>
              <a:prstGeom prst="line">
                <a:avLst/>
              </a:prstGeom>
              <a:noFill/>
              <a:ln w="4763">
                <a:solidFill>
                  <a:srgbClr val="808080"/>
                </a:solidFill>
                <a:round/>
                <a:headEnd/>
                <a:tailEnd/>
              </a:ln>
            </p:spPr>
            <p:txBody>
              <a:bodyPr/>
              <a:lstStyle/>
              <a:p>
                <a:endParaRPr lang="en-US"/>
              </a:p>
            </p:txBody>
          </p:sp>
          <p:sp>
            <p:nvSpPr>
              <p:cNvPr id="125191" name="Line 263"/>
              <p:cNvSpPr>
                <a:spLocks noChangeShapeType="1"/>
              </p:cNvSpPr>
              <p:nvPr/>
            </p:nvSpPr>
            <p:spPr bwMode="auto">
              <a:xfrm>
                <a:off x="3029" y="2128"/>
                <a:ext cx="1" cy="14"/>
              </a:xfrm>
              <a:prstGeom prst="line">
                <a:avLst/>
              </a:prstGeom>
              <a:noFill/>
              <a:ln w="9525">
                <a:solidFill>
                  <a:srgbClr val="000000"/>
                </a:solidFill>
                <a:round/>
                <a:headEnd/>
                <a:tailEnd/>
              </a:ln>
            </p:spPr>
            <p:txBody>
              <a:bodyPr/>
              <a:lstStyle/>
              <a:p>
                <a:endParaRPr lang="en-US"/>
              </a:p>
            </p:txBody>
          </p:sp>
          <p:sp>
            <p:nvSpPr>
              <p:cNvPr id="125192" name="Line 264"/>
              <p:cNvSpPr>
                <a:spLocks noChangeShapeType="1"/>
              </p:cNvSpPr>
              <p:nvPr/>
            </p:nvSpPr>
            <p:spPr bwMode="auto">
              <a:xfrm>
                <a:off x="3086" y="2128"/>
                <a:ext cx="1" cy="14"/>
              </a:xfrm>
              <a:prstGeom prst="line">
                <a:avLst/>
              </a:prstGeom>
              <a:noFill/>
              <a:ln w="9525">
                <a:solidFill>
                  <a:srgbClr val="000000"/>
                </a:solidFill>
                <a:round/>
                <a:headEnd/>
                <a:tailEnd/>
              </a:ln>
            </p:spPr>
            <p:txBody>
              <a:bodyPr/>
              <a:lstStyle/>
              <a:p>
                <a:endParaRPr lang="en-US"/>
              </a:p>
            </p:txBody>
          </p:sp>
          <p:sp>
            <p:nvSpPr>
              <p:cNvPr id="125193" name="Line 265"/>
              <p:cNvSpPr>
                <a:spLocks noChangeShapeType="1"/>
              </p:cNvSpPr>
              <p:nvPr/>
            </p:nvSpPr>
            <p:spPr bwMode="auto">
              <a:xfrm>
                <a:off x="3143" y="2128"/>
                <a:ext cx="1" cy="14"/>
              </a:xfrm>
              <a:prstGeom prst="line">
                <a:avLst/>
              </a:prstGeom>
              <a:noFill/>
              <a:ln w="9525">
                <a:solidFill>
                  <a:srgbClr val="000000"/>
                </a:solidFill>
                <a:round/>
                <a:headEnd/>
                <a:tailEnd/>
              </a:ln>
            </p:spPr>
            <p:txBody>
              <a:bodyPr/>
              <a:lstStyle/>
              <a:p>
                <a:endParaRPr lang="en-US"/>
              </a:p>
            </p:txBody>
          </p:sp>
          <p:sp>
            <p:nvSpPr>
              <p:cNvPr id="125194" name="Line 266"/>
              <p:cNvSpPr>
                <a:spLocks noChangeShapeType="1"/>
              </p:cNvSpPr>
              <p:nvPr/>
            </p:nvSpPr>
            <p:spPr bwMode="auto">
              <a:xfrm>
                <a:off x="2753" y="2128"/>
                <a:ext cx="1" cy="28"/>
              </a:xfrm>
              <a:prstGeom prst="line">
                <a:avLst/>
              </a:prstGeom>
              <a:noFill/>
              <a:ln w="9525">
                <a:solidFill>
                  <a:srgbClr val="000000"/>
                </a:solidFill>
                <a:round/>
                <a:headEnd/>
                <a:tailEnd/>
              </a:ln>
            </p:spPr>
            <p:txBody>
              <a:bodyPr/>
              <a:lstStyle/>
              <a:p>
                <a:endParaRPr lang="en-US"/>
              </a:p>
            </p:txBody>
          </p:sp>
          <p:sp>
            <p:nvSpPr>
              <p:cNvPr id="125195" name="Line 267"/>
              <p:cNvSpPr>
                <a:spLocks noChangeShapeType="1"/>
              </p:cNvSpPr>
              <p:nvPr/>
            </p:nvSpPr>
            <p:spPr bwMode="auto">
              <a:xfrm>
                <a:off x="2753" y="2123"/>
                <a:ext cx="1" cy="1"/>
              </a:xfrm>
              <a:prstGeom prst="line">
                <a:avLst/>
              </a:prstGeom>
              <a:noFill/>
              <a:ln w="4763">
                <a:solidFill>
                  <a:srgbClr val="808080"/>
                </a:solidFill>
                <a:round/>
                <a:headEnd/>
                <a:tailEnd/>
              </a:ln>
            </p:spPr>
            <p:txBody>
              <a:bodyPr/>
              <a:lstStyle/>
              <a:p>
                <a:endParaRPr lang="en-US"/>
              </a:p>
            </p:txBody>
          </p:sp>
          <p:sp>
            <p:nvSpPr>
              <p:cNvPr id="125196" name="Line 268"/>
              <p:cNvSpPr>
                <a:spLocks noChangeShapeType="1"/>
              </p:cNvSpPr>
              <p:nvPr/>
            </p:nvSpPr>
            <p:spPr bwMode="auto">
              <a:xfrm>
                <a:off x="2809" y="2128"/>
                <a:ext cx="1" cy="14"/>
              </a:xfrm>
              <a:prstGeom prst="line">
                <a:avLst/>
              </a:prstGeom>
              <a:noFill/>
              <a:ln w="9525">
                <a:solidFill>
                  <a:srgbClr val="000000"/>
                </a:solidFill>
                <a:round/>
                <a:headEnd/>
                <a:tailEnd/>
              </a:ln>
            </p:spPr>
            <p:txBody>
              <a:bodyPr/>
              <a:lstStyle/>
              <a:p>
                <a:endParaRPr lang="en-US"/>
              </a:p>
            </p:txBody>
          </p:sp>
          <p:sp>
            <p:nvSpPr>
              <p:cNvPr id="125197" name="Line 269"/>
              <p:cNvSpPr>
                <a:spLocks noChangeShapeType="1"/>
              </p:cNvSpPr>
              <p:nvPr/>
            </p:nvSpPr>
            <p:spPr bwMode="auto">
              <a:xfrm>
                <a:off x="2866" y="2128"/>
                <a:ext cx="1" cy="14"/>
              </a:xfrm>
              <a:prstGeom prst="line">
                <a:avLst/>
              </a:prstGeom>
              <a:noFill/>
              <a:ln w="9525">
                <a:solidFill>
                  <a:srgbClr val="000000"/>
                </a:solidFill>
                <a:round/>
                <a:headEnd/>
                <a:tailEnd/>
              </a:ln>
            </p:spPr>
            <p:txBody>
              <a:bodyPr/>
              <a:lstStyle/>
              <a:p>
                <a:endParaRPr lang="en-US"/>
              </a:p>
            </p:txBody>
          </p:sp>
          <p:sp>
            <p:nvSpPr>
              <p:cNvPr id="125198" name="Line 270"/>
              <p:cNvSpPr>
                <a:spLocks noChangeShapeType="1"/>
              </p:cNvSpPr>
              <p:nvPr/>
            </p:nvSpPr>
            <p:spPr bwMode="auto">
              <a:xfrm>
                <a:off x="2919" y="2128"/>
                <a:ext cx="1" cy="14"/>
              </a:xfrm>
              <a:prstGeom prst="line">
                <a:avLst/>
              </a:prstGeom>
              <a:noFill/>
              <a:ln w="9525">
                <a:solidFill>
                  <a:srgbClr val="000000"/>
                </a:solidFill>
                <a:round/>
                <a:headEnd/>
                <a:tailEnd/>
              </a:ln>
            </p:spPr>
            <p:txBody>
              <a:bodyPr/>
              <a:lstStyle/>
              <a:p>
                <a:endParaRPr lang="en-US"/>
              </a:p>
            </p:txBody>
          </p:sp>
          <p:sp>
            <p:nvSpPr>
              <p:cNvPr id="125199" name="Line 271"/>
              <p:cNvSpPr>
                <a:spLocks noChangeShapeType="1"/>
              </p:cNvSpPr>
              <p:nvPr/>
            </p:nvSpPr>
            <p:spPr bwMode="auto">
              <a:xfrm>
                <a:off x="2628" y="2126"/>
                <a:ext cx="2160" cy="1"/>
              </a:xfrm>
              <a:prstGeom prst="line">
                <a:avLst/>
              </a:prstGeom>
              <a:noFill/>
              <a:ln w="14288">
                <a:solidFill>
                  <a:srgbClr val="000000"/>
                </a:solidFill>
                <a:round/>
                <a:headEnd/>
                <a:tailEnd/>
              </a:ln>
            </p:spPr>
            <p:txBody>
              <a:bodyPr/>
              <a:lstStyle/>
              <a:p>
                <a:endParaRPr lang="en-US"/>
              </a:p>
            </p:txBody>
          </p:sp>
          <p:sp>
            <p:nvSpPr>
              <p:cNvPr id="125200" name="Freeform 272"/>
              <p:cNvSpPr>
                <a:spLocks/>
              </p:cNvSpPr>
              <p:nvPr/>
            </p:nvSpPr>
            <p:spPr bwMode="auto">
              <a:xfrm>
                <a:off x="2631" y="1473"/>
                <a:ext cx="2157" cy="653"/>
              </a:xfrm>
              <a:custGeom>
                <a:avLst/>
                <a:gdLst/>
                <a:ahLst/>
                <a:cxnLst>
                  <a:cxn ang="0">
                    <a:pos x="11" y="241"/>
                  </a:cxn>
                  <a:cxn ang="0">
                    <a:pos x="23" y="241"/>
                  </a:cxn>
                  <a:cxn ang="0">
                    <a:pos x="35" y="241"/>
                  </a:cxn>
                  <a:cxn ang="0">
                    <a:pos x="47" y="241"/>
                  </a:cxn>
                  <a:cxn ang="0">
                    <a:pos x="59" y="241"/>
                  </a:cxn>
                  <a:cxn ang="0">
                    <a:pos x="71" y="241"/>
                  </a:cxn>
                  <a:cxn ang="0">
                    <a:pos x="83" y="241"/>
                  </a:cxn>
                  <a:cxn ang="0">
                    <a:pos x="95" y="241"/>
                  </a:cxn>
                  <a:cxn ang="0">
                    <a:pos x="107" y="241"/>
                  </a:cxn>
                  <a:cxn ang="0">
                    <a:pos x="119" y="241"/>
                  </a:cxn>
                  <a:cxn ang="0">
                    <a:pos x="131" y="241"/>
                  </a:cxn>
                  <a:cxn ang="0">
                    <a:pos x="143" y="241"/>
                  </a:cxn>
                  <a:cxn ang="0">
                    <a:pos x="153" y="241"/>
                  </a:cxn>
                  <a:cxn ang="0">
                    <a:pos x="165" y="241"/>
                  </a:cxn>
                  <a:cxn ang="0">
                    <a:pos x="177" y="241"/>
                  </a:cxn>
                  <a:cxn ang="0">
                    <a:pos x="189" y="241"/>
                  </a:cxn>
                  <a:cxn ang="0">
                    <a:pos x="201" y="241"/>
                  </a:cxn>
                  <a:cxn ang="0">
                    <a:pos x="213" y="241"/>
                  </a:cxn>
                  <a:cxn ang="0">
                    <a:pos x="225" y="241"/>
                  </a:cxn>
                  <a:cxn ang="0">
                    <a:pos x="237" y="241"/>
                  </a:cxn>
                  <a:cxn ang="0">
                    <a:pos x="249" y="241"/>
                  </a:cxn>
                  <a:cxn ang="0">
                    <a:pos x="261" y="241"/>
                  </a:cxn>
                  <a:cxn ang="0">
                    <a:pos x="273" y="241"/>
                  </a:cxn>
                  <a:cxn ang="0">
                    <a:pos x="282" y="60"/>
                  </a:cxn>
                  <a:cxn ang="0">
                    <a:pos x="291" y="240"/>
                  </a:cxn>
                  <a:cxn ang="0">
                    <a:pos x="302" y="241"/>
                  </a:cxn>
                  <a:cxn ang="0">
                    <a:pos x="314" y="241"/>
                  </a:cxn>
                  <a:cxn ang="0">
                    <a:pos x="326" y="241"/>
                  </a:cxn>
                  <a:cxn ang="0">
                    <a:pos x="338" y="241"/>
                  </a:cxn>
                  <a:cxn ang="0">
                    <a:pos x="350" y="241"/>
                  </a:cxn>
                  <a:cxn ang="0">
                    <a:pos x="362" y="241"/>
                  </a:cxn>
                  <a:cxn ang="0">
                    <a:pos x="374" y="241"/>
                  </a:cxn>
                  <a:cxn ang="0">
                    <a:pos x="386" y="241"/>
                  </a:cxn>
                  <a:cxn ang="0">
                    <a:pos x="398" y="241"/>
                  </a:cxn>
                  <a:cxn ang="0">
                    <a:pos x="409" y="236"/>
                  </a:cxn>
                  <a:cxn ang="0">
                    <a:pos x="416" y="228"/>
                  </a:cxn>
                  <a:cxn ang="0">
                    <a:pos x="423" y="240"/>
                  </a:cxn>
                  <a:cxn ang="0">
                    <a:pos x="433" y="241"/>
                  </a:cxn>
                  <a:cxn ang="0">
                    <a:pos x="445" y="241"/>
                  </a:cxn>
                  <a:cxn ang="0">
                    <a:pos x="457" y="241"/>
                  </a:cxn>
                  <a:cxn ang="0">
                    <a:pos x="469" y="241"/>
                  </a:cxn>
                  <a:cxn ang="0">
                    <a:pos x="481" y="241"/>
                  </a:cxn>
                  <a:cxn ang="0">
                    <a:pos x="493" y="241"/>
                  </a:cxn>
                  <a:cxn ang="0">
                    <a:pos x="505" y="241"/>
                  </a:cxn>
                  <a:cxn ang="0">
                    <a:pos x="517" y="241"/>
                  </a:cxn>
                  <a:cxn ang="0">
                    <a:pos x="529" y="241"/>
                  </a:cxn>
                  <a:cxn ang="0">
                    <a:pos x="541" y="241"/>
                  </a:cxn>
                  <a:cxn ang="0">
                    <a:pos x="548" y="240"/>
                  </a:cxn>
                  <a:cxn ang="0">
                    <a:pos x="559" y="241"/>
                  </a:cxn>
                  <a:cxn ang="0">
                    <a:pos x="571" y="241"/>
                  </a:cxn>
                  <a:cxn ang="0">
                    <a:pos x="583" y="241"/>
                  </a:cxn>
                  <a:cxn ang="0">
                    <a:pos x="595" y="241"/>
                  </a:cxn>
                  <a:cxn ang="0">
                    <a:pos x="607" y="241"/>
                  </a:cxn>
                  <a:cxn ang="0">
                    <a:pos x="619" y="241"/>
                  </a:cxn>
                  <a:cxn ang="0">
                    <a:pos x="631" y="241"/>
                  </a:cxn>
                  <a:cxn ang="0">
                    <a:pos x="643" y="241"/>
                  </a:cxn>
                  <a:cxn ang="0">
                    <a:pos x="655" y="241"/>
                  </a:cxn>
                  <a:cxn ang="0">
                    <a:pos x="667" y="241"/>
                  </a:cxn>
                  <a:cxn ang="0">
                    <a:pos x="679" y="241"/>
                  </a:cxn>
                  <a:cxn ang="0">
                    <a:pos x="691" y="241"/>
                  </a:cxn>
                  <a:cxn ang="0">
                    <a:pos x="703" y="241"/>
                  </a:cxn>
                  <a:cxn ang="0">
                    <a:pos x="715" y="241"/>
                  </a:cxn>
                </a:cxnLst>
                <a:rect l="0" t="0" r="r" b="b"/>
                <a:pathLst>
                  <a:path w="725" h="241">
                    <a:moveTo>
                      <a:pt x="0" y="241"/>
                    </a:moveTo>
                    <a:lnTo>
                      <a:pt x="1" y="241"/>
                    </a:lnTo>
                    <a:lnTo>
                      <a:pt x="2" y="241"/>
                    </a:lnTo>
                    <a:lnTo>
                      <a:pt x="3" y="241"/>
                    </a:lnTo>
                    <a:lnTo>
                      <a:pt x="4" y="241"/>
                    </a:lnTo>
                    <a:lnTo>
                      <a:pt x="5" y="241"/>
                    </a:lnTo>
                    <a:lnTo>
                      <a:pt x="6" y="241"/>
                    </a:lnTo>
                    <a:lnTo>
                      <a:pt x="7" y="241"/>
                    </a:lnTo>
                    <a:lnTo>
                      <a:pt x="8" y="241"/>
                    </a:lnTo>
                    <a:lnTo>
                      <a:pt x="9" y="241"/>
                    </a:lnTo>
                    <a:lnTo>
                      <a:pt x="10" y="241"/>
                    </a:lnTo>
                    <a:lnTo>
                      <a:pt x="11" y="241"/>
                    </a:lnTo>
                    <a:lnTo>
                      <a:pt x="12" y="241"/>
                    </a:lnTo>
                    <a:lnTo>
                      <a:pt x="13" y="241"/>
                    </a:lnTo>
                    <a:lnTo>
                      <a:pt x="14" y="241"/>
                    </a:lnTo>
                    <a:lnTo>
                      <a:pt x="15" y="241"/>
                    </a:lnTo>
                    <a:lnTo>
                      <a:pt x="16" y="241"/>
                    </a:lnTo>
                    <a:lnTo>
                      <a:pt x="17" y="241"/>
                    </a:lnTo>
                    <a:lnTo>
                      <a:pt x="18" y="241"/>
                    </a:lnTo>
                    <a:lnTo>
                      <a:pt x="19" y="241"/>
                    </a:lnTo>
                    <a:lnTo>
                      <a:pt x="20" y="241"/>
                    </a:lnTo>
                    <a:lnTo>
                      <a:pt x="21" y="241"/>
                    </a:lnTo>
                    <a:lnTo>
                      <a:pt x="22" y="241"/>
                    </a:lnTo>
                    <a:lnTo>
                      <a:pt x="23" y="241"/>
                    </a:lnTo>
                    <a:lnTo>
                      <a:pt x="24" y="241"/>
                    </a:lnTo>
                    <a:lnTo>
                      <a:pt x="25" y="241"/>
                    </a:lnTo>
                    <a:lnTo>
                      <a:pt x="26" y="241"/>
                    </a:lnTo>
                    <a:lnTo>
                      <a:pt x="27" y="241"/>
                    </a:lnTo>
                    <a:lnTo>
                      <a:pt x="28" y="241"/>
                    </a:lnTo>
                    <a:lnTo>
                      <a:pt x="29" y="241"/>
                    </a:lnTo>
                    <a:lnTo>
                      <a:pt x="30" y="241"/>
                    </a:lnTo>
                    <a:lnTo>
                      <a:pt x="31" y="241"/>
                    </a:lnTo>
                    <a:lnTo>
                      <a:pt x="32" y="241"/>
                    </a:lnTo>
                    <a:lnTo>
                      <a:pt x="33" y="241"/>
                    </a:lnTo>
                    <a:lnTo>
                      <a:pt x="34" y="241"/>
                    </a:lnTo>
                    <a:lnTo>
                      <a:pt x="35" y="241"/>
                    </a:lnTo>
                    <a:lnTo>
                      <a:pt x="36" y="241"/>
                    </a:lnTo>
                    <a:lnTo>
                      <a:pt x="37" y="241"/>
                    </a:lnTo>
                    <a:lnTo>
                      <a:pt x="38" y="241"/>
                    </a:lnTo>
                    <a:lnTo>
                      <a:pt x="39" y="241"/>
                    </a:lnTo>
                    <a:lnTo>
                      <a:pt x="40" y="241"/>
                    </a:lnTo>
                    <a:lnTo>
                      <a:pt x="41" y="241"/>
                    </a:lnTo>
                    <a:lnTo>
                      <a:pt x="42" y="241"/>
                    </a:lnTo>
                    <a:lnTo>
                      <a:pt x="43" y="241"/>
                    </a:lnTo>
                    <a:lnTo>
                      <a:pt x="44" y="241"/>
                    </a:lnTo>
                    <a:lnTo>
                      <a:pt x="45" y="241"/>
                    </a:lnTo>
                    <a:lnTo>
                      <a:pt x="46" y="241"/>
                    </a:lnTo>
                    <a:lnTo>
                      <a:pt x="47" y="241"/>
                    </a:lnTo>
                    <a:lnTo>
                      <a:pt x="48" y="241"/>
                    </a:lnTo>
                    <a:lnTo>
                      <a:pt x="49" y="241"/>
                    </a:lnTo>
                    <a:lnTo>
                      <a:pt x="50" y="241"/>
                    </a:lnTo>
                    <a:lnTo>
                      <a:pt x="51" y="241"/>
                    </a:lnTo>
                    <a:lnTo>
                      <a:pt x="52" y="241"/>
                    </a:lnTo>
                    <a:lnTo>
                      <a:pt x="53" y="241"/>
                    </a:lnTo>
                    <a:lnTo>
                      <a:pt x="54" y="241"/>
                    </a:lnTo>
                    <a:lnTo>
                      <a:pt x="55" y="241"/>
                    </a:lnTo>
                    <a:lnTo>
                      <a:pt x="56" y="241"/>
                    </a:lnTo>
                    <a:lnTo>
                      <a:pt x="57" y="241"/>
                    </a:lnTo>
                    <a:lnTo>
                      <a:pt x="58" y="241"/>
                    </a:lnTo>
                    <a:lnTo>
                      <a:pt x="59" y="241"/>
                    </a:lnTo>
                    <a:lnTo>
                      <a:pt x="60" y="241"/>
                    </a:lnTo>
                    <a:lnTo>
                      <a:pt x="61" y="241"/>
                    </a:lnTo>
                    <a:lnTo>
                      <a:pt x="62" y="241"/>
                    </a:lnTo>
                    <a:lnTo>
                      <a:pt x="63" y="241"/>
                    </a:lnTo>
                    <a:lnTo>
                      <a:pt x="64" y="241"/>
                    </a:lnTo>
                    <a:lnTo>
                      <a:pt x="65" y="241"/>
                    </a:lnTo>
                    <a:lnTo>
                      <a:pt x="66" y="241"/>
                    </a:lnTo>
                    <a:lnTo>
                      <a:pt x="67" y="241"/>
                    </a:lnTo>
                    <a:lnTo>
                      <a:pt x="68" y="241"/>
                    </a:lnTo>
                    <a:lnTo>
                      <a:pt x="69" y="241"/>
                    </a:lnTo>
                    <a:lnTo>
                      <a:pt x="70" y="241"/>
                    </a:lnTo>
                    <a:lnTo>
                      <a:pt x="71" y="241"/>
                    </a:lnTo>
                    <a:lnTo>
                      <a:pt x="72" y="241"/>
                    </a:lnTo>
                    <a:lnTo>
                      <a:pt x="73" y="241"/>
                    </a:lnTo>
                    <a:lnTo>
                      <a:pt x="74" y="241"/>
                    </a:lnTo>
                    <a:lnTo>
                      <a:pt x="75" y="241"/>
                    </a:lnTo>
                    <a:lnTo>
                      <a:pt x="76" y="241"/>
                    </a:lnTo>
                    <a:lnTo>
                      <a:pt x="77" y="241"/>
                    </a:lnTo>
                    <a:lnTo>
                      <a:pt x="78" y="241"/>
                    </a:lnTo>
                    <a:lnTo>
                      <a:pt x="79" y="241"/>
                    </a:lnTo>
                    <a:lnTo>
                      <a:pt x="80" y="241"/>
                    </a:lnTo>
                    <a:lnTo>
                      <a:pt x="81" y="241"/>
                    </a:lnTo>
                    <a:lnTo>
                      <a:pt x="82" y="241"/>
                    </a:lnTo>
                    <a:lnTo>
                      <a:pt x="83" y="241"/>
                    </a:lnTo>
                    <a:lnTo>
                      <a:pt x="84" y="241"/>
                    </a:lnTo>
                    <a:lnTo>
                      <a:pt x="85" y="241"/>
                    </a:lnTo>
                    <a:lnTo>
                      <a:pt x="86" y="241"/>
                    </a:lnTo>
                    <a:lnTo>
                      <a:pt x="87" y="241"/>
                    </a:lnTo>
                    <a:lnTo>
                      <a:pt x="88" y="241"/>
                    </a:lnTo>
                    <a:lnTo>
                      <a:pt x="89" y="241"/>
                    </a:lnTo>
                    <a:lnTo>
                      <a:pt x="90" y="241"/>
                    </a:lnTo>
                    <a:lnTo>
                      <a:pt x="91" y="241"/>
                    </a:lnTo>
                    <a:lnTo>
                      <a:pt x="92" y="241"/>
                    </a:lnTo>
                    <a:lnTo>
                      <a:pt x="93" y="241"/>
                    </a:lnTo>
                    <a:lnTo>
                      <a:pt x="94" y="241"/>
                    </a:lnTo>
                    <a:lnTo>
                      <a:pt x="95" y="241"/>
                    </a:lnTo>
                    <a:lnTo>
                      <a:pt x="96" y="241"/>
                    </a:lnTo>
                    <a:lnTo>
                      <a:pt x="97" y="241"/>
                    </a:lnTo>
                    <a:lnTo>
                      <a:pt x="98" y="241"/>
                    </a:lnTo>
                    <a:lnTo>
                      <a:pt x="99" y="241"/>
                    </a:lnTo>
                    <a:lnTo>
                      <a:pt x="100" y="241"/>
                    </a:lnTo>
                    <a:lnTo>
                      <a:pt x="101" y="241"/>
                    </a:lnTo>
                    <a:lnTo>
                      <a:pt x="102" y="241"/>
                    </a:lnTo>
                    <a:lnTo>
                      <a:pt x="103" y="241"/>
                    </a:lnTo>
                    <a:lnTo>
                      <a:pt x="104" y="241"/>
                    </a:lnTo>
                    <a:lnTo>
                      <a:pt x="105" y="241"/>
                    </a:lnTo>
                    <a:lnTo>
                      <a:pt x="106" y="241"/>
                    </a:lnTo>
                    <a:lnTo>
                      <a:pt x="107" y="241"/>
                    </a:lnTo>
                    <a:lnTo>
                      <a:pt x="108" y="241"/>
                    </a:lnTo>
                    <a:lnTo>
                      <a:pt x="109" y="241"/>
                    </a:lnTo>
                    <a:lnTo>
                      <a:pt x="110" y="241"/>
                    </a:lnTo>
                    <a:lnTo>
                      <a:pt x="111" y="241"/>
                    </a:lnTo>
                    <a:lnTo>
                      <a:pt x="112" y="241"/>
                    </a:lnTo>
                    <a:lnTo>
                      <a:pt x="113" y="241"/>
                    </a:lnTo>
                    <a:lnTo>
                      <a:pt x="114" y="241"/>
                    </a:lnTo>
                    <a:lnTo>
                      <a:pt x="115" y="241"/>
                    </a:lnTo>
                    <a:lnTo>
                      <a:pt x="116" y="241"/>
                    </a:lnTo>
                    <a:lnTo>
                      <a:pt x="117" y="241"/>
                    </a:lnTo>
                    <a:lnTo>
                      <a:pt x="118" y="241"/>
                    </a:lnTo>
                    <a:lnTo>
                      <a:pt x="119" y="241"/>
                    </a:lnTo>
                    <a:lnTo>
                      <a:pt x="120" y="241"/>
                    </a:lnTo>
                    <a:lnTo>
                      <a:pt x="121" y="241"/>
                    </a:lnTo>
                    <a:lnTo>
                      <a:pt x="122" y="241"/>
                    </a:lnTo>
                    <a:lnTo>
                      <a:pt x="123" y="241"/>
                    </a:lnTo>
                    <a:lnTo>
                      <a:pt x="124" y="241"/>
                    </a:lnTo>
                    <a:lnTo>
                      <a:pt x="125" y="241"/>
                    </a:lnTo>
                    <a:lnTo>
                      <a:pt x="126" y="241"/>
                    </a:lnTo>
                    <a:lnTo>
                      <a:pt x="127" y="241"/>
                    </a:lnTo>
                    <a:lnTo>
                      <a:pt x="128" y="241"/>
                    </a:lnTo>
                    <a:lnTo>
                      <a:pt x="129" y="241"/>
                    </a:lnTo>
                    <a:lnTo>
                      <a:pt x="130" y="241"/>
                    </a:lnTo>
                    <a:lnTo>
                      <a:pt x="131" y="241"/>
                    </a:lnTo>
                    <a:lnTo>
                      <a:pt x="132" y="241"/>
                    </a:lnTo>
                    <a:lnTo>
                      <a:pt x="133" y="241"/>
                    </a:lnTo>
                    <a:lnTo>
                      <a:pt x="134" y="241"/>
                    </a:lnTo>
                    <a:lnTo>
                      <a:pt x="135" y="241"/>
                    </a:lnTo>
                    <a:lnTo>
                      <a:pt x="136" y="241"/>
                    </a:lnTo>
                    <a:lnTo>
                      <a:pt x="137" y="241"/>
                    </a:lnTo>
                    <a:lnTo>
                      <a:pt x="138" y="241"/>
                    </a:lnTo>
                    <a:lnTo>
                      <a:pt x="139" y="241"/>
                    </a:lnTo>
                    <a:lnTo>
                      <a:pt x="140" y="241"/>
                    </a:lnTo>
                    <a:lnTo>
                      <a:pt x="141" y="241"/>
                    </a:lnTo>
                    <a:lnTo>
                      <a:pt x="142" y="241"/>
                    </a:lnTo>
                    <a:lnTo>
                      <a:pt x="143" y="241"/>
                    </a:lnTo>
                    <a:lnTo>
                      <a:pt x="144" y="241"/>
                    </a:lnTo>
                    <a:lnTo>
                      <a:pt x="145" y="241"/>
                    </a:lnTo>
                    <a:lnTo>
                      <a:pt x="146" y="241"/>
                    </a:lnTo>
                    <a:lnTo>
                      <a:pt x="147" y="241"/>
                    </a:lnTo>
                    <a:lnTo>
                      <a:pt x="147" y="240"/>
                    </a:lnTo>
                    <a:lnTo>
                      <a:pt x="148" y="240"/>
                    </a:lnTo>
                    <a:lnTo>
                      <a:pt x="149" y="240"/>
                    </a:lnTo>
                    <a:lnTo>
                      <a:pt x="150" y="241"/>
                    </a:lnTo>
                    <a:lnTo>
                      <a:pt x="150" y="240"/>
                    </a:lnTo>
                    <a:lnTo>
                      <a:pt x="151" y="240"/>
                    </a:lnTo>
                    <a:lnTo>
                      <a:pt x="152" y="240"/>
                    </a:lnTo>
                    <a:lnTo>
                      <a:pt x="153" y="241"/>
                    </a:lnTo>
                    <a:lnTo>
                      <a:pt x="154" y="241"/>
                    </a:lnTo>
                    <a:lnTo>
                      <a:pt x="155" y="241"/>
                    </a:lnTo>
                    <a:lnTo>
                      <a:pt x="156" y="241"/>
                    </a:lnTo>
                    <a:lnTo>
                      <a:pt x="157" y="241"/>
                    </a:lnTo>
                    <a:lnTo>
                      <a:pt x="158" y="241"/>
                    </a:lnTo>
                    <a:lnTo>
                      <a:pt x="159" y="241"/>
                    </a:lnTo>
                    <a:lnTo>
                      <a:pt x="160" y="241"/>
                    </a:lnTo>
                    <a:lnTo>
                      <a:pt x="161" y="241"/>
                    </a:lnTo>
                    <a:lnTo>
                      <a:pt x="162" y="241"/>
                    </a:lnTo>
                    <a:lnTo>
                      <a:pt x="163" y="241"/>
                    </a:lnTo>
                    <a:lnTo>
                      <a:pt x="164" y="241"/>
                    </a:lnTo>
                    <a:lnTo>
                      <a:pt x="165" y="241"/>
                    </a:lnTo>
                    <a:lnTo>
                      <a:pt x="166" y="241"/>
                    </a:lnTo>
                    <a:lnTo>
                      <a:pt x="167" y="241"/>
                    </a:lnTo>
                    <a:lnTo>
                      <a:pt x="168" y="241"/>
                    </a:lnTo>
                    <a:lnTo>
                      <a:pt x="169" y="241"/>
                    </a:lnTo>
                    <a:lnTo>
                      <a:pt x="170" y="241"/>
                    </a:lnTo>
                    <a:lnTo>
                      <a:pt x="171" y="241"/>
                    </a:lnTo>
                    <a:lnTo>
                      <a:pt x="172" y="241"/>
                    </a:lnTo>
                    <a:lnTo>
                      <a:pt x="173" y="241"/>
                    </a:lnTo>
                    <a:lnTo>
                      <a:pt x="174" y="241"/>
                    </a:lnTo>
                    <a:lnTo>
                      <a:pt x="175" y="241"/>
                    </a:lnTo>
                    <a:lnTo>
                      <a:pt x="176" y="241"/>
                    </a:lnTo>
                    <a:lnTo>
                      <a:pt x="177" y="241"/>
                    </a:lnTo>
                    <a:lnTo>
                      <a:pt x="178" y="241"/>
                    </a:lnTo>
                    <a:lnTo>
                      <a:pt x="179" y="241"/>
                    </a:lnTo>
                    <a:lnTo>
                      <a:pt x="180" y="241"/>
                    </a:lnTo>
                    <a:lnTo>
                      <a:pt x="181" y="241"/>
                    </a:lnTo>
                    <a:lnTo>
                      <a:pt x="182" y="241"/>
                    </a:lnTo>
                    <a:lnTo>
                      <a:pt x="183" y="241"/>
                    </a:lnTo>
                    <a:lnTo>
                      <a:pt x="184" y="241"/>
                    </a:lnTo>
                    <a:lnTo>
                      <a:pt x="185" y="241"/>
                    </a:lnTo>
                    <a:lnTo>
                      <a:pt x="186" y="241"/>
                    </a:lnTo>
                    <a:lnTo>
                      <a:pt x="187" y="241"/>
                    </a:lnTo>
                    <a:lnTo>
                      <a:pt x="188" y="241"/>
                    </a:lnTo>
                    <a:lnTo>
                      <a:pt x="189" y="241"/>
                    </a:lnTo>
                    <a:lnTo>
                      <a:pt x="190" y="241"/>
                    </a:lnTo>
                    <a:lnTo>
                      <a:pt x="191" y="241"/>
                    </a:lnTo>
                    <a:lnTo>
                      <a:pt x="192" y="241"/>
                    </a:lnTo>
                    <a:lnTo>
                      <a:pt x="193" y="241"/>
                    </a:lnTo>
                    <a:lnTo>
                      <a:pt x="194" y="241"/>
                    </a:lnTo>
                    <a:lnTo>
                      <a:pt x="195" y="241"/>
                    </a:lnTo>
                    <a:lnTo>
                      <a:pt x="196" y="241"/>
                    </a:lnTo>
                    <a:lnTo>
                      <a:pt x="197" y="241"/>
                    </a:lnTo>
                    <a:lnTo>
                      <a:pt x="198" y="241"/>
                    </a:lnTo>
                    <a:lnTo>
                      <a:pt x="199" y="241"/>
                    </a:lnTo>
                    <a:lnTo>
                      <a:pt x="200" y="241"/>
                    </a:lnTo>
                    <a:lnTo>
                      <a:pt x="201" y="241"/>
                    </a:lnTo>
                    <a:lnTo>
                      <a:pt x="202" y="241"/>
                    </a:lnTo>
                    <a:lnTo>
                      <a:pt x="203" y="241"/>
                    </a:lnTo>
                    <a:lnTo>
                      <a:pt x="204" y="241"/>
                    </a:lnTo>
                    <a:lnTo>
                      <a:pt x="205" y="241"/>
                    </a:lnTo>
                    <a:lnTo>
                      <a:pt x="206" y="241"/>
                    </a:lnTo>
                    <a:lnTo>
                      <a:pt x="207" y="241"/>
                    </a:lnTo>
                    <a:lnTo>
                      <a:pt x="208" y="241"/>
                    </a:lnTo>
                    <a:lnTo>
                      <a:pt x="209" y="241"/>
                    </a:lnTo>
                    <a:lnTo>
                      <a:pt x="210" y="241"/>
                    </a:lnTo>
                    <a:lnTo>
                      <a:pt x="211" y="241"/>
                    </a:lnTo>
                    <a:lnTo>
                      <a:pt x="212" y="241"/>
                    </a:lnTo>
                    <a:lnTo>
                      <a:pt x="213" y="241"/>
                    </a:lnTo>
                    <a:lnTo>
                      <a:pt x="214" y="241"/>
                    </a:lnTo>
                    <a:lnTo>
                      <a:pt x="215" y="241"/>
                    </a:lnTo>
                    <a:lnTo>
                      <a:pt x="216" y="241"/>
                    </a:lnTo>
                    <a:lnTo>
                      <a:pt x="217" y="241"/>
                    </a:lnTo>
                    <a:lnTo>
                      <a:pt x="218" y="241"/>
                    </a:lnTo>
                    <a:lnTo>
                      <a:pt x="219" y="241"/>
                    </a:lnTo>
                    <a:lnTo>
                      <a:pt x="220" y="241"/>
                    </a:lnTo>
                    <a:lnTo>
                      <a:pt x="221" y="241"/>
                    </a:lnTo>
                    <a:lnTo>
                      <a:pt x="222" y="241"/>
                    </a:lnTo>
                    <a:lnTo>
                      <a:pt x="223" y="241"/>
                    </a:lnTo>
                    <a:lnTo>
                      <a:pt x="224" y="241"/>
                    </a:lnTo>
                    <a:lnTo>
                      <a:pt x="225" y="241"/>
                    </a:lnTo>
                    <a:lnTo>
                      <a:pt x="226" y="241"/>
                    </a:lnTo>
                    <a:lnTo>
                      <a:pt x="227" y="241"/>
                    </a:lnTo>
                    <a:lnTo>
                      <a:pt x="228" y="241"/>
                    </a:lnTo>
                    <a:lnTo>
                      <a:pt x="229" y="241"/>
                    </a:lnTo>
                    <a:lnTo>
                      <a:pt x="230" y="241"/>
                    </a:lnTo>
                    <a:lnTo>
                      <a:pt x="231" y="241"/>
                    </a:lnTo>
                    <a:lnTo>
                      <a:pt x="232" y="241"/>
                    </a:lnTo>
                    <a:lnTo>
                      <a:pt x="233" y="241"/>
                    </a:lnTo>
                    <a:lnTo>
                      <a:pt x="234" y="241"/>
                    </a:lnTo>
                    <a:lnTo>
                      <a:pt x="235" y="241"/>
                    </a:lnTo>
                    <a:lnTo>
                      <a:pt x="236" y="241"/>
                    </a:lnTo>
                    <a:lnTo>
                      <a:pt x="237" y="241"/>
                    </a:lnTo>
                    <a:lnTo>
                      <a:pt x="238" y="241"/>
                    </a:lnTo>
                    <a:lnTo>
                      <a:pt x="239" y="241"/>
                    </a:lnTo>
                    <a:lnTo>
                      <a:pt x="240" y="241"/>
                    </a:lnTo>
                    <a:lnTo>
                      <a:pt x="241" y="241"/>
                    </a:lnTo>
                    <a:lnTo>
                      <a:pt x="242" y="241"/>
                    </a:lnTo>
                    <a:lnTo>
                      <a:pt x="243" y="241"/>
                    </a:lnTo>
                    <a:lnTo>
                      <a:pt x="244" y="241"/>
                    </a:lnTo>
                    <a:lnTo>
                      <a:pt x="245" y="241"/>
                    </a:lnTo>
                    <a:lnTo>
                      <a:pt x="246" y="241"/>
                    </a:lnTo>
                    <a:lnTo>
                      <a:pt x="247" y="241"/>
                    </a:lnTo>
                    <a:lnTo>
                      <a:pt x="248" y="241"/>
                    </a:lnTo>
                    <a:lnTo>
                      <a:pt x="249" y="241"/>
                    </a:lnTo>
                    <a:lnTo>
                      <a:pt x="250" y="241"/>
                    </a:lnTo>
                    <a:lnTo>
                      <a:pt x="251" y="241"/>
                    </a:lnTo>
                    <a:lnTo>
                      <a:pt x="252" y="241"/>
                    </a:lnTo>
                    <a:lnTo>
                      <a:pt x="253" y="241"/>
                    </a:lnTo>
                    <a:lnTo>
                      <a:pt x="254" y="241"/>
                    </a:lnTo>
                    <a:lnTo>
                      <a:pt x="255" y="241"/>
                    </a:lnTo>
                    <a:lnTo>
                      <a:pt x="256" y="241"/>
                    </a:lnTo>
                    <a:lnTo>
                      <a:pt x="257" y="241"/>
                    </a:lnTo>
                    <a:lnTo>
                      <a:pt x="258" y="241"/>
                    </a:lnTo>
                    <a:lnTo>
                      <a:pt x="259" y="241"/>
                    </a:lnTo>
                    <a:lnTo>
                      <a:pt x="260" y="241"/>
                    </a:lnTo>
                    <a:lnTo>
                      <a:pt x="261" y="241"/>
                    </a:lnTo>
                    <a:lnTo>
                      <a:pt x="262" y="241"/>
                    </a:lnTo>
                    <a:lnTo>
                      <a:pt x="263" y="241"/>
                    </a:lnTo>
                    <a:lnTo>
                      <a:pt x="264" y="241"/>
                    </a:lnTo>
                    <a:lnTo>
                      <a:pt x="265" y="241"/>
                    </a:lnTo>
                    <a:lnTo>
                      <a:pt x="266" y="241"/>
                    </a:lnTo>
                    <a:lnTo>
                      <a:pt x="267" y="241"/>
                    </a:lnTo>
                    <a:lnTo>
                      <a:pt x="268" y="241"/>
                    </a:lnTo>
                    <a:lnTo>
                      <a:pt x="269" y="241"/>
                    </a:lnTo>
                    <a:lnTo>
                      <a:pt x="270" y="241"/>
                    </a:lnTo>
                    <a:lnTo>
                      <a:pt x="271" y="241"/>
                    </a:lnTo>
                    <a:lnTo>
                      <a:pt x="272" y="241"/>
                    </a:lnTo>
                    <a:lnTo>
                      <a:pt x="273" y="241"/>
                    </a:lnTo>
                    <a:lnTo>
                      <a:pt x="274" y="240"/>
                    </a:lnTo>
                    <a:lnTo>
                      <a:pt x="275" y="240"/>
                    </a:lnTo>
                    <a:lnTo>
                      <a:pt x="276" y="240"/>
                    </a:lnTo>
                    <a:lnTo>
                      <a:pt x="277" y="239"/>
                    </a:lnTo>
                    <a:lnTo>
                      <a:pt x="278" y="237"/>
                    </a:lnTo>
                    <a:lnTo>
                      <a:pt x="278" y="236"/>
                    </a:lnTo>
                    <a:lnTo>
                      <a:pt x="279" y="231"/>
                    </a:lnTo>
                    <a:lnTo>
                      <a:pt x="280" y="216"/>
                    </a:lnTo>
                    <a:lnTo>
                      <a:pt x="280" y="153"/>
                    </a:lnTo>
                    <a:lnTo>
                      <a:pt x="281" y="82"/>
                    </a:lnTo>
                    <a:lnTo>
                      <a:pt x="281" y="43"/>
                    </a:lnTo>
                    <a:lnTo>
                      <a:pt x="282" y="60"/>
                    </a:lnTo>
                    <a:lnTo>
                      <a:pt x="283" y="118"/>
                    </a:lnTo>
                    <a:lnTo>
                      <a:pt x="283" y="179"/>
                    </a:lnTo>
                    <a:lnTo>
                      <a:pt x="284" y="215"/>
                    </a:lnTo>
                    <a:lnTo>
                      <a:pt x="284" y="230"/>
                    </a:lnTo>
                    <a:lnTo>
                      <a:pt x="285" y="237"/>
                    </a:lnTo>
                    <a:lnTo>
                      <a:pt x="285" y="239"/>
                    </a:lnTo>
                    <a:lnTo>
                      <a:pt x="286" y="240"/>
                    </a:lnTo>
                    <a:lnTo>
                      <a:pt x="287" y="240"/>
                    </a:lnTo>
                    <a:lnTo>
                      <a:pt x="288" y="240"/>
                    </a:lnTo>
                    <a:lnTo>
                      <a:pt x="289" y="241"/>
                    </a:lnTo>
                    <a:lnTo>
                      <a:pt x="290" y="241"/>
                    </a:lnTo>
                    <a:lnTo>
                      <a:pt x="291" y="240"/>
                    </a:lnTo>
                    <a:lnTo>
                      <a:pt x="292" y="240"/>
                    </a:lnTo>
                    <a:lnTo>
                      <a:pt x="292" y="241"/>
                    </a:lnTo>
                    <a:lnTo>
                      <a:pt x="293" y="241"/>
                    </a:lnTo>
                    <a:lnTo>
                      <a:pt x="294" y="241"/>
                    </a:lnTo>
                    <a:lnTo>
                      <a:pt x="295" y="241"/>
                    </a:lnTo>
                    <a:lnTo>
                      <a:pt x="296" y="241"/>
                    </a:lnTo>
                    <a:lnTo>
                      <a:pt x="297" y="241"/>
                    </a:lnTo>
                    <a:lnTo>
                      <a:pt x="298" y="241"/>
                    </a:lnTo>
                    <a:lnTo>
                      <a:pt x="299" y="241"/>
                    </a:lnTo>
                    <a:lnTo>
                      <a:pt x="300" y="241"/>
                    </a:lnTo>
                    <a:lnTo>
                      <a:pt x="301" y="241"/>
                    </a:lnTo>
                    <a:lnTo>
                      <a:pt x="302" y="241"/>
                    </a:lnTo>
                    <a:lnTo>
                      <a:pt x="303" y="241"/>
                    </a:lnTo>
                    <a:lnTo>
                      <a:pt x="304" y="241"/>
                    </a:lnTo>
                    <a:lnTo>
                      <a:pt x="305" y="241"/>
                    </a:lnTo>
                    <a:lnTo>
                      <a:pt x="306" y="241"/>
                    </a:lnTo>
                    <a:lnTo>
                      <a:pt x="307" y="241"/>
                    </a:lnTo>
                    <a:lnTo>
                      <a:pt x="308" y="241"/>
                    </a:lnTo>
                    <a:lnTo>
                      <a:pt x="309" y="241"/>
                    </a:lnTo>
                    <a:lnTo>
                      <a:pt x="310" y="241"/>
                    </a:lnTo>
                    <a:lnTo>
                      <a:pt x="311" y="241"/>
                    </a:lnTo>
                    <a:lnTo>
                      <a:pt x="312" y="241"/>
                    </a:lnTo>
                    <a:lnTo>
                      <a:pt x="313" y="241"/>
                    </a:lnTo>
                    <a:lnTo>
                      <a:pt x="314" y="241"/>
                    </a:lnTo>
                    <a:lnTo>
                      <a:pt x="315" y="241"/>
                    </a:lnTo>
                    <a:lnTo>
                      <a:pt x="316" y="241"/>
                    </a:lnTo>
                    <a:lnTo>
                      <a:pt x="317" y="241"/>
                    </a:lnTo>
                    <a:lnTo>
                      <a:pt x="318" y="241"/>
                    </a:lnTo>
                    <a:lnTo>
                      <a:pt x="319" y="241"/>
                    </a:lnTo>
                    <a:lnTo>
                      <a:pt x="320" y="241"/>
                    </a:lnTo>
                    <a:lnTo>
                      <a:pt x="321" y="241"/>
                    </a:lnTo>
                    <a:lnTo>
                      <a:pt x="322" y="241"/>
                    </a:lnTo>
                    <a:lnTo>
                      <a:pt x="323" y="241"/>
                    </a:lnTo>
                    <a:lnTo>
                      <a:pt x="324" y="241"/>
                    </a:lnTo>
                    <a:lnTo>
                      <a:pt x="325" y="241"/>
                    </a:lnTo>
                    <a:lnTo>
                      <a:pt x="326" y="241"/>
                    </a:lnTo>
                    <a:lnTo>
                      <a:pt x="327" y="241"/>
                    </a:lnTo>
                    <a:lnTo>
                      <a:pt x="328" y="241"/>
                    </a:lnTo>
                    <a:lnTo>
                      <a:pt x="329" y="241"/>
                    </a:lnTo>
                    <a:lnTo>
                      <a:pt x="330" y="241"/>
                    </a:lnTo>
                    <a:lnTo>
                      <a:pt x="331" y="241"/>
                    </a:lnTo>
                    <a:lnTo>
                      <a:pt x="332" y="241"/>
                    </a:lnTo>
                    <a:lnTo>
                      <a:pt x="333" y="241"/>
                    </a:lnTo>
                    <a:lnTo>
                      <a:pt x="334" y="241"/>
                    </a:lnTo>
                    <a:lnTo>
                      <a:pt x="335" y="241"/>
                    </a:lnTo>
                    <a:lnTo>
                      <a:pt x="336" y="241"/>
                    </a:lnTo>
                    <a:lnTo>
                      <a:pt x="337" y="241"/>
                    </a:lnTo>
                    <a:lnTo>
                      <a:pt x="338" y="241"/>
                    </a:lnTo>
                    <a:lnTo>
                      <a:pt x="339" y="241"/>
                    </a:lnTo>
                    <a:lnTo>
                      <a:pt x="340" y="241"/>
                    </a:lnTo>
                    <a:lnTo>
                      <a:pt x="341" y="241"/>
                    </a:lnTo>
                    <a:lnTo>
                      <a:pt x="342" y="241"/>
                    </a:lnTo>
                    <a:lnTo>
                      <a:pt x="343" y="241"/>
                    </a:lnTo>
                    <a:lnTo>
                      <a:pt x="344" y="241"/>
                    </a:lnTo>
                    <a:lnTo>
                      <a:pt x="345" y="241"/>
                    </a:lnTo>
                    <a:lnTo>
                      <a:pt x="346" y="241"/>
                    </a:lnTo>
                    <a:lnTo>
                      <a:pt x="347" y="241"/>
                    </a:lnTo>
                    <a:lnTo>
                      <a:pt x="348" y="241"/>
                    </a:lnTo>
                    <a:lnTo>
                      <a:pt x="349" y="241"/>
                    </a:lnTo>
                    <a:lnTo>
                      <a:pt x="350" y="241"/>
                    </a:lnTo>
                    <a:lnTo>
                      <a:pt x="351" y="241"/>
                    </a:lnTo>
                    <a:lnTo>
                      <a:pt x="352" y="241"/>
                    </a:lnTo>
                    <a:lnTo>
                      <a:pt x="353" y="241"/>
                    </a:lnTo>
                    <a:lnTo>
                      <a:pt x="354" y="241"/>
                    </a:lnTo>
                    <a:lnTo>
                      <a:pt x="355" y="241"/>
                    </a:lnTo>
                    <a:lnTo>
                      <a:pt x="356" y="241"/>
                    </a:lnTo>
                    <a:lnTo>
                      <a:pt x="357" y="241"/>
                    </a:lnTo>
                    <a:lnTo>
                      <a:pt x="358" y="241"/>
                    </a:lnTo>
                    <a:lnTo>
                      <a:pt x="359" y="241"/>
                    </a:lnTo>
                    <a:lnTo>
                      <a:pt x="360" y="241"/>
                    </a:lnTo>
                    <a:lnTo>
                      <a:pt x="361" y="241"/>
                    </a:lnTo>
                    <a:lnTo>
                      <a:pt x="362" y="241"/>
                    </a:lnTo>
                    <a:lnTo>
                      <a:pt x="363" y="241"/>
                    </a:lnTo>
                    <a:lnTo>
                      <a:pt x="364" y="241"/>
                    </a:lnTo>
                    <a:lnTo>
                      <a:pt x="365" y="241"/>
                    </a:lnTo>
                    <a:lnTo>
                      <a:pt x="366" y="241"/>
                    </a:lnTo>
                    <a:lnTo>
                      <a:pt x="367" y="241"/>
                    </a:lnTo>
                    <a:lnTo>
                      <a:pt x="368" y="241"/>
                    </a:lnTo>
                    <a:lnTo>
                      <a:pt x="369" y="241"/>
                    </a:lnTo>
                    <a:lnTo>
                      <a:pt x="370" y="241"/>
                    </a:lnTo>
                    <a:lnTo>
                      <a:pt x="371" y="241"/>
                    </a:lnTo>
                    <a:lnTo>
                      <a:pt x="372" y="241"/>
                    </a:lnTo>
                    <a:lnTo>
                      <a:pt x="373" y="241"/>
                    </a:lnTo>
                    <a:lnTo>
                      <a:pt x="374" y="241"/>
                    </a:lnTo>
                    <a:lnTo>
                      <a:pt x="375" y="241"/>
                    </a:lnTo>
                    <a:lnTo>
                      <a:pt x="376" y="241"/>
                    </a:lnTo>
                    <a:lnTo>
                      <a:pt x="377" y="241"/>
                    </a:lnTo>
                    <a:lnTo>
                      <a:pt x="378" y="241"/>
                    </a:lnTo>
                    <a:lnTo>
                      <a:pt x="379" y="241"/>
                    </a:lnTo>
                    <a:lnTo>
                      <a:pt x="380" y="240"/>
                    </a:lnTo>
                    <a:lnTo>
                      <a:pt x="381" y="241"/>
                    </a:lnTo>
                    <a:lnTo>
                      <a:pt x="382" y="240"/>
                    </a:lnTo>
                    <a:lnTo>
                      <a:pt x="383" y="240"/>
                    </a:lnTo>
                    <a:lnTo>
                      <a:pt x="384" y="241"/>
                    </a:lnTo>
                    <a:lnTo>
                      <a:pt x="385" y="241"/>
                    </a:lnTo>
                    <a:lnTo>
                      <a:pt x="386" y="241"/>
                    </a:lnTo>
                    <a:lnTo>
                      <a:pt x="387" y="241"/>
                    </a:lnTo>
                    <a:lnTo>
                      <a:pt x="388" y="241"/>
                    </a:lnTo>
                    <a:lnTo>
                      <a:pt x="389" y="241"/>
                    </a:lnTo>
                    <a:lnTo>
                      <a:pt x="390" y="241"/>
                    </a:lnTo>
                    <a:lnTo>
                      <a:pt x="391" y="241"/>
                    </a:lnTo>
                    <a:lnTo>
                      <a:pt x="392" y="241"/>
                    </a:lnTo>
                    <a:lnTo>
                      <a:pt x="393" y="241"/>
                    </a:lnTo>
                    <a:lnTo>
                      <a:pt x="394" y="241"/>
                    </a:lnTo>
                    <a:lnTo>
                      <a:pt x="395" y="241"/>
                    </a:lnTo>
                    <a:lnTo>
                      <a:pt x="396" y="241"/>
                    </a:lnTo>
                    <a:lnTo>
                      <a:pt x="397" y="241"/>
                    </a:lnTo>
                    <a:lnTo>
                      <a:pt x="398" y="241"/>
                    </a:lnTo>
                    <a:lnTo>
                      <a:pt x="399" y="241"/>
                    </a:lnTo>
                    <a:lnTo>
                      <a:pt x="400" y="241"/>
                    </a:lnTo>
                    <a:lnTo>
                      <a:pt x="401" y="241"/>
                    </a:lnTo>
                    <a:lnTo>
                      <a:pt x="402" y="241"/>
                    </a:lnTo>
                    <a:lnTo>
                      <a:pt x="403" y="241"/>
                    </a:lnTo>
                    <a:lnTo>
                      <a:pt x="404" y="241"/>
                    </a:lnTo>
                    <a:lnTo>
                      <a:pt x="405" y="241"/>
                    </a:lnTo>
                    <a:lnTo>
                      <a:pt x="406" y="240"/>
                    </a:lnTo>
                    <a:lnTo>
                      <a:pt x="407" y="240"/>
                    </a:lnTo>
                    <a:lnTo>
                      <a:pt x="408" y="239"/>
                    </a:lnTo>
                    <a:lnTo>
                      <a:pt x="409" y="239"/>
                    </a:lnTo>
                    <a:lnTo>
                      <a:pt x="409" y="236"/>
                    </a:lnTo>
                    <a:lnTo>
                      <a:pt x="410" y="234"/>
                    </a:lnTo>
                    <a:lnTo>
                      <a:pt x="411" y="229"/>
                    </a:lnTo>
                    <a:lnTo>
                      <a:pt x="411" y="224"/>
                    </a:lnTo>
                    <a:lnTo>
                      <a:pt x="412" y="208"/>
                    </a:lnTo>
                    <a:lnTo>
                      <a:pt x="412" y="139"/>
                    </a:lnTo>
                    <a:lnTo>
                      <a:pt x="413" y="52"/>
                    </a:lnTo>
                    <a:lnTo>
                      <a:pt x="413" y="0"/>
                    </a:lnTo>
                    <a:lnTo>
                      <a:pt x="414" y="15"/>
                    </a:lnTo>
                    <a:lnTo>
                      <a:pt x="414" y="85"/>
                    </a:lnTo>
                    <a:lnTo>
                      <a:pt x="415" y="162"/>
                    </a:lnTo>
                    <a:lnTo>
                      <a:pt x="415" y="210"/>
                    </a:lnTo>
                    <a:lnTo>
                      <a:pt x="416" y="228"/>
                    </a:lnTo>
                    <a:lnTo>
                      <a:pt x="417" y="236"/>
                    </a:lnTo>
                    <a:lnTo>
                      <a:pt x="417" y="239"/>
                    </a:lnTo>
                    <a:lnTo>
                      <a:pt x="418" y="240"/>
                    </a:lnTo>
                    <a:lnTo>
                      <a:pt x="418" y="239"/>
                    </a:lnTo>
                    <a:lnTo>
                      <a:pt x="419" y="240"/>
                    </a:lnTo>
                    <a:lnTo>
                      <a:pt x="420" y="241"/>
                    </a:lnTo>
                    <a:lnTo>
                      <a:pt x="420" y="240"/>
                    </a:lnTo>
                    <a:lnTo>
                      <a:pt x="421" y="240"/>
                    </a:lnTo>
                    <a:lnTo>
                      <a:pt x="421" y="241"/>
                    </a:lnTo>
                    <a:lnTo>
                      <a:pt x="422" y="241"/>
                    </a:lnTo>
                    <a:lnTo>
                      <a:pt x="422" y="240"/>
                    </a:lnTo>
                    <a:lnTo>
                      <a:pt x="423" y="240"/>
                    </a:lnTo>
                    <a:lnTo>
                      <a:pt x="424" y="240"/>
                    </a:lnTo>
                    <a:lnTo>
                      <a:pt x="424" y="241"/>
                    </a:lnTo>
                    <a:lnTo>
                      <a:pt x="425" y="240"/>
                    </a:lnTo>
                    <a:lnTo>
                      <a:pt x="425" y="241"/>
                    </a:lnTo>
                    <a:lnTo>
                      <a:pt x="426" y="241"/>
                    </a:lnTo>
                    <a:lnTo>
                      <a:pt x="427" y="241"/>
                    </a:lnTo>
                    <a:lnTo>
                      <a:pt x="428" y="241"/>
                    </a:lnTo>
                    <a:lnTo>
                      <a:pt x="429" y="241"/>
                    </a:lnTo>
                    <a:lnTo>
                      <a:pt x="430" y="241"/>
                    </a:lnTo>
                    <a:lnTo>
                      <a:pt x="431" y="241"/>
                    </a:lnTo>
                    <a:lnTo>
                      <a:pt x="432" y="241"/>
                    </a:lnTo>
                    <a:lnTo>
                      <a:pt x="433" y="241"/>
                    </a:lnTo>
                    <a:lnTo>
                      <a:pt x="434" y="241"/>
                    </a:lnTo>
                    <a:lnTo>
                      <a:pt x="435" y="241"/>
                    </a:lnTo>
                    <a:lnTo>
                      <a:pt x="436" y="241"/>
                    </a:lnTo>
                    <a:lnTo>
                      <a:pt x="437" y="241"/>
                    </a:lnTo>
                    <a:lnTo>
                      <a:pt x="438" y="241"/>
                    </a:lnTo>
                    <a:lnTo>
                      <a:pt x="439" y="241"/>
                    </a:lnTo>
                    <a:lnTo>
                      <a:pt x="440" y="241"/>
                    </a:lnTo>
                    <a:lnTo>
                      <a:pt x="441" y="241"/>
                    </a:lnTo>
                    <a:lnTo>
                      <a:pt x="442" y="241"/>
                    </a:lnTo>
                    <a:lnTo>
                      <a:pt x="443" y="241"/>
                    </a:lnTo>
                    <a:lnTo>
                      <a:pt x="444" y="241"/>
                    </a:lnTo>
                    <a:lnTo>
                      <a:pt x="445" y="241"/>
                    </a:lnTo>
                    <a:lnTo>
                      <a:pt x="446" y="241"/>
                    </a:lnTo>
                    <a:lnTo>
                      <a:pt x="447" y="241"/>
                    </a:lnTo>
                    <a:lnTo>
                      <a:pt x="448" y="241"/>
                    </a:lnTo>
                    <a:lnTo>
                      <a:pt x="449" y="241"/>
                    </a:lnTo>
                    <a:lnTo>
                      <a:pt x="450" y="241"/>
                    </a:lnTo>
                    <a:lnTo>
                      <a:pt x="451" y="241"/>
                    </a:lnTo>
                    <a:lnTo>
                      <a:pt x="452" y="241"/>
                    </a:lnTo>
                    <a:lnTo>
                      <a:pt x="453" y="241"/>
                    </a:lnTo>
                    <a:lnTo>
                      <a:pt x="454" y="241"/>
                    </a:lnTo>
                    <a:lnTo>
                      <a:pt x="455" y="241"/>
                    </a:lnTo>
                    <a:lnTo>
                      <a:pt x="456" y="241"/>
                    </a:lnTo>
                    <a:lnTo>
                      <a:pt x="457" y="241"/>
                    </a:lnTo>
                    <a:lnTo>
                      <a:pt x="458" y="241"/>
                    </a:lnTo>
                    <a:lnTo>
                      <a:pt x="459" y="241"/>
                    </a:lnTo>
                    <a:lnTo>
                      <a:pt x="460" y="241"/>
                    </a:lnTo>
                    <a:lnTo>
                      <a:pt x="461" y="241"/>
                    </a:lnTo>
                    <a:lnTo>
                      <a:pt x="462" y="241"/>
                    </a:lnTo>
                    <a:lnTo>
                      <a:pt x="463" y="241"/>
                    </a:lnTo>
                    <a:lnTo>
                      <a:pt x="464" y="241"/>
                    </a:lnTo>
                    <a:lnTo>
                      <a:pt x="465" y="241"/>
                    </a:lnTo>
                    <a:lnTo>
                      <a:pt x="466" y="241"/>
                    </a:lnTo>
                    <a:lnTo>
                      <a:pt x="467" y="241"/>
                    </a:lnTo>
                    <a:lnTo>
                      <a:pt x="468" y="241"/>
                    </a:lnTo>
                    <a:lnTo>
                      <a:pt x="469" y="241"/>
                    </a:lnTo>
                    <a:lnTo>
                      <a:pt x="470" y="241"/>
                    </a:lnTo>
                    <a:lnTo>
                      <a:pt x="471" y="241"/>
                    </a:lnTo>
                    <a:lnTo>
                      <a:pt x="472" y="241"/>
                    </a:lnTo>
                    <a:lnTo>
                      <a:pt x="473" y="241"/>
                    </a:lnTo>
                    <a:lnTo>
                      <a:pt x="474" y="241"/>
                    </a:lnTo>
                    <a:lnTo>
                      <a:pt x="475" y="241"/>
                    </a:lnTo>
                    <a:lnTo>
                      <a:pt x="476" y="241"/>
                    </a:lnTo>
                    <a:lnTo>
                      <a:pt x="477" y="241"/>
                    </a:lnTo>
                    <a:lnTo>
                      <a:pt x="478" y="241"/>
                    </a:lnTo>
                    <a:lnTo>
                      <a:pt x="479" y="241"/>
                    </a:lnTo>
                    <a:lnTo>
                      <a:pt x="480" y="241"/>
                    </a:lnTo>
                    <a:lnTo>
                      <a:pt x="481" y="241"/>
                    </a:lnTo>
                    <a:lnTo>
                      <a:pt x="482" y="241"/>
                    </a:lnTo>
                    <a:lnTo>
                      <a:pt x="483" y="241"/>
                    </a:lnTo>
                    <a:lnTo>
                      <a:pt x="484" y="241"/>
                    </a:lnTo>
                    <a:lnTo>
                      <a:pt x="485" y="241"/>
                    </a:lnTo>
                    <a:lnTo>
                      <a:pt x="486" y="241"/>
                    </a:lnTo>
                    <a:lnTo>
                      <a:pt x="487" y="241"/>
                    </a:lnTo>
                    <a:lnTo>
                      <a:pt x="488" y="241"/>
                    </a:lnTo>
                    <a:lnTo>
                      <a:pt x="489" y="241"/>
                    </a:lnTo>
                    <a:lnTo>
                      <a:pt x="490" y="241"/>
                    </a:lnTo>
                    <a:lnTo>
                      <a:pt x="491" y="241"/>
                    </a:lnTo>
                    <a:lnTo>
                      <a:pt x="492" y="241"/>
                    </a:lnTo>
                    <a:lnTo>
                      <a:pt x="493" y="241"/>
                    </a:lnTo>
                    <a:lnTo>
                      <a:pt x="494" y="241"/>
                    </a:lnTo>
                    <a:lnTo>
                      <a:pt x="495" y="241"/>
                    </a:lnTo>
                    <a:lnTo>
                      <a:pt x="496" y="241"/>
                    </a:lnTo>
                    <a:lnTo>
                      <a:pt x="497" y="241"/>
                    </a:lnTo>
                    <a:lnTo>
                      <a:pt x="498" y="241"/>
                    </a:lnTo>
                    <a:lnTo>
                      <a:pt x="499" y="241"/>
                    </a:lnTo>
                    <a:lnTo>
                      <a:pt x="500" y="241"/>
                    </a:lnTo>
                    <a:lnTo>
                      <a:pt x="501" y="241"/>
                    </a:lnTo>
                    <a:lnTo>
                      <a:pt x="502" y="241"/>
                    </a:lnTo>
                    <a:lnTo>
                      <a:pt x="503" y="241"/>
                    </a:lnTo>
                    <a:lnTo>
                      <a:pt x="504" y="241"/>
                    </a:lnTo>
                    <a:lnTo>
                      <a:pt x="505" y="241"/>
                    </a:lnTo>
                    <a:lnTo>
                      <a:pt x="506" y="241"/>
                    </a:lnTo>
                    <a:lnTo>
                      <a:pt x="507" y="241"/>
                    </a:lnTo>
                    <a:lnTo>
                      <a:pt x="508" y="241"/>
                    </a:lnTo>
                    <a:lnTo>
                      <a:pt x="509" y="241"/>
                    </a:lnTo>
                    <a:lnTo>
                      <a:pt x="510" y="241"/>
                    </a:lnTo>
                    <a:lnTo>
                      <a:pt x="511" y="241"/>
                    </a:lnTo>
                    <a:lnTo>
                      <a:pt x="512" y="241"/>
                    </a:lnTo>
                    <a:lnTo>
                      <a:pt x="513" y="241"/>
                    </a:lnTo>
                    <a:lnTo>
                      <a:pt x="514" y="241"/>
                    </a:lnTo>
                    <a:lnTo>
                      <a:pt x="515" y="241"/>
                    </a:lnTo>
                    <a:lnTo>
                      <a:pt x="516" y="241"/>
                    </a:lnTo>
                    <a:lnTo>
                      <a:pt x="517" y="241"/>
                    </a:lnTo>
                    <a:lnTo>
                      <a:pt x="518" y="241"/>
                    </a:lnTo>
                    <a:lnTo>
                      <a:pt x="519" y="241"/>
                    </a:lnTo>
                    <a:lnTo>
                      <a:pt x="520" y="241"/>
                    </a:lnTo>
                    <a:lnTo>
                      <a:pt x="521" y="241"/>
                    </a:lnTo>
                    <a:lnTo>
                      <a:pt x="522" y="241"/>
                    </a:lnTo>
                    <a:lnTo>
                      <a:pt x="523" y="241"/>
                    </a:lnTo>
                    <a:lnTo>
                      <a:pt x="524" y="241"/>
                    </a:lnTo>
                    <a:lnTo>
                      <a:pt x="525" y="241"/>
                    </a:lnTo>
                    <a:lnTo>
                      <a:pt x="526" y="241"/>
                    </a:lnTo>
                    <a:lnTo>
                      <a:pt x="527" y="241"/>
                    </a:lnTo>
                    <a:lnTo>
                      <a:pt x="528" y="241"/>
                    </a:lnTo>
                    <a:lnTo>
                      <a:pt x="529" y="241"/>
                    </a:lnTo>
                    <a:lnTo>
                      <a:pt x="530" y="241"/>
                    </a:lnTo>
                    <a:lnTo>
                      <a:pt x="531" y="241"/>
                    </a:lnTo>
                    <a:lnTo>
                      <a:pt x="532" y="241"/>
                    </a:lnTo>
                    <a:lnTo>
                      <a:pt x="533" y="241"/>
                    </a:lnTo>
                    <a:lnTo>
                      <a:pt x="534" y="241"/>
                    </a:lnTo>
                    <a:lnTo>
                      <a:pt x="535" y="241"/>
                    </a:lnTo>
                    <a:lnTo>
                      <a:pt x="536" y="241"/>
                    </a:lnTo>
                    <a:lnTo>
                      <a:pt x="537" y="241"/>
                    </a:lnTo>
                    <a:lnTo>
                      <a:pt x="538" y="241"/>
                    </a:lnTo>
                    <a:lnTo>
                      <a:pt x="539" y="241"/>
                    </a:lnTo>
                    <a:lnTo>
                      <a:pt x="540" y="241"/>
                    </a:lnTo>
                    <a:lnTo>
                      <a:pt x="541" y="241"/>
                    </a:lnTo>
                    <a:lnTo>
                      <a:pt x="542" y="240"/>
                    </a:lnTo>
                    <a:lnTo>
                      <a:pt x="543" y="240"/>
                    </a:lnTo>
                    <a:lnTo>
                      <a:pt x="543" y="239"/>
                    </a:lnTo>
                    <a:lnTo>
                      <a:pt x="544" y="238"/>
                    </a:lnTo>
                    <a:lnTo>
                      <a:pt x="544" y="237"/>
                    </a:lnTo>
                    <a:lnTo>
                      <a:pt x="545" y="236"/>
                    </a:lnTo>
                    <a:lnTo>
                      <a:pt x="545" y="238"/>
                    </a:lnTo>
                    <a:lnTo>
                      <a:pt x="546" y="240"/>
                    </a:lnTo>
                    <a:lnTo>
                      <a:pt x="546" y="239"/>
                    </a:lnTo>
                    <a:lnTo>
                      <a:pt x="547" y="238"/>
                    </a:lnTo>
                    <a:lnTo>
                      <a:pt x="548" y="239"/>
                    </a:lnTo>
                    <a:lnTo>
                      <a:pt x="548" y="240"/>
                    </a:lnTo>
                    <a:lnTo>
                      <a:pt x="549" y="240"/>
                    </a:lnTo>
                    <a:lnTo>
                      <a:pt x="549" y="241"/>
                    </a:lnTo>
                    <a:lnTo>
                      <a:pt x="550" y="241"/>
                    </a:lnTo>
                    <a:lnTo>
                      <a:pt x="551" y="241"/>
                    </a:lnTo>
                    <a:lnTo>
                      <a:pt x="552" y="241"/>
                    </a:lnTo>
                    <a:lnTo>
                      <a:pt x="553" y="241"/>
                    </a:lnTo>
                    <a:lnTo>
                      <a:pt x="554" y="241"/>
                    </a:lnTo>
                    <a:lnTo>
                      <a:pt x="555" y="241"/>
                    </a:lnTo>
                    <a:lnTo>
                      <a:pt x="556" y="241"/>
                    </a:lnTo>
                    <a:lnTo>
                      <a:pt x="557" y="241"/>
                    </a:lnTo>
                    <a:lnTo>
                      <a:pt x="558" y="241"/>
                    </a:lnTo>
                    <a:lnTo>
                      <a:pt x="559" y="241"/>
                    </a:lnTo>
                    <a:lnTo>
                      <a:pt x="560" y="241"/>
                    </a:lnTo>
                    <a:lnTo>
                      <a:pt x="561" y="241"/>
                    </a:lnTo>
                    <a:lnTo>
                      <a:pt x="562" y="241"/>
                    </a:lnTo>
                    <a:lnTo>
                      <a:pt x="563" y="241"/>
                    </a:lnTo>
                    <a:lnTo>
                      <a:pt x="564" y="241"/>
                    </a:lnTo>
                    <a:lnTo>
                      <a:pt x="565" y="241"/>
                    </a:lnTo>
                    <a:lnTo>
                      <a:pt x="566" y="241"/>
                    </a:lnTo>
                    <a:lnTo>
                      <a:pt x="567" y="241"/>
                    </a:lnTo>
                    <a:lnTo>
                      <a:pt x="568" y="241"/>
                    </a:lnTo>
                    <a:lnTo>
                      <a:pt x="569" y="241"/>
                    </a:lnTo>
                    <a:lnTo>
                      <a:pt x="570" y="241"/>
                    </a:lnTo>
                    <a:lnTo>
                      <a:pt x="571" y="241"/>
                    </a:lnTo>
                    <a:lnTo>
                      <a:pt x="572" y="241"/>
                    </a:lnTo>
                    <a:lnTo>
                      <a:pt x="573" y="241"/>
                    </a:lnTo>
                    <a:lnTo>
                      <a:pt x="574" y="241"/>
                    </a:lnTo>
                    <a:lnTo>
                      <a:pt x="575" y="241"/>
                    </a:lnTo>
                    <a:lnTo>
                      <a:pt x="576" y="241"/>
                    </a:lnTo>
                    <a:lnTo>
                      <a:pt x="577" y="241"/>
                    </a:lnTo>
                    <a:lnTo>
                      <a:pt x="578" y="241"/>
                    </a:lnTo>
                    <a:lnTo>
                      <a:pt x="579" y="241"/>
                    </a:lnTo>
                    <a:lnTo>
                      <a:pt x="580" y="241"/>
                    </a:lnTo>
                    <a:lnTo>
                      <a:pt x="581" y="241"/>
                    </a:lnTo>
                    <a:lnTo>
                      <a:pt x="582" y="241"/>
                    </a:lnTo>
                    <a:lnTo>
                      <a:pt x="583" y="241"/>
                    </a:lnTo>
                    <a:lnTo>
                      <a:pt x="584" y="241"/>
                    </a:lnTo>
                    <a:lnTo>
                      <a:pt x="585" y="241"/>
                    </a:lnTo>
                    <a:lnTo>
                      <a:pt x="586" y="241"/>
                    </a:lnTo>
                    <a:lnTo>
                      <a:pt x="587" y="241"/>
                    </a:lnTo>
                    <a:lnTo>
                      <a:pt x="588" y="241"/>
                    </a:lnTo>
                    <a:lnTo>
                      <a:pt x="589" y="241"/>
                    </a:lnTo>
                    <a:lnTo>
                      <a:pt x="590" y="241"/>
                    </a:lnTo>
                    <a:lnTo>
                      <a:pt x="591" y="241"/>
                    </a:lnTo>
                    <a:lnTo>
                      <a:pt x="592" y="241"/>
                    </a:lnTo>
                    <a:lnTo>
                      <a:pt x="593" y="241"/>
                    </a:lnTo>
                    <a:lnTo>
                      <a:pt x="594" y="241"/>
                    </a:lnTo>
                    <a:lnTo>
                      <a:pt x="595" y="241"/>
                    </a:lnTo>
                    <a:lnTo>
                      <a:pt x="596" y="241"/>
                    </a:lnTo>
                    <a:lnTo>
                      <a:pt x="597" y="241"/>
                    </a:lnTo>
                    <a:lnTo>
                      <a:pt x="598" y="241"/>
                    </a:lnTo>
                    <a:lnTo>
                      <a:pt x="599" y="241"/>
                    </a:lnTo>
                    <a:lnTo>
                      <a:pt x="600" y="241"/>
                    </a:lnTo>
                    <a:lnTo>
                      <a:pt x="601" y="241"/>
                    </a:lnTo>
                    <a:lnTo>
                      <a:pt x="602" y="241"/>
                    </a:lnTo>
                    <a:lnTo>
                      <a:pt x="603" y="241"/>
                    </a:lnTo>
                    <a:lnTo>
                      <a:pt x="604" y="241"/>
                    </a:lnTo>
                    <a:lnTo>
                      <a:pt x="605" y="241"/>
                    </a:lnTo>
                    <a:lnTo>
                      <a:pt x="606" y="241"/>
                    </a:lnTo>
                    <a:lnTo>
                      <a:pt x="607" y="241"/>
                    </a:lnTo>
                    <a:lnTo>
                      <a:pt x="608" y="241"/>
                    </a:lnTo>
                    <a:lnTo>
                      <a:pt x="609" y="241"/>
                    </a:lnTo>
                    <a:lnTo>
                      <a:pt x="610" y="241"/>
                    </a:lnTo>
                    <a:lnTo>
                      <a:pt x="611" y="241"/>
                    </a:lnTo>
                    <a:lnTo>
                      <a:pt x="612" y="241"/>
                    </a:lnTo>
                    <a:lnTo>
                      <a:pt x="613" y="241"/>
                    </a:lnTo>
                    <a:lnTo>
                      <a:pt x="614" y="241"/>
                    </a:lnTo>
                    <a:lnTo>
                      <a:pt x="615" y="241"/>
                    </a:lnTo>
                    <a:lnTo>
                      <a:pt x="616" y="241"/>
                    </a:lnTo>
                    <a:lnTo>
                      <a:pt x="617" y="241"/>
                    </a:lnTo>
                    <a:lnTo>
                      <a:pt x="618" y="241"/>
                    </a:lnTo>
                    <a:lnTo>
                      <a:pt x="619" y="241"/>
                    </a:lnTo>
                    <a:lnTo>
                      <a:pt x="620" y="241"/>
                    </a:lnTo>
                    <a:lnTo>
                      <a:pt x="621" y="241"/>
                    </a:lnTo>
                    <a:lnTo>
                      <a:pt x="622" y="241"/>
                    </a:lnTo>
                    <a:lnTo>
                      <a:pt x="623" y="241"/>
                    </a:lnTo>
                    <a:lnTo>
                      <a:pt x="624" y="241"/>
                    </a:lnTo>
                    <a:lnTo>
                      <a:pt x="625" y="241"/>
                    </a:lnTo>
                    <a:lnTo>
                      <a:pt x="626" y="241"/>
                    </a:lnTo>
                    <a:lnTo>
                      <a:pt x="627" y="241"/>
                    </a:lnTo>
                    <a:lnTo>
                      <a:pt x="628" y="241"/>
                    </a:lnTo>
                    <a:lnTo>
                      <a:pt x="629" y="241"/>
                    </a:lnTo>
                    <a:lnTo>
                      <a:pt x="630" y="241"/>
                    </a:lnTo>
                    <a:lnTo>
                      <a:pt x="631" y="241"/>
                    </a:lnTo>
                    <a:lnTo>
                      <a:pt x="632" y="241"/>
                    </a:lnTo>
                    <a:lnTo>
                      <a:pt x="633" y="241"/>
                    </a:lnTo>
                    <a:lnTo>
                      <a:pt x="634" y="241"/>
                    </a:lnTo>
                    <a:lnTo>
                      <a:pt x="635" y="241"/>
                    </a:lnTo>
                    <a:lnTo>
                      <a:pt x="636" y="241"/>
                    </a:lnTo>
                    <a:lnTo>
                      <a:pt x="637" y="241"/>
                    </a:lnTo>
                    <a:lnTo>
                      <a:pt x="638" y="241"/>
                    </a:lnTo>
                    <a:lnTo>
                      <a:pt x="639" y="241"/>
                    </a:lnTo>
                    <a:lnTo>
                      <a:pt x="640" y="241"/>
                    </a:lnTo>
                    <a:lnTo>
                      <a:pt x="641" y="241"/>
                    </a:lnTo>
                    <a:lnTo>
                      <a:pt x="642" y="241"/>
                    </a:lnTo>
                    <a:lnTo>
                      <a:pt x="643" y="241"/>
                    </a:lnTo>
                    <a:lnTo>
                      <a:pt x="644" y="241"/>
                    </a:lnTo>
                    <a:lnTo>
                      <a:pt x="645" y="241"/>
                    </a:lnTo>
                    <a:lnTo>
                      <a:pt x="646" y="241"/>
                    </a:lnTo>
                    <a:lnTo>
                      <a:pt x="647" y="241"/>
                    </a:lnTo>
                    <a:lnTo>
                      <a:pt x="648" y="241"/>
                    </a:lnTo>
                    <a:lnTo>
                      <a:pt x="649" y="241"/>
                    </a:lnTo>
                    <a:lnTo>
                      <a:pt x="650" y="241"/>
                    </a:lnTo>
                    <a:lnTo>
                      <a:pt x="651" y="241"/>
                    </a:lnTo>
                    <a:lnTo>
                      <a:pt x="652" y="241"/>
                    </a:lnTo>
                    <a:lnTo>
                      <a:pt x="653" y="241"/>
                    </a:lnTo>
                    <a:lnTo>
                      <a:pt x="654" y="241"/>
                    </a:lnTo>
                    <a:lnTo>
                      <a:pt x="655" y="241"/>
                    </a:lnTo>
                    <a:lnTo>
                      <a:pt x="656" y="241"/>
                    </a:lnTo>
                    <a:lnTo>
                      <a:pt x="657" y="241"/>
                    </a:lnTo>
                    <a:lnTo>
                      <a:pt x="658" y="241"/>
                    </a:lnTo>
                    <a:lnTo>
                      <a:pt x="659" y="241"/>
                    </a:lnTo>
                    <a:lnTo>
                      <a:pt x="660" y="241"/>
                    </a:lnTo>
                    <a:lnTo>
                      <a:pt x="661" y="241"/>
                    </a:lnTo>
                    <a:lnTo>
                      <a:pt x="662" y="241"/>
                    </a:lnTo>
                    <a:lnTo>
                      <a:pt x="663" y="241"/>
                    </a:lnTo>
                    <a:lnTo>
                      <a:pt x="664" y="241"/>
                    </a:lnTo>
                    <a:lnTo>
                      <a:pt x="665" y="241"/>
                    </a:lnTo>
                    <a:lnTo>
                      <a:pt x="666" y="241"/>
                    </a:lnTo>
                    <a:lnTo>
                      <a:pt x="667" y="241"/>
                    </a:lnTo>
                    <a:lnTo>
                      <a:pt x="668" y="241"/>
                    </a:lnTo>
                    <a:lnTo>
                      <a:pt x="669" y="241"/>
                    </a:lnTo>
                    <a:lnTo>
                      <a:pt x="670" y="241"/>
                    </a:lnTo>
                    <a:lnTo>
                      <a:pt x="671" y="241"/>
                    </a:lnTo>
                    <a:lnTo>
                      <a:pt x="672" y="241"/>
                    </a:lnTo>
                    <a:lnTo>
                      <a:pt x="673" y="241"/>
                    </a:lnTo>
                    <a:lnTo>
                      <a:pt x="674" y="241"/>
                    </a:lnTo>
                    <a:lnTo>
                      <a:pt x="675" y="241"/>
                    </a:lnTo>
                    <a:lnTo>
                      <a:pt x="676" y="241"/>
                    </a:lnTo>
                    <a:lnTo>
                      <a:pt x="677" y="241"/>
                    </a:lnTo>
                    <a:lnTo>
                      <a:pt x="678" y="241"/>
                    </a:lnTo>
                    <a:lnTo>
                      <a:pt x="679" y="241"/>
                    </a:lnTo>
                    <a:lnTo>
                      <a:pt x="680" y="241"/>
                    </a:lnTo>
                    <a:lnTo>
                      <a:pt x="681" y="241"/>
                    </a:lnTo>
                    <a:lnTo>
                      <a:pt x="682" y="241"/>
                    </a:lnTo>
                    <a:lnTo>
                      <a:pt x="683" y="241"/>
                    </a:lnTo>
                    <a:lnTo>
                      <a:pt x="684" y="241"/>
                    </a:lnTo>
                    <a:lnTo>
                      <a:pt x="685" y="241"/>
                    </a:lnTo>
                    <a:lnTo>
                      <a:pt x="686" y="241"/>
                    </a:lnTo>
                    <a:lnTo>
                      <a:pt x="687" y="241"/>
                    </a:lnTo>
                    <a:lnTo>
                      <a:pt x="688" y="241"/>
                    </a:lnTo>
                    <a:lnTo>
                      <a:pt x="689" y="241"/>
                    </a:lnTo>
                    <a:lnTo>
                      <a:pt x="690" y="241"/>
                    </a:lnTo>
                    <a:lnTo>
                      <a:pt x="691" y="241"/>
                    </a:lnTo>
                    <a:lnTo>
                      <a:pt x="692" y="241"/>
                    </a:lnTo>
                    <a:lnTo>
                      <a:pt x="693" y="241"/>
                    </a:lnTo>
                    <a:lnTo>
                      <a:pt x="694" y="241"/>
                    </a:lnTo>
                    <a:lnTo>
                      <a:pt x="695" y="241"/>
                    </a:lnTo>
                    <a:lnTo>
                      <a:pt x="696" y="241"/>
                    </a:lnTo>
                    <a:lnTo>
                      <a:pt x="697" y="241"/>
                    </a:lnTo>
                    <a:lnTo>
                      <a:pt x="698" y="241"/>
                    </a:lnTo>
                    <a:lnTo>
                      <a:pt x="699" y="241"/>
                    </a:lnTo>
                    <a:lnTo>
                      <a:pt x="700" y="241"/>
                    </a:lnTo>
                    <a:lnTo>
                      <a:pt x="701" y="241"/>
                    </a:lnTo>
                    <a:lnTo>
                      <a:pt x="702" y="241"/>
                    </a:lnTo>
                    <a:lnTo>
                      <a:pt x="703" y="241"/>
                    </a:lnTo>
                    <a:lnTo>
                      <a:pt x="704" y="241"/>
                    </a:lnTo>
                    <a:lnTo>
                      <a:pt x="705" y="241"/>
                    </a:lnTo>
                    <a:lnTo>
                      <a:pt x="706" y="241"/>
                    </a:lnTo>
                    <a:lnTo>
                      <a:pt x="707" y="241"/>
                    </a:lnTo>
                    <a:lnTo>
                      <a:pt x="708" y="241"/>
                    </a:lnTo>
                    <a:lnTo>
                      <a:pt x="709" y="241"/>
                    </a:lnTo>
                    <a:lnTo>
                      <a:pt x="710" y="241"/>
                    </a:lnTo>
                    <a:lnTo>
                      <a:pt x="711" y="241"/>
                    </a:lnTo>
                    <a:lnTo>
                      <a:pt x="712" y="241"/>
                    </a:lnTo>
                    <a:lnTo>
                      <a:pt x="713" y="241"/>
                    </a:lnTo>
                    <a:lnTo>
                      <a:pt x="714" y="241"/>
                    </a:lnTo>
                    <a:lnTo>
                      <a:pt x="715" y="241"/>
                    </a:lnTo>
                    <a:lnTo>
                      <a:pt x="716" y="241"/>
                    </a:lnTo>
                    <a:lnTo>
                      <a:pt x="717" y="241"/>
                    </a:lnTo>
                    <a:lnTo>
                      <a:pt x="718" y="241"/>
                    </a:lnTo>
                    <a:lnTo>
                      <a:pt x="719" y="241"/>
                    </a:lnTo>
                    <a:lnTo>
                      <a:pt x="720" y="241"/>
                    </a:lnTo>
                    <a:lnTo>
                      <a:pt x="721" y="241"/>
                    </a:lnTo>
                    <a:lnTo>
                      <a:pt x="722" y="241"/>
                    </a:lnTo>
                    <a:lnTo>
                      <a:pt x="723" y="241"/>
                    </a:lnTo>
                    <a:lnTo>
                      <a:pt x="724" y="241"/>
                    </a:lnTo>
                    <a:lnTo>
                      <a:pt x="725" y="241"/>
                    </a:lnTo>
                  </a:path>
                </a:pathLst>
              </a:custGeom>
              <a:noFill/>
              <a:ln w="4763">
                <a:solidFill>
                  <a:srgbClr val="000000"/>
                </a:solidFill>
                <a:prstDash val="solid"/>
                <a:round/>
                <a:headEnd/>
                <a:tailEnd/>
              </a:ln>
            </p:spPr>
            <p:txBody>
              <a:bodyPr/>
              <a:lstStyle/>
              <a:p>
                <a:endParaRPr lang="en-US"/>
              </a:p>
            </p:txBody>
          </p:sp>
        </p:grpSp>
      </p:grpSp>
      <p:sp>
        <p:nvSpPr>
          <p:cNvPr id="125201" name="AutoShape 273"/>
          <p:cNvSpPr>
            <a:spLocks/>
          </p:cNvSpPr>
          <p:nvPr/>
        </p:nvSpPr>
        <p:spPr bwMode="auto">
          <a:xfrm rot="5400000">
            <a:off x="2111375" y="2914650"/>
            <a:ext cx="76200" cy="152400"/>
          </a:xfrm>
          <a:prstGeom prst="leftBrace">
            <a:avLst>
              <a:gd name="adj1" fmla="val 16667"/>
              <a:gd name="adj2" fmla="val 49995"/>
            </a:avLst>
          </a:prstGeom>
          <a:noFill/>
          <a:ln w="19050">
            <a:solidFill>
              <a:schemeClr val="tx1"/>
            </a:solidFill>
            <a:round/>
            <a:headEnd/>
            <a:tailEnd/>
          </a:ln>
          <a:effectLst/>
        </p:spPr>
        <p:txBody>
          <a:bodyPr wrap="none" anchor="ctr"/>
          <a:lstStyle/>
          <a:p>
            <a:endParaRPr lang="en-US"/>
          </a:p>
        </p:txBody>
      </p:sp>
      <p:sp>
        <p:nvSpPr>
          <p:cNvPr id="125202" name="Line 274"/>
          <p:cNvSpPr>
            <a:spLocks noChangeShapeType="1"/>
          </p:cNvSpPr>
          <p:nvPr/>
        </p:nvSpPr>
        <p:spPr bwMode="auto">
          <a:xfrm flipV="1">
            <a:off x="2133600" y="2514600"/>
            <a:ext cx="0" cy="381000"/>
          </a:xfrm>
          <a:prstGeom prst="line">
            <a:avLst/>
          </a:prstGeom>
          <a:noFill/>
          <a:ln w="19050">
            <a:solidFill>
              <a:schemeClr val="tx1"/>
            </a:solidFill>
            <a:round/>
            <a:headEnd/>
            <a:tailEnd/>
          </a:ln>
          <a:effectLst/>
        </p:spPr>
        <p:txBody>
          <a:bodyPr/>
          <a:lstStyle/>
          <a:p>
            <a:endParaRPr lang="en-US"/>
          </a:p>
        </p:txBody>
      </p:sp>
      <p:sp>
        <p:nvSpPr>
          <p:cNvPr id="125203" name="Line 275"/>
          <p:cNvSpPr>
            <a:spLocks noChangeShapeType="1"/>
          </p:cNvSpPr>
          <p:nvPr/>
        </p:nvSpPr>
        <p:spPr bwMode="auto">
          <a:xfrm>
            <a:off x="2133600" y="2514600"/>
            <a:ext cx="762000" cy="0"/>
          </a:xfrm>
          <a:prstGeom prst="line">
            <a:avLst/>
          </a:prstGeom>
          <a:noFill/>
          <a:ln w="19050">
            <a:solidFill>
              <a:schemeClr val="tx1"/>
            </a:solidFill>
            <a:round/>
            <a:headEnd/>
            <a:tailEnd type="triangle" w="med" len="med"/>
          </a:ln>
          <a:effectLst/>
        </p:spPr>
        <p:txBody>
          <a:bodyPr/>
          <a:lstStyle/>
          <a:p>
            <a:endParaRPr lang="en-US"/>
          </a:p>
        </p:txBody>
      </p:sp>
      <p:sp>
        <p:nvSpPr>
          <p:cNvPr id="125204" name="Text Box 276"/>
          <p:cNvSpPr txBox="1">
            <a:spLocks noChangeArrowheads="1"/>
          </p:cNvSpPr>
          <p:nvPr/>
        </p:nvSpPr>
        <p:spPr bwMode="auto">
          <a:xfrm>
            <a:off x="4114800" y="1600200"/>
            <a:ext cx="304800" cy="336550"/>
          </a:xfrm>
          <a:prstGeom prst="rect">
            <a:avLst/>
          </a:prstGeom>
          <a:noFill/>
          <a:ln w="9525">
            <a:noFill/>
            <a:miter lim="800000"/>
            <a:headEnd/>
            <a:tailEnd/>
          </a:ln>
          <a:effectLst/>
        </p:spPr>
        <p:txBody>
          <a:bodyPr>
            <a:spAutoFit/>
          </a:bodyPr>
          <a:lstStyle/>
          <a:p>
            <a:pPr>
              <a:spcBef>
                <a:spcPct val="50000"/>
              </a:spcBef>
            </a:pPr>
            <a:r>
              <a:rPr lang="en-US" sz="2400" b="1" baseline="30000"/>
              <a:t>#</a:t>
            </a:r>
          </a:p>
        </p:txBody>
      </p:sp>
      <p:sp>
        <p:nvSpPr>
          <p:cNvPr id="125205" name="Text Box 277"/>
          <p:cNvSpPr txBox="1">
            <a:spLocks noChangeArrowheads="1"/>
          </p:cNvSpPr>
          <p:nvPr/>
        </p:nvSpPr>
        <p:spPr bwMode="auto">
          <a:xfrm>
            <a:off x="4267200" y="1676400"/>
            <a:ext cx="5029200" cy="366713"/>
          </a:xfrm>
          <a:prstGeom prst="rect">
            <a:avLst/>
          </a:prstGeom>
          <a:noFill/>
          <a:ln w="9525">
            <a:noFill/>
            <a:miter lim="800000"/>
            <a:headEnd/>
            <a:tailEnd/>
          </a:ln>
          <a:effectLst/>
        </p:spPr>
        <p:txBody>
          <a:bodyPr>
            <a:spAutoFit/>
          </a:bodyPr>
          <a:lstStyle/>
          <a:p>
            <a:pPr>
              <a:spcBef>
                <a:spcPct val="50000"/>
              </a:spcBef>
            </a:pPr>
            <a:r>
              <a:rPr lang="en-US"/>
              <a:t>375.21416   375.21474   C</a:t>
            </a:r>
            <a:r>
              <a:rPr lang="en-US" baseline="-25000"/>
              <a:t>20</a:t>
            </a:r>
            <a:r>
              <a:rPr lang="en-US"/>
              <a:t>H</a:t>
            </a:r>
            <a:r>
              <a:rPr lang="en-US" baseline="-25000"/>
              <a:t>32</a:t>
            </a:r>
            <a:r>
              <a:rPr lang="en-US"/>
              <a:t>O</a:t>
            </a:r>
            <a:r>
              <a:rPr lang="en-US" baseline="-25000"/>
              <a:t>5</a:t>
            </a:r>
            <a:r>
              <a:rPr lang="en-US"/>
              <a:t>Na  -1.6 ppm</a:t>
            </a:r>
          </a:p>
        </p:txBody>
      </p:sp>
      <p:sp>
        <p:nvSpPr>
          <p:cNvPr id="125206" name="Text Box 278"/>
          <p:cNvSpPr txBox="1">
            <a:spLocks noChangeArrowheads="1"/>
          </p:cNvSpPr>
          <p:nvPr/>
        </p:nvSpPr>
        <p:spPr bwMode="auto">
          <a:xfrm>
            <a:off x="762000" y="4038600"/>
            <a:ext cx="304800" cy="457200"/>
          </a:xfrm>
          <a:prstGeom prst="rect">
            <a:avLst/>
          </a:prstGeom>
          <a:noFill/>
          <a:ln w="9525">
            <a:noFill/>
            <a:miter lim="800000"/>
            <a:headEnd/>
            <a:tailEnd/>
          </a:ln>
          <a:effectLst/>
        </p:spPr>
        <p:txBody>
          <a:bodyPr>
            <a:spAutoFit/>
          </a:bodyPr>
          <a:lstStyle/>
          <a:p>
            <a:pPr>
              <a:spcBef>
                <a:spcPct val="50000"/>
              </a:spcBef>
            </a:pPr>
            <a:r>
              <a:rPr lang="en-US" sz="2400" b="1"/>
              <a:t>*</a:t>
            </a:r>
          </a:p>
        </p:txBody>
      </p:sp>
      <p:sp>
        <p:nvSpPr>
          <p:cNvPr id="125207" name="Text Box 279"/>
          <p:cNvSpPr txBox="1">
            <a:spLocks noChangeArrowheads="1"/>
          </p:cNvSpPr>
          <p:nvPr/>
        </p:nvSpPr>
        <p:spPr bwMode="auto">
          <a:xfrm>
            <a:off x="7723188" y="6583363"/>
            <a:ext cx="1358900" cy="274637"/>
          </a:xfrm>
          <a:prstGeom prst="rect">
            <a:avLst/>
          </a:prstGeom>
          <a:noFill/>
          <a:ln w="9525">
            <a:noFill/>
            <a:miter lim="800000"/>
            <a:headEnd/>
            <a:tailEnd/>
          </a:ln>
          <a:effectLst/>
        </p:spPr>
        <p:txBody>
          <a:bodyPr wrap="none">
            <a:spAutoFit/>
          </a:bodyPr>
          <a:lstStyle/>
          <a:p>
            <a:r>
              <a:rPr lang="en-US" sz="1200"/>
              <a:t>Johnston, Murray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28600"/>
            <a:ext cx="7772400" cy="838200"/>
          </a:xfrm>
        </p:spPr>
        <p:txBody>
          <a:bodyPr/>
          <a:lstStyle/>
          <a:p>
            <a:r>
              <a:rPr lang="en-US" sz="3600"/>
              <a:t>Various Forms of MS instruments</a:t>
            </a:r>
          </a:p>
        </p:txBody>
      </p:sp>
      <p:pic>
        <p:nvPicPr>
          <p:cNvPr id="15363" name="Picture 3"/>
          <p:cNvPicPr>
            <a:picLocks noChangeAspect="1" noChangeArrowheads="1"/>
          </p:cNvPicPr>
          <p:nvPr/>
        </p:nvPicPr>
        <p:blipFill>
          <a:blip r:embed="rId3" cstate="print"/>
          <a:srcRect l="2841" t="3181" r="568" b="3369"/>
          <a:stretch>
            <a:fillRect/>
          </a:stretch>
        </p:blipFill>
        <p:spPr bwMode="auto">
          <a:xfrm>
            <a:off x="76200" y="1228725"/>
            <a:ext cx="8858250" cy="5203825"/>
          </a:xfrm>
          <a:prstGeom prst="rect">
            <a:avLst/>
          </a:prstGeom>
          <a:noFill/>
          <a:ln w="9525">
            <a:noFill/>
            <a:miter lim="800000"/>
            <a:headEnd/>
            <a:tailEnd/>
          </a:ln>
          <a:effectLst/>
        </p:spPr>
      </p:pic>
      <p:sp>
        <p:nvSpPr>
          <p:cNvPr id="15364" name="Text Box 4"/>
          <p:cNvSpPr txBox="1">
            <a:spLocks noChangeArrowheads="1"/>
          </p:cNvSpPr>
          <p:nvPr/>
        </p:nvSpPr>
        <p:spPr bwMode="auto">
          <a:xfrm>
            <a:off x="1990725" y="6491288"/>
            <a:ext cx="5175250" cy="366712"/>
          </a:xfrm>
          <a:prstGeom prst="rect">
            <a:avLst/>
          </a:prstGeom>
          <a:noFill/>
          <a:ln w="9525">
            <a:noFill/>
            <a:miter lim="800000"/>
            <a:headEnd/>
            <a:tailEnd/>
          </a:ln>
          <a:effectLst/>
        </p:spPr>
        <p:txBody>
          <a:bodyPr wrap="none">
            <a:spAutoFit/>
          </a:bodyPr>
          <a:lstStyle/>
          <a:p>
            <a:r>
              <a:rPr lang="en-US">
                <a:solidFill>
                  <a:srgbClr val="3333CC"/>
                </a:solidFill>
              </a:rPr>
              <a:t>Aebersold and Mann (2003) Nature 422, 198-207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ryo 2 Cmrcl pos ion, int cal"/>
          <p:cNvPicPr>
            <a:picLocks noChangeAspect="1" noChangeArrowheads="1"/>
          </p:cNvPicPr>
          <p:nvPr/>
        </p:nvPicPr>
        <p:blipFill>
          <a:blip r:embed="rId3" cstate="print"/>
          <a:srcRect l="3854" t="19310" r="4376" b="47511"/>
          <a:stretch>
            <a:fillRect/>
          </a:stretch>
        </p:blipFill>
        <p:spPr bwMode="auto">
          <a:xfrm>
            <a:off x="444500" y="1295400"/>
            <a:ext cx="8389938" cy="2274888"/>
          </a:xfrm>
          <a:prstGeom prst="rect">
            <a:avLst/>
          </a:prstGeom>
          <a:noFill/>
        </p:spPr>
      </p:pic>
      <p:sp>
        <p:nvSpPr>
          <p:cNvPr id="16387" name="Rectangle 3"/>
          <p:cNvSpPr>
            <a:spLocks noGrp="1" noChangeArrowheads="1"/>
          </p:cNvSpPr>
          <p:nvPr>
            <p:ph type="title"/>
          </p:nvPr>
        </p:nvSpPr>
        <p:spPr>
          <a:xfrm>
            <a:off x="700088" y="82550"/>
            <a:ext cx="7772400" cy="381000"/>
          </a:xfrm>
        </p:spPr>
        <p:txBody>
          <a:bodyPr/>
          <a:lstStyle/>
          <a:p>
            <a:r>
              <a:rPr lang="en-US" sz="2400" b="1"/>
              <a:t>Bryostatin 2 (+ ion)</a:t>
            </a:r>
          </a:p>
        </p:txBody>
      </p:sp>
      <p:sp>
        <p:nvSpPr>
          <p:cNvPr id="16388" name="Text Box 4"/>
          <p:cNvSpPr txBox="1">
            <a:spLocks noChangeArrowheads="1"/>
          </p:cNvSpPr>
          <p:nvPr/>
        </p:nvSpPr>
        <p:spPr bwMode="auto">
          <a:xfrm>
            <a:off x="2138363" y="414338"/>
            <a:ext cx="4640262" cy="304800"/>
          </a:xfrm>
          <a:prstGeom prst="rect">
            <a:avLst/>
          </a:prstGeom>
          <a:noFill/>
          <a:ln w="9525">
            <a:noFill/>
            <a:miter lim="800000"/>
            <a:headEnd/>
            <a:tailEnd/>
          </a:ln>
          <a:effectLst/>
        </p:spPr>
        <p:txBody>
          <a:bodyPr wrap="none">
            <a:spAutoFit/>
          </a:bodyPr>
          <a:lstStyle/>
          <a:p>
            <a:r>
              <a:rPr lang="en-US" sz="1400" b="1"/>
              <a:t>Quad Select 885 (+1) peak, then IRMPD at 12W 90ms </a:t>
            </a:r>
          </a:p>
        </p:txBody>
      </p:sp>
      <p:sp>
        <p:nvSpPr>
          <p:cNvPr id="16389" name="Text Box 5"/>
          <p:cNvSpPr txBox="1">
            <a:spLocks noChangeArrowheads="1"/>
          </p:cNvSpPr>
          <p:nvPr/>
        </p:nvSpPr>
        <p:spPr bwMode="auto">
          <a:xfrm>
            <a:off x="8243888" y="1054100"/>
            <a:ext cx="736600" cy="304800"/>
          </a:xfrm>
          <a:prstGeom prst="rect">
            <a:avLst/>
          </a:prstGeom>
          <a:noFill/>
          <a:ln w="9525">
            <a:noFill/>
            <a:miter lim="800000"/>
            <a:headEnd/>
            <a:tailEnd/>
          </a:ln>
          <a:effectLst/>
        </p:spPr>
        <p:txBody>
          <a:bodyPr wrap="none">
            <a:spAutoFit/>
          </a:bodyPr>
          <a:lstStyle/>
          <a:p>
            <a:r>
              <a:rPr lang="en-US" sz="1400" b="1"/>
              <a:t>Parent</a:t>
            </a:r>
          </a:p>
        </p:txBody>
      </p:sp>
      <p:sp>
        <p:nvSpPr>
          <p:cNvPr id="16390" name="Line 6"/>
          <p:cNvSpPr>
            <a:spLocks noChangeShapeType="1"/>
          </p:cNvSpPr>
          <p:nvPr/>
        </p:nvSpPr>
        <p:spPr bwMode="auto">
          <a:xfrm flipH="1">
            <a:off x="8156575" y="1527175"/>
            <a:ext cx="466725" cy="1588"/>
          </a:xfrm>
          <a:prstGeom prst="line">
            <a:avLst/>
          </a:prstGeom>
          <a:noFill/>
          <a:ln w="28575">
            <a:solidFill>
              <a:schemeClr val="tx1"/>
            </a:solidFill>
            <a:round/>
            <a:headEnd/>
            <a:tailEnd type="triangle" w="sm" len="sm"/>
          </a:ln>
          <a:effectLst/>
        </p:spPr>
        <p:txBody>
          <a:bodyPr/>
          <a:lstStyle/>
          <a:p>
            <a:endParaRPr lang="en-US"/>
          </a:p>
        </p:txBody>
      </p:sp>
      <p:sp>
        <p:nvSpPr>
          <p:cNvPr id="16391" name="Line 7"/>
          <p:cNvSpPr>
            <a:spLocks noChangeShapeType="1"/>
          </p:cNvSpPr>
          <p:nvPr/>
        </p:nvSpPr>
        <p:spPr bwMode="auto">
          <a:xfrm>
            <a:off x="8810625" y="3582988"/>
            <a:ext cx="3175" cy="96837"/>
          </a:xfrm>
          <a:prstGeom prst="line">
            <a:avLst/>
          </a:prstGeom>
          <a:noFill/>
          <a:ln w="28575">
            <a:solidFill>
              <a:srgbClr val="000000"/>
            </a:solidFill>
            <a:round/>
            <a:headEnd/>
            <a:tailEnd/>
          </a:ln>
        </p:spPr>
        <p:txBody>
          <a:bodyPr/>
          <a:lstStyle/>
          <a:p>
            <a:endParaRPr lang="en-US"/>
          </a:p>
        </p:txBody>
      </p:sp>
      <p:sp>
        <p:nvSpPr>
          <p:cNvPr id="16392" name="Line 8"/>
          <p:cNvSpPr>
            <a:spLocks noChangeShapeType="1"/>
          </p:cNvSpPr>
          <p:nvPr/>
        </p:nvSpPr>
        <p:spPr bwMode="auto">
          <a:xfrm>
            <a:off x="8810625" y="3568700"/>
            <a:ext cx="3175" cy="1588"/>
          </a:xfrm>
          <a:prstGeom prst="line">
            <a:avLst/>
          </a:prstGeom>
          <a:noFill/>
          <a:ln w="28575">
            <a:solidFill>
              <a:srgbClr val="808080"/>
            </a:solidFill>
            <a:round/>
            <a:headEnd/>
            <a:tailEnd/>
          </a:ln>
        </p:spPr>
        <p:txBody>
          <a:bodyPr/>
          <a:lstStyle/>
          <a:p>
            <a:endParaRPr lang="en-US"/>
          </a:p>
        </p:txBody>
      </p:sp>
      <p:sp>
        <p:nvSpPr>
          <p:cNvPr id="16393" name="Rectangle 9"/>
          <p:cNvSpPr>
            <a:spLocks noChangeArrowheads="1"/>
          </p:cNvSpPr>
          <p:nvPr/>
        </p:nvSpPr>
        <p:spPr bwMode="auto">
          <a:xfrm>
            <a:off x="8610600" y="3690938"/>
            <a:ext cx="338138" cy="244475"/>
          </a:xfrm>
          <a:prstGeom prst="rect">
            <a:avLst/>
          </a:prstGeom>
          <a:noFill/>
          <a:ln w="9525">
            <a:noFill/>
            <a:miter lim="800000"/>
            <a:headEnd/>
            <a:tailEnd/>
          </a:ln>
        </p:spPr>
        <p:txBody>
          <a:bodyPr wrap="none" lIns="0" tIns="0" rIns="0" bIns="0">
            <a:spAutoFit/>
          </a:bodyPr>
          <a:lstStyle/>
          <a:p>
            <a:r>
              <a:rPr lang="en-US" sz="1600" b="1">
                <a:solidFill>
                  <a:srgbClr val="000000"/>
                </a:solidFill>
              </a:rPr>
              <a:t>900</a:t>
            </a:r>
            <a:endParaRPr lang="en-US" sz="1600" b="1"/>
          </a:p>
        </p:txBody>
      </p:sp>
      <p:sp>
        <p:nvSpPr>
          <p:cNvPr id="16394" name="Line 10"/>
          <p:cNvSpPr>
            <a:spLocks noChangeShapeType="1"/>
          </p:cNvSpPr>
          <p:nvPr/>
        </p:nvSpPr>
        <p:spPr bwMode="auto">
          <a:xfrm>
            <a:off x="7151688" y="3582988"/>
            <a:ext cx="1587" cy="96837"/>
          </a:xfrm>
          <a:prstGeom prst="line">
            <a:avLst/>
          </a:prstGeom>
          <a:noFill/>
          <a:ln w="28575">
            <a:solidFill>
              <a:srgbClr val="000000"/>
            </a:solidFill>
            <a:round/>
            <a:headEnd/>
            <a:tailEnd/>
          </a:ln>
        </p:spPr>
        <p:txBody>
          <a:bodyPr/>
          <a:lstStyle/>
          <a:p>
            <a:endParaRPr lang="en-US"/>
          </a:p>
        </p:txBody>
      </p:sp>
      <p:sp>
        <p:nvSpPr>
          <p:cNvPr id="16395" name="Line 11"/>
          <p:cNvSpPr>
            <a:spLocks noChangeShapeType="1"/>
          </p:cNvSpPr>
          <p:nvPr/>
        </p:nvSpPr>
        <p:spPr bwMode="auto">
          <a:xfrm>
            <a:off x="7151688" y="3568700"/>
            <a:ext cx="1587" cy="1588"/>
          </a:xfrm>
          <a:prstGeom prst="line">
            <a:avLst/>
          </a:prstGeom>
          <a:noFill/>
          <a:ln w="28575">
            <a:solidFill>
              <a:srgbClr val="808080"/>
            </a:solidFill>
            <a:round/>
            <a:headEnd/>
            <a:tailEnd/>
          </a:ln>
        </p:spPr>
        <p:txBody>
          <a:bodyPr/>
          <a:lstStyle/>
          <a:p>
            <a:endParaRPr lang="en-US"/>
          </a:p>
        </p:txBody>
      </p:sp>
      <p:sp>
        <p:nvSpPr>
          <p:cNvPr id="16396" name="Line 12"/>
          <p:cNvSpPr>
            <a:spLocks noChangeShapeType="1"/>
          </p:cNvSpPr>
          <p:nvPr/>
        </p:nvSpPr>
        <p:spPr bwMode="auto">
          <a:xfrm>
            <a:off x="7975600" y="3582988"/>
            <a:ext cx="1588" cy="82550"/>
          </a:xfrm>
          <a:prstGeom prst="line">
            <a:avLst/>
          </a:prstGeom>
          <a:noFill/>
          <a:ln w="28575">
            <a:solidFill>
              <a:srgbClr val="000000"/>
            </a:solidFill>
            <a:round/>
            <a:headEnd/>
            <a:tailEnd/>
          </a:ln>
        </p:spPr>
        <p:txBody>
          <a:bodyPr/>
          <a:lstStyle/>
          <a:p>
            <a:endParaRPr lang="en-US"/>
          </a:p>
        </p:txBody>
      </p:sp>
      <p:sp>
        <p:nvSpPr>
          <p:cNvPr id="16397" name="Rectangle 13"/>
          <p:cNvSpPr>
            <a:spLocks noChangeArrowheads="1"/>
          </p:cNvSpPr>
          <p:nvPr/>
        </p:nvSpPr>
        <p:spPr bwMode="auto">
          <a:xfrm>
            <a:off x="6951663" y="3690938"/>
            <a:ext cx="338137" cy="244475"/>
          </a:xfrm>
          <a:prstGeom prst="rect">
            <a:avLst/>
          </a:prstGeom>
          <a:noFill/>
          <a:ln w="9525">
            <a:noFill/>
            <a:miter lim="800000"/>
            <a:headEnd/>
            <a:tailEnd/>
          </a:ln>
        </p:spPr>
        <p:txBody>
          <a:bodyPr wrap="none" lIns="0" tIns="0" rIns="0" bIns="0">
            <a:spAutoFit/>
          </a:bodyPr>
          <a:lstStyle/>
          <a:p>
            <a:r>
              <a:rPr lang="en-US" sz="1600" b="1">
                <a:solidFill>
                  <a:srgbClr val="000000"/>
                </a:solidFill>
              </a:rPr>
              <a:t>750</a:t>
            </a:r>
            <a:endParaRPr lang="en-US" sz="1600" b="1"/>
          </a:p>
        </p:txBody>
      </p:sp>
      <p:sp>
        <p:nvSpPr>
          <p:cNvPr id="16398" name="Line 14"/>
          <p:cNvSpPr>
            <a:spLocks noChangeShapeType="1"/>
          </p:cNvSpPr>
          <p:nvPr/>
        </p:nvSpPr>
        <p:spPr bwMode="auto">
          <a:xfrm>
            <a:off x="5492750" y="3582988"/>
            <a:ext cx="1588" cy="96837"/>
          </a:xfrm>
          <a:prstGeom prst="line">
            <a:avLst/>
          </a:prstGeom>
          <a:noFill/>
          <a:ln w="28575">
            <a:solidFill>
              <a:srgbClr val="000000"/>
            </a:solidFill>
            <a:round/>
            <a:headEnd/>
            <a:tailEnd/>
          </a:ln>
        </p:spPr>
        <p:txBody>
          <a:bodyPr/>
          <a:lstStyle/>
          <a:p>
            <a:endParaRPr lang="en-US"/>
          </a:p>
        </p:txBody>
      </p:sp>
      <p:sp>
        <p:nvSpPr>
          <p:cNvPr id="16399" name="Line 15"/>
          <p:cNvSpPr>
            <a:spLocks noChangeShapeType="1"/>
          </p:cNvSpPr>
          <p:nvPr/>
        </p:nvSpPr>
        <p:spPr bwMode="auto">
          <a:xfrm>
            <a:off x="5492750" y="3568700"/>
            <a:ext cx="1588" cy="1588"/>
          </a:xfrm>
          <a:prstGeom prst="line">
            <a:avLst/>
          </a:prstGeom>
          <a:noFill/>
          <a:ln w="28575">
            <a:solidFill>
              <a:srgbClr val="808080"/>
            </a:solidFill>
            <a:round/>
            <a:headEnd/>
            <a:tailEnd/>
          </a:ln>
        </p:spPr>
        <p:txBody>
          <a:bodyPr/>
          <a:lstStyle/>
          <a:p>
            <a:endParaRPr lang="en-US"/>
          </a:p>
        </p:txBody>
      </p:sp>
      <p:sp>
        <p:nvSpPr>
          <p:cNvPr id="16400" name="Line 16"/>
          <p:cNvSpPr>
            <a:spLocks noChangeShapeType="1"/>
          </p:cNvSpPr>
          <p:nvPr/>
        </p:nvSpPr>
        <p:spPr bwMode="auto">
          <a:xfrm>
            <a:off x="6316663" y="3582988"/>
            <a:ext cx="1587" cy="82550"/>
          </a:xfrm>
          <a:prstGeom prst="line">
            <a:avLst/>
          </a:prstGeom>
          <a:noFill/>
          <a:ln w="28575">
            <a:solidFill>
              <a:srgbClr val="000000"/>
            </a:solidFill>
            <a:round/>
            <a:headEnd/>
            <a:tailEnd/>
          </a:ln>
        </p:spPr>
        <p:txBody>
          <a:bodyPr/>
          <a:lstStyle/>
          <a:p>
            <a:endParaRPr lang="en-US"/>
          </a:p>
        </p:txBody>
      </p:sp>
      <p:sp>
        <p:nvSpPr>
          <p:cNvPr id="16401" name="Rectangle 17"/>
          <p:cNvSpPr>
            <a:spLocks noChangeArrowheads="1"/>
          </p:cNvSpPr>
          <p:nvPr/>
        </p:nvSpPr>
        <p:spPr bwMode="auto">
          <a:xfrm>
            <a:off x="5292725" y="3690938"/>
            <a:ext cx="338138" cy="244475"/>
          </a:xfrm>
          <a:prstGeom prst="rect">
            <a:avLst/>
          </a:prstGeom>
          <a:noFill/>
          <a:ln w="9525">
            <a:noFill/>
            <a:miter lim="800000"/>
            <a:headEnd/>
            <a:tailEnd/>
          </a:ln>
        </p:spPr>
        <p:txBody>
          <a:bodyPr wrap="none" lIns="0" tIns="0" rIns="0" bIns="0">
            <a:spAutoFit/>
          </a:bodyPr>
          <a:lstStyle/>
          <a:p>
            <a:r>
              <a:rPr lang="en-US" sz="1600" b="1">
                <a:solidFill>
                  <a:srgbClr val="000000"/>
                </a:solidFill>
              </a:rPr>
              <a:t>600</a:t>
            </a:r>
            <a:endParaRPr lang="en-US" sz="1600" b="1"/>
          </a:p>
        </p:txBody>
      </p:sp>
      <p:sp>
        <p:nvSpPr>
          <p:cNvPr id="16402" name="Line 18"/>
          <p:cNvSpPr>
            <a:spLocks noChangeShapeType="1"/>
          </p:cNvSpPr>
          <p:nvPr/>
        </p:nvSpPr>
        <p:spPr bwMode="auto">
          <a:xfrm>
            <a:off x="3821113" y="3582988"/>
            <a:ext cx="1587" cy="96837"/>
          </a:xfrm>
          <a:prstGeom prst="line">
            <a:avLst/>
          </a:prstGeom>
          <a:noFill/>
          <a:ln w="28575">
            <a:solidFill>
              <a:srgbClr val="000000"/>
            </a:solidFill>
            <a:round/>
            <a:headEnd/>
            <a:tailEnd/>
          </a:ln>
        </p:spPr>
        <p:txBody>
          <a:bodyPr/>
          <a:lstStyle/>
          <a:p>
            <a:endParaRPr lang="en-US"/>
          </a:p>
        </p:txBody>
      </p:sp>
      <p:sp>
        <p:nvSpPr>
          <p:cNvPr id="16403" name="Line 19"/>
          <p:cNvSpPr>
            <a:spLocks noChangeShapeType="1"/>
          </p:cNvSpPr>
          <p:nvPr/>
        </p:nvSpPr>
        <p:spPr bwMode="auto">
          <a:xfrm>
            <a:off x="3821113" y="3568700"/>
            <a:ext cx="1587" cy="1588"/>
          </a:xfrm>
          <a:prstGeom prst="line">
            <a:avLst/>
          </a:prstGeom>
          <a:noFill/>
          <a:ln w="28575">
            <a:solidFill>
              <a:srgbClr val="808080"/>
            </a:solidFill>
            <a:round/>
            <a:headEnd/>
            <a:tailEnd/>
          </a:ln>
        </p:spPr>
        <p:txBody>
          <a:bodyPr/>
          <a:lstStyle/>
          <a:p>
            <a:endParaRPr lang="en-US"/>
          </a:p>
        </p:txBody>
      </p:sp>
      <p:sp>
        <p:nvSpPr>
          <p:cNvPr id="16404" name="Line 20"/>
          <p:cNvSpPr>
            <a:spLocks noChangeShapeType="1"/>
          </p:cNvSpPr>
          <p:nvPr/>
        </p:nvSpPr>
        <p:spPr bwMode="auto">
          <a:xfrm>
            <a:off x="4657725" y="3582988"/>
            <a:ext cx="1588" cy="82550"/>
          </a:xfrm>
          <a:prstGeom prst="line">
            <a:avLst/>
          </a:prstGeom>
          <a:noFill/>
          <a:ln w="28575">
            <a:solidFill>
              <a:srgbClr val="000000"/>
            </a:solidFill>
            <a:round/>
            <a:headEnd/>
            <a:tailEnd/>
          </a:ln>
        </p:spPr>
        <p:txBody>
          <a:bodyPr/>
          <a:lstStyle/>
          <a:p>
            <a:endParaRPr lang="en-US"/>
          </a:p>
        </p:txBody>
      </p:sp>
      <p:sp>
        <p:nvSpPr>
          <p:cNvPr id="16405" name="Rectangle 21"/>
          <p:cNvSpPr>
            <a:spLocks noChangeArrowheads="1"/>
          </p:cNvSpPr>
          <p:nvPr/>
        </p:nvSpPr>
        <p:spPr bwMode="auto">
          <a:xfrm>
            <a:off x="3619500" y="3690938"/>
            <a:ext cx="338138" cy="244475"/>
          </a:xfrm>
          <a:prstGeom prst="rect">
            <a:avLst/>
          </a:prstGeom>
          <a:noFill/>
          <a:ln w="9525">
            <a:noFill/>
            <a:miter lim="800000"/>
            <a:headEnd/>
            <a:tailEnd/>
          </a:ln>
        </p:spPr>
        <p:txBody>
          <a:bodyPr wrap="none" lIns="0" tIns="0" rIns="0" bIns="0">
            <a:spAutoFit/>
          </a:bodyPr>
          <a:lstStyle/>
          <a:p>
            <a:r>
              <a:rPr lang="en-US" sz="1600" b="1">
                <a:solidFill>
                  <a:srgbClr val="000000"/>
                </a:solidFill>
              </a:rPr>
              <a:t>450</a:t>
            </a:r>
            <a:endParaRPr lang="en-US" sz="1600" b="1"/>
          </a:p>
        </p:txBody>
      </p:sp>
      <p:sp>
        <p:nvSpPr>
          <p:cNvPr id="16406" name="Line 22"/>
          <p:cNvSpPr>
            <a:spLocks noChangeShapeType="1"/>
          </p:cNvSpPr>
          <p:nvPr/>
        </p:nvSpPr>
        <p:spPr bwMode="auto">
          <a:xfrm>
            <a:off x="2162175" y="3582988"/>
            <a:ext cx="1588" cy="96837"/>
          </a:xfrm>
          <a:prstGeom prst="line">
            <a:avLst/>
          </a:prstGeom>
          <a:noFill/>
          <a:ln w="28575">
            <a:solidFill>
              <a:srgbClr val="000000"/>
            </a:solidFill>
            <a:round/>
            <a:headEnd/>
            <a:tailEnd/>
          </a:ln>
        </p:spPr>
        <p:txBody>
          <a:bodyPr/>
          <a:lstStyle/>
          <a:p>
            <a:endParaRPr lang="en-US"/>
          </a:p>
        </p:txBody>
      </p:sp>
      <p:sp>
        <p:nvSpPr>
          <p:cNvPr id="16407" name="Line 23"/>
          <p:cNvSpPr>
            <a:spLocks noChangeShapeType="1"/>
          </p:cNvSpPr>
          <p:nvPr/>
        </p:nvSpPr>
        <p:spPr bwMode="auto">
          <a:xfrm>
            <a:off x="2162175" y="3568700"/>
            <a:ext cx="1588" cy="1588"/>
          </a:xfrm>
          <a:prstGeom prst="line">
            <a:avLst/>
          </a:prstGeom>
          <a:noFill/>
          <a:ln w="28575">
            <a:solidFill>
              <a:srgbClr val="808080"/>
            </a:solidFill>
            <a:round/>
            <a:headEnd/>
            <a:tailEnd/>
          </a:ln>
        </p:spPr>
        <p:txBody>
          <a:bodyPr/>
          <a:lstStyle/>
          <a:p>
            <a:endParaRPr lang="en-US"/>
          </a:p>
        </p:txBody>
      </p:sp>
      <p:sp>
        <p:nvSpPr>
          <p:cNvPr id="16408" name="Line 24"/>
          <p:cNvSpPr>
            <a:spLocks noChangeShapeType="1"/>
          </p:cNvSpPr>
          <p:nvPr/>
        </p:nvSpPr>
        <p:spPr bwMode="auto">
          <a:xfrm>
            <a:off x="2984500" y="3582988"/>
            <a:ext cx="3175" cy="82550"/>
          </a:xfrm>
          <a:prstGeom prst="line">
            <a:avLst/>
          </a:prstGeom>
          <a:noFill/>
          <a:ln w="28575">
            <a:solidFill>
              <a:srgbClr val="000000"/>
            </a:solidFill>
            <a:round/>
            <a:headEnd/>
            <a:tailEnd/>
          </a:ln>
        </p:spPr>
        <p:txBody>
          <a:bodyPr/>
          <a:lstStyle/>
          <a:p>
            <a:endParaRPr lang="en-US"/>
          </a:p>
        </p:txBody>
      </p:sp>
      <p:sp>
        <p:nvSpPr>
          <p:cNvPr id="16409" name="Rectangle 25"/>
          <p:cNvSpPr>
            <a:spLocks noChangeArrowheads="1"/>
          </p:cNvSpPr>
          <p:nvPr/>
        </p:nvSpPr>
        <p:spPr bwMode="auto">
          <a:xfrm>
            <a:off x="1960563" y="3690938"/>
            <a:ext cx="338137" cy="244475"/>
          </a:xfrm>
          <a:prstGeom prst="rect">
            <a:avLst/>
          </a:prstGeom>
          <a:noFill/>
          <a:ln w="9525">
            <a:noFill/>
            <a:miter lim="800000"/>
            <a:headEnd/>
            <a:tailEnd/>
          </a:ln>
        </p:spPr>
        <p:txBody>
          <a:bodyPr wrap="none" lIns="0" tIns="0" rIns="0" bIns="0">
            <a:spAutoFit/>
          </a:bodyPr>
          <a:lstStyle/>
          <a:p>
            <a:r>
              <a:rPr lang="en-US" sz="1600" b="1">
                <a:solidFill>
                  <a:srgbClr val="000000"/>
                </a:solidFill>
              </a:rPr>
              <a:t>300</a:t>
            </a:r>
            <a:endParaRPr lang="en-US" sz="1600" b="1"/>
          </a:p>
        </p:txBody>
      </p:sp>
      <p:sp>
        <p:nvSpPr>
          <p:cNvPr id="16410" name="Line 26"/>
          <p:cNvSpPr>
            <a:spLocks noChangeShapeType="1"/>
          </p:cNvSpPr>
          <p:nvPr/>
        </p:nvSpPr>
        <p:spPr bwMode="auto">
          <a:xfrm>
            <a:off x="501650" y="3582988"/>
            <a:ext cx="3175" cy="96837"/>
          </a:xfrm>
          <a:prstGeom prst="line">
            <a:avLst/>
          </a:prstGeom>
          <a:noFill/>
          <a:ln w="28575">
            <a:solidFill>
              <a:srgbClr val="000000"/>
            </a:solidFill>
            <a:round/>
            <a:headEnd/>
            <a:tailEnd/>
          </a:ln>
        </p:spPr>
        <p:txBody>
          <a:bodyPr/>
          <a:lstStyle/>
          <a:p>
            <a:endParaRPr lang="en-US"/>
          </a:p>
        </p:txBody>
      </p:sp>
      <p:sp>
        <p:nvSpPr>
          <p:cNvPr id="16411" name="Line 27"/>
          <p:cNvSpPr>
            <a:spLocks noChangeShapeType="1"/>
          </p:cNvSpPr>
          <p:nvPr/>
        </p:nvSpPr>
        <p:spPr bwMode="auto">
          <a:xfrm>
            <a:off x="501650" y="3568700"/>
            <a:ext cx="3175" cy="1588"/>
          </a:xfrm>
          <a:prstGeom prst="line">
            <a:avLst/>
          </a:prstGeom>
          <a:noFill/>
          <a:ln w="28575">
            <a:solidFill>
              <a:srgbClr val="808080"/>
            </a:solidFill>
            <a:round/>
            <a:headEnd/>
            <a:tailEnd/>
          </a:ln>
        </p:spPr>
        <p:txBody>
          <a:bodyPr/>
          <a:lstStyle/>
          <a:p>
            <a:endParaRPr lang="en-US"/>
          </a:p>
        </p:txBody>
      </p:sp>
      <p:sp>
        <p:nvSpPr>
          <p:cNvPr id="16412" name="Line 28"/>
          <p:cNvSpPr>
            <a:spLocks noChangeShapeType="1"/>
          </p:cNvSpPr>
          <p:nvPr/>
        </p:nvSpPr>
        <p:spPr bwMode="auto">
          <a:xfrm>
            <a:off x="1325563" y="3582988"/>
            <a:ext cx="3175" cy="82550"/>
          </a:xfrm>
          <a:prstGeom prst="line">
            <a:avLst/>
          </a:prstGeom>
          <a:noFill/>
          <a:ln w="28575">
            <a:solidFill>
              <a:srgbClr val="000000"/>
            </a:solidFill>
            <a:round/>
            <a:headEnd/>
            <a:tailEnd/>
          </a:ln>
        </p:spPr>
        <p:txBody>
          <a:bodyPr/>
          <a:lstStyle/>
          <a:p>
            <a:endParaRPr lang="en-US"/>
          </a:p>
        </p:txBody>
      </p:sp>
      <p:sp>
        <p:nvSpPr>
          <p:cNvPr id="16413" name="Rectangle 29"/>
          <p:cNvSpPr>
            <a:spLocks noChangeArrowheads="1"/>
          </p:cNvSpPr>
          <p:nvPr/>
        </p:nvSpPr>
        <p:spPr bwMode="auto">
          <a:xfrm>
            <a:off x="301625" y="3692525"/>
            <a:ext cx="338138" cy="244475"/>
          </a:xfrm>
          <a:prstGeom prst="rect">
            <a:avLst/>
          </a:prstGeom>
          <a:noFill/>
          <a:ln w="9525">
            <a:noFill/>
            <a:miter lim="800000"/>
            <a:headEnd/>
            <a:tailEnd/>
          </a:ln>
        </p:spPr>
        <p:txBody>
          <a:bodyPr wrap="none" lIns="0" tIns="0" rIns="0" bIns="0">
            <a:spAutoFit/>
          </a:bodyPr>
          <a:lstStyle/>
          <a:p>
            <a:r>
              <a:rPr lang="en-US" sz="1600" b="1">
                <a:solidFill>
                  <a:srgbClr val="000000"/>
                </a:solidFill>
              </a:rPr>
              <a:t>150</a:t>
            </a:r>
            <a:endParaRPr lang="en-US" sz="1600" b="1"/>
          </a:p>
        </p:txBody>
      </p:sp>
      <p:sp>
        <p:nvSpPr>
          <p:cNvPr id="16414" name="Line 30"/>
          <p:cNvSpPr>
            <a:spLocks noChangeShapeType="1"/>
          </p:cNvSpPr>
          <p:nvPr/>
        </p:nvSpPr>
        <p:spPr bwMode="auto">
          <a:xfrm>
            <a:off x="501650" y="3576638"/>
            <a:ext cx="8308975" cy="0"/>
          </a:xfrm>
          <a:prstGeom prst="line">
            <a:avLst/>
          </a:prstGeom>
          <a:noFill/>
          <a:ln w="28575">
            <a:solidFill>
              <a:srgbClr val="000000"/>
            </a:solidFill>
            <a:round/>
            <a:headEnd/>
            <a:tailEnd/>
          </a:ln>
        </p:spPr>
        <p:txBody>
          <a:bodyPr/>
          <a:lstStyle/>
          <a:p>
            <a:endParaRPr lang="en-US"/>
          </a:p>
        </p:txBody>
      </p:sp>
      <p:sp>
        <p:nvSpPr>
          <p:cNvPr id="16415" name="Line 31"/>
          <p:cNvSpPr>
            <a:spLocks noChangeShapeType="1"/>
          </p:cNvSpPr>
          <p:nvPr/>
        </p:nvSpPr>
        <p:spPr bwMode="auto">
          <a:xfrm flipV="1">
            <a:off x="8158163" y="1416050"/>
            <a:ext cx="0" cy="1528763"/>
          </a:xfrm>
          <a:prstGeom prst="line">
            <a:avLst/>
          </a:prstGeom>
          <a:noFill/>
          <a:ln w="9525">
            <a:solidFill>
              <a:schemeClr val="tx1"/>
            </a:solidFill>
            <a:prstDash val="sysDot"/>
            <a:round/>
            <a:headEnd/>
            <a:tailEnd/>
          </a:ln>
          <a:effectLst/>
        </p:spPr>
        <p:txBody>
          <a:bodyPr/>
          <a:lstStyle/>
          <a:p>
            <a:endParaRPr lang="en-US"/>
          </a:p>
        </p:txBody>
      </p:sp>
      <p:sp>
        <p:nvSpPr>
          <p:cNvPr id="16416" name="Line 32"/>
          <p:cNvSpPr>
            <a:spLocks noChangeShapeType="1"/>
          </p:cNvSpPr>
          <p:nvPr/>
        </p:nvSpPr>
        <p:spPr bwMode="auto">
          <a:xfrm flipV="1">
            <a:off x="7683500" y="1444625"/>
            <a:ext cx="0" cy="1528763"/>
          </a:xfrm>
          <a:prstGeom prst="line">
            <a:avLst/>
          </a:prstGeom>
          <a:noFill/>
          <a:ln w="9525">
            <a:solidFill>
              <a:schemeClr val="tx1"/>
            </a:solidFill>
            <a:prstDash val="sysDot"/>
            <a:round/>
            <a:headEnd/>
            <a:tailEnd/>
          </a:ln>
          <a:effectLst/>
        </p:spPr>
        <p:txBody>
          <a:bodyPr/>
          <a:lstStyle/>
          <a:p>
            <a:endParaRPr lang="en-US"/>
          </a:p>
        </p:txBody>
      </p:sp>
      <p:sp>
        <p:nvSpPr>
          <p:cNvPr id="16417" name="Line 33"/>
          <p:cNvSpPr>
            <a:spLocks noChangeShapeType="1"/>
          </p:cNvSpPr>
          <p:nvPr/>
        </p:nvSpPr>
        <p:spPr bwMode="auto">
          <a:xfrm flipH="1">
            <a:off x="7680325" y="1524000"/>
            <a:ext cx="466725" cy="1588"/>
          </a:xfrm>
          <a:prstGeom prst="line">
            <a:avLst/>
          </a:prstGeom>
          <a:noFill/>
          <a:ln w="28575">
            <a:solidFill>
              <a:schemeClr val="tx1"/>
            </a:solidFill>
            <a:round/>
            <a:headEnd/>
            <a:tailEnd type="triangle" w="sm" len="sm"/>
          </a:ln>
          <a:effectLst/>
        </p:spPr>
        <p:txBody>
          <a:bodyPr/>
          <a:lstStyle/>
          <a:p>
            <a:endParaRPr lang="en-US"/>
          </a:p>
        </p:txBody>
      </p:sp>
      <p:sp>
        <p:nvSpPr>
          <p:cNvPr id="16418" name="Text Box 34"/>
          <p:cNvSpPr txBox="1">
            <a:spLocks noChangeArrowheads="1"/>
          </p:cNvSpPr>
          <p:nvPr/>
        </p:nvSpPr>
        <p:spPr bwMode="auto">
          <a:xfrm>
            <a:off x="7712075" y="1303338"/>
            <a:ext cx="446088" cy="274637"/>
          </a:xfrm>
          <a:prstGeom prst="rect">
            <a:avLst/>
          </a:prstGeom>
          <a:noFill/>
          <a:ln w="9525">
            <a:noFill/>
            <a:miter lim="800000"/>
            <a:headEnd/>
            <a:tailEnd/>
          </a:ln>
          <a:effectLst/>
        </p:spPr>
        <p:txBody>
          <a:bodyPr wrap="none">
            <a:spAutoFit/>
          </a:bodyPr>
          <a:lstStyle/>
          <a:p>
            <a:r>
              <a:rPr lang="en-US" sz="1200" b="1"/>
              <a:t>- 44</a:t>
            </a:r>
          </a:p>
        </p:txBody>
      </p:sp>
      <p:sp>
        <p:nvSpPr>
          <p:cNvPr id="16419" name="Text Box 35"/>
          <p:cNvSpPr txBox="1">
            <a:spLocks noChangeArrowheads="1"/>
          </p:cNvSpPr>
          <p:nvPr/>
        </p:nvSpPr>
        <p:spPr bwMode="auto">
          <a:xfrm>
            <a:off x="8181975" y="1300163"/>
            <a:ext cx="446088" cy="274637"/>
          </a:xfrm>
          <a:prstGeom prst="rect">
            <a:avLst/>
          </a:prstGeom>
          <a:noFill/>
          <a:ln w="9525">
            <a:noFill/>
            <a:miter lim="800000"/>
            <a:headEnd/>
            <a:tailEnd/>
          </a:ln>
          <a:effectLst/>
        </p:spPr>
        <p:txBody>
          <a:bodyPr wrap="none">
            <a:spAutoFit/>
          </a:bodyPr>
          <a:lstStyle/>
          <a:p>
            <a:r>
              <a:rPr lang="en-US" sz="1200" b="1"/>
              <a:t>- 44</a:t>
            </a:r>
          </a:p>
        </p:txBody>
      </p:sp>
      <p:sp>
        <p:nvSpPr>
          <p:cNvPr id="16420" name="Line 36"/>
          <p:cNvSpPr>
            <a:spLocks noChangeShapeType="1"/>
          </p:cNvSpPr>
          <p:nvPr/>
        </p:nvSpPr>
        <p:spPr bwMode="auto">
          <a:xfrm flipV="1">
            <a:off x="3770313" y="1457325"/>
            <a:ext cx="0" cy="285750"/>
          </a:xfrm>
          <a:prstGeom prst="line">
            <a:avLst/>
          </a:prstGeom>
          <a:noFill/>
          <a:ln w="9525">
            <a:solidFill>
              <a:schemeClr val="tx1"/>
            </a:solidFill>
            <a:prstDash val="sysDot"/>
            <a:round/>
            <a:headEnd/>
            <a:tailEnd/>
          </a:ln>
          <a:effectLst/>
        </p:spPr>
        <p:txBody>
          <a:bodyPr/>
          <a:lstStyle/>
          <a:p>
            <a:endParaRPr lang="en-US"/>
          </a:p>
        </p:txBody>
      </p:sp>
      <p:sp>
        <p:nvSpPr>
          <p:cNvPr id="16421" name="Line 37"/>
          <p:cNvSpPr>
            <a:spLocks noChangeShapeType="1"/>
          </p:cNvSpPr>
          <p:nvPr/>
        </p:nvSpPr>
        <p:spPr bwMode="auto">
          <a:xfrm flipV="1">
            <a:off x="4265613" y="1457325"/>
            <a:ext cx="0" cy="361950"/>
          </a:xfrm>
          <a:prstGeom prst="line">
            <a:avLst/>
          </a:prstGeom>
          <a:noFill/>
          <a:ln w="9525">
            <a:solidFill>
              <a:schemeClr val="tx1"/>
            </a:solidFill>
            <a:prstDash val="sysDot"/>
            <a:round/>
            <a:headEnd/>
            <a:tailEnd/>
          </a:ln>
          <a:effectLst/>
        </p:spPr>
        <p:txBody>
          <a:bodyPr/>
          <a:lstStyle/>
          <a:p>
            <a:endParaRPr lang="en-US"/>
          </a:p>
        </p:txBody>
      </p:sp>
      <p:sp>
        <p:nvSpPr>
          <p:cNvPr id="16422" name="Line 38"/>
          <p:cNvSpPr>
            <a:spLocks noChangeShapeType="1"/>
          </p:cNvSpPr>
          <p:nvPr/>
        </p:nvSpPr>
        <p:spPr bwMode="auto">
          <a:xfrm flipV="1">
            <a:off x="4741863" y="1457325"/>
            <a:ext cx="0" cy="933450"/>
          </a:xfrm>
          <a:prstGeom prst="line">
            <a:avLst/>
          </a:prstGeom>
          <a:noFill/>
          <a:ln w="9525">
            <a:solidFill>
              <a:schemeClr val="tx1"/>
            </a:solidFill>
            <a:prstDash val="sysDot"/>
            <a:round/>
            <a:headEnd/>
            <a:tailEnd/>
          </a:ln>
          <a:effectLst/>
        </p:spPr>
        <p:txBody>
          <a:bodyPr/>
          <a:lstStyle/>
          <a:p>
            <a:endParaRPr lang="en-US"/>
          </a:p>
        </p:txBody>
      </p:sp>
      <p:sp>
        <p:nvSpPr>
          <p:cNvPr id="16423" name="Line 39"/>
          <p:cNvSpPr>
            <a:spLocks noChangeShapeType="1"/>
          </p:cNvSpPr>
          <p:nvPr/>
        </p:nvSpPr>
        <p:spPr bwMode="auto">
          <a:xfrm flipH="1">
            <a:off x="4270375" y="1525588"/>
            <a:ext cx="466725" cy="1587"/>
          </a:xfrm>
          <a:prstGeom prst="line">
            <a:avLst/>
          </a:prstGeom>
          <a:noFill/>
          <a:ln w="28575">
            <a:solidFill>
              <a:schemeClr val="tx1"/>
            </a:solidFill>
            <a:round/>
            <a:headEnd/>
            <a:tailEnd type="triangle" w="sm" len="sm"/>
          </a:ln>
          <a:effectLst/>
        </p:spPr>
        <p:txBody>
          <a:bodyPr/>
          <a:lstStyle/>
          <a:p>
            <a:endParaRPr lang="en-US"/>
          </a:p>
        </p:txBody>
      </p:sp>
      <p:sp>
        <p:nvSpPr>
          <p:cNvPr id="16424" name="Text Box 40"/>
          <p:cNvSpPr txBox="1">
            <a:spLocks noChangeArrowheads="1"/>
          </p:cNvSpPr>
          <p:nvPr/>
        </p:nvSpPr>
        <p:spPr bwMode="auto">
          <a:xfrm>
            <a:off x="4311650" y="1300163"/>
            <a:ext cx="446088" cy="274637"/>
          </a:xfrm>
          <a:prstGeom prst="rect">
            <a:avLst/>
          </a:prstGeom>
          <a:noFill/>
          <a:ln w="9525">
            <a:noFill/>
            <a:miter lim="800000"/>
            <a:headEnd/>
            <a:tailEnd/>
          </a:ln>
          <a:effectLst/>
        </p:spPr>
        <p:txBody>
          <a:bodyPr wrap="none">
            <a:spAutoFit/>
          </a:bodyPr>
          <a:lstStyle/>
          <a:p>
            <a:r>
              <a:rPr lang="en-US" sz="1200" b="1"/>
              <a:t>- 44</a:t>
            </a:r>
          </a:p>
        </p:txBody>
      </p:sp>
      <p:sp>
        <p:nvSpPr>
          <p:cNvPr id="16425" name="Line 41"/>
          <p:cNvSpPr>
            <a:spLocks noChangeShapeType="1"/>
          </p:cNvSpPr>
          <p:nvPr/>
        </p:nvSpPr>
        <p:spPr bwMode="auto">
          <a:xfrm flipH="1">
            <a:off x="3784600" y="1525588"/>
            <a:ext cx="466725" cy="1587"/>
          </a:xfrm>
          <a:prstGeom prst="line">
            <a:avLst/>
          </a:prstGeom>
          <a:noFill/>
          <a:ln w="28575">
            <a:solidFill>
              <a:schemeClr val="tx1"/>
            </a:solidFill>
            <a:round/>
            <a:headEnd/>
            <a:tailEnd type="triangle" w="sm" len="sm"/>
          </a:ln>
          <a:effectLst/>
        </p:spPr>
        <p:txBody>
          <a:bodyPr/>
          <a:lstStyle/>
          <a:p>
            <a:endParaRPr lang="en-US"/>
          </a:p>
        </p:txBody>
      </p:sp>
      <p:sp>
        <p:nvSpPr>
          <p:cNvPr id="16426" name="Text Box 42"/>
          <p:cNvSpPr txBox="1">
            <a:spLocks noChangeArrowheads="1"/>
          </p:cNvSpPr>
          <p:nvPr/>
        </p:nvSpPr>
        <p:spPr bwMode="auto">
          <a:xfrm>
            <a:off x="3816350" y="1295400"/>
            <a:ext cx="446088" cy="274638"/>
          </a:xfrm>
          <a:prstGeom prst="rect">
            <a:avLst/>
          </a:prstGeom>
          <a:noFill/>
          <a:ln w="9525">
            <a:noFill/>
            <a:miter lim="800000"/>
            <a:headEnd/>
            <a:tailEnd/>
          </a:ln>
          <a:effectLst/>
        </p:spPr>
        <p:txBody>
          <a:bodyPr wrap="none">
            <a:spAutoFit/>
          </a:bodyPr>
          <a:lstStyle/>
          <a:p>
            <a:r>
              <a:rPr lang="en-US" sz="1200" b="1"/>
              <a:t>- 44</a:t>
            </a:r>
          </a:p>
        </p:txBody>
      </p:sp>
      <p:sp>
        <p:nvSpPr>
          <p:cNvPr id="16427" name="Line 43"/>
          <p:cNvSpPr>
            <a:spLocks noChangeShapeType="1"/>
          </p:cNvSpPr>
          <p:nvPr/>
        </p:nvSpPr>
        <p:spPr bwMode="auto">
          <a:xfrm flipV="1">
            <a:off x="3417888" y="1457325"/>
            <a:ext cx="0" cy="885825"/>
          </a:xfrm>
          <a:prstGeom prst="line">
            <a:avLst/>
          </a:prstGeom>
          <a:noFill/>
          <a:ln w="9525">
            <a:solidFill>
              <a:schemeClr val="tx1"/>
            </a:solidFill>
            <a:prstDash val="sysDot"/>
            <a:round/>
            <a:headEnd/>
            <a:tailEnd/>
          </a:ln>
          <a:effectLst/>
        </p:spPr>
        <p:txBody>
          <a:bodyPr/>
          <a:lstStyle/>
          <a:p>
            <a:endParaRPr lang="en-US"/>
          </a:p>
        </p:txBody>
      </p:sp>
      <p:sp>
        <p:nvSpPr>
          <p:cNvPr id="16428" name="Line 44"/>
          <p:cNvSpPr>
            <a:spLocks noChangeShapeType="1"/>
          </p:cNvSpPr>
          <p:nvPr/>
        </p:nvSpPr>
        <p:spPr bwMode="auto">
          <a:xfrm flipV="1">
            <a:off x="2998788" y="1457325"/>
            <a:ext cx="0" cy="1343025"/>
          </a:xfrm>
          <a:prstGeom prst="line">
            <a:avLst/>
          </a:prstGeom>
          <a:noFill/>
          <a:ln w="9525">
            <a:solidFill>
              <a:schemeClr val="tx1"/>
            </a:solidFill>
            <a:prstDash val="sysDot"/>
            <a:round/>
            <a:headEnd/>
            <a:tailEnd/>
          </a:ln>
          <a:effectLst/>
        </p:spPr>
        <p:txBody>
          <a:bodyPr/>
          <a:lstStyle/>
          <a:p>
            <a:endParaRPr lang="en-US"/>
          </a:p>
        </p:txBody>
      </p:sp>
      <p:sp>
        <p:nvSpPr>
          <p:cNvPr id="16429" name="Line 45"/>
          <p:cNvSpPr>
            <a:spLocks noChangeShapeType="1"/>
          </p:cNvSpPr>
          <p:nvPr/>
        </p:nvSpPr>
        <p:spPr bwMode="auto">
          <a:xfrm flipV="1">
            <a:off x="4551363" y="1590675"/>
            <a:ext cx="0" cy="1438275"/>
          </a:xfrm>
          <a:prstGeom prst="line">
            <a:avLst/>
          </a:prstGeom>
          <a:noFill/>
          <a:ln w="9525">
            <a:solidFill>
              <a:schemeClr val="tx1"/>
            </a:solidFill>
            <a:prstDash val="sysDot"/>
            <a:round/>
            <a:headEnd/>
            <a:tailEnd/>
          </a:ln>
          <a:effectLst/>
        </p:spPr>
        <p:txBody>
          <a:bodyPr/>
          <a:lstStyle/>
          <a:p>
            <a:endParaRPr lang="en-US"/>
          </a:p>
        </p:txBody>
      </p:sp>
      <p:sp>
        <p:nvSpPr>
          <p:cNvPr id="16430" name="Line 46"/>
          <p:cNvSpPr>
            <a:spLocks noChangeShapeType="1"/>
          </p:cNvSpPr>
          <p:nvPr/>
        </p:nvSpPr>
        <p:spPr bwMode="auto">
          <a:xfrm flipV="1">
            <a:off x="2798763" y="1457325"/>
            <a:ext cx="0" cy="285750"/>
          </a:xfrm>
          <a:prstGeom prst="line">
            <a:avLst/>
          </a:prstGeom>
          <a:noFill/>
          <a:ln w="9525">
            <a:solidFill>
              <a:schemeClr val="tx1"/>
            </a:solidFill>
            <a:prstDash val="sysDot"/>
            <a:round/>
            <a:headEnd/>
            <a:tailEnd/>
          </a:ln>
          <a:effectLst/>
        </p:spPr>
        <p:txBody>
          <a:bodyPr/>
          <a:lstStyle/>
          <a:p>
            <a:endParaRPr lang="en-US"/>
          </a:p>
        </p:txBody>
      </p:sp>
      <p:sp>
        <p:nvSpPr>
          <p:cNvPr id="16431" name="Line 47"/>
          <p:cNvSpPr>
            <a:spLocks noChangeShapeType="1"/>
          </p:cNvSpPr>
          <p:nvPr/>
        </p:nvSpPr>
        <p:spPr bwMode="auto">
          <a:xfrm flipV="1">
            <a:off x="684213" y="1457325"/>
            <a:ext cx="0" cy="1190625"/>
          </a:xfrm>
          <a:prstGeom prst="line">
            <a:avLst/>
          </a:prstGeom>
          <a:noFill/>
          <a:ln w="9525">
            <a:solidFill>
              <a:schemeClr val="tx1"/>
            </a:solidFill>
            <a:prstDash val="sysDot"/>
            <a:round/>
            <a:headEnd/>
            <a:tailEnd/>
          </a:ln>
          <a:effectLst/>
        </p:spPr>
        <p:txBody>
          <a:bodyPr/>
          <a:lstStyle/>
          <a:p>
            <a:endParaRPr lang="en-US"/>
          </a:p>
        </p:txBody>
      </p:sp>
      <p:sp>
        <p:nvSpPr>
          <p:cNvPr id="16432" name="Line 48"/>
          <p:cNvSpPr>
            <a:spLocks noChangeShapeType="1"/>
          </p:cNvSpPr>
          <p:nvPr/>
        </p:nvSpPr>
        <p:spPr bwMode="auto">
          <a:xfrm flipV="1">
            <a:off x="6702425" y="1457325"/>
            <a:ext cx="0" cy="1528763"/>
          </a:xfrm>
          <a:prstGeom prst="line">
            <a:avLst/>
          </a:prstGeom>
          <a:noFill/>
          <a:ln w="9525">
            <a:solidFill>
              <a:schemeClr val="tx1"/>
            </a:solidFill>
            <a:prstDash val="sysDot"/>
            <a:round/>
            <a:headEnd/>
            <a:tailEnd/>
          </a:ln>
          <a:effectLst/>
        </p:spPr>
        <p:txBody>
          <a:bodyPr/>
          <a:lstStyle/>
          <a:p>
            <a:endParaRPr lang="en-US"/>
          </a:p>
        </p:txBody>
      </p:sp>
      <p:sp>
        <p:nvSpPr>
          <p:cNvPr id="16433" name="Text Box 49"/>
          <p:cNvSpPr txBox="1">
            <a:spLocks noChangeArrowheads="1"/>
          </p:cNvSpPr>
          <p:nvPr/>
        </p:nvSpPr>
        <p:spPr bwMode="auto">
          <a:xfrm>
            <a:off x="6959600" y="1300163"/>
            <a:ext cx="446088" cy="274637"/>
          </a:xfrm>
          <a:prstGeom prst="rect">
            <a:avLst/>
          </a:prstGeom>
          <a:noFill/>
          <a:ln w="9525">
            <a:noFill/>
            <a:miter lim="800000"/>
            <a:headEnd/>
            <a:tailEnd/>
          </a:ln>
          <a:effectLst/>
        </p:spPr>
        <p:txBody>
          <a:bodyPr wrap="none">
            <a:spAutoFit/>
          </a:bodyPr>
          <a:lstStyle/>
          <a:p>
            <a:r>
              <a:rPr lang="en-US" sz="1200" b="1"/>
              <a:t>- 88</a:t>
            </a:r>
          </a:p>
        </p:txBody>
      </p:sp>
      <p:sp>
        <p:nvSpPr>
          <p:cNvPr id="16434" name="Line 50"/>
          <p:cNvSpPr>
            <a:spLocks noChangeShapeType="1"/>
          </p:cNvSpPr>
          <p:nvPr/>
        </p:nvSpPr>
        <p:spPr bwMode="auto">
          <a:xfrm flipH="1">
            <a:off x="6689725" y="1527175"/>
            <a:ext cx="1000125" cy="1588"/>
          </a:xfrm>
          <a:prstGeom prst="line">
            <a:avLst/>
          </a:prstGeom>
          <a:noFill/>
          <a:ln w="28575">
            <a:solidFill>
              <a:schemeClr val="tx1"/>
            </a:solidFill>
            <a:round/>
            <a:headEnd/>
            <a:tailEnd type="triangle" w="sm" len="sm"/>
          </a:ln>
          <a:effectLst/>
        </p:spPr>
        <p:txBody>
          <a:bodyPr/>
          <a:lstStyle/>
          <a:p>
            <a:endParaRPr lang="en-US"/>
          </a:p>
        </p:txBody>
      </p:sp>
      <p:sp>
        <p:nvSpPr>
          <p:cNvPr id="16435" name="Line 51"/>
          <p:cNvSpPr>
            <a:spLocks noChangeShapeType="1"/>
          </p:cNvSpPr>
          <p:nvPr/>
        </p:nvSpPr>
        <p:spPr bwMode="auto">
          <a:xfrm flipH="1">
            <a:off x="4756150" y="1527175"/>
            <a:ext cx="1943100" cy="1588"/>
          </a:xfrm>
          <a:prstGeom prst="line">
            <a:avLst/>
          </a:prstGeom>
          <a:noFill/>
          <a:ln w="28575">
            <a:solidFill>
              <a:schemeClr val="tx1"/>
            </a:solidFill>
            <a:round/>
            <a:headEnd/>
            <a:tailEnd type="triangle" w="sm" len="sm"/>
          </a:ln>
          <a:effectLst/>
        </p:spPr>
        <p:txBody>
          <a:bodyPr/>
          <a:lstStyle/>
          <a:p>
            <a:endParaRPr lang="en-US"/>
          </a:p>
        </p:txBody>
      </p:sp>
      <p:sp>
        <p:nvSpPr>
          <p:cNvPr id="16436" name="Text Box 52"/>
          <p:cNvSpPr txBox="1">
            <a:spLocks noChangeArrowheads="1"/>
          </p:cNvSpPr>
          <p:nvPr/>
        </p:nvSpPr>
        <p:spPr bwMode="auto">
          <a:xfrm>
            <a:off x="5492750" y="1300163"/>
            <a:ext cx="530225" cy="274637"/>
          </a:xfrm>
          <a:prstGeom prst="rect">
            <a:avLst/>
          </a:prstGeom>
          <a:noFill/>
          <a:ln w="9525">
            <a:noFill/>
            <a:miter lim="800000"/>
            <a:headEnd/>
            <a:tailEnd/>
          </a:ln>
          <a:effectLst/>
        </p:spPr>
        <p:txBody>
          <a:bodyPr wrap="none">
            <a:spAutoFit/>
          </a:bodyPr>
          <a:lstStyle/>
          <a:p>
            <a:r>
              <a:rPr lang="en-US" sz="1200" b="1"/>
              <a:t>- 176</a:t>
            </a:r>
          </a:p>
        </p:txBody>
      </p:sp>
      <p:sp>
        <p:nvSpPr>
          <p:cNvPr id="16437" name="Line 53"/>
          <p:cNvSpPr>
            <a:spLocks noChangeShapeType="1"/>
          </p:cNvSpPr>
          <p:nvPr/>
        </p:nvSpPr>
        <p:spPr bwMode="auto">
          <a:xfrm flipH="1">
            <a:off x="3003550" y="1524000"/>
            <a:ext cx="428625" cy="3175"/>
          </a:xfrm>
          <a:prstGeom prst="line">
            <a:avLst/>
          </a:prstGeom>
          <a:noFill/>
          <a:ln w="28575">
            <a:solidFill>
              <a:schemeClr val="tx1"/>
            </a:solidFill>
            <a:round/>
            <a:headEnd/>
            <a:tailEnd type="triangle" w="sm" len="sm"/>
          </a:ln>
          <a:effectLst/>
        </p:spPr>
        <p:txBody>
          <a:bodyPr/>
          <a:lstStyle/>
          <a:p>
            <a:endParaRPr lang="en-US"/>
          </a:p>
        </p:txBody>
      </p:sp>
      <p:sp>
        <p:nvSpPr>
          <p:cNvPr id="16438" name="Line 54"/>
          <p:cNvSpPr>
            <a:spLocks noChangeShapeType="1"/>
          </p:cNvSpPr>
          <p:nvPr/>
        </p:nvSpPr>
        <p:spPr bwMode="auto">
          <a:xfrm flipH="1">
            <a:off x="3422650" y="1524000"/>
            <a:ext cx="342900" cy="3175"/>
          </a:xfrm>
          <a:prstGeom prst="line">
            <a:avLst/>
          </a:prstGeom>
          <a:noFill/>
          <a:ln w="28575">
            <a:solidFill>
              <a:schemeClr val="tx1"/>
            </a:solidFill>
            <a:round/>
            <a:headEnd/>
            <a:tailEnd type="triangle" w="sm" len="sm"/>
          </a:ln>
          <a:effectLst/>
        </p:spPr>
        <p:txBody>
          <a:bodyPr/>
          <a:lstStyle/>
          <a:p>
            <a:endParaRPr lang="en-US"/>
          </a:p>
        </p:txBody>
      </p:sp>
      <p:sp>
        <p:nvSpPr>
          <p:cNvPr id="16439" name="Line 55"/>
          <p:cNvSpPr>
            <a:spLocks noChangeShapeType="1"/>
          </p:cNvSpPr>
          <p:nvPr/>
        </p:nvSpPr>
        <p:spPr bwMode="auto">
          <a:xfrm flipH="1">
            <a:off x="2803525" y="1628775"/>
            <a:ext cx="200025" cy="0"/>
          </a:xfrm>
          <a:prstGeom prst="line">
            <a:avLst/>
          </a:prstGeom>
          <a:noFill/>
          <a:ln w="28575">
            <a:solidFill>
              <a:schemeClr val="tx1"/>
            </a:solidFill>
            <a:round/>
            <a:headEnd/>
            <a:tailEnd type="triangle" w="sm" len="sm"/>
          </a:ln>
          <a:effectLst/>
        </p:spPr>
        <p:txBody>
          <a:bodyPr/>
          <a:lstStyle/>
          <a:p>
            <a:endParaRPr lang="en-US"/>
          </a:p>
        </p:txBody>
      </p:sp>
      <p:sp>
        <p:nvSpPr>
          <p:cNvPr id="16440" name="Line 56"/>
          <p:cNvSpPr>
            <a:spLocks noChangeShapeType="1"/>
          </p:cNvSpPr>
          <p:nvPr/>
        </p:nvSpPr>
        <p:spPr bwMode="auto">
          <a:xfrm flipH="1">
            <a:off x="698500" y="1524000"/>
            <a:ext cx="2114550" cy="0"/>
          </a:xfrm>
          <a:prstGeom prst="line">
            <a:avLst/>
          </a:prstGeom>
          <a:noFill/>
          <a:ln w="28575">
            <a:solidFill>
              <a:schemeClr val="tx1"/>
            </a:solidFill>
            <a:round/>
            <a:headEnd/>
            <a:tailEnd type="triangle" w="sm" len="sm"/>
          </a:ln>
          <a:effectLst/>
        </p:spPr>
        <p:txBody>
          <a:bodyPr/>
          <a:lstStyle/>
          <a:p>
            <a:endParaRPr lang="en-US"/>
          </a:p>
        </p:txBody>
      </p:sp>
      <p:sp>
        <p:nvSpPr>
          <p:cNvPr id="16441" name="Text Box 57"/>
          <p:cNvSpPr txBox="1">
            <a:spLocks noChangeArrowheads="1"/>
          </p:cNvSpPr>
          <p:nvPr/>
        </p:nvSpPr>
        <p:spPr bwMode="auto">
          <a:xfrm>
            <a:off x="1635125" y="1300163"/>
            <a:ext cx="530225" cy="274637"/>
          </a:xfrm>
          <a:prstGeom prst="rect">
            <a:avLst/>
          </a:prstGeom>
          <a:noFill/>
          <a:ln w="9525">
            <a:noFill/>
            <a:miter lim="800000"/>
            <a:headEnd/>
            <a:tailEnd/>
          </a:ln>
          <a:effectLst/>
        </p:spPr>
        <p:txBody>
          <a:bodyPr wrap="none">
            <a:spAutoFit/>
          </a:bodyPr>
          <a:lstStyle/>
          <a:p>
            <a:r>
              <a:rPr lang="en-US" sz="1200" b="1"/>
              <a:t>- 191</a:t>
            </a:r>
          </a:p>
        </p:txBody>
      </p:sp>
      <p:sp>
        <p:nvSpPr>
          <p:cNvPr id="16442" name="Text Box 58"/>
          <p:cNvSpPr txBox="1">
            <a:spLocks noChangeArrowheads="1"/>
          </p:cNvSpPr>
          <p:nvPr/>
        </p:nvSpPr>
        <p:spPr bwMode="auto">
          <a:xfrm>
            <a:off x="2997200" y="1300163"/>
            <a:ext cx="446088" cy="274637"/>
          </a:xfrm>
          <a:prstGeom prst="rect">
            <a:avLst/>
          </a:prstGeom>
          <a:noFill/>
          <a:ln w="9525">
            <a:noFill/>
            <a:miter lim="800000"/>
            <a:headEnd/>
            <a:tailEnd/>
          </a:ln>
          <a:effectLst/>
        </p:spPr>
        <p:txBody>
          <a:bodyPr wrap="none">
            <a:spAutoFit/>
          </a:bodyPr>
          <a:lstStyle/>
          <a:p>
            <a:r>
              <a:rPr lang="en-US" sz="1200" b="1"/>
              <a:t>- 38</a:t>
            </a:r>
          </a:p>
        </p:txBody>
      </p:sp>
      <p:sp>
        <p:nvSpPr>
          <p:cNvPr id="16443" name="Text Box 59"/>
          <p:cNvSpPr txBox="1">
            <a:spLocks noChangeArrowheads="1"/>
          </p:cNvSpPr>
          <p:nvPr/>
        </p:nvSpPr>
        <p:spPr bwMode="auto">
          <a:xfrm>
            <a:off x="3378200" y="1300163"/>
            <a:ext cx="446088" cy="274637"/>
          </a:xfrm>
          <a:prstGeom prst="rect">
            <a:avLst/>
          </a:prstGeom>
          <a:noFill/>
          <a:ln w="9525">
            <a:noFill/>
            <a:miter lim="800000"/>
            <a:headEnd/>
            <a:tailEnd/>
          </a:ln>
          <a:effectLst/>
        </p:spPr>
        <p:txBody>
          <a:bodyPr wrap="none">
            <a:spAutoFit/>
          </a:bodyPr>
          <a:lstStyle/>
          <a:p>
            <a:r>
              <a:rPr lang="en-US" sz="1200" b="1"/>
              <a:t>- 32</a:t>
            </a:r>
          </a:p>
        </p:txBody>
      </p:sp>
      <p:sp>
        <p:nvSpPr>
          <p:cNvPr id="16444" name="Text Box 60"/>
          <p:cNvSpPr txBox="1">
            <a:spLocks noChangeArrowheads="1"/>
          </p:cNvSpPr>
          <p:nvPr/>
        </p:nvSpPr>
        <p:spPr bwMode="auto">
          <a:xfrm>
            <a:off x="3759200" y="2544763"/>
            <a:ext cx="446088" cy="274637"/>
          </a:xfrm>
          <a:prstGeom prst="rect">
            <a:avLst/>
          </a:prstGeom>
          <a:noFill/>
          <a:ln w="9525">
            <a:noFill/>
            <a:miter lim="800000"/>
            <a:headEnd/>
            <a:tailEnd/>
          </a:ln>
          <a:effectLst/>
        </p:spPr>
        <p:txBody>
          <a:bodyPr wrap="none">
            <a:spAutoFit/>
          </a:bodyPr>
          <a:lstStyle/>
          <a:p>
            <a:r>
              <a:rPr lang="en-US" sz="1200" b="1"/>
              <a:t>- 18</a:t>
            </a:r>
          </a:p>
        </p:txBody>
      </p:sp>
      <p:sp>
        <p:nvSpPr>
          <p:cNvPr id="16445" name="Line 61"/>
          <p:cNvSpPr>
            <a:spLocks noChangeShapeType="1"/>
          </p:cNvSpPr>
          <p:nvPr/>
        </p:nvSpPr>
        <p:spPr bwMode="auto">
          <a:xfrm flipH="1">
            <a:off x="4546600" y="1657350"/>
            <a:ext cx="200025" cy="0"/>
          </a:xfrm>
          <a:prstGeom prst="line">
            <a:avLst/>
          </a:prstGeom>
          <a:noFill/>
          <a:ln w="28575">
            <a:solidFill>
              <a:schemeClr val="tx1"/>
            </a:solidFill>
            <a:round/>
            <a:headEnd/>
            <a:tailEnd type="triangle" w="sm" len="sm"/>
          </a:ln>
          <a:effectLst/>
        </p:spPr>
        <p:txBody>
          <a:bodyPr/>
          <a:lstStyle/>
          <a:p>
            <a:endParaRPr lang="en-US"/>
          </a:p>
        </p:txBody>
      </p:sp>
      <p:sp>
        <p:nvSpPr>
          <p:cNvPr id="16446" name="Line 62"/>
          <p:cNvSpPr>
            <a:spLocks noChangeShapeType="1"/>
          </p:cNvSpPr>
          <p:nvPr/>
        </p:nvSpPr>
        <p:spPr bwMode="auto">
          <a:xfrm flipV="1">
            <a:off x="4105275" y="1743075"/>
            <a:ext cx="561975" cy="838200"/>
          </a:xfrm>
          <a:prstGeom prst="line">
            <a:avLst/>
          </a:prstGeom>
          <a:noFill/>
          <a:ln w="28575">
            <a:solidFill>
              <a:schemeClr val="tx1"/>
            </a:solidFill>
            <a:round/>
            <a:headEnd/>
            <a:tailEnd type="triangle" w="sm" len="sm"/>
          </a:ln>
          <a:effectLst/>
        </p:spPr>
        <p:txBody>
          <a:bodyPr/>
          <a:lstStyle/>
          <a:p>
            <a:endParaRPr lang="en-US"/>
          </a:p>
        </p:txBody>
      </p:sp>
      <p:sp>
        <p:nvSpPr>
          <p:cNvPr id="16447" name="Line 63"/>
          <p:cNvSpPr>
            <a:spLocks noChangeShapeType="1"/>
          </p:cNvSpPr>
          <p:nvPr/>
        </p:nvSpPr>
        <p:spPr bwMode="auto">
          <a:xfrm flipH="1" flipV="1">
            <a:off x="2962275" y="1676400"/>
            <a:ext cx="923925" cy="933450"/>
          </a:xfrm>
          <a:prstGeom prst="line">
            <a:avLst/>
          </a:prstGeom>
          <a:noFill/>
          <a:ln w="28575">
            <a:solidFill>
              <a:schemeClr val="tx1"/>
            </a:solidFill>
            <a:round/>
            <a:headEnd/>
            <a:tailEnd type="triangle" w="sm" len="sm"/>
          </a:ln>
          <a:effectLst/>
        </p:spPr>
        <p:txBody>
          <a:bodyPr/>
          <a:lstStyle/>
          <a:p>
            <a:endParaRPr lang="en-US"/>
          </a:p>
        </p:txBody>
      </p:sp>
      <p:grpSp>
        <p:nvGrpSpPr>
          <p:cNvPr id="2" name="Group 64"/>
          <p:cNvGrpSpPr>
            <a:grpSpLocks/>
          </p:cNvGrpSpPr>
          <p:nvPr/>
        </p:nvGrpSpPr>
        <p:grpSpPr bwMode="auto">
          <a:xfrm>
            <a:off x="249238" y="3968750"/>
            <a:ext cx="6018212" cy="2736850"/>
            <a:chOff x="157" y="2500"/>
            <a:chExt cx="3201" cy="1198"/>
          </a:xfrm>
        </p:grpSpPr>
        <p:sp>
          <p:nvSpPr>
            <p:cNvPr id="16449" name="Rectangle 65"/>
            <p:cNvSpPr>
              <a:spLocks noChangeAspect="1" noChangeArrowheads="1"/>
            </p:cNvSpPr>
            <p:nvPr/>
          </p:nvSpPr>
          <p:spPr bwMode="auto">
            <a:xfrm>
              <a:off x="1467" y="3224"/>
              <a:ext cx="86" cy="340"/>
            </a:xfrm>
            <a:prstGeom prst="rect">
              <a:avLst/>
            </a:prstGeom>
            <a:gradFill rotWithShape="0">
              <a:gsLst>
                <a:gs pos="0">
                  <a:schemeClr val="bg1"/>
                </a:gs>
                <a:gs pos="50000">
                  <a:srgbClr val="0066FF"/>
                </a:gs>
                <a:gs pos="100000">
                  <a:schemeClr val="bg1"/>
                </a:gs>
              </a:gsLst>
              <a:lin ang="0" scaled="1"/>
            </a:gradFill>
            <a:ln w="9525">
              <a:noFill/>
              <a:miter lim="800000"/>
              <a:headEnd/>
              <a:tailEnd/>
            </a:ln>
            <a:effectLst/>
          </p:spPr>
          <p:txBody>
            <a:bodyPr wrap="none" anchor="ctr"/>
            <a:lstStyle/>
            <a:p>
              <a:endParaRPr lang="en-US"/>
            </a:p>
          </p:txBody>
        </p:sp>
        <p:pic>
          <p:nvPicPr>
            <p:cNvPr id="16450" name="Picture 66"/>
            <p:cNvPicPr>
              <a:picLocks noChangeAspect="1" noChangeArrowheads="1"/>
            </p:cNvPicPr>
            <p:nvPr/>
          </p:nvPicPr>
          <p:blipFill>
            <a:blip r:embed="rId4" cstate="print"/>
            <a:srcRect/>
            <a:stretch>
              <a:fillRect/>
            </a:stretch>
          </p:blipFill>
          <p:spPr bwMode="auto">
            <a:xfrm>
              <a:off x="157" y="2972"/>
              <a:ext cx="2917" cy="726"/>
            </a:xfrm>
            <a:prstGeom prst="rect">
              <a:avLst/>
            </a:prstGeom>
            <a:noFill/>
            <a:ln w="9525">
              <a:miter lim="800000"/>
              <a:headEnd/>
              <a:tailEnd/>
            </a:ln>
            <a:effectLst/>
          </p:spPr>
        </p:pic>
        <p:pic>
          <p:nvPicPr>
            <p:cNvPr id="16451" name="Picture 67"/>
            <p:cNvPicPr>
              <a:picLocks noChangeAspect="1" noChangeArrowheads="1"/>
            </p:cNvPicPr>
            <p:nvPr/>
          </p:nvPicPr>
          <p:blipFill>
            <a:blip r:embed="rId5" cstate="print"/>
            <a:srcRect/>
            <a:stretch>
              <a:fillRect/>
            </a:stretch>
          </p:blipFill>
          <p:spPr bwMode="auto">
            <a:xfrm>
              <a:off x="231" y="2548"/>
              <a:ext cx="2845" cy="381"/>
            </a:xfrm>
            <a:prstGeom prst="rect">
              <a:avLst/>
            </a:prstGeom>
            <a:noFill/>
            <a:ln w="9525">
              <a:miter lim="800000"/>
              <a:headEnd/>
              <a:tailEnd/>
            </a:ln>
            <a:effectLst/>
          </p:spPr>
        </p:pic>
        <p:sp>
          <p:nvSpPr>
            <p:cNvPr id="16452" name="Text Box 68"/>
            <p:cNvSpPr txBox="1">
              <a:spLocks noChangeAspect="1" noChangeArrowheads="1"/>
            </p:cNvSpPr>
            <p:nvPr/>
          </p:nvSpPr>
          <p:spPr bwMode="auto">
            <a:xfrm>
              <a:off x="1883" y="3158"/>
              <a:ext cx="870" cy="133"/>
            </a:xfrm>
            <a:prstGeom prst="rect">
              <a:avLst/>
            </a:prstGeom>
            <a:noFill/>
            <a:ln w="9525">
              <a:noFill/>
              <a:miter lim="800000"/>
              <a:headEnd/>
              <a:tailEnd/>
            </a:ln>
            <a:effectLst/>
          </p:spPr>
          <p:txBody>
            <a:bodyPr wrap="none">
              <a:spAutoFit/>
            </a:bodyPr>
            <a:lstStyle/>
            <a:p>
              <a:r>
                <a:rPr lang="en-US" sz="1400" b="1"/>
                <a:t>*</a:t>
              </a:r>
              <a:r>
                <a:rPr lang="en-US" sz="1200" b="1"/>
                <a:t> Internal Calibrants</a:t>
              </a:r>
            </a:p>
          </p:txBody>
        </p:sp>
        <p:sp>
          <p:nvSpPr>
            <p:cNvPr id="16453" name="Text Box 69"/>
            <p:cNvSpPr txBox="1">
              <a:spLocks noChangeAspect="1" noChangeArrowheads="1"/>
            </p:cNvSpPr>
            <p:nvPr/>
          </p:nvSpPr>
          <p:spPr bwMode="auto">
            <a:xfrm>
              <a:off x="845" y="3207"/>
              <a:ext cx="161" cy="200"/>
            </a:xfrm>
            <a:prstGeom prst="rect">
              <a:avLst/>
            </a:prstGeom>
            <a:noFill/>
            <a:ln w="9525">
              <a:noFill/>
              <a:miter lim="800000"/>
              <a:headEnd/>
              <a:tailEnd/>
            </a:ln>
            <a:effectLst/>
          </p:spPr>
          <p:txBody>
            <a:bodyPr wrap="none">
              <a:spAutoFit/>
            </a:bodyPr>
            <a:lstStyle/>
            <a:p>
              <a:r>
                <a:rPr lang="en-US" sz="2400" b="1"/>
                <a:t>*</a:t>
              </a:r>
            </a:p>
          </p:txBody>
        </p:sp>
        <p:sp>
          <p:nvSpPr>
            <p:cNvPr id="16454" name="Text Box 70"/>
            <p:cNvSpPr txBox="1">
              <a:spLocks noChangeAspect="1" noChangeArrowheads="1"/>
            </p:cNvSpPr>
            <p:nvPr/>
          </p:nvSpPr>
          <p:spPr bwMode="auto">
            <a:xfrm>
              <a:off x="2801" y="3296"/>
              <a:ext cx="161" cy="200"/>
            </a:xfrm>
            <a:prstGeom prst="rect">
              <a:avLst/>
            </a:prstGeom>
            <a:noFill/>
            <a:ln w="9525">
              <a:noFill/>
              <a:miter lim="800000"/>
              <a:headEnd/>
              <a:tailEnd/>
            </a:ln>
            <a:effectLst/>
          </p:spPr>
          <p:txBody>
            <a:bodyPr wrap="none">
              <a:spAutoFit/>
            </a:bodyPr>
            <a:lstStyle/>
            <a:p>
              <a:r>
                <a:rPr lang="en-US" sz="2400" b="1"/>
                <a:t>*</a:t>
              </a:r>
            </a:p>
          </p:txBody>
        </p:sp>
        <p:sp>
          <p:nvSpPr>
            <p:cNvPr id="16455" name="Line 71"/>
            <p:cNvSpPr>
              <a:spLocks noChangeAspect="1" noChangeShapeType="1"/>
            </p:cNvSpPr>
            <p:nvPr/>
          </p:nvSpPr>
          <p:spPr bwMode="auto">
            <a:xfrm flipV="1">
              <a:off x="1513" y="2936"/>
              <a:ext cx="0" cy="270"/>
            </a:xfrm>
            <a:prstGeom prst="line">
              <a:avLst/>
            </a:prstGeom>
            <a:noFill/>
            <a:ln w="28575">
              <a:solidFill>
                <a:schemeClr val="tx1"/>
              </a:solidFill>
              <a:round/>
              <a:headEnd/>
              <a:tailEnd type="triangle" w="med" len="med"/>
            </a:ln>
            <a:effectLst/>
          </p:spPr>
          <p:txBody>
            <a:bodyPr/>
            <a:lstStyle/>
            <a:p>
              <a:endParaRPr lang="en-US"/>
            </a:p>
          </p:txBody>
        </p:sp>
        <p:sp>
          <p:nvSpPr>
            <p:cNvPr id="16456" name="Line 72"/>
            <p:cNvSpPr>
              <a:spLocks noChangeAspect="1" noChangeShapeType="1"/>
            </p:cNvSpPr>
            <p:nvPr/>
          </p:nvSpPr>
          <p:spPr bwMode="auto">
            <a:xfrm flipH="1">
              <a:off x="1523" y="2675"/>
              <a:ext cx="274" cy="0"/>
            </a:xfrm>
            <a:prstGeom prst="line">
              <a:avLst/>
            </a:prstGeom>
            <a:noFill/>
            <a:ln w="28575">
              <a:solidFill>
                <a:schemeClr val="tx1"/>
              </a:solidFill>
              <a:round/>
              <a:headEnd/>
              <a:tailEnd type="triangle" w="med" len="med"/>
            </a:ln>
            <a:effectLst/>
          </p:spPr>
          <p:txBody>
            <a:bodyPr/>
            <a:lstStyle/>
            <a:p>
              <a:endParaRPr lang="en-US"/>
            </a:p>
          </p:txBody>
        </p:sp>
        <p:sp>
          <p:nvSpPr>
            <p:cNvPr id="16457" name="Text Box 73"/>
            <p:cNvSpPr txBox="1">
              <a:spLocks noChangeAspect="1" noChangeArrowheads="1"/>
            </p:cNvSpPr>
            <p:nvPr/>
          </p:nvSpPr>
          <p:spPr bwMode="auto">
            <a:xfrm>
              <a:off x="1898" y="2500"/>
              <a:ext cx="1460" cy="200"/>
            </a:xfrm>
            <a:prstGeom prst="rect">
              <a:avLst/>
            </a:prstGeom>
            <a:noFill/>
            <a:ln w="9525">
              <a:noFill/>
              <a:miter lim="800000"/>
              <a:headEnd/>
              <a:tailEnd/>
            </a:ln>
            <a:effectLst/>
          </p:spPr>
          <p:txBody>
            <a:bodyPr wrap="none">
              <a:spAutoFit/>
            </a:bodyPr>
            <a:lstStyle/>
            <a:p>
              <a:r>
                <a:rPr lang="en-US" sz="1200" b="1"/>
                <a:t>[M+Na]+ = Exp.  885.4257 </a:t>
              </a:r>
              <a:r>
                <a:rPr lang="en-US" sz="1200" b="1">
                  <a:cs typeface="Arial" charset="0"/>
                </a:rPr>
                <a:t>± 0.9 ppm</a:t>
              </a:r>
              <a:endParaRPr lang="en-US" sz="1200" b="1"/>
            </a:p>
            <a:p>
              <a:r>
                <a:rPr lang="en-US" sz="1200" b="1"/>
                <a:t>                  Theo. 885.4249</a:t>
              </a:r>
            </a:p>
          </p:txBody>
        </p:sp>
        <p:sp>
          <p:nvSpPr>
            <p:cNvPr id="16458" name="Text Box 74"/>
            <p:cNvSpPr txBox="1">
              <a:spLocks noChangeAspect="1" noChangeArrowheads="1"/>
            </p:cNvSpPr>
            <p:nvPr/>
          </p:nvSpPr>
          <p:spPr bwMode="auto">
            <a:xfrm>
              <a:off x="168" y="3076"/>
              <a:ext cx="1015" cy="120"/>
            </a:xfrm>
            <a:prstGeom prst="rect">
              <a:avLst/>
            </a:prstGeom>
            <a:noFill/>
            <a:ln w="9525">
              <a:noFill/>
              <a:miter lim="800000"/>
              <a:headEnd/>
              <a:tailEnd/>
            </a:ln>
            <a:effectLst/>
          </p:spPr>
          <p:txBody>
            <a:bodyPr wrap="none">
              <a:spAutoFit/>
            </a:bodyPr>
            <a:lstStyle/>
            <a:p>
              <a:r>
                <a:rPr lang="en-US" sz="1200" b="1"/>
                <a:t>Broadband with int. cal.</a:t>
              </a:r>
            </a:p>
          </p:txBody>
        </p:sp>
        <p:sp>
          <p:nvSpPr>
            <p:cNvPr id="16459" name="Text Box 75"/>
            <p:cNvSpPr txBox="1">
              <a:spLocks noChangeAspect="1" noChangeArrowheads="1"/>
            </p:cNvSpPr>
            <p:nvPr/>
          </p:nvSpPr>
          <p:spPr bwMode="auto">
            <a:xfrm>
              <a:off x="164" y="2692"/>
              <a:ext cx="1099" cy="120"/>
            </a:xfrm>
            <a:prstGeom prst="rect">
              <a:avLst/>
            </a:prstGeom>
            <a:noFill/>
            <a:ln w="9525">
              <a:noFill/>
              <a:miter lim="800000"/>
              <a:headEnd/>
              <a:tailEnd/>
            </a:ln>
            <a:effectLst/>
          </p:spPr>
          <p:txBody>
            <a:bodyPr wrap="none">
              <a:spAutoFit/>
            </a:bodyPr>
            <a:lstStyle/>
            <a:p>
              <a:r>
                <a:rPr lang="en-US" sz="1200" b="1"/>
                <a:t>Quad Select 885 (+1) peak</a:t>
              </a:r>
            </a:p>
          </p:txBody>
        </p:sp>
        <p:sp>
          <p:nvSpPr>
            <p:cNvPr id="16460" name="Text Box 76"/>
            <p:cNvSpPr txBox="1">
              <a:spLocks noChangeAspect="1" noChangeArrowheads="1"/>
            </p:cNvSpPr>
            <p:nvPr/>
          </p:nvSpPr>
          <p:spPr bwMode="auto">
            <a:xfrm>
              <a:off x="1492" y="2836"/>
              <a:ext cx="165" cy="200"/>
            </a:xfrm>
            <a:prstGeom prst="rect">
              <a:avLst/>
            </a:prstGeom>
            <a:noFill/>
            <a:ln w="9525">
              <a:noFill/>
              <a:miter lim="800000"/>
              <a:headEnd/>
              <a:tailEnd/>
            </a:ln>
            <a:effectLst/>
          </p:spPr>
          <p:txBody>
            <a:bodyPr>
              <a:spAutoFit/>
            </a:bodyPr>
            <a:lstStyle/>
            <a:p>
              <a:r>
                <a:rPr lang="en-US" sz="2400" b="1"/>
                <a:t>*</a:t>
              </a:r>
            </a:p>
          </p:txBody>
        </p:sp>
      </p:grpSp>
      <p:sp>
        <p:nvSpPr>
          <p:cNvPr id="16461" name="Rectangle 77"/>
          <p:cNvSpPr>
            <a:spLocks noChangeArrowheads="1"/>
          </p:cNvSpPr>
          <p:nvPr/>
        </p:nvSpPr>
        <p:spPr bwMode="auto">
          <a:xfrm>
            <a:off x="250495" y="6597746"/>
            <a:ext cx="5615733" cy="276999"/>
          </a:xfrm>
          <a:prstGeom prst="rect">
            <a:avLst/>
          </a:prstGeom>
          <a:noFill/>
          <a:ln w="9525">
            <a:noFill/>
            <a:miter lim="800000"/>
            <a:headEnd/>
            <a:tailEnd/>
          </a:ln>
          <a:effectLst/>
        </p:spPr>
        <p:txBody>
          <a:bodyPr wrap="square">
            <a:spAutoFit/>
          </a:bodyPr>
          <a:lstStyle/>
          <a:p>
            <a:r>
              <a:rPr lang="en-US" sz="1200" dirty="0"/>
              <a:t>Manning, Thomas, … Lam, TuKiet, et al., </a:t>
            </a:r>
            <a:r>
              <a:rPr lang="en-US" sz="1200" i="1" dirty="0"/>
              <a:t>Natural Product Research</a:t>
            </a:r>
            <a:r>
              <a:rPr lang="en-US" sz="1200" dirty="0"/>
              <a:t>, </a:t>
            </a:r>
            <a:r>
              <a:rPr lang="en-US" sz="1200" b="1" dirty="0"/>
              <a:t>19</a:t>
            </a:r>
            <a:r>
              <a:rPr lang="en-US" sz="1200" dirty="0"/>
              <a:t>, 467, (2005).</a:t>
            </a:r>
          </a:p>
        </p:txBody>
      </p:sp>
      <p:pic>
        <p:nvPicPr>
          <p:cNvPr id="10242" name="Picture 2"/>
          <p:cNvPicPr>
            <a:picLocks noChangeAspect="1" noChangeArrowheads="1"/>
          </p:cNvPicPr>
          <p:nvPr/>
        </p:nvPicPr>
        <p:blipFill>
          <a:blip r:embed="rId6" cstate="print"/>
          <a:srcRect/>
          <a:stretch>
            <a:fillRect/>
          </a:stretch>
        </p:blipFill>
        <p:spPr bwMode="auto">
          <a:xfrm>
            <a:off x="5458956" y="4296731"/>
            <a:ext cx="3685044" cy="256126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35038" y="1047750"/>
            <a:ext cx="7219950" cy="5224463"/>
            <a:chOff x="253" y="660"/>
            <a:chExt cx="4548" cy="3291"/>
          </a:xfrm>
        </p:grpSpPr>
        <p:sp>
          <p:nvSpPr>
            <p:cNvPr id="3078" name="Rectangle 3"/>
            <p:cNvSpPr>
              <a:spLocks noChangeArrowheads="1"/>
            </p:cNvSpPr>
            <p:nvPr/>
          </p:nvSpPr>
          <p:spPr bwMode="auto">
            <a:xfrm>
              <a:off x="597" y="1271"/>
              <a:ext cx="402" cy="192"/>
            </a:xfrm>
            <a:prstGeom prst="rect">
              <a:avLst/>
            </a:prstGeom>
            <a:solidFill>
              <a:srgbClr val="FF9900"/>
            </a:solidFill>
            <a:ln w="9525">
              <a:noFill/>
              <a:miter lim="800000"/>
              <a:headEnd/>
              <a:tailEnd/>
            </a:ln>
          </p:spPr>
          <p:txBody>
            <a:bodyPr wrap="none" anchor="ctr"/>
            <a:lstStyle/>
            <a:p>
              <a:endParaRPr lang="en-US"/>
            </a:p>
          </p:txBody>
        </p:sp>
        <p:graphicFrame>
          <p:nvGraphicFramePr>
            <p:cNvPr id="3074" name="Object 4"/>
            <p:cNvGraphicFramePr>
              <a:graphicFrameLocks noChangeAspect="1"/>
            </p:cNvGraphicFramePr>
            <p:nvPr/>
          </p:nvGraphicFramePr>
          <p:xfrm>
            <a:off x="253" y="660"/>
            <a:ext cx="4548" cy="3291"/>
          </p:xfrm>
          <a:graphic>
            <a:graphicData uri="http://schemas.openxmlformats.org/presentationml/2006/ole">
              <p:oleObj spid="_x0000_s8194" name="Chart" r:id="rId3" imgW="6477000" imgH="4686300" progId="Excel.Chart.8">
                <p:embed/>
              </p:oleObj>
            </a:graphicData>
          </a:graphic>
        </p:graphicFrame>
      </p:grpSp>
      <p:sp>
        <p:nvSpPr>
          <p:cNvPr id="3076" name="Rectangle 5"/>
          <p:cNvSpPr>
            <a:spLocks noGrp="1" noChangeArrowheads="1"/>
          </p:cNvSpPr>
          <p:nvPr>
            <p:ph type="title"/>
          </p:nvPr>
        </p:nvSpPr>
        <p:spPr/>
        <p:txBody>
          <a:bodyPr/>
          <a:lstStyle/>
          <a:p>
            <a:r>
              <a:rPr lang="en-GB" smtClean="0"/>
              <a:t>Dynamic Range in a Single Spectrum </a:t>
            </a:r>
            <a:br>
              <a:rPr lang="en-GB" smtClean="0"/>
            </a:br>
            <a:r>
              <a:rPr lang="en-GB" smtClean="0"/>
              <a:t>(0.75 sec Acquisition)</a:t>
            </a:r>
            <a:endParaRPr lang="en-US" smtClean="0"/>
          </a:p>
        </p:txBody>
      </p:sp>
      <p:sp>
        <p:nvSpPr>
          <p:cNvPr id="3077" name="Text Box 6"/>
          <p:cNvSpPr txBox="1">
            <a:spLocks noChangeArrowheads="1"/>
          </p:cNvSpPr>
          <p:nvPr/>
        </p:nvSpPr>
        <p:spPr bwMode="auto">
          <a:xfrm>
            <a:off x="6802438" y="5402263"/>
            <a:ext cx="184150" cy="457200"/>
          </a:xfrm>
          <a:prstGeom prst="rect">
            <a:avLst/>
          </a:prstGeom>
          <a:noFill/>
          <a:ln w="9525">
            <a:noFill/>
            <a:miter lim="800000"/>
            <a:headEnd/>
            <a:tailEnd/>
          </a:ln>
        </p:spPr>
        <p:txBody>
          <a:bodyPr wrap="none">
            <a:spAutoFit/>
          </a:bodyPr>
          <a:lstStyle/>
          <a:p>
            <a:endParaRPr lang="en-US" sz="2400" b="0">
              <a:latin typeface="Times"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541406" y="360953"/>
            <a:ext cx="8145378" cy="5474368"/>
            <a:chOff x="890334" y="312825"/>
            <a:chExt cx="8145378" cy="5474368"/>
          </a:xfrm>
        </p:grpSpPr>
        <p:grpSp>
          <p:nvGrpSpPr>
            <p:cNvPr id="3" name="Group 26"/>
            <p:cNvGrpSpPr/>
            <p:nvPr/>
          </p:nvGrpSpPr>
          <p:grpSpPr>
            <a:xfrm>
              <a:off x="890334" y="312825"/>
              <a:ext cx="8145378" cy="5474368"/>
              <a:chOff x="2134774" y="1162264"/>
              <a:chExt cx="5729117" cy="3325515"/>
            </a:xfrm>
          </p:grpSpPr>
          <p:pic>
            <p:nvPicPr>
              <p:cNvPr id="1026" name="Picture 2"/>
              <p:cNvPicPr>
                <a:picLocks noChangeAspect="1" noChangeArrowheads="1"/>
              </p:cNvPicPr>
              <p:nvPr/>
            </p:nvPicPr>
            <p:blipFill>
              <a:blip r:embed="rId2" cstate="print"/>
              <a:srcRect l="49624" t="33902" r="4569" b="8842"/>
              <a:stretch>
                <a:fillRect/>
              </a:stretch>
            </p:blipFill>
            <p:spPr bwMode="auto">
              <a:xfrm>
                <a:off x="2165684" y="1744579"/>
                <a:ext cx="3176336" cy="2743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587416" y="2283493"/>
                <a:ext cx="2276475" cy="1809750"/>
              </a:xfrm>
              <a:prstGeom prst="rect">
                <a:avLst/>
              </a:prstGeom>
              <a:noFill/>
              <a:ln w="9525">
                <a:noFill/>
                <a:miter lim="800000"/>
                <a:headEnd/>
                <a:tailEnd/>
              </a:ln>
            </p:spPr>
          </p:pic>
          <p:cxnSp>
            <p:nvCxnSpPr>
              <p:cNvPr id="7" name="Straight Connector 6"/>
              <p:cNvCxnSpPr/>
              <p:nvPr/>
            </p:nvCxnSpPr>
            <p:spPr>
              <a:xfrm rot="16200000" flipH="1">
                <a:off x="5233738" y="1913022"/>
                <a:ext cx="902369" cy="661733"/>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5281863" y="3597443"/>
                <a:ext cx="938463" cy="770021"/>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34774" y="1195515"/>
                <a:ext cx="820865" cy="392627"/>
              </a:xfrm>
              <a:prstGeom prst="rect">
                <a:avLst/>
              </a:prstGeom>
              <a:noFill/>
            </p:spPr>
            <p:txBody>
              <a:bodyPr wrap="square" rtlCol="0">
                <a:spAutoFit/>
              </a:bodyPr>
              <a:lstStyle/>
              <a:p>
                <a:r>
                  <a:rPr lang="en-US" dirty="0" smtClean="0"/>
                  <a:t>Orifice to FT-ICR MS</a:t>
                </a:r>
                <a:endParaRPr lang="en-US" dirty="0"/>
              </a:p>
            </p:txBody>
          </p:sp>
          <p:cxnSp>
            <p:nvCxnSpPr>
              <p:cNvPr id="17" name="Straight Arrow Connector 16"/>
              <p:cNvCxnSpPr>
                <a:stCxn id="15" idx="2"/>
              </p:cNvCxnSpPr>
              <p:nvPr/>
            </p:nvCxnSpPr>
            <p:spPr>
              <a:xfrm rot="16200000" flipH="1">
                <a:off x="2131118" y="2002230"/>
                <a:ext cx="1306313" cy="4781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92867" y="1162264"/>
                <a:ext cx="1001399" cy="392627"/>
              </a:xfrm>
              <a:prstGeom prst="rect">
                <a:avLst/>
              </a:prstGeom>
              <a:noFill/>
            </p:spPr>
            <p:txBody>
              <a:bodyPr wrap="square" rtlCol="0">
                <a:spAutoFit/>
              </a:bodyPr>
              <a:lstStyle/>
              <a:p>
                <a:r>
                  <a:rPr lang="en-US" dirty="0" smtClean="0"/>
                  <a:t>384-nozzle nanoESI chip</a:t>
                </a:r>
                <a:endParaRPr lang="en-US" dirty="0"/>
              </a:p>
            </p:txBody>
          </p:sp>
          <p:cxnSp>
            <p:nvCxnSpPr>
              <p:cNvPr id="24" name="Straight Arrow Connector 23"/>
              <p:cNvCxnSpPr>
                <a:stCxn id="23" idx="2"/>
              </p:cNvCxnSpPr>
              <p:nvPr/>
            </p:nvCxnSpPr>
            <p:spPr>
              <a:xfrm rot="5400000">
                <a:off x="3031970" y="1952461"/>
                <a:ext cx="1259168" cy="4640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6236365" y="1355561"/>
              <a:ext cx="2185740" cy="369332"/>
            </a:xfrm>
            <a:prstGeom prst="rect">
              <a:avLst/>
            </a:prstGeom>
            <a:noFill/>
          </p:spPr>
          <p:txBody>
            <a:bodyPr wrap="square" rtlCol="0">
              <a:spAutoFit/>
            </a:bodyPr>
            <a:lstStyle/>
            <a:p>
              <a:r>
                <a:rPr lang="en-US" dirty="0" err="1" smtClean="0"/>
                <a:t>TriVersa</a:t>
              </a:r>
              <a:r>
                <a:rPr lang="en-US" dirty="0" smtClean="0"/>
                <a:t> </a:t>
              </a:r>
              <a:r>
                <a:rPr lang="en-US" dirty="0" err="1" smtClean="0"/>
                <a:t>NanoMate</a:t>
              </a:r>
              <a:endParaRPr lang="en-US" dirty="0"/>
            </a:p>
          </p:txBody>
        </p:sp>
        <p:cxnSp>
          <p:nvCxnSpPr>
            <p:cNvPr id="33" name="Straight Arrow Connector 32"/>
            <p:cNvCxnSpPr/>
            <p:nvPr/>
          </p:nvCxnSpPr>
          <p:spPr>
            <a:xfrm rot="5400000">
              <a:off x="6442911" y="2195767"/>
              <a:ext cx="1058782" cy="1564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5964238" y="1028700"/>
            <a:ext cx="2935287" cy="1939925"/>
          </a:xfrm>
          <a:prstGeom prst="rect">
            <a:avLst/>
          </a:prstGeom>
          <a:noFill/>
          <a:ln w="9525">
            <a:noFill/>
            <a:miter lim="800000"/>
            <a:headEnd/>
            <a:tailEnd/>
          </a:ln>
        </p:spPr>
      </p:pic>
      <p:sp>
        <p:nvSpPr>
          <p:cNvPr id="40963" name="Rectangle 3"/>
          <p:cNvSpPr>
            <a:spLocks noGrp="1" noChangeArrowheads="1"/>
          </p:cNvSpPr>
          <p:nvPr>
            <p:ph type="title"/>
          </p:nvPr>
        </p:nvSpPr>
        <p:spPr>
          <a:xfrm>
            <a:off x="781050" y="0"/>
            <a:ext cx="8362950" cy="995363"/>
          </a:xfrm>
          <a:noFill/>
        </p:spPr>
        <p:txBody>
          <a:bodyPr lIns="91424" tIns="45713" rIns="91424" bIns="45713"/>
          <a:lstStyle/>
          <a:p>
            <a:r>
              <a:rPr lang="en-US" smtClean="0"/>
              <a:t>Parallel Detection in Orbitrap and Linear Ion Trap</a:t>
            </a:r>
          </a:p>
        </p:txBody>
      </p:sp>
      <p:sp>
        <p:nvSpPr>
          <p:cNvPr id="420868" name="Text Box 4"/>
          <p:cNvSpPr txBox="1">
            <a:spLocks noChangeArrowheads="1"/>
          </p:cNvSpPr>
          <p:nvPr/>
        </p:nvSpPr>
        <p:spPr bwMode="auto">
          <a:xfrm>
            <a:off x="6221413" y="5062538"/>
            <a:ext cx="2690812" cy="1165225"/>
          </a:xfrm>
          <a:prstGeom prst="rect">
            <a:avLst/>
          </a:prstGeom>
          <a:solidFill>
            <a:srgbClr val="D9E1EF"/>
          </a:solidFill>
          <a:ln w="9525">
            <a:solidFill>
              <a:schemeClr val="tx1"/>
            </a:solidFill>
            <a:miter lim="800000"/>
            <a:headEnd/>
            <a:tailEnd/>
          </a:ln>
        </p:spPr>
        <p:txBody>
          <a:bodyPr lIns="91435" tIns="45718" rIns="91435" bIns="45718">
            <a:spAutoFit/>
          </a:bodyPr>
          <a:lstStyle/>
          <a:p>
            <a:pPr>
              <a:buClr>
                <a:schemeClr val="folHlink"/>
              </a:buClr>
              <a:buFontTx/>
              <a:buChar char="•"/>
              <a:tabLst>
                <a:tab pos="122238" algn="l"/>
              </a:tabLst>
            </a:pPr>
            <a:r>
              <a:rPr lang="en-US">
                <a:latin typeface="Times" charset="0"/>
              </a:rPr>
              <a:t> Total cycle is </a:t>
            </a:r>
            <a:r>
              <a:rPr lang="en-US">
                <a:solidFill>
                  <a:schemeClr val="folHlink"/>
                </a:solidFill>
                <a:latin typeface="Times" charset="0"/>
              </a:rPr>
              <a:t>2.4 seconds</a:t>
            </a:r>
          </a:p>
          <a:p>
            <a:pPr>
              <a:buClr>
                <a:schemeClr val="folHlink"/>
              </a:buClr>
              <a:buFontTx/>
              <a:buChar char="•"/>
              <a:tabLst>
                <a:tab pos="122238" algn="l"/>
              </a:tabLst>
            </a:pPr>
            <a:r>
              <a:rPr lang="en-US">
                <a:latin typeface="Times" charset="0"/>
              </a:rPr>
              <a:t> 1 High resolution scan with      	accuracies &lt; 5 ppm</a:t>
            </a:r>
          </a:p>
          <a:p>
            <a:pPr>
              <a:buClr>
                <a:schemeClr val="folHlink"/>
              </a:buClr>
              <a:buFontTx/>
              <a:buChar char="•"/>
              <a:tabLst>
                <a:tab pos="122238" algn="l"/>
              </a:tabLst>
            </a:pPr>
            <a:r>
              <a:rPr lang="en-US">
                <a:latin typeface="Times" charset="0"/>
              </a:rPr>
              <a:t> External calibration </a:t>
            </a:r>
          </a:p>
          <a:p>
            <a:pPr>
              <a:buClr>
                <a:schemeClr val="folHlink"/>
              </a:buClr>
              <a:buFontTx/>
              <a:buChar char="•"/>
              <a:tabLst>
                <a:tab pos="122238" algn="l"/>
              </a:tabLst>
            </a:pPr>
            <a:r>
              <a:rPr lang="en-US">
                <a:latin typeface="Times" charset="0"/>
              </a:rPr>
              <a:t> 5 ion trap MS/MS in 	parallel</a:t>
            </a:r>
          </a:p>
        </p:txBody>
      </p:sp>
      <p:sp>
        <p:nvSpPr>
          <p:cNvPr id="40965" name="Text Box 5"/>
          <p:cNvSpPr txBox="1">
            <a:spLocks noChangeArrowheads="1"/>
          </p:cNvSpPr>
          <p:nvPr/>
        </p:nvSpPr>
        <p:spPr bwMode="auto">
          <a:xfrm>
            <a:off x="7397750" y="1268413"/>
            <a:ext cx="1160463" cy="558800"/>
          </a:xfrm>
          <a:prstGeom prst="rect">
            <a:avLst/>
          </a:prstGeom>
          <a:solidFill>
            <a:srgbClr val="D9EDEF"/>
          </a:solidFill>
          <a:ln w="9525">
            <a:solidFill>
              <a:schemeClr val="tx1"/>
            </a:solidFill>
            <a:miter lim="800000"/>
            <a:headEnd/>
            <a:tailEnd/>
          </a:ln>
        </p:spPr>
        <p:txBody>
          <a:bodyPr wrap="none" lIns="91435" tIns="45718" rIns="91435" bIns="45718">
            <a:spAutoFit/>
          </a:bodyPr>
          <a:lstStyle/>
          <a:p>
            <a:pPr defTabSz="1279525" eaLnBrk="1" hangingPunct="1"/>
            <a:r>
              <a:rPr lang="en-US" sz="1000"/>
              <a:t>RT: 41.56</a:t>
            </a:r>
          </a:p>
          <a:p>
            <a:pPr defTabSz="1279525" eaLnBrk="1" hangingPunct="1"/>
            <a:r>
              <a:rPr lang="en-US" sz="1000"/>
              <a:t>High resolution</a:t>
            </a:r>
          </a:p>
          <a:p>
            <a:pPr defTabSz="1279525" eaLnBrk="1" hangingPunct="1"/>
            <a:r>
              <a:rPr lang="en-GB" sz="1000"/>
              <a:t>Full scan # 4869</a:t>
            </a:r>
            <a:endParaRPr lang="en-US" sz="1000"/>
          </a:p>
        </p:txBody>
      </p:sp>
      <p:sp>
        <p:nvSpPr>
          <p:cNvPr id="420870" name="Text Box 6"/>
          <p:cNvSpPr txBox="1">
            <a:spLocks noChangeArrowheads="1"/>
          </p:cNvSpPr>
          <p:nvPr/>
        </p:nvSpPr>
        <p:spPr bwMode="auto">
          <a:xfrm rot="2049280">
            <a:off x="2943225" y="2674938"/>
            <a:ext cx="5948363" cy="304800"/>
          </a:xfrm>
          <a:prstGeom prst="rect">
            <a:avLst/>
          </a:prstGeom>
          <a:noFill/>
          <a:ln w="9525">
            <a:noFill/>
            <a:miter lim="800000"/>
            <a:headEnd/>
            <a:tailEnd/>
          </a:ln>
        </p:spPr>
        <p:txBody>
          <a:bodyPr lIns="91435" tIns="45718" rIns="91435" bIns="45718">
            <a:spAutoFit/>
          </a:bodyPr>
          <a:lstStyle/>
          <a:p>
            <a:pPr algn="ctr" defTabSz="1279525" eaLnBrk="1" hangingPunct="1"/>
            <a:r>
              <a:rPr lang="en-US">
                <a:solidFill>
                  <a:srgbClr val="FF0066"/>
                </a:solidFill>
              </a:rPr>
              <a:t>High resolution full scan in Orbitrap and 5 MS/MS in linear ion trap </a:t>
            </a:r>
          </a:p>
        </p:txBody>
      </p:sp>
      <p:grpSp>
        <p:nvGrpSpPr>
          <p:cNvPr id="2" name="Group 7"/>
          <p:cNvGrpSpPr>
            <a:grpSpLocks/>
          </p:cNvGrpSpPr>
          <p:nvPr/>
        </p:nvGrpSpPr>
        <p:grpSpPr bwMode="auto">
          <a:xfrm>
            <a:off x="279400" y="974725"/>
            <a:ext cx="6021388" cy="5492750"/>
            <a:chOff x="176" y="614"/>
            <a:chExt cx="3793" cy="3460"/>
          </a:xfrm>
        </p:grpSpPr>
        <p:pic>
          <p:nvPicPr>
            <p:cNvPr id="41098" name="Picture 8"/>
            <p:cNvPicPr>
              <a:picLocks noChangeAspect="1" noChangeArrowheads="1"/>
            </p:cNvPicPr>
            <p:nvPr/>
          </p:nvPicPr>
          <p:blipFill>
            <a:blip r:embed="rId3" cstate="print"/>
            <a:srcRect/>
            <a:stretch>
              <a:fillRect/>
            </a:stretch>
          </p:blipFill>
          <p:spPr bwMode="auto">
            <a:xfrm>
              <a:off x="176" y="614"/>
              <a:ext cx="1605" cy="1109"/>
            </a:xfrm>
            <a:prstGeom prst="rect">
              <a:avLst/>
            </a:prstGeom>
            <a:noFill/>
            <a:ln w="9525">
              <a:noFill/>
              <a:miter lim="800000"/>
              <a:headEnd/>
              <a:tailEnd/>
            </a:ln>
          </p:spPr>
        </p:pic>
        <p:sp>
          <p:nvSpPr>
            <p:cNvPr id="41099" name="Text Box 9"/>
            <p:cNvSpPr txBox="1">
              <a:spLocks noChangeArrowheads="1"/>
            </p:cNvSpPr>
            <p:nvPr/>
          </p:nvSpPr>
          <p:spPr bwMode="auto">
            <a:xfrm>
              <a:off x="846" y="707"/>
              <a:ext cx="857" cy="352"/>
            </a:xfrm>
            <a:prstGeom prst="rect">
              <a:avLst/>
            </a:prstGeom>
            <a:solidFill>
              <a:srgbClr val="D9EDEF"/>
            </a:solidFill>
            <a:ln w="9525">
              <a:solidFill>
                <a:schemeClr val="tx1"/>
              </a:solidFill>
              <a:miter lim="800000"/>
              <a:headEnd/>
              <a:tailEnd/>
            </a:ln>
          </p:spPr>
          <p:txBody>
            <a:bodyPr wrap="none" lIns="91435" tIns="45718" rIns="91435" bIns="45718">
              <a:spAutoFit/>
            </a:bodyPr>
            <a:lstStyle/>
            <a:p>
              <a:pPr defTabSz="1279525" eaLnBrk="1" hangingPunct="1"/>
              <a:r>
                <a:rPr lang="en-US" sz="1000"/>
                <a:t>RT: 41.57</a:t>
              </a:r>
            </a:p>
            <a:p>
              <a:pPr defTabSz="1279525" eaLnBrk="1" hangingPunct="1"/>
              <a:r>
                <a:rPr lang="en-US" sz="1000"/>
                <a:t>MS/MS of m/z 598.6</a:t>
              </a:r>
            </a:p>
            <a:p>
              <a:pPr defTabSz="1279525" eaLnBrk="1" hangingPunct="1"/>
              <a:r>
                <a:rPr lang="en-US" sz="1000"/>
                <a:t>Scan # 4870</a:t>
              </a:r>
            </a:p>
          </p:txBody>
        </p:sp>
        <p:grpSp>
          <p:nvGrpSpPr>
            <p:cNvPr id="3" name="Group 10"/>
            <p:cNvGrpSpPr>
              <a:grpSpLocks/>
            </p:cNvGrpSpPr>
            <p:nvPr/>
          </p:nvGrpSpPr>
          <p:grpSpPr bwMode="auto">
            <a:xfrm>
              <a:off x="322" y="1738"/>
              <a:ext cx="3647" cy="2336"/>
              <a:chOff x="322" y="1738"/>
              <a:chExt cx="3647" cy="2336"/>
            </a:xfrm>
          </p:grpSpPr>
          <p:pic>
            <p:nvPicPr>
              <p:cNvPr id="41101" name="Picture 11"/>
              <p:cNvPicPr>
                <a:picLocks noChangeAspect="1" noChangeArrowheads="1"/>
              </p:cNvPicPr>
              <p:nvPr/>
            </p:nvPicPr>
            <p:blipFill>
              <a:blip r:embed="rId4" cstate="print"/>
              <a:srcRect/>
              <a:stretch>
                <a:fillRect/>
              </a:stretch>
            </p:blipFill>
            <p:spPr bwMode="auto">
              <a:xfrm>
                <a:off x="2390" y="3062"/>
                <a:ext cx="1464" cy="1012"/>
              </a:xfrm>
              <a:prstGeom prst="rect">
                <a:avLst/>
              </a:prstGeom>
              <a:solidFill>
                <a:schemeClr val="tx2"/>
              </a:solidFill>
              <a:ln w="9525">
                <a:noFill/>
                <a:miter lim="800000"/>
                <a:headEnd/>
                <a:tailEnd/>
              </a:ln>
            </p:spPr>
          </p:pic>
          <p:pic>
            <p:nvPicPr>
              <p:cNvPr id="41102" name="Picture 12"/>
              <p:cNvPicPr>
                <a:picLocks noChangeAspect="1" noChangeArrowheads="1"/>
              </p:cNvPicPr>
              <p:nvPr/>
            </p:nvPicPr>
            <p:blipFill>
              <a:blip r:embed="rId5" cstate="print"/>
              <a:srcRect/>
              <a:stretch>
                <a:fillRect/>
              </a:stretch>
            </p:blipFill>
            <p:spPr bwMode="auto">
              <a:xfrm>
                <a:off x="2006" y="1961"/>
                <a:ext cx="1527" cy="1055"/>
              </a:xfrm>
              <a:prstGeom prst="rect">
                <a:avLst/>
              </a:prstGeom>
              <a:noFill/>
              <a:ln w="9525">
                <a:noFill/>
                <a:miter lim="800000"/>
                <a:headEnd/>
                <a:tailEnd/>
              </a:ln>
            </p:spPr>
          </p:pic>
          <p:pic>
            <p:nvPicPr>
              <p:cNvPr id="41103" name="Picture 13"/>
              <p:cNvPicPr>
                <a:picLocks noChangeAspect="1" noChangeArrowheads="1"/>
              </p:cNvPicPr>
              <p:nvPr/>
            </p:nvPicPr>
            <p:blipFill>
              <a:blip r:embed="rId6" cstate="print"/>
              <a:srcRect/>
              <a:stretch>
                <a:fillRect/>
              </a:stretch>
            </p:blipFill>
            <p:spPr bwMode="auto">
              <a:xfrm>
                <a:off x="322" y="1738"/>
                <a:ext cx="1557" cy="1076"/>
              </a:xfrm>
              <a:prstGeom prst="rect">
                <a:avLst/>
              </a:prstGeom>
              <a:noFill/>
              <a:ln w="9525">
                <a:noFill/>
                <a:miter lim="800000"/>
                <a:headEnd/>
                <a:tailEnd/>
              </a:ln>
            </p:spPr>
          </p:pic>
          <p:sp>
            <p:nvSpPr>
              <p:cNvPr id="41104" name="Text Box 14"/>
              <p:cNvSpPr txBox="1">
                <a:spLocks noChangeArrowheads="1"/>
              </p:cNvSpPr>
              <p:nvPr/>
            </p:nvSpPr>
            <p:spPr bwMode="auto">
              <a:xfrm>
                <a:off x="994" y="1919"/>
                <a:ext cx="857" cy="352"/>
              </a:xfrm>
              <a:prstGeom prst="rect">
                <a:avLst/>
              </a:prstGeom>
              <a:solidFill>
                <a:srgbClr val="D9EDEF"/>
              </a:solidFill>
              <a:ln w="9525">
                <a:solidFill>
                  <a:schemeClr val="tx1"/>
                </a:solidFill>
                <a:miter lim="800000"/>
                <a:headEnd/>
                <a:tailEnd/>
              </a:ln>
            </p:spPr>
            <p:txBody>
              <a:bodyPr wrap="none" lIns="91435" tIns="45718" rIns="91435" bIns="45718">
                <a:spAutoFit/>
              </a:bodyPr>
              <a:lstStyle/>
              <a:p>
                <a:pPr defTabSz="1279525" eaLnBrk="1" hangingPunct="1"/>
                <a:r>
                  <a:rPr lang="en-US" sz="1000"/>
                  <a:t>RT: 41.58</a:t>
                </a:r>
              </a:p>
              <a:p>
                <a:pPr defTabSz="1279525" eaLnBrk="1" hangingPunct="1"/>
                <a:r>
                  <a:rPr lang="en-US" sz="1000"/>
                  <a:t>MS/MS of m/z 547.3</a:t>
                </a:r>
              </a:p>
              <a:p>
                <a:pPr defTabSz="1279525" eaLnBrk="1" hangingPunct="1"/>
                <a:r>
                  <a:rPr lang="en-US" sz="1000"/>
                  <a:t>Scan # 4871</a:t>
                </a:r>
              </a:p>
            </p:txBody>
          </p:sp>
          <p:sp>
            <p:nvSpPr>
              <p:cNvPr id="41105" name="Text Box 15"/>
              <p:cNvSpPr txBox="1">
                <a:spLocks noChangeArrowheads="1"/>
              </p:cNvSpPr>
              <p:nvPr/>
            </p:nvSpPr>
            <p:spPr bwMode="auto">
              <a:xfrm>
                <a:off x="694" y="3016"/>
                <a:ext cx="857" cy="352"/>
              </a:xfrm>
              <a:prstGeom prst="rect">
                <a:avLst/>
              </a:prstGeom>
              <a:solidFill>
                <a:srgbClr val="D9EDEF"/>
              </a:solidFill>
              <a:ln w="9525">
                <a:solidFill>
                  <a:schemeClr val="tx1"/>
                </a:solidFill>
                <a:miter lim="800000"/>
                <a:headEnd/>
                <a:tailEnd/>
              </a:ln>
            </p:spPr>
            <p:txBody>
              <a:bodyPr wrap="none" lIns="91435" tIns="45718" rIns="91435" bIns="45718">
                <a:spAutoFit/>
              </a:bodyPr>
              <a:lstStyle/>
              <a:p>
                <a:pPr defTabSz="1279525" eaLnBrk="1" hangingPunct="1"/>
                <a:r>
                  <a:rPr lang="en-US" sz="1000"/>
                  <a:t>RT: 41.58</a:t>
                </a:r>
              </a:p>
              <a:p>
                <a:pPr defTabSz="1279525" eaLnBrk="1" hangingPunct="1"/>
                <a:r>
                  <a:rPr lang="en-US" sz="1000"/>
                  <a:t>MS/MS of m/z 777.4</a:t>
                </a:r>
              </a:p>
              <a:p>
                <a:pPr defTabSz="1279525" eaLnBrk="1" hangingPunct="1"/>
                <a:r>
                  <a:rPr lang="en-US" sz="1000"/>
                  <a:t>Scan # 4872</a:t>
                </a:r>
              </a:p>
            </p:txBody>
          </p:sp>
          <p:sp>
            <p:nvSpPr>
              <p:cNvPr id="41106" name="Text Box 16"/>
              <p:cNvSpPr txBox="1">
                <a:spLocks noChangeArrowheads="1"/>
              </p:cNvSpPr>
              <p:nvPr/>
            </p:nvSpPr>
            <p:spPr bwMode="auto">
              <a:xfrm>
                <a:off x="3112" y="2211"/>
                <a:ext cx="857" cy="352"/>
              </a:xfrm>
              <a:prstGeom prst="rect">
                <a:avLst/>
              </a:prstGeom>
              <a:solidFill>
                <a:srgbClr val="D9EDEF"/>
              </a:solidFill>
              <a:ln w="9525">
                <a:solidFill>
                  <a:schemeClr val="tx1"/>
                </a:solidFill>
                <a:miter lim="800000"/>
                <a:headEnd/>
                <a:tailEnd/>
              </a:ln>
            </p:spPr>
            <p:txBody>
              <a:bodyPr wrap="none" lIns="91435" tIns="45718" rIns="91435" bIns="45718">
                <a:spAutoFit/>
              </a:bodyPr>
              <a:lstStyle/>
              <a:p>
                <a:pPr defTabSz="1279525" eaLnBrk="1" hangingPunct="1"/>
                <a:r>
                  <a:rPr lang="en-US" sz="1000"/>
                  <a:t>RT: 41.59</a:t>
                </a:r>
              </a:p>
              <a:p>
                <a:pPr defTabSz="1279525" eaLnBrk="1" hangingPunct="1"/>
                <a:r>
                  <a:rPr lang="en-US" sz="1000"/>
                  <a:t>MS/MS of m/z 974.9</a:t>
                </a:r>
              </a:p>
              <a:p>
                <a:pPr defTabSz="1279525" eaLnBrk="1" hangingPunct="1"/>
                <a:r>
                  <a:rPr lang="en-US" sz="1000"/>
                  <a:t>Scan # 4873</a:t>
                </a:r>
              </a:p>
            </p:txBody>
          </p:sp>
          <p:sp>
            <p:nvSpPr>
              <p:cNvPr id="41107" name="Text Box 17"/>
              <p:cNvSpPr txBox="1">
                <a:spLocks noChangeArrowheads="1"/>
              </p:cNvSpPr>
              <p:nvPr/>
            </p:nvSpPr>
            <p:spPr bwMode="auto">
              <a:xfrm>
                <a:off x="2504" y="3014"/>
                <a:ext cx="901" cy="352"/>
              </a:xfrm>
              <a:prstGeom prst="rect">
                <a:avLst/>
              </a:prstGeom>
              <a:solidFill>
                <a:srgbClr val="D9EDEF"/>
              </a:solidFill>
              <a:ln w="9525">
                <a:solidFill>
                  <a:schemeClr val="tx1"/>
                </a:solidFill>
                <a:miter lim="800000"/>
                <a:headEnd/>
                <a:tailEnd/>
              </a:ln>
            </p:spPr>
            <p:txBody>
              <a:bodyPr wrap="none" lIns="91435" tIns="45718" rIns="91435" bIns="45718">
                <a:spAutoFit/>
              </a:bodyPr>
              <a:lstStyle/>
              <a:p>
                <a:pPr defTabSz="1279525" eaLnBrk="1" hangingPunct="1"/>
                <a:r>
                  <a:rPr lang="en-US" sz="1000"/>
                  <a:t>RT: 41.60</a:t>
                </a:r>
              </a:p>
              <a:p>
                <a:pPr defTabSz="1279525" eaLnBrk="1" hangingPunct="1"/>
                <a:r>
                  <a:rPr lang="en-US" sz="1000"/>
                  <a:t>MS/MS of m/z 1116.5</a:t>
                </a:r>
              </a:p>
              <a:p>
                <a:pPr defTabSz="1279525" eaLnBrk="1" hangingPunct="1"/>
                <a:r>
                  <a:rPr lang="en-US" sz="1000"/>
                  <a:t>Scan # 4874</a:t>
                </a:r>
              </a:p>
            </p:txBody>
          </p:sp>
          <p:pic>
            <p:nvPicPr>
              <p:cNvPr id="41108" name="Picture 18"/>
              <p:cNvPicPr>
                <a:picLocks noChangeAspect="1" noChangeArrowheads="1"/>
              </p:cNvPicPr>
              <p:nvPr/>
            </p:nvPicPr>
            <p:blipFill>
              <a:blip r:embed="rId7" cstate="print"/>
              <a:srcRect/>
              <a:stretch>
                <a:fillRect/>
              </a:stretch>
            </p:blipFill>
            <p:spPr bwMode="auto">
              <a:xfrm>
                <a:off x="539" y="2801"/>
                <a:ext cx="1634" cy="1129"/>
              </a:xfrm>
              <a:prstGeom prst="rect">
                <a:avLst/>
              </a:prstGeom>
              <a:noFill/>
              <a:ln w="9525">
                <a:noFill/>
                <a:miter lim="800000"/>
                <a:headEnd/>
                <a:tailEnd/>
              </a:ln>
            </p:spPr>
          </p:pic>
        </p:grpSp>
      </p:grpSp>
      <p:grpSp>
        <p:nvGrpSpPr>
          <p:cNvPr id="4" name="Group 19"/>
          <p:cNvGrpSpPr>
            <a:grpSpLocks/>
          </p:cNvGrpSpPr>
          <p:nvPr/>
        </p:nvGrpSpPr>
        <p:grpSpPr bwMode="auto">
          <a:xfrm>
            <a:off x="2306638" y="2759075"/>
            <a:ext cx="6691312" cy="2243138"/>
            <a:chOff x="1219" y="1531"/>
            <a:chExt cx="4215" cy="1413"/>
          </a:xfrm>
        </p:grpSpPr>
        <p:sp>
          <p:nvSpPr>
            <p:cNvPr id="40975" name="AutoShape 20"/>
            <p:cNvSpPr>
              <a:spLocks noChangeArrowheads="1"/>
            </p:cNvSpPr>
            <p:nvPr/>
          </p:nvSpPr>
          <p:spPr bwMode="auto">
            <a:xfrm rot="2049280">
              <a:off x="4638" y="2638"/>
              <a:ext cx="615" cy="263"/>
            </a:xfrm>
            <a:prstGeom prst="rightArrow">
              <a:avLst>
                <a:gd name="adj1" fmla="val 50000"/>
                <a:gd name="adj2" fmla="val 58460"/>
              </a:avLst>
            </a:prstGeom>
            <a:solidFill>
              <a:srgbClr val="FFCC66"/>
            </a:solidFill>
            <a:ln w="9525">
              <a:solidFill>
                <a:schemeClr val="tx1"/>
              </a:solidFill>
              <a:miter lim="800000"/>
              <a:headEnd/>
              <a:tailEnd/>
            </a:ln>
          </p:spPr>
          <p:txBody>
            <a:bodyPr wrap="none" anchor="ctr"/>
            <a:lstStyle/>
            <a:p>
              <a:endParaRPr lang="en-US"/>
            </a:p>
          </p:txBody>
        </p:sp>
        <p:sp>
          <p:nvSpPr>
            <p:cNvPr id="40976" name="Rectangle 21"/>
            <p:cNvSpPr>
              <a:spLocks noChangeArrowheads="1"/>
            </p:cNvSpPr>
            <p:nvPr/>
          </p:nvSpPr>
          <p:spPr bwMode="auto">
            <a:xfrm rot="-3350720">
              <a:off x="3236" y="-434"/>
              <a:ext cx="181" cy="4215"/>
            </a:xfrm>
            <a:prstGeom prst="rect">
              <a:avLst/>
            </a:prstGeom>
            <a:solidFill>
              <a:srgbClr val="FFCC66"/>
            </a:solidFill>
            <a:ln w="9525">
              <a:solidFill>
                <a:schemeClr val="tx1"/>
              </a:solidFill>
              <a:miter lim="800000"/>
              <a:headEnd/>
              <a:tailEnd/>
            </a:ln>
          </p:spPr>
          <p:txBody>
            <a:bodyPr vert="eaVert" wrap="none" lIns="91435" tIns="45718" rIns="91435" bIns="45718" anchor="ctr"/>
            <a:lstStyle/>
            <a:p>
              <a:pPr algn="ctr" defTabSz="1279525" eaLnBrk="1" hangingPunct="1"/>
              <a:endParaRPr lang="en-US" sz="800" b="0"/>
            </a:p>
          </p:txBody>
        </p:sp>
        <p:sp>
          <p:nvSpPr>
            <p:cNvPr id="40977" name="Text Box 22"/>
            <p:cNvSpPr txBox="1">
              <a:spLocks noChangeArrowheads="1"/>
            </p:cNvSpPr>
            <p:nvPr/>
          </p:nvSpPr>
          <p:spPr bwMode="auto">
            <a:xfrm rot="2049280">
              <a:off x="1418" y="1588"/>
              <a:ext cx="3834" cy="135"/>
            </a:xfrm>
            <a:prstGeom prst="rect">
              <a:avLst/>
            </a:prstGeom>
            <a:noFill/>
            <a:ln w="9525">
              <a:noFill/>
              <a:miter lim="800000"/>
              <a:headEnd/>
              <a:tailEnd/>
            </a:ln>
          </p:spPr>
          <p:txBody>
            <a:bodyPr lIns="91435" tIns="45718" rIns="91435" bIns="45718">
              <a:spAutoFit/>
            </a:bodyPr>
            <a:lstStyle/>
            <a:p>
              <a:pPr defTabSz="1279525" eaLnBrk="1" hangingPunct="1"/>
              <a:r>
                <a:rPr lang="en-US" sz="800" b="0"/>
                <a:t>0.0                              0.5                            1.0                              1.5                             2.0                             2..5</a:t>
              </a:r>
            </a:p>
          </p:txBody>
        </p:sp>
        <p:sp>
          <p:nvSpPr>
            <p:cNvPr id="40978" name="Rectangle 23"/>
            <p:cNvSpPr>
              <a:spLocks noChangeArrowheads="1"/>
            </p:cNvSpPr>
            <p:nvPr/>
          </p:nvSpPr>
          <p:spPr bwMode="auto">
            <a:xfrm rot="-3350720">
              <a:off x="4996" y="2841"/>
              <a:ext cx="169" cy="37"/>
            </a:xfrm>
            <a:prstGeom prst="rect">
              <a:avLst/>
            </a:prstGeom>
            <a:solidFill>
              <a:srgbClr val="FFCC66"/>
            </a:solidFill>
            <a:ln w="9525">
              <a:noFill/>
              <a:miter lim="800000"/>
              <a:headEnd/>
              <a:tailEnd/>
            </a:ln>
          </p:spPr>
          <p:txBody>
            <a:bodyPr wrap="none" anchor="ctr"/>
            <a:lstStyle/>
            <a:p>
              <a:endParaRPr lang="en-US"/>
            </a:p>
          </p:txBody>
        </p:sp>
        <p:grpSp>
          <p:nvGrpSpPr>
            <p:cNvPr id="5" name="Group 24"/>
            <p:cNvGrpSpPr>
              <a:grpSpLocks/>
            </p:cNvGrpSpPr>
            <p:nvPr/>
          </p:nvGrpSpPr>
          <p:grpSpPr bwMode="auto">
            <a:xfrm rot="-3350720">
              <a:off x="3032" y="-25"/>
              <a:ext cx="58" cy="3170"/>
              <a:chOff x="7835" y="2061"/>
              <a:chExt cx="58" cy="3009"/>
            </a:xfrm>
          </p:grpSpPr>
          <p:sp>
            <p:nvSpPr>
              <p:cNvPr id="40981" name="Line 25"/>
              <p:cNvSpPr>
                <a:spLocks noChangeShapeType="1"/>
              </p:cNvSpPr>
              <p:nvPr/>
            </p:nvSpPr>
            <p:spPr bwMode="auto">
              <a:xfrm rot="10800000" flipH="1">
                <a:off x="7837" y="2065"/>
                <a:ext cx="30" cy="0"/>
              </a:xfrm>
              <a:prstGeom prst="line">
                <a:avLst/>
              </a:prstGeom>
              <a:noFill/>
              <a:ln w="0">
                <a:solidFill>
                  <a:srgbClr val="000000"/>
                </a:solidFill>
                <a:round/>
                <a:headEnd/>
                <a:tailEnd/>
              </a:ln>
            </p:spPr>
            <p:txBody>
              <a:bodyPr/>
              <a:lstStyle/>
              <a:p>
                <a:endParaRPr lang="en-US"/>
              </a:p>
            </p:txBody>
          </p:sp>
          <p:sp>
            <p:nvSpPr>
              <p:cNvPr id="40982" name="Line 26"/>
              <p:cNvSpPr>
                <a:spLocks noChangeShapeType="1"/>
              </p:cNvSpPr>
              <p:nvPr/>
            </p:nvSpPr>
            <p:spPr bwMode="auto">
              <a:xfrm rot="10800000">
                <a:off x="7835" y="2061"/>
                <a:ext cx="1" cy="2"/>
              </a:xfrm>
              <a:prstGeom prst="line">
                <a:avLst/>
              </a:prstGeom>
              <a:noFill/>
              <a:ln w="0">
                <a:solidFill>
                  <a:srgbClr val="000000"/>
                </a:solidFill>
                <a:round/>
                <a:headEnd/>
                <a:tailEnd/>
              </a:ln>
            </p:spPr>
            <p:txBody>
              <a:bodyPr/>
              <a:lstStyle/>
              <a:p>
                <a:endParaRPr lang="en-US"/>
              </a:p>
            </p:txBody>
          </p:sp>
          <p:sp>
            <p:nvSpPr>
              <p:cNvPr id="40983" name="Line 27"/>
              <p:cNvSpPr>
                <a:spLocks noChangeShapeType="1"/>
              </p:cNvSpPr>
              <p:nvPr/>
            </p:nvSpPr>
            <p:spPr bwMode="auto">
              <a:xfrm rot="10800000" flipV="1">
                <a:off x="7835" y="2064"/>
                <a:ext cx="1" cy="602"/>
              </a:xfrm>
              <a:prstGeom prst="line">
                <a:avLst/>
              </a:prstGeom>
              <a:noFill/>
              <a:ln w="0">
                <a:solidFill>
                  <a:srgbClr val="000000"/>
                </a:solidFill>
                <a:round/>
                <a:headEnd/>
                <a:tailEnd/>
              </a:ln>
            </p:spPr>
            <p:txBody>
              <a:bodyPr/>
              <a:lstStyle/>
              <a:p>
                <a:endParaRPr lang="en-US"/>
              </a:p>
            </p:txBody>
          </p:sp>
          <p:sp>
            <p:nvSpPr>
              <p:cNvPr id="40984" name="Line 28"/>
              <p:cNvSpPr>
                <a:spLocks noChangeShapeType="1"/>
              </p:cNvSpPr>
              <p:nvPr/>
            </p:nvSpPr>
            <p:spPr bwMode="auto">
              <a:xfrm rot="10800000" flipH="1">
                <a:off x="7836" y="2094"/>
                <a:ext cx="29" cy="0"/>
              </a:xfrm>
              <a:prstGeom prst="line">
                <a:avLst/>
              </a:prstGeom>
              <a:noFill/>
              <a:ln w="0">
                <a:solidFill>
                  <a:srgbClr val="000000"/>
                </a:solidFill>
                <a:round/>
                <a:headEnd/>
                <a:tailEnd/>
              </a:ln>
            </p:spPr>
            <p:txBody>
              <a:bodyPr/>
              <a:lstStyle/>
              <a:p>
                <a:endParaRPr lang="en-US"/>
              </a:p>
            </p:txBody>
          </p:sp>
          <p:sp>
            <p:nvSpPr>
              <p:cNvPr id="40985" name="Line 29"/>
              <p:cNvSpPr>
                <a:spLocks noChangeShapeType="1"/>
              </p:cNvSpPr>
              <p:nvPr/>
            </p:nvSpPr>
            <p:spPr bwMode="auto">
              <a:xfrm rot="10800000" flipH="1">
                <a:off x="7836" y="2124"/>
                <a:ext cx="29" cy="0"/>
              </a:xfrm>
              <a:prstGeom prst="line">
                <a:avLst/>
              </a:prstGeom>
              <a:noFill/>
              <a:ln w="0">
                <a:solidFill>
                  <a:srgbClr val="000000"/>
                </a:solidFill>
                <a:round/>
                <a:headEnd/>
                <a:tailEnd/>
              </a:ln>
            </p:spPr>
            <p:txBody>
              <a:bodyPr/>
              <a:lstStyle/>
              <a:p>
                <a:endParaRPr lang="en-US"/>
              </a:p>
            </p:txBody>
          </p:sp>
          <p:sp>
            <p:nvSpPr>
              <p:cNvPr id="40986" name="Line 30"/>
              <p:cNvSpPr>
                <a:spLocks noChangeShapeType="1"/>
              </p:cNvSpPr>
              <p:nvPr/>
            </p:nvSpPr>
            <p:spPr bwMode="auto">
              <a:xfrm rot="10800000" flipH="1">
                <a:off x="7836" y="2154"/>
                <a:ext cx="29" cy="0"/>
              </a:xfrm>
              <a:prstGeom prst="line">
                <a:avLst/>
              </a:prstGeom>
              <a:noFill/>
              <a:ln w="0">
                <a:solidFill>
                  <a:srgbClr val="000000"/>
                </a:solidFill>
                <a:round/>
                <a:headEnd/>
                <a:tailEnd/>
              </a:ln>
            </p:spPr>
            <p:txBody>
              <a:bodyPr/>
              <a:lstStyle/>
              <a:p>
                <a:endParaRPr lang="en-US"/>
              </a:p>
            </p:txBody>
          </p:sp>
          <p:sp>
            <p:nvSpPr>
              <p:cNvPr id="40987" name="Line 31"/>
              <p:cNvSpPr>
                <a:spLocks noChangeShapeType="1"/>
              </p:cNvSpPr>
              <p:nvPr/>
            </p:nvSpPr>
            <p:spPr bwMode="auto">
              <a:xfrm rot="10800000" flipH="1">
                <a:off x="7836" y="2184"/>
                <a:ext cx="29" cy="0"/>
              </a:xfrm>
              <a:prstGeom prst="line">
                <a:avLst/>
              </a:prstGeom>
              <a:noFill/>
              <a:ln w="0">
                <a:solidFill>
                  <a:srgbClr val="000000"/>
                </a:solidFill>
                <a:round/>
                <a:headEnd/>
                <a:tailEnd/>
              </a:ln>
            </p:spPr>
            <p:txBody>
              <a:bodyPr/>
              <a:lstStyle/>
              <a:p>
                <a:endParaRPr lang="en-US"/>
              </a:p>
            </p:txBody>
          </p:sp>
          <p:sp>
            <p:nvSpPr>
              <p:cNvPr id="40988" name="Line 32"/>
              <p:cNvSpPr>
                <a:spLocks noChangeShapeType="1"/>
              </p:cNvSpPr>
              <p:nvPr/>
            </p:nvSpPr>
            <p:spPr bwMode="auto">
              <a:xfrm rot="10800000" flipH="1">
                <a:off x="7836" y="2244"/>
                <a:ext cx="29" cy="0"/>
              </a:xfrm>
              <a:prstGeom prst="line">
                <a:avLst/>
              </a:prstGeom>
              <a:noFill/>
              <a:ln w="0">
                <a:solidFill>
                  <a:srgbClr val="000000"/>
                </a:solidFill>
                <a:round/>
                <a:headEnd/>
                <a:tailEnd/>
              </a:ln>
            </p:spPr>
            <p:txBody>
              <a:bodyPr/>
              <a:lstStyle/>
              <a:p>
                <a:endParaRPr lang="en-US"/>
              </a:p>
            </p:txBody>
          </p:sp>
          <p:sp>
            <p:nvSpPr>
              <p:cNvPr id="40989" name="Line 33"/>
              <p:cNvSpPr>
                <a:spLocks noChangeShapeType="1"/>
              </p:cNvSpPr>
              <p:nvPr/>
            </p:nvSpPr>
            <p:spPr bwMode="auto">
              <a:xfrm rot="10800000" flipH="1">
                <a:off x="7836" y="2274"/>
                <a:ext cx="29" cy="0"/>
              </a:xfrm>
              <a:prstGeom prst="line">
                <a:avLst/>
              </a:prstGeom>
              <a:noFill/>
              <a:ln w="0">
                <a:solidFill>
                  <a:srgbClr val="000000"/>
                </a:solidFill>
                <a:round/>
                <a:headEnd/>
                <a:tailEnd/>
              </a:ln>
            </p:spPr>
            <p:txBody>
              <a:bodyPr/>
              <a:lstStyle/>
              <a:p>
                <a:endParaRPr lang="en-US"/>
              </a:p>
            </p:txBody>
          </p:sp>
          <p:sp>
            <p:nvSpPr>
              <p:cNvPr id="40990" name="Line 34"/>
              <p:cNvSpPr>
                <a:spLocks noChangeShapeType="1"/>
              </p:cNvSpPr>
              <p:nvPr/>
            </p:nvSpPr>
            <p:spPr bwMode="auto">
              <a:xfrm rot="10800000" flipH="1">
                <a:off x="7836" y="2305"/>
                <a:ext cx="29" cy="0"/>
              </a:xfrm>
              <a:prstGeom prst="line">
                <a:avLst/>
              </a:prstGeom>
              <a:noFill/>
              <a:ln w="0">
                <a:solidFill>
                  <a:srgbClr val="000000"/>
                </a:solidFill>
                <a:round/>
                <a:headEnd/>
                <a:tailEnd/>
              </a:ln>
            </p:spPr>
            <p:txBody>
              <a:bodyPr/>
              <a:lstStyle/>
              <a:p>
                <a:endParaRPr lang="en-US"/>
              </a:p>
            </p:txBody>
          </p:sp>
          <p:sp>
            <p:nvSpPr>
              <p:cNvPr id="40991" name="Line 35"/>
              <p:cNvSpPr>
                <a:spLocks noChangeShapeType="1"/>
              </p:cNvSpPr>
              <p:nvPr/>
            </p:nvSpPr>
            <p:spPr bwMode="auto">
              <a:xfrm rot="10800000" flipH="1">
                <a:off x="7836" y="2333"/>
                <a:ext cx="29" cy="1"/>
              </a:xfrm>
              <a:prstGeom prst="line">
                <a:avLst/>
              </a:prstGeom>
              <a:noFill/>
              <a:ln w="0">
                <a:solidFill>
                  <a:srgbClr val="000000"/>
                </a:solidFill>
                <a:round/>
                <a:headEnd/>
                <a:tailEnd/>
              </a:ln>
            </p:spPr>
            <p:txBody>
              <a:bodyPr/>
              <a:lstStyle/>
              <a:p>
                <a:endParaRPr lang="en-US"/>
              </a:p>
            </p:txBody>
          </p:sp>
          <p:sp>
            <p:nvSpPr>
              <p:cNvPr id="40992" name="Line 36"/>
              <p:cNvSpPr>
                <a:spLocks noChangeShapeType="1"/>
              </p:cNvSpPr>
              <p:nvPr/>
            </p:nvSpPr>
            <p:spPr bwMode="auto">
              <a:xfrm rot="10800000" flipH="1">
                <a:off x="7836" y="2395"/>
                <a:ext cx="29" cy="0"/>
              </a:xfrm>
              <a:prstGeom prst="line">
                <a:avLst/>
              </a:prstGeom>
              <a:noFill/>
              <a:ln w="0">
                <a:solidFill>
                  <a:srgbClr val="000000"/>
                </a:solidFill>
                <a:round/>
                <a:headEnd/>
                <a:tailEnd/>
              </a:ln>
            </p:spPr>
            <p:txBody>
              <a:bodyPr/>
              <a:lstStyle/>
              <a:p>
                <a:endParaRPr lang="en-US"/>
              </a:p>
            </p:txBody>
          </p:sp>
          <p:sp>
            <p:nvSpPr>
              <p:cNvPr id="40993" name="Line 37"/>
              <p:cNvSpPr>
                <a:spLocks noChangeShapeType="1"/>
              </p:cNvSpPr>
              <p:nvPr/>
            </p:nvSpPr>
            <p:spPr bwMode="auto">
              <a:xfrm rot="10800000" flipH="1">
                <a:off x="7836" y="2423"/>
                <a:ext cx="29" cy="1"/>
              </a:xfrm>
              <a:prstGeom prst="line">
                <a:avLst/>
              </a:prstGeom>
              <a:noFill/>
              <a:ln w="0">
                <a:solidFill>
                  <a:srgbClr val="000000"/>
                </a:solidFill>
                <a:round/>
                <a:headEnd/>
                <a:tailEnd/>
              </a:ln>
            </p:spPr>
            <p:txBody>
              <a:bodyPr/>
              <a:lstStyle/>
              <a:p>
                <a:endParaRPr lang="en-US"/>
              </a:p>
            </p:txBody>
          </p:sp>
          <p:sp>
            <p:nvSpPr>
              <p:cNvPr id="40994" name="Line 38"/>
              <p:cNvSpPr>
                <a:spLocks noChangeShapeType="1"/>
              </p:cNvSpPr>
              <p:nvPr/>
            </p:nvSpPr>
            <p:spPr bwMode="auto">
              <a:xfrm rot="10800000" flipH="1">
                <a:off x="7836" y="2455"/>
                <a:ext cx="29" cy="0"/>
              </a:xfrm>
              <a:prstGeom prst="line">
                <a:avLst/>
              </a:prstGeom>
              <a:noFill/>
              <a:ln w="0">
                <a:solidFill>
                  <a:srgbClr val="000000"/>
                </a:solidFill>
                <a:round/>
                <a:headEnd/>
                <a:tailEnd/>
              </a:ln>
            </p:spPr>
            <p:txBody>
              <a:bodyPr/>
              <a:lstStyle/>
              <a:p>
                <a:endParaRPr lang="en-US"/>
              </a:p>
            </p:txBody>
          </p:sp>
          <p:sp>
            <p:nvSpPr>
              <p:cNvPr id="40995" name="Line 39"/>
              <p:cNvSpPr>
                <a:spLocks noChangeShapeType="1"/>
              </p:cNvSpPr>
              <p:nvPr/>
            </p:nvSpPr>
            <p:spPr bwMode="auto">
              <a:xfrm rot="10800000" flipH="1">
                <a:off x="7836" y="2485"/>
                <a:ext cx="29" cy="0"/>
              </a:xfrm>
              <a:prstGeom prst="line">
                <a:avLst/>
              </a:prstGeom>
              <a:noFill/>
              <a:ln w="0">
                <a:solidFill>
                  <a:srgbClr val="000000"/>
                </a:solidFill>
                <a:round/>
                <a:headEnd/>
                <a:tailEnd/>
              </a:ln>
            </p:spPr>
            <p:txBody>
              <a:bodyPr/>
              <a:lstStyle/>
              <a:p>
                <a:endParaRPr lang="en-US"/>
              </a:p>
            </p:txBody>
          </p:sp>
          <p:grpSp>
            <p:nvGrpSpPr>
              <p:cNvPr id="6" name="Group 40"/>
              <p:cNvGrpSpPr>
                <a:grpSpLocks/>
              </p:cNvGrpSpPr>
              <p:nvPr/>
            </p:nvGrpSpPr>
            <p:grpSpPr bwMode="auto">
              <a:xfrm rot="5400000">
                <a:off x="7639" y="2261"/>
                <a:ext cx="451" cy="57"/>
                <a:chOff x="3439" y="3388"/>
                <a:chExt cx="451" cy="60"/>
              </a:xfrm>
            </p:grpSpPr>
            <p:sp>
              <p:nvSpPr>
                <p:cNvPr id="41094" name="Line 41"/>
                <p:cNvSpPr>
                  <a:spLocks noChangeShapeType="1"/>
                </p:cNvSpPr>
                <p:nvPr/>
              </p:nvSpPr>
              <p:spPr bwMode="auto">
                <a:xfrm rot="5400000" flipH="1">
                  <a:off x="3409" y="3418"/>
                  <a:ext cx="60" cy="0"/>
                </a:xfrm>
                <a:prstGeom prst="line">
                  <a:avLst/>
                </a:prstGeom>
                <a:noFill/>
                <a:ln w="0">
                  <a:solidFill>
                    <a:srgbClr val="000000"/>
                  </a:solidFill>
                  <a:round/>
                  <a:headEnd/>
                  <a:tailEnd/>
                </a:ln>
              </p:spPr>
              <p:txBody>
                <a:bodyPr/>
                <a:lstStyle/>
                <a:p>
                  <a:endParaRPr lang="en-US"/>
                </a:p>
              </p:txBody>
            </p:sp>
            <p:sp>
              <p:nvSpPr>
                <p:cNvPr id="41095" name="Line 42"/>
                <p:cNvSpPr>
                  <a:spLocks noChangeShapeType="1"/>
                </p:cNvSpPr>
                <p:nvPr/>
              </p:nvSpPr>
              <p:spPr bwMode="auto">
                <a:xfrm rot="5400000" flipH="1">
                  <a:off x="3560" y="3418"/>
                  <a:ext cx="60" cy="0"/>
                </a:xfrm>
                <a:prstGeom prst="line">
                  <a:avLst/>
                </a:prstGeom>
                <a:noFill/>
                <a:ln w="0">
                  <a:solidFill>
                    <a:srgbClr val="000000"/>
                  </a:solidFill>
                  <a:round/>
                  <a:headEnd/>
                  <a:tailEnd/>
                </a:ln>
              </p:spPr>
              <p:txBody>
                <a:bodyPr/>
                <a:lstStyle/>
                <a:p>
                  <a:endParaRPr lang="en-US"/>
                </a:p>
              </p:txBody>
            </p:sp>
            <p:sp>
              <p:nvSpPr>
                <p:cNvPr id="41096" name="Line 43"/>
                <p:cNvSpPr>
                  <a:spLocks noChangeShapeType="1"/>
                </p:cNvSpPr>
                <p:nvPr/>
              </p:nvSpPr>
              <p:spPr bwMode="auto">
                <a:xfrm rot="5400000" flipH="1">
                  <a:off x="3710" y="3418"/>
                  <a:ext cx="60" cy="0"/>
                </a:xfrm>
                <a:prstGeom prst="line">
                  <a:avLst/>
                </a:prstGeom>
                <a:noFill/>
                <a:ln w="0">
                  <a:solidFill>
                    <a:srgbClr val="000000"/>
                  </a:solidFill>
                  <a:round/>
                  <a:headEnd/>
                  <a:tailEnd/>
                </a:ln>
              </p:spPr>
              <p:txBody>
                <a:bodyPr/>
                <a:lstStyle/>
                <a:p>
                  <a:endParaRPr lang="en-US"/>
                </a:p>
              </p:txBody>
            </p:sp>
            <p:sp>
              <p:nvSpPr>
                <p:cNvPr id="41097" name="Line 44"/>
                <p:cNvSpPr>
                  <a:spLocks noChangeShapeType="1"/>
                </p:cNvSpPr>
                <p:nvPr/>
              </p:nvSpPr>
              <p:spPr bwMode="auto">
                <a:xfrm rot="5400000" flipH="1">
                  <a:off x="3860" y="3417"/>
                  <a:ext cx="60" cy="1"/>
                </a:xfrm>
                <a:prstGeom prst="line">
                  <a:avLst/>
                </a:prstGeom>
                <a:noFill/>
                <a:ln w="0">
                  <a:solidFill>
                    <a:srgbClr val="000000"/>
                  </a:solidFill>
                  <a:round/>
                  <a:headEnd/>
                  <a:tailEnd/>
                </a:ln>
              </p:spPr>
              <p:txBody>
                <a:bodyPr/>
                <a:lstStyle/>
                <a:p>
                  <a:endParaRPr lang="en-US"/>
                </a:p>
              </p:txBody>
            </p:sp>
          </p:grpSp>
          <p:sp>
            <p:nvSpPr>
              <p:cNvPr id="40997" name="Line 45"/>
              <p:cNvSpPr>
                <a:spLocks noChangeShapeType="1"/>
              </p:cNvSpPr>
              <p:nvPr/>
            </p:nvSpPr>
            <p:spPr bwMode="auto">
              <a:xfrm rot="10800000" flipH="1">
                <a:off x="7836" y="2545"/>
                <a:ext cx="29" cy="0"/>
              </a:xfrm>
              <a:prstGeom prst="line">
                <a:avLst/>
              </a:prstGeom>
              <a:noFill/>
              <a:ln w="0">
                <a:solidFill>
                  <a:srgbClr val="000000"/>
                </a:solidFill>
                <a:round/>
                <a:headEnd/>
                <a:tailEnd/>
              </a:ln>
            </p:spPr>
            <p:txBody>
              <a:bodyPr/>
              <a:lstStyle/>
              <a:p>
                <a:endParaRPr lang="en-US"/>
              </a:p>
            </p:txBody>
          </p:sp>
          <p:sp>
            <p:nvSpPr>
              <p:cNvPr id="40998" name="Line 46"/>
              <p:cNvSpPr>
                <a:spLocks noChangeShapeType="1"/>
              </p:cNvSpPr>
              <p:nvPr/>
            </p:nvSpPr>
            <p:spPr bwMode="auto">
              <a:xfrm rot="10800000" flipH="1">
                <a:off x="7836" y="2575"/>
                <a:ext cx="29" cy="0"/>
              </a:xfrm>
              <a:prstGeom prst="line">
                <a:avLst/>
              </a:prstGeom>
              <a:noFill/>
              <a:ln w="0">
                <a:solidFill>
                  <a:srgbClr val="000000"/>
                </a:solidFill>
                <a:round/>
                <a:headEnd/>
                <a:tailEnd/>
              </a:ln>
            </p:spPr>
            <p:txBody>
              <a:bodyPr/>
              <a:lstStyle/>
              <a:p>
                <a:endParaRPr lang="en-US"/>
              </a:p>
            </p:txBody>
          </p:sp>
          <p:sp>
            <p:nvSpPr>
              <p:cNvPr id="40999" name="Line 47"/>
              <p:cNvSpPr>
                <a:spLocks noChangeShapeType="1"/>
              </p:cNvSpPr>
              <p:nvPr/>
            </p:nvSpPr>
            <p:spPr bwMode="auto">
              <a:xfrm rot="10800000" flipH="1">
                <a:off x="7836" y="2604"/>
                <a:ext cx="29" cy="1"/>
              </a:xfrm>
              <a:prstGeom prst="line">
                <a:avLst/>
              </a:prstGeom>
              <a:noFill/>
              <a:ln w="0">
                <a:solidFill>
                  <a:srgbClr val="000000"/>
                </a:solidFill>
                <a:round/>
                <a:headEnd/>
                <a:tailEnd/>
              </a:ln>
            </p:spPr>
            <p:txBody>
              <a:bodyPr/>
              <a:lstStyle/>
              <a:p>
                <a:endParaRPr lang="en-US"/>
              </a:p>
            </p:txBody>
          </p:sp>
          <p:sp>
            <p:nvSpPr>
              <p:cNvPr id="41000" name="Line 48"/>
              <p:cNvSpPr>
                <a:spLocks noChangeShapeType="1"/>
              </p:cNvSpPr>
              <p:nvPr/>
            </p:nvSpPr>
            <p:spPr bwMode="auto">
              <a:xfrm rot="10800000" flipH="1">
                <a:off x="7836" y="2634"/>
                <a:ext cx="29" cy="1"/>
              </a:xfrm>
              <a:prstGeom prst="line">
                <a:avLst/>
              </a:prstGeom>
              <a:noFill/>
              <a:ln w="0">
                <a:solidFill>
                  <a:srgbClr val="000000"/>
                </a:solidFill>
                <a:round/>
                <a:headEnd/>
                <a:tailEnd/>
              </a:ln>
            </p:spPr>
            <p:txBody>
              <a:bodyPr/>
              <a:lstStyle/>
              <a:p>
                <a:endParaRPr lang="en-US"/>
              </a:p>
            </p:txBody>
          </p:sp>
          <p:sp>
            <p:nvSpPr>
              <p:cNvPr id="41001" name="Line 49"/>
              <p:cNvSpPr>
                <a:spLocks noChangeShapeType="1"/>
              </p:cNvSpPr>
              <p:nvPr/>
            </p:nvSpPr>
            <p:spPr bwMode="auto">
              <a:xfrm rot="10800000" flipH="1">
                <a:off x="7836" y="2666"/>
                <a:ext cx="29" cy="0"/>
              </a:xfrm>
              <a:prstGeom prst="line">
                <a:avLst/>
              </a:prstGeom>
              <a:noFill/>
              <a:ln w="0">
                <a:solidFill>
                  <a:srgbClr val="000000"/>
                </a:solidFill>
                <a:round/>
                <a:headEnd/>
                <a:tailEnd/>
              </a:ln>
            </p:spPr>
            <p:txBody>
              <a:bodyPr/>
              <a:lstStyle/>
              <a:p>
                <a:endParaRPr lang="en-US"/>
              </a:p>
            </p:txBody>
          </p:sp>
          <p:sp>
            <p:nvSpPr>
              <p:cNvPr id="41002" name="Line 50"/>
              <p:cNvSpPr>
                <a:spLocks noChangeShapeType="1"/>
              </p:cNvSpPr>
              <p:nvPr/>
            </p:nvSpPr>
            <p:spPr bwMode="auto">
              <a:xfrm rot="10800000">
                <a:off x="7835" y="2662"/>
                <a:ext cx="1" cy="2"/>
              </a:xfrm>
              <a:prstGeom prst="line">
                <a:avLst/>
              </a:prstGeom>
              <a:noFill/>
              <a:ln w="0">
                <a:solidFill>
                  <a:srgbClr val="000000"/>
                </a:solidFill>
                <a:round/>
                <a:headEnd/>
                <a:tailEnd/>
              </a:ln>
            </p:spPr>
            <p:txBody>
              <a:bodyPr/>
              <a:lstStyle/>
              <a:p>
                <a:endParaRPr lang="en-US"/>
              </a:p>
            </p:txBody>
          </p:sp>
          <p:sp>
            <p:nvSpPr>
              <p:cNvPr id="41003" name="Line 51"/>
              <p:cNvSpPr>
                <a:spLocks noChangeShapeType="1"/>
              </p:cNvSpPr>
              <p:nvPr/>
            </p:nvSpPr>
            <p:spPr bwMode="auto">
              <a:xfrm rot="10800000" flipV="1">
                <a:off x="7835" y="2665"/>
                <a:ext cx="1" cy="602"/>
              </a:xfrm>
              <a:prstGeom prst="line">
                <a:avLst/>
              </a:prstGeom>
              <a:noFill/>
              <a:ln w="0">
                <a:solidFill>
                  <a:srgbClr val="000000"/>
                </a:solidFill>
                <a:round/>
                <a:headEnd/>
                <a:tailEnd/>
              </a:ln>
            </p:spPr>
            <p:txBody>
              <a:bodyPr/>
              <a:lstStyle/>
              <a:p>
                <a:endParaRPr lang="en-US"/>
              </a:p>
            </p:txBody>
          </p:sp>
          <p:sp>
            <p:nvSpPr>
              <p:cNvPr id="41004" name="Line 52"/>
              <p:cNvSpPr>
                <a:spLocks noChangeShapeType="1"/>
              </p:cNvSpPr>
              <p:nvPr/>
            </p:nvSpPr>
            <p:spPr bwMode="auto">
              <a:xfrm rot="10800000" flipH="1">
                <a:off x="7836" y="2695"/>
                <a:ext cx="29" cy="0"/>
              </a:xfrm>
              <a:prstGeom prst="line">
                <a:avLst/>
              </a:prstGeom>
              <a:noFill/>
              <a:ln w="0">
                <a:solidFill>
                  <a:srgbClr val="000000"/>
                </a:solidFill>
                <a:round/>
                <a:headEnd/>
                <a:tailEnd/>
              </a:ln>
            </p:spPr>
            <p:txBody>
              <a:bodyPr/>
              <a:lstStyle/>
              <a:p>
                <a:endParaRPr lang="en-US"/>
              </a:p>
            </p:txBody>
          </p:sp>
          <p:sp>
            <p:nvSpPr>
              <p:cNvPr id="41005" name="Line 53"/>
              <p:cNvSpPr>
                <a:spLocks noChangeShapeType="1"/>
              </p:cNvSpPr>
              <p:nvPr/>
            </p:nvSpPr>
            <p:spPr bwMode="auto">
              <a:xfrm rot="10800000" flipH="1">
                <a:off x="7836" y="2725"/>
                <a:ext cx="29" cy="0"/>
              </a:xfrm>
              <a:prstGeom prst="line">
                <a:avLst/>
              </a:prstGeom>
              <a:noFill/>
              <a:ln w="0">
                <a:solidFill>
                  <a:srgbClr val="000000"/>
                </a:solidFill>
                <a:round/>
                <a:headEnd/>
                <a:tailEnd/>
              </a:ln>
            </p:spPr>
            <p:txBody>
              <a:bodyPr/>
              <a:lstStyle/>
              <a:p>
                <a:endParaRPr lang="en-US"/>
              </a:p>
            </p:txBody>
          </p:sp>
          <p:sp>
            <p:nvSpPr>
              <p:cNvPr id="41006" name="Line 54"/>
              <p:cNvSpPr>
                <a:spLocks noChangeShapeType="1"/>
              </p:cNvSpPr>
              <p:nvPr/>
            </p:nvSpPr>
            <p:spPr bwMode="auto">
              <a:xfrm rot="10800000" flipH="1">
                <a:off x="7836" y="2755"/>
                <a:ext cx="29" cy="0"/>
              </a:xfrm>
              <a:prstGeom prst="line">
                <a:avLst/>
              </a:prstGeom>
              <a:noFill/>
              <a:ln w="0">
                <a:solidFill>
                  <a:srgbClr val="000000"/>
                </a:solidFill>
                <a:round/>
                <a:headEnd/>
                <a:tailEnd/>
              </a:ln>
            </p:spPr>
            <p:txBody>
              <a:bodyPr/>
              <a:lstStyle/>
              <a:p>
                <a:endParaRPr lang="en-US"/>
              </a:p>
            </p:txBody>
          </p:sp>
          <p:sp>
            <p:nvSpPr>
              <p:cNvPr id="41007" name="Line 55"/>
              <p:cNvSpPr>
                <a:spLocks noChangeShapeType="1"/>
              </p:cNvSpPr>
              <p:nvPr/>
            </p:nvSpPr>
            <p:spPr bwMode="auto">
              <a:xfrm rot="10800000" flipH="1">
                <a:off x="7836" y="2785"/>
                <a:ext cx="29" cy="0"/>
              </a:xfrm>
              <a:prstGeom prst="line">
                <a:avLst/>
              </a:prstGeom>
              <a:noFill/>
              <a:ln w="0">
                <a:solidFill>
                  <a:srgbClr val="000000"/>
                </a:solidFill>
                <a:round/>
                <a:headEnd/>
                <a:tailEnd/>
              </a:ln>
            </p:spPr>
            <p:txBody>
              <a:bodyPr/>
              <a:lstStyle/>
              <a:p>
                <a:endParaRPr lang="en-US"/>
              </a:p>
            </p:txBody>
          </p:sp>
          <p:sp>
            <p:nvSpPr>
              <p:cNvPr id="41008" name="Line 56"/>
              <p:cNvSpPr>
                <a:spLocks noChangeShapeType="1"/>
              </p:cNvSpPr>
              <p:nvPr/>
            </p:nvSpPr>
            <p:spPr bwMode="auto">
              <a:xfrm rot="10800000" flipH="1">
                <a:off x="7836" y="2845"/>
                <a:ext cx="29" cy="0"/>
              </a:xfrm>
              <a:prstGeom prst="line">
                <a:avLst/>
              </a:prstGeom>
              <a:noFill/>
              <a:ln w="0">
                <a:solidFill>
                  <a:srgbClr val="000000"/>
                </a:solidFill>
                <a:round/>
                <a:headEnd/>
                <a:tailEnd/>
              </a:ln>
            </p:spPr>
            <p:txBody>
              <a:bodyPr/>
              <a:lstStyle/>
              <a:p>
                <a:endParaRPr lang="en-US"/>
              </a:p>
            </p:txBody>
          </p:sp>
          <p:sp>
            <p:nvSpPr>
              <p:cNvPr id="41009" name="Line 57"/>
              <p:cNvSpPr>
                <a:spLocks noChangeShapeType="1"/>
              </p:cNvSpPr>
              <p:nvPr/>
            </p:nvSpPr>
            <p:spPr bwMode="auto">
              <a:xfrm rot="10800000" flipH="1">
                <a:off x="7836" y="2875"/>
                <a:ext cx="29" cy="0"/>
              </a:xfrm>
              <a:prstGeom prst="line">
                <a:avLst/>
              </a:prstGeom>
              <a:noFill/>
              <a:ln w="0">
                <a:solidFill>
                  <a:srgbClr val="000000"/>
                </a:solidFill>
                <a:round/>
                <a:headEnd/>
                <a:tailEnd/>
              </a:ln>
            </p:spPr>
            <p:txBody>
              <a:bodyPr/>
              <a:lstStyle/>
              <a:p>
                <a:endParaRPr lang="en-US"/>
              </a:p>
            </p:txBody>
          </p:sp>
          <p:sp>
            <p:nvSpPr>
              <p:cNvPr id="41010" name="Line 58"/>
              <p:cNvSpPr>
                <a:spLocks noChangeShapeType="1"/>
              </p:cNvSpPr>
              <p:nvPr/>
            </p:nvSpPr>
            <p:spPr bwMode="auto">
              <a:xfrm rot="10800000" flipH="1">
                <a:off x="7836" y="2906"/>
                <a:ext cx="29" cy="0"/>
              </a:xfrm>
              <a:prstGeom prst="line">
                <a:avLst/>
              </a:prstGeom>
              <a:noFill/>
              <a:ln w="0">
                <a:solidFill>
                  <a:srgbClr val="000000"/>
                </a:solidFill>
                <a:round/>
                <a:headEnd/>
                <a:tailEnd/>
              </a:ln>
            </p:spPr>
            <p:txBody>
              <a:bodyPr/>
              <a:lstStyle/>
              <a:p>
                <a:endParaRPr lang="en-US"/>
              </a:p>
            </p:txBody>
          </p:sp>
          <p:sp>
            <p:nvSpPr>
              <p:cNvPr id="41011" name="Line 59"/>
              <p:cNvSpPr>
                <a:spLocks noChangeShapeType="1"/>
              </p:cNvSpPr>
              <p:nvPr/>
            </p:nvSpPr>
            <p:spPr bwMode="auto">
              <a:xfrm rot="10800000" flipH="1">
                <a:off x="7836" y="2934"/>
                <a:ext cx="29" cy="1"/>
              </a:xfrm>
              <a:prstGeom prst="line">
                <a:avLst/>
              </a:prstGeom>
              <a:noFill/>
              <a:ln w="0">
                <a:solidFill>
                  <a:srgbClr val="000000"/>
                </a:solidFill>
                <a:round/>
                <a:headEnd/>
                <a:tailEnd/>
              </a:ln>
            </p:spPr>
            <p:txBody>
              <a:bodyPr/>
              <a:lstStyle/>
              <a:p>
                <a:endParaRPr lang="en-US"/>
              </a:p>
            </p:txBody>
          </p:sp>
          <p:sp>
            <p:nvSpPr>
              <p:cNvPr id="41012" name="Line 60"/>
              <p:cNvSpPr>
                <a:spLocks noChangeShapeType="1"/>
              </p:cNvSpPr>
              <p:nvPr/>
            </p:nvSpPr>
            <p:spPr bwMode="auto">
              <a:xfrm rot="10800000" flipH="1">
                <a:off x="7836" y="2996"/>
                <a:ext cx="29" cy="0"/>
              </a:xfrm>
              <a:prstGeom prst="line">
                <a:avLst/>
              </a:prstGeom>
              <a:noFill/>
              <a:ln w="0">
                <a:solidFill>
                  <a:srgbClr val="000000"/>
                </a:solidFill>
                <a:round/>
                <a:headEnd/>
                <a:tailEnd/>
              </a:ln>
            </p:spPr>
            <p:txBody>
              <a:bodyPr/>
              <a:lstStyle/>
              <a:p>
                <a:endParaRPr lang="en-US"/>
              </a:p>
            </p:txBody>
          </p:sp>
          <p:sp>
            <p:nvSpPr>
              <p:cNvPr id="41013" name="Line 61"/>
              <p:cNvSpPr>
                <a:spLocks noChangeShapeType="1"/>
              </p:cNvSpPr>
              <p:nvPr/>
            </p:nvSpPr>
            <p:spPr bwMode="auto">
              <a:xfrm rot="10800000" flipH="1">
                <a:off x="7836" y="3024"/>
                <a:ext cx="29" cy="1"/>
              </a:xfrm>
              <a:prstGeom prst="line">
                <a:avLst/>
              </a:prstGeom>
              <a:noFill/>
              <a:ln w="0">
                <a:solidFill>
                  <a:srgbClr val="000000"/>
                </a:solidFill>
                <a:round/>
                <a:headEnd/>
                <a:tailEnd/>
              </a:ln>
            </p:spPr>
            <p:txBody>
              <a:bodyPr/>
              <a:lstStyle/>
              <a:p>
                <a:endParaRPr lang="en-US"/>
              </a:p>
            </p:txBody>
          </p:sp>
          <p:sp>
            <p:nvSpPr>
              <p:cNvPr id="41014" name="Line 62"/>
              <p:cNvSpPr>
                <a:spLocks noChangeShapeType="1"/>
              </p:cNvSpPr>
              <p:nvPr/>
            </p:nvSpPr>
            <p:spPr bwMode="auto">
              <a:xfrm rot="10800000" flipH="1">
                <a:off x="7836" y="3056"/>
                <a:ext cx="29" cy="0"/>
              </a:xfrm>
              <a:prstGeom prst="line">
                <a:avLst/>
              </a:prstGeom>
              <a:noFill/>
              <a:ln w="0">
                <a:solidFill>
                  <a:srgbClr val="000000"/>
                </a:solidFill>
                <a:round/>
                <a:headEnd/>
                <a:tailEnd/>
              </a:ln>
            </p:spPr>
            <p:txBody>
              <a:bodyPr/>
              <a:lstStyle/>
              <a:p>
                <a:endParaRPr lang="en-US"/>
              </a:p>
            </p:txBody>
          </p:sp>
          <p:sp>
            <p:nvSpPr>
              <p:cNvPr id="41015" name="Line 63"/>
              <p:cNvSpPr>
                <a:spLocks noChangeShapeType="1"/>
              </p:cNvSpPr>
              <p:nvPr/>
            </p:nvSpPr>
            <p:spPr bwMode="auto">
              <a:xfrm rot="10800000" flipH="1">
                <a:off x="7836" y="3086"/>
                <a:ext cx="29" cy="0"/>
              </a:xfrm>
              <a:prstGeom prst="line">
                <a:avLst/>
              </a:prstGeom>
              <a:noFill/>
              <a:ln w="0">
                <a:solidFill>
                  <a:srgbClr val="000000"/>
                </a:solidFill>
                <a:round/>
                <a:headEnd/>
                <a:tailEnd/>
              </a:ln>
            </p:spPr>
            <p:txBody>
              <a:bodyPr/>
              <a:lstStyle/>
              <a:p>
                <a:endParaRPr lang="en-US"/>
              </a:p>
            </p:txBody>
          </p:sp>
          <p:grpSp>
            <p:nvGrpSpPr>
              <p:cNvPr id="7" name="Group 64"/>
              <p:cNvGrpSpPr>
                <a:grpSpLocks/>
              </p:cNvGrpSpPr>
              <p:nvPr/>
            </p:nvGrpSpPr>
            <p:grpSpPr bwMode="auto">
              <a:xfrm rot="5400000">
                <a:off x="7639" y="2862"/>
                <a:ext cx="451" cy="57"/>
                <a:chOff x="4040" y="3388"/>
                <a:chExt cx="451" cy="60"/>
              </a:xfrm>
            </p:grpSpPr>
            <p:sp>
              <p:nvSpPr>
                <p:cNvPr id="41090" name="Line 65"/>
                <p:cNvSpPr>
                  <a:spLocks noChangeShapeType="1"/>
                </p:cNvSpPr>
                <p:nvPr/>
              </p:nvSpPr>
              <p:spPr bwMode="auto">
                <a:xfrm rot="5400000" flipH="1">
                  <a:off x="4010" y="3418"/>
                  <a:ext cx="60" cy="0"/>
                </a:xfrm>
                <a:prstGeom prst="line">
                  <a:avLst/>
                </a:prstGeom>
                <a:noFill/>
                <a:ln w="0">
                  <a:solidFill>
                    <a:srgbClr val="000000"/>
                  </a:solidFill>
                  <a:round/>
                  <a:headEnd/>
                  <a:tailEnd/>
                </a:ln>
              </p:spPr>
              <p:txBody>
                <a:bodyPr/>
                <a:lstStyle/>
                <a:p>
                  <a:endParaRPr lang="en-US"/>
                </a:p>
              </p:txBody>
            </p:sp>
            <p:sp>
              <p:nvSpPr>
                <p:cNvPr id="41091" name="Line 66"/>
                <p:cNvSpPr>
                  <a:spLocks noChangeShapeType="1"/>
                </p:cNvSpPr>
                <p:nvPr/>
              </p:nvSpPr>
              <p:spPr bwMode="auto">
                <a:xfrm rot="5400000" flipH="1">
                  <a:off x="4161" y="3418"/>
                  <a:ext cx="60" cy="0"/>
                </a:xfrm>
                <a:prstGeom prst="line">
                  <a:avLst/>
                </a:prstGeom>
                <a:noFill/>
                <a:ln w="0">
                  <a:solidFill>
                    <a:srgbClr val="000000"/>
                  </a:solidFill>
                  <a:round/>
                  <a:headEnd/>
                  <a:tailEnd/>
                </a:ln>
              </p:spPr>
              <p:txBody>
                <a:bodyPr/>
                <a:lstStyle/>
                <a:p>
                  <a:endParaRPr lang="en-US"/>
                </a:p>
              </p:txBody>
            </p:sp>
            <p:sp>
              <p:nvSpPr>
                <p:cNvPr id="41092" name="Line 67"/>
                <p:cNvSpPr>
                  <a:spLocks noChangeShapeType="1"/>
                </p:cNvSpPr>
                <p:nvPr/>
              </p:nvSpPr>
              <p:spPr bwMode="auto">
                <a:xfrm rot="5400000" flipH="1">
                  <a:off x="4311" y="3418"/>
                  <a:ext cx="60" cy="0"/>
                </a:xfrm>
                <a:prstGeom prst="line">
                  <a:avLst/>
                </a:prstGeom>
                <a:noFill/>
                <a:ln w="0">
                  <a:solidFill>
                    <a:srgbClr val="000000"/>
                  </a:solidFill>
                  <a:round/>
                  <a:headEnd/>
                  <a:tailEnd/>
                </a:ln>
              </p:spPr>
              <p:txBody>
                <a:bodyPr/>
                <a:lstStyle/>
                <a:p>
                  <a:endParaRPr lang="en-US"/>
                </a:p>
              </p:txBody>
            </p:sp>
            <p:sp>
              <p:nvSpPr>
                <p:cNvPr id="41093" name="Line 68"/>
                <p:cNvSpPr>
                  <a:spLocks noChangeShapeType="1"/>
                </p:cNvSpPr>
                <p:nvPr/>
              </p:nvSpPr>
              <p:spPr bwMode="auto">
                <a:xfrm rot="5400000" flipH="1">
                  <a:off x="4461" y="3417"/>
                  <a:ext cx="60" cy="1"/>
                </a:xfrm>
                <a:prstGeom prst="line">
                  <a:avLst/>
                </a:prstGeom>
                <a:noFill/>
                <a:ln w="0">
                  <a:solidFill>
                    <a:srgbClr val="000000"/>
                  </a:solidFill>
                  <a:round/>
                  <a:headEnd/>
                  <a:tailEnd/>
                </a:ln>
              </p:spPr>
              <p:txBody>
                <a:bodyPr/>
                <a:lstStyle/>
                <a:p>
                  <a:endParaRPr lang="en-US"/>
                </a:p>
              </p:txBody>
            </p:sp>
          </p:grpSp>
          <p:sp>
            <p:nvSpPr>
              <p:cNvPr id="41017" name="Line 69"/>
              <p:cNvSpPr>
                <a:spLocks noChangeShapeType="1"/>
              </p:cNvSpPr>
              <p:nvPr/>
            </p:nvSpPr>
            <p:spPr bwMode="auto">
              <a:xfrm rot="10800000" flipH="1">
                <a:off x="7836" y="3146"/>
                <a:ext cx="29" cy="0"/>
              </a:xfrm>
              <a:prstGeom prst="line">
                <a:avLst/>
              </a:prstGeom>
              <a:noFill/>
              <a:ln w="0">
                <a:solidFill>
                  <a:srgbClr val="000000"/>
                </a:solidFill>
                <a:round/>
                <a:headEnd/>
                <a:tailEnd/>
              </a:ln>
            </p:spPr>
            <p:txBody>
              <a:bodyPr/>
              <a:lstStyle/>
              <a:p>
                <a:endParaRPr lang="en-US"/>
              </a:p>
            </p:txBody>
          </p:sp>
          <p:sp>
            <p:nvSpPr>
              <p:cNvPr id="41018" name="Line 70"/>
              <p:cNvSpPr>
                <a:spLocks noChangeShapeType="1"/>
              </p:cNvSpPr>
              <p:nvPr/>
            </p:nvSpPr>
            <p:spPr bwMode="auto">
              <a:xfrm rot="10800000" flipH="1">
                <a:off x="7836" y="3176"/>
                <a:ext cx="29" cy="0"/>
              </a:xfrm>
              <a:prstGeom prst="line">
                <a:avLst/>
              </a:prstGeom>
              <a:noFill/>
              <a:ln w="0">
                <a:solidFill>
                  <a:srgbClr val="000000"/>
                </a:solidFill>
                <a:round/>
                <a:headEnd/>
                <a:tailEnd/>
              </a:ln>
            </p:spPr>
            <p:txBody>
              <a:bodyPr/>
              <a:lstStyle/>
              <a:p>
                <a:endParaRPr lang="en-US"/>
              </a:p>
            </p:txBody>
          </p:sp>
          <p:sp>
            <p:nvSpPr>
              <p:cNvPr id="41019" name="Line 71"/>
              <p:cNvSpPr>
                <a:spLocks noChangeShapeType="1"/>
              </p:cNvSpPr>
              <p:nvPr/>
            </p:nvSpPr>
            <p:spPr bwMode="auto">
              <a:xfrm rot="10800000" flipH="1">
                <a:off x="7836" y="3205"/>
                <a:ext cx="29" cy="1"/>
              </a:xfrm>
              <a:prstGeom prst="line">
                <a:avLst/>
              </a:prstGeom>
              <a:noFill/>
              <a:ln w="0">
                <a:solidFill>
                  <a:srgbClr val="000000"/>
                </a:solidFill>
                <a:round/>
                <a:headEnd/>
                <a:tailEnd/>
              </a:ln>
            </p:spPr>
            <p:txBody>
              <a:bodyPr/>
              <a:lstStyle/>
              <a:p>
                <a:endParaRPr lang="en-US"/>
              </a:p>
            </p:txBody>
          </p:sp>
          <p:sp>
            <p:nvSpPr>
              <p:cNvPr id="41020" name="Line 72"/>
              <p:cNvSpPr>
                <a:spLocks noChangeShapeType="1"/>
              </p:cNvSpPr>
              <p:nvPr/>
            </p:nvSpPr>
            <p:spPr bwMode="auto">
              <a:xfrm rot="10800000" flipH="1">
                <a:off x="7836" y="3235"/>
                <a:ext cx="29" cy="1"/>
              </a:xfrm>
              <a:prstGeom prst="line">
                <a:avLst/>
              </a:prstGeom>
              <a:noFill/>
              <a:ln w="0">
                <a:solidFill>
                  <a:srgbClr val="000000"/>
                </a:solidFill>
                <a:round/>
                <a:headEnd/>
                <a:tailEnd/>
              </a:ln>
            </p:spPr>
            <p:txBody>
              <a:bodyPr/>
              <a:lstStyle/>
              <a:p>
                <a:endParaRPr lang="en-US"/>
              </a:p>
            </p:txBody>
          </p:sp>
          <p:sp>
            <p:nvSpPr>
              <p:cNvPr id="41021" name="Line 73"/>
              <p:cNvSpPr>
                <a:spLocks noChangeShapeType="1"/>
              </p:cNvSpPr>
              <p:nvPr/>
            </p:nvSpPr>
            <p:spPr bwMode="auto">
              <a:xfrm rot="10800000" flipH="1">
                <a:off x="7836" y="3267"/>
                <a:ext cx="29" cy="0"/>
              </a:xfrm>
              <a:prstGeom prst="line">
                <a:avLst/>
              </a:prstGeom>
              <a:noFill/>
              <a:ln w="0">
                <a:solidFill>
                  <a:srgbClr val="000000"/>
                </a:solidFill>
                <a:round/>
                <a:headEnd/>
                <a:tailEnd/>
              </a:ln>
            </p:spPr>
            <p:txBody>
              <a:bodyPr/>
              <a:lstStyle/>
              <a:p>
                <a:endParaRPr lang="en-US"/>
              </a:p>
            </p:txBody>
          </p:sp>
          <p:sp>
            <p:nvSpPr>
              <p:cNvPr id="41022" name="Line 74"/>
              <p:cNvSpPr>
                <a:spLocks noChangeShapeType="1"/>
              </p:cNvSpPr>
              <p:nvPr/>
            </p:nvSpPr>
            <p:spPr bwMode="auto">
              <a:xfrm rot="10800000">
                <a:off x="7837" y="3263"/>
                <a:ext cx="0" cy="2"/>
              </a:xfrm>
              <a:prstGeom prst="line">
                <a:avLst/>
              </a:prstGeom>
              <a:noFill/>
              <a:ln w="0">
                <a:solidFill>
                  <a:srgbClr val="000000"/>
                </a:solidFill>
                <a:round/>
                <a:headEnd/>
                <a:tailEnd/>
              </a:ln>
            </p:spPr>
            <p:txBody>
              <a:bodyPr/>
              <a:lstStyle/>
              <a:p>
                <a:endParaRPr lang="en-US"/>
              </a:p>
            </p:txBody>
          </p:sp>
          <p:sp>
            <p:nvSpPr>
              <p:cNvPr id="41023" name="Line 75"/>
              <p:cNvSpPr>
                <a:spLocks noChangeShapeType="1"/>
              </p:cNvSpPr>
              <p:nvPr/>
            </p:nvSpPr>
            <p:spPr bwMode="auto">
              <a:xfrm rot="10800000" flipV="1">
                <a:off x="7837" y="3266"/>
                <a:ext cx="0" cy="602"/>
              </a:xfrm>
              <a:prstGeom prst="line">
                <a:avLst/>
              </a:prstGeom>
              <a:noFill/>
              <a:ln w="0">
                <a:solidFill>
                  <a:srgbClr val="000000"/>
                </a:solidFill>
                <a:round/>
                <a:headEnd/>
                <a:tailEnd/>
              </a:ln>
            </p:spPr>
            <p:txBody>
              <a:bodyPr/>
              <a:lstStyle/>
              <a:p>
                <a:endParaRPr lang="en-US"/>
              </a:p>
            </p:txBody>
          </p:sp>
          <p:sp>
            <p:nvSpPr>
              <p:cNvPr id="41024" name="Line 76"/>
              <p:cNvSpPr>
                <a:spLocks noChangeShapeType="1"/>
              </p:cNvSpPr>
              <p:nvPr/>
            </p:nvSpPr>
            <p:spPr bwMode="auto">
              <a:xfrm rot="10800000" flipH="1">
                <a:off x="7837" y="3296"/>
                <a:ext cx="28" cy="0"/>
              </a:xfrm>
              <a:prstGeom prst="line">
                <a:avLst/>
              </a:prstGeom>
              <a:noFill/>
              <a:ln w="0">
                <a:solidFill>
                  <a:srgbClr val="000000"/>
                </a:solidFill>
                <a:round/>
                <a:headEnd/>
                <a:tailEnd/>
              </a:ln>
            </p:spPr>
            <p:txBody>
              <a:bodyPr/>
              <a:lstStyle/>
              <a:p>
                <a:endParaRPr lang="en-US"/>
              </a:p>
            </p:txBody>
          </p:sp>
          <p:sp>
            <p:nvSpPr>
              <p:cNvPr id="41025" name="Line 77"/>
              <p:cNvSpPr>
                <a:spLocks noChangeShapeType="1"/>
              </p:cNvSpPr>
              <p:nvPr/>
            </p:nvSpPr>
            <p:spPr bwMode="auto">
              <a:xfrm rot="10800000" flipH="1">
                <a:off x="7837" y="3326"/>
                <a:ext cx="28" cy="0"/>
              </a:xfrm>
              <a:prstGeom prst="line">
                <a:avLst/>
              </a:prstGeom>
              <a:noFill/>
              <a:ln w="0">
                <a:solidFill>
                  <a:srgbClr val="000000"/>
                </a:solidFill>
                <a:round/>
                <a:headEnd/>
                <a:tailEnd/>
              </a:ln>
            </p:spPr>
            <p:txBody>
              <a:bodyPr/>
              <a:lstStyle/>
              <a:p>
                <a:endParaRPr lang="en-US"/>
              </a:p>
            </p:txBody>
          </p:sp>
          <p:sp>
            <p:nvSpPr>
              <p:cNvPr id="41026" name="Line 78"/>
              <p:cNvSpPr>
                <a:spLocks noChangeShapeType="1"/>
              </p:cNvSpPr>
              <p:nvPr/>
            </p:nvSpPr>
            <p:spPr bwMode="auto">
              <a:xfrm rot="10800000" flipH="1">
                <a:off x="7837" y="3356"/>
                <a:ext cx="28" cy="0"/>
              </a:xfrm>
              <a:prstGeom prst="line">
                <a:avLst/>
              </a:prstGeom>
              <a:noFill/>
              <a:ln w="0">
                <a:solidFill>
                  <a:srgbClr val="000000"/>
                </a:solidFill>
                <a:round/>
                <a:headEnd/>
                <a:tailEnd/>
              </a:ln>
            </p:spPr>
            <p:txBody>
              <a:bodyPr/>
              <a:lstStyle/>
              <a:p>
                <a:endParaRPr lang="en-US"/>
              </a:p>
            </p:txBody>
          </p:sp>
          <p:sp>
            <p:nvSpPr>
              <p:cNvPr id="41027" name="Line 79"/>
              <p:cNvSpPr>
                <a:spLocks noChangeShapeType="1"/>
              </p:cNvSpPr>
              <p:nvPr/>
            </p:nvSpPr>
            <p:spPr bwMode="auto">
              <a:xfrm rot="10800000" flipH="1">
                <a:off x="7837" y="3386"/>
                <a:ext cx="28" cy="0"/>
              </a:xfrm>
              <a:prstGeom prst="line">
                <a:avLst/>
              </a:prstGeom>
              <a:noFill/>
              <a:ln w="0">
                <a:solidFill>
                  <a:srgbClr val="000000"/>
                </a:solidFill>
                <a:round/>
                <a:headEnd/>
                <a:tailEnd/>
              </a:ln>
            </p:spPr>
            <p:txBody>
              <a:bodyPr/>
              <a:lstStyle/>
              <a:p>
                <a:endParaRPr lang="en-US"/>
              </a:p>
            </p:txBody>
          </p:sp>
          <p:sp>
            <p:nvSpPr>
              <p:cNvPr id="41028" name="Line 80"/>
              <p:cNvSpPr>
                <a:spLocks noChangeShapeType="1"/>
              </p:cNvSpPr>
              <p:nvPr/>
            </p:nvSpPr>
            <p:spPr bwMode="auto">
              <a:xfrm rot="10800000" flipH="1">
                <a:off x="7837" y="3446"/>
                <a:ext cx="28" cy="0"/>
              </a:xfrm>
              <a:prstGeom prst="line">
                <a:avLst/>
              </a:prstGeom>
              <a:noFill/>
              <a:ln w="0">
                <a:solidFill>
                  <a:srgbClr val="000000"/>
                </a:solidFill>
                <a:round/>
                <a:headEnd/>
                <a:tailEnd/>
              </a:ln>
            </p:spPr>
            <p:txBody>
              <a:bodyPr/>
              <a:lstStyle/>
              <a:p>
                <a:endParaRPr lang="en-US"/>
              </a:p>
            </p:txBody>
          </p:sp>
          <p:sp>
            <p:nvSpPr>
              <p:cNvPr id="41029" name="Line 81"/>
              <p:cNvSpPr>
                <a:spLocks noChangeShapeType="1"/>
              </p:cNvSpPr>
              <p:nvPr/>
            </p:nvSpPr>
            <p:spPr bwMode="auto">
              <a:xfrm rot="10800000" flipH="1">
                <a:off x="7837" y="3476"/>
                <a:ext cx="28" cy="0"/>
              </a:xfrm>
              <a:prstGeom prst="line">
                <a:avLst/>
              </a:prstGeom>
              <a:noFill/>
              <a:ln w="0">
                <a:solidFill>
                  <a:srgbClr val="000000"/>
                </a:solidFill>
                <a:round/>
                <a:headEnd/>
                <a:tailEnd/>
              </a:ln>
            </p:spPr>
            <p:txBody>
              <a:bodyPr/>
              <a:lstStyle/>
              <a:p>
                <a:endParaRPr lang="en-US"/>
              </a:p>
            </p:txBody>
          </p:sp>
          <p:sp>
            <p:nvSpPr>
              <p:cNvPr id="41030" name="Line 82"/>
              <p:cNvSpPr>
                <a:spLocks noChangeShapeType="1"/>
              </p:cNvSpPr>
              <p:nvPr/>
            </p:nvSpPr>
            <p:spPr bwMode="auto">
              <a:xfrm rot="10800000" flipH="1">
                <a:off x="7837" y="3507"/>
                <a:ext cx="28" cy="0"/>
              </a:xfrm>
              <a:prstGeom prst="line">
                <a:avLst/>
              </a:prstGeom>
              <a:noFill/>
              <a:ln w="0">
                <a:solidFill>
                  <a:srgbClr val="000000"/>
                </a:solidFill>
                <a:round/>
                <a:headEnd/>
                <a:tailEnd/>
              </a:ln>
            </p:spPr>
            <p:txBody>
              <a:bodyPr/>
              <a:lstStyle/>
              <a:p>
                <a:endParaRPr lang="en-US"/>
              </a:p>
            </p:txBody>
          </p:sp>
          <p:sp>
            <p:nvSpPr>
              <p:cNvPr id="41031" name="Line 83"/>
              <p:cNvSpPr>
                <a:spLocks noChangeShapeType="1"/>
              </p:cNvSpPr>
              <p:nvPr/>
            </p:nvSpPr>
            <p:spPr bwMode="auto">
              <a:xfrm rot="10800000" flipH="1">
                <a:off x="7837" y="3535"/>
                <a:ext cx="28" cy="1"/>
              </a:xfrm>
              <a:prstGeom prst="line">
                <a:avLst/>
              </a:prstGeom>
              <a:noFill/>
              <a:ln w="0">
                <a:solidFill>
                  <a:srgbClr val="000000"/>
                </a:solidFill>
                <a:round/>
                <a:headEnd/>
                <a:tailEnd/>
              </a:ln>
            </p:spPr>
            <p:txBody>
              <a:bodyPr/>
              <a:lstStyle/>
              <a:p>
                <a:endParaRPr lang="en-US"/>
              </a:p>
            </p:txBody>
          </p:sp>
          <p:sp>
            <p:nvSpPr>
              <p:cNvPr id="41032" name="Line 84"/>
              <p:cNvSpPr>
                <a:spLocks noChangeShapeType="1"/>
              </p:cNvSpPr>
              <p:nvPr/>
            </p:nvSpPr>
            <p:spPr bwMode="auto">
              <a:xfrm rot="10800000" flipH="1">
                <a:off x="7837" y="3597"/>
                <a:ext cx="28" cy="0"/>
              </a:xfrm>
              <a:prstGeom prst="line">
                <a:avLst/>
              </a:prstGeom>
              <a:noFill/>
              <a:ln w="0">
                <a:solidFill>
                  <a:srgbClr val="000000"/>
                </a:solidFill>
                <a:round/>
                <a:headEnd/>
                <a:tailEnd/>
              </a:ln>
            </p:spPr>
            <p:txBody>
              <a:bodyPr/>
              <a:lstStyle/>
              <a:p>
                <a:endParaRPr lang="en-US"/>
              </a:p>
            </p:txBody>
          </p:sp>
          <p:sp>
            <p:nvSpPr>
              <p:cNvPr id="41033" name="Line 85"/>
              <p:cNvSpPr>
                <a:spLocks noChangeShapeType="1"/>
              </p:cNvSpPr>
              <p:nvPr/>
            </p:nvSpPr>
            <p:spPr bwMode="auto">
              <a:xfrm rot="10800000" flipH="1">
                <a:off x="7837" y="3625"/>
                <a:ext cx="28" cy="1"/>
              </a:xfrm>
              <a:prstGeom prst="line">
                <a:avLst/>
              </a:prstGeom>
              <a:noFill/>
              <a:ln w="0">
                <a:solidFill>
                  <a:srgbClr val="000000"/>
                </a:solidFill>
                <a:round/>
                <a:headEnd/>
                <a:tailEnd/>
              </a:ln>
            </p:spPr>
            <p:txBody>
              <a:bodyPr/>
              <a:lstStyle/>
              <a:p>
                <a:endParaRPr lang="en-US"/>
              </a:p>
            </p:txBody>
          </p:sp>
          <p:sp>
            <p:nvSpPr>
              <p:cNvPr id="41034" name="Line 86"/>
              <p:cNvSpPr>
                <a:spLocks noChangeShapeType="1"/>
              </p:cNvSpPr>
              <p:nvPr/>
            </p:nvSpPr>
            <p:spPr bwMode="auto">
              <a:xfrm rot="10800000" flipH="1">
                <a:off x="7837" y="3657"/>
                <a:ext cx="28" cy="0"/>
              </a:xfrm>
              <a:prstGeom prst="line">
                <a:avLst/>
              </a:prstGeom>
              <a:noFill/>
              <a:ln w="0">
                <a:solidFill>
                  <a:srgbClr val="000000"/>
                </a:solidFill>
                <a:round/>
                <a:headEnd/>
                <a:tailEnd/>
              </a:ln>
            </p:spPr>
            <p:txBody>
              <a:bodyPr/>
              <a:lstStyle/>
              <a:p>
                <a:endParaRPr lang="en-US"/>
              </a:p>
            </p:txBody>
          </p:sp>
          <p:sp>
            <p:nvSpPr>
              <p:cNvPr id="41035" name="Line 87"/>
              <p:cNvSpPr>
                <a:spLocks noChangeShapeType="1"/>
              </p:cNvSpPr>
              <p:nvPr/>
            </p:nvSpPr>
            <p:spPr bwMode="auto">
              <a:xfrm rot="10800000" flipH="1">
                <a:off x="7837" y="3687"/>
                <a:ext cx="28" cy="0"/>
              </a:xfrm>
              <a:prstGeom prst="line">
                <a:avLst/>
              </a:prstGeom>
              <a:noFill/>
              <a:ln w="0">
                <a:solidFill>
                  <a:srgbClr val="000000"/>
                </a:solidFill>
                <a:round/>
                <a:headEnd/>
                <a:tailEnd/>
              </a:ln>
            </p:spPr>
            <p:txBody>
              <a:bodyPr/>
              <a:lstStyle/>
              <a:p>
                <a:endParaRPr lang="en-US"/>
              </a:p>
            </p:txBody>
          </p:sp>
          <p:sp>
            <p:nvSpPr>
              <p:cNvPr id="41036" name="Line 88"/>
              <p:cNvSpPr>
                <a:spLocks noChangeShapeType="1"/>
              </p:cNvSpPr>
              <p:nvPr/>
            </p:nvSpPr>
            <p:spPr bwMode="auto">
              <a:xfrm rot="10800000" flipH="1">
                <a:off x="7837" y="3747"/>
                <a:ext cx="28" cy="0"/>
              </a:xfrm>
              <a:prstGeom prst="line">
                <a:avLst/>
              </a:prstGeom>
              <a:noFill/>
              <a:ln w="0">
                <a:solidFill>
                  <a:srgbClr val="000000"/>
                </a:solidFill>
                <a:round/>
                <a:headEnd/>
                <a:tailEnd/>
              </a:ln>
            </p:spPr>
            <p:txBody>
              <a:bodyPr/>
              <a:lstStyle/>
              <a:p>
                <a:endParaRPr lang="en-US"/>
              </a:p>
            </p:txBody>
          </p:sp>
          <p:sp>
            <p:nvSpPr>
              <p:cNvPr id="41037" name="Line 89"/>
              <p:cNvSpPr>
                <a:spLocks noChangeShapeType="1"/>
              </p:cNvSpPr>
              <p:nvPr/>
            </p:nvSpPr>
            <p:spPr bwMode="auto">
              <a:xfrm rot="10800000" flipH="1">
                <a:off x="7837" y="3777"/>
                <a:ext cx="28" cy="0"/>
              </a:xfrm>
              <a:prstGeom prst="line">
                <a:avLst/>
              </a:prstGeom>
              <a:noFill/>
              <a:ln w="0">
                <a:solidFill>
                  <a:srgbClr val="000000"/>
                </a:solidFill>
                <a:round/>
                <a:headEnd/>
                <a:tailEnd/>
              </a:ln>
            </p:spPr>
            <p:txBody>
              <a:bodyPr/>
              <a:lstStyle/>
              <a:p>
                <a:endParaRPr lang="en-US"/>
              </a:p>
            </p:txBody>
          </p:sp>
          <p:sp>
            <p:nvSpPr>
              <p:cNvPr id="41038" name="Line 90"/>
              <p:cNvSpPr>
                <a:spLocks noChangeShapeType="1"/>
              </p:cNvSpPr>
              <p:nvPr/>
            </p:nvSpPr>
            <p:spPr bwMode="auto">
              <a:xfrm rot="10800000" flipH="1">
                <a:off x="7837" y="3806"/>
                <a:ext cx="28" cy="1"/>
              </a:xfrm>
              <a:prstGeom prst="line">
                <a:avLst/>
              </a:prstGeom>
              <a:noFill/>
              <a:ln w="0">
                <a:solidFill>
                  <a:srgbClr val="000000"/>
                </a:solidFill>
                <a:round/>
                <a:headEnd/>
                <a:tailEnd/>
              </a:ln>
            </p:spPr>
            <p:txBody>
              <a:bodyPr/>
              <a:lstStyle/>
              <a:p>
                <a:endParaRPr lang="en-US"/>
              </a:p>
            </p:txBody>
          </p:sp>
          <p:sp>
            <p:nvSpPr>
              <p:cNvPr id="41039" name="Line 91"/>
              <p:cNvSpPr>
                <a:spLocks noChangeShapeType="1"/>
              </p:cNvSpPr>
              <p:nvPr/>
            </p:nvSpPr>
            <p:spPr bwMode="auto">
              <a:xfrm rot="10800000" flipH="1">
                <a:off x="7837" y="3836"/>
                <a:ext cx="28" cy="1"/>
              </a:xfrm>
              <a:prstGeom prst="line">
                <a:avLst/>
              </a:prstGeom>
              <a:noFill/>
              <a:ln w="0">
                <a:solidFill>
                  <a:srgbClr val="000000"/>
                </a:solidFill>
                <a:round/>
                <a:headEnd/>
                <a:tailEnd/>
              </a:ln>
            </p:spPr>
            <p:txBody>
              <a:bodyPr/>
              <a:lstStyle/>
              <a:p>
                <a:endParaRPr lang="en-US"/>
              </a:p>
            </p:txBody>
          </p:sp>
          <p:sp>
            <p:nvSpPr>
              <p:cNvPr id="41040" name="Line 92"/>
              <p:cNvSpPr>
                <a:spLocks noChangeShapeType="1"/>
              </p:cNvSpPr>
              <p:nvPr/>
            </p:nvSpPr>
            <p:spPr bwMode="auto">
              <a:xfrm rot="10800000">
                <a:off x="7837" y="3862"/>
                <a:ext cx="0" cy="2"/>
              </a:xfrm>
              <a:prstGeom prst="line">
                <a:avLst/>
              </a:prstGeom>
              <a:noFill/>
              <a:ln w="0">
                <a:solidFill>
                  <a:srgbClr val="000000"/>
                </a:solidFill>
                <a:round/>
                <a:headEnd/>
                <a:tailEnd/>
              </a:ln>
            </p:spPr>
            <p:txBody>
              <a:bodyPr/>
              <a:lstStyle/>
              <a:p>
                <a:endParaRPr lang="en-US"/>
              </a:p>
            </p:txBody>
          </p:sp>
          <p:sp>
            <p:nvSpPr>
              <p:cNvPr id="41041" name="Line 93"/>
              <p:cNvSpPr>
                <a:spLocks noChangeShapeType="1"/>
              </p:cNvSpPr>
              <p:nvPr/>
            </p:nvSpPr>
            <p:spPr bwMode="auto">
              <a:xfrm rot="10800000" flipV="1">
                <a:off x="7837" y="3865"/>
                <a:ext cx="0" cy="602"/>
              </a:xfrm>
              <a:prstGeom prst="line">
                <a:avLst/>
              </a:prstGeom>
              <a:noFill/>
              <a:ln w="0">
                <a:solidFill>
                  <a:srgbClr val="000000"/>
                </a:solidFill>
                <a:round/>
                <a:headEnd/>
                <a:tailEnd/>
              </a:ln>
            </p:spPr>
            <p:txBody>
              <a:bodyPr/>
              <a:lstStyle/>
              <a:p>
                <a:endParaRPr lang="en-US"/>
              </a:p>
            </p:txBody>
          </p:sp>
          <p:grpSp>
            <p:nvGrpSpPr>
              <p:cNvPr id="8" name="Group 94"/>
              <p:cNvGrpSpPr>
                <a:grpSpLocks/>
              </p:cNvGrpSpPr>
              <p:nvPr/>
            </p:nvGrpSpPr>
            <p:grpSpPr bwMode="auto">
              <a:xfrm rot="5400000">
                <a:off x="7564" y="3537"/>
                <a:ext cx="599" cy="57"/>
                <a:chOff x="4641" y="3387"/>
                <a:chExt cx="599" cy="60"/>
              </a:xfrm>
            </p:grpSpPr>
            <p:sp>
              <p:nvSpPr>
                <p:cNvPr id="41085" name="Line 95"/>
                <p:cNvSpPr>
                  <a:spLocks noChangeShapeType="1"/>
                </p:cNvSpPr>
                <p:nvPr/>
              </p:nvSpPr>
              <p:spPr bwMode="auto">
                <a:xfrm rot="5400000" flipH="1">
                  <a:off x="4611" y="3417"/>
                  <a:ext cx="60" cy="0"/>
                </a:xfrm>
                <a:prstGeom prst="line">
                  <a:avLst/>
                </a:prstGeom>
                <a:noFill/>
                <a:ln w="0">
                  <a:solidFill>
                    <a:srgbClr val="000000"/>
                  </a:solidFill>
                  <a:round/>
                  <a:headEnd/>
                  <a:tailEnd/>
                </a:ln>
              </p:spPr>
              <p:txBody>
                <a:bodyPr/>
                <a:lstStyle/>
                <a:p>
                  <a:endParaRPr lang="en-US"/>
                </a:p>
              </p:txBody>
            </p:sp>
            <p:sp>
              <p:nvSpPr>
                <p:cNvPr id="41086" name="Line 96"/>
                <p:cNvSpPr>
                  <a:spLocks noChangeShapeType="1"/>
                </p:cNvSpPr>
                <p:nvPr/>
              </p:nvSpPr>
              <p:spPr bwMode="auto">
                <a:xfrm rot="5400000" flipH="1">
                  <a:off x="4762" y="3417"/>
                  <a:ext cx="60" cy="0"/>
                </a:xfrm>
                <a:prstGeom prst="line">
                  <a:avLst/>
                </a:prstGeom>
                <a:noFill/>
                <a:ln w="0">
                  <a:solidFill>
                    <a:srgbClr val="000000"/>
                  </a:solidFill>
                  <a:round/>
                  <a:headEnd/>
                  <a:tailEnd/>
                </a:ln>
              </p:spPr>
              <p:txBody>
                <a:bodyPr/>
                <a:lstStyle/>
                <a:p>
                  <a:endParaRPr lang="en-US"/>
                </a:p>
              </p:txBody>
            </p:sp>
            <p:sp>
              <p:nvSpPr>
                <p:cNvPr id="41087" name="Line 97"/>
                <p:cNvSpPr>
                  <a:spLocks noChangeShapeType="1"/>
                </p:cNvSpPr>
                <p:nvPr/>
              </p:nvSpPr>
              <p:spPr bwMode="auto">
                <a:xfrm rot="5400000" flipH="1">
                  <a:off x="4912" y="3417"/>
                  <a:ext cx="60" cy="0"/>
                </a:xfrm>
                <a:prstGeom prst="line">
                  <a:avLst/>
                </a:prstGeom>
                <a:noFill/>
                <a:ln w="0">
                  <a:solidFill>
                    <a:srgbClr val="000000"/>
                  </a:solidFill>
                  <a:round/>
                  <a:headEnd/>
                  <a:tailEnd/>
                </a:ln>
              </p:spPr>
              <p:txBody>
                <a:bodyPr/>
                <a:lstStyle/>
                <a:p>
                  <a:endParaRPr lang="en-US"/>
                </a:p>
              </p:txBody>
            </p:sp>
            <p:sp>
              <p:nvSpPr>
                <p:cNvPr id="41088" name="Line 98"/>
                <p:cNvSpPr>
                  <a:spLocks noChangeShapeType="1"/>
                </p:cNvSpPr>
                <p:nvPr/>
              </p:nvSpPr>
              <p:spPr bwMode="auto">
                <a:xfrm rot="5400000" flipH="1">
                  <a:off x="5062" y="3416"/>
                  <a:ext cx="60" cy="1"/>
                </a:xfrm>
                <a:prstGeom prst="line">
                  <a:avLst/>
                </a:prstGeom>
                <a:noFill/>
                <a:ln w="0">
                  <a:solidFill>
                    <a:srgbClr val="000000"/>
                  </a:solidFill>
                  <a:round/>
                  <a:headEnd/>
                  <a:tailEnd/>
                </a:ln>
              </p:spPr>
              <p:txBody>
                <a:bodyPr/>
                <a:lstStyle/>
                <a:p>
                  <a:endParaRPr lang="en-US"/>
                </a:p>
              </p:txBody>
            </p:sp>
            <p:sp>
              <p:nvSpPr>
                <p:cNvPr id="41089" name="Line 99"/>
                <p:cNvSpPr>
                  <a:spLocks noChangeShapeType="1"/>
                </p:cNvSpPr>
                <p:nvPr/>
              </p:nvSpPr>
              <p:spPr bwMode="auto">
                <a:xfrm rot="5400000" flipH="1">
                  <a:off x="5210" y="3417"/>
                  <a:ext cx="60" cy="0"/>
                </a:xfrm>
                <a:prstGeom prst="line">
                  <a:avLst/>
                </a:prstGeom>
                <a:noFill/>
                <a:ln w="0">
                  <a:solidFill>
                    <a:srgbClr val="000000"/>
                  </a:solidFill>
                  <a:round/>
                  <a:headEnd/>
                  <a:tailEnd/>
                </a:ln>
              </p:spPr>
              <p:txBody>
                <a:bodyPr/>
                <a:lstStyle/>
                <a:p>
                  <a:endParaRPr lang="en-US"/>
                </a:p>
              </p:txBody>
            </p:sp>
          </p:grpSp>
          <p:sp>
            <p:nvSpPr>
              <p:cNvPr id="41043" name="Line 100"/>
              <p:cNvSpPr>
                <a:spLocks noChangeShapeType="1"/>
              </p:cNvSpPr>
              <p:nvPr/>
            </p:nvSpPr>
            <p:spPr bwMode="auto">
              <a:xfrm rot="10800000" flipH="1">
                <a:off x="7837" y="3895"/>
                <a:ext cx="28" cy="0"/>
              </a:xfrm>
              <a:prstGeom prst="line">
                <a:avLst/>
              </a:prstGeom>
              <a:noFill/>
              <a:ln w="0">
                <a:solidFill>
                  <a:srgbClr val="000000"/>
                </a:solidFill>
                <a:round/>
                <a:headEnd/>
                <a:tailEnd/>
              </a:ln>
            </p:spPr>
            <p:txBody>
              <a:bodyPr/>
              <a:lstStyle/>
              <a:p>
                <a:endParaRPr lang="en-US"/>
              </a:p>
            </p:txBody>
          </p:sp>
          <p:sp>
            <p:nvSpPr>
              <p:cNvPr id="41044" name="Line 101"/>
              <p:cNvSpPr>
                <a:spLocks noChangeShapeType="1"/>
              </p:cNvSpPr>
              <p:nvPr/>
            </p:nvSpPr>
            <p:spPr bwMode="auto">
              <a:xfrm rot="10800000" flipH="1">
                <a:off x="7837" y="3925"/>
                <a:ext cx="28" cy="0"/>
              </a:xfrm>
              <a:prstGeom prst="line">
                <a:avLst/>
              </a:prstGeom>
              <a:noFill/>
              <a:ln w="0">
                <a:solidFill>
                  <a:srgbClr val="000000"/>
                </a:solidFill>
                <a:round/>
                <a:headEnd/>
                <a:tailEnd/>
              </a:ln>
            </p:spPr>
            <p:txBody>
              <a:bodyPr/>
              <a:lstStyle/>
              <a:p>
                <a:endParaRPr lang="en-US"/>
              </a:p>
            </p:txBody>
          </p:sp>
          <p:sp>
            <p:nvSpPr>
              <p:cNvPr id="41045" name="Line 102"/>
              <p:cNvSpPr>
                <a:spLocks noChangeShapeType="1"/>
              </p:cNvSpPr>
              <p:nvPr/>
            </p:nvSpPr>
            <p:spPr bwMode="auto">
              <a:xfrm rot="10800000" flipH="1">
                <a:off x="7837" y="3955"/>
                <a:ext cx="28" cy="0"/>
              </a:xfrm>
              <a:prstGeom prst="line">
                <a:avLst/>
              </a:prstGeom>
              <a:noFill/>
              <a:ln w="0">
                <a:solidFill>
                  <a:srgbClr val="000000"/>
                </a:solidFill>
                <a:round/>
                <a:headEnd/>
                <a:tailEnd/>
              </a:ln>
            </p:spPr>
            <p:txBody>
              <a:bodyPr/>
              <a:lstStyle/>
              <a:p>
                <a:endParaRPr lang="en-US"/>
              </a:p>
            </p:txBody>
          </p:sp>
          <p:sp>
            <p:nvSpPr>
              <p:cNvPr id="41046" name="Line 103"/>
              <p:cNvSpPr>
                <a:spLocks noChangeShapeType="1"/>
              </p:cNvSpPr>
              <p:nvPr/>
            </p:nvSpPr>
            <p:spPr bwMode="auto">
              <a:xfrm rot="10800000" flipH="1">
                <a:off x="7837" y="3985"/>
                <a:ext cx="28" cy="0"/>
              </a:xfrm>
              <a:prstGeom prst="line">
                <a:avLst/>
              </a:prstGeom>
              <a:noFill/>
              <a:ln w="0">
                <a:solidFill>
                  <a:srgbClr val="000000"/>
                </a:solidFill>
                <a:round/>
                <a:headEnd/>
                <a:tailEnd/>
              </a:ln>
            </p:spPr>
            <p:txBody>
              <a:bodyPr/>
              <a:lstStyle/>
              <a:p>
                <a:endParaRPr lang="en-US"/>
              </a:p>
            </p:txBody>
          </p:sp>
          <p:sp>
            <p:nvSpPr>
              <p:cNvPr id="41047" name="Line 104"/>
              <p:cNvSpPr>
                <a:spLocks noChangeShapeType="1"/>
              </p:cNvSpPr>
              <p:nvPr/>
            </p:nvSpPr>
            <p:spPr bwMode="auto">
              <a:xfrm rot="10800000" flipH="1">
                <a:off x="7837" y="4045"/>
                <a:ext cx="28" cy="0"/>
              </a:xfrm>
              <a:prstGeom prst="line">
                <a:avLst/>
              </a:prstGeom>
              <a:noFill/>
              <a:ln w="0">
                <a:solidFill>
                  <a:srgbClr val="000000"/>
                </a:solidFill>
                <a:round/>
                <a:headEnd/>
                <a:tailEnd/>
              </a:ln>
            </p:spPr>
            <p:txBody>
              <a:bodyPr/>
              <a:lstStyle/>
              <a:p>
                <a:endParaRPr lang="en-US"/>
              </a:p>
            </p:txBody>
          </p:sp>
          <p:sp>
            <p:nvSpPr>
              <p:cNvPr id="41048" name="Line 105"/>
              <p:cNvSpPr>
                <a:spLocks noChangeShapeType="1"/>
              </p:cNvSpPr>
              <p:nvPr/>
            </p:nvSpPr>
            <p:spPr bwMode="auto">
              <a:xfrm rot="10800000" flipH="1">
                <a:off x="7837" y="4075"/>
                <a:ext cx="28" cy="0"/>
              </a:xfrm>
              <a:prstGeom prst="line">
                <a:avLst/>
              </a:prstGeom>
              <a:noFill/>
              <a:ln w="0">
                <a:solidFill>
                  <a:srgbClr val="000000"/>
                </a:solidFill>
                <a:round/>
                <a:headEnd/>
                <a:tailEnd/>
              </a:ln>
            </p:spPr>
            <p:txBody>
              <a:bodyPr/>
              <a:lstStyle/>
              <a:p>
                <a:endParaRPr lang="en-US"/>
              </a:p>
            </p:txBody>
          </p:sp>
          <p:sp>
            <p:nvSpPr>
              <p:cNvPr id="41049" name="Line 106"/>
              <p:cNvSpPr>
                <a:spLocks noChangeShapeType="1"/>
              </p:cNvSpPr>
              <p:nvPr/>
            </p:nvSpPr>
            <p:spPr bwMode="auto">
              <a:xfrm rot="10800000" flipH="1">
                <a:off x="7837" y="4106"/>
                <a:ext cx="28" cy="0"/>
              </a:xfrm>
              <a:prstGeom prst="line">
                <a:avLst/>
              </a:prstGeom>
              <a:noFill/>
              <a:ln w="0">
                <a:solidFill>
                  <a:srgbClr val="000000"/>
                </a:solidFill>
                <a:round/>
                <a:headEnd/>
                <a:tailEnd/>
              </a:ln>
            </p:spPr>
            <p:txBody>
              <a:bodyPr/>
              <a:lstStyle/>
              <a:p>
                <a:endParaRPr lang="en-US"/>
              </a:p>
            </p:txBody>
          </p:sp>
          <p:sp>
            <p:nvSpPr>
              <p:cNvPr id="41050" name="Line 107"/>
              <p:cNvSpPr>
                <a:spLocks noChangeShapeType="1"/>
              </p:cNvSpPr>
              <p:nvPr/>
            </p:nvSpPr>
            <p:spPr bwMode="auto">
              <a:xfrm rot="10800000" flipH="1">
                <a:off x="7837" y="4134"/>
                <a:ext cx="28" cy="1"/>
              </a:xfrm>
              <a:prstGeom prst="line">
                <a:avLst/>
              </a:prstGeom>
              <a:noFill/>
              <a:ln w="0">
                <a:solidFill>
                  <a:srgbClr val="000000"/>
                </a:solidFill>
                <a:round/>
                <a:headEnd/>
                <a:tailEnd/>
              </a:ln>
            </p:spPr>
            <p:txBody>
              <a:bodyPr/>
              <a:lstStyle/>
              <a:p>
                <a:endParaRPr lang="en-US"/>
              </a:p>
            </p:txBody>
          </p:sp>
          <p:sp>
            <p:nvSpPr>
              <p:cNvPr id="41051" name="Line 108"/>
              <p:cNvSpPr>
                <a:spLocks noChangeShapeType="1"/>
              </p:cNvSpPr>
              <p:nvPr/>
            </p:nvSpPr>
            <p:spPr bwMode="auto">
              <a:xfrm rot="10800000" flipH="1">
                <a:off x="7837" y="4196"/>
                <a:ext cx="28" cy="0"/>
              </a:xfrm>
              <a:prstGeom prst="line">
                <a:avLst/>
              </a:prstGeom>
              <a:noFill/>
              <a:ln w="0">
                <a:solidFill>
                  <a:srgbClr val="000000"/>
                </a:solidFill>
                <a:round/>
                <a:headEnd/>
                <a:tailEnd/>
              </a:ln>
            </p:spPr>
            <p:txBody>
              <a:bodyPr/>
              <a:lstStyle/>
              <a:p>
                <a:endParaRPr lang="en-US"/>
              </a:p>
            </p:txBody>
          </p:sp>
          <p:sp>
            <p:nvSpPr>
              <p:cNvPr id="41052" name="Line 109"/>
              <p:cNvSpPr>
                <a:spLocks noChangeShapeType="1"/>
              </p:cNvSpPr>
              <p:nvPr/>
            </p:nvSpPr>
            <p:spPr bwMode="auto">
              <a:xfrm rot="10800000" flipH="1">
                <a:off x="7837" y="4224"/>
                <a:ext cx="28" cy="1"/>
              </a:xfrm>
              <a:prstGeom prst="line">
                <a:avLst/>
              </a:prstGeom>
              <a:noFill/>
              <a:ln w="0">
                <a:solidFill>
                  <a:srgbClr val="000000"/>
                </a:solidFill>
                <a:round/>
                <a:headEnd/>
                <a:tailEnd/>
              </a:ln>
            </p:spPr>
            <p:txBody>
              <a:bodyPr/>
              <a:lstStyle/>
              <a:p>
                <a:endParaRPr lang="en-US"/>
              </a:p>
            </p:txBody>
          </p:sp>
          <p:sp>
            <p:nvSpPr>
              <p:cNvPr id="41053" name="Line 110"/>
              <p:cNvSpPr>
                <a:spLocks noChangeShapeType="1"/>
              </p:cNvSpPr>
              <p:nvPr/>
            </p:nvSpPr>
            <p:spPr bwMode="auto">
              <a:xfrm rot="10800000" flipH="1">
                <a:off x="7837" y="4256"/>
                <a:ext cx="28" cy="0"/>
              </a:xfrm>
              <a:prstGeom prst="line">
                <a:avLst/>
              </a:prstGeom>
              <a:noFill/>
              <a:ln w="0">
                <a:solidFill>
                  <a:srgbClr val="000000"/>
                </a:solidFill>
                <a:round/>
                <a:headEnd/>
                <a:tailEnd/>
              </a:ln>
            </p:spPr>
            <p:txBody>
              <a:bodyPr/>
              <a:lstStyle/>
              <a:p>
                <a:endParaRPr lang="en-US"/>
              </a:p>
            </p:txBody>
          </p:sp>
          <p:sp>
            <p:nvSpPr>
              <p:cNvPr id="41054" name="Line 111"/>
              <p:cNvSpPr>
                <a:spLocks noChangeShapeType="1"/>
              </p:cNvSpPr>
              <p:nvPr/>
            </p:nvSpPr>
            <p:spPr bwMode="auto">
              <a:xfrm rot="10800000" flipH="1">
                <a:off x="7837" y="4286"/>
                <a:ext cx="28" cy="0"/>
              </a:xfrm>
              <a:prstGeom prst="line">
                <a:avLst/>
              </a:prstGeom>
              <a:noFill/>
              <a:ln w="0">
                <a:solidFill>
                  <a:srgbClr val="000000"/>
                </a:solidFill>
                <a:round/>
                <a:headEnd/>
                <a:tailEnd/>
              </a:ln>
            </p:spPr>
            <p:txBody>
              <a:bodyPr/>
              <a:lstStyle/>
              <a:p>
                <a:endParaRPr lang="en-US"/>
              </a:p>
            </p:txBody>
          </p:sp>
          <p:sp>
            <p:nvSpPr>
              <p:cNvPr id="41055" name="Line 112"/>
              <p:cNvSpPr>
                <a:spLocks noChangeShapeType="1"/>
              </p:cNvSpPr>
              <p:nvPr/>
            </p:nvSpPr>
            <p:spPr bwMode="auto">
              <a:xfrm rot="10800000" flipH="1">
                <a:off x="7837" y="4346"/>
                <a:ext cx="28" cy="0"/>
              </a:xfrm>
              <a:prstGeom prst="line">
                <a:avLst/>
              </a:prstGeom>
              <a:noFill/>
              <a:ln w="0">
                <a:solidFill>
                  <a:srgbClr val="000000"/>
                </a:solidFill>
                <a:round/>
                <a:headEnd/>
                <a:tailEnd/>
              </a:ln>
            </p:spPr>
            <p:txBody>
              <a:bodyPr/>
              <a:lstStyle/>
              <a:p>
                <a:endParaRPr lang="en-US"/>
              </a:p>
            </p:txBody>
          </p:sp>
          <p:sp>
            <p:nvSpPr>
              <p:cNvPr id="41056" name="Line 113"/>
              <p:cNvSpPr>
                <a:spLocks noChangeShapeType="1"/>
              </p:cNvSpPr>
              <p:nvPr/>
            </p:nvSpPr>
            <p:spPr bwMode="auto">
              <a:xfrm rot="10800000" flipH="1">
                <a:off x="7837" y="4376"/>
                <a:ext cx="28" cy="0"/>
              </a:xfrm>
              <a:prstGeom prst="line">
                <a:avLst/>
              </a:prstGeom>
              <a:noFill/>
              <a:ln w="0">
                <a:solidFill>
                  <a:srgbClr val="000000"/>
                </a:solidFill>
                <a:round/>
                <a:headEnd/>
                <a:tailEnd/>
              </a:ln>
            </p:spPr>
            <p:txBody>
              <a:bodyPr/>
              <a:lstStyle/>
              <a:p>
                <a:endParaRPr lang="en-US"/>
              </a:p>
            </p:txBody>
          </p:sp>
          <p:sp>
            <p:nvSpPr>
              <p:cNvPr id="41057" name="Line 114"/>
              <p:cNvSpPr>
                <a:spLocks noChangeShapeType="1"/>
              </p:cNvSpPr>
              <p:nvPr/>
            </p:nvSpPr>
            <p:spPr bwMode="auto">
              <a:xfrm rot="10800000" flipH="1">
                <a:off x="7837" y="4405"/>
                <a:ext cx="28" cy="1"/>
              </a:xfrm>
              <a:prstGeom prst="line">
                <a:avLst/>
              </a:prstGeom>
              <a:noFill/>
              <a:ln w="0">
                <a:solidFill>
                  <a:srgbClr val="000000"/>
                </a:solidFill>
                <a:round/>
                <a:headEnd/>
                <a:tailEnd/>
              </a:ln>
            </p:spPr>
            <p:txBody>
              <a:bodyPr/>
              <a:lstStyle/>
              <a:p>
                <a:endParaRPr lang="en-US"/>
              </a:p>
            </p:txBody>
          </p:sp>
          <p:sp>
            <p:nvSpPr>
              <p:cNvPr id="41058" name="Line 115"/>
              <p:cNvSpPr>
                <a:spLocks noChangeShapeType="1"/>
              </p:cNvSpPr>
              <p:nvPr/>
            </p:nvSpPr>
            <p:spPr bwMode="auto">
              <a:xfrm rot="10800000" flipH="1">
                <a:off x="7837" y="4435"/>
                <a:ext cx="28" cy="1"/>
              </a:xfrm>
              <a:prstGeom prst="line">
                <a:avLst/>
              </a:prstGeom>
              <a:noFill/>
              <a:ln w="0">
                <a:solidFill>
                  <a:srgbClr val="000000"/>
                </a:solidFill>
                <a:round/>
                <a:headEnd/>
                <a:tailEnd/>
              </a:ln>
            </p:spPr>
            <p:txBody>
              <a:bodyPr/>
              <a:lstStyle/>
              <a:p>
                <a:endParaRPr lang="en-US"/>
              </a:p>
            </p:txBody>
          </p:sp>
          <p:sp>
            <p:nvSpPr>
              <p:cNvPr id="41059" name="Line 116"/>
              <p:cNvSpPr>
                <a:spLocks noChangeShapeType="1"/>
              </p:cNvSpPr>
              <p:nvPr/>
            </p:nvSpPr>
            <p:spPr bwMode="auto">
              <a:xfrm rot="10800000" flipH="1">
                <a:off x="7835" y="4016"/>
                <a:ext cx="57" cy="0"/>
              </a:xfrm>
              <a:prstGeom prst="line">
                <a:avLst/>
              </a:prstGeom>
              <a:noFill/>
              <a:ln w="0">
                <a:solidFill>
                  <a:srgbClr val="000000"/>
                </a:solidFill>
                <a:round/>
                <a:headEnd/>
                <a:tailEnd/>
              </a:ln>
            </p:spPr>
            <p:txBody>
              <a:bodyPr/>
              <a:lstStyle/>
              <a:p>
                <a:endParaRPr lang="en-US"/>
              </a:p>
            </p:txBody>
          </p:sp>
          <p:sp>
            <p:nvSpPr>
              <p:cNvPr id="41060" name="Line 117"/>
              <p:cNvSpPr>
                <a:spLocks noChangeShapeType="1"/>
              </p:cNvSpPr>
              <p:nvPr/>
            </p:nvSpPr>
            <p:spPr bwMode="auto">
              <a:xfrm rot="10800000" flipH="1">
                <a:off x="7835" y="4166"/>
                <a:ext cx="57" cy="0"/>
              </a:xfrm>
              <a:prstGeom prst="line">
                <a:avLst/>
              </a:prstGeom>
              <a:noFill/>
              <a:ln w="0">
                <a:solidFill>
                  <a:srgbClr val="000000"/>
                </a:solidFill>
                <a:round/>
                <a:headEnd/>
                <a:tailEnd/>
              </a:ln>
            </p:spPr>
            <p:txBody>
              <a:bodyPr/>
              <a:lstStyle/>
              <a:p>
                <a:endParaRPr lang="en-US"/>
              </a:p>
            </p:txBody>
          </p:sp>
          <p:sp>
            <p:nvSpPr>
              <p:cNvPr id="41061" name="Line 118"/>
              <p:cNvSpPr>
                <a:spLocks noChangeShapeType="1"/>
              </p:cNvSpPr>
              <p:nvPr/>
            </p:nvSpPr>
            <p:spPr bwMode="auto">
              <a:xfrm rot="10800000" flipH="1">
                <a:off x="7835" y="4315"/>
                <a:ext cx="57" cy="1"/>
              </a:xfrm>
              <a:prstGeom prst="line">
                <a:avLst/>
              </a:prstGeom>
              <a:noFill/>
              <a:ln w="0">
                <a:solidFill>
                  <a:srgbClr val="000000"/>
                </a:solidFill>
                <a:round/>
                <a:headEnd/>
                <a:tailEnd/>
              </a:ln>
            </p:spPr>
            <p:txBody>
              <a:bodyPr/>
              <a:lstStyle/>
              <a:p>
                <a:endParaRPr lang="en-US"/>
              </a:p>
            </p:txBody>
          </p:sp>
          <p:sp>
            <p:nvSpPr>
              <p:cNvPr id="41062" name="Line 119"/>
              <p:cNvSpPr>
                <a:spLocks noChangeShapeType="1"/>
              </p:cNvSpPr>
              <p:nvPr/>
            </p:nvSpPr>
            <p:spPr bwMode="auto">
              <a:xfrm rot="10800000" flipH="1">
                <a:off x="7835" y="4467"/>
                <a:ext cx="57" cy="0"/>
              </a:xfrm>
              <a:prstGeom prst="line">
                <a:avLst/>
              </a:prstGeom>
              <a:noFill/>
              <a:ln w="0">
                <a:solidFill>
                  <a:srgbClr val="000000"/>
                </a:solidFill>
                <a:round/>
                <a:headEnd/>
                <a:tailEnd/>
              </a:ln>
            </p:spPr>
            <p:txBody>
              <a:bodyPr/>
              <a:lstStyle/>
              <a:p>
                <a:endParaRPr lang="en-US"/>
              </a:p>
            </p:txBody>
          </p:sp>
          <p:sp>
            <p:nvSpPr>
              <p:cNvPr id="41063" name="Line 120"/>
              <p:cNvSpPr>
                <a:spLocks noChangeShapeType="1"/>
              </p:cNvSpPr>
              <p:nvPr/>
            </p:nvSpPr>
            <p:spPr bwMode="auto">
              <a:xfrm rot="10800000">
                <a:off x="7837" y="4465"/>
                <a:ext cx="0" cy="2"/>
              </a:xfrm>
              <a:prstGeom prst="line">
                <a:avLst/>
              </a:prstGeom>
              <a:noFill/>
              <a:ln w="0">
                <a:solidFill>
                  <a:srgbClr val="000000"/>
                </a:solidFill>
                <a:round/>
                <a:headEnd/>
                <a:tailEnd/>
              </a:ln>
            </p:spPr>
            <p:txBody>
              <a:bodyPr/>
              <a:lstStyle/>
              <a:p>
                <a:endParaRPr lang="en-US"/>
              </a:p>
            </p:txBody>
          </p:sp>
          <p:sp>
            <p:nvSpPr>
              <p:cNvPr id="41064" name="Line 121"/>
              <p:cNvSpPr>
                <a:spLocks noChangeShapeType="1"/>
              </p:cNvSpPr>
              <p:nvPr/>
            </p:nvSpPr>
            <p:spPr bwMode="auto">
              <a:xfrm rot="10800000" flipV="1">
                <a:off x="7837" y="4468"/>
                <a:ext cx="0" cy="602"/>
              </a:xfrm>
              <a:prstGeom prst="line">
                <a:avLst/>
              </a:prstGeom>
              <a:noFill/>
              <a:ln w="0">
                <a:solidFill>
                  <a:srgbClr val="000000"/>
                </a:solidFill>
                <a:round/>
                <a:headEnd/>
                <a:tailEnd/>
              </a:ln>
            </p:spPr>
            <p:txBody>
              <a:bodyPr/>
              <a:lstStyle/>
              <a:p>
                <a:endParaRPr lang="en-US"/>
              </a:p>
            </p:txBody>
          </p:sp>
          <p:sp>
            <p:nvSpPr>
              <p:cNvPr id="41065" name="Line 122"/>
              <p:cNvSpPr>
                <a:spLocks noChangeShapeType="1"/>
              </p:cNvSpPr>
              <p:nvPr/>
            </p:nvSpPr>
            <p:spPr bwMode="auto">
              <a:xfrm rot="10800000" flipH="1">
                <a:off x="7837" y="4498"/>
                <a:ext cx="28" cy="0"/>
              </a:xfrm>
              <a:prstGeom prst="line">
                <a:avLst/>
              </a:prstGeom>
              <a:noFill/>
              <a:ln w="0">
                <a:solidFill>
                  <a:srgbClr val="000000"/>
                </a:solidFill>
                <a:round/>
                <a:headEnd/>
                <a:tailEnd/>
              </a:ln>
            </p:spPr>
            <p:txBody>
              <a:bodyPr/>
              <a:lstStyle/>
              <a:p>
                <a:endParaRPr lang="en-US"/>
              </a:p>
            </p:txBody>
          </p:sp>
          <p:sp>
            <p:nvSpPr>
              <p:cNvPr id="41066" name="Line 123"/>
              <p:cNvSpPr>
                <a:spLocks noChangeShapeType="1"/>
              </p:cNvSpPr>
              <p:nvPr/>
            </p:nvSpPr>
            <p:spPr bwMode="auto">
              <a:xfrm rot="10800000" flipH="1">
                <a:off x="7837" y="4528"/>
                <a:ext cx="28" cy="0"/>
              </a:xfrm>
              <a:prstGeom prst="line">
                <a:avLst/>
              </a:prstGeom>
              <a:noFill/>
              <a:ln w="0">
                <a:solidFill>
                  <a:srgbClr val="000000"/>
                </a:solidFill>
                <a:round/>
                <a:headEnd/>
                <a:tailEnd/>
              </a:ln>
            </p:spPr>
            <p:txBody>
              <a:bodyPr/>
              <a:lstStyle/>
              <a:p>
                <a:endParaRPr lang="en-US"/>
              </a:p>
            </p:txBody>
          </p:sp>
          <p:sp>
            <p:nvSpPr>
              <p:cNvPr id="41067" name="Line 124"/>
              <p:cNvSpPr>
                <a:spLocks noChangeShapeType="1"/>
              </p:cNvSpPr>
              <p:nvPr/>
            </p:nvSpPr>
            <p:spPr bwMode="auto">
              <a:xfrm rot="10800000" flipH="1">
                <a:off x="7837" y="4558"/>
                <a:ext cx="28" cy="0"/>
              </a:xfrm>
              <a:prstGeom prst="line">
                <a:avLst/>
              </a:prstGeom>
              <a:noFill/>
              <a:ln w="0">
                <a:solidFill>
                  <a:srgbClr val="000000"/>
                </a:solidFill>
                <a:round/>
                <a:headEnd/>
                <a:tailEnd/>
              </a:ln>
            </p:spPr>
            <p:txBody>
              <a:bodyPr/>
              <a:lstStyle/>
              <a:p>
                <a:endParaRPr lang="en-US"/>
              </a:p>
            </p:txBody>
          </p:sp>
          <p:sp>
            <p:nvSpPr>
              <p:cNvPr id="41068" name="Line 125"/>
              <p:cNvSpPr>
                <a:spLocks noChangeShapeType="1"/>
              </p:cNvSpPr>
              <p:nvPr/>
            </p:nvSpPr>
            <p:spPr bwMode="auto">
              <a:xfrm rot="10800000" flipH="1">
                <a:off x="7837" y="4588"/>
                <a:ext cx="28" cy="0"/>
              </a:xfrm>
              <a:prstGeom prst="line">
                <a:avLst/>
              </a:prstGeom>
              <a:noFill/>
              <a:ln w="0">
                <a:solidFill>
                  <a:srgbClr val="000000"/>
                </a:solidFill>
                <a:round/>
                <a:headEnd/>
                <a:tailEnd/>
              </a:ln>
            </p:spPr>
            <p:txBody>
              <a:bodyPr/>
              <a:lstStyle/>
              <a:p>
                <a:endParaRPr lang="en-US"/>
              </a:p>
            </p:txBody>
          </p:sp>
          <p:sp>
            <p:nvSpPr>
              <p:cNvPr id="41069" name="Line 126"/>
              <p:cNvSpPr>
                <a:spLocks noChangeShapeType="1"/>
              </p:cNvSpPr>
              <p:nvPr/>
            </p:nvSpPr>
            <p:spPr bwMode="auto">
              <a:xfrm rot="10800000" flipH="1">
                <a:off x="7835" y="4619"/>
                <a:ext cx="57" cy="0"/>
              </a:xfrm>
              <a:prstGeom prst="line">
                <a:avLst/>
              </a:prstGeom>
              <a:noFill/>
              <a:ln w="0">
                <a:solidFill>
                  <a:srgbClr val="000000"/>
                </a:solidFill>
                <a:round/>
                <a:headEnd/>
                <a:tailEnd/>
              </a:ln>
            </p:spPr>
            <p:txBody>
              <a:bodyPr/>
              <a:lstStyle/>
              <a:p>
                <a:endParaRPr lang="en-US"/>
              </a:p>
            </p:txBody>
          </p:sp>
          <p:sp>
            <p:nvSpPr>
              <p:cNvPr id="41070" name="Line 127"/>
              <p:cNvSpPr>
                <a:spLocks noChangeShapeType="1"/>
              </p:cNvSpPr>
              <p:nvPr/>
            </p:nvSpPr>
            <p:spPr bwMode="auto">
              <a:xfrm rot="10800000" flipH="1">
                <a:off x="7837" y="4648"/>
                <a:ext cx="28" cy="0"/>
              </a:xfrm>
              <a:prstGeom prst="line">
                <a:avLst/>
              </a:prstGeom>
              <a:noFill/>
              <a:ln w="0">
                <a:solidFill>
                  <a:srgbClr val="000000"/>
                </a:solidFill>
                <a:round/>
                <a:headEnd/>
                <a:tailEnd/>
              </a:ln>
            </p:spPr>
            <p:txBody>
              <a:bodyPr/>
              <a:lstStyle/>
              <a:p>
                <a:endParaRPr lang="en-US"/>
              </a:p>
            </p:txBody>
          </p:sp>
          <p:sp>
            <p:nvSpPr>
              <p:cNvPr id="41071" name="Line 128"/>
              <p:cNvSpPr>
                <a:spLocks noChangeShapeType="1"/>
              </p:cNvSpPr>
              <p:nvPr/>
            </p:nvSpPr>
            <p:spPr bwMode="auto">
              <a:xfrm rot="10800000" flipH="1">
                <a:off x="7837" y="4678"/>
                <a:ext cx="28" cy="0"/>
              </a:xfrm>
              <a:prstGeom prst="line">
                <a:avLst/>
              </a:prstGeom>
              <a:noFill/>
              <a:ln w="0">
                <a:solidFill>
                  <a:srgbClr val="000000"/>
                </a:solidFill>
                <a:round/>
                <a:headEnd/>
                <a:tailEnd/>
              </a:ln>
            </p:spPr>
            <p:txBody>
              <a:bodyPr/>
              <a:lstStyle/>
              <a:p>
                <a:endParaRPr lang="en-US"/>
              </a:p>
            </p:txBody>
          </p:sp>
          <p:sp>
            <p:nvSpPr>
              <p:cNvPr id="41072" name="Line 129"/>
              <p:cNvSpPr>
                <a:spLocks noChangeShapeType="1"/>
              </p:cNvSpPr>
              <p:nvPr/>
            </p:nvSpPr>
            <p:spPr bwMode="auto">
              <a:xfrm rot="10800000" flipH="1">
                <a:off x="7837" y="4709"/>
                <a:ext cx="28" cy="0"/>
              </a:xfrm>
              <a:prstGeom prst="line">
                <a:avLst/>
              </a:prstGeom>
              <a:noFill/>
              <a:ln w="0">
                <a:solidFill>
                  <a:srgbClr val="000000"/>
                </a:solidFill>
                <a:round/>
                <a:headEnd/>
                <a:tailEnd/>
              </a:ln>
            </p:spPr>
            <p:txBody>
              <a:bodyPr/>
              <a:lstStyle/>
              <a:p>
                <a:endParaRPr lang="en-US"/>
              </a:p>
            </p:txBody>
          </p:sp>
          <p:sp>
            <p:nvSpPr>
              <p:cNvPr id="41073" name="Line 130"/>
              <p:cNvSpPr>
                <a:spLocks noChangeShapeType="1"/>
              </p:cNvSpPr>
              <p:nvPr/>
            </p:nvSpPr>
            <p:spPr bwMode="auto">
              <a:xfrm rot="10800000" flipH="1">
                <a:off x="7837" y="4737"/>
                <a:ext cx="28" cy="1"/>
              </a:xfrm>
              <a:prstGeom prst="line">
                <a:avLst/>
              </a:prstGeom>
              <a:noFill/>
              <a:ln w="0">
                <a:solidFill>
                  <a:srgbClr val="000000"/>
                </a:solidFill>
                <a:round/>
                <a:headEnd/>
                <a:tailEnd/>
              </a:ln>
            </p:spPr>
            <p:txBody>
              <a:bodyPr/>
              <a:lstStyle/>
              <a:p>
                <a:endParaRPr lang="en-US"/>
              </a:p>
            </p:txBody>
          </p:sp>
          <p:sp>
            <p:nvSpPr>
              <p:cNvPr id="41074" name="Line 131"/>
              <p:cNvSpPr>
                <a:spLocks noChangeShapeType="1"/>
              </p:cNvSpPr>
              <p:nvPr/>
            </p:nvSpPr>
            <p:spPr bwMode="auto">
              <a:xfrm rot="10800000" flipH="1">
                <a:off x="7835" y="4768"/>
                <a:ext cx="57" cy="1"/>
              </a:xfrm>
              <a:prstGeom prst="line">
                <a:avLst/>
              </a:prstGeom>
              <a:noFill/>
              <a:ln w="0">
                <a:solidFill>
                  <a:srgbClr val="000000"/>
                </a:solidFill>
                <a:round/>
                <a:headEnd/>
                <a:tailEnd/>
              </a:ln>
            </p:spPr>
            <p:txBody>
              <a:bodyPr/>
              <a:lstStyle/>
              <a:p>
                <a:endParaRPr lang="en-US"/>
              </a:p>
            </p:txBody>
          </p:sp>
          <p:sp>
            <p:nvSpPr>
              <p:cNvPr id="41075" name="Line 132"/>
              <p:cNvSpPr>
                <a:spLocks noChangeShapeType="1"/>
              </p:cNvSpPr>
              <p:nvPr/>
            </p:nvSpPr>
            <p:spPr bwMode="auto">
              <a:xfrm rot="10800000" flipH="1">
                <a:off x="7837" y="4799"/>
                <a:ext cx="28" cy="0"/>
              </a:xfrm>
              <a:prstGeom prst="line">
                <a:avLst/>
              </a:prstGeom>
              <a:noFill/>
              <a:ln w="0">
                <a:solidFill>
                  <a:srgbClr val="000000"/>
                </a:solidFill>
                <a:round/>
                <a:headEnd/>
                <a:tailEnd/>
              </a:ln>
            </p:spPr>
            <p:txBody>
              <a:bodyPr/>
              <a:lstStyle/>
              <a:p>
                <a:endParaRPr lang="en-US"/>
              </a:p>
            </p:txBody>
          </p:sp>
          <p:sp>
            <p:nvSpPr>
              <p:cNvPr id="41076" name="Line 133"/>
              <p:cNvSpPr>
                <a:spLocks noChangeShapeType="1"/>
              </p:cNvSpPr>
              <p:nvPr/>
            </p:nvSpPr>
            <p:spPr bwMode="auto">
              <a:xfrm rot="10800000" flipH="1">
                <a:off x="7837" y="4827"/>
                <a:ext cx="28" cy="1"/>
              </a:xfrm>
              <a:prstGeom prst="line">
                <a:avLst/>
              </a:prstGeom>
              <a:noFill/>
              <a:ln w="0">
                <a:solidFill>
                  <a:srgbClr val="000000"/>
                </a:solidFill>
                <a:round/>
                <a:headEnd/>
                <a:tailEnd/>
              </a:ln>
            </p:spPr>
            <p:txBody>
              <a:bodyPr/>
              <a:lstStyle/>
              <a:p>
                <a:endParaRPr lang="en-US"/>
              </a:p>
            </p:txBody>
          </p:sp>
          <p:sp>
            <p:nvSpPr>
              <p:cNvPr id="41077" name="Line 134"/>
              <p:cNvSpPr>
                <a:spLocks noChangeShapeType="1"/>
              </p:cNvSpPr>
              <p:nvPr/>
            </p:nvSpPr>
            <p:spPr bwMode="auto">
              <a:xfrm rot="10800000" flipH="1">
                <a:off x="7837" y="4859"/>
                <a:ext cx="28" cy="0"/>
              </a:xfrm>
              <a:prstGeom prst="line">
                <a:avLst/>
              </a:prstGeom>
              <a:noFill/>
              <a:ln w="0">
                <a:solidFill>
                  <a:srgbClr val="000000"/>
                </a:solidFill>
                <a:round/>
                <a:headEnd/>
                <a:tailEnd/>
              </a:ln>
            </p:spPr>
            <p:txBody>
              <a:bodyPr/>
              <a:lstStyle/>
              <a:p>
                <a:endParaRPr lang="en-US"/>
              </a:p>
            </p:txBody>
          </p:sp>
          <p:sp>
            <p:nvSpPr>
              <p:cNvPr id="41078" name="Line 135"/>
              <p:cNvSpPr>
                <a:spLocks noChangeShapeType="1"/>
              </p:cNvSpPr>
              <p:nvPr/>
            </p:nvSpPr>
            <p:spPr bwMode="auto">
              <a:xfrm rot="10800000" flipH="1">
                <a:off x="7837" y="4889"/>
                <a:ext cx="28" cy="0"/>
              </a:xfrm>
              <a:prstGeom prst="line">
                <a:avLst/>
              </a:prstGeom>
              <a:noFill/>
              <a:ln w="0">
                <a:solidFill>
                  <a:srgbClr val="000000"/>
                </a:solidFill>
                <a:round/>
                <a:headEnd/>
                <a:tailEnd/>
              </a:ln>
            </p:spPr>
            <p:txBody>
              <a:bodyPr/>
              <a:lstStyle/>
              <a:p>
                <a:endParaRPr lang="en-US"/>
              </a:p>
            </p:txBody>
          </p:sp>
          <p:sp>
            <p:nvSpPr>
              <p:cNvPr id="41079" name="Line 136"/>
              <p:cNvSpPr>
                <a:spLocks noChangeShapeType="1"/>
              </p:cNvSpPr>
              <p:nvPr/>
            </p:nvSpPr>
            <p:spPr bwMode="auto">
              <a:xfrm rot="10800000" flipH="1">
                <a:off x="7835" y="4918"/>
                <a:ext cx="57" cy="1"/>
              </a:xfrm>
              <a:prstGeom prst="line">
                <a:avLst/>
              </a:prstGeom>
              <a:noFill/>
              <a:ln w="0">
                <a:solidFill>
                  <a:srgbClr val="000000"/>
                </a:solidFill>
                <a:round/>
                <a:headEnd/>
                <a:tailEnd/>
              </a:ln>
            </p:spPr>
            <p:txBody>
              <a:bodyPr/>
              <a:lstStyle/>
              <a:p>
                <a:endParaRPr lang="en-US"/>
              </a:p>
            </p:txBody>
          </p:sp>
          <p:sp>
            <p:nvSpPr>
              <p:cNvPr id="41080" name="Line 137"/>
              <p:cNvSpPr>
                <a:spLocks noChangeShapeType="1"/>
              </p:cNvSpPr>
              <p:nvPr/>
            </p:nvSpPr>
            <p:spPr bwMode="auto">
              <a:xfrm rot="10800000" flipH="1">
                <a:off x="7837" y="4949"/>
                <a:ext cx="28" cy="0"/>
              </a:xfrm>
              <a:prstGeom prst="line">
                <a:avLst/>
              </a:prstGeom>
              <a:noFill/>
              <a:ln w="0">
                <a:solidFill>
                  <a:srgbClr val="000000"/>
                </a:solidFill>
                <a:round/>
                <a:headEnd/>
                <a:tailEnd/>
              </a:ln>
            </p:spPr>
            <p:txBody>
              <a:bodyPr/>
              <a:lstStyle/>
              <a:p>
                <a:endParaRPr lang="en-US"/>
              </a:p>
            </p:txBody>
          </p:sp>
          <p:sp>
            <p:nvSpPr>
              <p:cNvPr id="41081" name="Line 138"/>
              <p:cNvSpPr>
                <a:spLocks noChangeShapeType="1"/>
              </p:cNvSpPr>
              <p:nvPr/>
            </p:nvSpPr>
            <p:spPr bwMode="auto">
              <a:xfrm rot="10800000" flipH="1">
                <a:off x="7837" y="4979"/>
                <a:ext cx="28" cy="0"/>
              </a:xfrm>
              <a:prstGeom prst="line">
                <a:avLst/>
              </a:prstGeom>
              <a:noFill/>
              <a:ln w="0">
                <a:solidFill>
                  <a:srgbClr val="000000"/>
                </a:solidFill>
                <a:round/>
                <a:headEnd/>
                <a:tailEnd/>
              </a:ln>
            </p:spPr>
            <p:txBody>
              <a:bodyPr/>
              <a:lstStyle/>
              <a:p>
                <a:endParaRPr lang="en-US"/>
              </a:p>
            </p:txBody>
          </p:sp>
          <p:sp>
            <p:nvSpPr>
              <p:cNvPr id="41082" name="Line 139"/>
              <p:cNvSpPr>
                <a:spLocks noChangeShapeType="1"/>
              </p:cNvSpPr>
              <p:nvPr/>
            </p:nvSpPr>
            <p:spPr bwMode="auto">
              <a:xfrm rot="10800000" flipH="1">
                <a:off x="7837" y="5008"/>
                <a:ext cx="28" cy="1"/>
              </a:xfrm>
              <a:prstGeom prst="line">
                <a:avLst/>
              </a:prstGeom>
              <a:noFill/>
              <a:ln w="0">
                <a:solidFill>
                  <a:srgbClr val="000000"/>
                </a:solidFill>
                <a:round/>
                <a:headEnd/>
                <a:tailEnd/>
              </a:ln>
            </p:spPr>
            <p:txBody>
              <a:bodyPr/>
              <a:lstStyle/>
              <a:p>
                <a:endParaRPr lang="en-US"/>
              </a:p>
            </p:txBody>
          </p:sp>
          <p:sp>
            <p:nvSpPr>
              <p:cNvPr id="41083" name="Line 140"/>
              <p:cNvSpPr>
                <a:spLocks noChangeShapeType="1"/>
              </p:cNvSpPr>
              <p:nvPr/>
            </p:nvSpPr>
            <p:spPr bwMode="auto">
              <a:xfrm rot="10800000" flipH="1">
                <a:off x="7837" y="5038"/>
                <a:ext cx="28" cy="1"/>
              </a:xfrm>
              <a:prstGeom prst="line">
                <a:avLst/>
              </a:prstGeom>
              <a:noFill/>
              <a:ln w="0">
                <a:solidFill>
                  <a:srgbClr val="000000"/>
                </a:solidFill>
                <a:round/>
                <a:headEnd/>
                <a:tailEnd/>
              </a:ln>
            </p:spPr>
            <p:txBody>
              <a:bodyPr/>
              <a:lstStyle/>
              <a:p>
                <a:endParaRPr lang="en-US"/>
              </a:p>
            </p:txBody>
          </p:sp>
          <p:sp>
            <p:nvSpPr>
              <p:cNvPr id="41084" name="Line 141"/>
              <p:cNvSpPr>
                <a:spLocks noChangeShapeType="1"/>
              </p:cNvSpPr>
              <p:nvPr/>
            </p:nvSpPr>
            <p:spPr bwMode="auto">
              <a:xfrm rot="10800000" flipH="1">
                <a:off x="7835" y="5070"/>
                <a:ext cx="57" cy="0"/>
              </a:xfrm>
              <a:prstGeom prst="line">
                <a:avLst/>
              </a:prstGeom>
              <a:noFill/>
              <a:ln w="0">
                <a:solidFill>
                  <a:srgbClr val="000000"/>
                </a:solidFill>
                <a:round/>
                <a:headEnd/>
                <a:tailEnd/>
              </a:ln>
            </p:spPr>
            <p:txBody>
              <a:bodyPr/>
              <a:lstStyle/>
              <a:p>
                <a:endParaRPr lang="en-US"/>
              </a:p>
            </p:txBody>
          </p:sp>
        </p:grpSp>
        <p:sp>
          <p:nvSpPr>
            <p:cNvPr id="40980" name="Text Box 142"/>
            <p:cNvSpPr txBox="1">
              <a:spLocks noChangeArrowheads="1"/>
            </p:cNvSpPr>
            <p:nvPr/>
          </p:nvSpPr>
          <p:spPr bwMode="auto">
            <a:xfrm rot="2049280">
              <a:off x="4613" y="2536"/>
              <a:ext cx="276" cy="212"/>
            </a:xfrm>
            <a:prstGeom prst="rect">
              <a:avLst/>
            </a:prstGeom>
            <a:noFill/>
            <a:ln w="9525">
              <a:noFill/>
              <a:miter lim="800000"/>
              <a:headEnd/>
              <a:tailEnd/>
            </a:ln>
          </p:spPr>
          <p:txBody>
            <a:bodyPr wrap="none" lIns="91435" tIns="45718" rIns="91435" bIns="45718">
              <a:spAutoFit/>
            </a:bodyPr>
            <a:lstStyle/>
            <a:p>
              <a:pPr defTabSz="1279525" eaLnBrk="1" hangingPunct="1"/>
              <a:r>
                <a:rPr lang="en-US" sz="800" b="0"/>
                <a:t>Time </a:t>
              </a:r>
            </a:p>
            <a:p>
              <a:pPr defTabSz="1279525" eaLnBrk="1" hangingPunct="1"/>
              <a:r>
                <a:rPr lang="en-US" sz="800" b="0"/>
                <a:t>[sec]</a:t>
              </a:r>
            </a:p>
          </p:txBody>
        </p:sp>
      </p:grpSp>
      <p:grpSp>
        <p:nvGrpSpPr>
          <p:cNvPr id="9" name="Group 143"/>
          <p:cNvGrpSpPr>
            <a:grpSpLocks/>
          </p:cNvGrpSpPr>
          <p:nvPr/>
        </p:nvGrpSpPr>
        <p:grpSpPr bwMode="auto">
          <a:xfrm>
            <a:off x="2352675" y="1530350"/>
            <a:ext cx="5097463" cy="3700463"/>
            <a:chOff x="1482" y="964"/>
            <a:chExt cx="3211" cy="2331"/>
          </a:xfrm>
        </p:grpSpPr>
        <p:sp>
          <p:nvSpPr>
            <p:cNvPr id="40970" name="Line 144"/>
            <p:cNvSpPr>
              <a:spLocks noChangeShapeType="1"/>
            </p:cNvSpPr>
            <p:nvPr/>
          </p:nvSpPr>
          <p:spPr bwMode="auto">
            <a:xfrm flipH="1">
              <a:off x="1653" y="964"/>
              <a:ext cx="2804" cy="28"/>
            </a:xfrm>
            <a:prstGeom prst="line">
              <a:avLst/>
            </a:prstGeom>
            <a:noFill/>
            <a:ln w="9525">
              <a:solidFill>
                <a:srgbClr val="FF0066"/>
              </a:solidFill>
              <a:prstDash val="dash"/>
              <a:round/>
              <a:headEnd/>
              <a:tailEnd type="triangle" w="med" len="med"/>
            </a:ln>
          </p:spPr>
          <p:txBody>
            <a:bodyPr/>
            <a:lstStyle/>
            <a:p>
              <a:endParaRPr lang="en-US"/>
            </a:p>
          </p:txBody>
        </p:sp>
        <p:sp>
          <p:nvSpPr>
            <p:cNvPr id="40971" name="Line 145"/>
            <p:cNvSpPr>
              <a:spLocks noChangeShapeType="1"/>
            </p:cNvSpPr>
            <p:nvPr/>
          </p:nvSpPr>
          <p:spPr bwMode="auto">
            <a:xfrm flipH="1">
              <a:off x="1643" y="1105"/>
              <a:ext cx="2861" cy="868"/>
            </a:xfrm>
            <a:prstGeom prst="line">
              <a:avLst/>
            </a:prstGeom>
            <a:noFill/>
            <a:ln w="9525">
              <a:solidFill>
                <a:srgbClr val="FF0066"/>
              </a:solidFill>
              <a:prstDash val="dashDot"/>
              <a:round/>
              <a:headEnd/>
              <a:tailEnd type="triangle" w="med" len="med"/>
            </a:ln>
          </p:spPr>
          <p:txBody>
            <a:bodyPr/>
            <a:lstStyle/>
            <a:p>
              <a:endParaRPr lang="en-US"/>
            </a:p>
          </p:txBody>
        </p:sp>
        <p:sp>
          <p:nvSpPr>
            <p:cNvPr id="40972" name="Line 146"/>
            <p:cNvSpPr>
              <a:spLocks noChangeShapeType="1"/>
            </p:cNvSpPr>
            <p:nvPr/>
          </p:nvSpPr>
          <p:spPr bwMode="auto">
            <a:xfrm flipH="1">
              <a:off x="1482" y="1190"/>
              <a:ext cx="3060" cy="1869"/>
            </a:xfrm>
            <a:prstGeom prst="line">
              <a:avLst/>
            </a:prstGeom>
            <a:noFill/>
            <a:ln w="9525">
              <a:solidFill>
                <a:srgbClr val="FF0066"/>
              </a:solidFill>
              <a:prstDash val="dash"/>
              <a:round/>
              <a:headEnd/>
              <a:tailEnd type="triangle" w="med" len="med"/>
            </a:ln>
          </p:spPr>
          <p:txBody>
            <a:bodyPr/>
            <a:lstStyle/>
            <a:p>
              <a:endParaRPr lang="en-US"/>
            </a:p>
          </p:txBody>
        </p:sp>
        <p:sp>
          <p:nvSpPr>
            <p:cNvPr id="40973" name="Line 147"/>
            <p:cNvSpPr>
              <a:spLocks noChangeShapeType="1"/>
            </p:cNvSpPr>
            <p:nvPr/>
          </p:nvSpPr>
          <p:spPr bwMode="auto">
            <a:xfrm flipH="1">
              <a:off x="3569" y="1237"/>
              <a:ext cx="1048" cy="1010"/>
            </a:xfrm>
            <a:prstGeom prst="line">
              <a:avLst/>
            </a:prstGeom>
            <a:noFill/>
            <a:ln w="9525">
              <a:solidFill>
                <a:srgbClr val="FF0066"/>
              </a:solidFill>
              <a:prstDash val="dash"/>
              <a:round/>
              <a:headEnd/>
              <a:tailEnd type="triangle" w="med" len="med"/>
            </a:ln>
          </p:spPr>
          <p:txBody>
            <a:bodyPr/>
            <a:lstStyle/>
            <a:p>
              <a:endParaRPr lang="en-US"/>
            </a:p>
          </p:txBody>
        </p:sp>
        <p:sp>
          <p:nvSpPr>
            <p:cNvPr id="40974" name="Line 148"/>
            <p:cNvSpPr>
              <a:spLocks noChangeShapeType="1"/>
            </p:cNvSpPr>
            <p:nvPr/>
          </p:nvSpPr>
          <p:spPr bwMode="auto">
            <a:xfrm flipH="1">
              <a:off x="3333" y="1294"/>
              <a:ext cx="1360" cy="2001"/>
            </a:xfrm>
            <a:prstGeom prst="line">
              <a:avLst/>
            </a:prstGeom>
            <a:noFill/>
            <a:ln w="9525">
              <a:solidFill>
                <a:srgbClr val="FF0066"/>
              </a:solidFill>
              <a:prstDash val="dash"/>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CFF8CD-639A-41D7-9A52-CAD703A7B620}" type="slidenum">
              <a:rPr lang="en-US" smtClean="0"/>
              <a:t>34</a:t>
            </a:fld>
            <a:endParaRPr lang="en-US"/>
          </a:p>
        </p:txBody>
      </p:sp>
      <p:sp>
        <p:nvSpPr>
          <p:cNvPr id="3" name="TextBox 2"/>
          <p:cNvSpPr txBox="1"/>
          <p:nvPr/>
        </p:nvSpPr>
        <p:spPr>
          <a:xfrm>
            <a:off x="2377440" y="3010486"/>
            <a:ext cx="4446538" cy="523220"/>
          </a:xfrm>
          <a:prstGeom prst="rect">
            <a:avLst/>
          </a:prstGeom>
          <a:noFill/>
        </p:spPr>
        <p:txBody>
          <a:bodyPr wrap="none" rtlCol="0">
            <a:spAutoFit/>
          </a:bodyPr>
          <a:lstStyle/>
          <a:p>
            <a:r>
              <a:rPr lang="en-US" sz="2800" b="1" dirty="0" smtClean="0">
                <a:latin typeface="Arial" pitchFamily="34" charset="0"/>
                <a:cs typeface="Arial" pitchFamily="34" charset="0"/>
              </a:rPr>
              <a:t>Small Molecule Analyses</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EG molecyk"/>
          <p:cNvPicPr>
            <a:picLocks noChangeAspect="1" noChangeArrowheads="1"/>
          </p:cNvPicPr>
          <p:nvPr/>
        </p:nvPicPr>
        <p:blipFill>
          <a:blip r:embed="rId2" cstate="print"/>
          <a:srcRect/>
          <a:stretch>
            <a:fillRect/>
          </a:stretch>
        </p:blipFill>
        <p:spPr bwMode="auto">
          <a:xfrm>
            <a:off x="2667000" y="3124200"/>
            <a:ext cx="3848100" cy="762000"/>
          </a:xfrm>
          <a:prstGeom prst="rect">
            <a:avLst/>
          </a:prstGeom>
          <a:noFill/>
        </p:spPr>
      </p:pic>
      <p:sp>
        <p:nvSpPr>
          <p:cNvPr id="4118" name="Text Box 22"/>
          <p:cNvSpPr txBox="1">
            <a:spLocks noChangeArrowheads="1"/>
          </p:cNvSpPr>
          <p:nvPr/>
        </p:nvSpPr>
        <p:spPr bwMode="auto">
          <a:xfrm>
            <a:off x="304800" y="4267200"/>
            <a:ext cx="8610600" cy="2289175"/>
          </a:xfrm>
          <a:prstGeom prst="rect">
            <a:avLst/>
          </a:prstGeom>
          <a:noFill/>
          <a:ln w="9525">
            <a:noFill/>
            <a:miter lim="800000"/>
            <a:headEnd/>
            <a:tailEnd/>
          </a:ln>
          <a:effectLst/>
        </p:spPr>
        <p:txBody>
          <a:bodyPr>
            <a:spAutoFit/>
          </a:bodyPr>
          <a:lstStyle/>
          <a:p>
            <a:r>
              <a:rPr lang="en-US"/>
              <a:t>The mass spectrum is obtained for a surface sample from a PEG 4000 treated board on the Vasa’supper gun deck Each peak corresponds to a certain molecular mass. The difference between the major peaks is 44 mass units, which corresponds to one -CH2CH2O- entity (n ± 1) in the PEG chain. The three clusters of peaks with mean values of about 615, 1450 and 3920 mass units show that commercial compounds labelled PEG 600, PEG 1500, and PEG 4000 consist of a distribution of molecules, and that the PEG 600 from inside the board has penetrated into the PEG 4000 surface layer.</a:t>
            </a:r>
          </a:p>
        </p:txBody>
      </p:sp>
      <p:pic>
        <p:nvPicPr>
          <p:cNvPr id="4120" name="Picture 24" descr="PEG mass spectra"/>
          <p:cNvPicPr>
            <a:picLocks noChangeAspect="1" noChangeArrowheads="1"/>
          </p:cNvPicPr>
          <p:nvPr/>
        </p:nvPicPr>
        <p:blipFill>
          <a:blip r:embed="rId3" cstate="print"/>
          <a:srcRect/>
          <a:stretch>
            <a:fillRect/>
          </a:stretch>
        </p:blipFill>
        <p:spPr bwMode="auto">
          <a:xfrm>
            <a:off x="1524000" y="0"/>
            <a:ext cx="5867400" cy="30638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8"/>
          <p:cNvSpPr>
            <a:spLocks/>
          </p:cNvSpPr>
          <p:nvPr/>
        </p:nvSpPr>
        <p:spPr bwMode="auto">
          <a:xfrm>
            <a:off x="844550" y="1047750"/>
            <a:ext cx="7896225" cy="4914900"/>
          </a:xfrm>
          <a:custGeom>
            <a:avLst/>
            <a:gdLst>
              <a:gd name="T0" fmla="*/ 72 w 4974"/>
              <a:gd name="T1" fmla="*/ 234 h 3096"/>
              <a:gd name="T2" fmla="*/ 150 w 4974"/>
              <a:gd name="T3" fmla="*/ 2838 h 3096"/>
              <a:gd name="T4" fmla="*/ 228 w 4974"/>
              <a:gd name="T5" fmla="*/ 3096 h 3096"/>
              <a:gd name="T6" fmla="*/ 306 w 4974"/>
              <a:gd name="T7" fmla="*/ 3096 h 3096"/>
              <a:gd name="T8" fmla="*/ 384 w 4974"/>
              <a:gd name="T9" fmla="*/ 3096 h 3096"/>
              <a:gd name="T10" fmla="*/ 462 w 4974"/>
              <a:gd name="T11" fmla="*/ 3096 h 3096"/>
              <a:gd name="T12" fmla="*/ 540 w 4974"/>
              <a:gd name="T13" fmla="*/ 3096 h 3096"/>
              <a:gd name="T14" fmla="*/ 618 w 4974"/>
              <a:gd name="T15" fmla="*/ 3096 h 3096"/>
              <a:gd name="T16" fmla="*/ 696 w 4974"/>
              <a:gd name="T17" fmla="*/ 3096 h 3096"/>
              <a:gd name="T18" fmla="*/ 774 w 4974"/>
              <a:gd name="T19" fmla="*/ 3096 h 3096"/>
              <a:gd name="T20" fmla="*/ 852 w 4974"/>
              <a:gd name="T21" fmla="*/ 3096 h 3096"/>
              <a:gd name="T22" fmla="*/ 930 w 4974"/>
              <a:gd name="T23" fmla="*/ 3096 h 3096"/>
              <a:gd name="T24" fmla="*/ 1008 w 4974"/>
              <a:gd name="T25" fmla="*/ 3096 h 3096"/>
              <a:gd name="T26" fmla="*/ 1086 w 4974"/>
              <a:gd name="T27" fmla="*/ 3096 h 3096"/>
              <a:gd name="T28" fmla="*/ 1164 w 4974"/>
              <a:gd name="T29" fmla="*/ 3096 h 3096"/>
              <a:gd name="T30" fmla="*/ 1242 w 4974"/>
              <a:gd name="T31" fmla="*/ 3096 h 3096"/>
              <a:gd name="T32" fmla="*/ 1320 w 4974"/>
              <a:gd name="T33" fmla="*/ 3096 h 3096"/>
              <a:gd name="T34" fmla="*/ 1398 w 4974"/>
              <a:gd name="T35" fmla="*/ 3096 h 3096"/>
              <a:gd name="T36" fmla="*/ 1476 w 4974"/>
              <a:gd name="T37" fmla="*/ 3090 h 3096"/>
              <a:gd name="T38" fmla="*/ 1554 w 4974"/>
              <a:gd name="T39" fmla="*/ 3090 h 3096"/>
              <a:gd name="T40" fmla="*/ 1632 w 4974"/>
              <a:gd name="T41" fmla="*/ 3096 h 3096"/>
              <a:gd name="T42" fmla="*/ 1710 w 4974"/>
              <a:gd name="T43" fmla="*/ 3096 h 3096"/>
              <a:gd name="T44" fmla="*/ 1788 w 4974"/>
              <a:gd name="T45" fmla="*/ 3096 h 3096"/>
              <a:gd name="T46" fmla="*/ 1866 w 4974"/>
              <a:gd name="T47" fmla="*/ 3096 h 3096"/>
              <a:gd name="T48" fmla="*/ 1944 w 4974"/>
              <a:gd name="T49" fmla="*/ 3090 h 3096"/>
              <a:gd name="T50" fmla="*/ 2022 w 4974"/>
              <a:gd name="T51" fmla="*/ 3090 h 3096"/>
              <a:gd name="T52" fmla="*/ 2100 w 4974"/>
              <a:gd name="T53" fmla="*/ 3096 h 3096"/>
              <a:gd name="T54" fmla="*/ 2178 w 4974"/>
              <a:gd name="T55" fmla="*/ 3090 h 3096"/>
              <a:gd name="T56" fmla="*/ 2256 w 4974"/>
              <a:gd name="T57" fmla="*/ 3090 h 3096"/>
              <a:gd name="T58" fmla="*/ 2334 w 4974"/>
              <a:gd name="T59" fmla="*/ 3096 h 3096"/>
              <a:gd name="T60" fmla="*/ 2412 w 4974"/>
              <a:gd name="T61" fmla="*/ 3096 h 3096"/>
              <a:gd name="T62" fmla="*/ 2490 w 4974"/>
              <a:gd name="T63" fmla="*/ 3090 h 3096"/>
              <a:gd name="T64" fmla="*/ 2568 w 4974"/>
              <a:gd name="T65" fmla="*/ 3090 h 3096"/>
              <a:gd name="T66" fmla="*/ 2646 w 4974"/>
              <a:gd name="T67" fmla="*/ 3090 h 3096"/>
              <a:gd name="T68" fmla="*/ 2724 w 4974"/>
              <a:gd name="T69" fmla="*/ 3096 h 3096"/>
              <a:gd name="T70" fmla="*/ 2802 w 4974"/>
              <a:gd name="T71" fmla="*/ 3096 h 3096"/>
              <a:gd name="T72" fmla="*/ 2880 w 4974"/>
              <a:gd name="T73" fmla="*/ 3096 h 3096"/>
              <a:gd name="T74" fmla="*/ 2958 w 4974"/>
              <a:gd name="T75" fmla="*/ 3096 h 3096"/>
              <a:gd name="T76" fmla="*/ 3036 w 4974"/>
              <a:gd name="T77" fmla="*/ 2340 h 3096"/>
              <a:gd name="T78" fmla="*/ 3114 w 4974"/>
              <a:gd name="T79" fmla="*/ 2544 h 3096"/>
              <a:gd name="T80" fmla="*/ 3192 w 4974"/>
              <a:gd name="T81" fmla="*/ 2112 h 3096"/>
              <a:gd name="T82" fmla="*/ 3270 w 4974"/>
              <a:gd name="T83" fmla="*/ 2334 h 3096"/>
              <a:gd name="T84" fmla="*/ 3348 w 4974"/>
              <a:gd name="T85" fmla="*/ 2082 h 3096"/>
              <a:gd name="T86" fmla="*/ 3426 w 4974"/>
              <a:gd name="T87" fmla="*/ 2436 h 3096"/>
              <a:gd name="T88" fmla="*/ 3504 w 4974"/>
              <a:gd name="T89" fmla="*/ 2376 h 3096"/>
              <a:gd name="T90" fmla="*/ 3582 w 4974"/>
              <a:gd name="T91" fmla="*/ 2670 h 3096"/>
              <a:gd name="T92" fmla="*/ 3666 w 4974"/>
              <a:gd name="T93" fmla="*/ 3048 h 3096"/>
              <a:gd name="T94" fmla="*/ 3744 w 4974"/>
              <a:gd name="T95" fmla="*/ 3078 h 3096"/>
              <a:gd name="T96" fmla="*/ 3822 w 4974"/>
              <a:gd name="T97" fmla="*/ 3042 h 3096"/>
              <a:gd name="T98" fmla="*/ 3900 w 4974"/>
              <a:gd name="T99" fmla="*/ 3072 h 3096"/>
              <a:gd name="T100" fmla="*/ 3972 w 4974"/>
              <a:gd name="T101" fmla="*/ 2970 h 3096"/>
              <a:gd name="T102" fmla="*/ 4050 w 4974"/>
              <a:gd name="T103" fmla="*/ 2970 h 3096"/>
              <a:gd name="T104" fmla="*/ 4128 w 4974"/>
              <a:gd name="T105" fmla="*/ 2976 h 3096"/>
              <a:gd name="T106" fmla="*/ 4206 w 4974"/>
              <a:gd name="T107" fmla="*/ 2988 h 3096"/>
              <a:gd name="T108" fmla="*/ 4284 w 4974"/>
              <a:gd name="T109" fmla="*/ 2994 h 3096"/>
              <a:gd name="T110" fmla="*/ 4362 w 4974"/>
              <a:gd name="T111" fmla="*/ 2976 h 3096"/>
              <a:gd name="T112" fmla="*/ 4440 w 4974"/>
              <a:gd name="T113" fmla="*/ 2964 h 3096"/>
              <a:gd name="T114" fmla="*/ 4518 w 4974"/>
              <a:gd name="T115" fmla="*/ 2964 h 3096"/>
              <a:gd name="T116" fmla="*/ 4596 w 4974"/>
              <a:gd name="T117" fmla="*/ 2994 h 3096"/>
              <a:gd name="T118" fmla="*/ 4674 w 4974"/>
              <a:gd name="T119" fmla="*/ 2982 h 3096"/>
              <a:gd name="T120" fmla="*/ 4752 w 4974"/>
              <a:gd name="T121" fmla="*/ 2994 h 3096"/>
              <a:gd name="T122" fmla="*/ 4830 w 4974"/>
              <a:gd name="T123" fmla="*/ 2970 h 3096"/>
              <a:gd name="T124" fmla="*/ 4908 w 4974"/>
              <a:gd name="T125" fmla="*/ 2988 h 30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74"/>
              <a:gd name="T190" fmla="*/ 0 h 3096"/>
              <a:gd name="T191" fmla="*/ 4974 w 4974"/>
              <a:gd name="T192" fmla="*/ 3096 h 30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74" h="3096">
                <a:moveTo>
                  <a:pt x="0" y="3090"/>
                </a:moveTo>
                <a:lnTo>
                  <a:pt x="0" y="3096"/>
                </a:lnTo>
                <a:lnTo>
                  <a:pt x="0" y="2952"/>
                </a:lnTo>
                <a:lnTo>
                  <a:pt x="6" y="3054"/>
                </a:lnTo>
                <a:lnTo>
                  <a:pt x="6" y="3096"/>
                </a:lnTo>
                <a:lnTo>
                  <a:pt x="6" y="2940"/>
                </a:lnTo>
                <a:lnTo>
                  <a:pt x="12" y="3030"/>
                </a:lnTo>
                <a:lnTo>
                  <a:pt x="12" y="3096"/>
                </a:lnTo>
                <a:lnTo>
                  <a:pt x="12" y="2946"/>
                </a:lnTo>
                <a:lnTo>
                  <a:pt x="18" y="3066"/>
                </a:lnTo>
                <a:lnTo>
                  <a:pt x="18" y="3096"/>
                </a:lnTo>
                <a:lnTo>
                  <a:pt x="18" y="2868"/>
                </a:lnTo>
                <a:lnTo>
                  <a:pt x="24" y="3078"/>
                </a:lnTo>
                <a:lnTo>
                  <a:pt x="24" y="3096"/>
                </a:lnTo>
                <a:lnTo>
                  <a:pt x="24" y="1614"/>
                </a:lnTo>
                <a:lnTo>
                  <a:pt x="30" y="3030"/>
                </a:lnTo>
                <a:lnTo>
                  <a:pt x="30" y="3096"/>
                </a:lnTo>
                <a:lnTo>
                  <a:pt x="30" y="2946"/>
                </a:lnTo>
                <a:lnTo>
                  <a:pt x="36" y="3036"/>
                </a:lnTo>
                <a:lnTo>
                  <a:pt x="36" y="3096"/>
                </a:lnTo>
                <a:lnTo>
                  <a:pt x="36" y="2940"/>
                </a:lnTo>
                <a:lnTo>
                  <a:pt x="42" y="3012"/>
                </a:lnTo>
                <a:lnTo>
                  <a:pt x="42" y="3096"/>
                </a:lnTo>
                <a:lnTo>
                  <a:pt x="42" y="2934"/>
                </a:lnTo>
                <a:lnTo>
                  <a:pt x="48" y="3042"/>
                </a:lnTo>
                <a:lnTo>
                  <a:pt x="48" y="3096"/>
                </a:lnTo>
                <a:lnTo>
                  <a:pt x="48" y="2940"/>
                </a:lnTo>
                <a:lnTo>
                  <a:pt x="54" y="3054"/>
                </a:lnTo>
                <a:lnTo>
                  <a:pt x="54" y="3096"/>
                </a:lnTo>
                <a:lnTo>
                  <a:pt x="54" y="2940"/>
                </a:lnTo>
                <a:lnTo>
                  <a:pt x="60" y="2994"/>
                </a:lnTo>
                <a:lnTo>
                  <a:pt x="60" y="3096"/>
                </a:lnTo>
                <a:lnTo>
                  <a:pt x="60" y="2940"/>
                </a:lnTo>
                <a:lnTo>
                  <a:pt x="66" y="3078"/>
                </a:lnTo>
                <a:lnTo>
                  <a:pt x="66" y="3096"/>
                </a:lnTo>
                <a:lnTo>
                  <a:pt x="66" y="2958"/>
                </a:lnTo>
                <a:lnTo>
                  <a:pt x="72" y="3066"/>
                </a:lnTo>
                <a:lnTo>
                  <a:pt x="72" y="3096"/>
                </a:lnTo>
                <a:lnTo>
                  <a:pt x="72" y="234"/>
                </a:lnTo>
                <a:lnTo>
                  <a:pt x="78" y="3078"/>
                </a:lnTo>
                <a:lnTo>
                  <a:pt x="78" y="3096"/>
                </a:lnTo>
                <a:lnTo>
                  <a:pt x="78" y="2376"/>
                </a:lnTo>
                <a:lnTo>
                  <a:pt x="84" y="3072"/>
                </a:lnTo>
                <a:lnTo>
                  <a:pt x="84" y="3096"/>
                </a:lnTo>
                <a:lnTo>
                  <a:pt x="84" y="2958"/>
                </a:lnTo>
                <a:lnTo>
                  <a:pt x="90" y="3060"/>
                </a:lnTo>
                <a:lnTo>
                  <a:pt x="90" y="3096"/>
                </a:lnTo>
                <a:lnTo>
                  <a:pt x="90" y="2946"/>
                </a:lnTo>
                <a:lnTo>
                  <a:pt x="96" y="3042"/>
                </a:lnTo>
                <a:lnTo>
                  <a:pt x="96" y="3096"/>
                </a:lnTo>
                <a:lnTo>
                  <a:pt x="96" y="2952"/>
                </a:lnTo>
                <a:lnTo>
                  <a:pt x="102" y="3048"/>
                </a:lnTo>
                <a:lnTo>
                  <a:pt x="102" y="3096"/>
                </a:lnTo>
                <a:lnTo>
                  <a:pt x="102" y="2946"/>
                </a:lnTo>
                <a:lnTo>
                  <a:pt x="108" y="3048"/>
                </a:lnTo>
                <a:lnTo>
                  <a:pt x="108" y="3096"/>
                </a:lnTo>
                <a:lnTo>
                  <a:pt x="108" y="2928"/>
                </a:lnTo>
                <a:lnTo>
                  <a:pt x="114" y="2940"/>
                </a:lnTo>
                <a:lnTo>
                  <a:pt x="114" y="3096"/>
                </a:lnTo>
                <a:lnTo>
                  <a:pt x="114" y="2904"/>
                </a:lnTo>
                <a:lnTo>
                  <a:pt x="120" y="3084"/>
                </a:lnTo>
                <a:lnTo>
                  <a:pt x="120" y="3096"/>
                </a:lnTo>
                <a:lnTo>
                  <a:pt x="120" y="2742"/>
                </a:lnTo>
                <a:lnTo>
                  <a:pt x="126" y="3072"/>
                </a:lnTo>
                <a:lnTo>
                  <a:pt x="126" y="3096"/>
                </a:lnTo>
                <a:lnTo>
                  <a:pt x="126" y="2592"/>
                </a:lnTo>
                <a:lnTo>
                  <a:pt x="132" y="3054"/>
                </a:lnTo>
                <a:lnTo>
                  <a:pt x="132" y="3096"/>
                </a:lnTo>
                <a:lnTo>
                  <a:pt x="132" y="2946"/>
                </a:lnTo>
                <a:lnTo>
                  <a:pt x="138" y="3072"/>
                </a:lnTo>
                <a:lnTo>
                  <a:pt x="138" y="3096"/>
                </a:lnTo>
                <a:lnTo>
                  <a:pt x="138" y="2928"/>
                </a:lnTo>
                <a:lnTo>
                  <a:pt x="144" y="3066"/>
                </a:lnTo>
                <a:lnTo>
                  <a:pt x="144" y="3096"/>
                </a:lnTo>
                <a:lnTo>
                  <a:pt x="144" y="2892"/>
                </a:lnTo>
                <a:lnTo>
                  <a:pt x="150" y="3066"/>
                </a:lnTo>
                <a:lnTo>
                  <a:pt x="150" y="3096"/>
                </a:lnTo>
                <a:lnTo>
                  <a:pt x="150" y="2838"/>
                </a:lnTo>
                <a:lnTo>
                  <a:pt x="156" y="3012"/>
                </a:lnTo>
                <a:lnTo>
                  <a:pt x="156" y="3096"/>
                </a:lnTo>
                <a:lnTo>
                  <a:pt x="156" y="2838"/>
                </a:lnTo>
                <a:lnTo>
                  <a:pt x="162" y="3066"/>
                </a:lnTo>
                <a:lnTo>
                  <a:pt x="162" y="3096"/>
                </a:lnTo>
                <a:lnTo>
                  <a:pt x="162" y="2886"/>
                </a:lnTo>
                <a:lnTo>
                  <a:pt x="168" y="3006"/>
                </a:lnTo>
                <a:lnTo>
                  <a:pt x="168" y="3096"/>
                </a:lnTo>
                <a:lnTo>
                  <a:pt x="168" y="2946"/>
                </a:lnTo>
                <a:lnTo>
                  <a:pt x="174" y="3030"/>
                </a:lnTo>
                <a:lnTo>
                  <a:pt x="174" y="3096"/>
                </a:lnTo>
                <a:lnTo>
                  <a:pt x="174" y="2934"/>
                </a:lnTo>
                <a:lnTo>
                  <a:pt x="180" y="3054"/>
                </a:lnTo>
                <a:lnTo>
                  <a:pt x="180" y="3096"/>
                </a:lnTo>
                <a:lnTo>
                  <a:pt x="180" y="2964"/>
                </a:lnTo>
                <a:lnTo>
                  <a:pt x="186" y="3036"/>
                </a:lnTo>
                <a:lnTo>
                  <a:pt x="186" y="3096"/>
                </a:lnTo>
                <a:lnTo>
                  <a:pt x="186" y="2898"/>
                </a:lnTo>
                <a:lnTo>
                  <a:pt x="186" y="2910"/>
                </a:lnTo>
                <a:lnTo>
                  <a:pt x="192" y="2880"/>
                </a:lnTo>
                <a:lnTo>
                  <a:pt x="192" y="3096"/>
                </a:lnTo>
                <a:lnTo>
                  <a:pt x="192" y="1692"/>
                </a:lnTo>
                <a:lnTo>
                  <a:pt x="198" y="3084"/>
                </a:lnTo>
                <a:lnTo>
                  <a:pt x="198" y="3096"/>
                </a:lnTo>
                <a:lnTo>
                  <a:pt x="198" y="2952"/>
                </a:lnTo>
                <a:lnTo>
                  <a:pt x="204" y="3054"/>
                </a:lnTo>
                <a:lnTo>
                  <a:pt x="204" y="3096"/>
                </a:lnTo>
                <a:lnTo>
                  <a:pt x="204" y="2940"/>
                </a:lnTo>
                <a:lnTo>
                  <a:pt x="210" y="3030"/>
                </a:lnTo>
                <a:lnTo>
                  <a:pt x="210" y="3096"/>
                </a:lnTo>
                <a:lnTo>
                  <a:pt x="210" y="2886"/>
                </a:lnTo>
                <a:lnTo>
                  <a:pt x="216" y="3030"/>
                </a:lnTo>
                <a:lnTo>
                  <a:pt x="216" y="3096"/>
                </a:lnTo>
                <a:lnTo>
                  <a:pt x="216" y="2940"/>
                </a:lnTo>
                <a:lnTo>
                  <a:pt x="222" y="3030"/>
                </a:lnTo>
                <a:lnTo>
                  <a:pt x="222" y="3096"/>
                </a:lnTo>
                <a:lnTo>
                  <a:pt x="222" y="2808"/>
                </a:lnTo>
                <a:lnTo>
                  <a:pt x="228" y="3060"/>
                </a:lnTo>
                <a:lnTo>
                  <a:pt x="228" y="3096"/>
                </a:lnTo>
                <a:lnTo>
                  <a:pt x="228" y="2790"/>
                </a:lnTo>
                <a:lnTo>
                  <a:pt x="234" y="3066"/>
                </a:lnTo>
                <a:lnTo>
                  <a:pt x="234" y="3096"/>
                </a:lnTo>
                <a:lnTo>
                  <a:pt x="234" y="2958"/>
                </a:lnTo>
                <a:lnTo>
                  <a:pt x="240" y="3048"/>
                </a:lnTo>
                <a:lnTo>
                  <a:pt x="240" y="3096"/>
                </a:lnTo>
                <a:lnTo>
                  <a:pt x="240" y="2958"/>
                </a:lnTo>
                <a:lnTo>
                  <a:pt x="246" y="3066"/>
                </a:lnTo>
                <a:lnTo>
                  <a:pt x="246" y="3096"/>
                </a:lnTo>
                <a:lnTo>
                  <a:pt x="246" y="2964"/>
                </a:lnTo>
                <a:lnTo>
                  <a:pt x="252" y="3048"/>
                </a:lnTo>
                <a:lnTo>
                  <a:pt x="252" y="3096"/>
                </a:lnTo>
                <a:lnTo>
                  <a:pt x="252" y="2892"/>
                </a:lnTo>
                <a:lnTo>
                  <a:pt x="258" y="3042"/>
                </a:lnTo>
                <a:lnTo>
                  <a:pt x="258" y="3096"/>
                </a:lnTo>
                <a:lnTo>
                  <a:pt x="258" y="2928"/>
                </a:lnTo>
                <a:lnTo>
                  <a:pt x="264" y="3048"/>
                </a:lnTo>
                <a:lnTo>
                  <a:pt x="264" y="3096"/>
                </a:lnTo>
                <a:lnTo>
                  <a:pt x="264" y="2952"/>
                </a:lnTo>
                <a:lnTo>
                  <a:pt x="270" y="3036"/>
                </a:lnTo>
                <a:lnTo>
                  <a:pt x="270" y="3096"/>
                </a:lnTo>
                <a:lnTo>
                  <a:pt x="270" y="2928"/>
                </a:lnTo>
                <a:lnTo>
                  <a:pt x="276" y="3078"/>
                </a:lnTo>
                <a:lnTo>
                  <a:pt x="276" y="3096"/>
                </a:lnTo>
                <a:lnTo>
                  <a:pt x="276" y="2880"/>
                </a:lnTo>
                <a:lnTo>
                  <a:pt x="282" y="3006"/>
                </a:lnTo>
                <a:lnTo>
                  <a:pt x="282" y="3096"/>
                </a:lnTo>
                <a:lnTo>
                  <a:pt x="282" y="2826"/>
                </a:lnTo>
                <a:lnTo>
                  <a:pt x="288" y="3066"/>
                </a:lnTo>
                <a:lnTo>
                  <a:pt x="288" y="3096"/>
                </a:lnTo>
                <a:lnTo>
                  <a:pt x="288" y="2826"/>
                </a:lnTo>
                <a:lnTo>
                  <a:pt x="294" y="3048"/>
                </a:lnTo>
                <a:lnTo>
                  <a:pt x="294" y="3096"/>
                </a:lnTo>
                <a:lnTo>
                  <a:pt x="294" y="2742"/>
                </a:lnTo>
                <a:lnTo>
                  <a:pt x="300" y="3036"/>
                </a:lnTo>
                <a:lnTo>
                  <a:pt x="300" y="3096"/>
                </a:lnTo>
                <a:lnTo>
                  <a:pt x="300" y="2940"/>
                </a:lnTo>
                <a:lnTo>
                  <a:pt x="306" y="3084"/>
                </a:lnTo>
                <a:lnTo>
                  <a:pt x="306" y="3096"/>
                </a:lnTo>
                <a:lnTo>
                  <a:pt x="306" y="2964"/>
                </a:lnTo>
                <a:lnTo>
                  <a:pt x="312" y="3060"/>
                </a:lnTo>
                <a:lnTo>
                  <a:pt x="312" y="3096"/>
                </a:lnTo>
                <a:lnTo>
                  <a:pt x="312" y="2970"/>
                </a:lnTo>
                <a:lnTo>
                  <a:pt x="318" y="3042"/>
                </a:lnTo>
                <a:lnTo>
                  <a:pt x="318" y="3096"/>
                </a:lnTo>
                <a:lnTo>
                  <a:pt x="318" y="2958"/>
                </a:lnTo>
                <a:lnTo>
                  <a:pt x="324" y="3018"/>
                </a:lnTo>
                <a:lnTo>
                  <a:pt x="324" y="3096"/>
                </a:lnTo>
                <a:lnTo>
                  <a:pt x="324" y="2922"/>
                </a:lnTo>
                <a:lnTo>
                  <a:pt x="330" y="3090"/>
                </a:lnTo>
                <a:lnTo>
                  <a:pt x="330" y="3096"/>
                </a:lnTo>
                <a:lnTo>
                  <a:pt x="330" y="2550"/>
                </a:lnTo>
                <a:lnTo>
                  <a:pt x="336" y="3084"/>
                </a:lnTo>
                <a:lnTo>
                  <a:pt x="336" y="3096"/>
                </a:lnTo>
                <a:lnTo>
                  <a:pt x="336" y="2778"/>
                </a:lnTo>
                <a:lnTo>
                  <a:pt x="342" y="3054"/>
                </a:lnTo>
                <a:lnTo>
                  <a:pt x="342" y="3096"/>
                </a:lnTo>
                <a:lnTo>
                  <a:pt x="342" y="2970"/>
                </a:lnTo>
                <a:lnTo>
                  <a:pt x="348" y="3048"/>
                </a:lnTo>
                <a:lnTo>
                  <a:pt x="348" y="3096"/>
                </a:lnTo>
                <a:lnTo>
                  <a:pt x="348" y="2970"/>
                </a:lnTo>
                <a:lnTo>
                  <a:pt x="354" y="3036"/>
                </a:lnTo>
                <a:lnTo>
                  <a:pt x="354" y="3096"/>
                </a:lnTo>
                <a:lnTo>
                  <a:pt x="354" y="2928"/>
                </a:lnTo>
                <a:lnTo>
                  <a:pt x="360" y="3042"/>
                </a:lnTo>
                <a:lnTo>
                  <a:pt x="360" y="3096"/>
                </a:lnTo>
                <a:lnTo>
                  <a:pt x="360" y="2976"/>
                </a:lnTo>
                <a:lnTo>
                  <a:pt x="366" y="3066"/>
                </a:lnTo>
                <a:lnTo>
                  <a:pt x="366" y="3096"/>
                </a:lnTo>
                <a:lnTo>
                  <a:pt x="366" y="2952"/>
                </a:lnTo>
                <a:lnTo>
                  <a:pt x="372" y="3000"/>
                </a:lnTo>
                <a:lnTo>
                  <a:pt x="372" y="3096"/>
                </a:lnTo>
                <a:lnTo>
                  <a:pt x="372" y="2772"/>
                </a:lnTo>
                <a:lnTo>
                  <a:pt x="378" y="3054"/>
                </a:lnTo>
                <a:lnTo>
                  <a:pt x="378" y="3096"/>
                </a:lnTo>
                <a:lnTo>
                  <a:pt x="378" y="2922"/>
                </a:lnTo>
                <a:lnTo>
                  <a:pt x="384" y="3060"/>
                </a:lnTo>
                <a:lnTo>
                  <a:pt x="384" y="3096"/>
                </a:lnTo>
                <a:lnTo>
                  <a:pt x="384" y="2958"/>
                </a:lnTo>
                <a:lnTo>
                  <a:pt x="390" y="2988"/>
                </a:lnTo>
                <a:lnTo>
                  <a:pt x="390" y="3096"/>
                </a:lnTo>
                <a:lnTo>
                  <a:pt x="390" y="2418"/>
                </a:lnTo>
                <a:lnTo>
                  <a:pt x="396" y="3024"/>
                </a:lnTo>
                <a:lnTo>
                  <a:pt x="396" y="3096"/>
                </a:lnTo>
                <a:lnTo>
                  <a:pt x="396" y="2766"/>
                </a:lnTo>
                <a:lnTo>
                  <a:pt x="402" y="3078"/>
                </a:lnTo>
                <a:lnTo>
                  <a:pt x="402" y="3096"/>
                </a:lnTo>
                <a:lnTo>
                  <a:pt x="402" y="2904"/>
                </a:lnTo>
                <a:lnTo>
                  <a:pt x="408" y="3054"/>
                </a:lnTo>
                <a:lnTo>
                  <a:pt x="408" y="3096"/>
                </a:lnTo>
                <a:lnTo>
                  <a:pt x="408" y="2964"/>
                </a:lnTo>
                <a:lnTo>
                  <a:pt x="414" y="3000"/>
                </a:lnTo>
                <a:lnTo>
                  <a:pt x="414" y="3096"/>
                </a:lnTo>
                <a:lnTo>
                  <a:pt x="414" y="2946"/>
                </a:lnTo>
                <a:lnTo>
                  <a:pt x="420" y="3048"/>
                </a:lnTo>
                <a:lnTo>
                  <a:pt x="420" y="3096"/>
                </a:lnTo>
                <a:lnTo>
                  <a:pt x="420" y="2934"/>
                </a:lnTo>
                <a:lnTo>
                  <a:pt x="426" y="3054"/>
                </a:lnTo>
                <a:lnTo>
                  <a:pt x="426" y="3096"/>
                </a:lnTo>
                <a:lnTo>
                  <a:pt x="426" y="2436"/>
                </a:lnTo>
                <a:lnTo>
                  <a:pt x="432" y="3090"/>
                </a:lnTo>
                <a:lnTo>
                  <a:pt x="432" y="3096"/>
                </a:lnTo>
                <a:lnTo>
                  <a:pt x="432" y="2316"/>
                </a:lnTo>
                <a:lnTo>
                  <a:pt x="438" y="3006"/>
                </a:lnTo>
                <a:lnTo>
                  <a:pt x="438" y="3096"/>
                </a:lnTo>
                <a:lnTo>
                  <a:pt x="438" y="2838"/>
                </a:lnTo>
                <a:lnTo>
                  <a:pt x="444" y="3012"/>
                </a:lnTo>
                <a:lnTo>
                  <a:pt x="444" y="3096"/>
                </a:lnTo>
                <a:lnTo>
                  <a:pt x="444" y="2934"/>
                </a:lnTo>
                <a:lnTo>
                  <a:pt x="450" y="3072"/>
                </a:lnTo>
                <a:lnTo>
                  <a:pt x="450" y="3096"/>
                </a:lnTo>
                <a:lnTo>
                  <a:pt x="450" y="2928"/>
                </a:lnTo>
                <a:lnTo>
                  <a:pt x="456" y="3078"/>
                </a:lnTo>
                <a:lnTo>
                  <a:pt x="456" y="3096"/>
                </a:lnTo>
                <a:lnTo>
                  <a:pt x="456" y="2940"/>
                </a:lnTo>
                <a:lnTo>
                  <a:pt x="462" y="3054"/>
                </a:lnTo>
                <a:lnTo>
                  <a:pt x="462" y="3096"/>
                </a:lnTo>
                <a:lnTo>
                  <a:pt x="462" y="2928"/>
                </a:lnTo>
                <a:lnTo>
                  <a:pt x="468" y="3054"/>
                </a:lnTo>
                <a:lnTo>
                  <a:pt x="468" y="3096"/>
                </a:lnTo>
                <a:lnTo>
                  <a:pt x="468" y="2916"/>
                </a:lnTo>
                <a:lnTo>
                  <a:pt x="474" y="3030"/>
                </a:lnTo>
                <a:lnTo>
                  <a:pt x="474" y="3096"/>
                </a:lnTo>
                <a:lnTo>
                  <a:pt x="474" y="2718"/>
                </a:lnTo>
                <a:lnTo>
                  <a:pt x="480" y="3054"/>
                </a:lnTo>
                <a:lnTo>
                  <a:pt x="480" y="3096"/>
                </a:lnTo>
                <a:lnTo>
                  <a:pt x="480" y="2850"/>
                </a:lnTo>
                <a:lnTo>
                  <a:pt x="486" y="3054"/>
                </a:lnTo>
                <a:lnTo>
                  <a:pt x="486" y="3096"/>
                </a:lnTo>
                <a:lnTo>
                  <a:pt x="486" y="2808"/>
                </a:lnTo>
                <a:lnTo>
                  <a:pt x="492" y="3060"/>
                </a:lnTo>
                <a:lnTo>
                  <a:pt x="492" y="3096"/>
                </a:lnTo>
                <a:lnTo>
                  <a:pt x="492" y="2670"/>
                </a:lnTo>
                <a:lnTo>
                  <a:pt x="498" y="3030"/>
                </a:lnTo>
                <a:lnTo>
                  <a:pt x="498" y="3096"/>
                </a:lnTo>
                <a:lnTo>
                  <a:pt x="498" y="2934"/>
                </a:lnTo>
                <a:lnTo>
                  <a:pt x="504" y="3030"/>
                </a:lnTo>
                <a:lnTo>
                  <a:pt x="504" y="3096"/>
                </a:lnTo>
                <a:lnTo>
                  <a:pt x="504" y="2892"/>
                </a:lnTo>
                <a:lnTo>
                  <a:pt x="510" y="3066"/>
                </a:lnTo>
                <a:lnTo>
                  <a:pt x="510" y="3096"/>
                </a:lnTo>
                <a:lnTo>
                  <a:pt x="510" y="2718"/>
                </a:lnTo>
                <a:lnTo>
                  <a:pt x="516" y="3072"/>
                </a:lnTo>
                <a:lnTo>
                  <a:pt x="516" y="3096"/>
                </a:lnTo>
                <a:lnTo>
                  <a:pt x="516" y="2946"/>
                </a:lnTo>
                <a:lnTo>
                  <a:pt x="522" y="3066"/>
                </a:lnTo>
                <a:lnTo>
                  <a:pt x="522" y="3096"/>
                </a:lnTo>
                <a:lnTo>
                  <a:pt x="522" y="2934"/>
                </a:lnTo>
                <a:lnTo>
                  <a:pt x="528" y="3048"/>
                </a:lnTo>
                <a:lnTo>
                  <a:pt x="528" y="3096"/>
                </a:lnTo>
                <a:lnTo>
                  <a:pt x="528" y="2790"/>
                </a:lnTo>
                <a:lnTo>
                  <a:pt x="534" y="3066"/>
                </a:lnTo>
                <a:lnTo>
                  <a:pt x="534" y="3096"/>
                </a:lnTo>
                <a:lnTo>
                  <a:pt x="534" y="2196"/>
                </a:lnTo>
                <a:lnTo>
                  <a:pt x="540" y="3066"/>
                </a:lnTo>
                <a:lnTo>
                  <a:pt x="540" y="3096"/>
                </a:lnTo>
                <a:lnTo>
                  <a:pt x="540" y="2808"/>
                </a:lnTo>
                <a:lnTo>
                  <a:pt x="546" y="3066"/>
                </a:lnTo>
                <a:lnTo>
                  <a:pt x="546" y="3096"/>
                </a:lnTo>
                <a:lnTo>
                  <a:pt x="546" y="2964"/>
                </a:lnTo>
                <a:lnTo>
                  <a:pt x="552" y="3048"/>
                </a:lnTo>
                <a:lnTo>
                  <a:pt x="552" y="3096"/>
                </a:lnTo>
                <a:lnTo>
                  <a:pt x="552" y="2898"/>
                </a:lnTo>
                <a:lnTo>
                  <a:pt x="558" y="3060"/>
                </a:lnTo>
                <a:lnTo>
                  <a:pt x="558" y="3096"/>
                </a:lnTo>
                <a:lnTo>
                  <a:pt x="558" y="2928"/>
                </a:lnTo>
                <a:lnTo>
                  <a:pt x="564" y="3072"/>
                </a:lnTo>
                <a:lnTo>
                  <a:pt x="564" y="3096"/>
                </a:lnTo>
                <a:lnTo>
                  <a:pt x="564" y="2964"/>
                </a:lnTo>
                <a:lnTo>
                  <a:pt x="570" y="3036"/>
                </a:lnTo>
                <a:lnTo>
                  <a:pt x="570" y="3096"/>
                </a:lnTo>
                <a:lnTo>
                  <a:pt x="570" y="2934"/>
                </a:lnTo>
                <a:lnTo>
                  <a:pt x="576" y="3078"/>
                </a:lnTo>
                <a:lnTo>
                  <a:pt x="576" y="3096"/>
                </a:lnTo>
                <a:lnTo>
                  <a:pt x="576" y="2466"/>
                </a:lnTo>
                <a:lnTo>
                  <a:pt x="582" y="3018"/>
                </a:lnTo>
                <a:lnTo>
                  <a:pt x="582" y="3096"/>
                </a:lnTo>
                <a:lnTo>
                  <a:pt x="582" y="2880"/>
                </a:lnTo>
                <a:lnTo>
                  <a:pt x="588" y="3066"/>
                </a:lnTo>
                <a:lnTo>
                  <a:pt x="588" y="3096"/>
                </a:lnTo>
                <a:lnTo>
                  <a:pt x="588" y="2742"/>
                </a:lnTo>
                <a:lnTo>
                  <a:pt x="594" y="3036"/>
                </a:lnTo>
                <a:lnTo>
                  <a:pt x="594" y="3096"/>
                </a:lnTo>
                <a:lnTo>
                  <a:pt x="594" y="2916"/>
                </a:lnTo>
                <a:lnTo>
                  <a:pt x="600" y="3042"/>
                </a:lnTo>
                <a:lnTo>
                  <a:pt x="600" y="3096"/>
                </a:lnTo>
                <a:lnTo>
                  <a:pt x="600" y="2916"/>
                </a:lnTo>
                <a:lnTo>
                  <a:pt x="606" y="3078"/>
                </a:lnTo>
                <a:lnTo>
                  <a:pt x="606" y="3096"/>
                </a:lnTo>
                <a:lnTo>
                  <a:pt x="606" y="2952"/>
                </a:lnTo>
                <a:lnTo>
                  <a:pt x="612" y="3042"/>
                </a:lnTo>
                <a:lnTo>
                  <a:pt x="612" y="3096"/>
                </a:lnTo>
                <a:lnTo>
                  <a:pt x="612" y="2922"/>
                </a:lnTo>
                <a:lnTo>
                  <a:pt x="618" y="3030"/>
                </a:lnTo>
                <a:lnTo>
                  <a:pt x="618" y="3096"/>
                </a:lnTo>
                <a:lnTo>
                  <a:pt x="618" y="2946"/>
                </a:lnTo>
                <a:lnTo>
                  <a:pt x="624" y="3084"/>
                </a:lnTo>
                <a:lnTo>
                  <a:pt x="624" y="3096"/>
                </a:lnTo>
                <a:lnTo>
                  <a:pt x="624" y="2928"/>
                </a:lnTo>
                <a:lnTo>
                  <a:pt x="630" y="3030"/>
                </a:lnTo>
                <a:lnTo>
                  <a:pt x="630" y="3096"/>
                </a:lnTo>
                <a:lnTo>
                  <a:pt x="630" y="2796"/>
                </a:lnTo>
                <a:lnTo>
                  <a:pt x="636" y="3078"/>
                </a:lnTo>
                <a:lnTo>
                  <a:pt x="636" y="3096"/>
                </a:lnTo>
                <a:lnTo>
                  <a:pt x="636" y="2724"/>
                </a:lnTo>
                <a:lnTo>
                  <a:pt x="642" y="3060"/>
                </a:lnTo>
                <a:lnTo>
                  <a:pt x="642" y="3096"/>
                </a:lnTo>
                <a:lnTo>
                  <a:pt x="642" y="1992"/>
                </a:lnTo>
                <a:lnTo>
                  <a:pt x="648" y="3060"/>
                </a:lnTo>
                <a:lnTo>
                  <a:pt x="648" y="3096"/>
                </a:lnTo>
                <a:lnTo>
                  <a:pt x="648" y="2946"/>
                </a:lnTo>
                <a:lnTo>
                  <a:pt x="654" y="3054"/>
                </a:lnTo>
                <a:lnTo>
                  <a:pt x="654" y="3096"/>
                </a:lnTo>
                <a:lnTo>
                  <a:pt x="654" y="2820"/>
                </a:lnTo>
                <a:lnTo>
                  <a:pt x="660" y="3048"/>
                </a:lnTo>
                <a:lnTo>
                  <a:pt x="660" y="3096"/>
                </a:lnTo>
                <a:lnTo>
                  <a:pt x="660" y="2970"/>
                </a:lnTo>
                <a:lnTo>
                  <a:pt x="666" y="3066"/>
                </a:lnTo>
                <a:lnTo>
                  <a:pt x="666" y="3096"/>
                </a:lnTo>
                <a:lnTo>
                  <a:pt x="666" y="2946"/>
                </a:lnTo>
                <a:lnTo>
                  <a:pt x="672" y="3030"/>
                </a:lnTo>
                <a:lnTo>
                  <a:pt x="672" y="3096"/>
                </a:lnTo>
                <a:lnTo>
                  <a:pt x="672" y="2952"/>
                </a:lnTo>
                <a:lnTo>
                  <a:pt x="678" y="3060"/>
                </a:lnTo>
                <a:lnTo>
                  <a:pt x="678" y="3096"/>
                </a:lnTo>
                <a:lnTo>
                  <a:pt x="678" y="2952"/>
                </a:lnTo>
                <a:lnTo>
                  <a:pt x="684" y="3024"/>
                </a:lnTo>
                <a:lnTo>
                  <a:pt x="684" y="3096"/>
                </a:lnTo>
                <a:lnTo>
                  <a:pt x="684" y="2280"/>
                </a:lnTo>
                <a:lnTo>
                  <a:pt x="690" y="3012"/>
                </a:lnTo>
                <a:lnTo>
                  <a:pt x="690" y="3096"/>
                </a:lnTo>
                <a:lnTo>
                  <a:pt x="690" y="2622"/>
                </a:lnTo>
                <a:lnTo>
                  <a:pt x="696" y="3060"/>
                </a:lnTo>
                <a:lnTo>
                  <a:pt x="696" y="3096"/>
                </a:lnTo>
                <a:lnTo>
                  <a:pt x="696" y="2730"/>
                </a:lnTo>
                <a:lnTo>
                  <a:pt x="702" y="3084"/>
                </a:lnTo>
                <a:lnTo>
                  <a:pt x="702" y="3096"/>
                </a:lnTo>
                <a:lnTo>
                  <a:pt x="702" y="2934"/>
                </a:lnTo>
                <a:lnTo>
                  <a:pt x="708" y="3066"/>
                </a:lnTo>
                <a:lnTo>
                  <a:pt x="708" y="3096"/>
                </a:lnTo>
                <a:lnTo>
                  <a:pt x="708" y="2826"/>
                </a:lnTo>
                <a:lnTo>
                  <a:pt x="714" y="3066"/>
                </a:lnTo>
                <a:lnTo>
                  <a:pt x="714" y="3096"/>
                </a:lnTo>
                <a:lnTo>
                  <a:pt x="714" y="2916"/>
                </a:lnTo>
                <a:lnTo>
                  <a:pt x="720" y="2994"/>
                </a:lnTo>
                <a:lnTo>
                  <a:pt x="720" y="3096"/>
                </a:lnTo>
                <a:lnTo>
                  <a:pt x="720" y="2958"/>
                </a:lnTo>
                <a:lnTo>
                  <a:pt x="726" y="3018"/>
                </a:lnTo>
                <a:lnTo>
                  <a:pt x="726" y="3096"/>
                </a:lnTo>
                <a:lnTo>
                  <a:pt x="726" y="2946"/>
                </a:lnTo>
                <a:lnTo>
                  <a:pt x="732" y="3078"/>
                </a:lnTo>
                <a:lnTo>
                  <a:pt x="732" y="3096"/>
                </a:lnTo>
                <a:lnTo>
                  <a:pt x="732" y="2580"/>
                </a:lnTo>
                <a:lnTo>
                  <a:pt x="738" y="2994"/>
                </a:lnTo>
                <a:lnTo>
                  <a:pt x="738" y="3096"/>
                </a:lnTo>
                <a:lnTo>
                  <a:pt x="738" y="2526"/>
                </a:lnTo>
                <a:lnTo>
                  <a:pt x="744" y="3072"/>
                </a:lnTo>
                <a:lnTo>
                  <a:pt x="744" y="3096"/>
                </a:lnTo>
                <a:lnTo>
                  <a:pt x="744" y="1620"/>
                </a:lnTo>
                <a:lnTo>
                  <a:pt x="750" y="3054"/>
                </a:lnTo>
                <a:lnTo>
                  <a:pt x="750" y="3096"/>
                </a:lnTo>
                <a:lnTo>
                  <a:pt x="750" y="2754"/>
                </a:lnTo>
                <a:lnTo>
                  <a:pt x="756" y="3048"/>
                </a:lnTo>
                <a:lnTo>
                  <a:pt x="756" y="3096"/>
                </a:lnTo>
                <a:lnTo>
                  <a:pt x="756" y="2658"/>
                </a:lnTo>
                <a:lnTo>
                  <a:pt x="762" y="3060"/>
                </a:lnTo>
                <a:lnTo>
                  <a:pt x="762" y="3096"/>
                </a:lnTo>
                <a:lnTo>
                  <a:pt x="762" y="2952"/>
                </a:lnTo>
                <a:lnTo>
                  <a:pt x="768" y="3048"/>
                </a:lnTo>
                <a:lnTo>
                  <a:pt x="768" y="3096"/>
                </a:lnTo>
                <a:lnTo>
                  <a:pt x="768" y="2850"/>
                </a:lnTo>
                <a:lnTo>
                  <a:pt x="774" y="3060"/>
                </a:lnTo>
                <a:lnTo>
                  <a:pt x="774" y="3096"/>
                </a:lnTo>
                <a:lnTo>
                  <a:pt x="774" y="2922"/>
                </a:lnTo>
                <a:lnTo>
                  <a:pt x="780" y="3072"/>
                </a:lnTo>
                <a:lnTo>
                  <a:pt x="780" y="3096"/>
                </a:lnTo>
                <a:lnTo>
                  <a:pt x="780" y="2970"/>
                </a:lnTo>
                <a:lnTo>
                  <a:pt x="786" y="3066"/>
                </a:lnTo>
                <a:lnTo>
                  <a:pt x="786" y="3096"/>
                </a:lnTo>
                <a:lnTo>
                  <a:pt x="786" y="1992"/>
                </a:lnTo>
                <a:lnTo>
                  <a:pt x="792" y="3036"/>
                </a:lnTo>
                <a:lnTo>
                  <a:pt x="792" y="3096"/>
                </a:lnTo>
                <a:lnTo>
                  <a:pt x="792" y="2790"/>
                </a:lnTo>
                <a:lnTo>
                  <a:pt x="798" y="3060"/>
                </a:lnTo>
                <a:lnTo>
                  <a:pt x="798" y="3096"/>
                </a:lnTo>
                <a:lnTo>
                  <a:pt x="798" y="2640"/>
                </a:lnTo>
                <a:lnTo>
                  <a:pt x="804" y="3012"/>
                </a:lnTo>
                <a:lnTo>
                  <a:pt x="804" y="3096"/>
                </a:lnTo>
                <a:lnTo>
                  <a:pt x="804" y="2922"/>
                </a:lnTo>
                <a:lnTo>
                  <a:pt x="810" y="3060"/>
                </a:lnTo>
                <a:lnTo>
                  <a:pt x="810" y="3096"/>
                </a:lnTo>
                <a:lnTo>
                  <a:pt x="810" y="2712"/>
                </a:lnTo>
                <a:lnTo>
                  <a:pt x="816" y="3078"/>
                </a:lnTo>
                <a:lnTo>
                  <a:pt x="816" y="3096"/>
                </a:lnTo>
                <a:lnTo>
                  <a:pt x="816" y="2904"/>
                </a:lnTo>
                <a:lnTo>
                  <a:pt x="822" y="3018"/>
                </a:lnTo>
                <a:lnTo>
                  <a:pt x="822" y="3096"/>
                </a:lnTo>
                <a:lnTo>
                  <a:pt x="822" y="2892"/>
                </a:lnTo>
                <a:lnTo>
                  <a:pt x="828" y="3072"/>
                </a:lnTo>
                <a:lnTo>
                  <a:pt x="828" y="3096"/>
                </a:lnTo>
                <a:lnTo>
                  <a:pt x="828" y="2904"/>
                </a:lnTo>
                <a:lnTo>
                  <a:pt x="834" y="3072"/>
                </a:lnTo>
                <a:lnTo>
                  <a:pt x="834" y="3096"/>
                </a:lnTo>
                <a:lnTo>
                  <a:pt x="834" y="2910"/>
                </a:lnTo>
                <a:lnTo>
                  <a:pt x="840" y="3006"/>
                </a:lnTo>
                <a:lnTo>
                  <a:pt x="840" y="3096"/>
                </a:lnTo>
                <a:lnTo>
                  <a:pt x="840" y="2406"/>
                </a:lnTo>
                <a:lnTo>
                  <a:pt x="846" y="3018"/>
                </a:lnTo>
                <a:lnTo>
                  <a:pt x="846" y="3096"/>
                </a:lnTo>
                <a:lnTo>
                  <a:pt x="846" y="1488"/>
                </a:lnTo>
                <a:lnTo>
                  <a:pt x="852" y="3048"/>
                </a:lnTo>
                <a:lnTo>
                  <a:pt x="852" y="3096"/>
                </a:lnTo>
                <a:lnTo>
                  <a:pt x="852" y="2460"/>
                </a:lnTo>
                <a:lnTo>
                  <a:pt x="858" y="3060"/>
                </a:lnTo>
                <a:lnTo>
                  <a:pt x="858" y="3096"/>
                </a:lnTo>
                <a:lnTo>
                  <a:pt x="858" y="2934"/>
                </a:lnTo>
                <a:lnTo>
                  <a:pt x="864" y="3054"/>
                </a:lnTo>
                <a:lnTo>
                  <a:pt x="864" y="3096"/>
                </a:lnTo>
                <a:lnTo>
                  <a:pt x="864" y="2502"/>
                </a:lnTo>
                <a:lnTo>
                  <a:pt x="870" y="3018"/>
                </a:lnTo>
                <a:lnTo>
                  <a:pt x="870" y="3096"/>
                </a:lnTo>
                <a:lnTo>
                  <a:pt x="870" y="2784"/>
                </a:lnTo>
                <a:lnTo>
                  <a:pt x="876" y="3036"/>
                </a:lnTo>
                <a:lnTo>
                  <a:pt x="876" y="3096"/>
                </a:lnTo>
                <a:lnTo>
                  <a:pt x="876" y="2940"/>
                </a:lnTo>
                <a:lnTo>
                  <a:pt x="882" y="3048"/>
                </a:lnTo>
                <a:lnTo>
                  <a:pt x="882" y="3096"/>
                </a:lnTo>
                <a:lnTo>
                  <a:pt x="882" y="2790"/>
                </a:lnTo>
                <a:lnTo>
                  <a:pt x="888" y="3024"/>
                </a:lnTo>
                <a:lnTo>
                  <a:pt x="888" y="3096"/>
                </a:lnTo>
                <a:lnTo>
                  <a:pt x="888" y="1494"/>
                </a:lnTo>
                <a:lnTo>
                  <a:pt x="894" y="3024"/>
                </a:lnTo>
                <a:lnTo>
                  <a:pt x="894" y="3096"/>
                </a:lnTo>
                <a:lnTo>
                  <a:pt x="894" y="2478"/>
                </a:lnTo>
                <a:lnTo>
                  <a:pt x="900" y="3084"/>
                </a:lnTo>
                <a:lnTo>
                  <a:pt x="900" y="3096"/>
                </a:lnTo>
                <a:lnTo>
                  <a:pt x="900" y="2454"/>
                </a:lnTo>
                <a:lnTo>
                  <a:pt x="906" y="3066"/>
                </a:lnTo>
                <a:lnTo>
                  <a:pt x="906" y="3096"/>
                </a:lnTo>
                <a:lnTo>
                  <a:pt x="906" y="2412"/>
                </a:lnTo>
                <a:lnTo>
                  <a:pt x="912" y="3054"/>
                </a:lnTo>
                <a:lnTo>
                  <a:pt x="912" y="3096"/>
                </a:lnTo>
                <a:lnTo>
                  <a:pt x="912" y="2598"/>
                </a:lnTo>
                <a:lnTo>
                  <a:pt x="918" y="3024"/>
                </a:lnTo>
                <a:lnTo>
                  <a:pt x="918" y="3096"/>
                </a:lnTo>
                <a:lnTo>
                  <a:pt x="918" y="2856"/>
                </a:lnTo>
                <a:lnTo>
                  <a:pt x="924" y="2988"/>
                </a:lnTo>
                <a:lnTo>
                  <a:pt x="924" y="3096"/>
                </a:lnTo>
                <a:lnTo>
                  <a:pt x="924" y="2850"/>
                </a:lnTo>
                <a:lnTo>
                  <a:pt x="930" y="3066"/>
                </a:lnTo>
                <a:lnTo>
                  <a:pt x="930" y="3096"/>
                </a:lnTo>
                <a:lnTo>
                  <a:pt x="930" y="2892"/>
                </a:lnTo>
                <a:lnTo>
                  <a:pt x="936" y="3066"/>
                </a:lnTo>
                <a:lnTo>
                  <a:pt x="936" y="3096"/>
                </a:lnTo>
                <a:lnTo>
                  <a:pt x="936" y="2838"/>
                </a:lnTo>
                <a:lnTo>
                  <a:pt x="942" y="3066"/>
                </a:lnTo>
                <a:lnTo>
                  <a:pt x="942" y="3096"/>
                </a:lnTo>
                <a:lnTo>
                  <a:pt x="942" y="2214"/>
                </a:lnTo>
                <a:lnTo>
                  <a:pt x="948" y="3018"/>
                </a:lnTo>
                <a:lnTo>
                  <a:pt x="948" y="3096"/>
                </a:lnTo>
                <a:lnTo>
                  <a:pt x="948" y="2166"/>
                </a:lnTo>
                <a:lnTo>
                  <a:pt x="954" y="3024"/>
                </a:lnTo>
                <a:lnTo>
                  <a:pt x="954" y="3096"/>
                </a:lnTo>
                <a:lnTo>
                  <a:pt x="954" y="1194"/>
                </a:lnTo>
                <a:lnTo>
                  <a:pt x="960" y="3054"/>
                </a:lnTo>
                <a:lnTo>
                  <a:pt x="960" y="3096"/>
                </a:lnTo>
                <a:lnTo>
                  <a:pt x="960" y="2910"/>
                </a:lnTo>
                <a:lnTo>
                  <a:pt x="966" y="3000"/>
                </a:lnTo>
                <a:lnTo>
                  <a:pt x="966" y="3096"/>
                </a:lnTo>
                <a:lnTo>
                  <a:pt x="966" y="2376"/>
                </a:lnTo>
                <a:lnTo>
                  <a:pt x="972" y="3012"/>
                </a:lnTo>
                <a:lnTo>
                  <a:pt x="972" y="3096"/>
                </a:lnTo>
                <a:lnTo>
                  <a:pt x="972" y="2826"/>
                </a:lnTo>
                <a:lnTo>
                  <a:pt x="978" y="2844"/>
                </a:lnTo>
                <a:lnTo>
                  <a:pt x="978" y="3096"/>
                </a:lnTo>
                <a:lnTo>
                  <a:pt x="978" y="2796"/>
                </a:lnTo>
                <a:lnTo>
                  <a:pt x="984" y="3072"/>
                </a:lnTo>
                <a:lnTo>
                  <a:pt x="984" y="3096"/>
                </a:lnTo>
                <a:lnTo>
                  <a:pt x="984" y="2778"/>
                </a:lnTo>
                <a:lnTo>
                  <a:pt x="990" y="3036"/>
                </a:lnTo>
                <a:lnTo>
                  <a:pt x="990" y="3096"/>
                </a:lnTo>
                <a:lnTo>
                  <a:pt x="990" y="2880"/>
                </a:lnTo>
                <a:lnTo>
                  <a:pt x="996" y="3072"/>
                </a:lnTo>
                <a:lnTo>
                  <a:pt x="996" y="3096"/>
                </a:lnTo>
                <a:lnTo>
                  <a:pt x="996" y="1128"/>
                </a:lnTo>
                <a:lnTo>
                  <a:pt x="1002" y="3030"/>
                </a:lnTo>
                <a:lnTo>
                  <a:pt x="1002" y="3096"/>
                </a:lnTo>
                <a:lnTo>
                  <a:pt x="1002" y="2424"/>
                </a:lnTo>
                <a:lnTo>
                  <a:pt x="1008" y="3018"/>
                </a:lnTo>
                <a:lnTo>
                  <a:pt x="1008" y="3096"/>
                </a:lnTo>
                <a:lnTo>
                  <a:pt x="1008" y="2190"/>
                </a:lnTo>
                <a:lnTo>
                  <a:pt x="1014" y="3084"/>
                </a:lnTo>
                <a:lnTo>
                  <a:pt x="1014" y="3090"/>
                </a:lnTo>
                <a:lnTo>
                  <a:pt x="1014" y="2856"/>
                </a:lnTo>
                <a:lnTo>
                  <a:pt x="1020" y="3036"/>
                </a:lnTo>
                <a:lnTo>
                  <a:pt x="1020" y="3096"/>
                </a:lnTo>
                <a:lnTo>
                  <a:pt x="1020" y="2412"/>
                </a:lnTo>
                <a:lnTo>
                  <a:pt x="1026" y="3072"/>
                </a:lnTo>
                <a:lnTo>
                  <a:pt x="1026" y="3096"/>
                </a:lnTo>
                <a:lnTo>
                  <a:pt x="1026" y="2736"/>
                </a:lnTo>
                <a:lnTo>
                  <a:pt x="1032" y="2988"/>
                </a:lnTo>
                <a:lnTo>
                  <a:pt x="1032" y="3096"/>
                </a:lnTo>
                <a:lnTo>
                  <a:pt x="1032" y="2868"/>
                </a:lnTo>
                <a:lnTo>
                  <a:pt x="1038" y="3030"/>
                </a:lnTo>
                <a:lnTo>
                  <a:pt x="1038" y="3096"/>
                </a:lnTo>
                <a:lnTo>
                  <a:pt x="1038" y="2670"/>
                </a:lnTo>
                <a:lnTo>
                  <a:pt x="1044" y="3018"/>
                </a:lnTo>
                <a:lnTo>
                  <a:pt x="1044" y="3096"/>
                </a:lnTo>
                <a:lnTo>
                  <a:pt x="1044" y="1944"/>
                </a:lnTo>
                <a:lnTo>
                  <a:pt x="1050" y="3006"/>
                </a:lnTo>
                <a:lnTo>
                  <a:pt x="1050" y="3096"/>
                </a:lnTo>
                <a:lnTo>
                  <a:pt x="1050" y="2106"/>
                </a:lnTo>
                <a:lnTo>
                  <a:pt x="1056" y="3024"/>
                </a:lnTo>
                <a:lnTo>
                  <a:pt x="1056" y="3096"/>
                </a:lnTo>
                <a:lnTo>
                  <a:pt x="1056" y="1212"/>
                </a:lnTo>
                <a:lnTo>
                  <a:pt x="1062" y="3036"/>
                </a:lnTo>
                <a:lnTo>
                  <a:pt x="1062" y="3096"/>
                </a:lnTo>
                <a:lnTo>
                  <a:pt x="1062" y="2766"/>
                </a:lnTo>
                <a:lnTo>
                  <a:pt x="1068" y="3072"/>
                </a:lnTo>
                <a:lnTo>
                  <a:pt x="1068" y="3096"/>
                </a:lnTo>
                <a:lnTo>
                  <a:pt x="1068" y="2070"/>
                </a:lnTo>
                <a:lnTo>
                  <a:pt x="1074" y="3054"/>
                </a:lnTo>
                <a:lnTo>
                  <a:pt x="1074" y="3096"/>
                </a:lnTo>
                <a:lnTo>
                  <a:pt x="1074" y="2652"/>
                </a:lnTo>
                <a:lnTo>
                  <a:pt x="1080" y="3054"/>
                </a:lnTo>
                <a:lnTo>
                  <a:pt x="1080" y="3096"/>
                </a:lnTo>
                <a:lnTo>
                  <a:pt x="1080" y="2694"/>
                </a:lnTo>
                <a:lnTo>
                  <a:pt x="1086" y="3042"/>
                </a:lnTo>
                <a:lnTo>
                  <a:pt x="1086" y="3096"/>
                </a:lnTo>
                <a:lnTo>
                  <a:pt x="1086" y="2730"/>
                </a:lnTo>
                <a:lnTo>
                  <a:pt x="1092" y="3042"/>
                </a:lnTo>
                <a:lnTo>
                  <a:pt x="1092" y="3096"/>
                </a:lnTo>
                <a:lnTo>
                  <a:pt x="1092" y="2796"/>
                </a:lnTo>
                <a:lnTo>
                  <a:pt x="1098" y="3024"/>
                </a:lnTo>
                <a:lnTo>
                  <a:pt x="1098" y="3096"/>
                </a:lnTo>
                <a:lnTo>
                  <a:pt x="1098" y="954"/>
                </a:lnTo>
                <a:lnTo>
                  <a:pt x="1104" y="3030"/>
                </a:lnTo>
                <a:lnTo>
                  <a:pt x="1104" y="3096"/>
                </a:lnTo>
                <a:lnTo>
                  <a:pt x="1104" y="2784"/>
                </a:lnTo>
                <a:lnTo>
                  <a:pt x="1110" y="3054"/>
                </a:lnTo>
                <a:lnTo>
                  <a:pt x="1110" y="3096"/>
                </a:lnTo>
                <a:lnTo>
                  <a:pt x="1110" y="2064"/>
                </a:lnTo>
                <a:lnTo>
                  <a:pt x="1116" y="3048"/>
                </a:lnTo>
                <a:lnTo>
                  <a:pt x="1116" y="3096"/>
                </a:lnTo>
                <a:lnTo>
                  <a:pt x="1116" y="2682"/>
                </a:lnTo>
                <a:lnTo>
                  <a:pt x="1122" y="3012"/>
                </a:lnTo>
                <a:lnTo>
                  <a:pt x="1122" y="3096"/>
                </a:lnTo>
                <a:lnTo>
                  <a:pt x="1122" y="2370"/>
                </a:lnTo>
                <a:lnTo>
                  <a:pt x="1128" y="3078"/>
                </a:lnTo>
                <a:lnTo>
                  <a:pt x="1128" y="3096"/>
                </a:lnTo>
                <a:lnTo>
                  <a:pt x="1128" y="2622"/>
                </a:lnTo>
                <a:lnTo>
                  <a:pt x="1134" y="3042"/>
                </a:lnTo>
                <a:lnTo>
                  <a:pt x="1134" y="3096"/>
                </a:lnTo>
                <a:lnTo>
                  <a:pt x="1134" y="2802"/>
                </a:lnTo>
                <a:lnTo>
                  <a:pt x="1140" y="3048"/>
                </a:lnTo>
                <a:lnTo>
                  <a:pt x="1140" y="3090"/>
                </a:lnTo>
                <a:lnTo>
                  <a:pt x="1140" y="2598"/>
                </a:lnTo>
                <a:lnTo>
                  <a:pt x="1146" y="3078"/>
                </a:lnTo>
                <a:lnTo>
                  <a:pt x="1146" y="3096"/>
                </a:lnTo>
                <a:lnTo>
                  <a:pt x="1146" y="2772"/>
                </a:lnTo>
                <a:lnTo>
                  <a:pt x="1152" y="3024"/>
                </a:lnTo>
                <a:lnTo>
                  <a:pt x="1152" y="3096"/>
                </a:lnTo>
                <a:lnTo>
                  <a:pt x="1152" y="1650"/>
                </a:lnTo>
                <a:lnTo>
                  <a:pt x="1158" y="3072"/>
                </a:lnTo>
                <a:lnTo>
                  <a:pt x="1158" y="3096"/>
                </a:lnTo>
                <a:lnTo>
                  <a:pt x="1158" y="1200"/>
                </a:lnTo>
                <a:lnTo>
                  <a:pt x="1164" y="3060"/>
                </a:lnTo>
                <a:lnTo>
                  <a:pt x="1164" y="3096"/>
                </a:lnTo>
                <a:lnTo>
                  <a:pt x="1164" y="2226"/>
                </a:lnTo>
                <a:lnTo>
                  <a:pt x="1170" y="3030"/>
                </a:lnTo>
                <a:lnTo>
                  <a:pt x="1170" y="3096"/>
                </a:lnTo>
                <a:lnTo>
                  <a:pt x="1170" y="2784"/>
                </a:lnTo>
                <a:lnTo>
                  <a:pt x="1176" y="3048"/>
                </a:lnTo>
                <a:lnTo>
                  <a:pt x="1176" y="3096"/>
                </a:lnTo>
                <a:lnTo>
                  <a:pt x="1176" y="1884"/>
                </a:lnTo>
                <a:lnTo>
                  <a:pt x="1182" y="3030"/>
                </a:lnTo>
                <a:lnTo>
                  <a:pt x="1182" y="3096"/>
                </a:lnTo>
                <a:lnTo>
                  <a:pt x="1182" y="2526"/>
                </a:lnTo>
                <a:lnTo>
                  <a:pt x="1188" y="2934"/>
                </a:lnTo>
                <a:lnTo>
                  <a:pt x="1188" y="3096"/>
                </a:lnTo>
                <a:lnTo>
                  <a:pt x="1188" y="2616"/>
                </a:lnTo>
                <a:lnTo>
                  <a:pt x="1194" y="3018"/>
                </a:lnTo>
                <a:lnTo>
                  <a:pt x="1194" y="3096"/>
                </a:lnTo>
                <a:lnTo>
                  <a:pt x="1194" y="2352"/>
                </a:lnTo>
                <a:lnTo>
                  <a:pt x="1200" y="3024"/>
                </a:lnTo>
                <a:lnTo>
                  <a:pt x="1200" y="3096"/>
                </a:lnTo>
                <a:lnTo>
                  <a:pt x="1200" y="486"/>
                </a:lnTo>
                <a:lnTo>
                  <a:pt x="1206" y="3090"/>
                </a:lnTo>
                <a:lnTo>
                  <a:pt x="1206" y="3096"/>
                </a:lnTo>
                <a:lnTo>
                  <a:pt x="1206" y="1968"/>
                </a:lnTo>
                <a:lnTo>
                  <a:pt x="1212" y="3084"/>
                </a:lnTo>
                <a:lnTo>
                  <a:pt x="1212" y="3096"/>
                </a:lnTo>
                <a:lnTo>
                  <a:pt x="1212" y="2214"/>
                </a:lnTo>
                <a:lnTo>
                  <a:pt x="1218" y="2976"/>
                </a:lnTo>
                <a:lnTo>
                  <a:pt x="1218" y="3096"/>
                </a:lnTo>
                <a:lnTo>
                  <a:pt x="1218" y="1590"/>
                </a:lnTo>
                <a:lnTo>
                  <a:pt x="1224" y="3042"/>
                </a:lnTo>
                <a:lnTo>
                  <a:pt x="1224" y="3096"/>
                </a:lnTo>
                <a:lnTo>
                  <a:pt x="1224" y="2100"/>
                </a:lnTo>
                <a:lnTo>
                  <a:pt x="1230" y="3066"/>
                </a:lnTo>
                <a:lnTo>
                  <a:pt x="1230" y="3090"/>
                </a:lnTo>
                <a:lnTo>
                  <a:pt x="1230" y="2574"/>
                </a:lnTo>
                <a:lnTo>
                  <a:pt x="1236" y="3036"/>
                </a:lnTo>
                <a:lnTo>
                  <a:pt x="1236" y="3096"/>
                </a:lnTo>
                <a:lnTo>
                  <a:pt x="1236" y="2292"/>
                </a:lnTo>
                <a:lnTo>
                  <a:pt x="1242" y="3084"/>
                </a:lnTo>
                <a:lnTo>
                  <a:pt x="1242" y="3096"/>
                </a:lnTo>
                <a:lnTo>
                  <a:pt x="1242" y="2478"/>
                </a:lnTo>
                <a:lnTo>
                  <a:pt x="1248" y="3078"/>
                </a:lnTo>
                <a:lnTo>
                  <a:pt x="1248" y="3096"/>
                </a:lnTo>
                <a:lnTo>
                  <a:pt x="1248" y="2226"/>
                </a:lnTo>
                <a:lnTo>
                  <a:pt x="1254" y="2916"/>
                </a:lnTo>
                <a:lnTo>
                  <a:pt x="1254" y="3096"/>
                </a:lnTo>
                <a:lnTo>
                  <a:pt x="1254" y="1176"/>
                </a:lnTo>
                <a:lnTo>
                  <a:pt x="1260" y="3012"/>
                </a:lnTo>
                <a:lnTo>
                  <a:pt x="1260" y="3096"/>
                </a:lnTo>
                <a:lnTo>
                  <a:pt x="1260" y="954"/>
                </a:lnTo>
                <a:lnTo>
                  <a:pt x="1266" y="3030"/>
                </a:lnTo>
                <a:lnTo>
                  <a:pt x="1266" y="3096"/>
                </a:lnTo>
                <a:lnTo>
                  <a:pt x="1266" y="2238"/>
                </a:lnTo>
                <a:lnTo>
                  <a:pt x="1272" y="2988"/>
                </a:lnTo>
                <a:lnTo>
                  <a:pt x="1272" y="3096"/>
                </a:lnTo>
                <a:lnTo>
                  <a:pt x="1272" y="2568"/>
                </a:lnTo>
                <a:lnTo>
                  <a:pt x="1278" y="3066"/>
                </a:lnTo>
                <a:lnTo>
                  <a:pt x="1278" y="3090"/>
                </a:lnTo>
                <a:lnTo>
                  <a:pt x="1278" y="1626"/>
                </a:lnTo>
                <a:lnTo>
                  <a:pt x="1284" y="3048"/>
                </a:lnTo>
                <a:lnTo>
                  <a:pt x="1284" y="3096"/>
                </a:lnTo>
                <a:lnTo>
                  <a:pt x="1284" y="2268"/>
                </a:lnTo>
                <a:lnTo>
                  <a:pt x="1290" y="2880"/>
                </a:lnTo>
                <a:lnTo>
                  <a:pt x="1290" y="3096"/>
                </a:lnTo>
                <a:lnTo>
                  <a:pt x="1290" y="2448"/>
                </a:lnTo>
                <a:lnTo>
                  <a:pt x="1296" y="3048"/>
                </a:lnTo>
                <a:lnTo>
                  <a:pt x="1296" y="3090"/>
                </a:lnTo>
                <a:lnTo>
                  <a:pt x="1296" y="2082"/>
                </a:lnTo>
                <a:lnTo>
                  <a:pt x="1302" y="2970"/>
                </a:lnTo>
                <a:lnTo>
                  <a:pt x="1302" y="3096"/>
                </a:lnTo>
                <a:lnTo>
                  <a:pt x="1302" y="2700"/>
                </a:lnTo>
                <a:lnTo>
                  <a:pt x="1308" y="3012"/>
                </a:lnTo>
                <a:lnTo>
                  <a:pt x="1308" y="3096"/>
                </a:lnTo>
                <a:lnTo>
                  <a:pt x="1308" y="90"/>
                </a:lnTo>
                <a:lnTo>
                  <a:pt x="1314" y="3084"/>
                </a:lnTo>
                <a:lnTo>
                  <a:pt x="1314" y="3096"/>
                </a:lnTo>
                <a:lnTo>
                  <a:pt x="1314" y="2052"/>
                </a:lnTo>
                <a:lnTo>
                  <a:pt x="1320" y="2916"/>
                </a:lnTo>
                <a:lnTo>
                  <a:pt x="1320" y="3096"/>
                </a:lnTo>
                <a:lnTo>
                  <a:pt x="1320" y="1290"/>
                </a:lnTo>
                <a:lnTo>
                  <a:pt x="1326" y="3006"/>
                </a:lnTo>
                <a:lnTo>
                  <a:pt x="1326" y="3096"/>
                </a:lnTo>
                <a:lnTo>
                  <a:pt x="1326" y="2010"/>
                </a:lnTo>
                <a:lnTo>
                  <a:pt x="1332" y="3012"/>
                </a:lnTo>
                <a:lnTo>
                  <a:pt x="1332" y="3096"/>
                </a:lnTo>
                <a:lnTo>
                  <a:pt x="1332" y="2598"/>
                </a:lnTo>
                <a:lnTo>
                  <a:pt x="1338" y="3018"/>
                </a:lnTo>
                <a:lnTo>
                  <a:pt x="1338" y="3096"/>
                </a:lnTo>
                <a:lnTo>
                  <a:pt x="1338" y="2202"/>
                </a:lnTo>
                <a:lnTo>
                  <a:pt x="1344" y="3024"/>
                </a:lnTo>
                <a:lnTo>
                  <a:pt x="1344" y="3096"/>
                </a:lnTo>
                <a:lnTo>
                  <a:pt x="1344" y="2316"/>
                </a:lnTo>
                <a:lnTo>
                  <a:pt x="1350" y="3012"/>
                </a:lnTo>
                <a:lnTo>
                  <a:pt x="1350" y="3096"/>
                </a:lnTo>
                <a:lnTo>
                  <a:pt x="1350" y="2142"/>
                </a:lnTo>
                <a:lnTo>
                  <a:pt x="1356" y="2838"/>
                </a:lnTo>
                <a:lnTo>
                  <a:pt x="1356" y="3096"/>
                </a:lnTo>
                <a:lnTo>
                  <a:pt x="1356" y="876"/>
                </a:lnTo>
                <a:lnTo>
                  <a:pt x="1362" y="2970"/>
                </a:lnTo>
                <a:lnTo>
                  <a:pt x="1362" y="3090"/>
                </a:lnTo>
                <a:lnTo>
                  <a:pt x="1362" y="1728"/>
                </a:lnTo>
                <a:lnTo>
                  <a:pt x="1368" y="3018"/>
                </a:lnTo>
                <a:lnTo>
                  <a:pt x="1368" y="3096"/>
                </a:lnTo>
                <a:lnTo>
                  <a:pt x="1368" y="1200"/>
                </a:lnTo>
                <a:lnTo>
                  <a:pt x="1374" y="3048"/>
                </a:lnTo>
                <a:lnTo>
                  <a:pt x="1374" y="3096"/>
                </a:lnTo>
                <a:lnTo>
                  <a:pt x="1374" y="2466"/>
                </a:lnTo>
                <a:lnTo>
                  <a:pt x="1380" y="3066"/>
                </a:lnTo>
                <a:lnTo>
                  <a:pt x="1380" y="3096"/>
                </a:lnTo>
                <a:lnTo>
                  <a:pt x="1380" y="1554"/>
                </a:lnTo>
                <a:lnTo>
                  <a:pt x="1386" y="3030"/>
                </a:lnTo>
                <a:lnTo>
                  <a:pt x="1386" y="3090"/>
                </a:lnTo>
                <a:lnTo>
                  <a:pt x="1386" y="2064"/>
                </a:lnTo>
                <a:lnTo>
                  <a:pt x="1392" y="2364"/>
                </a:lnTo>
                <a:lnTo>
                  <a:pt x="1392" y="3090"/>
                </a:lnTo>
                <a:lnTo>
                  <a:pt x="1392" y="2286"/>
                </a:lnTo>
                <a:lnTo>
                  <a:pt x="1398" y="2994"/>
                </a:lnTo>
                <a:lnTo>
                  <a:pt x="1398" y="3096"/>
                </a:lnTo>
                <a:lnTo>
                  <a:pt x="1398" y="2100"/>
                </a:lnTo>
                <a:lnTo>
                  <a:pt x="1404" y="3042"/>
                </a:lnTo>
                <a:lnTo>
                  <a:pt x="1404" y="3096"/>
                </a:lnTo>
                <a:lnTo>
                  <a:pt x="1404" y="2514"/>
                </a:lnTo>
                <a:lnTo>
                  <a:pt x="1410" y="3036"/>
                </a:lnTo>
                <a:lnTo>
                  <a:pt x="1410" y="3096"/>
                </a:lnTo>
                <a:lnTo>
                  <a:pt x="1410" y="6"/>
                </a:lnTo>
                <a:lnTo>
                  <a:pt x="1416" y="3042"/>
                </a:lnTo>
                <a:lnTo>
                  <a:pt x="1416" y="3096"/>
                </a:lnTo>
                <a:lnTo>
                  <a:pt x="1416" y="2004"/>
                </a:lnTo>
                <a:lnTo>
                  <a:pt x="1422" y="2994"/>
                </a:lnTo>
                <a:lnTo>
                  <a:pt x="1422" y="3090"/>
                </a:lnTo>
                <a:lnTo>
                  <a:pt x="1422" y="1488"/>
                </a:lnTo>
                <a:lnTo>
                  <a:pt x="1428" y="2964"/>
                </a:lnTo>
                <a:lnTo>
                  <a:pt x="1428" y="3096"/>
                </a:lnTo>
                <a:lnTo>
                  <a:pt x="1428" y="2226"/>
                </a:lnTo>
                <a:lnTo>
                  <a:pt x="1434" y="3036"/>
                </a:lnTo>
                <a:lnTo>
                  <a:pt x="1434" y="3096"/>
                </a:lnTo>
                <a:lnTo>
                  <a:pt x="1434" y="1896"/>
                </a:lnTo>
                <a:lnTo>
                  <a:pt x="1440" y="3060"/>
                </a:lnTo>
                <a:lnTo>
                  <a:pt x="1440" y="3090"/>
                </a:lnTo>
                <a:lnTo>
                  <a:pt x="1440" y="2262"/>
                </a:lnTo>
                <a:lnTo>
                  <a:pt x="1446" y="3054"/>
                </a:lnTo>
                <a:lnTo>
                  <a:pt x="1446" y="3096"/>
                </a:lnTo>
                <a:lnTo>
                  <a:pt x="1446" y="2508"/>
                </a:lnTo>
                <a:lnTo>
                  <a:pt x="1452" y="3066"/>
                </a:lnTo>
                <a:lnTo>
                  <a:pt x="1452" y="3090"/>
                </a:lnTo>
                <a:lnTo>
                  <a:pt x="1452" y="2226"/>
                </a:lnTo>
                <a:lnTo>
                  <a:pt x="1458" y="2928"/>
                </a:lnTo>
                <a:lnTo>
                  <a:pt x="1458" y="3096"/>
                </a:lnTo>
                <a:lnTo>
                  <a:pt x="1458" y="750"/>
                </a:lnTo>
                <a:lnTo>
                  <a:pt x="1464" y="2832"/>
                </a:lnTo>
                <a:lnTo>
                  <a:pt x="1464" y="3096"/>
                </a:lnTo>
                <a:lnTo>
                  <a:pt x="1464" y="1818"/>
                </a:lnTo>
                <a:lnTo>
                  <a:pt x="1470" y="3048"/>
                </a:lnTo>
                <a:lnTo>
                  <a:pt x="1470" y="3090"/>
                </a:lnTo>
                <a:lnTo>
                  <a:pt x="1470" y="1278"/>
                </a:lnTo>
                <a:lnTo>
                  <a:pt x="1476" y="3048"/>
                </a:lnTo>
                <a:lnTo>
                  <a:pt x="1476" y="3090"/>
                </a:lnTo>
                <a:lnTo>
                  <a:pt x="1476" y="2310"/>
                </a:lnTo>
                <a:lnTo>
                  <a:pt x="1482" y="2970"/>
                </a:lnTo>
                <a:lnTo>
                  <a:pt x="1482" y="3090"/>
                </a:lnTo>
                <a:lnTo>
                  <a:pt x="1482" y="1518"/>
                </a:lnTo>
                <a:lnTo>
                  <a:pt x="1488" y="2988"/>
                </a:lnTo>
                <a:lnTo>
                  <a:pt x="1488" y="3090"/>
                </a:lnTo>
                <a:lnTo>
                  <a:pt x="1488" y="2046"/>
                </a:lnTo>
                <a:lnTo>
                  <a:pt x="1494" y="3030"/>
                </a:lnTo>
                <a:lnTo>
                  <a:pt x="1494" y="3090"/>
                </a:lnTo>
                <a:lnTo>
                  <a:pt x="1494" y="2208"/>
                </a:lnTo>
                <a:lnTo>
                  <a:pt x="1500" y="3006"/>
                </a:lnTo>
                <a:lnTo>
                  <a:pt x="1500" y="3090"/>
                </a:lnTo>
                <a:lnTo>
                  <a:pt x="1500" y="2460"/>
                </a:lnTo>
                <a:lnTo>
                  <a:pt x="1506" y="3024"/>
                </a:lnTo>
                <a:lnTo>
                  <a:pt x="1506" y="3096"/>
                </a:lnTo>
                <a:lnTo>
                  <a:pt x="1506" y="2274"/>
                </a:lnTo>
                <a:lnTo>
                  <a:pt x="1512" y="3000"/>
                </a:lnTo>
                <a:lnTo>
                  <a:pt x="1512" y="3096"/>
                </a:lnTo>
                <a:lnTo>
                  <a:pt x="1512" y="0"/>
                </a:lnTo>
                <a:lnTo>
                  <a:pt x="1518" y="2304"/>
                </a:lnTo>
                <a:lnTo>
                  <a:pt x="1518" y="3096"/>
                </a:lnTo>
                <a:lnTo>
                  <a:pt x="1518" y="1746"/>
                </a:lnTo>
                <a:lnTo>
                  <a:pt x="1524" y="3006"/>
                </a:lnTo>
                <a:lnTo>
                  <a:pt x="1524" y="3096"/>
                </a:lnTo>
                <a:lnTo>
                  <a:pt x="1524" y="1566"/>
                </a:lnTo>
                <a:lnTo>
                  <a:pt x="1530" y="2886"/>
                </a:lnTo>
                <a:lnTo>
                  <a:pt x="1530" y="3096"/>
                </a:lnTo>
                <a:lnTo>
                  <a:pt x="1530" y="2190"/>
                </a:lnTo>
                <a:lnTo>
                  <a:pt x="1536" y="3006"/>
                </a:lnTo>
                <a:lnTo>
                  <a:pt x="1536" y="3096"/>
                </a:lnTo>
                <a:lnTo>
                  <a:pt x="1536" y="1926"/>
                </a:lnTo>
                <a:lnTo>
                  <a:pt x="1542" y="3060"/>
                </a:lnTo>
                <a:lnTo>
                  <a:pt x="1542" y="3096"/>
                </a:lnTo>
                <a:lnTo>
                  <a:pt x="1542" y="2340"/>
                </a:lnTo>
                <a:lnTo>
                  <a:pt x="1548" y="2988"/>
                </a:lnTo>
                <a:lnTo>
                  <a:pt x="1548" y="3096"/>
                </a:lnTo>
                <a:lnTo>
                  <a:pt x="1548" y="2310"/>
                </a:lnTo>
                <a:lnTo>
                  <a:pt x="1554" y="3072"/>
                </a:lnTo>
                <a:lnTo>
                  <a:pt x="1554" y="3090"/>
                </a:lnTo>
                <a:lnTo>
                  <a:pt x="1554" y="2400"/>
                </a:lnTo>
                <a:lnTo>
                  <a:pt x="1560" y="2964"/>
                </a:lnTo>
                <a:lnTo>
                  <a:pt x="1560" y="3096"/>
                </a:lnTo>
                <a:lnTo>
                  <a:pt x="1560" y="2274"/>
                </a:lnTo>
                <a:lnTo>
                  <a:pt x="1566" y="2976"/>
                </a:lnTo>
                <a:lnTo>
                  <a:pt x="1566" y="3090"/>
                </a:lnTo>
                <a:lnTo>
                  <a:pt x="1566" y="516"/>
                </a:lnTo>
                <a:lnTo>
                  <a:pt x="1572" y="3078"/>
                </a:lnTo>
                <a:lnTo>
                  <a:pt x="1572" y="3096"/>
                </a:lnTo>
                <a:lnTo>
                  <a:pt x="1572" y="1542"/>
                </a:lnTo>
                <a:lnTo>
                  <a:pt x="1578" y="3012"/>
                </a:lnTo>
                <a:lnTo>
                  <a:pt x="1578" y="3096"/>
                </a:lnTo>
                <a:lnTo>
                  <a:pt x="1578" y="2124"/>
                </a:lnTo>
                <a:lnTo>
                  <a:pt x="1584" y="3084"/>
                </a:lnTo>
                <a:lnTo>
                  <a:pt x="1584" y="3090"/>
                </a:lnTo>
                <a:lnTo>
                  <a:pt x="1584" y="2484"/>
                </a:lnTo>
                <a:lnTo>
                  <a:pt x="1590" y="2988"/>
                </a:lnTo>
                <a:lnTo>
                  <a:pt x="1590" y="3096"/>
                </a:lnTo>
                <a:lnTo>
                  <a:pt x="1590" y="1428"/>
                </a:lnTo>
                <a:lnTo>
                  <a:pt x="1596" y="2790"/>
                </a:lnTo>
                <a:lnTo>
                  <a:pt x="1596" y="3096"/>
                </a:lnTo>
                <a:lnTo>
                  <a:pt x="1596" y="1776"/>
                </a:lnTo>
                <a:lnTo>
                  <a:pt x="1602" y="2940"/>
                </a:lnTo>
                <a:lnTo>
                  <a:pt x="1602" y="3096"/>
                </a:lnTo>
                <a:lnTo>
                  <a:pt x="1602" y="1812"/>
                </a:lnTo>
                <a:lnTo>
                  <a:pt x="1608" y="3078"/>
                </a:lnTo>
                <a:lnTo>
                  <a:pt x="1608" y="3090"/>
                </a:lnTo>
                <a:lnTo>
                  <a:pt x="1608" y="2310"/>
                </a:lnTo>
                <a:lnTo>
                  <a:pt x="1614" y="3048"/>
                </a:lnTo>
                <a:lnTo>
                  <a:pt x="1614" y="3090"/>
                </a:lnTo>
                <a:lnTo>
                  <a:pt x="1614" y="90"/>
                </a:lnTo>
                <a:lnTo>
                  <a:pt x="1620" y="3048"/>
                </a:lnTo>
                <a:lnTo>
                  <a:pt x="1620" y="3090"/>
                </a:lnTo>
                <a:lnTo>
                  <a:pt x="1620" y="1554"/>
                </a:lnTo>
                <a:lnTo>
                  <a:pt x="1626" y="3012"/>
                </a:lnTo>
                <a:lnTo>
                  <a:pt x="1626" y="3096"/>
                </a:lnTo>
                <a:lnTo>
                  <a:pt x="1626" y="1836"/>
                </a:lnTo>
                <a:lnTo>
                  <a:pt x="1632" y="3036"/>
                </a:lnTo>
                <a:lnTo>
                  <a:pt x="1632" y="3096"/>
                </a:lnTo>
                <a:lnTo>
                  <a:pt x="1632" y="1608"/>
                </a:lnTo>
                <a:lnTo>
                  <a:pt x="1638" y="3084"/>
                </a:lnTo>
                <a:lnTo>
                  <a:pt x="1638" y="3096"/>
                </a:lnTo>
                <a:lnTo>
                  <a:pt x="1638" y="1782"/>
                </a:lnTo>
                <a:lnTo>
                  <a:pt x="1644" y="2874"/>
                </a:lnTo>
                <a:lnTo>
                  <a:pt x="1644" y="3096"/>
                </a:lnTo>
                <a:lnTo>
                  <a:pt x="1644" y="2256"/>
                </a:lnTo>
                <a:lnTo>
                  <a:pt x="1650" y="3036"/>
                </a:lnTo>
                <a:lnTo>
                  <a:pt x="1650" y="3096"/>
                </a:lnTo>
                <a:lnTo>
                  <a:pt x="1650" y="2250"/>
                </a:lnTo>
                <a:lnTo>
                  <a:pt x="1656" y="3072"/>
                </a:lnTo>
                <a:lnTo>
                  <a:pt x="1656" y="3096"/>
                </a:lnTo>
                <a:lnTo>
                  <a:pt x="1656" y="2172"/>
                </a:lnTo>
                <a:lnTo>
                  <a:pt x="1662" y="2376"/>
                </a:lnTo>
                <a:lnTo>
                  <a:pt x="1662" y="3096"/>
                </a:lnTo>
                <a:lnTo>
                  <a:pt x="1662" y="2040"/>
                </a:lnTo>
                <a:lnTo>
                  <a:pt x="1668" y="2964"/>
                </a:lnTo>
                <a:lnTo>
                  <a:pt x="1668" y="3090"/>
                </a:lnTo>
                <a:lnTo>
                  <a:pt x="1668" y="270"/>
                </a:lnTo>
                <a:lnTo>
                  <a:pt x="1674" y="3030"/>
                </a:lnTo>
                <a:lnTo>
                  <a:pt x="1674" y="3096"/>
                </a:lnTo>
                <a:lnTo>
                  <a:pt x="1674" y="1878"/>
                </a:lnTo>
                <a:lnTo>
                  <a:pt x="1680" y="3000"/>
                </a:lnTo>
                <a:lnTo>
                  <a:pt x="1680" y="3096"/>
                </a:lnTo>
                <a:lnTo>
                  <a:pt x="1680" y="1734"/>
                </a:lnTo>
                <a:lnTo>
                  <a:pt x="1686" y="3054"/>
                </a:lnTo>
                <a:lnTo>
                  <a:pt x="1686" y="3090"/>
                </a:lnTo>
                <a:lnTo>
                  <a:pt x="1686" y="2178"/>
                </a:lnTo>
                <a:lnTo>
                  <a:pt x="1692" y="2856"/>
                </a:lnTo>
                <a:lnTo>
                  <a:pt x="1692" y="3090"/>
                </a:lnTo>
                <a:lnTo>
                  <a:pt x="1692" y="1062"/>
                </a:lnTo>
                <a:lnTo>
                  <a:pt x="1698" y="3000"/>
                </a:lnTo>
                <a:lnTo>
                  <a:pt x="1698" y="3096"/>
                </a:lnTo>
                <a:lnTo>
                  <a:pt x="1698" y="1854"/>
                </a:lnTo>
                <a:lnTo>
                  <a:pt x="1704" y="3006"/>
                </a:lnTo>
                <a:lnTo>
                  <a:pt x="1704" y="3096"/>
                </a:lnTo>
                <a:lnTo>
                  <a:pt x="1704" y="1410"/>
                </a:lnTo>
                <a:lnTo>
                  <a:pt x="1710" y="2736"/>
                </a:lnTo>
                <a:lnTo>
                  <a:pt x="1710" y="3096"/>
                </a:lnTo>
                <a:lnTo>
                  <a:pt x="1710" y="2406"/>
                </a:lnTo>
                <a:lnTo>
                  <a:pt x="1716" y="3006"/>
                </a:lnTo>
                <a:lnTo>
                  <a:pt x="1716" y="3096"/>
                </a:lnTo>
                <a:lnTo>
                  <a:pt x="1716" y="2364"/>
                </a:lnTo>
                <a:lnTo>
                  <a:pt x="1722" y="3042"/>
                </a:lnTo>
                <a:lnTo>
                  <a:pt x="1722" y="3090"/>
                </a:lnTo>
                <a:lnTo>
                  <a:pt x="1722" y="210"/>
                </a:lnTo>
                <a:lnTo>
                  <a:pt x="1728" y="2916"/>
                </a:lnTo>
                <a:lnTo>
                  <a:pt x="1728" y="3096"/>
                </a:lnTo>
                <a:lnTo>
                  <a:pt x="1728" y="1908"/>
                </a:lnTo>
                <a:lnTo>
                  <a:pt x="1734" y="2982"/>
                </a:lnTo>
                <a:lnTo>
                  <a:pt x="1734" y="3096"/>
                </a:lnTo>
                <a:lnTo>
                  <a:pt x="1734" y="1476"/>
                </a:lnTo>
                <a:lnTo>
                  <a:pt x="1740" y="2988"/>
                </a:lnTo>
                <a:lnTo>
                  <a:pt x="1740" y="3090"/>
                </a:lnTo>
                <a:lnTo>
                  <a:pt x="1740" y="1476"/>
                </a:lnTo>
                <a:lnTo>
                  <a:pt x="1746" y="3072"/>
                </a:lnTo>
                <a:lnTo>
                  <a:pt x="1746" y="3090"/>
                </a:lnTo>
                <a:lnTo>
                  <a:pt x="1746" y="1716"/>
                </a:lnTo>
                <a:lnTo>
                  <a:pt x="1752" y="3036"/>
                </a:lnTo>
                <a:lnTo>
                  <a:pt x="1752" y="3096"/>
                </a:lnTo>
                <a:lnTo>
                  <a:pt x="1752" y="2196"/>
                </a:lnTo>
                <a:lnTo>
                  <a:pt x="1758" y="2568"/>
                </a:lnTo>
                <a:lnTo>
                  <a:pt x="1758" y="3096"/>
                </a:lnTo>
                <a:lnTo>
                  <a:pt x="1758" y="1866"/>
                </a:lnTo>
                <a:lnTo>
                  <a:pt x="1764" y="2970"/>
                </a:lnTo>
                <a:lnTo>
                  <a:pt x="1764" y="3090"/>
                </a:lnTo>
                <a:lnTo>
                  <a:pt x="1764" y="1902"/>
                </a:lnTo>
                <a:lnTo>
                  <a:pt x="1770" y="3030"/>
                </a:lnTo>
                <a:lnTo>
                  <a:pt x="1770" y="3096"/>
                </a:lnTo>
                <a:lnTo>
                  <a:pt x="1770" y="192"/>
                </a:lnTo>
                <a:lnTo>
                  <a:pt x="1776" y="2940"/>
                </a:lnTo>
                <a:lnTo>
                  <a:pt x="1776" y="3096"/>
                </a:lnTo>
                <a:lnTo>
                  <a:pt x="1776" y="1254"/>
                </a:lnTo>
                <a:lnTo>
                  <a:pt x="1782" y="3048"/>
                </a:lnTo>
                <a:lnTo>
                  <a:pt x="1782" y="3096"/>
                </a:lnTo>
                <a:lnTo>
                  <a:pt x="1782" y="1842"/>
                </a:lnTo>
                <a:lnTo>
                  <a:pt x="1788" y="3078"/>
                </a:lnTo>
                <a:lnTo>
                  <a:pt x="1788" y="3096"/>
                </a:lnTo>
                <a:lnTo>
                  <a:pt x="1788" y="2058"/>
                </a:lnTo>
                <a:lnTo>
                  <a:pt x="1794" y="3006"/>
                </a:lnTo>
                <a:lnTo>
                  <a:pt x="1794" y="3090"/>
                </a:lnTo>
                <a:lnTo>
                  <a:pt x="1794" y="1338"/>
                </a:lnTo>
                <a:lnTo>
                  <a:pt x="1800" y="2976"/>
                </a:lnTo>
                <a:lnTo>
                  <a:pt x="1800" y="3090"/>
                </a:lnTo>
                <a:lnTo>
                  <a:pt x="1800" y="960"/>
                </a:lnTo>
                <a:lnTo>
                  <a:pt x="1806" y="2796"/>
                </a:lnTo>
                <a:lnTo>
                  <a:pt x="1806" y="3096"/>
                </a:lnTo>
                <a:lnTo>
                  <a:pt x="1806" y="1224"/>
                </a:lnTo>
                <a:lnTo>
                  <a:pt x="1812" y="2994"/>
                </a:lnTo>
                <a:lnTo>
                  <a:pt x="1812" y="3096"/>
                </a:lnTo>
                <a:lnTo>
                  <a:pt x="1812" y="1362"/>
                </a:lnTo>
                <a:lnTo>
                  <a:pt x="1818" y="3042"/>
                </a:lnTo>
                <a:lnTo>
                  <a:pt x="1818" y="3090"/>
                </a:lnTo>
                <a:lnTo>
                  <a:pt x="1818" y="2340"/>
                </a:lnTo>
                <a:lnTo>
                  <a:pt x="1824" y="2964"/>
                </a:lnTo>
                <a:lnTo>
                  <a:pt x="1824" y="3096"/>
                </a:lnTo>
                <a:lnTo>
                  <a:pt x="1824" y="444"/>
                </a:lnTo>
                <a:lnTo>
                  <a:pt x="1830" y="3072"/>
                </a:lnTo>
                <a:lnTo>
                  <a:pt x="1830" y="3090"/>
                </a:lnTo>
                <a:lnTo>
                  <a:pt x="1830" y="1812"/>
                </a:lnTo>
                <a:lnTo>
                  <a:pt x="1836" y="2964"/>
                </a:lnTo>
                <a:lnTo>
                  <a:pt x="1836" y="3096"/>
                </a:lnTo>
                <a:lnTo>
                  <a:pt x="1836" y="1674"/>
                </a:lnTo>
                <a:lnTo>
                  <a:pt x="1842" y="2460"/>
                </a:lnTo>
                <a:lnTo>
                  <a:pt x="1842" y="3096"/>
                </a:lnTo>
                <a:lnTo>
                  <a:pt x="1842" y="1494"/>
                </a:lnTo>
                <a:lnTo>
                  <a:pt x="1848" y="3060"/>
                </a:lnTo>
                <a:lnTo>
                  <a:pt x="1848" y="3096"/>
                </a:lnTo>
                <a:lnTo>
                  <a:pt x="1848" y="1824"/>
                </a:lnTo>
                <a:lnTo>
                  <a:pt x="1854" y="3024"/>
                </a:lnTo>
                <a:lnTo>
                  <a:pt x="1854" y="3090"/>
                </a:lnTo>
                <a:lnTo>
                  <a:pt x="1854" y="2406"/>
                </a:lnTo>
                <a:lnTo>
                  <a:pt x="1860" y="2970"/>
                </a:lnTo>
                <a:lnTo>
                  <a:pt x="1860" y="3096"/>
                </a:lnTo>
                <a:lnTo>
                  <a:pt x="1860" y="1950"/>
                </a:lnTo>
                <a:lnTo>
                  <a:pt x="1866" y="2982"/>
                </a:lnTo>
                <a:lnTo>
                  <a:pt x="1866" y="3096"/>
                </a:lnTo>
                <a:lnTo>
                  <a:pt x="1866" y="1950"/>
                </a:lnTo>
                <a:lnTo>
                  <a:pt x="1872" y="2910"/>
                </a:lnTo>
                <a:lnTo>
                  <a:pt x="1872" y="3096"/>
                </a:lnTo>
                <a:lnTo>
                  <a:pt x="1872" y="1668"/>
                </a:lnTo>
                <a:lnTo>
                  <a:pt x="1878" y="3054"/>
                </a:lnTo>
                <a:lnTo>
                  <a:pt x="1878" y="3096"/>
                </a:lnTo>
                <a:lnTo>
                  <a:pt x="1878" y="384"/>
                </a:lnTo>
                <a:lnTo>
                  <a:pt x="1884" y="3018"/>
                </a:lnTo>
                <a:lnTo>
                  <a:pt x="1884" y="3090"/>
                </a:lnTo>
                <a:lnTo>
                  <a:pt x="1884" y="2118"/>
                </a:lnTo>
                <a:lnTo>
                  <a:pt x="1890" y="2664"/>
                </a:lnTo>
                <a:lnTo>
                  <a:pt x="1890" y="3096"/>
                </a:lnTo>
                <a:lnTo>
                  <a:pt x="1890" y="2094"/>
                </a:lnTo>
                <a:lnTo>
                  <a:pt x="1896" y="3090"/>
                </a:lnTo>
                <a:lnTo>
                  <a:pt x="1896" y="3096"/>
                </a:lnTo>
                <a:lnTo>
                  <a:pt x="1896" y="1830"/>
                </a:lnTo>
                <a:lnTo>
                  <a:pt x="1902" y="3000"/>
                </a:lnTo>
                <a:lnTo>
                  <a:pt x="1902" y="3096"/>
                </a:lnTo>
                <a:lnTo>
                  <a:pt x="1902" y="1242"/>
                </a:lnTo>
                <a:lnTo>
                  <a:pt x="1908" y="2910"/>
                </a:lnTo>
                <a:lnTo>
                  <a:pt x="1908" y="3096"/>
                </a:lnTo>
                <a:lnTo>
                  <a:pt x="1908" y="1392"/>
                </a:lnTo>
                <a:lnTo>
                  <a:pt x="1914" y="3054"/>
                </a:lnTo>
                <a:lnTo>
                  <a:pt x="1914" y="3090"/>
                </a:lnTo>
                <a:lnTo>
                  <a:pt x="1914" y="1494"/>
                </a:lnTo>
                <a:lnTo>
                  <a:pt x="1920" y="3006"/>
                </a:lnTo>
                <a:lnTo>
                  <a:pt x="1920" y="3096"/>
                </a:lnTo>
                <a:lnTo>
                  <a:pt x="1920" y="2370"/>
                </a:lnTo>
                <a:lnTo>
                  <a:pt x="1926" y="2982"/>
                </a:lnTo>
                <a:lnTo>
                  <a:pt x="1926" y="3090"/>
                </a:lnTo>
                <a:lnTo>
                  <a:pt x="1926" y="846"/>
                </a:lnTo>
                <a:lnTo>
                  <a:pt x="1932" y="2970"/>
                </a:lnTo>
                <a:lnTo>
                  <a:pt x="1932" y="3090"/>
                </a:lnTo>
                <a:lnTo>
                  <a:pt x="1932" y="1656"/>
                </a:lnTo>
                <a:lnTo>
                  <a:pt x="1938" y="2550"/>
                </a:lnTo>
                <a:lnTo>
                  <a:pt x="1938" y="3096"/>
                </a:lnTo>
                <a:lnTo>
                  <a:pt x="1938" y="1668"/>
                </a:lnTo>
                <a:lnTo>
                  <a:pt x="1944" y="2952"/>
                </a:lnTo>
                <a:lnTo>
                  <a:pt x="1944" y="3090"/>
                </a:lnTo>
                <a:lnTo>
                  <a:pt x="1944" y="1680"/>
                </a:lnTo>
                <a:lnTo>
                  <a:pt x="1950" y="3054"/>
                </a:lnTo>
                <a:lnTo>
                  <a:pt x="1950" y="3090"/>
                </a:lnTo>
                <a:lnTo>
                  <a:pt x="1950" y="1566"/>
                </a:lnTo>
                <a:lnTo>
                  <a:pt x="1956" y="2916"/>
                </a:lnTo>
                <a:lnTo>
                  <a:pt x="1956" y="3096"/>
                </a:lnTo>
                <a:lnTo>
                  <a:pt x="1956" y="2166"/>
                </a:lnTo>
                <a:lnTo>
                  <a:pt x="1962" y="3048"/>
                </a:lnTo>
                <a:lnTo>
                  <a:pt x="1962" y="3090"/>
                </a:lnTo>
                <a:lnTo>
                  <a:pt x="1962" y="1986"/>
                </a:lnTo>
                <a:lnTo>
                  <a:pt x="1968" y="3042"/>
                </a:lnTo>
                <a:lnTo>
                  <a:pt x="1968" y="3090"/>
                </a:lnTo>
                <a:lnTo>
                  <a:pt x="1968" y="1896"/>
                </a:lnTo>
                <a:lnTo>
                  <a:pt x="1974" y="2988"/>
                </a:lnTo>
                <a:lnTo>
                  <a:pt x="1974" y="3090"/>
                </a:lnTo>
                <a:lnTo>
                  <a:pt x="1974" y="1614"/>
                </a:lnTo>
                <a:lnTo>
                  <a:pt x="1980" y="3024"/>
                </a:lnTo>
                <a:lnTo>
                  <a:pt x="1980" y="3090"/>
                </a:lnTo>
                <a:lnTo>
                  <a:pt x="1980" y="462"/>
                </a:lnTo>
                <a:lnTo>
                  <a:pt x="1986" y="2586"/>
                </a:lnTo>
                <a:lnTo>
                  <a:pt x="1986" y="3096"/>
                </a:lnTo>
                <a:lnTo>
                  <a:pt x="1986" y="1896"/>
                </a:lnTo>
                <a:lnTo>
                  <a:pt x="1992" y="3036"/>
                </a:lnTo>
                <a:lnTo>
                  <a:pt x="1992" y="3096"/>
                </a:lnTo>
                <a:lnTo>
                  <a:pt x="1992" y="2106"/>
                </a:lnTo>
                <a:lnTo>
                  <a:pt x="1998" y="3054"/>
                </a:lnTo>
                <a:lnTo>
                  <a:pt x="1998" y="3096"/>
                </a:lnTo>
                <a:lnTo>
                  <a:pt x="1998" y="2046"/>
                </a:lnTo>
                <a:lnTo>
                  <a:pt x="2004" y="2616"/>
                </a:lnTo>
                <a:lnTo>
                  <a:pt x="2004" y="3096"/>
                </a:lnTo>
                <a:lnTo>
                  <a:pt x="2004" y="1236"/>
                </a:lnTo>
                <a:lnTo>
                  <a:pt x="2010" y="2958"/>
                </a:lnTo>
                <a:lnTo>
                  <a:pt x="2010" y="3090"/>
                </a:lnTo>
                <a:lnTo>
                  <a:pt x="2010" y="1308"/>
                </a:lnTo>
                <a:lnTo>
                  <a:pt x="2016" y="2964"/>
                </a:lnTo>
                <a:lnTo>
                  <a:pt x="2016" y="3096"/>
                </a:lnTo>
                <a:lnTo>
                  <a:pt x="2016" y="1518"/>
                </a:lnTo>
                <a:lnTo>
                  <a:pt x="2022" y="2934"/>
                </a:lnTo>
                <a:lnTo>
                  <a:pt x="2022" y="3090"/>
                </a:lnTo>
                <a:lnTo>
                  <a:pt x="2022" y="2322"/>
                </a:lnTo>
                <a:lnTo>
                  <a:pt x="2028" y="3006"/>
                </a:lnTo>
                <a:lnTo>
                  <a:pt x="2028" y="3096"/>
                </a:lnTo>
                <a:lnTo>
                  <a:pt x="2028" y="2166"/>
                </a:lnTo>
                <a:lnTo>
                  <a:pt x="2034" y="2862"/>
                </a:lnTo>
                <a:lnTo>
                  <a:pt x="2034" y="3096"/>
                </a:lnTo>
                <a:lnTo>
                  <a:pt x="2034" y="1230"/>
                </a:lnTo>
                <a:lnTo>
                  <a:pt x="2040" y="2988"/>
                </a:lnTo>
                <a:lnTo>
                  <a:pt x="2040" y="3090"/>
                </a:lnTo>
                <a:lnTo>
                  <a:pt x="2040" y="1824"/>
                </a:lnTo>
                <a:lnTo>
                  <a:pt x="2046" y="3042"/>
                </a:lnTo>
                <a:lnTo>
                  <a:pt x="2046" y="3090"/>
                </a:lnTo>
                <a:lnTo>
                  <a:pt x="2046" y="1698"/>
                </a:lnTo>
                <a:lnTo>
                  <a:pt x="2052" y="2148"/>
                </a:lnTo>
                <a:lnTo>
                  <a:pt x="2052" y="3096"/>
                </a:lnTo>
                <a:lnTo>
                  <a:pt x="2052" y="1512"/>
                </a:lnTo>
                <a:lnTo>
                  <a:pt x="2058" y="3042"/>
                </a:lnTo>
                <a:lnTo>
                  <a:pt x="2058" y="3096"/>
                </a:lnTo>
                <a:lnTo>
                  <a:pt x="2058" y="1944"/>
                </a:lnTo>
                <a:lnTo>
                  <a:pt x="2064" y="3036"/>
                </a:lnTo>
                <a:lnTo>
                  <a:pt x="2064" y="3096"/>
                </a:lnTo>
                <a:lnTo>
                  <a:pt x="2064" y="2082"/>
                </a:lnTo>
                <a:lnTo>
                  <a:pt x="2070" y="2706"/>
                </a:lnTo>
                <a:lnTo>
                  <a:pt x="2070" y="3096"/>
                </a:lnTo>
                <a:lnTo>
                  <a:pt x="2070" y="2076"/>
                </a:lnTo>
                <a:lnTo>
                  <a:pt x="2076" y="2976"/>
                </a:lnTo>
                <a:lnTo>
                  <a:pt x="2076" y="3090"/>
                </a:lnTo>
                <a:lnTo>
                  <a:pt x="2076" y="1668"/>
                </a:lnTo>
                <a:lnTo>
                  <a:pt x="2082" y="2976"/>
                </a:lnTo>
                <a:lnTo>
                  <a:pt x="2082" y="3090"/>
                </a:lnTo>
                <a:lnTo>
                  <a:pt x="2082" y="768"/>
                </a:lnTo>
                <a:lnTo>
                  <a:pt x="2088" y="3018"/>
                </a:lnTo>
                <a:lnTo>
                  <a:pt x="2088" y="3090"/>
                </a:lnTo>
                <a:lnTo>
                  <a:pt x="2088" y="1494"/>
                </a:lnTo>
                <a:lnTo>
                  <a:pt x="2094" y="3012"/>
                </a:lnTo>
                <a:lnTo>
                  <a:pt x="2094" y="3096"/>
                </a:lnTo>
                <a:lnTo>
                  <a:pt x="2094" y="2376"/>
                </a:lnTo>
                <a:lnTo>
                  <a:pt x="2100" y="2898"/>
                </a:lnTo>
                <a:lnTo>
                  <a:pt x="2100" y="3096"/>
                </a:lnTo>
                <a:lnTo>
                  <a:pt x="2100" y="2076"/>
                </a:lnTo>
                <a:lnTo>
                  <a:pt x="2106" y="2964"/>
                </a:lnTo>
                <a:lnTo>
                  <a:pt x="2106" y="3090"/>
                </a:lnTo>
                <a:lnTo>
                  <a:pt x="2106" y="1788"/>
                </a:lnTo>
                <a:lnTo>
                  <a:pt x="2112" y="3030"/>
                </a:lnTo>
                <a:lnTo>
                  <a:pt x="2112" y="3090"/>
                </a:lnTo>
                <a:lnTo>
                  <a:pt x="2112" y="1512"/>
                </a:lnTo>
                <a:lnTo>
                  <a:pt x="2118" y="2520"/>
                </a:lnTo>
                <a:lnTo>
                  <a:pt x="2118" y="3090"/>
                </a:lnTo>
                <a:lnTo>
                  <a:pt x="2118" y="1584"/>
                </a:lnTo>
                <a:lnTo>
                  <a:pt x="2124" y="3066"/>
                </a:lnTo>
                <a:lnTo>
                  <a:pt x="2124" y="3096"/>
                </a:lnTo>
                <a:lnTo>
                  <a:pt x="2124" y="1698"/>
                </a:lnTo>
                <a:lnTo>
                  <a:pt x="2130" y="3006"/>
                </a:lnTo>
                <a:lnTo>
                  <a:pt x="2130" y="3090"/>
                </a:lnTo>
                <a:lnTo>
                  <a:pt x="2130" y="2370"/>
                </a:lnTo>
                <a:lnTo>
                  <a:pt x="2136" y="2946"/>
                </a:lnTo>
                <a:lnTo>
                  <a:pt x="2136" y="3090"/>
                </a:lnTo>
                <a:lnTo>
                  <a:pt x="2136" y="1452"/>
                </a:lnTo>
                <a:lnTo>
                  <a:pt x="2142" y="3006"/>
                </a:lnTo>
                <a:lnTo>
                  <a:pt x="2142" y="3090"/>
                </a:lnTo>
                <a:lnTo>
                  <a:pt x="2142" y="2160"/>
                </a:lnTo>
                <a:lnTo>
                  <a:pt x="2148" y="2886"/>
                </a:lnTo>
                <a:lnTo>
                  <a:pt x="2148" y="3090"/>
                </a:lnTo>
                <a:lnTo>
                  <a:pt x="2148" y="1968"/>
                </a:lnTo>
                <a:lnTo>
                  <a:pt x="2154" y="2958"/>
                </a:lnTo>
                <a:lnTo>
                  <a:pt x="2154" y="3096"/>
                </a:lnTo>
                <a:lnTo>
                  <a:pt x="2154" y="1764"/>
                </a:lnTo>
                <a:lnTo>
                  <a:pt x="2160" y="2988"/>
                </a:lnTo>
                <a:lnTo>
                  <a:pt x="2160" y="3090"/>
                </a:lnTo>
                <a:lnTo>
                  <a:pt x="2160" y="2004"/>
                </a:lnTo>
                <a:lnTo>
                  <a:pt x="2166" y="2766"/>
                </a:lnTo>
                <a:lnTo>
                  <a:pt x="2166" y="3096"/>
                </a:lnTo>
                <a:lnTo>
                  <a:pt x="2166" y="2304"/>
                </a:lnTo>
                <a:lnTo>
                  <a:pt x="2172" y="3048"/>
                </a:lnTo>
                <a:lnTo>
                  <a:pt x="2172" y="3090"/>
                </a:lnTo>
                <a:lnTo>
                  <a:pt x="2172" y="2274"/>
                </a:lnTo>
                <a:lnTo>
                  <a:pt x="2178" y="3006"/>
                </a:lnTo>
                <a:lnTo>
                  <a:pt x="2178" y="3090"/>
                </a:lnTo>
                <a:lnTo>
                  <a:pt x="2178" y="2238"/>
                </a:lnTo>
                <a:lnTo>
                  <a:pt x="2184" y="2826"/>
                </a:lnTo>
                <a:lnTo>
                  <a:pt x="2184" y="3090"/>
                </a:lnTo>
                <a:lnTo>
                  <a:pt x="2184" y="1920"/>
                </a:lnTo>
                <a:lnTo>
                  <a:pt x="2190" y="3000"/>
                </a:lnTo>
                <a:lnTo>
                  <a:pt x="2190" y="3096"/>
                </a:lnTo>
                <a:lnTo>
                  <a:pt x="2190" y="954"/>
                </a:lnTo>
                <a:lnTo>
                  <a:pt x="2196" y="2970"/>
                </a:lnTo>
                <a:lnTo>
                  <a:pt x="2196" y="3090"/>
                </a:lnTo>
                <a:lnTo>
                  <a:pt x="2196" y="2418"/>
                </a:lnTo>
                <a:lnTo>
                  <a:pt x="2202" y="2964"/>
                </a:lnTo>
                <a:lnTo>
                  <a:pt x="2202" y="3090"/>
                </a:lnTo>
                <a:lnTo>
                  <a:pt x="2202" y="2358"/>
                </a:lnTo>
                <a:lnTo>
                  <a:pt x="2208" y="2976"/>
                </a:lnTo>
                <a:lnTo>
                  <a:pt x="2208" y="3090"/>
                </a:lnTo>
                <a:lnTo>
                  <a:pt x="2208" y="1812"/>
                </a:lnTo>
                <a:lnTo>
                  <a:pt x="2214" y="2844"/>
                </a:lnTo>
                <a:lnTo>
                  <a:pt x="2214" y="3090"/>
                </a:lnTo>
                <a:lnTo>
                  <a:pt x="2214" y="1692"/>
                </a:lnTo>
                <a:lnTo>
                  <a:pt x="2220" y="3060"/>
                </a:lnTo>
                <a:lnTo>
                  <a:pt x="2220" y="3090"/>
                </a:lnTo>
                <a:lnTo>
                  <a:pt x="2220" y="1956"/>
                </a:lnTo>
                <a:lnTo>
                  <a:pt x="2226" y="3030"/>
                </a:lnTo>
                <a:lnTo>
                  <a:pt x="2226" y="3090"/>
                </a:lnTo>
                <a:lnTo>
                  <a:pt x="2226" y="2046"/>
                </a:lnTo>
                <a:lnTo>
                  <a:pt x="2232" y="2868"/>
                </a:lnTo>
                <a:lnTo>
                  <a:pt x="2232" y="3096"/>
                </a:lnTo>
                <a:lnTo>
                  <a:pt x="2232" y="2454"/>
                </a:lnTo>
                <a:lnTo>
                  <a:pt x="2238" y="3072"/>
                </a:lnTo>
                <a:lnTo>
                  <a:pt x="2238" y="3096"/>
                </a:lnTo>
                <a:lnTo>
                  <a:pt x="2238" y="1440"/>
                </a:lnTo>
                <a:lnTo>
                  <a:pt x="2244" y="3060"/>
                </a:lnTo>
                <a:lnTo>
                  <a:pt x="2244" y="3090"/>
                </a:lnTo>
                <a:lnTo>
                  <a:pt x="2244" y="1932"/>
                </a:lnTo>
                <a:lnTo>
                  <a:pt x="2250" y="2964"/>
                </a:lnTo>
                <a:lnTo>
                  <a:pt x="2250" y="3090"/>
                </a:lnTo>
                <a:lnTo>
                  <a:pt x="2250" y="2178"/>
                </a:lnTo>
                <a:lnTo>
                  <a:pt x="2256" y="3042"/>
                </a:lnTo>
                <a:lnTo>
                  <a:pt x="2256" y="3090"/>
                </a:lnTo>
                <a:lnTo>
                  <a:pt x="2256" y="2034"/>
                </a:lnTo>
                <a:lnTo>
                  <a:pt x="2262" y="3006"/>
                </a:lnTo>
                <a:lnTo>
                  <a:pt x="2262" y="3090"/>
                </a:lnTo>
                <a:lnTo>
                  <a:pt x="2262" y="2022"/>
                </a:lnTo>
                <a:lnTo>
                  <a:pt x="2268" y="2988"/>
                </a:lnTo>
                <a:lnTo>
                  <a:pt x="2268" y="3090"/>
                </a:lnTo>
                <a:lnTo>
                  <a:pt x="2268" y="2358"/>
                </a:lnTo>
                <a:lnTo>
                  <a:pt x="2274" y="2994"/>
                </a:lnTo>
                <a:lnTo>
                  <a:pt x="2274" y="3090"/>
                </a:lnTo>
                <a:lnTo>
                  <a:pt x="2274" y="2196"/>
                </a:lnTo>
                <a:lnTo>
                  <a:pt x="2280" y="2628"/>
                </a:lnTo>
                <a:lnTo>
                  <a:pt x="2280" y="3096"/>
                </a:lnTo>
                <a:lnTo>
                  <a:pt x="2280" y="2376"/>
                </a:lnTo>
                <a:lnTo>
                  <a:pt x="2286" y="2898"/>
                </a:lnTo>
                <a:lnTo>
                  <a:pt x="2286" y="3096"/>
                </a:lnTo>
                <a:lnTo>
                  <a:pt x="2286" y="2022"/>
                </a:lnTo>
                <a:lnTo>
                  <a:pt x="2292" y="3042"/>
                </a:lnTo>
                <a:lnTo>
                  <a:pt x="2292" y="3090"/>
                </a:lnTo>
                <a:lnTo>
                  <a:pt x="2292" y="876"/>
                </a:lnTo>
                <a:lnTo>
                  <a:pt x="2298" y="2820"/>
                </a:lnTo>
                <a:lnTo>
                  <a:pt x="2298" y="3096"/>
                </a:lnTo>
                <a:lnTo>
                  <a:pt x="2298" y="2172"/>
                </a:lnTo>
                <a:lnTo>
                  <a:pt x="2304" y="2952"/>
                </a:lnTo>
                <a:lnTo>
                  <a:pt x="2304" y="3090"/>
                </a:lnTo>
                <a:lnTo>
                  <a:pt x="2304" y="2352"/>
                </a:lnTo>
                <a:lnTo>
                  <a:pt x="2310" y="3024"/>
                </a:lnTo>
                <a:lnTo>
                  <a:pt x="2310" y="3096"/>
                </a:lnTo>
                <a:lnTo>
                  <a:pt x="2310" y="2370"/>
                </a:lnTo>
                <a:lnTo>
                  <a:pt x="2316" y="3066"/>
                </a:lnTo>
                <a:lnTo>
                  <a:pt x="2316" y="3096"/>
                </a:lnTo>
                <a:lnTo>
                  <a:pt x="2316" y="1710"/>
                </a:lnTo>
                <a:lnTo>
                  <a:pt x="2322" y="3084"/>
                </a:lnTo>
                <a:lnTo>
                  <a:pt x="2322" y="3096"/>
                </a:lnTo>
                <a:lnTo>
                  <a:pt x="2322" y="2040"/>
                </a:lnTo>
                <a:lnTo>
                  <a:pt x="2328" y="2880"/>
                </a:lnTo>
                <a:lnTo>
                  <a:pt x="2328" y="3090"/>
                </a:lnTo>
                <a:lnTo>
                  <a:pt x="2328" y="2352"/>
                </a:lnTo>
                <a:lnTo>
                  <a:pt x="2334" y="2982"/>
                </a:lnTo>
                <a:lnTo>
                  <a:pt x="2334" y="3096"/>
                </a:lnTo>
                <a:lnTo>
                  <a:pt x="2334" y="2544"/>
                </a:lnTo>
                <a:lnTo>
                  <a:pt x="2340" y="2958"/>
                </a:lnTo>
                <a:lnTo>
                  <a:pt x="2340" y="3090"/>
                </a:lnTo>
                <a:lnTo>
                  <a:pt x="2340" y="2586"/>
                </a:lnTo>
                <a:lnTo>
                  <a:pt x="2346" y="2748"/>
                </a:lnTo>
                <a:lnTo>
                  <a:pt x="2346" y="3096"/>
                </a:lnTo>
                <a:lnTo>
                  <a:pt x="2346" y="1260"/>
                </a:lnTo>
                <a:lnTo>
                  <a:pt x="2352" y="2904"/>
                </a:lnTo>
                <a:lnTo>
                  <a:pt x="2352" y="3090"/>
                </a:lnTo>
                <a:lnTo>
                  <a:pt x="2352" y="2382"/>
                </a:lnTo>
                <a:lnTo>
                  <a:pt x="2358" y="2946"/>
                </a:lnTo>
                <a:lnTo>
                  <a:pt x="2358" y="3096"/>
                </a:lnTo>
                <a:lnTo>
                  <a:pt x="2358" y="2058"/>
                </a:lnTo>
                <a:lnTo>
                  <a:pt x="2364" y="2880"/>
                </a:lnTo>
                <a:lnTo>
                  <a:pt x="2364" y="3096"/>
                </a:lnTo>
                <a:lnTo>
                  <a:pt x="2364" y="1908"/>
                </a:lnTo>
                <a:lnTo>
                  <a:pt x="2370" y="3036"/>
                </a:lnTo>
                <a:lnTo>
                  <a:pt x="2370" y="3090"/>
                </a:lnTo>
                <a:lnTo>
                  <a:pt x="2370" y="2286"/>
                </a:lnTo>
                <a:lnTo>
                  <a:pt x="2376" y="3066"/>
                </a:lnTo>
                <a:lnTo>
                  <a:pt x="2376" y="3096"/>
                </a:lnTo>
                <a:lnTo>
                  <a:pt x="2376" y="2394"/>
                </a:lnTo>
                <a:lnTo>
                  <a:pt x="2382" y="3000"/>
                </a:lnTo>
                <a:lnTo>
                  <a:pt x="2382" y="3096"/>
                </a:lnTo>
                <a:lnTo>
                  <a:pt x="2382" y="2550"/>
                </a:lnTo>
                <a:lnTo>
                  <a:pt x="2388" y="3072"/>
                </a:lnTo>
                <a:lnTo>
                  <a:pt x="2388" y="3090"/>
                </a:lnTo>
                <a:lnTo>
                  <a:pt x="2388" y="2286"/>
                </a:lnTo>
                <a:lnTo>
                  <a:pt x="2394" y="2982"/>
                </a:lnTo>
                <a:lnTo>
                  <a:pt x="2394" y="3090"/>
                </a:lnTo>
                <a:lnTo>
                  <a:pt x="2394" y="858"/>
                </a:lnTo>
                <a:lnTo>
                  <a:pt x="2400" y="3060"/>
                </a:lnTo>
                <a:lnTo>
                  <a:pt x="2400" y="3090"/>
                </a:lnTo>
                <a:lnTo>
                  <a:pt x="2400" y="1566"/>
                </a:lnTo>
                <a:lnTo>
                  <a:pt x="2406" y="3036"/>
                </a:lnTo>
                <a:lnTo>
                  <a:pt x="2406" y="3096"/>
                </a:lnTo>
                <a:lnTo>
                  <a:pt x="2406" y="2460"/>
                </a:lnTo>
                <a:lnTo>
                  <a:pt x="2412" y="2784"/>
                </a:lnTo>
                <a:lnTo>
                  <a:pt x="2412" y="3096"/>
                </a:lnTo>
                <a:lnTo>
                  <a:pt x="2412" y="2352"/>
                </a:lnTo>
                <a:lnTo>
                  <a:pt x="2418" y="2814"/>
                </a:lnTo>
                <a:lnTo>
                  <a:pt x="2418" y="3096"/>
                </a:lnTo>
                <a:lnTo>
                  <a:pt x="2418" y="1620"/>
                </a:lnTo>
                <a:lnTo>
                  <a:pt x="2424" y="3000"/>
                </a:lnTo>
                <a:lnTo>
                  <a:pt x="2424" y="3096"/>
                </a:lnTo>
                <a:lnTo>
                  <a:pt x="2424" y="2268"/>
                </a:lnTo>
                <a:lnTo>
                  <a:pt x="2430" y="3072"/>
                </a:lnTo>
                <a:lnTo>
                  <a:pt x="2430" y="3096"/>
                </a:lnTo>
                <a:lnTo>
                  <a:pt x="2430" y="2130"/>
                </a:lnTo>
                <a:lnTo>
                  <a:pt x="2436" y="3018"/>
                </a:lnTo>
                <a:lnTo>
                  <a:pt x="2436" y="3096"/>
                </a:lnTo>
                <a:lnTo>
                  <a:pt x="2436" y="2670"/>
                </a:lnTo>
                <a:lnTo>
                  <a:pt x="2442" y="2994"/>
                </a:lnTo>
                <a:lnTo>
                  <a:pt x="2442" y="3096"/>
                </a:lnTo>
                <a:lnTo>
                  <a:pt x="2442" y="2706"/>
                </a:lnTo>
                <a:lnTo>
                  <a:pt x="2448" y="3084"/>
                </a:lnTo>
                <a:lnTo>
                  <a:pt x="2448" y="3090"/>
                </a:lnTo>
                <a:lnTo>
                  <a:pt x="2448" y="1302"/>
                </a:lnTo>
                <a:lnTo>
                  <a:pt x="2454" y="2958"/>
                </a:lnTo>
                <a:lnTo>
                  <a:pt x="2454" y="3090"/>
                </a:lnTo>
                <a:lnTo>
                  <a:pt x="2454" y="2568"/>
                </a:lnTo>
                <a:lnTo>
                  <a:pt x="2460" y="2868"/>
                </a:lnTo>
                <a:lnTo>
                  <a:pt x="2460" y="3096"/>
                </a:lnTo>
                <a:lnTo>
                  <a:pt x="2460" y="2220"/>
                </a:lnTo>
                <a:lnTo>
                  <a:pt x="2466" y="3072"/>
                </a:lnTo>
                <a:lnTo>
                  <a:pt x="2466" y="3096"/>
                </a:lnTo>
                <a:lnTo>
                  <a:pt x="2466" y="2484"/>
                </a:lnTo>
                <a:lnTo>
                  <a:pt x="2472" y="3072"/>
                </a:lnTo>
                <a:lnTo>
                  <a:pt x="2472" y="3090"/>
                </a:lnTo>
                <a:lnTo>
                  <a:pt x="2472" y="1998"/>
                </a:lnTo>
                <a:lnTo>
                  <a:pt x="2478" y="2952"/>
                </a:lnTo>
                <a:lnTo>
                  <a:pt x="2478" y="3096"/>
                </a:lnTo>
                <a:lnTo>
                  <a:pt x="2478" y="2634"/>
                </a:lnTo>
                <a:lnTo>
                  <a:pt x="2484" y="2958"/>
                </a:lnTo>
                <a:lnTo>
                  <a:pt x="2484" y="3090"/>
                </a:lnTo>
                <a:lnTo>
                  <a:pt x="2484" y="2718"/>
                </a:lnTo>
                <a:lnTo>
                  <a:pt x="2490" y="2790"/>
                </a:lnTo>
                <a:lnTo>
                  <a:pt x="2490" y="3090"/>
                </a:lnTo>
                <a:lnTo>
                  <a:pt x="2490" y="2718"/>
                </a:lnTo>
                <a:lnTo>
                  <a:pt x="2496" y="3072"/>
                </a:lnTo>
                <a:lnTo>
                  <a:pt x="2496" y="3096"/>
                </a:lnTo>
                <a:lnTo>
                  <a:pt x="2496" y="1350"/>
                </a:lnTo>
                <a:lnTo>
                  <a:pt x="2502" y="3066"/>
                </a:lnTo>
                <a:lnTo>
                  <a:pt x="2502" y="3096"/>
                </a:lnTo>
                <a:lnTo>
                  <a:pt x="2502" y="1746"/>
                </a:lnTo>
                <a:lnTo>
                  <a:pt x="2508" y="2976"/>
                </a:lnTo>
                <a:lnTo>
                  <a:pt x="2508" y="3096"/>
                </a:lnTo>
                <a:lnTo>
                  <a:pt x="2508" y="2502"/>
                </a:lnTo>
                <a:lnTo>
                  <a:pt x="2514" y="3018"/>
                </a:lnTo>
                <a:lnTo>
                  <a:pt x="2514" y="3090"/>
                </a:lnTo>
                <a:lnTo>
                  <a:pt x="2514" y="2526"/>
                </a:lnTo>
                <a:lnTo>
                  <a:pt x="2520" y="3036"/>
                </a:lnTo>
                <a:lnTo>
                  <a:pt x="2520" y="3090"/>
                </a:lnTo>
                <a:lnTo>
                  <a:pt x="2520" y="1848"/>
                </a:lnTo>
                <a:lnTo>
                  <a:pt x="2526" y="3024"/>
                </a:lnTo>
                <a:lnTo>
                  <a:pt x="2526" y="3096"/>
                </a:lnTo>
                <a:lnTo>
                  <a:pt x="2526" y="1836"/>
                </a:lnTo>
                <a:lnTo>
                  <a:pt x="2532" y="2958"/>
                </a:lnTo>
                <a:lnTo>
                  <a:pt x="2532" y="3096"/>
                </a:lnTo>
                <a:lnTo>
                  <a:pt x="2532" y="2496"/>
                </a:lnTo>
                <a:lnTo>
                  <a:pt x="2538" y="2994"/>
                </a:lnTo>
                <a:lnTo>
                  <a:pt x="2538" y="3096"/>
                </a:lnTo>
                <a:lnTo>
                  <a:pt x="2538" y="2742"/>
                </a:lnTo>
                <a:lnTo>
                  <a:pt x="2544" y="2940"/>
                </a:lnTo>
                <a:lnTo>
                  <a:pt x="2544" y="3090"/>
                </a:lnTo>
                <a:lnTo>
                  <a:pt x="2544" y="2736"/>
                </a:lnTo>
                <a:lnTo>
                  <a:pt x="2550" y="3006"/>
                </a:lnTo>
                <a:lnTo>
                  <a:pt x="2550" y="3090"/>
                </a:lnTo>
                <a:lnTo>
                  <a:pt x="2550" y="1608"/>
                </a:lnTo>
                <a:lnTo>
                  <a:pt x="2556" y="1974"/>
                </a:lnTo>
                <a:lnTo>
                  <a:pt x="2556" y="3096"/>
                </a:lnTo>
                <a:lnTo>
                  <a:pt x="2556" y="1866"/>
                </a:lnTo>
                <a:lnTo>
                  <a:pt x="2562" y="3030"/>
                </a:lnTo>
                <a:lnTo>
                  <a:pt x="2562" y="3096"/>
                </a:lnTo>
                <a:lnTo>
                  <a:pt x="2562" y="2352"/>
                </a:lnTo>
                <a:lnTo>
                  <a:pt x="2568" y="3066"/>
                </a:lnTo>
                <a:lnTo>
                  <a:pt x="2568" y="3090"/>
                </a:lnTo>
                <a:lnTo>
                  <a:pt x="2568" y="2424"/>
                </a:lnTo>
                <a:lnTo>
                  <a:pt x="2574" y="3006"/>
                </a:lnTo>
                <a:lnTo>
                  <a:pt x="2574" y="3090"/>
                </a:lnTo>
                <a:lnTo>
                  <a:pt x="2574" y="2310"/>
                </a:lnTo>
                <a:lnTo>
                  <a:pt x="2580" y="3072"/>
                </a:lnTo>
                <a:lnTo>
                  <a:pt x="2580" y="3096"/>
                </a:lnTo>
                <a:lnTo>
                  <a:pt x="2580" y="2730"/>
                </a:lnTo>
                <a:lnTo>
                  <a:pt x="2586" y="3012"/>
                </a:lnTo>
                <a:lnTo>
                  <a:pt x="2586" y="3090"/>
                </a:lnTo>
                <a:lnTo>
                  <a:pt x="2586" y="2736"/>
                </a:lnTo>
                <a:lnTo>
                  <a:pt x="2592" y="3060"/>
                </a:lnTo>
                <a:lnTo>
                  <a:pt x="2592" y="3096"/>
                </a:lnTo>
                <a:lnTo>
                  <a:pt x="2592" y="2814"/>
                </a:lnTo>
                <a:lnTo>
                  <a:pt x="2598" y="3006"/>
                </a:lnTo>
                <a:lnTo>
                  <a:pt x="2598" y="3090"/>
                </a:lnTo>
                <a:lnTo>
                  <a:pt x="2598" y="2610"/>
                </a:lnTo>
                <a:lnTo>
                  <a:pt x="2604" y="3084"/>
                </a:lnTo>
                <a:lnTo>
                  <a:pt x="2604" y="3096"/>
                </a:lnTo>
                <a:lnTo>
                  <a:pt x="2604" y="1860"/>
                </a:lnTo>
                <a:lnTo>
                  <a:pt x="2610" y="3036"/>
                </a:lnTo>
                <a:lnTo>
                  <a:pt x="2610" y="3096"/>
                </a:lnTo>
                <a:lnTo>
                  <a:pt x="2610" y="2496"/>
                </a:lnTo>
                <a:lnTo>
                  <a:pt x="2616" y="2910"/>
                </a:lnTo>
                <a:lnTo>
                  <a:pt x="2616" y="3096"/>
                </a:lnTo>
                <a:lnTo>
                  <a:pt x="2616" y="2580"/>
                </a:lnTo>
                <a:lnTo>
                  <a:pt x="2622" y="2832"/>
                </a:lnTo>
                <a:lnTo>
                  <a:pt x="2622" y="3096"/>
                </a:lnTo>
                <a:lnTo>
                  <a:pt x="2622" y="2502"/>
                </a:lnTo>
                <a:lnTo>
                  <a:pt x="2628" y="3036"/>
                </a:lnTo>
                <a:lnTo>
                  <a:pt x="2628" y="3090"/>
                </a:lnTo>
                <a:lnTo>
                  <a:pt x="2628" y="2058"/>
                </a:lnTo>
                <a:lnTo>
                  <a:pt x="2634" y="2976"/>
                </a:lnTo>
                <a:lnTo>
                  <a:pt x="2634" y="3096"/>
                </a:lnTo>
                <a:lnTo>
                  <a:pt x="2634" y="2712"/>
                </a:lnTo>
                <a:lnTo>
                  <a:pt x="2640" y="2982"/>
                </a:lnTo>
                <a:lnTo>
                  <a:pt x="2640" y="3096"/>
                </a:lnTo>
                <a:lnTo>
                  <a:pt x="2640" y="2730"/>
                </a:lnTo>
                <a:lnTo>
                  <a:pt x="2646" y="3054"/>
                </a:lnTo>
                <a:lnTo>
                  <a:pt x="2646" y="3090"/>
                </a:lnTo>
                <a:lnTo>
                  <a:pt x="2646" y="2748"/>
                </a:lnTo>
                <a:lnTo>
                  <a:pt x="2652" y="3042"/>
                </a:lnTo>
                <a:lnTo>
                  <a:pt x="2652" y="3090"/>
                </a:lnTo>
                <a:lnTo>
                  <a:pt x="2652" y="2052"/>
                </a:lnTo>
                <a:lnTo>
                  <a:pt x="2658" y="3078"/>
                </a:lnTo>
                <a:lnTo>
                  <a:pt x="2658" y="3090"/>
                </a:lnTo>
                <a:lnTo>
                  <a:pt x="2658" y="2208"/>
                </a:lnTo>
                <a:lnTo>
                  <a:pt x="2664" y="3084"/>
                </a:lnTo>
                <a:lnTo>
                  <a:pt x="2664" y="3096"/>
                </a:lnTo>
                <a:lnTo>
                  <a:pt x="2664" y="2580"/>
                </a:lnTo>
                <a:lnTo>
                  <a:pt x="2670" y="3030"/>
                </a:lnTo>
                <a:lnTo>
                  <a:pt x="2670" y="3096"/>
                </a:lnTo>
                <a:lnTo>
                  <a:pt x="2670" y="2418"/>
                </a:lnTo>
                <a:lnTo>
                  <a:pt x="2676" y="3018"/>
                </a:lnTo>
                <a:lnTo>
                  <a:pt x="2676" y="3096"/>
                </a:lnTo>
                <a:lnTo>
                  <a:pt x="2676" y="2454"/>
                </a:lnTo>
                <a:lnTo>
                  <a:pt x="2682" y="2892"/>
                </a:lnTo>
                <a:lnTo>
                  <a:pt x="2682" y="3096"/>
                </a:lnTo>
                <a:lnTo>
                  <a:pt x="2682" y="2328"/>
                </a:lnTo>
                <a:lnTo>
                  <a:pt x="2688" y="2958"/>
                </a:lnTo>
                <a:lnTo>
                  <a:pt x="2688" y="3096"/>
                </a:lnTo>
                <a:lnTo>
                  <a:pt x="2688" y="2844"/>
                </a:lnTo>
                <a:lnTo>
                  <a:pt x="2694" y="3012"/>
                </a:lnTo>
                <a:lnTo>
                  <a:pt x="2694" y="3096"/>
                </a:lnTo>
                <a:lnTo>
                  <a:pt x="2694" y="2826"/>
                </a:lnTo>
                <a:lnTo>
                  <a:pt x="2700" y="2994"/>
                </a:lnTo>
                <a:lnTo>
                  <a:pt x="2700" y="3096"/>
                </a:lnTo>
                <a:lnTo>
                  <a:pt x="2700" y="2796"/>
                </a:lnTo>
                <a:lnTo>
                  <a:pt x="2706" y="3060"/>
                </a:lnTo>
                <a:lnTo>
                  <a:pt x="2706" y="3090"/>
                </a:lnTo>
                <a:lnTo>
                  <a:pt x="2706" y="1920"/>
                </a:lnTo>
                <a:lnTo>
                  <a:pt x="2712" y="3018"/>
                </a:lnTo>
                <a:lnTo>
                  <a:pt x="2712" y="3096"/>
                </a:lnTo>
                <a:lnTo>
                  <a:pt x="2712" y="2568"/>
                </a:lnTo>
                <a:lnTo>
                  <a:pt x="2718" y="3060"/>
                </a:lnTo>
                <a:lnTo>
                  <a:pt x="2718" y="3090"/>
                </a:lnTo>
                <a:lnTo>
                  <a:pt x="2718" y="2616"/>
                </a:lnTo>
                <a:lnTo>
                  <a:pt x="2724" y="3024"/>
                </a:lnTo>
                <a:lnTo>
                  <a:pt x="2724" y="3096"/>
                </a:lnTo>
                <a:lnTo>
                  <a:pt x="2724" y="2526"/>
                </a:lnTo>
                <a:lnTo>
                  <a:pt x="2730" y="3042"/>
                </a:lnTo>
                <a:lnTo>
                  <a:pt x="2730" y="3096"/>
                </a:lnTo>
                <a:lnTo>
                  <a:pt x="2730" y="1950"/>
                </a:lnTo>
                <a:lnTo>
                  <a:pt x="2736" y="3048"/>
                </a:lnTo>
                <a:lnTo>
                  <a:pt x="2736" y="3090"/>
                </a:lnTo>
                <a:lnTo>
                  <a:pt x="2736" y="2646"/>
                </a:lnTo>
                <a:lnTo>
                  <a:pt x="2742" y="2994"/>
                </a:lnTo>
                <a:lnTo>
                  <a:pt x="2742" y="3096"/>
                </a:lnTo>
                <a:lnTo>
                  <a:pt x="2742" y="2748"/>
                </a:lnTo>
                <a:lnTo>
                  <a:pt x="2748" y="3078"/>
                </a:lnTo>
                <a:lnTo>
                  <a:pt x="2748" y="3090"/>
                </a:lnTo>
                <a:lnTo>
                  <a:pt x="2748" y="2754"/>
                </a:lnTo>
                <a:lnTo>
                  <a:pt x="2754" y="2832"/>
                </a:lnTo>
                <a:lnTo>
                  <a:pt x="2754" y="3090"/>
                </a:lnTo>
                <a:lnTo>
                  <a:pt x="2754" y="2670"/>
                </a:lnTo>
                <a:lnTo>
                  <a:pt x="2760" y="2856"/>
                </a:lnTo>
                <a:lnTo>
                  <a:pt x="2760" y="3090"/>
                </a:lnTo>
                <a:lnTo>
                  <a:pt x="2760" y="2262"/>
                </a:lnTo>
                <a:lnTo>
                  <a:pt x="2766" y="2982"/>
                </a:lnTo>
                <a:lnTo>
                  <a:pt x="2766" y="3090"/>
                </a:lnTo>
                <a:lnTo>
                  <a:pt x="2766" y="2496"/>
                </a:lnTo>
                <a:lnTo>
                  <a:pt x="2772" y="3048"/>
                </a:lnTo>
                <a:lnTo>
                  <a:pt x="2772" y="3090"/>
                </a:lnTo>
                <a:lnTo>
                  <a:pt x="2772" y="2526"/>
                </a:lnTo>
                <a:lnTo>
                  <a:pt x="2778" y="3060"/>
                </a:lnTo>
                <a:lnTo>
                  <a:pt x="2778" y="3090"/>
                </a:lnTo>
                <a:lnTo>
                  <a:pt x="2778" y="2478"/>
                </a:lnTo>
                <a:lnTo>
                  <a:pt x="2784" y="3036"/>
                </a:lnTo>
                <a:lnTo>
                  <a:pt x="2784" y="3090"/>
                </a:lnTo>
                <a:lnTo>
                  <a:pt x="2784" y="2088"/>
                </a:lnTo>
                <a:lnTo>
                  <a:pt x="2790" y="3048"/>
                </a:lnTo>
                <a:lnTo>
                  <a:pt x="2790" y="3096"/>
                </a:lnTo>
                <a:lnTo>
                  <a:pt x="2790" y="2766"/>
                </a:lnTo>
                <a:lnTo>
                  <a:pt x="2796" y="2982"/>
                </a:lnTo>
                <a:lnTo>
                  <a:pt x="2796" y="3096"/>
                </a:lnTo>
                <a:lnTo>
                  <a:pt x="2796" y="2814"/>
                </a:lnTo>
                <a:lnTo>
                  <a:pt x="2802" y="3078"/>
                </a:lnTo>
                <a:lnTo>
                  <a:pt x="2802" y="3096"/>
                </a:lnTo>
                <a:lnTo>
                  <a:pt x="2802" y="2736"/>
                </a:lnTo>
                <a:lnTo>
                  <a:pt x="2808" y="3030"/>
                </a:lnTo>
                <a:lnTo>
                  <a:pt x="2808" y="3090"/>
                </a:lnTo>
                <a:lnTo>
                  <a:pt x="2808" y="2064"/>
                </a:lnTo>
                <a:lnTo>
                  <a:pt x="2814" y="2988"/>
                </a:lnTo>
                <a:lnTo>
                  <a:pt x="2814" y="3090"/>
                </a:lnTo>
                <a:lnTo>
                  <a:pt x="2814" y="2172"/>
                </a:lnTo>
                <a:lnTo>
                  <a:pt x="2820" y="2610"/>
                </a:lnTo>
                <a:lnTo>
                  <a:pt x="2820" y="3096"/>
                </a:lnTo>
                <a:lnTo>
                  <a:pt x="2820" y="2472"/>
                </a:lnTo>
                <a:lnTo>
                  <a:pt x="2826" y="2862"/>
                </a:lnTo>
                <a:lnTo>
                  <a:pt x="2826" y="3090"/>
                </a:lnTo>
                <a:lnTo>
                  <a:pt x="2826" y="2562"/>
                </a:lnTo>
                <a:lnTo>
                  <a:pt x="2832" y="3006"/>
                </a:lnTo>
                <a:lnTo>
                  <a:pt x="2832" y="3096"/>
                </a:lnTo>
                <a:lnTo>
                  <a:pt x="2832" y="2130"/>
                </a:lnTo>
                <a:lnTo>
                  <a:pt x="2838" y="3036"/>
                </a:lnTo>
                <a:lnTo>
                  <a:pt x="2838" y="3090"/>
                </a:lnTo>
                <a:lnTo>
                  <a:pt x="2838" y="1944"/>
                </a:lnTo>
                <a:lnTo>
                  <a:pt x="2844" y="3024"/>
                </a:lnTo>
                <a:lnTo>
                  <a:pt x="2844" y="3096"/>
                </a:lnTo>
                <a:lnTo>
                  <a:pt x="2844" y="2766"/>
                </a:lnTo>
                <a:lnTo>
                  <a:pt x="2850" y="3060"/>
                </a:lnTo>
                <a:lnTo>
                  <a:pt x="2850" y="3090"/>
                </a:lnTo>
                <a:lnTo>
                  <a:pt x="2850" y="2832"/>
                </a:lnTo>
                <a:lnTo>
                  <a:pt x="2856" y="3066"/>
                </a:lnTo>
                <a:lnTo>
                  <a:pt x="2856" y="3090"/>
                </a:lnTo>
                <a:lnTo>
                  <a:pt x="2856" y="2688"/>
                </a:lnTo>
                <a:lnTo>
                  <a:pt x="2862" y="3072"/>
                </a:lnTo>
                <a:lnTo>
                  <a:pt x="2862" y="3096"/>
                </a:lnTo>
                <a:lnTo>
                  <a:pt x="2862" y="2454"/>
                </a:lnTo>
                <a:lnTo>
                  <a:pt x="2868" y="3054"/>
                </a:lnTo>
                <a:lnTo>
                  <a:pt x="2868" y="3096"/>
                </a:lnTo>
                <a:lnTo>
                  <a:pt x="2868" y="2430"/>
                </a:lnTo>
                <a:lnTo>
                  <a:pt x="2874" y="3072"/>
                </a:lnTo>
                <a:lnTo>
                  <a:pt x="2874" y="3090"/>
                </a:lnTo>
                <a:lnTo>
                  <a:pt x="2874" y="2502"/>
                </a:lnTo>
                <a:lnTo>
                  <a:pt x="2880" y="2964"/>
                </a:lnTo>
                <a:lnTo>
                  <a:pt x="2880" y="3096"/>
                </a:lnTo>
                <a:lnTo>
                  <a:pt x="2880" y="2454"/>
                </a:lnTo>
                <a:lnTo>
                  <a:pt x="2886" y="2772"/>
                </a:lnTo>
                <a:lnTo>
                  <a:pt x="2886" y="3090"/>
                </a:lnTo>
                <a:lnTo>
                  <a:pt x="2886" y="2058"/>
                </a:lnTo>
                <a:lnTo>
                  <a:pt x="2892" y="2508"/>
                </a:lnTo>
                <a:lnTo>
                  <a:pt x="2892" y="3096"/>
                </a:lnTo>
                <a:lnTo>
                  <a:pt x="2892" y="2508"/>
                </a:lnTo>
                <a:lnTo>
                  <a:pt x="2898" y="3024"/>
                </a:lnTo>
                <a:lnTo>
                  <a:pt x="2898" y="3090"/>
                </a:lnTo>
                <a:lnTo>
                  <a:pt x="2898" y="2796"/>
                </a:lnTo>
                <a:lnTo>
                  <a:pt x="2904" y="3042"/>
                </a:lnTo>
                <a:lnTo>
                  <a:pt x="2904" y="3090"/>
                </a:lnTo>
                <a:lnTo>
                  <a:pt x="2904" y="2640"/>
                </a:lnTo>
                <a:lnTo>
                  <a:pt x="2910" y="3036"/>
                </a:lnTo>
                <a:lnTo>
                  <a:pt x="2910" y="3090"/>
                </a:lnTo>
                <a:lnTo>
                  <a:pt x="2910" y="2478"/>
                </a:lnTo>
                <a:lnTo>
                  <a:pt x="2916" y="3030"/>
                </a:lnTo>
                <a:lnTo>
                  <a:pt x="2916" y="3096"/>
                </a:lnTo>
                <a:lnTo>
                  <a:pt x="2916" y="2094"/>
                </a:lnTo>
                <a:lnTo>
                  <a:pt x="2922" y="3066"/>
                </a:lnTo>
                <a:lnTo>
                  <a:pt x="2922" y="3090"/>
                </a:lnTo>
                <a:lnTo>
                  <a:pt x="2922" y="2412"/>
                </a:lnTo>
                <a:lnTo>
                  <a:pt x="2928" y="3078"/>
                </a:lnTo>
                <a:lnTo>
                  <a:pt x="2928" y="3096"/>
                </a:lnTo>
                <a:lnTo>
                  <a:pt x="2928" y="2484"/>
                </a:lnTo>
                <a:lnTo>
                  <a:pt x="2934" y="3066"/>
                </a:lnTo>
                <a:lnTo>
                  <a:pt x="2934" y="3090"/>
                </a:lnTo>
                <a:lnTo>
                  <a:pt x="2934" y="2418"/>
                </a:lnTo>
                <a:lnTo>
                  <a:pt x="2940" y="3048"/>
                </a:lnTo>
                <a:lnTo>
                  <a:pt x="2940" y="3090"/>
                </a:lnTo>
                <a:lnTo>
                  <a:pt x="2940" y="1800"/>
                </a:lnTo>
                <a:lnTo>
                  <a:pt x="2946" y="3018"/>
                </a:lnTo>
                <a:lnTo>
                  <a:pt x="2946" y="3090"/>
                </a:lnTo>
                <a:lnTo>
                  <a:pt x="2946" y="2778"/>
                </a:lnTo>
                <a:lnTo>
                  <a:pt x="2952" y="2976"/>
                </a:lnTo>
                <a:lnTo>
                  <a:pt x="2952" y="3090"/>
                </a:lnTo>
                <a:lnTo>
                  <a:pt x="2952" y="2778"/>
                </a:lnTo>
                <a:lnTo>
                  <a:pt x="2958" y="2988"/>
                </a:lnTo>
                <a:lnTo>
                  <a:pt x="2958" y="3096"/>
                </a:lnTo>
                <a:lnTo>
                  <a:pt x="2958" y="2688"/>
                </a:lnTo>
                <a:lnTo>
                  <a:pt x="2964" y="3000"/>
                </a:lnTo>
                <a:lnTo>
                  <a:pt x="2964" y="3090"/>
                </a:lnTo>
                <a:lnTo>
                  <a:pt x="2964" y="2550"/>
                </a:lnTo>
                <a:lnTo>
                  <a:pt x="2970" y="3018"/>
                </a:lnTo>
                <a:lnTo>
                  <a:pt x="2970" y="3096"/>
                </a:lnTo>
                <a:lnTo>
                  <a:pt x="2970" y="2598"/>
                </a:lnTo>
                <a:lnTo>
                  <a:pt x="2976" y="3090"/>
                </a:lnTo>
                <a:lnTo>
                  <a:pt x="2976" y="2346"/>
                </a:lnTo>
                <a:lnTo>
                  <a:pt x="2982" y="3066"/>
                </a:lnTo>
                <a:lnTo>
                  <a:pt x="2982" y="3096"/>
                </a:lnTo>
                <a:lnTo>
                  <a:pt x="2982" y="2412"/>
                </a:lnTo>
                <a:lnTo>
                  <a:pt x="2988" y="3072"/>
                </a:lnTo>
                <a:lnTo>
                  <a:pt x="2988" y="3096"/>
                </a:lnTo>
                <a:lnTo>
                  <a:pt x="2988" y="1950"/>
                </a:lnTo>
                <a:lnTo>
                  <a:pt x="2994" y="3000"/>
                </a:lnTo>
                <a:lnTo>
                  <a:pt x="2994" y="3096"/>
                </a:lnTo>
                <a:lnTo>
                  <a:pt x="2994" y="2094"/>
                </a:lnTo>
                <a:lnTo>
                  <a:pt x="3000" y="3072"/>
                </a:lnTo>
                <a:lnTo>
                  <a:pt x="3000" y="3096"/>
                </a:lnTo>
                <a:lnTo>
                  <a:pt x="3000" y="2742"/>
                </a:lnTo>
                <a:lnTo>
                  <a:pt x="3006" y="3018"/>
                </a:lnTo>
                <a:lnTo>
                  <a:pt x="3006" y="3090"/>
                </a:lnTo>
                <a:lnTo>
                  <a:pt x="3006" y="2856"/>
                </a:lnTo>
                <a:lnTo>
                  <a:pt x="3012" y="3078"/>
                </a:lnTo>
                <a:lnTo>
                  <a:pt x="3012" y="3096"/>
                </a:lnTo>
                <a:lnTo>
                  <a:pt x="3012" y="2610"/>
                </a:lnTo>
                <a:lnTo>
                  <a:pt x="3018" y="3048"/>
                </a:lnTo>
                <a:lnTo>
                  <a:pt x="3018" y="3096"/>
                </a:lnTo>
                <a:lnTo>
                  <a:pt x="3018" y="2016"/>
                </a:lnTo>
                <a:lnTo>
                  <a:pt x="3024" y="2808"/>
                </a:lnTo>
                <a:lnTo>
                  <a:pt x="3024" y="3090"/>
                </a:lnTo>
                <a:lnTo>
                  <a:pt x="3024" y="2370"/>
                </a:lnTo>
                <a:lnTo>
                  <a:pt x="3030" y="2934"/>
                </a:lnTo>
                <a:lnTo>
                  <a:pt x="3030" y="3090"/>
                </a:lnTo>
                <a:lnTo>
                  <a:pt x="3030" y="2478"/>
                </a:lnTo>
                <a:lnTo>
                  <a:pt x="3036" y="2868"/>
                </a:lnTo>
                <a:lnTo>
                  <a:pt x="3036" y="3090"/>
                </a:lnTo>
                <a:lnTo>
                  <a:pt x="3036" y="2340"/>
                </a:lnTo>
                <a:lnTo>
                  <a:pt x="3042" y="2952"/>
                </a:lnTo>
                <a:lnTo>
                  <a:pt x="3042" y="3090"/>
                </a:lnTo>
                <a:lnTo>
                  <a:pt x="3042" y="1632"/>
                </a:lnTo>
                <a:lnTo>
                  <a:pt x="3048" y="3066"/>
                </a:lnTo>
                <a:lnTo>
                  <a:pt x="3048" y="3090"/>
                </a:lnTo>
                <a:lnTo>
                  <a:pt x="3048" y="2592"/>
                </a:lnTo>
                <a:lnTo>
                  <a:pt x="3054" y="3012"/>
                </a:lnTo>
                <a:lnTo>
                  <a:pt x="3054" y="3096"/>
                </a:lnTo>
                <a:lnTo>
                  <a:pt x="3054" y="2718"/>
                </a:lnTo>
                <a:lnTo>
                  <a:pt x="3060" y="3042"/>
                </a:lnTo>
                <a:lnTo>
                  <a:pt x="3060" y="3090"/>
                </a:lnTo>
                <a:lnTo>
                  <a:pt x="3060" y="2508"/>
                </a:lnTo>
                <a:lnTo>
                  <a:pt x="3066" y="3060"/>
                </a:lnTo>
                <a:lnTo>
                  <a:pt x="3066" y="3090"/>
                </a:lnTo>
                <a:lnTo>
                  <a:pt x="3066" y="2544"/>
                </a:lnTo>
                <a:lnTo>
                  <a:pt x="3072" y="3042"/>
                </a:lnTo>
                <a:lnTo>
                  <a:pt x="3072" y="3090"/>
                </a:lnTo>
                <a:lnTo>
                  <a:pt x="3072" y="2478"/>
                </a:lnTo>
                <a:lnTo>
                  <a:pt x="3078" y="3060"/>
                </a:lnTo>
                <a:lnTo>
                  <a:pt x="3078" y="3084"/>
                </a:lnTo>
                <a:lnTo>
                  <a:pt x="3078" y="2106"/>
                </a:lnTo>
                <a:lnTo>
                  <a:pt x="3084" y="3030"/>
                </a:lnTo>
                <a:lnTo>
                  <a:pt x="3084" y="3090"/>
                </a:lnTo>
                <a:lnTo>
                  <a:pt x="3084" y="2292"/>
                </a:lnTo>
                <a:lnTo>
                  <a:pt x="3090" y="2700"/>
                </a:lnTo>
                <a:lnTo>
                  <a:pt x="3090" y="3096"/>
                </a:lnTo>
                <a:lnTo>
                  <a:pt x="3090" y="2166"/>
                </a:lnTo>
                <a:lnTo>
                  <a:pt x="3096" y="2436"/>
                </a:lnTo>
                <a:lnTo>
                  <a:pt x="3096" y="3090"/>
                </a:lnTo>
                <a:lnTo>
                  <a:pt x="3096" y="1572"/>
                </a:lnTo>
                <a:lnTo>
                  <a:pt x="3102" y="3006"/>
                </a:lnTo>
                <a:lnTo>
                  <a:pt x="3102" y="3096"/>
                </a:lnTo>
                <a:lnTo>
                  <a:pt x="3102" y="2724"/>
                </a:lnTo>
                <a:lnTo>
                  <a:pt x="3108" y="3012"/>
                </a:lnTo>
                <a:lnTo>
                  <a:pt x="3108" y="3090"/>
                </a:lnTo>
                <a:lnTo>
                  <a:pt x="3108" y="2778"/>
                </a:lnTo>
                <a:lnTo>
                  <a:pt x="3114" y="3072"/>
                </a:lnTo>
                <a:lnTo>
                  <a:pt x="3114" y="3096"/>
                </a:lnTo>
                <a:lnTo>
                  <a:pt x="3114" y="2544"/>
                </a:lnTo>
                <a:lnTo>
                  <a:pt x="3120" y="3030"/>
                </a:lnTo>
                <a:lnTo>
                  <a:pt x="3120" y="3090"/>
                </a:lnTo>
                <a:lnTo>
                  <a:pt x="3120" y="2154"/>
                </a:lnTo>
                <a:lnTo>
                  <a:pt x="3126" y="3054"/>
                </a:lnTo>
                <a:lnTo>
                  <a:pt x="3126" y="3090"/>
                </a:lnTo>
                <a:lnTo>
                  <a:pt x="3126" y="2196"/>
                </a:lnTo>
                <a:lnTo>
                  <a:pt x="3132" y="3030"/>
                </a:lnTo>
                <a:lnTo>
                  <a:pt x="3132" y="3096"/>
                </a:lnTo>
                <a:lnTo>
                  <a:pt x="3132" y="2076"/>
                </a:lnTo>
                <a:lnTo>
                  <a:pt x="3138" y="3072"/>
                </a:lnTo>
                <a:lnTo>
                  <a:pt x="3138" y="3096"/>
                </a:lnTo>
                <a:lnTo>
                  <a:pt x="3138" y="2112"/>
                </a:lnTo>
                <a:lnTo>
                  <a:pt x="3144" y="3042"/>
                </a:lnTo>
                <a:lnTo>
                  <a:pt x="3144" y="3096"/>
                </a:lnTo>
                <a:lnTo>
                  <a:pt x="3144" y="1590"/>
                </a:lnTo>
                <a:lnTo>
                  <a:pt x="3150" y="3042"/>
                </a:lnTo>
                <a:lnTo>
                  <a:pt x="3150" y="3090"/>
                </a:lnTo>
                <a:lnTo>
                  <a:pt x="3150" y="1500"/>
                </a:lnTo>
                <a:lnTo>
                  <a:pt x="3156" y="3042"/>
                </a:lnTo>
                <a:lnTo>
                  <a:pt x="3156" y="3096"/>
                </a:lnTo>
                <a:lnTo>
                  <a:pt x="3156" y="2640"/>
                </a:lnTo>
                <a:lnTo>
                  <a:pt x="3162" y="3030"/>
                </a:lnTo>
                <a:lnTo>
                  <a:pt x="3162" y="3090"/>
                </a:lnTo>
                <a:lnTo>
                  <a:pt x="3162" y="2628"/>
                </a:lnTo>
                <a:lnTo>
                  <a:pt x="3168" y="3036"/>
                </a:lnTo>
                <a:lnTo>
                  <a:pt x="3168" y="3090"/>
                </a:lnTo>
                <a:lnTo>
                  <a:pt x="3168" y="2406"/>
                </a:lnTo>
                <a:lnTo>
                  <a:pt x="3174" y="2928"/>
                </a:lnTo>
                <a:lnTo>
                  <a:pt x="3174" y="3090"/>
                </a:lnTo>
                <a:lnTo>
                  <a:pt x="3174" y="2388"/>
                </a:lnTo>
                <a:lnTo>
                  <a:pt x="3180" y="3012"/>
                </a:lnTo>
                <a:lnTo>
                  <a:pt x="3180" y="3096"/>
                </a:lnTo>
                <a:lnTo>
                  <a:pt x="3180" y="2088"/>
                </a:lnTo>
                <a:lnTo>
                  <a:pt x="3186" y="3042"/>
                </a:lnTo>
                <a:lnTo>
                  <a:pt x="3186" y="3090"/>
                </a:lnTo>
                <a:lnTo>
                  <a:pt x="3186" y="2256"/>
                </a:lnTo>
                <a:lnTo>
                  <a:pt x="3192" y="3012"/>
                </a:lnTo>
                <a:lnTo>
                  <a:pt x="3192" y="3096"/>
                </a:lnTo>
                <a:lnTo>
                  <a:pt x="3192" y="2112"/>
                </a:lnTo>
                <a:lnTo>
                  <a:pt x="3198" y="3000"/>
                </a:lnTo>
                <a:lnTo>
                  <a:pt x="3198" y="3096"/>
                </a:lnTo>
                <a:lnTo>
                  <a:pt x="3198" y="1626"/>
                </a:lnTo>
                <a:lnTo>
                  <a:pt x="3204" y="3042"/>
                </a:lnTo>
                <a:lnTo>
                  <a:pt x="3204" y="3090"/>
                </a:lnTo>
                <a:lnTo>
                  <a:pt x="3204" y="2514"/>
                </a:lnTo>
                <a:lnTo>
                  <a:pt x="3210" y="3066"/>
                </a:lnTo>
                <a:lnTo>
                  <a:pt x="3210" y="3096"/>
                </a:lnTo>
                <a:lnTo>
                  <a:pt x="3210" y="2736"/>
                </a:lnTo>
                <a:lnTo>
                  <a:pt x="3216" y="3048"/>
                </a:lnTo>
                <a:lnTo>
                  <a:pt x="3216" y="3090"/>
                </a:lnTo>
                <a:lnTo>
                  <a:pt x="3216" y="2400"/>
                </a:lnTo>
                <a:lnTo>
                  <a:pt x="3222" y="3042"/>
                </a:lnTo>
                <a:lnTo>
                  <a:pt x="3222" y="3090"/>
                </a:lnTo>
                <a:lnTo>
                  <a:pt x="3222" y="2430"/>
                </a:lnTo>
                <a:lnTo>
                  <a:pt x="3228" y="2844"/>
                </a:lnTo>
                <a:lnTo>
                  <a:pt x="3228" y="3090"/>
                </a:lnTo>
                <a:lnTo>
                  <a:pt x="3228" y="2046"/>
                </a:lnTo>
                <a:lnTo>
                  <a:pt x="3234" y="2874"/>
                </a:lnTo>
                <a:lnTo>
                  <a:pt x="3234" y="3090"/>
                </a:lnTo>
                <a:lnTo>
                  <a:pt x="3234" y="2082"/>
                </a:lnTo>
                <a:lnTo>
                  <a:pt x="3240" y="2832"/>
                </a:lnTo>
                <a:lnTo>
                  <a:pt x="3240" y="3090"/>
                </a:lnTo>
                <a:lnTo>
                  <a:pt x="3240" y="2196"/>
                </a:lnTo>
                <a:lnTo>
                  <a:pt x="3246" y="3018"/>
                </a:lnTo>
                <a:lnTo>
                  <a:pt x="3246" y="3096"/>
                </a:lnTo>
                <a:lnTo>
                  <a:pt x="3246" y="2076"/>
                </a:lnTo>
                <a:lnTo>
                  <a:pt x="3252" y="3072"/>
                </a:lnTo>
                <a:lnTo>
                  <a:pt x="3252" y="3090"/>
                </a:lnTo>
                <a:lnTo>
                  <a:pt x="3252" y="1542"/>
                </a:lnTo>
                <a:lnTo>
                  <a:pt x="3258" y="3042"/>
                </a:lnTo>
                <a:lnTo>
                  <a:pt x="3258" y="3090"/>
                </a:lnTo>
                <a:lnTo>
                  <a:pt x="3258" y="2682"/>
                </a:lnTo>
                <a:lnTo>
                  <a:pt x="3264" y="3066"/>
                </a:lnTo>
                <a:lnTo>
                  <a:pt x="3264" y="3090"/>
                </a:lnTo>
                <a:lnTo>
                  <a:pt x="3264" y="2724"/>
                </a:lnTo>
                <a:lnTo>
                  <a:pt x="3270" y="3060"/>
                </a:lnTo>
                <a:lnTo>
                  <a:pt x="3270" y="3090"/>
                </a:lnTo>
                <a:lnTo>
                  <a:pt x="3270" y="2334"/>
                </a:lnTo>
                <a:lnTo>
                  <a:pt x="3276" y="3030"/>
                </a:lnTo>
                <a:lnTo>
                  <a:pt x="3276" y="3090"/>
                </a:lnTo>
                <a:lnTo>
                  <a:pt x="3276" y="2364"/>
                </a:lnTo>
                <a:lnTo>
                  <a:pt x="3282" y="3048"/>
                </a:lnTo>
                <a:lnTo>
                  <a:pt x="3282" y="3090"/>
                </a:lnTo>
                <a:lnTo>
                  <a:pt x="3282" y="2418"/>
                </a:lnTo>
                <a:lnTo>
                  <a:pt x="3288" y="3054"/>
                </a:lnTo>
                <a:lnTo>
                  <a:pt x="3288" y="3096"/>
                </a:lnTo>
                <a:lnTo>
                  <a:pt x="3288" y="2100"/>
                </a:lnTo>
                <a:lnTo>
                  <a:pt x="3294" y="2832"/>
                </a:lnTo>
                <a:lnTo>
                  <a:pt x="3294" y="3090"/>
                </a:lnTo>
                <a:lnTo>
                  <a:pt x="3294" y="2064"/>
                </a:lnTo>
                <a:lnTo>
                  <a:pt x="3300" y="2490"/>
                </a:lnTo>
                <a:lnTo>
                  <a:pt x="3300" y="3090"/>
                </a:lnTo>
                <a:lnTo>
                  <a:pt x="3300" y="1590"/>
                </a:lnTo>
                <a:lnTo>
                  <a:pt x="3306" y="2736"/>
                </a:lnTo>
                <a:lnTo>
                  <a:pt x="3306" y="3090"/>
                </a:lnTo>
                <a:lnTo>
                  <a:pt x="3306" y="2100"/>
                </a:lnTo>
                <a:lnTo>
                  <a:pt x="3312" y="3030"/>
                </a:lnTo>
                <a:lnTo>
                  <a:pt x="3312" y="3096"/>
                </a:lnTo>
                <a:lnTo>
                  <a:pt x="3312" y="2688"/>
                </a:lnTo>
                <a:lnTo>
                  <a:pt x="3318" y="3006"/>
                </a:lnTo>
                <a:lnTo>
                  <a:pt x="3318" y="3090"/>
                </a:lnTo>
                <a:lnTo>
                  <a:pt x="3318" y="2610"/>
                </a:lnTo>
                <a:lnTo>
                  <a:pt x="3324" y="3048"/>
                </a:lnTo>
                <a:lnTo>
                  <a:pt x="3324" y="3090"/>
                </a:lnTo>
                <a:lnTo>
                  <a:pt x="3324" y="2382"/>
                </a:lnTo>
                <a:lnTo>
                  <a:pt x="3330" y="3024"/>
                </a:lnTo>
                <a:lnTo>
                  <a:pt x="3330" y="3096"/>
                </a:lnTo>
                <a:lnTo>
                  <a:pt x="3330" y="2178"/>
                </a:lnTo>
                <a:lnTo>
                  <a:pt x="3336" y="3036"/>
                </a:lnTo>
                <a:lnTo>
                  <a:pt x="3336" y="3090"/>
                </a:lnTo>
                <a:lnTo>
                  <a:pt x="3336" y="2160"/>
                </a:lnTo>
                <a:lnTo>
                  <a:pt x="3342" y="3072"/>
                </a:lnTo>
                <a:lnTo>
                  <a:pt x="3342" y="3090"/>
                </a:lnTo>
                <a:lnTo>
                  <a:pt x="3342" y="2226"/>
                </a:lnTo>
                <a:lnTo>
                  <a:pt x="3348" y="3036"/>
                </a:lnTo>
                <a:lnTo>
                  <a:pt x="3348" y="3090"/>
                </a:lnTo>
                <a:lnTo>
                  <a:pt x="3348" y="2082"/>
                </a:lnTo>
                <a:lnTo>
                  <a:pt x="3354" y="3006"/>
                </a:lnTo>
                <a:lnTo>
                  <a:pt x="3354" y="3096"/>
                </a:lnTo>
                <a:lnTo>
                  <a:pt x="3354" y="1614"/>
                </a:lnTo>
                <a:lnTo>
                  <a:pt x="3360" y="3030"/>
                </a:lnTo>
                <a:lnTo>
                  <a:pt x="3360" y="3084"/>
                </a:lnTo>
                <a:lnTo>
                  <a:pt x="3360" y="2424"/>
                </a:lnTo>
                <a:lnTo>
                  <a:pt x="3366" y="3030"/>
                </a:lnTo>
                <a:lnTo>
                  <a:pt x="3366" y="3096"/>
                </a:lnTo>
                <a:lnTo>
                  <a:pt x="3366" y="2676"/>
                </a:lnTo>
                <a:lnTo>
                  <a:pt x="3372" y="2808"/>
                </a:lnTo>
                <a:lnTo>
                  <a:pt x="3372" y="3096"/>
                </a:lnTo>
                <a:lnTo>
                  <a:pt x="3372" y="2412"/>
                </a:lnTo>
                <a:lnTo>
                  <a:pt x="3378" y="2910"/>
                </a:lnTo>
                <a:lnTo>
                  <a:pt x="3378" y="3090"/>
                </a:lnTo>
                <a:lnTo>
                  <a:pt x="3378" y="2442"/>
                </a:lnTo>
                <a:lnTo>
                  <a:pt x="3384" y="3024"/>
                </a:lnTo>
                <a:lnTo>
                  <a:pt x="3384" y="3096"/>
                </a:lnTo>
                <a:lnTo>
                  <a:pt x="3384" y="2484"/>
                </a:lnTo>
                <a:lnTo>
                  <a:pt x="3390" y="3024"/>
                </a:lnTo>
                <a:lnTo>
                  <a:pt x="3390" y="3096"/>
                </a:lnTo>
                <a:lnTo>
                  <a:pt x="3390" y="2256"/>
                </a:lnTo>
                <a:lnTo>
                  <a:pt x="3396" y="3036"/>
                </a:lnTo>
                <a:lnTo>
                  <a:pt x="3396" y="3084"/>
                </a:lnTo>
                <a:lnTo>
                  <a:pt x="3396" y="2274"/>
                </a:lnTo>
                <a:lnTo>
                  <a:pt x="3402" y="3048"/>
                </a:lnTo>
                <a:lnTo>
                  <a:pt x="3402" y="3090"/>
                </a:lnTo>
                <a:lnTo>
                  <a:pt x="3402" y="2166"/>
                </a:lnTo>
                <a:lnTo>
                  <a:pt x="3408" y="3048"/>
                </a:lnTo>
                <a:lnTo>
                  <a:pt x="3408" y="3090"/>
                </a:lnTo>
                <a:lnTo>
                  <a:pt x="3408" y="1806"/>
                </a:lnTo>
                <a:lnTo>
                  <a:pt x="3414" y="3066"/>
                </a:lnTo>
                <a:lnTo>
                  <a:pt x="3414" y="3090"/>
                </a:lnTo>
                <a:lnTo>
                  <a:pt x="3414" y="2706"/>
                </a:lnTo>
                <a:lnTo>
                  <a:pt x="3420" y="3072"/>
                </a:lnTo>
                <a:lnTo>
                  <a:pt x="3420" y="3090"/>
                </a:lnTo>
                <a:lnTo>
                  <a:pt x="3420" y="2760"/>
                </a:lnTo>
                <a:lnTo>
                  <a:pt x="3426" y="3042"/>
                </a:lnTo>
                <a:lnTo>
                  <a:pt x="3426" y="3096"/>
                </a:lnTo>
                <a:lnTo>
                  <a:pt x="3426" y="2436"/>
                </a:lnTo>
                <a:lnTo>
                  <a:pt x="3432" y="2958"/>
                </a:lnTo>
                <a:lnTo>
                  <a:pt x="3432" y="3090"/>
                </a:lnTo>
                <a:lnTo>
                  <a:pt x="3432" y="2214"/>
                </a:lnTo>
                <a:lnTo>
                  <a:pt x="3438" y="2670"/>
                </a:lnTo>
                <a:lnTo>
                  <a:pt x="3438" y="3090"/>
                </a:lnTo>
                <a:lnTo>
                  <a:pt x="3438" y="2328"/>
                </a:lnTo>
                <a:lnTo>
                  <a:pt x="3444" y="2784"/>
                </a:lnTo>
                <a:lnTo>
                  <a:pt x="3444" y="3090"/>
                </a:lnTo>
                <a:lnTo>
                  <a:pt x="3444" y="2346"/>
                </a:lnTo>
                <a:lnTo>
                  <a:pt x="3450" y="3012"/>
                </a:lnTo>
                <a:lnTo>
                  <a:pt x="3450" y="3090"/>
                </a:lnTo>
                <a:lnTo>
                  <a:pt x="3450" y="2196"/>
                </a:lnTo>
                <a:lnTo>
                  <a:pt x="3456" y="3048"/>
                </a:lnTo>
                <a:lnTo>
                  <a:pt x="3456" y="3096"/>
                </a:lnTo>
                <a:lnTo>
                  <a:pt x="3456" y="1818"/>
                </a:lnTo>
                <a:lnTo>
                  <a:pt x="3462" y="3060"/>
                </a:lnTo>
                <a:lnTo>
                  <a:pt x="3462" y="3090"/>
                </a:lnTo>
                <a:lnTo>
                  <a:pt x="3462" y="2364"/>
                </a:lnTo>
                <a:lnTo>
                  <a:pt x="3468" y="3048"/>
                </a:lnTo>
                <a:lnTo>
                  <a:pt x="3468" y="3090"/>
                </a:lnTo>
                <a:lnTo>
                  <a:pt x="3468" y="2676"/>
                </a:lnTo>
                <a:lnTo>
                  <a:pt x="3474" y="3006"/>
                </a:lnTo>
                <a:lnTo>
                  <a:pt x="3474" y="3090"/>
                </a:lnTo>
                <a:lnTo>
                  <a:pt x="3474" y="2724"/>
                </a:lnTo>
                <a:lnTo>
                  <a:pt x="3480" y="3084"/>
                </a:lnTo>
                <a:lnTo>
                  <a:pt x="3480" y="3090"/>
                </a:lnTo>
                <a:lnTo>
                  <a:pt x="3480" y="2478"/>
                </a:lnTo>
                <a:lnTo>
                  <a:pt x="3486" y="3036"/>
                </a:lnTo>
                <a:lnTo>
                  <a:pt x="3486" y="3096"/>
                </a:lnTo>
                <a:lnTo>
                  <a:pt x="3486" y="2550"/>
                </a:lnTo>
                <a:lnTo>
                  <a:pt x="3492" y="3078"/>
                </a:lnTo>
                <a:lnTo>
                  <a:pt x="3492" y="3096"/>
                </a:lnTo>
                <a:lnTo>
                  <a:pt x="3492" y="2472"/>
                </a:lnTo>
                <a:lnTo>
                  <a:pt x="3498" y="2892"/>
                </a:lnTo>
                <a:lnTo>
                  <a:pt x="3498" y="3090"/>
                </a:lnTo>
                <a:lnTo>
                  <a:pt x="3498" y="2346"/>
                </a:lnTo>
                <a:lnTo>
                  <a:pt x="3504" y="2706"/>
                </a:lnTo>
                <a:lnTo>
                  <a:pt x="3504" y="3090"/>
                </a:lnTo>
                <a:lnTo>
                  <a:pt x="3504" y="2376"/>
                </a:lnTo>
                <a:lnTo>
                  <a:pt x="3510" y="2628"/>
                </a:lnTo>
                <a:lnTo>
                  <a:pt x="3510" y="3096"/>
                </a:lnTo>
                <a:lnTo>
                  <a:pt x="3510" y="2148"/>
                </a:lnTo>
                <a:lnTo>
                  <a:pt x="3516" y="3018"/>
                </a:lnTo>
                <a:lnTo>
                  <a:pt x="3516" y="3096"/>
                </a:lnTo>
                <a:lnTo>
                  <a:pt x="3516" y="2772"/>
                </a:lnTo>
                <a:lnTo>
                  <a:pt x="3522" y="3078"/>
                </a:lnTo>
                <a:lnTo>
                  <a:pt x="3522" y="3090"/>
                </a:lnTo>
                <a:lnTo>
                  <a:pt x="3522" y="2748"/>
                </a:lnTo>
                <a:lnTo>
                  <a:pt x="3528" y="3084"/>
                </a:lnTo>
                <a:lnTo>
                  <a:pt x="3528" y="3090"/>
                </a:lnTo>
                <a:lnTo>
                  <a:pt x="3528" y="2532"/>
                </a:lnTo>
                <a:lnTo>
                  <a:pt x="3534" y="3042"/>
                </a:lnTo>
                <a:lnTo>
                  <a:pt x="3534" y="3090"/>
                </a:lnTo>
                <a:lnTo>
                  <a:pt x="3534" y="2514"/>
                </a:lnTo>
                <a:lnTo>
                  <a:pt x="3540" y="3042"/>
                </a:lnTo>
                <a:lnTo>
                  <a:pt x="3540" y="3090"/>
                </a:lnTo>
                <a:lnTo>
                  <a:pt x="3540" y="2526"/>
                </a:lnTo>
                <a:lnTo>
                  <a:pt x="3546" y="3000"/>
                </a:lnTo>
                <a:lnTo>
                  <a:pt x="3546" y="3090"/>
                </a:lnTo>
                <a:lnTo>
                  <a:pt x="3546" y="2520"/>
                </a:lnTo>
                <a:lnTo>
                  <a:pt x="3552" y="3054"/>
                </a:lnTo>
                <a:lnTo>
                  <a:pt x="3552" y="3090"/>
                </a:lnTo>
                <a:lnTo>
                  <a:pt x="3552" y="2574"/>
                </a:lnTo>
                <a:lnTo>
                  <a:pt x="3558" y="3018"/>
                </a:lnTo>
                <a:lnTo>
                  <a:pt x="3558" y="3090"/>
                </a:lnTo>
                <a:lnTo>
                  <a:pt x="3558" y="2400"/>
                </a:lnTo>
                <a:lnTo>
                  <a:pt x="3564" y="2958"/>
                </a:lnTo>
                <a:lnTo>
                  <a:pt x="3564" y="3090"/>
                </a:lnTo>
                <a:lnTo>
                  <a:pt x="3564" y="2220"/>
                </a:lnTo>
                <a:lnTo>
                  <a:pt x="3570" y="2946"/>
                </a:lnTo>
                <a:lnTo>
                  <a:pt x="3570" y="3090"/>
                </a:lnTo>
                <a:lnTo>
                  <a:pt x="3570" y="2766"/>
                </a:lnTo>
                <a:lnTo>
                  <a:pt x="3576" y="2892"/>
                </a:lnTo>
                <a:lnTo>
                  <a:pt x="3576" y="3096"/>
                </a:lnTo>
                <a:lnTo>
                  <a:pt x="3576" y="2766"/>
                </a:lnTo>
                <a:lnTo>
                  <a:pt x="3582" y="2952"/>
                </a:lnTo>
                <a:lnTo>
                  <a:pt x="3582" y="3090"/>
                </a:lnTo>
                <a:lnTo>
                  <a:pt x="3582" y="2670"/>
                </a:lnTo>
                <a:lnTo>
                  <a:pt x="3588" y="3042"/>
                </a:lnTo>
                <a:lnTo>
                  <a:pt x="3588" y="3090"/>
                </a:lnTo>
                <a:lnTo>
                  <a:pt x="3588" y="2700"/>
                </a:lnTo>
                <a:lnTo>
                  <a:pt x="3594" y="3048"/>
                </a:lnTo>
                <a:lnTo>
                  <a:pt x="3594" y="3090"/>
                </a:lnTo>
                <a:lnTo>
                  <a:pt x="3594" y="2652"/>
                </a:lnTo>
                <a:lnTo>
                  <a:pt x="3600" y="3090"/>
                </a:lnTo>
                <a:lnTo>
                  <a:pt x="3600" y="2670"/>
                </a:lnTo>
                <a:lnTo>
                  <a:pt x="3606" y="3000"/>
                </a:lnTo>
                <a:lnTo>
                  <a:pt x="3606" y="3090"/>
                </a:lnTo>
                <a:lnTo>
                  <a:pt x="3606" y="2574"/>
                </a:lnTo>
                <a:lnTo>
                  <a:pt x="3612" y="3006"/>
                </a:lnTo>
                <a:lnTo>
                  <a:pt x="3612" y="3090"/>
                </a:lnTo>
                <a:lnTo>
                  <a:pt x="3612" y="2526"/>
                </a:lnTo>
                <a:lnTo>
                  <a:pt x="3618" y="3072"/>
                </a:lnTo>
                <a:lnTo>
                  <a:pt x="3618" y="3096"/>
                </a:lnTo>
                <a:lnTo>
                  <a:pt x="3618" y="2706"/>
                </a:lnTo>
                <a:lnTo>
                  <a:pt x="3624" y="3054"/>
                </a:lnTo>
                <a:lnTo>
                  <a:pt x="3624" y="3090"/>
                </a:lnTo>
                <a:lnTo>
                  <a:pt x="3624" y="2856"/>
                </a:lnTo>
                <a:lnTo>
                  <a:pt x="3624" y="3066"/>
                </a:lnTo>
                <a:lnTo>
                  <a:pt x="3630" y="3096"/>
                </a:lnTo>
                <a:lnTo>
                  <a:pt x="3630" y="2838"/>
                </a:lnTo>
                <a:lnTo>
                  <a:pt x="3636" y="2964"/>
                </a:lnTo>
                <a:lnTo>
                  <a:pt x="3636" y="3096"/>
                </a:lnTo>
                <a:lnTo>
                  <a:pt x="3636" y="2748"/>
                </a:lnTo>
                <a:lnTo>
                  <a:pt x="3642" y="2904"/>
                </a:lnTo>
                <a:lnTo>
                  <a:pt x="3642" y="3090"/>
                </a:lnTo>
                <a:lnTo>
                  <a:pt x="3642" y="2712"/>
                </a:lnTo>
                <a:lnTo>
                  <a:pt x="3648" y="2874"/>
                </a:lnTo>
                <a:lnTo>
                  <a:pt x="3648" y="3096"/>
                </a:lnTo>
                <a:lnTo>
                  <a:pt x="3648" y="2706"/>
                </a:lnTo>
                <a:lnTo>
                  <a:pt x="3654" y="3066"/>
                </a:lnTo>
                <a:lnTo>
                  <a:pt x="3654" y="3090"/>
                </a:lnTo>
                <a:lnTo>
                  <a:pt x="3654" y="2784"/>
                </a:lnTo>
                <a:lnTo>
                  <a:pt x="3660" y="3012"/>
                </a:lnTo>
                <a:lnTo>
                  <a:pt x="3660" y="3096"/>
                </a:lnTo>
                <a:lnTo>
                  <a:pt x="3660" y="2676"/>
                </a:lnTo>
                <a:lnTo>
                  <a:pt x="3666" y="3048"/>
                </a:lnTo>
                <a:lnTo>
                  <a:pt x="3666" y="3090"/>
                </a:lnTo>
                <a:lnTo>
                  <a:pt x="3666" y="2592"/>
                </a:lnTo>
                <a:lnTo>
                  <a:pt x="3672" y="3042"/>
                </a:lnTo>
                <a:lnTo>
                  <a:pt x="3672" y="3090"/>
                </a:lnTo>
                <a:lnTo>
                  <a:pt x="3672" y="2886"/>
                </a:lnTo>
                <a:lnTo>
                  <a:pt x="3678" y="3078"/>
                </a:lnTo>
                <a:lnTo>
                  <a:pt x="3678" y="3090"/>
                </a:lnTo>
                <a:lnTo>
                  <a:pt x="3678" y="2820"/>
                </a:lnTo>
                <a:lnTo>
                  <a:pt x="3684" y="3048"/>
                </a:lnTo>
                <a:lnTo>
                  <a:pt x="3684" y="3090"/>
                </a:lnTo>
                <a:lnTo>
                  <a:pt x="3684" y="2850"/>
                </a:lnTo>
                <a:lnTo>
                  <a:pt x="3690" y="3060"/>
                </a:lnTo>
                <a:lnTo>
                  <a:pt x="3690" y="3096"/>
                </a:lnTo>
                <a:lnTo>
                  <a:pt x="3690" y="2844"/>
                </a:lnTo>
                <a:lnTo>
                  <a:pt x="3696" y="3054"/>
                </a:lnTo>
                <a:lnTo>
                  <a:pt x="3696" y="3096"/>
                </a:lnTo>
                <a:lnTo>
                  <a:pt x="3696" y="2856"/>
                </a:lnTo>
                <a:lnTo>
                  <a:pt x="3702" y="2958"/>
                </a:lnTo>
                <a:lnTo>
                  <a:pt x="3702" y="3096"/>
                </a:lnTo>
                <a:lnTo>
                  <a:pt x="3702" y="2790"/>
                </a:lnTo>
                <a:lnTo>
                  <a:pt x="3708" y="2772"/>
                </a:lnTo>
                <a:lnTo>
                  <a:pt x="3708" y="3096"/>
                </a:lnTo>
                <a:lnTo>
                  <a:pt x="3708" y="2766"/>
                </a:lnTo>
                <a:lnTo>
                  <a:pt x="3714" y="2886"/>
                </a:lnTo>
                <a:lnTo>
                  <a:pt x="3714" y="3090"/>
                </a:lnTo>
                <a:lnTo>
                  <a:pt x="3714" y="2742"/>
                </a:lnTo>
                <a:lnTo>
                  <a:pt x="3720" y="2934"/>
                </a:lnTo>
                <a:lnTo>
                  <a:pt x="3720" y="3090"/>
                </a:lnTo>
                <a:lnTo>
                  <a:pt x="3720" y="2766"/>
                </a:lnTo>
                <a:lnTo>
                  <a:pt x="3726" y="3054"/>
                </a:lnTo>
                <a:lnTo>
                  <a:pt x="3726" y="3090"/>
                </a:lnTo>
                <a:lnTo>
                  <a:pt x="3726" y="2886"/>
                </a:lnTo>
                <a:lnTo>
                  <a:pt x="3732" y="3042"/>
                </a:lnTo>
                <a:lnTo>
                  <a:pt x="3732" y="3096"/>
                </a:lnTo>
                <a:lnTo>
                  <a:pt x="3732" y="2862"/>
                </a:lnTo>
                <a:lnTo>
                  <a:pt x="3738" y="3066"/>
                </a:lnTo>
                <a:lnTo>
                  <a:pt x="3738" y="3096"/>
                </a:lnTo>
                <a:lnTo>
                  <a:pt x="3738" y="2814"/>
                </a:lnTo>
                <a:lnTo>
                  <a:pt x="3744" y="3078"/>
                </a:lnTo>
                <a:lnTo>
                  <a:pt x="3744" y="3090"/>
                </a:lnTo>
                <a:lnTo>
                  <a:pt x="3744" y="2844"/>
                </a:lnTo>
                <a:lnTo>
                  <a:pt x="3750" y="3060"/>
                </a:lnTo>
                <a:lnTo>
                  <a:pt x="3750" y="3090"/>
                </a:lnTo>
                <a:lnTo>
                  <a:pt x="3750" y="2862"/>
                </a:lnTo>
                <a:lnTo>
                  <a:pt x="3756" y="3054"/>
                </a:lnTo>
                <a:lnTo>
                  <a:pt x="3756" y="3090"/>
                </a:lnTo>
                <a:lnTo>
                  <a:pt x="3756" y="2808"/>
                </a:lnTo>
                <a:lnTo>
                  <a:pt x="3762" y="2976"/>
                </a:lnTo>
                <a:lnTo>
                  <a:pt x="3762" y="3096"/>
                </a:lnTo>
                <a:lnTo>
                  <a:pt x="3762" y="2790"/>
                </a:lnTo>
                <a:lnTo>
                  <a:pt x="3768" y="2916"/>
                </a:lnTo>
                <a:lnTo>
                  <a:pt x="3768" y="3090"/>
                </a:lnTo>
                <a:lnTo>
                  <a:pt x="3768" y="2748"/>
                </a:lnTo>
                <a:lnTo>
                  <a:pt x="3774" y="2874"/>
                </a:lnTo>
                <a:lnTo>
                  <a:pt x="3774" y="3090"/>
                </a:lnTo>
                <a:lnTo>
                  <a:pt x="3774" y="2826"/>
                </a:lnTo>
                <a:lnTo>
                  <a:pt x="3780" y="2976"/>
                </a:lnTo>
                <a:lnTo>
                  <a:pt x="3780" y="3096"/>
                </a:lnTo>
                <a:lnTo>
                  <a:pt x="3780" y="2916"/>
                </a:lnTo>
                <a:lnTo>
                  <a:pt x="3786" y="2994"/>
                </a:lnTo>
                <a:lnTo>
                  <a:pt x="3786" y="3096"/>
                </a:lnTo>
                <a:lnTo>
                  <a:pt x="3786" y="2922"/>
                </a:lnTo>
                <a:lnTo>
                  <a:pt x="3792" y="3084"/>
                </a:lnTo>
                <a:lnTo>
                  <a:pt x="3792" y="3096"/>
                </a:lnTo>
                <a:lnTo>
                  <a:pt x="3792" y="2898"/>
                </a:lnTo>
                <a:lnTo>
                  <a:pt x="3798" y="3072"/>
                </a:lnTo>
                <a:lnTo>
                  <a:pt x="3798" y="3096"/>
                </a:lnTo>
                <a:lnTo>
                  <a:pt x="3798" y="2850"/>
                </a:lnTo>
                <a:lnTo>
                  <a:pt x="3804" y="3030"/>
                </a:lnTo>
                <a:lnTo>
                  <a:pt x="3804" y="3096"/>
                </a:lnTo>
                <a:lnTo>
                  <a:pt x="3804" y="2856"/>
                </a:lnTo>
                <a:lnTo>
                  <a:pt x="3810" y="3072"/>
                </a:lnTo>
                <a:lnTo>
                  <a:pt x="3810" y="3090"/>
                </a:lnTo>
                <a:lnTo>
                  <a:pt x="3810" y="2904"/>
                </a:lnTo>
                <a:lnTo>
                  <a:pt x="3816" y="3054"/>
                </a:lnTo>
                <a:lnTo>
                  <a:pt x="3816" y="3090"/>
                </a:lnTo>
                <a:lnTo>
                  <a:pt x="3816" y="2796"/>
                </a:lnTo>
                <a:lnTo>
                  <a:pt x="3822" y="3042"/>
                </a:lnTo>
                <a:lnTo>
                  <a:pt x="3822" y="3096"/>
                </a:lnTo>
                <a:lnTo>
                  <a:pt x="3822" y="2796"/>
                </a:lnTo>
                <a:lnTo>
                  <a:pt x="3828" y="3066"/>
                </a:lnTo>
                <a:lnTo>
                  <a:pt x="3828" y="3090"/>
                </a:lnTo>
                <a:lnTo>
                  <a:pt x="3828" y="2904"/>
                </a:lnTo>
                <a:lnTo>
                  <a:pt x="3834" y="3054"/>
                </a:lnTo>
                <a:lnTo>
                  <a:pt x="3834" y="3096"/>
                </a:lnTo>
                <a:lnTo>
                  <a:pt x="3834" y="2880"/>
                </a:lnTo>
                <a:lnTo>
                  <a:pt x="3840" y="3048"/>
                </a:lnTo>
                <a:lnTo>
                  <a:pt x="3840" y="3090"/>
                </a:lnTo>
                <a:lnTo>
                  <a:pt x="3840" y="2916"/>
                </a:lnTo>
                <a:lnTo>
                  <a:pt x="3846" y="2958"/>
                </a:lnTo>
                <a:lnTo>
                  <a:pt x="3846" y="3096"/>
                </a:lnTo>
                <a:lnTo>
                  <a:pt x="3846" y="2916"/>
                </a:lnTo>
                <a:lnTo>
                  <a:pt x="3852" y="2994"/>
                </a:lnTo>
                <a:lnTo>
                  <a:pt x="3852" y="3096"/>
                </a:lnTo>
                <a:lnTo>
                  <a:pt x="3852" y="2862"/>
                </a:lnTo>
                <a:lnTo>
                  <a:pt x="3858" y="3060"/>
                </a:lnTo>
                <a:lnTo>
                  <a:pt x="3858" y="3090"/>
                </a:lnTo>
                <a:lnTo>
                  <a:pt x="3858" y="2946"/>
                </a:lnTo>
                <a:lnTo>
                  <a:pt x="3864" y="3072"/>
                </a:lnTo>
                <a:lnTo>
                  <a:pt x="3864" y="3096"/>
                </a:lnTo>
                <a:lnTo>
                  <a:pt x="3864" y="2898"/>
                </a:lnTo>
                <a:lnTo>
                  <a:pt x="3870" y="3060"/>
                </a:lnTo>
                <a:lnTo>
                  <a:pt x="3870" y="3090"/>
                </a:lnTo>
                <a:lnTo>
                  <a:pt x="3870" y="2838"/>
                </a:lnTo>
                <a:lnTo>
                  <a:pt x="3876" y="2988"/>
                </a:lnTo>
                <a:lnTo>
                  <a:pt x="3876" y="3090"/>
                </a:lnTo>
                <a:lnTo>
                  <a:pt x="3876" y="2880"/>
                </a:lnTo>
                <a:lnTo>
                  <a:pt x="3882" y="3024"/>
                </a:lnTo>
                <a:lnTo>
                  <a:pt x="3882" y="3096"/>
                </a:lnTo>
                <a:lnTo>
                  <a:pt x="3882" y="2958"/>
                </a:lnTo>
                <a:lnTo>
                  <a:pt x="3888" y="3066"/>
                </a:lnTo>
                <a:lnTo>
                  <a:pt x="3888" y="3096"/>
                </a:lnTo>
                <a:lnTo>
                  <a:pt x="3888" y="2916"/>
                </a:lnTo>
                <a:lnTo>
                  <a:pt x="3894" y="3018"/>
                </a:lnTo>
                <a:lnTo>
                  <a:pt x="3894" y="3096"/>
                </a:lnTo>
                <a:lnTo>
                  <a:pt x="3894" y="2928"/>
                </a:lnTo>
                <a:lnTo>
                  <a:pt x="3900" y="3072"/>
                </a:lnTo>
                <a:lnTo>
                  <a:pt x="3900" y="3090"/>
                </a:lnTo>
                <a:lnTo>
                  <a:pt x="3900" y="2928"/>
                </a:lnTo>
                <a:lnTo>
                  <a:pt x="3906" y="3060"/>
                </a:lnTo>
                <a:lnTo>
                  <a:pt x="3906" y="3096"/>
                </a:lnTo>
                <a:lnTo>
                  <a:pt x="3906" y="2970"/>
                </a:lnTo>
                <a:lnTo>
                  <a:pt x="3912" y="3024"/>
                </a:lnTo>
                <a:lnTo>
                  <a:pt x="3912" y="3096"/>
                </a:lnTo>
                <a:lnTo>
                  <a:pt x="3912" y="2952"/>
                </a:lnTo>
                <a:lnTo>
                  <a:pt x="3918" y="3024"/>
                </a:lnTo>
                <a:lnTo>
                  <a:pt x="3918" y="3096"/>
                </a:lnTo>
                <a:lnTo>
                  <a:pt x="3918" y="2892"/>
                </a:lnTo>
                <a:lnTo>
                  <a:pt x="3924" y="3060"/>
                </a:lnTo>
                <a:lnTo>
                  <a:pt x="3924" y="3090"/>
                </a:lnTo>
                <a:lnTo>
                  <a:pt x="3924" y="2856"/>
                </a:lnTo>
                <a:lnTo>
                  <a:pt x="3930" y="3054"/>
                </a:lnTo>
                <a:lnTo>
                  <a:pt x="3930" y="3096"/>
                </a:lnTo>
                <a:lnTo>
                  <a:pt x="3930" y="2976"/>
                </a:lnTo>
                <a:lnTo>
                  <a:pt x="3936" y="3066"/>
                </a:lnTo>
                <a:lnTo>
                  <a:pt x="3936" y="3096"/>
                </a:lnTo>
                <a:lnTo>
                  <a:pt x="3936" y="2928"/>
                </a:lnTo>
                <a:lnTo>
                  <a:pt x="3942" y="3066"/>
                </a:lnTo>
                <a:lnTo>
                  <a:pt x="3942" y="3090"/>
                </a:lnTo>
                <a:lnTo>
                  <a:pt x="3942" y="2958"/>
                </a:lnTo>
                <a:lnTo>
                  <a:pt x="3948" y="3060"/>
                </a:lnTo>
                <a:lnTo>
                  <a:pt x="3948" y="3096"/>
                </a:lnTo>
                <a:lnTo>
                  <a:pt x="3948" y="2928"/>
                </a:lnTo>
                <a:lnTo>
                  <a:pt x="3954" y="3090"/>
                </a:lnTo>
                <a:lnTo>
                  <a:pt x="3954" y="3096"/>
                </a:lnTo>
                <a:lnTo>
                  <a:pt x="3954" y="2940"/>
                </a:lnTo>
                <a:lnTo>
                  <a:pt x="3960" y="3054"/>
                </a:lnTo>
                <a:lnTo>
                  <a:pt x="3960" y="3090"/>
                </a:lnTo>
                <a:lnTo>
                  <a:pt x="3960" y="2946"/>
                </a:lnTo>
                <a:lnTo>
                  <a:pt x="3966" y="3000"/>
                </a:lnTo>
                <a:lnTo>
                  <a:pt x="3966" y="3096"/>
                </a:lnTo>
                <a:lnTo>
                  <a:pt x="3966" y="2898"/>
                </a:lnTo>
                <a:lnTo>
                  <a:pt x="3972" y="3048"/>
                </a:lnTo>
                <a:lnTo>
                  <a:pt x="3972" y="3096"/>
                </a:lnTo>
                <a:lnTo>
                  <a:pt x="3972" y="2922"/>
                </a:lnTo>
                <a:lnTo>
                  <a:pt x="3972" y="2970"/>
                </a:lnTo>
                <a:lnTo>
                  <a:pt x="3978" y="2916"/>
                </a:lnTo>
                <a:lnTo>
                  <a:pt x="3978" y="3096"/>
                </a:lnTo>
                <a:lnTo>
                  <a:pt x="3978" y="2868"/>
                </a:lnTo>
                <a:lnTo>
                  <a:pt x="3984" y="2988"/>
                </a:lnTo>
                <a:lnTo>
                  <a:pt x="3984" y="3096"/>
                </a:lnTo>
                <a:lnTo>
                  <a:pt x="3984" y="2970"/>
                </a:lnTo>
                <a:lnTo>
                  <a:pt x="3990" y="3042"/>
                </a:lnTo>
                <a:lnTo>
                  <a:pt x="3990" y="3090"/>
                </a:lnTo>
                <a:lnTo>
                  <a:pt x="3990" y="2952"/>
                </a:lnTo>
                <a:lnTo>
                  <a:pt x="3996" y="3060"/>
                </a:lnTo>
                <a:lnTo>
                  <a:pt x="3996" y="3090"/>
                </a:lnTo>
                <a:lnTo>
                  <a:pt x="3996" y="2946"/>
                </a:lnTo>
                <a:lnTo>
                  <a:pt x="4002" y="3072"/>
                </a:lnTo>
                <a:lnTo>
                  <a:pt x="4002" y="3090"/>
                </a:lnTo>
                <a:lnTo>
                  <a:pt x="4002" y="2976"/>
                </a:lnTo>
                <a:lnTo>
                  <a:pt x="4008" y="3084"/>
                </a:lnTo>
                <a:lnTo>
                  <a:pt x="4008" y="3096"/>
                </a:lnTo>
                <a:lnTo>
                  <a:pt x="4008" y="2952"/>
                </a:lnTo>
                <a:lnTo>
                  <a:pt x="4014" y="3036"/>
                </a:lnTo>
                <a:lnTo>
                  <a:pt x="4014" y="3090"/>
                </a:lnTo>
                <a:lnTo>
                  <a:pt x="4014" y="2952"/>
                </a:lnTo>
                <a:lnTo>
                  <a:pt x="4020" y="3006"/>
                </a:lnTo>
                <a:lnTo>
                  <a:pt x="4020" y="3090"/>
                </a:lnTo>
                <a:lnTo>
                  <a:pt x="4020" y="2976"/>
                </a:lnTo>
                <a:lnTo>
                  <a:pt x="4026" y="3042"/>
                </a:lnTo>
                <a:lnTo>
                  <a:pt x="4026" y="3096"/>
                </a:lnTo>
                <a:lnTo>
                  <a:pt x="4026" y="2904"/>
                </a:lnTo>
                <a:lnTo>
                  <a:pt x="4032" y="3042"/>
                </a:lnTo>
                <a:lnTo>
                  <a:pt x="4032" y="3090"/>
                </a:lnTo>
                <a:lnTo>
                  <a:pt x="4032" y="2988"/>
                </a:lnTo>
                <a:lnTo>
                  <a:pt x="4038" y="3072"/>
                </a:lnTo>
                <a:lnTo>
                  <a:pt x="4038" y="3090"/>
                </a:lnTo>
                <a:lnTo>
                  <a:pt x="4038" y="2970"/>
                </a:lnTo>
                <a:lnTo>
                  <a:pt x="4044" y="3006"/>
                </a:lnTo>
                <a:lnTo>
                  <a:pt x="4044" y="3096"/>
                </a:lnTo>
                <a:lnTo>
                  <a:pt x="4044" y="2964"/>
                </a:lnTo>
                <a:lnTo>
                  <a:pt x="4050" y="2970"/>
                </a:lnTo>
                <a:lnTo>
                  <a:pt x="4050" y="3090"/>
                </a:lnTo>
                <a:lnTo>
                  <a:pt x="4050" y="2970"/>
                </a:lnTo>
                <a:lnTo>
                  <a:pt x="4056" y="3018"/>
                </a:lnTo>
                <a:lnTo>
                  <a:pt x="4056" y="3090"/>
                </a:lnTo>
                <a:lnTo>
                  <a:pt x="4056" y="2958"/>
                </a:lnTo>
                <a:lnTo>
                  <a:pt x="4062" y="3024"/>
                </a:lnTo>
                <a:lnTo>
                  <a:pt x="4062" y="3090"/>
                </a:lnTo>
                <a:lnTo>
                  <a:pt x="4062" y="2988"/>
                </a:lnTo>
                <a:lnTo>
                  <a:pt x="4068" y="3084"/>
                </a:lnTo>
                <a:lnTo>
                  <a:pt x="4068" y="3096"/>
                </a:lnTo>
                <a:lnTo>
                  <a:pt x="4068" y="2988"/>
                </a:lnTo>
                <a:lnTo>
                  <a:pt x="4074" y="3036"/>
                </a:lnTo>
                <a:lnTo>
                  <a:pt x="4074" y="3096"/>
                </a:lnTo>
                <a:lnTo>
                  <a:pt x="4074" y="2970"/>
                </a:lnTo>
                <a:lnTo>
                  <a:pt x="4080" y="3066"/>
                </a:lnTo>
                <a:lnTo>
                  <a:pt x="4080" y="3096"/>
                </a:lnTo>
                <a:lnTo>
                  <a:pt x="4080" y="2952"/>
                </a:lnTo>
                <a:lnTo>
                  <a:pt x="4086" y="3066"/>
                </a:lnTo>
                <a:lnTo>
                  <a:pt x="4086" y="3090"/>
                </a:lnTo>
                <a:lnTo>
                  <a:pt x="4086" y="2976"/>
                </a:lnTo>
                <a:lnTo>
                  <a:pt x="4092" y="3054"/>
                </a:lnTo>
                <a:lnTo>
                  <a:pt x="4092" y="3096"/>
                </a:lnTo>
                <a:lnTo>
                  <a:pt x="4092" y="2988"/>
                </a:lnTo>
                <a:lnTo>
                  <a:pt x="4098" y="3006"/>
                </a:lnTo>
                <a:lnTo>
                  <a:pt x="4098" y="3096"/>
                </a:lnTo>
                <a:lnTo>
                  <a:pt x="4098" y="2994"/>
                </a:lnTo>
                <a:lnTo>
                  <a:pt x="4104" y="3066"/>
                </a:lnTo>
                <a:lnTo>
                  <a:pt x="4104" y="3090"/>
                </a:lnTo>
                <a:lnTo>
                  <a:pt x="4104" y="2982"/>
                </a:lnTo>
                <a:lnTo>
                  <a:pt x="4110" y="3048"/>
                </a:lnTo>
                <a:lnTo>
                  <a:pt x="4110" y="3096"/>
                </a:lnTo>
                <a:lnTo>
                  <a:pt x="4110" y="2994"/>
                </a:lnTo>
                <a:lnTo>
                  <a:pt x="4116" y="3030"/>
                </a:lnTo>
                <a:lnTo>
                  <a:pt x="4116" y="3090"/>
                </a:lnTo>
                <a:lnTo>
                  <a:pt x="4116" y="2988"/>
                </a:lnTo>
                <a:lnTo>
                  <a:pt x="4122" y="3042"/>
                </a:lnTo>
                <a:lnTo>
                  <a:pt x="4122" y="3090"/>
                </a:lnTo>
                <a:lnTo>
                  <a:pt x="4122" y="2988"/>
                </a:lnTo>
                <a:lnTo>
                  <a:pt x="4128" y="2982"/>
                </a:lnTo>
                <a:lnTo>
                  <a:pt x="4128" y="3090"/>
                </a:lnTo>
                <a:lnTo>
                  <a:pt x="4128" y="2976"/>
                </a:lnTo>
                <a:lnTo>
                  <a:pt x="4134" y="3054"/>
                </a:lnTo>
                <a:lnTo>
                  <a:pt x="4134" y="3090"/>
                </a:lnTo>
                <a:lnTo>
                  <a:pt x="4134" y="3000"/>
                </a:lnTo>
                <a:lnTo>
                  <a:pt x="4140" y="3006"/>
                </a:lnTo>
                <a:lnTo>
                  <a:pt x="4140" y="3096"/>
                </a:lnTo>
                <a:lnTo>
                  <a:pt x="4140" y="2934"/>
                </a:lnTo>
                <a:lnTo>
                  <a:pt x="4146" y="3042"/>
                </a:lnTo>
                <a:lnTo>
                  <a:pt x="4146" y="3090"/>
                </a:lnTo>
                <a:lnTo>
                  <a:pt x="4146" y="2958"/>
                </a:lnTo>
                <a:lnTo>
                  <a:pt x="4152" y="3072"/>
                </a:lnTo>
                <a:lnTo>
                  <a:pt x="4152" y="3090"/>
                </a:lnTo>
                <a:lnTo>
                  <a:pt x="4152" y="2994"/>
                </a:lnTo>
                <a:lnTo>
                  <a:pt x="4158" y="3042"/>
                </a:lnTo>
                <a:lnTo>
                  <a:pt x="4158" y="3096"/>
                </a:lnTo>
                <a:lnTo>
                  <a:pt x="4158" y="2976"/>
                </a:lnTo>
                <a:lnTo>
                  <a:pt x="4164" y="3066"/>
                </a:lnTo>
                <a:lnTo>
                  <a:pt x="4164" y="3096"/>
                </a:lnTo>
                <a:lnTo>
                  <a:pt x="4164" y="2958"/>
                </a:lnTo>
                <a:lnTo>
                  <a:pt x="4170" y="3030"/>
                </a:lnTo>
                <a:lnTo>
                  <a:pt x="4170" y="3090"/>
                </a:lnTo>
                <a:lnTo>
                  <a:pt x="4170" y="2994"/>
                </a:lnTo>
                <a:lnTo>
                  <a:pt x="4176" y="3066"/>
                </a:lnTo>
                <a:lnTo>
                  <a:pt x="4176" y="3096"/>
                </a:lnTo>
                <a:lnTo>
                  <a:pt x="4176" y="2952"/>
                </a:lnTo>
                <a:lnTo>
                  <a:pt x="4182" y="2988"/>
                </a:lnTo>
                <a:lnTo>
                  <a:pt x="4182" y="3096"/>
                </a:lnTo>
                <a:lnTo>
                  <a:pt x="4182" y="2988"/>
                </a:lnTo>
                <a:lnTo>
                  <a:pt x="4188" y="3000"/>
                </a:lnTo>
                <a:lnTo>
                  <a:pt x="4188" y="3096"/>
                </a:lnTo>
                <a:lnTo>
                  <a:pt x="4188" y="2988"/>
                </a:lnTo>
                <a:lnTo>
                  <a:pt x="4194" y="3042"/>
                </a:lnTo>
                <a:lnTo>
                  <a:pt x="4194" y="3096"/>
                </a:lnTo>
                <a:lnTo>
                  <a:pt x="4194" y="2970"/>
                </a:lnTo>
                <a:lnTo>
                  <a:pt x="4200" y="3000"/>
                </a:lnTo>
                <a:lnTo>
                  <a:pt x="4200" y="3090"/>
                </a:lnTo>
                <a:lnTo>
                  <a:pt x="4200" y="2970"/>
                </a:lnTo>
                <a:lnTo>
                  <a:pt x="4206" y="3054"/>
                </a:lnTo>
                <a:lnTo>
                  <a:pt x="4206" y="3090"/>
                </a:lnTo>
                <a:lnTo>
                  <a:pt x="4206" y="2988"/>
                </a:lnTo>
                <a:lnTo>
                  <a:pt x="4212" y="3078"/>
                </a:lnTo>
                <a:lnTo>
                  <a:pt x="4212" y="3090"/>
                </a:lnTo>
                <a:lnTo>
                  <a:pt x="4212" y="2970"/>
                </a:lnTo>
                <a:lnTo>
                  <a:pt x="4218" y="3060"/>
                </a:lnTo>
                <a:lnTo>
                  <a:pt x="4218" y="3090"/>
                </a:lnTo>
                <a:lnTo>
                  <a:pt x="4218" y="2994"/>
                </a:lnTo>
                <a:lnTo>
                  <a:pt x="4224" y="3030"/>
                </a:lnTo>
                <a:lnTo>
                  <a:pt x="4224" y="3090"/>
                </a:lnTo>
                <a:lnTo>
                  <a:pt x="4224" y="2982"/>
                </a:lnTo>
                <a:lnTo>
                  <a:pt x="4230" y="3048"/>
                </a:lnTo>
                <a:lnTo>
                  <a:pt x="4230" y="3096"/>
                </a:lnTo>
                <a:lnTo>
                  <a:pt x="4230" y="2994"/>
                </a:lnTo>
                <a:lnTo>
                  <a:pt x="4236" y="3078"/>
                </a:lnTo>
                <a:lnTo>
                  <a:pt x="4236" y="3096"/>
                </a:lnTo>
                <a:lnTo>
                  <a:pt x="4236" y="2964"/>
                </a:lnTo>
                <a:lnTo>
                  <a:pt x="4242" y="3036"/>
                </a:lnTo>
                <a:lnTo>
                  <a:pt x="4242" y="3096"/>
                </a:lnTo>
                <a:lnTo>
                  <a:pt x="4242" y="2988"/>
                </a:lnTo>
                <a:lnTo>
                  <a:pt x="4248" y="3060"/>
                </a:lnTo>
                <a:lnTo>
                  <a:pt x="4248" y="3090"/>
                </a:lnTo>
                <a:lnTo>
                  <a:pt x="4248" y="2964"/>
                </a:lnTo>
                <a:lnTo>
                  <a:pt x="4254" y="3078"/>
                </a:lnTo>
                <a:lnTo>
                  <a:pt x="4254" y="3090"/>
                </a:lnTo>
                <a:lnTo>
                  <a:pt x="4254" y="2958"/>
                </a:lnTo>
                <a:lnTo>
                  <a:pt x="4260" y="3090"/>
                </a:lnTo>
                <a:lnTo>
                  <a:pt x="4260" y="3096"/>
                </a:lnTo>
                <a:lnTo>
                  <a:pt x="4260" y="2982"/>
                </a:lnTo>
                <a:lnTo>
                  <a:pt x="4266" y="3048"/>
                </a:lnTo>
                <a:lnTo>
                  <a:pt x="4266" y="3096"/>
                </a:lnTo>
                <a:lnTo>
                  <a:pt x="4266" y="2982"/>
                </a:lnTo>
                <a:lnTo>
                  <a:pt x="4272" y="3090"/>
                </a:lnTo>
                <a:lnTo>
                  <a:pt x="4272" y="3096"/>
                </a:lnTo>
                <a:lnTo>
                  <a:pt x="4272" y="2976"/>
                </a:lnTo>
                <a:lnTo>
                  <a:pt x="4278" y="3000"/>
                </a:lnTo>
                <a:lnTo>
                  <a:pt x="4278" y="3090"/>
                </a:lnTo>
                <a:lnTo>
                  <a:pt x="4278" y="2970"/>
                </a:lnTo>
                <a:lnTo>
                  <a:pt x="4284" y="3060"/>
                </a:lnTo>
                <a:lnTo>
                  <a:pt x="4284" y="3096"/>
                </a:lnTo>
                <a:lnTo>
                  <a:pt x="4284" y="2994"/>
                </a:lnTo>
                <a:lnTo>
                  <a:pt x="4290" y="3036"/>
                </a:lnTo>
                <a:lnTo>
                  <a:pt x="4290" y="3096"/>
                </a:lnTo>
                <a:lnTo>
                  <a:pt x="4290" y="2934"/>
                </a:lnTo>
                <a:lnTo>
                  <a:pt x="4296" y="3060"/>
                </a:lnTo>
                <a:lnTo>
                  <a:pt x="4296" y="3084"/>
                </a:lnTo>
                <a:lnTo>
                  <a:pt x="4296" y="2982"/>
                </a:lnTo>
                <a:lnTo>
                  <a:pt x="4302" y="3018"/>
                </a:lnTo>
                <a:lnTo>
                  <a:pt x="4302" y="3090"/>
                </a:lnTo>
                <a:lnTo>
                  <a:pt x="4302" y="2982"/>
                </a:lnTo>
                <a:lnTo>
                  <a:pt x="4308" y="3042"/>
                </a:lnTo>
                <a:lnTo>
                  <a:pt x="4308" y="3090"/>
                </a:lnTo>
                <a:lnTo>
                  <a:pt x="4308" y="2988"/>
                </a:lnTo>
                <a:lnTo>
                  <a:pt x="4314" y="2994"/>
                </a:lnTo>
                <a:lnTo>
                  <a:pt x="4314" y="3090"/>
                </a:lnTo>
                <a:lnTo>
                  <a:pt x="4314" y="2964"/>
                </a:lnTo>
                <a:lnTo>
                  <a:pt x="4320" y="3006"/>
                </a:lnTo>
                <a:lnTo>
                  <a:pt x="4320" y="3096"/>
                </a:lnTo>
                <a:lnTo>
                  <a:pt x="4320" y="2976"/>
                </a:lnTo>
                <a:lnTo>
                  <a:pt x="4326" y="3060"/>
                </a:lnTo>
                <a:lnTo>
                  <a:pt x="4326" y="3090"/>
                </a:lnTo>
                <a:lnTo>
                  <a:pt x="4326" y="2982"/>
                </a:lnTo>
                <a:lnTo>
                  <a:pt x="4332" y="3054"/>
                </a:lnTo>
                <a:lnTo>
                  <a:pt x="4332" y="3090"/>
                </a:lnTo>
                <a:lnTo>
                  <a:pt x="4332" y="2940"/>
                </a:lnTo>
                <a:lnTo>
                  <a:pt x="4338" y="3060"/>
                </a:lnTo>
                <a:lnTo>
                  <a:pt x="4338" y="3096"/>
                </a:lnTo>
                <a:lnTo>
                  <a:pt x="4338" y="2964"/>
                </a:lnTo>
                <a:lnTo>
                  <a:pt x="4344" y="3090"/>
                </a:lnTo>
                <a:lnTo>
                  <a:pt x="4344" y="3096"/>
                </a:lnTo>
                <a:lnTo>
                  <a:pt x="4344" y="2994"/>
                </a:lnTo>
                <a:lnTo>
                  <a:pt x="4350" y="3078"/>
                </a:lnTo>
                <a:lnTo>
                  <a:pt x="4350" y="3090"/>
                </a:lnTo>
                <a:lnTo>
                  <a:pt x="4350" y="2928"/>
                </a:lnTo>
                <a:lnTo>
                  <a:pt x="4356" y="3000"/>
                </a:lnTo>
                <a:lnTo>
                  <a:pt x="4356" y="3090"/>
                </a:lnTo>
                <a:lnTo>
                  <a:pt x="4356" y="2976"/>
                </a:lnTo>
                <a:lnTo>
                  <a:pt x="4362" y="3048"/>
                </a:lnTo>
                <a:lnTo>
                  <a:pt x="4362" y="3096"/>
                </a:lnTo>
                <a:lnTo>
                  <a:pt x="4362" y="2976"/>
                </a:lnTo>
                <a:lnTo>
                  <a:pt x="4368" y="3042"/>
                </a:lnTo>
                <a:lnTo>
                  <a:pt x="4368" y="3096"/>
                </a:lnTo>
                <a:lnTo>
                  <a:pt x="4368" y="2976"/>
                </a:lnTo>
                <a:lnTo>
                  <a:pt x="4374" y="3054"/>
                </a:lnTo>
                <a:lnTo>
                  <a:pt x="4374" y="3090"/>
                </a:lnTo>
                <a:lnTo>
                  <a:pt x="4374" y="2970"/>
                </a:lnTo>
                <a:lnTo>
                  <a:pt x="4380" y="3042"/>
                </a:lnTo>
                <a:lnTo>
                  <a:pt x="4380" y="3090"/>
                </a:lnTo>
                <a:lnTo>
                  <a:pt x="4380" y="2958"/>
                </a:lnTo>
                <a:lnTo>
                  <a:pt x="4386" y="3078"/>
                </a:lnTo>
                <a:lnTo>
                  <a:pt x="4386" y="3090"/>
                </a:lnTo>
                <a:lnTo>
                  <a:pt x="4386" y="2994"/>
                </a:lnTo>
                <a:lnTo>
                  <a:pt x="4392" y="3072"/>
                </a:lnTo>
                <a:lnTo>
                  <a:pt x="4392" y="3096"/>
                </a:lnTo>
                <a:lnTo>
                  <a:pt x="4392" y="2982"/>
                </a:lnTo>
                <a:lnTo>
                  <a:pt x="4398" y="3030"/>
                </a:lnTo>
                <a:lnTo>
                  <a:pt x="4398" y="3084"/>
                </a:lnTo>
                <a:lnTo>
                  <a:pt x="4398" y="2940"/>
                </a:lnTo>
                <a:lnTo>
                  <a:pt x="4404" y="3066"/>
                </a:lnTo>
                <a:lnTo>
                  <a:pt x="4404" y="3090"/>
                </a:lnTo>
                <a:lnTo>
                  <a:pt x="4404" y="2976"/>
                </a:lnTo>
                <a:lnTo>
                  <a:pt x="4410" y="3042"/>
                </a:lnTo>
                <a:lnTo>
                  <a:pt x="4410" y="3096"/>
                </a:lnTo>
                <a:lnTo>
                  <a:pt x="4410" y="2970"/>
                </a:lnTo>
                <a:lnTo>
                  <a:pt x="4416" y="3048"/>
                </a:lnTo>
                <a:lnTo>
                  <a:pt x="4416" y="3090"/>
                </a:lnTo>
                <a:lnTo>
                  <a:pt x="4416" y="2982"/>
                </a:lnTo>
                <a:lnTo>
                  <a:pt x="4422" y="3024"/>
                </a:lnTo>
                <a:lnTo>
                  <a:pt x="4422" y="3096"/>
                </a:lnTo>
                <a:lnTo>
                  <a:pt x="4422" y="3006"/>
                </a:lnTo>
                <a:lnTo>
                  <a:pt x="4428" y="3048"/>
                </a:lnTo>
                <a:lnTo>
                  <a:pt x="4428" y="3090"/>
                </a:lnTo>
                <a:lnTo>
                  <a:pt x="4428" y="2964"/>
                </a:lnTo>
                <a:lnTo>
                  <a:pt x="4434" y="3072"/>
                </a:lnTo>
                <a:lnTo>
                  <a:pt x="4434" y="3096"/>
                </a:lnTo>
                <a:lnTo>
                  <a:pt x="4434" y="2964"/>
                </a:lnTo>
                <a:lnTo>
                  <a:pt x="4440" y="3066"/>
                </a:lnTo>
                <a:lnTo>
                  <a:pt x="4440" y="3096"/>
                </a:lnTo>
                <a:lnTo>
                  <a:pt x="4440" y="2964"/>
                </a:lnTo>
                <a:lnTo>
                  <a:pt x="4446" y="3030"/>
                </a:lnTo>
                <a:lnTo>
                  <a:pt x="4446" y="3090"/>
                </a:lnTo>
                <a:lnTo>
                  <a:pt x="4446" y="2982"/>
                </a:lnTo>
                <a:lnTo>
                  <a:pt x="4452" y="3060"/>
                </a:lnTo>
                <a:lnTo>
                  <a:pt x="4452" y="3090"/>
                </a:lnTo>
                <a:lnTo>
                  <a:pt x="4452" y="2982"/>
                </a:lnTo>
                <a:lnTo>
                  <a:pt x="4458" y="3060"/>
                </a:lnTo>
                <a:lnTo>
                  <a:pt x="4458" y="3090"/>
                </a:lnTo>
                <a:lnTo>
                  <a:pt x="4458" y="2958"/>
                </a:lnTo>
                <a:lnTo>
                  <a:pt x="4464" y="3084"/>
                </a:lnTo>
                <a:lnTo>
                  <a:pt x="4464" y="3096"/>
                </a:lnTo>
                <a:lnTo>
                  <a:pt x="4464" y="2976"/>
                </a:lnTo>
                <a:lnTo>
                  <a:pt x="4470" y="3084"/>
                </a:lnTo>
                <a:lnTo>
                  <a:pt x="4470" y="3090"/>
                </a:lnTo>
                <a:lnTo>
                  <a:pt x="4470" y="2976"/>
                </a:lnTo>
                <a:lnTo>
                  <a:pt x="4476" y="3078"/>
                </a:lnTo>
                <a:lnTo>
                  <a:pt x="4476" y="3090"/>
                </a:lnTo>
                <a:lnTo>
                  <a:pt x="4476" y="2976"/>
                </a:lnTo>
                <a:lnTo>
                  <a:pt x="4482" y="2994"/>
                </a:lnTo>
                <a:lnTo>
                  <a:pt x="4482" y="3090"/>
                </a:lnTo>
                <a:lnTo>
                  <a:pt x="4482" y="2958"/>
                </a:lnTo>
                <a:lnTo>
                  <a:pt x="4488" y="3072"/>
                </a:lnTo>
                <a:lnTo>
                  <a:pt x="4488" y="3096"/>
                </a:lnTo>
                <a:lnTo>
                  <a:pt x="4488" y="2964"/>
                </a:lnTo>
                <a:lnTo>
                  <a:pt x="4494" y="3036"/>
                </a:lnTo>
                <a:lnTo>
                  <a:pt x="4494" y="3096"/>
                </a:lnTo>
                <a:lnTo>
                  <a:pt x="4494" y="2988"/>
                </a:lnTo>
                <a:lnTo>
                  <a:pt x="4500" y="3042"/>
                </a:lnTo>
                <a:lnTo>
                  <a:pt x="4500" y="3096"/>
                </a:lnTo>
                <a:lnTo>
                  <a:pt x="4500" y="2970"/>
                </a:lnTo>
                <a:lnTo>
                  <a:pt x="4506" y="3066"/>
                </a:lnTo>
                <a:lnTo>
                  <a:pt x="4506" y="3090"/>
                </a:lnTo>
                <a:lnTo>
                  <a:pt x="4506" y="2982"/>
                </a:lnTo>
                <a:lnTo>
                  <a:pt x="4512" y="3030"/>
                </a:lnTo>
                <a:lnTo>
                  <a:pt x="4512" y="3090"/>
                </a:lnTo>
                <a:lnTo>
                  <a:pt x="4512" y="2946"/>
                </a:lnTo>
                <a:lnTo>
                  <a:pt x="4518" y="2964"/>
                </a:lnTo>
                <a:lnTo>
                  <a:pt x="4518" y="3090"/>
                </a:lnTo>
                <a:lnTo>
                  <a:pt x="4518" y="2964"/>
                </a:lnTo>
                <a:lnTo>
                  <a:pt x="4524" y="3042"/>
                </a:lnTo>
                <a:lnTo>
                  <a:pt x="4524" y="3090"/>
                </a:lnTo>
                <a:lnTo>
                  <a:pt x="4524" y="2970"/>
                </a:lnTo>
                <a:lnTo>
                  <a:pt x="4530" y="3048"/>
                </a:lnTo>
                <a:lnTo>
                  <a:pt x="4530" y="3096"/>
                </a:lnTo>
                <a:lnTo>
                  <a:pt x="4530" y="2982"/>
                </a:lnTo>
                <a:lnTo>
                  <a:pt x="4536" y="3048"/>
                </a:lnTo>
                <a:lnTo>
                  <a:pt x="4536" y="3096"/>
                </a:lnTo>
                <a:lnTo>
                  <a:pt x="4536" y="2970"/>
                </a:lnTo>
                <a:lnTo>
                  <a:pt x="4542" y="3060"/>
                </a:lnTo>
                <a:lnTo>
                  <a:pt x="4542" y="3096"/>
                </a:lnTo>
                <a:lnTo>
                  <a:pt x="4542" y="2994"/>
                </a:lnTo>
                <a:lnTo>
                  <a:pt x="4548" y="3054"/>
                </a:lnTo>
                <a:lnTo>
                  <a:pt x="4548" y="3090"/>
                </a:lnTo>
                <a:lnTo>
                  <a:pt x="4548" y="2952"/>
                </a:lnTo>
                <a:lnTo>
                  <a:pt x="4554" y="3066"/>
                </a:lnTo>
                <a:lnTo>
                  <a:pt x="4554" y="3096"/>
                </a:lnTo>
                <a:lnTo>
                  <a:pt x="4554" y="2970"/>
                </a:lnTo>
                <a:lnTo>
                  <a:pt x="4560" y="3066"/>
                </a:lnTo>
                <a:lnTo>
                  <a:pt x="4560" y="3090"/>
                </a:lnTo>
                <a:lnTo>
                  <a:pt x="4560" y="2994"/>
                </a:lnTo>
                <a:lnTo>
                  <a:pt x="4566" y="3024"/>
                </a:lnTo>
                <a:lnTo>
                  <a:pt x="4566" y="3090"/>
                </a:lnTo>
                <a:lnTo>
                  <a:pt x="4566" y="2982"/>
                </a:lnTo>
                <a:lnTo>
                  <a:pt x="4572" y="3078"/>
                </a:lnTo>
                <a:lnTo>
                  <a:pt x="4572" y="3084"/>
                </a:lnTo>
                <a:lnTo>
                  <a:pt x="4572" y="2994"/>
                </a:lnTo>
                <a:lnTo>
                  <a:pt x="4578" y="3066"/>
                </a:lnTo>
                <a:lnTo>
                  <a:pt x="4578" y="3090"/>
                </a:lnTo>
                <a:lnTo>
                  <a:pt x="4578" y="2982"/>
                </a:lnTo>
                <a:lnTo>
                  <a:pt x="4584" y="3000"/>
                </a:lnTo>
                <a:lnTo>
                  <a:pt x="4584" y="3096"/>
                </a:lnTo>
                <a:lnTo>
                  <a:pt x="4584" y="2976"/>
                </a:lnTo>
                <a:lnTo>
                  <a:pt x="4590" y="3036"/>
                </a:lnTo>
                <a:lnTo>
                  <a:pt x="4590" y="3090"/>
                </a:lnTo>
                <a:lnTo>
                  <a:pt x="4590" y="2994"/>
                </a:lnTo>
                <a:lnTo>
                  <a:pt x="4596" y="3054"/>
                </a:lnTo>
                <a:lnTo>
                  <a:pt x="4596" y="3090"/>
                </a:lnTo>
                <a:lnTo>
                  <a:pt x="4596" y="2994"/>
                </a:lnTo>
                <a:lnTo>
                  <a:pt x="4602" y="3072"/>
                </a:lnTo>
                <a:lnTo>
                  <a:pt x="4602" y="3096"/>
                </a:lnTo>
                <a:lnTo>
                  <a:pt x="4602" y="2970"/>
                </a:lnTo>
                <a:lnTo>
                  <a:pt x="4608" y="3036"/>
                </a:lnTo>
                <a:lnTo>
                  <a:pt x="4608" y="3090"/>
                </a:lnTo>
                <a:lnTo>
                  <a:pt x="4608" y="2970"/>
                </a:lnTo>
                <a:lnTo>
                  <a:pt x="4614" y="3030"/>
                </a:lnTo>
                <a:lnTo>
                  <a:pt x="4614" y="3090"/>
                </a:lnTo>
                <a:lnTo>
                  <a:pt x="4614" y="2988"/>
                </a:lnTo>
                <a:lnTo>
                  <a:pt x="4620" y="3030"/>
                </a:lnTo>
                <a:lnTo>
                  <a:pt x="4620" y="3090"/>
                </a:lnTo>
                <a:lnTo>
                  <a:pt x="4620" y="2982"/>
                </a:lnTo>
                <a:lnTo>
                  <a:pt x="4626" y="3078"/>
                </a:lnTo>
                <a:lnTo>
                  <a:pt x="4626" y="3090"/>
                </a:lnTo>
                <a:lnTo>
                  <a:pt x="4626" y="2982"/>
                </a:lnTo>
                <a:lnTo>
                  <a:pt x="4632" y="3066"/>
                </a:lnTo>
                <a:lnTo>
                  <a:pt x="4632" y="3096"/>
                </a:lnTo>
                <a:lnTo>
                  <a:pt x="4632" y="2988"/>
                </a:lnTo>
                <a:lnTo>
                  <a:pt x="4638" y="3078"/>
                </a:lnTo>
                <a:lnTo>
                  <a:pt x="4638" y="3090"/>
                </a:lnTo>
                <a:lnTo>
                  <a:pt x="4638" y="2988"/>
                </a:lnTo>
                <a:lnTo>
                  <a:pt x="4644" y="3072"/>
                </a:lnTo>
                <a:lnTo>
                  <a:pt x="4644" y="3096"/>
                </a:lnTo>
                <a:lnTo>
                  <a:pt x="4644" y="2964"/>
                </a:lnTo>
                <a:lnTo>
                  <a:pt x="4650" y="3060"/>
                </a:lnTo>
                <a:lnTo>
                  <a:pt x="4650" y="3090"/>
                </a:lnTo>
                <a:lnTo>
                  <a:pt x="4650" y="2988"/>
                </a:lnTo>
                <a:lnTo>
                  <a:pt x="4656" y="3036"/>
                </a:lnTo>
                <a:lnTo>
                  <a:pt x="4656" y="3090"/>
                </a:lnTo>
                <a:lnTo>
                  <a:pt x="4656" y="2958"/>
                </a:lnTo>
                <a:lnTo>
                  <a:pt x="4662" y="3036"/>
                </a:lnTo>
                <a:lnTo>
                  <a:pt x="4662" y="3090"/>
                </a:lnTo>
                <a:lnTo>
                  <a:pt x="4662" y="2970"/>
                </a:lnTo>
                <a:lnTo>
                  <a:pt x="4668" y="3066"/>
                </a:lnTo>
                <a:lnTo>
                  <a:pt x="4668" y="3096"/>
                </a:lnTo>
                <a:lnTo>
                  <a:pt x="4668" y="2982"/>
                </a:lnTo>
                <a:lnTo>
                  <a:pt x="4674" y="3054"/>
                </a:lnTo>
                <a:lnTo>
                  <a:pt x="4674" y="3090"/>
                </a:lnTo>
                <a:lnTo>
                  <a:pt x="4674" y="2982"/>
                </a:lnTo>
                <a:lnTo>
                  <a:pt x="4680" y="3024"/>
                </a:lnTo>
                <a:lnTo>
                  <a:pt x="4680" y="3096"/>
                </a:lnTo>
                <a:lnTo>
                  <a:pt x="4680" y="2970"/>
                </a:lnTo>
                <a:lnTo>
                  <a:pt x="4686" y="3072"/>
                </a:lnTo>
                <a:lnTo>
                  <a:pt x="4686" y="3090"/>
                </a:lnTo>
                <a:lnTo>
                  <a:pt x="4686" y="2982"/>
                </a:lnTo>
                <a:lnTo>
                  <a:pt x="4692" y="2994"/>
                </a:lnTo>
                <a:lnTo>
                  <a:pt x="4692" y="3090"/>
                </a:lnTo>
                <a:lnTo>
                  <a:pt x="4692" y="2994"/>
                </a:lnTo>
                <a:lnTo>
                  <a:pt x="4698" y="3072"/>
                </a:lnTo>
                <a:lnTo>
                  <a:pt x="4698" y="3090"/>
                </a:lnTo>
                <a:lnTo>
                  <a:pt x="4698" y="2982"/>
                </a:lnTo>
                <a:lnTo>
                  <a:pt x="4704" y="3054"/>
                </a:lnTo>
                <a:lnTo>
                  <a:pt x="4704" y="3090"/>
                </a:lnTo>
                <a:lnTo>
                  <a:pt x="4704" y="2994"/>
                </a:lnTo>
                <a:lnTo>
                  <a:pt x="4710" y="3012"/>
                </a:lnTo>
                <a:lnTo>
                  <a:pt x="4710" y="3096"/>
                </a:lnTo>
                <a:lnTo>
                  <a:pt x="4710" y="2970"/>
                </a:lnTo>
                <a:lnTo>
                  <a:pt x="4716" y="3048"/>
                </a:lnTo>
                <a:lnTo>
                  <a:pt x="4716" y="3096"/>
                </a:lnTo>
                <a:lnTo>
                  <a:pt x="4716" y="3012"/>
                </a:lnTo>
                <a:lnTo>
                  <a:pt x="4722" y="3024"/>
                </a:lnTo>
                <a:lnTo>
                  <a:pt x="4722" y="3096"/>
                </a:lnTo>
                <a:lnTo>
                  <a:pt x="4722" y="2964"/>
                </a:lnTo>
                <a:lnTo>
                  <a:pt x="4728" y="3048"/>
                </a:lnTo>
                <a:lnTo>
                  <a:pt x="4728" y="3096"/>
                </a:lnTo>
                <a:lnTo>
                  <a:pt x="4728" y="2952"/>
                </a:lnTo>
                <a:lnTo>
                  <a:pt x="4734" y="3078"/>
                </a:lnTo>
                <a:lnTo>
                  <a:pt x="4734" y="3090"/>
                </a:lnTo>
                <a:lnTo>
                  <a:pt x="4734" y="2976"/>
                </a:lnTo>
                <a:lnTo>
                  <a:pt x="4740" y="3054"/>
                </a:lnTo>
                <a:lnTo>
                  <a:pt x="4740" y="3096"/>
                </a:lnTo>
                <a:lnTo>
                  <a:pt x="4740" y="2988"/>
                </a:lnTo>
                <a:lnTo>
                  <a:pt x="4746" y="3060"/>
                </a:lnTo>
                <a:lnTo>
                  <a:pt x="4746" y="3096"/>
                </a:lnTo>
                <a:lnTo>
                  <a:pt x="4746" y="2982"/>
                </a:lnTo>
                <a:lnTo>
                  <a:pt x="4752" y="3054"/>
                </a:lnTo>
                <a:lnTo>
                  <a:pt x="4752" y="3090"/>
                </a:lnTo>
                <a:lnTo>
                  <a:pt x="4752" y="2994"/>
                </a:lnTo>
                <a:lnTo>
                  <a:pt x="4758" y="3054"/>
                </a:lnTo>
                <a:lnTo>
                  <a:pt x="4758" y="3090"/>
                </a:lnTo>
                <a:lnTo>
                  <a:pt x="4758" y="2994"/>
                </a:lnTo>
                <a:lnTo>
                  <a:pt x="4764" y="3060"/>
                </a:lnTo>
                <a:lnTo>
                  <a:pt x="4764" y="3090"/>
                </a:lnTo>
                <a:lnTo>
                  <a:pt x="4764" y="2988"/>
                </a:lnTo>
                <a:lnTo>
                  <a:pt x="4770" y="3048"/>
                </a:lnTo>
                <a:lnTo>
                  <a:pt x="4770" y="3096"/>
                </a:lnTo>
                <a:lnTo>
                  <a:pt x="4770" y="2982"/>
                </a:lnTo>
                <a:lnTo>
                  <a:pt x="4776" y="3048"/>
                </a:lnTo>
                <a:lnTo>
                  <a:pt x="4776" y="3096"/>
                </a:lnTo>
                <a:lnTo>
                  <a:pt x="4776" y="2982"/>
                </a:lnTo>
                <a:lnTo>
                  <a:pt x="4782" y="3072"/>
                </a:lnTo>
                <a:lnTo>
                  <a:pt x="4782" y="3090"/>
                </a:lnTo>
                <a:lnTo>
                  <a:pt x="4782" y="2952"/>
                </a:lnTo>
                <a:lnTo>
                  <a:pt x="4788" y="3060"/>
                </a:lnTo>
                <a:lnTo>
                  <a:pt x="4788" y="3090"/>
                </a:lnTo>
                <a:lnTo>
                  <a:pt x="4788" y="2970"/>
                </a:lnTo>
                <a:lnTo>
                  <a:pt x="4794" y="2970"/>
                </a:lnTo>
                <a:lnTo>
                  <a:pt x="4794" y="3090"/>
                </a:lnTo>
                <a:lnTo>
                  <a:pt x="4794" y="2970"/>
                </a:lnTo>
                <a:lnTo>
                  <a:pt x="4800" y="3036"/>
                </a:lnTo>
                <a:lnTo>
                  <a:pt x="4800" y="3090"/>
                </a:lnTo>
                <a:lnTo>
                  <a:pt x="4800" y="2790"/>
                </a:lnTo>
                <a:lnTo>
                  <a:pt x="4806" y="3060"/>
                </a:lnTo>
                <a:lnTo>
                  <a:pt x="4806" y="3090"/>
                </a:lnTo>
                <a:lnTo>
                  <a:pt x="4806" y="3000"/>
                </a:lnTo>
                <a:lnTo>
                  <a:pt x="4812" y="3066"/>
                </a:lnTo>
                <a:lnTo>
                  <a:pt x="4812" y="3090"/>
                </a:lnTo>
                <a:lnTo>
                  <a:pt x="4812" y="2994"/>
                </a:lnTo>
                <a:lnTo>
                  <a:pt x="4818" y="3036"/>
                </a:lnTo>
                <a:lnTo>
                  <a:pt x="4818" y="3096"/>
                </a:lnTo>
                <a:lnTo>
                  <a:pt x="4818" y="2970"/>
                </a:lnTo>
                <a:lnTo>
                  <a:pt x="4824" y="3042"/>
                </a:lnTo>
                <a:lnTo>
                  <a:pt x="4824" y="3090"/>
                </a:lnTo>
                <a:lnTo>
                  <a:pt x="4824" y="2934"/>
                </a:lnTo>
                <a:lnTo>
                  <a:pt x="4830" y="3030"/>
                </a:lnTo>
                <a:lnTo>
                  <a:pt x="4830" y="3096"/>
                </a:lnTo>
                <a:lnTo>
                  <a:pt x="4830" y="2970"/>
                </a:lnTo>
                <a:lnTo>
                  <a:pt x="4836" y="3030"/>
                </a:lnTo>
                <a:lnTo>
                  <a:pt x="4836" y="3090"/>
                </a:lnTo>
                <a:lnTo>
                  <a:pt x="4836" y="2982"/>
                </a:lnTo>
                <a:lnTo>
                  <a:pt x="4842" y="3036"/>
                </a:lnTo>
                <a:lnTo>
                  <a:pt x="4842" y="3096"/>
                </a:lnTo>
                <a:lnTo>
                  <a:pt x="4842" y="2982"/>
                </a:lnTo>
                <a:lnTo>
                  <a:pt x="4848" y="3066"/>
                </a:lnTo>
                <a:lnTo>
                  <a:pt x="4848" y="3090"/>
                </a:lnTo>
                <a:lnTo>
                  <a:pt x="4848" y="3000"/>
                </a:lnTo>
                <a:lnTo>
                  <a:pt x="4854" y="3036"/>
                </a:lnTo>
                <a:lnTo>
                  <a:pt x="4854" y="3090"/>
                </a:lnTo>
                <a:lnTo>
                  <a:pt x="4854" y="2994"/>
                </a:lnTo>
                <a:lnTo>
                  <a:pt x="4860" y="3060"/>
                </a:lnTo>
                <a:lnTo>
                  <a:pt x="4860" y="3084"/>
                </a:lnTo>
                <a:lnTo>
                  <a:pt x="4860" y="2970"/>
                </a:lnTo>
                <a:lnTo>
                  <a:pt x="4866" y="3012"/>
                </a:lnTo>
                <a:lnTo>
                  <a:pt x="4866" y="3090"/>
                </a:lnTo>
                <a:lnTo>
                  <a:pt x="4866" y="2982"/>
                </a:lnTo>
                <a:lnTo>
                  <a:pt x="4872" y="2982"/>
                </a:lnTo>
                <a:lnTo>
                  <a:pt x="4872" y="3090"/>
                </a:lnTo>
                <a:lnTo>
                  <a:pt x="4872" y="2970"/>
                </a:lnTo>
                <a:lnTo>
                  <a:pt x="4878" y="3048"/>
                </a:lnTo>
                <a:lnTo>
                  <a:pt x="4878" y="3096"/>
                </a:lnTo>
                <a:lnTo>
                  <a:pt x="4878" y="2982"/>
                </a:lnTo>
                <a:lnTo>
                  <a:pt x="4884" y="3072"/>
                </a:lnTo>
                <a:lnTo>
                  <a:pt x="4884" y="3090"/>
                </a:lnTo>
                <a:lnTo>
                  <a:pt x="4884" y="3000"/>
                </a:lnTo>
                <a:lnTo>
                  <a:pt x="4890" y="3006"/>
                </a:lnTo>
                <a:lnTo>
                  <a:pt x="4890" y="3090"/>
                </a:lnTo>
                <a:lnTo>
                  <a:pt x="4890" y="2988"/>
                </a:lnTo>
                <a:lnTo>
                  <a:pt x="4896" y="3030"/>
                </a:lnTo>
                <a:lnTo>
                  <a:pt x="4896" y="3090"/>
                </a:lnTo>
                <a:lnTo>
                  <a:pt x="4896" y="2946"/>
                </a:lnTo>
                <a:lnTo>
                  <a:pt x="4902" y="3072"/>
                </a:lnTo>
                <a:lnTo>
                  <a:pt x="4902" y="3090"/>
                </a:lnTo>
                <a:lnTo>
                  <a:pt x="4902" y="2994"/>
                </a:lnTo>
                <a:lnTo>
                  <a:pt x="4908" y="2988"/>
                </a:lnTo>
                <a:lnTo>
                  <a:pt x="4908" y="3096"/>
                </a:lnTo>
                <a:lnTo>
                  <a:pt x="4908" y="2988"/>
                </a:lnTo>
                <a:lnTo>
                  <a:pt x="4914" y="3078"/>
                </a:lnTo>
                <a:lnTo>
                  <a:pt x="4914" y="3090"/>
                </a:lnTo>
                <a:lnTo>
                  <a:pt x="4914" y="2970"/>
                </a:lnTo>
                <a:lnTo>
                  <a:pt x="4920" y="3072"/>
                </a:lnTo>
                <a:lnTo>
                  <a:pt x="4920" y="3090"/>
                </a:lnTo>
                <a:lnTo>
                  <a:pt x="4920" y="2994"/>
                </a:lnTo>
                <a:lnTo>
                  <a:pt x="4926" y="3060"/>
                </a:lnTo>
                <a:lnTo>
                  <a:pt x="4926" y="3090"/>
                </a:lnTo>
                <a:lnTo>
                  <a:pt x="4926" y="2994"/>
                </a:lnTo>
                <a:lnTo>
                  <a:pt x="4932" y="3054"/>
                </a:lnTo>
                <a:lnTo>
                  <a:pt x="4932" y="3090"/>
                </a:lnTo>
                <a:lnTo>
                  <a:pt x="4932" y="2976"/>
                </a:lnTo>
                <a:lnTo>
                  <a:pt x="4938" y="3054"/>
                </a:lnTo>
                <a:lnTo>
                  <a:pt x="4938" y="3090"/>
                </a:lnTo>
                <a:lnTo>
                  <a:pt x="4938" y="2988"/>
                </a:lnTo>
                <a:lnTo>
                  <a:pt x="4944" y="3030"/>
                </a:lnTo>
                <a:lnTo>
                  <a:pt x="4944" y="3096"/>
                </a:lnTo>
                <a:lnTo>
                  <a:pt x="4944" y="3012"/>
                </a:lnTo>
                <a:lnTo>
                  <a:pt x="4950" y="3078"/>
                </a:lnTo>
                <a:lnTo>
                  <a:pt x="4950" y="3096"/>
                </a:lnTo>
                <a:lnTo>
                  <a:pt x="4950" y="3006"/>
                </a:lnTo>
                <a:lnTo>
                  <a:pt x="4956" y="3030"/>
                </a:lnTo>
                <a:lnTo>
                  <a:pt x="4956" y="3090"/>
                </a:lnTo>
                <a:lnTo>
                  <a:pt x="4956" y="2988"/>
                </a:lnTo>
                <a:lnTo>
                  <a:pt x="4962" y="3054"/>
                </a:lnTo>
                <a:lnTo>
                  <a:pt x="4962" y="3090"/>
                </a:lnTo>
                <a:lnTo>
                  <a:pt x="4962" y="2970"/>
                </a:lnTo>
                <a:lnTo>
                  <a:pt x="4968" y="3078"/>
                </a:lnTo>
                <a:lnTo>
                  <a:pt x="4968" y="3096"/>
                </a:lnTo>
                <a:lnTo>
                  <a:pt x="4968" y="2988"/>
                </a:lnTo>
                <a:lnTo>
                  <a:pt x="4974" y="3024"/>
                </a:lnTo>
                <a:lnTo>
                  <a:pt x="4974" y="3090"/>
                </a:lnTo>
                <a:lnTo>
                  <a:pt x="4974" y="2976"/>
                </a:lnTo>
                <a:lnTo>
                  <a:pt x="4974" y="3036"/>
                </a:lnTo>
              </a:path>
            </a:pathLst>
          </a:custGeom>
          <a:noFill/>
          <a:ln w="6">
            <a:solidFill>
              <a:srgbClr val="FF0000"/>
            </a:solidFill>
            <a:round/>
            <a:headEnd/>
            <a:tailEnd/>
          </a:ln>
        </p:spPr>
        <p:txBody>
          <a:bodyPr/>
          <a:lstStyle/>
          <a:p>
            <a:endParaRPr lang="en-US">
              <a:latin typeface="Calibri" pitchFamily="34" charset="0"/>
            </a:endParaRPr>
          </a:p>
        </p:txBody>
      </p:sp>
      <p:sp>
        <p:nvSpPr>
          <p:cNvPr id="2051" name="Rectangle 9"/>
          <p:cNvSpPr>
            <a:spLocks noChangeArrowheads="1"/>
          </p:cNvSpPr>
          <p:nvPr/>
        </p:nvSpPr>
        <p:spPr bwMode="auto">
          <a:xfrm>
            <a:off x="801688" y="1295400"/>
            <a:ext cx="333375" cy="142875"/>
          </a:xfrm>
          <a:prstGeom prst="rect">
            <a:avLst/>
          </a:prstGeom>
          <a:noFill/>
          <a:ln w="9525">
            <a:noFill/>
            <a:miter lim="800000"/>
            <a:headEnd/>
            <a:tailEnd/>
          </a:ln>
        </p:spPr>
        <p:txBody>
          <a:bodyPr wrap="none" lIns="0" tIns="0" rIns="0" bIns="0">
            <a:spAutoFit/>
          </a:bodyPr>
          <a:lstStyle/>
          <a:p>
            <a:r>
              <a:rPr lang="en-US" sz="800">
                <a:solidFill>
                  <a:srgbClr val="000000"/>
                </a:solidFill>
              </a:rPr>
              <a:t>420.5</a:t>
            </a:r>
            <a:endParaRPr lang="en-US"/>
          </a:p>
        </p:txBody>
      </p:sp>
      <p:sp>
        <p:nvSpPr>
          <p:cNvPr id="2052" name="Rectangle 10"/>
          <p:cNvSpPr>
            <a:spLocks noChangeArrowheads="1"/>
          </p:cNvSpPr>
          <p:nvPr/>
        </p:nvSpPr>
        <p:spPr bwMode="auto">
          <a:xfrm>
            <a:off x="992188" y="3590925"/>
            <a:ext cx="333375" cy="142875"/>
          </a:xfrm>
          <a:prstGeom prst="rect">
            <a:avLst/>
          </a:prstGeom>
          <a:noFill/>
          <a:ln w="9525">
            <a:noFill/>
            <a:miter lim="800000"/>
            <a:headEnd/>
            <a:tailEnd/>
          </a:ln>
        </p:spPr>
        <p:txBody>
          <a:bodyPr wrap="none" lIns="0" tIns="0" rIns="0" bIns="0">
            <a:spAutoFit/>
          </a:bodyPr>
          <a:lstStyle/>
          <a:p>
            <a:r>
              <a:rPr lang="en-US" sz="800">
                <a:solidFill>
                  <a:srgbClr val="000000"/>
                </a:solidFill>
              </a:rPr>
              <a:t>470.0</a:t>
            </a:r>
            <a:endParaRPr lang="en-US"/>
          </a:p>
        </p:txBody>
      </p:sp>
      <p:sp>
        <p:nvSpPr>
          <p:cNvPr id="2053" name="Rectangle 11"/>
          <p:cNvSpPr>
            <a:spLocks noChangeArrowheads="1"/>
          </p:cNvSpPr>
          <p:nvPr/>
        </p:nvSpPr>
        <p:spPr bwMode="auto">
          <a:xfrm>
            <a:off x="1373188" y="4600575"/>
            <a:ext cx="333375" cy="142875"/>
          </a:xfrm>
          <a:prstGeom prst="rect">
            <a:avLst/>
          </a:prstGeom>
          <a:noFill/>
          <a:ln w="9525">
            <a:noFill/>
            <a:miter lim="800000"/>
            <a:headEnd/>
            <a:tailEnd/>
          </a:ln>
        </p:spPr>
        <p:txBody>
          <a:bodyPr wrap="none" lIns="0" tIns="0" rIns="0" bIns="0">
            <a:spAutoFit/>
          </a:bodyPr>
          <a:lstStyle/>
          <a:p>
            <a:r>
              <a:rPr lang="en-US" sz="800">
                <a:solidFill>
                  <a:srgbClr val="000000"/>
                </a:solidFill>
              </a:rPr>
              <a:t>573.4</a:t>
            </a:r>
            <a:endParaRPr lang="en-US"/>
          </a:p>
        </p:txBody>
      </p:sp>
      <p:sp>
        <p:nvSpPr>
          <p:cNvPr id="2054" name="Rectangle 12"/>
          <p:cNvSpPr>
            <a:spLocks noChangeArrowheads="1"/>
          </p:cNvSpPr>
          <p:nvPr/>
        </p:nvSpPr>
        <p:spPr bwMode="auto">
          <a:xfrm>
            <a:off x="1535113" y="4400550"/>
            <a:ext cx="333375" cy="142875"/>
          </a:xfrm>
          <a:prstGeom prst="rect">
            <a:avLst/>
          </a:prstGeom>
          <a:noFill/>
          <a:ln w="9525">
            <a:noFill/>
            <a:miter lim="800000"/>
            <a:headEnd/>
            <a:tailEnd/>
          </a:ln>
        </p:spPr>
        <p:txBody>
          <a:bodyPr wrap="none" lIns="0" tIns="0" rIns="0" bIns="0">
            <a:spAutoFit/>
          </a:bodyPr>
          <a:lstStyle/>
          <a:p>
            <a:r>
              <a:rPr lang="en-US" sz="800">
                <a:solidFill>
                  <a:srgbClr val="000000"/>
                </a:solidFill>
              </a:rPr>
              <a:t>617.4</a:t>
            </a:r>
            <a:endParaRPr lang="en-US"/>
          </a:p>
        </p:txBody>
      </p:sp>
      <p:sp>
        <p:nvSpPr>
          <p:cNvPr id="2055" name="Rectangle 13"/>
          <p:cNvSpPr>
            <a:spLocks noChangeArrowheads="1"/>
          </p:cNvSpPr>
          <p:nvPr/>
        </p:nvSpPr>
        <p:spPr bwMode="auto">
          <a:xfrm>
            <a:off x="1868488" y="3486150"/>
            <a:ext cx="333375" cy="142875"/>
          </a:xfrm>
          <a:prstGeom prst="rect">
            <a:avLst/>
          </a:prstGeom>
          <a:noFill/>
          <a:ln w="9525">
            <a:noFill/>
            <a:miter lim="800000"/>
            <a:headEnd/>
            <a:tailEnd/>
          </a:ln>
        </p:spPr>
        <p:txBody>
          <a:bodyPr wrap="none" lIns="0" tIns="0" rIns="0" bIns="0">
            <a:spAutoFit/>
          </a:bodyPr>
          <a:lstStyle/>
          <a:p>
            <a:r>
              <a:rPr lang="en-US" sz="800">
                <a:solidFill>
                  <a:srgbClr val="000000"/>
                </a:solidFill>
              </a:rPr>
              <a:t>705.4</a:t>
            </a:r>
            <a:endParaRPr lang="en-US"/>
          </a:p>
        </p:txBody>
      </p:sp>
      <p:sp>
        <p:nvSpPr>
          <p:cNvPr id="2056" name="Rectangle 14"/>
          <p:cNvSpPr>
            <a:spLocks noChangeArrowheads="1"/>
          </p:cNvSpPr>
          <p:nvPr/>
        </p:nvSpPr>
        <p:spPr bwMode="auto">
          <a:xfrm>
            <a:off x="2030413" y="3257550"/>
            <a:ext cx="333375" cy="142875"/>
          </a:xfrm>
          <a:prstGeom prst="rect">
            <a:avLst/>
          </a:prstGeom>
          <a:noFill/>
          <a:ln w="9525">
            <a:noFill/>
            <a:miter lim="800000"/>
            <a:headEnd/>
            <a:tailEnd/>
          </a:ln>
        </p:spPr>
        <p:txBody>
          <a:bodyPr wrap="none" lIns="0" tIns="0" rIns="0" bIns="0">
            <a:spAutoFit/>
          </a:bodyPr>
          <a:lstStyle/>
          <a:p>
            <a:r>
              <a:rPr lang="en-US" sz="800">
                <a:solidFill>
                  <a:srgbClr val="000000"/>
                </a:solidFill>
              </a:rPr>
              <a:t>749.5</a:t>
            </a:r>
            <a:endParaRPr lang="en-US"/>
          </a:p>
        </p:txBody>
      </p:sp>
      <p:sp>
        <p:nvSpPr>
          <p:cNvPr id="2057" name="Rectangle 15"/>
          <p:cNvSpPr>
            <a:spLocks noChangeArrowheads="1"/>
          </p:cNvSpPr>
          <p:nvPr/>
        </p:nvSpPr>
        <p:spPr bwMode="auto">
          <a:xfrm>
            <a:off x="2268538" y="2695575"/>
            <a:ext cx="333375" cy="142875"/>
          </a:xfrm>
          <a:prstGeom prst="rect">
            <a:avLst/>
          </a:prstGeom>
          <a:noFill/>
          <a:ln w="9525">
            <a:noFill/>
            <a:miter lim="800000"/>
            <a:headEnd/>
            <a:tailEnd/>
          </a:ln>
        </p:spPr>
        <p:txBody>
          <a:bodyPr wrap="none" lIns="0" tIns="0" rIns="0" bIns="0">
            <a:spAutoFit/>
          </a:bodyPr>
          <a:lstStyle/>
          <a:p>
            <a:r>
              <a:rPr lang="en-US" sz="800">
                <a:solidFill>
                  <a:srgbClr val="000000"/>
                </a:solidFill>
              </a:rPr>
              <a:t>811.5</a:t>
            </a:r>
            <a:endParaRPr lang="en-US"/>
          </a:p>
        </p:txBody>
      </p:sp>
      <p:sp>
        <p:nvSpPr>
          <p:cNvPr id="2058" name="Rectangle 16"/>
          <p:cNvSpPr>
            <a:spLocks noChangeArrowheads="1"/>
          </p:cNvSpPr>
          <p:nvPr/>
        </p:nvSpPr>
        <p:spPr bwMode="auto">
          <a:xfrm>
            <a:off x="2430463" y="2419350"/>
            <a:ext cx="333375" cy="142875"/>
          </a:xfrm>
          <a:prstGeom prst="rect">
            <a:avLst/>
          </a:prstGeom>
          <a:noFill/>
          <a:ln w="9525">
            <a:noFill/>
            <a:miter lim="800000"/>
            <a:headEnd/>
            <a:tailEnd/>
          </a:ln>
        </p:spPr>
        <p:txBody>
          <a:bodyPr wrap="none" lIns="0" tIns="0" rIns="0" bIns="0">
            <a:spAutoFit/>
          </a:bodyPr>
          <a:lstStyle/>
          <a:p>
            <a:r>
              <a:rPr lang="en-US" sz="800">
                <a:solidFill>
                  <a:srgbClr val="000000"/>
                </a:solidFill>
              </a:rPr>
              <a:t>855.5</a:t>
            </a:r>
            <a:endParaRPr lang="en-US"/>
          </a:p>
        </p:txBody>
      </p:sp>
      <p:sp>
        <p:nvSpPr>
          <p:cNvPr id="2059" name="Rectangle 17"/>
          <p:cNvSpPr>
            <a:spLocks noChangeArrowheads="1"/>
          </p:cNvSpPr>
          <p:nvPr/>
        </p:nvSpPr>
        <p:spPr bwMode="auto">
          <a:xfrm>
            <a:off x="2592388" y="1685925"/>
            <a:ext cx="333375" cy="142875"/>
          </a:xfrm>
          <a:prstGeom prst="rect">
            <a:avLst/>
          </a:prstGeom>
          <a:noFill/>
          <a:ln w="9525">
            <a:noFill/>
            <a:miter lim="800000"/>
            <a:headEnd/>
            <a:tailEnd/>
          </a:ln>
        </p:spPr>
        <p:txBody>
          <a:bodyPr wrap="none" lIns="0" tIns="0" rIns="0" bIns="0">
            <a:spAutoFit/>
          </a:bodyPr>
          <a:lstStyle/>
          <a:p>
            <a:r>
              <a:rPr lang="en-US" sz="800">
                <a:solidFill>
                  <a:srgbClr val="000000"/>
                </a:solidFill>
              </a:rPr>
              <a:t>899.5</a:t>
            </a:r>
            <a:endParaRPr lang="en-US"/>
          </a:p>
        </p:txBody>
      </p:sp>
      <p:sp>
        <p:nvSpPr>
          <p:cNvPr id="2060" name="Rectangle 18"/>
          <p:cNvSpPr>
            <a:spLocks noChangeArrowheads="1"/>
          </p:cNvSpPr>
          <p:nvPr/>
        </p:nvSpPr>
        <p:spPr bwMode="auto">
          <a:xfrm>
            <a:off x="2763838" y="1047750"/>
            <a:ext cx="333375" cy="142875"/>
          </a:xfrm>
          <a:prstGeom prst="rect">
            <a:avLst/>
          </a:prstGeom>
          <a:noFill/>
          <a:ln w="9525">
            <a:noFill/>
            <a:miter lim="800000"/>
            <a:headEnd/>
            <a:tailEnd/>
          </a:ln>
        </p:spPr>
        <p:txBody>
          <a:bodyPr wrap="none" lIns="0" tIns="0" rIns="0" bIns="0">
            <a:spAutoFit/>
          </a:bodyPr>
          <a:lstStyle/>
          <a:p>
            <a:r>
              <a:rPr lang="en-US" sz="800">
                <a:solidFill>
                  <a:srgbClr val="000000"/>
                </a:solidFill>
              </a:rPr>
              <a:t>943.6</a:t>
            </a:r>
            <a:endParaRPr lang="en-US"/>
          </a:p>
        </p:txBody>
      </p:sp>
      <p:sp>
        <p:nvSpPr>
          <p:cNvPr id="2061" name="Rectangle 19"/>
          <p:cNvSpPr>
            <a:spLocks noChangeArrowheads="1"/>
          </p:cNvSpPr>
          <p:nvPr/>
        </p:nvSpPr>
        <p:spPr bwMode="auto">
          <a:xfrm>
            <a:off x="3054350" y="895350"/>
            <a:ext cx="400050" cy="142875"/>
          </a:xfrm>
          <a:prstGeom prst="rect">
            <a:avLst/>
          </a:prstGeom>
          <a:noFill/>
          <a:ln w="9525">
            <a:noFill/>
            <a:miter lim="800000"/>
            <a:headEnd/>
            <a:tailEnd/>
          </a:ln>
        </p:spPr>
        <p:txBody>
          <a:bodyPr wrap="none" lIns="0" tIns="0" rIns="0" bIns="0">
            <a:spAutoFit/>
          </a:bodyPr>
          <a:lstStyle/>
          <a:p>
            <a:r>
              <a:rPr lang="en-US" sz="800">
                <a:solidFill>
                  <a:srgbClr val="000000"/>
                </a:solidFill>
              </a:rPr>
              <a:t>1031.6</a:t>
            </a:r>
            <a:endParaRPr lang="en-US"/>
          </a:p>
        </p:txBody>
      </p:sp>
      <p:sp>
        <p:nvSpPr>
          <p:cNvPr id="2062" name="Rectangle 20"/>
          <p:cNvSpPr>
            <a:spLocks noChangeArrowheads="1"/>
          </p:cNvSpPr>
          <p:nvPr/>
        </p:nvSpPr>
        <p:spPr bwMode="auto">
          <a:xfrm>
            <a:off x="4292600" y="2276475"/>
            <a:ext cx="400050" cy="142875"/>
          </a:xfrm>
          <a:prstGeom prst="rect">
            <a:avLst/>
          </a:prstGeom>
          <a:noFill/>
          <a:ln w="9525">
            <a:noFill/>
            <a:miter lim="800000"/>
            <a:headEnd/>
            <a:tailEnd/>
          </a:ln>
        </p:spPr>
        <p:txBody>
          <a:bodyPr wrap="none" lIns="0" tIns="0" rIns="0" bIns="0">
            <a:spAutoFit/>
          </a:bodyPr>
          <a:lstStyle/>
          <a:p>
            <a:r>
              <a:rPr lang="en-US" sz="800">
                <a:solidFill>
                  <a:srgbClr val="000000"/>
                </a:solidFill>
              </a:rPr>
              <a:t>1361.8</a:t>
            </a:r>
            <a:endParaRPr lang="en-US"/>
          </a:p>
        </p:txBody>
      </p:sp>
      <p:sp>
        <p:nvSpPr>
          <p:cNvPr id="2063" name="Rectangle 21"/>
          <p:cNvSpPr>
            <a:spLocks noChangeArrowheads="1"/>
          </p:cNvSpPr>
          <p:nvPr/>
        </p:nvSpPr>
        <p:spPr bwMode="auto">
          <a:xfrm>
            <a:off x="5654675" y="3276600"/>
            <a:ext cx="400050" cy="142875"/>
          </a:xfrm>
          <a:prstGeom prst="rect">
            <a:avLst/>
          </a:prstGeom>
          <a:noFill/>
          <a:ln w="9525">
            <a:noFill/>
            <a:miter lim="800000"/>
            <a:headEnd/>
            <a:tailEnd/>
          </a:ln>
        </p:spPr>
        <p:txBody>
          <a:bodyPr wrap="none" lIns="0" tIns="0" rIns="0" bIns="0">
            <a:spAutoFit/>
          </a:bodyPr>
          <a:lstStyle/>
          <a:p>
            <a:r>
              <a:rPr lang="en-US" sz="800">
                <a:solidFill>
                  <a:srgbClr val="000000"/>
                </a:solidFill>
              </a:rPr>
              <a:t>1725.0</a:t>
            </a:r>
            <a:endParaRPr lang="en-US"/>
          </a:p>
        </p:txBody>
      </p:sp>
      <p:sp>
        <p:nvSpPr>
          <p:cNvPr id="2064" name="Rectangle 22"/>
          <p:cNvSpPr>
            <a:spLocks noChangeArrowheads="1"/>
          </p:cNvSpPr>
          <p:nvPr/>
        </p:nvSpPr>
        <p:spPr bwMode="auto">
          <a:xfrm>
            <a:off x="7559675" y="5572125"/>
            <a:ext cx="400050" cy="142875"/>
          </a:xfrm>
          <a:prstGeom prst="rect">
            <a:avLst/>
          </a:prstGeom>
          <a:noFill/>
          <a:ln w="9525">
            <a:noFill/>
            <a:miter lim="800000"/>
            <a:headEnd/>
            <a:tailEnd/>
          </a:ln>
        </p:spPr>
        <p:txBody>
          <a:bodyPr wrap="none" lIns="0" tIns="0" rIns="0" bIns="0">
            <a:spAutoFit/>
          </a:bodyPr>
          <a:lstStyle/>
          <a:p>
            <a:r>
              <a:rPr lang="en-US" sz="800">
                <a:solidFill>
                  <a:srgbClr val="000000"/>
                </a:solidFill>
              </a:rPr>
              <a:t>2234.3</a:t>
            </a:r>
            <a:endParaRPr lang="en-US"/>
          </a:p>
        </p:txBody>
      </p:sp>
      <p:sp>
        <p:nvSpPr>
          <p:cNvPr id="2065" name="Rectangle 23"/>
          <p:cNvSpPr>
            <a:spLocks noChangeArrowheads="1"/>
          </p:cNvSpPr>
          <p:nvPr/>
        </p:nvSpPr>
        <p:spPr bwMode="auto">
          <a:xfrm>
            <a:off x="8274050" y="5353050"/>
            <a:ext cx="400050" cy="142875"/>
          </a:xfrm>
          <a:prstGeom prst="rect">
            <a:avLst/>
          </a:prstGeom>
          <a:noFill/>
          <a:ln w="9525">
            <a:noFill/>
            <a:miter lim="800000"/>
            <a:headEnd/>
            <a:tailEnd/>
          </a:ln>
        </p:spPr>
        <p:txBody>
          <a:bodyPr wrap="none" lIns="0" tIns="0" rIns="0" bIns="0">
            <a:spAutoFit/>
          </a:bodyPr>
          <a:lstStyle/>
          <a:p>
            <a:r>
              <a:rPr lang="en-US" sz="800">
                <a:solidFill>
                  <a:srgbClr val="000000"/>
                </a:solidFill>
              </a:rPr>
              <a:t>2425.4</a:t>
            </a:r>
            <a:endParaRPr lang="en-US"/>
          </a:p>
        </p:txBody>
      </p:sp>
      <p:sp>
        <p:nvSpPr>
          <p:cNvPr id="2066" name="Rectangle 26"/>
          <p:cNvSpPr>
            <a:spLocks noChangeArrowheads="1"/>
          </p:cNvSpPr>
          <p:nvPr/>
        </p:nvSpPr>
        <p:spPr bwMode="auto">
          <a:xfrm>
            <a:off x="654050" y="5886450"/>
            <a:ext cx="114300" cy="142875"/>
          </a:xfrm>
          <a:prstGeom prst="rect">
            <a:avLst/>
          </a:prstGeom>
          <a:noFill/>
          <a:ln w="9525">
            <a:noFill/>
            <a:miter lim="800000"/>
            <a:headEnd/>
            <a:tailEnd/>
          </a:ln>
        </p:spPr>
        <p:txBody>
          <a:bodyPr wrap="none" lIns="0" tIns="0" rIns="0" bIns="0">
            <a:spAutoFit/>
          </a:bodyPr>
          <a:lstStyle/>
          <a:p>
            <a:r>
              <a:rPr lang="en-US" sz="800">
                <a:solidFill>
                  <a:srgbClr val="000000"/>
                </a:solidFill>
              </a:rPr>
              <a:t>0</a:t>
            </a:r>
            <a:endParaRPr lang="en-US"/>
          </a:p>
        </p:txBody>
      </p:sp>
      <p:sp>
        <p:nvSpPr>
          <p:cNvPr id="2067" name="Line 63"/>
          <p:cNvSpPr>
            <a:spLocks noChangeShapeType="1"/>
          </p:cNvSpPr>
          <p:nvPr/>
        </p:nvSpPr>
        <p:spPr bwMode="auto">
          <a:xfrm>
            <a:off x="882650" y="5962650"/>
            <a:ext cx="1588" cy="47625"/>
          </a:xfrm>
          <a:prstGeom prst="line">
            <a:avLst/>
          </a:prstGeom>
          <a:noFill/>
          <a:ln w="6">
            <a:solidFill>
              <a:srgbClr val="000000"/>
            </a:solidFill>
            <a:round/>
            <a:headEnd/>
            <a:tailEnd/>
          </a:ln>
        </p:spPr>
        <p:txBody>
          <a:bodyPr/>
          <a:lstStyle/>
          <a:p>
            <a:endParaRPr lang="en-US"/>
          </a:p>
        </p:txBody>
      </p:sp>
      <p:sp>
        <p:nvSpPr>
          <p:cNvPr id="2068" name="Rectangle 64"/>
          <p:cNvSpPr>
            <a:spLocks noChangeArrowheads="1"/>
          </p:cNvSpPr>
          <p:nvPr/>
        </p:nvSpPr>
        <p:spPr bwMode="auto">
          <a:xfrm>
            <a:off x="763588" y="6010275"/>
            <a:ext cx="238125" cy="142875"/>
          </a:xfrm>
          <a:prstGeom prst="rect">
            <a:avLst/>
          </a:prstGeom>
          <a:noFill/>
          <a:ln w="9525">
            <a:noFill/>
            <a:miter lim="800000"/>
            <a:headEnd/>
            <a:tailEnd/>
          </a:ln>
        </p:spPr>
        <p:txBody>
          <a:bodyPr wrap="none" lIns="0" tIns="0" rIns="0" bIns="0">
            <a:spAutoFit/>
          </a:bodyPr>
          <a:lstStyle/>
          <a:p>
            <a:r>
              <a:rPr lang="en-US" sz="800">
                <a:solidFill>
                  <a:srgbClr val="000000"/>
                </a:solidFill>
              </a:rPr>
              <a:t>400</a:t>
            </a:r>
            <a:endParaRPr lang="en-US"/>
          </a:p>
        </p:txBody>
      </p:sp>
      <p:sp>
        <p:nvSpPr>
          <p:cNvPr id="2069" name="Line 65"/>
          <p:cNvSpPr>
            <a:spLocks noChangeShapeType="1"/>
          </p:cNvSpPr>
          <p:nvPr/>
        </p:nvSpPr>
        <p:spPr bwMode="auto">
          <a:xfrm>
            <a:off x="1254125" y="5962650"/>
            <a:ext cx="1588" cy="28575"/>
          </a:xfrm>
          <a:prstGeom prst="line">
            <a:avLst/>
          </a:prstGeom>
          <a:noFill/>
          <a:ln w="6">
            <a:solidFill>
              <a:srgbClr val="000000"/>
            </a:solidFill>
            <a:round/>
            <a:headEnd/>
            <a:tailEnd/>
          </a:ln>
        </p:spPr>
        <p:txBody>
          <a:bodyPr/>
          <a:lstStyle/>
          <a:p>
            <a:endParaRPr lang="en-US"/>
          </a:p>
        </p:txBody>
      </p:sp>
      <p:sp>
        <p:nvSpPr>
          <p:cNvPr id="2070" name="Line 66"/>
          <p:cNvSpPr>
            <a:spLocks noChangeShapeType="1"/>
          </p:cNvSpPr>
          <p:nvPr/>
        </p:nvSpPr>
        <p:spPr bwMode="auto">
          <a:xfrm>
            <a:off x="1625600" y="5962650"/>
            <a:ext cx="1588" cy="47625"/>
          </a:xfrm>
          <a:prstGeom prst="line">
            <a:avLst/>
          </a:prstGeom>
          <a:noFill/>
          <a:ln w="6">
            <a:solidFill>
              <a:srgbClr val="000000"/>
            </a:solidFill>
            <a:round/>
            <a:headEnd/>
            <a:tailEnd/>
          </a:ln>
        </p:spPr>
        <p:txBody>
          <a:bodyPr/>
          <a:lstStyle/>
          <a:p>
            <a:endParaRPr lang="en-US"/>
          </a:p>
        </p:txBody>
      </p:sp>
      <p:sp>
        <p:nvSpPr>
          <p:cNvPr id="2071" name="Rectangle 67"/>
          <p:cNvSpPr>
            <a:spLocks noChangeArrowheads="1"/>
          </p:cNvSpPr>
          <p:nvPr/>
        </p:nvSpPr>
        <p:spPr bwMode="auto">
          <a:xfrm>
            <a:off x="1506538" y="6010275"/>
            <a:ext cx="238125" cy="142875"/>
          </a:xfrm>
          <a:prstGeom prst="rect">
            <a:avLst/>
          </a:prstGeom>
          <a:noFill/>
          <a:ln w="9525">
            <a:noFill/>
            <a:miter lim="800000"/>
            <a:headEnd/>
            <a:tailEnd/>
          </a:ln>
        </p:spPr>
        <p:txBody>
          <a:bodyPr wrap="none" lIns="0" tIns="0" rIns="0" bIns="0">
            <a:spAutoFit/>
          </a:bodyPr>
          <a:lstStyle/>
          <a:p>
            <a:r>
              <a:rPr lang="en-US" sz="800">
                <a:solidFill>
                  <a:srgbClr val="000000"/>
                </a:solidFill>
              </a:rPr>
              <a:t>600</a:t>
            </a:r>
            <a:endParaRPr lang="en-US"/>
          </a:p>
        </p:txBody>
      </p:sp>
      <p:sp>
        <p:nvSpPr>
          <p:cNvPr id="2072" name="Line 68"/>
          <p:cNvSpPr>
            <a:spLocks noChangeShapeType="1"/>
          </p:cNvSpPr>
          <p:nvPr/>
        </p:nvSpPr>
        <p:spPr bwMode="auto">
          <a:xfrm>
            <a:off x="2006600" y="5962650"/>
            <a:ext cx="1588" cy="28575"/>
          </a:xfrm>
          <a:prstGeom prst="line">
            <a:avLst/>
          </a:prstGeom>
          <a:noFill/>
          <a:ln w="6">
            <a:solidFill>
              <a:srgbClr val="000000"/>
            </a:solidFill>
            <a:round/>
            <a:headEnd/>
            <a:tailEnd/>
          </a:ln>
        </p:spPr>
        <p:txBody>
          <a:bodyPr/>
          <a:lstStyle/>
          <a:p>
            <a:endParaRPr lang="en-US"/>
          </a:p>
        </p:txBody>
      </p:sp>
      <p:sp>
        <p:nvSpPr>
          <p:cNvPr id="2073" name="Line 69"/>
          <p:cNvSpPr>
            <a:spLocks noChangeShapeType="1"/>
          </p:cNvSpPr>
          <p:nvPr/>
        </p:nvSpPr>
        <p:spPr bwMode="auto">
          <a:xfrm>
            <a:off x="2378075" y="5962650"/>
            <a:ext cx="1588" cy="47625"/>
          </a:xfrm>
          <a:prstGeom prst="line">
            <a:avLst/>
          </a:prstGeom>
          <a:noFill/>
          <a:ln w="6">
            <a:solidFill>
              <a:srgbClr val="000000"/>
            </a:solidFill>
            <a:round/>
            <a:headEnd/>
            <a:tailEnd/>
          </a:ln>
        </p:spPr>
        <p:txBody>
          <a:bodyPr/>
          <a:lstStyle/>
          <a:p>
            <a:endParaRPr lang="en-US"/>
          </a:p>
        </p:txBody>
      </p:sp>
      <p:sp>
        <p:nvSpPr>
          <p:cNvPr id="2074" name="Rectangle 70"/>
          <p:cNvSpPr>
            <a:spLocks noChangeArrowheads="1"/>
          </p:cNvSpPr>
          <p:nvPr/>
        </p:nvSpPr>
        <p:spPr bwMode="auto">
          <a:xfrm>
            <a:off x="2259013" y="6010275"/>
            <a:ext cx="238125" cy="142875"/>
          </a:xfrm>
          <a:prstGeom prst="rect">
            <a:avLst/>
          </a:prstGeom>
          <a:noFill/>
          <a:ln w="9525">
            <a:noFill/>
            <a:miter lim="800000"/>
            <a:headEnd/>
            <a:tailEnd/>
          </a:ln>
        </p:spPr>
        <p:txBody>
          <a:bodyPr wrap="none" lIns="0" tIns="0" rIns="0" bIns="0">
            <a:spAutoFit/>
          </a:bodyPr>
          <a:lstStyle/>
          <a:p>
            <a:r>
              <a:rPr lang="en-US" sz="800">
                <a:solidFill>
                  <a:srgbClr val="000000"/>
                </a:solidFill>
              </a:rPr>
              <a:t>800</a:t>
            </a:r>
            <a:endParaRPr lang="en-US"/>
          </a:p>
        </p:txBody>
      </p:sp>
      <p:sp>
        <p:nvSpPr>
          <p:cNvPr id="2075" name="Line 71"/>
          <p:cNvSpPr>
            <a:spLocks noChangeShapeType="1"/>
          </p:cNvSpPr>
          <p:nvPr/>
        </p:nvSpPr>
        <p:spPr bwMode="auto">
          <a:xfrm>
            <a:off x="2749550" y="5962650"/>
            <a:ext cx="1588" cy="28575"/>
          </a:xfrm>
          <a:prstGeom prst="line">
            <a:avLst/>
          </a:prstGeom>
          <a:noFill/>
          <a:ln w="6">
            <a:solidFill>
              <a:srgbClr val="000000"/>
            </a:solidFill>
            <a:round/>
            <a:headEnd/>
            <a:tailEnd/>
          </a:ln>
        </p:spPr>
        <p:txBody>
          <a:bodyPr/>
          <a:lstStyle/>
          <a:p>
            <a:endParaRPr lang="en-US"/>
          </a:p>
        </p:txBody>
      </p:sp>
      <p:sp>
        <p:nvSpPr>
          <p:cNvPr id="2076" name="Line 72"/>
          <p:cNvSpPr>
            <a:spLocks noChangeShapeType="1"/>
          </p:cNvSpPr>
          <p:nvPr/>
        </p:nvSpPr>
        <p:spPr bwMode="auto">
          <a:xfrm>
            <a:off x="3121025" y="5962650"/>
            <a:ext cx="1588" cy="47625"/>
          </a:xfrm>
          <a:prstGeom prst="line">
            <a:avLst/>
          </a:prstGeom>
          <a:noFill/>
          <a:ln w="6">
            <a:solidFill>
              <a:srgbClr val="000000"/>
            </a:solidFill>
            <a:round/>
            <a:headEnd/>
            <a:tailEnd/>
          </a:ln>
        </p:spPr>
        <p:txBody>
          <a:bodyPr/>
          <a:lstStyle/>
          <a:p>
            <a:endParaRPr lang="en-US"/>
          </a:p>
        </p:txBody>
      </p:sp>
      <p:sp>
        <p:nvSpPr>
          <p:cNvPr id="2077" name="Rectangle 73"/>
          <p:cNvSpPr>
            <a:spLocks noChangeArrowheads="1"/>
          </p:cNvSpPr>
          <p:nvPr/>
        </p:nvSpPr>
        <p:spPr bwMode="auto">
          <a:xfrm>
            <a:off x="2968625" y="6010275"/>
            <a:ext cx="304800" cy="142875"/>
          </a:xfrm>
          <a:prstGeom prst="rect">
            <a:avLst/>
          </a:prstGeom>
          <a:noFill/>
          <a:ln w="9525">
            <a:noFill/>
            <a:miter lim="800000"/>
            <a:headEnd/>
            <a:tailEnd/>
          </a:ln>
        </p:spPr>
        <p:txBody>
          <a:bodyPr wrap="none" lIns="0" tIns="0" rIns="0" bIns="0">
            <a:spAutoFit/>
          </a:bodyPr>
          <a:lstStyle/>
          <a:p>
            <a:r>
              <a:rPr lang="en-US" sz="800">
                <a:solidFill>
                  <a:srgbClr val="000000"/>
                </a:solidFill>
              </a:rPr>
              <a:t>1000</a:t>
            </a:r>
            <a:endParaRPr lang="en-US"/>
          </a:p>
        </p:txBody>
      </p:sp>
      <p:sp>
        <p:nvSpPr>
          <p:cNvPr id="2078" name="Line 74"/>
          <p:cNvSpPr>
            <a:spLocks noChangeShapeType="1"/>
          </p:cNvSpPr>
          <p:nvPr/>
        </p:nvSpPr>
        <p:spPr bwMode="auto">
          <a:xfrm>
            <a:off x="3502025" y="5962650"/>
            <a:ext cx="1588" cy="28575"/>
          </a:xfrm>
          <a:prstGeom prst="line">
            <a:avLst/>
          </a:prstGeom>
          <a:noFill/>
          <a:ln w="6">
            <a:solidFill>
              <a:srgbClr val="000000"/>
            </a:solidFill>
            <a:round/>
            <a:headEnd/>
            <a:tailEnd/>
          </a:ln>
        </p:spPr>
        <p:txBody>
          <a:bodyPr/>
          <a:lstStyle/>
          <a:p>
            <a:endParaRPr lang="en-US"/>
          </a:p>
        </p:txBody>
      </p:sp>
      <p:sp>
        <p:nvSpPr>
          <p:cNvPr id="2079" name="Line 75"/>
          <p:cNvSpPr>
            <a:spLocks noChangeShapeType="1"/>
          </p:cNvSpPr>
          <p:nvPr/>
        </p:nvSpPr>
        <p:spPr bwMode="auto">
          <a:xfrm>
            <a:off x="3873500" y="5962650"/>
            <a:ext cx="1588" cy="47625"/>
          </a:xfrm>
          <a:prstGeom prst="line">
            <a:avLst/>
          </a:prstGeom>
          <a:noFill/>
          <a:ln w="6">
            <a:solidFill>
              <a:srgbClr val="000000"/>
            </a:solidFill>
            <a:round/>
            <a:headEnd/>
            <a:tailEnd/>
          </a:ln>
        </p:spPr>
        <p:txBody>
          <a:bodyPr/>
          <a:lstStyle/>
          <a:p>
            <a:endParaRPr lang="en-US"/>
          </a:p>
        </p:txBody>
      </p:sp>
      <p:sp>
        <p:nvSpPr>
          <p:cNvPr id="2080" name="Rectangle 76"/>
          <p:cNvSpPr>
            <a:spLocks noChangeArrowheads="1"/>
          </p:cNvSpPr>
          <p:nvPr/>
        </p:nvSpPr>
        <p:spPr bwMode="auto">
          <a:xfrm>
            <a:off x="3721100" y="6010275"/>
            <a:ext cx="304800" cy="142875"/>
          </a:xfrm>
          <a:prstGeom prst="rect">
            <a:avLst/>
          </a:prstGeom>
          <a:noFill/>
          <a:ln w="9525">
            <a:noFill/>
            <a:miter lim="800000"/>
            <a:headEnd/>
            <a:tailEnd/>
          </a:ln>
        </p:spPr>
        <p:txBody>
          <a:bodyPr wrap="none" lIns="0" tIns="0" rIns="0" bIns="0">
            <a:spAutoFit/>
          </a:bodyPr>
          <a:lstStyle/>
          <a:p>
            <a:r>
              <a:rPr lang="en-US" sz="800">
                <a:solidFill>
                  <a:srgbClr val="000000"/>
                </a:solidFill>
              </a:rPr>
              <a:t>1200</a:t>
            </a:r>
            <a:endParaRPr lang="en-US"/>
          </a:p>
        </p:txBody>
      </p:sp>
      <p:sp>
        <p:nvSpPr>
          <p:cNvPr id="2081" name="Line 77"/>
          <p:cNvSpPr>
            <a:spLocks noChangeShapeType="1"/>
          </p:cNvSpPr>
          <p:nvPr/>
        </p:nvSpPr>
        <p:spPr bwMode="auto">
          <a:xfrm>
            <a:off x="4244975" y="5962650"/>
            <a:ext cx="1588" cy="28575"/>
          </a:xfrm>
          <a:prstGeom prst="line">
            <a:avLst/>
          </a:prstGeom>
          <a:noFill/>
          <a:ln w="6">
            <a:solidFill>
              <a:srgbClr val="000000"/>
            </a:solidFill>
            <a:round/>
            <a:headEnd/>
            <a:tailEnd/>
          </a:ln>
        </p:spPr>
        <p:txBody>
          <a:bodyPr/>
          <a:lstStyle/>
          <a:p>
            <a:endParaRPr lang="en-US"/>
          </a:p>
        </p:txBody>
      </p:sp>
      <p:sp>
        <p:nvSpPr>
          <p:cNvPr id="2082" name="Line 78"/>
          <p:cNvSpPr>
            <a:spLocks noChangeShapeType="1"/>
          </p:cNvSpPr>
          <p:nvPr/>
        </p:nvSpPr>
        <p:spPr bwMode="auto">
          <a:xfrm>
            <a:off x="4616450" y="5962650"/>
            <a:ext cx="1588" cy="47625"/>
          </a:xfrm>
          <a:prstGeom prst="line">
            <a:avLst/>
          </a:prstGeom>
          <a:noFill/>
          <a:ln w="6">
            <a:solidFill>
              <a:srgbClr val="000000"/>
            </a:solidFill>
            <a:round/>
            <a:headEnd/>
            <a:tailEnd/>
          </a:ln>
        </p:spPr>
        <p:txBody>
          <a:bodyPr/>
          <a:lstStyle/>
          <a:p>
            <a:endParaRPr lang="en-US"/>
          </a:p>
        </p:txBody>
      </p:sp>
      <p:sp>
        <p:nvSpPr>
          <p:cNvPr id="2083" name="Rectangle 79"/>
          <p:cNvSpPr>
            <a:spLocks noChangeArrowheads="1"/>
          </p:cNvSpPr>
          <p:nvPr/>
        </p:nvSpPr>
        <p:spPr bwMode="auto">
          <a:xfrm>
            <a:off x="4464050" y="6010275"/>
            <a:ext cx="304800" cy="142875"/>
          </a:xfrm>
          <a:prstGeom prst="rect">
            <a:avLst/>
          </a:prstGeom>
          <a:noFill/>
          <a:ln w="9525">
            <a:noFill/>
            <a:miter lim="800000"/>
            <a:headEnd/>
            <a:tailEnd/>
          </a:ln>
        </p:spPr>
        <p:txBody>
          <a:bodyPr wrap="none" lIns="0" tIns="0" rIns="0" bIns="0">
            <a:spAutoFit/>
          </a:bodyPr>
          <a:lstStyle/>
          <a:p>
            <a:r>
              <a:rPr lang="en-US" sz="800">
                <a:solidFill>
                  <a:srgbClr val="000000"/>
                </a:solidFill>
              </a:rPr>
              <a:t>1400</a:t>
            </a:r>
            <a:endParaRPr lang="en-US"/>
          </a:p>
        </p:txBody>
      </p:sp>
      <p:sp>
        <p:nvSpPr>
          <p:cNvPr id="2084" name="Line 80"/>
          <p:cNvSpPr>
            <a:spLocks noChangeShapeType="1"/>
          </p:cNvSpPr>
          <p:nvPr/>
        </p:nvSpPr>
        <p:spPr bwMode="auto">
          <a:xfrm>
            <a:off x="4997450" y="5962650"/>
            <a:ext cx="1588" cy="28575"/>
          </a:xfrm>
          <a:prstGeom prst="line">
            <a:avLst/>
          </a:prstGeom>
          <a:noFill/>
          <a:ln w="6">
            <a:solidFill>
              <a:srgbClr val="000000"/>
            </a:solidFill>
            <a:round/>
            <a:headEnd/>
            <a:tailEnd/>
          </a:ln>
        </p:spPr>
        <p:txBody>
          <a:bodyPr/>
          <a:lstStyle/>
          <a:p>
            <a:endParaRPr lang="en-US"/>
          </a:p>
        </p:txBody>
      </p:sp>
      <p:sp>
        <p:nvSpPr>
          <p:cNvPr id="2085" name="Line 81"/>
          <p:cNvSpPr>
            <a:spLocks noChangeShapeType="1"/>
          </p:cNvSpPr>
          <p:nvPr/>
        </p:nvSpPr>
        <p:spPr bwMode="auto">
          <a:xfrm>
            <a:off x="5368925" y="5962650"/>
            <a:ext cx="1588" cy="47625"/>
          </a:xfrm>
          <a:prstGeom prst="line">
            <a:avLst/>
          </a:prstGeom>
          <a:noFill/>
          <a:ln w="6">
            <a:solidFill>
              <a:srgbClr val="000000"/>
            </a:solidFill>
            <a:round/>
            <a:headEnd/>
            <a:tailEnd/>
          </a:ln>
        </p:spPr>
        <p:txBody>
          <a:bodyPr/>
          <a:lstStyle/>
          <a:p>
            <a:endParaRPr lang="en-US"/>
          </a:p>
        </p:txBody>
      </p:sp>
      <p:sp>
        <p:nvSpPr>
          <p:cNvPr id="2086" name="Rectangle 82"/>
          <p:cNvSpPr>
            <a:spLocks noChangeArrowheads="1"/>
          </p:cNvSpPr>
          <p:nvPr/>
        </p:nvSpPr>
        <p:spPr bwMode="auto">
          <a:xfrm>
            <a:off x="5216525" y="6010275"/>
            <a:ext cx="304800" cy="142875"/>
          </a:xfrm>
          <a:prstGeom prst="rect">
            <a:avLst/>
          </a:prstGeom>
          <a:noFill/>
          <a:ln w="9525">
            <a:noFill/>
            <a:miter lim="800000"/>
            <a:headEnd/>
            <a:tailEnd/>
          </a:ln>
        </p:spPr>
        <p:txBody>
          <a:bodyPr wrap="none" lIns="0" tIns="0" rIns="0" bIns="0">
            <a:spAutoFit/>
          </a:bodyPr>
          <a:lstStyle/>
          <a:p>
            <a:r>
              <a:rPr lang="en-US" sz="800">
                <a:solidFill>
                  <a:srgbClr val="000000"/>
                </a:solidFill>
              </a:rPr>
              <a:t>1600</a:t>
            </a:r>
            <a:endParaRPr lang="en-US"/>
          </a:p>
        </p:txBody>
      </p:sp>
      <p:sp>
        <p:nvSpPr>
          <p:cNvPr id="2087" name="Line 83"/>
          <p:cNvSpPr>
            <a:spLocks noChangeShapeType="1"/>
          </p:cNvSpPr>
          <p:nvPr/>
        </p:nvSpPr>
        <p:spPr bwMode="auto">
          <a:xfrm>
            <a:off x="5740400" y="5962650"/>
            <a:ext cx="1588" cy="28575"/>
          </a:xfrm>
          <a:prstGeom prst="line">
            <a:avLst/>
          </a:prstGeom>
          <a:noFill/>
          <a:ln w="6">
            <a:solidFill>
              <a:srgbClr val="000000"/>
            </a:solidFill>
            <a:round/>
            <a:headEnd/>
            <a:tailEnd/>
          </a:ln>
        </p:spPr>
        <p:txBody>
          <a:bodyPr/>
          <a:lstStyle/>
          <a:p>
            <a:endParaRPr lang="en-US"/>
          </a:p>
        </p:txBody>
      </p:sp>
      <p:sp>
        <p:nvSpPr>
          <p:cNvPr id="2088" name="Line 84"/>
          <p:cNvSpPr>
            <a:spLocks noChangeShapeType="1"/>
          </p:cNvSpPr>
          <p:nvPr/>
        </p:nvSpPr>
        <p:spPr bwMode="auto">
          <a:xfrm>
            <a:off x="6111875" y="5962650"/>
            <a:ext cx="1588" cy="47625"/>
          </a:xfrm>
          <a:prstGeom prst="line">
            <a:avLst/>
          </a:prstGeom>
          <a:noFill/>
          <a:ln w="6">
            <a:solidFill>
              <a:srgbClr val="000000"/>
            </a:solidFill>
            <a:round/>
            <a:headEnd/>
            <a:tailEnd/>
          </a:ln>
        </p:spPr>
        <p:txBody>
          <a:bodyPr/>
          <a:lstStyle/>
          <a:p>
            <a:endParaRPr lang="en-US"/>
          </a:p>
        </p:txBody>
      </p:sp>
      <p:sp>
        <p:nvSpPr>
          <p:cNvPr id="2089" name="Rectangle 85"/>
          <p:cNvSpPr>
            <a:spLocks noChangeArrowheads="1"/>
          </p:cNvSpPr>
          <p:nvPr/>
        </p:nvSpPr>
        <p:spPr bwMode="auto">
          <a:xfrm>
            <a:off x="5959475" y="6010275"/>
            <a:ext cx="304800" cy="142875"/>
          </a:xfrm>
          <a:prstGeom prst="rect">
            <a:avLst/>
          </a:prstGeom>
          <a:noFill/>
          <a:ln w="9525">
            <a:noFill/>
            <a:miter lim="800000"/>
            <a:headEnd/>
            <a:tailEnd/>
          </a:ln>
        </p:spPr>
        <p:txBody>
          <a:bodyPr wrap="none" lIns="0" tIns="0" rIns="0" bIns="0">
            <a:spAutoFit/>
          </a:bodyPr>
          <a:lstStyle/>
          <a:p>
            <a:r>
              <a:rPr lang="en-US" sz="800">
                <a:solidFill>
                  <a:srgbClr val="000000"/>
                </a:solidFill>
              </a:rPr>
              <a:t>1800</a:t>
            </a:r>
            <a:endParaRPr lang="en-US"/>
          </a:p>
        </p:txBody>
      </p:sp>
      <p:sp>
        <p:nvSpPr>
          <p:cNvPr id="2090" name="Line 86"/>
          <p:cNvSpPr>
            <a:spLocks noChangeShapeType="1"/>
          </p:cNvSpPr>
          <p:nvPr/>
        </p:nvSpPr>
        <p:spPr bwMode="auto">
          <a:xfrm>
            <a:off x="6492875" y="5962650"/>
            <a:ext cx="1588" cy="28575"/>
          </a:xfrm>
          <a:prstGeom prst="line">
            <a:avLst/>
          </a:prstGeom>
          <a:noFill/>
          <a:ln w="6">
            <a:solidFill>
              <a:srgbClr val="000000"/>
            </a:solidFill>
            <a:round/>
            <a:headEnd/>
            <a:tailEnd/>
          </a:ln>
        </p:spPr>
        <p:txBody>
          <a:bodyPr/>
          <a:lstStyle/>
          <a:p>
            <a:endParaRPr lang="en-US"/>
          </a:p>
        </p:txBody>
      </p:sp>
      <p:sp>
        <p:nvSpPr>
          <p:cNvPr id="2091" name="Line 87"/>
          <p:cNvSpPr>
            <a:spLocks noChangeShapeType="1"/>
          </p:cNvSpPr>
          <p:nvPr/>
        </p:nvSpPr>
        <p:spPr bwMode="auto">
          <a:xfrm>
            <a:off x="6864350" y="5962650"/>
            <a:ext cx="1588" cy="47625"/>
          </a:xfrm>
          <a:prstGeom prst="line">
            <a:avLst/>
          </a:prstGeom>
          <a:noFill/>
          <a:ln w="6">
            <a:solidFill>
              <a:srgbClr val="000000"/>
            </a:solidFill>
            <a:round/>
            <a:headEnd/>
            <a:tailEnd/>
          </a:ln>
        </p:spPr>
        <p:txBody>
          <a:bodyPr/>
          <a:lstStyle/>
          <a:p>
            <a:endParaRPr lang="en-US"/>
          </a:p>
        </p:txBody>
      </p:sp>
      <p:sp>
        <p:nvSpPr>
          <p:cNvPr id="2092" name="Rectangle 88"/>
          <p:cNvSpPr>
            <a:spLocks noChangeArrowheads="1"/>
          </p:cNvSpPr>
          <p:nvPr/>
        </p:nvSpPr>
        <p:spPr bwMode="auto">
          <a:xfrm>
            <a:off x="6711950" y="6010275"/>
            <a:ext cx="304800" cy="142875"/>
          </a:xfrm>
          <a:prstGeom prst="rect">
            <a:avLst/>
          </a:prstGeom>
          <a:noFill/>
          <a:ln w="9525">
            <a:noFill/>
            <a:miter lim="800000"/>
            <a:headEnd/>
            <a:tailEnd/>
          </a:ln>
        </p:spPr>
        <p:txBody>
          <a:bodyPr wrap="none" lIns="0" tIns="0" rIns="0" bIns="0">
            <a:spAutoFit/>
          </a:bodyPr>
          <a:lstStyle/>
          <a:p>
            <a:r>
              <a:rPr lang="en-US" sz="800">
                <a:solidFill>
                  <a:srgbClr val="000000"/>
                </a:solidFill>
              </a:rPr>
              <a:t>2000</a:t>
            </a:r>
            <a:endParaRPr lang="en-US"/>
          </a:p>
        </p:txBody>
      </p:sp>
      <p:sp>
        <p:nvSpPr>
          <p:cNvPr id="2093" name="Line 89"/>
          <p:cNvSpPr>
            <a:spLocks noChangeShapeType="1"/>
          </p:cNvSpPr>
          <p:nvPr/>
        </p:nvSpPr>
        <p:spPr bwMode="auto">
          <a:xfrm>
            <a:off x="7235825" y="5962650"/>
            <a:ext cx="1588" cy="28575"/>
          </a:xfrm>
          <a:prstGeom prst="line">
            <a:avLst/>
          </a:prstGeom>
          <a:noFill/>
          <a:ln w="6">
            <a:solidFill>
              <a:srgbClr val="000000"/>
            </a:solidFill>
            <a:round/>
            <a:headEnd/>
            <a:tailEnd/>
          </a:ln>
        </p:spPr>
        <p:txBody>
          <a:bodyPr/>
          <a:lstStyle/>
          <a:p>
            <a:endParaRPr lang="en-US"/>
          </a:p>
        </p:txBody>
      </p:sp>
      <p:sp>
        <p:nvSpPr>
          <p:cNvPr id="2094" name="Line 90"/>
          <p:cNvSpPr>
            <a:spLocks noChangeShapeType="1"/>
          </p:cNvSpPr>
          <p:nvPr/>
        </p:nvSpPr>
        <p:spPr bwMode="auto">
          <a:xfrm>
            <a:off x="7607300" y="5962650"/>
            <a:ext cx="1588" cy="47625"/>
          </a:xfrm>
          <a:prstGeom prst="line">
            <a:avLst/>
          </a:prstGeom>
          <a:noFill/>
          <a:ln w="6">
            <a:solidFill>
              <a:srgbClr val="000000"/>
            </a:solidFill>
            <a:round/>
            <a:headEnd/>
            <a:tailEnd/>
          </a:ln>
        </p:spPr>
        <p:txBody>
          <a:bodyPr/>
          <a:lstStyle/>
          <a:p>
            <a:endParaRPr lang="en-US"/>
          </a:p>
        </p:txBody>
      </p:sp>
      <p:sp>
        <p:nvSpPr>
          <p:cNvPr id="2095" name="Rectangle 91"/>
          <p:cNvSpPr>
            <a:spLocks noChangeArrowheads="1"/>
          </p:cNvSpPr>
          <p:nvPr/>
        </p:nvSpPr>
        <p:spPr bwMode="auto">
          <a:xfrm>
            <a:off x="7454900" y="6010275"/>
            <a:ext cx="304800" cy="142875"/>
          </a:xfrm>
          <a:prstGeom prst="rect">
            <a:avLst/>
          </a:prstGeom>
          <a:noFill/>
          <a:ln w="9525">
            <a:noFill/>
            <a:miter lim="800000"/>
            <a:headEnd/>
            <a:tailEnd/>
          </a:ln>
        </p:spPr>
        <p:txBody>
          <a:bodyPr wrap="none" lIns="0" tIns="0" rIns="0" bIns="0">
            <a:spAutoFit/>
          </a:bodyPr>
          <a:lstStyle/>
          <a:p>
            <a:r>
              <a:rPr lang="en-US" sz="800">
                <a:solidFill>
                  <a:srgbClr val="000000"/>
                </a:solidFill>
              </a:rPr>
              <a:t>2200</a:t>
            </a:r>
            <a:endParaRPr lang="en-US"/>
          </a:p>
        </p:txBody>
      </p:sp>
      <p:sp>
        <p:nvSpPr>
          <p:cNvPr id="2096" name="Line 92"/>
          <p:cNvSpPr>
            <a:spLocks noChangeShapeType="1"/>
          </p:cNvSpPr>
          <p:nvPr/>
        </p:nvSpPr>
        <p:spPr bwMode="auto">
          <a:xfrm>
            <a:off x="7988300" y="5962650"/>
            <a:ext cx="1588" cy="28575"/>
          </a:xfrm>
          <a:prstGeom prst="line">
            <a:avLst/>
          </a:prstGeom>
          <a:noFill/>
          <a:ln w="6">
            <a:solidFill>
              <a:srgbClr val="000000"/>
            </a:solidFill>
            <a:round/>
            <a:headEnd/>
            <a:tailEnd/>
          </a:ln>
        </p:spPr>
        <p:txBody>
          <a:bodyPr/>
          <a:lstStyle/>
          <a:p>
            <a:endParaRPr lang="en-US"/>
          </a:p>
        </p:txBody>
      </p:sp>
      <p:sp>
        <p:nvSpPr>
          <p:cNvPr id="2097" name="Line 93"/>
          <p:cNvSpPr>
            <a:spLocks noChangeShapeType="1"/>
          </p:cNvSpPr>
          <p:nvPr/>
        </p:nvSpPr>
        <p:spPr bwMode="auto">
          <a:xfrm>
            <a:off x="8359775" y="5962650"/>
            <a:ext cx="1588" cy="47625"/>
          </a:xfrm>
          <a:prstGeom prst="line">
            <a:avLst/>
          </a:prstGeom>
          <a:noFill/>
          <a:ln w="6">
            <a:solidFill>
              <a:srgbClr val="000000"/>
            </a:solidFill>
            <a:round/>
            <a:headEnd/>
            <a:tailEnd/>
          </a:ln>
        </p:spPr>
        <p:txBody>
          <a:bodyPr/>
          <a:lstStyle/>
          <a:p>
            <a:endParaRPr lang="en-US"/>
          </a:p>
        </p:txBody>
      </p:sp>
      <p:sp>
        <p:nvSpPr>
          <p:cNvPr id="2098" name="Rectangle 94"/>
          <p:cNvSpPr>
            <a:spLocks noChangeArrowheads="1"/>
          </p:cNvSpPr>
          <p:nvPr/>
        </p:nvSpPr>
        <p:spPr bwMode="auto">
          <a:xfrm>
            <a:off x="8207375" y="6010275"/>
            <a:ext cx="304800" cy="142875"/>
          </a:xfrm>
          <a:prstGeom prst="rect">
            <a:avLst/>
          </a:prstGeom>
          <a:noFill/>
          <a:ln w="9525">
            <a:noFill/>
            <a:miter lim="800000"/>
            <a:headEnd/>
            <a:tailEnd/>
          </a:ln>
        </p:spPr>
        <p:txBody>
          <a:bodyPr wrap="none" lIns="0" tIns="0" rIns="0" bIns="0">
            <a:spAutoFit/>
          </a:bodyPr>
          <a:lstStyle/>
          <a:p>
            <a:r>
              <a:rPr lang="en-US" sz="800">
                <a:solidFill>
                  <a:srgbClr val="000000"/>
                </a:solidFill>
              </a:rPr>
              <a:t>2400</a:t>
            </a:r>
            <a:endParaRPr lang="en-US"/>
          </a:p>
        </p:txBody>
      </p:sp>
      <p:sp>
        <p:nvSpPr>
          <p:cNvPr id="2099" name="Rectangle 95"/>
          <p:cNvSpPr>
            <a:spLocks noChangeArrowheads="1"/>
          </p:cNvSpPr>
          <p:nvPr/>
        </p:nvSpPr>
        <p:spPr bwMode="auto">
          <a:xfrm>
            <a:off x="8502650" y="6010275"/>
            <a:ext cx="228600" cy="142875"/>
          </a:xfrm>
          <a:prstGeom prst="rect">
            <a:avLst/>
          </a:prstGeom>
          <a:noFill/>
          <a:ln w="9525">
            <a:noFill/>
            <a:miter lim="800000"/>
            <a:headEnd/>
            <a:tailEnd/>
          </a:ln>
        </p:spPr>
        <p:txBody>
          <a:bodyPr wrap="none" lIns="0" tIns="0" rIns="0" bIns="0">
            <a:spAutoFit/>
          </a:bodyPr>
          <a:lstStyle/>
          <a:p>
            <a:r>
              <a:rPr lang="en-US" sz="800">
                <a:solidFill>
                  <a:srgbClr val="000000"/>
                </a:solidFill>
              </a:rPr>
              <a:t>m/z</a:t>
            </a:r>
            <a:endParaRPr lang="en-US"/>
          </a:p>
        </p:txBody>
      </p:sp>
      <p:sp>
        <p:nvSpPr>
          <p:cNvPr id="2100" name="TextBox 96"/>
          <p:cNvSpPr txBox="1">
            <a:spLocks noChangeArrowheads="1"/>
          </p:cNvSpPr>
          <p:nvPr/>
        </p:nvSpPr>
        <p:spPr bwMode="auto">
          <a:xfrm>
            <a:off x="5191125" y="574675"/>
            <a:ext cx="2469266" cy="369332"/>
          </a:xfrm>
          <a:prstGeom prst="rect">
            <a:avLst/>
          </a:prstGeom>
          <a:noFill/>
          <a:ln w="9525">
            <a:noFill/>
            <a:miter lim="800000"/>
            <a:headEnd/>
            <a:tailEnd/>
          </a:ln>
        </p:spPr>
        <p:txBody>
          <a:bodyPr wrap="none">
            <a:spAutoFit/>
          </a:bodyPr>
          <a:lstStyle/>
          <a:p>
            <a:r>
              <a:rPr lang="en-US" dirty="0" smtClean="0">
                <a:latin typeface="Calibri" pitchFamily="34" charset="0"/>
              </a:rPr>
              <a:t>PEG: Polyethylene glycol</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reeform 7"/>
          <p:cNvSpPr>
            <a:spLocks/>
          </p:cNvSpPr>
          <p:nvPr/>
        </p:nvSpPr>
        <p:spPr bwMode="auto">
          <a:xfrm>
            <a:off x="844550" y="1047750"/>
            <a:ext cx="7896225" cy="4914900"/>
          </a:xfrm>
          <a:custGeom>
            <a:avLst/>
            <a:gdLst>
              <a:gd name="T0" fmla="*/ 72 w 4974"/>
              <a:gd name="T1" fmla="*/ 2760 h 3096"/>
              <a:gd name="T2" fmla="*/ 156 w 4974"/>
              <a:gd name="T3" fmla="*/ 3066 h 3096"/>
              <a:gd name="T4" fmla="*/ 234 w 4974"/>
              <a:gd name="T5" fmla="*/ 3030 h 3096"/>
              <a:gd name="T6" fmla="*/ 312 w 4974"/>
              <a:gd name="T7" fmla="*/ 3096 h 3096"/>
              <a:gd name="T8" fmla="*/ 390 w 4974"/>
              <a:gd name="T9" fmla="*/ 3090 h 3096"/>
              <a:gd name="T10" fmla="*/ 468 w 4974"/>
              <a:gd name="T11" fmla="*/ 3090 h 3096"/>
              <a:gd name="T12" fmla="*/ 546 w 4974"/>
              <a:gd name="T13" fmla="*/ 3096 h 3096"/>
              <a:gd name="T14" fmla="*/ 624 w 4974"/>
              <a:gd name="T15" fmla="*/ 3096 h 3096"/>
              <a:gd name="T16" fmla="*/ 702 w 4974"/>
              <a:gd name="T17" fmla="*/ 3090 h 3096"/>
              <a:gd name="T18" fmla="*/ 780 w 4974"/>
              <a:gd name="T19" fmla="*/ 2946 h 3096"/>
              <a:gd name="T20" fmla="*/ 858 w 4974"/>
              <a:gd name="T21" fmla="*/ 2940 h 3096"/>
              <a:gd name="T22" fmla="*/ 936 w 4974"/>
              <a:gd name="T23" fmla="*/ 2982 h 3096"/>
              <a:gd name="T24" fmla="*/ 1020 w 4974"/>
              <a:gd name="T25" fmla="*/ 3084 h 3096"/>
              <a:gd name="T26" fmla="*/ 1098 w 4974"/>
              <a:gd name="T27" fmla="*/ 3090 h 3096"/>
              <a:gd name="T28" fmla="*/ 1176 w 4974"/>
              <a:gd name="T29" fmla="*/ 3060 h 3096"/>
              <a:gd name="T30" fmla="*/ 1254 w 4974"/>
              <a:gd name="T31" fmla="*/ 3066 h 3096"/>
              <a:gd name="T32" fmla="*/ 1332 w 4974"/>
              <a:gd name="T33" fmla="*/ 3042 h 3096"/>
              <a:gd name="T34" fmla="*/ 1410 w 4974"/>
              <a:gd name="T35" fmla="*/ 3090 h 3096"/>
              <a:gd name="T36" fmla="*/ 1488 w 4974"/>
              <a:gd name="T37" fmla="*/ 3096 h 3096"/>
              <a:gd name="T38" fmla="*/ 1566 w 4974"/>
              <a:gd name="T39" fmla="*/ 3090 h 3096"/>
              <a:gd name="T40" fmla="*/ 1644 w 4974"/>
              <a:gd name="T41" fmla="*/ 3090 h 3096"/>
              <a:gd name="T42" fmla="*/ 1722 w 4974"/>
              <a:gd name="T43" fmla="*/ 3096 h 3096"/>
              <a:gd name="T44" fmla="*/ 1800 w 4974"/>
              <a:gd name="T45" fmla="*/ 3090 h 3096"/>
              <a:gd name="T46" fmla="*/ 1878 w 4974"/>
              <a:gd name="T47" fmla="*/ 3090 h 3096"/>
              <a:gd name="T48" fmla="*/ 1956 w 4974"/>
              <a:gd name="T49" fmla="*/ 3090 h 3096"/>
              <a:gd name="T50" fmla="*/ 2034 w 4974"/>
              <a:gd name="T51" fmla="*/ 3090 h 3096"/>
              <a:gd name="T52" fmla="*/ 2112 w 4974"/>
              <a:gd name="T53" fmla="*/ 3096 h 3096"/>
              <a:gd name="T54" fmla="*/ 2190 w 4974"/>
              <a:gd name="T55" fmla="*/ 3096 h 3096"/>
              <a:gd name="T56" fmla="*/ 2268 w 4974"/>
              <a:gd name="T57" fmla="*/ 3090 h 3096"/>
              <a:gd name="T58" fmla="*/ 2346 w 4974"/>
              <a:gd name="T59" fmla="*/ 2442 h 3096"/>
              <a:gd name="T60" fmla="*/ 2424 w 4974"/>
              <a:gd name="T61" fmla="*/ 2646 h 3096"/>
              <a:gd name="T62" fmla="*/ 2502 w 4974"/>
              <a:gd name="T63" fmla="*/ 2310 h 3096"/>
              <a:gd name="T64" fmla="*/ 2580 w 4974"/>
              <a:gd name="T65" fmla="*/ 2898 h 3096"/>
              <a:gd name="T66" fmla="*/ 2658 w 4974"/>
              <a:gd name="T67" fmla="*/ 2742 h 3096"/>
              <a:gd name="T68" fmla="*/ 2736 w 4974"/>
              <a:gd name="T69" fmla="*/ 3090 h 3096"/>
              <a:gd name="T70" fmla="*/ 2814 w 4974"/>
              <a:gd name="T71" fmla="*/ 3090 h 3096"/>
              <a:gd name="T72" fmla="*/ 2892 w 4974"/>
              <a:gd name="T73" fmla="*/ 3084 h 3096"/>
              <a:gd name="T74" fmla="*/ 2970 w 4974"/>
              <a:gd name="T75" fmla="*/ 3090 h 3096"/>
              <a:gd name="T76" fmla="*/ 3048 w 4974"/>
              <a:gd name="T77" fmla="*/ 3090 h 3096"/>
              <a:gd name="T78" fmla="*/ 3126 w 4974"/>
              <a:gd name="T79" fmla="*/ 3090 h 3096"/>
              <a:gd name="T80" fmla="*/ 3204 w 4974"/>
              <a:gd name="T81" fmla="*/ 2982 h 3096"/>
              <a:gd name="T82" fmla="*/ 3276 w 4974"/>
              <a:gd name="T83" fmla="*/ 2160 h 3096"/>
              <a:gd name="T84" fmla="*/ 3354 w 4974"/>
              <a:gd name="T85" fmla="*/ 2760 h 3096"/>
              <a:gd name="T86" fmla="*/ 3432 w 4974"/>
              <a:gd name="T87" fmla="*/ 2574 h 3096"/>
              <a:gd name="T88" fmla="*/ 3510 w 4974"/>
              <a:gd name="T89" fmla="*/ 3084 h 3096"/>
              <a:gd name="T90" fmla="*/ 3588 w 4974"/>
              <a:gd name="T91" fmla="*/ 2178 h 3096"/>
              <a:gd name="T92" fmla="*/ 3672 w 4974"/>
              <a:gd name="T93" fmla="*/ 3054 h 3096"/>
              <a:gd name="T94" fmla="*/ 3750 w 4974"/>
              <a:gd name="T95" fmla="*/ 3066 h 3096"/>
              <a:gd name="T96" fmla="*/ 3828 w 4974"/>
              <a:gd name="T97" fmla="*/ 2796 h 3096"/>
              <a:gd name="T98" fmla="*/ 3906 w 4974"/>
              <a:gd name="T99" fmla="*/ 3072 h 3096"/>
              <a:gd name="T100" fmla="*/ 3984 w 4974"/>
              <a:gd name="T101" fmla="*/ 2994 h 3096"/>
              <a:gd name="T102" fmla="*/ 4062 w 4974"/>
              <a:gd name="T103" fmla="*/ 3012 h 3096"/>
              <a:gd name="T104" fmla="*/ 4140 w 4974"/>
              <a:gd name="T105" fmla="*/ 2910 h 3096"/>
              <a:gd name="T106" fmla="*/ 4212 w 4974"/>
              <a:gd name="T107" fmla="*/ 2472 h 3096"/>
              <a:gd name="T108" fmla="*/ 4290 w 4974"/>
              <a:gd name="T109" fmla="*/ 2226 h 3096"/>
              <a:gd name="T110" fmla="*/ 4368 w 4974"/>
              <a:gd name="T111" fmla="*/ 2604 h 3096"/>
              <a:gd name="T112" fmla="*/ 4452 w 4974"/>
              <a:gd name="T113" fmla="*/ 2760 h 3096"/>
              <a:gd name="T114" fmla="*/ 4530 w 4974"/>
              <a:gd name="T115" fmla="*/ 2958 h 3096"/>
              <a:gd name="T116" fmla="*/ 4608 w 4974"/>
              <a:gd name="T117" fmla="*/ 2976 h 3096"/>
              <a:gd name="T118" fmla="*/ 4686 w 4974"/>
              <a:gd name="T119" fmla="*/ 3066 h 3096"/>
              <a:gd name="T120" fmla="*/ 4764 w 4974"/>
              <a:gd name="T121" fmla="*/ 3012 h 3096"/>
              <a:gd name="T122" fmla="*/ 4842 w 4974"/>
              <a:gd name="T123" fmla="*/ 2586 h 3096"/>
              <a:gd name="T124" fmla="*/ 4920 w 4974"/>
              <a:gd name="T125" fmla="*/ 3018 h 30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74"/>
              <a:gd name="T190" fmla="*/ 0 h 3096"/>
              <a:gd name="T191" fmla="*/ 4974 w 4974"/>
              <a:gd name="T192" fmla="*/ 3096 h 30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74" h="3096">
                <a:moveTo>
                  <a:pt x="0" y="3006"/>
                </a:moveTo>
                <a:lnTo>
                  <a:pt x="0" y="3090"/>
                </a:lnTo>
                <a:lnTo>
                  <a:pt x="0" y="2964"/>
                </a:lnTo>
                <a:lnTo>
                  <a:pt x="6" y="3036"/>
                </a:lnTo>
                <a:lnTo>
                  <a:pt x="6" y="3096"/>
                </a:lnTo>
                <a:lnTo>
                  <a:pt x="6" y="2682"/>
                </a:lnTo>
                <a:lnTo>
                  <a:pt x="12" y="3072"/>
                </a:lnTo>
                <a:lnTo>
                  <a:pt x="12" y="3090"/>
                </a:lnTo>
                <a:lnTo>
                  <a:pt x="12" y="2928"/>
                </a:lnTo>
                <a:lnTo>
                  <a:pt x="18" y="3054"/>
                </a:lnTo>
                <a:lnTo>
                  <a:pt x="18" y="3090"/>
                </a:lnTo>
                <a:lnTo>
                  <a:pt x="18" y="2910"/>
                </a:lnTo>
                <a:lnTo>
                  <a:pt x="24" y="3018"/>
                </a:lnTo>
                <a:lnTo>
                  <a:pt x="24" y="3090"/>
                </a:lnTo>
                <a:lnTo>
                  <a:pt x="24" y="2940"/>
                </a:lnTo>
                <a:lnTo>
                  <a:pt x="30" y="3000"/>
                </a:lnTo>
                <a:lnTo>
                  <a:pt x="30" y="3090"/>
                </a:lnTo>
                <a:lnTo>
                  <a:pt x="30" y="2964"/>
                </a:lnTo>
                <a:lnTo>
                  <a:pt x="36" y="3006"/>
                </a:lnTo>
                <a:lnTo>
                  <a:pt x="36" y="3096"/>
                </a:lnTo>
                <a:lnTo>
                  <a:pt x="36" y="2952"/>
                </a:lnTo>
                <a:lnTo>
                  <a:pt x="42" y="3054"/>
                </a:lnTo>
                <a:lnTo>
                  <a:pt x="42" y="3096"/>
                </a:lnTo>
                <a:lnTo>
                  <a:pt x="42" y="2916"/>
                </a:lnTo>
                <a:lnTo>
                  <a:pt x="48" y="3084"/>
                </a:lnTo>
                <a:lnTo>
                  <a:pt x="48" y="3090"/>
                </a:lnTo>
                <a:lnTo>
                  <a:pt x="48" y="2934"/>
                </a:lnTo>
                <a:lnTo>
                  <a:pt x="54" y="3024"/>
                </a:lnTo>
                <a:lnTo>
                  <a:pt x="54" y="3090"/>
                </a:lnTo>
                <a:lnTo>
                  <a:pt x="54" y="2952"/>
                </a:lnTo>
                <a:lnTo>
                  <a:pt x="60" y="3036"/>
                </a:lnTo>
                <a:lnTo>
                  <a:pt x="60" y="3096"/>
                </a:lnTo>
                <a:lnTo>
                  <a:pt x="60" y="2376"/>
                </a:lnTo>
                <a:lnTo>
                  <a:pt x="66" y="3036"/>
                </a:lnTo>
                <a:lnTo>
                  <a:pt x="66" y="3096"/>
                </a:lnTo>
                <a:lnTo>
                  <a:pt x="66" y="2958"/>
                </a:lnTo>
                <a:lnTo>
                  <a:pt x="72" y="3012"/>
                </a:lnTo>
                <a:lnTo>
                  <a:pt x="72" y="3096"/>
                </a:lnTo>
                <a:lnTo>
                  <a:pt x="72" y="2760"/>
                </a:lnTo>
                <a:lnTo>
                  <a:pt x="78" y="3036"/>
                </a:lnTo>
                <a:lnTo>
                  <a:pt x="78" y="3096"/>
                </a:lnTo>
                <a:lnTo>
                  <a:pt x="78" y="2946"/>
                </a:lnTo>
                <a:lnTo>
                  <a:pt x="84" y="3036"/>
                </a:lnTo>
                <a:lnTo>
                  <a:pt x="84" y="3096"/>
                </a:lnTo>
                <a:lnTo>
                  <a:pt x="84" y="2910"/>
                </a:lnTo>
                <a:lnTo>
                  <a:pt x="90" y="3006"/>
                </a:lnTo>
                <a:lnTo>
                  <a:pt x="90" y="3090"/>
                </a:lnTo>
                <a:lnTo>
                  <a:pt x="90" y="2928"/>
                </a:lnTo>
                <a:lnTo>
                  <a:pt x="96" y="3066"/>
                </a:lnTo>
                <a:lnTo>
                  <a:pt x="96" y="3090"/>
                </a:lnTo>
                <a:lnTo>
                  <a:pt x="96" y="2862"/>
                </a:lnTo>
                <a:lnTo>
                  <a:pt x="102" y="2958"/>
                </a:lnTo>
                <a:lnTo>
                  <a:pt x="102" y="3090"/>
                </a:lnTo>
                <a:lnTo>
                  <a:pt x="102" y="2934"/>
                </a:lnTo>
                <a:lnTo>
                  <a:pt x="108" y="3048"/>
                </a:lnTo>
                <a:lnTo>
                  <a:pt x="108" y="3096"/>
                </a:lnTo>
                <a:lnTo>
                  <a:pt x="108" y="2886"/>
                </a:lnTo>
                <a:lnTo>
                  <a:pt x="114" y="3024"/>
                </a:lnTo>
                <a:lnTo>
                  <a:pt x="114" y="3096"/>
                </a:lnTo>
                <a:lnTo>
                  <a:pt x="114" y="2808"/>
                </a:lnTo>
                <a:lnTo>
                  <a:pt x="120" y="3018"/>
                </a:lnTo>
                <a:lnTo>
                  <a:pt x="120" y="3090"/>
                </a:lnTo>
                <a:lnTo>
                  <a:pt x="120" y="2934"/>
                </a:lnTo>
                <a:lnTo>
                  <a:pt x="126" y="3084"/>
                </a:lnTo>
                <a:lnTo>
                  <a:pt x="126" y="2796"/>
                </a:lnTo>
                <a:lnTo>
                  <a:pt x="132" y="3036"/>
                </a:lnTo>
                <a:lnTo>
                  <a:pt x="132" y="3090"/>
                </a:lnTo>
                <a:lnTo>
                  <a:pt x="132" y="2934"/>
                </a:lnTo>
                <a:lnTo>
                  <a:pt x="138" y="3006"/>
                </a:lnTo>
                <a:lnTo>
                  <a:pt x="138" y="3096"/>
                </a:lnTo>
                <a:lnTo>
                  <a:pt x="138" y="2898"/>
                </a:lnTo>
                <a:lnTo>
                  <a:pt x="144" y="3000"/>
                </a:lnTo>
                <a:lnTo>
                  <a:pt x="144" y="3090"/>
                </a:lnTo>
                <a:lnTo>
                  <a:pt x="144" y="2952"/>
                </a:lnTo>
                <a:lnTo>
                  <a:pt x="150" y="3048"/>
                </a:lnTo>
                <a:lnTo>
                  <a:pt x="150" y="3090"/>
                </a:lnTo>
                <a:lnTo>
                  <a:pt x="150" y="2898"/>
                </a:lnTo>
                <a:lnTo>
                  <a:pt x="156" y="3066"/>
                </a:lnTo>
                <a:lnTo>
                  <a:pt x="156" y="3096"/>
                </a:lnTo>
                <a:lnTo>
                  <a:pt x="156" y="2916"/>
                </a:lnTo>
                <a:lnTo>
                  <a:pt x="162" y="3078"/>
                </a:lnTo>
                <a:lnTo>
                  <a:pt x="162" y="3096"/>
                </a:lnTo>
                <a:lnTo>
                  <a:pt x="162" y="2904"/>
                </a:lnTo>
                <a:lnTo>
                  <a:pt x="168" y="3024"/>
                </a:lnTo>
                <a:lnTo>
                  <a:pt x="168" y="3090"/>
                </a:lnTo>
                <a:lnTo>
                  <a:pt x="168" y="2796"/>
                </a:lnTo>
                <a:lnTo>
                  <a:pt x="174" y="3006"/>
                </a:lnTo>
                <a:lnTo>
                  <a:pt x="174" y="3090"/>
                </a:lnTo>
                <a:lnTo>
                  <a:pt x="174" y="2778"/>
                </a:lnTo>
                <a:lnTo>
                  <a:pt x="180" y="3006"/>
                </a:lnTo>
                <a:lnTo>
                  <a:pt x="180" y="3096"/>
                </a:lnTo>
                <a:lnTo>
                  <a:pt x="180" y="2898"/>
                </a:lnTo>
                <a:lnTo>
                  <a:pt x="186" y="3030"/>
                </a:lnTo>
                <a:lnTo>
                  <a:pt x="186" y="3090"/>
                </a:lnTo>
                <a:lnTo>
                  <a:pt x="186" y="2952"/>
                </a:lnTo>
                <a:lnTo>
                  <a:pt x="192" y="3018"/>
                </a:lnTo>
                <a:lnTo>
                  <a:pt x="192" y="3096"/>
                </a:lnTo>
                <a:lnTo>
                  <a:pt x="192" y="2880"/>
                </a:lnTo>
                <a:lnTo>
                  <a:pt x="198" y="3000"/>
                </a:lnTo>
                <a:lnTo>
                  <a:pt x="198" y="3090"/>
                </a:lnTo>
                <a:lnTo>
                  <a:pt x="198" y="2928"/>
                </a:lnTo>
                <a:lnTo>
                  <a:pt x="204" y="2940"/>
                </a:lnTo>
                <a:lnTo>
                  <a:pt x="204" y="3096"/>
                </a:lnTo>
                <a:lnTo>
                  <a:pt x="204" y="2910"/>
                </a:lnTo>
                <a:lnTo>
                  <a:pt x="210" y="3030"/>
                </a:lnTo>
                <a:lnTo>
                  <a:pt x="210" y="3084"/>
                </a:lnTo>
                <a:lnTo>
                  <a:pt x="210" y="2904"/>
                </a:lnTo>
                <a:lnTo>
                  <a:pt x="216" y="3078"/>
                </a:lnTo>
                <a:lnTo>
                  <a:pt x="216" y="3096"/>
                </a:lnTo>
                <a:lnTo>
                  <a:pt x="216" y="2904"/>
                </a:lnTo>
                <a:lnTo>
                  <a:pt x="222" y="3054"/>
                </a:lnTo>
                <a:lnTo>
                  <a:pt x="222" y="3090"/>
                </a:lnTo>
                <a:lnTo>
                  <a:pt x="222" y="1128"/>
                </a:lnTo>
                <a:lnTo>
                  <a:pt x="228" y="2988"/>
                </a:lnTo>
                <a:lnTo>
                  <a:pt x="228" y="3090"/>
                </a:lnTo>
                <a:lnTo>
                  <a:pt x="228" y="2922"/>
                </a:lnTo>
                <a:lnTo>
                  <a:pt x="234" y="3030"/>
                </a:lnTo>
                <a:lnTo>
                  <a:pt x="234" y="3090"/>
                </a:lnTo>
                <a:lnTo>
                  <a:pt x="234" y="2298"/>
                </a:lnTo>
                <a:lnTo>
                  <a:pt x="240" y="2934"/>
                </a:lnTo>
                <a:lnTo>
                  <a:pt x="240" y="3090"/>
                </a:lnTo>
                <a:lnTo>
                  <a:pt x="240" y="2916"/>
                </a:lnTo>
                <a:lnTo>
                  <a:pt x="246" y="3024"/>
                </a:lnTo>
                <a:lnTo>
                  <a:pt x="246" y="3096"/>
                </a:lnTo>
                <a:lnTo>
                  <a:pt x="246" y="2862"/>
                </a:lnTo>
                <a:lnTo>
                  <a:pt x="252" y="2982"/>
                </a:lnTo>
                <a:lnTo>
                  <a:pt x="252" y="3096"/>
                </a:lnTo>
                <a:lnTo>
                  <a:pt x="252" y="2880"/>
                </a:lnTo>
                <a:lnTo>
                  <a:pt x="258" y="2898"/>
                </a:lnTo>
                <a:lnTo>
                  <a:pt x="258" y="3090"/>
                </a:lnTo>
                <a:lnTo>
                  <a:pt x="258" y="2886"/>
                </a:lnTo>
                <a:lnTo>
                  <a:pt x="264" y="2934"/>
                </a:lnTo>
                <a:lnTo>
                  <a:pt x="264" y="3096"/>
                </a:lnTo>
                <a:lnTo>
                  <a:pt x="264" y="2922"/>
                </a:lnTo>
                <a:lnTo>
                  <a:pt x="270" y="3078"/>
                </a:lnTo>
                <a:lnTo>
                  <a:pt x="270" y="3090"/>
                </a:lnTo>
                <a:lnTo>
                  <a:pt x="270" y="2856"/>
                </a:lnTo>
                <a:lnTo>
                  <a:pt x="276" y="3036"/>
                </a:lnTo>
                <a:lnTo>
                  <a:pt x="276" y="3090"/>
                </a:lnTo>
                <a:lnTo>
                  <a:pt x="276" y="2424"/>
                </a:lnTo>
                <a:lnTo>
                  <a:pt x="282" y="2970"/>
                </a:lnTo>
                <a:lnTo>
                  <a:pt x="282" y="3090"/>
                </a:lnTo>
                <a:lnTo>
                  <a:pt x="282" y="2862"/>
                </a:lnTo>
                <a:lnTo>
                  <a:pt x="288" y="3048"/>
                </a:lnTo>
                <a:lnTo>
                  <a:pt x="288" y="3090"/>
                </a:lnTo>
                <a:lnTo>
                  <a:pt x="288" y="2868"/>
                </a:lnTo>
                <a:lnTo>
                  <a:pt x="294" y="2976"/>
                </a:lnTo>
                <a:lnTo>
                  <a:pt x="294" y="3090"/>
                </a:lnTo>
                <a:lnTo>
                  <a:pt x="294" y="2934"/>
                </a:lnTo>
                <a:lnTo>
                  <a:pt x="300" y="3090"/>
                </a:lnTo>
                <a:lnTo>
                  <a:pt x="300" y="2190"/>
                </a:lnTo>
                <a:lnTo>
                  <a:pt x="306" y="3060"/>
                </a:lnTo>
                <a:lnTo>
                  <a:pt x="306" y="3090"/>
                </a:lnTo>
                <a:lnTo>
                  <a:pt x="306" y="2898"/>
                </a:lnTo>
                <a:lnTo>
                  <a:pt x="312" y="2988"/>
                </a:lnTo>
                <a:lnTo>
                  <a:pt x="312" y="3096"/>
                </a:lnTo>
                <a:lnTo>
                  <a:pt x="312" y="2904"/>
                </a:lnTo>
                <a:lnTo>
                  <a:pt x="318" y="3030"/>
                </a:lnTo>
                <a:lnTo>
                  <a:pt x="318" y="3090"/>
                </a:lnTo>
                <a:lnTo>
                  <a:pt x="318" y="2778"/>
                </a:lnTo>
                <a:lnTo>
                  <a:pt x="324" y="2994"/>
                </a:lnTo>
                <a:lnTo>
                  <a:pt x="324" y="3090"/>
                </a:lnTo>
                <a:lnTo>
                  <a:pt x="324" y="2856"/>
                </a:lnTo>
                <a:lnTo>
                  <a:pt x="330" y="3030"/>
                </a:lnTo>
                <a:lnTo>
                  <a:pt x="330" y="3090"/>
                </a:lnTo>
                <a:lnTo>
                  <a:pt x="330" y="2904"/>
                </a:lnTo>
                <a:lnTo>
                  <a:pt x="336" y="2970"/>
                </a:lnTo>
                <a:lnTo>
                  <a:pt x="336" y="3090"/>
                </a:lnTo>
                <a:lnTo>
                  <a:pt x="336" y="2880"/>
                </a:lnTo>
                <a:lnTo>
                  <a:pt x="342" y="2994"/>
                </a:lnTo>
                <a:lnTo>
                  <a:pt x="342" y="3090"/>
                </a:lnTo>
                <a:lnTo>
                  <a:pt x="342" y="2910"/>
                </a:lnTo>
                <a:lnTo>
                  <a:pt x="348" y="3012"/>
                </a:lnTo>
                <a:lnTo>
                  <a:pt x="348" y="3090"/>
                </a:lnTo>
                <a:lnTo>
                  <a:pt x="348" y="2856"/>
                </a:lnTo>
                <a:lnTo>
                  <a:pt x="354" y="3084"/>
                </a:lnTo>
                <a:lnTo>
                  <a:pt x="354" y="3090"/>
                </a:lnTo>
                <a:lnTo>
                  <a:pt x="354" y="2412"/>
                </a:lnTo>
                <a:lnTo>
                  <a:pt x="360" y="3024"/>
                </a:lnTo>
                <a:lnTo>
                  <a:pt x="360" y="3090"/>
                </a:lnTo>
                <a:lnTo>
                  <a:pt x="360" y="2934"/>
                </a:lnTo>
                <a:lnTo>
                  <a:pt x="366" y="3066"/>
                </a:lnTo>
                <a:lnTo>
                  <a:pt x="366" y="3096"/>
                </a:lnTo>
                <a:lnTo>
                  <a:pt x="366" y="2868"/>
                </a:lnTo>
                <a:lnTo>
                  <a:pt x="372" y="3012"/>
                </a:lnTo>
                <a:lnTo>
                  <a:pt x="372" y="3090"/>
                </a:lnTo>
                <a:lnTo>
                  <a:pt x="372" y="2910"/>
                </a:lnTo>
                <a:lnTo>
                  <a:pt x="378" y="2982"/>
                </a:lnTo>
                <a:lnTo>
                  <a:pt x="378" y="3096"/>
                </a:lnTo>
                <a:lnTo>
                  <a:pt x="378" y="2886"/>
                </a:lnTo>
                <a:lnTo>
                  <a:pt x="384" y="3024"/>
                </a:lnTo>
                <a:lnTo>
                  <a:pt x="384" y="3090"/>
                </a:lnTo>
                <a:lnTo>
                  <a:pt x="384" y="2844"/>
                </a:lnTo>
                <a:lnTo>
                  <a:pt x="390" y="3012"/>
                </a:lnTo>
                <a:lnTo>
                  <a:pt x="390" y="3090"/>
                </a:lnTo>
                <a:lnTo>
                  <a:pt x="390" y="2832"/>
                </a:lnTo>
                <a:lnTo>
                  <a:pt x="396" y="3012"/>
                </a:lnTo>
                <a:lnTo>
                  <a:pt x="396" y="3096"/>
                </a:lnTo>
                <a:lnTo>
                  <a:pt x="396" y="2736"/>
                </a:lnTo>
                <a:lnTo>
                  <a:pt x="402" y="3042"/>
                </a:lnTo>
                <a:lnTo>
                  <a:pt x="402" y="3090"/>
                </a:lnTo>
                <a:lnTo>
                  <a:pt x="402" y="2880"/>
                </a:lnTo>
                <a:lnTo>
                  <a:pt x="408" y="3012"/>
                </a:lnTo>
                <a:lnTo>
                  <a:pt x="408" y="3096"/>
                </a:lnTo>
                <a:lnTo>
                  <a:pt x="408" y="2766"/>
                </a:lnTo>
                <a:lnTo>
                  <a:pt x="414" y="2856"/>
                </a:lnTo>
                <a:lnTo>
                  <a:pt x="414" y="3090"/>
                </a:lnTo>
                <a:lnTo>
                  <a:pt x="414" y="2856"/>
                </a:lnTo>
                <a:lnTo>
                  <a:pt x="420" y="3018"/>
                </a:lnTo>
                <a:lnTo>
                  <a:pt x="420" y="3096"/>
                </a:lnTo>
                <a:lnTo>
                  <a:pt x="420" y="2898"/>
                </a:lnTo>
                <a:lnTo>
                  <a:pt x="426" y="3024"/>
                </a:lnTo>
                <a:lnTo>
                  <a:pt x="426" y="3090"/>
                </a:lnTo>
                <a:lnTo>
                  <a:pt x="426" y="2922"/>
                </a:lnTo>
                <a:lnTo>
                  <a:pt x="426" y="3072"/>
                </a:lnTo>
                <a:lnTo>
                  <a:pt x="432" y="3096"/>
                </a:lnTo>
                <a:lnTo>
                  <a:pt x="432" y="2916"/>
                </a:lnTo>
                <a:lnTo>
                  <a:pt x="438" y="3054"/>
                </a:lnTo>
                <a:lnTo>
                  <a:pt x="438" y="3090"/>
                </a:lnTo>
                <a:lnTo>
                  <a:pt x="438" y="2946"/>
                </a:lnTo>
                <a:lnTo>
                  <a:pt x="444" y="3078"/>
                </a:lnTo>
                <a:lnTo>
                  <a:pt x="444" y="3084"/>
                </a:lnTo>
                <a:lnTo>
                  <a:pt x="444" y="2880"/>
                </a:lnTo>
                <a:lnTo>
                  <a:pt x="450" y="3042"/>
                </a:lnTo>
                <a:lnTo>
                  <a:pt x="450" y="3090"/>
                </a:lnTo>
                <a:lnTo>
                  <a:pt x="450" y="2868"/>
                </a:lnTo>
                <a:lnTo>
                  <a:pt x="456" y="3054"/>
                </a:lnTo>
                <a:lnTo>
                  <a:pt x="456" y="3090"/>
                </a:lnTo>
                <a:lnTo>
                  <a:pt x="456" y="2928"/>
                </a:lnTo>
                <a:lnTo>
                  <a:pt x="462" y="3030"/>
                </a:lnTo>
                <a:lnTo>
                  <a:pt x="462" y="3090"/>
                </a:lnTo>
                <a:lnTo>
                  <a:pt x="462" y="2916"/>
                </a:lnTo>
                <a:lnTo>
                  <a:pt x="468" y="3036"/>
                </a:lnTo>
                <a:lnTo>
                  <a:pt x="468" y="3090"/>
                </a:lnTo>
                <a:lnTo>
                  <a:pt x="468" y="2748"/>
                </a:lnTo>
                <a:lnTo>
                  <a:pt x="474" y="3042"/>
                </a:lnTo>
                <a:lnTo>
                  <a:pt x="474" y="3090"/>
                </a:lnTo>
                <a:lnTo>
                  <a:pt x="474" y="2670"/>
                </a:lnTo>
                <a:lnTo>
                  <a:pt x="480" y="2982"/>
                </a:lnTo>
                <a:lnTo>
                  <a:pt x="480" y="3096"/>
                </a:lnTo>
                <a:lnTo>
                  <a:pt x="480" y="2904"/>
                </a:lnTo>
                <a:lnTo>
                  <a:pt x="486" y="3078"/>
                </a:lnTo>
                <a:lnTo>
                  <a:pt x="486" y="3090"/>
                </a:lnTo>
                <a:lnTo>
                  <a:pt x="486" y="2910"/>
                </a:lnTo>
                <a:lnTo>
                  <a:pt x="492" y="3048"/>
                </a:lnTo>
                <a:lnTo>
                  <a:pt x="492" y="3090"/>
                </a:lnTo>
                <a:lnTo>
                  <a:pt x="492" y="2820"/>
                </a:lnTo>
                <a:lnTo>
                  <a:pt x="498" y="3060"/>
                </a:lnTo>
                <a:lnTo>
                  <a:pt x="498" y="3090"/>
                </a:lnTo>
                <a:lnTo>
                  <a:pt x="498" y="2910"/>
                </a:lnTo>
                <a:lnTo>
                  <a:pt x="504" y="2976"/>
                </a:lnTo>
                <a:lnTo>
                  <a:pt x="504" y="3090"/>
                </a:lnTo>
                <a:lnTo>
                  <a:pt x="504" y="2886"/>
                </a:lnTo>
                <a:lnTo>
                  <a:pt x="510" y="3054"/>
                </a:lnTo>
                <a:lnTo>
                  <a:pt x="510" y="3096"/>
                </a:lnTo>
                <a:lnTo>
                  <a:pt x="510" y="2934"/>
                </a:lnTo>
                <a:lnTo>
                  <a:pt x="516" y="3000"/>
                </a:lnTo>
                <a:lnTo>
                  <a:pt x="516" y="3090"/>
                </a:lnTo>
                <a:lnTo>
                  <a:pt x="516" y="2898"/>
                </a:lnTo>
                <a:lnTo>
                  <a:pt x="522" y="2916"/>
                </a:lnTo>
                <a:lnTo>
                  <a:pt x="522" y="3084"/>
                </a:lnTo>
                <a:lnTo>
                  <a:pt x="522" y="1944"/>
                </a:lnTo>
                <a:lnTo>
                  <a:pt x="528" y="3036"/>
                </a:lnTo>
                <a:lnTo>
                  <a:pt x="528" y="3096"/>
                </a:lnTo>
                <a:lnTo>
                  <a:pt x="528" y="2934"/>
                </a:lnTo>
                <a:lnTo>
                  <a:pt x="534" y="3006"/>
                </a:lnTo>
                <a:lnTo>
                  <a:pt x="534" y="3096"/>
                </a:lnTo>
                <a:lnTo>
                  <a:pt x="534" y="2676"/>
                </a:lnTo>
                <a:lnTo>
                  <a:pt x="540" y="2958"/>
                </a:lnTo>
                <a:lnTo>
                  <a:pt x="540" y="3096"/>
                </a:lnTo>
                <a:lnTo>
                  <a:pt x="540" y="2922"/>
                </a:lnTo>
                <a:lnTo>
                  <a:pt x="546" y="3018"/>
                </a:lnTo>
                <a:lnTo>
                  <a:pt x="546" y="3096"/>
                </a:lnTo>
                <a:lnTo>
                  <a:pt x="546" y="2106"/>
                </a:lnTo>
                <a:lnTo>
                  <a:pt x="552" y="3012"/>
                </a:lnTo>
                <a:lnTo>
                  <a:pt x="552" y="3090"/>
                </a:lnTo>
                <a:lnTo>
                  <a:pt x="552" y="2910"/>
                </a:lnTo>
                <a:lnTo>
                  <a:pt x="558" y="3000"/>
                </a:lnTo>
                <a:lnTo>
                  <a:pt x="558" y="3096"/>
                </a:lnTo>
                <a:lnTo>
                  <a:pt x="558" y="2574"/>
                </a:lnTo>
                <a:lnTo>
                  <a:pt x="564" y="3036"/>
                </a:lnTo>
                <a:lnTo>
                  <a:pt x="564" y="3096"/>
                </a:lnTo>
                <a:lnTo>
                  <a:pt x="564" y="2934"/>
                </a:lnTo>
                <a:lnTo>
                  <a:pt x="570" y="2964"/>
                </a:lnTo>
                <a:lnTo>
                  <a:pt x="570" y="3090"/>
                </a:lnTo>
                <a:lnTo>
                  <a:pt x="570" y="2922"/>
                </a:lnTo>
                <a:lnTo>
                  <a:pt x="576" y="3000"/>
                </a:lnTo>
                <a:lnTo>
                  <a:pt x="576" y="3090"/>
                </a:lnTo>
                <a:lnTo>
                  <a:pt x="576" y="1212"/>
                </a:lnTo>
                <a:lnTo>
                  <a:pt x="582" y="3000"/>
                </a:lnTo>
                <a:lnTo>
                  <a:pt x="582" y="3090"/>
                </a:lnTo>
                <a:lnTo>
                  <a:pt x="582" y="2922"/>
                </a:lnTo>
                <a:lnTo>
                  <a:pt x="588" y="2958"/>
                </a:lnTo>
                <a:lnTo>
                  <a:pt x="588" y="3090"/>
                </a:lnTo>
                <a:lnTo>
                  <a:pt x="588" y="2340"/>
                </a:lnTo>
                <a:lnTo>
                  <a:pt x="594" y="3018"/>
                </a:lnTo>
                <a:lnTo>
                  <a:pt x="594" y="3090"/>
                </a:lnTo>
                <a:lnTo>
                  <a:pt x="594" y="2946"/>
                </a:lnTo>
                <a:lnTo>
                  <a:pt x="600" y="3048"/>
                </a:lnTo>
                <a:lnTo>
                  <a:pt x="600" y="3090"/>
                </a:lnTo>
                <a:lnTo>
                  <a:pt x="600" y="2766"/>
                </a:lnTo>
                <a:lnTo>
                  <a:pt x="606" y="3030"/>
                </a:lnTo>
                <a:lnTo>
                  <a:pt x="606" y="3090"/>
                </a:lnTo>
                <a:lnTo>
                  <a:pt x="606" y="2934"/>
                </a:lnTo>
                <a:lnTo>
                  <a:pt x="612" y="3030"/>
                </a:lnTo>
                <a:lnTo>
                  <a:pt x="612" y="3090"/>
                </a:lnTo>
                <a:lnTo>
                  <a:pt x="612" y="2910"/>
                </a:lnTo>
                <a:lnTo>
                  <a:pt x="618" y="3036"/>
                </a:lnTo>
                <a:lnTo>
                  <a:pt x="618" y="3090"/>
                </a:lnTo>
                <a:lnTo>
                  <a:pt x="618" y="2958"/>
                </a:lnTo>
                <a:lnTo>
                  <a:pt x="624" y="3066"/>
                </a:lnTo>
                <a:lnTo>
                  <a:pt x="624" y="3096"/>
                </a:lnTo>
                <a:lnTo>
                  <a:pt x="624" y="2952"/>
                </a:lnTo>
                <a:lnTo>
                  <a:pt x="630" y="3018"/>
                </a:lnTo>
                <a:lnTo>
                  <a:pt x="630" y="3096"/>
                </a:lnTo>
                <a:lnTo>
                  <a:pt x="630" y="2928"/>
                </a:lnTo>
                <a:lnTo>
                  <a:pt x="636" y="3018"/>
                </a:lnTo>
                <a:lnTo>
                  <a:pt x="636" y="3096"/>
                </a:lnTo>
                <a:lnTo>
                  <a:pt x="636" y="2922"/>
                </a:lnTo>
                <a:lnTo>
                  <a:pt x="642" y="2988"/>
                </a:lnTo>
                <a:lnTo>
                  <a:pt x="642" y="3096"/>
                </a:lnTo>
                <a:lnTo>
                  <a:pt x="642" y="2856"/>
                </a:lnTo>
                <a:lnTo>
                  <a:pt x="648" y="3072"/>
                </a:lnTo>
                <a:lnTo>
                  <a:pt x="648" y="3090"/>
                </a:lnTo>
                <a:lnTo>
                  <a:pt x="648" y="2916"/>
                </a:lnTo>
                <a:lnTo>
                  <a:pt x="654" y="3054"/>
                </a:lnTo>
                <a:lnTo>
                  <a:pt x="654" y="3090"/>
                </a:lnTo>
                <a:lnTo>
                  <a:pt x="654" y="2070"/>
                </a:lnTo>
                <a:lnTo>
                  <a:pt x="660" y="3000"/>
                </a:lnTo>
                <a:lnTo>
                  <a:pt x="660" y="3090"/>
                </a:lnTo>
                <a:lnTo>
                  <a:pt x="660" y="2982"/>
                </a:lnTo>
                <a:lnTo>
                  <a:pt x="666" y="3006"/>
                </a:lnTo>
                <a:lnTo>
                  <a:pt x="666" y="3090"/>
                </a:lnTo>
                <a:lnTo>
                  <a:pt x="666" y="2652"/>
                </a:lnTo>
                <a:lnTo>
                  <a:pt x="672" y="2988"/>
                </a:lnTo>
                <a:lnTo>
                  <a:pt x="672" y="3090"/>
                </a:lnTo>
                <a:lnTo>
                  <a:pt x="672" y="2976"/>
                </a:lnTo>
                <a:lnTo>
                  <a:pt x="678" y="3030"/>
                </a:lnTo>
                <a:lnTo>
                  <a:pt x="678" y="3090"/>
                </a:lnTo>
                <a:lnTo>
                  <a:pt x="678" y="2964"/>
                </a:lnTo>
                <a:lnTo>
                  <a:pt x="684" y="3066"/>
                </a:lnTo>
                <a:lnTo>
                  <a:pt x="684" y="3090"/>
                </a:lnTo>
                <a:lnTo>
                  <a:pt x="684" y="2898"/>
                </a:lnTo>
                <a:lnTo>
                  <a:pt x="690" y="3024"/>
                </a:lnTo>
                <a:lnTo>
                  <a:pt x="690" y="3096"/>
                </a:lnTo>
                <a:lnTo>
                  <a:pt x="690" y="2958"/>
                </a:lnTo>
                <a:lnTo>
                  <a:pt x="696" y="3030"/>
                </a:lnTo>
                <a:lnTo>
                  <a:pt x="696" y="3090"/>
                </a:lnTo>
                <a:lnTo>
                  <a:pt x="696" y="2766"/>
                </a:lnTo>
                <a:lnTo>
                  <a:pt x="702" y="3036"/>
                </a:lnTo>
                <a:lnTo>
                  <a:pt x="702" y="3090"/>
                </a:lnTo>
                <a:lnTo>
                  <a:pt x="702" y="2784"/>
                </a:lnTo>
                <a:lnTo>
                  <a:pt x="708" y="3090"/>
                </a:lnTo>
                <a:lnTo>
                  <a:pt x="708" y="2694"/>
                </a:lnTo>
                <a:lnTo>
                  <a:pt x="714" y="3060"/>
                </a:lnTo>
                <a:lnTo>
                  <a:pt x="714" y="3090"/>
                </a:lnTo>
                <a:lnTo>
                  <a:pt x="714" y="2922"/>
                </a:lnTo>
                <a:lnTo>
                  <a:pt x="720" y="3042"/>
                </a:lnTo>
                <a:lnTo>
                  <a:pt x="720" y="3096"/>
                </a:lnTo>
                <a:lnTo>
                  <a:pt x="720" y="2952"/>
                </a:lnTo>
                <a:lnTo>
                  <a:pt x="726" y="3036"/>
                </a:lnTo>
                <a:lnTo>
                  <a:pt x="726" y="3096"/>
                </a:lnTo>
                <a:lnTo>
                  <a:pt x="726" y="2868"/>
                </a:lnTo>
                <a:lnTo>
                  <a:pt x="732" y="3006"/>
                </a:lnTo>
                <a:lnTo>
                  <a:pt x="732" y="3090"/>
                </a:lnTo>
                <a:lnTo>
                  <a:pt x="732" y="2904"/>
                </a:lnTo>
                <a:lnTo>
                  <a:pt x="738" y="3042"/>
                </a:lnTo>
                <a:lnTo>
                  <a:pt x="738" y="3090"/>
                </a:lnTo>
                <a:lnTo>
                  <a:pt x="738" y="2796"/>
                </a:lnTo>
                <a:lnTo>
                  <a:pt x="744" y="3036"/>
                </a:lnTo>
                <a:lnTo>
                  <a:pt x="744" y="3090"/>
                </a:lnTo>
                <a:lnTo>
                  <a:pt x="744" y="2958"/>
                </a:lnTo>
                <a:lnTo>
                  <a:pt x="750" y="3024"/>
                </a:lnTo>
                <a:lnTo>
                  <a:pt x="750" y="3096"/>
                </a:lnTo>
                <a:lnTo>
                  <a:pt x="750" y="2892"/>
                </a:lnTo>
                <a:lnTo>
                  <a:pt x="756" y="2988"/>
                </a:lnTo>
                <a:lnTo>
                  <a:pt x="756" y="3090"/>
                </a:lnTo>
                <a:lnTo>
                  <a:pt x="756" y="2964"/>
                </a:lnTo>
                <a:lnTo>
                  <a:pt x="762" y="3000"/>
                </a:lnTo>
                <a:lnTo>
                  <a:pt x="762" y="3096"/>
                </a:lnTo>
                <a:lnTo>
                  <a:pt x="762" y="2730"/>
                </a:lnTo>
                <a:lnTo>
                  <a:pt x="768" y="3078"/>
                </a:lnTo>
                <a:lnTo>
                  <a:pt x="768" y="3096"/>
                </a:lnTo>
                <a:lnTo>
                  <a:pt x="768" y="2796"/>
                </a:lnTo>
                <a:lnTo>
                  <a:pt x="774" y="3054"/>
                </a:lnTo>
                <a:lnTo>
                  <a:pt x="774" y="3090"/>
                </a:lnTo>
                <a:lnTo>
                  <a:pt x="774" y="2964"/>
                </a:lnTo>
                <a:lnTo>
                  <a:pt x="780" y="3030"/>
                </a:lnTo>
                <a:lnTo>
                  <a:pt x="780" y="3096"/>
                </a:lnTo>
                <a:lnTo>
                  <a:pt x="780" y="2946"/>
                </a:lnTo>
                <a:lnTo>
                  <a:pt x="786" y="3078"/>
                </a:lnTo>
                <a:lnTo>
                  <a:pt x="786" y="3096"/>
                </a:lnTo>
                <a:lnTo>
                  <a:pt x="786" y="2982"/>
                </a:lnTo>
                <a:lnTo>
                  <a:pt x="792" y="3048"/>
                </a:lnTo>
                <a:lnTo>
                  <a:pt x="792" y="3096"/>
                </a:lnTo>
                <a:lnTo>
                  <a:pt x="792" y="2934"/>
                </a:lnTo>
                <a:lnTo>
                  <a:pt x="798" y="3012"/>
                </a:lnTo>
                <a:lnTo>
                  <a:pt x="798" y="3090"/>
                </a:lnTo>
                <a:lnTo>
                  <a:pt x="798" y="2982"/>
                </a:lnTo>
                <a:lnTo>
                  <a:pt x="804" y="3066"/>
                </a:lnTo>
                <a:lnTo>
                  <a:pt x="804" y="3090"/>
                </a:lnTo>
                <a:lnTo>
                  <a:pt x="804" y="2910"/>
                </a:lnTo>
                <a:lnTo>
                  <a:pt x="810" y="3024"/>
                </a:lnTo>
                <a:lnTo>
                  <a:pt x="810" y="3096"/>
                </a:lnTo>
                <a:lnTo>
                  <a:pt x="810" y="2958"/>
                </a:lnTo>
                <a:lnTo>
                  <a:pt x="816" y="3060"/>
                </a:lnTo>
                <a:lnTo>
                  <a:pt x="816" y="3096"/>
                </a:lnTo>
                <a:lnTo>
                  <a:pt x="816" y="954"/>
                </a:lnTo>
                <a:lnTo>
                  <a:pt x="822" y="2946"/>
                </a:lnTo>
                <a:lnTo>
                  <a:pt x="822" y="3096"/>
                </a:lnTo>
                <a:lnTo>
                  <a:pt x="822" y="2922"/>
                </a:lnTo>
                <a:lnTo>
                  <a:pt x="828" y="3066"/>
                </a:lnTo>
                <a:lnTo>
                  <a:pt x="828" y="3096"/>
                </a:lnTo>
                <a:lnTo>
                  <a:pt x="828" y="2682"/>
                </a:lnTo>
                <a:lnTo>
                  <a:pt x="834" y="2682"/>
                </a:lnTo>
                <a:lnTo>
                  <a:pt x="834" y="3096"/>
                </a:lnTo>
                <a:lnTo>
                  <a:pt x="834" y="2268"/>
                </a:lnTo>
                <a:lnTo>
                  <a:pt x="840" y="3066"/>
                </a:lnTo>
                <a:lnTo>
                  <a:pt x="840" y="3096"/>
                </a:lnTo>
                <a:lnTo>
                  <a:pt x="840" y="2922"/>
                </a:lnTo>
                <a:lnTo>
                  <a:pt x="846" y="3018"/>
                </a:lnTo>
                <a:lnTo>
                  <a:pt x="846" y="3096"/>
                </a:lnTo>
                <a:lnTo>
                  <a:pt x="846" y="2844"/>
                </a:lnTo>
                <a:lnTo>
                  <a:pt x="852" y="3030"/>
                </a:lnTo>
                <a:lnTo>
                  <a:pt x="852" y="3090"/>
                </a:lnTo>
                <a:lnTo>
                  <a:pt x="852" y="2784"/>
                </a:lnTo>
                <a:lnTo>
                  <a:pt x="858" y="3042"/>
                </a:lnTo>
                <a:lnTo>
                  <a:pt x="858" y="3096"/>
                </a:lnTo>
                <a:lnTo>
                  <a:pt x="858" y="2940"/>
                </a:lnTo>
                <a:lnTo>
                  <a:pt x="864" y="3018"/>
                </a:lnTo>
                <a:lnTo>
                  <a:pt x="864" y="3090"/>
                </a:lnTo>
                <a:lnTo>
                  <a:pt x="864" y="2868"/>
                </a:lnTo>
                <a:lnTo>
                  <a:pt x="870" y="3042"/>
                </a:lnTo>
                <a:lnTo>
                  <a:pt x="870" y="3090"/>
                </a:lnTo>
                <a:lnTo>
                  <a:pt x="870" y="2406"/>
                </a:lnTo>
                <a:lnTo>
                  <a:pt x="876" y="3048"/>
                </a:lnTo>
                <a:lnTo>
                  <a:pt x="876" y="3090"/>
                </a:lnTo>
                <a:lnTo>
                  <a:pt x="876" y="2862"/>
                </a:lnTo>
                <a:lnTo>
                  <a:pt x="882" y="3030"/>
                </a:lnTo>
                <a:lnTo>
                  <a:pt x="882" y="3090"/>
                </a:lnTo>
                <a:lnTo>
                  <a:pt x="882" y="2916"/>
                </a:lnTo>
                <a:lnTo>
                  <a:pt x="888" y="3042"/>
                </a:lnTo>
                <a:lnTo>
                  <a:pt x="888" y="3096"/>
                </a:lnTo>
                <a:lnTo>
                  <a:pt x="888" y="2826"/>
                </a:lnTo>
                <a:lnTo>
                  <a:pt x="894" y="3066"/>
                </a:lnTo>
                <a:lnTo>
                  <a:pt x="894" y="3090"/>
                </a:lnTo>
                <a:lnTo>
                  <a:pt x="894" y="2868"/>
                </a:lnTo>
                <a:lnTo>
                  <a:pt x="900" y="3084"/>
                </a:lnTo>
                <a:lnTo>
                  <a:pt x="900" y="3090"/>
                </a:lnTo>
                <a:lnTo>
                  <a:pt x="900" y="2064"/>
                </a:lnTo>
                <a:lnTo>
                  <a:pt x="906" y="2946"/>
                </a:lnTo>
                <a:lnTo>
                  <a:pt x="906" y="3090"/>
                </a:lnTo>
                <a:lnTo>
                  <a:pt x="906" y="2880"/>
                </a:lnTo>
                <a:lnTo>
                  <a:pt x="912" y="3012"/>
                </a:lnTo>
                <a:lnTo>
                  <a:pt x="912" y="3096"/>
                </a:lnTo>
                <a:lnTo>
                  <a:pt x="912" y="2682"/>
                </a:lnTo>
                <a:lnTo>
                  <a:pt x="918" y="3036"/>
                </a:lnTo>
                <a:lnTo>
                  <a:pt x="918" y="3090"/>
                </a:lnTo>
                <a:lnTo>
                  <a:pt x="918" y="2862"/>
                </a:lnTo>
                <a:lnTo>
                  <a:pt x="924" y="3036"/>
                </a:lnTo>
                <a:lnTo>
                  <a:pt x="924" y="3090"/>
                </a:lnTo>
                <a:lnTo>
                  <a:pt x="924" y="2916"/>
                </a:lnTo>
                <a:lnTo>
                  <a:pt x="930" y="3066"/>
                </a:lnTo>
                <a:lnTo>
                  <a:pt x="930" y="3090"/>
                </a:lnTo>
                <a:lnTo>
                  <a:pt x="930" y="2988"/>
                </a:lnTo>
                <a:lnTo>
                  <a:pt x="936" y="3036"/>
                </a:lnTo>
                <a:lnTo>
                  <a:pt x="936" y="3096"/>
                </a:lnTo>
                <a:lnTo>
                  <a:pt x="936" y="2982"/>
                </a:lnTo>
                <a:lnTo>
                  <a:pt x="942" y="3072"/>
                </a:lnTo>
                <a:lnTo>
                  <a:pt x="942" y="3090"/>
                </a:lnTo>
                <a:lnTo>
                  <a:pt x="942" y="2934"/>
                </a:lnTo>
                <a:lnTo>
                  <a:pt x="948" y="3084"/>
                </a:lnTo>
                <a:lnTo>
                  <a:pt x="948" y="3090"/>
                </a:lnTo>
                <a:lnTo>
                  <a:pt x="948" y="2994"/>
                </a:lnTo>
                <a:lnTo>
                  <a:pt x="954" y="3060"/>
                </a:lnTo>
                <a:lnTo>
                  <a:pt x="954" y="3090"/>
                </a:lnTo>
                <a:lnTo>
                  <a:pt x="954" y="2370"/>
                </a:lnTo>
                <a:lnTo>
                  <a:pt x="960" y="3012"/>
                </a:lnTo>
                <a:lnTo>
                  <a:pt x="960" y="3096"/>
                </a:lnTo>
                <a:lnTo>
                  <a:pt x="960" y="2886"/>
                </a:lnTo>
                <a:lnTo>
                  <a:pt x="966" y="2982"/>
                </a:lnTo>
                <a:lnTo>
                  <a:pt x="966" y="3096"/>
                </a:lnTo>
                <a:lnTo>
                  <a:pt x="966" y="2808"/>
                </a:lnTo>
                <a:lnTo>
                  <a:pt x="972" y="3090"/>
                </a:lnTo>
                <a:lnTo>
                  <a:pt x="972" y="2952"/>
                </a:lnTo>
                <a:lnTo>
                  <a:pt x="978" y="3072"/>
                </a:lnTo>
                <a:lnTo>
                  <a:pt x="978" y="3090"/>
                </a:lnTo>
                <a:lnTo>
                  <a:pt x="978" y="2982"/>
                </a:lnTo>
                <a:lnTo>
                  <a:pt x="984" y="3036"/>
                </a:lnTo>
                <a:lnTo>
                  <a:pt x="984" y="3096"/>
                </a:lnTo>
                <a:lnTo>
                  <a:pt x="984" y="2922"/>
                </a:lnTo>
                <a:lnTo>
                  <a:pt x="990" y="3084"/>
                </a:lnTo>
                <a:lnTo>
                  <a:pt x="990" y="3090"/>
                </a:lnTo>
                <a:lnTo>
                  <a:pt x="990" y="2910"/>
                </a:lnTo>
                <a:lnTo>
                  <a:pt x="996" y="3072"/>
                </a:lnTo>
                <a:lnTo>
                  <a:pt x="996" y="3096"/>
                </a:lnTo>
                <a:lnTo>
                  <a:pt x="996" y="2706"/>
                </a:lnTo>
                <a:lnTo>
                  <a:pt x="1002" y="3030"/>
                </a:lnTo>
                <a:lnTo>
                  <a:pt x="1002" y="3090"/>
                </a:lnTo>
                <a:lnTo>
                  <a:pt x="1002" y="2760"/>
                </a:lnTo>
                <a:lnTo>
                  <a:pt x="1008" y="3012"/>
                </a:lnTo>
                <a:lnTo>
                  <a:pt x="1008" y="3090"/>
                </a:lnTo>
                <a:lnTo>
                  <a:pt x="1008" y="2622"/>
                </a:lnTo>
                <a:lnTo>
                  <a:pt x="1014" y="3036"/>
                </a:lnTo>
                <a:lnTo>
                  <a:pt x="1014" y="3090"/>
                </a:lnTo>
                <a:lnTo>
                  <a:pt x="1014" y="2844"/>
                </a:lnTo>
                <a:lnTo>
                  <a:pt x="1020" y="3084"/>
                </a:lnTo>
                <a:lnTo>
                  <a:pt x="1020" y="3096"/>
                </a:lnTo>
                <a:lnTo>
                  <a:pt x="1020" y="2838"/>
                </a:lnTo>
                <a:lnTo>
                  <a:pt x="1026" y="3024"/>
                </a:lnTo>
                <a:lnTo>
                  <a:pt x="1026" y="3096"/>
                </a:lnTo>
                <a:lnTo>
                  <a:pt x="1026" y="2886"/>
                </a:lnTo>
                <a:lnTo>
                  <a:pt x="1032" y="3000"/>
                </a:lnTo>
                <a:lnTo>
                  <a:pt x="1032" y="3090"/>
                </a:lnTo>
                <a:lnTo>
                  <a:pt x="1032" y="2802"/>
                </a:lnTo>
                <a:lnTo>
                  <a:pt x="1038" y="3078"/>
                </a:lnTo>
                <a:lnTo>
                  <a:pt x="1038" y="3096"/>
                </a:lnTo>
                <a:lnTo>
                  <a:pt x="1038" y="2910"/>
                </a:lnTo>
                <a:lnTo>
                  <a:pt x="1044" y="3048"/>
                </a:lnTo>
                <a:lnTo>
                  <a:pt x="1044" y="3090"/>
                </a:lnTo>
                <a:lnTo>
                  <a:pt x="1044" y="2916"/>
                </a:lnTo>
                <a:lnTo>
                  <a:pt x="1050" y="3036"/>
                </a:lnTo>
                <a:lnTo>
                  <a:pt x="1050" y="3090"/>
                </a:lnTo>
                <a:lnTo>
                  <a:pt x="1050" y="2790"/>
                </a:lnTo>
                <a:lnTo>
                  <a:pt x="1056" y="3060"/>
                </a:lnTo>
                <a:lnTo>
                  <a:pt x="1056" y="3090"/>
                </a:lnTo>
                <a:lnTo>
                  <a:pt x="1056" y="2850"/>
                </a:lnTo>
                <a:lnTo>
                  <a:pt x="1062" y="3006"/>
                </a:lnTo>
                <a:lnTo>
                  <a:pt x="1062" y="3090"/>
                </a:lnTo>
                <a:lnTo>
                  <a:pt x="1062" y="2742"/>
                </a:lnTo>
                <a:lnTo>
                  <a:pt x="1068" y="3084"/>
                </a:lnTo>
                <a:lnTo>
                  <a:pt x="1068" y="3090"/>
                </a:lnTo>
                <a:lnTo>
                  <a:pt x="1068" y="2598"/>
                </a:lnTo>
                <a:lnTo>
                  <a:pt x="1074" y="3060"/>
                </a:lnTo>
                <a:lnTo>
                  <a:pt x="1074" y="3090"/>
                </a:lnTo>
                <a:lnTo>
                  <a:pt x="1074" y="2844"/>
                </a:lnTo>
                <a:lnTo>
                  <a:pt x="1080" y="2988"/>
                </a:lnTo>
                <a:lnTo>
                  <a:pt x="1080" y="3090"/>
                </a:lnTo>
                <a:lnTo>
                  <a:pt x="1080" y="2868"/>
                </a:lnTo>
                <a:lnTo>
                  <a:pt x="1086" y="3066"/>
                </a:lnTo>
                <a:lnTo>
                  <a:pt x="1086" y="3090"/>
                </a:lnTo>
                <a:lnTo>
                  <a:pt x="1086" y="2928"/>
                </a:lnTo>
                <a:lnTo>
                  <a:pt x="1092" y="3048"/>
                </a:lnTo>
                <a:lnTo>
                  <a:pt x="1092" y="3090"/>
                </a:lnTo>
                <a:lnTo>
                  <a:pt x="1092" y="2772"/>
                </a:lnTo>
                <a:lnTo>
                  <a:pt x="1098" y="3090"/>
                </a:lnTo>
                <a:lnTo>
                  <a:pt x="1098" y="3096"/>
                </a:lnTo>
                <a:lnTo>
                  <a:pt x="1098" y="2952"/>
                </a:lnTo>
                <a:lnTo>
                  <a:pt x="1104" y="3066"/>
                </a:lnTo>
                <a:lnTo>
                  <a:pt x="1104" y="3090"/>
                </a:lnTo>
                <a:lnTo>
                  <a:pt x="1104" y="2940"/>
                </a:lnTo>
                <a:lnTo>
                  <a:pt x="1110" y="3018"/>
                </a:lnTo>
                <a:lnTo>
                  <a:pt x="1110" y="3096"/>
                </a:lnTo>
                <a:lnTo>
                  <a:pt x="1110" y="2940"/>
                </a:lnTo>
                <a:lnTo>
                  <a:pt x="1116" y="3048"/>
                </a:lnTo>
                <a:lnTo>
                  <a:pt x="1116" y="3090"/>
                </a:lnTo>
                <a:lnTo>
                  <a:pt x="1116" y="1650"/>
                </a:lnTo>
                <a:lnTo>
                  <a:pt x="1122" y="3042"/>
                </a:lnTo>
                <a:lnTo>
                  <a:pt x="1122" y="3096"/>
                </a:lnTo>
                <a:lnTo>
                  <a:pt x="1122" y="2952"/>
                </a:lnTo>
                <a:lnTo>
                  <a:pt x="1128" y="3078"/>
                </a:lnTo>
                <a:lnTo>
                  <a:pt x="1128" y="3096"/>
                </a:lnTo>
                <a:lnTo>
                  <a:pt x="1128" y="2526"/>
                </a:lnTo>
                <a:lnTo>
                  <a:pt x="1134" y="2976"/>
                </a:lnTo>
                <a:lnTo>
                  <a:pt x="1134" y="3090"/>
                </a:lnTo>
                <a:lnTo>
                  <a:pt x="1134" y="2958"/>
                </a:lnTo>
                <a:lnTo>
                  <a:pt x="1140" y="3036"/>
                </a:lnTo>
                <a:lnTo>
                  <a:pt x="1140" y="3090"/>
                </a:lnTo>
                <a:lnTo>
                  <a:pt x="1140" y="2898"/>
                </a:lnTo>
                <a:lnTo>
                  <a:pt x="1146" y="3054"/>
                </a:lnTo>
                <a:lnTo>
                  <a:pt x="1146" y="3096"/>
                </a:lnTo>
                <a:lnTo>
                  <a:pt x="1146" y="1926"/>
                </a:lnTo>
                <a:lnTo>
                  <a:pt x="1152" y="3042"/>
                </a:lnTo>
                <a:lnTo>
                  <a:pt x="1152" y="3090"/>
                </a:lnTo>
                <a:lnTo>
                  <a:pt x="1152" y="2772"/>
                </a:lnTo>
                <a:lnTo>
                  <a:pt x="1158" y="3054"/>
                </a:lnTo>
                <a:lnTo>
                  <a:pt x="1158" y="3090"/>
                </a:lnTo>
                <a:lnTo>
                  <a:pt x="1158" y="2628"/>
                </a:lnTo>
                <a:lnTo>
                  <a:pt x="1164" y="3012"/>
                </a:lnTo>
                <a:lnTo>
                  <a:pt x="1164" y="3090"/>
                </a:lnTo>
                <a:lnTo>
                  <a:pt x="1164" y="2886"/>
                </a:lnTo>
                <a:lnTo>
                  <a:pt x="1170" y="3060"/>
                </a:lnTo>
                <a:lnTo>
                  <a:pt x="1170" y="3096"/>
                </a:lnTo>
                <a:lnTo>
                  <a:pt x="1170" y="1200"/>
                </a:lnTo>
                <a:lnTo>
                  <a:pt x="1176" y="3060"/>
                </a:lnTo>
                <a:lnTo>
                  <a:pt x="1176" y="3090"/>
                </a:lnTo>
                <a:lnTo>
                  <a:pt x="1176" y="2880"/>
                </a:lnTo>
                <a:lnTo>
                  <a:pt x="1182" y="3006"/>
                </a:lnTo>
                <a:lnTo>
                  <a:pt x="1182" y="3090"/>
                </a:lnTo>
                <a:lnTo>
                  <a:pt x="1182" y="2634"/>
                </a:lnTo>
                <a:lnTo>
                  <a:pt x="1188" y="2658"/>
                </a:lnTo>
                <a:lnTo>
                  <a:pt x="1188" y="3090"/>
                </a:lnTo>
                <a:lnTo>
                  <a:pt x="1188" y="2226"/>
                </a:lnTo>
                <a:lnTo>
                  <a:pt x="1194" y="3054"/>
                </a:lnTo>
                <a:lnTo>
                  <a:pt x="1194" y="3090"/>
                </a:lnTo>
                <a:lnTo>
                  <a:pt x="1194" y="2808"/>
                </a:lnTo>
                <a:lnTo>
                  <a:pt x="1200" y="3030"/>
                </a:lnTo>
                <a:lnTo>
                  <a:pt x="1200" y="3096"/>
                </a:lnTo>
                <a:lnTo>
                  <a:pt x="1200" y="2748"/>
                </a:lnTo>
                <a:lnTo>
                  <a:pt x="1206" y="3054"/>
                </a:lnTo>
                <a:lnTo>
                  <a:pt x="1206" y="3090"/>
                </a:lnTo>
                <a:lnTo>
                  <a:pt x="1206" y="2844"/>
                </a:lnTo>
                <a:lnTo>
                  <a:pt x="1212" y="3030"/>
                </a:lnTo>
                <a:lnTo>
                  <a:pt x="1212" y="3096"/>
                </a:lnTo>
                <a:lnTo>
                  <a:pt x="1212" y="2766"/>
                </a:lnTo>
                <a:lnTo>
                  <a:pt x="1218" y="3042"/>
                </a:lnTo>
                <a:lnTo>
                  <a:pt x="1218" y="3090"/>
                </a:lnTo>
                <a:lnTo>
                  <a:pt x="1218" y="2784"/>
                </a:lnTo>
                <a:lnTo>
                  <a:pt x="1224" y="3072"/>
                </a:lnTo>
                <a:lnTo>
                  <a:pt x="1224" y="3096"/>
                </a:lnTo>
                <a:lnTo>
                  <a:pt x="1224" y="2802"/>
                </a:lnTo>
                <a:lnTo>
                  <a:pt x="1230" y="2982"/>
                </a:lnTo>
                <a:lnTo>
                  <a:pt x="1230" y="3090"/>
                </a:lnTo>
                <a:lnTo>
                  <a:pt x="1230" y="2940"/>
                </a:lnTo>
                <a:lnTo>
                  <a:pt x="1236" y="3048"/>
                </a:lnTo>
                <a:lnTo>
                  <a:pt x="1236" y="3090"/>
                </a:lnTo>
                <a:lnTo>
                  <a:pt x="1236" y="2982"/>
                </a:lnTo>
                <a:lnTo>
                  <a:pt x="1242" y="2964"/>
                </a:lnTo>
                <a:lnTo>
                  <a:pt x="1242" y="3090"/>
                </a:lnTo>
                <a:lnTo>
                  <a:pt x="1242" y="2880"/>
                </a:lnTo>
                <a:lnTo>
                  <a:pt x="1248" y="3078"/>
                </a:lnTo>
                <a:lnTo>
                  <a:pt x="1248" y="3090"/>
                </a:lnTo>
                <a:lnTo>
                  <a:pt x="1248" y="2958"/>
                </a:lnTo>
                <a:lnTo>
                  <a:pt x="1254" y="3066"/>
                </a:lnTo>
                <a:lnTo>
                  <a:pt x="1254" y="3090"/>
                </a:lnTo>
                <a:lnTo>
                  <a:pt x="1254" y="1884"/>
                </a:lnTo>
                <a:lnTo>
                  <a:pt x="1260" y="3000"/>
                </a:lnTo>
                <a:lnTo>
                  <a:pt x="1260" y="3084"/>
                </a:lnTo>
                <a:lnTo>
                  <a:pt x="1260" y="2868"/>
                </a:lnTo>
                <a:lnTo>
                  <a:pt x="1266" y="3006"/>
                </a:lnTo>
                <a:lnTo>
                  <a:pt x="1266" y="3096"/>
                </a:lnTo>
                <a:lnTo>
                  <a:pt x="1266" y="2448"/>
                </a:lnTo>
                <a:lnTo>
                  <a:pt x="1272" y="3066"/>
                </a:lnTo>
                <a:lnTo>
                  <a:pt x="1272" y="3090"/>
                </a:lnTo>
                <a:lnTo>
                  <a:pt x="1272" y="2964"/>
                </a:lnTo>
                <a:lnTo>
                  <a:pt x="1278" y="3030"/>
                </a:lnTo>
                <a:lnTo>
                  <a:pt x="1278" y="3084"/>
                </a:lnTo>
                <a:lnTo>
                  <a:pt x="1278" y="2808"/>
                </a:lnTo>
                <a:lnTo>
                  <a:pt x="1284" y="3042"/>
                </a:lnTo>
                <a:lnTo>
                  <a:pt x="1284" y="3096"/>
                </a:lnTo>
                <a:lnTo>
                  <a:pt x="1284" y="2856"/>
                </a:lnTo>
                <a:lnTo>
                  <a:pt x="1290" y="3006"/>
                </a:lnTo>
                <a:lnTo>
                  <a:pt x="1290" y="3096"/>
                </a:lnTo>
                <a:lnTo>
                  <a:pt x="1290" y="2982"/>
                </a:lnTo>
                <a:lnTo>
                  <a:pt x="1296" y="3030"/>
                </a:lnTo>
                <a:lnTo>
                  <a:pt x="1296" y="3090"/>
                </a:lnTo>
                <a:lnTo>
                  <a:pt x="1296" y="2688"/>
                </a:lnTo>
                <a:lnTo>
                  <a:pt x="1302" y="3042"/>
                </a:lnTo>
                <a:lnTo>
                  <a:pt x="1302" y="3084"/>
                </a:lnTo>
                <a:lnTo>
                  <a:pt x="1302" y="2526"/>
                </a:lnTo>
                <a:lnTo>
                  <a:pt x="1308" y="3072"/>
                </a:lnTo>
                <a:lnTo>
                  <a:pt x="1308" y="3096"/>
                </a:lnTo>
                <a:lnTo>
                  <a:pt x="1308" y="2622"/>
                </a:lnTo>
                <a:lnTo>
                  <a:pt x="1314" y="3054"/>
                </a:lnTo>
                <a:lnTo>
                  <a:pt x="1314" y="3096"/>
                </a:lnTo>
                <a:lnTo>
                  <a:pt x="1314" y="2778"/>
                </a:lnTo>
                <a:lnTo>
                  <a:pt x="1320" y="3072"/>
                </a:lnTo>
                <a:lnTo>
                  <a:pt x="1320" y="3096"/>
                </a:lnTo>
                <a:lnTo>
                  <a:pt x="1320" y="2748"/>
                </a:lnTo>
                <a:lnTo>
                  <a:pt x="1326" y="3072"/>
                </a:lnTo>
                <a:lnTo>
                  <a:pt x="1326" y="3096"/>
                </a:lnTo>
                <a:lnTo>
                  <a:pt x="1326" y="2748"/>
                </a:lnTo>
                <a:lnTo>
                  <a:pt x="1332" y="3042"/>
                </a:lnTo>
                <a:lnTo>
                  <a:pt x="1332" y="3090"/>
                </a:lnTo>
                <a:lnTo>
                  <a:pt x="1332" y="2688"/>
                </a:lnTo>
                <a:lnTo>
                  <a:pt x="1338" y="3024"/>
                </a:lnTo>
                <a:lnTo>
                  <a:pt x="1338" y="3096"/>
                </a:lnTo>
                <a:lnTo>
                  <a:pt x="1338" y="2784"/>
                </a:lnTo>
                <a:lnTo>
                  <a:pt x="1344" y="3018"/>
                </a:lnTo>
                <a:lnTo>
                  <a:pt x="1344" y="3096"/>
                </a:lnTo>
                <a:lnTo>
                  <a:pt x="1344" y="2844"/>
                </a:lnTo>
                <a:lnTo>
                  <a:pt x="1350" y="3072"/>
                </a:lnTo>
                <a:lnTo>
                  <a:pt x="1350" y="3090"/>
                </a:lnTo>
                <a:lnTo>
                  <a:pt x="1350" y="2616"/>
                </a:lnTo>
                <a:lnTo>
                  <a:pt x="1356" y="2922"/>
                </a:lnTo>
                <a:lnTo>
                  <a:pt x="1356" y="3090"/>
                </a:lnTo>
                <a:lnTo>
                  <a:pt x="1356" y="2766"/>
                </a:lnTo>
                <a:lnTo>
                  <a:pt x="1362" y="3036"/>
                </a:lnTo>
                <a:lnTo>
                  <a:pt x="1362" y="3090"/>
                </a:lnTo>
                <a:lnTo>
                  <a:pt x="1362" y="2568"/>
                </a:lnTo>
                <a:lnTo>
                  <a:pt x="1368" y="2778"/>
                </a:lnTo>
                <a:lnTo>
                  <a:pt x="1368" y="3096"/>
                </a:lnTo>
                <a:lnTo>
                  <a:pt x="1368" y="2352"/>
                </a:lnTo>
                <a:lnTo>
                  <a:pt x="1374" y="3054"/>
                </a:lnTo>
                <a:lnTo>
                  <a:pt x="1374" y="3096"/>
                </a:lnTo>
                <a:lnTo>
                  <a:pt x="1374" y="2778"/>
                </a:lnTo>
                <a:lnTo>
                  <a:pt x="1380" y="3084"/>
                </a:lnTo>
                <a:lnTo>
                  <a:pt x="1380" y="3096"/>
                </a:lnTo>
                <a:lnTo>
                  <a:pt x="1380" y="2922"/>
                </a:lnTo>
                <a:lnTo>
                  <a:pt x="1386" y="3054"/>
                </a:lnTo>
                <a:lnTo>
                  <a:pt x="1386" y="3090"/>
                </a:lnTo>
                <a:lnTo>
                  <a:pt x="1386" y="2844"/>
                </a:lnTo>
                <a:lnTo>
                  <a:pt x="1392" y="2940"/>
                </a:lnTo>
                <a:lnTo>
                  <a:pt x="1392" y="3096"/>
                </a:lnTo>
                <a:lnTo>
                  <a:pt x="1392" y="2940"/>
                </a:lnTo>
                <a:lnTo>
                  <a:pt x="1398" y="3090"/>
                </a:lnTo>
                <a:lnTo>
                  <a:pt x="1398" y="2958"/>
                </a:lnTo>
                <a:lnTo>
                  <a:pt x="1404" y="3036"/>
                </a:lnTo>
                <a:lnTo>
                  <a:pt x="1404" y="3090"/>
                </a:lnTo>
                <a:lnTo>
                  <a:pt x="1404" y="2820"/>
                </a:lnTo>
                <a:lnTo>
                  <a:pt x="1410" y="3042"/>
                </a:lnTo>
                <a:lnTo>
                  <a:pt x="1410" y="3090"/>
                </a:lnTo>
                <a:lnTo>
                  <a:pt x="1410" y="2892"/>
                </a:lnTo>
                <a:lnTo>
                  <a:pt x="1416" y="3030"/>
                </a:lnTo>
                <a:lnTo>
                  <a:pt x="1416" y="3096"/>
                </a:lnTo>
                <a:lnTo>
                  <a:pt x="1416" y="486"/>
                </a:lnTo>
                <a:lnTo>
                  <a:pt x="1422" y="3054"/>
                </a:lnTo>
                <a:lnTo>
                  <a:pt x="1422" y="3096"/>
                </a:lnTo>
                <a:lnTo>
                  <a:pt x="1422" y="2868"/>
                </a:lnTo>
                <a:lnTo>
                  <a:pt x="1428" y="3078"/>
                </a:lnTo>
                <a:lnTo>
                  <a:pt x="1428" y="3090"/>
                </a:lnTo>
                <a:lnTo>
                  <a:pt x="1428" y="1968"/>
                </a:lnTo>
                <a:lnTo>
                  <a:pt x="1434" y="3066"/>
                </a:lnTo>
                <a:lnTo>
                  <a:pt x="1434" y="3090"/>
                </a:lnTo>
                <a:lnTo>
                  <a:pt x="1434" y="2814"/>
                </a:lnTo>
                <a:lnTo>
                  <a:pt x="1440" y="3048"/>
                </a:lnTo>
                <a:lnTo>
                  <a:pt x="1440" y="3090"/>
                </a:lnTo>
                <a:lnTo>
                  <a:pt x="1440" y="2880"/>
                </a:lnTo>
                <a:lnTo>
                  <a:pt x="1446" y="3054"/>
                </a:lnTo>
                <a:lnTo>
                  <a:pt x="1446" y="3090"/>
                </a:lnTo>
                <a:lnTo>
                  <a:pt x="1446" y="2706"/>
                </a:lnTo>
                <a:lnTo>
                  <a:pt x="1452" y="3036"/>
                </a:lnTo>
                <a:lnTo>
                  <a:pt x="1452" y="3096"/>
                </a:lnTo>
                <a:lnTo>
                  <a:pt x="1452" y="2616"/>
                </a:lnTo>
                <a:lnTo>
                  <a:pt x="1458" y="3078"/>
                </a:lnTo>
                <a:lnTo>
                  <a:pt x="1458" y="3090"/>
                </a:lnTo>
                <a:lnTo>
                  <a:pt x="1458" y="2796"/>
                </a:lnTo>
                <a:lnTo>
                  <a:pt x="1464" y="2928"/>
                </a:lnTo>
                <a:lnTo>
                  <a:pt x="1464" y="3090"/>
                </a:lnTo>
                <a:lnTo>
                  <a:pt x="1464" y="2688"/>
                </a:lnTo>
                <a:lnTo>
                  <a:pt x="1470" y="2820"/>
                </a:lnTo>
                <a:lnTo>
                  <a:pt x="1470" y="3090"/>
                </a:lnTo>
                <a:lnTo>
                  <a:pt x="1470" y="2214"/>
                </a:lnTo>
                <a:lnTo>
                  <a:pt x="1470" y="3066"/>
                </a:lnTo>
                <a:lnTo>
                  <a:pt x="1476" y="3096"/>
                </a:lnTo>
                <a:lnTo>
                  <a:pt x="1476" y="2760"/>
                </a:lnTo>
                <a:lnTo>
                  <a:pt x="1482" y="3078"/>
                </a:lnTo>
                <a:lnTo>
                  <a:pt x="1482" y="3090"/>
                </a:lnTo>
                <a:lnTo>
                  <a:pt x="1482" y="2454"/>
                </a:lnTo>
                <a:lnTo>
                  <a:pt x="1488" y="3018"/>
                </a:lnTo>
                <a:lnTo>
                  <a:pt x="1488" y="3096"/>
                </a:lnTo>
                <a:lnTo>
                  <a:pt x="1488" y="2730"/>
                </a:lnTo>
                <a:lnTo>
                  <a:pt x="1494" y="3036"/>
                </a:lnTo>
                <a:lnTo>
                  <a:pt x="1494" y="3096"/>
                </a:lnTo>
                <a:lnTo>
                  <a:pt x="1494" y="2814"/>
                </a:lnTo>
                <a:lnTo>
                  <a:pt x="1500" y="2922"/>
                </a:lnTo>
                <a:lnTo>
                  <a:pt x="1500" y="3096"/>
                </a:lnTo>
                <a:lnTo>
                  <a:pt x="1500" y="1590"/>
                </a:lnTo>
                <a:lnTo>
                  <a:pt x="1506" y="3036"/>
                </a:lnTo>
                <a:lnTo>
                  <a:pt x="1506" y="3090"/>
                </a:lnTo>
                <a:lnTo>
                  <a:pt x="1506" y="2730"/>
                </a:lnTo>
                <a:lnTo>
                  <a:pt x="1512" y="3042"/>
                </a:lnTo>
                <a:lnTo>
                  <a:pt x="1512" y="3096"/>
                </a:lnTo>
                <a:lnTo>
                  <a:pt x="1512" y="2544"/>
                </a:lnTo>
                <a:lnTo>
                  <a:pt x="1518" y="3006"/>
                </a:lnTo>
                <a:lnTo>
                  <a:pt x="1518" y="3090"/>
                </a:lnTo>
                <a:lnTo>
                  <a:pt x="1518" y="2634"/>
                </a:lnTo>
                <a:lnTo>
                  <a:pt x="1524" y="2964"/>
                </a:lnTo>
                <a:lnTo>
                  <a:pt x="1524" y="3096"/>
                </a:lnTo>
                <a:lnTo>
                  <a:pt x="1524" y="2718"/>
                </a:lnTo>
                <a:lnTo>
                  <a:pt x="1530" y="3066"/>
                </a:lnTo>
                <a:lnTo>
                  <a:pt x="1530" y="3090"/>
                </a:lnTo>
                <a:lnTo>
                  <a:pt x="1530" y="2904"/>
                </a:lnTo>
                <a:lnTo>
                  <a:pt x="1536" y="3060"/>
                </a:lnTo>
                <a:lnTo>
                  <a:pt x="1536" y="3096"/>
                </a:lnTo>
                <a:lnTo>
                  <a:pt x="1536" y="2940"/>
                </a:lnTo>
                <a:lnTo>
                  <a:pt x="1542" y="3036"/>
                </a:lnTo>
                <a:lnTo>
                  <a:pt x="1542" y="3096"/>
                </a:lnTo>
                <a:lnTo>
                  <a:pt x="1542" y="2970"/>
                </a:lnTo>
                <a:lnTo>
                  <a:pt x="1548" y="3030"/>
                </a:lnTo>
                <a:lnTo>
                  <a:pt x="1548" y="3090"/>
                </a:lnTo>
                <a:lnTo>
                  <a:pt x="1548" y="2946"/>
                </a:lnTo>
                <a:lnTo>
                  <a:pt x="1554" y="3066"/>
                </a:lnTo>
                <a:lnTo>
                  <a:pt x="1554" y="3096"/>
                </a:lnTo>
                <a:lnTo>
                  <a:pt x="1554" y="2100"/>
                </a:lnTo>
                <a:lnTo>
                  <a:pt x="1560" y="3066"/>
                </a:lnTo>
                <a:lnTo>
                  <a:pt x="1560" y="3090"/>
                </a:lnTo>
                <a:lnTo>
                  <a:pt x="1560" y="2832"/>
                </a:lnTo>
                <a:lnTo>
                  <a:pt x="1566" y="3066"/>
                </a:lnTo>
                <a:lnTo>
                  <a:pt x="1566" y="3090"/>
                </a:lnTo>
                <a:lnTo>
                  <a:pt x="1566" y="2742"/>
                </a:lnTo>
                <a:lnTo>
                  <a:pt x="1572" y="2958"/>
                </a:lnTo>
                <a:lnTo>
                  <a:pt x="1572" y="3090"/>
                </a:lnTo>
                <a:lnTo>
                  <a:pt x="1572" y="2868"/>
                </a:lnTo>
                <a:lnTo>
                  <a:pt x="1578" y="3060"/>
                </a:lnTo>
                <a:lnTo>
                  <a:pt x="1578" y="3090"/>
                </a:lnTo>
                <a:lnTo>
                  <a:pt x="1578" y="2772"/>
                </a:lnTo>
                <a:lnTo>
                  <a:pt x="1584" y="3060"/>
                </a:lnTo>
                <a:lnTo>
                  <a:pt x="1584" y="3090"/>
                </a:lnTo>
                <a:lnTo>
                  <a:pt x="1584" y="2850"/>
                </a:lnTo>
                <a:lnTo>
                  <a:pt x="1590" y="3066"/>
                </a:lnTo>
                <a:lnTo>
                  <a:pt x="1590" y="3090"/>
                </a:lnTo>
                <a:lnTo>
                  <a:pt x="1590" y="2574"/>
                </a:lnTo>
                <a:lnTo>
                  <a:pt x="1596" y="2724"/>
                </a:lnTo>
                <a:lnTo>
                  <a:pt x="1596" y="3090"/>
                </a:lnTo>
                <a:lnTo>
                  <a:pt x="1596" y="2694"/>
                </a:lnTo>
                <a:lnTo>
                  <a:pt x="1602" y="3084"/>
                </a:lnTo>
                <a:lnTo>
                  <a:pt x="1602" y="3090"/>
                </a:lnTo>
                <a:lnTo>
                  <a:pt x="1602" y="2292"/>
                </a:lnTo>
                <a:lnTo>
                  <a:pt x="1608" y="3012"/>
                </a:lnTo>
                <a:lnTo>
                  <a:pt x="1608" y="3096"/>
                </a:lnTo>
                <a:lnTo>
                  <a:pt x="1608" y="2406"/>
                </a:lnTo>
                <a:lnTo>
                  <a:pt x="1614" y="3054"/>
                </a:lnTo>
                <a:lnTo>
                  <a:pt x="1614" y="3096"/>
                </a:lnTo>
                <a:lnTo>
                  <a:pt x="1614" y="2676"/>
                </a:lnTo>
                <a:lnTo>
                  <a:pt x="1620" y="3048"/>
                </a:lnTo>
                <a:lnTo>
                  <a:pt x="1620" y="3090"/>
                </a:lnTo>
                <a:lnTo>
                  <a:pt x="1620" y="2658"/>
                </a:lnTo>
                <a:lnTo>
                  <a:pt x="1626" y="2814"/>
                </a:lnTo>
                <a:lnTo>
                  <a:pt x="1626" y="3096"/>
                </a:lnTo>
                <a:lnTo>
                  <a:pt x="1626" y="2694"/>
                </a:lnTo>
                <a:lnTo>
                  <a:pt x="1632" y="3072"/>
                </a:lnTo>
                <a:lnTo>
                  <a:pt x="1632" y="3090"/>
                </a:lnTo>
                <a:lnTo>
                  <a:pt x="1632" y="2478"/>
                </a:lnTo>
                <a:lnTo>
                  <a:pt x="1638" y="3036"/>
                </a:lnTo>
                <a:lnTo>
                  <a:pt x="1638" y="3090"/>
                </a:lnTo>
                <a:lnTo>
                  <a:pt x="1638" y="2742"/>
                </a:lnTo>
                <a:lnTo>
                  <a:pt x="1644" y="3060"/>
                </a:lnTo>
                <a:lnTo>
                  <a:pt x="1644" y="3090"/>
                </a:lnTo>
                <a:lnTo>
                  <a:pt x="1644" y="2544"/>
                </a:lnTo>
                <a:lnTo>
                  <a:pt x="1650" y="2628"/>
                </a:lnTo>
                <a:lnTo>
                  <a:pt x="1650" y="3096"/>
                </a:lnTo>
                <a:lnTo>
                  <a:pt x="1650" y="2544"/>
                </a:lnTo>
                <a:lnTo>
                  <a:pt x="1656" y="3036"/>
                </a:lnTo>
                <a:lnTo>
                  <a:pt x="1656" y="3090"/>
                </a:lnTo>
                <a:lnTo>
                  <a:pt x="1656" y="2718"/>
                </a:lnTo>
                <a:lnTo>
                  <a:pt x="1662" y="3048"/>
                </a:lnTo>
                <a:lnTo>
                  <a:pt x="1662" y="3078"/>
                </a:lnTo>
                <a:lnTo>
                  <a:pt x="1662" y="2508"/>
                </a:lnTo>
                <a:lnTo>
                  <a:pt x="1668" y="3030"/>
                </a:lnTo>
                <a:lnTo>
                  <a:pt x="1668" y="3090"/>
                </a:lnTo>
                <a:lnTo>
                  <a:pt x="1668" y="2226"/>
                </a:lnTo>
                <a:lnTo>
                  <a:pt x="1674" y="3006"/>
                </a:lnTo>
                <a:lnTo>
                  <a:pt x="1674" y="3090"/>
                </a:lnTo>
                <a:lnTo>
                  <a:pt x="1674" y="2766"/>
                </a:lnTo>
                <a:lnTo>
                  <a:pt x="1680" y="3042"/>
                </a:lnTo>
                <a:lnTo>
                  <a:pt x="1680" y="3096"/>
                </a:lnTo>
                <a:lnTo>
                  <a:pt x="1680" y="2934"/>
                </a:lnTo>
                <a:lnTo>
                  <a:pt x="1686" y="3066"/>
                </a:lnTo>
                <a:lnTo>
                  <a:pt x="1686" y="3096"/>
                </a:lnTo>
                <a:lnTo>
                  <a:pt x="1686" y="2562"/>
                </a:lnTo>
                <a:lnTo>
                  <a:pt x="1692" y="3084"/>
                </a:lnTo>
                <a:lnTo>
                  <a:pt x="1692" y="3090"/>
                </a:lnTo>
                <a:lnTo>
                  <a:pt x="1692" y="2862"/>
                </a:lnTo>
                <a:lnTo>
                  <a:pt x="1698" y="3072"/>
                </a:lnTo>
                <a:lnTo>
                  <a:pt x="1698" y="3090"/>
                </a:lnTo>
                <a:lnTo>
                  <a:pt x="1698" y="2910"/>
                </a:lnTo>
                <a:lnTo>
                  <a:pt x="1704" y="3018"/>
                </a:lnTo>
                <a:lnTo>
                  <a:pt x="1704" y="3090"/>
                </a:lnTo>
                <a:lnTo>
                  <a:pt x="1704" y="2838"/>
                </a:lnTo>
                <a:lnTo>
                  <a:pt x="1710" y="3054"/>
                </a:lnTo>
                <a:lnTo>
                  <a:pt x="1710" y="3090"/>
                </a:lnTo>
                <a:lnTo>
                  <a:pt x="1710" y="2904"/>
                </a:lnTo>
                <a:lnTo>
                  <a:pt x="1716" y="3042"/>
                </a:lnTo>
                <a:lnTo>
                  <a:pt x="1716" y="3090"/>
                </a:lnTo>
                <a:lnTo>
                  <a:pt x="1716" y="1176"/>
                </a:lnTo>
                <a:lnTo>
                  <a:pt x="1722" y="3072"/>
                </a:lnTo>
                <a:lnTo>
                  <a:pt x="1722" y="3096"/>
                </a:lnTo>
                <a:lnTo>
                  <a:pt x="1722" y="2862"/>
                </a:lnTo>
                <a:lnTo>
                  <a:pt x="1728" y="3024"/>
                </a:lnTo>
                <a:lnTo>
                  <a:pt x="1728" y="3096"/>
                </a:lnTo>
                <a:lnTo>
                  <a:pt x="1728" y="2298"/>
                </a:lnTo>
                <a:lnTo>
                  <a:pt x="1734" y="3084"/>
                </a:lnTo>
                <a:lnTo>
                  <a:pt x="1734" y="3090"/>
                </a:lnTo>
                <a:lnTo>
                  <a:pt x="1734" y="2832"/>
                </a:lnTo>
                <a:lnTo>
                  <a:pt x="1740" y="3054"/>
                </a:lnTo>
                <a:lnTo>
                  <a:pt x="1740" y="3096"/>
                </a:lnTo>
                <a:lnTo>
                  <a:pt x="1740" y="1794"/>
                </a:lnTo>
                <a:lnTo>
                  <a:pt x="1746" y="3048"/>
                </a:lnTo>
                <a:lnTo>
                  <a:pt x="1746" y="3096"/>
                </a:lnTo>
                <a:lnTo>
                  <a:pt x="1746" y="2676"/>
                </a:lnTo>
                <a:lnTo>
                  <a:pt x="1752" y="2610"/>
                </a:lnTo>
                <a:lnTo>
                  <a:pt x="1752" y="3096"/>
                </a:lnTo>
                <a:lnTo>
                  <a:pt x="1752" y="2574"/>
                </a:lnTo>
                <a:lnTo>
                  <a:pt x="1758" y="2982"/>
                </a:lnTo>
                <a:lnTo>
                  <a:pt x="1758" y="3090"/>
                </a:lnTo>
                <a:lnTo>
                  <a:pt x="1758" y="2376"/>
                </a:lnTo>
                <a:lnTo>
                  <a:pt x="1764" y="3024"/>
                </a:lnTo>
                <a:lnTo>
                  <a:pt x="1764" y="3090"/>
                </a:lnTo>
                <a:lnTo>
                  <a:pt x="1764" y="2718"/>
                </a:lnTo>
                <a:lnTo>
                  <a:pt x="1770" y="3048"/>
                </a:lnTo>
                <a:lnTo>
                  <a:pt x="1770" y="3090"/>
                </a:lnTo>
                <a:lnTo>
                  <a:pt x="1770" y="954"/>
                </a:lnTo>
                <a:lnTo>
                  <a:pt x="1776" y="3012"/>
                </a:lnTo>
                <a:lnTo>
                  <a:pt x="1776" y="3090"/>
                </a:lnTo>
                <a:lnTo>
                  <a:pt x="1776" y="2682"/>
                </a:lnTo>
                <a:lnTo>
                  <a:pt x="1782" y="2970"/>
                </a:lnTo>
                <a:lnTo>
                  <a:pt x="1782" y="3090"/>
                </a:lnTo>
                <a:lnTo>
                  <a:pt x="1782" y="2238"/>
                </a:lnTo>
                <a:lnTo>
                  <a:pt x="1788" y="3006"/>
                </a:lnTo>
                <a:lnTo>
                  <a:pt x="1788" y="3090"/>
                </a:lnTo>
                <a:lnTo>
                  <a:pt x="1788" y="2568"/>
                </a:lnTo>
                <a:lnTo>
                  <a:pt x="1794" y="2988"/>
                </a:lnTo>
                <a:lnTo>
                  <a:pt x="1794" y="3090"/>
                </a:lnTo>
                <a:lnTo>
                  <a:pt x="1794" y="2550"/>
                </a:lnTo>
                <a:lnTo>
                  <a:pt x="1800" y="2736"/>
                </a:lnTo>
                <a:lnTo>
                  <a:pt x="1800" y="3090"/>
                </a:lnTo>
                <a:lnTo>
                  <a:pt x="1800" y="2580"/>
                </a:lnTo>
                <a:lnTo>
                  <a:pt x="1806" y="3048"/>
                </a:lnTo>
                <a:lnTo>
                  <a:pt x="1806" y="3096"/>
                </a:lnTo>
                <a:lnTo>
                  <a:pt x="1806" y="2808"/>
                </a:lnTo>
                <a:lnTo>
                  <a:pt x="1812" y="2994"/>
                </a:lnTo>
                <a:lnTo>
                  <a:pt x="1812" y="3090"/>
                </a:lnTo>
                <a:lnTo>
                  <a:pt x="1812" y="2598"/>
                </a:lnTo>
                <a:lnTo>
                  <a:pt x="1818" y="3078"/>
                </a:lnTo>
                <a:lnTo>
                  <a:pt x="1818" y="3096"/>
                </a:lnTo>
                <a:lnTo>
                  <a:pt x="1818" y="2568"/>
                </a:lnTo>
                <a:lnTo>
                  <a:pt x="1824" y="3060"/>
                </a:lnTo>
                <a:lnTo>
                  <a:pt x="1824" y="3090"/>
                </a:lnTo>
                <a:lnTo>
                  <a:pt x="1824" y="2808"/>
                </a:lnTo>
                <a:lnTo>
                  <a:pt x="1830" y="2862"/>
                </a:lnTo>
                <a:lnTo>
                  <a:pt x="1830" y="3096"/>
                </a:lnTo>
                <a:lnTo>
                  <a:pt x="1830" y="2862"/>
                </a:lnTo>
                <a:lnTo>
                  <a:pt x="1836" y="2982"/>
                </a:lnTo>
                <a:lnTo>
                  <a:pt x="1836" y="3090"/>
                </a:lnTo>
                <a:lnTo>
                  <a:pt x="1836" y="2820"/>
                </a:lnTo>
                <a:lnTo>
                  <a:pt x="1842" y="3036"/>
                </a:lnTo>
                <a:lnTo>
                  <a:pt x="1842" y="3090"/>
                </a:lnTo>
                <a:lnTo>
                  <a:pt x="1842" y="2838"/>
                </a:lnTo>
                <a:lnTo>
                  <a:pt x="1848" y="3054"/>
                </a:lnTo>
                <a:lnTo>
                  <a:pt x="1848" y="3090"/>
                </a:lnTo>
                <a:lnTo>
                  <a:pt x="1848" y="1626"/>
                </a:lnTo>
                <a:lnTo>
                  <a:pt x="1854" y="2976"/>
                </a:lnTo>
                <a:lnTo>
                  <a:pt x="1854" y="3084"/>
                </a:lnTo>
                <a:lnTo>
                  <a:pt x="1854" y="2850"/>
                </a:lnTo>
                <a:lnTo>
                  <a:pt x="1860" y="3006"/>
                </a:lnTo>
                <a:lnTo>
                  <a:pt x="1860" y="3090"/>
                </a:lnTo>
                <a:lnTo>
                  <a:pt x="1860" y="2796"/>
                </a:lnTo>
                <a:lnTo>
                  <a:pt x="1866" y="3066"/>
                </a:lnTo>
                <a:lnTo>
                  <a:pt x="1866" y="3090"/>
                </a:lnTo>
                <a:lnTo>
                  <a:pt x="1866" y="2160"/>
                </a:lnTo>
                <a:lnTo>
                  <a:pt x="1872" y="3066"/>
                </a:lnTo>
                <a:lnTo>
                  <a:pt x="1872" y="3090"/>
                </a:lnTo>
                <a:lnTo>
                  <a:pt x="1872" y="2778"/>
                </a:lnTo>
                <a:lnTo>
                  <a:pt x="1878" y="3054"/>
                </a:lnTo>
                <a:lnTo>
                  <a:pt x="1878" y="3090"/>
                </a:lnTo>
                <a:lnTo>
                  <a:pt x="1878" y="2724"/>
                </a:lnTo>
                <a:lnTo>
                  <a:pt x="1884" y="3000"/>
                </a:lnTo>
                <a:lnTo>
                  <a:pt x="1884" y="3096"/>
                </a:lnTo>
                <a:lnTo>
                  <a:pt x="1884" y="2802"/>
                </a:lnTo>
                <a:lnTo>
                  <a:pt x="1890" y="3030"/>
                </a:lnTo>
                <a:lnTo>
                  <a:pt x="1890" y="3096"/>
                </a:lnTo>
                <a:lnTo>
                  <a:pt x="1890" y="2424"/>
                </a:lnTo>
                <a:lnTo>
                  <a:pt x="1896" y="3024"/>
                </a:lnTo>
                <a:lnTo>
                  <a:pt x="1896" y="3090"/>
                </a:lnTo>
                <a:lnTo>
                  <a:pt x="1896" y="2268"/>
                </a:lnTo>
                <a:lnTo>
                  <a:pt x="1902" y="3018"/>
                </a:lnTo>
                <a:lnTo>
                  <a:pt x="1902" y="3090"/>
                </a:lnTo>
                <a:lnTo>
                  <a:pt x="1902" y="2454"/>
                </a:lnTo>
                <a:lnTo>
                  <a:pt x="1908" y="2472"/>
                </a:lnTo>
                <a:lnTo>
                  <a:pt x="1908" y="3096"/>
                </a:lnTo>
                <a:lnTo>
                  <a:pt x="1908" y="2436"/>
                </a:lnTo>
                <a:lnTo>
                  <a:pt x="1914" y="3000"/>
                </a:lnTo>
                <a:lnTo>
                  <a:pt x="1914" y="3096"/>
                </a:lnTo>
                <a:lnTo>
                  <a:pt x="1914" y="2694"/>
                </a:lnTo>
                <a:lnTo>
                  <a:pt x="1920" y="3036"/>
                </a:lnTo>
                <a:lnTo>
                  <a:pt x="1920" y="3084"/>
                </a:lnTo>
                <a:lnTo>
                  <a:pt x="1920" y="2688"/>
                </a:lnTo>
                <a:lnTo>
                  <a:pt x="1926" y="3072"/>
                </a:lnTo>
                <a:lnTo>
                  <a:pt x="1926" y="3096"/>
                </a:lnTo>
                <a:lnTo>
                  <a:pt x="1926" y="2448"/>
                </a:lnTo>
                <a:lnTo>
                  <a:pt x="1932" y="2784"/>
                </a:lnTo>
                <a:lnTo>
                  <a:pt x="1932" y="3090"/>
                </a:lnTo>
                <a:lnTo>
                  <a:pt x="1932" y="2448"/>
                </a:lnTo>
                <a:lnTo>
                  <a:pt x="1938" y="3054"/>
                </a:lnTo>
                <a:lnTo>
                  <a:pt x="1938" y="3090"/>
                </a:lnTo>
                <a:lnTo>
                  <a:pt x="1938" y="2628"/>
                </a:lnTo>
                <a:lnTo>
                  <a:pt x="1944" y="3048"/>
                </a:lnTo>
                <a:lnTo>
                  <a:pt x="1944" y="3090"/>
                </a:lnTo>
                <a:lnTo>
                  <a:pt x="1944" y="2550"/>
                </a:lnTo>
                <a:lnTo>
                  <a:pt x="1950" y="3054"/>
                </a:lnTo>
                <a:lnTo>
                  <a:pt x="1950" y="3090"/>
                </a:lnTo>
                <a:lnTo>
                  <a:pt x="1950" y="2538"/>
                </a:lnTo>
                <a:lnTo>
                  <a:pt x="1956" y="2994"/>
                </a:lnTo>
                <a:lnTo>
                  <a:pt x="1956" y="3090"/>
                </a:lnTo>
                <a:lnTo>
                  <a:pt x="1956" y="2724"/>
                </a:lnTo>
                <a:lnTo>
                  <a:pt x="1962" y="2742"/>
                </a:lnTo>
                <a:lnTo>
                  <a:pt x="1962" y="3084"/>
                </a:lnTo>
                <a:lnTo>
                  <a:pt x="1962" y="2382"/>
                </a:lnTo>
                <a:lnTo>
                  <a:pt x="1968" y="3048"/>
                </a:lnTo>
                <a:lnTo>
                  <a:pt x="1968" y="3090"/>
                </a:lnTo>
                <a:lnTo>
                  <a:pt x="1968" y="2082"/>
                </a:lnTo>
                <a:lnTo>
                  <a:pt x="1974" y="2988"/>
                </a:lnTo>
                <a:lnTo>
                  <a:pt x="1974" y="3090"/>
                </a:lnTo>
                <a:lnTo>
                  <a:pt x="1974" y="2610"/>
                </a:lnTo>
                <a:lnTo>
                  <a:pt x="1980" y="3048"/>
                </a:lnTo>
                <a:lnTo>
                  <a:pt x="1980" y="3090"/>
                </a:lnTo>
                <a:lnTo>
                  <a:pt x="1980" y="2874"/>
                </a:lnTo>
                <a:lnTo>
                  <a:pt x="1986" y="2904"/>
                </a:lnTo>
                <a:lnTo>
                  <a:pt x="1986" y="3090"/>
                </a:lnTo>
                <a:lnTo>
                  <a:pt x="1986" y="2742"/>
                </a:lnTo>
                <a:lnTo>
                  <a:pt x="1992" y="3054"/>
                </a:lnTo>
                <a:lnTo>
                  <a:pt x="1992" y="3090"/>
                </a:lnTo>
                <a:lnTo>
                  <a:pt x="1992" y="2838"/>
                </a:lnTo>
                <a:lnTo>
                  <a:pt x="1998" y="3072"/>
                </a:lnTo>
                <a:lnTo>
                  <a:pt x="1998" y="3090"/>
                </a:lnTo>
                <a:lnTo>
                  <a:pt x="1998" y="2700"/>
                </a:lnTo>
                <a:lnTo>
                  <a:pt x="2004" y="3054"/>
                </a:lnTo>
                <a:lnTo>
                  <a:pt x="2004" y="3096"/>
                </a:lnTo>
                <a:lnTo>
                  <a:pt x="2004" y="2874"/>
                </a:lnTo>
                <a:lnTo>
                  <a:pt x="2010" y="3012"/>
                </a:lnTo>
                <a:lnTo>
                  <a:pt x="2010" y="3084"/>
                </a:lnTo>
                <a:lnTo>
                  <a:pt x="2010" y="2892"/>
                </a:lnTo>
                <a:lnTo>
                  <a:pt x="2016" y="3036"/>
                </a:lnTo>
                <a:lnTo>
                  <a:pt x="2016" y="3090"/>
                </a:lnTo>
                <a:lnTo>
                  <a:pt x="2016" y="90"/>
                </a:lnTo>
                <a:lnTo>
                  <a:pt x="2022" y="2982"/>
                </a:lnTo>
                <a:lnTo>
                  <a:pt x="2022" y="3096"/>
                </a:lnTo>
                <a:lnTo>
                  <a:pt x="2022" y="2766"/>
                </a:lnTo>
                <a:lnTo>
                  <a:pt x="2028" y="3024"/>
                </a:lnTo>
                <a:lnTo>
                  <a:pt x="2028" y="3084"/>
                </a:lnTo>
                <a:lnTo>
                  <a:pt x="2028" y="1830"/>
                </a:lnTo>
                <a:lnTo>
                  <a:pt x="2034" y="3018"/>
                </a:lnTo>
                <a:lnTo>
                  <a:pt x="2034" y="3090"/>
                </a:lnTo>
                <a:lnTo>
                  <a:pt x="2034" y="2784"/>
                </a:lnTo>
                <a:lnTo>
                  <a:pt x="2040" y="3048"/>
                </a:lnTo>
                <a:lnTo>
                  <a:pt x="2040" y="3096"/>
                </a:lnTo>
                <a:lnTo>
                  <a:pt x="2040" y="2646"/>
                </a:lnTo>
                <a:lnTo>
                  <a:pt x="2046" y="3012"/>
                </a:lnTo>
                <a:lnTo>
                  <a:pt x="2046" y="3090"/>
                </a:lnTo>
                <a:lnTo>
                  <a:pt x="2046" y="2502"/>
                </a:lnTo>
                <a:lnTo>
                  <a:pt x="2052" y="3054"/>
                </a:lnTo>
                <a:lnTo>
                  <a:pt x="2052" y="3090"/>
                </a:lnTo>
                <a:lnTo>
                  <a:pt x="2052" y="2646"/>
                </a:lnTo>
                <a:lnTo>
                  <a:pt x="2058" y="2928"/>
                </a:lnTo>
                <a:lnTo>
                  <a:pt x="2058" y="3090"/>
                </a:lnTo>
                <a:lnTo>
                  <a:pt x="2058" y="2784"/>
                </a:lnTo>
                <a:lnTo>
                  <a:pt x="2064" y="2826"/>
                </a:lnTo>
                <a:lnTo>
                  <a:pt x="2064" y="3096"/>
                </a:lnTo>
                <a:lnTo>
                  <a:pt x="2064" y="2718"/>
                </a:lnTo>
                <a:lnTo>
                  <a:pt x="2070" y="3072"/>
                </a:lnTo>
                <a:lnTo>
                  <a:pt x="2070" y="3096"/>
                </a:lnTo>
                <a:lnTo>
                  <a:pt x="2070" y="2052"/>
                </a:lnTo>
                <a:lnTo>
                  <a:pt x="2076" y="3030"/>
                </a:lnTo>
                <a:lnTo>
                  <a:pt x="2076" y="3090"/>
                </a:lnTo>
                <a:lnTo>
                  <a:pt x="2076" y="2400"/>
                </a:lnTo>
                <a:lnTo>
                  <a:pt x="2082" y="3042"/>
                </a:lnTo>
                <a:lnTo>
                  <a:pt x="2082" y="3090"/>
                </a:lnTo>
                <a:lnTo>
                  <a:pt x="2082" y="2106"/>
                </a:lnTo>
                <a:lnTo>
                  <a:pt x="2088" y="3060"/>
                </a:lnTo>
                <a:lnTo>
                  <a:pt x="2088" y="3096"/>
                </a:lnTo>
                <a:lnTo>
                  <a:pt x="2088" y="2466"/>
                </a:lnTo>
                <a:lnTo>
                  <a:pt x="2094" y="3030"/>
                </a:lnTo>
                <a:lnTo>
                  <a:pt x="2094" y="3096"/>
                </a:lnTo>
                <a:lnTo>
                  <a:pt x="2094" y="1290"/>
                </a:lnTo>
                <a:lnTo>
                  <a:pt x="2100" y="3042"/>
                </a:lnTo>
                <a:lnTo>
                  <a:pt x="2100" y="3090"/>
                </a:lnTo>
                <a:lnTo>
                  <a:pt x="2100" y="2538"/>
                </a:lnTo>
                <a:lnTo>
                  <a:pt x="2106" y="3042"/>
                </a:lnTo>
                <a:lnTo>
                  <a:pt x="2106" y="3090"/>
                </a:lnTo>
                <a:lnTo>
                  <a:pt x="2106" y="2424"/>
                </a:lnTo>
                <a:lnTo>
                  <a:pt x="2112" y="2880"/>
                </a:lnTo>
                <a:lnTo>
                  <a:pt x="2112" y="3096"/>
                </a:lnTo>
                <a:lnTo>
                  <a:pt x="2112" y="2496"/>
                </a:lnTo>
                <a:lnTo>
                  <a:pt x="2118" y="3066"/>
                </a:lnTo>
                <a:lnTo>
                  <a:pt x="2118" y="3096"/>
                </a:lnTo>
                <a:lnTo>
                  <a:pt x="2118" y="2490"/>
                </a:lnTo>
                <a:lnTo>
                  <a:pt x="2124" y="3036"/>
                </a:lnTo>
                <a:lnTo>
                  <a:pt x="2124" y="3090"/>
                </a:lnTo>
                <a:lnTo>
                  <a:pt x="2124" y="2760"/>
                </a:lnTo>
                <a:lnTo>
                  <a:pt x="2130" y="3060"/>
                </a:lnTo>
                <a:lnTo>
                  <a:pt x="2130" y="3090"/>
                </a:lnTo>
                <a:lnTo>
                  <a:pt x="2130" y="2904"/>
                </a:lnTo>
                <a:lnTo>
                  <a:pt x="2136" y="3036"/>
                </a:lnTo>
                <a:lnTo>
                  <a:pt x="2136" y="3090"/>
                </a:lnTo>
                <a:lnTo>
                  <a:pt x="2136" y="2826"/>
                </a:lnTo>
                <a:lnTo>
                  <a:pt x="2142" y="2934"/>
                </a:lnTo>
                <a:lnTo>
                  <a:pt x="2142" y="3090"/>
                </a:lnTo>
                <a:lnTo>
                  <a:pt x="2142" y="2844"/>
                </a:lnTo>
                <a:lnTo>
                  <a:pt x="2148" y="3036"/>
                </a:lnTo>
                <a:lnTo>
                  <a:pt x="2148" y="3090"/>
                </a:lnTo>
                <a:lnTo>
                  <a:pt x="2148" y="2010"/>
                </a:lnTo>
                <a:lnTo>
                  <a:pt x="2154" y="3078"/>
                </a:lnTo>
                <a:lnTo>
                  <a:pt x="2154" y="3096"/>
                </a:lnTo>
                <a:lnTo>
                  <a:pt x="2154" y="2682"/>
                </a:lnTo>
                <a:lnTo>
                  <a:pt x="2160" y="3084"/>
                </a:lnTo>
                <a:lnTo>
                  <a:pt x="2160" y="3096"/>
                </a:lnTo>
                <a:lnTo>
                  <a:pt x="2160" y="2880"/>
                </a:lnTo>
                <a:lnTo>
                  <a:pt x="2166" y="2916"/>
                </a:lnTo>
                <a:lnTo>
                  <a:pt x="2166" y="3096"/>
                </a:lnTo>
                <a:lnTo>
                  <a:pt x="2166" y="2598"/>
                </a:lnTo>
                <a:lnTo>
                  <a:pt x="2172" y="3048"/>
                </a:lnTo>
                <a:lnTo>
                  <a:pt x="2172" y="3090"/>
                </a:lnTo>
                <a:lnTo>
                  <a:pt x="2172" y="2760"/>
                </a:lnTo>
                <a:lnTo>
                  <a:pt x="2178" y="3048"/>
                </a:lnTo>
                <a:lnTo>
                  <a:pt x="2178" y="3090"/>
                </a:lnTo>
                <a:lnTo>
                  <a:pt x="2178" y="2604"/>
                </a:lnTo>
                <a:lnTo>
                  <a:pt x="2184" y="3030"/>
                </a:lnTo>
                <a:lnTo>
                  <a:pt x="2184" y="3090"/>
                </a:lnTo>
                <a:lnTo>
                  <a:pt x="2184" y="2820"/>
                </a:lnTo>
                <a:lnTo>
                  <a:pt x="2190" y="2850"/>
                </a:lnTo>
                <a:lnTo>
                  <a:pt x="2190" y="3096"/>
                </a:lnTo>
                <a:lnTo>
                  <a:pt x="2190" y="2478"/>
                </a:lnTo>
                <a:lnTo>
                  <a:pt x="2196" y="3078"/>
                </a:lnTo>
                <a:lnTo>
                  <a:pt x="2196" y="3096"/>
                </a:lnTo>
                <a:lnTo>
                  <a:pt x="2196" y="2202"/>
                </a:lnTo>
                <a:lnTo>
                  <a:pt x="2202" y="3072"/>
                </a:lnTo>
                <a:lnTo>
                  <a:pt x="2202" y="3096"/>
                </a:lnTo>
                <a:lnTo>
                  <a:pt x="2202" y="2298"/>
                </a:lnTo>
                <a:lnTo>
                  <a:pt x="2208" y="3048"/>
                </a:lnTo>
                <a:lnTo>
                  <a:pt x="2208" y="3090"/>
                </a:lnTo>
                <a:lnTo>
                  <a:pt x="2208" y="2682"/>
                </a:lnTo>
                <a:lnTo>
                  <a:pt x="2214" y="3060"/>
                </a:lnTo>
                <a:lnTo>
                  <a:pt x="2214" y="3096"/>
                </a:lnTo>
                <a:lnTo>
                  <a:pt x="2214" y="2688"/>
                </a:lnTo>
                <a:lnTo>
                  <a:pt x="2220" y="3024"/>
                </a:lnTo>
                <a:lnTo>
                  <a:pt x="2220" y="3096"/>
                </a:lnTo>
                <a:lnTo>
                  <a:pt x="2220" y="2562"/>
                </a:lnTo>
                <a:lnTo>
                  <a:pt x="2226" y="3084"/>
                </a:lnTo>
                <a:lnTo>
                  <a:pt x="2226" y="3090"/>
                </a:lnTo>
                <a:lnTo>
                  <a:pt x="2226" y="2436"/>
                </a:lnTo>
                <a:lnTo>
                  <a:pt x="2232" y="3048"/>
                </a:lnTo>
                <a:lnTo>
                  <a:pt x="2232" y="3090"/>
                </a:lnTo>
                <a:lnTo>
                  <a:pt x="2232" y="2316"/>
                </a:lnTo>
                <a:lnTo>
                  <a:pt x="2238" y="3012"/>
                </a:lnTo>
                <a:lnTo>
                  <a:pt x="2238" y="3090"/>
                </a:lnTo>
                <a:lnTo>
                  <a:pt x="2238" y="2742"/>
                </a:lnTo>
                <a:lnTo>
                  <a:pt x="2244" y="2844"/>
                </a:lnTo>
                <a:lnTo>
                  <a:pt x="2244" y="3084"/>
                </a:lnTo>
                <a:lnTo>
                  <a:pt x="2244" y="2466"/>
                </a:lnTo>
                <a:lnTo>
                  <a:pt x="2250" y="3084"/>
                </a:lnTo>
                <a:lnTo>
                  <a:pt x="2250" y="3090"/>
                </a:lnTo>
                <a:lnTo>
                  <a:pt x="2250" y="2550"/>
                </a:lnTo>
                <a:lnTo>
                  <a:pt x="2256" y="3060"/>
                </a:lnTo>
                <a:lnTo>
                  <a:pt x="2256" y="3090"/>
                </a:lnTo>
                <a:lnTo>
                  <a:pt x="2256" y="2346"/>
                </a:lnTo>
                <a:lnTo>
                  <a:pt x="2262" y="3030"/>
                </a:lnTo>
                <a:lnTo>
                  <a:pt x="2262" y="3096"/>
                </a:lnTo>
                <a:lnTo>
                  <a:pt x="2262" y="2142"/>
                </a:lnTo>
                <a:lnTo>
                  <a:pt x="2268" y="2994"/>
                </a:lnTo>
                <a:lnTo>
                  <a:pt x="2268" y="3090"/>
                </a:lnTo>
                <a:lnTo>
                  <a:pt x="2268" y="2670"/>
                </a:lnTo>
                <a:lnTo>
                  <a:pt x="2274" y="3090"/>
                </a:lnTo>
                <a:lnTo>
                  <a:pt x="2274" y="2682"/>
                </a:lnTo>
                <a:lnTo>
                  <a:pt x="2280" y="3054"/>
                </a:lnTo>
                <a:lnTo>
                  <a:pt x="2280" y="3090"/>
                </a:lnTo>
                <a:lnTo>
                  <a:pt x="2280" y="2868"/>
                </a:lnTo>
                <a:lnTo>
                  <a:pt x="2286" y="3054"/>
                </a:lnTo>
                <a:lnTo>
                  <a:pt x="2286" y="3090"/>
                </a:lnTo>
                <a:lnTo>
                  <a:pt x="2286" y="2574"/>
                </a:lnTo>
                <a:lnTo>
                  <a:pt x="2292" y="3030"/>
                </a:lnTo>
                <a:lnTo>
                  <a:pt x="2292" y="3090"/>
                </a:lnTo>
                <a:lnTo>
                  <a:pt x="2292" y="2772"/>
                </a:lnTo>
                <a:lnTo>
                  <a:pt x="2298" y="3054"/>
                </a:lnTo>
                <a:lnTo>
                  <a:pt x="2298" y="3090"/>
                </a:lnTo>
                <a:lnTo>
                  <a:pt x="2298" y="2820"/>
                </a:lnTo>
                <a:lnTo>
                  <a:pt x="2304" y="3018"/>
                </a:lnTo>
                <a:lnTo>
                  <a:pt x="2304" y="3090"/>
                </a:lnTo>
                <a:lnTo>
                  <a:pt x="2304" y="2784"/>
                </a:lnTo>
                <a:lnTo>
                  <a:pt x="2310" y="3018"/>
                </a:lnTo>
                <a:lnTo>
                  <a:pt x="2310" y="3090"/>
                </a:lnTo>
                <a:lnTo>
                  <a:pt x="2310" y="876"/>
                </a:lnTo>
                <a:lnTo>
                  <a:pt x="2316" y="3006"/>
                </a:lnTo>
                <a:lnTo>
                  <a:pt x="2316" y="3090"/>
                </a:lnTo>
                <a:lnTo>
                  <a:pt x="2316" y="2802"/>
                </a:lnTo>
                <a:lnTo>
                  <a:pt x="2322" y="2778"/>
                </a:lnTo>
                <a:lnTo>
                  <a:pt x="2322" y="3096"/>
                </a:lnTo>
                <a:lnTo>
                  <a:pt x="2322" y="2778"/>
                </a:lnTo>
                <a:lnTo>
                  <a:pt x="2328" y="3006"/>
                </a:lnTo>
                <a:lnTo>
                  <a:pt x="2328" y="3090"/>
                </a:lnTo>
                <a:lnTo>
                  <a:pt x="2328" y="2022"/>
                </a:lnTo>
                <a:lnTo>
                  <a:pt x="2334" y="2994"/>
                </a:lnTo>
                <a:lnTo>
                  <a:pt x="2334" y="3090"/>
                </a:lnTo>
                <a:lnTo>
                  <a:pt x="2334" y="2784"/>
                </a:lnTo>
                <a:lnTo>
                  <a:pt x="2340" y="3030"/>
                </a:lnTo>
                <a:lnTo>
                  <a:pt x="2340" y="3090"/>
                </a:lnTo>
                <a:lnTo>
                  <a:pt x="2340" y="1728"/>
                </a:lnTo>
                <a:lnTo>
                  <a:pt x="2346" y="2664"/>
                </a:lnTo>
                <a:lnTo>
                  <a:pt x="2346" y="3090"/>
                </a:lnTo>
                <a:lnTo>
                  <a:pt x="2346" y="2442"/>
                </a:lnTo>
                <a:lnTo>
                  <a:pt x="2352" y="2982"/>
                </a:lnTo>
                <a:lnTo>
                  <a:pt x="2352" y="3090"/>
                </a:lnTo>
                <a:lnTo>
                  <a:pt x="2352" y="2244"/>
                </a:lnTo>
                <a:lnTo>
                  <a:pt x="2358" y="3084"/>
                </a:lnTo>
                <a:lnTo>
                  <a:pt x="2358" y="3090"/>
                </a:lnTo>
                <a:lnTo>
                  <a:pt x="2358" y="2784"/>
                </a:lnTo>
                <a:lnTo>
                  <a:pt x="2364" y="3006"/>
                </a:lnTo>
                <a:lnTo>
                  <a:pt x="2364" y="3090"/>
                </a:lnTo>
                <a:lnTo>
                  <a:pt x="2364" y="2598"/>
                </a:lnTo>
                <a:lnTo>
                  <a:pt x="2370" y="2868"/>
                </a:lnTo>
                <a:lnTo>
                  <a:pt x="2370" y="3084"/>
                </a:lnTo>
                <a:lnTo>
                  <a:pt x="2370" y="1200"/>
                </a:lnTo>
                <a:lnTo>
                  <a:pt x="2376" y="2928"/>
                </a:lnTo>
                <a:lnTo>
                  <a:pt x="2376" y="3090"/>
                </a:lnTo>
                <a:lnTo>
                  <a:pt x="2376" y="2460"/>
                </a:lnTo>
                <a:lnTo>
                  <a:pt x="2382" y="3078"/>
                </a:lnTo>
                <a:lnTo>
                  <a:pt x="2382" y="3090"/>
                </a:lnTo>
                <a:lnTo>
                  <a:pt x="2382" y="2100"/>
                </a:lnTo>
                <a:lnTo>
                  <a:pt x="2388" y="3006"/>
                </a:lnTo>
                <a:lnTo>
                  <a:pt x="2388" y="3096"/>
                </a:lnTo>
                <a:lnTo>
                  <a:pt x="2388" y="2424"/>
                </a:lnTo>
                <a:lnTo>
                  <a:pt x="2394" y="3042"/>
                </a:lnTo>
                <a:lnTo>
                  <a:pt x="2394" y="3090"/>
                </a:lnTo>
                <a:lnTo>
                  <a:pt x="2394" y="2466"/>
                </a:lnTo>
                <a:lnTo>
                  <a:pt x="2400" y="2616"/>
                </a:lnTo>
                <a:lnTo>
                  <a:pt x="2400" y="3090"/>
                </a:lnTo>
                <a:lnTo>
                  <a:pt x="2400" y="2526"/>
                </a:lnTo>
                <a:lnTo>
                  <a:pt x="2406" y="2976"/>
                </a:lnTo>
                <a:lnTo>
                  <a:pt x="2406" y="3084"/>
                </a:lnTo>
                <a:lnTo>
                  <a:pt x="2406" y="2610"/>
                </a:lnTo>
                <a:lnTo>
                  <a:pt x="2412" y="2994"/>
                </a:lnTo>
                <a:lnTo>
                  <a:pt x="2412" y="3096"/>
                </a:lnTo>
                <a:lnTo>
                  <a:pt x="2412" y="2508"/>
                </a:lnTo>
                <a:lnTo>
                  <a:pt x="2418" y="3018"/>
                </a:lnTo>
                <a:lnTo>
                  <a:pt x="2418" y="3090"/>
                </a:lnTo>
                <a:lnTo>
                  <a:pt x="2418" y="2652"/>
                </a:lnTo>
                <a:lnTo>
                  <a:pt x="2424" y="2646"/>
                </a:lnTo>
                <a:lnTo>
                  <a:pt x="2424" y="3090"/>
                </a:lnTo>
                <a:lnTo>
                  <a:pt x="2424" y="2646"/>
                </a:lnTo>
                <a:lnTo>
                  <a:pt x="2430" y="3048"/>
                </a:lnTo>
                <a:lnTo>
                  <a:pt x="2430" y="3096"/>
                </a:lnTo>
                <a:lnTo>
                  <a:pt x="2430" y="2778"/>
                </a:lnTo>
                <a:lnTo>
                  <a:pt x="2436" y="3066"/>
                </a:lnTo>
                <a:lnTo>
                  <a:pt x="2436" y="3090"/>
                </a:lnTo>
                <a:lnTo>
                  <a:pt x="2436" y="2760"/>
                </a:lnTo>
                <a:lnTo>
                  <a:pt x="2442" y="3042"/>
                </a:lnTo>
                <a:lnTo>
                  <a:pt x="2442" y="3090"/>
                </a:lnTo>
                <a:lnTo>
                  <a:pt x="2442" y="2796"/>
                </a:lnTo>
                <a:lnTo>
                  <a:pt x="2448" y="2982"/>
                </a:lnTo>
                <a:lnTo>
                  <a:pt x="2448" y="3084"/>
                </a:lnTo>
                <a:lnTo>
                  <a:pt x="2448" y="1554"/>
                </a:lnTo>
                <a:lnTo>
                  <a:pt x="2454" y="3030"/>
                </a:lnTo>
                <a:lnTo>
                  <a:pt x="2454" y="3090"/>
                </a:lnTo>
                <a:lnTo>
                  <a:pt x="2454" y="2766"/>
                </a:lnTo>
                <a:lnTo>
                  <a:pt x="2460" y="2988"/>
                </a:lnTo>
                <a:lnTo>
                  <a:pt x="2460" y="3096"/>
                </a:lnTo>
                <a:lnTo>
                  <a:pt x="2460" y="2064"/>
                </a:lnTo>
                <a:lnTo>
                  <a:pt x="2466" y="3078"/>
                </a:lnTo>
                <a:lnTo>
                  <a:pt x="2466" y="3090"/>
                </a:lnTo>
                <a:lnTo>
                  <a:pt x="2466" y="2790"/>
                </a:lnTo>
                <a:lnTo>
                  <a:pt x="2472" y="2994"/>
                </a:lnTo>
                <a:lnTo>
                  <a:pt x="2472" y="3090"/>
                </a:lnTo>
                <a:lnTo>
                  <a:pt x="2472" y="2796"/>
                </a:lnTo>
                <a:lnTo>
                  <a:pt x="2478" y="3048"/>
                </a:lnTo>
                <a:lnTo>
                  <a:pt x="2478" y="3090"/>
                </a:lnTo>
                <a:lnTo>
                  <a:pt x="2478" y="2538"/>
                </a:lnTo>
                <a:lnTo>
                  <a:pt x="2484" y="2988"/>
                </a:lnTo>
                <a:lnTo>
                  <a:pt x="2484" y="3084"/>
                </a:lnTo>
                <a:lnTo>
                  <a:pt x="2484" y="2826"/>
                </a:lnTo>
                <a:lnTo>
                  <a:pt x="2490" y="3042"/>
                </a:lnTo>
                <a:lnTo>
                  <a:pt x="2490" y="3090"/>
                </a:lnTo>
                <a:lnTo>
                  <a:pt x="2490" y="2304"/>
                </a:lnTo>
                <a:lnTo>
                  <a:pt x="2496" y="3036"/>
                </a:lnTo>
                <a:lnTo>
                  <a:pt x="2496" y="3090"/>
                </a:lnTo>
                <a:lnTo>
                  <a:pt x="2496" y="2220"/>
                </a:lnTo>
                <a:lnTo>
                  <a:pt x="2502" y="3006"/>
                </a:lnTo>
                <a:lnTo>
                  <a:pt x="2502" y="3090"/>
                </a:lnTo>
                <a:lnTo>
                  <a:pt x="2502" y="2310"/>
                </a:lnTo>
                <a:lnTo>
                  <a:pt x="2508" y="3018"/>
                </a:lnTo>
                <a:lnTo>
                  <a:pt x="2508" y="3090"/>
                </a:lnTo>
                <a:lnTo>
                  <a:pt x="2508" y="2712"/>
                </a:lnTo>
                <a:lnTo>
                  <a:pt x="2514" y="3072"/>
                </a:lnTo>
                <a:lnTo>
                  <a:pt x="2514" y="3090"/>
                </a:lnTo>
                <a:lnTo>
                  <a:pt x="2514" y="2670"/>
                </a:lnTo>
                <a:lnTo>
                  <a:pt x="2520" y="3048"/>
                </a:lnTo>
                <a:lnTo>
                  <a:pt x="2520" y="3090"/>
                </a:lnTo>
                <a:lnTo>
                  <a:pt x="2520" y="2592"/>
                </a:lnTo>
                <a:lnTo>
                  <a:pt x="2526" y="2940"/>
                </a:lnTo>
                <a:lnTo>
                  <a:pt x="2526" y="3084"/>
                </a:lnTo>
                <a:lnTo>
                  <a:pt x="2526" y="2502"/>
                </a:lnTo>
                <a:lnTo>
                  <a:pt x="2532" y="3036"/>
                </a:lnTo>
                <a:lnTo>
                  <a:pt x="2532" y="3084"/>
                </a:lnTo>
                <a:lnTo>
                  <a:pt x="2532" y="2286"/>
                </a:lnTo>
                <a:lnTo>
                  <a:pt x="2538" y="3066"/>
                </a:lnTo>
                <a:lnTo>
                  <a:pt x="2538" y="3090"/>
                </a:lnTo>
                <a:lnTo>
                  <a:pt x="2538" y="2748"/>
                </a:lnTo>
                <a:lnTo>
                  <a:pt x="2544" y="3024"/>
                </a:lnTo>
                <a:lnTo>
                  <a:pt x="2544" y="3090"/>
                </a:lnTo>
                <a:lnTo>
                  <a:pt x="2544" y="2544"/>
                </a:lnTo>
                <a:lnTo>
                  <a:pt x="2550" y="2988"/>
                </a:lnTo>
                <a:lnTo>
                  <a:pt x="2550" y="3096"/>
                </a:lnTo>
                <a:lnTo>
                  <a:pt x="2550" y="2634"/>
                </a:lnTo>
                <a:lnTo>
                  <a:pt x="2556" y="2976"/>
                </a:lnTo>
                <a:lnTo>
                  <a:pt x="2556" y="3090"/>
                </a:lnTo>
                <a:lnTo>
                  <a:pt x="2556" y="2466"/>
                </a:lnTo>
                <a:lnTo>
                  <a:pt x="2562" y="3012"/>
                </a:lnTo>
                <a:lnTo>
                  <a:pt x="2562" y="3084"/>
                </a:lnTo>
                <a:lnTo>
                  <a:pt x="2562" y="2100"/>
                </a:lnTo>
                <a:lnTo>
                  <a:pt x="2568" y="3030"/>
                </a:lnTo>
                <a:lnTo>
                  <a:pt x="2568" y="3096"/>
                </a:lnTo>
                <a:lnTo>
                  <a:pt x="2568" y="2514"/>
                </a:lnTo>
                <a:lnTo>
                  <a:pt x="2574" y="2856"/>
                </a:lnTo>
                <a:lnTo>
                  <a:pt x="2574" y="3090"/>
                </a:lnTo>
                <a:lnTo>
                  <a:pt x="2574" y="2856"/>
                </a:lnTo>
                <a:lnTo>
                  <a:pt x="2580" y="2898"/>
                </a:lnTo>
                <a:lnTo>
                  <a:pt x="2580" y="3096"/>
                </a:lnTo>
                <a:lnTo>
                  <a:pt x="2580" y="2898"/>
                </a:lnTo>
                <a:lnTo>
                  <a:pt x="2586" y="3066"/>
                </a:lnTo>
                <a:lnTo>
                  <a:pt x="2586" y="3090"/>
                </a:lnTo>
                <a:lnTo>
                  <a:pt x="2586" y="2712"/>
                </a:lnTo>
                <a:lnTo>
                  <a:pt x="2592" y="3024"/>
                </a:lnTo>
                <a:lnTo>
                  <a:pt x="2592" y="3096"/>
                </a:lnTo>
                <a:lnTo>
                  <a:pt x="2592" y="2688"/>
                </a:lnTo>
                <a:lnTo>
                  <a:pt x="2598" y="3078"/>
                </a:lnTo>
                <a:lnTo>
                  <a:pt x="2598" y="3096"/>
                </a:lnTo>
                <a:lnTo>
                  <a:pt x="2598" y="2568"/>
                </a:lnTo>
                <a:lnTo>
                  <a:pt x="2604" y="2826"/>
                </a:lnTo>
                <a:lnTo>
                  <a:pt x="2604" y="3090"/>
                </a:lnTo>
                <a:lnTo>
                  <a:pt x="2604" y="2802"/>
                </a:lnTo>
                <a:lnTo>
                  <a:pt x="2610" y="2946"/>
                </a:lnTo>
                <a:lnTo>
                  <a:pt x="2610" y="3096"/>
                </a:lnTo>
                <a:lnTo>
                  <a:pt x="2610" y="6"/>
                </a:lnTo>
                <a:lnTo>
                  <a:pt x="2616" y="3048"/>
                </a:lnTo>
                <a:lnTo>
                  <a:pt x="2616" y="3096"/>
                </a:lnTo>
                <a:lnTo>
                  <a:pt x="2616" y="2706"/>
                </a:lnTo>
                <a:lnTo>
                  <a:pt x="2622" y="3060"/>
                </a:lnTo>
                <a:lnTo>
                  <a:pt x="2622" y="3090"/>
                </a:lnTo>
                <a:lnTo>
                  <a:pt x="2622" y="2382"/>
                </a:lnTo>
                <a:lnTo>
                  <a:pt x="2628" y="2958"/>
                </a:lnTo>
                <a:lnTo>
                  <a:pt x="2628" y="3096"/>
                </a:lnTo>
                <a:lnTo>
                  <a:pt x="2628" y="1626"/>
                </a:lnTo>
                <a:lnTo>
                  <a:pt x="2634" y="3018"/>
                </a:lnTo>
                <a:lnTo>
                  <a:pt x="2634" y="3096"/>
                </a:lnTo>
                <a:lnTo>
                  <a:pt x="2634" y="2790"/>
                </a:lnTo>
                <a:lnTo>
                  <a:pt x="2640" y="3012"/>
                </a:lnTo>
                <a:lnTo>
                  <a:pt x="2640" y="3090"/>
                </a:lnTo>
                <a:lnTo>
                  <a:pt x="2640" y="2616"/>
                </a:lnTo>
                <a:lnTo>
                  <a:pt x="2646" y="3006"/>
                </a:lnTo>
                <a:lnTo>
                  <a:pt x="2646" y="3090"/>
                </a:lnTo>
                <a:lnTo>
                  <a:pt x="2646" y="2424"/>
                </a:lnTo>
                <a:lnTo>
                  <a:pt x="2652" y="3000"/>
                </a:lnTo>
                <a:lnTo>
                  <a:pt x="2652" y="3090"/>
                </a:lnTo>
                <a:lnTo>
                  <a:pt x="2652" y="2736"/>
                </a:lnTo>
                <a:lnTo>
                  <a:pt x="2658" y="3012"/>
                </a:lnTo>
                <a:lnTo>
                  <a:pt x="2658" y="3096"/>
                </a:lnTo>
                <a:lnTo>
                  <a:pt x="2658" y="2742"/>
                </a:lnTo>
                <a:lnTo>
                  <a:pt x="2664" y="2940"/>
                </a:lnTo>
                <a:lnTo>
                  <a:pt x="2664" y="3090"/>
                </a:lnTo>
                <a:lnTo>
                  <a:pt x="2664" y="2004"/>
                </a:lnTo>
                <a:lnTo>
                  <a:pt x="2670" y="3078"/>
                </a:lnTo>
                <a:lnTo>
                  <a:pt x="2670" y="3090"/>
                </a:lnTo>
                <a:lnTo>
                  <a:pt x="2670" y="2718"/>
                </a:lnTo>
                <a:lnTo>
                  <a:pt x="2676" y="2892"/>
                </a:lnTo>
                <a:lnTo>
                  <a:pt x="2676" y="3090"/>
                </a:lnTo>
                <a:lnTo>
                  <a:pt x="2676" y="2466"/>
                </a:lnTo>
                <a:lnTo>
                  <a:pt x="2676" y="2574"/>
                </a:lnTo>
                <a:lnTo>
                  <a:pt x="2682" y="2346"/>
                </a:lnTo>
                <a:lnTo>
                  <a:pt x="2682" y="3090"/>
                </a:lnTo>
                <a:lnTo>
                  <a:pt x="2682" y="2082"/>
                </a:lnTo>
                <a:lnTo>
                  <a:pt x="2688" y="3030"/>
                </a:lnTo>
                <a:lnTo>
                  <a:pt x="2688" y="3090"/>
                </a:lnTo>
                <a:lnTo>
                  <a:pt x="2688" y="2514"/>
                </a:lnTo>
                <a:lnTo>
                  <a:pt x="2694" y="3030"/>
                </a:lnTo>
                <a:lnTo>
                  <a:pt x="2694" y="3090"/>
                </a:lnTo>
                <a:lnTo>
                  <a:pt x="2694" y="1488"/>
                </a:lnTo>
                <a:lnTo>
                  <a:pt x="2700" y="2970"/>
                </a:lnTo>
                <a:lnTo>
                  <a:pt x="2700" y="3090"/>
                </a:lnTo>
                <a:lnTo>
                  <a:pt x="2700" y="2652"/>
                </a:lnTo>
                <a:lnTo>
                  <a:pt x="2706" y="2916"/>
                </a:lnTo>
                <a:lnTo>
                  <a:pt x="2706" y="3090"/>
                </a:lnTo>
                <a:lnTo>
                  <a:pt x="2706" y="2226"/>
                </a:lnTo>
                <a:lnTo>
                  <a:pt x="2712" y="3018"/>
                </a:lnTo>
                <a:lnTo>
                  <a:pt x="2712" y="3090"/>
                </a:lnTo>
                <a:lnTo>
                  <a:pt x="2712" y="2472"/>
                </a:lnTo>
                <a:lnTo>
                  <a:pt x="2718" y="3048"/>
                </a:lnTo>
                <a:lnTo>
                  <a:pt x="2718" y="3090"/>
                </a:lnTo>
                <a:lnTo>
                  <a:pt x="2718" y="2604"/>
                </a:lnTo>
                <a:lnTo>
                  <a:pt x="2724" y="3060"/>
                </a:lnTo>
                <a:lnTo>
                  <a:pt x="2724" y="3096"/>
                </a:lnTo>
                <a:lnTo>
                  <a:pt x="2724" y="2736"/>
                </a:lnTo>
                <a:lnTo>
                  <a:pt x="2730" y="2964"/>
                </a:lnTo>
                <a:lnTo>
                  <a:pt x="2730" y="3090"/>
                </a:lnTo>
                <a:lnTo>
                  <a:pt x="2730" y="2856"/>
                </a:lnTo>
                <a:lnTo>
                  <a:pt x="2736" y="2934"/>
                </a:lnTo>
                <a:lnTo>
                  <a:pt x="2736" y="3090"/>
                </a:lnTo>
                <a:lnTo>
                  <a:pt x="2736" y="2736"/>
                </a:lnTo>
                <a:lnTo>
                  <a:pt x="2742" y="3066"/>
                </a:lnTo>
                <a:lnTo>
                  <a:pt x="2742" y="3090"/>
                </a:lnTo>
                <a:lnTo>
                  <a:pt x="2742" y="2826"/>
                </a:lnTo>
                <a:lnTo>
                  <a:pt x="2748" y="3066"/>
                </a:lnTo>
                <a:lnTo>
                  <a:pt x="2748" y="3090"/>
                </a:lnTo>
                <a:lnTo>
                  <a:pt x="2748" y="1896"/>
                </a:lnTo>
                <a:lnTo>
                  <a:pt x="2754" y="3060"/>
                </a:lnTo>
                <a:lnTo>
                  <a:pt x="2754" y="3090"/>
                </a:lnTo>
                <a:lnTo>
                  <a:pt x="2754" y="2592"/>
                </a:lnTo>
                <a:lnTo>
                  <a:pt x="2760" y="2880"/>
                </a:lnTo>
                <a:lnTo>
                  <a:pt x="2760" y="3096"/>
                </a:lnTo>
                <a:lnTo>
                  <a:pt x="2760" y="2580"/>
                </a:lnTo>
                <a:lnTo>
                  <a:pt x="2766" y="3060"/>
                </a:lnTo>
                <a:lnTo>
                  <a:pt x="2766" y="3090"/>
                </a:lnTo>
                <a:lnTo>
                  <a:pt x="2766" y="2808"/>
                </a:lnTo>
                <a:lnTo>
                  <a:pt x="2772" y="3042"/>
                </a:lnTo>
                <a:lnTo>
                  <a:pt x="2772" y="3090"/>
                </a:lnTo>
                <a:lnTo>
                  <a:pt x="2772" y="2694"/>
                </a:lnTo>
                <a:lnTo>
                  <a:pt x="2778" y="3018"/>
                </a:lnTo>
                <a:lnTo>
                  <a:pt x="2778" y="3090"/>
                </a:lnTo>
                <a:lnTo>
                  <a:pt x="2778" y="2850"/>
                </a:lnTo>
                <a:lnTo>
                  <a:pt x="2784" y="2808"/>
                </a:lnTo>
                <a:lnTo>
                  <a:pt x="2784" y="3090"/>
                </a:lnTo>
                <a:lnTo>
                  <a:pt x="2784" y="2808"/>
                </a:lnTo>
                <a:lnTo>
                  <a:pt x="2790" y="3036"/>
                </a:lnTo>
                <a:lnTo>
                  <a:pt x="2790" y="3090"/>
                </a:lnTo>
                <a:lnTo>
                  <a:pt x="2790" y="2484"/>
                </a:lnTo>
                <a:lnTo>
                  <a:pt x="2796" y="3012"/>
                </a:lnTo>
                <a:lnTo>
                  <a:pt x="2796" y="3090"/>
                </a:lnTo>
                <a:lnTo>
                  <a:pt x="2796" y="2262"/>
                </a:lnTo>
                <a:lnTo>
                  <a:pt x="2802" y="3042"/>
                </a:lnTo>
                <a:lnTo>
                  <a:pt x="2802" y="3090"/>
                </a:lnTo>
                <a:lnTo>
                  <a:pt x="2802" y="2310"/>
                </a:lnTo>
                <a:lnTo>
                  <a:pt x="2808" y="3024"/>
                </a:lnTo>
                <a:lnTo>
                  <a:pt x="2808" y="3096"/>
                </a:lnTo>
                <a:lnTo>
                  <a:pt x="2808" y="2730"/>
                </a:lnTo>
                <a:lnTo>
                  <a:pt x="2814" y="2958"/>
                </a:lnTo>
                <a:lnTo>
                  <a:pt x="2814" y="3090"/>
                </a:lnTo>
                <a:lnTo>
                  <a:pt x="2814" y="2616"/>
                </a:lnTo>
                <a:lnTo>
                  <a:pt x="2820" y="3042"/>
                </a:lnTo>
                <a:lnTo>
                  <a:pt x="2820" y="3090"/>
                </a:lnTo>
                <a:lnTo>
                  <a:pt x="2820" y="2670"/>
                </a:lnTo>
                <a:lnTo>
                  <a:pt x="2826" y="3042"/>
                </a:lnTo>
                <a:lnTo>
                  <a:pt x="2826" y="3090"/>
                </a:lnTo>
                <a:lnTo>
                  <a:pt x="2826" y="2508"/>
                </a:lnTo>
                <a:lnTo>
                  <a:pt x="2832" y="3018"/>
                </a:lnTo>
                <a:lnTo>
                  <a:pt x="2832" y="3090"/>
                </a:lnTo>
                <a:lnTo>
                  <a:pt x="2832" y="2628"/>
                </a:lnTo>
                <a:lnTo>
                  <a:pt x="2838" y="3054"/>
                </a:lnTo>
                <a:lnTo>
                  <a:pt x="2838" y="3090"/>
                </a:lnTo>
                <a:lnTo>
                  <a:pt x="2838" y="2772"/>
                </a:lnTo>
                <a:lnTo>
                  <a:pt x="2844" y="2970"/>
                </a:lnTo>
                <a:lnTo>
                  <a:pt x="2844" y="3084"/>
                </a:lnTo>
                <a:lnTo>
                  <a:pt x="2844" y="2556"/>
                </a:lnTo>
                <a:lnTo>
                  <a:pt x="2850" y="3006"/>
                </a:lnTo>
                <a:lnTo>
                  <a:pt x="2850" y="3090"/>
                </a:lnTo>
                <a:lnTo>
                  <a:pt x="2850" y="2604"/>
                </a:lnTo>
                <a:lnTo>
                  <a:pt x="2856" y="3066"/>
                </a:lnTo>
                <a:lnTo>
                  <a:pt x="2856" y="3090"/>
                </a:lnTo>
                <a:lnTo>
                  <a:pt x="2856" y="2448"/>
                </a:lnTo>
                <a:lnTo>
                  <a:pt x="2862" y="2730"/>
                </a:lnTo>
                <a:lnTo>
                  <a:pt x="2862" y="3078"/>
                </a:lnTo>
                <a:lnTo>
                  <a:pt x="2862" y="2226"/>
                </a:lnTo>
                <a:lnTo>
                  <a:pt x="2868" y="2988"/>
                </a:lnTo>
                <a:lnTo>
                  <a:pt x="2868" y="3090"/>
                </a:lnTo>
                <a:lnTo>
                  <a:pt x="2868" y="2544"/>
                </a:lnTo>
                <a:lnTo>
                  <a:pt x="2874" y="3084"/>
                </a:lnTo>
                <a:lnTo>
                  <a:pt x="2874" y="3090"/>
                </a:lnTo>
                <a:lnTo>
                  <a:pt x="2874" y="2850"/>
                </a:lnTo>
                <a:lnTo>
                  <a:pt x="2880" y="3078"/>
                </a:lnTo>
                <a:lnTo>
                  <a:pt x="2880" y="3096"/>
                </a:lnTo>
                <a:lnTo>
                  <a:pt x="2880" y="2454"/>
                </a:lnTo>
                <a:lnTo>
                  <a:pt x="2886" y="3060"/>
                </a:lnTo>
                <a:lnTo>
                  <a:pt x="2886" y="3090"/>
                </a:lnTo>
                <a:lnTo>
                  <a:pt x="2886" y="2784"/>
                </a:lnTo>
                <a:lnTo>
                  <a:pt x="2892" y="3036"/>
                </a:lnTo>
                <a:lnTo>
                  <a:pt x="2892" y="3084"/>
                </a:lnTo>
                <a:lnTo>
                  <a:pt x="2892" y="2652"/>
                </a:lnTo>
                <a:lnTo>
                  <a:pt x="2898" y="3084"/>
                </a:lnTo>
                <a:lnTo>
                  <a:pt x="2898" y="3096"/>
                </a:lnTo>
                <a:lnTo>
                  <a:pt x="2898" y="2676"/>
                </a:lnTo>
                <a:lnTo>
                  <a:pt x="2904" y="2940"/>
                </a:lnTo>
                <a:lnTo>
                  <a:pt x="2904" y="3084"/>
                </a:lnTo>
                <a:lnTo>
                  <a:pt x="2904" y="2712"/>
                </a:lnTo>
                <a:lnTo>
                  <a:pt x="2910" y="3042"/>
                </a:lnTo>
                <a:lnTo>
                  <a:pt x="2910" y="3096"/>
                </a:lnTo>
                <a:lnTo>
                  <a:pt x="2910" y="750"/>
                </a:lnTo>
                <a:lnTo>
                  <a:pt x="2916" y="3084"/>
                </a:lnTo>
                <a:lnTo>
                  <a:pt x="2916" y="3096"/>
                </a:lnTo>
                <a:lnTo>
                  <a:pt x="2916" y="2814"/>
                </a:lnTo>
                <a:lnTo>
                  <a:pt x="2922" y="2958"/>
                </a:lnTo>
                <a:lnTo>
                  <a:pt x="2922" y="3084"/>
                </a:lnTo>
                <a:lnTo>
                  <a:pt x="2922" y="1830"/>
                </a:lnTo>
                <a:lnTo>
                  <a:pt x="2928" y="3030"/>
                </a:lnTo>
                <a:lnTo>
                  <a:pt x="2928" y="3096"/>
                </a:lnTo>
                <a:lnTo>
                  <a:pt x="2928" y="2826"/>
                </a:lnTo>
                <a:lnTo>
                  <a:pt x="2934" y="3030"/>
                </a:lnTo>
                <a:lnTo>
                  <a:pt x="2934" y="3090"/>
                </a:lnTo>
                <a:lnTo>
                  <a:pt x="2934" y="2856"/>
                </a:lnTo>
                <a:lnTo>
                  <a:pt x="2940" y="2910"/>
                </a:lnTo>
                <a:lnTo>
                  <a:pt x="2940" y="3090"/>
                </a:lnTo>
                <a:lnTo>
                  <a:pt x="2940" y="1818"/>
                </a:lnTo>
                <a:lnTo>
                  <a:pt x="2946" y="3060"/>
                </a:lnTo>
                <a:lnTo>
                  <a:pt x="2946" y="3084"/>
                </a:lnTo>
                <a:lnTo>
                  <a:pt x="2946" y="2424"/>
                </a:lnTo>
                <a:lnTo>
                  <a:pt x="2952" y="3036"/>
                </a:lnTo>
                <a:lnTo>
                  <a:pt x="2952" y="3090"/>
                </a:lnTo>
                <a:lnTo>
                  <a:pt x="2952" y="2208"/>
                </a:lnTo>
                <a:lnTo>
                  <a:pt x="2958" y="3036"/>
                </a:lnTo>
                <a:lnTo>
                  <a:pt x="2958" y="3084"/>
                </a:lnTo>
                <a:lnTo>
                  <a:pt x="2958" y="2778"/>
                </a:lnTo>
                <a:lnTo>
                  <a:pt x="2964" y="3024"/>
                </a:lnTo>
                <a:lnTo>
                  <a:pt x="2964" y="3090"/>
                </a:lnTo>
                <a:lnTo>
                  <a:pt x="2964" y="1278"/>
                </a:lnTo>
                <a:lnTo>
                  <a:pt x="2970" y="3066"/>
                </a:lnTo>
                <a:lnTo>
                  <a:pt x="2970" y="3090"/>
                </a:lnTo>
                <a:lnTo>
                  <a:pt x="2970" y="2796"/>
                </a:lnTo>
                <a:lnTo>
                  <a:pt x="2976" y="3030"/>
                </a:lnTo>
                <a:lnTo>
                  <a:pt x="2976" y="3078"/>
                </a:lnTo>
                <a:lnTo>
                  <a:pt x="2976" y="2088"/>
                </a:lnTo>
                <a:lnTo>
                  <a:pt x="2982" y="2946"/>
                </a:lnTo>
                <a:lnTo>
                  <a:pt x="2982" y="3090"/>
                </a:lnTo>
                <a:lnTo>
                  <a:pt x="2982" y="2334"/>
                </a:lnTo>
                <a:lnTo>
                  <a:pt x="2988" y="3018"/>
                </a:lnTo>
                <a:lnTo>
                  <a:pt x="2988" y="3084"/>
                </a:lnTo>
                <a:lnTo>
                  <a:pt x="2988" y="2796"/>
                </a:lnTo>
                <a:lnTo>
                  <a:pt x="2994" y="2904"/>
                </a:lnTo>
                <a:lnTo>
                  <a:pt x="2994" y="3084"/>
                </a:lnTo>
                <a:lnTo>
                  <a:pt x="2994" y="2424"/>
                </a:lnTo>
                <a:lnTo>
                  <a:pt x="3000" y="3012"/>
                </a:lnTo>
                <a:lnTo>
                  <a:pt x="3000" y="3090"/>
                </a:lnTo>
                <a:lnTo>
                  <a:pt x="3000" y="2724"/>
                </a:lnTo>
                <a:lnTo>
                  <a:pt x="3006" y="2910"/>
                </a:lnTo>
                <a:lnTo>
                  <a:pt x="3006" y="3090"/>
                </a:lnTo>
                <a:lnTo>
                  <a:pt x="3006" y="2484"/>
                </a:lnTo>
                <a:lnTo>
                  <a:pt x="3012" y="2982"/>
                </a:lnTo>
                <a:lnTo>
                  <a:pt x="3012" y="3084"/>
                </a:lnTo>
                <a:lnTo>
                  <a:pt x="3012" y="2310"/>
                </a:lnTo>
                <a:lnTo>
                  <a:pt x="3018" y="2988"/>
                </a:lnTo>
                <a:lnTo>
                  <a:pt x="3018" y="3084"/>
                </a:lnTo>
                <a:lnTo>
                  <a:pt x="3018" y="2712"/>
                </a:lnTo>
                <a:lnTo>
                  <a:pt x="3024" y="3054"/>
                </a:lnTo>
                <a:lnTo>
                  <a:pt x="3024" y="3090"/>
                </a:lnTo>
                <a:lnTo>
                  <a:pt x="3024" y="2736"/>
                </a:lnTo>
                <a:lnTo>
                  <a:pt x="3030" y="3036"/>
                </a:lnTo>
                <a:lnTo>
                  <a:pt x="3030" y="3084"/>
                </a:lnTo>
                <a:lnTo>
                  <a:pt x="3030" y="2706"/>
                </a:lnTo>
                <a:lnTo>
                  <a:pt x="3036" y="2886"/>
                </a:lnTo>
                <a:lnTo>
                  <a:pt x="3036" y="3090"/>
                </a:lnTo>
                <a:lnTo>
                  <a:pt x="3036" y="2808"/>
                </a:lnTo>
                <a:lnTo>
                  <a:pt x="3042" y="2820"/>
                </a:lnTo>
                <a:lnTo>
                  <a:pt x="3042" y="3078"/>
                </a:lnTo>
                <a:lnTo>
                  <a:pt x="3042" y="2778"/>
                </a:lnTo>
                <a:lnTo>
                  <a:pt x="3048" y="2952"/>
                </a:lnTo>
                <a:lnTo>
                  <a:pt x="3048" y="3090"/>
                </a:lnTo>
                <a:lnTo>
                  <a:pt x="3048" y="1518"/>
                </a:lnTo>
                <a:lnTo>
                  <a:pt x="3054" y="2922"/>
                </a:lnTo>
                <a:lnTo>
                  <a:pt x="3054" y="3084"/>
                </a:lnTo>
                <a:lnTo>
                  <a:pt x="3054" y="2634"/>
                </a:lnTo>
                <a:lnTo>
                  <a:pt x="3060" y="2946"/>
                </a:lnTo>
                <a:lnTo>
                  <a:pt x="3060" y="3090"/>
                </a:lnTo>
                <a:lnTo>
                  <a:pt x="3060" y="2046"/>
                </a:lnTo>
                <a:lnTo>
                  <a:pt x="3066" y="2844"/>
                </a:lnTo>
                <a:lnTo>
                  <a:pt x="3066" y="3090"/>
                </a:lnTo>
                <a:lnTo>
                  <a:pt x="3066" y="2748"/>
                </a:lnTo>
                <a:lnTo>
                  <a:pt x="3072" y="3036"/>
                </a:lnTo>
                <a:lnTo>
                  <a:pt x="3072" y="3084"/>
                </a:lnTo>
                <a:lnTo>
                  <a:pt x="3072" y="2268"/>
                </a:lnTo>
                <a:lnTo>
                  <a:pt x="3078" y="3060"/>
                </a:lnTo>
                <a:lnTo>
                  <a:pt x="3078" y="3084"/>
                </a:lnTo>
                <a:lnTo>
                  <a:pt x="3078" y="2754"/>
                </a:lnTo>
                <a:lnTo>
                  <a:pt x="3084" y="2880"/>
                </a:lnTo>
                <a:lnTo>
                  <a:pt x="3084" y="3084"/>
                </a:lnTo>
                <a:lnTo>
                  <a:pt x="3084" y="2334"/>
                </a:lnTo>
                <a:lnTo>
                  <a:pt x="3090" y="2916"/>
                </a:lnTo>
                <a:lnTo>
                  <a:pt x="3090" y="3084"/>
                </a:lnTo>
                <a:lnTo>
                  <a:pt x="3090" y="2556"/>
                </a:lnTo>
                <a:lnTo>
                  <a:pt x="3096" y="3006"/>
                </a:lnTo>
                <a:lnTo>
                  <a:pt x="3096" y="3090"/>
                </a:lnTo>
                <a:lnTo>
                  <a:pt x="3096" y="2214"/>
                </a:lnTo>
                <a:lnTo>
                  <a:pt x="3102" y="2982"/>
                </a:lnTo>
                <a:lnTo>
                  <a:pt x="3102" y="3084"/>
                </a:lnTo>
                <a:lnTo>
                  <a:pt x="3102" y="2208"/>
                </a:lnTo>
                <a:lnTo>
                  <a:pt x="3108" y="2892"/>
                </a:lnTo>
                <a:lnTo>
                  <a:pt x="3108" y="3090"/>
                </a:lnTo>
                <a:lnTo>
                  <a:pt x="3108" y="2694"/>
                </a:lnTo>
                <a:lnTo>
                  <a:pt x="3114" y="2844"/>
                </a:lnTo>
                <a:lnTo>
                  <a:pt x="3114" y="3090"/>
                </a:lnTo>
                <a:lnTo>
                  <a:pt x="3114" y="2670"/>
                </a:lnTo>
                <a:lnTo>
                  <a:pt x="3120" y="2862"/>
                </a:lnTo>
                <a:lnTo>
                  <a:pt x="3120" y="3084"/>
                </a:lnTo>
                <a:lnTo>
                  <a:pt x="3120" y="2574"/>
                </a:lnTo>
                <a:lnTo>
                  <a:pt x="3126" y="3042"/>
                </a:lnTo>
                <a:lnTo>
                  <a:pt x="3126" y="3090"/>
                </a:lnTo>
                <a:lnTo>
                  <a:pt x="3126" y="2460"/>
                </a:lnTo>
                <a:lnTo>
                  <a:pt x="3132" y="2904"/>
                </a:lnTo>
                <a:lnTo>
                  <a:pt x="3132" y="3084"/>
                </a:lnTo>
                <a:lnTo>
                  <a:pt x="3132" y="2634"/>
                </a:lnTo>
                <a:lnTo>
                  <a:pt x="3138" y="2946"/>
                </a:lnTo>
                <a:lnTo>
                  <a:pt x="3138" y="3072"/>
                </a:lnTo>
                <a:lnTo>
                  <a:pt x="3138" y="2754"/>
                </a:lnTo>
                <a:lnTo>
                  <a:pt x="3144" y="2784"/>
                </a:lnTo>
                <a:lnTo>
                  <a:pt x="3144" y="3084"/>
                </a:lnTo>
                <a:lnTo>
                  <a:pt x="3144" y="2514"/>
                </a:lnTo>
                <a:lnTo>
                  <a:pt x="3150" y="2952"/>
                </a:lnTo>
                <a:lnTo>
                  <a:pt x="3150" y="3084"/>
                </a:lnTo>
                <a:lnTo>
                  <a:pt x="3150" y="2676"/>
                </a:lnTo>
                <a:lnTo>
                  <a:pt x="3156" y="2946"/>
                </a:lnTo>
                <a:lnTo>
                  <a:pt x="3156" y="3084"/>
                </a:lnTo>
                <a:lnTo>
                  <a:pt x="3156" y="2436"/>
                </a:lnTo>
                <a:lnTo>
                  <a:pt x="3162" y="2832"/>
                </a:lnTo>
                <a:lnTo>
                  <a:pt x="3162" y="3084"/>
                </a:lnTo>
                <a:lnTo>
                  <a:pt x="3162" y="2274"/>
                </a:lnTo>
                <a:lnTo>
                  <a:pt x="3168" y="3024"/>
                </a:lnTo>
                <a:lnTo>
                  <a:pt x="3168" y="3090"/>
                </a:lnTo>
                <a:lnTo>
                  <a:pt x="3168" y="2508"/>
                </a:lnTo>
                <a:lnTo>
                  <a:pt x="3174" y="2922"/>
                </a:lnTo>
                <a:lnTo>
                  <a:pt x="3174" y="3084"/>
                </a:lnTo>
                <a:lnTo>
                  <a:pt x="3174" y="2760"/>
                </a:lnTo>
                <a:lnTo>
                  <a:pt x="3180" y="3012"/>
                </a:lnTo>
                <a:lnTo>
                  <a:pt x="3180" y="3084"/>
                </a:lnTo>
                <a:lnTo>
                  <a:pt x="3180" y="2724"/>
                </a:lnTo>
                <a:lnTo>
                  <a:pt x="3186" y="2952"/>
                </a:lnTo>
                <a:lnTo>
                  <a:pt x="3186" y="3096"/>
                </a:lnTo>
                <a:lnTo>
                  <a:pt x="3186" y="2712"/>
                </a:lnTo>
                <a:lnTo>
                  <a:pt x="3192" y="2946"/>
                </a:lnTo>
                <a:lnTo>
                  <a:pt x="3192" y="3078"/>
                </a:lnTo>
                <a:lnTo>
                  <a:pt x="3192" y="2892"/>
                </a:lnTo>
                <a:lnTo>
                  <a:pt x="3192" y="2916"/>
                </a:lnTo>
                <a:lnTo>
                  <a:pt x="3198" y="2868"/>
                </a:lnTo>
                <a:lnTo>
                  <a:pt x="3198" y="3096"/>
                </a:lnTo>
                <a:lnTo>
                  <a:pt x="3198" y="2622"/>
                </a:lnTo>
                <a:lnTo>
                  <a:pt x="3204" y="2982"/>
                </a:lnTo>
                <a:lnTo>
                  <a:pt x="3204" y="3090"/>
                </a:lnTo>
                <a:lnTo>
                  <a:pt x="3204" y="2820"/>
                </a:lnTo>
                <a:lnTo>
                  <a:pt x="3210" y="2988"/>
                </a:lnTo>
                <a:lnTo>
                  <a:pt x="3210" y="3090"/>
                </a:lnTo>
                <a:lnTo>
                  <a:pt x="3210" y="0"/>
                </a:lnTo>
                <a:lnTo>
                  <a:pt x="3216" y="3060"/>
                </a:lnTo>
                <a:lnTo>
                  <a:pt x="3216" y="3090"/>
                </a:lnTo>
                <a:lnTo>
                  <a:pt x="3216" y="2796"/>
                </a:lnTo>
                <a:lnTo>
                  <a:pt x="3222" y="2958"/>
                </a:lnTo>
                <a:lnTo>
                  <a:pt x="3222" y="3090"/>
                </a:lnTo>
                <a:lnTo>
                  <a:pt x="3222" y="1746"/>
                </a:lnTo>
                <a:lnTo>
                  <a:pt x="3228" y="3066"/>
                </a:lnTo>
                <a:lnTo>
                  <a:pt x="3228" y="3090"/>
                </a:lnTo>
                <a:lnTo>
                  <a:pt x="3228" y="2694"/>
                </a:lnTo>
                <a:lnTo>
                  <a:pt x="3234" y="3006"/>
                </a:lnTo>
                <a:lnTo>
                  <a:pt x="3234" y="3072"/>
                </a:lnTo>
                <a:lnTo>
                  <a:pt x="3234" y="2538"/>
                </a:lnTo>
                <a:lnTo>
                  <a:pt x="3240" y="3060"/>
                </a:lnTo>
                <a:lnTo>
                  <a:pt x="3240" y="3078"/>
                </a:lnTo>
                <a:lnTo>
                  <a:pt x="3240" y="2760"/>
                </a:lnTo>
                <a:lnTo>
                  <a:pt x="3240" y="2874"/>
                </a:lnTo>
                <a:lnTo>
                  <a:pt x="3246" y="2730"/>
                </a:lnTo>
                <a:lnTo>
                  <a:pt x="3246" y="3096"/>
                </a:lnTo>
                <a:lnTo>
                  <a:pt x="3246" y="2496"/>
                </a:lnTo>
                <a:lnTo>
                  <a:pt x="3252" y="2970"/>
                </a:lnTo>
                <a:lnTo>
                  <a:pt x="3252" y="3096"/>
                </a:lnTo>
                <a:lnTo>
                  <a:pt x="3252" y="2664"/>
                </a:lnTo>
                <a:lnTo>
                  <a:pt x="3258" y="3072"/>
                </a:lnTo>
                <a:lnTo>
                  <a:pt x="3258" y="3096"/>
                </a:lnTo>
                <a:lnTo>
                  <a:pt x="3258" y="2694"/>
                </a:lnTo>
                <a:lnTo>
                  <a:pt x="3264" y="3054"/>
                </a:lnTo>
                <a:lnTo>
                  <a:pt x="3264" y="3090"/>
                </a:lnTo>
                <a:lnTo>
                  <a:pt x="3264" y="1914"/>
                </a:lnTo>
                <a:lnTo>
                  <a:pt x="3270" y="3024"/>
                </a:lnTo>
                <a:lnTo>
                  <a:pt x="3270" y="3084"/>
                </a:lnTo>
                <a:lnTo>
                  <a:pt x="3270" y="2718"/>
                </a:lnTo>
                <a:lnTo>
                  <a:pt x="3276" y="2958"/>
                </a:lnTo>
                <a:lnTo>
                  <a:pt x="3276" y="3096"/>
                </a:lnTo>
                <a:lnTo>
                  <a:pt x="3276" y="2160"/>
                </a:lnTo>
                <a:lnTo>
                  <a:pt x="3282" y="3042"/>
                </a:lnTo>
                <a:lnTo>
                  <a:pt x="3282" y="3090"/>
                </a:lnTo>
                <a:lnTo>
                  <a:pt x="3282" y="2022"/>
                </a:lnTo>
                <a:lnTo>
                  <a:pt x="3288" y="2988"/>
                </a:lnTo>
                <a:lnTo>
                  <a:pt x="3288" y="3090"/>
                </a:lnTo>
                <a:lnTo>
                  <a:pt x="3288" y="1566"/>
                </a:lnTo>
                <a:lnTo>
                  <a:pt x="3294" y="3000"/>
                </a:lnTo>
                <a:lnTo>
                  <a:pt x="3294" y="3096"/>
                </a:lnTo>
                <a:lnTo>
                  <a:pt x="3294" y="2550"/>
                </a:lnTo>
                <a:lnTo>
                  <a:pt x="3300" y="2892"/>
                </a:lnTo>
                <a:lnTo>
                  <a:pt x="3300" y="3090"/>
                </a:lnTo>
                <a:lnTo>
                  <a:pt x="3300" y="2484"/>
                </a:lnTo>
                <a:lnTo>
                  <a:pt x="3306" y="3018"/>
                </a:lnTo>
                <a:lnTo>
                  <a:pt x="3306" y="3090"/>
                </a:lnTo>
                <a:lnTo>
                  <a:pt x="3306" y="2190"/>
                </a:lnTo>
                <a:lnTo>
                  <a:pt x="3312" y="2994"/>
                </a:lnTo>
                <a:lnTo>
                  <a:pt x="3312" y="3078"/>
                </a:lnTo>
                <a:lnTo>
                  <a:pt x="3312" y="2538"/>
                </a:lnTo>
                <a:lnTo>
                  <a:pt x="3318" y="3018"/>
                </a:lnTo>
                <a:lnTo>
                  <a:pt x="3318" y="3096"/>
                </a:lnTo>
                <a:lnTo>
                  <a:pt x="3318" y="2472"/>
                </a:lnTo>
                <a:lnTo>
                  <a:pt x="3324" y="3018"/>
                </a:lnTo>
                <a:lnTo>
                  <a:pt x="3324" y="3090"/>
                </a:lnTo>
                <a:lnTo>
                  <a:pt x="3324" y="2646"/>
                </a:lnTo>
                <a:lnTo>
                  <a:pt x="3330" y="2946"/>
                </a:lnTo>
                <a:lnTo>
                  <a:pt x="3330" y="3090"/>
                </a:lnTo>
                <a:lnTo>
                  <a:pt x="3330" y="2718"/>
                </a:lnTo>
                <a:lnTo>
                  <a:pt x="3336" y="3072"/>
                </a:lnTo>
                <a:lnTo>
                  <a:pt x="3336" y="3096"/>
                </a:lnTo>
                <a:lnTo>
                  <a:pt x="3336" y="2862"/>
                </a:lnTo>
                <a:lnTo>
                  <a:pt x="3342" y="3030"/>
                </a:lnTo>
                <a:lnTo>
                  <a:pt x="3342" y="3096"/>
                </a:lnTo>
                <a:lnTo>
                  <a:pt x="3342" y="1926"/>
                </a:lnTo>
                <a:lnTo>
                  <a:pt x="3348" y="2436"/>
                </a:lnTo>
                <a:lnTo>
                  <a:pt x="3348" y="3096"/>
                </a:lnTo>
                <a:lnTo>
                  <a:pt x="3348" y="2436"/>
                </a:lnTo>
                <a:lnTo>
                  <a:pt x="3354" y="3006"/>
                </a:lnTo>
                <a:lnTo>
                  <a:pt x="3354" y="3090"/>
                </a:lnTo>
                <a:lnTo>
                  <a:pt x="3354" y="2760"/>
                </a:lnTo>
                <a:lnTo>
                  <a:pt x="3360" y="2994"/>
                </a:lnTo>
                <a:lnTo>
                  <a:pt x="3360" y="3096"/>
                </a:lnTo>
                <a:lnTo>
                  <a:pt x="3360" y="2490"/>
                </a:lnTo>
                <a:lnTo>
                  <a:pt x="3366" y="3018"/>
                </a:lnTo>
                <a:lnTo>
                  <a:pt x="3366" y="3096"/>
                </a:lnTo>
                <a:lnTo>
                  <a:pt x="3366" y="2826"/>
                </a:lnTo>
                <a:lnTo>
                  <a:pt x="3372" y="3066"/>
                </a:lnTo>
                <a:lnTo>
                  <a:pt x="3372" y="3096"/>
                </a:lnTo>
                <a:lnTo>
                  <a:pt x="3372" y="2616"/>
                </a:lnTo>
                <a:lnTo>
                  <a:pt x="3378" y="3000"/>
                </a:lnTo>
                <a:lnTo>
                  <a:pt x="3378" y="3090"/>
                </a:lnTo>
                <a:lnTo>
                  <a:pt x="3378" y="2856"/>
                </a:lnTo>
                <a:lnTo>
                  <a:pt x="3384" y="2952"/>
                </a:lnTo>
                <a:lnTo>
                  <a:pt x="3384" y="3090"/>
                </a:lnTo>
                <a:lnTo>
                  <a:pt x="3384" y="2412"/>
                </a:lnTo>
                <a:lnTo>
                  <a:pt x="3390" y="3030"/>
                </a:lnTo>
                <a:lnTo>
                  <a:pt x="3390" y="3090"/>
                </a:lnTo>
                <a:lnTo>
                  <a:pt x="3390" y="2340"/>
                </a:lnTo>
                <a:lnTo>
                  <a:pt x="3396" y="3024"/>
                </a:lnTo>
                <a:lnTo>
                  <a:pt x="3396" y="3096"/>
                </a:lnTo>
                <a:lnTo>
                  <a:pt x="3396" y="2682"/>
                </a:lnTo>
                <a:lnTo>
                  <a:pt x="3396" y="2820"/>
                </a:lnTo>
                <a:lnTo>
                  <a:pt x="3402" y="2646"/>
                </a:lnTo>
                <a:lnTo>
                  <a:pt x="3402" y="3090"/>
                </a:lnTo>
                <a:lnTo>
                  <a:pt x="3402" y="2310"/>
                </a:lnTo>
                <a:lnTo>
                  <a:pt x="3408" y="3084"/>
                </a:lnTo>
                <a:lnTo>
                  <a:pt x="3408" y="2772"/>
                </a:lnTo>
                <a:lnTo>
                  <a:pt x="3414" y="3060"/>
                </a:lnTo>
                <a:lnTo>
                  <a:pt x="3414" y="3090"/>
                </a:lnTo>
                <a:lnTo>
                  <a:pt x="3414" y="2646"/>
                </a:lnTo>
                <a:lnTo>
                  <a:pt x="3420" y="2922"/>
                </a:lnTo>
                <a:lnTo>
                  <a:pt x="3420" y="3084"/>
                </a:lnTo>
                <a:lnTo>
                  <a:pt x="3420" y="2718"/>
                </a:lnTo>
                <a:lnTo>
                  <a:pt x="3426" y="2976"/>
                </a:lnTo>
                <a:lnTo>
                  <a:pt x="3426" y="3096"/>
                </a:lnTo>
                <a:lnTo>
                  <a:pt x="3426" y="2556"/>
                </a:lnTo>
                <a:lnTo>
                  <a:pt x="3432" y="2994"/>
                </a:lnTo>
                <a:lnTo>
                  <a:pt x="3432" y="3084"/>
                </a:lnTo>
                <a:lnTo>
                  <a:pt x="3432" y="2574"/>
                </a:lnTo>
                <a:lnTo>
                  <a:pt x="3438" y="2970"/>
                </a:lnTo>
                <a:lnTo>
                  <a:pt x="3438" y="3090"/>
                </a:lnTo>
                <a:lnTo>
                  <a:pt x="3438" y="2586"/>
                </a:lnTo>
                <a:lnTo>
                  <a:pt x="3444" y="3084"/>
                </a:lnTo>
                <a:lnTo>
                  <a:pt x="3444" y="3090"/>
                </a:lnTo>
                <a:lnTo>
                  <a:pt x="3444" y="2778"/>
                </a:lnTo>
                <a:lnTo>
                  <a:pt x="3450" y="2952"/>
                </a:lnTo>
                <a:lnTo>
                  <a:pt x="3450" y="3090"/>
                </a:lnTo>
                <a:lnTo>
                  <a:pt x="3450" y="2736"/>
                </a:lnTo>
                <a:lnTo>
                  <a:pt x="3450" y="2742"/>
                </a:lnTo>
                <a:lnTo>
                  <a:pt x="3456" y="2664"/>
                </a:lnTo>
                <a:lnTo>
                  <a:pt x="3456" y="3090"/>
                </a:lnTo>
                <a:lnTo>
                  <a:pt x="3456" y="2502"/>
                </a:lnTo>
                <a:lnTo>
                  <a:pt x="3462" y="3048"/>
                </a:lnTo>
                <a:lnTo>
                  <a:pt x="3462" y="3090"/>
                </a:lnTo>
                <a:lnTo>
                  <a:pt x="3462" y="2400"/>
                </a:lnTo>
                <a:lnTo>
                  <a:pt x="3468" y="3060"/>
                </a:lnTo>
                <a:lnTo>
                  <a:pt x="3468" y="3096"/>
                </a:lnTo>
                <a:lnTo>
                  <a:pt x="3468" y="2754"/>
                </a:lnTo>
                <a:lnTo>
                  <a:pt x="3474" y="3000"/>
                </a:lnTo>
                <a:lnTo>
                  <a:pt x="3474" y="3096"/>
                </a:lnTo>
                <a:lnTo>
                  <a:pt x="3474" y="2676"/>
                </a:lnTo>
                <a:lnTo>
                  <a:pt x="3480" y="3036"/>
                </a:lnTo>
                <a:lnTo>
                  <a:pt x="3480" y="3090"/>
                </a:lnTo>
                <a:lnTo>
                  <a:pt x="3480" y="2274"/>
                </a:lnTo>
                <a:lnTo>
                  <a:pt x="3486" y="3030"/>
                </a:lnTo>
                <a:lnTo>
                  <a:pt x="3486" y="3096"/>
                </a:lnTo>
                <a:lnTo>
                  <a:pt x="3486" y="2766"/>
                </a:lnTo>
                <a:lnTo>
                  <a:pt x="3492" y="3012"/>
                </a:lnTo>
                <a:lnTo>
                  <a:pt x="3492" y="3084"/>
                </a:lnTo>
                <a:lnTo>
                  <a:pt x="3492" y="2562"/>
                </a:lnTo>
                <a:lnTo>
                  <a:pt x="3498" y="3012"/>
                </a:lnTo>
                <a:lnTo>
                  <a:pt x="3498" y="3090"/>
                </a:lnTo>
                <a:lnTo>
                  <a:pt x="3498" y="2388"/>
                </a:lnTo>
                <a:lnTo>
                  <a:pt x="3504" y="2958"/>
                </a:lnTo>
                <a:lnTo>
                  <a:pt x="3504" y="3090"/>
                </a:lnTo>
                <a:lnTo>
                  <a:pt x="3504" y="2598"/>
                </a:lnTo>
                <a:lnTo>
                  <a:pt x="3510" y="3024"/>
                </a:lnTo>
                <a:lnTo>
                  <a:pt x="3510" y="3084"/>
                </a:lnTo>
                <a:lnTo>
                  <a:pt x="3510" y="516"/>
                </a:lnTo>
                <a:lnTo>
                  <a:pt x="3516" y="3066"/>
                </a:lnTo>
                <a:lnTo>
                  <a:pt x="3516" y="3090"/>
                </a:lnTo>
                <a:lnTo>
                  <a:pt x="3516" y="2682"/>
                </a:lnTo>
                <a:lnTo>
                  <a:pt x="3522" y="3090"/>
                </a:lnTo>
                <a:lnTo>
                  <a:pt x="3522" y="1542"/>
                </a:lnTo>
                <a:lnTo>
                  <a:pt x="3528" y="3042"/>
                </a:lnTo>
                <a:lnTo>
                  <a:pt x="3528" y="3090"/>
                </a:lnTo>
                <a:lnTo>
                  <a:pt x="3528" y="2598"/>
                </a:lnTo>
                <a:lnTo>
                  <a:pt x="3534" y="2994"/>
                </a:lnTo>
                <a:lnTo>
                  <a:pt x="3534" y="3090"/>
                </a:lnTo>
                <a:lnTo>
                  <a:pt x="3534" y="1842"/>
                </a:lnTo>
                <a:lnTo>
                  <a:pt x="3540" y="3060"/>
                </a:lnTo>
                <a:lnTo>
                  <a:pt x="3540" y="3096"/>
                </a:lnTo>
                <a:lnTo>
                  <a:pt x="3540" y="2442"/>
                </a:lnTo>
                <a:lnTo>
                  <a:pt x="3546" y="3048"/>
                </a:lnTo>
                <a:lnTo>
                  <a:pt x="3546" y="3084"/>
                </a:lnTo>
                <a:lnTo>
                  <a:pt x="3546" y="2112"/>
                </a:lnTo>
                <a:lnTo>
                  <a:pt x="3552" y="2802"/>
                </a:lnTo>
                <a:lnTo>
                  <a:pt x="3552" y="3090"/>
                </a:lnTo>
                <a:lnTo>
                  <a:pt x="3552" y="2802"/>
                </a:lnTo>
                <a:lnTo>
                  <a:pt x="3558" y="2988"/>
                </a:lnTo>
                <a:lnTo>
                  <a:pt x="3558" y="3090"/>
                </a:lnTo>
                <a:lnTo>
                  <a:pt x="3558" y="2772"/>
                </a:lnTo>
                <a:lnTo>
                  <a:pt x="3564" y="3054"/>
                </a:lnTo>
                <a:lnTo>
                  <a:pt x="3564" y="3090"/>
                </a:lnTo>
                <a:lnTo>
                  <a:pt x="3564" y="1542"/>
                </a:lnTo>
                <a:lnTo>
                  <a:pt x="3570" y="3066"/>
                </a:lnTo>
                <a:lnTo>
                  <a:pt x="3570" y="3090"/>
                </a:lnTo>
                <a:lnTo>
                  <a:pt x="3570" y="2736"/>
                </a:lnTo>
                <a:lnTo>
                  <a:pt x="3576" y="3054"/>
                </a:lnTo>
                <a:lnTo>
                  <a:pt x="3576" y="3084"/>
                </a:lnTo>
                <a:lnTo>
                  <a:pt x="3576" y="2124"/>
                </a:lnTo>
                <a:lnTo>
                  <a:pt x="3582" y="2940"/>
                </a:lnTo>
                <a:lnTo>
                  <a:pt x="3582" y="3096"/>
                </a:lnTo>
                <a:lnTo>
                  <a:pt x="3582" y="2556"/>
                </a:lnTo>
                <a:lnTo>
                  <a:pt x="3588" y="3030"/>
                </a:lnTo>
                <a:lnTo>
                  <a:pt x="3588" y="3084"/>
                </a:lnTo>
                <a:lnTo>
                  <a:pt x="3588" y="2178"/>
                </a:lnTo>
                <a:lnTo>
                  <a:pt x="3594" y="3030"/>
                </a:lnTo>
                <a:lnTo>
                  <a:pt x="3594" y="3090"/>
                </a:lnTo>
                <a:lnTo>
                  <a:pt x="3594" y="2742"/>
                </a:lnTo>
                <a:lnTo>
                  <a:pt x="3600" y="3060"/>
                </a:lnTo>
                <a:lnTo>
                  <a:pt x="3600" y="3090"/>
                </a:lnTo>
                <a:lnTo>
                  <a:pt x="3600" y="2556"/>
                </a:lnTo>
                <a:lnTo>
                  <a:pt x="3606" y="2544"/>
                </a:lnTo>
                <a:lnTo>
                  <a:pt x="3606" y="3090"/>
                </a:lnTo>
                <a:lnTo>
                  <a:pt x="3606" y="2514"/>
                </a:lnTo>
                <a:lnTo>
                  <a:pt x="3612" y="3024"/>
                </a:lnTo>
                <a:lnTo>
                  <a:pt x="3612" y="3078"/>
                </a:lnTo>
                <a:lnTo>
                  <a:pt x="3612" y="2484"/>
                </a:lnTo>
                <a:lnTo>
                  <a:pt x="3618" y="3024"/>
                </a:lnTo>
                <a:lnTo>
                  <a:pt x="3618" y="3090"/>
                </a:lnTo>
                <a:lnTo>
                  <a:pt x="3618" y="2520"/>
                </a:lnTo>
                <a:lnTo>
                  <a:pt x="3624" y="2790"/>
                </a:lnTo>
                <a:lnTo>
                  <a:pt x="3624" y="3090"/>
                </a:lnTo>
                <a:lnTo>
                  <a:pt x="3624" y="2718"/>
                </a:lnTo>
                <a:lnTo>
                  <a:pt x="3630" y="3042"/>
                </a:lnTo>
                <a:lnTo>
                  <a:pt x="3630" y="3090"/>
                </a:lnTo>
                <a:lnTo>
                  <a:pt x="3630" y="2526"/>
                </a:lnTo>
                <a:lnTo>
                  <a:pt x="3636" y="3018"/>
                </a:lnTo>
                <a:lnTo>
                  <a:pt x="3636" y="3096"/>
                </a:lnTo>
                <a:lnTo>
                  <a:pt x="3636" y="2610"/>
                </a:lnTo>
                <a:lnTo>
                  <a:pt x="3642" y="2820"/>
                </a:lnTo>
                <a:lnTo>
                  <a:pt x="3642" y="3090"/>
                </a:lnTo>
                <a:lnTo>
                  <a:pt x="3642" y="1428"/>
                </a:lnTo>
                <a:lnTo>
                  <a:pt x="3648" y="3090"/>
                </a:lnTo>
                <a:lnTo>
                  <a:pt x="3648" y="2766"/>
                </a:lnTo>
                <a:lnTo>
                  <a:pt x="3654" y="3024"/>
                </a:lnTo>
                <a:lnTo>
                  <a:pt x="3654" y="3090"/>
                </a:lnTo>
                <a:lnTo>
                  <a:pt x="3654" y="1458"/>
                </a:lnTo>
                <a:lnTo>
                  <a:pt x="3660" y="1872"/>
                </a:lnTo>
                <a:lnTo>
                  <a:pt x="3660" y="3090"/>
                </a:lnTo>
                <a:lnTo>
                  <a:pt x="3660" y="1872"/>
                </a:lnTo>
                <a:lnTo>
                  <a:pt x="3666" y="3060"/>
                </a:lnTo>
                <a:lnTo>
                  <a:pt x="3666" y="3090"/>
                </a:lnTo>
                <a:lnTo>
                  <a:pt x="3666" y="2652"/>
                </a:lnTo>
                <a:lnTo>
                  <a:pt x="3672" y="3054"/>
                </a:lnTo>
                <a:lnTo>
                  <a:pt x="3672" y="3096"/>
                </a:lnTo>
                <a:lnTo>
                  <a:pt x="3672" y="2196"/>
                </a:lnTo>
                <a:lnTo>
                  <a:pt x="3678" y="2592"/>
                </a:lnTo>
                <a:lnTo>
                  <a:pt x="3678" y="3084"/>
                </a:lnTo>
                <a:lnTo>
                  <a:pt x="3678" y="2508"/>
                </a:lnTo>
                <a:lnTo>
                  <a:pt x="3684" y="3036"/>
                </a:lnTo>
                <a:lnTo>
                  <a:pt x="3684" y="3090"/>
                </a:lnTo>
                <a:lnTo>
                  <a:pt x="3684" y="2388"/>
                </a:lnTo>
                <a:lnTo>
                  <a:pt x="3690" y="3024"/>
                </a:lnTo>
                <a:lnTo>
                  <a:pt x="3690" y="3096"/>
                </a:lnTo>
                <a:lnTo>
                  <a:pt x="3690" y="2376"/>
                </a:lnTo>
                <a:lnTo>
                  <a:pt x="3696" y="2808"/>
                </a:lnTo>
                <a:lnTo>
                  <a:pt x="3696" y="3090"/>
                </a:lnTo>
                <a:lnTo>
                  <a:pt x="3696" y="1776"/>
                </a:lnTo>
                <a:lnTo>
                  <a:pt x="3702" y="3048"/>
                </a:lnTo>
                <a:lnTo>
                  <a:pt x="3702" y="3090"/>
                </a:lnTo>
                <a:lnTo>
                  <a:pt x="3702" y="2430"/>
                </a:lnTo>
                <a:lnTo>
                  <a:pt x="3708" y="2964"/>
                </a:lnTo>
                <a:lnTo>
                  <a:pt x="3708" y="3084"/>
                </a:lnTo>
                <a:lnTo>
                  <a:pt x="3708" y="2544"/>
                </a:lnTo>
                <a:lnTo>
                  <a:pt x="3714" y="2724"/>
                </a:lnTo>
                <a:lnTo>
                  <a:pt x="3714" y="3090"/>
                </a:lnTo>
                <a:lnTo>
                  <a:pt x="3714" y="2520"/>
                </a:lnTo>
                <a:lnTo>
                  <a:pt x="3720" y="3018"/>
                </a:lnTo>
                <a:lnTo>
                  <a:pt x="3720" y="3090"/>
                </a:lnTo>
                <a:lnTo>
                  <a:pt x="3720" y="2346"/>
                </a:lnTo>
                <a:lnTo>
                  <a:pt x="3726" y="3060"/>
                </a:lnTo>
                <a:lnTo>
                  <a:pt x="3726" y="3096"/>
                </a:lnTo>
                <a:lnTo>
                  <a:pt x="3726" y="1812"/>
                </a:lnTo>
                <a:lnTo>
                  <a:pt x="3732" y="2922"/>
                </a:lnTo>
                <a:lnTo>
                  <a:pt x="3732" y="3084"/>
                </a:lnTo>
                <a:lnTo>
                  <a:pt x="3732" y="2502"/>
                </a:lnTo>
                <a:lnTo>
                  <a:pt x="3738" y="3072"/>
                </a:lnTo>
                <a:lnTo>
                  <a:pt x="3738" y="3090"/>
                </a:lnTo>
                <a:lnTo>
                  <a:pt x="3738" y="2634"/>
                </a:lnTo>
                <a:lnTo>
                  <a:pt x="3744" y="3066"/>
                </a:lnTo>
                <a:lnTo>
                  <a:pt x="3744" y="3090"/>
                </a:lnTo>
                <a:lnTo>
                  <a:pt x="3744" y="2736"/>
                </a:lnTo>
                <a:lnTo>
                  <a:pt x="3750" y="3066"/>
                </a:lnTo>
                <a:lnTo>
                  <a:pt x="3750" y="3090"/>
                </a:lnTo>
                <a:lnTo>
                  <a:pt x="3750" y="2454"/>
                </a:lnTo>
                <a:lnTo>
                  <a:pt x="3756" y="3060"/>
                </a:lnTo>
                <a:lnTo>
                  <a:pt x="3756" y="3090"/>
                </a:lnTo>
                <a:lnTo>
                  <a:pt x="3756" y="2310"/>
                </a:lnTo>
                <a:lnTo>
                  <a:pt x="3762" y="2508"/>
                </a:lnTo>
                <a:lnTo>
                  <a:pt x="3762" y="3090"/>
                </a:lnTo>
                <a:lnTo>
                  <a:pt x="3762" y="2508"/>
                </a:lnTo>
                <a:lnTo>
                  <a:pt x="3768" y="3078"/>
                </a:lnTo>
                <a:lnTo>
                  <a:pt x="3768" y="3090"/>
                </a:lnTo>
                <a:lnTo>
                  <a:pt x="3768" y="2436"/>
                </a:lnTo>
                <a:lnTo>
                  <a:pt x="3774" y="3018"/>
                </a:lnTo>
                <a:lnTo>
                  <a:pt x="3774" y="3090"/>
                </a:lnTo>
                <a:lnTo>
                  <a:pt x="3774" y="2796"/>
                </a:lnTo>
                <a:lnTo>
                  <a:pt x="3780" y="3060"/>
                </a:lnTo>
                <a:lnTo>
                  <a:pt x="3780" y="3090"/>
                </a:lnTo>
                <a:lnTo>
                  <a:pt x="3780" y="2604"/>
                </a:lnTo>
                <a:lnTo>
                  <a:pt x="3786" y="3012"/>
                </a:lnTo>
                <a:lnTo>
                  <a:pt x="3786" y="3090"/>
                </a:lnTo>
                <a:lnTo>
                  <a:pt x="3786" y="2640"/>
                </a:lnTo>
                <a:lnTo>
                  <a:pt x="3792" y="2904"/>
                </a:lnTo>
                <a:lnTo>
                  <a:pt x="3792" y="3090"/>
                </a:lnTo>
                <a:lnTo>
                  <a:pt x="3792" y="2502"/>
                </a:lnTo>
                <a:lnTo>
                  <a:pt x="3798" y="3048"/>
                </a:lnTo>
                <a:lnTo>
                  <a:pt x="3798" y="3090"/>
                </a:lnTo>
                <a:lnTo>
                  <a:pt x="3798" y="2598"/>
                </a:lnTo>
                <a:lnTo>
                  <a:pt x="3804" y="3084"/>
                </a:lnTo>
                <a:lnTo>
                  <a:pt x="3804" y="3090"/>
                </a:lnTo>
                <a:lnTo>
                  <a:pt x="3804" y="414"/>
                </a:lnTo>
                <a:lnTo>
                  <a:pt x="3810" y="90"/>
                </a:lnTo>
                <a:lnTo>
                  <a:pt x="3810" y="3084"/>
                </a:lnTo>
                <a:lnTo>
                  <a:pt x="3810" y="90"/>
                </a:lnTo>
                <a:lnTo>
                  <a:pt x="3816" y="2964"/>
                </a:lnTo>
                <a:lnTo>
                  <a:pt x="3816" y="3090"/>
                </a:lnTo>
                <a:lnTo>
                  <a:pt x="3816" y="2592"/>
                </a:lnTo>
                <a:lnTo>
                  <a:pt x="3822" y="2922"/>
                </a:lnTo>
                <a:lnTo>
                  <a:pt x="3822" y="3090"/>
                </a:lnTo>
                <a:lnTo>
                  <a:pt x="3822" y="1554"/>
                </a:lnTo>
                <a:lnTo>
                  <a:pt x="3828" y="2796"/>
                </a:lnTo>
                <a:lnTo>
                  <a:pt x="3828" y="3084"/>
                </a:lnTo>
                <a:lnTo>
                  <a:pt x="3828" y="2370"/>
                </a:lnTo>
                <a:lnTo>
                  <a:pt x="3834" y="3036"/>
                </a:lnTo>
                <a:lnTo>
                  <a:pt x="3834" y="3090"/>
                </a:lnTo>
                <a:lnTo>
                  <a:pt x="3834" y="2280"/>
                </a:lnTo>
                <a:lnTo>
                  <a:pt x="3840" y="3084"/>
                </a:lnTo>
                <a:lnTo>
                  <a:pt x="3840" y="3090"/>
                </a:lnTo>
                <a:lnTo>
                  <a:pt x="3840" y="2502"/>
                </a:lnTo>
                <a:lnTo>
                  <a:pt x="3846" y="2940"/>
                </a:lnTo>
                <a:lnTo>
                  <a:pt x="3846" y="3090"/>
                </a:lnTo>
                <a:lnTo>
                  <a:pt x="3846" y="2622"/>
                </a:lnTo>
                <a:lnTo>
                  <a:pt x="3852" y="3066"/>
                </a:lnTo>
                <a:lnTo>
                  <a:pt x="3852" y="3096"/>
                </a:lnTo>
                <a:lnTo>
                  <a:pt x="3852" y="2556"/>
                </a:lnTo>
                <a:lnTo>
                  <a:pt x="3858" y="3030"/>
                </a:lnTo>
                <a:lnTo>
                  <a:pt x="3858" y="3096"/>
                </a:lnTo>
                <a:lnTo>
                  <a:pt x="3858" y="2094"/>
                </a:lnTo>
                <a:lnTo>
                  <a:pt x="3864" y="2190"/>
                </a:lnTo>
                <a:lnTo>
                  <a:pt x="3864" y="3090"/>
                </a:lnTo>
                <a:lnTo>
                  <a:pt x="3864" y="2190"/>
                </a:lnTo>
                <a:lnTo>
                  <a:pt x="3870" y="3060"/>
                </a:lnTo>
                <a:lnTo>
                  <a:pt x="3870" y="3096"/>
                </a:lnTo>
                <a:lnTo>
                  <a:pt x="3870" y="2406"/>
                </a:lnTo>
                <a:lnTo>
                  <a:pt x="3876" y="3000"/>
                </a:lnTo>
                <a:lnTo>
                  <a:pt x="3876" y="3090"/>
                </a:lnTo>
                <a:lnTo>
                  <a:pt x="3876" y="1836"/>
                </a:lnTo>
                <a:lnTo>
                  <a:pt x="3882" y="2766"/>
                </a:lnTo>
                <a:lnTo>
                  <a:pt x="3882" y="3090"/>
                </a:lnTo>
                <a:lnTo>
                  <a:pt x="3882" y="2562"/>
                </a:lnTo>
                <a:lnTo>
                  <a:pt x="3888" y="3060"/>
                </a:lnTo>
                <a:lnTo>
                  <a:pt x="3888" y="3096"/>
                </a:lnTo>
                <a:lnTo>
                  <a:pt x="3888" y="1608"/>
                </a:lnTo>
                <a:lnTo>
                  <a:pt x="3894" y="2976"/>
                </a:lnTo>
                <a:lnTo>
                  <a:pt x="3894" y="3090"/>
                </a:lnTo>
                <a:lnTo>
                  <a:pt x="3894" y="2358"/>
                </a:lnTo>
                <a:lnTo>
                  <a:pt x="3900" y="2958"/>
                </a:lnTo>
                <a:lnTo>
                  <a:pt x="3900" y="3090"/>
                </a:lnTo>
                <a:lnTo>
                  <a:pt x="3900" y="1758"/>
                </a:lnTo>
                <a:lnTo>
                  <a:pt x="3906" y="3072"/>
                </a:lnTo>
                <a:lnTo>
                  <a:pt x="3906" y="3090"/>
                </a:lnTo>
                <a:lnTo>
                  <a:pt x="3906" y="2502"/>
                </a:lnTo>
                <a:lnTo>
                  <a:pt x="3912" y="3012"/>
                </a:lnTo>
                <a:lnTo>
                  <a:pt x="3912" y="3096"/>
                </a:lnTo>
                <a:lnTo>
                  <a:pt x="3912" y="2358"/>
                </a:lnTo>
                <a:lnTo>
                  <a:pt x="3918" y="2274"/>
                </a:lnTo>
                <a:lnTo>
                  <a:pt x="3918" y="3090"/>
                </a:lnTo>
                <a:lnTo>
                  <a:pt x="3918" y="2004"/>
                </a:lnTo>
                <a:lnTo>
                  <a:pt x="3924" y="3024"/>
                </a:lnTo>
                <a:lnTo>
                  <a:pt x="3924" y="3090"/>
                </a:lnTo>
                <a:lnTo>
                  <a:pt x="3924" y="2094"/>
                </a:lnTo>
                <a:lnTo>
                  <a:pt x="3930" y="2982"/>
                </a:lnTo>
                <a:lnTo>
                  <a:pt x="3930" y="3084"/>
                </a:lnTo>
                <a:lnTo>
                  <a:pt x="3930" y="2334"/>
                </a:lnTo>
                <a:lnTo>
                  <a:pt x="3936" y="3000"/>
                </a:lnTo>
                <a:lnTo>
                  <a:pt x="3936" y="3090"/>
                </a:lnTo>
                <a:lnTo>
                  <a:pt x="3936" y="2730"/>
                </a:lnTo>
                <a:lnTo>
                  <a:pt x="3942" y="2958"/>
                </a:lnTo>
                <a:lnTo>
                  <a:pt x="3942" y="3090"/>
                </a:lnTo>
                <a:lnTo>
                  <a:pt x="3942" y="1782"/>
                </a:lnTo>
                <a:lnTo>
                  <a:pt x="3948" y="3060"/>
                </a:lnTo>
                <a:lnTo>
                  <a:pt x="3948" y="3084"/>
                </a:lnTo>
                <a:lnTo>
                  <a:pt x="3948" y="2724"/>
                </a:lnTo>
                <a:lnTo>
                  <a:pt x="3954" y="3006"/>
                </a:lnTo>
                <a:lnTo>
                  <a:pt x="3954" y="3084"/>
                </a:lnTo>
                <a:lnTo>
                  <a:pt x="3954" y="2256"/>
                </a:lnTo>
                <a:lnTo>
                  <a:pt x="3960" y="3084"/>
                </a:lnTo>
                <a:lnTo>
                  <a:pt x="3960" y="3090"/>
                </a:lnTo>
                <a:lnTo>
                  <a:pt x="3960" y="2676"/>
                </a:lnTo>
                <a:lnTo>
                  <a:pt x="3966" y="3042"/>
                </a:lnTo>
                <a:lnTo>
                  <a:pt x="3966" y="3096"/>
                </a:lnTo>
                <a:lnTo>
                  <a:pt x="3966" y="2682"/>
                </a:lnTo>
                <a:lnTo>
                  <a:pt x="3972" y="2916"/>
                </a:lnTo>
                <a:lnTo>
                  <a:pt x="3972" y="3084"/>
                </a:lnTo>
                <a:lnTo>
                  <a:pt x="3972" y="2616"/>
                </a:lnTo>
                <a:lnTo>
                  <a:pt x="3978" y="3066"/>
                </a:lnTo>
                <a:lnTo>
                  <a:pt x="3978" y="3084"/>
                </a:lnTo>
                <a:lnTo>
                  <a:pt x="3978" y="2874"/>
                </a:lnTo>
                <a:lnTo>
                  <a:pt x="3984" y="2994"/>
                </a:lnTo>
                <a:lnTo>
                  <a:pt x="3984" y="3084"/>
                </a:lnTo>
                <a:lnTo>
                  <a:pt x="3984" y="2340"/>
                </a:lnTo>
                <a:lnTo>
                  <a:pt x="3990" y="3030"/>
                </a:lnTo>
                <a:lnTo>
                  <a:pt x="3990" y="3078"/>
                </a:lnTo>
                <a:lnTo>
                  <a:pt x="3990" y="2544"/>
                </a:lnTo>
                <a:lnTo>
                  <a:pt x="3996" y="2940"/>
                </a:lnTo>
                <a:lnTo>
                  <a:pt x="3996" y="3090"/>
                </a:lnTo>
                <a:lnTo>
                  <a:pt x="3996" y="2250"/>
                </a:lnTo>
                <a:lnTo>
                  <a:pt x="4002" y="3060"/>
                </a:lnTo>
                <a:lnTo>
                  <a:pt x="4002" y="3084"/>
                </a:lnTo>
                <a:lnTo>
                  <a:pt x="4002" y="2610"/>
                </a:lnTo>
                <a:lnTo>
                  <a:pt x="4008" y="3054"/>
                </a:lnTo>
                <a:lnTo>
                  <a:pt x="4008" y="3090"/>
                </a:lnTo>
                <a:lnTo>
                  <a:pt x="4008" y="2514"/>
                </a:lnTo>
                <a:lnTo>
                  <a:pt x="4014" y="2964"/>
                </a:lnTo>
                <a:lnTo>
                  <a:pt x="4014" y="3096"/>
                </a:lnTo>
                <a:lnTo>
                  <a:pt x="4014" y="2520"/>
                </a:lnTo>
                <a:lnTo>
                  <a:pt x="4020" y="2826"/>
                </a:lnTo>
                <a:lnTo>
                  <a:pt x="4020" y="3090"/>
                </a:lnTo>
                <a:lnTo>
                  <a:pt x="4020" y="2334"/>
                </a:lnTo>
                <a:lnTo>
                  <a:pt x="4026" y="3066"/>
                </a:lnTo>
                <a:lnTo>
                  <a:pt x="4026" y="3090"/>
                </a:lnTo>
                <a:lnTo>
                  <a:pt x="4026" y="2280"/>
                </a:lnTo>
                <a:lnTo>
                  <a:pt x="4032" y="3066"/>
                </a:lnTo>
                <a:lnTo>
                  <a:pt x="4032" y="3078"/>
                </a:lnTo>
                <a:lnTo>
                  <a:pt x="4032" y="2286"/>
                </a:lnTo>
                <a:lnTo>
                  <a:pt x="4038" y="3078"/>
                </a:lnTo>
                <a:lnTo>
                  <a:pt x="4038" y="3096"/>
                </a:lnTo>
                <a:lnTo>
                  <a:pt x="4038" y="2172"/>
                </a:lnTo>
                <a:lnTo>
                  <a:pt x="4044" y="2976"/>
                </a:lnTo>
                <a:lnTo>
                  <a:pt x="4044" y="3090"/>
                </a:lnTo>
                <a:lnTo>
                  <a:pt x="4044" y="2652"/>
                </a:lnTo>
                <a:lnTo>
                  <a:pt x="4050" y="2988"/>
                </a:lnTo>
                <a:lnTo>
                  <a:pt x="4050" y="3090"/>
                </a:lnTo>
                <a:lnTo>
                  <a:pt x="4050" y="2364"/>
                </a:lnTo>
                <a:lnTo>
                  <a:pt x="4056" y="3054"/>
                </a:lnTo>
                <a:lnTo>
                  <a:pt x="4056" y="3096"/>
                </a:lnTo>
                <a:lnTo>
                  <a:pt x="4056" y="2202"/>
                </a:lnTo>
                <a:lnTo>
                  <a:pt x="4062" y="3012"/>
                </a:lnTo>
                <a:lnTo>
                  <a:pt x="4062" y="3090"/>
                </a:lnTo>
                <a:lnTo>
                  <a:pt x="4062" y="2178"/>
                </a:lnTo>
                <a:lnTo>
                  <a:pt x="4068" y="2778"/>
                </a:lnTo>
                <a:lnTo>
                  <a:pt x="4068" y="3090"/>
                </a:lnTo>
                <a:lnTo>
                  <a:pt x="4068" y="2442"/>
                </a:lnTo>
                <a:lnTo>
                  <a:pt x="4074" y="3024"/>
                </a:lnTo>
                <a:lnTo>
                  <a:pt x="4074" y="3090"/>
                </a:lnTo>
                <a:lnTo>
                  <a:pt x="4074" y="2262"/>
                </a:lnTo>
                <a:lnTo>
                  <a:pt x="4080" y="3036"/>
                </a:lnTo>
                <a:lnTo>
                  <a:pt x="4080" y="3072"/>
                </a:lnTo>
                <a:lnTo>
                  <a:pt x="4080" y="2040"/>
                </a:lnTo>
                <a:lnTo>
                  <a:pt x="4086" y="2676"/>
                </a:lnTo>
                <a:lnTo>
                  <a:pt x="4086" y="3084"/>
                </a:lnTo>
                <a:lnTo>
                  <a:pt x="4086" y="2652"/>
                </a:lnTo>
                <a:lnTo>
                  <a:pt x="4092" y="3012"/>
                </a:lnTo>
                <a:lnTo>
                  <a:pt x="4092" y="3084"/>
                </a:lnTo>
                <a:lnTo>
                  <a:pt x="4092" y="2202"/>
                </a:lnTo>
                <a:lnTo>
                  <a:pt x="4098" y="3024"/>
                </a:lnTo>
                <a:lnTo>
                  <a:pt x="4098" y="3090"/>
                </a:lnTo>
                <a:lnTo>
                  <a:pt x="4098" y="2010"/>
                </a:lnTo>
                <a:lnTo>
                  <a:pt x="4104" y="2358"/>
                </a:lnTo>
                <a:lnTo>
                  <a:pt x="4104" y="3090"/>
                </a:lnTo>
                <a:lnTo>
                  <a:pt x="4104" y="270"/>
                </a:lnTo>
                <a:lnTo>
                  <a:pt x="4110" y="3018"/>
                </a:lnTo>
                <a:lnTo>
                  <a:pt x="4110" y="3090"/>
                </a:lnTo>
                <a:lnTo>
                  <a:pt x="4110" y="2670"/>
                </a:lnTo>
                <a:lnTo>
                  <a:pt x="4116" y="3042"/>
                </a:lnTo>
                <a:lnTo>
                  <a:pt x="4116" y="3090"/>
                </a:lnTo>
                <a:lnTo>
                  <a:pt x="4116" y="1740"/>
                </a:lnTo>
                <a:lnTo>
                  <a:pt x="4122" y="1866"/>
                </a:lnTo>
                <a:lnTo>
                  <a:pt x="4122" y="3096"/>
                </a:lnTo>
                <a:lnTo>
                  <a:pt x="4122" y="1464"/>
                </a:lnTo>
                <a:lnTo>
                  <a:pt x="4128" y="3072"/>
                </a:lnTo>
                <a:lnTo>
                  <a:pt x="4128" y="3084"/>
                </a:lnTo>
                <a:lnTo>
                  <a:pt x="4128" y="2280"/>
                </a:lnTo>
                <a:lnTo>
                  <a:pt x="4134" y="3066"/>
                </a:lnTo>
                <a:lnTo>
                  <a:pt x="4134" y="3096"/>
                </a:lnTo>
                <a:lnTo>
                  <a:pt x="4134" y="1944"/>
                </a:lnTo>
                <a:lnTo>
                  <a:pt x="4140" y="2910"/>
                </a:lnTo>
                <a:lnTo>
                  <a:pt x="4140" y="3090"/>
                </a:lnTo>
                <a:lnTo>
                  <a:pt x="4140" y="2562"/>
                </a:lnTo>
                <a:lnTo>
                  <a:pt x="4146" y="3048"/>
                </a:lnTo>
                <a:lnTo>
                  <a:pt x="4146" y="3090"/>
                </a:lnTo>
                <a:lnTo>
                  <a:pt x="4146" y="2094"/>
                </a:lnTo>
                <a:lnTo>
                  <a:pt x="4152" y="3078"/>
                </a:lnTo>
                <a:lnTo>
                  <a:pt x="4152" y="3090"/>
                </a:lnTo>
                <a:lnTo>
                  <a:pt x="4152" y="2742"/>
                </a:lnTo>
                <a:lnTo>
                  <a:pt x="4152" y="2844"/>
                </a:lnTo>
                <a:lnTo>
                  <a:pt x="4158" y="2736"/>
                </a:lnTo>
                <a:lnTo>
                  <a:pt x="4158" y="3090"/>
                </a:lnTo>
                <a:lnTo>
                  <a:pt x="4158" y="1734"/>
                </a:lnTo>
                <a:lnTo>
                  <a:pt x="4164" y="3006"/>
                </a:lnTo>
                <a:lnTo>
                  <a:pt x="4164" y="3096"/>
                </a:lnTo>
                <a:lnTo>
                  <a:pt x="4164" y="2610"/>
                </a:lnTo>
                <a:lnTo>
                  <a:pt x="4170" y="2928"/>
                </a:lnTo>
                <a:lnTo>
                  <a:pt x="4170" y="3090"/>
                </a:lnTo>
                <a:lnTo>
                  <a:pt x="4170" y="2718"/>
                </a:lnTo>
                <a:lnTo>
                  <a:pt x="4176" y="2808"/>
                </a:lnTo>
                <a:lnTo>
                  <a:pt x="4176" y="3084"/>
                </a:lnTo>
                <a:lnTo>
                  <a:pt x="4176" y="2100"/>
                </a:lnTo>
                <a:lnTo>
                  <a:pt x="4182" y="3084"/>
                </a:lnTo>
                <a:lnTo>
                  <a:pt x="4182" y="3090"/>
                </a:lnTo>
                <a:lnTo>
                  <a:pt x="4182" y="2622"/>
                </a:lnTo>
                <a:lnTo>
                  <a:pt x="4182" y="3090"/>
                </a:lnTo>
                <a:lnTo>
                  <a:pt x="4188" y="3096"/>
                </a:lnTo>
                <a:lnTo>
                  <a:pt x="4188" y="2280"/>
                </a:lnTo>
                <a:lnTo>
                  <a:pt x="4194" y="2646"/>
                </a:lnTo>
                <a:lnTo>
                  <a:pt x="4194" y="3084"/>
                </a:lnTo>
                <a:lnTo>
                  <a:pt x="4194" y="2400"/>
                </a:lnTo>
                <a:lnTo>
                  <a:pt x="4200" y="3036"/>
                </a:lnTo>
                <a:lnTo>
                  <a:pt x="4200" y="3084"/>
                </a:lnTo>
                <a:lnTo>
                  <a:pt x="4200" y="2178"/>
                </a:lnTo>
                <a:lnTo>
                  <a:pt x="4200" y="3066"/>
                </a:lnTo>
                <a:lnTo>
                  <a:pt x="4206" y="3090"/>
                </a:lnTo>
                <a:lnTo>
                  <a:pt x="4206" y="2568"/>
                </a:lnTo>
                <a:lnTo>
                  <a:pt x="4212" y="3006"/>
                </a:lnTo>
                <a:lnTo>
                  <a:pt x="4212" y="3084"/>
                </a:lnTo>
                <a:lnTo>
                  <a:pt x="4212" y="2472"/>
                </a:lnTo>
                <a:lnTo>
                  <a:pt x="4218" y="3024"/>
                </a:lnTo>
                <a:lnTo>
                  <a:pt x="4218" y="3090"/>
                </a:lnTo>
                <a:lnTo>
                  <a:pt x="4218" y="2262"/>
                </a:lnTo>
                <a:lnTo>
                  <a:pt x="4224" y="2868"/>
                </a:lnTo>
                <a:lnTo>
                  <a:pt x="4224" y="3090"/>
                </a:lnTo>
                <a:lnTo>
                  <a:pt x="4224" y="2244"/>
                </a:lnTo>
                <a:lnTo>
                  <a:pt x="4230" y="2964"/>
                </a:lnTo>
                <a:lnTo>
                  <a:pt x="4230" y="3090"/>
                </a:lnTo>
                <a:lnTo>
                  <a:pt x="4230" y="1980"/>
                </a:lnTo>
                <a:lnTo>
                  <a:pt x="4236" y="3042"/>
                </a:lnTo>
                <a:lnTo>
                  <a:pt x="4236" y="3090"/>
                </a:lnTo>
                <a:lnTo>
                  <a:pt x="4236" y="2250"/>
                </a:lnTo>
                <a:lnTo>
                  <a:pt x="4242" y="3066"/>
                </a:lnTo>
                <a:lnTo>
                  <a:pt x="4242" y="3090"/>
                </a:lnTo>
                <a:lnTo>
                  <a:pt x="4242" y="1386"/>
                </a:lnTo>
                <a:lnTo>
                  <a:pt x="4248" y="3066"/>
                </a:lnTo>
                <a:lnTo>
                  <a:pt x="4248" y="3090"/>
                </a:lnTo>
                <a:lnTo>
                  <a:pt x="4248" y="2334"/>
                </a:lnTo>
                <a:lnTo>
                  <a:pt x="4254" y="3024"/>
                </a:lnTo>
                <a:lnTo>
                  <a:pt x="4254" y="3090"/>
                </a:lnTo>
                <a:lnTo>
                  <a:pt x="4254" y="1062"/>
                </a:lnTo>
                <a:lnTo>
                  <a:pt x="4260" y="3036"/>
                </a:lnTo>
                <a:lnTo>
                  <a:pt x="4260" y="3090"/>
                </a:lnTo>
                <a:lnTo>
                  <a:pt x="4260" y="2070"/>
                </a:lnTo>
                <a:lnTo>
                  <a:pt x="4266" y="3072"/>
                </a:lnTo>
                <a:lnTo>
                  <a:pt x="4266" y="3090"/>
                </a:lnTo>
                <a:lnTo>
                  <a:pt x="4266" y="1854"/>
                </a:lnTo>
                <a:lnTo>
                  <a:pt x="4272" y="2946"/>
                </a:lnTo>
                <a:lnTo>
                  <a:pt x="4272" y="3078"/>
                </a:lnTo>
                <a:lnTo>
                  <a:pt x="4272" y="2022"/>
                </a:lnTo>
                <a:lnTo>
                  <a:pt x="4278" y="3000"/>
                </a:lnTo>
                <a:lnTo>
                  <a:pt x="4278" y="3090"/>
                </a:lnTo>
                <a:lnTo>
                  <a:pt x="4278" y="2286"/>
                </a:lnTo>
                <a:lnTo>
                  <a:pt x="4284" y="3042"/>
                </a:lnTo>
                <a:lnTo>
                  <a:pt x="4284" y="3096"/>
                </a:lnTo>
                <a:lnTo>
                  <a:pt x="4284" y="2472"/>
                </a:lnTo>
                <a:lnTo>
                  <a:pt x="4290" y="3012"/>
                </a:lnTo>
                <a:lnTo>
                  <a:pt x="4290" y="3096"/>
                </a:lnTo>
                <a:lnTo>
                  <a:pt x="4290" y="2226"/>
                </a:lnTo>
                <a:lnTo>
                  <a:pt x="4296" y="3066"/>
                </a:lnTo>
                <a:lnTo>
                  <a:pt x="4296" y="3090"/>
                </a:lnTo>
                <a:lnTo>
                  <a:pt x="4296" y="1410"/>
                </a:lnTo>
                <a:lnTo>
                  <a:pt x="4302" y="3054"/>
                </a:lnTo>
                <a:lnTo>
                  <a:pt x="4302" y="3096"/>
                </a:lnTo>
                <a:lnTo>
                  <a:pt x="4302" y="1938"/>
                </a:lnTo>
                <a:lnTo>
                  <a:pt x="4308" y="2838"/>
                </a:lnTo>
                <a:lnTo>
                  <a:pt x="4308" y="3096"/>
                </a:lnTo>
                <a:lnTo>
                  <a:pt x="4308" y="2370"/>
                </a:lnTo>
                <a:lnTo>
                  <a:pt x="4314" y="3030"/>
                </a:lnTo>
                <a:lnTo>
                  <a:pt x="4314" y="3090"/>
                </a:lnTo>
                <a:lnTo>
                  <a:pt x="4314" y="2238"/>
                </a:lnTo>
                <a:lnTo>
                  <a:pt x="4320" y="3048"/>
                </a:lnTo>
                <a:lnTo>
                  <a:pt x="4320" y="3084"/>
                </a:lnTo>
                <a:lnTo>
                  <a:pt x="4320" y="1596"/>
                </a:lnTo>
                <a:lnTo>
                  <a:pt x="4326" y="2514"/>
                </a:lnTo>
                <a:lnTo>
                  <a:pt x="4326" y="3090"/>
                </a:lnTo>
                <a:lnTo>
                  <a:pt x="4326" y="2208"/>
                </a:lnTo>
                <a:lnTo>
                  <a:pt x="4332" y="3024"/>
                </a:lnTo>
                <a:lnTo>
                  <a:pt x="4332" y="3090"/>
                </a:lnTo>
                <a:lnTo>
                  <a:pt x="4332" y="2604"/>
                </a:lnTo>
                <a:lnTo>
                  <a:pt x="4338" y="3054"/>
                </a:lnTo>
                <a:lnTo>
                  <a:pt x="4338" y="3090"/>
                </a:lnTo>
                <a:lnTo>
                  <a:pt x="4338" y="2532"/>
                </a:lnTo>
                <a:lnTo>
                  <a:pt x="4344" y="2994"/>
                </a:lnTo>
                <a:lnTo>
                  <a:pt x="4344" y="3090"/>
                </a:lnTo>
                <a:lnTo>
                  <a:pt x="4344" y="2754"/>
                </a:lnTo>
                <a:lnTo>
                  <a:pt x="4350" y="3030"/>
                </a:lnTo>
                <a:lnTo>
                  <a:pt x="4350" y="3096"/>
                </a:lnTo>
                <a:lnTo>
                  <a:pt x="4350" y="2406"/>
                </a:lnTo>
                <a:lnTo>
                  <a:pt x="4356" y="3024"/>
                </a:lnTo>
                <a:lnTo>
                  <a:pt x="4356" y="3078"/>
                </a:lnTo>
                <a:lnTo>
                  <a:pt x="4356" y="2460"/>
                </a:lnTo>
                <a:lnTo>
                  <a:pt x="4362" y="2892"/>
                </a:lnTo>
                <a:lnTo>
                  <a:pt x="4362" y="3096"/>
                </a:lnTo>
                <a:lnTo>
                  <a:pt x="4362" y="2382"/>
                </a:lnTo>
                <a:lnTo>
                  <a:pt x="4368" y="3024"/>
                </a:lnTo>
                <a:lnTo>
                  <a:pt x="4368" y="3090"/>
                </a:lnTo>
                <a:lnTo>
                  <a:pt x="4368" y="2604"/>
                </a:lnTo>
                <a:lnTo>
                  <a:pt x="4374" y="3072"/>
                </a:lnTo>
                <a:lnTo>
                  <a:pt x="4374" y="3096"/>
                </a:lnTo>
                <a:lnTo>
                  <a:pt x="4374" y="2676"/>
                </a:lnTo>
                <a:lnTo>
                  <a:pt x="4380" y="2802"/>
                </a:lnTo>
                <a:lnTo>
                  <a:pt x="4380" y="3084"/>
                </a:lnTo>
                <a:lnTo>
                  <a:pt x="4380" y="2610"/>
                </a:lnTo>
                <a:lnTo>
                  <a:pt x="4386" y="3000"/>
                </a:lnTo>
                <a:lnTo>
                  <a:pt x="4386" y="3090"/>
                </a:lnTo>
                <a:lnTo>
                  <a:pt x="4386" y="2754"/>
                </a:lnTo>
                <a:lnTo>
                  <a:pt x="4392" y="3078"/>
                </a:lnTo>
                <a:lnTo>
                  <a:pt x="4392" y="3090"/>
                </a:lnTo>
                <a:lnTo>
                  <a:pt x="4392" y="2364"/>
                </a:lnTo>
                <a:lnTo>
                  <a:pt x="4398" y="2898"/>
                </a:lnTo>
                <a:lnTo>
                  <a:pt x="4398" y="3084"/>
                </a:lnTo>
                <a:lnTo>
                  <a:pt x="4398" y="2400"/>
                </a:lnTo>
                <a:lnTo>
                  <a:pt x="4404" y="3030"/>
                </a:lnTo>
                <a:lnTo>
                  <a:pt x="4404" y="3090"/>
                </a:lnTo>
                <a:lnTo>
                  <a:pt x="4404" y="210"/>
                </a:lnTo>
                <a:lnTo>
                  <a:pt x="4410" y="3078"/>
                </a:lnTo>
                <a:lnTo>
                  <a:pt x="4410" y="3090"/>
                </a:lnTo>
                <a:lnTo>
                  <a:pt x="4410" y="2586"/>
                </a:lnTo>
                <a:lnTo>
                  <a:pt x="4416" y="2778"/>
                </a:lnTo>
                <a:lnTo>
                  <a:pt x="4416" y="3090"/>
                </a:lnTo>
                <a:lnTo>
                  <a:pt x="4416" y="1494"/>
                </a:lnTo>
                <a:lnTo>
                  <a:pt x="4422" y="3078"/>
                </a:lnTo>
                <a:lnTo>
                  <a:pt x="4422" y="3090"/>
                </a:lnTo>
                <a:lnTo>
                  <a:pt x="4422" y="2238"/>
                </a:lnTo>
                <a:lnTo>
                  <a:pt x="4428" y="3084"/>
                </a:lnTo>
                <a:lnTo>
                  <a:pt x="4428" y="1890"/>
                </a:lnTo>
                <a:lnTo>
                  <a:pt x="4434" y="2838"/>
                </a:lnTo>
                <a:lnTo>
                  <a:pt x="4434" y="3096"/>
                </a:lnTo>
                <a:lnTo>
                  <a:pt x="4434" y="1932"/>
                </a:lnTo>
                <a:lnTo>
                  <a:pt x="4440" y="3036"/>
                </a:lnTo>
                <a:lnTo>
                  <a:pt x="4440" y="3096"/>
                </a:lnTo>
                <a:lnTo>
                  <a:pt x="4440" y="2508"/>
                </a:lnTo>
                <a:lnTo>
                  <a:pt x="4446" y="3066"/>
                </a:lnTo>
                <a:lnTo>
                  <a:pt x="4446" y="3090"/>
                </a:lnTo>
                <a:lnTo>
                  <a:pt x="4446" y="2664"/>
                </a:lnTo>
                <a:lnTo>
                  <a:pt x="4452" y="2760"/>
                </a:lnTo>
                <a:lnTo>
                  <a:pt x="4452" y="3084"/>
                </a:lnTo>
                <a:lnTo>
                  <a:pt x="4452" y="1908"/>
                </a:lnTo>
                <a:lnTo>
                  <a:pt x="4458" y="3036"/>
                </a:lnTo>
                <a:lnTo>
                  <a:pt x="4458" y="3090"/>
                </a:lnTo>
                <a:lnTo>
                  <a:pt x="4458" y="2016"/>
                </a:lnTo>
                <a:lnTo>
                  <a:pt x="4464" y="3042"/>
                </a:lnTo>
                <a:lnTo>
                  <a:pt x="4464" y="3090"/>
                </a:lnTo>
                <a:lnTo>
                  <a:pt x="4464" y="2460"/>
                </a:lnTo>
                <a:lnTo>
                  <a:pt x="4470" y="2886"/>
                </a:lnTo>
                <a:lnTo>
                  <a:pt x="4470" y="3084"/>
                </a:lnTo>
                <a:lnTo>
                  <a:pt x="4470" y="1524"/>
                </a:lnTo>
                <a:lnTo>
                  <a:pt x="4476" y="3006"/>
                </a:lnTo>
                <a:lnTo>
                  <a:pt x="4476" y="3090"/>
                </a:lnTo>
                <a:lnTo>
                  <a:pt x="4476" y="2238"/>
                </a:lnTo>
                <a:lnTo>
                  <a:pt x="4482" y="3060"/>
                </a:lnTo>
                <a:lnTo>
                  <a:pt x="4482" y="3090"/>
                </a:lnTo>
                <a:lnTo>
                  <a:pt x="4482" y="2460"/>
                </a:lnTo>
                <a:lnTo>
                  <a:pt x="4488" y="2994"/>
                </a:lnTo>
                <a:lnTo>
                  <a:pt x="4488" y="3090"/>
                </a:lnTo>
                <a:lnTo>
                  <a:pt x="4488" y="1734"/>
                </a:lnTo>
                <a:lnTo>
                  <a:pt x="4494" y="3006"/>
                </a:lnTo>
                <a:lnTo>
                  <a:pt x="4494" y="3096"/>
                </a:lnTo>
                <a:lnTo>
                  <a:pt x="4494" y="1752"/>
                </a:lnTo>
                <a:lnTo>
                  <a:pt x="4500" y="3054"/>
                </a:lnTo>
                <a:lnTo>
                  <a:pt x="4500" y="3090"/>
                </a:lnTo>
                <a:lnTo>
                  <a:pt x="4500" y="1476"/>
                </a:lnTo>
                <a:lnTo>
                  <a:pt x="4506" y="2994"/>
                </a:lnTo>
                <a:lnTo>
                  <a:pt x="4506" y="3084"/>
                </a:lnTo>
                <a:lnTo>
                  <a:pt x="4506" y="2208"/>
                </a:lnTo>
                <a:lnTo>
                  <a:pt x="4512" y="3000"/>
                </a:lnTo>
                <a:lnTo>
                  <a:pt x="4512" y="3090"/>
                </a:lnTo>
                <a:lnTo>
                  <a:pt x="4512" y="2034"/>
                </a:lnTo>
                <a:lnTo>
                  <a:pt x="4518" y="3042"/>
                </a:lnTo>
                <a:lnTo>
                  <a:pt x="4518" y="3090"/>
                </a:lnTo>
                <a:lnTo>
                  <a:pt x="4518" y="1476"/>
                </a:lnTo>
                <a:lnTo>
                  <a:pt x="4524" y="3042"/>
                </a:lnTo>
                <a:lnTo>
                  <a:pt x="4524" y="3084"/>
                </a:lnTo>
                <a:lnTo>
                  <a:pt x="4524" y="1668"/>
                </a:lnTo>
                <a:lnTo>
                  <a:pt x="4530" y="2958"/>
                </a:lnTo>
                <a:lnTo>
                  <a:pt x="4530" y="3090"/>
                </a:lnTo>
                <a:lnTo>
                  <a:pt x="4530" y="2490"/>
                </a:lnTo>
                <a:lnTo>
                  <a:pt x="4536" y="3012"/>
                </a:lnTo>
                <a:lnTo>
                  <a:pt x="4536" y="3090"/>
                </a:lnTo>
                <a:lnTo>
                  <a:pt x="4536" y="2682"/>
                </a:lnTo>
                <a:lnTo>
                  <a:pt x="4542" y="2970"/>
                </a:lnTo>
                <a:lnTo>
                  <a:pt x="4542" y="3084"/>
                </a:lnTo>
                <a:lnTo>
                  <a:pt x="4542" y="1716"/>
                </a:lnTo>
                <a:lnTo>
                  <a:pt x="4548" y="2862"/>
                </a:lnTo>
                <a:lnTo>
                  <a:pt x="4548" y="3090"/>
                </a:lnTo>
                <a:lnTo>
                  <a:pt x="4548" y="2652"/>
                </a:lnTo>
                <a:lnTo>
                  <a:pt x="4554" y="3012"/>
                </a:lnTo>
                <a:lnTo>
                  <a:pt x="4554" y="3090"/>
                </a:lnTo>
                <a:lnTo>
                  <a:pt x="4554" y="2214"/>
                </a:lnTo>
                <a:lnTo>
                  <a:pt x="4560" y="3006"/>
                </a:lnTo>
                <a:lnTo>
                  <a:pt x="4560" y="3090"/>
                </a:lnTo>
                <a:lnTo>
                  <a:pt x="4560" y="2562"/>
                </a:lnTo>
                <a:lnTo>
                  <a:pt x="4566" y="2910"/>
                </a:lnTo>
                <a:lnTo>
                  <a:pt x="4566" y="3090"/>
                </a:lnTo>
                <a:lnTo>
                  <a:pt x="4566" y="2436"/>
                </a:lnTo>
                <a:lnTo>
                  <a:pt x="4572" y="3054"/>
                </a:lnTo>
                <a:lnTo>
                  <a:pt x="4572" y="3090"/>
                </a:lnTo>
                <a:lnTo>
                  <a:pt x="4572" y="2574"/>
                </a:lnTo>
                <a:lnTo>
                  <a:pt x="4578" y="3006"/>
                </a:lnTo>
                <a:lnTo>
                  <a:pt x="4578" y="3096"/>
                </a:lnTo>
                <a:lnTo>
                  <a:pt x="4578" y="2376"/>
                </a:lnTo>
                <a:lnTo>
                  <a:pt x="4584" y="2808"/>
                </a:lnTo>
                <a:lnTo>
                  <a:pt x="4584" y="3084"/>
                </a:lnTo>
                <a:lnTo>
                  <a:pt x="4584" y="2640"/>
                </a:lnTo>
                <a:lnTo>
                  <a:pt x="4584" y="3072"/>
                </a:lnTo>
                <a:lnTo>
                  <a:pt x="4590" y="3090"/>
                </a:lnTo>
                <a:lnTo>
                  <a:pt x="4590" y="2400"/>
                </a:lnTo>
                <a:lnTo>
                  <a:pt x="4596" y="3048"/>
                </a:lnTo>
                <a:lnTo>
                  <a:pt x="4596" y="3090"/>
                </a:lnTo>
                <a:lnTo>
                  <a:pt x="4596" y="2196"/>
                </a:lnTo>
                <a:lnTo>
                  <a:pt x="4602" y="2742"/>
                </a:lnTo>
                <a:lnTo>
                  <a:pt x="4602" y="3090"/>
                </a:lnTo>
                <a:lnTo>
                  <a:pt x="4602" y="2514"/>
                </a:lnTo>
                <a:lnTo>
                  <a:pt x="4608" y="2976"/>
                </a:lnTo>
                <a:lnTo>
                  <a:pt x="4608" y="3096"/>
                </a:lnTo>
                <a:lnTo>
                  <a:pt x="4608" y="2460"/>
                </a:lnTo>
                <a:lnTo>
                  <a:pt x="4614" y="3042"/>
                </a:lnTo>
                <a:lnTo>
                  <a:pt x="4614" y="3090"/>
                </a:lnTo>
                <a:lnTo>
                  <a:pt x="4614" y="2064"/>
                </a:lnTo>
                <a:lnTo>
                  <a:pt x="4620" y="2148"/>
                </a:lnTo>
                <a:lnTo>
                  <a:pt x="4620" y="3084"/>
                </a:lnTo>
                <a:lnTo>
                  <a:pt x="4620" y="2112"/>
                </a:lnTo>
                <a:lnTo>
                  <a:pt x="4626" y="3042"/>
                </a:lnTo>
                <a:lnTo>
                  <a:pt x="4626" y="3084"/>
                </a:lnTo>
                <a:lnTo>
                  <a:pt x="4626" y="1866"/>
                </a:lnTo>
                <a:lnTo>
                  <a:pt x="4632" y="3018"/>
                </a:lnTo>
                <a:lnTo>
                  <a:pt x="4632" y="3084"/>
                </a:lnTo>
                <a:lnTo>
                  <a:pt x="4632" y="1956"/>
                </a:lnTo>
                <a:lnTo>
                  <a:pt x="4638" y="2664"/>
                </a:lnTo>
                <a:lnTo>
                  <a:pt x="4638" y="3084"/>
                </a:lnTo>
                <a:lnTo>
                  <a:pt x="4638" y="2148"/>
                </a:lnTo>
                <a:lnTo>
                  <a:pt x="4644" y="3066"/>
                </a:lnTo>
                <a:lnTo>
                  <a:pt x="4644" y="3084"/>
                </a:lnTo>
                <a:lnTo>
                  <a:pt x="4644" y="2580"/>
                </a:lnTo>
                <a:lnTo>
                  <a:pt x="4650" y="3060"/>
                </a:lnTo>
                <a:lnTo>
                  <a:pt x="4650" y="3090"/>
                </a:lnTo>
                <a:lnTo>
                  <a:pt x="4650" y="1902"/>
                </a:lnTo>
                <a:lnTo>
                  <a:pt x="4656" y="1950"/>
                </a:lnTo>
                <a:lnTo>
                  <a:pt x="4656" y="3084"/>
                </a:lnTo>
                <a:lnTo>
                  <a:pt x="4656" y="1950"/>
                </a:lnTo>
                <a:lnTo>
                  <a:pt x="4662" y="3066"/>
                </a:lnTo>
                <a:lnTo>
                  <a:pt x="4662" y="3084"/>
                </a:lnTo>
                <a:lnTo>
                  <a:pt x="4662" y="2340"/>
                </a:lnTo>
                <a:lnTo>
                  <a:pt x="4668" y="3048"/>
                </a:lnTo>
                <a:lnTo>
                  <a:pt x="4668" y="3090"/>
                </a:lnTo>
                <a:lnTo>
                  <a:pt x="4668" y="2082"/>
                </a:lnTo>
                <a:lnTo>
                  <a:pt x="4674" y="2454"/>
                </a:lnTo>
                <a:lnTo>
                  <a:pt x="4674" y="3090"/>
                </a:lnTo>
                <a:lnTo>
                  <a:pt x="4674" y="1788"/>
                </a:lnTo>
                <a:lnTo>
                  <a:pt x="4680" y="3024"/>
                </a:lnTo>
                <a:lnTo>
                  <a:pt x="4680" y="3084"/>
                </a:lnTo>
                <a:lnTo>
                  <a:pt x="4680" y="2550"/>
                </a:lnTo>
                <a:lnTo>
                  <a:pt x="4686" y="3066"/>
                </a:lnTo>
                <a:lnTo>
                  <a:pt x="4686" y="3090"/>
                </a:lnTo>
                <a:lnTo>
                  <a:pt x="4686" y="2388"/>
                </a:lnTo>
                <a:lnTo>
                  <a:pt x="4692" y="2460"/>
                </a:lnTo>
                <a:lnTo>
                  <a:pt x="4692" y="3096"/>
                </a:lnTo>
                <a:lnTo>
                  <a:pt x="4692" y="1788"/>
                </a:lnTo>
                <a:lnTo>
                  <a:pt x="4698" y="2922"/>
                </a:lnTo>
                <a:lnTo>
                  <a:pt x="4698" y="3084"/>
                </a:lnTo>
                <a:lnTo>
                  <a:pt x="4698" y="1914"/>
                </a:lnTo>
                <a:lnTo>
                  <a:pt x="4704" y="3000"/>
                </a:lnTo>
                <a:lnTo>
                  <a:pt x="4704" y="3090"/>
                </a:lnTo>
                <a:lnTo>
                  <a:pt x="4704" y="192"/>
                </a:lnTo>
                <a:lnTo>
                  <a:pt x="4710" y="2826"/>
                </a:lnTo>
                <a:lnTo>
                  <a:pt x="4710" y="3084"/>
                </a:lnTo>
                <a:lnTo>
                  <a:pt x="4710" y="2244"/>
                </a:lnTo>
                <a:lnTo>
                  <a:pt x="4716" y="3054"/>
                </a:lnTo>
                <a:lnTo>
                  <a:pt x="4716" y="3096"/>
                </a:lnTo>
                <a:lnTo>
                  <a:pt x="4716" y="1254"/>
                </a:lnTo>
                <a:lnTo>
                  <a:pt x="4722" y="3060"/>
                </a:lnTo>
                <a:lnTo>
                  <a:pt x="4722" y="3090"/>
                </a:lnTo>
                <a:lnTo>
                  <a:pt x="4722" y="1494"/>
                </a:lnTo>
                <a:lnTo>
                  <a:pt x="4728" y="2988"/>
                </a:lnTo>
                <a:lnTo>
                  <a:pt x="4728" y="3078"/>
                </a:lnTo>
                <a:lnTo>
                  <a:pt x="4728" y="1926"/>
                </a:lnTo>
                <a:lnTo>
                  <a:pt x="4734" y="3054"/>
                </a:lnTo>
                <a:lnTo>
                  <a:pt x="4734" y="3090"/>
                </a:lnTo>
                <a:lnTo>
                  <a:pt x="4734" y="2628"/>
                </a:lnTo>
                <a:lnTo>
                  <a:pt x="4740" y="3000"/>
                </a:lnTo>
                <a:lnTo>
                  <a:pt x="4740" y="3090"/>
                </a:lnTo>
                <a:lnTo>
                  <a:pt x="4740" y="2658"/>
                </a:lnTo>
                <a:lnTo>
                  <a:pt x="4746" y="2970"/>
                </a:lnTo>
                <a:lnTo>
                  <a:pt x="4746" y="3096"/>
                </a:lnTo>
                <a:lnTo>
                  <a:pt x="4746" y="2058"/>
                </a:lnTo>
                <a:lnTo>
                  <a:pt x="4752" y="2994"/>
                </a:lnTo>
                <a:lnTo>
                  <a:pt x="4752" y="3090"/>
                </a:lnTo>
                <a:lnTo>
                  <a:pt x="4752" y="2586"/>
                </a:lnTo>
                <a:lnTo>
                  <a:pt x="4758" y="3048"/>
                </a:lnTo>
                <a:lnTo>
                  <a:pt x="4758" y="3090"/>
                </a:lnTo>
                <a:lnTo>
                  <a:pt x="4758" y="1842"/>
                </a:lnTo>
                <a:lnTo>
                  <a:pt x="4764" y="3012"/>
                </a:lnTo>
                <a:lnTo>
                  <a:pt x="4764" y="3078"/>
                </a:lnTo>
                <a:lnTo>
                  <a:pt x="4764" y="2574"/>
                </a:lnTo>
                <a:lnTo>
                  <a:pt x="4770" y="2994"/>
                </a:lnTo>
                <a:lnTo>
                  <a:pt x="4770" y="3090"/>
                </a:lnTo>
                <a:lnTo>
                  <a:pt x="4770" y="2124"/>
                </a:lnTo>
                <a:lnTo>
                  <a:pt x="4776" y="3042"/>
                </a:lnTo>
                <a:lnTo>
                  <a:pt x="4776" y="3090"/>
                </a:lnTo>
                <a:lnTo>
                  <a:pt x="4776" y="2622"/>
                </a:lnTo>
                <a:lnTo>
                  <a:pt x="4782" y="3024"/>
                </a:lnTo>
                <a:lnTo>
                  <a:pt x="4782" y="3084"/>
                </a:lnTo>
                <a:lnTo>
                  <a:pt x="4782" y="2178"/>
                </a:lnTo>
                <a:lnTo>
                  <a:pt x="4788" y="2700"/>
                </a:lnTo>
                <a:lnTo>
                  <a:pt x="4788" y="3096"/>
                </a:lnTo>
                <a:lnTo>
                  <a:pt x="4788" y="2430"/>
                </a:lnTo>
                <a:lnTo>
                  <a:pt x="4794" y="3042"/>
                </a:lnTo>
                <a:lnTo>
                  <a:pt x="4794" y="3090"/>
                </a:lnTo>
                <a:lnTo>
                  <a:pt x="4794" y="2298"/>
                </a:lnTo>
                <a:lnTo>
                  <a:pt x="4800" y="3078"/>
                </a:lnTo>
                <a:lnTo>
                  <a:pt x="4800" y="3090"/>
                </a:lnTo>
                <a:lnTo>
                  <a:pt x="4800" y="2058"/>
                </a:lnTo>
                <a:lnTo>
                  <a:pt x="4806" y="2736"/>
                </a:lnTo>
                <a:lnTo>
                  <a:pt x="4806" y="3084"/>
                </a:lnTo>
                <a:lnTo>
                  <a:pt x="4806" y="2454"/>
                </a:lnTo>
                <a:lnTo>
                  <a:pt x="4812" y="3060"/>
                </a:lnTo>
                <a:lnTo>
                  <a:pt x="4812" y="3084"/>
                </a:lnTo>
                <a:lnTo>
                  <a:pt x="4812" y="2418"/>
                </a:lnTo>
                <a:lnTo>
                  <a:pt x="4818" y="3060"/>
                </a:lnTo>
                <a:lnTo>
                  <a:pt x="4818" y="3090"/>
                </a:lnTo>
                <a:lnTo>
                  <a:pt x="4818" y="2028"/>
                </a:lnTo>
                <a:lnTo>
                  <a:pt x="4824" y="2658"/>
                </a:lnTo>
                <a:lnTo>
                  <a:pt x="4824" y="3090"/>
                </a:lnTo>
                <a:lnTo>
                  <a:pt x="4824" y="1884"/>
                </a:lnTo>
                <a:lnTo>
                  <a:pt x="4830" y="3054"/>
                </a:lnTo>
                <a:lnTo>
                  <a:pt x="4830" y="3090"/>
                </a:lnTo>
                <a:lnTo>
                  <a:pt x="4830" y="1914"/>
                </a:lnTo>
                <a:lnTo>
                  <a:pt x="4836" y="3036"/>
                </a:lnTo>
                <a:lnTo>
                  <a:pt x="4836" y="3090"/>
                </a:lnTo>
                <a:lnTo>
                  <a:pt x="4836" y="1338"/>
                </a:lnTo>
                <a:lnTo>
                  <a:pt x="4842" y="2586"/>
                </a:lnTo>
                <a:lnTo>
                  <a:pt x="4842" y="3090"/>
                </a:lnTo>
                <a:lnTo>
                  <a:pt x="4842" y="2586"/>
                </a:lnTo>
                <a:lnTo>
                  <a:pt x="4848" y="3066"/>
                </a:lnTo>
                <a:lnTo>
                  <a:pt x="4848" y="3084"/>
                </a:lnTo>
                <a:lnTo>
                  <a:pt x="4848" y="2256"/>
                </a:lnTo>
                <a:lnTo>
                  <a:pt x="4854" y="3042"/>
                </a:lnTo>
                <a:lnTo>
                  <a:pt x="4854" y="3084"/>
                </a:lnTo>
                <a:lnTo>
                  <a:pt x="4854" y="960"/>
                </a:lnTo>
                <a:lnTo>
                  <a:pt x="4860" y="2568"/>
                </a:lnTo>
                <a:lnTo>
                  <a:pt x="4860" y="3090"/>
                </a:lnTo>
                <a:lnTo>
                  <a:pt x="4860" y="2448"/>
                </a:lnTo>
                <a:lnTo>
                  <a:pt x="4866" y="2958"/>
                </a:lnTo>
                <a:lnTo>
                  <a:pt x="4866" y="3090"/>
                </a:lnTo>
                <a:lnTo>
                  <a:pt x="4866" y="1704"/>
                </a:lnTo>
                <a:lnTo>
                  <a:pt x="4872" y="3024"/>
                </a:lnTo>
                <a:lnTo>
                  <a:pt x="4872" y="3090"/>
                </a:lnTo>
                <a:lnTo>
                  <a:pt x="4872" y="1920"/>
                </a:lnTo>
                <a:lnTo>
                  <a:pt x="4878" y="2190"/>
                </a:lnTo>
                <a:lnTo>
                  <a:pt x="4878" y="3090"/>
                </a:lnTo>
                <a:lnTo>
                  <a:pt x="4878" y="2190"/>
                </a:lnTo>
                <a:lnTo>
                  <a:pt x="4884" y="3036"/>
                </a:lnTo>
                <a:lnTo>
                  <a:pt x="4884" y="3090"/>
                </a:lnTo>
                <a:lnTo>
                  <a:pt x="4884" y="2682"/>
                </a:lnTo>
                <a:lnTo>
                  <a:pt x="4890" y="2958"/>
                </a:lnTo>
                <a:lnTo>
                  <a:pt x="4890" y="3090"/>
                </a:lnTo>
                <a:lnTo>
                  <a:pt x="4890" y="1224"/>
                </a:lnTo>
                <a:lnTo>
                  <a:pt x="4896" y="2856"/>
                </a:lnTo>
                <a:lnTo>
                  <a:pt x="4896" y="3096"/>
                </a:lnTo>
                <a:lnTo>
                  <a:pt x="4896" y="1530"/>
                </a:lnTo>
                <a:lnTo>
                  <a:pt x="4902" y="3042"/>
                </a:lnTo>
                <a:lnTo>
                  <a:pt x="4902" y="3084"/>
                </a:lnTo>
                <a:lnTo>
                  <a:pt x="4902" y="2190"/>
                </a:lnTo>
                <a:lnTo>
                  <a:pt x="4908" y="3048"/>
                </a:lnTo>
                <a:lnTo>
                  <a:pt x="4908" y="3090"/>
                </a:lnTo>
                <a:lnTo>
                  <a:pt x="4908" y="2232"/>
                </a:lnTo>
                <a:lnTo>
                  <a:pt x="4914" y="2646"/>
                </a:lnTo>
                <a:lnTo>
                  <a:pt x="4914" y="3084"/>
                </a:lnTo>
                <a:lnTo>
                  <a:pt x="4914" y="1578"/>
                </a:lnTo>
                <a:lnTo>
                  <a:pt x="4920" y="3018"/>
                </a:lnTo>
                <a:lnTo>
                  <a:pt x="4920" y="3090"/>
                </a:lnTo>
                <a:lnTo>
                  <a:pt x="4920" y="1362"/>
                </a:lnTo>
                <a:lnTo>
                  <a:pt x="4926" y="3084"/>
                </a:lnTo>
                <a:lnTo>
                  <a:pt x="4926" y="3096"/>
                </a:lnTo>
                <a:lnTo>
                  <a:pt x="4926" y="2118"/>
                </a:lnTo>
                <a:lnTo>
                  <a:pt x="4932" y="2820"/>
                </a:lnTo>
                <a:lnTo>
                  <a:pt x="4932" y="3084"/>
                </a:lnTo>
                <a:lnTo>
                  <a:pt x="4932" y="2532"/>
                </a:lnTo>
                <a:lnTo>
                  <a:pt x="4938" y="3024"/>
                </a:lnTo>
                <a:lnTo>
                  <a:pt x="4938" y="3084"/>
                </a:lnTo>
                <a:lnTo>
                  <a:pt x="4938" y="2844"/>
                </a:lnTo>
                <a:lnTo>
                  <a:pt x="4944" y="2982"/>
                </a:lnTo>
                <a:lnTo>
                  <a:pt x="4944" y="3078"/>
                </a:lnTo>
                <a:lnTo>
                  <a:pt x="4944" y="2790"/>
                </a:lnTo>
                <a:lnTo>
                  <a:pt x="4950" y="2910"/>
                </a:lnTo>
                <a:lnTo>
                  <a:pt x="4950" y="3096"/>
                </a:lnTo>
                <a:lnTo>
                  <a:pt x="4950" y="2394"/>
                </a:lnTo>
                <a:lnTo>
                  <a:pt x="4956" y="3042"/>
                </a:lnTo>
                <a:lnTo>
                  <a:pt x="4956" y="3090"/>
                </a:lnTo>
                <a:lnTo>
                  <a:pt x="4956" y="2514"/>
                </a:lnTo>
                <a:lnTo>
                  <a:pt x="4962" y="3036"/>
                </a:lnTo>
                <a:lnTo>
                  <a:pt x="4962" y="3090"/>
                </a:lnTo>
                <a:lnTo>
                  <a:pt x="4962" y="2340"/>
                </a:lnTo>
                <a:lnTo>
                  <a:pt x="4968" y="2886"/>
                </a:lnTo>
                <a:lnTo>
                  <a:pt x="4968" y="3090"/>
                </a:lnTo>
                <a:lnTo>
                  <a:pt x="4968" y="2490"/>
                </a:lnTo>
                <a:lnTo>
                  <a:pt x="4974" y="3000"/>
                </a:lnTo>
                <a:lnTo>
                  <a:pt x="4974" y="3078"/>
                </a:lnTo>
                <a:lnTo>
                  <a:pt x="4974" y="2898"/>
                </a:lnTo>
              </a:path>
            </a:pathLst>
          </a:custGeom>
          <a:noFill/>
          <a:ln w="6">
            <a:solidFill>
              <a:srgbClr val="FF0000"/>
            </a:solidFill>
            <a:round/>
            <a:headEnd/>
            <a:tailEnd/>
          </a:ln>
        </p:spPr>
        <p:txBody>
          <a:bodyPr/>
          <a:lstStyle/>
          <a:p>
            <a:endParaRPr lang="en-US">
              <a:latin typeface="Calibri" pitchFamily="34" charset="0"/>
            </a:endParaRPr>
          </a:p>
        </p:txBody>
      </p:sp>
      <p:sp>
        <p:nvSpPr>
          <p:cNvPr id="3076" name="Rectangle 8"/>
          <p:cNvSpPr>
            <a:spLocks noChangeArrowheads="1"/>
          </p:cNvSpPr>
          <p:nvPr/>
        </p:nvSpPr>
        <p:spPr bwMode="auto">
          <a:xfrm>
            <a:off x="983541" y="2583031"/>
            <a:ext cx="410369" cy="215444"/>
          </a:xfrm>
          <a:prstGeom prst="rect">
            <a:avLst/>
          </a:prstGeom>
          <a:noFill/>
          <a:ln w="9525">
            <a:noFill/>
            <a:miter lim="800000"/>
            <a:headEnd/>
            <a:tailEnd/>
          </a:ln>
        </p:spPr>
        <p:txBody>
          <a:bodyPr wrap="none" lIns="0" tIns="0" rIns="0" bIns="0">
            <a:spAutoFit/>
          </a:bodyPr>
          <a:lstStyle/>
          <a:p>
            <a:r>
              <a:rPr lang="en-US" sz="1400">
                <a:solidFill>
                  <a:srgbClr val="000000"/>
                </a:solidFill>
              </a:rPr>
              <a:t>811.5</a:t>
            </a:r>
            <a:endParaRPr lang="en-US" sz="1400"/>
          </a:p>
        </p:txBody>
      </p:sp>
      <p:sp>
        <p:nvSpPr>
          <p:cNvPr id="3077" name="Rectangle 9"/>
          <p:cNvSpPr>
            <a:spLocks noChangeArrowheads="1"/>
          </p:cNvSpPr>
          <p:nvPr/>
        </p:nvSpPr>
        <p:spPr bwMode="auto">
          <a:xfrm>
            <a:off x="1545516" y="2735431"/>
            <a:ext cx="410369" cy="215444"/>
          </a:xfrm>
          <a:prstGeom prst="rect">
            <a:avLst/>
          </a:prstGeom>
          <a:noFill/>
          <a:ln w="9525">
            <a:noFill/>
            <a:miter lim="800000"/>
            <a:headEnd/>
            <a:tailEnd/>
          </a:ln>
        </p:spPr>
        <p:txBody>
          <a:bodyPr wrap="none" lIns="0" tIns="0" rIns="0" bIns="0">
            <a:spAutoFit/>
          </a:bodyPr>
          <a:lstStyle/>
          <a:p>
            <a:r>
              <a:rPr lang="en-US" sz="1400">
                <a:solidFill>
                  <a:srgbClr val="000000"/>
                </a:solidFill>
              </a:rPr>
              <a:t>837.5</a:t>
            </a:r>
            <a:endParaRPr lang="en-US" sz="1400"/>
          </a:p>
        </p:txBody>
      </p:sp>
      <p:sp>
        <p:nvSpPr>
          <p:cNvPr id="3078" name="Rectangle 10"/>
          <p:cNvSpPr>
            <a:spLocks noChangeArrowheads="1"/>
          </p:cNvSpPr>
          <p:nvPr/>
        </p:nvSpPr>
        <p:spPr bwMode="auto">
          <a:xfrm>
            <a:off x="1926516" y="2306806"/>
            <a:ext cx="410369" cy="215444"/>
          </a:xfrm>
          <a:prstGeom prst="rect">
            <a:avLst/>
          </a:prstGeom>
          <a:noFill/>
          <a:ln w="9525">
            <a:noFill/>
            <a:miter lim="800000"/>
            <a:headEnd/>
            <a:tailEnd/>
          </a:ln>
        </p:spPr>
        <p:txBody>
          <a:bodyPr wrap="none" lIns="0" tIns="0" rIns="0" bIns="0">
            <a:spAutoFit/>
          </a:bodyPr>
          <a:lstStyle/>
          <a:p>
            <a:r>
              <a:rPr lang="en-US" sz="1400">
                <a:solidFill>
                  <a:srgbClr val="000000"/>
                </a:solidFill>
              </a:rPr>
              <a:t>855.5</a:t>
            </a:r>
            <a:endParaRPr lang="en-US" sz="1400"/>
          </a:p>
        </p:txBody>
      </p:sp>
      <p:sp>
        <p:nvSpPr>
          <p:cNvPr id="3079" name="Rectangle 11"/>
          <p:cNvSpPr>
            <a:spLocks noChangeArrowheads="1"/>
          </p:cNvSpPr>
          <p:nvPr/>
        </p:nvSpPr>
        <p:spPr bwMode="auto">
          <a:xfrm>
            <a:off x="2488491" y="2706856"/>
            <a:ext cx="410369" cy="215444"/>
          </a:xfrm>
          <a:prstGeom prst="rect">
            <a:avLst/>
          </a:prstGeom>
          <a:noFill/>
          <a:ln w="9525">
            <a:noFill/>
            <a:miter lim="800000"/>
            <a:headEnd/>
            <a:tailEnd/>
          </a:ln>
        </p:spPr>
        <p:txBody>
          <a:bodyPr wrap="none" lIns="0" tIns="0" rIns="0" bIns="0">
            <a:spAutoFit/>
          </a:bodyPr>
          <a:lstStyle/>
          <a:p>
            <a:r>
              <a:rPr lang="en-US" sz="1400">
                <a:solidFill>
                  <a:srgbClr val="000000"/>
                </a:solidFill>
              </a:rPr>
              <a:t>881.5</a:t>
            </a:r>
            <a:endParaRPr lang="en-US" sz="1400"/>
          </a:p>
        </p:txBody>
      </p:sp>
      <p:sp>
        <p:nvSpPr>
          <p:cNvPr id="3080" name="Rectangle 12"/>
          <p:cNvSpPr>
            <a:spLocks noChangeArrowheads="1"/>
          </p:cNvSpPr>
          <p:nvPr/>
        </p:nvSpPr>
        <p:spPr bwMode="auto">
          <a:xfrm>
            <a:off x="2879016" y="1573381"/>
            <a:ext cx="410369" cy="215444"/>
          </a:xfrm>
          <a:prstGeom prst="rect">
            <a:avLst/>
          </a:prstGeom>
          <a:noFill/>
          <a:ln w="9525">
            <a:noFill/>
            <a:miter lim="800000"/>
            <a:headEnd/>
            <a:tailEnd/>
          </a:ln>
        </p:spPr>
        <p:txBody>
          <a:bodyPr wrap="none" lIns="0" tIns="0" rIns="0" bIns="0">
            <a:spAutoFit/>
          </a:bodyPr>
          <a:lstStyle/>
          <a:p>
            <a:r>
              <a:rPr lang="en-US" sz="1400">
                <a:solidFill>
                  <a:srgbClr val="000000"/>
                </a:solidFill>
              </a:rPr>
              <a:t>899.5</a:t>
            </a:r>
            <a:endParaRPr lang="en-US" sz="1400"/>
          </a:p>
        </p:txBody>
      </p:sp>
      <p:sp>
        <p:nvSpPr>
          <p:cNvPr id="3081" name="Rectangle 13"/>
          <p:cNvSpPr>
            <a:spLocks noChangeArrowheads="1"/>
          </p:cNvSpPr>
          <p:nvPr/>
        </p:nvSpPr>
        <p:spPr bwMode="auto">
          <a:xfrm>
            <a:off x="3440991" y="2297281"/>
            <a:ext cx="410369" cy="215444"/>
          </a:xfrm>
          <a:prstGeom prst="rect">
            <a:avLst/>
          </a:prstGeom>
          <a:noFill/>
          <a:ln w="9525">
            <a:noFill/>
            <a:miter lim="800000"/>
            <a:headEnd/>
            <a:tailEnd/>
          </a:ln>
        </p:spPr>
        <p:txBody>
          <a:bodyPr wrap="none" lIns="0" tIns="0" rIns="0" bIns="0">
            <a:spAutoFit/>
          </a:bodyPr>
          <a:lstStyle/>
          <a:p>
            <a:r>
              <a:rPr lang="en-US" sz="1400">
                <a:solidFill>
                  <a:srgbClr val="000000"/>
                </a:solidFill>
              </a:rPr>
              <a:t>925.6</a:t>
            </a:r>
            <a:endParaRPr lang="en-US" sz="1400"/>
          </a:p>
        </p:txBody>
      </p:sp>
      <p:sp>
        <p:nvSpPr>
          <p:cNvPr id="3082" name="Rectangle 14"/>
          <p:cNvSpPr>
            <a:spLocks noChangeArrowheads="1"/>
          </p:cNvSpPr>
          <p:nvPr/>
        </p:nvSpPr>
        <p:spPr bwMode="auto">
          <a:xfrm>
            <a:off x="3831516" y="935206"/>
            <a:ext cx="410369" cy="215444"/>
          </a:xfrm>
          <a:prstGeom prst="rect">
            <a:avLst/>
          </a:prstGeom>
          <a:noFill/>
          <a:ln w="9525">
            <a:noFill/>
            <a:miter lim="800000"/>
            <a:headEnd/>
            <a:tailEnd/>
          </a:ln>
        </p:spPr>
        <p:txBody>
          <a:bodyPr wrap="none" lIns="0" tIns="0" rIns="0" bIns="0">
            <a:spAutoFit/>
          </a:bodyPr>
          <a:lstStyle/>
          <a:p>
            <a:r>
              <a:rPr lang="en-US" sz="1400">
                <a:solidFill>
                  <a:srgbClr val="000000"/>
                </a:solidFill>
              </a:rPr>
              <a:t>943.6</a:t>
            </a:r>
            <a:endParaRPr lang="en-US" sz="1400"/>
          </a:p>
        </p:txBody>
      </p:sp>
      <p:sp>
        <p:nvSpPr>
          <p:cNvPr id="3083" name="Rectangle 15"/>
          <p:cNvSpPr>
            <a:spLocks noChangeArrowheads="1"/>
          </p:cNvSpPr>
          <p:nvPr/>
        </p:nvSpPr>
        <p:spPr bwMode="auto">
          <a:xfrm>
            <a:off x="4298241" y="2192506"/>
            <a:ext cx="410369" cy="215444"/>
          </a:xfrm>
          <a:prstGeom prst="rect">
            <a:avLst/>
          </a:prstGeom>
          <a:noFill/>
          <a:ln w="9525">
            <a:noFill/>
            <a:miter lim="800000"/>
            <a:headEnd/>
            <a:tailEnd/>
          </a:ln>
        </p:spPr>
        <p:txBody>
          <a:bodyPr wrap="none" lIns="0" tIns="0" rIns="0" bIns="0">
            <a:spAutoFit/>
          </a:bodyPr>
          <a:lstStyle/>
          <a:p>
            <a:r>
              <a:rPr lang="en-US" sz="1400">
                <a:solidFill>
                  <a:srgbClr val="000000"/>
                </a:solidFill>
              </a:rPr>
              <a:t>965.6</a:t>
            </a:r>
            <a:endParaRPr lang="en-US" sz="1400"/>
          </a:p>
        </p:txBody>
      </p:sp>
      <p:sp>
        <p:nvSpPr>
          <p:cNvPr id="3084" name="Rectangle 16"/>
          <p:cNvSpPr>
            <a:spLocks noChangeArrowheads="1"/>
          </p:cNvSpPr>
          <p:nvPr/>
        </p:nvSpPr>
        <p:spPr bwMode="auto">
          <a:xfrm>
            <a:off x="4774491" y="811381"/>
            <a:ext cx="410369" cy="215444"/>
          </a:xfrm>
          <a:prstGeom prst="rect">
            <a:avLst/>
          </a:prstGeom>
          <a:noFill/>
          <a:ln w="9525">
            <a:noFill/>
            <a:miter lim="800000"/>
            <a:headEnd/>
            <a:tailEnd/>
          </a:ln>
        </p:spPr>
        <p:txBody>
          <a:bodyPr wrap="none" lIns="0" tIns="0" rIns="0" bIns="0">
            <a:spAutoFit/>
          </a:bodyPr>
          <a:lstStyle/>
          <a:p>
            <a:r>
              <a:rPr lang="en-US" sz="1400">
                <a:solidFill>
                  <a:srgbClr val="000000"/>
                </a:solidFill>
              </a:rPr>
              <a:t>987.6</a:t>
            </a:r>
            <a:endParaRPr lang="en-US" sz="1400"/>
          </a:p>
        </p:txBody>
      </p:sp>
      <p:sp>
        <p:nvSpPr>
          <p:cNvPr id="3085" name="Rectangle 17"/>
          <p:cNvSpPr>
            <a:spLocks noChangeArrowheads="1"/>
          </p:cNvSpPr>
          <p:nvPr/>
        </p:nvSpPr>
        <p:spPr bwMode="auto">
          <a:xfrm>
            <a:off x="5217403" y="2002006"/>
            <a:ext cx="501740" cy="215444"/>
          </a:xfrm>
          <a:prstGeom prst="rect">
            <a:avLst/>
          </a:prstGeom>
          <a:noFill/>
          <a:ln w="9525">
            <a:noFill/>
            <a:miter lim="800000"/>
            <a:headEnd/>
            <a:tailEnd/>
          </a:ln>
        </p:spPr>
        <p:txBody>
          <a:bodyPr wrap="none" lIns="0" tIns="0" rIns="0" bIns="0">
            <a:spAutoFit/>
          </a:bodyPr>
          <a:lstStyle/>
          <a:p>
            <a:r>
              <a:rPr lang="en-US" sz="1400">
                <a:solidFill>
                  <a:srgbClr val="000000"/>
                </a:solidFill>
              </a:rPr>
              <a:t>1009.6</a:t>
            </a:r>
            <a:endParaRPr lang="en-US" sz="1400"/>
          </a:p>
        </p:txBody>
      </p:sp>
      <p:sp>
        <p:nvSpPr>
          <p:cNvPr id="3086" name="Rectangle 18"/>
          <p:cNvSpPr>
            <a:spLocks noChangeArrowheads="1"/>
          </p:cNvSpPr>
          <p:nvPr/>
        </p:nvSpPr>
        <p:spPr bwMode="auto">
          <a:xfrm>
            <a:off x="5693653" y="782806"/>
            <a:ext cx="501740" cy="215444"/>
          </a:xfrm>
          <a:prstGeom prst="rect">
            <a:avLst/>
          </a:prstGeom>
          <a:noFill/>
          <a:ln w="9525">
            <a:noFill/>
            <a:miter lim="800000"/>
            <a:headEnd/>
            <a:tailEnd/>
          </a:ln>
        </p:spPr>
        <p:txBody>
          <a:bodyPr wrap="none" lIns="0" tIns="0" rIns="0" bIns="0">
            <a:spAutoFit/>
          </a:bodyPr>
          <a:lstStyle/>
          <a:p>
            <a:r>
              <a:rPr lang="en-US" sz="1400">
                <a:solidFill>
                  <a:srgbClr val="000000"/>
                </a:solidFill>
              </a:rPr>
              <a:t>1031.6</a:t>
            </a:r>
            <a:endParaRPr lang="en-US" sz="1400"/>
          </a:p>
        </p:txBody>
      </p:sp>
      <p:sp>
        <p:nvSpPr>
          <p:cNvPr id="3087" name="Rectangle 19"/>
          <p:cNvSpPr>
            <a:spLocks noChangeArrowheads="1"/>
          </p:cNvSpPr>
          <p:nvPr/>
        </p:nvSpPr>
        <p:spPr bwMode="auto">
          <a:xfrm>
            <a:off x="6169903" y="1601956"/>
            <a:ext cx="501740" cy="215444"/>
          </a:xfrm>
          <a:prstGeom prst="rect">
            <a:avLst/>
          </a:prstGeom>
          <a:noFill/>
          <a:ln w="9525">
            <a:noFill/>
            <a:miter lim="800000"/>
            <a:headEnd/>
            <a:tailEnd/>
          </a:ln>
        </p:spPr>
        <p:txBody>
          <a:bodyPr wrap="none" lIns="0" tIns="0" rIns="0" bIns="0">
            <a:spAutoFit/>
          </a:bodyPr>
          <a:lstStyle/>
          <a:p>
            <a:r>
              <a:rPr lang="en-US" sz="1400">
                <a:solidFill>
                  <a:srgbClr val="000000"/>
                </a:solidFill>
              </a:rPr>
              <a:t>1053.6</a:t>
            </a:r>
            <a:endParaRPr lang="en-US" sz="1400"/>
          </a:p>
        </p:txBody>
      </p:sp>
      <p:sp>
        <p:nvSpPr>
          <p:cNvPr id="3088" name="Rectangle 20"/>
          <p:cNvSpPr>
            <a:spLocks noChangeArrowheads="1"/>
          </p:cNvSpPr>
          <p:nvPr/>
        </p:nvSpPr>
        <p:spPr bwMode="auto">
          <a:xfrm>
            <a:off x="6379453" y="3078331"/>
            <a:ext cx="501740" cy="215444"/>
          </a:xfrm>
          <a:prstGeom prst="rect">
            <a:avLst/>
          </a:prstGeom>
          <a:noFill/>
          <a:ln w="9525">
            <a:noFill/>
            <a:miter lim="800000"/>
            <a:headEnd/>
            <a:tailEnd/>
          </a:ln>
        </p:spPr>
        <p:txBody>
          <a:bodyPr wrap="none" lIns="0" tIns="0" rIns="0" bIns="0">
            <a:spAutoFit/>
          </a:bodyPr>
          <a:lstStyle/>
          <a:p>
            <a:r>
              <a:rPr lang="en-US" sz="1400">
                <a:solidFill>
                  <a:srgbClr val="000000"/>
                </a:solidFill>
              </a:rPr>
              <a:t>1063.6</a:t>
            </a:r>
            <a:endParaRPr lang="en-US" sz="1400"/>
          </a:p>
        </p:txBody>
      </p:sp>
      <p:sp>
        <p:nvSpPr>
          <p:cNvPr id="3089" name="Rectangle 21"/>
          <p:cNvSpPr>
            <a:spLocks noChangeArrowheads="1"/>
          </p:cNvSpPr>
          <p:nvPr/>
        </p:nvSpPr>
        <p:spPr bwMode="auto">
          <a:xfrm>
            <a:off x="6646153" y="897106"/>
            <a:ext cx="501740" cy="215444"/>
          </a:xfrm>
          <a:prstGeom prst="rect">
            <a:avLst/>
          </a:prstGeom>
          <a:noFill/>
          <a:ln w="9525">
            <a:noFill/>
            <a:miter lim="800000"/>
            <a:headEnd/>
            <a:tailEnd/>
          </a:ln>
        </p:spPr>
        <p:txBody>
          <a:bodyPr wrap="none" lIns="0" tIns="0" rIns="0" bIns="0">
            <a:spAutoFit/>
          </a:bodyPr>
          <a:lstStyle/>
          <a:p>
            <a:r>
              <a:rPr lang="en-US" sz="1400">
                <a:solidFill>
                  <a:srgbClr val="000000"/>
                </a:solidFill>
              </a:rPr>
              <a:t>1075.7</a:t>
            </a:r>
            <a:endParaRPr lang="en-US" sz="1400"/>
          </a:p>
        </p:txBody>
      </p:sp>
      <p:sp>
        <p:nvSpPr>
          <p:cNvPr id="3090" name="Rectangle 22"/>
          <p:cNvSpPr>
            <a:spLocks noChangeArrowheads="1"/>
          </p:cNvSpPr>
          <p:nvPr/>
        </p:nvSpPr>
        <p:spPr bwMode="auto">
          <a:xfrm>
            <a:off x="7112878" y="1240006"/>
            <a:ext cx="501740" cy="215444"/>
          </a:xfrm>
          <a:prstGeom prst="rect">
            <a:avLst/>
          </a:prstGeom>
          <a:noFill/>
          <a:ln w="9525">
            <a:noFill/>
            <a:miter lim="800000"/>
            <a:headEnd/>
            <a:tailEnd/>
          </a:ln>
        </p:spPr>
        <p:txBody>
          <a:bodyPr wrap="none" lIns="0" tIns="0" rIns="0" bIns="0">
            <a:spAutoFit/>
          </a:bodyPr>
          <a:lstStyle/>
          <a:p>
            <a:r>
              <a:rPr lang="en-US" sz="1400">
                <a:solidFill>
                  <a:srgbClr val="000000"/>
                </a:solidFill>
              </a:rPr>
              <a:t>1097.6</a:t>
            </a:r>
            <a:endParaRPr lang="en-US" sz="1400"/>
          </a:p>
        </p:txBody>
      </p:sp>
      <p:sp>
        <p:nvSpPr>
          <p:cNvPr id="3091" name="Rectangle 23"/>
          <p:cNvSpPr>
            <a:spLocks noChangeArrowheads="1"/>
          </p:cNvSpPr>
          <p:nvPr/>
        </p:nvSpPr>
        <p:spPr bwMode="auto">
          <a:xfrm>
            <a:off x="7351003" y="2459206"/>
            <a:ext cx="501740" cy="215444"/>
          </a:xfrm>
          <a:prstGeom prst="rect">
            <a:avLst/>
          </a:prstGeom>
          <a:noFill/>
          <a:ln w="9525">
            <a:noFill/>
            <a:miter lim="800000"/>
            <a:headEnd/>
            <a:tailEnd/>
          </a:ln>
        </p:spPr>
        <p:txBody>
          <a:bodyPr wrap="none" lIns="0" tIns="0" rIns="0" bIns="0">
            <a:spAutoFit/>
          </a:bodyPr>
          <a:lstStyle/>
          <a:p>
            <a:r>
              <a:rPr lang="en-US" sz="1400">
                <a:solidFill>
                  <a:srgbClr val="000000"/>
                </a:solidFill>
              </a:rPr>
              <a:t>1108.6</a:t>
            </a:r>
            <a:endParaRPr lang="en-US" sz="1400"/>
          </a:p>
        </p:txBody>
      </p:sp>
      <p:sp>
        <p:nvSpPr>
          <p:cNvPr id="3092" name="Rectangle 24"/>
          <p:cNvSpPr>
            <a:spLocks noChangeArrowheads="1"/>
          </p:cNvSpPr>
          <p:nvPr/>
        </p:nvSpPr>
        <p:spPr bwMode="auto">
          <a:xfrm>
            <a:off x="7589128" y="1087606"/>
            <a:ext cx="501740" cy="215444"/>
          </a:xfrm>
          <a:prstGeom prst="rect">
            <a:avLst/>
          </a:prstGeom>
          <a:noFill/>
          <a:ln w="9525">
            <a:noFill/>
            <a:miter lim="800000"/>
            <a:headEnd/>
            <a:tailEnd/>
          </a:ln>
        </p:spPr>
        <p:txBody>
          <a:bodyPr wrap="none" lIns="0" tIns="0" rIns="0" bIns="0">
            <a:spAutoFit/>
          </a:bodyPr>
          <a:lstStyle/>
          <a:p>
            <a:r>
              <a:rPr lang="en-US" sz="1400">
                <a:solidFill>
                  <a:srgbClr val="000000"/>
                </a:solidFill>
              </a:rPr>
              <a:t>1119.7</a:t>
            </a:r>
            <a:endParaRPr lang="en-US" sz="1400"/>
          </a:p>
        </p:txBody>
      </p:sp>
      <p:sp>
        <p:nvSpPr>
          <p:cNvPr id="3093" name="Rectangle 25"/>
          <p:cNvSpPr>
            <a:spLocks noChangeArrowheads="1"/>
          </p:cNvSpPr>
          <p:nvPr/>
        </p:nvSpPr>
        <p:spPr bwMode="auto">
          <a:xfrm>
            <a:off x="8065378" y="1106656"/>
            <a:ext cx="501740" cy="215444"/>
          </a:xfrm>
          <a:prstGeom prst="rect">
            <a:avLst/>
          </a:prstGeom>
          <a:noFill/>
          <a:ln w="9525">
            <a:noFill/>
            <a:miter lim="800000"/>
            <a:headEnd/>
            <a:tailEnd/>
          </a:ln>
        </p:spPr>
        <p:txBody>
          <a:bodyPr wrap="none" lIns="0" tIns="0" rIns="0" bIns="0">
            <a:spAutoFit/>
          </a:bodyPr>
          <a:lstStyle/>
          <a:p>
            <a:r>
              <a:rPr lang="en-US" sz="1400">
                <a:solidFill>
                  <a:srgbClr val="000000"/>
                </a:solidFill>
              </a:rPr>
              <a:t>1141.7</a:t>
            </a:r>
            <a:endParaRPr lang="en-US" sz="1400"/>
          </a:p>
        </p:txBody>
      </p:sp>
      <p:sp>
        <p:nvSpPr>
          <p:cNvPr id="3094" name="Rectangle 26"/>
          <p:cNvSpPr>
            <a:spLocks noChangeArrowheads="1"/>
          </p:cNvSpPr>
          <p:nvPr/>
        </p:nvSpPr>
        <p:spPr bwMode="auto">
          <a:xfrm>
            <a:off x="8303503" y="2335381"/>
            <a:ext cx="501740" cy="215444"/>
          </a:xfrm>
          <a:prstGeom prst="rect">
            <a:avLst/>
          </a:prstGeom>
          <a:noFill/>
          <a:ln w="9525">
            <a:noFill/>
            <a:miter lim="800000"/>
            <a:headEnd/>
            <a:tailEnd/>
          </a:ln>
        </p:spPr>
        <p:txBody>
          <a:bodyPr wrap="none" lIns="0" tIns="0" rIns="0" bIns="0">
            <a:spAutoFit/>
          </a:bodyPr>
          <a:lstStyle/>
          <a:p>
            <a:r>
              <a:rPr lang="en-US" sz="1400">
                <a:solidFill>
                  <a:srgbClr val="000000"/>
                </a:solidFill>
              </a:rPr>
              <a:t>1152.6</a:t>
            </a:r>
            <a:endParaRPr lang="en-US" sz="1400"/>
          </a:p>
        </p:txBody>
      </p:sp>
      <p:sp>
        <p:nvSpPr>
          <p:cNvPr id="3095" name="Rectangle 67"/>
          <p:cNvSpPr>
            <a:spLocks noChangeArrowheads="1"/>
          </p:cNvSpPr>
          <p:nvPr/>
        </p:nvSpPr>
        <p:spPr bwMode="auto">
          <a:xfrm>
            <a:off x="830263"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800</a:t>
            </a:r>
            <a:endParaRPr lang="en-US" sz="2000" b="1"/>
          </a:p>
        </p:txBody>
      </p:sp>
      <p:sp>
        <p:nvSpPr>
          <p:cNvPr id="3096" name="Line 68"/>
          <p:cNvSpPr>
            <a:spLocks noChangeShapeType="1"/>
          </p:cNvSpPr>
          <p:nvPr/>
        </p:nvSpPr>
        <p:spPr bwMode="auto">
          <a:xfrm>
            <a:off x="1158875" y="5962650"/>
            <a:ext cx="1588" cy="28575"/>
          </a:xfrm>
          <a:prstGeom prst="line">
            <a:avLst/>
          </a:prstGeom>
          <a:noFill/>
          <a:ln w="6">
            <a:solidFill>
              <a:srgbClr val="000000"/>
            </a:solidFill>
            <a:round/>
            <a:headEnd/>
            <a:tailEnd/>
          </a:ln>
        </p:spPr>
        <p:txBody>
          <a:bodyPr/>
          <a:lstStyle/>
          <a:p>
            <a:endParaRPr lang="en-US" sz="2000" b="1"/>
          </a:p>
        </p:txBody>
      </p:sp>
      <p:sp>
        <p:nvSpPr>
          <p:cNvPr id="3097" name="Line 69"/>
          <p:cNvSpPr>
            <a:spLocks noChangeShapeType="1"/>
          </p:cNvSpPr>
          <p:nvPr/>
        </p:nvSpPr>
        <p:spPr bwMode="auto">
          <a:xfrm>
            <a:off x="1377950" y="5962650"/>
            <a:ext cx="1588" cy="28575"/>
          </a:xfrm>
          <a:prstGeom prst="line">
            <a:avLst/>
          </a:prstGeom>
          <a:noFill/>
          <a:ln w="6">
            <a:solidFill>
              <a:srgbClr val="000000"/>
            </a:solidFill>
            <a:round/>
            <a:headEnd/>
            <a:tailEnd/>
          </a:ln>
        </p:spPr>
        <p:txBody>
          <a:bodyPr/>
          <a:lstStyle/>
          <a:p>
            <a:endParaRPr lang="en-US" sz="2000" b="1"/>
          </a:p>
        </p:txBody>
      </p:sp>
      <p:sp>
        <p:nvSpPr>
          <p:cNvPr id="3098" name="Line 70"/>
          <p:cNvSpPr>
            <a:spLocks noChangeShapeType="1"/>
          </p:cNvSpPr>
          <p:nvPr/>
        </p:nvSpPr>
        <p:spPr bwMode="auto">
          <a:xfrm>
            <a:off x="1597025" y="5962650"/>
            <a:ext cx="1588" cy="28575"/>
          </a:xfrm>
          <a:prstGeom prst="line">
            <a:avLst/>
          </a:prstGeom>
          <a:noFill/>
          <a:ln w="6">
            <a:solidFill>
              <a:srgbClr val="000000"/>
            </a:solidFill>
            <a:round/>
            <a:headEnd/>
            <a:tailEnd/>
          </a:ln>
        </p:spPr>
        <p:txBody>
          <a:bodyPr/>
          <a:lstStyle/>
          <a:p>
            <a:endParaRPr lang="en-US" sz="2000" b="1"/>
          </a:p>
        </p:txBody>
      </p:sp>
      <p:sp>
        <p:nvSpPr>
          <p:cNvPr id="3099" name="Line 71"/>
          <p:cNvSpPr>
            <a:spLocks noChangeShapeType="1"/>
          </p:cNvSpPr>
          <p:nvPr/>
        </p:nvSpPr>
        <p:spPr bwMode="auto">
          <a:xfrm>
            <a:off x="1806575" y="5962650"/>
            <a:ext cx="1588" cy="28575"/>
          </a:xfrm>
          <a:prstGeom prst="line">
            <a:avLst/>
          </a:prstGeom>
          <a:noFill/>
          <a:ln w="6">
            <a:solidFill>
              <a:srgbClr val="000000"/>
            </a:solidFill>
            <a:round/>
            <a:headEnd/>
            <a:tailEnd/>
          </a:ln>
        </p:spPr>
        <p:txBody>
          <a:bodyPr/>
          <a:lstStyle/>
          <a:p>
            <a:endParaRPr lang="en-US" sz="2000" b="1"/>
          </a:p>
        </p:txBody>
      </p:sp>
      <p:sp>
        <p:nvSpPr>
          <p:cNvPr id="3100" name="Line 72"/>
          <p:cNvSpPr>
            <a:spLocks noChangeShapeType="1"/>
          </p:cNvSpPr>
          <p:nvPr/>
        </p:nvSpPr>
        <p:spPr bwMode="auto">
          <a:xfrm>
            <a:off x="2025650" y="5962650"/>
            <a:ext cx="1588" cy="47625"/>
          </a:xfrm>
          <a:prstGeom prst="line">
            <a:avLst/>
          </a:prstGeom>
          <a:noFill/>
          <a:ln w="6">
            <a:solidFill>
              <a:srgbClr val="000000"/>
            </a:solidFill>
            <a:round/>
            <a:headEnd/>
            <a:tailEnd/>
          </a:ln>
        </p:spPr>
        <p:txBody>
          <a:bodyPr/>
          <a:lstStyle/>
          <a:p>
            <a:endParaRPr lang="en-US" sz="2000" b="1"/>
          </a:p>
        </p:txBody>
      </p:sp>
      <p:sp>
        <p:nvSpPr>
          <p:cNvPr id="3101" name="Rectangle 73"/>
          <p:cNvSpPr>
            <a:spLocks noChangeArrowheads="1"/>
          </p:cNvSpPr>
          <p:nvPr/>
        </p:nvSpPr>
        <p:spPr bwMode="auto">
          <a:xfrm>
            <a:off x="1906588"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850</a:t>
            </a:r>
            <a:endParaRPr lang="en-US" sz="2000" b="1"/>
          </a:p>
        </p:txBody>
      </p:sp>
      <p:sp>
        <p:nvSpPr>
          <p:cNvPr id="3102" name="Line 74"/>
          <p:cNvSpPr>
            <a:spLocks noChangeShapeType="1"/>
          </p:cNvSpPr>
          <p:nvPr/>
        </p:nvSpPr>
        <p:spPr bwMode="auto">
          <a:xfrm>
            <a:off x="2235200" y="5962650"/>
            <a:ext cx="1588" cy="28575"/>
          </a:xfrm>
          <a:prstGeom prst="line">
            <a:avLst/>
          </a:prstGeom>
          <a:noFill/>
          <a:ln w="6">
            <a:solidFill>
              <a:srgbClr val="000000"/>
            </a:solidFill>
            <a:round/>
            <a:headEnd/>
            <a:tailEnd/>
          </a:ln>
        </p:spPr>
        <p:txBody>
          <a:bodyPr/>
          <a:lstStyle/>
          <a:p>
            <a:endParaRPr lang="en-US" sz="2000" b="1"/>
          </a:p>
        </p:txBody>
      </p:sp>
      <p:sp>
        <p:nvSpPr>
          <p:cNvPr id="3103" name="Line 75"/>
          <p:cNvSpPr>
            <a:spLocks noChangeShapeType="1"/>
          </p:cNvSpPr>
          <p:nvPr/>
        </p:nvSpPr>
        <p:spPr bwMode="auto">
          <a:xfrm>
            <a:off x="2454275" y="5962650"/>
            <a:ext cx="1588" cy="28575"/>
          </a:xfrm>
          <a:prstGeom prst="line">
            <a:avLst/>
          </a:prstGeom>
          <a:noFill/>
          <a:ln w="6">
            <a:solidFill>
              <a:srgbClr val="000000"/>
            </a:solidFill>
            <a:round/>
            <a:headEnd/>
            <a:tailEnd/>
          </a:ln>
        </p:spPr>
        <p:txBody>
          <a:bodyPr/>
          <a:lstStyle/>
          <a:p>
            <a:endParaRPr lang="en-US" sz="2000" b="1"/>
          </a:p>
        </p:txBody>
      </p:sp>
      <p:sp>
        <p:nvSpPr>
          <p:cNvPr id="3104" name="Line 76"/>
          <p:cNvSpPr>
            <a:spLocks noChangeShapeType="1"/>
          </p:cNvSpPr>
          <p:nvPr/>
        </p:nvSpPr>
        <p:spPr bwMode="auto">
          <a:xfrm>
            <a:off x="2673350" y="5962650"/>
            <a:ext cx="1588" cy="28575"/>
          </a:xfrm>
          <a:prstGeom prst="line">
            <a:avLst/>
          </a:prstGeom>
          <a:noFill/>
          <a:ln w="6">
            <a:solidFill>
              <a:srgbClr val="000000"/>
            </a:solidFill>
            <a:round/>
            <a:headEnd/>
            <a:tailEnd/>
          </a:ln>
        </p:spPr>
        <p:txBody>
          <a:bodyPr/>
          <a:lstStyle/>
          <a:p>
            <a:endParaRPr lang="en-US" sz="2000" b="1"/>
          </a:p>
        </p:txBody>
      </p:sp>
      <p:sp>
        <p:nvSpPr>
          <p:cNvPr id="3105" name="Line 77"/>
          <p:cNvSpPr>
            <a:spLocks noChangeShapeType="1"/>
          </p:cNvSpPr>
          <p:nvPr/>
        </p:nvSpPr>
        <p:spPr bwMode="auto">
          <a:xfrm>
            <a:off x="2882900" y="5962650"/>
            <a:ext cx="1588" cy="28575"/>
          </a:xfrm>
          <a:prstGeom prst="line">
            <a:avLst/>
          </a:prstGeom>
          <a:noFill/>
          <a:ln w="6">
            <a:solidFill>
              <a:srgbClr val="000000"/>
            </a:solidFill>
            <a:round/>
            <a:headEnd/>
            <a:tailEnd/>
          </a:ln>
        </p:spPr>
        <p:txBody>
          <a:bodyPr/>
          <a:lstStyle/>
          <a:p>
            <a:endParaRPr lang="en-US" sz="2000" b="1"/>
          </a:p>
        </p:txBody>
      </p:sp>
      <p:sp>
        <p:nvSpPr>
          <p:cNvPr id="3106" name="Line 78"/>
          <p:cNvSpPr>
            <a:spLocks noChangeShapeType="1"/>
          </p:cNvSpPr>
          <p:nvPr/>
        </p:nvSpPr>
        <p:spPr bwMode="auto">
          <a:xfrm>
            <a:off x="3101975" y="5962650"/>
            <a:ext cx="1588" cy="47625"/>
          </a:xfrm>
          <a:prstGeom prst="line">
            <a:avLst/>
          </a:prstGeom>
          <a:noFill/>
          <a:ln w="6">
            <a:solidFill>
              <a:srgbClr val="000000"/>
            </a:solidFill>
            <a:round/>
            <a:headEnd/>
            <a:tailEnd/>
          </a:ln>
        </p:spPr>
        <p:txBody>
          <a:bodyPr/>
          <a:lstStyle/>
          <a:p>
            <a:endParaRPr lang="en-US" sz="2000" b="1"/>
          </a:p>
        </p:txBody>
      </p:sp>
      <p:sp>
        <p:nvSpPr>
          <p:cNvPr id="3107" name="Rectangle 79"/>
          <p:cNvSpPr>
            <a:spLocks noChangeArrowheads="1"/>
          </p:cNvSpPr>
          <p:nvPr/>
        </p:nvSpPr>
        <p:spPr bwMode="auto">
          <a:xfrm>
            <a:off x="2982913"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900</a:t>
            </a:r>
            <a:endParaRPr lang="en-US" sz="2000" b="1"/>
          </a:p>
        </p:txBody>
      </p:sp>
      <p:sp>
        <p:nvSpPr>
          <p:cNvPr id="3108" name="Line 80"/>
          <p:cNvSpPr>
            <a:spLocks noChangeShapeType="1"/>
          </p:cNvSpPr>
          <p:nvPr/>
        </p:nvSpPr>
        <p:spPr bwMode="auto">
          <a:xfrm>
            <a:off x="3311525" y="5962650"/>
            <a:ext cx="1588" cy="28575"/>
          </a:xfrm>
          <a:prstGeom prst="line">
            <a:avLst/>
          </a:prstGeom>
          <a:noFill/>
          <a:ln w="6">
            <a:solidFill>
              <a:srgbClr val="000000"/>
            </a:solidFill>
            <a:round/>
            <a:headEnd/>
            <a:tailEnd/>
          </a:ln>
        </p:spPr>
        <p:txBody>
          <a:bodyPr/>
          <a:lstStyle/>
          <a:p>
            <a:endParaRPr lang="en-US" sz="2000" b="1"/>
          </a:p>
        </p:txBody>
      </p:sp>
      <p:sp>
        <p:nvSpPr>
          <p:cNvPr id="3109" name="Line 81"/>
          <p:cNvSpPr>
            <a:spLocks noChangeShapeType="1"/>
          </p:cNvSpPr>
          <p:nvPr/>
        </p:nvSpPr>
        <p:spPr bwMode="auto">
          <a:xfrm>
            <a:off x="3530600" y="5962650"/>
            <a:ext cx="1588" cy="28575"/>
          </a:xfrm>
          <a:prstGeom prst="line">
            <a:avLst/>
          </a:prstGeom>
          <a:noFill/>
          <a:ln w="6">
            <a:solidFill>
              <a:srgbClr val="000000"/>
            </a:solidFill>
            <a:round/>
            <a:headEnd/>
            <a:tailEnd/>
          </a:ln>
        </p:spPr>
        <p:txBody>
          <a:bodyPr/>
          <a:lstStyle/>
          <a:p>
            <a:endParaRPr lang="en-US" sz="2000" b="1"/>
          </a:p>
        </p:txBody>
      </p:sp>
      <p:sp>
        <p:nvSpPr>
          <p:cNvPr id="3110" name="Line 82"/>
          <p:cNvSpPr>
            <a:spLocks noChangeShapeType="1"/>
          </p:cNvSpPr>
          <p:nvPr/>
        </p:nvSpPr>
        <p:spPr bwMode="auto">
          <a:xfrm>
            <a:off x="3749675" y="5962650"/>
            <a:ext cx="1588" cy="28575"/>
          </a:xfrm>
          <a:prstGeom prst="line">
            <a:avLst/>
          </a:prstGeom>
          <a:noFill/>
          <a:ln w="6">
            <a:solidFill>
              <a:srgbClr val="000000"/>
            </a:solidFill>
            <a:round/>
            <a:headEnd/>
            <a:tailEnd/>
          </a:ln>
        </p:spPr>
        <p:txBody>
          <a:bodyPr/>
          <a:lstStyle/>
          <a:p>
            <a:endParaRPr lang="en-US" sz="2000" b="1"/>
          </a:p>
        </p:txBody>
      </p:sp>
      <p:sp>
        <p:nvSpPr>
          <p:cNvPr id="3111" name="Line 83"/>
          <p:cNvSpPr>
            <a:spLocks noChangeShapeType="1"/>
          </p:cNvSpPr>
          <p:nvPr/>
        </p:nvSpPr>
        <p:spPr bwMode="auto">
          <a:xfrm>
            <a:off x="3959225" y="5962650"/>
            <a:ext cx="1588" cy="28575"/>
          </a:xfrm>
          <a:prstGeom prst="line">
            <a:avLst/>
          </a:prstGeom>
          <a:noFill/>
          <a:ln w="6">
            <a:solidFill>
              <a:srgbClr val="000000"/>
            </a:solidFill>
            <a:round/>
            <a:headEnd/>
            <a:tailEnd/>
          </a:ln>
        </p:spPr>
        <p:txBody>
          <a:bodyPr/>
          <a:lstStyle/>
          <a:p>
            <a:endParaRPr lang="en-US" sz="2000" b="1"/>
          </a:p>
        </p:txBody>
      </p:sp>
      <p:sp>
        <p:nvSpPr>
          <p:cNvPr id="3112" name="Line 84"/>
          <p:cNvSpPr>
            <a:spLocks noChangeShapeType="1"/>
          </p:cNvSpPr>
          <p:nvPr/>
        </p:nvSpPr>
        <p:spPr bwMode="auto">
          <a:xfrm>
            <a:off x="4178300" y="5962650"/>
            <a:ext cx="1588" cy="47625"/>
          </a:xfrm>
          <a:prstGeom prst="line">
            <a:avLst/>
          </a:prstGeom>
          <a:noFill/>
          <a:ln w="6">
            <a:solidFill>
              <a:srgbClr val="000000"/>
            </a:solidFill>
            <a:round/>
            <a:headEnd/>
            <a:tailEnd/>
          </a:ln>
        </p:spPr>
        <p:txBody>
          <a:bodyPr/>
          <a:lstStyle/>
          <a:p>
            <a:endParaRPr lang="en-US" sz="2000" b="1"/>
          </a:p>
        </p:txBody>
      </p:sp>
      <p:sp>
        <p:nvSpPr>
          <p:cNvPr id="3113" name="Rectangle 85"/>
          <p:cNvSpPr>
            <a:spLocks noChangeArrowheads="1"/>
          </p:cNvSpPr>
          <p:nvPr/>
        </p:nvSpPr>
        <p:spPr bwMode="auto">
          <a:xfrm>
            <a:off x="4059238"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950</a:t>
            </a:r>
            <a:endParaRPr lang="en-US" sz="2000" b="1"/>
          </a:p>
        </p:txBody>
      </p:sp>
      <p:sp>
        <p:nvSpPr>
          <p:cNvPr id="3114" name="Line 86"/>
          <p:cNvSpPr>
            <a:spLocks noChangeShapeType="1"/>
          </p:cNvSpPr>
          <p:nvPr/>
        </p:nvSpPr>
        <p:spPr bwMode="auto">
          <a:xfrm>
            <a:off x="4387850" y="5962650"/>
            <a:ext cx="1588" cy="28575"/>
          </a:xfrm>
          <a:prstGeom prst="line">
            <a:avLst/>
          </a:prstGeom>
          <a:noFill/>
          <a:ln w="6">
            <a:solidFill>
              <a:srgbClr val="000000"/>
            </a:solidFill>
            <a:round/>
            <a:headEnd/>
            <a:tailEnd/>
          </a:ln>
        </p:spPr>
        <p:txBody>
          <a:bodyPr/>
          <a:lstStyle/>
          <a:p>
            <a:endParaRPr lang="en-US" sz="2000" b="1"/>
          </a:p>
        </p:txBody>
      </p:sp>
      <p:sp>
        <p:nvSpPr>
          <p:cNvPr id="3115" name="Line 87"/>
          <p:cNvSpPr>
            <a:spLocks noChangeShapeType="1"/>
          </p:cNvSpPr>
          <p:nvPr/>
        </p:nvSpPr>
        <p:spPr bwMode="auto">
          <a:xfrm>
            <a:off x="4606925" y="5962650"/>
            <a:ext cx="1588" cy="28575"/>
          </a:xfrm>
          <a:prstGeom prst="line">
            <a:avLst/>
          </a:prstGeom>
          <a:noFill/>
          <a:ln w="6">
            <a:solidFill>
              <a:srgbClr val="000000"/>
            </a:solidFill>
            <a:round/>
            <a:headEnd/>
            <a:tailEnd/>
          </a:ln>
        </p:spPr>
        <p:txBody>
          <a:bodyPr/>
          <a:lstStyle/>
          <a:p>
            <a:endParaRPr lang="en-US" sz="2000" b="1"/>
          </a:p>
        </p:txBody>
      </p:sp>
      <p:sp>
        <p:nvSpPr>
          <p:cNvPr id="3116" name="Line 88"/>
          <p:cNvSpPr>
            <a:spLocks noChangeShapeType="1"/>
          </p:cNvSpPr>
          <p:nvPr/>
        </p:nvSpPr>
        <p:spPr bwMode="auto">
          <a:xfrm>
            <a:off x="4826000" y="5962650"/>
            <a:ext cx="1588" cy="28575"/>
          </a:xfrm>
          <a:prstGeom prst="line">
            <a:avLst/>
          </a:prstGeom>
          <a:noFill/>
          <a:ln w="6">
            <a:solidFill>
              <a:srgbClr val="000000"/>
            </a:solidFill>
            <a:round/>
            <a:headEnd/>
            <a:tailEnd/>
          </a:ln>
        </p:spPr>
        <p:txBody>
          <a:bodyPr/>
          <a:lstStyle/>
          <a:p>
            <a:endParaRPr lang="en-US" sz="2000" b="1"/>
          </a:p>
        </p:txBody>
      </p:sp>
      <p:sp>
        <p:nvSpPr>
          <p:cNvPr id="3117" name="Line 89"/>
          <p:cNvSpPr>
            <a:spLocks noChangeShapeType="1"/>
          </p:cNvSpPr>
          <p:nvPr/>
        </p:nvSpPr>
        <p:spPr bwMode="auto">
          <a:xfrm>
            <a:off x="5035550" y="5962650"/>
            <a:ext cx="1588" cy="28575"/>
          </a:xfrm>
          <a:prstGeom prst="line">
            <a:avLst/>
          </a:prstGeom>
          <a:noFill/>
          <a:ln w="6">
            <a:solidFill>
              <a:srgbClr val="000000"/>
            </a:solidFill>
            <a:round/>
            <a:headEnd/>
            <a:tailEnd/>
          </a:ln>
        </p:spPr>
        <p:txBody>
          <a:bodyPr/>
          <a:lstStyle/>
          <a:p>
            <a:endParaRPr lang="en-US" sz="2000" b="1"/>
          </a:p>
        </p:txBody>
      </p:sp>
      <p:sp>
        <p:nvSpPr>
          <p:cNvPr id="3118" name="Line 90"/>
          <p:cNvSpPr>
            <a:spLocks noChangeShapeType="1"/>
          </p:cNvSpPr>
          <p:nvPr/>
        </p:nvSpPr>
        <p:spPr bwMode="auto">
          <a:xfrm>
            <a:off x="5254625" y="5962650"/>
            <a:ext cx="1588" cy="47625"/>
          </a:xfrm>
          <a:prstGeom prst="line">
            <a:avLst/>
          </a:prstGeom>
          <a:noFill/>
          <a:ln w="6">
            <a:solidFill>
              <a:srgbClr val="000000"/>
            </a:solidFill>
            <a:round/>
            <a:headEnd/>
            <a:tailEnd/>
          </a:ln>
        </p:spPr>
        <p:txBody>
          <a:bodyPr/>
          <a:lstStyle/>
          <a:p>
            <a:endParaRPr lang="en-US" sz="2000" b="1"/>
          </a:p>
        </p:txBody>
      </p:sp>
      <p:sp>
        <p:nvSpPr>
          <p:cNvPr id="3119" name="Rectangle 91"/>
          <p:cNvSpPr>
            <a:spLocks noChangeArrowheads="1"/>
          </p:cNvSpPr>
          <p:nvPr/>
        </p:nvSpPr>
        <p:spPr bwMode="auto">
          <a:xfrm>
            <a:off x="5102225" y="6010275"/>
            <a:ext cx="519373" cy="307777"/>
          </a:xfrm>
          <a:prstGeom prst="rect">
            <a:avLst/>
          </a:prstGeom>
          <a:noFill/>
          <a:ln w="9525">
            <a:noFill/>
            <a:miter lim="800000"/>
            <a:headEnd/>
            <a:tailEnd/>
          </a:ln>
        </p:spPr>
        <p:txBody>
          <a:bodyPr wrap="none" lIns="0" tIns="0" rIns="0" bIns="0">
            <a:spAutoFit/>
          </a:bodyPr>
          <a:lstStyle/>
          <a:p>
            <a:r>
              <a:rPr lang="en-US" sz="2000" b="1">
                <a:solidFill>
                  <a:srgbClr val="000000"/>
                </a:solidFill>
              </a:rPr>
              <a:t>1000</a:t>
            </a:r>
            <a:endParaRPr lang="en-US" sz="2000" b="1"/>
          </a:p>
        </p:txBody>
      </p:sp>
      <p:sp>
        <p:nvSpPr>
          <p:cNvPr id="3120" name="Line 92"/>
          <p:cNvSpPr>
            <a:spLocks noChangeShapeType="1"/>
          </p:cNvSpPr>
          <p:nvPr/>
        </p:nvSpPr>
        <p:spPr bwMode="auto">
          <a:xfrm>
            <a:off x="5464175" y="5962650"/>
            <a:ext cx="1588" cy="28575"/>
          </a:xfrm>
          <a:prstGeom prst="line">
            <a:avLst/>
          </a:prstGeom>
          <a:noFill/>
          <a:ln w="6">
            <a:solidFill>
              <a:srgbClr val="000000"/>
            </a:solidFill>
            <a:round/>
            <a:headEnd/>
            <a:tailEnd/>
          </a:ln>
        </p:spPr>
        <p:txBody>
          <a:bodyPr/>
          <a:lstStyle/>
          <a:p>
            <a:endParaRPr lang="en-US" sz="2000" b="1"/>
          </a:p>
        </p:txBody>
      </p:sp>
      <p:sp>
        <p:nvSpPr>
          <p:cNvPr id="3121" name="Line 93"/>
          <p:cNvSpPr>
            <a:spLocks noChangeShapeType="1"/>
          </p:cNvSpPr>
          <p:nvPr/>
        </p:nvSpPr>
        <p:spPr bwMode="auto">
          <a:xfrm>
            <a:off x="5683250" y="5962650"/>
            <a:ext cx="1588" cy="28575"/>
          </a:xfrm>
          <a:prstGeom prst="line">
            <a:avLst/>
          </a:prstGeom>
          <a:noFill/>
          <a:ln w="6">
            <a:solidFill>
              <a:srgbClr val="000000"/>
            </a:solidFill>
            <a:round/>
            <a:headEnd/>
            <a:tailEnd/>
          </a:ln>
        </p:spPr>
        <p:txBody>
          <a:bodyPr/>
          <a:lstStyle/>
          <a:p>
            <a:endParaRPr lang="en-US" sz="2000" b="1"/>
          </a:p>
        </p:txBody>
      </p:sp>
      <p:sp>
        <p:nvSpPr>
          <p:cNvPr id="3122" name="Line 94"/>
          <p:cNvSpPr>
            <a:spLocks noChangeShapeType="1"/>
          </p:cNvSpPr>
          <p:nvPr/>
        </p:nvSpPr>
        <p:spPr bwMode="auto">
          <a:xfrm>
            <a:off x="5902325" y="5962650"/>
            <a:ext cx="1588" cy="28575"/>
          </a:xfrm>
          <a:prstGeom prst="line">
            <a:avLst/>
          </a:prstGeom>
          <a:noFill/>
          <a:ln w="6">
            <a:solidFill>
              <a:srgbClr val="000000"/>
            </a:solidFill>
            <a:round/>
            <a:headEnd/>
            <a:tailEnd/>
          </a:ln>
        </p:spPr>
        <p:txBody>
          <a:bodyPr/>
          <a:lstStyle/>
          <a:p>
            <a:endParaRPr lang="en-US" sz="2000" b="1"/>
          </a:p>
        </p:txBody>
      </p:sp>
      <p:sp>
        <p:nvSpPr>
          <p:cNvPr id="3123" name="Line 95"/>
          <p:cNvSpPr>
            <a:spLocks noChangeShapeType="1"/>
          </p:cNvSpPr>
          <p:nvPr/>
        </p:nvSpPr>
        <p:spPr bwMode="auto">
          <a:xfrm>
            <a:off x="6111875" y="5962650"/>
            <a:ext cx="1588" cy="28575"/>
          </a:xfrm>
          <a:prstGeom prst="line">
            <a:avLst/>
          </a:prstGeom>
          <a:noFill/>
          <a:ln w="6">
            <a:solidFill>
              <a:srgbClr val="000000"/>
            </a:solidFill>
            <a:round/>
            <a:headEnd/>
            <a:tailEnd/>
          </a:ln>
        </p:spPr>
        <p:txBody>
          <a:bodyPr/>
          <a:lstStyle/>
          <a:p>
            <a:endParaRPr lang="en-US" sz="2000" b="1"/>
          </a:p>
        </p:txBody>
      </p:sp>
      <p:sp>
        <p:nvSpPr>
          <p:cNvPr id="3124" name="Line 96"/>
          <p:cNvSpPr>
            <a:spLocks noChangeShapeType="1"/>
          </p:cNvSpPr>
          <p:nvPr/>
        </p:nvSpPr>
        <p:spPr bwMode="auto">
          <a:xfrm>
            <a:off x="6330950" y="5962650"/>
            <a:ext cx="1588" cy="47625"/>
          </a:xfrm>
          <a:prstGeom prst="line">
            <a:avLst/>
          </a:prstGeom>
          <a:noFill/>
          <a:ln w="6">
            <a:solidFill>
              <a:srgbClr val="000000"/>
            </a:solidFill>
            <a:round/>
            <a:headEnd/>
            <a:tailEnd/>
          </a:ln>
        </p:spPr>
        <p:txBody>
          <a:bodyPr/>
          <a:lstStyle/>
          <a:p>
            <a:endParaRPr lang="en-US" sz="2000" b="1"/>
          </a:p>
        </p:txBody>
      </p:sp>
      <p:sp>
        <p:nvSpPr>
          <p:cNvPr id="3125" name="Rectangle 97"/>
          <p:cNvSpPr>
            <a:spLocks noChangeArrowheads="1"/>
          </p:cNvSpPr>
          <p:nvPr/>
        </p:nvSpPr>
        <p:spPr bwMode="auto">
          <a:xfrm>
            <a:off x="6178550" y="6010275"/>
            <a:ext cx="519373" cy="307777"/>
          </a:xfrm>
          <a:prstGeom prst="rect">
            <a:avLst/>
          </a:prstGeom>
          <a:noFill/>
          <a:ln w="9525">
            <a:noFill/>
            <a:miter lim="800000"/>
            <a:headEnd/>
            <a:tailEnd/>
          </a:ln>
        </p:spPr>
        <p:txBody>
          <a:bodyPr wrap="none" lIns="0" tIns="0" rIns="0" bIns="0">
            <a:spAutoFit/>
          </a:bodyPr>
          <a:lstStyle/>
          <a:p>
            <a:r>
              <a:rPr lang="en-US" sz="2000" b="1">
                <a:solidFill>
                  <a:srgbClr val="000000"/>
                </a:solidFill>
              </a:rPr>
              <a:t>1050</a:t>
            </a:r>
            <a:endParaRPr lang="en-US" sz="2000" b="1"/>
          </a:p>
        </p:txBody>
      </p:sp>
      <p:sp>
        <p:nvSpPr>
          <p:cNvPr id="3126" name="Line 98"/>
          <p:cNvSpPr>
            <a:spLocks noChangeShapeType="1"/>
          </p:cNvSpPr>
          <p:nvPr/>
        </p:nvSpPr>
        <p:spPr bwMode="auto">
          <a:xfrm>
            <a:off x="6540500" y="5962650"/>
            <a:ext cx="1588" cy="28575"/>
          </a:xfrm>
          <a:prstGeom prst="line">
            <a:avLst/>
          </a:prstGeom>
          <a:noFill/>
          <a:ln w="6">
            <a:solidFill>
              <a:srgbClr val="000000"/>
            </a:solidFill>
            <a:round/>
            <a:headEnd/>
            <a:tailEnd/>
          </a:ln>
        </p:spPr>
        <p:txBody>
          <a:bodyPr/>
          <a:lstStyle/>
          <a:p>
            <a:endParaRPr lang="en-US" sz="2000" b="1"/>
          </a:p>
        </p:txBody>
      </p:sp>
      <p:sp>
        <p:nvSpPr>
          <p:cNvPr id="3127" name="Line 99"/>
          <p:cNvSpPr>
            <a:spLocks noChangeShapeType="1"/>
          </p:cNvSpPr>
          <p:nvPr/>
        </p:nvSpPr>
        <p:spPr bwMode="auto">
          <a:xfrm>
            <a:off x="6759575" y="5962650"/>
            <a:ext cx="1588" cy="28575"/>
          </a:xfrm>
          <a:prstGeom prst="line">
            <a:avLst/>
          </a:prstGeom>
          <a:noFill/>
          <a:ln w="6">
            <a:solidFill>
              <a:srgbClr val="000000"/>
            </a:solidFill>
            <a:round/>
            <a:headEnd/>
            <a:tailEnd/>
          </a:ln>
        </p:spPr>
        <p:txBody>
          <a:bodyPr/>
          <a:lstStyle/>
          <a:p>
            <a:endParaRPr lang="en-US" sz="2000" b="1"/>
          </a:p>
        </p:txBody>
      </p:sp>
      <p:sp>
        <p:nvSpPr>
          <p:cNvPr id="3128" name="Line 100"/>
          <p:cNvSpPr>
            <a:spLocks noChangeShapeType="1"/>
          </p:cNvSpPr>
          <p:nvPr/>
        </p:nvSpPr>
        <p:spPr bwMode="auto">
          <a:xfrm>
            <a:off x="6978650" y="5962650"/>
            <a:ext cx="1588" cy="28575"/>
          </a:xfrm>
          <a:prstGeom prst="line">
            <a:avLst/>
          </a:prstGeom>
          <a:noFill/>
          <a:ln w="6">
            <a:solidFill>
              <a:srgbClr val="000000"/>
            </a:solidFill>
            <a:round/>
            <a:headEnd/>
            <a:tailEnd/>
          </a:ln>
        </p:spPr>
        <p:txBody>
          <a:bodyPr/>
          <a:lstStyle/>
          <a:p>
            <a:endParaRPr lang="en-US" sz="2000" b="1"/>
          </a:p>
        </p:txBody>
      </p:sp>
      <p:sp>
        <p:nvSpPr>
          <p:cNvPr id="3129" name="Line 101"/>
          <p:cNvSpPr>
            <a:spLocks noChangeShapeType="1"/>
          </p:cNvSpPr>
          <p:nvPr/>
        </p:nvSpPr>
        <p:spPr bwMode="auto">
          <a:xfrm>
            <a:off x="7188200" y="5962650"/>
            <a:ext cx="1588" cy="28575"/>
          </a:xfrm>
          <a:prstGeom prst="line">
            <a:avLst/>
          </a:prstGeom>
          <a:noFill/>
          <a:ln w="6">
            <a:solidFill>
              <a:srgbClr val="000000"/>
            </a:solidFill>
            <a:round/>
            <a:headEnd/>
            <a:tailEnd/>
          </a:ln>
        </p:spPr>
        <p:txBody>
          <a:bodyPr/>
          <a:lstStyle/>
          <a:p>
            <a:endParaRPr lang="en-US" sz="2000" b="1"/>
          </a:p>
        </p:txBody>
      </p:sp>
      <p:sp>
        <p:nvSpPr>
          <p:cNvPr id="3130" name="Line 102"/>
          <p:cNvSpPr>
            <a:spLocks noChangeShapeType="1"/>
          </p:cNvSpPr>
          <p:nvPr/>
        </p:nvSpPr>
        <p:spPr bwMode="auto">
          <a:xfrm>
            <a:off x="7407275" y="5962650"/>
            <a:ext cx="1588" cy="47625"/>
          </a:xfrm>
          <a:prstGeom prst="line">
            <a:avLst/>
          </a:prstGeom>
          <a:noFill/>
          <a:ln w="6">
            <a:solidFill>
              <a:srgbClr val="000000"/>
            </a:solidFill>
            <a:round/>
            <a:headEnd/>
            <a:tailEnd/>
          </a:ln>
        </p:spPr>
        <p:txBody>
          <a:bodyPr/>
          <a:lstStyle/>
          <a:p>
            <a:endParaRPr lang="en-US" sz="2000" b="1"/>
          </a:p>
        </p:txBody>
      </p:sp>
      <p:sp>
        <p:nvSpPr>
          <p:cNvPr id="3131" name="Rectangle 103"/>
          <p:cNvSpPr>
            <a:spLocks noChangeArrowheads="1"/>
          </p:cNvSpPr>
          <p:nvPr/>
        </p:nvSpPr>
        <p:spPr bwMode="auto">
          <a:xfrm>
            <a:off x="7254875" y="6010275"/>
            <a:ext cx="519373" cy="307777"/>
          </a:xfrm>
          <a:prstGeom prst="rect">
            <a:avLst/>
          </a:prstGeom>
          <a:noFill/>
          <a:ln w="9525">
            <a:noFill/>
            <a:miter lim="800000"/>
            <a:headEnd/>
            <a:tailEnd/>
          </a:ln>
        </p:spPr>
        <p:txBody>
          <a:bodyPr wrap="none" lIns="0" tIns="0" rIns="0" bIns="0">
            <a:spAutoFit/>
          </a:bodyPr>
          <a:lstStyle/>
          <a:p>
            <a:r>
              <a:rPr lang="en-US" sz="2000" b="1">
                <a:solidFill>
                  <a:srgbClr val="000000"/>
                </a:solidFill>
              </a:rPr>
              <a:t>1100</a:t>
            </a:r>
            <a:endParaRPr lang="en-US" sz="2000" b="1"/>
          </a:p>
        </p:txBody>
      </p:sp>
      <p:sp>
        <p:nvSpPr>
          <p:cNvPr id="3132" name="Line 104"/>
          <p:cNvSpPr>
            <a:spLocks noChangeShapeType="1"/>
          </p:cNvSpPr>
          <p:nvPr/>
        </p:nvSpPr>
        <p:spPr bwMode="auto">
          <a:xfrm>
            <a:off x="7616825" y="5962650"/>
            <a:ext cx="1588" cy="28575"/>
          </a:xfrm>
          <a:prstGeom prst="line">
            <a:avLst/>
          </a:prstGeom>
          <a:noFill/>
          <a:ln w="6">
            <a:solidFill>
              <a:srgbClr val="000000"/>
            </a:solidFill>
            <a:round/>
            <a:headEnd/>
            <a:tailEnd/>
          </a:ln>
        </p:spPr>
        <p:txBody>
          <a:bodyPr/>
          <a:lstStyle/>
          <a:p>
            <a:endParaRPr lang="en-US" sz="2000" b="1"/>
          </a:p>
        </p:txBody>
      </p:sp>
      <p:sp>
        <p:nvSpPr>
          <p:cNvPr id="3133" name="Line 105"/>
          <p:cNvSpPr>
            <a:spLocks noChangeShapeType="1"/>
          </p:cNvSpPr>
          <p:nvPr/>
        </p:nvSpPr>
        <p:spPr bwMode="auto">
          <a:xfrm>
            <a:off x="7835900" y="5962650"/>
            <a:ext cx="1588" cy="28575"/>
          </a:xfrm>
          <a:prstGeom prst="line">
            <a:avLst/>
          </a:prstGeom>
          <a:noFill/>
          <a:ln w="6">
            <a:solidFill>
              <a:srgbClr val="000000"/>
            </a:solidFill>
            <a:round/>
            <a:headEnd/>
            <a:tailEnd/>
          </a:ln>
        </p:spPr>
        <p:txBody>
          <a:bodyPr/>
          <a:lstStyle/>
          <a:p>
            <a:endParaRPr lang="en-US" sz="2000" b="1"/>
          </a:p>
        </p:txBody>
      </p:sp>
      <p:sp>
        <p:nvSpPr>
          <p:cNvPr id="3134" name="Line 106"/>
          <p:cNvSpPr>
            <a:spLocks noChangeShapeType="1"/>
          </p:cNvSpPr>
          <p:nvPr/>
        </p:nvSpPr>
        <p:spPr bwMode="auto">
          <a:xfrm>
            <a:off x="8054975" y="5962650"/>
            <a:ext cx="1588" cy="28575"/>
          </a:xfrm>
          <a:prstGeom prst="line">
            <a:avLst/>
          </a:prstGeom>
          <a:noFill/>
          <a:ln w="6">
            <a:solidFill>
              <a:srgbClr val="000000"/>
            </a:solidFill>
            <a:round/>
            <a:headEnd/>
            <a:tailEnd/>
          </a:ln>
        </p:spPr>
        <p:txBody>
          <a:bodyPr/>
          <a:lstStyle/>
          <a:p>
            <a:endParaRPr lang="en-US" sz="2000" b="1"/>
          </a:p>
        </p:txBody>
      </p:sp>
      <p:sp>
        <p:nvSpPr>
          <p:cNvPr id="3135" name="Line 107"/>
          <p:cNvSpPr>
            <a:spLocks noChangeShapeType="1"/>
          </p:cNvSpPr>
          <p:nvPr/>
        </p:nvSpPr>
        <p:spPr bwMode="auto">
          <a:xfrm>
            <a:off x="8264525" y="5962650"/>
            <a:ext cx="1588" cy="28575"/>
          </a:xfrm>
          <a:prstGeom prst="line">
            <a:avLst/>
          </a:prstGeom>
          <a:noFill/>
          <a:ln w="6">
            <a:solidFill>
              <a:srgbClr val="000000"/>
            </a:solidFill>
            <a:round/>
            <a:headEnd/>
            <a:tailEnd/>
          </a:ln>
        </p:spPr>
        <p:txBody>
          <a:bodyPr/>
          <a:lstStyle/>
          <a:p>
            <a:endParaRPr lang="en-US" sz="2000" b="1"/>
          </a:p>
        </p:txBody>
      </p:sp>
      <p:sp>
        <p:nvSpPr>
          <p:cNvPr id="3136" name="Line 108"/>
          <p:cNvSpPr>
            <a:spLocks noChangeShapeType="1"/>
          </p:cNvSpPr>
          <p:nvPr/>
        </p:nvSpPr>
        <p:spPr bwMode="auto">
          <a:xfrm>
            <a:off x="8483600" y="5962650"/>
            <a:ext cx="1588" cy="47625"/>
          </a:xfrm>
          <a:prstGeom prst="line">
            <a:avLst/>
          </a:prstGeom>
          <a:noFill/>
          <a:ln w="6">
            <a:solidFill>
              <a:srgbClr val="000000"/>
            </a:solidFill>
            <a:round/>
            <a:headEnd/>
            <a:tailEnd/>
          </a:ln>
        </p:spPr>
        <p:txBody>
          <a:bodyPr/>
          <a:lstStyle/>
          <a:p>
            <a:endParaRPr lang="en-US" sz="2000" b="1"/>
          </a:p>
        </p:txBody>
      </p:sp>
      <p:sp>
        <p:nvSpPr>
          <p:cNvPr id="3137" name="Line 109"/>
          <p:cNvSpPr>
            <a:spLocks noChangeShapeType="1"/>
          </p:cNvSpPr>
          <p:nvPr/>
        </p:nvSpPr>
        <p:spPr bwMode="auto">
          <a:xfrm>
            <a:off x="8693150" y="5962650"/>
            <a:ext cx="1588" cy="28575"/>
          </a:xfrm>
          <a:prstGeom prst="line">
            <a:avLst/>
          </a:prstGeom>
          <a:noFill/>
          <a:ln w="6">
            <a:solidFill>
              <a:srgbClr val="000000"/>
            </a:solidFill>
            <a:round/>
            <a:headEnd/>
            <a:tailEnd/>
          </a:ln>
        </p:spPr>
        <p:txBody>
          <a:bodyPr/>
          <a:lstStyle/>
          <a:p>
            <a:endParaRPr lang="en-US" sz="2000" b="1"/>
          </a:p>
        </p:txBody>
      </p:sp>
      <p:sp>
        <p:nvSpPr>
          <p:cNvPr id="3138" name="Rectangle 110"/>
          <p:cNvSpPr>
            <a:spLocks noChangeArrowheads="1"/>
          </p:cNvSpPr>
          <p:nvPr/>
        </p:nvSpPr>
        <p:spPr bwMode="auto">
          <a:xfrm>
            <a:off x="8502650" y="6010275"/>
            <a:ext cx="42159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m/z</a:t>
            </a:r>
            <a:endParaRPr lang="en-US" sz="2000" b="1"/>
          </a:p>
        </p:txBody>
      </p:sp>
      <p:sp>
        <p:nvSpPr>
          <p:cNvPr id="67" name="TextBox 96"/>
          <p:cNvSpPr txBox="1">
            <a:spLocks noChangeArrowheads="1"/>
          </p:cNvSpPr>
          <p:nvPr/>
        </p:nvSpPr>
        <p:spPr bwMode="auto">
          <a:xfrm>
            <a:off x="773870" y="687217"/>
            <a:ext cx="2469266" cy="369332"/>
          </a:xfrm>
          <a:prstGeom prst="rect">
            <a:avLst/>
          </a:prstGeom>
          <a:noFill/>
          <a:ln w="9525">
            <a:noFill/>
            <a:miter lim="800000"/>
            <a:headEnd/>
            <a:tailEnd/>
          </a:ln>
        </p:spPr>
        <p:txBody>
          <a:bodyPr wrap="none">
            <a:spAutoFit/>
          </a:bodyPr>
          <a:lstStyle/>
          <a:p>
            <a:r>
              <a:rPr lang="en-US" dirty="0" smtClean="0">
                <a:latin typeface="Calibri" pitchFamily="34" charset="0"/>
              </a:rPr>
              <a:t>PEG: Polyethylene glycol</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7"/>
          <p:cNvSpPr>
            <a:spLocks/>
          </p:cNvSpPr>
          <p:nvPr/>
        </p:nvSpPr>
        <p:spPr bwMode="auto">
          <a:xfrm>
            <a:off x="844550" y="1047750"/>
            <a:ext cx="7896225" cy="4914900"/>
          </a:xfrm>
          <a:custGeom>
            <a:avLst/>
            <a:gdLst>
              <a:gd name="T0" fmla="*/ 72 w 4974"/>
              <a:gd name="T1" fmla="*/ 2970 h 3096"/>
              <a:gd name="T2" fmla="*/ 150 w 4974"/>
              <a:gd name="T3" fmla="*/ 2742 h 3096"/>
              <a:gd name="T4" fmla="*/ 234 w 4974"/>
              <a:gd name="T5" fmla="*/ 3018 h 3096"/>
              <a:gd name="T6" fmla="*/ 306 w 4974"/>
              <a:gd name="T7" fmla="*/ 3036 h 3096"/>
              <a:gd name="T8" fmla="*/ 384 w 4974"/>
              <a:gd name="T9" fmla="*/ 2994 h 3096"/>
              <a:gd name="T10" fmla="*/ 468 w 4974"/>
              <a:gd name="T11" fmla="*/ 2814 h 3096"/>
              <a:gd name="T12" fmla="*/ 540 w 4974"/>
              <a:gd name="T13" fmla="*/ 3012 h 3096"/>
              <a:gd name="T14" fmla="*/ 618 w 4974"/>
              <a:gd name="T15" fmla="*/ 2970 h 3096"/>
              <a:gd name="T16" fmla="*/ 702 w 4974"/>
              <a:gd name="T17" fmla="*/ 3060 h 3096"/>
              <a:gd name="T18" fmla="*/ 780 w 4974"/>
              <a:gd name="T19" fmla="*/ 2106 h 3096"/>
              <a:gd name="T20" fmla="*/ 864 w 4974"/>
              <a:gd name="T21" fmla="*/ 3024 h 3096"/>
              <a:gd name="T22" fmla="*/ 942 w 4974"/>
              <a:gd name="T23" fmla="*/ 3066 h 3096"/>
              <a:gd name="T24" fmla="*/ 1020 w 4974"/>
              <a:gd name="T25" fmla="*/ 3090 h 3096"/>
              <a:gd name="T26" fmla="*/ 1098 w 4974"/>
              <a:gd name="T27" fmla="*/ 3042 h 3096"/>
              <a:gd name="T28" fmla="*/ 1176 w 4974"/>
              <a:gd name="T29" fmla="*/ 3090 h 3096"/>
              <a:gd name="T30" fmla="*/ 1254 w 4974"/>
              <a:gd name="T31" fmla="*/ 3078 h 3096"/>
              <a:gd name="T32" fmla="*/ 1332 w 4974"/>
              <a:gd name="T33" fmla="*/ 3042 h 3096"/>
              <a:gd name="T34" fmla="*/ 1410 w 4974"/>
              <a:gd name="T35" fmla="*/ 3090 h 3096"/>
              <a:gd name="T36" fmla="*/ 1488 w 4974"/>
              <a:gd name="T37" fmla="*/ 3090 h 3096"/>
              <a:gd name="T38" fmla="*/ 1566 w 4974"/>
              <a:gd name="T39" fmla="*/ 3090 h 3096"/>
              <a:gd name="T40" fmla="*/ 1650 w 4974"/>
              <a:gd name="T41" fmla="*/ 3096 h 3096"/>
              <a:gd name="T42" fmla="*/ 1728 w 4974"/>
              <a:gd name="T43" fmla="*/ 3090 h 3096"/>
              <a:gd name="T44" fmla="*/ 1812 w 4974"/>
              <a:gd name="T45" fmla="*/ 3090 h 3096"/>
              <a:gd name="T46" fmla="*/ 1890 w 4974"/>
              <a:gd name="T47" fmla="*/ 3054 h 3096"/>
              <a:gd name="T48" fmla="*/ 1968 w 4974"/>
              <a:gd name="T49" fmla="*/ 2922 h 3096"/>
              <a:gd name="T50" fmla="*/ 2046 w 4974"/>
              <a:gd name="T51" fmla="*/ 3006 h 3096"/>
              <a:gd name="T52" fmla="*/ 2124 w 4974"/>
              <a:gd name="T53" fmla="*/ 3030 h 3096"/>
              <a:gd name="T54" fmla="*/ 2202 w 4974"/>
              <a:gd name="T55" fmla="*/ 3054 h 3096"/>
              <a:gd name="T56" fmla="*/ 2280 w 4974"/>
              <a:gd name="T57" fmla="*/ 2844 h 3096"/>
              <a:gd name="T58" fmla="*/ 2364 w 4974"/>
              <a:gd name="T59" fmla="*/ 3054 h 3096"/>
              <a:gd name="T60" fmla="*/ 2442 w 4974"/>
              <a:gd name="T61" fmla="*/ 3000 h 3096"/>
              <a:gd name="T62" fmla="*/ 2520 w 4974"/>
              <a:gd name="T63" fmla="*/ 3060 h 3096"/>
              <a:gd name="T64" fmla="*/ 2598 w 4974"/>
              <a:gd name="T65" fmla="*/ 3084 h 3096"/>
              <a:gd name="T66" fmla="*/ 2676 w 4974"/>
              <a:gd name="T67" fmla="*/ 3036 h 3096"/>
              <a:gd name="T68" fmla="*/ 2760 w 4974"/>
              <a:gd name="T69" fmla="*/ 3030 h 3096"/>
              <a:gd name="T70" fmla="*/ 2832 w 4974"/>
              <a:gd name="T71" fmla="*/ 2988 h 3096"/>
              <a:gd name="T72" fmla="*/ 2916 w 4974"/>
              <a:gd name="T73" fmla="*/ 3078 h 3096"/>
              <a:gd name="T74" fmla="*/ 2988 w 4974"/>
              <a:gd name="T75" fmla="*/ 2958 h 3096"/>
              <a:gd name="T76" fmla="*/ 3066 w 4974"/>
              <a:gd name="T77" fmla="*/ 3090 h 3096"/>
              <a:gd name="T78" fmla="*/ 3144 w 4974"/>
              <a:gd name="T79" fmla="*/ 3084 h 3096"/>
              <a:gd name="T80" fmla="*/ 3216 w 4974"/>
              <a:gd name="T81" fmla="*/ 3006 h 3096"/>
              <a:gd name="T82" fmla="*/ 3294 w 4974"/>
              <a:gd name="T83" fmla="*/ 3066 h 3096"/>
              <a:gd name="T84" fmla="*/ 3378 w 4974"/>
              <a:gd name="T85" fmla="*/ 3090 h 3096"/>
              <a:gd name="T86" fmla="*/ 3462 w 4974"/>
              <a:gd name="T87" fmla="*/ 3018 h 3096"/>
              <a:gd name="T88" fmla="*/ 3534 w 4974"/>
              <a:gd name="T89" fmla="*/ 3090 h 3096"/>
              <a:gd name="T90" fmla="*/ 3618 w 4974"/>
              <a:gd name="T91" fmla="*/ 3060 h 3096"/>
              <a:gd name="T92" fmla="*/ 3696 w 4974"/>
              <a:gd name="T93" fmla="*/ 2970 h 3096"/>
              <a:gd name="T94" fmla="*/ 3774 w 4974"/>
              <a:gd name="T95" fmla="*/ 3030 h 3096"/>
              <a:gd name="T96" fmla="*/ 3852 w 4974"/>
              <a:gd name="T97" fmla="*/ 3084 h 3096"/>
              <a:gd name="T98" fmla="*/ 3930 w 4974"/>
              <a:gd name="T99" fmla="*/ 3060 h 3096"/>
              <a:gd name="T100" fmla="*/ 4008 w 4974"/>
              <a:gd name="T101" fmla="*/ 3084 h 3096"/>
              <a:gd name="T102" fmla="*/ 4086 w 4974"/>
              <a:gd name="T103" fmla="*/ 3084 h 3096"/>
              <a:gd name="T104" fmla="*/ 4164 w 4974"/>
              <a:gd name="T105" fmla="*/ 2988 h 3096"/>
              <a:gd name="T106" fmla="*/ 4242 w 4974"/>
              <a:gd name="T107" fmla="*/ 3060 h 3096"/>
              <a:gd name="T108" fmla="*/ 4320 w 4974"/>
              <a:gd name="T109" fmla="*/ 2862 h 3096"/>
              <a:gd name="T110" fmla="*/ 4398 w 4974"/>
              <a:gd name="T111" fmla="*/ 3072 h 3096"/>
              <a:gd name="T112" fmla="*/ 4476 w 4974"/>
              <a:gd name="T113" fmla="*/ 3048 h 3096"/>
              <a:gd name="T114" fmla="*/ 4554 w 4974"/>
              <a:gd name="T115" fmla="*/ 3090 h 3096"/>
              <a:gd name="T116" fmla="*/ 4638 w 4974"/>
              <a:gd name="T117" fmla="*/ 2742 h 3096"/>
              <a:gd name="T118" fmla="*/ 4716 w 4974"/>
              <a:gd name="T119" fmla="*/ 2964 h 3096"/>
              <a:gd name="T120" fmla="*/ 4794 w 4974"/>
              <a:gd name="T121" fmla="*/ 3078 h 3096"/>
              <a:gd name="T122" fmla="*/ 4872 w 4974"/>
              <a:gd name="T123" fmla="*/ 3090 h 3096"/>
              <a:gd name="T124" fmla="*/ 4950 w 4974"/>
              <a:gd name="T125" fmla="*/ 2976 h 30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74"/>
              <a:gd name="T190" fmla="*/ 0 h 3096"/>
              <a:gd name="T191" fmla="*/ 4974 w 4974"/>
              <a:gd name="T192" fmla="*/ 3096 h 30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74" h="3096">
                <a:moveTo>
                  <a:pt x="0" y="2994"/>
                </a:moveTo>
                <a:lnTo>
                  <a:pt x="0" y="3054"/>
                </a:lnTo>
                <a:lnTo>
                  <a:pt x="0" y="2988"/>
                </a:lnTo>
                <a:lnTo>
                  <a:pt x="6" y="3054"/>
                </a:lnTo>
                <a:lnTo>
                  <a:pt x="6" y="3084"/>
                </a:lnTo>
                <a:lnTo>
                  <a:pt x="6" y="2832"/>
                </a:lnTo>
                <a:lnTo>
                  <a:pt x="12" y="2946"/>
                </a:lnTo>
                <a:lnTo>
                  <a:pt x="12" y="3054"/>
                </a:lnTo>
                <a:lnTo>
                  <a:pt x="12" y="2082"/>
                </a:lnTo>
                <a:lnTo>
                  <a:pt x="18" y="3036"/>
                </a:lnTo>
                <a:lnTo>
                  <a:pt x="18" y="3078"/>
                </a:lnTo>
                <a:lnTo>
                  <a:pt x="18" y="3012"/>
                </a:lnTo>
                <a:lnTo>
                  <a:pt x="24" y="3066"/>
                </a:lnTo>
                <a:lnTo>
                  <a:pt x="24" y="3090"/>
                </a:lnTo>
                <a:lnTo>
                  <a:pt x="24" y="3000"/>
                </a:lnTo>
                <a:lnTo>
                  <a:pt x="30" y="3054"/>
                </a:lnTo>
                <a:lnTo>
                  <a:pt x="30" y="3084"/>
                </a:lnTo>
                <a:lnTo>
                  <a:pt x="30" y="2784"/>
                </a:lnTo>
                <a:lnTo>
                  <a:pt x="36" y="2880"/>
                </a:lnTo>
                <a:lnTo>
                  <a:pt x="36" y="3090"/>
                </a:lnTo>
                <a:lnTo>
                  <a:pt x="36" y="2880"/>
                </a:lnTo>
                <a:lnTo>
                  <a:pt x="42" y="3054"/>
                </a:lnTo>
                <a:lnTo>
                  <a:pt x="42" y="3084"/>
                </a:lnTo>
                <a:lnTo>
                  <a:pt x="42" y="2988"/>
                </a:lnTo>
                <a:lnTo>
                  <a:pt x="48" y="3060"/>
                </a:lnTo>
                <a:lnTo>
                  <a:pt x="48" y="3078"/>
                </a:lnTo>
                <a:lnTo>
                  <a:pt x="48" y="3024"/>
                </a:lnTo>
                <a:lnTo>
                  <a:pt x="54" y="3054"/>
                </a:lnTo>
                <a:lnTo>
                  <a:pt x="54" y="3084"/>
                </a:lnTo>
                <a:lnTo>
                  <a:pt x="54" y="2610"/>
                </a:lnTo>
                <a:lnTo>
                  <a:pt x="60" y="2658"/>
                </a:lnTo>
                <a:lnTo>
                  <a:pt x="60" y="3078"/>
                </a:lnTo>
                <a:lnTo>
                  <a:pt x="60" y="2658"/>
                </a:lnTo>
                <a:lnTo>
                  <a:pt x="66" y="3012"/>
                </a:lnTo>
                <a:lnTo>
                  <a:pt x="66" y="3090"/>
                </a:lnTo>
                <a:lnTo>
                  <a:pt x="66" y="3006"/>
                </a:lnTo>
                <a:lnTo>
                  <a:pt x="72" y="3072"/>
                </a:lnTo>
                <a:lnTo>
                  <a:pt x="72" y="3084"/>
                </a:lnTo>
                <a:lnTo>
                  <a:pt x="72" y="2970"/>
                </a:lnTo>
                <a:lnTo>
                  <a:pt x="78" y="3060"/>
                </a:lnTo>
                <a:lnTo>
                  <a:pt x="78" y="2880"/>
                </a:lnTo>
                <a:lnTo>
                  <a:pt x="84" y="2988"/>
                </a:lnTo>
                <a:lnTo>
                  <a:pt x="84" y="3072"/>
                </a:lnTo>
                <a:lnTo>
                  <a:pt x="84" y="2970"/>
                </a:lnTo>
                <a:lnTo>
                  <a:pt x="90" y="2994"/>
                </a:lnTo>
                <a:lnTo>
                  <a:pt x="90" y="3084"/>
                </a:lnTo>
                <a:lnTo>
                  <a:pt x="90" y="2964"/>
                </a:lnTo>
                <a:lnTo>
                  <a:pt x="90" y="3084"/>
                </a:lnTo>
                <a:lnTo>
                  <a:pt x="96" y="3090"/>
                </a:lnTo>
                <a:lnTo>
                  <a:pt x="96" y="2934"/>
                </a:lnTo>
                <a:lnTo>
                  <a:pt x="102" y="2886"/>
                </a:lnTo>
                <a:lnTo>
                  <a:pt x="102" y="3078"/>
                </a:lnTo>
                <a:lnTo>
                  <a:pt x="102" y="2874"/>
                </a:lnTo>
                <a:lnTo>
                  <a:pt x="108" y="3030"/>
                </a:lnTo>
                <a:lnTo>
                  <a:pt x="108" y="3084"/>
                </a:lnTo>
                <a:lnTo>
                  <a:pt x="108" y="3000"/>
                </a:lnTo>
                <a:lnTo>
                  <a:pt x="114" y="3072"/>
                </a:lnTo>
                <a:lnTo>
                  <a:pt x="114" y="3090"/>
                </a:lnTo>
                <a:lnTo>
                  <a:pt x="114" y="2988"/>
                </a:lnTo>
                <a:lnTo>
                  <a:pt x="120" y="2970"/>
                </a:lnTo>
                <a:lnTo>
                  <a:pt x="120" y="3084"/>
                </a:lnTo>
                <a:lnTo>
                  <a:pt x="120" y="2952"/>
                </a:lnTo>
                <a:lnTo>
                  <a:pt x="120" y="2970"/>
                </a:lnTo>
                <a:lnTo>
                  <a:pt x="126" y="2916"/>
                </a:lnTo>
                <a:lnTo>
                  <a:pt x="126" y="3090"/>
                </a:lnTo>
                <a:lnTo>
                  <a:pt x="126" y="2892"/>
                </a:lnTo>
                <a:lnTo>
                  <a:pt x="132" y="3072"/>
                </a:lnTo>
                <a:lnTo>
                  <a:pt x="132" y="3090"/>
                </a:lnTo>
                <a:lnTo>
                  <a:pt x="132" y="3012"/>
                </a:lnTo>
                <a:lnTo>
                  <a:pt x="138" y="3060"/>
                </a:lnTo>
                <a:lnTo>
                  <a:pt x="138" y="3090"/>
                </a:lnTo>
                <a:lnTo>
                  <a:pt x="138" y="3012"/>
                </a:lnTo>
                <a:lnTo>
                  <a:pt x="144" y="3012"/>
                </a:lnTo>
                <a:lnTo>
                  <a:pt x="144" y="3090"/>
                </a:lnTo>
                <a:lnTo>
                  <a:pt x="144" y="2784"/>
                </a:lnTo>
                <a:lnTo>
                  <a:pt x="150" y="2796"/>
                </a:lnTo>
                <a:lnTo>
                  <a:pt x="150" y="3072"/>
                </a:lnTo>
                <a:lnTo>
                  <a:pt x="150" y="2742"/>
                </a:lnTo>
                <a:lnTo>
                  <a:pt x="156" y="3072"/>
                </a:lnTo>
                <a:lnTo>
                  <a:pt x="156" y="3084"/>
                </a:lnTo>
                <a:lnTo>
                  <a:pt x="156" y="3018"/>
                </a:lnTo>
                <a:lnTo>
                  <a:pt x="162" y="3048"/>
                </a:lnTo>
                <a:lnTo>
                  <a:pt x="162" y="3090"/>
                </a:lnTo>
                <a:lnTo>
                  <a:pt x="162" y="3042"/>
                </a:lnTo>
                <a:lnTo>
                  <a:pt x="168" y="3048"/>
                </a:lnTo>
                <a:lnTo>
                  <a:pt x="168" y="3066"/>
                </a:lnTo>
                <a:lnTo>
                  <a:pt x="168" y="2838"/>
                </a:lnTo>
                <a:lnTo>
                  <a:pt x="174" y="2868"/>
                </a:lnTo>
                <a:lnTo>
                  <a:pt x="174" y="3084"/>
                </a:lnTo>
                <a:lnTo>
                  <a:pt x="174" y="2868"/>
                </a:lnTo>
                <a:lnTo>
                  <a:pt x="180" y="2982"/>
                </a:lnTo>
                <a:lnTo>
                  <a:pt x="180" y="3090"/>
                </a:lnTo>
                <a:lnTo>
                  <a:pt x="180" y="2952"/>
                </a:lnTo>
                <a:lnTo>
                  <a:pt x="186" y="3054"/>
                </a:lnTo>
                <a:lnTo>
                  <a:pt x="186" y="3090"/>
                </a:lnTo>
                <a:lnTo>
                  <a:pt x="186" y="3024"/>
                </a:lnTo>
                <a:lnTo>
                  <a:pt x="192" y="3060"/>
                </a:lnTo>
                <a:lnTo>
                  <a:pt x="192" y="3066"/>
                </a:lnTo>
                <a:lnTo>
                  <a:pt x="192" y="2874"/>
                </a:lnTo>
                <a:lnTo>
                  <a:pt x="198" y="3012"/>
                </a:lnTo>
                <a:lnTo>
                  <a:pt x="198" y="3090"/>
                </a:lnTo>
                <a:lnTo>
                  <a:pt x="198" y="3012"/>
                </a:lnTo>
                <a:lnTo>
                  <a:pt x="204" y="3036"/>
                </a:lnTo>
                <a:lnTo>
                  <a:pt x="204" y="3090"/>
                </a:lnTo>
                <a:lnTo>
                  <a:pt x="204" y="2928"/>
                </a:lnTo>
                <a:lnTo>
                  <a:pt x="210" y="2988"/>
                </a:lnTo>
                <a:lnTo>
                  <a:pt x="210" y="3084"/>
                </a:lnTo>
                <a:lnTo>
                  <a:pt x="210" y="2988"/>
                </a:lnTo>
                <a:lnTo>
                  <a:pt x="216" y="3048"/>
                </a:lnTo>
                <a:lnTo>
                  <a:pt x="216" y="2880"/>
                </a:lnTo>
                <a:lnTo>
                  <a:pt x="222" y="3018"/>
                </a:lnTo>
                <a:lnTo>
                  <a:pt x="222" y="3084"/>
                </a:lnTo>
                <a:lnTo>
                  <a:pt x="222" y="3018"/>
                </a:lnTo>
                <a:lnTo>
                  <a:pt x="228" y="3030"/>
                </a:lnTo>
                <a:lnTo>
                  <a:pt x="228" y="3090"/>
                </a:lnTo>
                <a:lnTo>
                  <a:pt x="228" y="2988"/>
                </a:lnTo>
                <a:lnTo>
                  <a:pt x="234" y="3018"/>
                </a:lnTo>
                <a:lnTo>
                  <a:pt x="234" y="3090"/>
                </a:lnTo>
                <a:lnTo>
                  <a:pt x="234" y="2694"/>
                </a:lnTo>
                <a:lnTo>
                  <a:pt x="240" y="2700"/>
                </a:lnTo>
                <a:lnTo>
                  <a:pt x="240" y="3030"/>
                </a:lnTo>
                <a:lnTo>
                  <a:pt x="240" y="2700"/>
                </a:lnTo>
                <a:lnTo>
                  <a:pt x="240" y="3030"/>
                </a:lnTo>
                <a:lnTo>
                  <a:pt x="246" y="3042"/>
                </a:lnTo>
                <a:lnTo>
                  <a:pt x="246" y="3084"/>
                </a:lnTo>
                <a:lnTo>
                  <a:pt x="246" y="3012"/>
                </a:lnTo>
                <a:lnTo>
                  <a:pt x="252" y="3048"/>
                </a:lnTo>
                <a:lnTo>
                  <a:pt x="252" y="3090"/>
                </a:lnTo>
                <a:lnTo>
                  <a:pt x="252" y="3000"/>
                </a:lnTo>
                <a:lnTo>
                  <a:pt x="258" y="3024"/>
                </a:lnTo>
                <a:lnTo>
                  <a:pt x="258" y="3078"/>
                </a:lnTo>
                <a:lnTo>
                  <a:pt x="258" y="2874"/>
                </a:lnTo>
                <a:lnTo>
                  <a:pt x="264" y="3018"/>
                </a:lnTo>
                <a:lnTo>
                  <a:pt x="264" y="3066"/>
                </a:lnTo>
                <a:lnTo>
                  <a:pt x="264" y="2946"/>
                </a:lnTo>
                <a:lnTo>
                  <a:pt x="270" y="2934"/>
                </a:lnTo>
                <a:lnTo>
                  <a:pt x="270" y="3096"/>
                </a:lnTo>
                <a:lnTo>
                  <a:pt x="270" y="2934"/>
                </a:lnTo>
                <a:lnTo>
                  <a:pt x="276" y="3084"/>
                </a:lnTo>
                <a:lnTo>
                  <a:pt x="276" y="2994"/>
                </a:lnTo>
                <a:lnTo>
                  <a:pt x="282" y="3024"/>
                </a:lnTo>
                <a:lnTo>
                  <a:pt x="282" y="3066"/>
                </a:lnTo>
                <a:lnTo>
                  <a:pt x="282" y="2904"/>
                </a:lnTo>
                <a:lnTo>
                  <a:pt x="288" y="2910"/>
                </a:lnTo>
                <a:lnTo>
                  <a:pt x="288" y="3084"/>
                </a:lnTo>
                <a:lnTo>
                  <a:pt x="288" y="2910"/>
                </a:lnTo>
                <a:lnTo>
                  <a:pt x="294" y="3060"/>
                </a:lnTo>
                <a:lnTo>
                  <a:pt x="294" y="3084"/>
                </a:lnTo>
                <a:lnTo>
                  <a:pt x="294" y="3012"/>
                </a:lnTo>
                <a:lnTo>
                  <a:pt x="300" y="3006"/>
                </a:lnTo>
                <a:lnTo>
                  <a:pt x="300" y="3078"/>
                </a:lnTo>
                <a:lnTo>
                  <a:pt x="300" y="3006"/>
                </a:lnTo>
                <a:lnTo>
                  <a:pt x="306" y="3036"/>
                </a:lnTo>
                <a:lnTo>
                  <a:pt x="306" y="3060"/>
                </a:lnTo>
                <a:lnTo>
                  <a:pt x="306" y="2886"/>
                </a:lnTo>
                <a:lnTo>
                  <a:pt x="306" y="3036"/>
                </a:lnTo>
                <a:lnTo>
                  <a:pt x="312" y="3066"/>
                </a:lnTo>
                <a:lnTo>
                  <a:pt x="312" y="3084"/>
                </a:lnTo>
                <a:lnTo>
                  <a:pt x="312" y="2946"/>
                </a:lnTo>
                <a:lnTo>
                  <a:pt x="318" y="3078"/>
                </a:lnTo>
                <a:lnTo>
                  <a:pt x="318" y="3000"/>
                </a:lnTo>
                <a:lnTo>
                  <a:pt x="324" y="3024"/>
                </a:lnTo>
                <a:lnTo>
                  <a:pt x="324" y="3072"/>
                </a:lnTo>
                <a:lnTo>
                  <a:pt x="324" y="2928"/>
                </a:lnTo>
                <a:lnTo>
                  <a:pt x="330" y="3066"/>
                </a:lnTo>
                <a:lnTo>
                  <a:pt x="330" y="3072"/>
                </a:lnTo>
                <a:lnTo>
                  <a:pt x="330" y="84"/>
                </a:lnTo>
                <a:lnTo>
                  <a:pt x="336" y="2958"/>
                </a:lnTo>
                <a:lnTo>
                  <a:pt x="336" y="3072"/>
                </a:lnTo>
                <a:lnTo>
                  <a:pt x="336" y="2910"/>
                </a:lnTo>
                <a:lnTo>
                  <a:pt x="336" y="3072"/>
                </a:lnTo>
                <a:lnTo>
                  <a:pt x="342" y="3078"/>
                </a:lnTo>
                <a:lnTo>
                  <a:pt x="342" y="3090"/>
                </a:lnTo>
                <a:lnTo>
                  <a:pt x="342" y="3012"/>
                </a:lnTo>
                <a:lnTo>
                  <a:pt x="348" y="3066"/>
                </a:lnTo>
                <a:lnTo>
                  <a:pt x="348" y="3078"/>
                </a:lnTo>
                <a:lnTo>
                  <a:pt x="348" y="2970"/>
                </a:lnTo>
                <a:lnTo>
                  <a:pt x="354" y="2982"/>
                </a:lnTo>
                <a:lnTo>
                  <a:pt x="354" y="3078"/>
                </a:lnTo>
                <a:lnTo>
                  <a:pt x="354" y="2940"/>
                </a:lnTo>
                <a:lnTo>
                  <a:pt x="360" y="3030"/>
                </a:lnTo>
                <a:lnTo>
                  <a:pt x="360" y="3078"/>
                </a:lnTo>
                <a:lnTo>
                  <a:pt x="360" y="2946"/>
                </a:lnTo>
                <a:lnTo>
                  <a:pt x="366" y="3018"/>
                </a:lnTo>
                <a:lnTo>
                  <a:pt x="366" y="3084"/>
                </a:lnTo>
                <a:lnTo>
                  <a:pt x="366" y="2976"/>
                </a:lnTo>
                <a:lnTo>
                  <a:pt x="372" y="3036"/>
                </a:lnTo>
                <a:lnTo>
                  <a:pt x="372" y="3090"/>
                </a:lnTo>
                <a:lnTo>
                  <a:pt x="372" y="2766"/>
                </a:lnTo>
                <a:lnTo>
                  <a:pt x="378" y="2964"/>
                </a:lnTo>
                <a:lnTo>
                  <a:pt x="378" y="3084"/>
                </a:lnTo>
                <a:lnTo>
                  <a:pt x="378" y="2964"/>
                </a:lnTo>
                <a:lnTo>
                  <a:pt x="384" y="3006"/>
                </a:lnTo>
                <a:lnTo>
                  <a:pt x="384" y="3090"/>
                </a:lnTo>
                <a:lnTo>
                  <a:pt x="384" y="2994"/>
                </a:lnTo>
                <a:lnTo>
                  <a:pt x="390" y="2952"/>
                </a:lnTo>
                <a:lnTo>
                  <a:pt x="390" y="3096"/>
                </a:lnTo>
                <a:lnTo>
                  <a:pt x="390" y="2898"/>
                </a:lnTo>
                <a:lnTo>
                  <a:pt x="396" y="3042"/>
                </a:lnTo>
                <a:lnTo>
                  <a:pt x="396" y="3072"/>
                </a:lnTo>
                <a:lnTo>
                  <a:pt x="396" y="2904"/>
                </a:lnTo>
                <a:lnTo>
                  <a:pt x="402" y="2994"/>
                </a:lnTo>
                <a:lnTo>
                  <a:pt x="402" y="3078"/>
                </a:lnTo>
                <a:lnTo>
                  <a:pt x="402" y="2994"/>
                </a:lnTo>
                <a:lnTo>
                  <a:pt x="408" y="3072"/>
                </a:lnTo>
                <a:lnTo>
                  <a:pt x="408" y="3078"/>
                </a:lnTo>
                <a:lnTo>
                  <a:pt x="408" y="3000"/>
                </a:lnTo>
                <a:lnTo>
                  <a:pt x="414" y="2958"/>
                </a:lnTo>
                <a:lnTo>
                  <a:pt x="414" y="3042"/>
                </a:lnTo>
                <a:lnTo>
                  <a:pt x="414" y="2418"/>
                </a:lnTo>
                <a:lnTo>
                  <a:pt x="420" y="2928"/>
                </a:lnTo>
                <a:lnTo>
                  <a:pt x="420" y="3036"/>
                </a:lnTo>
                <a:lnTo>
                  <a:pt x="420" y="1824"/>
                </a:lnTo>
                <a:lnTo>
                  <a:pt x="426" y="2778"/>
                </a:lnTo>
                <a:lnTo>
                  <a:pt x="426" y="3078"/>
                </a:lnTo>
                <a:lnTo>
                  <a:pt x="426" y="2778"/>
                </a:lnTo>
                <a:lnTo>
                  <a:pt x="432" y="3054"/>
                </a:lnTo>
                <a:lnTo>
                  <a:pt x="432" y="3084"/>
                </a:lnTo>
                <a:lnTo>
                  <a:pt x="432" y="3030"/>
                </a:lnTo>
                <a:lnTo>
                  <a:pt x="438" y="3048"/>
                </a:lnTo>
                <a:lnTo>
                  <a:pt x="438" y="3078"/>
                </a:lnTo>
                <a:lnTo>
                  <a:pt x="438" y="2976"/>
                </a:lnTo>
                <a:lnTo>
                  <a:pt x="444" y="2988"/>
                </a:lnTo>
                <a:lnTo>
                  <a:pt x="444" y="3072"/>
                </a:lnTo>
                <a:lnTo>
                  <a:pt x="444" y="2856"/>
                </a:lnTo>
                <a:lnTo>
                  <a:pt x="450" y="3072"/>
                </a:lnTo>
                <a:lnTo>
                  <a:pt x="450" y="2994"/>
                </a:lnTo>
                <a:lnTo>
                  <a:pt x="450" y="3072"/>
                </a:lnTo>
                <a:lnTo>
                  <a:pt x="456" y="3084"/>
                </a:lnTo>
                <a:lnTo>
                  <a:pt x="456" y="3018"/>
                </a:lnTo>
                <a:lnTo>
                  <a:pt x="462" y="3042"/>
                </a:lnTo>
                <a:lnTo>
                  <a:pt x="462" y="3066"/>
                </a:lnTo>
                <a:lnTo>
                  <a:pt x="462" y="2880"/>
                </a:lnTo>
                <a:lnTo>
                  <a:pt x="468" y="2814"/>
                </a:lnTo>
                <a:lnTo>
                  <a:pt x="468" y="3078"/>
                </a:lnTo>
                <a:lnTo>
                  <a:pt x="468" y="2784"/>
                </a:lnTo>
                <a:lnTo>
                  <a:pt x="474" y="3012"/>
                </a:lnTo>
                <a:lnTo>
                  <a:pt x="474" y="3090"/>
                </a:lnTo>
                <a:lnTo>
                  <a:pt x="474" y="3006"/>
                </a:lnTo>
                <a:lnTo>
                  <a:pt x="480" y="3024"/>
                </a:lnTo>
                <a:lnTo>
                  <a:pt x="480" y="3066"/>
                </a:lnTo>
                <a:lnTo>
                  <a:pt x="480" y="2994"/>
                </a:lnTo>
                <a:lnTo>
                  <a:pt x="486" y="3012"/>
                </a:lnTo>
                <a:lnTo>
                  <a:pt x="486" y="3078"/>
                </a:lnTo>
                <a:lnTo>
                  <a:pt x="486" y="2814"/>
                </a:lnTo>
                <a:lnTo>
                  <a:pt x="492" y="2988"/>
                </a:lnTo>
                <a:lnTo>
                  <a:pt x="492" y="3084"/>
                </a:lnTo>
                <a:lnTo>
                  <a:pt x="492" y="2988"/>
                </a:lnTo>
                <a:lnTo>
                  <a:pt x="498" y="3006"/>
                </a:lnTo>
                <a:lnTo>
                  <a:pt x="498" y="3078"/>
                </a:lnTo>
                <a:lnTo>
                  <a:pt x="498" y="3000"/>
                </a:lnTo>
                <a:lnTo>
                  <a:pt x="504" y="3006"/>
                </a:lnTo>
                <a:lnTo>
                  <a:pt x="504" y="3096"/>
                </a:lnTo>
                <a:lnTo>
                  <a:pt x="504" y="2748"/>
                </a:lnTo>
                <a:lnTo>
                  <a:pt x="510" y="2940"/>
                </a:lnTo>
                <a:lnTo>
                  <a:pt x="510" y="3018"/>
                </a:lnTo>
                <a:lnTo>
                  <a:pt x="510" y="2646"/>
                </a:lnTo>
                <a:lnTo>
                  <a:pt x="516" y="2730"/>
                </a:lnTo>
                <a:lnTo>
                  <a:pt x="516" y="3090"/>
                </a:lnTo>
                <a:lnTo>
                  <a:pt x="516" y="2730"/>
                </a:lnTo>
                <a:lnTo>
                  <a:pt x="522" y="3066"/>
                </a:lnTo>
                <a:lnTo>
                  <a:pt x="522" y="3096"/>
                </a:lnTo>
                <a:lnTo>
                  <a:pt x="522" y="3012"/>
                </a:lnTo>
                <a:lnTo>
                  <a:pt x="528" y="3078"/>
                </a:lnTo>
                <a:lnTo>
                  <a:pt x="528" y="3090"/>
                </a:lnTo>
                <a:lnTo>
                  <a:pt x="528" y="2958"/>
                </a:lnTo>
                <a:lnTo>
                  <a:pt x="528" y="3006"/>
                </a:lnTo>
                <a:lnTo>
                  <a:pt x="534" y="2922"/>
                </a:lnTo>
                <a:lnTo>
                  <a:pt x="534" y="3054"/>
                </a:lnTo>
                <a:lnTo>
                  <a:pt x="534" y="2622"/>
                </a:lnTo>
                <a:lnTo>
                  <a:pt x="540" y="3048"/>
                </a:lnTo>
                <a:lnTo>
                  <a:pt x="540" y="3084"/>
                </a:lnTo>
                <a:lnTo>
                  <a:pt x="540" y="3012"/>
                </a:lnTo>
                <a:lnTo>
                  <a:pt x="546" y="3054"/>
                </a:lnTo>
                <a:lnTo>
                  <a:pt x="546" y="3084"/>
                </a:lnTo>
                <a:lnTo>
                  <a:pt x="546" y="2964"/>
                </a:lnTo>
                <a:lnTo>
                  <a:pt x="552" y="3060"/>
                </a:lnTo>
                <a:lnTo>
                  <a:pt x="552" y="3066"/>
                </a:lnTo>
                <a:lnTo>
                  <a:pt x="552" y="2580"/>
                </a:lnTo>
                <a:lnTo>
                  <a:pt x="558" y="2682"/>
                </a:lnTo>
                <a:lnTo>
                  <a:pt x="558" y="3084"/>
                </a:lnTo>
                <a:lnTo>
                  <a:pt x="558" y="2502"/>
                </a:lnTo>
                <a:lnTo>
                  <a:pt x="564" y="3054"/>
                </a:lnTo>
                <a:lnTo>
                  <a:pt x="564" y="3078"/>
                </a:lnTo>
                <a:lnTo>
                  <a:pt x="564" y="3012"/>
                </a:lnTo>
                <a:lnTo>
                  <a:pt x="570" y="3024"/>
                </a:lnTo>
                <a:lnTo>
                  <a:pt x="570" y="3084"/>
                </a:lnTo>
                <a:lnTo>
                  <a:pt x="570" y="3006"/>
                </a:lnTo>
                <a:lnTo>
                  <a:pt x="576" y="3036"/>
                </a:lnTo>
                <a:lnTo>
                  <a:pt x="576" y="3084"/>
                </a:lnTo>
                <a:lnTo>
                  <a:pt x="576" y="2646"/>
                </a:lnTo>
                <a:lnTo>
                  <a:pt x="582" y="3030"/>
                </a:lnTo>
                <a:lnTo>
                  <a:pt x="582" y="3072"/>
                </a:lnTo>
                <a:lnTo>
                  <a:pt x="582" y="3012"/>
                </a:lnTo>
                <a:lnTo>
                  <a:pt x="588" y="3060"/>
                </a:lnTo>
                <a:lnTo>
                  <a:pt x="588" y="3090"/>
                </a:lnTo>
                <a:lnTo>
                  <a:pt x="588" y="3012"/>
                </a:lnTo>
                <a:lnTo>
                  <a:pt x="594" y="3054"/>
                </a:lnTo>
                <a:lnTo>
                  <a:pt x="594" y="3078"/>
                </a:lnTo>
                <a:lnTo>
                  <a:pt x="594" y="2898"/>
                </a:lnTo>
                <a:lnTo>
                  <a:pt x="600" y="2892"/>
                </a:lnTo>
                <a:lnTo>
                  <a:pt x="600" y="3054"/>
                </a:lnTo>
                <a:lnTo>
                  <a:pt x="600" y="2808"/>
                </a:lnTo>
                <a:lnTo>
                  <a:pt x="600" y="3024"/>
                </a:lnTo>
                <a:lnTo>
                  <a:pt x="606" y="3060"/>
                </a:lnTo>
                <a:lnTo>
                  <a:pt x="606" y="3084"/>
                </a:lnTo>
                <a:lnTo>
                  <a:pt x="606" y="2916"/>
                </a:lnTo>
                <a:lnTo>
                  <a:pt x="612" y="3078"/>
                </a:lnTo>
                <a:lnTo>
                  <a:pt x="612" y="3090"/>
                </a:lnTo>
                <a:lnTo>
                  <a:pt x="612" y="3042"/>
                </a:lnTo>
                <a:lnTo>
                  <a:pt x="618" y="3090"/>
                </a:lnTo>
                <a:lnTo>
                  <a:pt x="618" y="2970"/>
                </a:lnTo>
                <a:lnTo>
                  <a:pt x="624" y="2958"/>
                </a:lnTo>
                <a:lnTo>
                  <a:pt x="624" y="3084"/>
                </a:lnTo>
                <a:lnTo>
                  <a:pt x="624" y="2784"/>
                </a:lnTo>
                <a:lnTo>
                  <a:pt x="630" y="3060"/>
                </a:lnTo>
                <a:lnTo>
                  <a:pt x="630" y="3084"/>
                </a:lnTo>
                <a:lnTo>
                  <a:pt x="630" y="2886"/>
                </a:lnTo>
                <a:lnTo>
                  <a:pt x="636" y="2886"/>
                </a:lnTo>
                <a:lnTo>
                  <a:pt x="636" y="3090"/>
                </a:lnTo>
                <a:lnTo>
                  <a:pt x="636" y="2886"/>
                </a:lnTo>
                <a:lnTo>
                  <a:pt x="642" y="3066"/>
                </a:lnTo>
                <a:lnTo>
                  <a:pt x="642" y="2820"/>
                </a:lnTo>
                <a:lnTo>
                  <a:pt x="648" y="2976"/>
                </a:lnTo>
                <a:lnTo>
                  <a:pt x="648" y="3078"/>
                </a:lnTo>
                <a:lnTo>
                  <a:pt x="648" y="2814"/>
                </a:lnTo>
                <a:lnTo>
                  <a:pt x="654" y="3078"/>
                </a:lnTo>
                <a:lnTo>
                  <a:pt x="654" y="3090"/>
                </a:lnTo>
                <a:lnTo>
                  <a:pt x="654" y="3006"/>
                </a:lnTo>
                <a:lnTo>
                  <a:pt x="660" y="2988"/>
                </a:lnTo>
                <a:lnTo>
                  <a:pt x="660" y="3090"/>
                </a:lnTo>
                <a:lnTo>
                  <a:pt x="660" y="2922"/>
                </a:lnTo>
                <a:lnTo>
                  <a:pt x="666" y="3036"/>
                </a:lnTo>
                <a:lnTo>
                  <a:pt x="666" y="3072"/>
                </a:lnTo>
                <a:lnTo>
                  <a:pt x="666" y="2718"/>
                </a:lnTo>
                <a:lnTo>
                  <a:pt x="672" y="2934"/>
                </a:lnTo>
                <a:lnTo>
                  <a:pt x="672" y="3084"/>
                </a:lnTo>
                <a:lnTo>
                  <a:pt x="672" y="2934"/>
                </a:lnTo>
                <a:lnTo>
                  <a:pt x="678" y="3036"/>
                </a:lnTo>
                <a:lnTo>
                  <a:pt x="678" y="3084"/>
                </a:lnTo>
                <a:lnTo>
                  <a:pt x="678" y="3018"/>
                </a:lnTo>
                <a:lnTo>
                  <a:pt x="684" y="3078"/>
                </a:lnTo>
                <a:lnTo>
                  <a:pt x="684" y="3096"/>
                </a:lnTo>
                <a:lnTo>
                  <a:pt x="684" y="2958"/>
                </a:lnTo>
                <a:lnTo>
                  <a:pt x="690" y="2988"/>
                </a:lnTo>
                <a:lnTo>
                  <a:pt x="690" y="3060"/>
                </a:lnTo>
                <a:lnTo>
                  <a:pt x="690" y="2046"/>
                </a:lnTo>
                <a:lnTo>
                  <a:pt x="696" y="3000"/>
                </a:lnTo>
                <a:lnTo>
                  <a:pt x="696" y="3072"/>
                </a:lnTo>
                <a:lnTo>
                  <a:pt x="696" y="2952"/>
                </a:lnTo>
                <a:lnTo>
                  <a:pt x="702" y="3060"/>
                </a:lnTo>
                <a:lnTo>
                  <a:pt x="702" y="3096"/>
                </a:lnTo>
                <a:lnTo>
                  <a:pt x="702" y="3018"/>
                </a:lnTo>
                <a:lnTo>
                  <a:pt x="708" y="3072"/>
                </a:lnTo>
                <a:lnTo>
                  <a:pt x="708" y="3084"/>
                </a:lnTo>
                <a:lnTo>
                  <a:pt x="708" y="2982"/>
                </a:lnTo>
                <a:lnTo>
                  <a:pt x="714" y="3006"/>
                </a:lnTo>
                <a:lnTo>
                  <a:pt x="714" y="3084"/>
                </a:lnTo>
                <a:lnTo>
                  <a:pt x="714" y="2766"/>
                </a:lnTo>
                <a:lnTo>
                  <a:pt x="720" y="3072"/>
                </a:lnTo>
                <a:lnTo>
                  <a:pt x="720" y="2952"/>
                </a:lnTo>
                <a:lnTo>
                  <a:pt x="726" y="3018"/>
                </a:lnTo>
                <a:lnTo>
                  <a:pt x="726" y="3090"/>
                </a:lnTo>
                <a:lnTo>
                  <a:pt x="726" y="3018"/>
                </a:lnTo>
                <a:lnTo>
                  <a:pt x="732" y="3042"/>
                </a:lnTo>
                <a:lnTo>
                  <a:pt x="732" y="3084"/>
                </a:lnTo>
                <a:lnTo>
                  <a:pt x="732" y="2712"/>
                </a:lnTo>
                <a:lnTo>
                  <a:pt x="738" y="2652"/>
                </a:lnTo>
                <a:lnTo>
                  <a:pt x="738" y="3072"/>
                </a:lnTo>
                <a:lnTo>
                  <a:pt x="738" y="2640"/>
                </a:lnTo>
                <a:lnTo>
                  <a:pt x="744" y="3054"/>
                </a:lnTo>
                <a:lnTo>
                  <a:pt x="744" y="3090"/>
                </a:lnTo>
                <a:lnTo>
                  <a:pt x="744" y="2994"/>
                </a:lnTo>
                <a:lnTo>
                  <a:pt x="750" y="3084"/>
                </a:lnTo>
                <a:lnTo>
                  <a:pt x="750" y="2976"/>
                </a:lnTo>
                <a:lnTo>
                  <a:pt x="756" y="3012"/>
                </a:lnTo>
                <a:lnTo>
                  <a:pt x="756" y="3066"/>
                </a:lnTo>
                <a:lnTo>
                  <a:pt x="756" y="2400"/>
                </a:lnTo>
                <a:lnTo>
                  <a:pt x="756" y="2988"/>
                </a:lnTo>
                <a:lnTo>
                  <a:pt x="762" y="3084"/>
                </a:lnTo>
                <a:lnTo>
                  <a:pt x="762" y="2838"/>
                </a:lnTo>
                <a:lnTo>
                  <a:pt x="768" y="3066"/>
                </a:lnTo>
                <a:lnTo>
                  <a:pt x="768" y="3090"/>
                </a:lnTo>
                <a:lnTo>
                  <a:pt x="768" y="3036"/>
                </a:lnTo>
                <a:lnTo>
                  <a:pt x="774" y="3036"/>
                </a:lnTo>
                <a:lnTo>
                  <a:pt x="774" y="3090"/>
                </a:lnTo>
                <a:lnTo>
                  <a:pt x="774" y="2976"/>
                </a:lnTo>
                <a:lnTo>
                  <a:pt x="780" y="3012"/>
                </a:lnTo>
                <a:lnTo>
                  <a:pt x="780" y="3066"/>
                </a:lnTo>
                <a:lnTo>
                  <a:pt x="780" y="2106"/>
                </a:lnTo>
                <a:lnTo>
                  <a:pt x="786" y="2838"/>
                </a:lnTo>
                <a:lnTo>
                  <a:pt x="786" y="3090"/>
                </a:lnTo>
                <a:lnTo>
                  <a:pt x="786" y="2814"/>
                </a:lnTo>
                <a:lnTo>
                  <a:pt x="792" y="3054"/>
                </a:lnTo>
                <a:lnTo>
                  <a:pt x="792" y="3078"/>
                </a:lnTo>
                <a:lnTo>
                  <a:pt x="792" y="3006"/>
                </a:lnTo>
                <a:lnTo>
                  <a:pt x="798" y="3042"/>
                </a:lnTo>
                <a:lnTo>
                  <a:pt x="798" y="3090"/>
                </a:lnTo>
                <a:lnTo>
                  <a:pt x="798" y="3000"/>
                </a:lnTo>
                <a:lnTo>
                  <a:pt x="804" y="3012"/>
                </a:lnTo>
                <a:lnTo>
                  <a:pt x="804" y="3072"/>
                </a:lnTo>
                <a:lnTo>
                  <a:pt x="804" y="2640"/>
                </a:lnTo>
                <a:lnTo>
                  <a:pt x="810" y="3024"/>
                </a:lnTo>
                <a:lnTo>
                  <a:pt x="810" y="3060"/>
                </a:lnTo>
                <a:lnTo>
                  <a:pt x="810" y="2958"/>
                </a:lnTo>
                <a:lnTo>
                  <a:pt x="816" y="3006"/>
                </a:lnTo>
                <a:lnTo>
                  <a:pt x="816" y="3066"/>
                </a:lnTo>
                <a:lnTo>
                  <a:pt x="816" y="3006"/>
                </a:lnTo>
                <a:lnTo>
                  <a:pt x="822" y="3042"/>
                </a:lnTo>
                <a:lnTo>
                  <a:pt x="822" y="3096"/>
                </a:lnTo>
                <a:lnTo>
                  <a:pt x="822" y="3012"/>
                </a:lnTo>
                <a:lnTo>
                  <a:pt x="828" y="2934"/>
                </a:lnTo>
                <a:lnTo>
                  <a:pt x="828" y="3090"/>
                </a:lnTo>
                <a:lnTo>
                  <a:pt x="828" y="2466"/>
                </a:lnTo>
                <a:lnTo>
                  <a:pt x="834" y="3012"/>
                </a:lnTo>
                <a:lnTo>
                  <a:pt x="834" y="3090"/>
                </a:lnTo>
                <a:lnTo>
                  <a:pt x="834" y="2976"/>
                </a:lnTo>
                <a:lnTo>
                  <a:pt x="840" y="3042"/>
                </a:lnTo>
                <a:lnTo>
                  <a:pt x="840" y="3084"/>
                </a:lnTo>
                <a:lnTo>
                  <a:pt x="840" y="3018"/>
                </a:lnTo>
                <a:lnTo>
                  <a:pt x="846" y="3066"/>
                </a:lnTo>
                <a:lnTo>
                  <a:pt x="846" y="2796"/>
                </a:lnTo>
                <a:lnTo>
                  <a:pt x="852" y="2958"/>
                </a:lnTo>
                <a:lnTo>
                  <a:pt x="852" y="3060"/>
                </a:lnTo>
                <a:lnTo>
                  <a:pt x="852" y="2832"/>
                </a:lnTo>
                <a:lnTo>
                  <a:pt x="858" y="3030"/>
                </a:lnTo>
                <a:lnTo>
                  <a:pt x="858" y="3084"/>
                </a:lnTo>
                <a:lnTo>
                  <a:pt x="858" y="3024"/>
                </a:lnTo>
                <a:lnTo>
                  <a:pt x="864" y="3024"/>
                </a:lnTo>
                <a:lnTo>
                  <a:pt x="864" y="3090"/>
                </a:lnTo>
                <a:lnTo>
                  <a:pt x="864" y="2988"/>
                </a:lnTo>
                <a:lnTo>
                  <a:pt x="870" y="3042"/>
                </a:lnTo>
                <a:lnTo>
                  <a:pt x="870" y="3072"/>
                </a:lnTo>
                <a:lnTo>
                  <a:pt x="870" y="1284"/>
                </a:lnTo>
                <a:lnTo>
                  <a:pt x="876" y="2754"/>
                </a:lnTo>
                <a:lnTo>
                  <a:pt x="876" y="3096"/>
                </a:lnTo>
                <a:lnTo>
                  <a:pt x="876" y="2676"/>
                </a:lnTo>
                <a:lnTo>
                  <a:pt x="882" y="3054"/>
                </a:lnTo>
                <a:lnTo>
                  <a:pt x="882" y="3090"/>
                </a:lnTo>
                <a:lnTo>
                  <a:pt x="882" y="3000"/>
                </a:lnTo>
                <a:lnTo>
                  <a:pt x="888" y="3066"/>
                </a:lnTo>
                <a:lnTo>
                  <a:pt x="888" y="3084"/>
                </a:lnTo>
                <a:lnTo>
                  <a:pt x="888" y="2982"/>
                </a:lnTo>
                <a:lnTo>
                  <a:pt x="894" y="3060"/>
                </a:lnTo>
                <a:lnTo>
                  <a:pt x="894" y="2538"/>
                </a:lnTo>
                <a:lnTo>
                  <a:pt x="900" y="3060"/>
                </a:lnTo>
                <a:lnTo>
                  <a:pt x="900" y="3084"/>
                </a:lnTo>
                <a:lnTo>
                  <a:pt x="900" y="2796"/>
                </a:lnTo>
                <a:lnTo>
                  <a:pt x="906" y="2832"/>
                </a:lnTo>
                <a:lnTo>
                  <a:pt x="906" y="3090"/>
                </a:lnTo>
                <a:lnTo>
                  <a:pt x="906" y="2832"/>
                </a:lnTo>
                <a:lnTo>
                  <a:pt x="912" y="3030"/>
                </a:lnTo>
                <a:lnTo>
                  <a:pt x="912" y="3084"/>
                </a:lnTo>
                <a:lnTo>
                  <a:pt x="912" y="2910"/>
                </a:lnTo>
                <a:lnTo>
                  <a:pt x="918" y="2880"/>
                </a:lnTo>
                <a:lnTo>
                  <a:pt x="918" y="3066"/>
                </a:lnTo>
                <a:lnTo>
                  <a:pt x="918" y="2694"/>
                </a:lnTo>
                <a:lnTo>
                  <a:pt x="924" y="2994"/>
                </a:lnTo>
                <a:lnTo>
                  <a:pt x="924" y="3072"/>
                </a:lnTo>
                <a:lnTo>
                  <a:pt x="924" y="2952"/>
                </a:lnTo>
                <a:lnTo>
                  <a:pt x="930" y="2952"/>
                </a:lnTo>
                <a:lnTo>
                  <a:pt x="930" y="3084"/>
                </a:lnTo>
                <a:lnTo>
                  <a:pt x="930" y="2850"/>
                </a:lnTo>
                <a:lnTo>
                  <a:pt x="936" y="2832"/>
                </a:lnTo>
                <a:lnTo>
                  <a:pt x="936" y="3084"/>
                </a:lnTo>
                <a:lnTo>
                  <a:pt x="936" y="2736"/>
                </a:lnTo>
                <a:lnTo>
                  <a:pt x="942" y="2946"/>
                </a:lnTo>
                <a:lnTo>
                  <a:pt x="942" y="3066"/>
                </a:lnTo>
                <a:lnTo>
                  <a:pt x="942" y="2658"/>
                </a:lnTo>
                <a:lnTo>
                  <a:pt x="948" y="2868"/>
                </a:lnTo>
                <a:lnTo>
                  <a:pt x="948" y="3090"/>
                </a:lnTo>
                <a:lnTo>
                  <a:pt x="948" y="2868"/>
                </a:lnTo>
                <a:lnTo>
                  <a:pt x="954" y="2958"/>
                </a:lnTo>
                <a:lnTo>
                  <a:pt x="954" y="3090"/>
                </a:lnTo>
                <a:lnTo>
                  <a:pt x="954" y="2922"/>
                </a:lnTo>
                <a:lnTo>
                  <a:pt x="960" y="3042"/>
                </a:lnTo>
                <a:lnTo>
                  <a:pt x="960" y="3060"/>
                </a:lnTo>
                <a:lnTo>
                  <a:pt x="960" y="2478"/>
                </a:lnTo>
                <a:lnTo>
                  <a:pt x="966" y="2514"/>
                </a:lnTo>
                <a:lnTo>
                  <a:pt x="966" y="3090"/>
                </a:lnTo>
                <a:lnTo>
                  <a:pt x="966" y="2424"/>
                </a:lnTo>
                <a:lnTo>
                  <a:pt x="966" y="3066"/>
                </a:lnTo>
                <a:lnTo>
                  <a:pt x="972" y="3096"/>
                </a:lnTo>
                <a:lnTo>
                  <a:pt x="972" y="3036"/>
                </a:lnTo>
                <a:lnTo>
                  <a:pt x="978" y="3072"/>
                </a:lnTo>
                <a:lnTo>
                  <a:pt x="978" y="3084"/>
                </a:lnTo>
                <a:lnTo>
                  <a:pt x="978" y="3000"/>
                </a:lnTo>
                <a:lnTo>
                  <a:pt x="984" y="3066"/>
                </a:lnTo>
                <a:lnTo>
                  <a:pt x="984" y="3090"/>
                </a:lnTo>
                <a:lnTo>
                  <a:pt x="984" y="2496"/>
                </a:lnTo>
                <a:lnTo>
                  <a:pt x="990" y="3078"/>
                </a:lnTo>
                <a:lnTo>
                  <a:pt x="990" y="3000"/>
                </a:lnTo>
                <a:lnTo>
                  <a:pt x="996" y="3000"/>
                </a:lnTo>
                <a:lnTo>
                  <a:pt x="996" y="3090"/>
                </a:lnTo>
                <a:lnTo>
                  <a:pt x="996" y="2952"/>
                </a:lnTo>
                <a:lnTo>
                  <a:pt x="1002" y="3072"/>
                </a:lnTo>
                <a:lnTo>
                  <a:pt x="1002" y="3084"/>
                </a:lnTo>
                <a:lnTo>
                  <a:pt x="1002" y="3000"/>
                </a:lnTo>
                <a:lnTo>
                  <a:pt x="1002" y="3012"/>
                </a:lnTo>
                <a:lnTo>
                  <a:pt x="1008" y="2970"/>
                </a:lnTo>
                <a:lnTo>
                  <a:pt x="1008" y="3042"/>
                </a:lnTo>
                <a:lnTo>
                  <a:pt x="1008" y="2490"/>
                </a:lnTo>
                <a:lnTo>
                  <a:pt x="1014" y="3036"/>
                </a:lnTo>
                <a:lnTo>
                  <a:pt x="1014" y="3090"/>
                </a:lnTo>
                <a:lnTo>
                  <a:pt x="1014" y="2982"/>
                </a:lnTo>
                <a:lnTo>
                  <a:pt x="1020" y="3012"/>
                </a:lnTo>
                <a:lnTo>
                  <a:pt x="1020" y="3090"/>
                </a:lnTo>
                <a:lnTo>
                  <a:pt x="1020" y="2982"/>
                </a:lnTo>
                <a:lnTo>
                  <a:pt x="1026" y="2970"/>
                </a:lnTo>
                <a:lnTo>
                  <a:pt x="1026" y="3090"/>
                </a:lnTo>
                <a:lnTo>
                  <a:pt x="1026" y="2964"/>
                </a:lnTo>
                <a:lnTo>
                  <a:pt x="1032" y="3030"/>
                </a:lnTo>
                <a:lnTo>
                  <a:pt x="1032" y="3060"/>
                </a:lnTo>
                <a:lnTo>
                  <a:pt x="1032" y="2682"/>
                </a:lnTo>
                <a:lnTo>
                  <a:pt x="1038" y="3030"/>
                </a:lnTo>
                <a:lnTo>
                  <a:pt x="1038" y="3078"/>
                </a:lnTo>
                <a:lnTo>
                  <a:pt x="1038" y="2994"/>
                </a:lnTo>
                <a:lnTo>
                  <a:pt x="1044" y="3048"/>
                </a:lnTo>
                <a:lnTo>
                  <a:pt x="1044" y="3096"/>
                </a:lnTo>
                <a:lnTo>
                  <a:pt x="1044" y="3012"/>
                </a:lnTo>
                <a:lnTo>
                  <a:pt x="1050" y="3030"/>
                </a:lnTo>
                <a:lnTo>
                  <a:pt x="1050" y="3078"/>
                </a:lnTo>
                <a:lnTo>
                  <a:pt x="1050" y="2760"/>
                </a:lnTo>
                <a:lnTo>
                  <a:pt x="1056" y="3012"/>
                </a:lnTo>
                <a:lnTo>
                  <a:pt x="1056" y="3060"/>
                </a:lnTo>
                <a:lnTo>
                  <a:pt x="1056" y="2802"/>
                </a:lnTo>
                <a:lnTo>
                  <a:pt x="1056" y="3048"/>
                </a:lnTo>
                <a:lnTo>
                  <a:pt x="1062" y="3078"/>
                </a:lnTo>
                <a:lnTo>
                  <a:pt x="1062" y="3090"/>
                </a:lnTo>
                <a:lnTo>
                  <a:pt x="1062" y="3024"/>
                </a:lnTo>
                <a:lnTo>
                  <a:pt x="1068" y="3060"/>
                </a:lnTo>
                <a:lnTo>
                  <a:pt x="1068" y="3084"/>
                </a:lnTo>
                <a:lnTo>
                  <a:pt x="1068" y="2994"/>
                </a:lnTo>
                <a:lnTo>
                  <a:pt x="1074" y="3072"/>
                </a:lnTo>
                <a:lnTo>
                  <a:pt x="1074" y="3090"/>
                </a:lnTo>
                <a:lnTo>
                  <a:pt x="1074" y="2868"/>
                </a:lnTo>
                <a:lnTo>
                  <a:pt x="1080" y="2940"/>
                </a:lnTo>
                <a:lnTo>
                  <a:pt x="1080" y="3084"/>
                </a:lnTo>
                <a:lnTo>
                  <a:pt x="1080" y="2940"/>
                </a:lnTo>
                <a:lnTo>
                  <a:pt x="1086" y="3024"/>
                </a:lnTo>
                <a:lnTo>
                  <a:pt x="1086" y="3072"/>
                </a:lnTo>
                <a:lnTo>
                  <a:pt x="1086" y="3024"/>
                </a:lnTo>
                <a:lnTo>
                  <a:pt x="1092" y="3042"/>
                </a:lnTo>
                <a:lnTo>
                  <a:pt x="1092" y="3084"/>
                </a:lnTo>
                <a:lnTo>
                  <a:pt x="1092" y="3012"/>
                </a:lnTo>
                <a:lnTo>
                  <a:pt x="1098" y="3042"/>
                </a:lnTo>
                <a:lnTo>
                  <a:pt x="1098" y="3084"/>
                </a:lnTo>
                <a:lnTo>
                  <a:pt x="1098" y="2910"/>
                </a:lnTo>
                <a:lnTo>
                  <a:pt x="1104" y="3048"/>
                </a:lnTo>
                <a:lnTo>
                  <a:pt x="1104" y="3090"/>
                </a:lnTo>
                <a:lnTo>
                  <a:pt x="1104" y="2982"/>
                </a:lnTo>
                <a:lnTo>
                  <a:pt x="1110" y="2988"/>
                </a:lnTo>
                <a:lnTo>
                  <a:pt x="1110" y="3084"/>
                </a:lnTo>
                <a:lnTo>
                  <a:pt x="1110" y="2958"/>
                </a:lnTo>
                <a:lnTo>
                  <a:pt x="1116" y="3030"/>
                </a:lnTo>
                <a:lnTo>
                  <a:pt x="1116" y="3084"/>
                </a:lnTo>
                <a:lnTo>
                  <a:pt x="1116" y="2964"/>
                </a:lnTo>
                <a:lnTo>
                  <a:pt x="1122" y="2976"/>
                </a:lnTo>
                <a:lnTo>
                  <a:pt x="1122" y="3090"/>
                </a:lnTo>
                <a:lnTo>
                  <a:pt x="1122" y="2904"/>
                </a:lnTo>
                <a:lnTo>
                  <a:pt x="1128" y="3030"/>
                </a:lnTo>
                <a:lnTo>
                  <a:pt x="1128" y="3090"/>
                </a:lnTo>
                <a:lnTo>
                  <a:pt x="1128" y="3030"/>
                </a:lnTo>
                <a:lnTo>
                  <a:pt x="1134" y="3030"/>
                </a:lnTo>
                <a:lnTo>
                  <a:pt x="1134" y="3090"/>
                </a:lnTo>
                <a:lnTo>
                  <a:pt x="1134" y="3030"/>
                </a:lnTo>
                <a:lnTo>
                  <a:pt x="1140" y="3048"/>
                </a:lnTo>
                <a:lnTo>
                  <a:pt x="1140" y="3084"/>
                </a:lnTo>
                <a:lnTo>
                  <a:pt x="1140" y="2868"/>
                </a:lnTo>
                <a:lnTo>
                  <a:pt x="1146" y="2826"/>
                </a:lnTo>
                <a:lnTo>
                  <a:pt x="1146" y="3090"/>
                </a:lnTo>
                <a:lnTo>
                  <a:pt x="1146" y="2826"/>
                </a:lnTo>
                <a:lnTo>
                  <a:pt x="1152" y="3060"/>
                </a:lnTo>
                <a:lnTo>
                  <a:pt x="1152" y="3090"/>
                </a:lnTo>
                <a:lnTo>
                  <a:pt x="1152" y="3030"/>
                </a:lnTo>
                <a:lnTo>
                  <a:pt x="1158" y="3066"/>
                </a:lnTo>
                <a:lnTo>
                  <a:pt x="1158" y="3084"/>
                </a:lnTo>
                <a:lnTo>
                  <a:pt x="1158" y="3030"/>
                </a:lnTo>
                <a:lnTo>
                  <a:pt x="1164" y="3036"/>
                </a:lnTo>
                <a:lnTo>
                  <a:pt x="1164" y="3090"/>
                </a:lnTo>
                <a:lnTo>
                  <a:pt x="1164" y="2856"/>
                </a:lnTo>
                <a:lnTo>
                  <a:pt x="1170" y="3084"/>
                </a:lnTo>
                <a:lnTo>
                  <a:pt x="1170" y="2856"/>
                </a:lnTo>
                <a:lnTo>
                  <a:pt x="1176" y="3036"/>
                </a:lnTo>
                <a:lnTo>
                  <a:pt x="1176" y="3090"/>
                </a:lnTo>
                <a:lnTo>
                  <a:pt x="1176" y="3000"/>
                </a:lnTo>
                <a:lnTo>
                  <a:pt x="1182" y="3054"/>
                </a:lnTo>
                <a:lnTo>
                  <a:pt x="1182" y="3090"/>
                </a:lnTo>
                <a:lnTo>
                  <a:pt x="1182" y="2958"/>
                </a:lnTo>
                <a:lnTo>
                  <a:pt x="1188" y="3036"/>
                </a:lnTo>
                <a:lnTo>
                  <a:pt x="1188" y="3084"/>
                </a:lnTo>
                <a:lnTo>
                  <a:pt x="1188" y="2844"/>
                </a:lnTo>
                <a:lnTo>
                  <a:pt x="1194" y="2988"/>
                </a:lnTo>
                <a:lnTo>
                  <a:pt x="1194" y="3084"/>
                </a:lnTo>
                <a:lnTo>
                  <a:pt x="1194" y="2988"/>
                </a:lnTo>
                <a:lnTo>
                  <a:pt x="1200" y="3084"/>
                </a:lnTo>
                <a:lnTo>
                  <a:pt x="1200" y="3000"/>
                </a:lnTo>
                <a:lnTo>
                  <a:pt x="1206" y="3048"/>
                </a:lnTo>
                <a:lnTo>
                  <a:pt x="1206" y="3090"/>
                </a:lnTo>
                <a:lnTo>
                  <a:pt x="1206" y="3012"/>
                </a:lnTo>
                <a:lnTo>
                  <a:pt x="1212" y="3060"/>
                </a:lnTo>
                <a:lnTo>
                  <a:pt x="1212" y="3084"/>
                </a:lnTo>
                <a:lnTo>
                  <a:pt x="1212" y="2910"/>
                </a:lnTo>
                <a:lnTo>
                  <a:pt x="1218" y="3048"/>
                </a:lnTo>
                <a:lnTo>
                  <a:pt x="1218" y="3066"/>
                </a:lnTo>
                <a:lnTo>
                  <a:pt x="1218" y="3000"/>
                </a:lnTo>
                <a:lnTo>
                  <a:pt x="1224" y="3042"/>
                </a:lnTo>
                <a:lnTo>
                  <a:pt x="1224" y="3084"/>
                </a:lnTo>
                <a:lnTo>
                  <a:pt x="1224" y="2982"/>
                </a:lnTo>
                <a:lnTo>
                  <a:pt x="1230" y="2994"/>
                </a:lnTo>
                <a:lnTo>
                  <a:pt x="1230" y="3090"/>
                </a:lnTo>
                <a:lnTo>
                  <a:pt x="1230" y="2940"/>
                </a:lnTo>
                <a:lnTo>
                  <a:pt x="1236" y="3060"/>
                </a:lnTo>
                <a:lnTo>
                  <a:pt x="1236" y="3072"/>
                </a:lnTo>
                <a:lnTo>
                  <a:pt x="1236" y="2010"/>
                </a:lnTo>
                <a:lnTo>
                  <a:pt x="1242" y="3054"/>
                </a:lnTo>
                <a:lnTo>
                  <a:pt x="1242" y="3072"/>
                </a:lnTo>
                <a:lnTo>
                  <a:pt x="1242" y="3000"/>
                </a:lnTo>
                <a:lnTo>
                  <a:pt x="1242" y="3072"/>
                </a:lnTo>
                <a:lnTo>
                  <a:pt x="1248" y="3078"/>
                </a:lnTo>
                <a:lnTo>
                  <a:pt x="1248" y="3096"/>
                </a:lnTo>
                <a:lnTo>
                  <a:pt x="1248" y="2994"/>
                </a:lnTo>
                <a:lnTo>
                  <a:pt x="1254" y="3060"/>
                </a:lnTo>
                <a:lnTo>
                  <a:pt x="1254" y="3078"/>
                </a:lnTo>
                <a:lnTo>
                  <a:pt x="1254" y="2862"/>
                </a:lnTo>
                <a:lnTo>
                  <a:pt x="1260" y="2850"/>
                </a:lnTo>
                <a:lnTo>
                  <a:pt x="1260" y="3084"/>
                </a:lnTo>
                <a:lnTo>
                  <a:pt x="1260" y="2850"/>
                </a:lnTo>
                <a:lnTo>
                  <a:pt x="1266" y="3012"/>
                </a:lnTo>
                <a:lnTo>
                  <a:pt x="1266" y="3048"/>
                </a:lnTo>
                <a:lnTo>
                  <a:pt x="1266" y="2880"/>
                </a:lnTo>
                <a:lnTo>
                  <a:pt x="1266" y="3042"/>
                </a:lnTo>
                <a:lnTo>
                  <a:pt x="1272" y="3066"/>
                </a:lnTo>
                <a:lnTo>
                  <a:pt x="1272" y="3084"/>
                </a:lnTo>
                <a:lnTo>
                  <a:pt x="1272" y="3012"/>
                </a:lnTo>
                <a:lnTo>
                  <a:pt x="1278" y="3072"/>
                </a:lnTo>
                <a:lnTo>
                  <a:pt x="1278" y="3084"/>
                </a:lnTo>
                <a:lnTo>
                  <a:pt x="1278" y="2676"/>
                </a:lnTo>
                <a:lnTo>
                  <a:pt x="1284" y="2928"/>
                </a:lnTo>
                <a:lnTo>
                  <a:pt x="1284" y="3090"/>
                </a:lnTo>
                <a:lnTo>
                  <a:pt x="1284" y="2832"/>
                </a:lnTo>
                <a:lnTo>
                  <a:pt x="1290" y="3060"/>
                </a:lnTo>
                <a:lnTo>
                  <a:pt x="1290" y="3084"/>
                </a:lnTo>
                <a:lnTo>
                  <a:pt x="1290" y="2952"/>
                </a:lnTo>
                <a:lnTo>
                  <a:pt x="1296" y="2958"/>
                </a:lnTo>
                <a:lnTo>
                  <a:pt x="1296" y="3078"/>
                </a:lnTo>
                <a:lnTo>
                  <a:pt x="1296" y="2958"/>
                </a:lnTo>
                <a:lnTo>
                  <a:pt x="1302" y="3018"/>
                </a:lnTo>
                <a:lnTo>
                  <a:pt x="1302" y="3090"/>
                </a:lnTo>
                <a:lnTo>
                  <a:pt x="1302" y="2886"/>
                </a:lnTo>
                <a:lnTo>
                  <a:pt x="1308" y="3018"/>
                </a:lnTo>
                <a:lnTo>
                  <a:pt x="1308" y="3084"/>
                </a:lnTo>
                <a:lnTo>
                  <a:pt x="1308" y="2994"/>
                </a:lnTo>
                <a:lnTo>
                  <a:pt x="1314" y="3066"/>
                </a:lnTo>
                <a:lnTo>
                  <a:pt x="1314" y="3096"/>
                </a:lnTo>
                <a:lnTo>
                  <a:pt x="1314" y="2994"/>
                </a:lnTo>
                <a:lnTo>
                  <a:pt x="1320" y="3072"/>
                </a:lnTo>
                <a:lnTo>
                  <a:pt x="1320" y="3096"/>
                </a:lnTo>
                <a:lnTo>
                  <a:pt x="1320" y="2994"/>
                </a:lnTo>
                <a:lnTo>
                  <a:pt x="1326" y="3030"/>
                </a:lnTo>
                <a:lnTo>
                  <a:pt x="1326" y="3072"/>
                </a:lnTo>
                <a:lnTo>
                  <a:pt x="1326" y="2598"/>
                </a:lnTo>
                <a:lnTo>
                  <a:pt x="1332" y="3042"/>
                </a:lnTo>
                <a:lnTo>
                  <a:pt x="1332" y="3084"/>
                </a:lnTo>
                <a:lnTo>
                  <a:pt x="1332" y="3012"/>
                </a:lnTo>
                <a:lnTo>
                  <a:pt x="1338" y="3048"/>
                </a:lnTo>
                <a:lnTo>
                  <a:pt x="1338" y="3096"/>
                </a:lnTo>
                <a:lnTo>
                  <a:pt x="1338" y="3000"/>
                </a:lnTo>
                <a:lnTo>
                  <a:pt x="1344" y="3024"/>
                </a:lnTo>
                <a:lnTo>
                  <a:pt x="1344" y="3078"/>
                </a:lnTo>
                <a:lnTo>
                  <a:pt x="1344" y="2832"/>
                </a:lnTo>
                <a:lnTo>
                  <a:pt x="1350" y="2940"/>
                </a:lnTo>
                <a:lnTo>
                  <a:pt x="1350" y="3096"/>
                </a:lnTo>
                <a:lnTo>
                  <a:pt x="1350" y="2880"/>
                </a:lnTo>
                <a:lnTo>
                  <a:pt x="1356" y="3090"/>
                </a:lnTo>
                <a:lnTo>
                  <a:pt x="1356" y="2958"/>
                </a:lnTo>
                <a:lnTo>
                  <a:pt x="1362" y="3054"/>
                </a:lnTo>
                <a:lnTo>
                  <a:pt x="1362" y="3096"/>
                </a:lnTo>
                <a:lnTo>
                  <a:pt x="1362" y="3030"/>
                </a:lnTo>
                <a:lnTo>
                  <a:pt x="1368" y="3048"/>
                </a:lnTo>
                <a:lnTo>
                  <a:pt x="1368" y="3072"/>
                </a:lnTo>
                <a:lnTo>
                  <a:pt x="1368" y="2790"/>
                </a:lnTo>
                <a:lnTo>
                  <a:pt x="1374" y="3054"/>
                </a:lnTo>
                <a:lnTo>
                  <a:pt x="1374" y="3072"/>
                </a:lnTo>
                <a:lnTo>
                  <a:pt x="1374" y="2850"/>
                </a:lnTo>
                <a:lnTo>
                  <a:pt x="1374" y="3072"/>
                </a:lnTo>
                <a:lnTo>
                  <a:pt x="1380" y="3090"/>
                </a:lnTo>
                <a:lnTo>
                  <a:pt x="1380" y="3042"/>
                </a:lnTo>
                <a:lnTo>
                  <a:pt x="1386" y="3054"/>
                </a:lnTo>
                <a:lnTo>
                  <a:pt x="1386" y="3060"/>
                </a:lnTo>
                <a:lnTo>
                  <a:pt x="1386" y="2940"/>
                </a:lnTo>
                <a:lnTo>
                  <a:pt x="1392" y="3006"/>
                </a:lnTo>
                <a:lnTo>
                  <a:pt x="1392" y="3078"/>
                </a:lnTo>
                <a:lnTo>
                  <a:pt x="1392" y="2760"/>
                </a:lnTo>
                <a:lnTo>
                  <a:pt x="1398" y="2868"/>
                </a:lnTo>
                <a:lnTo>
                  <a:pt x="1398" y="3072"/>
                </a:lnTo>
                <a:lnTo>
                  <a:pt x="1398" y="2868"/>
                </a:lnTo>
                <a:lnTo>
                  <a:pt x="1404" y="3072"/>
                </a:lnTo>
                <a:lnTo>
                  <a:pt x="1404" y="3090"/>
                </a:lnTo>
                <a:lnTo>
                  <a:pt x="1404" y="3018"/>
                </a:lnTo>
                <a:lnTo>
                  <a:pt x="1410" y="3078"/>
                </a:lnTo>
                <a:lnTo>
                  <a:pt x="1410" y="3090"/>
                </a:lnTo>
                <a:lnTo>
                  <a:pt x="1410" y="3012"/>
                </a:lnTo>
                <a:lnTo>
                  <a:pt x="1416" y="3006"/>
                </a:lnTo>
                <a:lnTo>
                  <a:pt x="1416" y="3090"/>
                </a:lnTo>
                <a:lnTo>
                  <a:pt x="1416" y="2604"/>
                </a:lnTo>
                <a:lnTo>
                  <a:pt x="1422" y="2988"/>
                </a:lnTo>
                <a:lnTo>
                  <a:pt x="1422" y="3066"/>
                </a:lnTo>
                <a:lnTo>
                  <a:pt x="1422" y="2940"/>
                </a:lnTo>
                <a:lnTo>
                  <a:pt x="1428" y="3048"/>
                </a:lnTo>
                <a:lnTo>
                  <a:pt x="1428" y="3066"/>
                </a:lnTo>
                <a:lnTo>
                  <a:pt x="1428" y="3030"/>
                </a:lnTo>
                <a:lnTo>
                  <a:pt x="1434" y="3054"/>
                </a:lnTo>
                <a:lnTo>
                  <a:pt x="1434" y="3090"/>
                </a:lnTo>
                <a:lnTo>
                  <a:pt x="1434" y="3006"/>
                </a:lnTo>
                <a:lnTo>
                  <a:pt x="1434" y="3024"/>
                </a:lnTo>
                <a:lnTo>
                  <a:pt x="1440" y="2988"/>
                </a:lnTo>
                <a:lnTo>
                  <a:pt x="1440" y="3078"/>
                </a:lnTo>
                <a:lnTo>
                  <a:pt x="1440" y="2802"/>
                </a:lnTo>
                <a:lnTo>
                  <a:pt x="1440" y="3060"/>
                </a:lnTo>
                <a:lnTo>
                  <a:pt x="1446" y="3090"/>
                </a:lnTo>
                <a:lnTo>
                  <a:pt x="1446" y="2922"/>
                </a:lnTo>
                <a:lnTo>
                  <a:pt x="1452" y="3006"/>
                </a:lnTo>
                <a:lnTo>
                  <a:pt x="1452" y="3072"/>
                </a:lnTo>
                <a:lnTo>
                  <a:pt x="1452" y="2982"/>
                </a:lnTo>
                <a:lnTo>
                  <a:pt x="1458" y="3072"/>
                </a:lnTo>
                <a:lnTo>
                  <a:pt x="1458" y="3090"/>
                </a:lnTo>
                <a:lnTo>
                  <a:pt x="1458" y="2898"/>
                </a:lnTo>
                <a:lnTo>
                  <a:pt x="1464" y="2850"/>
                </a:lnTo>
                <a:lnTo>
                  <a:pt x="1464" y="3072"/>
                </a:lnTo>
                <a:lnTo>
                  <a:pt x="1464" y="2820"/>
                </a:lnTo>
                <a:lnTo>
                  <a:pt x="1470" y="3018"/>
                </a:lnTo>
                <a:lnTo>
                  <a:pt x="1470" y="3078"/>
                </a:lnTo>
                <a:lnTo>
                  <a:pt x="1470" y="3006"/>
                </a:lnTo>
                <a:lnTo>
                  <a:pt x="1476" y="3066"/>
                </a:lnTo>
                <a:lnTo>
                  <a:pt x="1476" y="3072"/>
                </a:lnTo>
                <a:lnTo>
                  <a:pt x="1476" y="2958"/>
                </a:lnTo>
                <a:lnTo>
                  <a:pt x="1482" y="3066"/>
                </a:lnTo>
                <a:lnTo>
                  <a:pt x="1482" y="2838"/>
                </a:lnTo>
                <a:lnTo>
                  <a:pt x="1488" y="2964"/>
                </a:lnTo>
                <a:lnTo>
                  <a:pt x="1488" y="3090"/>
                </a:lnTo>
                <a:lnTo>
                  <a:pt x="1488" y="2838"/>
                </a:lnTo>
                <a:lnTo>
                  <a:pt x="1494" y="3072"/>
                </a:lnTo>
                <a:lnTo>
                  <a:pt x="1494" y="3096"/>
                </a:lnTo>
                <a:lnTo>
                  <a:pt x="1494" y="3018"/>
                </a:lnTo>
                <a:lnTo>
                  <a:pt x="1500" y="3018"/>
                </a:lnTo>
                <a:lnTo>
                  <a:pt x="1500" y="3078"/>
                </a:lnTo>
                <a:lnTo>
                  <a:pt x="1500" y="3018"/>
                </a:lnTo>
                <a:lnTo>
                  <a:pt x="1506" y="3066"/>
                </a:lnTo>
                <a:lnTo>
                  <a:pt x="1506" y="3078"/>
                </a:lnTo>
                <a:lnTo>
                  <a:pt x="1506" y="2472"/>
                </a:lnTo>
                <a:lnTo>
                  <a:pt x="1512" y="2904"/>
                </a:lnTo>
                <a:lnTo>
                  <a:pt x="1512" y="3084"/>
                </a:lnTo>
                <a:lnTo>
                  <a:pt x="1512" y="2670"/>
                </a:lnTo>
                <a:lnTo>
                  <a:pt x="1518" y="3066"/>
                </a:lnTo>
                <a:lnTo>
                  <a:pt x="1518" y="3090"/>
                </a:lnTo>
                <a:lnTo>
                  <a:pt x="1518" y="2994"/>
                </a:lnTo>
                <a:lnTo>
                  <a:pt x="1524" y="3018"/>
                </a:lnTo>
                <a:lnTo>
                  <a:pt x="1524" y="3078"/>
                </a:lnTo>
                <a:lnTo>
                  <a:pt x="1524" y="3000"/>
                </a:lnTo>
                <a:lnTo>
                  <a:pt x="1524" y="3072"/>
                </a:lnTo>
                <a:lnTo>
                  <a:pt x="1530" y="3084"/>
                </a:lnTo>
                <a:lnTo>
                  <a:pt x="1530" y="3090"/>
                </a:lnTo>
                <a:lnTo>
                  <a:pt x="1530" y="2646"/>
                </a:lnTo>
                <a:lnTo>
                  <a:pt x="1536" y="3072"/>
                </a:lnTo>
                <a:lnTo>
                  <a:pt x="1536" y="2964"/>
                </a:lnTo>
                <a:lnTo>
                  <a:pt x="1542" y="3018"/>
                </a:lnTo>
                <a:lnTo>
                  <a:pt x="1542" y="3084"/>
                </a:lnTo>
                <a:lnTo>
                  <a:pt x="1542" y="2964"/>
                </a:lnTo>
                <a:lnTo>
                  <a:pt x="1548" y="3024"/>
                </a:lnTo>
                <a:lnTo>
                  <a:pt x="1548" y="3096"/>
                </a:lnTo>
                <a:lnTo>
                  <a:pt x="1548" y="2928"/>
                </a:lnTo>
                <a:lnTo>
                  <a:pt x="1554" y="2826"/>
                </a:lnTo>
                <a:lnTo>
                  <a:pt x="1554" y="3036"/>
                </a:lnTo>
                <a:lnTo>
                  <a:pt x="1554" y="2196"/>
                </a:lnTo>
                <a:lnTo>
                  <a:pt x="1560" y="3018"/>
                </a:lnTo>
                <a:lnTo>
                  <a:pt x="1560" y="3078"/>
                </a:lnTo>
                <a:lnTo>
                  <a:pt x="1560" y="2970"/>
                </a:lnTo>
                <a:lnTo>
                  <a:pt x="1566" y="3060"/>
                </a:lnTo>
                <a:lnTo>
                  <a:pt x="1566" y="3090"/>
                </a:lnTo>
                <a:lnTo>
                  <a:pt x="1566" y="2808"/>
                </a:lnTo>
                <a:lnTo>
                  <a:pt x="1572" y="2844"/>
                </a:lnTo>
                <a:lnTo>
                  <a:pt x="1572" y="3084"/>
                </a:lnTo>
                <a:lnTo>
                  <a:pt x="1572" y="2700"/>
                </a:lnTo>
                <a:lnTo>
                  <a:pt x="1578" y="2700"/>
                </a:lnTo>
                <a:lnTo>
                  <a:pt x="1578" y="3084"/>
                </a:lnTo>
                <a:lnTo>
                  <a:pt x="1578" y="2700"/>
                </a:lnTo>
                <a:lnTo>
                  <a:pt x="1584" y="3060"/>
                </a:lnTo>
                <a:lnTo>
                  <a:pt x="1584" y="2988"/>
                </a:lnTo>
                <a:lnTo>
                  <a:pt x="1590" y="3006"/>
                </a:lnTo>
                <a:lnTo>
                  <a:pt x="1590" y="3096"/>
                </a:lnTo>
                <a:lnTo>
                  <a:pt x="1590" y="3006"/>
                </a:lnTo>
                <a:lnTo>
                  <a:pt x="1596" y="3060"/>
                </a:lnTo>
                <a:lnTo>
                  <a:pt x="1596" y="2298"/>
                </a:lnTo>
                <a:lnTo>
                  <a:pt x="1602" y="2904"/>
                </a:lnTo>
                <a:lnTo>
                  <a:pt x="1602" y="3084"/>
                </a:lnTo>
                <a:lnTo>
                  <a:pt x="1602" y="2838"/>
                </a:lnTo>
                <a:lnTo>
                  <a:pt x="1608" y="3066"/>
                </a:lnTo>
                <a:lnTo>
                  <a:pt x="1608" y="3090"/>
                </a:lnTo>
                <a:lnTo>
                  <a:pt x="1608" y="3012"/>
                </a:lnTo>
                <a:lnTo>
                  <a:pt x="1614" y="3072"/>
                </a:lnTo>
                <a:lnTo>
                  <a:pt x="1614" y="2988"/>
                </a:lnTo>
                <a:lnTo>
                  <a:pt x="1620" y="3066"/>
                </a:lnTo>
                <a:lnTo>
                  <a:pt x="1620" y="3084"/>
                </a:lnTo>
                <a:lnTo>
                  <a:pt x="1620" y="2844"/>
                </a:lnTo>
                <a:lnTo>
                  <a:pt x="1626" y="2976"/>
                </a:lnTo>
                <a:lnTo>
                  <a:pt x="1626" y="3078"/>
                </a:lnTo>
                <a:lnTo>
                  <a:pt x="1626" y="2976"/>
                </a:lnTo>
                <a:lnTo>
                  <a:pt x="1632" y="3030"/>
                </a:lnTo>
                <a:lnTo>
                  <a:pt x="1632" y="3078"/>
                </a:lnTo>
                <a:lnTo>
                  <a:pt x="1632" y="3012"/>
                </a:lnTo>
                <a:lnTo>
                  <a:pt x="1638" y="3024"/>
                </a:lnTo>
                <a:lnTo>
                  <a:pt x="1638" y="3090"/>
                </a:lnTo>
                <a:lnTo>
                  <a:pt x="1638" y="2934"/>
                </a:lnTo>
                <a:lnTo>
                  <a:pt x="1644" y="2856"/>
                </a:lnTo>
                <a:lnTo>
                  <a:pt x="1644" y="3078"/>
                </a:lnTo>
                <a:lnTo>
                  <a:pt x="1644" y="2682"/>
                </a:lnTo>
                <a:lnTo>
                  <a:pt x="1650" y="3036"/>
                </a:lnTo>
                <a:lnTo>
                  <a:pt x="1650" y="3096"/>
                </a:lnTo>
                <a:lnTo>
                  <a:pt x="1650" y="2952"/>
                </a:lnTo>
                <a:lnTo>
                  <a:pt x="1656" y="3060"/>
                </a:lnTo>
                <a:lnTo>
                  <a:pt x="1656" y="3078"/>
                </a:lnTo>
                <a:lnTo>
                  <a:pt x="1656" y="3000"/>
                </a:lnTo>
                <a:lnTo>
                  <a:pt x="1662" y="3012"/>
                </a:lnTo>
                <a:lnTo>
                  <a:pt x="1662" y="3084"/>
                </a:lnTo>
                <a:lnTo>
                  <a:pt x="1662" y="2694"/>
                </a:lnTo>
                <a:lnTo>
                  <a:pt x="1668" y="2922"/>
                </a:lnTo>
                <a:lnTo>
                  <a:pt x="1668" y="3066"/>
                </a:lnTo>
                <a:lnTo>
                  <a:pt x="1668" y="2688"/>
                </a:lnTo>
                <a:lnTo>
                  <a:pt x="1674" y="3060"/>
                </a:lnTo>
                <a:lnTo>
                  <a:pt x="1674" y="3078"/>
                </a:lnTo>
                <a:lnTo>
                  <a:pt x="1674" y="2982"/>
                </a:lnTo>
                <a:lnTo>
                  <a:pt x="1680" y="3072"/>
                </a:lnTo>
                <a:lnTo>
                  <a:pt x="1680" y="3084"/>
                </a:lnTo>
                <a:lnTo>
                  <a:pt x="1680" y="3024"/>
                </a:lnTo>
                <a:lnTo>
                  <a:pt x="1686" y="3060"/>
                </a:lnTo>
                <a:lnTo>
                  <a:pt x="1686" y="3084"/>
                </a:lnTo>
                <a:lnTo>
                  <a:pt x="1686" y="2562"/>
                </a:lnTo>
                <a:lnTo>
                  <a:pt x="1692" y="2706"/>
                </a:lnTo>
                <a:lnTo>
                  <a:pt x="1692" y="3090"/>
                </a:lnTo>
                <a:lnTo>
                  <a:pt x="1692" y="2706"/>
                </a:lnTo>
                <a:lnTo>
                  <a:pt x="1698" y="3006"/>
                </a:lnTo>
                <a:lnTo>
                  <a:pt x="1698" y="3090"/>
                </a:lnTo>
                <a:lnTo>
                  <a:pt x="1698" y="2982"/>
                </a:lnTo>
                <a:lnTo>
                  <a:pt x="1704" y="3024"/>
                </a:lnTo>
                <a:lnTo>
                  <a:pt x="1704" y="3090"/>
                </a:lnTo>
                <a:lnTo>
                  <a:pt x="1704" y="3018"/>
                </a:lnTo>
                <a:lnTo>
                  <a:pt x="1710" y="3024"/>
                </a:lnTo>
                <a:lnTo>
                  <a:pt x="1710" y="3096"/>
                </a:lnTo>
                <a:lnTo>
                  <a:pt x="1710" y="2670"/>
                </a:lnTo>
                <a:lnTo>
                  <a:pt x="1716" y="3078"/>
                </a:lnTo>
                <a:lnTo>
                  <a:pt x="1716" y="3090"/>
                </a:lnTo>
                <a:lnTo>
                  <a:pt x="1716" y="2952"/>
                </a:lnTo>
                <a:lnTo>
                  <a:pt x="1722" y="3006"/>
                </a:lnTo>
                <a:lnTo>
                  <a:pt x="1722" y="3090"/>
                </a:lnTo>
                <a:lnTo>
                  <a:pt x="1722" y="2976"/>
                </a:lnTo>
                <a:lnTo>
                  <a:pt x="1728" y="3084"/>
                </a:lnTo>
                <a:lnTo>
                  <a:pt x="1728" y="3090"/>
                </a:lnTo>
                <a:lnTo>
                  <a:pt x="1728" y="2946"/>
                </a:lnTo>
                <a:lnTo>
                  <a:pt x="1734" y="2940"/>
                </a:lnTo>
                <a:lnTo>
                  <a:pt x="1734" y="3066"/>
                </a:lnTo>
                <a:lnTo>
                  <a:pt x="1734" y="2622"/>
                </a:lnTo>
                <a:lnTo>
                  <a:pt x="1740" y="3054"/>
                </a:lnTo>
                <a:lnTo>
                  <a:pt x="1740" y="3084"/>
                </a:lnTo>
                <a:lnTo>
                  <a:pt x="1740" y="3018"/>
                </a:lnTo>
                <a:lnTo>
                  <a:pt x="1746" y="3048"/>
                </a:lnTo>
                <a:lnTo>
                  <a:pt x="1746" y="3084"/>
                </a:lnTo>
                <a:lnTo>
                  <a:pt x="1746" y="2976"/>
                </a:lnTo>
                <a:lnTo>
                  <a:pt x="1752" y="3066"/>
                </a:lnTo>
                <a:lnTo>
                  <a:pt x="1752" y="3078"/>
                </a:lnTo>
                <a:lnTo>
                  <a:pt x="1752" y="2592"/>
                </a:lnTo>
                <a:lnTo>
                  <a:pt x="1758" y="2478"/>
                </a:lnTo>
                <a:lnTo>
                  <a:pt x="1758" y="3072"/>
                </a:lnTo>
                <a:lnTo>
                  <a:pt x="1758" y="2436"/>
                </a:lnTo>
                <a:lnTo>
                  <a:pt x="1764" y="3006"/>
                </a:lnTo>
                <a:lnTo>
                  <a:pt x="1764" y="3078"/>
                </a:lnTo>
                <a:lnTo>
                  <a:pt x="1764" y="2970"/>
                </a:lnTo>
                <a:lnTo>
                  <a:pt x="1764" y="3078"/>
                </a:lnTo>
                <a:lnTo>
                  <a:pt x="1770" y="3084"/>
                </a:lnTo>
                <a:lnTo>
                  <a:pt x="1770" y="3000"/>
                </a:lnTo>
                <a:lnTo>
                  <a:pt x="1776" y="3072"/>
                </a:lnTo>
                <a:lnTo>
                  <a:pt x="1776" y="2310"/>
                </a:lnTo>
                <a:lnTo>
                  <a:pt x="1782" y="3006"/>
                </a:lnTo>
                <a:lnTo>
                  <a:pt x="1782" y="3084"/>
                </a:lnTo>
                <a:lnTo>
                  <a:pt x="1782" y="2724"/>
                </a:lnTo>
                <a:lnTo>
                  <a:pt x="1788" y="2988"/>
                </a:lnTo>
                <a:lnTo>
                  <a:pt x="1788" y="3090"/>
                </a:lnTo>
                <a:lnTo>
                  <a:pt x="1788" y="2988"/>
                </a:lnTo>
                <a:lnTo>
                  <a:pt x="1794" y="3084"/>
                </a:lnTo>
                <a:lnTo>
                  <a:pt x="1794" y="2970"/>
                </a:lnTo>
                <a:lnTo>
                  <a:pt x="1800" y="3084"/>
                </a:lnTo>
                <a:lnTo>
                  <a:pt x="1800" y="2652"/>
                </a:lnTo>
                <a:lnTo>
                  <a:pt x="1806" y="2844"/>
                </a:lnTo>
                <a:lnTo>
                  <a:pt x="1806" y="3078"/>
                </a:lnTo>
                <a:lnTo>
                  <a:pt x="1806" y="2838"/>
                </a:lnTo>
                <a:lnTo>
                  <a:pt x="1812" y="2880"/>
                </a:lnTo>
                <a:lnTo>
                  <a:pt x="1812" y="3090"/>
                </a:lnTo>
                <a:lnTo>
                  <a:pt x="1812" y="2880"/>
                </a:lnTo>
                <a:lnTo>
                  <a:pt x="1818" y="3012"/>
                </a:lnTo>
                <a:lnTo>
                  <a:pt x="1818" y="3084"/>
                </a:lnTo>
                <a:lnTo>
                  <a:pt x="1818" y="3012"/>
                </a:lnTo>
                <a:lnTo>
                  <a:pt x="1818" y="3018"/>
                </a:lnTo>
                <a:lnTo>
                  <a:pt x="1824" y="2994"/>
                </a:lnTo>
                <a:lnTo>
                  <a:pt x="1824" y="3072"/>
                </a:lnTo>
                <a:lnTo>
                  <a:pt x="1824" y="2820"/>
                </a:lnTo>
                <a:lnTo>
                  <a:pt x="1830" y="2994"/>
                </a:lnTo>
                <a:lnTo>
                  <a:pt x="1830" y="3078"/>
                </a:lnTo>
                <a:lnTo>
                  <a:pt x="1830" y="2988"/>
                </a:lnTo>
                <a:lnTo>
                  <a:pt x="1836" y="3042"/>
                </a:lnTo>
                <a:lnTo>
                  <a:pt x="1836" y="3084"/>
                </a:lnTo>
                <a:lnTo>
                  <a:pt x="1836" y="2970"/>
                </a:lnTo>
                <a:lnTo>
                  <a:pt x="1842" y="2988"/>
                </a:lnTo>
                <a:lnTo>
                  <a:pt x="1842" y="3066"/>
                </a:lnTo>
                <a:lnTo>
                  <a:pt x="1842" y="2742"/>
                </a:lnTo>
                <a:lnTo>
                  <a:pt x="1848" y="2934"/>
                </a:lnTo>
                <a:lnTo>
                  <a:pt x="1848" y="3084"/>
                </a:lnTo>
                <a:lnTo>
                  <a:pt x="1848" y="2802"/>
                </a:lnTo>
                <a:lnTo>
                  <a:pt x="1854" y="2994"/>
                </a:lnTo>
                <a:lnTo>
                  <a:pt x="1854" y="3084"/>
                </a:lnTo>
                <a:lnTo>
                  <a:pt x="1854" y="2994"/>
                </a:lnTo>
                <a:lnTo>
                  <a:pt x="1860" y="3018"/>
                </a:lnTo>
                <a:lnTo>
                  <a:pt x="1860" y="3078"/>
                </a:lnTo>
                <a:lnTo>
                  <a:pt x="1860" y="3006"/>
                </a:lnTo>
                <a:lnTo>
                  <a:pt x="1860" y="3078"/>
                </a:lnTo>
                <a:lnTo>
                  <a:pt x="1866" y="3084"/>
                </a:lnTo>
                <a:lnTo>
                  <a:pt x="1866" y="2466"/>
                </a:lnTo>
                <a:lnTo>
                  <a:pt x="1872" y="3000"/>
                </a:lnTo>
                <a:lnTo>
                  <a:pt x="1872" y="3018"/>
                </a:lnTo>
                <a:lnTo>
                  <a:pt x="1872" y="2466"/>
                </a:lnTo>
                <a:lnTo>
                  <a:pt x="1878" y="3006"/>
                </a:lnTo>
                <a:lnTo>
                  <a:pt x="1878" y="3078"/>
                </a:lnTo>
                <a:lnTo>
                  <a:pt x="1878" y="3000"/>
                </a:lnTo>
                <a:lnTo>
                  <a:pt x="1878" y="3072"/>
                </a:lnTo>
                <a:lnTo>
                  <a:pt x="1884" y="3084"/>
                </a:lnTo>
                <a:lnTo>
                  <a:pt x="1884" y="3012"/>
                </a:lnTo>
                <a:lnTo>
                  <a:pt x="1890" y="3054"/>
                </a:lnTo>
                <a:lnTo>
                  <a:pt x="1890" y="3078"/>
                </a:lnTo>
                <a:lnTo>
                  <a:pt x="1890" y="2550"/>
                </a:lnTo>
                <a:lnTo>
                  <a:pt x="1896" y="2790"/>
                </a:lnTo>
                <a:lnTo>
                  <a:pt x="1896" y="3084"/>
                </a:lnTo>
                <a:lnTo>
                  <a:pt x="1896" y="2790"/>
                </a:lnTo>
                <a:lnTo>
                  <a:pt x="1902" y="3048"/>
                </a:lnTo>
                <a:lnTo>
                  <a:pt x="1902" y="3078"/>
                </a:lnTo>
                <a:lnTo>
                  <a:pt x="1902" y="2934"/>
                </a:lnTo>
                <a:lnTo>
                  <a:pt x="1902" y="3078"/>
                </a:lnTo>
                <a:lnTo>
                  <a:pt x="1908" y="3090"/>
                </a:lnTo>
                <a:lnTo>
                  <a:pt x="1908" y="2958"/>
                </a:lnTo>
                <a:lnTo>
                  <a:pt x="1914" y="2994"/>
                </a:lnTo>
                <a:lnTo>
                  <a:pt x="1914" y="3030"/>
                </a:lnTo>
                <a:lnTo>
                  <a:pt x="1914" y="2568"/>
                </a:lnTo>
                <a:lnTo>
                  <a:pt x="1920" y="2946"/>
                </a:lnTo>
                <a:lnTo>
                  <a:pt x="1920" y="3090"/>
                </a:lnTo>
                <a:lnTo>
                  <a:pt x="1920" y="2946"/>
                </a:lnTo>
                <a:lnTo>
                  <a:pt x="1926" y="3030"/>
                </a:lnTo>
                <a:lnTo>
                  <a:pt x="1926" y="3084"/>
                </a:lnTo>
                <a:lnTo>
                  <a:pt x="1926" y="2982"/>
                </a:lnTo>
                <a:lnTo>
                  <a:pt x="1932" y="3060"/>
                </a:lnTo>
                <a:lnTo>
                  <a:pt x="1932" y="3078"/>
                </a:lnTo>
                <a:lnTo>
                  <a:pt x="1932" y="2838"/>
                </a:lnTo>
                <a:lnTo>
                  <a:pt x="1938" y="2784"/>
                </a:lnTo>
                <a:lnTo>
                  <a:pt x="1938" y="3090"/>
                </a:lnTo>
                <a:lnTo>
                  <a:pt x="1938" y="2754"/>
                </a:lnTo>
                <a:lnTo>
                  <a:pt x="1944" y="3072"/>
                </a:lnTo>
                <a:lnTo>
                  <a:pt x="1944" y="3084"/>
                </a:lnTo>
                <a:lnTo>
                  <a:pt x="1944" y="3012"/>
                </a:lnTo>
                <a:lnTo>
                  <a:pt x="1950" y="3066"/>
                </a:lnTo>
                <a:lnTo>
                  <a:pt x="1950" y="3078"/>
                </a:lnTo>
                <a:lnTo>
                  <a:pt x="1950" y="2994"/>
                </a:lnTo>
                <a:lnTo>
                  <a:pt x="1956" y="2994"/>
                </a:lnTo>
                <a:lnTo>
                  <a:pt x="1956" y="3084"/>
                </a:lnTo>
                <a:lnTo>
                  <a:pt x="1956" y="2460"/>
                </a:lnTo>
                <a:lnTo>
                  <a:pt x="1962" y="2352"/>
                </a:lnTo>
                <a:lnTo>
                  <a:pt x="1962" y="3072"/>
                </a:lnTo>
                <a:lnTo>
                  <a:pt x="1962" y="2346"/>
                </a:lnTo>
                <a:lnTo>
                  <a:pt x="1968" y="2922"/>
                </a:lnTo>
                <a:lnTo>
                  <a:pt x="1968" y="3084"/>
                </a:lnTo>
                <a:lnTo>
                  <a:pt x="1968" y="2922"/>
                </a:lnTo>
                <a:lnTo>
                  <a:pt x="1974" y="3018"/>
                </a:lnTo>
                <a:lnTo>
                  <a:pt x="1974" y="3084"/>
                </a:lnTo>
                <a:lnTo>
                  <a:pt x="1974" y="3012"/>
                </a:lnTo>
                <a:lnTo>
                  <a:pt x="1974" y="3078"/>
                </a:lnTo>
                <a:lnTo>
                  <a:pt x="1980" y="3090"/>
                </a:lnTo>
                <a:lnTo>
                  <a:pt x="1980" y="3096"/>
                </a:lnTo>
                <a:lnTo>
                  <a:pt x="1980" y="2640"/>
                </a:lnTo>
                <a:lnTo>
                  <a:pt x="1986" y="2850"/>
                </a:lnTo>
                <a:lnTo>
                  <a:pt x="1986" y="3084"/>
                </a:lnTo>
                <a:lnTo>
                  <a:pt x="1986" y="2808"/>
                </a:lnTo>
                <a:lnTo>
                  <a:pt x="1992" y="2982"/>
                </a:lnTo>
                <a:lnTo>
                  <a:pt x="1992" y="3060"/>
                </a:lnTo>
                <a:lnTo>
                  <a:pt x="1992" y="2946"/>
                </a:lnTo>
                <a:lnTo>
                  <a:pt x="1998" y="3042"/>
                </a:lnTo>
                <a:lnTo>
                  <a:pt x="1998" y="3090"/>
                </a:lnTo>
                <a:lnTo>
                  <a:pt x="1998" y="2988"/>
                </a:lnTo>
                <a:lnTo>
                  <a:pt x="2004" y="3060"/>
                </a:lnTo>
                <a:lnTo>
                  <a:pt x="2004" y="2136"/>
                </a:lnTo>
                <a:lnTo>
                  <a:pt x="2010" y="2976"/>
                </a:lnTo>
                <a:lnTo>
                  <a:pt x="2010" y="3084"/>
                </a:lnTo>
                <a:lnTo>
                  <a:pt x="2010" y="2850"/>
                </a:lnTo>
                <a:lnTo>
                  <a:pt x="2016" y="3048"/>
                </a:lnTo>
                <a:lnTo>
                  <a:pt x="2016" y="3078"/>
                </a:lnTo>
                <a:lnTo>
                  <a:pt x="2016" y="2934"/>
                </a:lnTo>
                <a:lnTo>
                  <a:pt x="2022" y="2940"/>
                </a:lnTo>
                <a:lnTo>
                  <a:pt x="2022" y="3090"/>
                </a:lnTo>
                <a:lnTo>
                  <a:pt x="2022" y="2940"/>
                </a:lnTo>
                <a:lnTo>
                  <a:pt x="2028" y="3018"/>
                </a:lnTo>
                <a:lnTo>
                  <a:pt x="2028" y="3060"/>
                </a:lnTo>
                <a:lnTo>
                  <a:pt x="2028" y="2670"/>
                </a:lnTo>
                <a:lnTo>
                  <a:pt x="2034" y="3018"/>
                </a:lnTo>
                <a:lnTo>
                  <a:pt x="2034" y="3072"/>
                </a:lnTo>
                <a:lnTo>
                  <a:pt x="2034" y="3006"/>
                </a:lnTo>
                <a:lnTo>
                  <a:pt x="2040" y="3060"/>
                </a:lnTo>
                <a:lnTo>
                  <a:pt x="2040" y="3090"/>
                </a:lnTo>
                <a:lnTo>
                  <a:pt x="2040" y="3006"/>
                </a:lnTo>
                <a:lnTo>
                  <a:pt x="2046" y="3006"/>
                </a:lnTo>
                <a:lnTo>
                  <a:pt x="2046" y="3090"/>
                </a:lnTo>
                <a:lnTo>
                  <a:pt x="2046" y="2886"/>
                </a:lnTo>
                <a:lnTo>
                  <a:pt x="2052" y="2922"/>
                </a:lnTo>
                <a:lnTo>
                  <a:pt x="2052" y="3078"/>
                </a:lnTo>
                <a:lnTo>
                  <a:pt x="2052" y="2682"/>
                </a:lnTo>
                <a:lnTo>
                  <a:pt x="2058" y="3006"/>
                </a:lnTo>
                <a:lnTo>
                  <a:pt x="2058" y="3084"/>
                </a:lnTo>
                <a:lnTo>
                  <a:pt x="2058" y="3006"/>
                </a:lnTo>
                <a:lnTo>
                  <a:pt x="2064" y="3078"/>
                </a:lnTo>
                <a:lnTo>
                  <a:pt x="2064" y="3090"/>
                </a:lnTo>
                <a:lnTo>
                  <a:pt x="2064" y="3024"/>
                </a:lnTo>
                <a:lnTo>
                  <a:pt x="2070" y="3072"/>
                </a:lnTo>
                <a:lnTo>
                  <a:pt x="2070" y="3078"/>
                </a:lnTo>
                <a:lnTo>
                  <a:pt x="2070" y="2928"/>
                </a:lnTo>
                <a:lnTo>
                  <a:pt x="2076" y="3018"/>
                </a:lnTo>
                <a:lnTo>
                  <a:pt x="2076" y="3090"/>
                </a:lnTo>
                <a:lnTo>
                  <a:pt x="2076" y="2904"/>
                </a:lnTo>
                <a:lnTo>
                  <a:pt x="2082" y="3000"/>
                </a:lnTo>
                <a:lnTo>
                  <a:pt x="2082" y="3048"/>
                </a:lnTo>
                <a:lnTo>
                  <a:pt x="2082" y="2934"/>
                </a:lnTo>
                <a:lnTo>
                  <a:pt x="2088" y="2976"/>
                </a:lnTo>
                <a:lnTo>
                  <a:pt x="2088" y="3072"/>
                </a:lnTo>
                <a:lnTo>
                  <a:pt x="2088" y="2976"/>
                </a:lnTo>
                <a:lnTo>
                  <a:pt x="2094" y="2988"/>
                </a:lnTo>
                <a:lnTo>
                  <a:pt x="2094" y="3066"/>
                </a:lnTo>
                <a:lnTo>
                  <a:pt x="2094" y="2868"/>
                </a:lnTo>
                <a:lnTo>
                  <a:pt x="2100" y="2970"/>
                </a:lnTo>
                <a:lnTo>
                  <a:pt x="2100" y="3084"/>
                </a:lnTo>
                <a:lnTo>
                  <a:pt x="2100" y="2970"/>
                </a:lnTo>
                <a:lnTo>
                  <a:pt x="2106" y="3000"/>
                </a:lnTo>
                <a:lnTo>
                  <a:pt x="2106" y="3090"/>
                </a:lnTo>
                <a:lnTo>
                  <a:pt x="2106" y="2982"/>
                </a:lnTo>
                <a:lnTo>
                  <a:pt x="2112" y="3018"/>
                </a:lnTo>
                <a:lnTo>
                  <a:pt x="2112" y="3048"/>
                </a:lnTo>
                <a:lnTo>
                  <a:pt x="2112" y="2916"/>
                </a:lnTo>
                <a:lnTo>
                  <a:pt x="2118" y="3036"/>
                </a:lnTo>
                <a:lnTo>
                  <a:pt x="2118" y="3054"/>
                </a:lnTo>
                <a:lnTo>
                  <a:pt x="2118" y="2874"/>
                </a:lnTo>
                <a:lnTo>
                  <a:pt x="2124" y="3030"/>
                </a:lnTo>
                <a:lnTo>
                  <a:pt x="2124" y="3090"/>
                </a:lnTo>
                <a:lnTo>
                  <a:pt x="2124" y="2970"/>
                </a:lnTo>
                <a:lnTo>
                  <a:pt x="2130" y="3048"/>
                </a:lnTo>
                <a:lnTo>
                  <a:pt x="2130" y="3090"/>
                </a:lnTo>
                <a:lnTo>
                  <a:pt x="2130" y="3018"/>
                </a:lnTo>
                <a:lnTo>
                  <a:pt x="2136" y="3090"/>
                </a:lnTo>
                <a:lnTo>
                  <a:pt x="2136" y="2976"/>
                </a:lnTo>
                <a:lnTo>
                  <a:pt x="2136" y="3042"/>
                </a:lnTo>
                <a:lnTo>
                  <a:pt x="2142" y="2958"/>
                </a:lnTo>
                <a:lnTo>
                  <a:pt x="2142" y="3084"/>
                </a:lnTo>
                <a:lnTo>
                  <a:pt x="2142" y="2574"/>
                </a:lnTo>
                <a:lnTo>
                  <a:pt x="2148" y="3048"/>
                </a:lnTo>
                <a:lnTo>
                  <a:pt x="2148" y="3084"/>
                </a:lnTo>
                <a:lnTo>
                  <a:pt x="2148" y="3012"/>
                </a:lnTo>
                <a:lnTo>
                  <a:pt x="2154" y="3024"/>
                </a:lnTo>
                <a:lnTo>
                  <a:pt x="2154" y="3072"/>
                </a:lnTo>
                <a:lnTo>
                  <a:pt x="2154" y="3006"/>
                </a:lnTo>
                <a:lnTo>
                  <a:pt x="2160" y="3060"/>
                </a:lnTo>
                <a:lnTo>
                  <a:pt x="2160" y="3090"/>
                </a:lnTo>
                <a:lnTo>
                  <a:pt x="2160" y="2904"/>
                </a:lnTo>
                <a:lnTo>
                  <a:pt x="2166" y="2850"/>
                </a:lnTo>
                <a:lnTo>
                  <a:pt x="2166" y="3084"/>
                </a:lnTo>
                <a:lnTo>
                  <a:pt x="2166" y="2826"/>
                </a:lnTo>
                <a:lnTo>
                  <a:pt x="2172" y="3012"/>
                </a:lnTo>
                <a:lnTo>
                  <a:pt x="2172" y="3084"/>
                </a:lnTo>
                <a:lnTo>
                  <a:pt x="2172" y="2988"/>
                </a:lnTo>
                <a:lnTo>
                  <a:pt x="2178" y="2988"/>
                </a:lnTo>
                <a:lnTo>
                  <a:pt x="2178" y="3090"/>
                </a:lnTo>
                <a:lnTo>
                  <a:pt x="2178" y="2988"/>
                </a:lnTo>
                <a:lnTo>
                  <a:pt x="2184" y="3024"/>
                </a:lnTo>
                <a:lnTo>
                  <a:pt x="2184" y="3078"/>
                </a:lnTo>
                <a:lnTo>
                  <a:pt x="2184" y="2766"/>
                </a:lnTo>
                <a:lnTo>
                  <a:pt x="2190" y="2946"/>
                </a:lnTo>
                <a:lnTo>
                  <a:pt x="2190" y="3084"/>
                </a:lnTo>
                <a:lnTo>
                  <a:pt x="2190" y="2910"/>
                </a:lnTo>
                <a:lnTo>
                  <a:pt x="2196" y="3078"/>
                </a:lnTo>
                <a:lnTo>
                  <a:pt x="2196" y="3090"/>
                </a:lnTo>
                <a:lnTo>
                  <a:pt x="2196" y="3030"/>
                </a:lnTo>
                <a:lnTo>
                  <a:pt x="2202" y="3054"/>
                </a:lnTo>
                <a:lnTo>
                  <a:pt x="2202" y="2934"/>
                </a:lnTo>
                <a:lnTo>
                  <a:pt x="2208" y="3018"/>
                </a:lnTo>
                <a:lnTo>
                  <a:pt x="2208" y="3054"/>
                </a:lnTo>
                <a:lnTo>
                  <a:pt x="2208" y="2874"/>
                </a:lnTo>
                <a:lnTo>
                  <a:pt x="2214" y="2940"/>
                </a:lnTo>
                <a:lnTo>
                  <a:pt x="2214" y="3072"/>
                </a:lnTo>
                <a:lnTo>
                  <a:pt x="2214" y="2934"/>
                </a:lnTo>
                <a:lnTo>
                  <a:pt x="2220" y="3036"/>
                </a:lnTo>
                <a:lnTo>
                  <a:pt x="2220" y="3078"/>
                </a:lnTo>
                <a:lnTo>
                  <a:pt x="2220" y="3024"/>
                </a:lnTo>
                <a:lnTo>
                  <a:pt x="2226" y="3048"/>
                </a:lnTo>
                <a:lnTo>
                  <a:pt x="2226" y="3090"/>
                </a:lnTo>
                <a:lnTo>
                  <a:pt x="2226" y="2832"/>
                </a:lnTo>
                <a:lnTo>
                  <a:pt x="2232" y="2820"/>
                </a:lnTo>
                <a:lnTo>
                  <a:pt x="2232" y="3036"/>
                </a:lnTo>
                <a:lnTo>
                  <a:pt x="2232" y="2820"/>
                </a:lnTo>
                <a:lnTo>
                  <a:pt x="2238" y="2922"/>
                </a:lnTo>
                <a:lnTo>
                  <a:pt x="2238" y="3090"/>
                </a:lnTo>
                <a:lnTo>
                  <a:pt x="2238" y="2922"/>
                </a:lnTo>
                <a:lnTo>
                  <a:pt x="2244" y="3072"/>
                </a:lnTo>
                <a:lnTo>
                  <a:pt x="2244" y="3090"/>
                </a:lnTo>
                <a:lnTo>
                  <a:pt x="2244" y="2982"/>
                </a:lnTo>
                <a:lnTo>
                  <a:pt x="2250" y="3072"/>
                </a:lnTo>
                <a:lnTo>
                  <a:pt x="2250" y="2898"/>
                </a:lnTo>
                <a:lnTo>
                  <a:pt x="2256" y="3006"/>
                </a:lnTo>
                <a:lnTo>
                  <a:pt x="2256" y="3072"/>
                </a:lnTo>
                <a:lnTo>
                  <a:pt x="2256" y="2784"/>
                </a:lnTo>
                <a:lnTo>
                  <a:pt x="2262" y="3000"/>
                </a:lnTo>
                <a:lnTo>
                  <a:pt x="2262" y="3078"/>
                </a:lnTo>
                <a:lnTo>
                  <a:pt x="2262" y="2856"/>
                </a:lnTo>
                <a:lnTo>
                  <a:pt x="2268" y="3000"/>
                </a:lnTo>
                <a:lnTo>
                  <a:pt x="2268" y="3078"/>
                </a:lnTo>
                <a:lnTo>
                  <a:pt x="2268" y="2982"/>
                </a:lnTo>
                <a:lnTo>
                  <a:pt x="2274" y="3054"/>
                </a:lnTo>
                <a:lnTo>
                  <a:pt x="2274" y="3078"/>
                </a:lnTo>
                <a:lnTo>
                  <a:pt x="2274" y="2868"/>
                </a:lnTo>
                <a:lnTo>
                  <a:pt x="2280" y="2856"/>
                </a:lnTo>
                <a:lnTo>
                  <a:pt x="2280" y="3078"/>
                </a:lnTo>
                <a:lnTo>
                  <a:pt x="2280" y="2844"/>
                </a:lnTo>
                <a:lnTo>
                  <a:pt x="2286" y="3060"/>
                </a:lnTo>
                <a:lnTo>
                  <a:pt x="2286" y="3084"/>
                </a:lnTo>
                <a:lnTo>
                  <a:pt x="2286" y="2982"/>
                </a:lnTo>
                <a:lnTo>
                  <a:pt x="2292" y="3048"/>
                </a:lnTo>
                <a:lnTo>
                  <a:pt x="2292" y="3066"/>
                </a:lnTo>
                <a:lnTo>
                  <a:pt x="2292" y="2958"/>
                </a:lnTo>
                <a:lnTo>
                  <a:pt x="2298" y="2988"/>
                </a:lnTo>
                <a:lnTo>
                  <a:pt x="2298" y="3024"/>
                </a:lnTo>
                <a:lnTo>
                  <a:pt x="2298" y="2892"/>
                </a:lnTo>
                <a:lnTo>
                  <a:pt x="2304" y="2970"/>
                </a:lnTo>
                <a:lnTo>
                  <a:pt x="2304" y="3078"/>
                </a:lnTo>
                <a:lnTo>
                  <a:pt x="2304" y="2970"/>
                </a:lnTo>
                <a:lnTo>
                  <a:pt x="2310" y="3054"/>
                </a:lnTo>
                <a:lnTo>
                  <a:pt x="2310" y="3090"/>
                </a:lnTo>
                <a:lnTo>
                  <a:pt x="2310" y="3012"/>
                </a:lnTo>
                <a:lnTo>
                  <a:pt x="2316" y="3048"/>
                </a:lnTo>
                <a:lnTo>
                  <a:pt x="2316" y="3090"/>
                </a:lnTo>
                <a:lnTo>
                  <a:pt x="2316" y="2946"/>
                </a:lnTo>
                <a:lnTo>
                  <a:pt x="2322" y="3006"/>
                </a:lnTo>
                <a:lnTo>
                  <a:pt x="2322" y="3084"/>
                </a:lnTo>
                <a:lnTo>
                  <a:pt x="2322" y="870"/>
                </a:lnTo>
                <a:lnTo>
                  <a:pt x="2328" y="2946"/>
                </a:lnTo>
                <a:lnTo>
                  <a:pt x="2328" y="3084"/>
                </a:lnTo>
                <a:lnTo>
                  <a:pt x="2328" y="2922"/>
                </a:lnTo>
                <a:lnTo>
                  <a:pt x="2334" y="3060"/>
                </a:lnTo>
                <a:lnTo>
                  <a:pt x="2334" y="3090"/>
                </a:lnTo>
                <a:lnTo>
                  <a:pt x="2334" y="3018"/>
                </a:lnTo>
                <a:lnTo>
                  <a:pt x="2340" y="3012"/>
                </a:lnTo>
                <a:lnTo>
                  <a:pt x="2340" y="3084"/>
                </a:lnTo>
                <a:lnTo>
                  <a:pt x="2340" y="2964"/>
                </a:lnTo>
                <a:lnTo>
                  <a:pt x="2346" y="3066"/>
                </a:lnTo>
                <a:lnTo>
                  <a:pt x="2346" y="2844"/>
                </a:lnTo>
                <a:lnTo>
                  <a:pt x="2352" y="2970"/>
                </a:lnTo>
                <a:lnTo>
                  <a:pt x="2352" y="3090"/>
                </a:lnTo>
                <a:lnTo>
                  <a:pt x="2352" y="2970"/>
                </a:lnTo>
                <a:lnTo>
                  <a:pt x="2358" y="3036"/>
                </a:lnTo>
                <a:lnTo>
                  <a:pt x="2358" y="3060"/>
                </a:lnTo>
                <a:lnTo>
                  <a:pt x="2358" y="3012"/>
                </a:lnTo>
                <a:lnTo>
                  <a:pt x="2364" y="3054"/>
                </a:lnTo>
                <a:lnTo>
                  <a:pt x="2364" y="3078"/>
                </a:lnTo>
                <a:lnTo>
                  <a:pt x="2364" y="2778"/>
                </a:lnTo>
                <a:lnTo>
                  <a:pt x="2370" y="2934"/>
                </a:lnTo>
                <a:lnTo>
                  <a:pt x="2370" y="3084"/>
                </a:lnTo>
                <a:lnTo>
                  <a:pt x="2370" y="2922"/>
                </a:lnTo>
                <a:lnTo>
                  <a:pt x="2376" y="3000"/>
                </a:lnTo>
                <a:lnTo>
                  <a:pt x="2376" y="3078"/>
                </a:lnTo>
                <a:lnTo>
                  <a:pt x="2376" y="2994"/>
                </a:lnTo>
                <a:lnTo>
                  <a:pt x="2382" y="3060"/>
                </a:lnTo>
                <a:lnTo>
                  <a:pt x="2382" y="3084"/>
                </a:lnTo>
                <a:lnTo>
                  <a:pt x="2382" y="2892"/>
                </a:lnTo>
                <a:lnTo>
                  <a:pt x="2388" y="3036"/>
                </a:lnTo>
                <a:lnTo>
                  <a:pt x="2388" y="3096"/>
                </a:lnTo>
                <a:lnTo>
                  <a:pt x="2388" y="2784"/>
                </a:lnTo>
                <a:lnTo>
                  <a:pt x="2394" y="3072"/>
                </a:lnTo>
                <a:lnTo>
                  <a:pt x="2394" y="2844"/>
                </a:lnTo>
                <a:lnTo>
                  <a:pt x="2400" y="3018"/>
                </a:lnTo>
                <a:lnTo>
                  <a:pt x="2400" y="3078"/>
                </a:lnTo>
                <a:lnTo>
                  <a:pt x="2400" y="2964"/>
                </a:lnTo>
                <a:lnTo>
                  <a:pt x="2406" y="3042"/>
                </a:lnTo>
                <a:lnTo>
                  <a:pt x="2406" y="3090"/>
                </a:lnTo>
                <a:lnTo>
                  <a:pt x="2406" y="2964"/>
                </a:lnTo>
                <a:lnTo>
                  <a:pt x="2412" y="2886"/>
                </a:lnTo>
                <a:lnTo>
                  <a:pt x="2412" y="2952"/>
                </a:lnTo>
                <a:lnTo>
                  <a:pt x="2412" y="2016"/>
                </a:lnTo>
                <a:lnTo>
                  <a:pt x="2418" y="2790"/>
                </a:lnTo>
                <a:lnTo>
                  <a:pt x="2418" y="3084"/>
                </a:lnTo>
                <a:lnTo>
                  <a:pt x="2418" y="2772"/>
                </a:lnTo>
                <a:lnTo>
                  <a:pt x="2424" y="3018"/>
                </a:lnTo>
                <a:lnTo>
                  <a:pt x="2424" y="3090"/>
                </a:lnTo>
                <a:lnTo>
                  <a:pt x="2424" y="3018"/>
                </a:lnTo>
                <a:lnTo>
                  <a:pt x="2430" y="3018"/>
                </a:lnTo>
                <a:lnTo>
                  <a:pt x="2430" y="3090"/>
                </a:lnTo>
                <a:lnTo>
                  <a:pt x="2430" y="3018"/>
                </a:lnTo>
                <a:lnTo>
                  <a:pt x="2430" y="3024"/>
                </a:lnTo>
                <a:lnTo>
                  <a:pt x="2436" y="3012"/>
                </a:lnTo>
                <a:lnTo>
                  <a:pt x="2436" y="3072"/>
                </a:lnTo>
                <a:lnTo>
                  <a:pt x="2436" y="2850"/>
                </a:lnTo>
                <a:lnTo>
                  <a:pt x="2442" y="3000"/>
                </a:lnTo>
                <a:lnTo>
                  <a:pt x="2442" y="3078"/>
                </a:lnTo>
                <a:lnTo>
                  <a:pt x="2442" y="2916"/>
                </a:lnTo>
                <a:lnTo>
                  <a:pt x="2448" y="3072"/>
                </a:lnTo>
                <a:lnTo>
                  <a:pt x="2448" y="2964"/>
                </a:lnTo>
                <a:lnTo>
                  <a:pt x="2448" y="3066"/>
                </a:lnTo>
                <a:lnTo>
                  <a:pt x="2454" y="3090"/>
                </a:lnTo>
                <a:lnTo>
                  <a:pt x="2454" y="2958"/>
                </a:lnTo>
                <a:lnTo>
                  <a:pt x="2460" y="2976"/>
                </a:lnTo>
                <a:lnTo>
                  <a:pt x="2460" y="3078"/>
                </a:lnTo>
                <a:lnTo>
                  <a:pt x="2460" y="2790"/>
                </a:lnTo>
                <a:lnTo>
                  <a:pt x="2466" y="3036"/>
                </a:lnTo>
                <a:lnTo>
                  <a:pt x="2466" y="3090"/>
                </a:lnTo>
                <a:lnTo>
                  <a:pt x="2466" y="3012"/>
                </a:lnTo>
                <a:lnTo>
                  <a:pt x="2472" y="3090"/>
                </a:lnTo>
                <a:lnTo>
                  <a:pt x="2472" y="2982"/>
                </a:lnTo>
                <a:lnTo>
                  <a:pt x="2478" y="3054"/>
                </a:lnTo>
                <a:lnTo>
                  <a:pt x="2478" y="3078"/>
                </a:lnTo>
                <a:lnTo>
                  <a:pt x="2478" y="2970"/>
                </a:lnTo>
                <a:lnTo>
                  <a:pt x="2478" y="2994"/>
                </a:lnTo>
                <a:lnTo>
                  <a:pt x="2484" y="2922"/>
                </a:lnTo>
                <a:lnTo>
                  <a:pt x="2484" y="3078"/>
                </a:lnTo>
                <a:lnTo>
                  <a:pt x="2484" y="2784"/>
                </a:lnTo>
                <a:lnTo>
                  <a:pt x="2490" y="3060"/>
                </a:lnTo>
                <a:lnTo>
                  <a:pt x="2490" y="3078"/>
                </a:lnTo>
                <a:lnTo>
                  <a:pt x="2490" y="3018"/>
                </a:lnTo>
                <a:lnTo>
                  <a:pt x="2496" y="3024"/>
                </a:lnTo>
                <a:lnTo>
                  <a:pt x="2496" y="3084"/>
                </a:lnTo>
                <a:lnTo>
                  <a:pt x="2496" y="2988"/>
                </a:lnTo>
                <a:lnTo>
                  <a:pt x="2502" y="3042"/>
                </a:lnTo>
                <a:lnTo>
                  <a:pt x="2502" y="3060"/>
                </a:lnTo>
                <a:lnTo>
                  <a:pt x="2502" y="2832"/>
                </a:lnTo>
                <a:lnTo>
                  <a:pt x="2502" y="3024"/>
                </a:lnTo>
                <a:lnTo>
                  <a:pt x="2508" y="2730"/>
                </a:lnTo>
                <a:lnTo>
                  <a:pt x="2508" y="3090"/>
                </a:lnTo>
                <a:lnTo>
                  <a:pt x="2508" y="1722"/>
                </a:lnTo>
                <a:lnTo>
                  <a:pt x="2514" y="3072"/>
                </a:lnTo>
                <a:lnTo>
                  <a:pt x="2514" y="3078"/>
                </a:lnTo>
                <a:lnTo>
                  <a:pt x="2514" y="3024"/>
                </a:lnTo>
                <a:lnTo>
                  <a:pt x="2520" y="3060"/>
                </a:lnTo>
                <a:lnTo>
                  <a:pt x="2520" y="3078"/>
                </a:lnTo>
                <a:lnTo>
                  <a:pt x="2520" y="3006"/>
                </a:lnTo>
                <a:lnTo>
                  <a:pt x="2526" y="3054"/>
                </a:lnTo>
                <a:lnTo>
                  <a:pt x="2526" y="2664"/>
                </a:lnTo>
                <a:lnTo>
                  <a:pt x="2532" y="2886"/>
                </a:lnTo>
                <a:lnTo>
                  <a:pt x="2532" y="3066"/>
                </a:lnTo>
                <a:lnTo>
                  <a:pt x="2532" y="2886"/>
                </a:lnTo>
                <a:lnTo>
                  <a:pt x="2538" y="2982"/>
                </a:lnTo>
                <a:lnTo>
                  <a:pt x="2538" y="3084"/>
                </a:lnTo>
                <a:lnTo>
                  <a:pt x="2538" y="2982"/>
                </a:lnTo>
                <a:lnTo>
                  <a:pt x="2544" y="3030"/>
                </a:lnTo>
                <a:lnTo>
                  <a:pt x="2544" y="3090"/>
                </a:lnTo>
                <a:lnTo>
                  <a:pt x="2544" y="2892"/>
                </a:lnTo>
                <a:lnTo>
                  <a:pt x="2550" y="2886"/>
                </a:lnTo>
                <a:lnTo>
                  <a:pt x="2550" y="3072"/>
                </a:lnTo>
                <a:lnTo>
                  <a:pt x="2550" y="2442"/>
                </a:lnTo>
                <a:lnTo>
                  <a:pt x="2556" y="3018"/>
                </a:lnTo>
                <a:lnTo>
                  <a:pt x="2556" y="3090"/>
                </a:lnTo>
                <a:lnTo>
                  <a:pt x="2556" y="2994"/>
                </a:lnTo>
                <a:lnTo>
                  <a:pt x="2562" y="3036"/>
                </a:lnTo>
                <a:lnTo>
                  <a:pt x="2562" y="3090"/>
                </a:lnTo>
                <a:lnTo>
                  <a:pt x="2562" y="3012"/>
                </a:lnTo>
                <a:lnTo>
                  <a:pt x="2568" y="3060"/>
                </a:lnTo>
                <a:lnTo>
                  <a:pt x="2568" y="3078"/>
                </a:lnTo>
                <a:lnTo>
                  <a:pt x="2568" y="2934"/>
                </a:lnTo>
                <a:lnTo>
                  <a:pt x="2574" y="3060"/>
                </a:lnTo>
                <a:lnTo>
                  <a:pt x="2574" y="3084"/>
                </a:lnTo>
                <a:lnTo>
                  <a:pt x="2574" y="2616"/>
                </a:lnTo>
                <a:lnTo>
                  <a:pt x="2580" y="3060"/>
                </a:lnTo>
                <a:lnTo>
                  <a:pt x="2580" y="3084"/>
                </a:lnTo>
                <a:lnTo>
                  <a:pt x="2580" y="2982"/>
                </a:lnTo>
                <a:lnTo>
                  <a:pt x="2586" y="3042"/>
                </a:lnTo>
                <a:lnTo>
                  <a:pt x="2586" y="3090"/>
                </a:lnTo>
                <a:lnTo>
                  <a:pt x="2586" y="3030"/>
                </a:lnTo>
                <a:lnTo>
                  <a:pt x="2592" y="3018"/>
                </a:lnTo>
                <a:lnTo>
                  <a:pt x="2592" y="3090"/>
                </a:lnTo>
                <a:lnTo>
                  <a:pt x="2592" y="2754"/>
                </a:lnTo>
                <a:lnTo>
                  <a:pt x="2598" y="2778"/>
                </a:lnTo>
                <a:lnTo>
                  <a:pt x="2598" y="3084"/>
                </a:lnTo>
                <a:lnTo>
                  <a:pt x="2598" y="2244"/>
                </a:lnTo>
                <a:lnTo>
                  <a:pt x="2604" y="3030"/>
                </a:lnTo>
                <a:lnTo>
                  <a:pt x="2604" y="3090"/>
                </a:lnTo>
                <a:lnTo>
                  <a:pt x="2604" y="3006"/>
                </a:lnTo>
                <a:lnTo>
                  <a:pt x="2610" y="3054"/>
                </a:lnTo>
                <a:lnTo>
                  <a:pt x="2610" y="2994"/>
                </a:lnTo>
                <a:lnTo>
                  <a:pt x="2616" y="3024"/>
                </a:lnTo>
                <a:lnTo>
                  <a:pt x="2616" y="3066"/>
                </a:lnTo>
                <a:lnTo>
                  <a:pt x="2616" y="2784"/>
                </a:lnTo>
                <a:lnTo>
                  <a:pt x="2622" y="3060"/>
                </a:lnTo>
                <a:lnTo>
                  <a:pt x="2622" y="3090"/>
                </a:lnTo>
                <a:lnTo>
                  <a:pt x="2622" y="2982"/>
                </a:lnTo>
                <a:lnTo>
                  <a:pt x="2628" y="3012"/>
                </a:lnTo>
                <a:lnTo>
                  <a:pt x="2628" y="3078"/>
                </a:lnTo>
                <a:lnTo>
                  <a:pt x="2628" y="2886"/>
                </a:lnTo>
                <a:lnTo>
                  <a:pt x="2634" y="3072"/>
                </a:lnTo>
                <a:lnTo>
                  <a:pt x="2634" y="3084"/>
                </a:lnTo>
                <a:lnTo>
                  <a:pt x="2634" y="2982"/>
                </a:lnTo>
                <a:lnTo>
                  <a:pt x="2640" y="2988"/>
                </a:lnTo>
                <a:lnTo>
                  <a:pt x="2640" y="3054"/>
                </a:lnTo>
                <a:lnTo>
                  <a:pt x="2640" y="2784"/>
                </a:lnTo>
                <a:lnTo>
                  <a:pt x="2646" y="2886"/>
                </a:lnTo>
                <a:lnTo>
                  <a:pt x="2646" y="3078"/>
                </a:lnTo>
                <a:lnTo>
                  <a:pt x="2646" y="2886"/>
                </a:lnTo>
                <a:lnTo>
                  <a:pt x="2652" y="3066"/>
                </a:lnTo>
                <a:lnTo>
                  <a:pt x="2652" y="3090"/>
                </a:lnTo>
                <a:lnTo>
                  <a:pt x="2652" y="2988"/>
                </a:lnTo>
                <a:lnTo>
                  <a:pt x="2658" y="3030"/>
                </a:lnTo>
                <a:lnTo>
                  <a:pt x="2658" y="3066"/>
                </a:lnTo>
                <a:lnTo>
                  <a:pt x="2658" y="2904"/>
                </a:lnTo>
                <a:lnTo>
                  <a:pt x="2664" y="2844"/>
                </a:lnTo>
                <a:lnTo>
                  <a:pt x="2664" y="3090"/>
                </a:lnTo>
                <a:lnTo>
                  <a:pt x="2664" y="2754"/>
                </a:lnTo>
                <a:lnTo>
                  <a:pt x="2670" y="3060"/>
                </a:lnTo>
                <a:lnTo>
                  <a:pt x="2670" y="3078"/>
                </a:lnTo>
                <a:lnTo>
                  <a:pt x="2670" y="3018"/>
                </a:lnTo>
                <a:lnTo>
                  <a:pt x="2676" y="3048"/>
                </a:lnTo>
                <a:lnTo>
                  <a:pt x="2676" y="3090"/>
                </a:lnTo>
                <a:lnTo>
                  <a:pt x="2676" y="3036"/>
                </a:lnTo>
                <a:lnTo>
                  <a:pt x="2682" y="3090"/>
                </a:lnTo>
                <a:lnTo>
                  <a:pt x="2682" y="2598"/>
                </a:lnTo>
                <a:lnTo>
                  <a:pt x="2688" y="2874"/>
                </a:lnTo>
                <a:lnTo>
                  <a:pt x="2688" y="3006"/>
                </a:lnTo>
                <a:lnTo>
                  <a:pt x="2688" y="1194"/>
                </a:lnTo>
                <a:lnTo>
                  <a:pt x="2694" y="2970"/>
                </a:lnTo>
                <a:lnTo>
                  <a:pt x="2694" y="3084"/>
                </a:lnTo>
                <a:lnTo>
                  <a:pt x="2694" y="2964"/>
                </a:lnTo>
                <a:lnTo>
                  <a:pt x="2700" y="3024"/>
                </a:lnTo>
                <a:lnTo>
                  <a:pt x="2700" y="3078"/>
                </a:lnTo>
                <a:lnTo>
                  <a:pt x="2700" y="3012"/>
                </a:lnTo>
                <a:lnTo>
                  <a:pt x="2706" y="3054"/>
                </a:lnTo>
                <a:lnTo>
                  <a:pt x="2706" y="3084"/>
                </a:lnTo>
                <a:lnTo>
                  <a:pt x="2706" y="2778"/>
                </a:lnTo>
                <a:lnTo>
                  <a:pt x="2712" y="2904"/>
                </a:lnTo>
                <a:lnTo>
                  <a:pt x="2712" y="3072"/>
                </a:lnTo>
                <a:lnTo>
                  <a:pt x="2712" y="2904"/>
                </a:lnTo>
                <a:lnTo>
                  <a:pt x="2718" y="2976"/>
                </a:lnTo>
                <a:lnTo>
                  <a:pt x="2718" y="3084"/>
                </a:lnTo>
                <a:lnTo>
                  <a:pt x="2718" y="2976"/>
                </a:lnTo>
                <a:lnTo>
                  <a:pt x="2724" y="3024"/>
                </a:lnTo>
                <a:lnTo>
                  <a:pt x="2724" y="3078"/>
                </a:lnTo>
                <a:lnTo>
                  <a:pt x="2724" y="2922"/>
                </a:lnTo>
                <a:lnTo>
                  <a:pt x="2730" y="2934"/>
                </a:lnTo>
                <a:lnTo>
                  <a:pt x="2730" y="3072"/>
                </a:lnTo>
                <a:lnTo>
                  <a:pt x="2730" y="2610"/>
                </a:lnTo>
                <a:lnTo>
                  <a:pt x="2736" y="2970"/>
                </a:lnTo>
                <a:lnTo>
                  <a:pt x="2736" y="3084"/>
                </a:lnTo>
                <a:lnTo>
                  <a:pt x="2736" y="2868"/>
                </a:lnTo>
                <a:lnTo>
                  <a:pt x="2742" y="3024"/>
                </a:lnTo>
                <a:lnTo>
                  <a:pt x="2742" y="3090"/>
                </a:lnTo>
                <a:lnTo>
                  <a:pt x="2742" y="2922"/>
                </a:lnTo>
                <a:lnTo>
                  <a:pt x="2748" y="2934"/>
                </a:lnTo>
                <a:lnTo>
                  <a:pt x="2748" y="3090"/>
                </a:lnTo>
                <a:lnTo>
                  <a:pt x="2748" y="2934"/>
                </a:lnTo>
                <a:lnTo>
                  <a:pt x="2754" y="2940"/>
                </a:lnTo>
                <a:lnTo>
                  <a:pt x="2754" y="3084"/>
                </a:lnTo>
                <a:lnTo>
                  <a:pt x="2754" y="2454"/>
                </a:lnTo>
                <a:lnTo>
                  <a:pt x="2760" y="3030"/>
                </a:lnTo>
                <a:lnTo>
                  <a:pt x="2760" y="3066"/>
                </a:lnTo>
                <a:lnTo>
                  <a:pt x="2760" y="3012"/>
                </a:lnTo>
                <a:lnTo>
                  <a:pt x="2766" y="3054"/>
                </a:lnTo>
                <a:lnTo>
                  <a:pt x="2766" y="3090"/>
                </a:lnTo>
                <a:lnTo>
                  <a:pt x="2766" y="3012"/>
                </a:lnTo>
                <a:lnTo>
                  <a:pt x="2772" y="3054"/>
                </a:lnTo>
                <a:lnTo>
                  <a:pt x="2772" y="3084"/>
                </a:lnTo>
                <a:lnTo>
                  <a:pt x="2772" y="2394"/>
                </a:lnTo>
                <a:lnTo>
                  <a:pt x="2778" y="2250"/>
                </a:lnTo>
                <a:lnTo>
                  <a:pt x="2778" y="3084"/>
                </a:lnTo>
                <a:lnTo>
                  <a:pt x="2778" y="2100"/>
                </a:lnTo>
                <a:lnTo>
                  <a:pt x="2784" y="2982"/>
                </a:lnTo>
                <a:lnTo>
                  <a:pt x="2784" y="3078"/>
                </a:lnTo>
                <a:lnTo>
                  <a:pt x="2784" y="2964"/>
                </a:lnTo>
                <a:lnTo>
                  <a:pt x="2790" y="3060"/>
                </a:lnTo>
                <a:lnTo>
                  <a:pt x="2790" y="3090"/>
                </a:lnTo>
                <a:lnTo>
                  <a:pt x="2790" y="3000"/>
                </a:lnTo>
                <a:lnTo>
                  <a:pt x="2796" y="3042"/>
                </a:lnTo>
                <a:lnTo>
                  <a:pt x="2796" y="3078"/>
                </a:lnTo>
                <a:lnTo>
                  <a:pt x="2796" y="2640"/>
                </a:lnTo>
                <a:lnTo>
                  <a:pt x="2802" y="2982"/>
                </a:lnTo>
                <a:lnTo>
                  <a:pt x="2802" y="3054"/>
                </a:lnTo>
                <a:lnTo>
                  <a:pt x="2802" y="2916"/>
                </a:lnTo>
                <a:lnTo>
                  <a:pt x="2802" y="3048"/>
                </a:lnTo>
                <a:lnTo>
                  <a:pt x="2808" y="3066"/>
                </a:lnTo>
                <a:lnTo>
                  <a:pt x="2808" y="3084"/>
                </a:lnTo>
                <a:lnTo>
                  <a:pt x="2808" y="2964"/>
                </a:lnTo>
                <a:lnTo>
                  <a:pt x="2814" y="3072"/>
                </a:lnTo>
                <a:lnTo>
                  <a:pt x="2814" y="3090"/>
                </a:lnTo>
                <a:lnTo>
                  <a:pt x="2814" y="3036"/>
                </a:lnTo>
                <a:lnTo>
                  <a:pt x="2820" y="3084"/>
                </a:lnTo>
                <a:lnTo>
                  <a:pt x="2820" y="3096"/>
                </a:lnTo>
                <a:lnTo>
                  <a:pt x="2820" y="2424"/>
                </a:lnTo>
                <a:lnTo>
                  <a:pt x="2826" y="2982"/>
                </a:lnTo>
                <a:lnTo>
                  <a:pt x="2826" y="3072"/>
                </a:lnTo>
                <a:lnTo>
                  <a:pt x="2826" y="2970"/>
                </a:lnTo>
                <a:lnTo>
                  <a:pt x="2832" y="3030"/>
                </a:lnTo>
                <a:lnTo>
                  <a:pt x="2832" y="3078"/>
                </a:lnTo>
                <a:lnTo>
                  <a:pt x="2832" y="2988"/>
                </a:lnTo>
                <a:lnTo>
                  <a:pt x="2838" y="3030"/>
                </a:lnTo>
                <a:lnTo>
                  <a:pt x="2838" y="3078"/>
                </a:lnTo>
                <a:lnTo>
                  <a:pt x="2838" y="2928"/>
                </a:lnTo>
                <a:lnTo>
                  <a:pt x="2844" y="3006"/>
                </a:lnTo>
                <a:lnTo>
                  <a:pt x="2844" y="3054"/>
                </a:lnTo>
                <a:lnTo>
                  <a:pt x="2844" y="2820"/>
                </a:lnTo>
                <a:lnTo>
                  <a:pt x="2850" y="3042"/>
                </a:lnTo>
                <a:lnTo>
                  <a:pt x="2850" y="3084"/>
                </a:lnTo>
                <a:lnTo>
                  <a:pt x="2850" y="3000"/>
                </a:lnTo>
                <a:lnTo>
                  <a:pt x="2856" y="3072"/>
                </a:lnTo>
                <a:lnTo>
                  <a:pt x="2856" y="3030"/>
                </a:lnTo>
                <a:lnTo>
                  <a:pt x="2862" y="3048"/>
                </a:lnTo>
                <a:lnTo>
                  <a:pt x="2862" y="3090"/>
                </a:lnTo>
                <a:lnTo>
                  <a:pt x="2862" y="2640"/>
                </a:lnTo>
                <a:lnTo>
                  <a:pt x="2868" y="2724"/>
                </a:lnTo>
                <a:lnTo>
                  <a:pt x="2868" y="3078"/>
                </a:lnTo>
                <a:lnTo>
                  <a:pt x="2868" y="2460"/>
                </a:lnTo>
                <a:lnTo>
                  <a:pt x="2874" y="2934"/>
                </a:lnTo>
                <a:lnTo>
                  <a:pt x="2874" y="3090"/>
                </a:lnTo>
                <a:lnTo>
                  <a:pt x="2874" y="2838"/>
                </a:lnTo>
                <a:lnTo>
                  <a:pt x="2880" y="3018"/>
                </a:lnTo>
                <a:lnTo>
                  <a:pt x="2880" y="3084"/>
                </a:lnTo>
                <a:lnTo>
                  <a:pt x="2880" y="3018"/>
                </a:lnTo>
                <a:lnTo>
                  <a:pt x="2886" y="3036"/>
                </a:lnTo>
                <a:lnTo>
                  <a:pt x="2886" y="3084"/>
                </a:lnTo>
                <a:lnTo>
                  <a:pt x="2886" y="2526"/>
                </a:lnTo>
                <a:lnTo>
                  <a:pt x="2892" y="3048"/>
                </a:lnTo>
                <a:lnTo>
                  <a:pt x="2892" y="3090"/>
                </a:lnTo>
                <a:lnTo>
                  <a:pt x="2892" y="2724"/>
                </a:lnTo>
                <a:lnTo>
                  <a:pt x="2898" y="3090"/>
                </a:lnTo>
                <a:lnTo>
                  <a:pt x="2898" y="2880"/>
                </a:lnTo>
                <a:lnTo>
                  <a:pt x="2904" y="3048"/>
                </a:lnTo>
                <a:lnTo>
                  <a:pt x="2904" y="3072"/>
                </a:lnTo>
                <a:lnTo>
                  <a:pt x="2904" y="3024"/>
                </a:lnTo>
                <a:lnTo>
                  <a:pt x="2910" y="3054"/>
                </a:lnTo>
                <a:lnTo>
                  <a:pt x="2910" y="3066"/>
                </a:lnTo>
                <a:lnTo>
                  <a:pt x="2910" y="2736"/>
                </a:lnTo>
                <a:lnTo>
                  <a:pt x="2916" y="2790"/>
                </a:lnTo>
                <a:lnTo>
                  <a:pt x="2916" y="3078"/>
                </a:lnTo>
                <a:lnTo>
                  <a:pt x="2916" y="2790"/>
                </a:lnTo>
                <a:lnTo>
                  <a:pt x="2922" y="2988"/>
                </a:lnTo>
                <a:lnTo>
                  <a:pt x="2922" y="3084"/>
                </a:lnTo>
                <a:lnTo>
                  <a:pt x="2922" y="2988"/>
                </a:lnTo>
                <a:lnTo>
                  <a:pt x="2928" y="3048"/>
                </a:lnTo>
                <a:lnTo>
                  <a:pt x="2928" y="3066"/>
                </a:lnTo>
                <a:lnTo>
                  <a:pt x="2928" y="2898"/>
                </a:lnTo>
                <a:lnTo>
                  <a:pt x="2934" y="3054"/>
                </a:lnTo>
                <a:lnTo>
                  <a:pt x="2934" y="3072"/>
                </a:lnTo>
                <a:lnTo>
                  <a:pt x="2934" y="2790"/>
                </a:lnTo>
                <a:lnTo>
                  <a:pt x="2940" y="2970"/>
                </a:lnTo>
                <a:lnTo>
                  <a:pt x="2940" y="3084"/>
                </a:lnTo>
                <a:lnTo>
                  <a:pt x="2940" y="2958"/>
                </a:lnTo>
                <a:lnTo>
                  <a:pt x="2946" y="3036"/>
                </a:lnTo>
                <a:lnTo>
                  <a:pt x="2946" y="3084"/>
                </a:lnTo>
                <a:lnTo>
                  <a:pt x="2946" y="3036"/>
                </a:lnTo>
                <a:lnTo>
                  <a:pt x="2952" y="3036"/>
                </a:lnTo>
                <a:lnTo>
                  <a:pt x="2952" y="3084"/>
                </a:lnTo>
                <a:lnTo>
                  <a:pt x="2952" y="2952"/>
                </a:lnTo>
                <a:lnTo>
                  <a:pt x="2958" y="2904"/>
                </a:lnTo>
                <a:lnTo>
                  <a:pt x="2958" y="3054"/>
                </a:lnTo>
                <a:lnTo>
                  <a:pt x="2958" y="2610"/>
                </a:lnTo>
                <a:lnTo>
                  <a:pt x="2964" y="3018"/>
                </a:lnTo>
                <a:lnTo>
                  <a:pt x="2964" y="3084"/>
                </a:lnTo>
                <a:lnTo>
                  <a:pt x="2964" y="3018"/>
                </a:lnTo>
                <a:lnTo>
                  <a:pt x="2964" y="3024"/>
                </a:lnTo>
                <a:lnTo>
                  <a:pt x="2970" y="3006"/>
                </a:lnTo>
                <a:lnTo>
                  <a:pt x="2970" y="3096"/>
                </a:lnTo>
                <a:lnTo>
                  <a:pt x="2970" y="2994"/>
                </a:lnTo>
                <a:lnTo>
                  <a:pt x="2976" y="3066"/>
                </a:lnTo>
                <a:lnTo>
                  <a:pt x="2976" y="3078"/>
                </a:lnTo>
                <a:lnTo>
                  <a:pt x="2976" y="2802"/>
                </a:lnTo>
                <a:lnTo>
                  <a:pt x="2976" y="2886"/>
                </a:lnTo>
                <a:lnTo>
                  <a:pt x="2982" y="2748"/>
                </a:lnTo>
                <a:lnTo>
                  <a:pt x="2982" y="3066"/>
                </a:lnTo>
                <a:lnTo>
                  <a:pt x="2982" y="2646"/>
                </a:lnTo>
                <a:lnTo>
                  <a:pt x="2988" y="3000"/>
                </a:lnTo>
                <a:lnTo>
                  <a:pt x="2988" y="3060"/>
                </a:lnTo>
                <a:lnTo>
                  <a:pt x="2988" y="2958"/>
                </a:lnTo>
                <a:lnTo>
                  <a:pt x="2994" y="3042"/>
                </a:lnTo>
                <a:lnTo>
                  <a:pt x="2994" y="3090"/>
                </a:lnTo>
                <a:lnTo>
                  <a:pt x="2994" y="3036"/>
                </a:lnTo>
                <a:lnTo>
                  <a:pt x="2994" y="3042"/>
                </a:lnTo>
                <a:lnTo>
                  <a:pt x="3000" y="3024"/>
                </a:lnTo>
                <a:lnTo>
                  <a:pt x="3000" y="3036"/>
                </a:lnTo>
                <a:lnTo>
                  <a:pt x="3000" y="2592"/>
                </a:lnTo>
                <a:lnTo>
                  <a:pt x="3006" y="2682"/>
                </a:lnTo>
                <a:lnTo>
                  <a:pt x="3006" y="3090"/>
                </a:lnTo>
                <a:lnTo>
                  <a:pt x="3006" y="2508"/>
                </a:lnTo>
                <a:lnTo>
                  <a:pt x="3012" y="3072"/>
                </a:lnTo>
                <a:lnTo>
                  <a:pt x="3012" y="3090"/>
                </a:lnTo>
                <a:lnTo>
                  <a:pt x="3012" y="3030"/>
                </a:lnTo>
                <a:lnTo>
                  <a:pt x="3018" y="2994"/>
                </a:lnTo>
                <a:lnTo>
                  <a:pt x="3018" y="3060"/>
                </a:lnTo>
                <a:lnTo>
                  <a:pt x="3018" y="2934"/>
                </a:lnTo>
                <a:lnTo>
                  <a:pt x="3024" y="2988"/>
                </a:lnTo>
                <a:lnTo>
                  <a:pt x="3024" y="3066"/>
                </a:lnTo>
                <a:lnTo>
                  <a:pt x="3024" y="2790"/>
                </a:lnTo>
                <a:lnTo>
                  <a:pt x="3030" y="3006"/>
                </a:lnTo>
                <a:lnTo>
                  <a:pt x="3030" y="3090"/>
                </a:lnTo>
                <a:lnTo>
                  <a:pt x="3030" y="2946"/>
                </a:lnTo>
                <a:lnTo>
                  <a:pt x="3036" y="3048"/>
                </a:lnTo>
                <a:lnTo>
                  <a:pt x="3036" y="3072"/>
                </a:lnTo>
                <a:lnTo>
                  <a:pt x="3036" y="2994"/>
                </a:lnTo>
                <a:lnTo>
                  <a:pt x="3042" y="3072"/>
                </a:lnTo>
                <a:lnTo>
                  <a:pt x="3042" y="3090"/>
                </a:lnTo>
                <a:lnTo>
                  <a:pt x="3042" y="2928"/>
                </a:lnTo>
                <a:lnTo>
                  <a:pt x="3048" y="2940"/>
                </a:lnTo>
                <a:lnTo>
                  <a:pt x="3048" y="3054"/>
                </a:lnTo>
                <a:lnTo>
                  <a:pt x="3048" y="2640"/>
                </a:lnTo>
                <a:lnTo>
                  <a:pt x="3054" y="2940"/>
                </a:lnTo>
                <a:lnTo>
                  <a:pt x="3054" y="3084"/>
                </a:lnTo>
                <a:lnTo>
                  <a:pt x="3054" y="2940"/>
                </a:lnTo>
                <a:lnTo>
                  <a:pt x="3060" y="3054"/>
                </a:lnTo>
                <a:lnTo>
                  <a:pt x="3060" y="3090"/>
                </a:lnTo>
                <a:lnTo>
                  <a:pt x="3060" y="3000"/>
                </a:lnTo>
                <a:lnTo>
                  <a:pt x="3066" y="3072"/>
                </a:lnTo>
                <a:lnTo>
                  <a:pt x="3066" y="3090"/>
                </a:lnTo>
                <a:lnTo>
                  <a:pt x="3066" y="2886"/>
                </a:lnTo>
                <a:lnTo>
                  <a:pt x="3072" y="2946"/>
                </a:lnTo>
                <a:lnTo>
                  <a:pt x="3072" y="3090"/>
                </a:lnTo>
                <a:lnTo>
                  <a:pt x="3072" y="2928"/>
                </a:lnTo>
                <a:lnTo>
                  <a:pt x="3078" y="3030"/>
                </a:lnTo>
                <a:lnTo>
                  <a:pt x="3078" y="3090"/>
                </a:lnTo>
                <a:lnTo>
                  <a:pt x="3078" y="2904"/>
                </a:lnTo>
                <a:lnTo>
                  <a:pt x="3084" y="3012"/>
                </a:lnTo>
                <a:lnTo>
                  <a:pt x="3084" y="3090"/>
                </a:lnTo>
                <a:lnTo>
                  <a:pt x="3084" y="2994"/>
                </a:lnTo>
                <a:lnTo>
                  <a:pt x="3090" y="3048"/>
                </a:lnTo>
                <a:lnTo>
                  <a:pt x="3090" y="3078"/>
                </a:lnTo>
                <a:lnTo>
                  <a:pt x="3090" y="2886"/>
                </a:lnTo>
                <a:lnTo>
                  <a:pt x="3096" y="2964"/>
                </a:lnTo>
                <a:lnTo>
                  <a:pt x="3096" y="3090"/>
                </a:lnTo>
                <a:lnTo>
                  <a:pt x="3096" y="2778"/>
                </a:lnTo>
                <a:lnTo>
                  <a:pt x="3102" y="3054"/>
                </a:lnTo>
                <a:lnTo>
                  <a:pt x="3102" y="3090"/>
                </a:lnTo>
                <a:lnTo>
                  <a:pt x="3102" y="3012"/>
                </a:lnTo>
                <a:lnTo>
                  <a:pt x="3108" y="3018"/>
                </a:lnTo>
                <a:lnTo>
                  <a:pt x="3108" y="3078"/>
                </a:lnTo>
                <a:lnTo>
                  <a:pt x="3108" y="3006"/>
                </a:lnTo>
                <a:lnTo>
                  <a:pt x="3114" y="3048"/>
                </a:lnTo>
                <a:lnTo>
                  <a:pt x="3114" y="3072"/>
                </a:lnTo>
                <a:lnTo>
                  <a:pt x="3114" y="2910"/>
                </a:lnTo>
                <a:lnTo>
                  <a:pt x="3120" y="2988"/>
                </a:lnTo>
                <a:lnTo>
                  <a:pt x="3120" y="3090"/>
                </a:lnTo>
                <a:lnTo>
                  <a:pt x="3120" y="2988"/>
                </a:lnTo>
                <a:lnTo>
                  <a:pt x="3126" y="3036"/>
                </a:lnTo>
                <a:lnTo>
                  <a:pt x="3126" y="3096"/>
                </a:lnTo>
                <a:lnTo>
                  <a:pt x="3126" y="3030"/>
                </a:lnTo>
                <a:lnTo>
                  <a:pt x="3132" y="3072"/>
                </a:lnTo>
                <a:lnTo>
                  <a:pt x="3132" y="3090"/>
                </a:lnTo>
                <a:lnTo>
                  <a:pt x="3132" y="2970"/>
                </a:lnTo>
                <a:lnTo>
                  <a:pt x="3138" y="2928"/>
                </a:lnTo>
                <a:lnTo>
                  <a:pt x="3138" y="3084"/>
                </a:lnTo>
                <a:lnTo>
                  <a:pt x="3138" y="2760"/>
                </a:lnTo>
                <a:lnTo>
                  <a:pt x="3144" y="2892"/>
                </a:lnTo>
                <a:lnTo>
                  <a:pt x="3144" y="3084"/>
                </a:lnTo>
                <a:lnTo>
                  <a:pt x="3144" y="2880"/>
                </a:lnTo>
                <a:lnTo>
                  <a:pt x="3150" y="3054"/>
                </a:lnTo>
                <a:lnTo>
                  <a:pt x="3150" y="3072"/>
                </a:lnTo>
                <a:lnTo>
                  <a:pt x="3150" y="3006"/>
                </a:lnTo>
                <a:lnTo>
                  <a:pt x="3156" y="3042"/>
                </a:lnTo>
                <a:lnTo>
                  <a:pt x="3156" y="3084"/>
                </a:lnTo>
                <a:lnTo>
                  <a:pt x="3156" y="2940"/>
                </a:lnTo>
                <a:lnTo>
                  <a:pt x="3156" y="2952"/>
                </a:lnTo>
                <a:lnTo>
                  <a:pt x="3162" y="2922"/>
                </a:lnTo>
                <a:lnTo>
                  <a:pt x="3162" y="3060"/>
                </a:lnTo>
                <a:lnTo>
                  <a:pt x="3162" y="2808"/>
                </a:lnTo>
                <a:lnTo>
                  <a:pt x="3168" y="3024"/>
                </a:lnTo>
                <a:lnTo>
                  <a:pt x="3168" y="3090"/>
                </a:lnTo>
                <a:lnTo>
                  <a:pt x="3168" y="2994"/>
                </a:lnTo>
                <a:lnTo>
                  <a:pt x="3174" y="3060"/>
                </a:lnTo>
                <a:lnTo>
                  <a:pt x="3174" y="3084"/>
                </a:lnTo>
                <a:lnTo>
                  <a:pt x="3174" y="2976"/>
                </a:lnTo>
                <a:lnTo>
                  <a:pt x="3180" y="3072"/>
                </a:lnTo>
                <a:lnTo>
                  <a:pt x="3180" y="2922"/>
                </a:lnTo>
                <a:lnTo>
                  <a:pt x="3180" y="2970"/>
                </a:lnTo>
                <a:lnTo>
                  <a:pt x="3186" y="2868"/>
                </a:lnTo>
                <a:lnTo>
                  <a:pt x="3186" y="3060"/>
                </a:lnTo>
                <a:lnTo>
                  <a:pt x="3186" y="2796"/>
                </a:lnTo>
                <a:lnTo>
                  <a:pt x="3186" y="3036"/>
                </a:lnTo>
                <a:lnTo>
                  <a:pt x="3192" y="3066"/>
                </a:lnTo>
                <a:lnTo>
                  <a:pt x="3192" y="3078"/>
                </a:lnTo>
                <a:lnTo>
                  <a:pt x="3192" y="3006"/>
                </a:lnTo>
                <a:lnTo>
                  <a:pt x="3198" y="3078"/>
                </a:lnTo>
                <a:lnTo>
                  <a:pt x="3198" y="3090"/>
                </a:lnTo>
                <a:lnTo>
                  <a:pt x="3198" y="2964"/>
                </a:lnTo>
                <a:lnTo>
                  <a:pt x="3204" y="3006"/>
                </a:lnTo>
                <a:lnTo>
                  <a:pt x="3204" y="3090"/>
                </a:lnTo>
                <a:lnTo>
                  <a:pt x="3204" y="2826"/>
                </a:lnTo>
                <a:lnTo>
                  <a:pt x="3210" y="3042"/>
                </a:lnTo>
                <a:lnTo>
                  <a:pt x="3210" y="3078"/>
                </a:lnTo>
                <a:lnTo>
                  <a:pt x="3210" y="2976"/>
                </a:lnTo>
                <a:lnTo>
                  <a:pt x="3216" y="3066"/>
                </a:lnTo>
                <a:lnTo>
                  <a:pt x="3216" y="3084"/>
                </a:lnTo>
                <a:lnTo>
                  <a:pt x="3216" y="3006"/>
                </a:lnTo>
                <a:lnTo>
                  <a:pt x="3222" y="3018"/>
                </a:lnTo>
                <a:lnTo>
                  <a:pt x="3222" y="3084"/>
                </a:lnTo>
                <a:lnTo>
                  <a:pt x="3222" y="2982"/>
                </a:lnTo>
                <a:lnTo>
                  <a:pt x="3228" y="3024"/>
                </a:lnTo>
                <a:lnTo>
                  <a:pt x="3228" y="3066"/>
                </a:lnTo>
                <a:lnTo>
                  <a:pt x="3228" y="1554"/>
                </a:lnTo>
                <a:lnTo>
                  <a:pt x="3234" y="2982"/>
                </a:lnTo>
                <a:lnTo>
                  <a:pt x="3234" y="3084"/>
                </a:lnTo>
                <a:lnTo>
                  <a:pt x="3234" y="2922"/>
                </a:lnTo>
                <a:lnTo>
                  <a:pt x="3240" y="3060"/>
                </a:lnTo>
                <a:lnTo>
                  <a:pt x="3240" y="3078"/>
                </a:lnTo>
                <a:lnTo>
                  <a:pt x="3240" y="3024"/>
                </a:lnTo>
                <a:lnTo>
                  <a:pt x="3246" y="3078"/>
                </a:lnTo>
                <a:lnTo>
                  <a:pt x="3246" y="2982"/>
                </a:lnTo>
                <a:lnTo>
                  <a:pt x="3252" y="2970"/>
                </a:lnTo>
                <a:lnTo>
                  <a:pt x="3252" y="3072"/>
                </a:lnTo>
                <a:lnTo>
                  <a:pt x="3252" y="2796"/>
                </a:lnTo>
                <a:lnTo>
                  <a:pt x="3258" y="3012"/>
                </a:lnTo>
                <a:lnTo>
                  <a:pt x="3258" y="3072"/>
                </a:lnTo>
                <a:lnTo>
                  <a:pt x="3258" y="2928"/>
                </a:lnTo>
                <a:lnTo>
                  <a:pt x="3258" y="2934"/>
                </a:lnTo>
                <a:lnTo>
                  <a:pt x="3264" y="2916"/>
                </a:lnTo>
                <a:lnTo>
                  <a:pt x="3264" y="3078"/>
                </a:lnTo>
                <a:lnTo>
                  <a:pt x="3264" y="2898"/>
                </a:lnTo>
                <a:lnTo>
                  <a:pt x="3270" y="3048"/>
                </a:lnTo>
                <a:lnTo>
                  <a:pt x="3270" y="3078"/>
                </a:lnTo>
                <a:lnTo>
                  <a:pt x="3270" y="2922"/>
                </a:lnTo>
                <a:lnTo>
                  <a:pt x="3270" y="2934"/>
                </a:lnTo>
                <a:lnTo>
                  <a:pt x="3276" y="2910"/>
                </a:lnTo>
                <a:lnTo>
                  <a:pt x="3276" y="3054"/>
                </a:lnTo>
                <a:lnTo>
                  <a:pt x="3276" y="2766"/>
                </a:lnTo>
                <a:lnTo>
                  <a:pt x="3282" y="3054"/>
                </a:lnTo>
                <a:lnTo>
                  <a:pt x="3282" y="3090"/>
                </a:lnTo>
                <a:lnTo>
                  <a:pt x="3282" y="3000"/>
                </a:lnTo>
                <a:lnTo>
                  <a:pt x="3288" y="2994"/>
                </a:lnTo>
                <a:lnTo>
                  <a:pt x="3288" y="3060"/>
                </a:lnTo>
                <a:lnTo>
                  <a:pt x="3288" y="2976"/>
                </a:lnTo>
                <a:lnTo>
                  <a:pt x="3294" y="2940"/>
                </a:lnTo>
                <a:lnTo>
                  <a:pt x="3294" y="3066"/>
                </a:lnTo>
                <a:lnTo>
                  <a:pt x="3294" y="2904"/>
                </a:lnTo>
                <a:lnTo>
                  <a:pt x="3300" y="2934"/>
                </a:lnTo>
                <a:lnTo>
                  <a:pt x="3300" y="3096"/>
                </a:lnTo>
                <a:lnTo>
                  <a:pt x="3300" y="2880"/>
                </a:lnTo>
                <a:lnTo>
                  <a:pt x="3306" y="3084"/>
                </a:lnTo>
                <a:lnTo>
                  <a:pt x="3306" y="3000"/>
                </a:lnTo>
                <a:lnTo>
                  <a:pt x="3312" y="3048"/>
                </a:lnTo>
                <a:lnTo>
                  <a:pt x="3312" y="3084"/>
                </a:lnTo>
                <a:lnTo>
                  <a:pt x="3312" y="3024"/>
                </a:lnTo>
                <a:lnTo>
                  <a:pt x="3318" y="3066"/>
                </a:lnTo>
                <a:lnTo>
                  <a:pt x="3318" y="2058"/>
                </a:lnTo>
                <a:lnTo>
                  <a:pt x="3324" y="2922"/>
                </a:lnTo>
                <a:lnTo>
                  <a:pt x="3324" y="3084"/>
                </a:lnTo>
                <a:lnTo>
                  <a:pt x="3324" y="2832"/>
                </a:lnTo>
                <a:lnTo>
                  <a:pt x="3330" y="3072"/>
                </a:lnTo>
                <a:lnTo>
                  <a:pt x="3330" y="3090"/>
                </a:lnTo>
                <a:lnTo>
                  <a:pt x="3330" y="3030"/>
                </a:lnTo>
                <a:lnTo>
                  <a:pt x="3336" y="3042"/>
                </a:lnTo>
                <a:lnTo>
                  <a:pt x="3336" y="3084"/>
                </a:lnTo>
                <a:lnTo>
                  <a:pt x="3336" y="3030"/>
                </a:lnTo>
                <a:lnTo>
                  <a:pt x="3342" y="3048"/>
                </a:lnTo>
                <a:lnTo>
                  <a:pt x="3342" y="3084"/>
                </a:lnTo>
                <a:lnTo>
                  <a:pt x="3342" y="2814"/>
                </a:lnTo>
                <a:lnTo>
                  <a:pt x="3348" y="2982"/>
                </a:lnTo>
                <a:lnTo>
                  <a:pt x="3348" y="3090"/>
                </a:lnTo>
                <a:lnTo>
                  <a:pt x="3348" y="2898"/>
                </a:lnTo>
                <a:lnTo>
                  <a:pt x="3354" y="3036"/>
                </a:lnTo>
                <a:lnTo>
                  <a:pt x="3354" y="3078"/>
                </a:lnTo>
                <a:lnTo>
                  <a:pt x="3354" y="2988"/>
                </a:lnTo>
                <a:lnTo>
                  <a:pt x="3360" y="3060"/>
                </a:lnTo>
                <a:lnTo>
                  <a:pt x="3360" y="3090"/>
                </a:lnTo>
                <a:lnTo>
                  <a:pt x="3360" y="2982"/>
                </a:lnTo>
                <a:lnTo>
                  <a:pt x="3366" y="3048"/>
                </a:lnTo>
                <a:lnTo>
                  <a:pt x="3366" y="2790"/>
                </a:lnTo>
                <a:lnTo>
                  <a:pt x="3372" y="2958"/>
                </a:lnTo>
                <a:lnTo>
                  <a:pt x="3372" y="3084"/>
                </a:lnTo>
                <a:lnTo>
                  <a:pt x="3372" y="2958"/>
                </a:lnTo>
                <a:lnTo>
                  <a:pt x="3378" y="3048"/>
                </a:lnTo>
                <a:lnTo>
                  <a:pt x="3378" y="3090"/>
                </a:lnTo>
                <a:lnTo>
                  <a:pt x="3378" y="2958"/>
                </a:lnTo>
                <a:lnTo>
                  <a:pt x="3384" y="3042"/>
                </a:lnTo>
                <a:lnTo>
                  <a:pt x="3384" y="3078"/>
                </a:lnTo>
                <a:lnTo>
                  <a:pt x="3384" y="2796"/>
                </a:lnTo>
                <a:lnTo>
                  <a:pt x="3390" y="2856"/>
                </a:lnTo>
                <a:lnTo>
                  <a:pt x="3390" y="3066"/>
                </a:lnTo>
                <a:lnTo>
                  <a:pt x="3390" y="2850"/>
                </a:lnTo>
                <a:lnTo>
                  <a:pt x="3396" y="2952"/>
                </a:lnTo>
                <a:lnTo>
                  <a:pt x="3396" y="3078"/>
                </a:lnTo>
                <a:lnTo>
                  <a:pt x="3396" y="2952"/>
                </a:lnTo>
                <a:lnTo>
                  <a:pt x="3402" y="3024"/>
                </a:lnTo>
                <a:lnTo>
                  <a:pt x="3402" y="3072"/>
                </a:lnTo>
                <a:lnTo>
                  <a:pt x="3402" y="3006"/>
                </a:lnTo>
                <a:lnTo>
                  <a:pt x="3408" y="3024"/>
                </a:lnTo>
                <a:lnTo>
                  <a:pt x="3408" y="3090"/>
                </a:lnTo>
                <a:lnTo>
                  <a:pt x="3408" y="2538"/>
                </a:lnTo>
                <a:lnTo>
                  <a:pt x="3414" y="3006"/>
                </a:lnTo>
                <a:lnTo>
                  <a:pt x="3414" y="3072"/>
                </a:lnTo>
                <a:lnTo>
                  <a:pt x="3414" y="2880"/>
                </a:lnTo>
                <a:lnTo>
                  <a:pt x="3420" y="3072"/>
                </a:lnTo>
                <a:lnTo>
                  <a:pt x="3420" y="3090"/>
                </a:lnTo>
                <a:lnTo>
                  <a:pt x="3420" y="2982"/>
                </a:lnTo>
                <a:lnTo>
                  <a:pt x="3426" y="3066"/>
                </a:lnTo>
                <a:lnTo>
                  <a:pt x="3426" y="3084"/>
                </a:lnTo>
                <a:lnTo>
                  <a:pt x="3426" y="3024"/>
                </a:lnTo>
                <a:lnTo>
                  <a:pt x="3432" y="3084"/>
                </a:lnTo>
                <a:lnTo>
                  <a:pt x="3432" y="2832"/>
                </a:lnTo>
                <a:lnTo>
                  <a:pt x="3438" y="2892"/>
                </a:lnTo>
                <a:lnTo>
                  <a:pt x="3438" y="3090"/>
                </a:lnTo>
                <a:lnTo>
                  <a:pt x="3438" y="2892"/>
                </a:lnTo>
                <a:lnTo>
                  <a:pt x="3444" y="2904"/>
                </a:lnTo>
                <a:lnTo>
                  <a:pt x="3444" y="3090"/>
                </a:lnTo>
                <a:lnTo>
                  <a:pt x="3444" y="2898"/>
                </a:lnTo>
                <a:lnTo>
                  <a:pt x="3450" y="3066"/>
                </a:lnTo>
                <a:lnTo>
                  <a:pt x="3450" y="2976"/>
                </a:lnTo>
                <a:lnTo>
                  <a:pt x="3456" y="3042"/>
                </a:lnTo>
                <a:lnTo>
                  <a:pt x="3456" y="3078"/>
                </a:lnTo>
                <a:lnTo>
                  <a:pt x="3456" y="2844"/>
                </a:lnTo>
                <a:lnTo>
                  <a:pt x="3462" y="3018"/>
                </a:lnTo>
                <a:lnTo>
                  <a:pt x="3462" y="3084"/>
                </a:lnTo>
                <a:lnTo>
                  <a:pt x="3462" y="2946"/>
                </a:lnTo>
                <a:lnTo>
                  <a:pt x="3468" y="3036"/>
                </a:lnTo>
                <a:lnTo>
                  <a:pt x="3468" y="3078"/>
                </a:lnTo>
                <a:lnTo>
                  <a:pt x="3468" y="2976"/>
                </a:lnTo>
                <a:lnTo>
                  <a:pt x="3474" y="2952"/>
                </a:lnTo>
                <a:lnTo>
                  <a:pt x="3474" y="3066"/>
                </a:lnTo>
                <a:lnTo>
                  <a:pt x="3474" y="2946"/>
                </a:lnTo>
                <a:lnTo>
                  <a:pt x="3480" y="3036"/>
                </a:lnTo>
                <a:lnTo>
                  <a:pt x="3480" y="3066"/>
                </a:lnTo>
                <a:lnTo>
                  <a:pt x="3480" y="2826"/>
                </a:lnTo>
                <a:lnTo>
                  <a:pt x="3486" y="3030"/>
                </a:lnTo>
                <a:lnTo>
                  <a:pt x="3486" y="3078"/>
                </a:lnTo>
                <a:lnTo>
                  <a:pt x="3486" y="3000"/>
                </a:lnTo>
                <a:lnTo>
                  <a:pt x="3492" y="3078"/>
                </a:lnTo>
                <a:lnTo>
                  <a:pt x="3492" y="3090"/>
                </a:lnTo>
                <a:lnTo>
                  <a:pt x="3492" y="3024"/>
                </a:lnTo>
                <a:lnTo>
                  <a:pt x="3498" y="3060"/>
                </a:lnTo>
                <a:lnTo>
                  <a:pt x="3498" y="3084"/>
                </a:lnTo>
                <a:lnTo>
                  <a:pt x="3498" y="2724"/>
                </a:lnTo>
                <a:lnTo>
                  <a:pt x="3504" y="2526"/>
                </a:lnTo>
                <a:lnTo>
                  <a:pt x="3504" y="3036"/>
                </a:lnTo>
                <a:lnTo>
                  <a:pt x="3504" y="2304"/>
                </a:lnTo>
                <a:lnTo>
                  <a:pt x="3504" y="3036"/>
                </a:lnTo>
                <a:lnTo>
                  <a:pt x="3510" y="3042"/>
                </a:lnTo>
                <a:lnTo>
                  <a:pt x="3510" y="3084"/>
                </a:lnTo>
                <a:lnTo>
                  <a:pt x="3510" y="3006"/>
                </a:lnTo>
                <a:lnTo>
                  <a:pt x="3516" y="3060"/>
                </a:lnTo>
                <a:lnTo>
                  <a:pt x="3516" y="3078"/>
                </a:lnTo>
                <a:lnTo>
                  <a:pt x="3516" y="3036"/>
                </a:lnTo>
                <a:lnTo>
                  <a:pt x="3522" y="3042"/>
                </a:lnTo>
                <a:lnTo>
                  <a:pt x="3522" y="3060"/>
                </a:lnTo>
                <a:lnTo>
                  <a:pt x="3522" y="2766"/>
                </a:lnTo>
                <a:lnTo>
                  <a:pt x="3528" y="3024"/>
                </a:lnTo>
                <a:lnTo>
                  <a:pt x="3528" y="3078"/>
                </a:lnTo>
                <a:lnTo>
                  <a:pt x="3528" y="2874"/>
                </a:lnTo>
                <a:lnTo>
                  <a:pt x="3528" y="3078"/>
                </a:lnTo>
                <a:lnTo>
                  <a:pt x="3534" y="3084"/>
                </a:lnTo>
                <a:lnTo>
                  <a:pt x="3534" y="3090"/>
                </a:lnTo>
                <a:lnTo>
                  <a:pt x="3534" y="2940"/>
                </a:lnTo>
                <a:lnTo>
                  <a:pt x="3540" y="3042"/>
                </a:lnTo>
                <a:lnTo>
                  <a:pt x="3540" y="3078"/>
                </a:lnTo>
                <a:lnTo>
                  <a:pt x="3540" y="2988"/>
                </a:lnTo>
                <a:lnTo>
                  <a:pt x="3546" y="3072"/>
                </a:lnTo>
                <a:lnTo>
                  <a:pt x="3546" y="2220"/>
                </a:lnTo>
                <a:lnTo>
                  <a:pt x="3552" y="2820"/>
                </a:lnTo>
                <a:lnTo>
                  <a:pt x="3552" y="3084"/>
                </a:lnTo>
                <a:lnTo>
                  <a:pt x="3552" y="2640"/>
                </a:lnTo>
                <a:lnTo>
                  <a:pt x="3558" y="2994"/>
                </a:lnTo>
                <a:lnTo>
                  <a:pt x="3558" y="3090"/>
                </a:lnTo>
                <a:lnTo>
                  <a:pt x="3558" y="2940"/>
                </a:lnTo>
                <a:lnTo>
                  <a:pt x="3564" y="3060"/>
                </a:lnTo>
                <a:lnTo>
                  <a:pt x="3564" y="3090"/>
                </a:lnTo>
                <a:lnTo>
                  <a:pt x="3564" y="2838"/>
                </a:lnTo>
                <a:lnTo>
                  <a:pt x="3570" y="3060"/>
                </a:lnTo>
                <a:lnTo>
                  <a:pt x="3570" y="3084"/>
                </a:lnTo>
                <a:lnTo>
                  <a:pt x="3570" y="2634"/>
                </a:lnTo>
                <a:lnTo>
                  <a:pt x="3576" y="3066"/>
                </a:lnTo>
                <a:lnTo>
                  <a:pt x="3576" y="3084"/>
                </a:lnTo>
                <a:lnTo>
                  <a:pt x="3576" y="2988"/>
                </a:lnTo>
                <a:lnTo>
                  <a:pt x="3582" y="2988"/>
                </a:lnTo>
                <a:lnTo>
                  <a:pt x="3582" y="3090"/>
                </a:lnTo>
                <a:lnTo>
                  <a:pt x="3582" y="2988"/>
                </a:lnTo>
                <a:lnTo>
                  <a:pt x="3588" y="3090"/>
                </a:lnTo>
                <a:lnTo>
                  <a:pt x="3588" y="2310"/>
                </a:lnTo>
                <a:lnTo>
                  <a:pt x="3594" y="3012"/>
                </a:lnTo>
                <a:lnTo>
                  <a:pt x="3594" y="3084"/>
                </a:lnTo>
                <a:lnTo>
                  <a:pt x="3594" y="2388"/>
                </a:lnTo>
                <a:lnTo>
                  <a:pt x="3600" y="3018"/>
                </a:lnTo>
                <a:lnTo>
                  <a:pt x="3600" y="3078"/>
                </a:lnTo>
                <a:lnTo>
                  <a:pt x="3600" y="2994"/>
                </a:lnTo>
                <a:lnTo>
                  <a:pt x="3606" y="3042"/>
                </a:lnTo>
                <a:lnTo>
                  <a:pt x="3606" y="3090"/>
                </a:lnTo>
                <a:lnTo>
                  <a:pt x="3606" y="3018"/>
                </a:lnTo>
                <a:lnTo>
                  <a:pt x="3612" y="3084"/>
                </a:lnTo>
                <a:lnTo>
                  <a:pt x="3612" y="2862"/>
                </a:lnTo>
                <a:lnTo>
                  <a:pt x="3618" y="2802"/>
                </a:lnTo>
                <a:lnTo>
                  <a:pt x="3618" y="3060"/>
                </a:lnTo>
                <a:lnTo>
                  <a:pt x="3618" y="2784"/>
                </a:lnTo>
                <a:lnTo>
                  <a:pt x="3624" y="3024"/>
                </a:lnTo>
                <a:lnTo>
                  <a:pt x="3624" y="3066"/>
                </a:lnTo>
                <a:lnTo>
                  <a:pt x="3624" y="2868"/>
                </a:lnTo>
                <a:lnTo>
                  <a:pt x="3630" y="3024"/>
                </a:lnTo>
                <a:lnTo>
                  <a:pt x="3630" y="3090"/>
                </a:lnTo>
                <a:lnTo>
                  <a:pt x="3630" y="2988"/>
                </a:lnTo>
                <a:lnTo>
                  <a:pt x="3636" y="3060"/>
                </a:lnTo>
                <a:lnTo>
                  <a:pt x="3636" y="2712"/>
                </a:lnTo>
                <a:lnTo>
                  <a:pt x="3642" y="2892"/>
                </a:lnTo>
                <a:lnTo>
                  <a:pt x="3642" y="3090"/>
                </a:lnTo>
                <a:lnTo>
                  <a:pt x="3642" y="2892"/>
                </a:lnTo>
                <a:lnTo>
                  <a:pt x="3648" y="3036"/>
                </a:lnTo>
                <a:lnTo>
                  <a:pt x="3648" y="3072"/>
                </a:lnTo>
                <a:lnTo>
                  <a:pt x="3648" y="2982"/>
                </a:lnTo>
                <a:lnTo>
                  <a:pt x="3654" y="3000"/>
                </a:lnTo>
                <a:lnTo>
                  <a:pt x="3654" y="3066"/>
                </a:lnTo>
                <a:lnTo>
                  <a:pt x="3654" y="2952"/>
                </a:lnTo>
                <a:lnTo>
                  <a:pt x="3660" y="3018"/>
                </a:lnTo>
                <a:lnTo>
                  <a:pt x="3660" y="3066"/>
                </a:lnTo>
                <a:lnTo>
                  <a:pt x="3660" y="2670"/>
                </a:lnTo>
                <a:lnTo>
                  <a:pt x="3666" y="3024"/>
                </a:lnTo>
                <a:lnTo>
                  <a:pt x="3666" y="3090"/>
                </a:lnTo>
                <a:lnTo>
                  <a:pt x="3666" y="3006"/>
                </a:lnTo>
                <a:lnTo>
                  <a:pt x="3672" y="3024"/>
                </a:lnTo>
                <a:lnTo>
                  <a:pt x="3672" y="3090"/>
                </a:lnTo>
                <a:lnTo>
                  <a:pt x="3672" y="3024"/>
                </a:lnTo>
                <a:lnTo>
                  <a:pt x="3678" y="3042"/>
                </a:lnTo>
                <a:lnTo>
                  <a:pt x="3678" y="3084"/>
                </a:lnTo>
                <a:lnTo>
                  <a:pt x="3678" y="2796"/>
                </a:lnTo>
                <a:lnTo>
                  <a:pt x="3684" y="3006"/>
                </a:lnTo>
                <a:lnTo>
                  <a:pt x="3684" y="3042"/>
                </a:lnTo>
                <a:lnTo>
                  <a:pt x="3684" y="2670"/>
                </a:lnTo>
                <a:lnTo>
                  <a:pt x="3690" y="2994"/>
                </a:lnTo>
                <a:lnTo>
                  <a:pt x="3690" y="3090"/>
                </a:lnTo>
                <a:lnTo>
                  <a:pt x="3690" y="2994"/>
                </a:lnTo>
                <a:lnTo>
                  <a:pt x="3696" y="3060"/>
                </a:lnTo>
                <a:lnTo>
                  <a:pt x="3696" y="3090"/>
                </a:lnTo>
                <a:lnTo>
                  <a:pt x="3696" y="2970"/>
                </a:lnTo>
                <a:lnTo>
                  <a:pt x="3702" y="3054"/>
                </a:lnTo>
                <a:lnTo>
                  <a:pt x="3702" y="3078"/>
                </a:lnTo>
                <a:lnTo>
                  <a:pt x="3702" y="2790"/>
                </a:lnTo>
                <a:lnTo>
                  <a:pt x="3708" y="2976"/>
                </a:lnTo>
                <a:lnTo>
                  <a:pt x="3708" y="3078"/>
                </a:lnTo>
                <a:lnTo>
                  <a:pt x="3708" y="2928"/>
                </a:lnTo>
                <a:lnTo>
                  <a:pt x="3714" y="3024"/>
                </a:lnTo>
                <a:lnTo>
                  <a:pt x="3714" y="3078"/>
                </a:lnTo>
                <a:lnTo>
                  <a:pt x="3714" y="2904"/>
                </a:lnTo>
                <a:lnTo>
                  <a:pt x="3720" y="3042"/>
                </a:lnTo>
                <a:lnTo>
                  <a:pt x="3720" y="3078"/>
                </a:lnTo>
                <a:lnTo>
                  <a:pt x="3720" y="3006"/>
                </a:lnTo>
                <a:lnTo>
                  <a:pt x="3726" y="3036"/>
                </a:lnTo>
                <a:lnTo>
                  <a:pt x="3726" y="3072"/>
                </a:lnTo>
                <a:lnTo>
                  <a:pt x="3726" y="2592"/>
                </a:lnTo>
                <a:lnTo>
                  <a:pt x="3732" y="2982"/>
                </a:lnTo>
                <a:lnTo>
                  <a:pt x="3732" y="3078"/>
                </a:lnTo>
                <a:lnTo>
                  <a:pt x="3732" y="2724"/>
                </a:lnTo>
                <a:lnTo>
                  <a:pt x="3738" y="3072"/>
                </a:lnTo>
                <a:lnTo>
                  <a:pt x="3738" y="3084"/>
                </a:lnTo>
                <a:lnTo>
                  <a:pt x="3738" y="3018"/>
                </a:lnTo>
                <a:lnTo>
                  <a:pt x="3738" y="3024"/>
                </a:lnTo>
                <a:lnTo>
                  <a:pt x="3744" y="2994"/>
                </a:lnTo>
                <a:lnTo>
                  <a:pt x="3744" y="3084"/>
                </a:lnTo>
                <a:lnTo>
                  <a:pt x="3744" y="2856"/>
                </a:lnTo>
                <a:lnTo>
                  <a:pt x="3750" y="3066"/>
                </a:lnTo>
                <a:lnTo>
                  <a:pt x="3750" y="3078"/>
                </a:lnTo>
                <a:lnTo>
                  <a:pt x="3750" y="2502"/>
                </a:lnTo>
                <a:lnTo>
                  <a:pt x="3756" y="2982"/>
                </a:lnTo>
                <a:lnTo>
                  <a:pt x="3756" y="3084"/>
                </a:lnTo>
                <a:lnTo>
                  <a:pt x="3756" y="2982"/>
                </a:lnTo>
                <a:lnTo>
                  <a:pt x="3762" y="3048"/>
                </a:lnTo>
                <a:lnTo>
                  <a:pt x="3762" y="3072"/>
                </a:lnTo>
                <a:lnTo>
                  <a:pt x="3762" y="3000"/>
                </a:lnTo>
                <a:lnTo>
                  <a:pt x="3768" y="3048"/>
                </a:lnTo>
                <a:lnTo>
                  <a:pt x="3768" y="3054"/>
                </a:lnTo>
                <a:lnTo>
                  <a:pt x="3768" y="2832"/>
                </a:lnTo>
                <a:lnTo>
                  <a:pt x="3774" y="2982"/>
                </a:lnTo>
                <a:lnTo>
                  <a:pt x="3774" y="3030"/>
                </a:lnTo>
                <a:lnTo>
                  <a:pt x="3774" y="2286"/>
                </a:lnTo>
                <a:lnTo>
                  <a:pt x="3774" y="3030"/>
                </a:lnTo>
                <a:lnTo>
                  <a:pt x="3780" y="3060"/>
                </a:lnTo>
                <a:lnTo>
                  <a:pt x="3780" y="3084"/>
                </a:lnTo>
                <a:lnTo>
                  <a:pt x="3780" y="2988"/>
                </a:lnTo>
                <a:lnTo>
                  <a:pt x="3786" y="3054"/>
                </a:lnTo>
                <a:lnTo>
                  <a:pt x="3786" y="3084"/>
                </a:lnTo>
                <a:lnTo>
                  <a:pt x="3786" y="3036"/>
                </a:lnTo>
                <a:lnTo>
                  <a:pt x="3792" y="3048"/>
                </a:lnTo>
                <a:lnTo>
                  <a:pt x="3792" y="3084"/>
                </a:lnTo>
                <a:lnTo>
                  <a:pt x="3792" y="2862"/>
                </a:lnTo>
                <a:lnTo>
                  <a:pt x="3798" y="2754"/>
                </a:lnTo>
                <a:lnTo>
                  <a:pt x="3798" y="3072"/>
                </a:lnTo>
                <a:lnTo>
                  <a:pt x="3798" y="2670"/>
                </a:lnTo>
                <a:lnTo>
                  <a:pt x="3804" y="3072"/>
                </a:lnTo>
                <a:lnTo>
                  <a:pt x="3804" y="2880"/>
                </a:lnTo>
                <a:lnTo>
                  <a:pt x="3810" y="3048"/>
                </a:lnTo>
                <a:lnTo>
                  <a:pt x="3810" y="3084"/>
                </a:lnTo>
                <a:lnTo>
                  <a:pt x="3810" y="3012"/>
                </a:lnTo>
                <a:lnTo>
                  <a:pt x="3816" y="3018"/>
                </a:lnTo>
                <a:lnTo>
                  <a:pt x="3816" y="3066"/>
                </a:lnTo>
                <a:lnTo>
                  <a:pt x="3816" y="2784"/>
                </a:lnTo>
                <a:lnTo>
                  <a:pt x="3822" y="2916"/>
                </a:lnTo>
                <a:lnTo>
                  <a:pt x="3822" y="3060"/>
                </a:lnTo>
                <a:lnTo>
                  <a:pt x="3822" y="2748"/>
                </a:lnTo>
                <a:lnTo>
                  <a:pt x="3828" y="3030"/>
                </a:lnTo>
                <a:lnTo>
                  <a:pt x="3828" y="3060"/>
                </a:lnTo>
                <a:lnTo>
                  <a:pt x="3828" y="2982"/>
                </a:lnTo>
                <a:lnTo>
                  <a:pt x="3834" y="3000"/>
                </a:lnTo>
                <a:lnTo>
                  <a:pt x="3834" y="3084"/>
                </a:lnTo>
                <a:lnTo>
                  <a:pt x="3834" y="2934"/>
                </a:lnTo>
                <a:lnTo>
                  <a:pt x="3840" y="2952"/>
                </a:lnTo>
                <a:lnTo>
                  <a:pt x="3840" y="3066"/>
                </a:lnTo>
                <a:lnTo>
                  <a:pt x="3840" y="2790"/>
                </a:lnTo>
                <a:lnTo>
                  <a:pt x="3846" y="2904"/>
                </a:lnTo>
                <a:lnTo>
                  <a:pt x="3846" y="3090"/>
                </a:lnTo>
                <a:lnTo>
                  <a:pt x="3846" y="2892"/>
                </a:lnTo>
                <a:lnTo>
                  <a:pt x="3852" y="3012"/>
                </a:lnTo>
                <a:lnTo>
                  <a:pt x="3852" y="3084"/>
                </a:lnTo>
                <a:lnTo>
                  <a:pt x="3852" y="3000"/>
                </a:lnTo>
                <a:lnTo>
                  <a:pt x="3858" y="3018"/>
                </a:lnTo>
                <a:lnTo>
                  <a:pt x="3858" y="3060"/>
                </a:lnTo>
                <a:lnTo>
                  <a:pt x="3858" y="2934"/>
                </a:lnTo>
                <a:lnTo>
                  <a:pt x="3864" y="2934"/>
                </a:lnTo>
                <a:lnTo>
                  <a:pt x="3864" y="3060"/>
                </a:lnTo>
                <a:lnTo>
                  <a:pt x="3864" y="2622"/>
                </a:lnTo>
                <a:lnTo>
                  <a:pt x="3870" y="3054"/>
                </a:lnTo>
                <a:lnTo>
                  <a:pt x="3870" y="3090"/>
                </a:lnTo>
                <a:lnTo>
                  <a:pt x="3870" y="2982"/>
                </a:lnTo>
                <a:lnTo>
                  <a:pt x="3876" y="3048"/>
                </a:lnTo>
                <a:lnTo>
                  <a:pt x="3876" y="3084"/>
                </a:lnTo>
                <a:lnTo>
                  <a:pt x="3876" y="2958"/>
                </a:lnTo>
                <a:lnTo>
                  <a:pt x="3882" y="3000"/>
                </a:lnTo>
                <a:lnTo>
                  <a:pt x="3882" y="3078"/>
                </a:lnTo>
                <a:lnTo>
                  <a:pt x="3882" y="2544"/>
                </a:lnTo>
                <a:lnTo>
                  <a:pt x="3888" y="2568"/>
                </a:lnTo>
                <a:lnTo>
                  <a:pt x="3888" y="3060"/>
                </a:lnTo>
                <a:lnTo>
                  <a:pt x="3888" y="2568"/>
                </a:lnTo>
                <a:lnTo>
                  <a:pt x="3894" y="3054"/>
                </a:lnTo>
                <a:lnTo>
                  <a:pt x="3894" y="3096"/>
                </a:lnTo>
                <a:lnTo>
                  <a:pt x="3894" y="3018"/>
                </a:lnTo>
                <a:lnTo>
                  <a:pt x="3900" y="3018"/>
                </a:lnTo>
                <a:lnTo>
                  <a:pt x="3900" y="3096"/>
                </a:lnTo>
                <a:lnTo>
                  <a:pt x="3900" y="3000"/>
                </a:lnTo>
                <a:lnTo>
                  <a:pt x="3906" y="3006"/>
                </a:lnTo>
                <a:lnTo>
                  <a:pt x="3906" y="3090"/>
                </a:lnTo>
                <a:lnTo>
                  <a:pt x="3906" y="2634"/>
                </a:lnTo>
                <a:lnTo>
                  <a:pt x="3912" y="3066"/>
                </a:lnTo>
                <a:lnTo>
                  <a:pt x="3912" y="3084"/>
                </a:lnTo>
                <a:lnTo>
                  <a:pt x="3912" y="2784"/>
                </a:lnTo>
                <a:lnTo>
                  <a:pt x="3918" y="3006"/>
                </a:lnTo>
                <a:lnTo>
                  <a:pt x="3918" y="3084"/>
                </a:lnTo>
                <a:lnTo>
                  <a:pt x="3918" y="3006"/>
                </a:lnTo>
                <a:lnTo>
                  <a:pt x="3924" y="3036"/>
                </a:lnTo>
                <a:lnTo>
                  <a:pt x="3924" y="3066"/>
                </a:lnTo>
                <a:lnTo>
                  <a:pt x="3924" y="2844"/>
                </a:lnTo>
                <a:lnTo>
                  <a:pt x="3930" y="2850"/>
                </a:lnTo>
                <a:lnTo>
                  <a:pt x="3930" y="3060"/>
                </a:lnTo>
                <a:lnTo>
                  <a:pt x="3930" y="2796"/>
                </a:lnTo>
                <a:lnTo>
                  <a:pt x="3936" y="2868"/>
                </a:lnTo>
                <a:lnTo>
                  <a:pt x="3936" y="3090"/>
                </a:lnTo>
                <a:lnTo>
                  <a:pt x="3936" y="2868"/>
                </a:lnTo>
                <a:lnTo>
                  <a:pt x="3942" y="3030"/>
                </a:lnTo>
                <a:lnTo>
                  <a:pt x="3942" y="3084"/>
                </a:lnTo>
                <a:lnTo>
                  <a:pt x="3942" y="3006"/>
                </a:lnTo>
                <a:lnTo>
                  <a:pt x="3948" y="3018"/>
                </a:lnTo>
                <a:lnTo>
                  <a:pt x="3948" y="3090"/>
                </a:lnTo>
                <a:lnTo>
                  <a:pt x="3948" y="2988"/>
                </a:lnTo>
                <a:lnTo>
                  <a:pt x="3954" y="3006"/>
                </a:lnTo>
                <a:lnTo>
                  <a:pt x="3954" y="3018"/>
                </a:lnTo>
                <a:lnTo>
                  <a:pt x="3954" y="2460"/>
                </a:lnTo>
                <a:lnTo>
                  <a:pt x="3960" y="2628"/>
                </a:lnTo>
                <a:lnTo>
                  <a:pt x="3960" y="3078"/>
                </a:lnTo>
                <a:lnTo>
                  <a:pt x="3960" y="2616"/>
                </a:lnTo>
                <a:lnTo>
                  <a:pt x="3960" y="3078"/>
                </a:lnTo>
                <a:lnTo>
                  <a:pt x="3966" y="3084"/>
                </a:lnTo>
                <a:lnTo>
                  <a:pt x="3966" y="3012"/>
                </a:lnTo>
                <a:lnTo>
                  <a:pt x="3972" y="3024"/>
                </a:lnTo>
                <a:lnTo>
                  <a:pt x="3972" y="3072"/>
                </a:lnTo>
                <a:lnTo>
                  <a:pt x="3972" y="2892"/>
                </a:lnTo>
                <a:lnTo>
                  <a:pt x="3978" y="2862"/>
                </a:lnTo>
                <a:lnTo>
                  <a:pt x="3978" y="3054"/>
                </a:lnTo>
                <a:lnTo>
                  <a:pt x="3978" y="2628"/>
                </a:lnTo>
                <a:lnTo>
                  <a:pt x="3984" y="2976"/>
                </a:lnTo>
                <a:lnTo>
                  <a:pt x="3984" y="3066"/>
                </a:lnTo>
                <a:lnTo>
                  <a:pt x="3984" y="2946"/>
                </a:lnTo>
                <a:lnTo>
                  <a:pt x="3990" y="2946"/>
                </a:lnTo>
                <a:lnTo>
                  <a:pt x="3990" y="3084"/>
                </a:lnTo>
                <a:lnTo>
                  <a:pt x="3990" y="2946"/>
                </a:lnTo>
                <a:lnTo>
                  <a:pt x="3996" y="3030"/>
                </a:lnTo>
                <a:lnTo>
                  <a:pt x="3996" y="3084"/>
                </a:lnTo>
                <a:lnTo>
                  <a:pt x="3996" y="2490"/>
                </a:lnTo>
                <a:lnTo>
                  <a:pt x="4002" y="2250"/>
                </a:lnTo>
                <a:lnTo>
                  <a:pt x="4002" y="3066"/>
                </a:lnTo>
                <a:lnTo>
                  <a:pt x="4002" y="2094"/>
                </a:lnTo>
                <a:lnTo>
                  <a:pt x="4008" y="3024"/>
                </a:lnTo>
                <a:lnTo>
                  <a:pt x="4008" y="3084"/>
                </a:lnTo>
                <a:lnTo>
                  <a:pt x="4008" y="3024"/>
                </a:lnTo>
                <a:lnTo>
                  <a:pt x="4014" y="3054"/>
                </a:lnTo>
                <a:lnTo>
                  <a:pt x="4014" y="3090"/>
                </a:lnTo>
                <a:lnTo>
                  <a:pt x="4014" y="2946"/>
                </a:lnTo>
                <a:lnTo>
                  <a:pt x="4020" y="3054"/>
                </a:lnTo>
                <a:lnTo>
                  <a:pt x="4020" y="3072"/>
                </a:lnTo>
                <a:lnTo>
                  <a:pt x="4020" y="2664"/>
                </a:lnTo>
                <a:lnTo>
                  <a:pt x="4026" y="2970"/>
                </a:lnTo>
                <a:lnTo>
                  <a:pt x="4026" y="3090"/>
                </a:lnTo>
                <a:lnTo>
                  <a:pt x="4026" y="2898"/>
                </a:lnTo>
                <a:lnTo>
                  <a:pt x="4032" y="3084"/>
                </a:lnTo>
                <a:lnTo>
                  <a:pt x="4032" y="3096"/>
                </a:lnTo>
                <a:lnTo>
                  <a:pt x="4032" y="3030"/>
                </a:lnTo>
                <a:lnTo>
                  <a:pt x="4038" y="3066"/>
                </a:lnTo>
                <a:lnTo>
                  <a:pt x="4038" y="3078"/>
                </a:lnTo>
                <a:lnTo>
                  <a:pt x="4038" y="2988"/>
                </a:lnTo>
                <a:lnTo>
                  <a:pt x="4044" y="3030"/>
                </a:lnTo>
                <a:lnTo>
                  <a:pt x="4044" y="3048"/>
                </a:lnTo>
                <a:lnTo>
                  <a:pt x="4044" y="2514"/>
                </a:lnTo>
                <a:lnTo>
                  <a:pt x="4050" y="2784"/>
                </a:lnTo>
                <a:lnTo>
                  <a:pt x="4050" y="3090"/>
                </a:lnTo>
                <a:lnTo>
                  <a:pt x="4050" y="2784"/>
                </a:lnTo>
                <a:lnTo>
                  <a:pt x="4056" y="3018"/>
                </a:lnTo>
                <a:lnTo>
                  <a:pt x="4056" y="3090"/>
                </a:lnTo>
                <a:lnTo>
                  <a:pt x="4056" y="3018"/>
                </a:lnTo>
                <a:lnTo>
                  <a:pt x="4062" y="3084"/>
                </a:lnTo>
                <a:lnTo>
                  <a:pt x="4062" y="3090"/>
                </a:lnTo>
                <a:lnTo>
                  <a:pt x="4062" y="2976"/>
                </a:lnTo>
                <a:lnTo>
                  <a:pt x="4068" y="3024"/>
                </a:lnTo>
                <a:lnTo>
                  <a:pt x="4068" y="3060"/>
                </a:lnTo>
                <a:lnTo>
                  <a:pt x="4068" y="2892"/>
                </a:lnTo>
                <a:lnTo>
                  <a:pt x="4074" y="3036"/>
                </a:lnTo>
                <a:lnTo>
                  <a:pt x="4074" y="3084"/>
                </a:lnTo>
                <a:lnTo>
                  <a:pt x="4074" y="2856"/>
                </a:lnTo>
                <a:lnTo>
                  <a:pt x="4080" y="2892"/>
                </a:lnTo>
                <a:lnTo>
                  <a:pt x="4080" y="3090"/>
                </a:lnTo>
                <a:lnTo>
                  <a:pt x="4080" y="2892"/>
                </a:lnTo>
                <a:lnTo>
                  <a:pt x="4086" y="3030"/>
                </a:lnTo>
                <a:lnTo>
                  <a:pt x="4086" y="3084"/>
                </a:lnTo>
                <a:lnTo>
                  <a:pt x="4086" y="2898"/>
                </a:lnTo>
                <a:lnTo>
                  <a:pt x="4092" y="2898"/>
                </a:lnTo>
                <a:lnTo>
                  <a:pt x="4092" y="3078"/>
                </a:lnTo>
                <a:lnTo>
                  <a:pt x="4092" y="2898"/>
                </a:lnTo>
                <a:lnTo>
                  <a:pt x="4098" y="3072"/>
                </a:lnTo>
                <a:lnTo>
                  <a:pt x="4098" y="3084"/>
                </a:lnTo>
                <a:lnTo>
                  <a:pt x="4098" y="2982"/>
                </a:lnTo>
                <a:lnTo>
                  <a:pt x="4104" y="3048"/>
                </a:lnTo>
                <a:lnTo>
                  <a:pt x="4104" y="3084"/>
                </a:lnTo>
                <a:lnTo>
                  <a:pt x="4104" y="2964"/>
                </a:lnTo>
                <a:lnTo>
                  <a:pt x="4110" y="2982"/>
                </a:lnTo>
                <a:lnTo>
                  <a:pt x="4110" y="3066"/>
                </a:lnTo>
                <a:lnTo>
                  <a:pt x="4110" y="2898"/>
                </a:lnTo>
                <a:lnTo>
                  <a:pt x="4116" y="2958"/>
                </a:lnTo>
                <a:lnTo>
                  <a:pt x="4116" y="3090"/>
                </a:lnTo>
                <a:lnTo>
                  <a:pt x="4116" y="2958"/>
                </a:lnTo>
                <a:lnTo>
                  <a:pt x="4122" y="3060"/>
                </a:lnTo>
                <a:lnTo>
                  <a:pt x="4122" y="3096"/>
                </a:lnTo>
                <a:lnTo>
                  <a:pt x="4122" y="3024"/>
                </a:lnTo>
                <a:lnTo>
                  <a:pt x="4128" y="3072"/>
                </a:lnTo>
                <a:lnTo>
                  <a:pt x="4128" y="3084"/>
                </a:lnTo>
                <a:lnTo>
                  <a:pt x="4128" y="3024"/>
                </a:lnTo>
                <a:lnTo>
                  <a:pt x="4134" y="3072"/>
                </a:lnTo>
                <a:lnTo>
                  <a:pt x="4134" y="3078"/>
                </a:lnTo>
                <a:lnTo>
                  <a:pt x="4134" y="2712"/>
                </a:lnTo>
                <a:lnTo>
                  <a:pt x="4140" y="2712"/>
                </a:lnTo>
                <a:lnTo>
                  <a:pt x="4140" y="3078"/>
                </a:lnTo>
                <a:lnTo>
                  <a:pt x="4140" y="2712"/>
                </a:lnTo>
                <a:lnTo>
                  <a:pt x="4140" y="3078"/>
                </a:lnTo>
                <a:lnTo>
                  <a:pt x="4146" y="3090"/>
                </a:lnTo>
                <a:lnTo>
                  <a:pt x="4146" y="2988"/>
                </a:lnTo>
                <a:lnTo>
                  <a:pt x="4152" y="3060"/>
                </a:lnTo>
                <a:lnTo>
                  <a:pt x="4152" y="3090"/>
                </a:lnTo>
                <a:lnTo>
                  <a:pt x="4152" y="3000"/>
                </a:lnTo>
                <a:lnTo>
                  <a:pt x="4158" y="3054"/>
                </a:lnTo>
                <a:lnTo>
                  <a:pt x="4158" y="2754"/>
                </a:lnTo>
                <a:lnTo>
                  <a:pt x="4164" y="2988"/>
                </a:lnTo>
                <a:lnTo>
                  <a:pt x="4164" y="3072"/>
                </a:lnTo>
                <a:lnTo>
                  <a:pt x="4164" y="2988"/>
                </a:lnTo>
                <a:lnTo>
                  <a:pt x="4170" y="3018"/>
                </a:lnTo>
                <a:lnTo>
                  <a:pt x="4170" y="3060"/>
                </a:lnTo>
                <a:lnTo>
                  <a:pt x="4170" y="2964"/>
                </a:lnTo>
                <a:lnTo>
                  <a:pt x="4176" y="2970"/>
                </a:lnTo>
                <a:lnTo>
                  <a:pt x="4176" y="3084"/>
                </a:lnTo>
                <a:lnTo>
                  <a:pt x="4176" y="2946"/>
                </a:lnTo>
                <a:lnTo>
                  <a:pt x="4182" y="3054"/>
                </a:lnTo>
                <a:lnTo>
                  <a:pt x="4182" y="3060"/>
                </a:lnTo>
                <a:lnTo>
                  <a:pt x="4182" y="2682"/>
                </a:lnTo>
                <a:lnTo>
                  <a:pt x="4182" y="3060"/>
                </a:lnTo>
                <a:lnTo>
                  <a:pt x="4188" y="3078"/>
                </a:lnTo>
                <a:lnTo>
                  <a:pt x="4188" y="3084"/>
                </a:lnTo>
                <a:lnTo>
                  <a:pt x="4188" y="3006"/>
                </a:lnTo>
                <a:lnTo>
                  <a:pt x="4194" y="3048"/>
                </a:lnTo>
                <a:lnTo>
                  <a:pt x="4194" y="3096"/>
                </a:lnTo>
                <a:lnTo>
                  <a:pt x="4194" y="2868"/>
                </a:lnTo>
                <a:lnTo>
                  <a:pt x="4200" y="2946"/>
                </a:lnTo>
                <a:lnTo>
                  <a:pt x="4200" y="3048"/>
                </a:lnTo>
                <a:lnTo>
                  <a:pt x="4200" y="2892"/>
                </a:lnTo>
                <a:lnTo>
                  <a:pt x="4206" y="2904"/>
                </a:lnTo>
                <a:lnTo>
                  <a:pt x="4206" y="3078"/>
                </a:lnTo>
                <a:lnTo>
                  <a:pt x="4206" y="2802"/>
                </a:lnTo>
                <a:lnTo>
                  <a:pt x="4212" y="3072"/>
                </a:lnTo>
                <a:lnTo>
                  <a:pt x="4212" y="3084"/>
                </a:lnTo>
                <a:lnTo>
                  <a:pt x="4212" y="3012"/>
                </a:lnTo>
                <a:lnTo>
                  <a:pt x="4218" y="3078"/>
                </a:lnTo>
                <a:lnTo>
                  <a:pt x="4218" y="3096"/>
                </a:lnTo>
                <a:lnTo>
                  <a:pt x="4218" y="2976"/>
                </a:lnTo>
                <a:lnTo>
                  <a:pt x="4224" y="3018"/>
                </a:lnTo>
                <a:lnTo>
                  <a:pt x="4224" y="3090"/>
                </a:lnTo>
                <a:lnTo>
                  <a:pt x="4224" y="2568"/>
                </a:lnTo>
                <a:lnTo>
                  <a:pt x="4230" y="2688"/>
                </a:lnTo>
                <a:lnTo>
                  <a:pt x="4230" y="3060"/>
                </a:lnTo>
                <a:lnTo>
                  <a:pt x="4230" y="2688"/>
                </a:lnTo>
                <a:lnTo>
                  <a:pt x="4236" y="3048"/>
                </a:lnTo>
                <a:lnTo>
                  <a:pt x="4236" y="3078"/>
                </a:lnTo>
                <a:lnTo>
                  <a:pt x="4236" y="3006"/>
                </a:lnTo>
                <a:lnTo>
                  <a:pt x="4242" y="3036"/>
                </a:lnTo>
                <a:lnTo>
                  <a:pt x="4242" y="3060"/>
                </a:lnTo>
                <a:lnTo>
                  <a:pt x="4242" y="2988"/>
                </a:lnTo>
                <a:lnTo>
                  <a:pt x="4248" y="2994"/>
                </a:lnTo>
                <a:lnTo>
                  <a:pt x="4248" y="3072"/>
                </a:lnTo>
                <a:lnTo>
                  <a:pt x="4248" y="2802"/>
                </a:lnTo>
                <a:lnTo>
                  <a:pt x="4254" y="3024"/>
                </a:lnTo>
                <a:lnTo>
                  <a:pt x="4254" y="3072"/>
                </a:lnTo>
                <a:lnTo>
                  <a:pt x="4254" y="2988"/>
                </a:lnTo>
                <a:lnTo>
                  <a:pt x="4260" y="3000"/>
                </a:lnTo>
                <a:lnTo>
                  <a:pt x="4260" y="3078"/>
                </a:lnTo>
                <a:lnTo>
                  <a:pt x="4260" y="2928"/>
                </a:lnTo>
                <a:lnTo>
                  <a:pt x="4266" y="3042"/>
                </a:lnTo>
                <a:lnTo>
                  <a:pt x="4266" y="3090"/>
                </a:lnTo>
                <a:lnTo>
                  <a:pt x="4266" y="2976"/>
                </a:lnTo>
                <a:lnTo>
                  <a:pt x="4266" y="3000"/>
                </a:lnTo>
                <a:lnTo>
                  <a:pt x="4272" y="2970"/>
                </a:lnTo>
                <a:lnTo>
                  <a:pt x="4272" y="3084"/>
                </a:lnTo>
                <a:lnTo>
                  <a:pt x="4272" y="2820"/>
                </a:lnTo>
                <a:lnTo>
                  <a:pt x="4278" y="2904"/>
                </a:lnTo>
                <a:lnTo>
                  <a:pt x="4278" y="3066"/>
                </a:lnTo>
                <a:lnTo>
                  <a:pt x="4278" y="2886"/>
                </a:lnTo>
                <a:lnTo>
                  <a:pt x="4284" y="3036"/>
                </a:lnTo>
                <a:lnTo>
                  <a:pt x="4284" y="3084"/>
                </a:lnTo>
                <a:lnTo>
                  <a:pt x="4284" y="2970"/>
                </a:lnTo>
                <a:lnTo>
                  <a:pt x="4290" y="2982"/>
                </a:lnTo>
                <a:lnTo>
                  <a:pt x="4290" y="3072"/>
                </a:lnTo>
                <a:lnTo>
                  <a:pt x="4290" y="2844"/>
                </a:lnTo>
                <a:lnTo>
                  <a:pt x="4296" y="2838"/>
                </a:lnTo>
                <a:lnTo>
                  <a:pt x="4296" y="3090"/>
                </a:lnTo>
                <a:lnTo>
                  <a:pt x="4296" y="2838"/>
                </a:lnTo>
                <a:lnTo>
                  <a:pt x="4302" y="3078"/>
                </a:lnTo>
                <a:lnTo>
                  <a:pt x="4302" y="3096"/>
                </a:lnTo>
                <a:lnTo>
                  <a:pt x="4302" y="3012"/>
                </a:lnTo>
                <a:lnTo>
                  <a:pt x="4308" y="3054"/>
                </a:lnTo>
                <a:lnTo>
                  <a:pt x="4308" y="3078"/>
                </a:lnTo>
                <a:lnTo>
                  <a:pt x="4308" y="3000"/>
                </a:lnTo>
                <a:lnTo>
                  <a:pt x="4314" y="3042"/>
                </a:lnTo>
                <a:lnTo>
                  <a:pt x="4314" y="3078"/>
                </a:lnTo>
                <a:lnTo>
                  <a:pt x="4314" y="2862"/>
                </a:lnTo>
                <a:lnTo>
                  <a:pt x="4320" y="2862"/>
                </a:lnTo>
                <a:lnTo>
                  <a:pt x="4320" y="3012"/>
                </a:lnTo>
                <a:lnTo>
                  <a:pt x="4320" y="0"/>
                </a:lnTo>
                <a:lnTo>
                  <a:pt x="4326" y="2922"/>
                </a:lnTo>
                <a:lnTo>
                  <a:pt x="4326" y="3090"/>
                </a:lnTo>
                <a:lnTo>
                  <a:pt x="4326" y="2922"/>
                </a:lnTo>
                <a:lnTo>
                  <a:pt x="4332" y="3048"/>
                </a:lnTo>
                <a:lnTo>
                  <a:pt x="4332" y="3090"/>
                </a:lnTo>
                <a:lnTo>
                  <a:pt x="4332" y="3012"/>
                </a:lnTo>
                <a:lnTo>
                  <a:pt x="4338" y="3078"/>
                </a:lnTo>
                <a:lnTo>
                  <a:pt x="4338" y="3090"/>
                </a:lnTo>
                <a:lnTo>
                  <a:pt x="4338" y="2760"/>
                </a:lnTo>
                <a:lnTo>
                  <a:pt x="4344" y="2946"/>
                </a:lnTo>
                <a:lnTo>
                  <a:pt x="4344" y="3090"/>
                </a:lnTo>
                <a:lnTo>
                  <a:pt x="4344" y="2928"/>
                </a:lnTo>
                <a:lnTo>
                  <a:pt x="4350" y="2946"/>
                </a:lnTo>
                <a:lnTo>
                  <a:pt x="4350" y="3072"/>
                </a:lnTo>
                <a:lnTo>
                  <a:pt x="4350" y="2946"/>
                </a:lnTo>
                <a:lnTo>
                  <a:pt x="4356" y="3030"/>
                </a:lnTo>
                <a:lnTo>
                  <a:pt x="4356" y="3096"/>
                </a:lnTo>
                <a:lnTo>
                  <a:pt x="4356" y="2994"/>
                </a:lnTo>
                <a:lnTo>
                  <a:pt x="4362" y="3072"/>
                </a:lnTo>
                <a:lnTo>
                  <a:pt x="4362" y="2706"/>
                </a:lnTo>
                <a:lnTo>
                  <a:pt x="4368" y="3066"/>
                </a:lnTo>
                <a:lnTo>
                  <a:pt x="4368" y="3084"/>
                </a:lnTo>
                <a:lnTo>
                  <a:pt x="4368" y="2982"/>
                </a:lnTo>
                <a:lnTo>
                  <a:pt x="4374" y="3048"/>
                </a:lnTo>
                <a:lnTo>
                  <a:pt x="4374" y="3090"/>
                </a:lnTo>
                <a:lnTo>
                  <a:pt x="4374" y="2976"/>
                </a:lnTo>
                <a:lnTo>
                  <a:pt x="4380" y="2934"/>
                </a:lnTo>
                <a:lnTo>
                  <a:pt x="4380" y="3090"/>
                </a:lnTo>
                <a:lnTo>
                  <a:pt x="4380" y="2916"/>
                </a:lnTo>
                <a:lnTo>
                  <a:pt x="4386" y="3018"/>
                </a:lnTo>
                <a:lnTo>
                  <a:pt x="4386" y="3030"/>
                </a:lnTo>
                <a:lnTo>
                  <a:pt x="4386" y="2796"/>
                </a:lnTo>
                <a:lnTo>
                  <a:pt x="4392" y="2970"/>
                </a:lnTo>
                <a:lnTo>
                  <a:pt x="4392" y="3084"/>
                </a:lnTo>
                <a:lnTo>
                  <a:pt x="4392" y="2970"/>
                </a:lnTo>
                <a:lnTo>
                  <a:pt x="4398" y="3054"/>
                </a:lnTo>
                <a:lnTo>
                  <a:pt x="4398" y="3072"/>
                </a:lnTo>
                <a:lnTo>
                  <a:pt x="4398" y="2946"/>
                </a:lnTo>
                <a:lnTo>
                  <a:pt x="4398" y="2952"/>
                </a:lnTo>
                <a:lnTo>
                  <a:pt x="4404" y="2898"/>
                </a:lnTo>
                <a:lnTo>
                  <a:pt x="4404" y="3066"/>
                </a:lnTo>
                <a:lnTo>
                  <a:pt x="4404" y="2382"/>
                </a:lnTo>
                <a:lnTo>
                  <a:pt x="4410" y="2832"/>
                </a:lnTo>
                <a:lnTo>
                  <a:pt x="4410" y="3066"/>
                </a:lnTo>
                <a:lnTo>
                  <a:pt x="4410" y="1620"/>
                </a:lnTo>
                <a:lnTo>
                  <a:pt x="4416" y="2922"/>
                </a:lnTo>
                <a:lnTo>
                  <a:pt x="4416" y="3078"/>
                </a:lnTo>
                <a:lnTo>
                  <a:pt x="4416" y="2892"/>
                </a:lnTo>
                <a:lnTo>
                  <a:pt x="4422" y="3072"/>
                </a:lnTo>
                <a:lnTo>
                  <a:pt x="4422" y="3096"/>
                </a:lnTo>
                <a:lnTo>
                  <a:pt x="4422" y="3000"/>
                </a:lnTo>
                <a:lnTo>
                  <a:pt x="4428" y="3084"/>
                </a:lnTo>
                <a:lnTo>
                  <a:pt x="4428" y="3096"/>
                </a:lnTo>
                <a:lnTo>
                  <a:pt x="4428" y="2940"/>
                </a:lnTo>
                <a:lnTo>
                  <a:pt x="4434" y="3030"/>
                </a:lnTo>
                <a:lnTo>
                  <a:pt x="4434" y="3072"/>
                </a:lnTo>
                <a:lnTo>
                  <a:pt x="4434" y="2826"/>
                </a:lnTo>
                <a:lnTo>
                  <a:pt x="4440" y="2988"/>
                </a:lnTo>
                <a:lnTo>
                  <a:pt x="4440" y="3066"/>
                </a:lnTo>
                <a:lnTo>
                  <a:pt x="4440" y="2910"/>
                </a:lnTo>
                <a:lnTo>
                  <a:pt x="4446" y="3066"/>
                </a:lnTo>
                <a:lnTo>
                  <a:pt x="4446" y="3090"/>
                </a:lnTo>
                <a:lnTo>
                  <a:pt x="4446" y="2988"/>
                </a:lnTo>
                <a:lnTo>
                  <a:pt x="4452" y="3000"/>
                </a:lnTo>
                <a:lnTo>
                  <a:pt x="4452" y="3066"/>
                </a:lnTo>
                <a:lnTo>
                  <a:pt x="4452" y="2790"/>
                </a:lnTo>
                <a:lnTo>
                  <a:pt x="4458" y="2886"/>
                </a:lnTo>
                <a:lnTo>
                  <a:pt x="4458" y="3096"/>
                </a:lnTo>
                <a:lnTo>
                  <a:pt x="4458" y="2886"/>
                </a:lnTo>
                <a:lnTo>
                  <a:pt x="4464" y="3006"/>
                </a:lnTo>
                <a:lnTo>
                  <a:pt x="4464" y="3078"/>
                </a:lnTo>
                <a:lnTo>
                  <a:pt x="4464" y="2988"/>
                </a:lnTo>
                <a:lnTo>
                  <a:pt x="4470" y="3024"/>
                </a:lnTo>
                <a:lnTo>
                  <a:pt x="4470" y="3060"/>
                </a:lnTo>
                <a:lnTo>
                  <a:pt x="4470" y="2880"/>
                </a:lnTo>
                <a:lnTo>
                  <a:pt x="4476" y="3048"/>
                </a:lnTo>
                <a:lnTo>
                  <a:pt x="4476" y="3084"/>
                </a:lnTo>
                <a:lnTo>
                  <a:pt x="4476" y="2880"/>
                </a:lnTo>
                <a:lnTo>
                  <a:pt x="4482" y="3054"/>
                </a:lnTo>
                <a:lnTo>
                  <a:pt x="4482" y="3090"/>
                </a:lnTo>
                <a:lnTo>
                  <a:pt x="4482" y="3030"/>
                </a:lnTo>
                <a:lnTo>
                  <a:pt x="4488" y="3090"/>
                </a:lnTo>
                <a:lnTo>
                  <a:pt x="4488" y="3012"/>
                </a:lnTo>
                <a:lnTo>
                  <a:pt x="4494" y="3036"/>
                </a:lnTo>
                <a:lnTo>
                  <a:pt x="4494" y="3072"/>
                </a:lnTo>
                <a:lnTo>
                  <a:pt x="4494" y="2730"/>
                </a:lnTo>
                <a:lnTo>
                  <a:pt x="4500" y="2898"/>
                </a:lnTo>
                <a:lnTo>
                  <a:pt x="4500" y="3054"/>
                </a:lnTo>
                <a:lnTo>
                  <a:pt x="4500" y="2616"/>
                </a:lnTo>
                <a:lnTo>
                  <a:pt x="4506" y="2766"/>
                </a:lnTo>
                <a:lnTo>
                  <a:pt x="4506" y="3090"/>
                </a:lnTo>
                <a:lnTo>
                  <a:pt x="4506" y="2766"/>
                </a:lnTo>
                <a:lnTo>
                  <a:pt x="4512" y="3000"/>
                </a:lnTo>
                <a:lnTo>
                  <a:pt x="4512" y="3090"/>
                </a:lnTo>
                <a:lnTo>
                  <a:pt x="4512" y="3000"/>
                </a:lnTo>
                <a:lnTo>
                  <a:pt x="4518" y="3000"/>
                </a:lnTo>
                <a:lnTo>
                  <a:pt x="4518" y="3060"/>
                </a:lnTo>
                <a:lnTo>
                  <a:pt x="4518" y="2934"/>
                </a:lnTo>
                <a:lnTo>
                  <a:pt x="4524" y="2826"/>
                </a:lnTo>
                <a:lnTo>
                  <a:pt x="4524" y="3078"/>
                </a:lnTo>
                <a:lnTo>
                  <a:pt x="4524" y="2700"/>
                </a:lnTo>
                <a:lnTo>
                  <a:pt x="4530" y="3042"/>
                </a:lnTo>
                <a:lnTo>
                  <a:pt x="4530" y="3084"/>
                </a:lnTo>
                <a:lnTo>
                  <a:pt x="4530" y="2982"/>
                </a:lnTo>
                <a:lnTo>
                  <a:pt x="4536" y="3054"/>
                </a:lnTo>
                <a:lnTo>
                  <a:pt x="4536" y="3090"/>
                </a:lnTo>
                <a:lnTo>
                  <a:pt x="4536" y="2994"/>
                </a:lnTo>
                <a:lnTo>
                  <a:pt x="4542" y="2988"/>
                </a:lnTo>
                <a:lnTo>
                  <a:pt x="4542" y="3060"/>
                </a:lnTo>
                <a:lnTo>
                  <a:pt x="4542" y="2712"/>
                </a:lnTo>
                <a:lnTo>
                  <a:pt x="4548" y="2814"/>
                </a:lnTo>
                <a:lnTo>
                  <a:pt x="4548" y="3078"/>
                </a:lnTo>
                <a:lnTo>
                  <a:pt x="4548" y="2424"/>
                </a:lnTo>
                <a:lnTo>
                  <a:pt x="4554" y="3072"/>
                </a:lnTo>
                <a:lnTo>
                  <a:pt x="4554" y="3090"/>
                </a:lnTo>
                <a:lnTo>
                  <a:pt x="4554" y="3000"/>
                </a:lnTo>
                <a:lnTo>
                  <a:pt x="4560" y="3012"/>
                </a:lnTo>
                <a:lnTo>
                  <a:pt x="4560" y="3042"/>
                </a:lnTo>
                <a:lnTo>
                  <a:pt x="4560" y="2970"/>
                </a:lnTo>
                <a:lnTo>
                  <a:pt x="4566" y="2994"/>
                </a:lnTo>
                <a:lnTo>
                  <a:pt x="4566" y="3066"/>
                </a:lnTo>
                <a:lnTo>
                  <a:pt x="4566" y="2622"/>
                </a:lnTo>
                <a:lnTo>
                  <a:pt x="4572" y="2988"/>
                </a:lnTo>
                <a:lnTo>
                  <a:pt x="4572" y="3090"/>
                </a:lnTo>
                <a:lnTo>
                  <a:pt x="4572" y="2988"/>
                </a:lnTo>
                <a:lnTo>
                  <a:pt x="4578" y="3006"/>
                </a:lnTo>
                <a:lnTo>
                  <a:pt x="4578" y="3078"/>
                </a:lnTo>
                <a:lnTo>
                  <a:pt x="4578" y="3000"/>
                </a:lnTo>
                <a:lnTo>
                  <a:pt x="4584" y="3060"/>
                </a:lnTo>
                <a:lnTo>
                  <a:pt x="4584" y="3072"/>
                </a:lnTo>
                <a:lnTo>
                  <a:pt x="4584" y="2910"/>
                </a:lnTo>
                <a:lnTo>
                  <a:pt x="4590" y="3060"/>
                </a:lnTo>
                <a:lnTo>
                  <a:pt x="4590" y="3078"/>
                </a:lnTo>
                <a:lnTo>
                  <a:pt x="4590" y="2736"/>
                </a:lnTo>
                <a:lnTo>
                  <a:pt x="4596" y="2880"/>
                </a:lnTo>
                <a:lnTo>
                  <a:pt x="4596" y="3090"/>
                </a:lnTo>
                <a:lnTo>
                  <a:pt x="4596" y="2874"/>
                </a:lnTo>
                <a:lnTo>
                  <a:pt x="4602" y="3036"/>
                </a:lnTo>
                <a:lnTo>
                  <a:pt x="4602" y="3072"/>
                </a:lnTo>
                <a:lnTo>
                  <a:pt x="4602" y="3024"/>
                </a:lnTo>
                <a:lnTo>
                  <a:pt x="4608" y="3072"/>
                </a:lnTo>
                <a:lnTo>
                  <a:pt x="4608" y="2934"/>
                </a:lnTo>
                <a:lnTo>
                  <a:pt x="4614" y="2958"/>
                </a:lnTo>
                <a:lnTo>
                  <a:pt x="4614" y="3096"/>
                </a:lnTo>
                <a:lnTo>
                  <a:pt x="4614" y="2886"/>
                </a:lnTo>
                <a:lnTo>
                  <a:pt x="4620" y="2988"/>
                </a:lnTo>
                <a:lnTo>
                  <a:pt x="4620" y="3066"/>
                </a:lnTo>
                <a:lnTo>
                  <a:pt x="4620" y="2790"/>
                </a:lnTo>
                <a:lnTo>
                  <a:pt x="4626" y="2886"/>
                </a:lnTo>
                <a:lnTo>
                  <a:pt x="4626" y="3084"/>
                </a:lnTo>
                <a:lnTo>
                  <a:pt x="4626" y="2886"/>
                </a:lnTo>
                <a:lnTo>
                  <a:pt x="4632" y="3084"/>
                </a:lnTo>
                <a:lnTo>
                  <a:pt x="4632" y="2772"/>
                </a:lnTo>
                <a:lnTo>
                  <a:pt x="4638" y="2742"/>
                </a:lnTo>
                <a:lnTo>
                  <a:pt x="4638" y="3084"/>
                </a:lnTo>
                <a:lnTo>
                  <a:pt x="4638" y="2742"/>
                </a:lnTo>
                <a:lnTo>
                  <a:pt x="4644" y="3030"/>
                </a:lnTo>
                <a:lnTo>
                  <a:pt x="4644" y="2982"/>
                </a:lnTo>
                <a:lnTo>
                  <a:pt x="4650" y="3030"/>
                </a:lnTo>
                <a:lnTo>
                  <a:pt x="4650" y="3048"/>
                </a:lnTo>
                <a:lnTo>
                  <a:pt x="4650" y="2784"/>
                </a:lnTo>
                <a:lnTo>
                  <a:pt x="4656" y="3018"/>
                </a:lnTo>
                <a:lnTo>
                  <a:pt x="4656" y="3066"/>
                </a:lnTo>
                <a:lnTo>
                  <a:pt x="4656" y="2724"/>
                </a:lnTo>
                <a:lnTo>
                  <a:pt x="4662" y="2964"/>
                </a:lnTo>
                <a:lnTo>
                  <a:pt x="4662" y="3054"/>
                </a:lnTo>
                <a:lnTo>
                  <a:pt x="4662" y="2964"/>
                </a:lnTo>
                <a:lnTo>
                  <a:pt x="4668" y="3006"/>
                </a:lnTo>
                <a:lnTo>
                  <a:pt x="4668" y="3090"/>
                </a:lnTo>
                <a:lnTo>
                  <a:pt x="4668" y="2988"/>
                </a:lnTo>
                <a:lnTo>
                  <a:pt x="4674" y="3066"/>
                </a:lnTo>
                <a:lnTo>
                  <a:pt x="4674" y="3072"/>
                </a:lnTo>
                <a:lnTo>
                  <a:pt x="4674" y="2964"/>
                </a:lnTo>
                <a:lnTo>
                  <a:pt x="4680" y="2970"/>
                </a:lnTo>
                <a:lnTo>
                  <a:pt x="4680" y="3084"/>
                </a:lnTo>
                <a:lnTo>
                  <a:pt x="4680" y="2004"/>
                </a:lnTo>
                <a:lnTo>
                  <a:pt x="4686" y="3048"/>
                </a:lnTo>
                <a:lnTo>
                  <a:pt x="4686" y="3072"/>
                </a:lnTo>
                <a:lnTo>
                  <a:pt x="4686" y="2922"/>
                </a:lnTo>
                <a:lnTo>
                  <a:pt x="4692" y="3060"/>
                </a:lnTo>
                <a:lnTo>
                  <a:pt x="4692" y="3090"/>
                </a:lnTo>
                <a:lnTo>
                  <a:pt x="4692" y="2994"/>
                </a:lnTo>
                <a:lnTo>
                  <a:pt x="4698" y="3054"/>
                </a:lnTo>
                <a:lnTo>
                  <a:pt x="4698" y="3066"/>
                </a:lnTo>
                <a:lnTo>
                  <a:pt x="4698" y="2898"/>
                </a:lnTo>
                <a:lnTo>
                  <a:pt x="4704" y="3048"/>
                </a:lnTo>
                <a:lnTo>
                  <a:pt x="4704" y="3084"/>
                </a:lnTo>
                <a:lnTo>
                  <a:pt x="4704" y="2832"/>
                </a:lnTo>
                <a:lnTo>
                  <a:pt x="4710" y="3078"/>
                </a:lnTo>
                <a:lnTo>
                  <a:pt x="4710" y="2994"/>
                </a:lnTo>
                <a:lnTo>
                  <a:pt x="4716" y="2970"/>
                </a:lnTo>
                <a:lnTo>
                  <a:pt x="4716" y="3072"/>
                </a:lnTo>
                <a:lnTo>
                  <a:pt x="4716" y="2964"/>
                </a:lnTo>
                <a:lnTo>
                  <a:pt x="4722" y="3024"/>
                </a:lnTo>
                <a:lnTo>
                  <a:pt x="4722" y="3072"/>
                </a:lnTo>
                <a:lnTo>
                  <a:pt x="4722" y="2718"/>
                </a:lnTo>
                <a:lnTo>
                  <a:pt x="4728" y="2766"/>
                </a:lnTo>
                <a:lnTo>
                  <a:pt x="4728" y="3072"/>
                </a:lnTo>
                <a:lnTo>
                  <a:pt x="4728" y="2766"/>
                </a:lnTo>
                <a:lnTo>
                  <a:pt x="4734" y="3030"/>
                </a:lnTo>
                <a:lnTo>
                  <a:pt x="4734" y="3084"/>
                </a:lnTo>
                <a:lnTo>
                  <a:pt x="4734" y="3030"/>
                </a:lnTo>
                <a:lnTo>
                  <a:pt x="4740" y="3060"/>
                </a:lnTo>
                <a:lnTo>
                  <a:pt x="4740" y="3084"/>
                </a:lnTo>
                <a:lnTo>
                  <a:pt x="4740" y="2838"/>
                </a:lnTo>
                <a:lnTo>
                  <a:pt x="4746" y="2862"/>
                </a:lnTo>
                <a:lnTo>
                  <a:pt x="4746" y="3084"/>
                </a:lnTo>
                <a:lnTo>
                  <a:pt x="4746" y="2466"/>
                </a:lnTo>
                <a:lnTo>
                  <a:pt x="4752" y="3012"/>
                </a:lnTo>
                <a:lnTo>
                  <a:pt x="4752" y="3084"/>
                </a:lnTo>
                <a:lnTo>
                  <a:pt x="4752" y="2946"/>
                </a:lnTo>
                <a:lnTo>
                  <a:pt x="4758" y="3060"/>
                </a:lnTo>
                <a:lnTo>
                  <a:pt x="4758" y="3090"/>
                </a:lnTo>
                <a:lnTo>
                  <a:pt x="4758" y="3024"/>
                </a:lnTo>
                <a:lnTo>
                  <a:pt x="4764" y="3030"/>
                </a:lnTo>
                <a:lnTo>
                  <a:pt x="4764" y="3048"/>
                </a:lnTo>
                <a:lnTo>
                  <a:pt x="4764" y="2946"/>
                </a:lnTo>
                <a:lnTo>
                  <a:pt x="4770" y="2958"/>
                </a:lnTo>
                <a:lnTo>
                  <a:pt x="4770" y="3090"/>
                </a:lnTo>
                <a:lnTo>
                  <a:pt x="4770" y="2082"/>
                </a:lnTo>
                <a:lnTo>
                  <a:pt x="4776" y="2952"/>
                </a:lnTo>
                <a:lnTo>
                  <a:pt x="4776" y="3084"/>
                </a:lnTo>
                <a:lnTo>
                  <a:pt x="4776" y="2886"/>
                </a:lnTo>
                <a:lnTo>
                  <a:pt x="4782" y="3084"/>
                </a:lnTo>
                <a:lnTo>
                  <a:pt x="4782" y="3090"/>
                </a:lnTo>
                <a:lnTo>
                  <a:pt x="4782" y="3012"/>
                </a:lnTo>
                <a:lnTo>
                  <a:pt x="4788" y="3072"/>
                </a:lnTo>
                <a:lnTo>
                  <a:pt x="4788" y="3084"/>
                </a:lnTo>
                <a:lnTo>
                  <a:pt x="4788" y="3018"/>
                </a:lnTo>
                <a:lnTo>
                  <a:pt x="4788" y="3024"/>
                </a:lnTo>
                <a:lnTo>
                  <a:pt x="4794" y="3000"/>
                </a:lnTo>
                <a:lnTo>
                  <a:pt x="4794" y="3078"/>
                </a:lnTo>
                <a:lnTo>
                  <a:pt x="4794" y="2688"/>
                </a:lnTo>
                <a:lnTo>
                  <a:pt x="4800" y="3048"/>
                </a:lnTo>
                <a:lnTo>
                  <a:pt x="4800" y="3066"/>
                </a:lnTo>
                <a:lnTo>
                  <a:pt x="4800" y="2952"/>
                </a:lnTo>
                <a:lnTo>
                  <a:pt x="4806" y="2970"/>
                </a:lnTo>
                <a:lnTo>
                  <a:pt x="4806" y="3084"/>
                </a:lnTo>
                <a:lnTo>
                  <a:pt x="4806" y="2970"/>
                </a:lnTo>
                <a:lnTo>
                  <a:pt x="4812" y="3030"/>
                </a:lnTo>
                <a:lnTo>
                  <a:pt x="4812" y="3066"/>
                </a:lnTo>
                <a:lnTo>
                  <a:pt x="4812" y="2790"/>
                </a:lnTo>
                <a:lnTo>
                  <a:pt x="4818" y="2652"/>
                </a:lnTo>
                <a:lnTo>
                  <a:pt x="4818" y="3072"/>
                </a:lnTo>
                <a:lnTo>
                  <a:pt x="4818" y="2514"/>
                </a:lnTo>
                <a:lnTo>
                  <a:pt x="4824" y="3054"/>
                </a:lnTo>
                <a:lnTo>
                  <a:pt x="4824" y="3090"/>
                </a:lnTo>
                <a:lnTo>
                  <a:pt x="4824" y="3012"/>
                </a:lnTo>
                <a:lnTo>
                  <a:pt x="4830" y="3078"/>
                </a:lnTo>
                <a:lnTo>
                  <a:pt x="4830" y="3084"/>
                </a:lnTo>
                <a:lnTo>
                  <a:pt x="4830" y="2892"/>
                </a:lnTo>
                <a:lnTo>
                  <a:pt x="4836" y="2952"/>
                </a:lnTo>
                <a:lnTo>
                  <a:pt x="4836" y="3066"/>
                </a:lnTo>
                <a:lnTo>
                  <a:pt x="4836" y="2826"/>
                </a:lnTo>
                <a:lnTo>
                  <a:pt x="4842" y="2952"/>
                </a:lnTo>
                <a:lnTo>
                  <a:pt x="4842" y="3090"/>
                </a:lnTo>
                <a:lnTo>
                  <a:pt x="4842" y="2868"/>
                </a:lnTo>
                <a:lnTo>
                  <a:pt x="4848" y="3024"/>
                </a:lnTo>
                <a:lnTo>
                  <a:pt x="4848" y="3078"/>
                </a:lnTo>
                <a:lnTo>
                  <a:pt x="4848" y="2994"/>
                </a:lnTo>
                <a:lnTo>
                  <a:pt x="4854" y="3048"/>
                </a:lnTo>
                <a:lnTo>
                  <a:pt x="4854" y="3078"/>
                </a:lnTo>
                <a:lnTo>
                  <a:pt x="4854" y="3006"/>
                </a:lnTo>
                <a:lnTo>
                  <a:pt x="4854" y="3042"/>
                </a:lnTo>
                <a:lnTo>
                  <a:pt x="4860" y="2988"/>
                </a:lnTo>
                <a:lnTo>
                  <a:pt x="4860" y="1482"/>
                </a:lnTo>
                <a:lnTo>
                  <a:pt x="4866" y="2796"/>
                </a:lnTo>
                <a:lnTo>
                  <a:pt x="4866" y="3066"/>
                </a:lnTo>
                <a:lnTo>
                  <a:pt x="4866" y="2634"/>
                </a:lnTo>
                <a:lnTo>
                  <a:pt x="4872" y="3018"/>
                </a:lnTo>
                <a:lnTo>
                  <a:pt x="4872" y="3090"/>
                </a:lnTo>
                <a:lnTo>
                  <a:pt x="4872" y="2988"/>
                </a:lnTo>
                <a:lnTo>
                  <a:pt x="4878" y="3066"/>
                </a:lnTo>
                <a:lnTo>
                  <a:pt x="4878" y="3084"/>
                </a:lnTo>
                <a:lnTo>
                  <a:pt x="4878" y="3012"/>
                </a:lnTo>
                <a:lnTo>
                  <a:pt x="4878" y="3018"/>
                </a:lnTo>
                <a:lnTo>
                  <a:pt x="4884" y="2994"/>
                </a:lnTo>
                <a:lnTo>
                  <a:pt x="4884" y="3036"/>
                </a:lnTo>
                <a:lnTo>
                  <a:pt x="4884" y="2742"/>
                </a:lnTo>
                <a:lnTo>
                  <a:pt x="4890" y="2964"/>
                </a:lnTo>
                <a:lnTo>
                  <a:pt x="4890" y="3084"/>
                </a:lnTo>
                <a:lnTo>
                  <a:pt x="4890" y="2700"/>
                </a:lnTo>
                <a:lnTo>
                  <a:pt x="4896" y="2886"/>
                </a:lnTo>
                <a:lnTo>
                  <a:pt x="4896" y="3090"/>
                </a:lnTo>
                <a:lnTo>
                  <a:pt x="4896" y="2886"/>
                </a:lnTo>
                <a:lnTo>
                  <a:pt x="4902" y="3054"/>
                </a:lnTo>
                <a:lnTo>
                  <a:pt x="4902" y="3078"/>
                </a:lnTo>
                <a:lnTo>
                  <a:pt x="4902" y="2706"/>
                </a:lnTo>
                <a:lnTo>
                  <a:pt x="4908" y="2682"/>
                </a:lnTo>
                <a:lnTo>
                  <a:pt x="4908" y="3072"/>
                </a:lnTo>
                <a:lnTo>
                  <a:pt x="4908" y="2682"/>
                </a:lnTo>
                <a:lnTo>
                  <a:pt x="4914" y="3030"/>
                </a:lnTo>
                <a:lnTo>
                  <a:pt x="4914" y="3084"/>
                </a:lnTo>
                <a:lnTo>
                  <a:pt x="4914" y="2982"/>
                </a:lnTo>
                <a:lnTo>
                  <a:pt x="4920" y="2988"/>
                </a:lnTo>
                <a:lnTo>
                  <a:pt x="4920" y="3060"/>
                </a:lnTo>
                <a:lnTo>
                  <a:pt x="4920" y="2652"/>
                </a:lnTo>
                <a:lnTo>
                  <a:pt x="4926" y="2760"/>
                </a:lnTo>
                <a:lnTo>
                  <a:pt x="4926" y="3090"/>
                </a:lnTo>
                <a:lnTo>
                  <a:pt x="4926" y="2760"/>
                </a:lnTo>
                <a:lnTo>
                  <a:pt x="4932" y="2946"/>
                </a:lnTo>
                <a:lnTo>
                  <a:pt x="4932" y="3072"/>
                </a:lnTo>
                <a:lnTo>
                  <a:pt x="4932" y="2898"/>
                </a:lnTo>
                <a:lnTo>
                  <a:pt x="4938" y="3072"/>
                </a:lnTo>
                <a:lnTo>
                  <a:pt x="4938" y="3090"/>
                </a:lnTo>
                <a:lnTo>
                  <a:pt x="4938" y="3012"/>
                </a:lnTo>
                <a:lnTo>
                  <a:pt x="4944" y="3078"/>
                </a:lnTo>
                <a:lnTo>
                  <a:pt x="4944" y="3090"/>
                </a:lnTo>
                <a:lnTo>
                  <a:pt x="4944" y="2982"/>
                </a:lnTo>
                <a:lnTo>
                  <a:pt x="4950" y="2976"/>
                </a:lnTo>
                <a:lnTo>
                  <a:pt x="4950" y="3072"/>
                </a:lnTo>
                <a:lnTo>
                  <a:pt x="4950" y="2250"/>
                </a:lnTo>
                <a:lnTo>
                  <a:pt x="4956" y="2226"/>
                </a:lnTo>
                <a:lnTo>
                  <a:pt x="4956" y="3090"/>
                </a:lnTo>
                <a:lnTo>
                  <a:pt x="4956" y="2226"/>
                </a:lnTo>
                <a:lnTo>
                  <a:pt x="4962" y="3042"/>
                </a:lnTo>
                <a:lnTo>
                  <a:pt x="4962" y="3084"/>
                </a:lnTo>
                <a:lnTo>
                  <a:pt x="4962" y="2982"/>
                </a:lnTo>
                <a:lnTo>
                  <a:pt x="4968" y="3072"/>
                </a:lnTo>
                <a:lnTo>
                  <a:pt x="4968" y="3084"/>
                </a:lnTo>
                <a:lnTo>
                  <a:pt x="4968" y="3006"/>
                </a:lnTo>
                <a:lnTo>
                  <a:pt x="4974" y="3054"/>
                </a:lnTo>
                <a:lnTo>
                  <a:pt x="4974" y="2742"/>
                </a:lnTo>
              </a:path>
            </a:pathLst>
          </a:custGeom>
          <a:noFill/>
          <a:ln w="6">
            <a:solidFill>
              <a:srgbClr val="FF0000"/>
            </a:solidFill>
            <a:round/>
            <a:headEnd/>
            <a:tailEnd/>
          </a:ln>
        </p:spPr>
        <p:txBody>
          <a:bodyPr/>
          <a:lstStyle/>
          <a:p>
            <a:endParaRPr lang="en-US">
              <a:latin typeface="Calibri" pitchFamily="34" charset="0"/>
            </a:endParaRPr>
          </a:p>
        </p:txBody>
      </p:sp>
      <p:sp>
        <p:nvSpPr>
          <p:cNvPr id="4099" name="Rectangle 8"/>
          <p:cNvSpPr>
            <a:spLocks noChangeArrowheads="1"/>
          </p:cNvSpPr>
          <p:nvPr/>
        </p:nvSpPr>
        <p:spPr bwMode="auto">
          <a:xfrm>
            <a:off x="1126855" y="925681"/>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943.6</a:t>
            </a:r>
            <a:endParaRPr lang="en-US"/>
          </a:p>
        </p:txBody>
      </p:sp>
      <p:sp>
        <p:nvSpPr>
          <p:cNvPr id="4100" name="Rectangle 9"/>
          <p:cNvSpPr>
            <a:spLocks noChangeArrowheads="1"/>
          </p:cNvSpPr>
          <p:nvPr/>
        </p:nvSpPr>
        <p:spPr bwMode="auto">
          <a:xfrm>
            <a:off x="1488805" y="4773781"/>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946.1</a:t>
            </a:r>
            <a:endParaRPr lang="en-US"/>
          </a:p>
        </p:txBody>
      </p:sp>
      <p:sp>
        <p:nvSpPr>
          <p:cNvPr id="4101" name="Rectangle 10"/>
          <p:cNvSpPr>
            <a:spLocks noChangeArrowheads="1"/>
          </p:cNvSpPr>
          <p:nvPr/>
        </p:nvSpPr>
        <p:spPr bwMode="auto">
          <a:xfrm>
            <a:off x="1698355" y="405940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947.5</a:t>
            </a:r>
            <a:endParaRPr lang="en-US"/>
          </a:p>
        </p:txBody>
      </p:sp>
      <p:sp>
        <p:nvSpPr>
          <p:cNvPr id="4102" name="Rectangle 11"/>
          <p:cNvSpPr>
            <a:spLocks noChangeArrowheads="1"/>
          </p:cNvSpPr>
          <p:nvPr/>
        </p:nvSpPr>
        <p:spPr bwMode="auto">
          <a:xfrm>
            <a:off x="1984105" y="2849731"/>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949.5</a:t>
            </a:r>
            <a:endParaRPr lang="en-US"/>
          </a:p>
        </p:txBody>
      </p:sp>
      <p:sp>
        <p:nvSpPr>
          <p:cNvPr id="4103" name="Rectangle 12"/>
          <p:cNvSpPr>
            <a:spLocks noChangeArrowheads="1"/>
          </p:cNvSpPr>
          <p:nvPr/>
        </p:nvSpPr>
        <p:spPr bwMode="auto">
          <a:xfrm>
            <a:off x="2565130" y="3992731"/>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953.6</a:t>
            </a:r>
            <a:endParaRPr lang="en-US"/>
          </a:p>
        </p:txBody>
      </p:sp>
      <p:sp>
        <p:nvSpPr>
          <p:cNvPr id="4104" name="Rectangle 13"/>
          <p:cNvSpPr>
            <a:spLocks noChangeArrowheads="1"/>
          </p:cNvSpPr>
          <p:nvPr/>
        </p:nvSpPr>
        <p:spPr bwMode="auto">
          <a:xfrm>
            <a:off x="3069955" y="4297531"/>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957.1</a:t>
            </a:r>
            <a:endParaRPr lang="en-US"/>
          </a:p>
        </p:txBody>
      </p:sp>
      <p:sp>
        <p:nvSpPr>
          <p:cNvPr id="4105" name="Rectangle 14"/>
          <p:cNvSpPr>
            <a:spLocks noChangeArrowheads="1"/>
          </p:cNvSpPr>
          <p:nvPr/>
        </p:nvSpPr>
        <p:spPr bwMode="auto">
          <a:xfrm>
            <a:off x="3422380" y="447850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959.5</a:t>
            </a:r>
            <a:endParaRPr lang="en-US"/>
          </a:p>
        </p:txBody>
      </p:sp>
      <p:sp>
        <p:nvSpPr>
          <p:cNvPr id="4106" name="Rectangle 15"/>
          <p:cNvSpPr>
            <a:spLocks noChangeArrowheads="1"/>
          </p:cNvSpPr>
          <p:nvPr/>
        </p:nvSpPr>
        <p:spPr bwMode="auto">
          <a:xfrm>
            <a:off x="3784330" y="419275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962.0</a:t>
            </a:r>
            <a:endParaRPr lang="en-US"/>
          </a:p>
        </p:txBody>
      </p:sp>
      <p:sp>
        <p:nvSpPr>
          <p:cNvPr id="4107" name="Rectangle 16"/>
          <p:cNvSpPr>
            <a:spLocks noChangeArrowheads="1"/>
          </p:cNvSpPr>
          <p:nvPr/>
        </p:nvSpPr>
        <p:spPr bwMode="auto">
          <a:xfrm>
            <a:off x="4003405" y="489760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963.5</a:t>
            </a:r>
            <a:endParaRPr lang="en-US"/>
          </a:p>
        </p:txBody>
      </p:sp>
      <p:sp>
        <p:nvSpPr>
          <p:cNvPr id="4108" name="Rectangle 17"/>
          <p:cNvSpPr>
            <a:spLocks noChangeArrowheads="1"/>
          </p:cNvSpPr>
          <p:nvPr/>
        </p:nvSpPr>
        <p:spPr bwMode="auto">
          <a:xfrm>
            <a:off x="4289155" y="219250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965.6</a:t>
            </a:r>
            <a:endParaRPr lang="en-US"/>
          </a:p>
        </p:txBody>
      </p:sp>
      <p:sp>
        <p:nvSpPr>
          <p:cNvPr id="4109" name="Rectangle 18"/>
          <p:cNvSpPr>
            <a:spLocks noChangeArrowheads="1"/>
          </p:cNvSpPr>
          <p:nvPr/>
        </p:nvSpPr>
        <p:spPr bwMode="auto">
          <a:xfrm>
            <a:off x="4584430" y="354505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967.6</a:t>
            </a:r>
            <a:endParaRPr lang="en-US"/>
          </a:p>
        </p:txBody>
      </p:sp>
      <p:sp>
        <p:nvSpPr>
          <p:cNvPr id="4110" name="Rectangle 19"/>
          <p:cNvSpPr>
            <a:spLocks noChangeArrowheads="1"/>
          </p:cNvSpPr>
          <p:nvPr/>
        </p:nvSpPr>
        <p:spPr bwMode="auto">
          <a:xfrm>
            <a:off x="4870180" y="270685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969.6</a:t>
            </a:r>
            <a:endParaRPr lang="en-US"/>
          </a:p>
        </p:txBody>
      </p:sp>
      <p:sp>
        <p:nvSpPr>
          <p:cNvPr id="4111" name="Rectangle 20"/>
          <p:cNvSpPr>
            <a:spLocks noChangeArrowheads="1"/>
          </p:cNvSpPr>
          <p:nvPr/>
        </p:nvSpPr>
        <p:spPr bwMode="auto">
          <a:xfrm>
            <a:off x="5727430" y="324025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975.5</a:t>
            </a:r>
            <a:endParaRPr lang="en-US"/>
          </a:p>
        </p:txBody>
      </p:sp>
      <p:sp>
        <p:nvSpPr>
          <p:cNvPr id="4112" name="Rectangle 21"/>
          <p:cNvSpPr>
            <a:spLocks noChangeArrowheads="1"/>
          </p:cNvSpPr>
          <p:nvPr/>
        </p:nvSpPr>
        <p:spPr bwMode="auto">
          <a:xfrm>
            <a:off x="6232255" y="432610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979.1</a:t>
            </a:r>
            <a:endParaRPr lang="en-US"/>
          </a:p>
        </p:txBody>
      </p:sp>
      <p:sp>
        <p:nvSpPr>
          <p:cNvPr id="4113" name="Rectangle 22"/>
          <p:cNvSpPr>
            <a:spLocks noChangeArrowheads="1"/>
          </p:cNvSpPr>
          <p:nvPr/>
        </p:nvSpPr>
        <p:spPr bwMode="auto">
          <a:xfrm>
            <a:off x="6594205" y="442135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981.6</a:t>
            </a:r>
            <a:endParaRPr lang="en-US"/>
          </a:p>
        </p:txBody>
      </p:sp>
      <p:sp>
        <p:nvSpPr>
          <p:cNvPr id="4114" name="Rectangle 23"/>
          <p:cNvSpPr>
            <a:spLocks noChangeArrowheads="1"/>
          </p:cNvSpPr>
          <p:nvPr/>
        </p:nvSpPr>
        <p:spPr bwMode="auto">
          <a:xfrm>
            <a:off x="6956155" y="4126081"/>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984.1</a:t>
            </a:r>
            <a:endParaRPr lang="en-US"/>
          </a:p>
        </p:txBody>
      </p:sp>
      <p:sp>
        <p:nvSpPr>
          <p:cNvPr id="4115" name="Rectangle 24"/>
          <p:cNvSpPr>
            <a:spLocks noChangeArrowheads="1"/>
          </p:cNvSpPr>
          <p:nvPr/>
        </p:nvSpPr>
        <p:spPr bwMode="auto">
          <a:xfrm>
            <a:off x="7460980" y="801856"/>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987.6</a:t>
            </a:r>
            <a:endParaRPr lang="en-US"/>
          </a:p>
        </p:txBody>
      </p:sp>
      <p:sp>
        <p:nvSpPr>
          <p:cNvPr id="4116" name="Rectangle 25"/>
          <p:cNvSpPr>
            <a:spLocks noChangeArrowheads="1"/>
          </p:cNvSpPr>
          <p:nvPr/>
        </p:nvSpPr>
        <p:spPr bwMode="auto">
          <a:xfrm>
            <a:off x="8032480" y="3992731"/>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991.6</a:t>
            </a:r>
            <a:endParaRPr lang="en-US"/>
          </a:p>
        </p:txBody>
      </p:sp>
      <p:sp>
        <p:nvSpPr>
          <p:cNvPr id="4117" name="Rectangle 26"/>
          <p:cNvSpPr>
            <a:spLocks noChangeArrowheads="1"/>
          </p:cNvSpPr>
          <p:nvPr/>
        </p:nvSpPr>
        <p:spPr bwMode="auto">
          <a:xfrm>
            <a:off x="8318230" y="3135481"/>
            <a:ext cx="525785" cy="276999"/>
          </a:xfrm>
          <a:prstGeom prst="rect">
            <a:avLst/>
          </a:prstGeom>
          <a:noFill/>
          <a:ln w="9525">
            <a:noFill/>
            <a:miter lim="800000"/>
            <a:headEnd/>
            <a:tailEnd/>
          </a:ln>
        </p:spPr>
        <p:txBody>
          <a:bodyPr wrap="none" lIns="0" tIns="0" rIns="0" bIns="0">
            <a:spAutoFit/>
          </a:bodyPr>
          <a:lstStyle/>
          <a:p>
            <a:r>
              <a:rPr lang="en-US">
                <a:solidFill>
                  <a:srgbClr val="000000"/>
                </a:solidFill>
              </a:rPr>
              <a:t>993.6</a:t>
            </a:r>
            <a:endParaRPr lang="en-US"/>
          </a:p>
        </p:txBody>
      </p:sp>
      <p:sp>
        <p:nvSpPr>
          <p:cNvPr id="4118" name="Rectangle 29"/>
          <p:cNvSpPr>
            <a:spLocks noChangeArrowheads="1"/>
          </p:cNvSpPr>
          <p:nvPr/>
        </p:nvSpPr>
        <p:spPr bwMode="auto">
          <a:xfrm>
            <a:off x="654050" y="5886450"/>
            <a:ext cx="114300" cy="142875"/>
          </a:xfrm>
          <a:prstGeom prst="rect">
            <a:avLst/>
          </a:prstGeom>
          <a:noFill/>
          <a:ln w="9525">
            <a:noFill/>
            <a:miter lim="800000"/>
            <a:headEnd/>
            <a:tailEnd/>
          </a:ln>
        </p:spPr>
        <p:txBody>
          <a:bodyPr wrap="none" lIns="0" tIns="0" rIns="0" bIns="0">
            <a:spAutoFit/>
          </a:bodyPr>
          <a:lstStyle/>
          <a:p>
            <a:r>
              <a:rPr lang="en-US" sz="800">
                <a:solidFill>
                  <a:srgbClr val="000000"/>
                </a:solidFill>
              </a:rPr>
              <a:t>0</a:t>
            </a:r>
            <a:endParaRPr lang="en-US"/>
          </a:p>
        </p:txBody>
      </p:sp>
      <p:sp>
        <p:nvSpPr>
          <p:cNvPr id="4119" name="Line 66"/>
          <p:cNvSpPr>
            <a:spLocks noChangeShapeType="1"/>
          </p:cNvSpPr>
          <p:nvPr/>
        </p:nvSpPr>
        <p:spPr bwMode="auto">
          <a:xfrm>
            <a:off x="854075" y="5962650"/>
            <a:ext cx="1588" cy="47625"/>
          </a:xfrm>
          <a:prstGeom prst="line">
            <a:avLst/>
          </a:prstGeom>
          <a:noFill/>
          <a:ln w="6">
            <a:solidFill>
              <a:srgbClr val="000000"/>
            </a:solidFill>
            <a:round/>
            <a:headEnd/>
            <a:tailEnd/>
          </a:ln>
        </p:spPr>
        <p:txBody>
          <a:bodyPr/>
          <a:lstStyle/>
          <a:p>
            <a:endParaRPr lang="en-US"/>
          </a:p>
        </p:txBody>
      </p:sp>
      <p:sp>
        <p:nvSpPr>
          <p:cNvPr id="4120" name="Rectangle 67"/>
          <p:cNvSpPr>
            <a:spLocks noChangeArrowheads="1"/>
          </p:cNvSpPr>
          <p:nvPr/>
        </p:nvSpPr>
        <p:spPr bwMode="auto">
          <a:xfrm>
            <a:off x="735013"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940</a:t>
            </a:r>
            <a:endParaRPr lang="en-US" sz="2000" b="1"/>
          </a:p>
        </p:txBody>
      </p:sp>
      <p:sp>
        <p:nvSpPr>
          <p:cNvPr id="4121" name="Line 68"/>
          <p:cNvSpPr>
            <a:spLocks noChangeShapeType="1"/>
          </p:cNvSpPr>
          <p:nvPr/>
        </p:nvSpPr>
        <p:spPr bwMode="auto">
          <a:xfrm>
            <a:off x="996950" y="5962650"/>
            <a:ext cx="1588" cy="28575"/>
          </a:xfrm>
          <a:prstGeom prst="line">
            <a:avLst/>
          </a:prstGeom>
          <a:noFill/>
          <a:ln w="6">
            <a:solidFill>
              <a:srgbClr val="000000"/>
            </a:solidFill>
            <a:round/>
            <a:headEnd/>
            <a:tailEnd/>
          </a:ln>
        </p:spPr>
        <p:txBody>
          <a:bodyPr/>
          <a:lstStyle/>
          <a:p>
            <a:endParaRPr lang="en-US"/>
          </a:p>
        </p:txBody>
      </p:sp>
      <p:sp>
        <p:nvSpPr>
          <p:cNvPr id="4122" name="Line 69"/>
          <p:cNvSpPr>
            <a:spLocks noChangeShapeType="1"/>
          </p:cNvSpPr>
          <p:nvPr/>
        </p:nvSpPr>
        <p:spPr bwMode="auto">
          <a:xfrm>
            <a:off x="1139825" y="5962650"/>
            <a:ext cx="1588" cy="28575"/>
          </a:xfrm>
          <a:prstGeom prst="line">
            <a:avLst/>
          </a:prstGeom>
          <a:noFill/>
          <a:ln w="6">
            <a:solidFill>
              <a:srgbClr val="000000"/>
            </a:solidFill>
            <a:round/>
            <a:headEnd/>
            <a:tailEnd/>
          </a:ln>
        </p:spPr>
        <p:txBody>
          <a:bodyPr/>
          <a:lstStyle/>
          <a:p>
            <a:endParaRPr lang="en-US"/>
          </a:p>
        </p:txBody>
      </p:sp>
      <p:sp>
        <p:nvSpPr>
          <p:cNvPr id="4123" name="Line 70"/>
          <p:cNvSpPr>
            <a:spLocks noChangeShapeType="1"/>
          </p:cNvSpPr>
          <p:nvPr/>
        </p:nvSpPr>
        <p:spPr bwMode="auto">
          <a:xfrm>
            <a:off x="1282700" y="5962650"/>
            <a:ext cx="1588" cy="28575"/>
          </a:xfrm>
          <a:prstGeom prst="line">
            <a:avLst/>
          </a:prstGeom>
          <a:noFill/>
          <a:ln w="6">
            <a:solidFill>
              <a:srgbClr val="000000"/>
            </a:solidFill>
            <a:round/>
            <a:headEnd/>
            <a:tailEnd/>
          </a:ln>
        </p:spPr>
        <p:txBody>
          <a:bodyPr/>
          <a:lstStyle/>
          <a:p>
            <a:endParaRPr lang="en-US"/>
          </a:p>
        </p:txBody>
      </p:sp>
      <p:sp>
        <p:nvSpPr>
          <p:cNvPr id="4124" name="Line 71"/>
          <p:cNvSpPr>
            <a:spLocks noChangeShapeType="1"/>
          </p:cNvSpPr>
          <p:nvPr/>
        </p:nvSpPr>
        <p:spPr bwMode="auto">
          <a:xfrm>
            <a:off x="1435100" y="5962650"/>
            <a:ext cx="1588" cy="28575"/>
          </a:xfrm>
          <a:prstGeom prst="line">
            <a:avLst/>
          </a:prstGeom>
          <a:noFill/>
          <a:ln w="6">
            <a:solidFill>
              <a:srgbClr val="000000"/>
            </a:solidFill>
            <a:round/>
            <a:headEnd/>
            <a:tailEnd/>
          </a:ln>
        </p:spPr>
        <p:txBody>
          <a:bodyPr/>
          <a:lstStyle/>
          <a:p>
            <a:endParaRPr lang="en-US"/>
          </a:p>
        </p:txBody>
      </p:sp>
      <p:sp>
        <p:nvSpPr>
          <p:cNvPr id="4125" name="Line 72"/>
          <p:cNvSpPr>
            <a:spLocks noChangeShapeType="1"/>
          </p:cNvSpPr>
          <p:nvPr/>
        </p:nvSpPr>
        <p:spPr bwMode="auto">
          <a:xfrm>
            <a:off x="1577975" y="5962650"/>
            <a:ext cx="1588" cy="47625"/>
          </a:xfrm>
          <a:prstGeom prst="line">
            <a:avLst/>
          </a:prstGeom>
          <a:noFill/>
          <a:ln w="6">
            <a:solidFill>
              <a:srgbClr val="000000"/>
            </a:solidFill>
            <a:round/>
            <a:headEnd/>
            <a:tailEnd/>
          </a:ln>
        </p:spPr>
        <p:txBody>
          <a:bodyPr/>
          <a:lstStyle/>
          <a:p>
            <a:endParaRPr lang="en-US"/>
          </a:p>
        </p:txBody>
      </p:sp>
      <p:sp>
        <p:nvSpPr>
          <p:cNvPr id="4126" name="Rectangle 73"/>
          <p:cNvSpPr>
            <a:spLocks noChangeArrowheads="1"/>
          </p:cNvSpPr>
          <p:nvPr/>
        </p:nvSpPr>
        <p:spPr bwMode="auto">
          <a:xfrm>
            <a:off x="1458913"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945</a:t>
            </a:r>
            <a:endParaRPr lang="en-US" sz="2000" b="1"/>
          </a:p>
        </p:txBody>
      </p:sp>
      <p:sp>
        <p:nvSpPr>
          <p:cNvPr id="4127" name="Line 74"/>
          <p:cNvSpPr>
            <a:spLocks noChangeShapeType="1"/>
          </p:cNvSpPr>
          <p:nvPr/>
        </p:nvSpPr>
        <p:spPr bwMode="auto">
          <a:xfrm>
            <a:off x="1720850" y="5962650"/>
            <a:ext cx="1588" cy="28575"/>
          </a:xfrm>
          <a:prstGeom prst="line">
            <a:avLst/>
          </a:prstGeom>
          <a:noFill/>
          <a:ln w="6">
            <a:solidFill>
              <a:srgbClr val="000000"/>
            </a:solidFill>
            <a:round/>
            <a:headEnd/>
            <a:tailEnd/>
          </a:ln>
        </p:spPr>
        <p:txBody>
          <a:bodyPr/>
          <a:lstStyle/>
          <a:p>
            <a:endParaRPr lang="en-US"/>
          </a:p>
        </p:txBody>
      </p:sp>
      <p:sp>
        <p:nvSpPr>
          <p:cNvPr id="4128" name="Line 75"/>
          <p:cNvSpPr>
            <a:spLocks noChangeShapeType="1"/>
          </p:cNvSpPr>
          <p:nvPr/>
        </p:nvSpPr>
        <p:spPr bwMode="auto">
          <a:xfrm>
            <a:off x="1863725" y="5962650"/>
            <a:ext cx="1588" cy="28575"/>
          </a:xfrm>
          <a:prstGeom prst="line">
            <a:avLst/>
          </a:prstGeom>
          <a:noFill/>
          <a:ln w="6">
            <a:solidFill>
              <a:srgbClr val="000000"/>
            </a:solidFill>
            <a:round/>
            <a:headEnd/>
            <a:tailEnd/>
          </a:ln>
        </p:spPr>
        <p:txBody>
          <a:bodyPr/>
          <a:lstStyle/>
          <a:p>
            <a:endParaRPr lang="en-US"/>
          </a:p>
        </p:txBody>
      </p:sp>
      <p:sp>
        <p:nvSpPr>
          <p:cNvPr id="4129" name="Line 76"/>
          <p:cNvSpPr>
            <a:spLocks noChangeShapeType="1"/>
          </p:cNvSpPr>
          <p:nvPr/>
        </p:nvSpPr>
        <p:spPr bwMode="auto">
          <a:xfrm>
            <a:off x="2006600" y="5962650"/>
            <a:ext cx="1588" cy="28575"/>
          </a:xfrm>
          <a:prstGeom prst="line">
            <a:avLst/>
          </a:prstGeom>
          <a:noFill/>
          <a:ln w="6">
            <a:solidFill>
              <a:srgbClr val="000000"/>
            </a:solidFill>
            <a:round/>
            <a:headEnd/>
            <a:tailEnd/>
          </a:ln>
        </p:spPr>
        <p:txBody>
          <a:bodyPr/>
          <a:lstStyle/>
          <a:p>
            <a:endParaRPr lang="en-US"/>
          </a:p>
        </p:txBody>
      </p:sp>
      <p:sp>
        <p:nvSpPr>
          <p:cNvPr id="4130" name="Line 77"/>
          <p:cNvSpPr>
            <a:spLocks noChangeShapeType="1"/>
          </p:cNvSpPr>
          <p:nvPr/>
        </p:nvSpPr>
        <p:spPr bwMode="auto">
          <a:xfrm>
            <a:off x="2149475" y="5962650"/>
            <a:ext cx="1588" cy="28575"/>
          </a:xfrm>
          <a:prstGeom prst="line">
            <a:avLst/>
          </a:prstGeom>
          <a:noFill/>
          <a:ln w="6">
            <a:solidFill>
              <a:srgbClr val="000000"/>
            </a:solidFill>
            <a:round/>
            <a:headEnd/>
            <a:tailEnd/>
          </a:ln>
        </p:spPr>
        <p:txBody>
          <a:bodyPr/>
          <a:lstStyle/>
          <a:p>
            <a:endParaRPr lang="en-US"/>
          </a:p>
        </p:txBody>
      </p:sp>
      <p:sp>
        <p:nvSpPr>
          <p:cNvPr id="4131" name="Line 78"/>
          <p:cNvSpPr>
            <a:spLocks noChangeShapeType="1"/>
          </p:cNvSpPr>
          <p:nvPr/>
        </p:nvSpPr>
        <p:spPr bwMode="auto">
          <a:xfrm>
            <a:off x="2292350" y="5962650"/>
            <a:ext cx="1588" cy="47625"/>
          </a:xfrm>
          <a:prstGeom prst="line">
            <a:avLst/>
          </a:prstGeom>
          <a:noFill/>
          <a:ln w="6">
            <a:solidFill>
              <a:srgbClr val="000000"/>
            </a:solidFill>
            <a:round/>
            <a:headEnd/>
            <a:tailEnd/>
          </a:ln>
        </p:spPr>
        <p:txBody>
          <a:bodyPr/>
          <a:lstStyle/>
          <a:p>
            <a:endParaRPr lang="en-US"/>
          </a:p>
        </p:txBody>
      </p:sp>
      <p:sp>
        <p:nvSpPr>
          <p:cNvPr id="4132" name="Rectangle 79"/>
          <p:cNvSpPr>
            <a:spLocks noChangeArrowheads="1"/>
          </p:cNvSpPr>
          <p:nvPr/>
        </p:nvSpPr>
        <p:spPr bwMode="auto">
          <a:xfrm>
            <a:off x="2173288"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950</a:t>
            </a:r>
            <a:endParaRPr lang="en-US" sz="2000" b="1"/>
          </a:p>
        </p:txBody>
      </p:sp>
      <p:sp>
        <p:nvSpPr>
          <p:cNvPr id="4133" name="Line 80"/>
          <p:cNvSpPr>
            <a:spLocks noChangeShapeType="1"/>
          </p:cNvSpPr>
          <p:nvPr/>
        </p:nvSpPr>
        <p:spPr bwMode="auto">
          <a:xfrm>
            <a:off x="2435225" y="5962650"/>
            <a:ext cx="1588" cy="28575"/>
          </a:xfrm>
          <a:prstGeom prst="line">
            <a:avLst/>
          </a:prstGeom>
          <a:noFill/>
          <a:ln w="6">
            <a:solidFill>
              <a:srgbClr val="000000"/>
            </a:solidFill>
            <a:round/>
            <a:headEnd/>
            <a:tailEnd/>
          </a:ln>
        </p:spPr>
        <p:txBody>
          <a:bodyPr/>
          <a:lstStyle/>
          <a:p>
            <a:endParaRPr lang="en-US"/>
          </a:p>
        </p:txBody>
      </p:sp>
      <p:sp>
        <p:nvSpPr>
          <p:cNvPr id="4134" name="Line 81"/>
          <p:cNvSpPr>
            <a:spLocks noChangeShapeType="1"/>
          </p:cNvSpPr>
          <p:nvPr/>
        </p:nvSpPr>
        <p:spPr bwMode="auto">
          <a:xfrm>
            <a:off x="2578100" y="5962650"/>
            <a:ext cx="1588" cy="28575"/>
          </a:xfrm>
          <a:prstGeom prst="line">
            <a:avLst/>
          </a:prstGeom>
          <a:noFill/>
          <a:ln w="6">
            <a:solidFill>
              <a:srgbClr val="000000"/>
            </a:solidFill>
            <a:round/>
            <a:headEnd/>
            <a:tailEnd/>
          </a:ln>
        </p:spPr>
        <p:txBody>
          <a:bodyPr/>
          <a:lstStyle/>
          <a:p>
            <a:endParaRPr lang="en-US"/>
          </a:p>
        </p:txBody>
      </p:sp>
      <p:sp>
        <p:nvSpPr>
          <p:cNvPr id="4135" name="Line 82"/>
          <p:cNvSpPr>
            <a:spLocks noChangeShapeType="1"/>
          </p:cNvSpPr>
          <p:nvPr/>
        </p:nvSpPr>
        <p:spPr bwMode="auto">
          <a:xfrm>
            <a:off x="2720975" y="5962650"/>
            <a:ext cx="1588" cy="28575"/>
          </a:xfrm>
          <a:prstGeom prst="line">
            <a:avLst/>
          </a:prstGeom>
          <a:noFill/>
          <a:ln w="6">
            <a:solidFill>
              <a:srgbClr val="000000"/>
            </a:solidFill>
            <a:round/>
            <a:headEnd/>
            <a:tailEnd/>
          </a:ln>
        </p:spPr>
        <p:txBody>
          <a:bodyPr/>
          <a:lstStyle/>
          <a:p>
            <a:endParaRPr lang="en-US"/>
          </a:p>
        </p:txBody>
      </p:sp>
      <p:sp>
        <p:nvSpPr>
          <p:cNvPr id="4136" name="Line 83"/>
          <p:cNvSpPr>
            <a:spLocks noChangeShapeType="1"/>
          </p:cNvSpPr>
          <p:nvPr/>
        </p:nvSpPr>
        <p:spPr bwMode="auto">
          <a:xfrm>
            <a:off x="2863850" y="5962650"/>
            <a:ext cx="1588" cy="28575"/>
          </a:xfrm>
          <a:prstGeom prst="line">
            <a:avLst/>
          </a:prstGeom>
          <a:noFill/>
          <a:ln w="6">
            <a:solidFill>
              <a:srgbClr val="000000"/>
            </a:solidFill>
            <a:round/>
            <a:headEnd/>
            <a:tailEnd/>
          </a:ln>
        </p:spPr>
        <p:txBody>
          <a:bodyPr/>
          <a:lstStyle/>
          <a:p>
            <a:endParaRPr lang="en-US"/>
          </a:p>
        </p:txBody>
      </p:sp>
      <p:sp>
        <p:nvSpPr>
          <p:cNvPr id="4137" name="Line 84"/>
          <p:cNvSpPr>
            <a:spLocks noChangeShapeType="1"/>
          </p:cNvSpPr>
          <p:nvPr/>
        </p:nvSpPr>
        <p:spPr bwMode="auto">
          <a:xfrm>
            <a:off x="3006725" y="5962650"/>
            <a:ext cx="1588" cy="47625"/>
          </a:xfrm>
          <a:prstGeom prst="line">
            <a:avLst/>
          </a:prstGeom>
          <a:noFill/>
          <a:ln w="6">
            <a:solidFill>
              <a:srgbClr val="000000"/>
            </a:solidFill>
            <a:round/>
            <a:headEnd/>
            <a:tailEnd/>
          </a:ln>
        </p:spPr>
        <p:txBody>
          <a:bodyPr/>
          <a:lstStyle/>
          <a:p>
            <a:endParaRPr lang="en-US"/>
          </a:p>
        </p:txBody>
      </p:sp>
      <p:sp>
        <p:nvSpPr>
          <p:cNvPr id="4138" name="Rectangle 85"/>
          <p:cNvSpPr>
            <a:spLocks noChangeArrowheads="1"/>
          </p:cNvSpPr>
          <p:nvPr/>
        </p:nvSpPr>
        <p:spPr bwMode="auto">
          <a:xfrm>
            <a:off x="2887663"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955</a:t>
            </a:r>
            <a:endParaRPr lang="en-US" sz="2000" b="1"/>
          </a:p>
        </p:txBody>
      </p:sp>
      <p:sp>
        <p:nvSpPr>
          <p:cNvPr id="4139" name="Line 86"/>
          <p:cNvSpPr>
            <a:spLocks noChangeShapeType="1"/>
          </p:cNvSpPr>
          <p:nvPr/>
        </p:nvSpPr>
        <p:spPr bwMode="auto">
          <a:xfrm>
            <a:off x="3159125" y="5962650"/>
            <a:ext cx="1588" cy="28575"/>
          </a:xfrm>
          <a:prstGeom prst="line">
            <a:avLst/>
          </a:prstGeom>
          <a:noFill/>
          <a:ln w="6">
            <a:solidFill>
              <a:srgbClr val="000000"/>
            </a:solidFill>
            <a:round/>
            <a:headEnd/>
            <a:tailEnd/>
          </a:ln>
        </p:spPr>
        <p:txBody>
          <a:bodyPr/>
          <a:lstStyle/>
          <a:p>
            <a:endParaRPr lang="en-US"/>
          </a:p>
        </p:txBody>
      </p:sp>
      <p:sp>
        <p:nvSpPr>
          <p:cNvPr id="4140" name="Line 87"/>
          <p:cNvSpPr>
            <a:spLocks noChangeShapeType="1"/>
          </p:cNvSpPr>
          <p:nvPr/>
        </p:nvSpPr>
        <p:spPr bwMode="auto">
          <a:xfrm>
            <a:off x="3302000" y="5962650"/>
            <a:ext cx="1588" cy="28575"/>
          </a:xfrm>
          <a:prstGeom prst="line">
            <a:avLst/>
          </a:prstGeom>
          <a:noFill/>
          <a:ln w="6">
            <a:solidFill>
              <a:srgbClr val="000000"/>
            </a:solidFill>
            <a:round/>
            <a:headEnd/>
            <a:tailEnd/>
          </a:ln>
        </p:spPr>
        <p:txBody>
          <a:bodyPr/>
          <a:lstStyle/>
          <a:p>
            <a:endParaRPr lang="en-US"/>
          </a:p>
        </p:txBody>
      </p:sp>
      <p:sp>
        <p:nvSpPr>
          <p:cNvPr id="4141" name="Line 88"/>
          <p:cNvSpPr>
            <a:spLocks noChangeShapeType="1"/>
          </p:cNvSpPr>
          <p:nvPr/>
        </p:nvSpPr>
        <p:spPr bwMode="auto">
          <a:xfrm>
            <a:off x="3444875" y="5962650"/>
            <a:ext cx="1588" cy="28575"/>
          </a:xfrm>
          <a:prstGeom prst="line">
            <a:avLst/>
          </a:prstGeom>
          <a:noFill/>
          <a:ln w="6">
            <a:solidFill>
              <a:srgbClr val="000000"/>
            </a:solidFill>
            <a:round/>
            <a:headEnd/>
            <a:tailEnd/>
          </a:ln>
        </p:spPr>
        <p:txBody>
          <a:bodyPr/>
          <a:lstStyle/>
          <a:p>
            <a:endParaRPr lang="en-US"/>
          </a:p>
        </p:txBody>
      </p:sp>
      <p:sp>
        <p:nvSpPr>
          <p:cNvPr id="4142" name="Line 89"/>
          <p:cNvSpPr>
            <a:spLocks noChangeShapeType="1"/>
          </p:cNvSpPr>
          <p:nvPr/>
        </p:nvSpPr>
        <p:spPr bwMode="auto">
          <a:xfrm>
            <a:off x="3587750" y="5962650"/>
            <a:ext cx="1588" cy="28575"/>
          </a:xfrm>
          <a:prstGeom prst="line">
            <a:avLst/>
          </a:prstGeom>
          <a:noFill/>
          <a:ln w="6">
            <a:solidFill>
              <a:srgbClr val="000000"/>
            </a:solidFill>
            <a:round/>
            <a:headEnd/>
            <a:tailEnd/>
          </a:ln>
        </p:spPr>
        <p:txBody>
          <a:bodyPr/>
          <a:lstStyle/>
          <a:p>
            <a:endParaRPr lang="en-US"/>
          </a:p>
        </p:txBody>
      </p:sp>
      <p:sp>
        <p:nvSpPr>
          <p:cNvPr id="4143" name="Line 90"/>
          <p:cNvSpPr>
            <a:spLocks noChangeShapeType="1"/>
          </p:cNvSpPr>
          <p:nvPr/>
        </p:nvSpPr>
        <p:spPr bwMode="auto">
          <a:xfrm>
            <a:off x="3730625" y="5962650"/>
            <a:ext cx="1588" cy="47625"/>
          </a:xfrm>
          <a:prstGeom prst="line">
            <a:avLst/>
          </a:prstGeom>
          <a:noFill/>
          <a:ln w="6">
            <a:solidFill>
              <a:srgbClr val="000000"/>
            </a:solidFill>
            <a:round/>
            <a:headEnd/>
            <a:tailEnd/>
          </a:ln>
        </p:spPr>
        <p:txBody>
          <a:bodyPr/>
          <a:lstStyle/>
          <a:p>
            <a:endParaRPr lang="en-US"/>
          </a:p>
        </p:txBody>
      </p:sp>
      <p:sp>
        <p:nvSpPr>
          <p:cNvPr id="4144" name="Rectangle 91"/>
          <p:cNvSpPr>
            <a:spLocks noChangeArrowheads="1"/>
          </p:cNvSpPr>
          <p:nvPr/>
        </p:nvSpPr>
        <p:spPr bwMode="auto">
          <a:xfrm>
            <a:off x="3611563"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960</a:t>
            </a:r>
            <a:endParaRPr lang="en-US" sz="2000" b="1"/>
          </a:p>
        </p:txBody>
      </p:sp>
      <p:sp>
        <p:nvSpPr>
          <p:cNvPr id="4145" name="Line 92"/>
          <p:cNvSpPr>
            <a:spLocks noChangeShapeType="1"/>
          </p:cNvSpPr>
          <p:nvPr/>
        </p:nvSpPr>
        <p:spPr bwMode="auto">
          <a:xfrm>
            <a:off x="3873500" y="5962650"/>
            <a:ext cx="1588" cy="28575"/>
          </a:xfrm>
          <a:prstGeom prst="line">
            <a:avLst/>
          </a:prstGeom>
          <a:noFill/>
          <a:ln w="6">
            <a:solidFill>
              <a:srgbClr val="000000"/>
            </a:solidFill>
            <a:round/>
            <a:headEnd/>
            <a:tailEnd/>
          </a:ln>
        </p:spPr>
        <p:txBody>
          <a:bodyPr/>
          <a:lstStyle/>
          <a:p>
            <a:endParaRPr lang="en-US"/>
          </a:p>
        </p:txBody>
      </p:sp>
      <p:sp>
        <p:nvSpPr>
          <p:cNvPr id="4146" name="Line 93"/>
          <p:cNvSpPr>
            <a:spLocks noChangeShapeType="1"/>
          </p:cNvSpPr>
          <p:nvPr/>
        </p:nvSpPr>
        <p:spPr bwMode="auto">
          <a:xfrm>
            <a:off x="4016375" y="5962650"/>
            <a:ext cx="1588" cy="28575"/>
          </a:xfrm>
          <a:prstGeom prst="line">
            <a:avLst/>
          </a:prstGeom>
          <a:noFill/>
          <a:ln w="6">
            <a:solidFill>
              <a:srgbClr val="000000"/>
            </a:solidFill>
            <a:round/>
            <a:headEnd/>
            <a:tailEnd/>
          </a:ln>
        </p:spPr>
        <p:txBody>
          <a:bodyPr/>
          <a:lstStyle/>
          <a:p>
            <a:endParaRPr lang="en-US"/>
          </a:p>
        </p:txBody>
      </p:sp>
      <p:sp>
        <p:nvSpPr>
          <p:cNvPr id="4147" name="Line 94"/>
          <p:cNvSpPr>
            <a:spLocks noChangeShapeType="1"/>
          </p:cNvSpPr>
          <p:nvPr/>
        </p:nvSpPr>
        <p:spPr bwMode="auto">
          <a:xfrm>
            <a:off x="4159250" y="5962650"/>
            <a:ext cx="1588" cy="28575"/>
          </a:xfrm>
          <a:prstGeom prst="line">
            <a:avLst/>
          </a:prstGeom>
          <a:noFill/>
          <a:ln w="6">
            <a:solidFill>
              <a:srgbClr val="000000"/>
            </a:solidFill>
            <a:round/>
            <a:headEnd/>
            <a:tailEnd/>
          </a:ln>
        </p:spPr>
        <p:txBody>
          <a:bodyPr/>
          <a:lstStyle/>
          <a:p>
            <a:endParaRPr lang="en-US"/>
          </a:p>
        </p:txBody>
      </p:sp>
      <p:sp>
        <p:nvSpPr>
          <p:cNvPr id="4148" name="Line 95"/>
          <p:cNvSpPr>
            <a:spLocks noChangeShapeType="1"/>
          </p:cNvSpPr>
          <p:nvPr/>
        </p:nvSpPr>
        <p:spPr bwMode="auto">
          <a:xfrm>
            <a:off x="4302125" y="5962650"/>
            <a:ext cx="1588" cy="28575"/>
          </a:xfrm>
          <a:prstGeom prst="line">
            <a:avLst/>
          </a:prstGeom>
          <a:noFill/>
          <a:ln w="6">
            <a:solidFill>
              <a:srgbClr val="000000"/>
            </a:solidFill>
            <a:round/>
            <a:headEnd/>
            <a:tailEnd/>
          </a:ln>
        </p:spPr>
        <p:txBody>
          <a:bodyPr/>
          <a:lstStyle/>
          <a:p>
            <a:endParaRPr lang="en-US"/>
          </a:p>
        </p:txBody>
      </p:sp>
      <p:sp>
        <p:nvSpPr>
          <p:cNvPr id="4149" name="Line 96"/>
          <p:cNvSpPr>
            <a:spLocks noChangeShapeType="1"/>
          </p:cNvSpPr>
          <p:nvPr/>
        </p:nvSpPr>
        <p:spPr bwMode="auto">
          <a:xfrm>
            <a:off x="4445000" y="5962650"/>
            <a:ext cx="1588" cy="47625"/>
          </a:xfrm>
          <a:prstGeom prst="line">
            <a:avLst/>
          </a:prstGeom>
          <a:noFill/>
          <a:ln w="6">
            <a:solidFill>
              <a:srgbClr val="000000"/>
            </a:solidFill>
            <a:round/>
            <a:headEnd/>
            <a:tailEnd/>
          </a:ln>
        </p:spPr>
        <p:txBody>
          <a:bodyPr/>
          <a:lstStyle/>
          <a:p>
            <a:endParaRPr lang="en-US"/>
          </a:p>
        </p:txBody>
      </p:sp>
      <p:sp>
        <p:nvSpPr>
          <p:cNvPr id="4150" name="Rectangle 97"/>
          <p:cNvSpPr>
            <a:spLocks noChangeArrowheads="1"/>
          </p:cNvSpPr>
          <p:nvPr/>
        </p:nvSpPr>
        <p:spPr bwMode="auto">
          <a:xfrm>
            <a:off x="4325938"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965</a:t>
            </a:r>
            <a:endParaRPr lang="en-US" sz="2000" b="1"/>
          </a:p>
        </p:txBody>
      </p:sp>
      <p:sp>
        <p:nvSpPr>
          <p:cNvPr id="4151" name="Line 98"/>
          <p:cNvSpPr>
            <a:spLocks noChangeShapeType="1"/>
          </p:cNvSpPr>
          <p:nvPr/>
        </p:nvSpPr>
        <p:spPr bwMode="auto">
          <a:xfrm>
            <a:off x="4587875" y="5962650"/>
            <a:ext cx="1588" cy="28575"/>
          </a:xfrm>
          <a:prstGeom prst="line">
            <a:avLst/>
          </a:prstGeom>
          <a:noFill/>
          <a:ln w="6">
            <a:solidFill>
              <a:srgbClr val="000000"/>
            </a:solidFill>
            <a:round/>
            <a:headEnd/>
            <a:tailEnd/>
          </a:ln>
        </p:spPr>
        <p:txBody>
          <a:bodyPr/>
          <a:lstStyle/>
          <a:p>
            <a:endParaRPr lang="en-US"/>
          </a:p>
        </p:txBody>
      </p:sp>
      <p:sp>
        <p:nvSpPr>
          <p:cNvPr id="4152" name="Line 99"/>
          <p:cNvSpPr>
            <a:spLocks noChangeShapeType="1"/>
          </p:cNvSpPr>
          <p:nvPr/>
        </p:nvSpPr>
        <p:spPr bwMode="auto">
          <a:xfrm>
            <a:off x="4730750" y="5962650"/>
            <a:ext cx="1588" cy="28575"/>
          </a:xfrm>
          <a:prstGeom prst="line">
            <a:avLst/>
          </a:prstGeom>
          <a:noFill/>
          <a:ln w="6">
            <a:solidFill>
              <a:srgbClr val="000000"/>
            </a:solidFill>
            <a:round/>
            <a:headEnd/>
            <a:tailEnd/>
          </a:ln>
        </p:spPr>
        <p:txBody>
          <a:bodyPr/>
          <a:lstStyle/>
          <a:p>
            <a:endParaRPr lang="en-US"/>
          </a:p>
        </p:txBody>
      </p:sp>
      <p:sp>
        <p:nvSpPr>
          <p:cNvPr id="4153" name="Line 100"/>
          <p:cNvSpPr>
            <a:spLocks noChangeShapeType="1"/>
          </p:cNvSpPr>
          <p:nvPr/>
        </p:nvSpPr>
        <p:spPr bwMode="auto">
          <a:xfrm>
            <a:off x="4883150" y="5962650"/>
            <a:ext cx="1588" cy="28575"/>
          </a:xfrm>
          <a:prstGeom prst="line">
            <a:avLst/>
          </a:prstGeom>
          <a:noFill/>
          <a:ln w="6">
            <a:solidFill>
              <a:srgbClr val="000000"/>
            </a:solidFill>
            <a:round/>
            <a:headEnd/>
            <a:tailEnd/>
          </a:ln>
        </p:spPr>
        <p:txBody>
          <a:bodyPr/>
          <a:lstStyle/>
          <a:p>
            <a:endParaRPr lang="en-US"/>
          </a:p>
        </p:txBody>
      </p:sp>
      <p:sp>
        <p:nvSpPr>
          <p:cNvPr id="4154" name="Line 101"/>
          <p:cNvSpPr>
            <a:spLocks noChangeShapeType="1"/>
          </p:cNvSpPr>
          <p:nvPr/>
        </p:nvSpPr>
        <p:spPr bwMode="auto">
          <a:xfrm>
            <a:off x="5026025" y="5962650"/>
            <a:ext cx="1588" cy="28575"/>
          </a:xfrm>
          <a:prstGeom prst="line">
            <a:avLst/>
          </a:prstGeom>
          <a:noFill/>
          <a:ln w="6">
            <a:solidFill>
              <a:srgbClr val="000000"/>
            </a:solidFill>
            <a:round/>
            <a:headEnd/>
            <a:tailEnd/>
          </a:ln>
        </p:spPr>
        <p:txBody>
          <a:bodyPr/>
          <a:lstStyle/>
          <a:p>
            <a:endParaRPr lang="en-US"/>
          </a:p>
        </p:txBody>
      </p:sp>
      <p:sp>
        <p:nvSpPr>
          <p:cNvPr id="4155" name="Line 102"/>
          <p:cNvSpPr>
            <a:spLocks noChangeShapeType="1"/>
          </p:cNvSpPr>
          <p:nvPr/>
        </p:nvSpPr>
        <p:spPr bwMode="auto">
          <a:xfrm>
            <a:off x="5168900" y="5962650"/>
            <a:ext cx="1588" cy="47625"/>
          </a:xfrm>
          <a:prstGeom prst="line">
            <a:avLst/>
          </a:prstGeom>
          <a:noFill/>
          <a:ln w="6">
            <a:solidFill>
              <a:srgbClr val="000000"/>
            </a:solidFill>
            <a:round/>
            <a:headEnd/>
            <a:tailEnd/>
          </a:ln>
        </p:spPr>
        <p:txBody>
          <a:bodyPr/>
          <a:lstStyle/>
          <a:p>
            <a:endParaRPr lang="en-US"/>
          </a:p>
        </p:txBody>
      </p:sp>
      <p:sp>
        <p:nvSpPr>
          <p:cNvPr id="4156" name="Rectangle 103"/>
          <p:cNvSpPr>
            <a:spLocks noChangeArrowheads="1"/>
          </p:cNvSpPr>
          <p:nvPr/>
        </p:nvSpPr>
        <p:spPr bwMode="auto">
          <a:xfrm>
            <a:off x="5049838"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970</a:t>
            </a:r>
            <a:endParaRPr lang="en-US" sz="2000" b="1"/>
          </a:p>
        </p:txBody>
      </p:sp>
      <p:sp>
        <p:nvSpPr>
          <p:cNvPr id="4157" name="Line 104"/>
          <p:cNvSpPr>
            <a:spLocks noChangeShapeType="1"/>
          </p:cNvSpPr>
          <p:nvPr/>
        </p:nvSpPr>
        <p:spPr bwMode="auto">
          <a:xfrm>
            <a:off x="5311775" y="5962650"/>
            <a:ext cx="1588" cy="28575"/>
          </a:xfrm>
          <a:prstGeom prst="line">
            <a:avLst/>
          </a:prstGeom>
          <a:noFill/>
          <a:ln w="6">
            <a:solidFill>
              <a:srgbClr val="000000"/>
            </a:solidFill>
            <a:round/>
            <a:headEnd/>
            <a:tailEnd/>
          </a:ln>
        </p:spPr>
        <p:txBody>
          <a:bodyPr/>
          <a:lstStyle/>
          <a:p>
            <a:endParaRPr lang="en-US"/>
          </a:p>
        </p:txBody>
      </p:sp>
      <p:sp>
        <p:nvSpPr>
          <p:cNvPr id="4158" name="Line 105"/>
          <p:cNvSpPr>
            <a:spLocks noChangeShapeType="1"/>
          </p:cNvSpPr>
          <p:nvPr/>
        </p:nvSpPr>
        <p:spPr bwMode="auto">
          <a:xfrm>
            <a:off x="5454650" y="5962650"/>
            <a:ext cx="1588" cy="28575"/>
          </a:xfrm>
          <a:prstGeom prst="line">
            <a:avLst/>
          </a:prstGeom>
          <a:noFill/>
          <a:ln w="6">
            <a:solidFill>
              <a:srgbClr val="000000"/>
            </a:solidFill>
            <a:round/>
            <a:headEnd/>
            <a:tailEnd/>
          </a:ln>
        </p:spPr>
        <p:txBody>
          <a:bodyPr/>
          <a:lstStyle/>
          <a:p>
            <a:endParaRPr lang="en-US"/>
          </a:p>
        </p:txBody>
      </p:sp>
      <p:sp>
        <p:nvSpPr>
          <p:cNvPr id="4159" name="Line 106"/>
          <p:cNvSpPr>
            <a:spLocks noChangeShapeType="1"/>
          </p:cNvSpPr>
          <p:nvPr/>
        </p:nvSpPr>
        <p:spPr bwMode="auto">
          <a:xfrm>
            <a:off x="5597525" y="5962650"/>
            <a:ext cx="1588" cy="28575"/>
          </a:xfrm>
          <a:prstGeom prst="line">
            <a:avLst/>
          </a:prstGeom>
          <a:noFill/>
          <a:ln w="6">
            <a:solidFill>
              <a:srgbClr val="000000"/>
            </a:solidFill>
            <a:round/>
            <a:headEnd/>
            <a:tailEnd/>
          </a:ln>
        </p:spPr>
        <p:txBody>
          <a:bodyPr/>
          <a:lstStyle/>
          <a:p>
            <a:endParaRPr lang="en-US"/>
          </a:p>
        </p:txBody>
      </p:sp>
      <p:sp>
        <p:nvSpPr>
          <p:cNvPr id="4160" name="Line 107"/>
          <p:cNvSpPr>
            <a:spLocks noChangeShapeType="1"/>
          </p:cNvSpPr>
          <p:nvPr/>
        </p:nvSpPr>
        <p:spPr bwMode="auto">
          <a:xfrm>
            <a:off x="5740400" y="5962650"/>
            <a:ext cx="1588" cy="28575"/>
          </a:xfrm>
          <a:prstGeom prst="line">
            <a:avLst/>
          </a:prstGeom>
          <a:noFill/>
          <a:ln w="6">
            <a:solidFill>
              <a:srgbClr val="000000"/>
            </a:solidFill>
            <a:round/>
            <a:headEnd/>
            <a:tailEnd/>
          </a:ln>
        </p:spPr>
        <p:txBody>
          <a:bodyPr/>
          <a:lstStyle/>
          <a:p>
            <a:endParaRPr lang="en-US"/>
          </a:p>
        </p:txBody>
      </p:sp>
      <p:sp>
        <p:nvSpPr>
          <p:cNvPr id="4161" name="Line 108"/>
          <p:cNvSpPr>
            <a:spLocks noChangeShapeType="1"/>
          </p:cNvSpPr>
          <p:nvPr/>
        </p:nvSpPr>
        <p:spPr bwMode="auto">
          <a:xfrm>
            <a:off x="5883275" y="5962650"/>
            <a:ext cx="1588" cy="47625"/>
          </a:xfrm>
          <a:prstGeom prst="line">
            <a:avLst/>
          </a:prstGeom>
          <a:noFill/>
          <a:ln w="6">
            <a:solidFill>
              <a:srgbClr val="000000"/>
            </a:solidFill>
            <a:round/>
            <a:headEnd/>
            <a:tailEnd/>
          </a:ln>
        </p:spPr>
        <p:txBody>
          <a:bodyPr/>
          <a:lstStyle/>
          <a:p>
            <a:endParaRPr lang="en-US"/>
          </a:p>
        </p:txBody>
      </p:sp>
      <p:sp>
        <p:nvSpPr>
          <p:cNvPr id="4162" name="Rectangle 109"/>
          <p:cNvSpPr>
            <a:spLocks noChangeArrowheads="1"/>
          </p:cNvSpPr>
          <p:nvPr/>
        </p:nvSpPr>
        <p:spPr bwMode="auto">
          <a:xfrm>
            <a:off x="5764213"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975</a:t>
            </a:r>
            <a:endParaRPr lang="en-US" sz="2000" b="1"/>
          </a:p>
        </p:txBody>
      </p:sp>
      <p:sp>
        <p:nvSpPr>
          <p:cNvPr id="4163" name="Line 110"/>
          <p:cNvSpPr>
            <a:spLocks noChangeShapeType="1"/>
          </p:cNvSpPr>
          <p:nvPr/>
        </p:nvSpPr>
        <p:spPr bwMode="auto">
          <a:xfrm>
            <a:off x="6026150" y="5962650"/>
            <a:ext cx="1588" cy="28575"/>
          </a:xfrm>
          <a:prstGeom prst="line">
            <a:avLst/>
          </a:prstGeom>
          <a:noFill/>
          <a:ln w="6">
            <a:solidFill>
              <a:srgbClr val="000000"/>
            </a:solidFill>
            <a:round/>
            <a:headEnd/>
            <a:tailEnd/>
          </a:ln>
        </p:spPr>
        <p:txBody>
          <a:bodyPr/>
          <a:lstStyle/>
          <a:p>
            <a:endParaRPr lang="en-US"/>
          </a:p>
        </p:txBody>
      </p:sp>
      <p:sp>
        <p:nvSpPr>
          <p:cNvPr id="4164" name="Line 111"/>
          <p:cNvSpPr>
            <a:spLocks noChangeShapeType="1"/>
          </p:cNvSpPr>
          <p:nvPr/>
        </p:nvSpPr>
        <p:spPr bwMode="auto">
          <a:xfrm>
            <a:off x="6169025" y="5962650"/>
            <a:ext cx="1588" cy="28575"/>
          </a:xfrm>
          <a:prstGeom prst="line">
            <a:avLst/>
          </a:prstGeom>
          <a:noFill/>
          <a:ln w="6">
            <a:solidFill>
              <a:srgbClr val="000000"/>
            </a:solidFill>
            <a:round/>
            <a:headEnd/>
            <a:tailEnd/>
          </a:ln>
        </p:spPr>
        <p:txBody>
          <a:bodyPr/>
          <a:lstStyle/>
          <a:p>
            <a:endParaRPr lang="en-US"/>
          </a:p>
        </p:txBody>
      </p:sp>
      <p:sp>
        <p:nvSpPr>
          <p:cNvPr id="4165" name="Line 112"/>
          <p:cNvSpPr>
            <a:spLocks noChangeShapeType="1"/>
          </p:cNvSpPr>
          <p:nvPr/>
        </p:nvSpPr>
        <p:spPr bwMode="auto">
          <a:xfrm>
            <a:off x="6311900" y="5962650"/>
            <a:ext cx="1588" cy="28575"/>
          </a:xfrm>
          <a:prstGeom prst="line">
            <a:avLst/>
          </a:prstGeom>
          <a:noFill/>
          <a:ln w="6">
            <a:solidFill>
              <a:srgbClr val="000000"/>
            </a:solidFill>
            <a:round/>
            <a:headEnd/>
            <a:tailEnd/>
          </a:ln>
        </p:spPr>
        <p:txBody>
          <a:bodyPr/>
          <a:lstStyle/>
          <a:p>
            <a:endParaRPr lang="en-US"/>
          </a:p>
        </p:txBody>
      </p:sp>
      <p:sp>
        <p:nvSpPr>
          <p:cNvPr id="4166" name="Line 113"/>
          <p:cNvSpPr>
            <a:spLocks noChangeShapeType="1"/>
          </p:cNvSpPr>
          <p:nvPr/>
        </p:nvSpPr>
        <p:spPr bwMode="auto">
          <a:xfrm>
            <a:off x="6454775" y="5962650"/>
            <a:ext cx="1588" cy="28575"/>
          </a:xfrm>
          <a:prstGeom prst="line">
            <a:avLst/>
          </a:prstGeom>
          <a:noFill/>
          <a:ln w="6">
            <a:solidFill>
              <a:srgbClr val="000000"/>
            </a:solidFill>
            <a:round/>
            <a:headEnd/>
            <a:tailEnd/>
          </a:ln>
        </p:spPr>
        <p:txBody>
          <a:bodyPr/>
          <a:lstStyle/>
          <a:p>
            <a:endParaRPr lang="en-US"/>
          </a:p>
        </p:txBody>
      </p:sp>
      <p:sp>
        <p:nvSpPr>
          <p:cNvPr id="4167" name="Line 114"/>
          <p:cNvSpPr>
            <a:spLocks noChangeShapeType="1"/>
          </p:cNvSpPr>
          <p:nvPr/>
        </p:nvSpPr>
        <p:spPr bwMode="auto">
          <a:xfrm>
            <a:off x="6607175" y="5962650"/>
            <a:ext cx="1588" cy="47625"/>
          </a:xfrm>
          <a:prstGeom prst="line">
            <a:avLst/>
          </a:prstGeom>
          <a:noFill/>
          <a:ln w="6">
            <a:solidFill>
              <a:srgbClr val="000000"/>
            </a:solidFill>
            <a:round/>
            <a:headEnd/>
            <a:tailEnd/>
          </a:ln>
        </p:spPr>
        <p:txBody>
          <a:bodyPr/>
          <a:lstStyle/>
          <a:p>
            <a:endParaRPr lang="en-US"/>
          </a:p>
        </p:txBody>
      </p:sp>
      <p:sp>
        <p:nvSpPr>
          <p:cNvPr id="4168" name="Rectangle 115"/>
          <p:cNvSpPr>
            <a:spLocks noChangeArrowheads="1"/>
          </p:cNvSpPr>
          <p:nvPr/>
        </p:nvSpPr>
        <p:spPr bwMode="auto">
          <a:xfrm>
            <a:off x="6488113"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980</a:t>
            </a:r>
            <a:endParaRPr lang="en-US" sz="2000" b="1"/>
          </a:p>
        </p:txBody>
      </p:sp>
      <p:sp>
        <p:nvSpPr>
          <p:cNvPr id="4169" name="Line 116"/>
          <p:cNvSpPr>
            <a:spLocks noChangeShapeType="1"/>
          </p:cNvSpPr>
          <p:nvPr/>
        </p:nvSpPr>
        <p:spPr bwMode="auto">
          <a:xfrm>
            <a:off x="6750050" y="5962650"/>
            <a:ext cx="1588" cy="28575"/>
          </a:xfrm>
          <a:prstGeom prst="line">
            <a:avLst/>
          </a:prstGeom>
          <a:noFill/>
          <a:ln w="6">
            <a:solidFill>
              <a:srgbClr val="000000"/>
            </a:solidFill>
            <a:round/>
            <a:headEnd/>
            <a:tailEnd/>
          </a:ln>
        </p:spPr>
        <p:txBody>
          <a:bodyPr/>
          <a:lstStyle/>
          <a:p>
            <a:endParaRPr lang="en-US"/>
          </a:p>
        </p:txBody>
      </p:sp>
      <p:sp>
        <p:nvSpPr>
          <p:cNvPr id="4170" name="Line 117"/>
          <p:cNvSpPr>
            <a:spLocks noChangeShapeType="1"/>
          </p:cNvSpPr>
          <p:nvPr/>
        </p:nvSpPr>
        <p:spPr bwMode="auto">
          <a:xfrm>
            <a:off x="6892925" y="5962650"/>
            <a:ext cx="1588" cy="28575"/>
          </a:xfrm>
          <a:prstGeom prst="line">
            <a:avLst/>
          </a:prstGeom>
          <a:noFill/>
          <a:ln w="6">
            <a:solidFill>
              <a:srgbClr val="000000"/>
            </a:solidFill>
            <a:round/>
            <a:headEnd/>
            <a:tailEnd/>
          </a:ln>
        </p:spPr>
        <p:txBody>
          <a:bodyPr/>
          <a:lstStyle/>
          <a:p>
            <a:endParaRPr lang="en-US"/>
          </a:p>
        </p:txBody>
      </p:sp>
      <p:sp>
        <p:nvSpPr>
          <p:cNvPr id="4171" name="Line 118"/>
          <p:cNvSpPr>
            <a:spLocks noChangeShapeType="1"/>
          </p:cNvSpPr>
          <p:nvPr/>
        </p:nvSpPr>
        <p:spPr bwMode="auto">
          <a:xfrm>
            <a:off x="7035800" y="5962650"/>
            <a:ext cx="1588" cy="28575"/>
          </a:xfrm>
          <a:prstGeom prst="line">
            <a:avLst/>
          </a:prstGeom>
          <a:noFill/>
          <a:ln w="6">
            <a:solidFill>
              <a:srgbClr val="000000"/>
            </a:solidFill>
            <a:round/>
            <a:headEnd/>
            <a:tailEnd/>
          </a:ln>
        </p:spPr>
        <p:txBody>
          <a:bodyPr/>
          <a:lstStyle/>
          <a:p>
            <a:endParaRPr lang="en-US"/>
          </a:p>
        </p:txBody>
      </p:sp>
      <p:sp>
        <p:nvSpPr>
          <p:cNvPr id="4172" name="Line 119"/>
          <p:cNvSpPr>
            <a:spLocks noChangeShapeType="1"/>
          </p:cNvSpPr>
          <p:nvPr/>
        </p:nvSpPr>
        <p:spPr bwMode="auto">
          <a:xfrm>
            <a:off x="7178675" y="5962650"/>
            <a:ext cx="1588" cy="28575"/>
          </a:xfrm>
          <a:prstGeom prst="line">
            <a:avLst/>
          </a:prstGeom>
          <a:noFill/>
          <a:ln w="6">
            <a:solidFill>
              <a:srgbClr val="000000"/>
            </a:solidFill>
            <a:round/>
            <a:headEnd/>
            <a:tailEnd/>
          </a:ln>
        </p:spPr>
        <p:txBody>
          <a:bodyPr/>
          <a:lstStyle/>
          <a:p>
            <a:endParaRPr lang="en-US"/>
          </a:p>
        </p:txBody>
      </p:sp>
      <p:sp>
        <p:nvSpPr>
          <p:cNvPr id="4173" name="Line 120"/>
          <p:cNvSpPr>
            <a:spLocks noChangeShapeType="1"/>
          </p:cNvSpPr>
          <p:nvPr/>
        </p:nvSpPr>
        <p:spPr bwMode="auto">
          <a:xfrm>
            <a:off x="7321550" y="5962650"/>
            <a:ext cx="1588" cy="47625"/>
          </a:xfrm>
          <a:prstGeom prst="line">
            <a:avLst/>
          </a:prstGeom>
          <a:noFill/>
          <a:ln w="6">
            <a:solidFill>
              <a:srgbClr val="000000"/>
            </a:solidFill>
            <a:round/>
            <a:headEnd/>
            <a:tailEnd/>
          </a:ln>
        </p:spPr>
        <p:txBody>
          <a:bodyPr/>
          <a:lstStyle/>
          <a:p>
            <a:endParaRPr lang="en-US"/>
          </a:p>
        </p:txBody>
      </p:sp>
      <p:sp>
        <p:nvSpPr>
          <p:cNvPr id="4174" name="Rectangle 121"/>
          <p:cNvSpPr>
            <a:spLocks noChangeArrowheads="1"/>
          </p:cNvSpPr>
          <p:nvPr/>
        </p:nvSpPr>
        <p:spPr bwMode="auto">
          <a:xfrm>
            <a:off x="7202488"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985</a:t>
            </a:r>
            <a:endParaRPr lang="en-US" sz="2000" b="1"/>
          </a:p>
        </p:txBody>
      </p:sp>
      <p:sp>
        <p:nvSpPr>
          <p:cNvPr id="4175" name="Line 122"/>
          <p:cNvSpPr>
            <a:spLocks noChangeShapeType="1"/>
          </p:cNvSpPr>
          <p:nvPr/>
        </p:nvSpPr>
        <p:spPr bwMode="auto">
          <a:xfrm>
            <a:off x="7464425" y="5962650"/>
            <a:ext cx="1588" cy="28575"/>
          </a:xfrm>
          <a:prstGeom prst="line">
            <a:avLst/>
          </a:prstGeom>
          <a:noFill/>
          <a:ln w="6">
            <a:solidFill>
              <a:srgbClr val="000000"/>
            </a:solidFill>
            <a:round/>
            <a:headEnd/>
            <a:tailEnd/>
          </a:ln>
        </p:spPr>
        <p:txBody>
          <a:bodyPr/>
          <a:lstStyle/>
          <a:p>
            <a:endParaRPr lang="en-US"/>
          </a:p>
        </p:txBody>
      </p:sp>
      <p:sp>
        <p:nvSpPr>
          <p:cNvPr id="4176" name="Line 123"/>
          <p:cNvSpPr>
            <a:spLocks noChangeShapeType="1"/>
          </p:cNvSpPr>
          <p:nvPr/>
        </p:nvSpPr>
        <p:spPr bwMode="auto">
          <a:xfrm>
            <a:off x="7607300" y="5962650"/>
            <a:ext cx="1588" cy="28575"/>
          </a:xfrm>
          <a:prstGeom prst="line">
            <a:avLst/>
          </a:prstGeom>
          <a:noFill/>
          <a:ln w="6">
            <a:solidFill>
              <a:srgbClr val="000000"/>
            </a:solidFill>
            <a:round/>
            <a:headEnd/>
            <a:tailEnd/>
          </a:ln>
        </p:spPr>
        <p:txBody>
          <a:bodyPr/>
          <a:lstStyle/>
          <a:p>
            <a:endParaRPr lang="en-US"/>
          </a:p>
        </p:txBody>
      </p:sp>
      <p:sp>
        <p:nvSpPr>
          <p:cNvPr id="4177" name="Line 124"/>
          <p:cNvSpPr>
            <a:spLocks noChangeShapeType="1"/>
          </p:cNvSpPr>
          <p:nvPr/>
        </p:nvSpPr>
        <p:spPr bwMode="auto">
          <a:xfrm>
            <a:off x="7750175" y="5962650"/>
            <a:ext cx="1588" cy="28575"/>
          </a:xfrm>
          <a:prstGeom prst="line">
            <a:avLst/>
          </a:prstGeom>
          <a:noFill/>
          <a:ln w="6">
            <a:solidFill>
              <a:srgbClr val="000000"/>
            </a:solidFill>
            <a:round/>
            <a:headEnd/>
            <a:tailEnd/>
          </a:ln>
        </p:spPr>
        <p:txBody>
          <a:bodyPr/>
          <a:lstStyle/>
          <a:p>
            <a:endParaRPr lang="en-US"/>
          </a:p>
        </p:txBody>
      </p:sp>
      <p:sp>
        <p:nvSpPr>
          <p:cNvPr id="4178" name="Line 125"/>
          <p:cNvSpPr>
            <a:spLocks noChangeShapeType="1"/>
          </p:cNvSpPr>
          <p:nvPr/>
        </p:nvSpPr>
        <p:spPr bwMode="auto">
          <a:xfrm>
            <a:off x="7893050" y="5962650"/>
            <a:ext cx="1588" cy="28575"/>
          </a:xfrm>
          <a:prstGeom prst="line">
            <a:avLst/>
          </a:prstGeom>
          <a:noFill/>
          <a:ln w="6">
            <a:solidFill>
              <a:srgbClr val="000000"/>
            </a:solidFill>
            <a:round/>
            <a:headEnd/>
            <a:tailEnd/>
          </a:ln>
        </p:spPr>
        <p:txBody>
          <a:bodyPr/>
          <a:lstStyle/>
          <a:p>
            <a:endParaRPr lang="en-US"/>
          </a:p>
        </p:txBody>
      </p:sp>
      <p:sp>
        <p:nvSpPr>
          <p:cNvPr id="4179" name="Line 126"/>
          <p:cNvSpPr>
            <a:spLocks noChangeShapeType="1"/>
          </p:cNvSpPr>
          <p:nvPr/>
        </p:nvSpPr>
        <p:spPr bwMode="auto">
          <a:xfrm>
            <a:off x="8035925" y="5962650"/>
            <a:ext cx="1588" cy="47625"/>
          </a:xfrm>
          <a:prstGeom prst="line">
            <a:avLst/>
          </a:prstGeom>
          <a:noFill/>
          <a:ln w="6">
            <a:solidFill>
              <a:srgbClr val="000000"/>
            </a:solidFill>
            <a:round/>
            <a:headEnd/>
            <a:tailEnd/>
          </a:ln>
        </p:spPr>
        <p:txBody>
          <a:bodyPr/>
          <a:lstStyle/>
          <a:p>
            <a:endParaRPr lang="en-US"/>
          </a:p>
        </p:txBody>
      </p:sp>
      <p:sp>
        <p:nvSpPr>
          <p:cNvPr id="4180" name="Rectangle 127"/>
          <p:cNvSpPr>
            <a:spLocks noChangeArrowheads="1"/>
          </p:cNvSpPr>
          <p:nvPr/>
        </p:nvSpPr>
        <p:spPr bwMode="auto">
          <a:xfrm>
            <a:off x="7916863" y="6010275"/>
            <a:ext cx="38953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990</a:t>
            </a:r>
            <a:endParaRPr lang="en-US" sz="2000" b="1"/>
          </a:p>
        </p:txBody>
      </p:sp>
      <p:sp>
        <p:nvSpPr>
          <p:cNvPr id="4181" name="Line 128"/>
          <p:cNvSpPr>
            <a:spLocks noChangeShapeType="1"/>
          </p:cNvSpPr>
          <p:nvPr/>
        </p:nvSpPr>
        <p:spPr bwMode="auto">
          <a:xfrm>
            <a:off x="8188325" y="5962650"/>
            <a:ext cx="1588" cy="28575"/>
          </a:xfrm>
          <a:prstGeom prst="line">
            <a:avLst/>
          </a:prstGeom>
          <a:noFill/>
          <a:ln w="6">
            <a:solidFill>
              <a:srgbClr val="000000"/>
            </a:solidFill>
            <a:round/>
            <a:headEnd/>
            <a:tailEnd/>
          </a:ln>
        </p:spPr>
        <p:txBody>
          <a:bodyPr/>
          <a:lstStyle/>
          <a:p>
            <a:endParaRPr lang="en-US"/>
          </a:p>
        </p:txBody>
      </p:sp>
      <p:sp>
        <p:nvSpPr>
          <p:cNvPr id="4182" name="Line 129"/>
          <p:cNvSpPr>
            <a:spLocks noChangeShapeType="1"/>
          </p:cNvSpPr>
          <p:nvPr/>
        </p:nvSpPr>
        <p:spPr bwMode="auto">
          <a:xfrm>
            <a:off x="8331200" y="5962650"/>
            <a:ext cx="1588" cy="28575"/>
          </a:xfrm>
          <a:prstGeom prst="line">
            <a:avLst/>
          </a:prstGeom>
          <a:noFill/>
          <a:ln w="6">
            <a:solidFill>
              <a:srgbClr val="000000"/>
            </a:solidFill>
            <a:round/>
            <a:headEnd/>
            <a:tailEnd/>
          </a:ln>
        </p:spPr>
        <p:txBody>
          <a:bodyPr/>
          <a:lstStyle/>
          <a:p>
            <a:endParaRPr lang="en-US"/>
          </a:p>
        </p:txBody>
      </p:sp>
      <p:sp>
        <p:nvSpPr>
          <p:cNvPr id="4183" name="Line 130"/>
          <p:cNvSpPr>
            <a:spLocks noChangeShapeType="1"/>
          </p:cNvSpPr>
          <p:nvPr/>
        </p:nvSpPr>
        <p:spPr bwMode="auto">
          <a:xfrm>
            <a:off x="8474075" y="5962650"/>
            <a:ext cx="1588" cy="28575"/>
          </a:xfrm>
          <a:prstGeom prst="line">
            <a:avLst/>
          </a:prstGeom>
          <a:noFill/>
          <a:ln w="6">
            <a:solidFill>
              <a:srgbClr val="000000"/>
            </a:solidFill>
            <a:round/>
            <a:headEnd/>
            <a:tailEnd/>
          </a:ln>
        </p:spPr>
        <p:txBody>
          <a:bodyPr/>
          <a:lstStyle/>
          <a:p>
            <a:endParaRPr lang="en-US"/>
          </a:p>
        </p:txBody>
      </p:sp>
      <p:sp>
        <p:nvSpPr>
          <p:cNvPr id="4184" name="Line 131"/>
          <p:cNvSpPr>
            <a:spLocks noChangeShapeType="1"/>
          </p:cNvSpPr>
          <p:nvPr/>
        </p:nvSpPr>
        <p:spPr bwMode="auto">
          <a:xfrm>
            <a:off x="8616950" y="5962650"/>
            <a:ext cx="1588" cy="28575"/>
          </a:xfrm>
          <a:prstGeom prst="line">
            <a:avLst/>
          </a:prstGeom>
          <a:noFill/>
          <a:ln w="6">
            <a:solidFill>
              <a:srgbClr val="000000"/>
            </a:solidFill>
            <a:round/>
            <a:headEnd/>
            <a:tailEnd/>
          </a:ln>
        </p:spPr>
        <p:txBody>
          <a:bodyPr/>
          <a:lstStyle/>
          <a:p>
            <a:endParaRPr lang="en-US"/>
          </a:p>
        </p:txBody>
      </p:sp>
      <p:sp>
        <p:nvSpPr>
          <p:cNvPr id="4185" name="Rectangle 132"/>
          <p:cNvSpPr>
            <a:spLocks noChangeArrowheads="1"/>
          </p:cNvSpPr>
          <p:nvPr/>
        </p:nvSpPr>
        <p:spPr bwMode="auto">
          <a:xfrm>
            <a:off x="8502650" y="6010275"/>
            <a:ext cx="421590" cy="307777"/>
          </a:xfrm>
          <a:prstGeom prst="rect">
            <a:avLst/>
          </a:prstGeom>
          <a:noFill/>
          <a:ln w="9525">
            <a:noFill/>
            <a:miter lim="800000"/>
            <a:headEnd/>
            <a:tailEnd/>
          </a:ln>
        </p:spPr>
        <p:txBody>
          <a:bodyPr wrap="none" lIns="0" tIns="0" rIns="0" bIns="0">
            <a:spAutoFit/>
          </a:bodyPr>
          <a:lstStyle/>
          <a:p>
            <a:r>
              <a:rPr lang="en-US" sz="2000" b="1">
                <a:solidFill>
                  <a:srgbClr val="000000"/>
                </a:solidFill>
              </a:rPr>
              <a:t>m/z</a:t>
            </a:r>
            <a:endParaRPr lang="en-US" sz="2000" b="1"/>
          </a:p>
        </p:txBody>
      </p:sp>
      <p:sp>
        <p:nvSpPr>
          <p:cNvPr id="90" name="TextBox 96"/>
          <p:cNvSpPr txBox="1">
            <a:spLocks noChangeArrowheads="1"/>
          </p:cNvSpPr>
          <p:nvPr/>
        </p:nvSpPr>
        <p:spPr bwMode="auto">
          <a:xfrm>
            <a:off x="3291986" y="1137383"/>
            <a:ext cx="2469266" cy="369332"/>
          </a:xfrm>
          <a:prstGeom prst="rect">
            <a:avLst/>
          </a:prstGeom>
          <a:noFill/>
          <a:ln w="9525">
            <a:noFill/>
            <a:miter lim="800000"/>
            <a:headEnd/>
            <a:tailEnd/>
          </a:ln>
        </p:spPr>
        <p:txBody>
          <a:bodyPr wrap="none">
            <a:spAutoFit/>
          </a:bodyPr>
          <a:lstStyle/>
          <a:p>
            <a:r>
              <a:rPr lang="en-US" dirty="0" smtClean="0">
                <a:latin typeface="Calibri" pitchFamily="34" charset="0"/>
              </a:rPr>
              <a:t>PEG: Polyethylene glycol</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34572" y="5972850"/>
            <a:ext cx="3354872" cy="371679"/>
          </a:xfrm>
        </p:spPr>
        <p:txBody>
          <a:bodyPr/>
          <a:lstStyle/>
          <a:p>
            <a:r>
              <a:rPr lang="en-US" sz="2000" b="1" dirty="0" smtClean="0">
                <a:solidFill>
                  <a:schemeClr val="tx1"/>
                </a:solidFill>
              </a:rPr>
              <a:t>9.4T Bruker </a:t>
            </a:r>
            <a:r>
              <a:rPr lang="en-US" sz="2000" b="1" dirty="0" err="1" smtClean="0">
                <a:solidFill>
                  <a:schemeClr val="tx1"/>
                </a:solidFill>
              </a:rPr>
              <a:t>Qe</a:t>
            </a:r>
            <a:r>
              <a:rPr lang="en-US" sz="2000" b="1" dirty="0" smtClean="0">
                <a:solidFill>
                  <a:schemeClr val="tx1"/>
                </a:solidFill>
              </a:rPr>
              <a:t> FT-ICR MS</a:t>
            </a:r>
            <a:endParaRPr lang="en-US" sz="2000" b="1" dirty="0">
              <a:solidFill>
                <a:schemeClr val="tx1"/>
              </a:solidFill>
            </a:endParaRPr>
          </a:p>
        </p:txBody>
      </p:sp>
      <p:sp>
        <p:nvSpPr>
          <p:cNvPr id="8198" name="Freeform 6"/>
          <p:cNvSpPr>
            <a:spLocks/>
          </p:cNvSpPr>
          <p:nvPr/>
        </p:nvSpPr>
        <p:spPr bwMode="auto">
          <a:xfrm>
            <a:off x="557213" y="741363"/>
            <a:ext cx="8542338" cy="4594225"/>
          </a:xfrm>
          <a:custGeom>
            <a:avLst/>
            <a:gdLst/>
            <a:ahLst/>
            <a:cxnLst>
              <a:cxn ang="0">
                <a:pos x="77" y="2866"/>
              </a:cxn>
              <a:cxn ang="0">
                <a:pos x="162" y="2866"/>
              </a:cxn>
              <a:cxn ang="0">
                <a:pos x="246" y="2880"/>
              </a:cxn>
              <a:cxn ang="0">
                <a:pos x="330" y="2859"/>
              </a:cxn>
              <a:cxn ang="0">
                <a:pos x="415" y="2873"/>
              </a:cxn>
              <a:cxn ang="0">
                <a:pos x="499" y="2866"/>
              </a:cxn>
              <a:cxn ang="0">
                <a:pos x="583" y="2873"/>
              </a:cxn>
              <a:cxn ang="0">
                <a:pos x="668" y="2880"/>
              </a:cxn>
              <a:cxn ang="0">
                <a:pos x="752" y="2866"/>
              </a:cxn>
              <a:cxn ang="0">
                <a:pos x="836" y="2873"/>
              </a:cxn>
              <a:cxn ang="0">
                <a:pos x="920" y="2887"/>
              </a:cxn>
              <a:cxn ang="0">
                <a:pos x="1005" y="2880"/>
              </a:cxn>
              <a:cxn ang="0">
                <a:pos x="1089" y="2880"/>
              </a:cxn>
              <a:cxn ang="0">
                <a:pos x="1173" y="2866"/>
              </a:cxn>
              <a:cxn ang="0">
                <a:pos x="1258" y="2859"/>
              </a:cxn>
              <a:cxn ang="0">
                <a:pos x="1342" y="2866"/>
              </a:cxn>
              <a:cxn ang="0">
                <a:pos x="1426" y="2866"/>
              </a:cxn>
              <a:cxn ang="0">
                <a:pos x="1510" y="2894"/>
              </a:cxn>
              <a:cxn ang="0">
                <a:pos x="1595" y="2873"/>
              </a:cxn>
              <a:cxn ang="0">
                <a:pos x="1679" y="2866"/>
              </a:cxn>
              <a:cxn ang="0">
                <a:pos x="1763" y="2859"/>
              </a:cxn>
              <a:cxn ang="0">
                <a:pos x="1848" y="2873"/>
              </a:cxn>
              <a:cxn ang="0">
                <a:pos x="1932" y="2887"/>
              </a:cxn>
              <a:cxn ang="0">
                <a:pos x="2016" y="2873"/>
              </a:cxn>
              <a:cxn ang="0">
                <a:pos x="2101" y="2859"/>
              </a:cxn>
              <a:cxn ang="0">
                <a:pos x="2185" y="2873"/>
              </a:cxn>
              <a:cxn ang="0">
                <a:pos x="2269" y="2880"/>
              </a:cxn>
              <a:cxn ang="0">
                <a:pos x="2353" y="2866"/>
              </a:cxn>
              <a:cxn ang="0">
                <a:pos x="2438" y="2880"/>
              </a:cxn>
              <a:cxn ang="0">
                <a:pos x="2522" y="2880"/>
              </a:cxn>
              <a:cxn ang="0">
                <a:pos x="2606" y="2859"/>
              </a:cxn>
              <a:cxn ang="0">
                <a:pos x="2691" y="2880"/>
              </a:cxn>
              <a:cxn ang="0">
                <a:pos x="2775" y="2873"/>
              </a:cxn>
              <a:cxn ang="0">
                <a:pos x="2859" y="2866"/>
              </a:cxn>
              <a:cxn ang="0">
                <a:pos x="2943" y="2859"/>
              </a:cxn>
              <a:cxn ang="0">
                <a:pos x="3028" y="2838"/>
              </a:cxn>
              <a:cxn ang="0">
                <a:pos x="3112" y="2880"/>
              </a:cxn>
              <a:cxn ang="0">
                <a:pos x="3196" y="2859"/>
              </a:cxn>
              <a:cxn ang="0">
                <a:pos x="3281" y="2887"/>
              </a:cxn>
              <a:cxn ang="0">
                <a:pos x="3365" y="2873"/>
              </a:cxn>
              <a:cxn ang="0">
                <a:pos x="3449" y="2887"/>
              </a:cxn>
              <a:cxn ang="0">
                <a:pos x="3533" y="2866"/>
              </a:cxn>
              <a:cxn ang="0">
                <a:pos x="3618" y="2880"/>
              </a:cxn>
              <a:cxn ang="0">
                <a:pos x="3702" y="2873"/>
              </a:cxn>
              <a:cxn ang="0">
                <a:pos x="3786" y="2866"/>
              </a:cxn>
              <a:cxn ang="0">
                <a:pos x="3871" y="2887"/>
              </a:cxn>
              <a:cxn ang="0">
                <a:pos x="3955" y="2880"/>
              </a:cxn>
              <a:cxn ang="0">
                <a:pos x="4039" y="2852"/>
              </a:cxn>
              <a:cxn ang="0">
                <a:pos x="4124" y="2866"/>
              </a:cxn>
              <a:cxn ang="0">
                <a:pos x="4208" y="2880"/>
              </a:cxn>
              <a:cxn ang="0">
                <a:pos x="4292" y="2873"/>
              </a:cxn>
              <a:cxn ang="0">
                <a:pos x="4376" y="2859"/>
              </a:cxn>
              <a:cxn ang="0">
                <a:pos x="4461" y="2873"/>
              </a:cxn>
              <a:cxn ang="0">
                <a:pos x="4545" y="2852"/>
              </a:cxn>
              <a:cxn ang="0">
                <a:pos x="4629" y="2880"/>
              </a:cxn>
              <a:cxn ang="0">
                <a:pos x="4714" y="2880"/>
              </a:cxn>
              <a:cxn ang="0">
                <a:pos x="4798" y="2887"/>
              </a:cxn>
              <a:cxn ang="0">
                <a:pos x="4882" y="2852"/>
              </a:cxn>
              <a:cxn ang="0">
                <a:pos x="4966" y="2887"/>
              </a:cxn>
              <a:cxn ang="0">
                <a:pos x="5051" y="2852"/>
              </a:cxn>
              <a:cxn ang="0">
                <a:pos x="5135" y="2880"/>
              </a:cxn>
              <a:cxn ang="0">
                <a:pos x="5219" y="2873"/>
              </a:cxn>
              <a:cxn ang="0">
                <a:pos x="5304" y="2845"/>
              </a:cxn>
            </a:cxnLst>
            <a:rect l="0" t="0" r="r" b="b"/>
            <a:pathLst>
              <a:path w="5381" h="2894">
                <a:moveTo>
                  <a:pt x="0" y="2887"/>
                </a:moveTo>
                <a:lnTo>
                  <a:pt x="0" y="2894"/>
                </a:lnTo>
                <a:lnTo>
                  <a:pt x="0" y="2838"/>
                </a:lnTo>
                <a:lnTo>
                  <a:pt x="0" y="2887"/>
                </a:lnTo>
                <a:lnTo>
                  <a:pt x="7" y="2887"/>
                </a:lnTo>
                <a:lnTo>
                  <a:pt x="7" y="2894"/>
                </a:lnTo>
                <a:lnTo>
                  <a:pt x="7" y="2831"/>
                </a:lnTo>
                <a:lnTo>
                  <a:pt x="7" y="2866"/>
                </a:lnTo>
                <a:lnTo>
                  <a:pt x="14" y="2873"/>
                </a:lnTo>
                <a:lnTo>
                  <a:pt x="14" y="2894"/>
                </a:lnTo>
                <a:lnTo>
                  <a:pt x="14" y="1721"/>
                </a:lnTo>
                <a:lnTo>
                  <a:pt x="14" y="2887"/>
                </a:lnTo>
                <a:lnTo>
                  <a:pt x="21" y="2887"/>
                </a:lnTo>
                <a:lnTo>
                  <a:pt x="21" y="2894"/>
                </a:lnTo>
                <a:lnTo>
                  <a:pt x="21" y="2824"/>
                </a:lnTo>
                <a:lnTo>
                  <a:pt x="21" y="2887"/>
                </a:lnTo>
                <a:lnTo>
                  <a:pt x="28" y="2887"/>
                </a:lnTo>
                <a:lnTo>
                  <a:pt x="28" y="2894"/>
                </a:lnTo>
                <a:lnTo>
                  <a:pt x="28" y="2726"/>
                </a:lnTo>
                <a:lnTo>
                  <a:pt x="28" y="2880"/>
                </a:lnTo>
                <a:lnTo>
                  <a:pt x="35" y="2880"/>
                </a:lnTo>
                <a:lnTo>
                  <a:pt x="35" y="2894"/>
                </a:lnTo>
                <a:lnTo>
                  <a:pt x="35" y="2831"/>
                </a:lnTo>
                <a:lnTo>
                  <a:pt x="35" y="2887"/>
                </a:lnTo>
                <a:lnTo>
                  <a:pt x="42" y="2880"/>
                </a:lnTo>
                <a:lnTo>
                  <a:pt x="42" y="2894"/>
                </a:lnTo>
                <a:lnTo>
                  <a:pt x="42" y="2824"/>
                </a:lnTo>
                <a:lnTo>
                  <a:pt x="42" y="2880"/>
                </a:lnTo>
                <a:lnTo>
                  <a:pt x="49" y="2873"/>
                </a:lnTo>
                <a:lnTo>
                  <a:pt x="49" y="2894"/>
                </a:lnTo>
                <a:lnTo>
                  <a:pt x="49" y="2824"/>
                </a:lnTo>
                <a:lnTo>
                  <a:pt x="49" y="2866"/>
                </a:lnTo>
                <a:lnTo>
                  <a:pt x="56" y="2873"/>
                </a:lnTo>
                <a:lnTo>
                  <a:pt x="56" y="2894"/>
                </a:lnTo>
                <a:lnTo>
                  <a:pt x="56" y="2522"/>
                </a:lnTo>
                <a:lnTo>
                  <a:pt x="56" y="2880"/>
                </a:lnTo>
                <a:lnTo>
                  <a:pt x="63" y="2866"/>
                </a:lnTo>
                <a:lnTo>
                  <a:pt x="63" y="2894"/>
                </a:lnTo>
                <a:lnTo>
                  <a:pt x="63" y="2824"/>
                </a:lnTo>
                <a:lnTo>
                  <a:pt x="63" y="2866"/>
                </a:lnTo>
                <a:lnTo>
                  <a:pt x="70" y="2866"/>
                </a:lnTo>
                <a:lnTo>
                  <a:pt x="70" y="2894"/>
                </a:lnTo>
                <a:lnTo>
                  <a:pt x="70" y="2775"/>
                </a:lnTo>
                <a:lnTo>
                  <a:pt x="70" y="2880"/>
                </a:lnTo>
                <a:lnTo>
                  <a:pt x="77" y="2873"/>
                </a:lnTo>
                <a:lnTo>
                  <a:pt x="77" y="2894"/>
                </a:lnTo>
                <a:lnTo>
                  <a:pt x="77" y="2824"/>
                </a:lnTo>
                <a:lnTo>
                  <a:pt x="77" y="2866"/>
                </a:lnTo>
                <a:lnTo>
                  <a:pt x="85" y="2873"/>
                </a:lnTo>
                <a:lnTo>
                  <a:pt x="85" y="2894"/>
                </a:lnTo>
                <a:lnTo>
                  <a:pt x="85" y="2831"/>
                </a:lnTo>
                <a:lnTo>
                  <a:pt x="85" y="2873"/>
                </a:lnTo>
                <a:lnTo>
                  <a:pt x="92" y="2873"/>
                </a:lnTo>
                <a:lnTo>
                  <a:pt x="92" y="2894"/>
                </a:lnTo>
                <a:lnTo>
                  <a:pt x="92" y="2831"/>
                </a:lnTo>
                <a:lnTo>
                  <a:pt x="92" y="2887"/>
                </a:lnTo>
                <a:lnTo>
                  <a:pt x="99" y="2894"/>
                </a:lnTo>
                <a:lnTo>
                  <a:pt x="99" y="2894"/>
                </a:lnTo>
                <a:lnTo>
                  <a:pt x="99" y="2803"/>
                </a:lnTo>
                <a:lnTo>
                  <a:pt x="99" y="2866"/>
                </a:lnTo>
                <a:lnTo>
                  <a:pt x="106" y="2866"/>
                </a:lnTo>
                <a:lnTo>
                  <a:pt x="106" y="2894"/>
                </a:lnTo>
                <a:lnTo>
                  <a:pt x="106" y="2676"/>
                </a:lnTo>
                <a:lnTo>
                  <a:pt x="106" y="2887"/>
                </a:lnTo>
                <a:lnTo>
                  <a:pt x="113" y="2887"/>
                </a:lnTo>
                <a:lnTo>
                  <a:pt x="113" y="2894"/>
                </a:lnTo>
                <a:lnTo>
                  <a:pt x="113" y="2796"/>
                </a:lnTo>
                <a:lnTo>
                  <a:pt x="113" y="2894"/>
                </a:lnTo>
                <a:lnTo>
                  <a:pt x="120" y="2880"/>
                </a:lnTo>
                <a:lnTo>
                  <a:pt x="120" y="2894"/>
                </a:lnTo>
                <a:lnTo>
                  <a:pt x="120" y="2810"/>
                </a:lnTo>
                <a:lnTo>
                  <a:pt x="120" y="2880"/>
                </a:lnTo>
                <a:lnTo>
                  <a:pt x="127" y="2866"/>
                </a:lnTo>
                <a:lnTo>
                  <a:pt x="127" y="2894"/>
                </a:lnTo>
                <a:lnTo>
                  <a:pt x="127" y="2789"/>
                </a:lnTo>
                <a:lnTo>
                  <a:pt x="127" y="2866"/>
                </a:lnTo>
                <a:lnTo>
                  <a:pt x="134" y="2873"/>
                </a:lnTo>
                <a:lnTo>
                  <a:pt x="134" y="2894"/>
                </a:lnTo>
                <a:lnTo>
                  <a:pt x="134" y="2824"/>
                </a:lnTo>
                <a:lnTo>
                  <a:pt x="134" y="2873"/>
                </a:lnTo>
                <a:lnTo>
                  <a:pt x="141" y="2866"/>
                </a:lnTo>
                <a:lnTo>
                  <a:pt x="141" y="2894"/>
                </a:lnTo>
                <a:lnTo>
                  <a:pt x="141" y="2831"/>
                </a:lnTo>
                <a:lnTo>
                  <a:pt x="141" y="2873"/>
                </a:lnTo>
                <a:lnTo>
                  <a:pt x="148" y="2880"/>
                </a:lnTo>
                <a:lnTo>
                  <a:pt x="148" y="2894"/>
                </a:lnTo>
                <a:lnTo>
                  <a:pt x="148" y="2824"/>
                </a:lnTo>
                <a:lnTo>
                  <a:pt x="148" y="2866"/>
                </a:lnTo>
                <a:lnTo>
                  <a:pt x="155" y="2873"/>
                </a:lnTo>
                <a:lnTo>
                  <a:pt x="155" y="2894"/>
                </a:lnTo>
                <a:lnTo>
                  <a:pt x="155" y="2831"/>
                </a:lnTo>
                <a:lnTo>
                  <a:pt x="155" y="2859"/>
                </a:lnTo>
                <a:lnTo>
                  <a:pt x="162" y="2866"/>
                </a:lnTo>
                <a:lnTo>
                  <a:pt x="162" y="2894"/>
                </a:lnTo>
                <a:lnTo>
                  <a:pt x="162" y="2768"/>
                </a:lnTo>
                <a:lnTo>
                  <a:pt x="162" y="2866"/>
                </a:lnTo>
                <a:lnTo>
                  <a:pt x="169" y="2866"/>
                </a:lnTo>
                <a:lnTo>
                  <a:pt x="169" y="2894"/>
                </a:lnTo>
                <a:lnTo>
                  <a:pt x="169" y="2810"/>
                </a:lnTo>
                <a:lnTo>
                  <a:pt x="169" y="2859"/>
                </a:lnTo>
                <a:lnTo>
                  <a:pt x="176" y="2866"/>
                </a:lnTo>
                <a:lnTo>
                  <a:pt x="176" y="2894"/>
                </a:lnTo>
                <a:lnTo>
                  <a:pt x="176" y="2824"/>
                </a:lnTo>
                <a:lnTo>
                  <a:pt x="176" y="2873"/>
                </a:lnTo>
                <a:lnTo>
                  <a:pt x="183" y="2859"/>
                </a:lnTo>
                <a:lnTo>
                  <a:pt x="183" y="2894"/>
                </a:lnTo>
                <a:lnTo>
                  <a:pt x="183" y="2831"/>
                </a:lnTo>
                <a:lnTo>
                  <a:pt x="183" y="2880"/>
                </a:lnTo>
                <a:lnTo>
                  <a:pt x="190" y="2887"/>
                </a:lnTo>
                <a:lnTo>
                  <a:pt x="190" y="2894"/>
                </a:lnTo>
                <a:lnTo>
                  <a:pt x="190" y="2831"/>
                </a:lnTo>
                <a:lnTo>
                  <a:pt x="190" y="2880"/>
                </a:lnTo>
                <a:lnTo>
                  <a:pt x="197" y="2880"/>
                </a:lnTo>
                <a:lnTo>
                  <a:pt x="197" y="2894"/>
                </a:lnTo>
                <a:lnTo>
                  <a:pt x="197" y="2817"/>
                </a:lnTo>
                <a:lnTo>
                  <a:pt x="197" y="2866"/>
                </a:lnTo>
                <a:lnTo>
                  <a:pt x="204" y="2873"/>
                </a:lnTo>
                <a:lnTo>
                  <a:pt x="204" y="2894"/>
                </a:lnTo>
                <a:lnTo>
                  <a:pt x="204" y="2831"/>
                </a:lnTo>
                <a:lnTo>
                  <a:pt x="204" y="2873"/>
                </a:lnTo>
                <a:lnTo>
                  <a:pt x="211" y="2866"/>
                </a:lnTo>
                <a:lnTo>
                  <a:pt x="211" y="2894"/>
                </a:lnTo>
                <a:lnTo>
                  <a:pt x="211" y="2459"/>
                </a:lnTo>
                <a:lnTo>
                  <a:pt x="211" y="2880"/>
                </a:lnTo>
                <a:lnTo>
                  <a:pt x="218" y="2873"/>
                </a:lnTo>
                <a:lnTo>
                  <a:pt x="218" y="2894"/>
                </a:lnTo>
                <a:lnTo>
                  <a:pt x="218" y="2718"/>
                </a:lnTo>
                <a:lnTo>
                  <a:pt x="218" y="2887"/>
                </a:lnTo>
                <a:lnTo>
                  <a:pt x="225" y="2887"/>
                </a:lnTo>
                <a:lnTo>
                  <a:pt x="225" y="2894"/>
                </a:lnTo>
                <a:lnTo>
                  <a:pt x="225" y="2634"/>
                </a:lnTo>
                <a:lnTo>
                  <a:pt x="225" y="2866"/>
                </a:lnTo>
                <a:lnTo>
                  <a:pt x="232" y="2866"/>
                </a:lnTo>
                <a:lnTo>
                  <a:pt x="232" y="2894"/>
                </a:lnTo>
                <a:lnTo>
                  <a:pt x="232" y="2810"/>
                </a:lnTo>
                <a:lnTo>
                  <a:pt x="232" y="2873"/>
                </a:lnTo>
                <a:lnTo>
                  <a:pt x="239" y="2859"/>
                </a:lnTo>
                <a:lnTo>
                  <a:pt x="239" y="2894"/>
                </a:lnTo>
                <a:lnTo>
                  <a:pt x="239" y="2824"/>
                </a:lnTo>
                <a:lnTo>
                  <a:pt x="239" y="2852"/>
                </a:lnTo>
                <a:lnTo>
                  <a:pt x="246" y="2852"/>
                </a:lnTo>
                <a:lnTo>
                  <a:pt x="246" y="2894"/>
                </a:lnTo>
                <a:lnTo>
                  <a:pt x="246" y="2831"/>
                </a:lnTo>
                <a:lnTo>
                  <a:pt x="246" y="2880"/>
                </a:lnTo>
                <a:lnTo>
                  <a:pt x="253" y="2887"/>
                </a:lnTo>
                <a:lnTo>
                  <a:pt x="253" y="2894"/>
                </a:lnTo>
                <a:lnTo>
                  <a:pt x="253" y="2831"/>
                </a:lnTo>
                <a:lnTo>
                  <a:pt x="253" y="2852"/>
                </a:lnTo>
                <a:lnTo>
                  <a:pt x="260" y="2852"/>
                </a:lnTo>
                <a:lnTo>
                  <a:pt x="260" y="2894"/>
                </a:lnTo>
                <a:lnTo>
                  <a:pt x="260" y="1082"/>
                </a:lnTo>
                <a:lnTo>
                  <a:pt x="260" y="2873"/>
                </a:lnTo>
                <a:lnTo>
                  <a:pt x="267" y="2866"/>
                </a:lnTo>
                <a:lnTo>
                  <a:pt x="267" y="2894"/>
                </a:lnTo>
                <a:lnTo>
                  <a:pt x="267" y="2311"/>
                </a:lnTo>
                <a:lnTo>
                  <a:pt x="267" y="2880"/>
                </a:lnTo>
                <a:lnTo>
                  <a:pt x="274" y="2880"/>
                </a:lnTo>
                <a:lnTo>
                  <a:pt x="274" y="2894"/>
                </a:lnTo>
                <a:lnTo>
                  <a:pt x="274" y="2824"/>
                </a:lnTo>
                <a:lnTo>
                  <a:pt x="274" y="2873"/>
                </a:lnTo>
                <a:lnTo>
                  <a:pt x="281" y="2866"/>
                </a:lnTo>
                <a:lnTo>
                  <a:pt x="281" y="2894"/>
                </a:lnTo>
                <a:lnTo>
                  <a:pt x="281" y="2824"/>
                </a:lnTo>
                <a:lnTo>
                  <a:pt x="281" y="2866"/>
                </a:lnTo>
                <a:lnTo>
                  <a:pt x="288" y="2859"/>
                </a:lnTo>
                <a:lnTo>
                  <a:pt x="288" y="2894"/>
                </a:lnTo>
                <a:lnTo>
                  <a:pt x="288" y="2297"/>
                </a:lnTo>
                <a:lnTo>
                  <a:pt x="288" y="2880"/>
                </a:lnTo>
                <a:lnTo>
                  <a:pt x="295" y="2880"/>
                </a:lnTo>
                <a:lnTo>
                  <a:pt x="295" y="2894"/>
                </a:lnTo>
                <a:lnTo>
                  <a:pt x="295" y="2824"/>
                </a:lnTo>
                <a:lnTo>
                  <a:pt x="295" y="2873"/>
                </a:lnTo>
                <a:lnTo>
                  <a:pt x="302" y="2866"/>
                </a:lnTo>
                <a:lnTo>
                  <a:pt x="302" y="2894"/>
                </a:lnTo>
                <a:lnTo>
                  <a:pt x="302" y="2831"/>
                </a:lnTo>
                <a:lnTo>
                  <a:pt x="302" y="2887"/>
                </a:lnTo>
                <a:lnTo>
                  <a:pt x="309" y="2880"/>
                </a:lnTo>
                <a:lnTo>
                  <a:pt x="309" y="2894"/>
                </a:lnTo>
                <a:lnTo>
                  <a:pt x="309" y="2803"/>
                </a:lnTo>
                <a:lnTo>
                  <a:pt x="309" y="2880"/>
                </a:lnTo>
                <a:lnTo>
                  <a:pt x="316" y="2880"/>
                </a:lnTo>
                <a:lnTo>
                  <a:pt x="316" y="2894"/>
                </a:lnTo>
                <a:lnTo>
                  <a:pt x="316" y="2388"/>
                </a:lnTo>
                <a:lnTo>
                  <a:pt x="316" y="2880"/>
                </a:lnTo>
                <a:lnTo>
                  <a:pt x="323" y="2880"/>
                </a:lnTo>
                <a:lnTo>
                  <a:pt x="323" y="2894"/>
                </a:lnTo>
                <a:lnTo>
                  <a:pt x="323" y="2726"/>
                </a:lnTo>
                <a:lnTo>
                  <a:pt x="323" y="2887"/>
                </a:lnTo>
                <a:lnTo>
                  <a:pt x="330" y="2880"/>
                </a:lnTo>
                <a:lnTo>
                  <a:pt x="330" y="2894"/>
                </a:lnTo>
                <a:lnTo>
                  <a:pt x="330" y="2831"/>
                </a:lnTo>
                <a:lnTo>
                  <a:pt x="330" y="2859"/>
                </a:lnTo>
                <a:lnTo>
                  <a:pt x="337" y="2859"/>
                </a:lnTo>
                <a:lnTo>
                  <a:pt x="337" y="2894"/>
                </a:lnTo>
                <a:lnTo>
                  <a:pt x="337" y="2831"/>
                </a:lnTo>
                <a:lnTo>
                  <a:pt x="337" y="2873"/>
                </a:lnTo>
                <a:lnTo>
                  <a:pt x="344" y="2873"/>
                </a:lnTo>
                <a:lnTo>
                  <a:pt x="344" y="2894"/>
                </a:lnTo>
                <a:lnTo>
                  <a:pt x="344" y="2662"/>
                </a:lnTo>
                <a:lnTo>
                  <a:pt x="344" y="2873"/>
                </a:lnTo>
                <a:lnTo>
                  <a:pt x="351" y="2873"/>
                </a:lnTo>
                <a:lnTo>
                  <a:pt x="351" y="2894"/>
                </a:lnTo>
                <a:lnTo>
                  <a:pt x="351" y="2838"/>
                </a:lnTo>
                <a:lnTo>
                  <a:pt x="351" y="2880"/>
                </a:lnTo>
                <a:lnTo>
                  <a:pt x="358" y="2873"/>
                </a:lnTo>
                <a:lnTo>
                  <a:pt x="358" y="2894"/>
                </a:lnTo>
                <a:lnTo>
                  <a:pt x="358" y="2831"/>
                </a:lnTo>
                <a:lnTo>
                  <a:pt x="358" y="2866"/>
                </a:lnTo>
                <a:lnTo>
                  <a:pt x="365" y="2866"/>
                </a:lnTo>
                <a:lnTo>
                  <a:pt x="365" y="2894"/>
                </a:lnTo>
                <a:lnTo>
                  <a:pt x="365" y="2824"/>
                </a:lnTo>
                <a:lnTo>
                  <a:pt x="365" y="2880"/>
                </a:lnTo>
                <a:lnTo>
                  <a:pt x="373" y="2873"/>
                </a:lnTo>
                <a:lnTo>
                  <a:pt x="373" y="2894"/>
                </a:lnTo>
                <a:lnTo>
                  <a:pt x="373" y="2831"/>
                </a:lnTo>
                <a:lnTo>
                  <a:pt x="373" y="2873"/>
                </a:lnTo>
                <a:lnTo>
                  <a:pt x="380" y="2880"/>
                </a:lnTo>
                <a:lnTo>
                  <a:pt x="380" y="2894"/>
                </a:lnTo>
                <a:lnTo>
                  <a:pt x="380" y="2831"/>
                </a:lnTo>
                <a:lnTo>
                  <a:pt x="380" y="2894"/>
                </a:lnTo>
                <a:lnTo>
                  <a:pt x="387" y="2894"/>
                </a:lnTo>
                <a:lnTo>
                  <a:pt x="387" y="2894"/>
                </a:lnTo>
                <a:lnTo>
                  <a:pt x="387" y="2782"/>
                </a:lnTo>
                <a:lnTo>
                  <a:pt x="387" y="2887"/>
                </a:lnTo>
                <a:lnTo>
                  <a:pt x="394" y="2887"/>
                </a:lnTo>
                <a:lnTo>
                  <a:pt x="394" y="2894"/>
                </a:lnTo>
                <a:lnTo>
                  <a:pt x="394" y="2768"/>
                </a:lnTo>
                <a:lnTo>
                  <a:pt x="394" y="2866"/>
                </a:lnTo>
                <a:lnTo>
                  <a:pt x="401" y="2859"/>
                </a:lnTo>
                <a:lnTo>
                  <a:pt x="401" y="2894"/>
                </a:lnTo>
                <a:lnTo>
                  <a:pt x="401" y="2838"/>
                </a:lnTo>
                <a:lnTo>
                  <a:pt x="401" y="2873"/>
                </a:lnTo>
                <a:lnTo>
                  <a:pt x="408" y="2873"/>
                </a:lnTo>
                <a:lnTo>
                  <a:pt x="408" y="2894"/>
                </a:lnTo>
                <a:lnTo>
                  <a:pt x="408" y="2831"/>
                </a:lnTo>
                <a:lnTo>
                  <a:pt x="408" y="2873"/>
                </a:lnTo>
                <a:lnTo>
                  <a:pt x="415" y="2873"/>
                </a:lnTo>
                <a:lnTo>
                  <a:pt x="415" y="2894"/>
                </a:lnTo>
                <a:lnTo>
                  <a:pt x="415" y="2845"/>
                </a:lnTo>
                <a:lnTo>
                  <a:pt x="415" y="2873"/>
                </a:lnTo>
                <a:lnTo>
                  <a:pt x="422" y="2873"/>
                </a:lnTo>
                <a:lnTo>
                  <a:pt x="422" y="2894"/>
                </a:lnTo>
                <a:lnTo>
                  <a:pt x="422" y="2726"/>
                </a:lnTo>
                <a:lnTo>
                  <a:pt x="422" y="2873"/>
                </a:lnTo>
                <a:lnTo>
                  <a:pt x="429" y="2880"/>
                </a:lnTo>
                <a:lnTo>
                  <a:pt x="429" y="2894"/>
                </a:lnTo>
                <a:lnTo>
                  <a:pt x="429" y="2079"/>
                </a:lnTo>
                <a:lnTo>
                  <a:pt x="429" y="2887"/>
                </a:lnTo>
                <a:lnTo>
                  <a:pt x="436" y="2880"/>
                </a:lnTo>
                <a:lnTo>
                  <a:pt x="436" y="2894"/>
                </a:lnTo>
                <a:lnTo>
                  <a:pt x="436" y="2824"/>
                </a:lnTo>
                <a:lnTo>
                  <a:pt x="436" y="2866"/>
                </a:lnTo>
                <a:lnTo>
                  <a:pt x="443" y="2873"/>
                </a:lnTo>
                <a:lnTo>
                  <a:pt x="443" y="2894"/>
                </a:lnTo>
                <a:lnTo>
                  <a:pt x="443" y="2220"/>
                </a:lnTo>
                <a:lnTo>
                  <a:pt x="443" y="2873"/>
                </a:lnTo>
                <a:lnTo>
                  <a:pt x="450" y="2866"/>
                </a:lnTo>
                <a:lnTo>
                  <a:pt x="450" y="2894"/>
                </a:lnTo>
                <a:lnTo>
                  <a:pt x="450" y="2817"/>
                </a:lnTo>
                <a:lnTo>
                  <a:pt x="450" y="2859"/>
                </a:lnTo>
                <a:lnTo>
                  <a:pt x="457" y="2859"/>
                </a:lnTo>
                <a:lnTo>
                  <a:pt x="457" y="2894"/>
                </a:lnTo>
                <a:lnTo>
                  <a:pt x="457" y="2550"/>
                </a:lnTo>
                <a:lnTo>
                  <a:pt x="457" y="2803"/>
                </a:lnTo>
                <a:lnTo>
                  <a:pt x="464" y="2768"/>
                </a:lnTo>
                <a:lnTo>
                  <a:pt x="464" y="2894"/>
                </a:lnTo>
                <a:lnTo>
                  <a:pt x="464" y="2747"/>
                </a:lnTo>
                <a:lnTo>
                  <a:pt x="464" y="2873"/>
                </a:lnTo>
                <a:lnTo>
                  <a:pt x="471" y="2873"/>
                </a:lnTo>
                <a:lnTo>
                  <a:pt x="471" y="2894"/>
                </a:lnTo>
                <a:lnTo>
                  <a:pt x="471" y="2697"/>
                </a:lnTo>
                <a:lnTo>
                  <a:pt x="471" y="2873"/>
                </a:lnTo>
                <a:lnTo>
                  <a:pt x="478" y="2880"/>
                </a:lnTo>
                <a:lnTo>
                  <a:pt x="478" y="2894"/>
                </a:lnTo>
                <a:lnTo>
                  <a:pt x="478" y="2817"/>
                </a:lnTo>
                <a:lnTo>
                  <a:pt x="478" y="2873"/>
                </a:lnTo>
                <a:lnTo>
                  <a:pt x="485" y="2880"/>
                </a:lnTo>
                <a:lnTo>
                  <a:pt x="485" y="2894"/>
                </a:lnTo>
                <a:lnTo>
                  <a:pt x="485" y="2711"/>
                </a:lnTo>
                <a:lnTo>
                  <a:pt x="485" y="2873"/>
                </a:lnTo>
                <a:lnTo>
                  <a:pt x="492" y="2866"/>
                </a:lnTo>
                <a:lnTo>
                  <a:pt x="492" y="2894"/>
                </a:lnTo>
                <a:lnTo>
                  <a:pt x="492" y="2824"/>
                </a:lnTo>
                <a:lnTo>
                  <a:pt x="492" y="2866"/>
                </a:lnTo>
                <a:lnTo>
                  <a:pt x="499" y="2866"/>
                </a:lnTo>
                <a:lnTo>
                  <a:pt x="499" y="2894"/>
                </a:lnTo>
                <a:lnTo>
                  <a:pt x="499" y="2831"/>
                </a:lnTo>
                <a:lnTo>
                  <a:pt x="499" y="2866"/>
                </a:lnTo>
                <a:lnTo>
                  <a:pt x="506" y="2866"/>
                </a:lnTo>
                <a:lnTo>
                  <a:pt x="506" y="2894"/>
                </a:lnTo>
                <a:lnTo>
                  <a:pt x="506" y="2683"/>
                </a:lnTo>
                <a:lnTo>
                  <a:pt x="506" y="2880"/>
                </a:lnTo>
                <a:lnTo>
                  <a:pt x="513" y="2873"/>
                </a:lnTo>
                <a:lnTo>
                  <a:pt x="513" y="2894"/>
                </a:lnTo>
                <a:lnTo>
                  <a:pt x="513" y="2409"/>
                </a:lnTo>
                <a:lnTo>
                  <a:pt x="513" y="2887"/>
                </a:lnTo>
                <a:lnTo>
                  <a:pt x="520" y="2887"/>
                </a:lnTo>
                <a:lnTo>
                  <a:pt x="520" y="2894"/>
                </a:lnTo>
                <a:lnTo>
                  <a:pt x="520" y="2782"/>
                </a:lnTo>
                <a:lnTo>
                  <a:pt x="520" y="2873"/>
                </a:lnTo>
                <a:lnTo>
                  <a:pt x="527" y="2887"/>
                </a:lnTo>
                <a:lnTo>
                  <a:pt x="527" y="2894"/>
                </a:lnTo>
                <a:lnTo>
                  <a:pt x="527" y="2009"/>
                </a:lnTo>
                <a:lnTo>
                  <a:pt x="527" y="2873"/>
                </a:lnTo>
                <a:lnTo>
                  <a:pt x="534" y="2880"/>
                </a:lnTo>
                <a:lnTo>
                  <a:pt x="534" y="2894"/>
                </a:lnTo>
                <a:lnTo>
                  <a:pt x="534" y="2515"/>
                </a:lnTo>
                <a:lnTo>
                  <a:pt x="534" y="2880"/>
                </a:lnTo>
                <a:lnTo>
                  <a:pt x="541" y="2873"/>
                </a:lnTo>
                <a:lnTo>
                  <a:pt x="541" y="2894"/>
                </a:lnTo>
                <a:lnTo>
                  <a:pt x="541" y="2789"/>
                </a:lnTo>
                <a:lnTo>
                  <a:pt x="541" y="2859"/>
                </a:lnTo>
                <a:lnTo>
                  <a:pt x="548" y="2852"/>
                </a:lnTo>
                <a:lnTo>
                  <a:pt x="548" y="2894"/>
                </a:lnTo>
                <a:lnTo>
                  <a:pt x="548" y="2641"/>
                </a:lnTo>
                <a:lnTo>
                  <a:pt x="548" y="2887"/>
                </a:lnTo>
                <a:lnTo>
                  <a:pt x="555" y="2880"/>
                </a:lnTo>
                <a:lnTo>
                  <a:pt x="555" y="2894"/>
                </a:lnTo>
                <a:lnTo>
                  <a:pt x="555" y="2747"/>
                </a:lnTo>
                <a:lnTo>
                  <a:pt x="555" y="2859"/>
                </a:lnTo>
                <a:lnTo>
                  <a:pt x="562" y="2866"/>
                </a:lnTo>
                <a:lnTo>
                  <a:pt x="562" y="2894"/>
                </a:lnTo>
                <a:lnTo>
                  <a:pt x="562" y="2831"/>
                </a:lnTo>
                <a:lnTo>
                  <a:pt x="562" y="2866"/>
                </a:lnTo>
                <a:lnTo>
                  <a:pt x="569" y="2873"/>
                </a:lnTo>
                <a:lnTo>
                  <a:pt x="569" y="2894"/>
                </a:lnTo>
                <a:lnTo>
                  <a:pt x="569" y="2824"/>
                </a:lnTo>
                <a:lnTo>
                  <a:pt x="569" y="2873"/>
                </a:lnTo>
                <a:lnTo>
                  <a:pt x="576" y="2873"/>
                </a:lnTo>
                <a:lnTo>
                  <a:pt x="576" y="2894"/>
                </a:lnTo>
                <a:lnTo>
                  <a:pt x="576" y="2754"/>
                </a:lnTo>
                <a:lnTo>
                  <a:pt x="576" y="2880"/>
                </a:lnTo>
                <a:lnTo>
                  <a:pt x="583" y="2880"/>
                </a:lnTo>
                <a:lnTo>
                  <a:pt x="583" y="2894"/>
                </a:lnTo>
                <a:lnTo>
                  <a:pt x="583" y="590"/>
                </a:lnTo>
                <a:lnTo>
                  <a:pt x="583" y="2873"/>
                </a:lnTo>
                <a:lnTo>
                  <a:pt x="590" y="2866"/>
                </a:lnTo>
                <a:lnTo>
                  <a:pt x="590" y="2894"/>
                </a:lnTo>
                <a:lnTo>
                  <a:pt x="590" y="1960"/>
                </a:lnTo>
                <a:lnTo>
                  <a:pt x="590" y="2880"/>
                </a:lnTo>
                <a:lnTo>
                  <a:pt x="597" y="2873"/>
                </a:lnTo>
                <a:lnTo>
                  <a:pt x="597" y="2894"/>
                </a:lnTo>
                <a:lnTo>
                  <a:pt x="597" y="2669"/>
                </a:lnTo>
                <a:lnTo>
                  <a:pt x="597" y="2887"/>
                </a:lnTo>
                <a:lnTo>
                  <a:pt x="604" y="2880"/>
                </a:lnTo>
                <a:lnTo>
                  <a:pt x="604" y="2894"/>
                </a:lnTo>
                <a:lnTo>
                  <a:pt x="604" y="2627"/>
                </a:lnTo>
                <a:lnTo>
                  <a:pt x="604" y="2873"/>
                </a:lnTo>
                <a:lnTo>
                  <a:pt x="611" y="2873"/>
                </a:lnTo>
                <a:lnTo>
                  <a:pt x="611" y="2894"/>
                </a:lnTo>
                <a:lnTo>
                  <a:pt x="611" y="1932"/>
                </a:lnTo>
                <a:lnTo>
                  <a:pt x="611" y="2873"/>
                </a:lnTo>
                <a:lnTo>
                  <a:pt x="618" y="2873"/>
                </a:lnTo>
                <a:lnTo>
                  <a:pt x="618" y="2894"/>
                </a:lnTo>
                <a:lnTo>
                  <a:pt x="618" y="2620"/>
                </a:lnTo>
                <a:lnTo>
                  <a:pt x="618" y="2859"/>
                </a:lnTo>
                <a:lnTo>
                  <a:pt x="625" y="2852"/>
                </a:lnTo>
                <a:lnTo>
                  <a:pt x="625" y="2894"/>
                </a:lnTo>
                <a:lnTo>
                  <a:pt x="625" y="2782"/>
                </a:lnTo>
                <a:lnTo>
                  <a:pt x="625" y="2866"/>
                </a:lnTo>
                <a:lnTo>
                  <a:pt x="632" y="2866"/>
                </a:lnTo>
                <a:lnTo>
                  <a:pt x="632" y="2894"/>
                </a:lnTo>
                <a:lnTo>
                  <a:pt x="632" y="2831"/>
                </a:lnTo>
                <a:lnTo>
                  <a:pt x="632" y="2866"/>
                </a:lnTo>
                <a:lnTo>
                  <a:pt x="639" y="2859"/>
                </a:lnTo>
                <a:lnTo>
                  <a:pt x="639" y="2894"/>
                </a:lnTo>
                <a:lnTo>
                  <a:pt x="639" y="499"/>
                </a:lnTo>
                <a:lnTo>
                  <a:pt x="639" y="2845"/>
                </a:lnTo>
                <a:lnTo>
                  <a:pt x="646" y="2845"/>
                </a:lnTo>
                <a:lnTo>
                  <a:pt x="646" y="2894"/>
                </a:lnTo>
                <a:lnTo>
                  <a:pt x="646" y="2297"/>
                </a:lnTo>
                <a:lnTo>
                  <a:pt x="646" y="2859"/>
                </a:lnTo>
                <a:lnTo>
                  <a:pt x="653" y="2859"/>
                </a:lnTo>
                <a:lnTo>
                  <a:pt x="653" y="2894"/>
                </a:lnTo>
                <a:lnTo>
                  <a:pt x="653" y="2648"/>
                </a:lnTo>
                <a:lnTo>
                  <a:pt x="653" y="2866"/>
                </a:lnTo>
                <a:lnTo>
                  <a:pt x="661" y="2873"/>
                </a:lnTo>
                <a:lnTo>
                  <a:pt x="661" y="2894"/>
                </a:lnTo>
                <a:lnTo>
                  <a:pt x="661" y="2831"/>
                </a:lnTo>
                <a:lnTo>
                  <a:pt x="661" y="2859"/>
                </a:lnTo>
                <a:lnTo>
                  <a:pt x="668" y="2852"/>
                </a:lnTo>
                <a:lnTo>
                  <a:pt x="668" y="2894"/>
                </a:lnTo>
                <a:lnTo>
                  <a:pt x="668" y="2241"/>
                </a:lnTo>
                <a:lnTo>
                  <a:pt x="668" y="2880"/>
                </a:lnTo>
                <a:lnTo>
                  <a:pt x="675" y="2880"/>
                </a:lnTo>
                <a:lnTo>
                  <a:pt x="675" y="2894"/>
                </a:lnTo>
                <a:lnTo>
                  <a:pt x="675" y="1749"/>
                </a:lnTo>
                <a:lnTo>
                  <a:pt x="675" y="2866"/>
                </a:lnTo>
                <a:lnTo>
                  <a:pt x="682" y="2866"/>
                </a:lnTo>
                <a:lnTo>
                  <a:pt x="682" y="2894"/>
                </a:lnTo>
                <a:lnTo>
                  <a:pt x="682" y="2669"/>
                </a:lnTo>
                <a:lnTo>
                  <a:pt x="682" y="2866"/>
                </a:lnTo>
                <a:lnTo>
                  <a:pt x="689" y="2866"/>
                </a:lnTo>
                <a:lnTo>
                  <a:pt x="689" y="2894"/>
                </a:lnTo>
                <a:lnTo>
                  <a:pt x="689" y="2831"/>
                </a:lnTo>
                <a:lnTo>
                  <a:pt x="689" y="2873"/>
                </a:lnTo>
                <a:lnTo>
                  <a:pt x="696" y="2873"/>
                </a:lnTo>
                <a:lnTo>
                  <a:pt x="696" y="2894"/>
                </a:lnTo>
                <a:lnTo>
                  <a:pt x="696" y="1784"/>
                </a:lnTo>
                <a:lnTo>
                  <a:pt x="696" y="2873"/>
                </a:lnTo>
                <a:lnTo>
                  <a:pt x="703" y="2873"/>
                </a:lnTo>
                <a:lnTo>
                  <a:pt x="703" y="2894"/>
                </a:lnTo>
                <a:lnTo>
                  <a:pt x="703" y="2627"/>
                </a:lnTo>
                <a:lnTo>
                  <a:pt x="703" y="2880"/>
                </a:lnTo>
                <a:lnTo>
                  <a:pt x="710" y="2880"/>
                </a:lnTo>
                <a:lnTo>
                  <a:pt x="710" y="2894"/>
                </a:lnTo>
                <a:lnTo>
                  <a:pt x="710" y="2817"/>
                </a:lnTo>
                <a:lnTo>
                  <a:pt x="710" y="2873"/>
                </a:lnTo>
                <a:lnTo>
                  <a:pt x="717" y="2873"/>
                </a:lnTo>
                <a:lnTo>
                  <a:pt x="717" y="2894"/>
                </a:lnTo>
                <a:lnTo>
                  <a:pt x="717" y="2803"/>
                </a:lnTo>
                <a:lnTo>
                  <a:pt x="717" y="2845"/>
                </a:lnTo>
                <a:lnTo>
                  <a:pt x="724" y="2852"/>
                </a:lnTo>
                <a:lnTo>
                  <a:pt x="724" y="2894"/>
                </a:lnTo>
                <a:lnTo>
                  <a:pt x="724" y="2220"/>
                </a:lnTo>
                <a:lnTo>
                  <a:pt x="724" y="2859"/>
                </a:lnTo>
                <a:lnTo>
                  <a:pt x="731" y="2859"/>
                </a:lnTo>
                <a:lnTo>
                  <a:pt x="731" y="2894"/>
                </a:lnTo>
                <a:lnTo>
                  <a:pt x="731" y="2557"/>
                </a:lnTo>
                <a:lnTo>
                  <a:pt x="731" y="2873"/>
                </a:lnTo>
                <a:lnTo>
                  <a:pt x="738" y="2866"/>
                </a:lnTo>
                <a:lnTo>
                  <a:pt x="738" y="2894"/>
                </a:lnTo>
                <a:lnTo>
                  <a:pt x="738" y="2824"/>
                </a:lnTo>
                <a:lnTo>
                  <a:pt x="738" y="2859"/>
                </a:lnTo>
                <a:lnTo>
                  <a:pt x="745" y="2859"/>
                </a:lnTo>
                <a:lnTo>
                  <a:pt x="745" y="2894"/>
                </a:lnTo>
                <a:lnTo>
                  <a:pt x="745" y="2697"/>
                </a:lnTo>
                <a:lnTo>
                  <a:pt x="745" y="2873"/>
                </a:lnTo>
                <a:lnTo>
                  <a:pt x="752" y="2873"/>
                </a:lnTo>
                <a:lnTo>
                  <a:pt x="752" y="2894"/>
                </a:lnTo>
                <a:lnTo>
                  <a:pt x="752" y="2599"/>
                </a:lnTo>
                <a:lnTo>
                  <a:pt x="752" y="2866"/>
                </a:lnTo>
                <a:lnTo>
                  <a:pt x="759" y="2873"/>
                </a:lnTo>
                <a:lnTo>
                  <a:pt x="759" y="2894"/>
                </a:lnTo>
                <a:lnTo>
                  <a:pt x="759" y="2641"/>
                </a:lnTo>
                <a:lnTo>
                  <a:pt x="759" y="2873"/>
                </a:lnTo>
                <a:lnTo>
                  <a:pt x="766" y="2873"/>
                </a:lnTo>
                <a:lnTo>
                  <a:pt x="766" y="2894"/>
                </a:lnTo>
                <a:lnTo>
                  <a:pt x="766" y="2789"/>
                </a:lnTo>
                <a:lnTo>
                  <a:pt x="766" y="2873"/>
                </a:lnTo>
                <a:lnTo>
                  <a:pt x="773" y="2873"/>
                </a:lnTo>
                <a:lnTo>
                  <a:pt x="773" y="2894"/>
                </a:lnTo>
                <a:lnTo>
                  <a:pt x="773" y="2733"/>
                </a:lnTo>
                <a:lnTo>
                  <a:pt x="773" y="2873"/>
                </a:lnTo>
                <a:lnTo>
                  <a:pt x="780" y="2873"/>
                </a:lnTo>
                <a:lnTo>
                  <a:pt x="780" y="2894"/>
                </a:lnTo>
                <a:lnTo>
                  <a:pt x="780" y="2648"/>
                </a:lnTo>
                <a:lnTo>
                  <a:pt x="780" y="2866"/>
                </a:lnTo>
                <a:lnTo>
                  <a:pt x="787" y="2873"/>
                </a:lnTo>
                <a:lnTo>
                  <a:pt x="787" y="2894"/>
                </a:lnTo>
                <a:lnTo>
                  <a:pt x="787" y="2718"/>
                </a:lnTo>
                <a:lnTo>
                  <a:pt x="787" y="2887"/>
                </a:lnTo>
                <a:lnTo>
                  <a:pt x="794" y="2880"/>
                </a:lnTo>
                <a:lnTo>
                  <a:pt x="794" y="2894"/>
                </a:lnTo>
                <a:lnTo>
                  <a:pt x="794" y="2754"/>
                </a:lnTo>
                <a:lnTo>
                  <a:pt x="794" y="2873"/>
                </a:lnTo>
                <a:lnTo>
                  <a:pt x="801" y="2873"/>
                </a:lnTo>
                <a:lnTo>
                  <a:pt x="801" y="2894"/>
                </a:lnTo>
                <a:lnTo>
                  <a:pt x="801" y="2824"/>
                </a:lnTo>
                <a:lnTo>
                  <a:pt x="801" y="2845"/>
                </a:lnTo>
                <a:lnTo>
                  <a:pt x="808" y="2852"/>
                </a:lnTo>
                <a:lnTo>
                  <a:pt x="808" y="2894"/>
                </a:lnTo>
                <a:lnTo>
                  <a:pt x="808" y="2817"/>
                </a:lnTo>
                <a:lnTo>
                  <a:pt x="808" y="2859"/>
                </a:lnTo>
                <a:lnTo>
                  <a:pt x="815" y="2859"/>
                </a:lnTo>
                <a:lnTo>
                  <a:pt x="815" y="2894"/>
                </a:lnTo>
                <a:lnTo>
                  <a:pt x="815" y="2606"/>
                </a:lnTo>
                <a:lnTo>
                  <a:pt x="815" y="2859"/>
                </a:lnTo>
                <a:lnTo>
                  <a:pt x="822" y="2859"/>
                </a:lnTo>
                <a:lnTo>
                  <a:pt x="822" y="2894"/>
                </a:lnTo>
                <a:lnTo>
                  <a:pt x="822" y="2585"/>
                </a:lnTo>
                <a:lnTo>
                  <a:pt x="822" y="2880"/>
                </a:lnTo>
                <a:lnTo>
                  <a:pt x="829" y="2880"/>
                </a:lnTo>
                <a:lnTo>
                  <a:pt x="829" y="2894"/>
                </a:lnTo>
                <a:lnTo>
                  <a:pt x="829" y="2290"/>
                </a:lnTo>
                <a:lnTo>
                  <a:pt x="829" y="2887"/>
                </a:lnTo>
                <a:lnTo>
                  <a:pt x="836" y="2887"/>
                </a:lnTo>
                <a:lnTo>
                  <a:pt x="836" y="2894"/>
                </a:lnTo>
                <a:lnTo>
                  <a:pt x="836" y="2339"/>
                </a:lnTo>
                <a:lnTo>
                  <a:pt x="836" y="2873"/>
                </a:lnTo>
                <a:lnTo>
                  <a:pt x="843" y="2873"/>
                </a:lnTo>
                <a:lnTo>
                  <a:pt x="843" y="2894"/>
                </a:lnTo>
                <a:lnTo>
                  <a:pt x="843" y="2402"/>
                </a:lnTo>
                <a:lnTo>
                  <a:pt x="843" y="2887"/>
                </a:lnTo>
                <a:lnTo>
                  <a:pt x="850" y="2880"/>
                </a:lnTo>
                <a:lnTo>
                  <a:pt x="850" y="2894"/>
                </a:lnTo>
                <a:lnTo>
                  <a:pt x="850" y="2747"/>
                </a:lnTo>
                <a:lnTo>
                  <a:pt x="850" y="2873"/>
                </a:lnTo>
                <a:lnTo>
                  <a:pt x="857" y="2873"/>
                </a:lnTo>
                <a:lnTo>
                  <a:pt x="857" y="2894"/>
                </a:lnTo>
                <a:lnTo>
                  <a:pt x="857" y="2803"/>
                </a:lnTo>
                <a:lnTo>
                  <a:pt x="857" y="2887"/>
                </a:lnTo>
                <a:lnTo>
                  <a:pt x="864" y="2880"/>
                </a:lnTo>
                <a:lnTo>
                  <a:pt x="864" y="2894"/>
                </a:lnTo>
                <a:lnTo>
                  <a:pt x="864" y="2697"/>
                </a:lnTo>
                <a:lnTo>
                  <a:pt x="864" y="2880"/>
                </a:lnTo>
                <a:lnTo>
                  <a:pt x="871" y="2880"/>
                </a:lnTo>
                <a:lnTo>
                  <a:pt x="871" y="2894"/>
                </a:lnTo>
                <a:lnTo>
                  <a:pt x="871" y="2782"/>
                </a:lnTo>
                <a:lnTo>
                  <a:pt x="871" y="2873"/>
                </a:lnTo>
                <a:lnTo>
                  <a:pt x="878" y="2873"/>
                </a:lnTo>
                <a:lnTo>
                  <a:pt x="878" y="2894"/>
                </a:lnTo>
                <a:lnTo>
                  <a:pt x="878" y="2515"/>
                </a:lnTo>
                <a:lnTo>
                  <a:pt x="878" y="2873"/>
                </a:lnTo>
                <a:lnTo>
                  <a:pt x="885" y="2866"/>
                </a:lnTo>
                <a:lnTo>
                  <a:pt x="885" y="2894"/>
                </a:lnTo>
                <a:lnTo>
                  <a:pt x="885" y="2754"/>
                </a:lnTo>
                <a:lnTo>
                  <a:pt x="885" y="2887"/>
                </a:lnTo>
                <a:lnTo>
                  <a:pt x="892" y="2894"/>
                </a:lnTo>
                <a:lnTo>
                  <a:pt x="892" y="2894"/>
                </a:lnTo>
                <a:lnTo>
                  <a:pt x="892" y="878"/>
                </a:lnTo>
                <a:lnTo>
                  <a:pt x="892" y="2873"/>
                </a:lnTo>
                <a:lnTo>
                  <a:pt x="899" y="2873"/>
                </a:lnTo>
                <a:lnTo>
                  <a:pt x="899" y="2894"/>
                </a:lnTo>
                <a:lnTo>
                  <a:pt x="899" y="2058"/>
                </a:lnTo>
                <a:lnTo>
                  <a:pt x="899" y="2761"/>
                </a:lnTo>
                <a:lnTo>
                  <a:pt x="906" y="2704"/>
                </a:lnTo>
                <a:lnTo>
                  <a:pt x="906" y="2894"/>
                </a:lnTo>
                <a:lnTo>
                  <a:pt x="906" y="2648"/>
                </a:lnTo>
                <a:lnTo>
                  <a:pt x="906" y="2887"/>
                </a:lnTo>
                <a:lnTo>
                  <a:pt x="913" y="2887"/>
                </a:lnTo>
                <a:lnTo>
                  <a:pt x="913" y="2894"/>
                </a:lnTo>
                <a:lnTo>
                  <a:pt x="913" y="2796"/>
                </a:lnTo>
                <a:lnTo>
                  <a:pt x="913" y="2866"/>
                </a:lnTo>
                <a:lnTo>
                  <a:pt x="920" y="2873"/>
                </a:lnTo>
                <a:lnTo>
                  <a:pt x="920" y="2894"/>
                </a:lnTo>
                <a:lnTo>
                  <a:pt x="920" y="2782"/>
                </a:lnTo>
                <a:lnTo>
                  <a:pt x="920" y="2887"/>
                </a:lnTo>
                <a:lnTo>
                  <a:pt x="927" y="2894"/>
                </a:lnTo>
                <a:lnTo>
                  <a:pt x="927" y="2894"/>
                </a:lnTo>
                <a:lnTo>
                  <a:pt x="927" y="2683"/>
                </a:lnTo>
                <a:lnTo>
                  <a:pt x="927" y="2880"/>
                </a:lnTo>
                <a:lnTo>
                  <a:pt x="934" y="2880"/>
                </a:lnTo>
                <a:lnTo>
                  <a:pt x="934" y="2894"/>
                </a:lnTo>
                <a:lnTo>
                  <a:pt x="934" y="2683"/>
                </a:lnTo>
                <a:lnTo>
                  <a:pt x="934" y="2887"/>
                </a:lnTo>
                <a:lnTo>
                  <a:pt x="941" y="2880"/>
                </a:lnTo>
                <a:lnTo>
                  <a:pt x="941" y="2894"/>
                </a:lnTo>
                <a:lnTo>
                  <a:pt x="941" y="2782"/>
                </a:lnTo>
                <a:lnTo>
                  <a:pt x="941" y="2887"/>
                </a:lnTo>
                <a:lnTo>
                  <a:pt x="949" y="2880"/>
                </a:lnTo>
                <a:lnTo>
                  <a:pt x="949" y="2894"/>
                </a:lnTo>
                <a:lnTo>
                  <a:pt x="949" y="0"/>
                </a:lnTo>
                <a:lnTo>
                  <a:pt x="949" y="2880"/>
                </a:lnTo>
                <a:lnTo>
                  <a:pt x="956" y="2866"/>
                </a:lnTo>
                <a:lnTo>
                  <a:pt x="956" y="2894"/>
                </a:lnTo>
                <a:lnTo>
                  <a:pt x="956" y="1995"/>
                </a:lnTo>
                <a:lnTo>
                  <a:pt x="956" y="2873"/>
                </a:lnTo>
                <a:lnTo>
                  <a:pt x="963" y="2880"/>
                </a:lnTo>
                <a:lnTo>
                  <a:pt x="963" y="2894"/>
                </a:lnTo>
                <a:lnTo>
                  <a:pt x="963" y="2592"/>
                </a:lnTo>
                <a:lnTo>
                  <a:pt x="963" y="2887"/>
                </a:lnTo>
                <a:lnTo>
                  <a:pt x="970" y="2887"/>
                </a:lnTo>
                <a:lnTo>
                  <a:pt x="970" y="2894"/>
                </a:lnTo>
                <a:lnTo>
                  <a:pt x="970" y="2824"/>
                </a:lnTo>
                <a:lnTo>
                  <a:pt x="970" y="2873"/>
                </a:lnTo>
                <a:lnTo>
                  <a:pt x="977" y="2880"/>
                </a:lnTo>
                <a:lnTo>
                  <a:pt x="977" y="2894"/>
                </a:lnTo>
                <a:lnTo>
                  <a:pt x="977" y="2409"/>
                </a:lnTo>
                <a:lnTo>
                  <a:pt x="977" y="2880"/>
                </a:lnTo>
                <a:lnTo>
                  <a:pt x="984" y="2880"/>
                </a:lnTo>
                <a:lnTo>
                  <a:pt x="984" y="2894"/>
                </a:lnTo>
                <a:lnTo>
                  <a:pt x="984" y="2711"/>
                </a:lnTo>
                <a:lnTo>
                  <a:pt x="984" y="2873"/>
                </a:lnTo>
                <a:lnTo>
                  <a:pt x="991" y="2880"/>
                </a:lnTo>
                <a:lnTo>
                  <a:pt x="991" y="2894"/>
                </a:lnTo>
                <a:lnTo>
                  <a:pt x="991" y="2796"/>
                </a:lnTo>
                <a:lnTo>
                  <a:pt x="991" y="2803"/>
                </a:lnTo>
                <a:lnTo>
                  <a:pt x="998" y="2817"/>
                </a:lnTo>
                <a:lnTo>
                  <a:pt x="998" y="2894"/>
                </a:lnTo>
                <a:lnTo>
                  <a:pt x="998" y="2423"/>
                </a:lnTo>
                <a:lnTo>
                  <a:pt x="998" y="2866"/>
                </a:lnTo>
                <a:lnTo>
                  <a:pt x="1005" y="2880"/>
                </a:lnTo>
                <a:lnTo>
                  <a:pt x="1005" y="2894"/>
                </a:lnTo>
                <a:lnTo>
                  <a:pt x="1005" y="738"/>
                </a:lnTo>
                <a:lnTo>
                  <a:pt x="1005" y="2880"/>
                </a:lnTo>
                <a:lnTo>
                  <a:pt x="1012" y="2880"/>
                </a:lnTo>
                <a:lnTo>
                  <a:pt x="1012" y="2894"/>
                </a:lnTo>
                <a:lnTo>
                  <a:pt x="1012" y="2220"/>
                </a:lnTo>
                <a:lnTo>
                  <a:pt x="1012" y="2880"/>
                </a:lnTo>
                <a:lnTo>
                  <a:pt x="1019" y="2880"/>
                </a:lnTo>
                <a:lnTo>
                  <a:pt x="1019" y="2894"/>
                </a:lnTo>
                <a:lnTo>
                  <a:pt x="1019" y="2810"/>
                </a:lnTo>
                <a:lnTo>
                  <a:pt x="1019" y="2873"/>
                </a:lnTo>
                <a:lnTo>
                  <a:pt x="1026" y="2873"/>
                </a:lnTo>
                <a:lnTo>
                  <a:pt x="1026" y="2894"/>
                </a:lnTo>
                <a:lnTo>
                  <a:pt x="1026" y="2810"/>
                </a:lnTo>
                <a:lnTo>
                  <a:pt x="1026" y="2887"/>
                </a:lnTo>
                <a:lnTo>
                  <a:pt x="1033" y="2894"/>
                </a:lnTo>
                <a:lnTo>
                  <a:pt x="1033" y="2894"/>
                </a:lnTo>
                <a:lnTo>
                  <a:pt x="1033" y="1995"/>
                </a:lnTo>
                <a:lnTo>
                  <a:pt x="1033" y="2873"/>
                </a:lnTo>
                <a:lnTo>
                  <a:pt x="1040" y="2866"/>
                </a:lnTo>
                <a:lnTo>
                  <a:pt x="1040" y="2894"/>
                </a:lnTo>
                <a:lnTo>
                  <a:pt x="1040" y="2501"/>
                </a:lnTo>
                <a:lnTo>
                  <a:pt x="1040" y="2866"/>
                </a:lnTo>
                <a:lnTo>
                  <a:pt x="1047" y="2866"/>
                </a:lnTo>
                <a:lnTo>
                  <a:pt x="1047" y="2894"/>
                </a:lnTo>
                <a:lnTo>
                  <a:pt x="1047" y="2655"/>
                </a:lnTo>
                <a:lnTo>
                  <a:pt x="1047" y="2873"/>
                </a:lnTo>
                <a:lnTo>
                  <a:pt x="1054" y="2866"/>
                </a:lnTo>
                <a:lnTo>
                  <a:pt x="1054" y="2894"/>
                </a:lnTo>
                <a:lnTo>
                  <a:pt x="1054" y="2002"/>
                </a:lnTo>
                <a:lnTo>
                  <a:pt x="1054" y="2838"/>
                </a:lnTo>
                <a:lnTo>
                  <a:pt x="1061" y="2810"/>
                </a:lnTo>
                <a:lnTo>
                  <a:pt x="1061" y="2894"/>
                </a:lnTo>
                <a:lnTo>
                  <a:pt x="1061" y="1777"/>
                </a:lnTo>
                <a:lnTo>
                  <a:pt x="1061" y="2866"/>
                </a:lnTo>
                <a:lnTo>
                  <a:pt x="1068" y="2880"/>
                </a:lnTo>
                <a:lnTo>
                  <a:pt x="1068" y="2894"/>
                </a:lnTo>
                <a:lnTo>
                  <a:pt x="1068" y="2522"/>
                </a:lnTo>
                <a:lnTo>
                  <a:pt x="1068" y="2880"/>
                </a:lnTo>
                <a:lnTo>
                  <a:pt x="1075" y="2873"/>
                </a:lnTo>
                <a:lnTo>
                  <a:pt x="1075" y="2894"/>
                </a:lnTo>
                <a:lnTo>
                  <a:pt x="1075" y="2304"/>
                </a:lnTo>
                <a:lnTo>
                  <a:pt x="1075" y="2880"/>
                </a:lnTo>
                <a:lnTo>
                  <a:pt x="1082" y="2887"/>
                </a:lnTo>
                <a:lnTo>
                  <a:pt x="1082" y="2894"/>
                </a:lnTo>
                <a:lnTo>
                  <a:pt x="1082" y="2690"/>
                </a:lnTo>
                <a:lnTo>
                  <a:pt x="1082" y="2859"/>
                </a:lnTo>
                <a:lnTo>
                  <a:pt x="1089" y="2859"/>
                </a:lnTo>
                <a:lnTo>
                  <a:pt x="1089" y="2894"/>
                </a:lnTo>
                <a:lnTo>
                  <a:pt x="1089" y="2171"/>
                </a:lnTo>
                <a:lnTo>
                  <a:pt x="1089" y="2880"/>
                </a:lnTo>
                <a:lnTo>
                  <a:pt x="1096" y="2880"/>
                </a:lnTo>
                <a:lnTo>
                  <a:pt x="1096" y="2894"/>
                </a:lnTo>
                <a:lnTo>
                  <a:pt x="1096" y="2683"/>
                </a:lnTo>
                <a:lnTo>
                  <a:pt x="1096" y="2880"/>
                </a:lnTo>
                <a:lnTo>
                  <a:pt x="1103" y="2880"/>
                </a:lnTo>
                <a:lnTo>
                  <a:pt x="1103" y="2894"/>
                </a:lnTo>
                <a:lnTo>
                  <a:pt x="1103" y="2599"/>
                </a:lnTo>
                <a:lnTo>
                  <a:pt x="1103" y="2880"/>
                </a:lnTo>
                <a:lnTo>
                  <a:pt x="1110" y="2880"/>
                </a:lnTo>
                <a:lnTo>
                  <a:pt x="1110" y="2894"/>
                </a:lnTo>
                <a:lnTo>
                  <a:pt x="1110" y="2669"/>
                </a:lnTo>
                <a:lnTo>
                  <a:pt x="1110" y="2880"/>
                </a:lnTo>
                <a:lnTo>
                  <a:pt x="1117" y="2880"/>
                </a:lnTo>
                <a:lnTo>
                  <a:pt x="1117" y="2894"/>
                </a:lnTo>
                <a:lnTo>
                  <a:pt x="1117" y="2585"/>
                </a:lnTo>
                <a:lnTo>
                  <a:pt x="1117" y="2880"/>
                </a:lnTo>
                <a:lnTo>
                  <a:pt x="1124" y="2880"/>
                </a:lnTo>
                <a:lnTo>
                  <a:pt x="1124" y="2894"/>
                </a:lnTo>
                <a:lnTo>
                  <a:pt x="1124" y="1264"/>
                </a:lnTo>
                <a:lnTo>
                  <a:pt x="1124" y="2880"/>
                </a:lnTo>
                <a:lnTo>
                  <a:pt x="1131" y="2873"/>
                </a:lnTo>
                <a:lnTo>
                  <a:pt x="1131" y="2894"/>
                </a:lnTo>
                <a:lnTo>
                  <a:pt x="1131" y="2093"/>
                </a:lnTo>
                <a:lnTo>
                  <a:pt x="1131" y="2887"/>
                </a:lnTo>
                <a:lnTo>
                  <a:pt x="1138" y="2880"/>
                </a:lnTo>
                <a:lnTo>
                  <a:pt x="1138" y="2894"/>
                </a:lnTo>
                <a:lnTo>
                  <a:pt x="1138" y="2248"/>
                </a:lnTo>
                <a:lnTo>
                  <a:pt x="1138" y="2873"/>
                </a:lnTo>
                <a:lnTo>
                  <a:pt x="1145" y="2880"/>
                </a:lnTo>
                <a:lnTo>
                  <a:pt x="1145" y="2894"/>
                </a:lnTo>
                <a:lnTo>
                  <a:pt x="1145" y="2634"/>
                </a:lnTo>
                <a:lnTo>
                  <a:pt x="1145" y="2859"/>
                </a:lnTo>
                <a:lnTo>
                  <a:pt x="1152" y="2859"/>
                </a:lnTo>
                <a:lnTo>
                  <a:pt x="1152" y="2894"/>
                </a:lnTo>
                <a:lnTo>
                  <a:pt x="1152" y="2810"/>
                </a:lnTo>
                <a:lnTo>
                  <a:pt x="1152" y="2887"/>
                </a:lnTo>
                <a:lnTo>
                  <a:pt x="1159" y="2894"/>
                </a:lnTo>
                <a:lnTo>
                  <a:pt x="1159" y="2894"/>
                </a:lnTo>
                <a:lnTo>
                  <a:pt x="1159" y="2683"/>
                </a:lnTo>
                <a:lnTo>
                  <a:pt x="1159" y="2852"/>
                </a:lnTo>
                <a:lnTo>
                  <a:pt x="1166" y="2859"/>
                </a:lnTo>
                <a:lnTo>
                  <a:pt x="1166" y="2894"/>
                </a:lnTo>
                <a:lnTo>
                  <a:pt x="1166" y="2726"/>
                </a:lnTo>
                <a:lnTo>
                  <a:pt x="1166" y="2866"/>
                </a:lnTo>
                <a:lnTo>
                  <a:pt x="1173" y="2866"/>
                </a:lnTo>
                <a:lnTo>
                  <a:pt x="1173" y="2894"/>
                </a:lnTo>
                <a:lnTo>
                  <a:pt x="1173" y="2662"/>
                </a:lnTo>
                <a:lnTo>
                  <a:pt x="1173" y="2866"/>
                </a:lnTo>
                <a:lnTo>
                  <a:pt x="1180" y="2873"/>
                </a:lnTo>
                <a:lnTo>
                  <a:pt x="1180" y="2894"/>
                </a:lnTo>
                <a:lnTo>
                  <a:pt x="1180" y="422"/>
                </a:lnTo>
                <a:lnTo>
                  <a:pt x="1180" y="2887"/>
                </a:lnTo>
                <a:lnTo>
                  <a:pt x="1187" y="2880"/>
                </a:lnTo>
                <a:lnTo>
                  <a:pt x="1187" y="2894"/>
                </a:lnTo>
                <a:lnTo>
                  <a:pt x="1187" y="1672"/>
                </a:lnTo>
                <a:lnTo>
                  <a:pt x="1187" y="2887"/>
                </a:lnTo>
                <a:lnTo>
                  <a:pt x="1194" y="2887"/>
                </a:lnTo>
                <a:lnTo>
                  <a:pt x="1194" y="2894"/>
                </a:lnTo>
                <a:lnTo>
                  <a:pt x="1194" y="2515"/>
                </a:lnTo>
                <a:lnTo>
                  <a:pt x="1194" y="2880"/>
                </a:lnTo>
                <a:lnTo>
                  <a:pt x="1201" y="2873"/>
                </a:lnTo>
                <a:lnTo>
                  <a:pt x="1201" y="2894"/>
                </a:lnTo>
                <a:lnTo>
                  <a:pt x="1201" y="2726"/>
                </a:lnTo>
                <a:lnTo>
                  <a:pt x="1201" y="2880"/>
                </a:lnTo>
                <a:lnTo>
                  <a:pt x="1208" y="2880"/>
                </a:lnTo>
                <a:lnTo>
                  <a:pt x="1208" y="2894"/>
                </a:lnTo>
                <a:lnTo>
                  <a:pt x="1208" y="2768"/>
                </a:lnTo>
                <a:lnTo>
                  <a:pt x="1208" y="2873"/>
                </a:lnTo>
                <a:lnTo>
                  <a:pt x="1215" y="2880"/>
                </a:lnTo>
                <a:lnTo>
                  <a:pt x="1215" y="2894"/>
                </a:lnTo>
                <a:lnTo>
                  <a:pt x="1215" y="2508"/>
                </a:lnTo>
                <a:lnTo>
                  <a:pt x="1215" y="2873"/>
                </a:lnTo>
                <a:lnTo>
                  <a:pt x="1222" y="2873"/>
                </a:lnTo>
                <a:lnTo>
                  <a:pt x="1222" y="2894"/>
                </a:lnTo>
                <a:lnTo>
                  <a:pt x="1222" y="2775"/>
                </a:lnTo>
                <a:lnTo>
                  <a:pt x="1222" y="2852"/>
                </a:lnTo>
                <a:lnTo>
                  <a:pt x="1229" y="2852"/>
                </a:lnTo>
                <a:lnTo>
                  <a:pt x="1229" y="2894"/>
                </a:lnTo>
                <a:lnTo>
                  <a:pt x="1229" y="2346"/>
                </a:lnTo>
                <a:lnTo>
                  <a:pt x="1229" y="2880"/>
                </a:lnTo>
                <a:lnTo>
                  <a:pt x="1237" y="2880"/>
                </a:lnTo>
                <a:lnTo>
                  <a:pt x="1237" y="2894"/>
                </a:lnTo>
                <a:lnTo>
                  <a:pt x="1237" y="1117"/>
                </a:lnTo>
                <a:lnTo>
                  <a:pt x="1237" y="2873"/>
                </a:lnTo>
                <a:lnTo>
                  <a:pt x="1244" y="2866"/>
                </a:lnTo>
                <a:lnTo>
                  <a:pt x="1244" y="2894"/>
                </a:lnTo>
                <a:lnTo>
                  <a:pt x="1244" y="2044"/>
                </a:lnTo>
                <a:lnTo>
                  <a:pt x="1244" y="2866"/>
                </a:lnTo>
                <a:lnTo>
                  <a:pt x="1251" y="2873"/>
                </a:lnTo>
                <a:lnTo>
                  <a:pt x="1251" y="2894"/>
                </a:lnTo>
                <a:lnTo>
                  <a:pt x="1251" y="2606"/>
                </a:lnTo>
                <a:lnTo>
                  <a:pt x="1251" y="2880"/>
                </a:lnTo>
                <a:lnTo>
                  <a:pt x="1258" y="2887"/>
                </a:lnTo>
                <a:lnTo>
                  <a:pt x="1258" y="2894"/>
                </a:lnTo>
                <a:lnTo>
                  <a:pt x="1258" y="2796"/>
                </a:lnTo>
                <a:lnTo>
                  <a:pt x="1258" y="2859"/>
                </a:lnTo>
                <a:lnTo>
                  <a:pt x="1265" y="2866"/>
                </a:lnTo>
                <a:lnTo>
                  <a:pt x="1265" y="2894"/>
                </a:lnTo>
                <a:lnTo>
                  <a:pt x="1265" y="2733"/>
                </a:lnTo>
                <a:lnTo>
                  <a:pt x="1265" y="2873"/>
                </a:lnTo>
                <a:lnTo>
                  <a:pt x="1272" y="2866"/>
                </a:lnTo>
                <a:lnTo>
                  <a:pt x="1272" y="2894"/>
                </a:lnTo>
                <a:lnTo>
                  <a:pt x="1272" y="2367"/>
                </a:lnTo>
                <a:lnTo>
                  <a:pt x="1272" y="2887"/>
                </a:lnTo>
                <a:lnTo>
                  <a:pt x="1279" y="2880"/>
                </a:lnTo>
                <a:lnTo>
                  <a:pt x="1279" y="2894"/>
                </a:lnTo>
                <a:lnTo>
                  <a:pt x="1279" y="2697"/>
                </a:lnTo>
                <a:lnTo>
                  <a:pt x="1279" y="2887"/>
                </a:lnTo>
                <a:lnTo>
                  <a:pt x="1286" y="2880"/>
                </a:lnTo>
                <a:lnTo>
                  <a:pt x="1286" y="2894"/>
                </a:lnTo>
                <a:lnTo>
                  <a:pt x="1286" y="1953"/>
                </a:lnTo>
                <a:lnTo>
                  <a:pt x="1286" y="2887"/>
                </a:lnTo>
                <a:lnTo>
                  <a:pt x="1293" y="2887"/>
                </a:lnTo>
                <a:lnTo>
                  <a:pt x="1293" y="2894"/>
                </a:lnTo>
                <a:lnTo>
                  <a:pt x="1293" y="2142"/>
                </a:lnTo>
                <a:lnTo>
                  <a:pt x="1293" y="2866"/>
                </a:lnTo>
                <a:lnTo>
                  <a:pt x="1300" y="2873"/>
                </a:lnTo>
                <a:lnTo>
                  <a:pt x="1300" y="2894"/>
                </a:lnTo>
                <a:lnTo>
                  <a:pt x="1300" y="2522"/>
                </a:lnTo>
                <a:lnTo>
                  <a:pt x="1300" y="2866"/>
                </a:lnTo>
                <a:lnTo>
                  <a:pt x="1307" y="2873"/>
                </a:lnTo>
                <a:lnTo>
                  <a:pt x="1307" y="2894"/>
                </a:lnTo>
                <a:lnTo>
                  <a:pt x="1307" y="2782"/>
                </a:lnTo>
                <a:lnTo>
                  <a:pt x="1307" y="2880"/>
                </a:lnTo>
                <a:lnTo>
                  <a:pt x="1314" y="2880"/>
                </a:lnTo>
                <a:lnTo>
                  <a:pt x="1314" y="2894"/>
                </a:lnTo>
                <a:lnTo>
                  <a:pt x="1314" y="2704"/>
                </a:lnTo>
                <a:lnTo>
                  <a:pt x="1314" y="2859"/>
                </a:lnTo>
                <a:lnTo>
                  <a:pt x="1321" y="2859"/>
                </a:lnTo>
                <a:lnTo>
                  <a:pt x="1321" y="2894"/>
                </a:lnTo>
                <a:lnTo>
                  <a:pt x="1321" y="2669"/>
                </a:lnTo>
                <a:lnTo>
                  <a:pt x="1321" y="2880"/>
                </a:lnTo>
                <a:lnTo>
                  <a:pt x="1328" y="2873"/>
                </a:lnTo>
                <a:lnTo>
                  <a:pt x="1328" y="2894"/>
                </a:lnTo>
                <a:lnTo>
                  <a:pt x="1328" y="2501"/>
                </a:lnTo>
                <a:lnTo>
                  <a:pt x="1328" y="2873"/>
                </a:lnTo>
                <a:lnTo>
                  <a:pt x="1335" y="2873"/>
                </a:lnTo>
                <a:lnTo>
                  <a:pt x="1335" y="2894"/>
                </a:lnTo>
                <a:lnTo>
                  <a:pt x="1335" y="2711"/>
                </a:lnTo>
                <a:lnTo>
                  <a:pt x="1335" y="2887"/>
                </a:lnTo>
                <a:lnTo>
                  <a:pt x="1342" y="2887"/>
                </a:lnTo>
                <a:lnTo>
                  <a:pt x="1342" y="2894"/>
                </a:lnTo>
                <a:lnTo>
                  <a:pt x="1342" y="2248"/>
                </a:lnTo>
                <a:lnTo>
                  <a:pt x="1342" y="2866"/>
                </a:lnTo>
                <a:lnTo>
                  <a:pt x="1349" y="2866"/>
                </a:lnTo>
                <a:lnTo>
                  <a:pt x="1349" y="2894"/>
                </a:lnTo>
                <a:lnTo>
                  <a:pt x="1349" y="1967"/>
                </a:lnTo>
                <a:lnTo>
                  <a:pt x="1349" y="2866"/>
                </a:lnTo>
                <a:lnTo>
                  <a:pt x="1356" y="2866"/>
                </a:lnTo>
                <a:lnTo>
                  <a:pt x="1356" y="2894"/>
                </a:lnTo>
                <a:lnTo>
                  <a:pt x="1356" y="1419"/>
                </a:lnTo>
                <a:lnTo>
                  <a:pt x="1356" y="2873"/>
                </a:lnTo>
                <a:lnTo>
                  <a:pt x="1363" y="2880"/>
                </a:lnTo>
                <a:lnTo>
                  <a:pt x="1363" y="2894"/>
                </a:lnTo>
                <a:lnTo>
                  <a:pt x="1363" y="2072"/>
                </a:lnTo>
                <a:lnTo>
                  <a:pt x="1363" y="2894"/>
                </a:lnTo>
                <a:lnTo>
                  <a:pt x="1370" y="2887"/>
                </a:lnTo>
                <a:lnTo>
                  <a:pt x="1370" y="2894"/>
                </a:lnTo>
                <a:lnTo>
                  <a:pt x="1370" y="2733"/>
                </a:lnTo>
                <a:lnTo>
                  <a:pt x="1370" y="2866"/>
                </a:lnTo>
                <a:lnTo>
                  <a:pt x="1377" y="2866"/>
                </a:lnTo>
                <a:lnTo>
                  <a:pt x="1377" y="2894"/>
                </a:lnTo>
                <a:lnTo>
                  <a:pt x="1377" y="2726"/>
                </a:lnTo>
                <a:lnTo>
                  <a:pt x="1377" y="2880"/>
                </a:lnTo>
                <a:lnTo>
                  <a:pt x="1384" y="2880"/>
                </a:lnTo>
                <a:lnTo>
                  <a:pt x="1384" y="2894"/>
                </a:lnTo>
                <a:lnTo>
                  <a:pt x="1384" y="2789"/>
                </a:lnTo>
                <a:lnTo>
                  <a:pt x="1384" y="2852"/>
                </a:lnTo>
                <a:lnTo>
                  <a:pt x="1391" y="2852"/>
                </a:lnTo>
                <a:lnTo>
                  <a:pt x="1391" y="2894"/>
                </a:lnTo>
                <a:lnTo>
                  <a:pt x="1391" y="2803"/>
                </a:lnTo>
                <a:lnTo>
                  <a:pt x="1391" y="2880"/>
                </a:lnTo>
                <a:lnTo>
                  <a:pt x="1398" y="2866"/>
                </a:lnTo>
                <a:lnTo>
                  <a:pt x="1398" y="2894"/>
                </a:lnTo>
                <a:lnTo>
                  <a:pt x="1398" y="2704"/>
                </a:lnTo>
                <a:lnTo>
                  <a:pt x="1398" y="2887"/>
                </a:lnTo>
                <a:lnTo>
                  <a:pt x="1405" y="2887"/>
                </a:lnTo>
                <a:lnTo>
                  <a:pt x="1405" y="2894"/>
                </a:lnTo>
                <a:lnTo>
                  <a:pt x="1405" y="2697"/>
                </a:lnTo>
                <a:lnTo>
                  <a:pt x="1405" y="2845"/>
                </a:lnTo>
                <a:lnTo>
                  <a:pt x="1412" y="2845"/>
                </a:lnTo>
                <a:lnTo>
                  <a:pt x="1412" y="2894"/>
                </a:lnTo>
                <a:lnTo>
                  <a:pt x="1412" y="2690"/>
                </a:lnTo>
                <a:lnTo>
                  <a:pt x="1412" y="2845"/>
                </a:lnTo>
                <a:lnTo>
                  <a:pt x="1419" y="2845"/>
                </a:lnTo>
                <a:lnTo>
                  <a:pt x="1419" y="2894"/>
                </a:lnTo>
                <a:lnTo>
                  <a:pt x="1419" y="2346"/>
                </a:lnTo>
                <a:lnTo>
                  <a:pt x="1419" y="2866"/>
                </a:lnTo>
                <a:lnTo>
                  <a:pt x="1426" y="2873"/>
                </a:lnTo>
                <a:lnTo>
                  <a:pt x="1426" y="2894"/>
                </a:lnTo>
                <a:lnTo>
                  <a:pt x="1426" y="2620"/>
                </a:lnTo>
                <a:lnTo>
                  <a:pt x="1426" y="2866"/>
                </a:lnTo>
                <a:lnTo>
                  <a:pt x="1433" y="2866"/>
                </a:lnTo>
                <a:lnTo>
                  <a:pt x="1433" y="2894"/>
                </a:lnTo>
                <a:lnTo>
                  <a:pt x="1433" y="2718"/>
                </a:lnTo>
                <a:lnTo>
                  <a:pt x="1433" y="2880"/>
                </a:lnTo>
                <a:lnTo>
                  <a:pt x="1440" y="2887"/>
                </a:lnTo>
                <a:lnTo>
                  <a:pt x="1440" y="2894"/>
                </a:lnTo>
                <a:lnTo>
                  <a:pt x="1440" y="2171"/>
                </a:lnTo>
                <a:lnTo>
                  <a:pt x="1440" y="2845"/>
                </a:lnTo>
                <a:lnTo>
                  <a:pt x="1447" y="2866"/>
                </a:lnTo>
                <a:lnTo>
                  <a:pt x="1447" y="2894"/>
                </a:lnTo>
                <a:lnTo>
                  <a:pt x="1447" y="2761"/>
                </a:lnTo>
                <a:lnTo>
                  <a:pt x="1447" y="2796"/>
                </a:lnTo>
                <a:lnTo>
                  <a:pt x="1454" y="2817"/>
                </a:lnTo>
                <a:lnTo>
                  <a:pt x="1454" y="2894"/>
                </a:lnTo>
                <a:lnTo>
                  <a:pt x="1454" y="2466"/>
                </a:lnTo>
                <a:lnTo>
                  <a:pt x="1454" y="2880"/>
                </a:lnTo>
                <a:lnTo>
                  <a:pt x="1461" y="2873"/>
                </a:lnTo>
                <a:lnTo>
                  <a:pt x="1461" y="2894"/>
                </a:lnTo>
                <a:lnTo>
                  <a:pt x="1461" y="2817"/>
                </a:lnTo>
                <a:lnTo>
                  <a:pt x="1461" y="2866"/>
                </a:lnTo>
                <a:lnTo>
                  <a:pt x="1468" y="2880"/>
                </a:lnTo>
                <a:lnTo>
                  <a:pt x="1468" y="2894"/>
                </a:lnTo>
                <a:lnTo>
                  <a:pt x="1468" y="2768"/>
                </a:lnTo>
                <a:lnTo>
                  <a:pt x="1468" y="2880"/>
                </a:lnTo>
                <a:lnTo>
                  <a:pt x="1475" y="2880"/>
                </a:lnTo>
                <a:lnTo>
                  <a:pt x="1475" y="2894"/>
                </a:lnTo>
                <a:lnTo>
                  <a:pt x="1475" y="2241"/>
                </a:lnTo>
                <a:lnTo>
                  <a:pt x="1475" y="2873"/>
                </a:lnTo>
                <a:lnTo>
                  <a:pt x="1482" y="2866"/>
                </a:lnTo>
                <a:lnTo>
                  <a:pt x="1482" y="2894"/>
                </a:lnTo>
                <a:lnTo>
                  <a:pt x="1482" y="2592"/>
                </a:lnTo>
                <a:lnTo>
                  <a:pt x="1482" y="2880"/>
                </a:lnTo>
                <a:lnTo>
                  <a:pt x="1489" y="2880"/>
                </a:lnTo>
                <a:lnTo>
                  <a:pt x="1489" y="2894"/>
                </a:lnTo>
                <a:lnTo>
                  <a:pt x="1489" y="2487"/>
                </a:lnTo>
                <a:lnTo>
                  <a:pt x="1489" y="2845"/>
                </a:lnTo>
                <a:lnTo>
                  <a:pt x="1496" y="2852"/>
                </a:lnTo>
                <a:lnTo>
                  <a:pt x="1496" y="2894"/>
                </a:lnTo>
                <a:lnTo>
                  <a:pt x="1496" y="2704"/>
                </a:lnTo>
                <a:lnTo>
                  <a:pt x="1496" y="2838"/>
                </a:lnTo>
                <a:lnTo>
                  <a:pt x="1503" y="2845"/>
                </a:lnTo>
                <a:lnTo>
                  <a:pt x="1503" y="2894"/>
                </a:lnTo>
                <a:lnTo>
                  <a:pt x="1503" y="2648"/>
                </a:lnTo>
                <a:lnTo>
                  <a:pt x="1503" y="2740"/>
                </a:lnTo>
                <a:lnTo>
                  <a:pt x="1510" y="2704"/>
                </a:lnTo>
                <a:lnTo>
                  <a:pt x="1510" y="2894"/>
                </a:lnTo>
                <a:lnTo>
                  <a:pt x="1510" y="2690"/>
                </a:lnTo>
                <a:lnTo>
                  <a:pt x="1510" y="2894"/>
                </a:lnTo>
                <a:lnTo>
                  <a:pt x="1517" y="2887"/>
                </a:lnTo>
                <a:lnTo>
                  <a:pt x="1517" y="2894"/>
                </a:lnTo>
                <a:lnTo>
                  <a:pt x="1517" y="2395"/>
                </a:lnTo>
                <a:lnTo>
                  <a:pt x="1517" y="2873"/>
                </a:lnTo>
                <a:lnTo>
                  <a:pt x="1525" y="2873"/>
                </a:lnTo>
                <a:lnTo>
                  <a:pt x="1525" y="2894"/>
                </a:lnTo>
                <a:lnTo>
                  <a:pt x="1525" y="2606"/>
                </a:lnTo>
                <a:lnTo>
                  <a:pt x="1525" y="2880"/>
                </a:lnTo>
                <a:lnTo>
                  <a:pt x="1532" y="2873"/>
                </a:lnTo>
                <a:lnTo>
                  <a:pt x="1532" y="2894"/>
                </a:lnTo>
                <a:lnTo>
                  <a:pt x="1532" y="2515"/>
                </a:lnTo>
                <a:lnTo>
                  <a:pt x="1532" y="2880"/>
                </a:lnTo>
                <a:lnTo>
                  <a:pt x="1539" y="2880"/>
                </a:lnTo>
                <a:lnTo>
                  <a:pt x="1539" y="2894"/>
                </a:lnTo>
                <a:lnTo>
                  <a:pt x="1539" y="2726"/>
                </a:lnTo>
                <a:lnTo>
                  <a:pt x="1539" y="2866"/>
                </a:lnTo>
                <a:lnTo>
                  <a:pt x="1546" y="2880"/>
                </a:lnTo>
                <a:lnTo>
                  <a:pt x="1546" y="2894"/>
                </a:lnTo>
                <a:lnTo>
                  <a:pt x="1546" y="2473"/>
                </a:lnTo>
                <a:lnTo>
                  <a:pt x="1546" y="2859"/>
                </a:lnTo>
                <a:lnTo>
                  <a:pt x="1553" y="2852"/>
                </a:lnTo>
                <a:lnTo>
                  <a:pt x="1553" y="2894"/>
                </a:lnTo>
                <a:lnTo>
                  <a:pt x="1553" y="2613"/>
                </a:lnTo>
                <a:lnTo>
                  <a:pt x="1553" y="2859"/>
                </a:lnTo>
                <a:lnTo>
                  <a:pt x="1560" y="2852"/>
                </a:lnTo>
                <a:lnTo>
                  <a:pt x="1560" y="2894"/>
                </a:lnTo>
                <a:lnTo>
                  <a:pt x="1560" y="2796"/>
                </a:lnTo>
                <a:lnTo>
                  <a:pt x="1560" y="2859"/>
                </a:lnTo>
                <a:lnTo>
                  <a:pt x="1567" y="2852"/>
                </a:lnTo>
                <a:lnTo>
                  <a:pt x="1567" y="2894"/>
                </a:lnTo>
                <a:lnTo>
                  <a:pt x="1567" y="2831"/>
                </a:lnTo>
                <a:lnTo>
                  <a:pt x="1567" y="2866"/>
                </a:lnTo>
                <a:lnTo>
                  <a:pt x="1574" y="2873"/>
                </a:lnTo>
                <a:lnTo>
                  <a:pt x="1574" y="2894"/>
                </a:lnTo>
                <a:lnTo>
                  <a:pt x="1574" y="2733"/>
                </a:lnTo>
                <a:lnTo>
                  <a:pt x="1574" y="2880"/>
                </a:lnTo>
                <a:lnTo>
                  <a:pt x="1581" y="2873"/>
                </a:lnTo>
                <a:lnTo>
                  <a:pt x="1581" y="2894"/>
                </a:lnTo>
                <a:lnTo>
                  <a:pt x="1581" y="2704"/>
                </a:lnTo>
                <a:lnTo>
                  <a:pt x="1581" y="2880"/>
                </a:lnTo>
                <a:lnTo>
                  <a:pt x="1588" y="2887"/>
                </a:lnTo>
                <a:lnTo>
                  <a:pt x="1588" y="2894"/>
                </a:lnTo>
                <a:lnTo>
                  <a:pt x="1588" y="2761"/>
                </a:lnTo>
                <a:lnTo>
                  <a:pt x="1588" y="2873"/>
                </a:lnTo>
                <a:lnTo>
                  <a:pt x="1595" y="2866"/>
                </a:lnTo>
                <a:lnTo>
                  <a:pt x="1595" y="2894"/>
                </a:lnTo>
                <a:lnTo>
                  <a:pt x="1595" y="2796"/>
                </a:lnTo>
                <a:lnTo>
                  <a:pt x="1595" y="2873"/>
                </a:lnTo>
                <a:lnTo>
                  <a:pt x="1602" y="2873"/>
                </a:lnTo>
                <a:lnTo>
                  <a:pt x="1602" y="2894"/>
                </a:lnTo>
                <a:lnTo>
                  <a:pt x="1602" y="2606"/>
                </a:lnTo>
                <a:lnTo>
                  <a:pt x="1602" y="2880"/>
                </a:lnTo>
                <a:lnTo>
                  <a:pt x="1609" y="2887"/>
                </a:lnTo>
                <a:lnTo>
                  <a:pt x="1609" y="2894"/>
                </a:lnTo>
                <a:lnTo>
                  <a:pt x="1609" y="2747"/>
                </a:lnTo>
                <a:lnTo>
                  <a:pt x="1609" y="2873"/>
                </a:lnTo>
                <a:lnTo>
                  <a:pt x="1616" y="2873"/>
                </a:lnTo>
                <a:lnTo>
                  <a:pt x="1616" y="2894"/>
                </a:lnTo>
                <a:lnTo>
                  <a:pt x="1616" y="2761"/>
                </a:lnTo>
                <a:lnTo>
                  <a:pt x="1616" y="2880"/>
                </a:lnTo>
                <a:lnTo>
                  <a:pt x="1623" y="2873"/>
                </a:lnTo>
                <a:lnTo>
                  <a:pt x="1623" y="2894"/>
                </a:lnTo>
                <a:lnTo>
                  <a:pt x="1623" y="2796"/>
                </a:lnTo>
                <a:lnTo>
                  <a:pt x="1623" y="2873"/>
                </a:lnTo>
                <a:lnTo>
                  <a:pt x="1630" y="2866"/>
                </a:lnTo>
                <a:lnTo>
                  <a:pt x="1630" y="2894"/>
                </a:lnTo>
                <a:lnTo>
                  <a:pt x="1630" y="2704"/>
                </a:lnTo>
                <a:lnTo>
                  <a:pt x="1630" y="2880"/>
                </a:lnTo>
                <a:lnTo>
                  <a:pt x="1637" y="2880"/>
                </a:lnTo>
                <a:lnTo>
                  <a:pt x="1637" y="2894"/>
                </a:lnTo>
                <a:lnTo>
                  <a:pt x="1637" y="2747"/>
                </a:lnTo>
                <a:lnTo>
                  <a:pt x="1637" y="2880"/>
                </a:lnTo>
                <a:lnTo>
                  <a:pt x="1644" y="2866"/>
                </a:lnTo>
                <a:lnTo>
                  <a:pt x="1644" y="2894"/>
                </a:lnTo>
                <a:lnTo>
                  <a:pt x="1644" y="2803"/>
                </a:lnTo>
                <a:lnTo>
                  <a:pt x="1644" y="2880"/>
                </a:lnTo>
                <a:lnTo>
                  <a:pt x="1651" y="2880"/>
                </a:lnTo>
                <a:lnTo>
                  <a:pt x="1651" y="2894"/>
                </a:lnTo>
                <a:lnTo>
                  <a:pt x="1651" y="2789"/>
                </a:lnTo>
                <a:lnTo>
                  <a:pt x="1651" y="2880"/>
                </a:lnTo>
                <a:lnTo>
                  <a:pt x="1658" y="2887"/>
                </a:lnTo>
                <a:lnTo>
                  <a:pt x="1658" y="2894"/>
                </a:lnTo>
                <a:lnTo>
                  <a:pt x="1658" y="2360"/>
                </a:lnTo>
                <a:lnTo>
                  <a:pt x="1658" y="2887"/>
                </a:lnTo>
                <a:lnTo>
                  <a:pt x="1665" y="2887"/>
                </a:lnTo>
                <a:lnTo>
                  <a:pt x="1665" y="2894"/>
                </a:lnTo>
                <a:lnTo>
                  <a:pt x="1665" y="2634"/>
                </a:lnTo>
                <a:lnTo>
                  <a:pt x="1665" y="2873"/>
                </a:lnTo>
                <a:lnTo>
                  <a:pt x="1672" y="2873"/>
                </a:lnTo>
                <a:lnTo>
                  <a:pt x="1672" y="2894"/>
                </a:lnTo>
                <a:lnTo>
                  <a:pt x="1672" y="2227"/>
                </a:lnTo>
                <a:lnTo>
                  <a:pt x="1672" y="2873"/>
                </a:lnTo>
                <a:lnTo>
                  <a:pt x="1679" y="2880"/>
                </a:lnTo>
                <a:lnTo>
                  <a:pt x="1679" y="2894"/>
                </a:lnTo>
                <a:lnTo>
                  <a:pt x="1679" y="2789"/>
                </a:lnTo>
                <a:lnTo>
                  <a:pt x="1679" y="2866"/>
                </a:lnTo>
                <a:lnTo>
                  <a:pt x="1686" y="2859"/>
                </a:lnTo>
                <a:lnTo>
                  <a:pt x="1686" y="2894"/>
                </a:lnTo>
                <a:lnTo>
                  <a:pt x="1686" y="2747"/>
                </a:lnTo>
                <a:lnTo>
                  <a:pt x="1686" y="2845"/>
                </a:lnTo>
                <a:lnTo>
                  <a:pt x="1693" y="2845"/>
                </a:lnTo>
                <a:lnTo>
                  <a:pt x="1693" y="2894"/>
                </a:lnTo>
                <a:lnTo>
                  <a:pt x="1693" y="2831"/>
                </a:lnTo>
                <a:lnTo>
                  <a:pt x="1693" y="2873"/>
                </a:lnTo>
                <a:lnTo>
                  <a:pt x="1700" y="2873"/>
                </a:lnTo>
                <a:lnTo>
                  <a:pt x="1700" y="2894"/>
                </a:lnTo>
                <a:lnTo>
                  <a:pt x="1700" y="2726"/>
                </a:lnTo>
                <a:lnTo>
                  <a:pt x="1700" y="2845"/>
                </a:lnTo>
                <a:lnTo>
                  <a:pt x="1707" y="2852"/>
                </a:lnTo>
                <a:lnTo>
                  <a:pt x="1707" y="2894"/>
                </a:lnTo>
                <a:lnTo>
                  <a:pt x="1707" y="2494"/>
                </a:lnTo>
                <a:lnTo>
                  <a:pt x="1707" y="2845"/>
                </a:lnTo>
                <a:lnTo>
                  <a:pt x="1714" y="2852"/>
                </a:lnTo>
                <a:lnTo>
                  <a:pt x="1714" y="2894"/>
                </a:lnTo>
                <a:lnTo>
                  <a:pt x="1714" y="2641"/>
                </a:lnTo>
                <a:lnTo>
                  <a:pt x="1714" y="2873"/>
                </a:lnTo>
                <a:lnTo>
                  <a:pt x="1721" y="2873"/>
                </a:lnTo>
                <a:lnTo>
                  <a:pt x="1721" y="2894"/>
                </a:lnTo>
                <a:lnTo>
                  <a:pt x="1721" y="2690"/>
                </a:lnTo>
                <a:lnTo>
                  <a:pt x="1721" y="2866"/>
                </a:lnTo>
                <a:lnTo>
                  <a:pt x="1728" y="2866"/>
                </a:lnTo>
                <a:lnTo>
                  <a:pt x="1728" y="2894"/>
                </a:lnTo>
                <a:lnTo>
                  <a:pt x="1728" y="2824"/>
                </a:lnTo>
                <a:lnTo>
                  <a:pt x="1728" y="2880"/>
                </a:lnTo>
                <a:lnTo>
                  <a:pt x="1735" y="2887"/>
                </a:lnTo>
                <a:lnTo>
                  <a:pt x="1735" y="2894"/>
                </a:lnTo>
                <a:lnTo>
                  <a:pt x="1735" y="2641"/>
                </a:lnTo>
                <a:lnTo>
                  <a:pt x="1735" y="2873"/>
                </a:lnTo>
                <a:lnTo>
                  <a:pt x="1742" y="2866"/>
                </a:lnTo>
                <a:lnTo>
                  <a:pt x="1742" y="2894"/>
                </a:lnTo>
                <a:lnTo>
                  <a:pt x="1742" y="2775"/>
                </a:lnTo>
                <a:lnTo>
                  <a:pt x="1742" y="2866"/>
                </a:lnTo>
                <a:lnTo>
                  <a:pt x="1749" y="2866"/>
                </a:lnTo>
                <a:lnTo>
                  <a:pt x="1749" y="2894"/>
                </a:lnTo>
                <a:lnTo>
                  <a:pt x="1749" y="2817"/>
                </a:lnTo>
                <a:lnTo>
                  <a:pt x="1749" y="2873"/>
                </a:lnTo>
                <a:lnTo>
                  <a:pt x="1756" y="2866"/>
                </a:lnTo>
                <a:lnTo>
                  <a:pt x="1756" y="2894"/>
                </a:lnTo>
                <a:lnTo>
                  <a:pt x="1756" y="2824"/>
                </a:lnTo>
                <a:lnTo>
                  <a:pt x="1756" y="2845"/>
                </a:lnTo>
                <a:lnTo>
                  <a:pt x="1763" y="2852"/>
                </a:lnTo>
                <a:lnTo>
                  <a:pt x="1763" y="2894"/>
                </a:lnTo>
                <a:lnTo>
                  <a:pt x="1763" y="2683"/>
                </a:lnTo>
                <a:lnTo>
                  <a:pt x="1763" y="2859"/>
                </a:lnTo>
                <a:lnTo>
                  <a:pt x="1770" y="2866"/>
                </a:lnTo>
                <a:lnTo>
                  <a:pt x="1770" y="2894"/>
                </a:lnTo>
                <a:lnTo>
                  <a:pt x="1770" y="2704"/>
                </a:lnTo>
                <a:lnTo>
                  <a:pt x="1770" y="2894"/>
                </a:lnTo>
                <a:lnTo>
                  <a:pt x="1777" y="2880"/>
                </a:lnTo>
                <a:lnTo>
                  <a:pt x="1777" y="2894"/>
                </a:lnTo>
                <a:lnTo>
                  <a:pt x="1777" y="2831"/>
                </a:lnTo>
                <a:lnTo>
                  <a:pt x="1777" y="2880"/>
                </a:lnTo>
                <a:lnTo>
                  <a:pt x="1784" y="2887"/>
                </a:lnTo>
                <a:lnTo>
                  <a:pt x="1784" y="2894"/>
                </a:lnTo>
                <a:lnTo>
                  <a:pt x="1784" y="2824"/>
                </a:lnTo>
                <a:lnTo>
                  <a:pt x="1784" y="2866"/>
                </a:lnTo>
                <a:lnTo>
                  <a:pt x="1791" y="2852"/>
                </a:lnTo>
                <a:lnTo>
                  <a:pt x="1791" y="2894"/>
                </a:lnTo>
                <a:lnTo>
                  <a:pt x="1791" y="2831"/>
                </a:lnTo>
                <a:lnTo>
                  <a:pt x="1791" y="2852"/>
                </a:lnTo>
                <a:lnTo>
                  <a:pt x="1798" y="2852"/>
                </a:lnTo>
                <a:lnTo>
                  <a:pt x="1798" y="2894"/>
                </a:lnTo>
                <a:lnTo>
                  <a:pt x="1798" y="2803"/>
                </a:lnTo>
                <a:lnTo>
                  <a:pt x="1798" y="2866"/>
                </a:lnTo>
                <a:lnTo>
                  <a:pt x="1805" y="2866"/>
                </a:lnTo>
                <a:lnTo>
                  <a:pt x="1805" y="2894"/>
                </a:lnTo>
                <a:lnTo>
                  <a:pt x="1805" y="2803"/>
                </a:lnTo>
                <a:lnTo>
                  <a:pt x="1805" y="2880"/>
                </a:lnTo>
                <a:lnTo>
                  <a:pt x="1813" y="2880"/>
                </a:lnTo>
                <a:lnTo>
                  <a:pt x="1813" y="2894"/>
                </a:lnTo>
                <a:lnTo>
                  <a:pt x="1813" y="2824"/>
                </a:lnTo>
                <a:lnTo>
                  <a:pt x="1813" y="2880"/>
                </a:lnTo>
                <a:lnTo>
                  <a:pt x="1820" y="2873"/>
                </a:lnTo>
                <a:lnTo>
                  <a:pt x="1820" y="2894"/>
                </a:lnTo>
                <a:lnTo>
                  <a:pt x="1820" y="2831"/>
                </a:lnTo>
                <a:lnTo>
                  <a:pt x="1820" y="2880"/>
                </a:lnTo>
                <a:lnTo>
                  <a:pt x="1827" y="2873"/>
                </a:lnTo>
                <a:lnTo>
                  <a:pt x="1827" y="2894"/>
                </a:lnTo>
                <a:lnTo>
                  <a:pt x="1827" y="2627"/>
                </a:lnTo>
                <a:lnTo>
                  <a:pt x="1827" y="2866"/>
                </a:lnTo>
                <a:lnTo>
                  <a:pt x="1834" y="2866"/>
                </a:lnTo>
                <a:lnTo>
                  <a:pt x="1834" y="2894"/>
                </a:lnTo>
                <a:lnTo>
                  <a:pt x="1834" y="2789"/>
                </a:lnTo>
                <a:lnTo>
                  <a:pt x="1834" y="2880"/>
                </a:lnTo>
                <a:lnTo>
                  <a:pt x="1841" y="2880"/>
                </a:lnTo>
                <a:lnTo>
                  <a:pt x="1841" y="2894"/>
                </a:lnTo>
                <a:lnTo>
                  <a:pt x="1841" y="2726"/>
                </a:lnTo>
                <a:lnTo>
                  <a:pt x="1841" y="2852"/>
                </a:lnTo>
                <a:lnTo>
                  <a:pt x="1848" y="2852"/>
                </a:lnTo>
                <a:lnTo>
                  <a:pt x="1848" y="2894"/>
                </a:lnTo>
                <a:lnTo>
                  <a:pt x="1848" y="2831"/>
                </a:lnTo>
                <a:lnTo>
                  <a:pt x="1848" y="2873"/>
                </a:lnTo>
                <a:lnTo>
                  <a:pt x="1855" y="2866"/>
                </a:lnTo>
                <a:lnTo>
                  <a:pt x="1855" y="2894"/>
                </a:lnTo>
                <a:lnTo>
                  <a:pt x="1855" y="2838"/>
                </a:lnTo>
                <a:lnTo>
                  <a:pt x="1855" y="2859"/>
                </a:lnTo>
                <a:lnTo>
                  <a:pt x="1862" y="2859"/>
                </a:lnTo>
                <a:lnTo>
                  <a:pt x="1862" y="2894"/>
                </a:lnTo>
                <a:lnTo>
                  <a:pt x="1862" y="2838"/>
                </a:lnTo>
                <a:lnTo>
                  <a:pt x="1862" y="2866"/>
                </a:lnTo>
                <a:lnTo>
                  <a:pt x="1869" y="2866"/>
                </a:lnTo>
                <a:lnTo>
                  <a:pt x="1869" y="2894"/>
                </a:lnTo>
                <a:lnTo>
                  <a:pt x="1869" y="2754"/>
                </a:lnTo>
                <a:lnTo>
                  <a:pt x="1869" y="2859"/>
                </a:lnTo>
                <a:lnTo>
                  <a:pt x="1876" y="2859"/>
                </a:lnTo>
                <a:lnTo>
                  <a:pt x="1876" y="2894"/>
                </a:lnTo>
                <a:lnTo>
                  <a:pt x="1876" y="2810"/>
                </a:lnTo>
                <a:lnTo>
                  <a:pt x="1876" y="2845"/>
                </a:lnTo>
                <a:lnTo>
                  <a:pt x="1883" y="2845"/>
                </a:lnTo>
                <a:lnTo>
                  <a:pt x="1883" y="2894"/>
                </a:lnTo>
                <a:lnTo>
                  <a:pt x="1883" y="2824"/>
                </a:lnTo>
                <a:lnTo>
                  <a:pt x="1883" y="2880"/>
                </a:lnTo>
                <a:lnTo>
                  <a:pt x="1890" y="2880"/>
                </a:lnTo>
                <a:lnTo>
                  <a:pt x="1890" y="2894"/>
                </a:lnTo>
                <a:lnTo>
                  <a:pt x="1890" y="2747"/>
                </a:lnTo>
                <a:lnTo>
                  <a:pt x="1890" y="2887"/>
                </a:lnTo>
                <a:lnTo>
                  <a:pt x="1897" y="2887"/>
                </a:lnTo>
                <a:lnTo>
                  <a:pt x="1897" y="2894"/>
                </a:lnTo>
                <a:lnTo>
                  <a:pt x="1897" y="2817"/>
                </a:lnTo>
                <a:lnTo>
                  <a:pt x="1897" y="2873"/>
                </a:lnTo>
                <a:lnTo>
                  <a:pt x="1904" y="2873"/>
                </a:lnTo>
                <a:lnTo>
                  <a:pt x="1904" y="2894"/>
                </a:lnTo>
                <a:lnTo>
                  <a:pt x="1904" y="2494"/>
                </a:lnTo>
                <a:lnTo>
                  <a:pt x="1904" y="2859"/>
                </a:lnTo>
                <a:lnTo>
                  <a:pt x="1911" y="2859"/>
                </a:lnTo>
                <a:lnTo>
                  <a:pt x="1911" y="2894"/>
                </a:lnTo>
                <a:lnTo>
                  <a:pt x="1911" y="2789"/>
                </a:lnTo>
                <a:lnTo>
                  <a:pt x="1911" y="2873"/>
                </a:lnTo>
                <a:lnTo>
                  <a:pt x="1918" y="2873"/>
                </a:lnTo>
                <a:lnTo>
                  <a:pt x="1918" y="2894"/>
                </a:lnTo>
                <a:lnTo>
                  <a:pt x="1918" y="2824"/>
                </a:lnTo>
                <a:lnTo>
                  <a:pt x="1918" y="2852"/>
                </a:lnTo>
                <a:lnTo>
                  <a:pt x="1925" y="2852"/>
                </a:lnTo>
                <a:lnTo>
                  <a:pt x="1925" y="2894"/>
                </a:lnTo>
                <a:lnTo>
                  <a:pt x="1925" y="2796"/>
                </a:lnTo>
                <a:lnTo>
                  <a:pt x="1925" y="2796"/>
                </a:lnTo>
                <a:lnTo>
                  <a:pt x="1932" y="2775"/>
                </a:lnTo>
                <a:lnTo>
                  <a:pt x="1932" y="2894"/>
                </a:lnTo>
                <a:lnTo>
                  <a:pt x="1932" y="2768"/>
                </a:lnTo>
                <a:lnTo>
                  <a:pt x="1932" y="2887"/>
                </a:lnTo>
                <a:lnTo>
                  <a:pt x="1939" y="2873"/>
                </a:lnTo>
                <a:lnTo>
                  <a:pt x="1939" y="2894"/>
                </a:lnTo>
                <a:lnTo>
                  <a:pt x="1939" y="2838"/>
                </a:lnTo>
                <a:lnTo>
                  <a:pt x="1939" y="2873"/>
                </a:lnTo>
                <a:lnTo>
                  <a:pt x="1946" y="2880"/>
                </a:lnTo>
                <a:lnTo>
                  <a:pt x="1946" y="2894"/>
                </a:lnTo>
                <a:lnTo>
                  <a:pt x="1946" y="2754"/>
                </a:lnTo>
                <a:lnTo>
                  <a:pt x="1946" y="2873"/>
                </a:lnTo>
                <a:lnTo>
                  <a:pt x="1953" y="2866"/>
                </a:lnTo>
                <a:lnTo>
                  <a:pt x="1953" y="2894"/>
                </a:lnTo>
                <a:lnTo>
                  <a:pt x="1953" y="2796"/>
                </a:lnTo>
                <a:lnTo>
                  <a:pt x="1953" y="2873"/>
                </a:lnTo>
                <a:lnTo>
                  <a:pt x="1960" y="2866"/>
                </a:lnTo>
                <a:lnTo>
                  <a:pt x="1960" y="2894"/>
                </a:lnTo>
                <a:lnTo>
                  <a:pt x="1960" y="2697"/>
                </a:lnTo>
                <a:lnTo>
                  <a:pt x="1960" y="2859"/>
                </a:lnTo>
                <a:lnTo>
                  <a:pt x="1967" y="2859"/>
                </a:lnTo>
                <a:lnTo>
                  <a:pt x="1967" y="2894"/>
                </a:lnTo>
                <a:lnTo>
                  <a:pt x="1967" y="2683"/>
                </a:lnTo>
                <a:lnTo>
                  <a:pt x="1967" y="2761"/>
                </a:lnTo>
                <a:lnTo>
                  <a:pt x="1974" y="2789"/>
                </a:lnTo>
                <a:lnTo>
                  <a:pt x="1974" y="2894"/>
                </a:lnTo>
                <a:lnTo>
                  <a:pt x="1974" y="2782"/>
                </a:lnTo>
                <a:lnTo>
                  <a:pt x="1974" y="2859"/>
                </a:lnTo>
                <a:lnTo>
                  <a:pt x="1981" y="2859"/>
                </a:lnTo>
                <a:lnTo>
                  <a:pt x="1981" y="2894"/>
                </a:lnTo>
                <a:lnTo>
                  <a:pt x="1981" y="2824"/>
                </a:lnTo>
                <a:lnTo>
                  <a:pt x="1981" y="2866"/>
                </a:lnTo>
                <a:lnTo>
                  <a:pt x="1988" y="2866"/>
                </a:lnTo>
                <a:lnTo>
                  <a:pt x="1988" y="2894"/>
                </a:lnTo>
                <a:lnTo>
                  <a:pt x="1988" y="2810"/>
                </a:lnTo>
                <a:lnTo>
                  <a:pt x="1988" y="2880"/>
                </a:lnTo>
                <a:lnTo>
                  <a:pt x="1995" y="2880"/>
                </a:lnTo>
                <a:lnTo>
                  <a:pt x="1995" y="2894"/>
                </a:lnTo>
                <a:lnTo>
                  <a:pt x="1995" y="2831"/>
                </a:lnTo>
                <a:lnTo>
                  <a:pt x="1995" y="2887"/>
                </a:lnTo>
                <a:lnTo>
                  <a:pt x="2002" y="2887"/>
                </a:lnTo>
                <a:lnTo>
                  <a:pt x="2002" y="2894"/>
                </a:lnTo>
                <a:lnTo>
                  <a:pt x="2002" y="2768"/>
                </a:lnTo>
                <a:lnTo>
                  <a:pt x="2002" y="2852"/>
                </a:lnTo>
                <a:lnTo>
                  <a:pt x="2009" y="2852"/>
                </a:lnTo>
                <a:lnTo>
                  <a:pt x="2009" y="2894"/>
                </a:lnTo>
                <a:lnTo>
                  <a:pt x="2009" y="2824"/>
                </a:lnTo>
                <a:lnTo>
                  <a:pt x="2009" y="2880"/>
                </a:lnTo>
                <a:lnTo>
                  <a:pt x="2016" y="2880"/>
                </a:lnTo>
                <a:lnTo>
                  <a:pt x="2016" y="2894"/>
                </a:lnTo>
                <a:lnTo>
                  <a:pt x="2016" y="2641"/>
                </a:lnTo>
                <a:lnTo>
                  <a:pt x="2016" y="2873"/>
                </a:lnTo>
                <a:lnTo>
                  <a:pt x="2023" y="2873"/>
                </a:lnTo>
                <a:lnTo>
                  <a:pt x="2023" y="2894"/>
                </a:lnTo>
                <a:lnTo>
                  <a:pt x="2023" y="2726"/>
                </a:lnTo>
                <a:lnTo>
                  <a:pt x="2023" y="2859"/>
                </a:lnTo>
                <a:lnTo>
                  <a:pt x="2030" y="2859"/>
                </a:lnTo>
                <a:lnTo>
                  <a:pt x="2030" y="2894"/>
                </a:lnTo>
                <a:lnTo>
                  <a:pt x="2030" y="2831"/>
                </a:lnTo>
                <a:lnTo>
                  <a:pt x="2030" y="2880"/>
                </a:lnTo>
                <a:lnTo>
                  <a:pt x="2037" y="2873"/>
                </a:lnTo>
                <a:lnTo>
                  <a:pt x="2037" y="2894"/>
                </a:lnTo>
                <a:lnTo>
                  <a:pt x="2037" y="2838"/>
                </a:lnTo>
                <a:lnTo>
                  <a:pt x="2037" y="2866"/>
                </a:lnTo>
                <a:lnTo>
                  <a:pt x="2044" y="2866"/>
                </a:lnTo>
                <a:lnTo>
                  <a:pt x="2044" y="2894"/>
                </a:lnTo>
                <a:lnTo>
                  <a:pt x="2044" y="2831"/>
                </a:lnTo>
                <a:lnTo>
                  <a:pt x="2044" y="2880"/>
                </a:lnTo>
                <a:lnTo>
                  <a:pt x="2051" y="2880"/>
                </a:lnTo>
                <a:lnTo>
                  <a:pt x="2051" y="2894"/>
                </a:lnTo>
                <a:lnTo>
                  <a:pt x="2051" y="2817"/>
                </a:lnTo>
                <a:lnTo>
                  <a:pt x="2051" y="2866"/>
                </a:lnTo>
                <a:lnTo>
                  <a:pt x="2058" y="2866"/>
                </a:lnTo>
                <a:lnTo>
                  <a:pt x="2058" y="2894"/>
                </a:lnTo>
                <a:lnTo>
                  <a:pt x="2058" y="2592"/>
                </a:lnTo>
                <a:lnTo>
                  <a:pt x="2058" y="2873"/>
                </a:lnTo>
                <a:lnTo>
                  <a:pt x="2065" y="2873"/>
                </a:lnTo>
                <a:lnTo>
                  <a:pt x="2065" y="2894"/>
                </a:lnTo>
                <a:lnTo>
                  <a:pt x="2065" y="2831"/>
                </a:lnTo>
                <a:lnTo>
                  <a:pt x="2065" y="2873"/>
                </a:lnTo>
                <a:lnTo>
                  <a:pt x="2072" y="2866"/>
                </a:lnTo>
                <a:lnTo>
                  <a:pt x="2072" y="2894"/>
                </a:lnTo>
                <a:lnTo>
                  <a:pt x="2072" y="2697"/>
                </a:lnTo>
                <a:lnTo>
                  <a:pt x="2072" y="2873"/>
                </a:lnTo>
                <a:lnTo>
                  <a:pt x="2079" y="2873"/>
                </a:lnTo>
                <a:lnTo>
                  <a:pt x="2079" y="2894"/>
                </a:lnTo>
                <a:lnTo>
                  <a:pt x="2079" y="2768"/>
                </a:lnTo>
                <a:lnTo>
                  <a:pt x="2079" y="2859"/>
                </a:lnTo>
                <a:lnTo>
                  <a:pt x="2086" y="2845"/>
                </a:lnTo>
                <a:lnTo>
                  <a:pt x="2086" y="2894"/>
                </a:lnTo>
                <a:lnTo>
                  <a:pt x="2086" y="2817"/>
                </a:lnTo>
                <a:lnTo>
                  <a:pt x="2086" y="2887"/>
                </a:lnTo>
                <a:lnTo>
                  <a:pt x="2093" y="2887"/>
                </a:lnTo>
                <a:lnTo>
                  <a:pt x="2093" y="2894"/>
                </a:lnTo>
                <a:lnTo>
                  <a:pt x="2093" y="2824"/>
                </a:lnTo>
                <a:lnTo>
                  <a:pt x="2093" y="2873"/>
                </a:lnTo>
                <a:lnTo>
                  <a:pt x="2101" y="2873"/>
                </a:lnTo>
                <a:lnTo>
                  <a:pt x="2101" y="2894"/>
                </a:lnTo>
                <a:lnTo>
                  <a:pt x="2101" y="2824"/>
                </a:lnTo>
                <a:lnTo>
                  <a:pt x="2101" y="2859"/>
                </a:lnTo>
                <a:lnTo>
                  <a:pt x="2108" y="2866"/>
                </a:lnTo>
                <a:lnTo>
                  <a:pt x="2108" y="2894"/>
                </a:lnTo>
                <a:lnTo>
                  <a:pt x="2108" y="2817"/>
                </a:lnTo>
                <a:lnTo>
                  <a:pt x="2108" y="2894"/>
                </a:lnTo>
                <a:lnTo>
                  <a:pt x="2115" y="2887"/>
                </a:lnTo>
                <a:lnTo>
                  <a:pt x="2115" y="2894"/>
                </a:lnTo>
                <a:lnTo>
                  <a:pt x="2115" y="2824"/>
                </a:lnTo>
                <a:lnTo>
                  <a:pt x="2115" y="2852"/>
                </a:lnTo>
                <a:lnTo>
                  <a:pt x="2122" y="2859"/>
                </a:lnTo>
                <a:lnTo>
                  <a:pt x="2122" y="2894"/>
                </a:lnTo>
                <a:lnTo>
                  <a:pt x="2122" y="2782"/>
                </a:lnTo>
                <a:lnTo>
                  <a:pt x="2122" y="2866"/>
                </a:lnTo>
                <a:lnTo>
                  <a:pt x="2129" y="2873"/>
                </a:lnTo>
                <a:lnTo>
                  <a:pt x="2129" y="2894"/>
                </a:lnTo>
                <a:lnTo>
                  <a:pt x="2129" y="2775"/>
                </a:lnTo>
                <a:lnTo>
                  <a:pt x="2129" y="2852"/>
                </a:lnTo>
                <a:lnTo>
                  <a:pt x="2136" y="2859"/>
                </a:lnTo>
                <a:lnTo>
                  <a:pt x="2136" y="2894"/>
                </a:lnTo>
                <a:lnTo>
                  <a:pt x="2136" y="2831"/>
                </a:lnTo>
                <a:lnTo>
                  <a:pt x="2136" y="2852"/>
                </a:lnTo>
                <a:lnTo>
                  <a:pt x="2143" y="2852"/>
                </a:lnTo>
                <a:lnTo>
                  <a:pt x="2143" y="2894"/>
                </a:lnTo>
                <a:lnTo>
                  <a:pt x="2143" y="2817"/>
                </a:lnTo>
                <a:lnTo>
                  <a:pt x="2143" y="2880"/>
                </a:lnTo>
                <a:lnTo>
                  <a:pt x="2150" y="2880"/>
                </a:lnTo>
                <a:lnTo>
                  <a:pt x="2150" y="2894"/>
                </a:lnTo>
                <a:lnTo>
                  <a:pt x="2150" y="2831"/>
                </a:lnTo>
                <a:lnTo>
                  <a:pt x="2150" y="2880"/>
                </a:lnTo>
                <a:lnTo>
                  <a:pt x="2157" y="2887"/>
                </a:lnTo>
                <a:lnTo>
                  <a:pt x="2157" y="2894"/>
                </a:lnTo>
                <a:lnTo>
                  <a:pt x="2157" y="2775"/>
                </a:lnTo>
                <a:lnTo>
                  <a:pt x="2157" y="2873"/>
                </a:lnTo>
                <a:lnTo>
                  <a:pt x="2164" y="2866"/>
                </a:lnTo>
                <a:lnTo>
                  <a:pt x="2164" y="2894"/>
                </a:lnTo>
                <a:lnTo>
                  <a:pt x="2164" y="2831"/>
                </a:lnTo>
                <a:lnTo>
                  <a:pt x="2164" y="2866"/>
                </a:lnTo>
                <a:lnTo>
                  <a:pt x="2171" y="2859"/>
                </a:lnTo>
                <a:lnTo>
                  <a:pt x="2171" y="2894"/>
                </a:lnTo>
                <a:lnTo>
                  <a:pt x="2171" y="2824"/>
                </a:lnTo>
                <a:lnTo>
                  <a:pt x="2171" y="2873"/>
                </a:lnTo>
                <a:lnTo>
                  <a:pt x="2178" y="2880"/>
                </a:lnTo>
                <a:lnTo>
                  <a:pt x="2178" y="2894"/>
                </a:lnTo>
                <a:lnTo>
                  <a:pt x="2178" y="2838"/>
                </a:lnTo>
                <a:lnTo>
                  <a:pt x="2178" y="2866"/>
                </a:lnTo>
                <a:lnTo>
                  <a:pt x="2185" y="2866"/>
                </a:lnTo>
                <a:lnTo>
                  <a:pt x="2185" y="2894"/>
                </a:lnTo>
                <a:lnTo>
                  <a:pt x="2185" y="2831"/>
                </a:lnTo>
                <a:lnTo>
                  <a:pt x="2185" y="2873"/>
                </a:lnTo>
                <a:lnTo>
                  <a:pt x="2192" y="2880"/>
                </a:lnTo>
                <a:lnTo>
                  <a:pt x="2192" y="2894"/>
                </a:lnTo>
                <a:lnTo>
                  <a:pt x="2192" y="2817"/>
                </a:lnTo>
                <a:lnTo>
                  <a:pt x="2192" y="2859"/>
                </a:lnTo>
                <a:lnTo>
                  <a:pt x="2199" y="2859"/>
                </a:lnTo>
                <a:lnTo>
                  <a:pt x="2199" y="2894"/>
                </a:lnTo>
                <a:lnTo>
                  <a:pt x="2199" y="2782"/>
                </a:lnTo>
                <a:lnTo>
                  <a:pt x="2199" y="2866"/>
                </a:lnTo>
                <a:lnTo>
                  <a:pt x="2206" y="2866"/>
                </a:lnTo>
                <a:lnTo>
                  <a:pt x="2206" y="2894"/>
                </a:lnTo>
                <a:lnTo>
                  <a:pt x="2206" y="2803"/>
                </a:lnTo>
                <a:lnTo>
                  <a:pt x="2206" y="2866"/>
                </a:lnTo>
                <a:lnTo>
                  <a:pt x="2213" y="2859"/>
                </a:lnTo>
                <a:lnTo>
                  <a:pt x="2213" y="2894"/>
                </a:lnTo>
                <a:lnTo>
                  <a:pt x="2213" y="2065"/>
                </a:lnTo>
                <a:lnTo>
                  <a:pt x="2213" y="2859"/>
                </a:lnTo>
                <a:lnTo>
                  <a:pt x="2220" y="2866"/>
                </a:lnTo>
                <a:lnTo>
                  <a:pt x="2220" y="2894"/>
                </a:lnTo>
                <a:lnTo>
                  <a:pt x="2220" y="2768"/>
                </a:lnTo>
                <a:lnTo>
                  <a:pt x="2220" y="2873"/>
                </a:lnTo>
                <a:lnTo>
                  <a:pt x="2227" y="2873"/>
                </a:lnTo>
                <a:lnTo>
                  <a:pt x="2227" y="2894"/>
                </a:lnTo>
                <a:lnTo>
                  <a:pt x="2227" y="2761"/>
                </a:lnTo>
                <a:lnTo>
                  <a:pt x="2227" y="2859"/>
                </a:lnTo>
                <a:lnTo>
                  <a:pt x="2234" y="2859"/>
                </a:lnTo>
                <a:lnTo>
                  <a:pt x="2234" y="2894"/>
                </a:lnTo>
                <a:lnTo>
                  <a:pt x="2234" y="2754"/>
                </a:lnTo>
                <a:lnTo>
                  <a:pt x="2234" y="2880"/>
                </a:lnTo>
                <a:lnTo>
                  <a:pt x="2241" y="2894"/>
                </a:lnTo>
                <a:lnTo>
                  <a:pt x="2241" y="2894"/>
                </a:lnTo>
                <a:lnTo>
                  <a:pt x="2241" y="2838"/>
                </a:lnTo>
                <a:lnTo>
                  <a:pt x="2241" y="2880"/>
                </a:lnTo>
                <a:lnTo>
                  <a:pt x="2248" y="2873"/>
                </a:lnTo>
                <a:lnTo>
                  <a:pt x="2248" y="2894"/>
                </a:lnTo>
                <a:lnTo>
                  <a:pt x="2248" y="2831"/>
                </a:lnTo>
                <a:lnTo>
                  <a:pt x="2248" y="2866"/>
                </a:lnTo>
                <a:lnTo>
                  <a:pt x="2255" y="2873"/>
                </a:lnTo>
                <a:lnTo>
                  <a:pt x="2255" y="2894"/>
                </a:lnTo>
                <a:lnTo>
                  <a:pt x="2255" y="2726"/>
                </a:lnTo>
                <a:lnTo>
                  <a:pt x="2255" y="2831"/>
                </a:lnTo>
                <a:lnTo>
                  <a:pt x="2262" y="2824"/>
                </a:lnTo>
                <a:lnTo>
                  <a:pt x="2262" y="2894"/>
                </a:lnTo>
                <a:lnTo>
                  <a:pt x="2262" y="2761"/>
                </a:lnTo>
                <a:lnTo>
                  <a:pt x="2262" y="2859"/>
                </a:lnTo>
                <a:lnTo>
                  <a:pt x="2269" y="2866"/>
                </a:lnTo>
                <a:lnTo>
                  <a:pt x="2269" y="2894"/>
                </a:lnTo>
                <a:lnTo>
                  <a:pt x="2269" y="2831"/>
                </a:lnTo>
                <a:lnTo>
                  <a:pt x="2269" y="2880"/>
                </a:lnTo>
                <a:lnTo>
                  <a:pt x="2276" y="2873"/>
                </a:lnTo>
                <a:lnTo>
                  <a:pt x="2276" y="2894"/>
                </a:lnTo>
                <a:lnTo>
                  <a:pt x="2276" y="2831"/>
                </a:lnTo>
                <a:lnTo>
                  <a:pt x="2276" y="2873"/>
                </a:lnTo>
                <a:lnTo>
                  <a:pt x="2283" y="2866"/>
                </a:lnTo>
                <a:lnTo>
                  <a:pt x="2283" y="2894"/>
                </a:lnTo>
                <a:lnTo>
                  <a:pt x="2283" y="1749"/>
                </a:lnTo>
                <a:lnTo>
                  <a:pt x="2283" y="2873"/>
                </a:lnTo>
                <a:lnTo>
                  <a:pt x="2290" y="2873"/>
                </a:lnTo>
                <a:lnTo>
                  <a:pt x="2290" y="2894"/>
                </a:lnTo>
                <a:lnTo>
                  <a:pt x="2290" y="2613"/>
                </a:lnTo>
                <a:lnTo>
                  <a:pt x="2290" y="2880"/>
                </a:lnTo>
                <a:lnTo>
                  <a:pt x="2297" y="2866"/>
                </a:lnTo>
                <a:lnTo>
                  <a:pt x="2297" y="2894"/>
                </a:lnTo>
                <a:lnTo>
                  <a:pt x="2297" y="2824"/>
                </a:lnTo>
                <a:lnTo>
                  <a:pt x="2297" y="2880"/>
                </a:lnTo>
                <a:lnTo>
                  <a:pt x="2304" y="2887"/>
                </a:lnTo>
                <a:lnTo>
                  <a:pt x="2304" y="2894"/>
                </a:lnTo>
                <a:lnTo>
                  <a:pt x="2304" y="2831"/>
                </a:lnTo>
                <a:lnTo>
                  <a:pt x="2304" y="2887"/>
                </a:lnTo>
                <a:lnTo>
                  <a:pt x="2311" y="2887"/>
                </a:lnTo>
                <a:lnTo>
                  <a:pt x="2311" y="2894"/>
                </a:lnTo>
                <a:lnTo>
                  <a:pt x="2311" y="2740"/>
                </a:lnTo>
                <a:lnTo>
                  <a:pt x="2311" y="2873"/>
                </a:lnTo>
                <a:lnTo>
                  <a:pt x="2318" y="2866"/>
                </a:lnTo>
                <a:lnTo>
                  <a:pt x="2318" y="2894"/>
                </a:lnTo>
                <a:lnTo>
                  <a:pt x="2318" y="2775"/>
                </a:lnTo>
                <a:lnTo>
                  <a:pt x="2318" y="2880"/>
                </a:lnTo>
                <a:lnTo>
                  <a:pt x="2325" y="2880"/>
                </a:lnTo>
                <a:lnTo>
                  <a:pt x="2325" y="2894"/>
                </a:lnTo>
                <a:lnTo>
                  <a:pt x="2325" y="2817"/>
                </a:lnTo>
                <a:lnTo>
                  <a:pt x="2325" y="2873"/>
                </a:lnTo>
                <a:lnTo>
                  <a:pt x="2332" y="2873"/>
                </a:lnTo>
                <a:lnTo>
                  <a:pt x="2332" y="2894"/>
                </a:lnTo>
                <a:lnTo>
                  <a:pt x="2332" y="2796"/>
                </a:lnTo>
                <a:lnTo>
                  <a:pt x="2332" y="2873"/>
                </a:lnTo>
                <a:lnTo>
                  <a:pt x="2339" y="2873"/>
                </a:lnTo>
                <a:lnTo>
                  <a:pt x="2339" y="2894"/>
                </a:lnTo>
                <a:lnTo>
                  <a:pt x="2339" y="2817"/>
                </a:lnTo>
                <a:lnTo>
                  <a:pt x="2339" y="2866"/>
                </a:lnTo>
                <a:lnTo>
                  <a:pt x="2346" y="2866"/>
                </a:lnTo>
                <a:lnTo>
                  <a:pt x="2346" y="2894"/>
                </a:lnTo>
                <a:lnTo>
                  <a:pt x="2346" y="2810"/>
                </a:lnTo>
                <a:lnTo>
                  <a:pt x="2346" y="2831"/>
                </a:lnTo>
                <a:lnTo>
                  <a:pt x="2353" y="2838"/>
                </a:lnTo>
                <a:lnTo>
                  <a:pt x="2353" y="2894"/>
                </a:lnTo>
                <a:lnTo>
                  <a:pt x="2353" y="2768"/>
                </a:lnTo>
                <a:lnTo>
                  <a:pt x="2353" y="2866"/>
                </a:lnTo>
                <a:lnTo>
                  <a:pt x="2360" y="2873"/>
                </a:lnTo>
                <a:lnTo>
                  <a:pt x="2360" y="2894"/>
                </a:lnTo>
                <a:lnTo>
                  <a:pt x="2360" y="2831"/>
                </a:lnTo>
                <a:lnTo>
                  <a:pt x="2360" y="2859"/>
                </a:lnTo>
                <a:lnTo>
                  <a:pt x="2367" y="2866"/>
                </a:lnTo>
                <a:lnTo>
                  <a:pt x="2367" y="2894"/>
                </a:lnTo>
                <a:lnTo>
                  <a:pt x="2367" y="2810"/>
                </a:lnTo>
                <a:lnTo>
                  <a:pt x="2367" y="2880"/>
                </a:lnTo>
                <a:lnTo>
                  <a:pt x="2374" y="2880"/>
                </a:lnTo>
                <a:lnTo>
                  <a:pt x="2374" y="2894"/>
                </a:lnTo>
                <a:lnTo>
                  <a:pt x="2374" y="2838"/>
                </a:lnTo>
                <a:lnTo>
                  <a:pt x="2374" y="2887"/>
                </a:lnTo>
                <a:lnTo>
                  <a:pt x="2381" y="2880"/>
                </a:lnTo>
                <a:lnTo>
                  <a:pt x="2381" y="2894"/>
                </a:lnTo>
                <a:lnTo>
                  <a:pt x="2381" y="2817"/>
                </a:lnTo>
                <a:lnTo>
                  <a:pt x="2381" y="2873"/>
                </a:lnTo>
                <a:lnTo>
                  <a:pt x="2389" y="2866"/>
                </a:lnTo>
                <a:lnTo>
                  <a:pt x="2389" y="2894"/>
                </a:lnTo>
                <a:lnTo>
                  <a:pt x="2389" y="2831"/>
                </a:lnTo>
                <a:lnTo>
                  <a:pt x="2389" y="2887"/>
                </a:lnTo>
                <a:lnTo>
                  <a:pt x="2396" y="2880"/>
                </a:lnTo>
                <a:lnTo>
                  <a:pt x="2396" y="2894"/>
                </a:lnTo>
                <a:lnTo>
                  <a:pt x="2396" y="2838"/>
                </a:lnTo>
                <a:lnTo>
                  <a:pt x="2396" y="2873"/>
                </a:lnTo>
                <a:lnTo>
                  <a:pt x="2403" y="2880"/>
                </a:lnTo>
                <a:lnTo>
                  <a:pt x="2403" y="2894"/>
                </a:lnTo>
                <a:lnTo>
                  <a:pt x="2403" y="2831"/>
                </a:lnTo>
                <a:lnTo>
                  <a:pt x="2403" y="2859"/>
                </a:lnTo>
                <a:lnTo>
                  <a:pt x="2410" y="2859"/>
                </a:lnTo>
                <a:lnTo>
                  <a:pt x="2410" y="2894"/>
                </a:lnTo>
                <a:lnTo>
                  <a:pt x="2410" y="2838"/>
                </a:lnTo>
                <a:lnTo>
                  <a:pt x="2410" y="2866"/>
                </a:lnTo>
                <a:lnTo>
                  <a:pt x="2417" y="2866"/>
                </a:lnTo>
                <a:lnTo>
                  <a:pt x="2417" y="2894"/>
                </a:lnTo>
                <a:lnTo>
                  <a:pt x="2417" y="2831"/>
                </a:lnTo>
                <a:lnTo>
                  <a:pt x="2417" y="2873"/>
                </a:lnTo>
                <a:lnTo>
                  <a:pt x="2424" y="2873"/>
                </a:lnTo>
                <a:lnTo>
                  <a:pt x="2424" y="2894"/>
                </a:lnTo>
                <a:lnTo>
                  <a:pt x="2424" y="2838"/>
                </a:lnTo>
                <a:lnTo>
                  <a:pt x="2424" y="2873"/>
                </a:lnTo>
                <a:lnTo>
                  <a:pt x="2431" y="2880"/>
                </a:lnTo>
                <a:lnTo>
                  <a:pt x="2431" y="2894"/>
                </a:lnTo>
                <a:lnTo>
                  <a:pt x="2431" y="2824"/>
                </a:lnTo>
                <a:lnTo>
                  <a:pt x="2431" y="2873"/>
                </a:lnTo>
                <a:lnTo>
                  <a:pt x="2438" y="2873"/>
                </a:lnTo>
                <a:lnTo>
                  <a:pt x="2438" y="2894"/>
                </a:lnTo>
                <a:lnTo>
                  <a:pt x="2438" y="2789"/>
                </a:lnTo>
                <a:lnTo>
                  <a:pt x="2438" y="2880"/>
                </a:lnTo>
                <a:lnTo>
                  <a:pt x="2445" y="2887"/>
                </a:lnTo>
                <a:lnTo>
                  <a:pt x="2445" y="2894"/>
                </a:lnTo>
                <a:lnTo>
                  <a:pt x="2445" y="2051"/>
                </a:lnTo>
                <a:lnTo>
                  <a:pt x="2445" y="2866"/>
                </a:lnTo>
                <a:lnTo>
                  <a:pt x="2452" y="2866"/>
                </a:lnTo>
                <a:lnTo>
                  <a:pt x="2452" y="2894"/>
                </a:lnTo>
                <a:lnTo>
                  <a:pt x="2452" y="2838"/>
                </a:lnTo>
                <a:lnTo>
                  <a:pt x="2452" y="2852"/>
                </a:lnTo>
                <a:lnTo>
                  <a:pt x="2459" y="2845"/>
                </a:lnTo>
                <a:lnTo>
                  <a:pt x="2459" y="2894"/>
                </a:lnTo>
                <a:lnTo>
                  <a:pt x="2459" y="2817"/>
                </a:lnTo>
                <a:lnTo>
                  <a:pt x="2459" y="2887"/>
                </a:lnTo>
                <a:lnTo>
                  <a:pt x="2466" y="2887"/>
                </a:lnTo>
                <a:lnTo>
                  <a:pt x="2466" y="2894"/>
                </a:lnTo>
                <a:lnTo>
                  <a:pt x="2466" y="2845"/>
                </a:lnTo>
                <a:lnTo>
                  <a:pt x="2466" y="2852"/>
                </a:lnTo>
                <a:lnTo>
                  <a:pt x="2473" y="2852"/>
                </a:lnTo>
                <a:lnTo>
                  <a:pt x="2473" y="2894"/>
                </a:lnTo>
                <a:lnTo>
                  <a:pt x="2473" y="2817"/>
                </a:lnTo>
                <a:lnTo>
                  <a:pt x="2473" y="2866"/>
                </a:lnTo>
                <a:lnTo>
                  <a:pt x="2480" y="2866"/>
                </a:lnTo>
                <a:lnTo>
                  <a:pt x="2480" y="2894"/>
                </a:lnTo>
                <a:lnTo>
                  <a:pt x="2480" y="2831"/>
                </a:lnTo>
                <a:lnTo>
                  <a:pt x="2480" y="2880"/>
                </a:lnTo>
                <a:lnTo>
                  <a:pt x="2487" y="2880"/>
                </a:lnTo>
                <a:lnTo>
                  <a:pt x="2487" y="2894"/>
                </a:lnTo>
                <a:lnTo>
                  <a:pt x="2487" y="2831"/>
                </a:lnTo>
                <a:lnTo>
                  <a:pt x="2487" y="2880"/>
                </a:lnTo>
                <a:lnTo>
                  <a:pt x="2494" y="2887"/>
                </a:lnTo>
                <a:lnTo>
                  <a:pt x="2494" y="2894"/>
                </a:lnTo>
                <a:lnTo>
                  <a:pt x="2494" y="2775"/>
                </a:lnTo>
                <a:lnTo>
                  <a:pt x="2494" y="2873"/>
                </a:lnTo>
                <a:lnTo>
                  <a:pt x="2501" y="2873"/>
                </a:lnTo>
                <a:lnTo>
                  <a:pt x="2501" y="2894"/>
                </a:lnTo>
                <a:lnTo>
                  <a:pt x="2501" y="2782"/>
                </a:lnTo>
                <a:lnTo>
                  <a:pt x="2501" y="2873"/>
                </a:lnTo>
                <a:lnTo>
                  <a:pt x="2508" y="2873"/>
                </a:lnTo>
                <a:lnTo>
                  <a:pt x="2508" y="2894"/>
                </a:lnTo>
                <a:lnTo>
                  <a:pt x="2508" y="2824"/>
                </a:lnTo>
                <a:lnTo>
                  <a:pt x="2508" y="2880"/>
                </a:lnTo>
                <a:lnTo>
                  <a:pt x="2515" y="2880"/>
                </a:lnTo>
                <a:lnTo>
                  <a:pt x="2515" y="2894"/>
                </a:lnTo>
                <a:lnTo>
                  <a:pt x="2515" y="2796"/>
                </a:lnTo>
                <a:lnTo>
                  <a:pt x="2515" y="2873"/>
                </a:lnTo>
                <a:lnTo>
                  <a:pt x="2522" y="2880"/>
                </a:lnTo>
                <a:lnTo>
                  <a:pt x="2522" y="2894"/>
                </a:lnTo>
                <a:lnTo>
                  <a:pt x="2522" y="2697"/>
                </a:lnTo>
                <a:lnTo>
                  <a:pt x="2522" y="2880"/>
                </a:lnTo>
                <a:lnTo>
                  <a:pt x="2529" y="2866"/>
                </a:lnTo>
                <a:lnTo>
                  <a:pt x="2529" y="2894"/>
                </a:lnTo>
                <a:lnTo>
                  <a:pt x="2529" y="2817"/>
                </a:lnTo>
                <a:lnTo>
                  <a:pt x="2529" y="2866"/>
                </a:lnTo>
                <a:lnTo>
                  <a:pt x="2536" y="2859"/>
                </a:lnTo>
                <a:lnTo>
                  <a:pt x="2536" y="2894"/>
                </a:lnTo>
                <a:lnTo>
                  <a:pt x="2536" y="2838"/>
                </a:lnTo>
                <a:lnTo>
                  <a:pt x="2536" y="2887"/>
                </a:lnTo>
                <a:lnTo>
                  <a:pt x="2543" y="2880"/>
                </a:lnTo>
                <a:lnTo>
                  <a:pt x="2543" y="2894"/>
                </a:lnTo>
                <a:lnTo>
                  <a:pt x="2543" y="2824"/>
                </a:lnTo>
                <a:lnTo>
                  <a:pt x="2543" y="2880"/>
                </a:lnTo>
                <a:lnTo>
                  <a:pt x="2550" y="2887"/>
                </a:lnTo>
                <a:lnTo>
                  <a:pt x="2550" y="2894"/>
                </a:lnTo>
                <a:lnTo>
                  <a:pt x="2550" y="2817"/>
                </a:lnTo>
                <a:lnTo>
                  <a:pt x="2550" y="2845"/>
                </a:lnTo>
                <a:lnTo>
                  <a:pt x="2557" y="2845"/>
                </a:lnTo>
                <a:lnTo>
                  <a:pt x="2557" y="2894"/>
                </a:lnTo>
                <a:lnTo>
                  <a:pt x="2557" y="2803"/>
                </a:lnTo>
                <a:lnTo>
                  <a:pt x="2557" y="2880"/>
                </a:lnTo>
                <a:lnTo>
                  <a:pt x="2564" y="2880"/>
                </a:lnTo>
                <a:lnTo>
                  <a:pt x="2564" y="2894"/>
                </a:lnTo>
                <a:lnTo>
                  <a:pt x="2564" y="2838"/>
                </a:lnTo>
                <a:lnTo>
                  <a:pt x="2564" y="2866"/>
                </a:lnTo>
                <a:lnTo>
                  <a:pt x="2571" y="2866"/>
                </a:lnTo>
                <a:lnTo>
                  <a:pt x="2571" y="2894"/>
                </a:lnTo>
                <a:lnTo>
                  <a:pt x="2571" y="2831"/>
                </a:lnTo>
                <a:lnTo>
                  <a:pt x="2571" y="2873"/>
                </a:lnTo>
                <a:lnTo>
                  <a:pt x="2578" y="2880"/>
                </a:lnTo>
                <a:lnTo>
                  <a:pt x="2578" y="2894"/>
                </a:lnTo>
                <a:lnTo>
                  <a:pt x="2578" y="2845"/>
                </a:lnTo>
                <a:lnTo>
                  <a:pt x="2578" y="2859"/>
                </a:lnTo>
                <a:lnTo>
                  <a:pt x="2585" y="2859"/>
                </a:lnTo>
                <a:lnTo>
                  <a:pt x="2585" y="2894"/>
                </a:lnTo>
                <a:lnTo>
                  <a:pt x="2585" y="2831"/>
                </a:lnTo>
                <a:lnTo>
                  <a:pt x="2585" y="2880"/>
                </a:lnTo>
                <a:lnTo>
                  <a:pt x="2592" y="2880"/>
                </a:lnTo>
                <a:lnTo>
                  <a:pt x="2592" y="2894"/>
                </a:lnTo>
                <a:lnTo>
                  <a:pt x="2592" y="2824"/>
                </a:lnTo>
                <a:lnTo>
                  <a:pt x="2592" y="2887"/>
                </a:lnTo>
                <a:lnTo>
                  <a:pt x="2599" y="2887"/>
                </a:lnTo>
                <a:lnTo>
                  <a:pt x="2599" y="2894"/>
                </a:lnTo>
                <a:lnTo>
                  <a:pt x="2599" y="2831"/>
                </a:lnTo>
                <a:lnTo>
                  <a:pt x="2599" y="2873"/>
                </a:lnTo>
                <a:lnTo>
                  <a:pt x="2606" y="2880"/>
                </a:lnTo>
                <a:lnTo>
                  <a:pt x="2606" y="2894"/>
                </a:lnTo>
                <a:lnTo>
                  <a:pt x="2606" y="2838"/>
                </a:lnTo>
                <a:lnTo>
                  <a:pt x="2606" y="2859"/>
                </a:lnTo>
                <a:lnTo>
                  <a:pt x="2613" y="2852"/>
                </a:lnTo>
                <a:lnTo>
                  <a:pt x="2613" y="2894"/>
                </a:lnTo>
                <a:lnTo>
                  <a:pt x="2613" y="2817"/>
                </a:lnTo>
                <a:lnTo>
                  <a:pt x="2613" y="2880"/>
                </a:lnTo>
                <a:lnTo>
                  <a:pt x="2620" y="2880"/>
                </a:lnTo>
                <a:lnTo>
                  <a:pt x="2620" y="2894"/>
                </a:lnTo>
                <a:lnTo>
                  <a:pt x="2620" y="2824"/>
                </a:lnTo>
                <a:lnTo>
                  <a:pt x="2620" y="2866"/>
                </a:lnTo>
                <a:lnTo>
                  <a:pt x="2627" y="2866"/>
                </a:lnTo>
                <a:lnTo>
                  <a:pt x="2627" y="2894"/>
                </a:lnTo>
                <a:lnTo>
                  <a:pt x="2627" y="2838"/>
                </a:lnTo>
                <a:lnTo>
                  <a:pt x="2627" y="2873"/>
                </a:lnTo>
                <a:lnTo>
                  <a:pt x="2634" y="2873"/>
                </a:lnTo>
                <a:lnTo>
                  <a:pt x="2634" y="2894"/>
                </a:lnTo>
                <a:lnTo>
                  <a:pt x="2634" y="2824"/>
                </a:lnTo>
                <a:lnTo>
                  <a:pt x="2634" y="2873"/>
                </a:lnTo>
                <a:lnTo>
                  <a:pt x="2641" y="2873"/>
                </a:lnTo>
                <a:lnTo>
                  <a:pt x="2641" y="2894"/>
                </a:lnTo>
                <a:lnTo>
                  <a:pt x="2641" y="2831"/>
                </a:lnTo>
                <a:lnTo>
                  <a:pt x="2641" y="2859"/>
                </a:lnTo>
                <a:lnTo>
                  <a:pt x="2648" y="2852"/>
                </a:lnTo>
                <a:lnTo>
                  <a:pt x="2648" y="2894"/>
                </a:lnTo>
                <a:lnTo>
                  <a:pt x="2648" y="2831"/>
                </a:lnTo>
                <a:lnTo>
                  <a:pt x="2648" y="2880"/>
                </a:lnTo>
                <a:lnTo>
                  <a:pt x="2655" y="2887"/>
                </a:lnTo>
                <a:lnTo>
                  <a:pt x="2655" y="2894"/>
                </a:lnTo>
                <a:lnTo>
                  <a:pt x="2655" y="2831"/>
                </a:lnTo>
                <a:lnTo>
                  <a:pt x="2655" y="2859"/>
                </a:lnTo>
                <a:lnTo>
                  <a:pt x="2662" y="2859"/>
                </a:lnTo>
                <a:lnTo>
                  <a:pt x="2662" y="2894"/>
                </a:lnTo>
                <a:lnTo>
                  <a:pt x="2662" y="2824"/>
                </a:lnTo>
                <a:lnTo>
                  <a:pt x="2662" y="2873"/>
                </a:lnTo>
                <a:lnTo>
                  <a:pt x="2669" y="2873"/>
                </a:lnTo>
                <a:lnTo>
                  <a:pt x="2669" y="2894"/>
                </a:lnTo>
                <a:lnTo>
                  <a:pt x="2669" y="2838"/>
                </a:lnTo>
                <a:lnTo>
                  <a:pt x="2669" y="2873"/>
                </a:lnTo>
                <a:lnTo>
                  <a:pt x="2677" y="2866"/>
                </a:lnTo>
                <a:lnTo>
                  <a:pt x="2677" y="2894"/>
                </a:lnTo>
                <a:lnTo>
                  <a:pt x="2677" y="2810"/>
                </a:lnTo>
                <a:lnTo>
                  <a:pt x="2677" y="2859"/>
                </a:lnTo>
                <a:lnTo>
                  <a:pt x="2684" y="2859"/>
                </a:lnTo>
                <a:lnTo>
                  <a:pt x="2684" y="2894"/>
                </a:lnTo>
                <a:lnTo>
                  <a:pt x="2684" y="2838"/>
                </a:lnTo>
                <a:lnTo>
                  <a:pt x="2684" y="2873"/>
                </a:lnTo>
                <a:lnTo>
                  <a:pt x="2691" y="2866"/>
                </a:lnTo>
                <a:lnTo>
                  <a:pt x="2691" y="2894"/>
                </a:lnTo>
                <a:lnTo>
                  <a:pt x="2691" y="2831"/>
                </a:lnTo>
                <a:lnTo>
                  <a:pt x="2691" y="2880"/>
                </a:lnTo>
                <a:lnTo>
                  <a:pt x="2698" y="2880"/>
                </a:lnTo>
                <a:lnTo>
                  <a:pt x="2698" y="2894"/>
                </a:lnTo>
                <a:lnTo>
                  <a:pt x="2698" y="2817"/>
                </a:lnTo>
                <a:lnTo>
                  <a:pt x="2698" y="2873"/>
                </a:lnTo>
                <a:lnTo>
                  <a:pt x="2705" y="2866"/>
                </a:lnTo>
                <a:lnTo>
                  <a:pt x="2705" y="2894"/>
                </a:lnTo>
                <a:lnTo>
                  <a:pt x="2705" y="2831"/>
                </a:lnTo>
                <a:lnTo>
                  <a:pt x="2705" y="2866"/>
                </a:lnTo>
                <a:lnTo>
                  <a:pt x="2712" y="2866"/>
                </a:lnTo>
                <a:lnTo>
                  <a:pt x="2712" y="2894"/>
                </a:lnTo>
                <a:lnTo>
                  <a:pt x="2712" y="2831"/>
                </a:lnTo>
                <a:lnTo>
                  <a:pt x="2712" y="2880"/>
                </a:lnTo>
                <a:lnTo>
                  <a:pt x="2719" y="2887"/>
                </a:lnTo>
                <a:lnTo>
                  <a:pt x="2719" y="2894"/>
                </a:lnTo>
                <a:lnTo>
                  <a:pt x="2719" y="2838"/>
                </a:lnTo>
                <a:lnTo>
                  <a:pt x="2719" y="2873"/>
                </a:lnTo>
                <a:lnTo>
                  <a:pt x="2726" y="2873"/>
                </a:lnTo>
                <a:lnTo>
                  <a:pt x="2726" y="2894"/>
                </a:lnTo>
                <a:lnTo>
                  <a:pt x="2726" y="2817"/>
                </a:lnTo>
                <a:lnTo>
                  <a:pt x="2726" y="2852"/>
                </a:lnTo>
                <a:lnTo>
                  <a:pt x="2733" y="2852"/>
                </a:lnTo>
                <a:lnTo>
                  <a:pt x="2733" y="2894"/>
                </a:lnTo>
                <a:lnTo>
                  <a:pt x="2733" y="2838"/>
                </a:lnTo>
                <a:lnTo>
                  <a:pt x="2733" y="2866"/>
                </a:lnTo>
                <a:lnTo>
                  <a:pt x="2740" y="2866"/>
                </a:lnTo>
                <a:lnTo>
                  <a:pt x="2740" y="2894"/>
                </a:lnTo>
                <a:lnTo>
                  <a:pt x="2740" y="2824"/>
                </a:lnTo>
                <a:lnTo>
                  <a:pt x="2740" y="2859"/>
                </a:lnTo>
                <a:lnTo>
                  <a:pt x="2747" y="2866"/>
                </a:lnTo>
                <a:lnTo>
                  <a:pt x="2747" y="2894"/>
                </a:lnTo>
                <a:lnTo>
                  <a:pt x="2747" y="2824"/>
                </a:lnTo>
                <a:lnTo>
                  <a:pt x="2747" y="2866"/>
                </a:lnTo>
                <a:lnTo>
                  <a:pt x="2754" y="2866"/>
                </a:lnTo>
                <a:lnTo>
                  <a:pt x="2754" y="2894"/>
                </a:lnTo>
                <a:lnTo>
                  <a:pt x="2754" y="2810"/>
                </a:lnTo>
                <a:lnTo>
                  <a:pt x="2754" y="2852"/>
                </a:lnTo>
                <a:lnTo>
                  <a:pt x="2761" y="2852"/>
                </a:lnTo>
                <a:lnTo>
                  <a:pt x="2761" y="2894"/>
                </a:lnTo>
                <a:lnTo>
                  <a:pt x="2761" y="2817"/>
                </a:lnTo>
                <a:lnTo>
                  <a:pt x="2761" y="2859"/>
                </a:lnTo>
                <a:lnTo>
                  <a:pt x="2768" y="2866"/>
                </a:lnTo>
                <a:lnTo>
                  <a:pt x="2768" y="2894"/>
                </a:lnTo>
                <a:lnTo>
                  <a:pt x="2768" y="2817"/>
                </a:lnTo>
                <a:lnTo>
                  <a:pt x="2768" y="2866"/>
                </a:lnTo>
                <a:lnTo>
                  <a:pt x="2775" y="2866"/>
                </a:lnTo>
                <a:lnTo>
                  <a:pt x="2775" y="2894"/>
                </a:lnTo>
                <a:lnTo>
                  <a:pt x="2775" y="2824"/>
                </a:lnTo>
                <a:lnTo>
                  <a:pt x="2775" y="2873"/>
                </a:lnTo>
                <a:lnTo>
                  <a:pt x="2782" y="2873"/>
                </a:lnTo>
                <a:lnTo>
                  <a:pt x="2782" y="2894"/>
                </a:lnTo>
                <a:lnTo>
                  <a:pt x="2782" y="2831"/>
                </a:lnTo>
                <a:lnTo>
                  <a:pt x="2782" y="2866"/>
                </a:lnTo>
                <a:lnTo>
                  <a:pt x="2789" y="2859"/>
                </a:lnTo>
                <a:lnTo>
                  <a:pt x="2789" y="2894"/>
                </a:lnTo>
                <a:lnTo>
                  <a:pt x="2789" y="2831"/>
                </a:lnTo>
                <a:lnTo>
                  <a:pt x="2789" y="2873"/>
                </a:lnTo>
                <a:lnTo>
                  <a:pt x="2796" y="2866"/>
                </a:lnTo>
                <a:lnTo>
                  <a:pt x="2796" y="2894"/>
                </a:lnTo>
                <a:lnTo>
                  <a:pt x="2796" y="2831"/>
                </a:lnTo>
                <a:lnTo>
                  <a:pt x="2796" y="2873"/>
                </a:lnTo>
                <a:lnTo>
                  <a:pt x="2803" y="2873"/>
                </a:lnTo>
                <a:lnTo>
                  <a:pt x="2803" y="2894"/>
                </a:lnTo>
                <a:lnTo>
                  <a:pt x="2803" y="2831"/>
                </a:lnTo>
                <a:lnTo>
                  <a:pt x="2803" y="2859"/>
                </a:lnTo>
                <a:lnTo>
                  <a:pt x="2810" y="2859"/>
                </a:lnTo>
                <a:lnTo>
                  <a:pt x="2810" y="2894"/>
                </a:lnTo>
                <a:lnTo>
                  <a:pt x="2810" y="2824"/>
                </a:lnTo>
                <a:lnTo>
                  <a:pt x="2810" y="2845"/>
                </a:lnTo>
                <a:lnTo>
                  <a:pt x="2817" y="2845"/>
                </a:lnTo>
                <a:lnTo>
                  <a:pt x="2817" y="2894"/>
                </a:lnTo>
                <a:lnTo>
                  <a:pt x="2817" y="2831"/>
                </a:lnTo>
                <a:lnTo>
                  <a:pt x="2817" y="2887"/>
                </a:lnTo>
                <a:lnTo>
                  <a:pt x="2824" y="2887"/>
                </a:lnTo>
                <a:lnTo>
                  <a:pt x="2824" y="2894"/>
                </a:lnTo>
                <a:lnTo>
                  <a:pt x="2824" y="2824"/>
                </a:lnTo>
                <a:lnTo>
                  <a:pt x="2824" y="2866"/>
                </a:lnTo>
                <a:lnTo>
                  <a:pt x="2831" y="2873"/>
                </a:lnTo>
                <a:lnTo>
                  <a:pt x="2831" y="2894"/>
                </a:lnTo>
                <a:lnTo>
                  <a:pt x="2831" y="2831"/>
                </a:lnTo>
                <a:lnTo>
                  <a:pt x="2831" y="2859"/>
                </a:lnTo>
                <a:lnTo>
                  <a:pt x="2838" y="2852"/>
                </a:lnTo>
                <a:lnTo>
                  <a:pt x="2838" y="2894"/>
                </a:lnTo>
                <a:lnTo>
                  <a:pt x="2838" y="2824"/>
                </a:lnTo>
                <a:lnTo>
                  <a:pt x="2838" y="2859"/>
                </a:lnTo>
                <a:lnTo>
                  <a:pt x="2845" y="2866"/>
                </a:lnTo>
                <a:lnTo>
                  <a:pt x="2845" y="2894"/>
                </a:lnTo>
                <a:lnTo>
                  <a:pt x="2845" y="2831"/>
                </a:lnTo>
                <a:lnTo>
                  <a:pt x="2845" y="2852"/>
                </a:lnTo>
                <a:lnTo>
                  <a:pt x="2852" y="2859"/>
                </a:lnTo>
                <a:lnTo>
                  <a:pt x="2852" y="2894"/>
                </a:lnTo>
                <a:lnTo>
                  <a:pt x="2852" y="2831"/>
                </a:lnTo>
                <a:lnTo>
                  <a:pt x="2852" y="2873"/>
                </a:lnTo>
                <a:lnTo>
                  <a:pt x="2859" y="2873"/>
                </a:lnTo>
                <a:lnTo>
                  <a:pt x="2859" y="2894"/>
                </a:lnTo>
                <a:lnTo>
                  <a:pt x="2859" y="2845"/>
                </a:lnTo>
                <a:lnTo>
                  <a:pt x="2859" y="2866"/>
                </a:lnTo>
                <a:lnTo>
                  <a:pt x="2866" y="2866"/>
                </a:lnTo>
                <a:lnTo>
                  <a:pt x="2866" y="2894"/>
                </a:lnTo>
                <a:lnTo>
                  <a:pt x="2866" y="2831"/>
                </a:lnTo>
                <a:lnTo>
                  <a:pt x="2866" y="2873"/>
                </a:lnTo>
                <a:lnTo>
                  <a:pt x="2873" y="2880"/>
                </a:lnTo>
                <a:lnTo>
                  <a:pt x="2873" y="2894"/>
                </a:lnTo>
                <a:lnTo>
                  <a:pt x="2873" y="2824"/>
                </a:lnTo>
                <a:lnTo>
                  <a:pt x="2873" y="2873"/>
                </a:lnTo>
                <a:lnTo>
                  <a:pt x="2880" y="2873"/>
                </a:lnTo>
                <a:lnTo>
                  <a:pt x="2880" y="2894"/>
                </a:lnTo>
                <a:lnTo>
                  <a:pt x="2880" y="2838"/>
                </a:lnTo>
                <a:lnTo>
                  <a:pt x="2880" y="2866"/>
                </a:lnTo>
                <a:lnTo>
                  <a:pt x="2887" y="2873"/>
                </a:lnTo>
                <a:lnTo>
                  <a:pt x="2887" y="2894"/>
                </a:lnTo>
                <a:lnTo>
                  <a:pt x="2887" y="2845"/>
                </a:lnTo>
                <a:lnTo>
                  <a:pt x="2887" y="2873"/>
                </a:lnTo>
                <a:lnTo>
                  <a:pt x="2894" y="2873"/>
                </a:lnTo>
                <a:lnTo>
                  <a:pt x="2894" y="2894"/>
                </a:lnTo>
                <a:lnTo>
                  <a:pt x="2894" y="2817"/>
                </a:lnTo>
                <a:lnTo>
                  <a:pt x="2894" y="2880"/>
                </a:lnTo>
                <a:lnTo>
                  <a:pt x="2901" y="2880"/>
                </a:lnTo>
                <a:lnTo>
                  <a:pt x="2901" y="2894"/>
                </a:lnTo>
                <a:lnTo>
                  <a:pt x="2901" y="2831"/>
                </a:lnTo>
                <a:lnTo>
                  <a:pt x="2901" y="2852"/>
                </a:lnTo>
                <a:lnTo>
                  <a:pt x="2908" y="2859"/>
                </a:lnTo>
                <a:lnTo>
                  <a:pt x="2908" y="2894"/>
                </a:lnTo>
                <a:lnTo>
                  <a:pt x="2908" y="2824"/>
                </a:lnTo>
                <a:lnTo>
                  <a:pt x="2908" y="2873"/>
                </a:lnTo>
                <a:lnTo>
                  <a:pt x="2915" y="2880"/>
                </a:lnTo>
                <a:lnTo>
                  <a:pt x="2915" y="2894"/>
                </a:lnTo>
                <a:lnTo>
                  <a:pt x="2915" y="2831"/>
                </a:lnTo>
                <a:lnTo>
                  <a:pt x="2915" y="2873"/>
                </a:lnTo>
                <a:lnTo>
                  <a:pt x="2922" y="2866"/>
                </a:lnTo>
                <a:lnTo>
                  <a:pt x="2922" y="2894"/>
                </a:lnTo>
                <a:lnTo>
                  <a:pt x="2922" y="2838"/>
                </a:lnTo>
                <a:lnTo>
                  <a:pt x="2922" y="2880"/>
                </a:lnTo>
                <a:lnTo>
                  <a:pt x="2929" y="2873"/>
                </a:lnTo>
                <a:lnTo>
                  <a:pt x="2929" y="2894"/>
                </a:lnTo>
                <a:lnTo>
                  <a:pt x="2929" y="2796"/>
                </a:lnTo>
                <a:lnTo>
                  <a:pt x="2929" y="2873"/>
                </a:lnTo>
                <a:lnTo>
                  <a:pt x="2936" y="2880"/>
                </a:lnTo>
                <a:lnTo>
                  <a:pt x="2936" y="2894"/>
                </a:lnTo>
                <a:lnTo>
                  <a:pt x="2936" y="2831"/>
                </a:lnTo>
                <a:lnTo>
                  <a:pt x="2936" y="2880"/>
                </a:lnTo>
                <a:lnTo>
                  <a:pt x="2943" y="2873"/>
                </a:lnTo>
                <a:lnTo>
                  <a:pt x="2943" y="2894"/>
                </a:lnTo>
                <a:lnTo>
                  <a:pt x="2943" y="2831"/>
                </a:lnTo>
                <a:lnTo>
                  <a:pt x="2943" y="2859"/>
                </a:lnTo>
                <a:lnTo>
                  <a:pt x="2950" y="2866"/>
                </a:lnTo>
                <a:lnTo>
                  <a:pt x="2950" y="2894"/>
                </a:lnTo>
                <a:lnTo>
                  <a:pt x="2950" y="2831"/>
                </a:lnTo>
                <a:lnTo>
                  <a:pt x="2950" y="2859"/>
                </a:lnTo>
                <a:lnTo>
                  <a:pt x="2957" y="2866"/>
                </a:lnTo>
                <a:lnTo>
                  <a:pt x="2957" y="2894"/>
                </a:lnTo>
                <a:lnTo>
                  <a:pt x="2957" y="2824"/>
                </a:lnTo>
                <a:lnTo>
                  <a:pt x="2957" y="2866"/>
                </a:lnTo>
                <a:lnTo>
                  <a:pt x="2965" y="2866"/>
                </a:lnTo>
                <a:lnTo>
                  <a:pt x="2965" y="2894"/>
                </a:lnTo>
                <a:lnTo>
                  <a:pt x="2965" y="2831"/>
                </a:lnTo>
                <a:lnTo>
                  <a:pt x="2965" y="2880"/>
                </a:lnTo>
                <a:lnTo>
                  <a:pt x="2972" y="2880"/>
                </a:lnTo>
                <a:lnTo>
                  <a:pt x="2972" y="2894"/>
                </a:lnTo>
                <a:lnTo>
                  <a:pt x="2972" y="2838"/>
                </a:lnTo>
                <a:lnTo>
                  <a:pt x="2972" y="2866"/>
                </a:lnTo>
                <a:lnTo>
                  <a:pt x="2979" y="2866"/>
                </a:lnTo>
                <a:lnTo>
                  <a:pt x="2979" y="2894"/>
                </a:lnTo>
                <a:lnTo>
                  <a:pt x="2979" y="2831"/>
                </a:lnTo>
                <a:lnTo>
                  <a:pt x="2979" y="2887"/>
                </a:lnTo>
                <a:lnTo>
                  <a:pt x="2986" y="2887"/>
                </a:lnTo>
                <a:lnTo>
                  <a:pt x="2986" y="2894"/>
                </a:lnTo>
                <a:lnTo>
                  <a:pt x="2986" y="2824"/>
                </a:lnTo>
                <a:lnTo>
                  <a:pt x="2986" y="2894"/>
                </a:lnTo>
                <a:lnTo>
                  <a:pt x="2993" y="2887"/>
                </a:lnTo>
                <a:lnTo>
                  <a:pt x="2993" y="2894"/>
                </a:lnTo>
                <a:lnTo>
                  <a:pt x="2993" y="2831"/>
                </a:lnTo>
                <a:lnTo>
                  <a:pt x="2993" y="2873"/>
                </a:lnTo>
                <a:lnTo>
                  <a:pt x="3000" y="2873"/>
                </a:lnTo>
                <a:lnTo>
                  <a:pt x="3000" y="2894"/>
                </a:lnTo>
                <a:lnTo>
                  <a:pt x="3000" y="2838"/>
                </a:lnTo>
                <a:lnTo>
                  <a:pt x="3000" y="2866"/>
                </a:lnTo>
                <a:lnTo>
                  <a:pt x="3007" y="2866"/>
                </a:lnTo>
                <a:lnTo>
                  <a:pt x="3007" y="2894"/>
                </a:lnTo>
                <a:lnTo>
                  <a:pt x="3007" y="2817"/>
                </a:lnTo>
                <a:lnTo>
                  <a:pt x="3007" y="2887"/>
                </a:lnTo>
                <a:lnTo>
                  <a:pt x="3014" y="2887"/>
                </a:lnTo>
                <a:lnTo>
                  <a:pt x="3014" y="2894"/>
                </a:lnTo>
                <a:lnTo>
                  <a:pt x="3014" y="2824"/>
                </a:lnTo>
                <a:lnTo>
                  <a:pt x="3014" y="2880"/>
                </a:lnTo>
                <a:lnTo>
                  <a:pt x="3021" y="2880"/>
                </a:lnTo>
                <a:lnTo>
                  <a:pt x="3021" y="2894"/>
                </a:lnTo>
                <a:lnTo>
                  <a:pt x="3021" y="2838"/>
                </a:lnTo>
                <a:lnTo>
                  <a:pt x="3021" y="2880"/>
                </a:lnTo>
                <a:lnTo>
                  <a:pt x="3028" y="2866"/>
                </a:lnTo>
                <a:lnTo>
                  <a:pt x="3028" y="2894"/>
                </a:lnTo>
                <a:lnTo>
                  <a:pt x="3028" y="2817"/>
                </a:lnTo>
                <a:lnTo>
                  <a:pt x="3028" y="2838"/>
                </a:lnTo>
                <a:lnTo>
                  <a:pt x="3035" y="2838"/>
                </a:lnTo>
                <a:lnTo>
                  <a:pt x="3035" y="2894"/>
                </a:lnTo>
                <a:lnTo>
                  <a:pt x="3035" y="2810"/>
                </a:lnTo>
                <a:lnTo>
                  <a:pt x="3035" y="2866"/>
                </a:lnTo>
                <a:lnTo>
                  <a:pt x="3042" y="2866"/>
                </a:lnTo>
                <a:lnTo>
                  <a:pt x="3042" y="2894"/>
                </a:lnTo>
                <a:lnTo>
                  <a:pt x="3042" y="2824"/>
                </a:lnTo>
                <a:lnTo>
                  <a:pt x="3042" y="2845"/>
                </a:lnTo>
                <a:lnTo>
                  <a:pt x="3049" y="2845"/>
                </a:lnTo>
                <a:lnTo>
                  <a:pt x="3049" y="2894"/>
                </a:lnTo>
                <a:lnTo>
                  <a:pt x="3049" y="2838"/>
                </a:lnTo>
                <a:lnTo>
                  <a:pt x="3049" y="2887"/>
                </a:lnTo>
                <a:lnTo>
                  <a:pt x="3056" y="2894"/>
                </a:lnTo>
                <a:lnTo>
                  <a:pt x="3056" y="2894"/>
                </a:lnTo>
                <a:lnTo>
                  <a:pt x="3056" y="2824"/>
                </a:lnTo>
                <a:lnTo>
                  <a:pt x="3056" y="2866"/>
                </a:lnTo>
                <a:lnTo>
                  <a:pt x="3063" y="2866"/>
                </a:lnTo>
                <a:lnTo>
                  <a:pt x="3063" y="2894"/>
                </a:lnTo>
                <a:lnTo>
                  <a:pt x="3063" y="2831"/>
                </a:lnTo>
                <a:lnTo>
                  <a:pt x="3063" y="2866"/>
                </a:lnTo>
                <a:lnTo>
                  <a:pt x="3070" y="2866"/>
                </a:lnTo>
                <a:lnTo>
                  <a:pt x="3070" y="2894"/>
                </a:lnTo>
                <a:lnTo>
                  <a:pt x="3070" y="2838"/>
                </a:lnTo>
                <a:lnTo>
                  <a:pt x="3070" y="2859"/>
                </a:lnTo>
                <a:lnTo>
                  <a:pt x="3077" y="2859"/>
                </a:lnTo>
                <a:lnTo>
                  <a:pt x="3077" y="2894"/>
                </a:lnTo>
                <a:lnTo>
                  <a:pt x="3077" y="2831"/>
                </a:lnTo>
                <a:lnTo>
                  <a:pt x="3077" y="2866"/>
                </a:lnTo>
                <a:lnTo>
                  <a:pt x="3084" y="2866"/>
                </a:lnTo>
                <a:lnTo>
                  <a:pt x="3084" y="2894"/>
                </a:lnTo>
                <a:lnTo>
                  <a:pt x="3084" y="2831"/>
                </a:lnTo>
                <a:lnTo>
                  <a:pt x="3084" y="2859"/>
                </a:lnTo>
                <a:lnTo>
                  <a:pt x="3091" y="2859"/>
                </a:lnTo>
                <a:lnTo>
                  <a:pt x="3091" y="2894"/>
                </a:lnTo>
                <a:lnTo>
                  <a:pt x="3091" y="2817"/>
                </a:lnTo>
                <a:lnTo>
                  <a:pt x="3091" y="2873"/>
                </a:lnTo>
                <a:lnTo>
                  <a:pt x="3098" y="2873"/>
                </a:lnTo>
                <a:lnTo>
                  <a:pt x="3098" y="2894"/>
                </a:lnTo>
                <a:lnTo>
                  <a:pt x="3098" y="2831"/>
                </a:lnTo>
                <a:lnTo>
                  <a:pt x="3098" y="2887"/>
                </a:lnTo>
                <a:lnTo>
                  <a:pt x="3105" y="2887"/>
                </a:lnTo>
                <a:lnTo>
                  <a:pt x="3105" y="2894"/>
                </a:lnTo>
                <a:lnTo>
                  <a:pt x="3105" y="2831"/>
                </a:lnTo>
                <a:lnTo>
                  <a:pt x="3105" y="2873"/>
                </a:lnTo>
                <a:lnTo>
                  <a:pt x="3112" y="2873"/>
                </a:lnTo>
                <a:lnTo>
                  <a:pt x="3112" y="2894"/>
                </a:lnTo>
                <a:lnTo>
                  <a:pt x="3112" y="2831"/>
                </a:lnTo>
                <a:lnTo>
                  <a:pt x="3112" y="2880"/>
                </a:lnTo>
                <a:lnTo>
                  <a:pt x="3119" y="2880"/>
                </a:lnTo>
                <a:lnTo>
                  <a:pt x="3119" y="2894"/>
                </a:lnTo>
                <a:lnTo>
                  <a:pt x="3119" y="2838"/>
                </a:lnTo>
                <a:lnTo>
                  <a:pt x="3119" y="2880"/>
                </a:lnTo>
                <a:lnTo>
                  <a:pt x="3126" y="2880"/>
                </a:lnTo>
                <a:lnTo>
                  <a:pt x="3126" y="2894"/>
                </a:lnTo>
                <a:lnTo>
                  <a:pt x="3126" y="2824"/>
                </a:lnTo>
                <a:lnTo>
                  <a:pt x="3126" y="2873"/>
                </a:lnTo>
                <a:lnTo>
                  <a:pt x="3133" y="2873"/>
                </a:lnTo>
                <a:lnTo>
                  <a:pt x="3133" y="2894"/>
                </a:lnTo>
                <a:lnTo>
                  <a:pt x="3133" y="2747"/>
                </a:lnTo>
                <a:lnTo>
                  <a:pt x="3133" y="2866"/>
                </a:lnTo>
                <a:lnTo>
                  <a:pt x="3140" y="2866"/>
                </a:lnTo>
                <a:lnTo>
                  <a:pt x="3140" y="2894"/>
                </a:lnTo>
                <a:lnTo>
                  <a:pt x="3140" y="2838"/>
                </a:lnTo>
                <a:lnTo>
                  <a:pt x="3140" y="2838"/>
                </a:lnTo>
                <a:lnTo>
                  <a:pt x="3147" y="2838"/>
                </a:lnTo>
                <a:lnTo>
                  <a:pt x="3147" y="2894"/>
                </a:lnTo>
                <a:lnTo>
                  <a:pt x="3147" y="2831"/>
                </a:lnTo>
                <a:lnTo>
                  <a:pt x="3147" y="2880"/>
                </a:lnTo>
                <a:lnTo>
                  <a:pt x="3154" y="2887"/>
                </a:lnTo>
                <a:lnTo>
                  <a:pt x="3154" y="2894"/>
                </a:lnTo>
                <a:lnTo>
                  <a:pt x="3154" y="2838"/>
                </a:lnTo>
                <a:lnTo>
                  <a:pt x="3154" y="2894"/>
                </a:lnTo>
                <a:lnTo>
                  <a:pt x="3161" y="2887"/>
                </a:lnTo>
                <a:lnTo>
                  <a:pt x="3161" y="2894"/>
                </a:lnTo>
                <a:lnTo>
                  <a:pt x="3161" y="2824"/>
                </a:lnTo>
                <a:lnTo>
                  <a:pt x="3161" y="2880"/>
                </a:lnTo>
                <a:lnTo>
                  <a:pt x="3168" y="2880"/>
                </a:lnTo>
                <a:lnTo>
                  <a:pt x="3168" y="2894"/>
                </a:lnTo>
                <a:lnTo>
                  <a:pt x="3168" y="2838"/>
                </a:lnTo>
                <a:lnTo>
                  <a:pt x="3168" y="2866"/>
                </a:lnTo>
                <a:lnTo>
                  <a:pt x="3175" y="2873"/>
                </a:lnTo>
                <a:lnTo>
                  <a:pt x="3175" y="2894"/>
                </a:lnTo>
                <a:lnTo>
                  <a:pt x="3175" y="2838"/>
                </a:lnTo>
                <a:lnTo>
                  <a:pt x="3175" y="2859"/>
                </a:lnTo>
                <a:lnTo>
                  <a:pt x="3182" y="2852"/>
                </a:lnTo>
                <a:lnTo>
                  <a:pt x="3182" y="2894"/>
                </a:lnTo>
                <a:lnTo>
                  <a:pt x="3182" y="2838"/>
                </a:lnTo>
                <a:lnTo>
                  <a:pt x="3182" y="2887"/>
                </a:lnTo>
                <a:lnTo>
                  <a:pt x="3189" y="2887"/>
                </a:lnTo>
                <a:lnTo>
                  <a:pt x="3189" y="2894"/>
                </a:lnTo>
                <a:lnTo>
                  <a:pt x="3189" y="2817"/>
                </a:lnTo>
                <a:lnTo>
                  <a:pt x="3189" y="2880"/>
                </a:lnTo>
                <a:lnTo>
                  <a:pt x="3196" y="2880"/>
                </a:lnTo>
                <a:lnTo>
                  <a:pt x="3196" y="2894"/>
                </a:lnTo>
                <a:lnTo>
                  <a:pt x="3196" y="2831"/>
                </a:lnTo>
                <a:lnTo>
                  <a:pt x="3196" y="2859"/>
                </a:lnTo>
                <a:lnTo>
                  <a:pt x="3203" y="2845"/>
                </a:lnTo>
                <a:lnTo>
                  <a:pt x="3203" y="2894"/>
                </a:lnTo>
                <a:lnTo>
                  <a:pt x="3203" y="2831"/>
                </a:lnTo>
                <a:lnTo>
                  <a:pt x="3203" y="2887"/>
                </a:lnTo>
                <a:lnTo>
                  <a:pt x="3210" y="2880"/>
                </a:lnTo>
                <a:lnTo>
                  <a:pt x="3210" y="2894"/>
                </a:lnTo>
                <a:lnTo>
                  <a:pt x="3210" y="2831"/>
                </a:lnTo>
                <a:lnTo>
                  <a:pt x="3210" y="2866"/>
                </a:lnTo>
                <a:lnTo>
                  <a:pt x="3217" y="2866"/>
                </a:lnTo>
                <a:lnTo>
                  <a:pt x="3217" y="2894"/>
                </a:lnTo>
                <a:lnTo>
                  <a:pt x="3217" y="2817"/>
                </a:lnTo>
                <a:lnTo>
                  <a:pt x="3217" y="2845"/>
                </a:lnTo>
                <a:lnTo>
                  <a:pt x="3224" y="2845"/>
                </a:lnTo>
                <a:lnTo>
                  <a:pt x="3224" y="2894"/>
                </a:lnTo>
                <a:lnTo>
                  <a:pt x="3224" y="2810"/>
                </a:lnTo>
                <a:lnTo>
                  <a:pt x="3224" y="2873"/>
                </a:lnTo>
                <a:lnTo>
                  <a:pt x="3231" y="2873"/>
                </a:lnTo>
                <a:lnTo>
                  <a:pt x="3231" y="2894"/>
                </a:lnTo>
                <a:lnTo>
                  <a:pt x="3231" y="2824"/>
                </a:lnTo>
                <a:lnTo>
                  <a:pt x="3231" y="2887"/>
                </a:lnTo>
                <a:lnTo>
                  <a:pt x="3238" y="2880"/>
                </a:lnTo>
                <a:lnTo>
                  <a:pt x="3238" y="2894"/>
                </a:lnTo>
                <a:lnTo>
                  <a:pt x="3238" y="2817"/>
                </a:lnTo>
                <a:lnTo>
                  <a:pt x="3238" y="2880"/>
                </a:lnTo>
                <a:lnTo>
                  <a:pt x="3245" y="2880"/>
                </a:lnTo>
                <a:lnTo>
                  <a:pt x="3245" y="2894"/>
                </a:lnTo>
                <a:lnTo>
                  <a:pt x="3245" y="2831"/>
                </a:lnTo>
                <a:lnTo>
                  <a:pt x="3245" y="2873"/>
                </a:lnTo>
                <a:lnTo>
                  <a:pt x="3253" y="2880"/>
                </a:lnTo>
                <a:lnTo>
                  <a:pt x="3253" y="2894"/>
                </a:lnTo>
                <a:lnTo>
                  <a:pt x="3253" y="2817"/>
                </a:lnTo>
                <a:lnTo>
                  <a:pt x="3253" y="2859"/>
                </a:lnTo>
                <a:lnTo>
                  <a:pt x="3260" y="2852"/>
                </a:lnTo>
                <a:lnTo>
                  <a:pt x="3260" y="2894"/>
                </a:lnTo>
                <a:lnTo>
                  <a:pt x="3260" y="2831"/>
                </a:lnTo>
                <a:lnTo>
                  <a:pt x="3260" y="2880"/>
                </a:lnTo>
                <a:lnTo>
                  <a:pt x="3267" y="2880"/>
                </a:lnTo>
                <a:lnTo>
                  <a:pt x="3267" y="2894"/>
                </a:lnTo>
                <a:lnTo>
                  <a:pt x="3267" y="2831"/>
                </a:lnTo>
                <a:lnTo>
                  <a:pt x="3267" y="2873"/>
                </a:lnTo>
                <a:lnTo>
                  <a:pt x="3274" y="2866"/>
                </a:lnTo>
                <a:lnTo>
                  <a:pt x="3274" y="2894"/>
                </a:lnTo>
                <a:lnTo>
                  <a:pt x="3274" y="2831"/>
                </a:lnTo>
                <a:lnTo>
                  <a:pt x="3274" y="2845"/>
                </a:lnTo>
                <a:lnTo>
                  <a:pt x="3281" y="2852"/>
                </a:lnTo>
                <a:lnTo>
                  <a:pt x="3281" y="2894"/>
                </a:lnTo>
                <a:lnTo>
                  <a:pt x="3281" y="2824"/>
                </a:lnTo>
                <a:lnTo>
                  <a:pt x="3281" y="2887"/>
                </a:lnTo>
                <a:lnTo>
                  <a:pt x="3288" y="2887"/>
                </a:lnTo>
                <a:lnTo>
                  <a:pt x="3288" y="2894"/>
                </a:lnTo>
                <a:lnTo>
                  <a:pt x="3288" y="2817"/>
                </a:lnTo>
                <a:lnTo>
                  <a:pt x="3288" y="2880"/>
                </a:lnTo>
                <a:lnTo>
                  <a:pt x="3295" y="2880"/>
                </a:lnTo>
                <a:lnTo>
                  <a:pt x="3295" y="2894"/>
                </a:lnTo>
                <a:lnTo>
                  <a:pt x="3295" y="2838"/>
                </a:lnTo>
                <a:lnTo>
                  <a:pt x="3295" y="2852"/>
                </a:lnTo>
                <a:lnTo>
                  <a:pt x="3302" y="2859"/>
                </a:lnTo>
                <a:lnTo>
                  <a:pt x="3302" y="2894"/>
                </a:lnTo>
                <a:lnTo>
                  <a:pt x="3302" y="2838"/>
                </a:lnTo>
                <a:lnTo>
                  <a:pt x="3302" y="2866"/>
                </a:lnTo>
                <a:lnTo>
                  <a:pt x="3309" y="2866"/>
                </a:lnTo>
                <a:lnTo>
                  <a:pt x="3309" y="2894"/>
                </a:lnTo>
                <a:lnTo>
                  <a:pt x="3309" y="2831"/>
                </a:lnTo>
                <a:lnTo>
                  <a:pt x="3309" y="2880"/>
                </a:lnTo>
                <a:lnTo>
                  <a:pt x="3316" y="2880"/>
                </a:lnTo>
                <a:lnTo>
                  <a:pt x="3316" y="2894"/>
                </a:lnTo>
                <a:lnTo>
                  <a:pt x="3316" y="2845"/>
                </a:lnTo>
                <a:lnTo>
                  <a:pt x="3316" y="2887"/>
                </a:lnTo>
                <a:lnTo>
                  <a:pt x="3323" y="2887"/>
                </a:lnTo>
                <a:lnTo>
                  <a:pt x="3323" y="2894"/>
                </a:lnTo>
                <a:lnTo>
                  <a:pt x="3323" y="2831"/>
                </a:lnTo>
                <a:lnTo>
                  <a:pt x="3323" y="2894"/>
                </a:lnTo>
                <a:lnTo>
                  <a:pt x="3330" y="2887"/>
                </a:lnTo>
                <a:lnTo>
                  <a:pt x="3330" y="2894"/>
                </a:lnTo>
                <a:lnTo>
                  <a:pt x="3330" y="2838"/>
                </a:lnTo>
                <a:lnTo>
                  <a:pt x="3330" y="2859"/>
                </a:lnTo>
                <a:lnTo>
                  <a:pt x="3337" y="2859"/>
                </a:lnTo>
                <a:lnTo>
                  <a:pt x="3337" y="2894"/>
                </a:lnTo>
                <a:lnTo>
                  <a:pt x="3337" y="2824"/>
                </a:lnTo>
                <a:lnTo>
                  <a:pt x="3337" y="2866"/>
                </a:lnTo>
                <a:lnTo>
                  <a:pt x="3344" y="2859"/>
                </a:lnTo>
                <a:lnTo>
                  <a:pt x="3344" y="2894"/>
                </a:lnTo>
                <a:lnTo>
                  <a:pt x="3344" y="2824"/>
                </a:lnTo>
                <a:lnTo>
                  <a:pt x="3344" y="2880"/>
                </a:lnTo>
                <a:lnTo>
                  <a:pt x="3351" y="2880"/>
                </a:lnTo>
                <a:lnTo>
                  <a:pt x="3351" y="2894"/>
                </a:lnTo>
                <a:lnTo>
                  <a:pt x="3351" y="2831"/>
                </a:lnTo>
                <a:lnTo>
                  <a:pt x="3351" y="2866"/>
                </a:lnTo>
                <a:lnTo>
                  <a:pt x="3358" y="2866"/>
                </a:lnTo>
                <a:lnTo>
                  <a:pt x="3358" y="2894"/>
                </a:lnTo>
                <a:lnTo>
                  <a:pt x="3358" y="2817"/>
                </a:lnTo>
                <a:lnTo>
                  <a:pt x="3358" y="2859"/>
                </a:lnTo>
                <a:lnTo>
                  <a:pt x="3365" y="2873"/>
                </a:lnTo>
                <a:lnTo>
                  <a:pt x="3365" y="2894"/>
                </a:lnTo>
                <a:lnTo>
                  <a:pt x="3365" y="2831"/>
                </a:lnTo>
                <a:lnTo>
                  <a:pt x="3365" y="2873"/>
                </a:lnTo>
                <a:lnTo>
                  <a:pt x="3372" y="2880"/>
                </a:lnTo>
                <a:lnTo>
                  <a:pt x="3372" y="2894"/>
                </a:lnTo>
                <a:lnTo>
                  <a:pt x="3372" y="2824"/>
                </a:lnTo>
                <a:lnTo>
                  <a:pt x="3372" y="2859"/>
                </a:lnTo>
                <a:lnTo>
                  <a:pt x="3379" y="2852"/>
                </a:lnTo>
                <a:lnTo>
                  <a:pt x="3379" y="2894"/>
                </a:lnTo>
                <a:lnTo>
                  <a:pt x="3379" y="2810"/>
                </a:lnTo>
                <a:lnTo>
                  <a:pt x="3379" y="2866"/>
                </a:lnTo>
                <a:lnTo>
                  <a:pt x="3386" y="2873"/>
                </a:lnTo>
                <a:lnTo>
                  <a:pt x="3386" y="2894"/>
                </a:lnTo>
                <a:lnTo>
                  <a:pt x="3386" y="2817"/>
                </a:lnTo>
                <a:lnTo>
                  <a:pt x="3386" y="2866"/>
                </a:lnTo>
                <a:lnTo>
                  <a:pt x="3393" y="2866"/>
                </a:lnTo>
                <a:lnTo>
                  <a:pt x="3393" y="2894"/>
                </a:lnTo>
                <a:lnTo>
                  <a:pt x="3393" y="2824"/>
                </a:lnTo>
                <a:lnTo>
                  <a:pt x="3393" y="2873"/>
                </a:lnTo>
                <a:lnTo>
                  <a:pt x="3400" y="2880"/>
                </a:lnTo>
                <a:lnTo>
                  <a:pt x="3400" y="2894"/>
                </a:lnTo>
                <a:lnTo>
                  <a:pt x="3400" y="2817"/>
                </a:lnTo>
                <a:lnTo>
                  <a:pt x="3400" y="2859"/>
                </a:lnTo>
                <a:lnTo>
                  <a:pt x="3407" y="2859"/>
                </a:lnTo>
                <a:lnTo>
                  <a:pt x="3407" y="2894"/>
                </a:lnTo>
                <a:lnTo>
                  <a:pt x="3407" y="2824"/>
                </a:lnTo>
                <a:lnTo>
                  <a:pt x="3407" y="2859"/>
                </a:lnTo>
                <a:lnTo>
                  <a:pt x="3414" y="2866"/>
                </a:lnTo>
                <a:lnTo>
                  <a:pt x="3414" y="2894"/>
                </a:lnTo>
                <a:lnTo>
                  <a:pt x="3414" y="2824"/>
                </a:lnTo>
                <a:lnTo>
                  <a:pt x="3414" y="2873"/>
                </a:lnTo>
                <a:lnTo>
                  <a:pt x="3421" y="2873"/>
                </a:lnTo>
                <a:lnTo>
                  <a:pt x="3421" y="2894"/>
                </a:lnTo>
                <a:lnTo>
                  <a:pt x="3421" y="2845"/>
                </a:lnTo>
                <a:lnTo>
                  <a:pt x="3421" y="2859"/>
                </a:lnTo>
                <a:lnTo>
                  <a:pt x="3428" y="2852"/>
                </a:lnTo>
                <a:lnTo>
                  <a:pt x="3428" y="2894"/>
                </a:lnTo>
                <a:lnTo>
                  <a:pt x="3428" y="2824"/>
                </a:lnTo>
                <a:lnTo>
                  <a:pt x="3428" y="2852"/>
                </a:lnTo>
                <a:lnTo>
                  <a:pt x="3435" y="2852"/>
                </a:lnTo>
                <a:lnTo>
                  <a:pt x="3435" y="2894"/>
                </a:lnTo>
                <a:lnTo>
                  <a:pt x="3435" y="2831"/>
                </a:lnTo>
                <a:lnTo>
                  <a:pt x="3435" y="2852"/>
                </a:lnTo>
                <a:lnTo>
                  <a:pt x="3442" y="2852"/>
                </a:lnTo>
                <a:lnTo>
                  <a:pt x="3442" y="2894"/>
                </a:lnTo>
                <a:lnTo>
                  <a:pt x="3442" y="2824"/>
                </a:lnTo>
                <a:lnTo>
                  <a:pt x="3442" y="2866"/>
                </a:lnTo>
                <a:lnTo>
                  <a:pt x="3449" y="2866"/>
                </a:lnTo>
                <a:lnTo>
                  <a:pt x="3449" y="2894"/>
                </a:lnTo>
                <a:lnTo>
                  <a:pt x="3449" y="2824"/>
                </a:lnTo>
                <a:lnTo>
                  <a:pt x="3449" y="2887"/>
                </a:lnTo>
                <a:lnTo>
                  <a:pt x="3456" y="2887"/>
                </a:lnTo>
                <a:lnTo>
                  <a:pt x="3456" y="2894"/>
                </a:lnTo>
                <a:lnTo>
                  <a:pt x="3456" y="2838"/>
                </a:lnTo>
                <a:lnTo>
                  <a:pt x="3456" y="2873"/>
                </a:lnTo>
                <a:lnTo>
                  <a:pt x="3463" y="2873"/>
                </a:lnTo>
                <a:lnTo>
                  <a:pt x="3463" y="2894"/>
                </a:lnTo>
                <a:lnTo>
                  <a:pt x="3463" y="2838"/>
                </a:lnTo>
                <a:lnTo>
                  <a:pt x="3463" y="2880"/>
                </a:lnTo>
                <a:lnTo>
                  <a:pt x="3470" y="2887"/>
                </a:lnTo>
                <a:lnTo>
                  <a:pt x="3470" y="2894"/>
                </a:lnTo>
                <a:lnTo>
                  <a:pt x="3470" y="2803"/>
                </a:lnTo>
                <a:lnTo>
                  <a:pt x="3470" y="2873"/>
                </a:lnTo>
                <a:lnTo>
                  <a:pt x="3477" y="2873"/>
                </a:lnTo>
                <a:lnTo>
                  <a:pt x="3477" y="2894"/>
                </a:lnTo>
                <a:lnTo>
                  <a:pt x="3477" y="2831"/>
                </a:lnTo>
                <a:lnTo>
                  <a:pt x="3477" y="2866"/>
                </a:lnTo>
                <a:lnTo>
                  <a:pt x="3484" y="2873"/>
                </a:lnTo>
                <a:lnTo>
                  <a:pt x="3484" y="2894"/>
                </a:lnTo>
                <a:lnTo>
                  <a:pt x="3484" y="2831"/>
                </a:lnTo>
                <a:lnTo>
                  <a:pt x="3484" y="2866"/>
                </a:lnTo>
                <a:lnTo>
                  <a:pt x="3491" y="2866"/>
                </a:lnTo>
                <a:lnTo>
                  <a:pt x="3491" y="2894"/>
                </a:lnTo>
                <a:lnTo>
                  <a:pt x="3491" y="2838"/>
                </a:lnTo>
                <a:lnTo>
                  <a:pt x="3491" y="2852"/>
                </a:lnTo>
                <a:lnTo>
                  <a:pt x="3498" y="2852"/>
                </a:lnTo>
                <a:lnTo>
                  <a:pt x="3498" y="2894"/>
                </a:lnTo>
                <a:lnTo>
                  <a:pt x="3498" y="2817"/>
                </a:lnTo>
                <a:lnTo>
                  <a:pt x="3498" y="2866"/>
                </a:lnTo>
                <a:lnTo>
                  <a:pt x="3505" y="2859"/>
                </a:lnTo>
                <a:lnTo>
                  <a:pt x="3505" y="2894"/>
                </a:lnTo>
                <a:lnTo>
                  <a:pt x="3505" y="2838"/>
                </a:lnTo>
                <a:lnTo>
                  <a:pt x="3505" y="2873"/>
                </a:lnTo>
                <a:lnTo>
                  <a:pt x="3512" y="2880"/>
                </a:lnTo>
                <a:lnTo>
                  <a:pt x="3512" y="2894"/>
                </a:lnTo>
                <a:lnTo>
                  <a:pt x="3512" y="2824"/>
                </a:lnTo>
                <a:lnTo>
                  <a:pt x="3512" y="2880"/>
                </a:lnTo>
                <a:lnTo>
                  <a:pt x="3519" y="2873"/>
                </a:lnTo>
                <a:lnTo>
                  <a:pt x="3519" y="2894"/>
                </a:lnTo>
                <a:lnTo>
                  <a:pt x="3519" y="2831"/>
                </a:lnTo>
                <a:lnTo>
                  <a:pt x="3519" y="2880"/>
                </a:lnTo>
                <a:lnTo>
                  <a:pt x="3526" y="2866"/>
                </a:lnTo>
                <a:lnTo>
                  <a:pt x="3526" y="2894"/>
                </a:lnTo>
                <a:lnTo>
                  <a:pt x="3526" y="2831"/>
                </a:lnTo>
                <a:lnTo>
                  <a:pt x="3526" y="2873"/>
                </a:lnTo>
                <a:lnTo>
                  <a:pt x="3533" y="2880"/>
                </a:lnTo>
                <a:lnTo>
                  <a:pt x="3533" y="2894"/>
                </a:lnTo>
                <a:lnTo>
                  <a:pt x="3533" y="2845"/>
                </a:lnTo>
                <a:lnTo>
                  <a:pt x="3533" y="2866"/>
                </a:lnTo>
                <a:lnTo>
                  <a:pt x="3541" y="2859"/>
                </a:lnTo>
                <a:lnTo>
                  <a:pt x="3541" y="2894"/>
                </a:lnTo>
                <a:lnTo>
                  <a:pt x="3541" y="2824"/>
                </a:lnTo>
                <a:lnTo>
                  <a:pt x="3541" y="2866"/>
                </a:lnTo>
                <a:lnTo>
                  <a:pt x="3548" y="2873"/>
                </a:lnTo>
                <a:lnTo>
                  <a:pt x="3548" y="2894"/>
                </a:lnTo>
                <a:lnTo>
                  <a:pt x="3548" y="2831"/>
                </a:lnTo>
                <a:lnTo>
                  <a:pt x="3548" y="2866"/>
                </a:lnTo>
                <a:lnTo>
                  <a:pt x="3555" y="2859"/>
                </a:lnTo>
                <a:lnTo>
                  <a:pt x="3555" y="2894"/>
                </a:lnTo>
                <a:lnTo>
                  <a:pt x="3555" y="2845"/>
                </a:lnTo>
                <a:lnTo>
                  <a:pt x="3555" y="2852"/>
                </a:lnTo>
                <a:lnTo>
                  <a:pt x="3562" y="2838"/>
                </a:lnTo>
                <a:lnTo>
                  <a:pt x="3562" y="2894"/>
                </a:lnTo>
                <a:lnTo>
                  <a:pt x="3562" y="2824"/>
                </a:lnTo>
                <a:lnTo>
                  <a:pt x="3562" y="2859"/>
                </a:lnTo>
                <a:lnTo>
                  <a:pt x="3569" y="2852"/>
                </a:lnTo>
                <a:lnTo>
                  <a:pt x="3569" y="2894"/>
                </a:lnTo>
                <a:lnTo>
                  <a:pt x="3569" y="2824"/>
                </a:lnTo>
                <a:lnTo>
                  <a:pt x="3569" y="2866"/>
                </a:lnTo>
                <a:lnTo>
                  <a:pt x="3576" y="2859"/>
                </a:lnTo>
                <a:lnTo>
                  <a:pt x="3576" y="2894"/>
                </a:lnTo>
                <a:lnTo>
                  <a:pt x="3576" y="2824"/>
                </a:lnTo>
                <a:lnTo>
                  <a:pt x="3576" y="2873"/>
                </a:lnTo>
                <a:lnTo>
                  <a:pt x="3583" y="2873"/>
                </a:lnTo>
                <a:lnTo>
                  <a:pt x="3583" y="2894"/>
                </a:lnTo>
                <a:lnTo>
                  <a:pt x="3583" y="2831"/>
                </a:lnTo>
                <a:lnTo>
                  <a:pt x="3583" y="2887"/>
                </a:lnTo>
                <a:lnTo>
                  <a:pt x="3590" y="2887"/>
                </a:lnTo>
                <a:lnTo>
                  <a:pt x="3590" y="2894"/>
                </a:lnTo>
                <a:lnTo>
                  <a:pt x="3590" y="2831"/>
                </a:lnTo>
                <a:lnTo>
                  <a:pt x="3590" y="2880"/>
                </a:lnTo>
                <a:lnTo>
                  <a:pt x="3597" y="2880"/>
                </a:lnTo>
                <a:lnTo>
                  <a:pt x="3597" y="2894"/>
                </a:lnTo>
                <a:lnTo>
                  <a:pt x="3597" y="2838"/>
                </a:lnTo>
                <a:lnTo>
                  <a:pt x="3597" y="2880"/>
                </a:lnTo>
                <a:lnTo>
                  <a:pt x="3604" y="2887"/>
                </a:lnTo>
                <a:lnTo>
                  <a:pt x="3604" y="2894"/>
                </a:lnTo>
                <a:lnTo>
                  <a:pt x="3604" y="2831"/>
                </a:lnTo>
                <a:lnTo>
                  <a:pt x="3604" y="2880"/>
                </a:lnTo>
                <a:lnTo>
                  <a:pt x="3611" y="2887"/>
                </a:lnTo>
                <a:lnTo>
                  <a:pt x="3611" y="2894"/>
                </a:lnTo>
                <a:lnTo>
                  <a:pt x="3611" y="2824"/>
                </a:lnTo>
                <a:lnTo>
                  <a:pt x="3611" y="2866"/>
                </a:lnTo>
                <a:lnTo>
                  <a:pt x="3618" y="2873"/>
                </a:lnTo>
                <a:lnTo>
                  <a:pt x="3618" y="2894"/>
                </a:lnTo>
                <a:lnTo>
                  <a:pt x="3618" y="2831"/>
                </a:lnTo>
                <a:lnTo>
                  <a:pt x="3618" y="2880"/>
                </a:lnTo>
                <a:lnTo>
                  <a:pt x="3625" y="2873"/>
                </a:lnTo>
                <a:lnTo>
                  <a:pt x="3625" y="2894"/>
                </a:lnTo>
                <a:lnTo>
                  <a:pt x="3625" y="2817"/>
                </a:lnTo>
                <a:lnTo>
                  <a:pt x="3625" y="2887"/>
                </a:lnTo>
                <a:lnTo>
                  <a:pt x="3632" y="2887"/>
                </a:lnTo>
                <a:lnTo>
                  <a:pt x="3632" y="2894"/>
                </a:lnTo>
                <a:lnTo>
                  <a:pt x="3632" y="2831"/>
                </a:lnTo>
                <a:lnTo>
                  <a:pt x="3632" y="2866"/>
                </a:lnTo>
                <a:lnTo>
                  <a:pt x="3639" y="2866"/>
                </a:lnTo>
                <a:lnTo>
                  <a:pt x="3639" y="2894"/>
                </a:lnTo>
                <a:lnTo>
                  <a:pt x="3639" y="2838"/>
                </a:lnTo>
                <a:lnTo>
                  <a:pt x="3639" y="2880"/>
                </a:lnTo>
                <a:lnTo>
                  <a:pt x="3646" y="2887"/>
                </a:lnTo>
                <a:lnTo>
                  <a:pt x="3646" y="2894"/>
                </a:lnTo>
                <a:lnTo>
                  <a:pt x="3646" y="2824"/>
                </a:lnTo>
                <a:lnTo>
                  <a:pt x="3646" y="2873"/>
                </a:lnTo>
                <a:lnTo>
                  <a:pt x="3653" y="2887"/>
                </a:lnTo>
                <a:lnTo>
                  <a:pt x="3653" y="2894"/>
                </a:lnTo>
                <a:lnTo>
                  <a:pt x="3653" y="2838"/>
                </a:lnTo>
                <a:lnTo>
                  <a:pt x="3653" y="2866"/>
                </a:lnTo>
                <a:lnTo>
                  <a:pt x="3660" y="2866"/>
                </a:lnTo>
                <a:lnTo>
                  <a:pt x="3660" y="2894"/>
                </a:lnTo>
                <a:lnTo>
                  <a:pt x="3660" y="2824"/>
                </a:lnTo>
                <a:lnTo>
                  <a:pt x="3660" y="2880"/>
                </a:lnTo>
                <a:lnTo>
                  <a:pt x="3667" y="2887"/>
                </a:lnTo>
                <a:lnTo>
                  <a:pt x="3667" y="2894"/>
                </a:lnTo>
                <a:lnTo>
                  <a:pt x="3667" y="2824"/>
                </a:lnTo>
                <a:lnTo>
                  <a:pt x="3667" y="2887"/>
                </a:lnTo>
                <a:lnTo>
                  <a:pt x="3674" y="2880"/>
                </a:lnTo>
                <a:lnTo>
                  <a:pt x="3674" y="2894"/>
                </a:lnTo>
                <a:lnTo>
                  <a:pt x="3674" y="2831"/>
                </a:lnTo>
                <a:lnTo>
                  <a:pt x="3674" y="2873"/>
                </a:lnTo>
                <a:lnTo>
                  <a:pt x="3681" y="2873"/>
                </a:lnTo>
                <a:lnTo>
                  <a:pt x="3681" y="2894"/>
                </a:lnTo>
                <a:lnTo>
                  <a:pt x="3681" y="2831"/>
                </a:lnTo>
                <a:lnTo>
                  <a:pt x="3681" y="2873"/>
                </a:lnTo>
                <a:lnTo>
                  <a:pt x="3688" y="2873"/>
                </a:lnTo>
                <a:lnTo>
                  <a:pt x="3688" y="2894"/>
                </a:lnTo>
                <a:lnTo>
                  <a:pt x="3688" y="2824"/>
                </a:lnTo>
                <a:lnTo>
                  <a:pt x="3688" y="2873"/>
                </a:lnTo>
                <a:lnTo>
                  <a:pt x="3695" y="2873"/>
                </a:lnTo>
                <a:lnTo>
                  <a:pt x="3695" y="2894"/>
                </a:lnTo>
                <a:lnTo>
                  <a:pt x="3695" y="2817"/>
                </a:lnTo>
                <a:lnTo>
                  <a:pt x="3695" y="2831"/>
                </a:lnTo>
                <a:lnTo>
                  <a:pt x="3702" y="2845"/>
                </a:lnTo>
                <a:lnTo>
                  <a:pt x="3702" y="2894"/>
                </a:lnTo>
                <a:lnTo>
                  <a:pt x="3702" y="2838"/>
                </a:lnTo>
                <a:lnTo>
                  <a:pt x="3702" y="2873"/>
                </a:lnTo>
                <a:lnTo>
                  <a:pt x="3709" y="2873"/>
                </a:lnTo>
                <a:lnTo>
                  <a:pt x="3709" y="2894"/>
                </a:lnTo>
                <a:lnTo>
                  <a:pt x="3709" y="2831"/>
                </a:lnTo>
                <a:lnTo>
                  <a:pt x="3709" y="2873"/>
                </a:lnTo>
                <a:lnTo>
                  <a:pt x="3716" y="2880"/>
                </a:lnTo>
                <a:lnTo>
                  <a:pt x="3716" y="2894"/>
                </a:lnTo>
                <a:lnTo>
                  <a:pt x="3716" y="2817"/>
                </a:lnTo>
                <a:lnTo>
                  <a:pt x="3716" y="2880"/>
                </a:lnTo>
                <a:lnTo>
                  <a:pt x="3723" y="2873"/>
                </a:lnTo>
                <a:lnTo>
                  <a:pt x="3723" y="2894"/>
                </a:lnTo>
                <a:lnTo>
                  <a:pt x="3723" y="2817"/>
                </a:lnTo>
                <a:lnTo>
                  <a:pt x="3723" y="2873"/>
                </a:lnTo>
                <a:lnTo>
                  <a:pt x="3730" y="2873"/>
                </a:lnTo>
                <a:lnTo>
                  <a:pt x="3730" y="2894"/>
                </a:lnTo>
                <a:lnTo>
                  <a:pt x="3730" y="2817"/>
                </a:lnTo>
                <a:lnTo>
                  <a:pt x="3730" y="2873"/>
                </a:lnTo>
                <a:lnTo>
                  <a:pt x="3737" y="2873"/>
                </a:lnTo>
                <a:lnTo>
                  <a:pt x="3737" y="2894"/>
                </a:lnTo>
                <a:lnTo>
                  <a:pt x="3737" y="2831"/>
                </a:lnTo>
                <a:lnTo>
                  <a:pt x="3737" y="2873"/>
                </a:lnTo>
                <a:lnTo>
                  <a:pt x="3744" y="2873"/>
                </a:lnTo>
                <a:lnTo>
                  <a:pt x="3744" y="2894"/>
                </a:lnTo>
                <a:lnTo>
                  <a:pt x="3744" y="2831"/>
                </a:lnTo>
                <a:lnTo>
                  <a:pt x="3744" y="2880"/>
                </a:lnTo>
                <a:lnTo>
                  <a:pt x="3751" y="2873"/>
                </a:lnTo>
                <a:lnTo>
                  <a:pt x="3751" y="2894"/>
                </a:lnTo>
                <a:lnTo>
                  <a:pt x="3751" y="2817"/>
                </a:lnTo>
                <a:lnTo>
                  <a:pt x="3751" y="2873"/>
                </a:lnTo>
                <a:lnTo>
                  <a:pt x="3758" y="2866"/>
                </a:lnTo>
                <a:lnTo>
                  <a:pt x="3758" y="2894"/>
                </a:lnTo>
                <a:lnTo>
                  <a:pt x="3758" y="2838"/>
                </a:lnTo>
                <a:lnTo>
                  <a:pt x="3758" y="2880"/>
                </a:lnTo>
                <a:lnTo>
                  <a:pt x="3765" y="2894"/>
                </a:lnTo>
                <a:lnTo>
                  <a:pt x="3765" y="2894"/>
                </a:lnTo>
                <a:lnTo>
                  <a:pt x="3765" y="2838"/>
                </a:lnTo>
                <a:lnTo>
                  <a:pt x="3765" y="2859"/>
                </a:lnTo>
                <a:lnTo>
                  <a:pt x="3772" y="2852"/>
                </a:lnTo>
                <a:lnTo>
                  <a:pt x="3772" y="2894"/>
                </a:lnTo>
                <a:lnTo>
                  <a:pt x="3772" y="2845"/>
                </a:lnTo>
                <a:lnTo>
                  <a:pt x="3772" y="2873"/>
                </a:lnTo>
                <a:lnTo>
                  <a:pt x="3779" y="2880"/>
                </a:lnTo>
                <a:lnTo>
                  <a:pt x="3779" y="2894"/>
                </a:lnTo>
                <a:lnTo>
                  <a:pt x="3779" y="2831"/>
                </a:lnTo>
                <a:lnTo>
                  <a:pt x="3779" y="2866"/>
                </a:lnTo>
                <a:lnTo>
                  <a:pt x="3786" y="2852"/>
                </a:lnTo>
                <a:lnTo>
                  <a:pt x="3786" y="2894"/>
                </a:lnTo>
                <a:lnTo>
                  <a:pt x="3786" y="2824"/>
                </a:lnTo>
                <a:lnTo>
                  <a:pt x="3786" y="2866"/>
                </a:lnTo>
                <a:lnTo>
                  <a:pt x="3793" y="2859"/>
                </a:lnTo>
                <a:lnTo>
                  <a:pt x="3793" y="2894"/>
                </a:lnTo>
                <a:lnTo>
                  <a:pt x="3793" y="2817"/>
                </a:lnTo>
                <a:lnTo>
                  <a:pt x="3793" y="2873"/>
                </a:lnTo>
                <a:lnTo>
                  <a:pt x="3800" y="2866"/>
                </a:lnTo>
                <a:lnTo>
                  <a:pt x="3800" y="2894"/>
                </a:lnTo>
                <a:lnTo>
                  <a:pt x="3800" y="2824"/>
                </a:lnTo>
                <a:lnTo>
                  <a:pt x="3800" y="2873"/>
                </a:lnTo>
                <a:lnTo>
                  <a:pt x="3807" y="2880"/>
                </a:lnTo>
                <a:lnTo>
                  <a:pt x="3807" y="2894"/>
                </a:lnTo>
                <a:lnTo>
                  <a:pt x="3807" y="2824"/>
                </a:lnTo>
                <a:lnTo>
                  <a:pt x="3807" y="2866"/>
                </a:lnTo>
                <a:lnTo>
                  <a:pt x="3814" y="2866"/>
                </a:lnTo>
                <a:lnTo>
                  <a:pt x="3814" y="2894"/>
                </a:lnTo>
                <a:lnTo>
                  <a:pt x="3814" y="2831"/>
                </a:lnTo>
                <a:lnTo>
                  <a:pt x="3814" y="2887"/>
                </a:lnTo>
                <a:lnTo>
                  <a:pt x="3821" y="2880"/>
                </a:lnTo>
                <a:lnTo>
                  <a:pt x="3821" y="2894"/>
                </a:lnTo>
                <a:lnTo>
                  <a:pt x="3821" y="2831"/>
                </a:lnTo>
                <a:lnTo>
                  <a:pt x="3821" y="2838"/>
                </a:lnTo>
                <a:lnTo>
                  <a:pt x="3829" y="2831"/>
                </a:lnTo>
                <a:lnTo>
                  <a:pt x="3829" y="2894"/>
                </a:lnTo>
                <a:lnTo>
                  <a:pt x="3829" y="2831"/>
                </a:lnTo>
                <a:lnTo>
                  <a:pt x="3829" y="2887"/>
                </a:lnTo>
                <a:lnTo>
                  <a:pt x="3836" y="2887"/>
                </a:lnTo>
                <a:lnTo>
                  <a:pt x="3836" y="2894"/>
                </a:lnTo>
                <a:lnTo>
                  <a:pt x="3836" y="2838"/>
                </a:lnTo>
                <a:lnTo>
                  <a:pt x="3836" y="2859"/>
                </a:lnTo>
                <a:lnTo>
                  <a:pt x="3843" y="2852"/>
                </a:lnTo>
                <a:lnTo>
                  <a:pt x="3843" y="2894"/>
                </a:lnTo>
                <a:lnTo>
                  <a:pt x="3843" y="2831"/>
                </a:lnTo>
                <a:lnTo>
                  <a:pt x="3843" y="2831"/>
                </a:lnTo>
                <a:lnTo>
                  <a:pt x="3850" y="2831"/>
                </a:lnTo>
                <a:lnTo>
                  <a:pt x="3850" y="2894"/>
                </a:lnTo>
                <a:lnTo>
                  <a:pt x="3850" y="2831"/>
                </a:lnTo>
                <a:lnTo>
                  <a:pt x="3850" y="2859"/>
                </a:lnTo>
                <a:lnTo>
                  <a:pt x="3857" y="2859"/>
                </a:lnTo>
                <a:lnTo>
                  <a:pt x="3857" y="2894"/>
                </a:lnTo>
                <a:lnTo>
                  <a:pt x="3857" y="2824"/>
                </a:lnTo>
                <a:lnTo>
                  <a:pt x="3857" y="2880"/>
                </a:lnTo>
                <a:lnTo>
                  <a:pt x="3864" y="2873"/>
                </a:lnTo>
                <a:lnTo>
                  <a:pt x="3864" y="2894"/>
                </a:lnTo>
                <a:lnTo>
                  <a:pt x="3864" y="2831"/>
                </a:lnTo>
                <a:lnTo>
                  <a:pt x="3864" y="2873"/>
                </a:lnTo>
                <a:lnTo>
                  <a:pt x="3871" y="2866"/>
                </a:lnTo>
                <a:lnTo>
                  <a:pt x="3871" y="2894"/>
                </a:lnTo>
                <a:lnTo>
                  <a:pt x="3871" y="2838"/>
                </a:lnTo>
                <a:lnTo>
                  <a:pt x="3871" y="2887"/>
                </a:lnTo>
                <a:lnTo>
                  <a:pt x="3878" y="2887"/>
                </a:lnTo>
                <a:lnTo>
                  <a:pt x="3878" y="2894"/>
                </a:lnTo>
                <a:lnTo>
                  <a:pt x="3878" y="2838"/>
                </a:lnTo>
                <a:lnTo>
                  <a:pt x="3878" y="2859"/>
                </a:lnTo>
                <a:lnTo>
                  <a:pt x="3885" y="2859"/>
                </a:lnTo>
                <a:lnTo>
                  <a:pt x="3885" y="2894"/>
                </a:lnTo>
                <a:lnTo>
                  <a:pt x="3885" y="2817"/>
                </a:lnTo>
                <a:lnTo>
                  <a:pt x="3885" y="2852"/>
                </a:lnTo>
                <a:lnTo>
                  <a:pt x="3892" y="2859"/>
                </a:lnTo>
                <a:lnTo>
                  <a:pt x="3892" y="2894"/>
                </a:lnTo>
                <a:lnTo>
                  <a:pt x="3892" y="2838"/>
                </a:lnTo>
                <a:lnTo>
                  <a:pt x="3892" y="2873"/>
                </a:lnTo>
                <a:lnTo>
                  <a:pt x="3899" y="2873"/>
                </a:lnTo>
                <a:lnTo>
                  <a:pt x="3899" y="2894"/>
                </a:lnTo>
                <a:lnTo>
                  <a:pt x="3899" y="2831"/>
                </a:lnTo>
                <a:lnTo>
                  <a:pt x="3899" y="2880"/>
                </a:lnTo>
                <a:lnTo>
                  <a:pt x="3906" y="2873"/>
                </a:lnTo>
                <a:lnTo>
                  <a:pt x="3906" y="2894"/>
                </a:lnTo>
                <a:lnTo>
                  <a:pt x="3906" y="2845"/>
                </a:lnTo>
                <a:lnTo>
                  <a:pt x="3906" y="2880"/>
                </a:lnTo>
                <a:lnTo>
                  <a:pt x="3913" y="2880"/>
                </a:lnTo>
                <a:lnTo>
                  <a:pt x="3913" y="2894"/>
                </a:lnTo>
                <a:lnTo>
                  <a:pt x="3913" y="2831"/>
                </a:lnTo>
                <a:lnTo>
                  <a:pt x="3913" y="2873"/>
                </a:lnTo>
                <a:lnTo>
                  <a:pt x="3920" y="2880"/>
                </a:lnTo>
                <a:lnTo>
                  <a:pt x="3920" y="2894"/>
                </a:lnTo>
                <a:lnTo>
                  <a:pt x="3920" y="2824"/>
                </a:lnTo>
                <a:lnTo>
                  <a:pt x="3920" y="2880"/>
                </a:lnTo>
                <a:lnTo>
                  <a:pt x="3927" y="2880"/>
                </a:lnTo>
                <a:lnTo>
                  <a:pt x="3927" y="2894"/>
                </a:lnTo>
                <a:lnTo>
                  <a:pt x="3927" y="2831"/>
                </a:lnTo>
                <a:lnTo>
                  <a:pt x="3927" y="2845"/>
                </a:lnTo>
                <a:lnTo>
                  <a:pt x="3934" y="2845"/>
                </a:lnTo>
                <a:lnTo>
                  <a:pt x="3934" y="2894"/>
                </a:lnTo>
                <a:lnTo>
                  <a:pt x="3934" y="2824"/>
                </a:lnTo>
                <a:lnTo>
                  <a:pt x="3934" y="2852"/>
                </a:lnTo>
                <a:lnTo>
                  <a:pt x="3941" y="2852"/>
                </a:lnTo>
                <a:lnTo>
                  <a:pt x="3941" y="2894"/>
                </a:lnTo>
                <a:lnTo>
                  <a:pt x="3941" y="2831"/>
                </a:lnTo>
                <a:lnTo>
                  <a:pt x="3941" y="2880"/>
                </a:lnTo>
                <a:lnTo>
                  <a:pt x="3948" y="2887"/>
                </a:lnTo>
                <a:lnTo>
                  <a:pt x="3948" y="2894"/>
                </a:lnTo>
                <a:lnTo>
                  <a:pt x="3948" y="2831"/>
                </a:lnTo>
                <a:lnTo>
                  <a:pt x="3948" y="2866"/>
                </a:lnTo>
                <a:lnTo>
                  <a:pt x="3955" y="2873"/>
                </a:lnTo>
                <a:lnTo>
                  <a:pt x="3955" y="2894"/>
                </a:lnTo>
                <a:lnTo>
                  <a:pt x="3955" y="2817"/>
                </a:lnTo>
                <a:lnTo>
                  <a:pt x="3955" y="2880"/>
                </a:lnTo>
                <a:lnTo>
                  <a:pt x="3962" y="2880"/>
                </a:lnTo>
                <a:lnTo>
                  <a:pt x="3962" y="2894"/>
                </a:lnTo>
                <a:lnTo>
                  <a:pt x="3962" y="2824"/>
                </a:lnTo>
                <a:lnTo>
                  <a:pt x="3962" y="2852"/>
                </a:lnTo>
                <a:lnTo>
                  <a:pt x="3969" y="2845"/>
                </a:lnTo>
                <a:lnTo>
                  <a:pt x="3969" y="2894"/>
                </a:lnTo>
                <a:lnTo>
                  <a:pt x="3969" y="2831"/>
                </a:lnTo>
                <a:lnTo>
                  <a:pt x="3969" y="2831"/>
                </a:lnTo>
                <a:lnTo>
                  <a:pt x="3976" y="2831"/>
                </a:lnTo>
                <a:lnTo>
                  <a:pt x="3976" y="2894"/>
                </a:lnTo>
                <a:lnTo>
                  <a:pt x="3976" y="2831"/>
                </a:lnTo>
                <a:lnTo>
                  <a:pt x="3976" y="2838"/>
                </a:lnTo>
                <a:lnTo>
                  <a:pt x="3983" y="2852"/>
                </a:lnTo>
                <a:lnTo>
                  <a:pt x="3983" y="2894"/>
                </a:lnTo>
                <a:lnTo>
                  <a:pt x="3983" y="2831"/>
                </a:lnTo>
                <a:lnTo>
                  <a:pt x="3983" y="2866"/>
                </a:lnTo>
                <a:lnTo>
                  <a:pt x="3990" y="2859"/>
                </a:lnTo>
                <a:lnTo>
                  <a:pt x="3990" y="2894"/>
                </a:lnTo>
                <a:lnTo>
                  <a:pt x="3990" y="2810"/>
                </a:lnTo>
                <a:lnTo>
                  <a:pt x="3990" y="2866"/>
                </a:lnTo>
                <a:lnTo>
                  <a:pt x="3997" y="2873"/>
                </a:lnTo>
                <a:lnTo>
                  <a:pt x="3997" y="2894"/>
                </a:lnTo>
                <a:lnTo>
                  <a:pt x="3997" y="2838"/>
                </a:lnTo>
                <a:lnTo>
                  <a:pt x="3997" y="2873"/>
                </a:lnTo>
                <a:lnTo>
                  <a:pt x="4004" y="2873"/>
                </a:lnTo>
                <a:lnTo>
                  <a:pt x="4004" y="2894"/>
                </a:lnTo>
                <a:lnTo>
                  <a:pt x="4004" y="2838"/>
                </a:lnTo>
                <a:lnTo>
                  <a:pt x="4004" y="2873"/>
                </a:lnTo>
                <a:lnTo>
                  <a:pt x="4011" y="2880"/>
                </a:lnTo>
                <a:lnTo>
                  <a:pt x="4011" y="2894"/>
                </a:lnTo>
                <a:lnTo>
                  <a:pt x="4011" y="2845"/>
                </a:lnTo>
                <a:lnTo>
                  <a:pt x="4011" y="2880"/>
                </a:lnTo>
                <a:lnTo>
                  <a:pt x="4018" y="2887"/>
                </a:lnTo>
                <a:lnTo>
                  <a:pt x="4018" y="2894"/>
                </a:lnTo>
                <a:lnTo>
                  <a:pt x="4018" y="2831"/>
                </a:lnTo>
                <a:lnTo>
                  <a:pt x="4018" y="2887"/>
                </a:lnTo>
                <a:lnTo>
                  <a:pt x="4025" y="2887"/>
                </a:lnTo>
                <a:lnTo>
                  <a:pt x="4025" y="2894"/>
                </a:lnTo>
                <a:lnTo>
                  <a:pt x="4025" y="2845"/>
                </a:lnTo>
                <a:lnTo>
                  <a:pt x="4025" y="2866"/>
                </a:lnTo>
                <a:lnTo>
                  <a:pt x="4032" y="2873"/>
                </a:lnTo>
                <a:lnTo>
                  <a:pt x="4032" y="2894"/>
                </a:lnTo>
                <a:lnTo>
                  <a:pt x="4032" y="2831"/>
                </a:lnTo>
                <a:lnTo>
                  <a:pt x="4032" y="2873"/>
                </a:lnTo>
                <a:lnTo>
                  <a:pt x="4039" y="2880"/>
                </a:lnTo>
                <a:lnTo>
                  <a:pt x="4039" y="2894"/>
                </a:lnTo>
                <a:lnTo>
                  <a:pt x="4039" y="2810"/>
                </a:lnTo>
                <a:lnTo>
                  <a:pt x="4039" y="2852"/>
                </a:lnTo>
                <a:lnTo>
                  <a:pt x="4046" y="2852"/>
                </a:lnTo>
                <a:lnTo>
                  <a:pt x="4046" y="2894"/>
                </a:lnTo>
                <a:lnTo>
                  <a:pt x="4046" y="2803"/>
                </a:lnTo>
                <a:lnTo>
                  <a:pt x="4046" y="2880"/>
                </a:lnTo>
                <a:lnTo>
                  <a:pt x="4053" y="2880"/>
                </a:lnTo>
                <a:lnTo>
                  <a:pt x="4053" y="2894"/>
                </a:lnTo>
                <a:lnTo>
                  <a:pt x="4053" y="2845"/>
                </a:lnTo>
                <a:lnTo>
                  <a:pt x="4053" y="2852"/>
                </a:lnTo>
                <a:lnTo>
                  <a:pt x="4060" y="2852"/>
                </a:lnTo>
                <a:lnTo>
                  <a:pt x="4060" y="2894"/>
                </a:lnTo>
                <a:lnTo>
                  <a:pt x="4060" y="2838"/>
                </a:lnTo>
                <a:lnTo>
                  <a:pt x="4060" y="2880"/>
                </a:lnTo>
                <a:lnTo>
                  <a:pt x="4067" y="2880"/>
                </a:lnTo>
                <a:lnTo>
                  <a:pt x="4067" y="2894"/>
                </a:lnTo>
                <a:lnTo>
                  <a:pt x="4067" y="2838"/>
                </a:lnTo>
                <a:lnTo>
                  <a:pt x="4067" y="2873"/>
                </a:lnTo>
                <a:lnTo>
                  <a:pt x="4074" y="2880"/>
                </a:lnTo>
                <a:lnTo>
                  <a:pt x="4074" y="2894"/>
                </a:lnTo>
                <a:lnTo>
                  <a:pt x="4074" y="2838"/>
                </a:lnTo>
                <a:lnTo>
                  <a:pt x="4074" y="2866"/>
                </a:lnTo>
                <a:lnTo>
                  <a:pt x="4081" y="2873"/>
                </a:lnTo>
                <a:lnTo>
                  <a:pt x="4081" y="2894"/>
                </a:lnTo>
                <a:lnTo>
                  <a:pt x="4081" y="2824"/>
                </a:lnTo>
                <a:lnTo>
                  <a:pt x="4081" y="2873"/>
                </a:lnTo>
                <a:lnTo>
                  <a:pt x="4088" y="2873"/>
                </a:lnTo>
                <a:lnTo>
                  <a:pt x="4088" y="2894"/>
                </a:lnTo>
                <a:lnTo>
                  <a:pt x="4088" y="2845"/>
                </a:lnTo>
                <a:lnTo>
                  <a:pt x="4088" y="2880"/>
                </a:lnTo>
                <a:lnTo>
                  <a:pt x="4095" y="2887"/>
                </a:lnTo>
                <a:lnTo>
                  <a:pt x="4095" y="2894"/>
                </a:lnTo>
                <a:lnTo>
                  <a:pt x="4095" y="2817"/>
                </a:lnTo>
                <a:lnTo>
                  <a:pt x="4095" y="2880"/>
                </a:lnTo>
                <a:lnTo>
                  <a:pt x="4102" y="2873"/>
                </a:lnTo>
                <a:lnTo>
                  <a:pt x="4102" y="2894"/>
                </a:lnTo>
                <a:lnTo>
                  <a:pt x="4102" y="2824"/>
                </a:lnTo>
                <a:lnTo>
                  <a:pt x="4102" y="2852"/>
                </a:lnTo>
                <a:lnTo>
                  <a:pt x="4109" y="2859"/>
                </a:lnTo>
                <a:lnTo>
                  <a:pt x="4109" y="2894"/>
                </a:lnTo>
                <a:lnTo>
                  <a:pt x="4109" y="2831"/>
                </a:lnTo>
                <a:lnTo>
                  <a:pt x="4109" y="2866"/>
                </a:lnTo>
                <a:lnTo>
                  <a:pt x="4117" y="2866"/>
                </a:lnTo>
                <a:lnTo>
                  <a:pt x="4117" y="2894"/>
                </a:lnTo>
                <a:lnTo>
                  <a:pt x="4117" y="2824"/>
                </a:lnTo>
                <a:lnTo>
                  <a:pt x="4117" y="2852"/>
                </a:lnTo>
                <a:lnTo>
                  <a:pt x="4124" y="2859"/>
                </a:lnTo>
                <a:lnTo>
                  <a:pt x="4124" y="2894"/>
                </a:lnTo>
                <a:lnTo>
                  <a:pt x="4124" y="2824"/>
                </a:lnTo>
                <a:lnTo>
                  <a:pt x="4124" y="2866"/>
                </a:lnTo>
                <a:lnTo>
                  <a:pt x="4131" y="2873"/>
                </a:lnTo>
                <a:lnTo>
                  <a:pt x="4131" y="2894"/>
                </a:lnTo>
                <a:lnTo>
                  <a:pt x="4131" y="2831"/>
                </a:lnTo>
                <a:lnTo>
                  <a:pt x="4131" y="2880"/>
                </a:lnTo>
                <a:lnTo>
                  <a:pt x="4138" y="2880"/>
                </a:lnTo>
                <a:lnTo>
                  <a:pt x="4138" y="2894"/>
                </a:lnTo>
                <a:lnTo>
                  <a:pt x="4138" y="2831"/>
                </a:lnTo>
                <a:lnTo>
                  <a:pt x="4138" y="2887"/>
                </a:lnTo>
                <a:lnTo>
                  <a:pt x="4145" y="2880"/>
                </a:lnTo>
                <a:lnTo>
                  <a:pt x="4145" y="2894"/>
                </a:lnTo>
                <a:lnTo>
                  <a:pt x="4145" y="2817"/>
                </a:lnTo>
                <a:lnTo>
                  <a:pt x="4145" y="2873"/>
                </a:lnTo>
                <a:lnTo>
                  <a:pt x="4152" y="2880"/>
                </a:lnTo>
                <a:lnTo>
                  <a:pt x="4152" y="2894"/>
                </a:lnTo>
                <a:lnTo>
                  <a:pt x="4152" y="2831"/>
                </a:lnTo>
                <a:lnTo>
                  <a:pt x="4152" y="2880"/>
                </a:lnTo>
                <a:lnTo>
                  <a:pt x="4159" y="2873"/>
                </a:lnTo>
                <a:lnTo>
                  <a:pt x="4159" y="2894"/>
                </a:lnTo>
                <a:lnTo>
                  <a:pt x="4159" y="2831"/>
                </a:lnTo>
                <a:lnTo>
                  <a:pt x="4159" y="2859"/>
                </a:lnTo>
                <a:lnTo>
                  <a:pt x="4166" y="2859"/>
                </a:lnTo>
                <a:lnTo>
                  <a:pt x="4166" y="2894"/>
                </a:lnTo>
                <a:lnTo>
                  <a:pt x="4166" y="2831"/>
                </a:lnTo>
                <a:lnTo>
                  <a:pt x="4166" y="2887"/>
                </a:lnTo>
                <a:lnTo>
                  <a:pt x="4173" y="2887"/>
                </a:lnTo>
                <a:lnTo>
                  <a:pt x="4173" y="2894"/>
                </a:lnTo>
                <a:lnTo>
                  <a:pt x="4173" y="2824"/>
                </a:lnTo>
                <a:lnTo>
                  <a:pt x="4173" y="2880"/>
                </a:lnTo>
                <a:lnTo>
                  <a:pt x="4180" y="2880"/>
                </a:lnTo>
                <a:lnTo>
                  <a:pt x="4180" y="2894"/>
                </a:lnTo>
                <a:lnTo>
                  <a:pt x="4180" y="2831"/>
                </a:lnTo>
                <a:lnTo>
                  <a:pt x="4180" y="2880"/>
                </a:lnTo>
                <a:lnTo>
                  <a:pt x="4187" y="2880"/>
                </a:lnTo>
                <a:lnTo>
                  <a:pt x="4187" y="2894"/>
                </a:lnTo>
                <a:lnTo>
                  <a:pt x="4187" y="2831"/>
                </a:lnTo>
                <a:lnTo>
                  <a:pt x="4187" y="2880"/>
                </a:lnTo>
                <a:lnTo>
                  <a:pt x="4194" y="2873"/>
                </a:lnTo>
                <a:lnTo>
                  <a:pt x="4194" y="2894"/>
                </a:lnTo>
                <a:lnTo>
                  <a:pt x="4194" y="2838"/>
                </a:lnTo>
                <a:lnTo>
                  <a:pt x="4194" y="2845"/>
                </a:lnTo>
                <a:lnTo>
                  <a:pt x="4201" y="2852"/>
                </a:lnTo>
                <a:lnTo>
                  <a:pt x="4201" y="2894"/>
                </a:lnTo>
                <a:lnTo>
                  <a:pt x="4201" y="2838"/>
                </a:lnTo>
                <a:lnTo>
                  <a:pt x="4201" y="2873"/>
                </a:lnTo>
                <a:lnTo>
                  <a:pt x="4208" y="2880"/>
                </a:lnTo>
                <a:lnTo>
                  <a:pt x="4208" y="2894"/>
                </a:lnTo>
                <a:lnTo>
                  <a:pt x="4208" y="2831"/>
                </a:lnTo>
                <a:lnTo>
                  <a:pt x="4208" y="2880"/>
                </a:lnTo>
                <a:lnTo>
                  <a:pt x="4215" y="2887"/>
                </a:lnTo>
                <a:lnTo>
                  <a:pt x="4215" y="2894"/>
                </a:lnTo>
                <a:lnTo>
                  <a:pt x="4215" y="2838"/>
                </a:lnTo>
                <a:lnTo>
                  <a:pt x="4215" y="2859"/>
                </a:lnTo>
                <a:lnTo>
                  <a:pt x="4222" y="2866"/>
                </a:lnTo>
                <a:lnTo>
                  <a:pt x="4222" y="2894"/>
                </a:lnTo>
                <a:lnTo>
                  <a:pt x="4222" y="2838"/>
                </a:lnTo>
                <a:lnTo>
                  <a:pt x="4222" y="2873"/>
                </a:lnTo>
                <a:lnTo>
                  <a:pt x="4229" y="2866"/>
                </a:lnTo>
                <a:lnTo>
                  <a:pt x="4229" y="2894"/>
                </a:lnTo>
                <a:lnTo>
                  <a:pt x="4229" y="2831"/>
                </a:lnTo>
                <a:lnTo>
                  <a:pt x="4229" y="2880"/>
                </a:lnTo>
                <a:lnTo>
                  <a:pt x="4236" y="2873"/>
                </a:lnTo>
                <a:lnTo>
                  <a:pt x="4236" y="2894"/>
                </a:lnTo>
                <a:lnTo>
                  <a:pt x="4236" y="2817"/>
                </a:lnTo>
                <a:lnTo>
                  <a:pt x="4236" y="2873"/>
                </a:lnTo>
                <a:lnTo>
                  <a:pt x="4243" y="2866"/>
                </a:lnTo>
                <a:lnTo>
                  <a:pt x="4243" y="2894"/>
                </a:lnTo>
                <a:lnTo>
                  <a:pt x="4243" y="2838"/>
                </a:lnTo>
                <a:lnTo>
                  <a:pt x="4243" y="2852"/>
                </a:lnTo>
                <a:lnTo>
                  <a:pt x="4250" y="2859"/>
                </a:lnTo>
                <a:lnTo>
                  <a:pt x="4250" y="2894"/>
                </a:lnTo>
                <a:lnTo>
                  <a:pt x="4250" y="2831"/>
                </a:lnTo>
                <a:lnTo>
                  <a:pt x="4250" y="2873"/>
                </a:lnTo>
                <a:lnTo>
                  <a:pt x="4257" y="2873"/>
                </a:lnTo>
                <a:lnTo>
                  <a:pt x="4257" y="2894"/>
                </a:lnTo>
                <a:lnTo>
                  <a:pt x="4257" y="2831"/>
                </a:lnTo>
                <a:lnTo>
                  <a:pt x="4257" y="2866"/>
                </a:lnTo>
                <a:lnTo>
                  <a:pt x="4264" y="2859"/>
                </a:lnTo>
                <a:lnTo>
                  <a:pt x="4264" y="2894"/>
                </a:lnTo>
                <a:lnTo>
                  <a:pt x="4264" y="2824"/>
                </a:lnTo>
                <a:lnTo>
                  <a:pt x="4264" y="2845"/>
                </a:lnTo>
                <a:lnTo>
                  <a:pt x="4271" y="2845"/>
                </a:lnTo>
                <a:lnTo>
                  <a:pt x="4271" y="2894"/>
                </a:lnTo>
                <a:lnTo>
                  <a:pt x="4271" y="2838"/>
                </a:lnTo>
                <a:lnTo>
                  <a:pt x="4271" y="2866"/>
                </a:lnTo>
                <a:lnTo>
                  <a:pt x="4278" y="2873"/>
                </a:lnTo>
                <a:lnTo>
                  <a:pt x="4278" y="2894"/>
                </a:lnTo>
                <a:lnTo>
                  <a:pt x="4278" y="2845"/>
                </a:lnTo>
                <a:lnTo>
                  <a:pt x="4278" y="2873"/>
                </a:lnTo>
                <a:lnTo>
                  <a:pt x="4285" y="2880"/>
                </a:lnTo>
                <a:lnTo>
                  <a:pt x="4285" y="2894"/>
                </a:lnTo>
                <a:lnTo>
                  <a:pt x="4285" y="2838"/>
                </a:lnTo>
                <a:lnTo>
                  <a:pt x="4285" y="2880"/>
                </a:lnTo>
                <a:lnTo>
                  <a:pt x="4292" y="2887"/>
                </a:lnTo>
                <a:lnTo>
                  <a:pt x="4292" y="2894"/>
                </a:lnTo>
                <a:lnTo>
                  <a:pt x="4292" y="2810"/>
                </a:lnTo>
                <a:lnTo>
                  <a:pt x="4292" y="2873"/>
                </a:lnTo>
                <a:lnTo>
                  <a:pt x="4299" y="2887"/>
                </a:lnTo>
                <a:lnTo>
                  <a:pt x="4299" y="2894"/>
                </a:lnTo>
                <a:lnTo>
                  <a:pt x="4299" y="2838"/>
                </a:lnTo>
                <a:lnTo>
                  <a:pt x="4299" y="2866"/>
                </a:lnTo>
                <a:lnTo>
                  <a:pt x="4306" y="2866"/>
                </a:lnTo>
                <a:lnTo>
                  <a:pt x="4306" y="2894"/>
                </a:lnTo>
                <a:lnTo>
                  <a:pt x="4306" y="2817"/>
                </a:lnTo>
                <a:lnTo>
                  <a:pt x="4306" y="2873"/>
                </a:lnTo>
                <a:lnTo>
                  <a:pt x="4313" y="2873"/>
                </a:lnTo>
                <a:lnTo>
                  <a:pt x="4313" y="2894"/>
                </a:lnTo>
                <a:lnTo>
                  <a:pt x="4313" y="2838"/>
                </a:lnTo>
                <a:lnTo>
                  <a:pt x="4313" y="2873"/>
                </a:lnTo>
                <a:lnTo>
                  <a:pt x="4320" y="2880"/>
                </a:lnTo>
                <a:lnTo>
                  <a:pt x="4320" y="2894"/>
                </a:lnTo>
                <a:lnTo>
                  <a:pt x="4320" y="2824"/>
                </a:lnTo>
                <a:lnTo>
                  <a:pt x="4320" y="2880"/>
                </a:lnTo>
                <a:lnTo>
                  <a:pt x="4327" y="2887"/>
                </a:lnTo>
                <a:lnTo>
                  <a:pt x="4327" y="2894"/>
                </a:lnTo>
                <a:lnTo>
                  <a:pt x="4327" y="2831"/>
                </a:lnTo>
                <a:lnTo>
                  <a:pt x="4327" y="2838"/>
                </a:lnTo>
                <a:lnTo>
                  <a:pt x="4334" y="2838"/>
                </a:lnTo>
                <a:lnTo>
                  <a:pt x="4334" y="2894"/>
                </a:lnTo>
                <a:lnTo>
                  <a:pt x="4334" y="2824"/>
                </a:lnTo>
                <a:lnTo>
                  <a:pt x="4334" y="2859"/>
                </a:lnTo>
                <a:lnTo>
                  <a:pt x="4341" y="2859"/>
                </a:lnTo>
                <a:lnTo>
                  <a:pt x="4341" y="2894"/>
                </a:lnTo>
                <a:lnTo>
                  <a:pt x="4341" y="2789"/>
                </a:lnTo>
                <a:lnTo>
                  <a:pt x="4341" y="2852"/>
                </a:lnTo>
                <a:lnTo>
                  <a:pt x="4348" y="2845"/>
                </a:lnTo>
                <a:lnTo>
                  <a:pt x="4348" y="2894"/>
                </a:lnTo>
                <a:lnTo>
                  <a:pt x="4348" y="2831"/>
                </a:lnTo>
                <a:lnTo>
                  <a:pt x="4348" y="2880"/>
                </a:lnTo>
                <a:lnTo>
                  <a:pt x="4355" y="2880"/>
                </a:lnTo>
                <a:lnTo>
                  <a:pt x="4355" y="2894"/>
                </a:lnTo>
                <a:lnTo>
                  <a:pt x="4355" y="2831"/>
                </a:lnTo>
                <a:lnTo>
                  <a:pt x="4355" y="2880"/>
                </a:lnTo>
                <a:lnTo>
                  <a:pt x="4362" y="2873"/>
                </a:lnTo>
                <a:lnTo>
                  <a:pt x="4362" y="2894"/>
                </a:lnTo>
                <a:lnTo>
                  <a:pt x="4362" y="2824"/>
                </a:lnTo>
                <a:lnTo>
                  <a:pt x="4362" y="2880"/>
                </a:lnTo>
                <a:lnTo>
                  <a:pt x="4369" y="2873"/>
                </a:lnTo>
                <a:lnTo>
                  <a:pt x="4369" y="2894"/>
                </a:lnTo>
                <a:lnTo>
                  <a:pt x="4369" y="2831"/>
                </a:lnTo>
                <a:lnTo>
                  <a:pt x="4369" y="2880"/>
                </a:lnTo>
                <a:lnTo>
                  <a:pt x="4376" y="2873"/>
                </a:lnTo>
                <a:lnTo>
                  <a:pt x="4376" y="2887"/>
                </a:lnTo>
                <a:lnTo>
                  <a:pt x="4376" y="2838"/>
                </a:lnTo>
                <a:lnTo>
                  <a:pt x="4376" y="2859"/>
                </a:lnTo>
                <a:lnTo>
                  <a:pt x="4383" y="2859"/>
                </a:lnTo>
                <a:lnTo>
                  <a:pt x="4383" y="2894"/>
                </a:lnTo>
                <a:lnTo>
                  <a:pt x="4383" y="2838"/>
                </a:lnTo>
                <a:lnTo>
                  <a:pt x="4383" y="2880"/>
                </a:lnTo>
                <a:lnTo>
                  <a:pt x="4390" y="2873"/>
                </a:lnTo>
                <a:lnTo>
                  <a:pt x="4390" y="2894"/>
                </a:lnTo>
                <a:lnTo>
                  <a:pt x="4390" y="2838"/>
                </a:lnTo>
                <a:lnTo>
                  <a:pt x="4390" y="2873"/>
                </a:lnTo>
                <a:lnTo>
                  <a:pt x="4397" y="2866"/>
                </a:lnTo>
                <a:lnTo>
                  <a:pt x="4397" y="2894"/>
                </a:lnTo>
                <a:lnTo>
                  <a:pt x="4397" y="2831"/>
                </a:lnTo>
                <a:lnTo>
                  <a:pt x="4397" y="2873"/>
                </a:lnTo>
                <a:lnTo>
                  <a:pt x="4405" y="2873"/>
                </a:lnTo>
                <a:lnTo>
                  <a:pt x="4405" y="2894"/>
                </a:lnTo>
                <a:lnTo>
                  <a:pt x="4405" y="2831"/>
                </a:lnTo>
                <a:lnTo>
                  <a:pt x="4405" y="2859"/>
                </a:lnTo>
                <a:lnTo>
                  <a:pt x="4412" y="2873"/>
                </a:lnTo>
                <a:lnTo>
                  <a:pt x="4412" y="2894"/>
                </a:lnTo>
                <a:lnTo>
                  <a:pt x="4412" y="2838"/>
                </a:lnTo>
                <a:lnTo>
                  <a:pt x="4412" y="2873"/>
                </a:lnTo>
                <a:lnTo>
                  <a:pt x="4419" y="2859"/>
                </a:lnTo>
                <a:lnTo>
                  <a:pt x="4419" y="2894"/>
                </a:lnTo>
                <a:lnTo>
                  <a:pt x="4419" y="2831"/>
                </a:lnTo>
                <a:lnTo>
                  <a:pt x="4419" y="2880"/>
                </a:lnTo>
                <a:lnTo>
                  <a:pt x="4426" y="2887"/>
                </a:lnTo>
                <a:lnTo>
                  <a:pt x="4426" y="2894"/>
                </a:lnTo>
                <a:lnTo>
                  <a:pt x="4426" y="2817"/>
                </a:lnTo>
                <a:lnTo>
                  <a:pt x="4426" y="2859"/>
                </a:lnTo>
                <a:lnTo>
                  <a:pt x="4433" y="2859"/>
                </a:lnTo>
                <a:lnTo>
                  <a:pt x="4433" y="2894"/>
                </a:lnTo>
                <a:lnTo>
                  <a:pt x="4433" y="2824"/>
                </a:lnTo>
                <a:lnTo>
                  <a:pt x="4433" y="2873"/>
                </a:lnTo>
                <a:lnTo>
                  <a:pt x="4440" y="2866"/>
                </a:lnTo>
                <a:lnTo>
                  <a:pt x="4440" y="2894"/>
                </a:lnTo>
                <a:lnTo>
                  <a:pt x="4440" y="2831"/>
                </a:lnTo>
                <a:lnTo>
                  <a:pt x="4440" y="2880"/>
                </a:lnTo>
                <a:lnTo>
                  <a:pt x="4447" y="2873"/>
                </a:lnTo>
                <a:lnTo>
                  <a:pt x="4447" y="2894"/>
                </a:lnTo>
                <a:lnTo>
                  <a:pt x="4447" y="2831"/>
                </a:lnTo>
                <a:lnTo>
                  <a:pt x="4447" y="2859"/>
                </a:lnTo>
                <a:lnTo>
                  <a:pt x="4454" y="2859"/>
                </a:lnTo>
                <a:lnTo>
                  <a:pt x="4454" y="2894"/>
                </a:lnTo>
                <a:lnTo>
                  <a:pt x="4454" y="2838"/>
                </a:lnTo>
                <a:lnTo>
                  <a:pt x="4454" y="2873"/>
                </a:lnTo>
                <a:lnTo>
                  <a:pt x="4461" y="2880"/>
                </a:lnTo>
                <a:lnTo>
                  <a:pt x="4461" y="2894"/>
                </a:lnTo>
                <a:lnTo>
                  <a:pt x="4461" y="2824"/>
                </a:lnTo>
                <a:lnTo>
                  <a:pt x="4461" y="2873"/>
                </a:lnTo>
                <a:lnTo>
                  <a:pt x="4468" y="2859"/>
                </a:lnTo>
                <a:lnTo>
                  <a:pt x="4468" y="2894"/>
                </a:lnTo>
                <a:lnTo>
                  <a:pt x="4468" y="2831"/>
                </a:lnTo>
                <a:lnTo>
                  <a:pt x="4468" y="2880"/>
                </a:lnTo>
                <a:lnTo>
                  <a:pt x="4475" y="2873"/>
                </a:lnTo>
                <a:lnTo>
                  <a:pt x="4475" y="2894"/>
                </a:lnTo>
                <a:lnTo>
                  <a:pt x="4475" y="2824"/>
                </a:lnTo>
                <a:lnTo>
                  <a:pt x="4475" y="2887"/>
                </a:lnTo>
                <a:lnTo>
                  <a:pt x="4482" y="2887"/>
                </a:lnTo>
                <a:lnTo>
                  <a:pt x="4482" y="2894"/>
                </a:lnTo>
                <a:lnTo>
                  <a:pt x="4482" y="2824"/>
                </a:lnTo>
                <a:lnTo>
                  <a:pt x="4482" y="2880"/>
                </a:lnTo>
                <a:lnTo>
                  <a:pt x="4489" y="2880"/>
                </a:lnTo>
                <a:lnTo>
                  <a:pt x="4489" y="2894"/>
                </a:lnTo>
                <a:lnTo>
                  <a:pt x="4489" y="2838"/>
                </a:lnTo>
                <a:lnTo>
                  <a:pt x="4489" y="2880"/>
                </a:lnTo>
                <a:lnTo>
                  <a:pt x="4496" y="2880"/>
                </a:lnTo>
                <a:lnTo>
                  <a:pt x="4496" y="2894"/>
                </a:lnTo>
                <a:lnTo>
                  <a:pt x="4496" y="2831"/>
                </a:lnTo>
                <a:lnTo>
                  <a:pt x="4496" y="2887"/>
                </a:lnTo>
                <a:lnTo>
                  <a:pt x="4503" y="2887"/>
                </a:lnTo>
                <a:lnTo>
                  <a:pt x="4503" y="2894"/>
                </a:lnTo>
                <a:lnTo>
                  <a:pt x="4503" y="2831"/>
                </a:lnTo>
                <a:lnTo>
                  <a:pt x="4503" y="2880"/>
                </a:lnTo>
                <a:lnTo>
                  <a:pt x="4510" y="2887"/>
                </a:lnTo>
                <a:lnTo>
                  <a:pt x="4510" y="2894"/>
                </a:lnTo>
                <a:lnTo>
                  <a:pt x="4510" y="2824"/>
                </a:lnTo>
                <a:lnTo>
                  <a:pt x="4510" y="2887"/>
                </a:lnTo>
                <a:lnTo>
                  <a:pt x="4517" y="2880"/>
                </a:lnTo>
                <a:lnTo>
                  <a:pt x="4517" y="2894"/>
                </a:lnTo>
                <a:lnTo>
                  <a:pt x="4517" y="2838"/>
                </a:lnTo>
                <a:lnTo>
                  <a:pt x="4517" y="2852"/>
                </a:lnTo>
                <a:lnTo>
                  <a:pt x="4524" y="2845"/>
                </a:lnTo>
                <a:lnTo>
                  <a:pt x="4524" y="2894"/>
                </a:lnTo>
                <a:lnTo>
                  <a:pt x="4524" y="2831"/>
                </a:lnTo>
                <a:lnTo>
                  <a:pt x="4524" y="2852"/>
                </a:lnTo>
                <a:lnTo>
                  <a:pt x="4531" y="2845"/>
                </a:lnTo>
                <a:lnTo>
                  <a:pt x="4531" y="2894"/>
                </a:lnTo>
                <a:lnTo>
                  <a:pt x="4531" y="2831"/>
                </a:lnTo>
                <a:lnTo>
                  <a:pt x="4531" y="2880"/>
                </a:lnTo>
                <a:lnTo>
                  <a:pt x="4538" y="2873"/>
                </a:lnTo>
                <a:lnTo>
                  <a:pt x="4538" y="2887"/>
                </a:lnTo>
                <a:lnTo>
                  <a:pt x="4538" y="2824"/>
                </a:lnTo>
                <a:lnTo>
                  <a:pt x="4538" y="2845"/>
                </a:lnTo>
                <a:lnTo>
                  <a:pt x="4545" y="2838"/>
                </a:lnTo>
                <a:lnTo>
                  <a:pt x="4545" y="2894"/>
                </a:lnTo>
                <a:lnTo>
                  <a:pt x="4545" y="2838"/>
                </a:lnTo>
                <a:lnTo>
                  <a:pt x="4545" y="2852"/>
                </a:lnTo>
                <a:lnTo>
                  <a:pt x="4552" y="2845"/>
                </a:lnTo>
                <a:lnTo>
                  <a:pt x="4552" y="2894"/>
                </a:lnTo>
                <a:lnTo>
                  <a:pt x="4552" y="2838"/>
                </a:lnTo>
                <a:lnTo>
                  <a:pt x="4552" y="2845"/>
                </a:lnTo>
                <a:lnTo>
                  <a:pt x="4559" y="2852"/>
                </a:lnTo>
                <a:lnTo>
                  <a:pt x="4559" y="2894"/>
                </a:lnTo>
                <a:lnTo>
                  <a:pt x="4559" y="2831"/>
                </a:lnTo>
                <a:lnTo>
                  <a:pt x="4559" y="2859"/>
                </a:lnTo>
                <a:lnTo>
                  <a:pt x="4566" y="2859"/>
                </a:lnTo>
                <a:lnTo>
                  <a:pt x="4566" y="2894"/>
                </a:lnTo>
                <a:lnTo>
                  <a:pt x="4566" y="2831"/>
                </a:lnTo>
                <a:lnTo>
                  <a:pt x="4566" y="2859"/>
                </a:lnTo>
                <a:lnTo>
                  <a:pt x="4573" y="2866"/>
                </a:lnTo>
                <a:lnTo>
                  <a:pt x="4573" y="2887"/>
                </a:lnTo>
                <a:lnTo>
                  <a:pt x="4573" y="2831"/>
                </a:lnTo>
                <a:lnTo>
                  <a:pt x="4573" y="2873"/>
                </a:lnTo>
                <a:lnTo>
                  <a:pt x="4580" y="2866"/>
                </a:lnTo>
                <a:lnTo>
                  <a:pt x="4580" y="2894"/>
                </a:lnTo>
                <a:lnTo>
                  <a:pt x="4580" y="2683"/>
                </a:lnTo>
                <a:lnTo>
                  <a:pt x="4580" y="2859"/>
                </a:lnTo>
                <a:lnTo>
                  <a:pt x="4587" y="2866"/>
                </a:lnTo>
                <a:lnTo>
                  <a:pt x="4587" y="2894"/>
                </a:lnTo>
                <a:lnTo>
                  <a:pt x="4587" y="2817"/>
                </a:lnTo>
                <a:lnTo>
                  <a:pt x="4587" y="2880"/>
                </a:lnTo>
                <a:lnTo>
                  <a:pt x="4594" y="2880"/>
                </a:lnTo>
                <a:lnTo>
                  <a:pt x="4594" y="2894"/>
                </a:lnTo>
                <a:lnTo>
                  <a:pt x="4594" y="2824"/>
                </a:lnTo>
                <a:lnTo>
                  <a:pt x="4594" y="2866"/>
                </a:lnTo>
                <a:lnTo>
                  <a:pt x="4601" y="2866"/>
                </a:lnTo>
                <a:lnTo>
                  <a:pt x="4601" y="2894"/>
                </a:lnTo>
                <a:lnTo>
                  <a:pt x="4601" y="2831"/>
                </a:lnTo>
                <a:lnTo>
                  <a:pt x="4601" y="2866"/>
                </a:lnTo>
                <a:lnTo>
                  <a:pt x="4608" y="2866"/>
                </a:lnTo>
                <a:lnTo>
                  <a:pt x="4608" y="2894"/>
                </a:lnTo>
                <a:lnTo>
                  <a:pt x="4608" y="2824"/>
                </a:lnTo>
                <a:lnTo>
                  <a:pt x="4608" y="2866"/>
                </a:lnTo>
                <a:lnTo>
                  <a:pt x="4615" y="2873"/>
                </a:lnTo>
                <a:lnTo>
                  <a:pt x="4615" y="2894"/>
                </a:lnTo>
                <a:lnTo>
                  <a:pt x="4615" y="2838"/>
                </a:lnTo>
                <a:lnTo>
                  <a:pt x="4615" y="2873"/>
                </a:lnTo>
                <a:lnTo>
                  <a:pt x="4622" y="2859"/>
                </a:lnTo>
                <a:lnTo>
                  <a:pt x="4622" y="2894"/>
                </a:lnTo>
                <a:lnTo>
                  <a:pt x="4622" y="2838"/>
                </a:lnTo>
                <a:lnTo>
                  <a:pt x="4622" y="2887"/>
                </a:lnTo>
                <a:lnTo>
                  <a:pt x="4629" y="2880"/>
                </a:lnTo>
                <a:lnTo>
                  <a:pt x="4629" y="2894"/>
                </a:lnTo>
                <a:lnTo>
                  <a:pt x="4629" y="2824"/>
                </a:lnTo>
                <a:lnTo>
                  <a:pt x="4629" y="2880"/>
                </a:lnTo>
                <a:lnTo>
                  <a:pt x="4636" y="2880"/>
                </a:lnTo>
                <a:lnTo>
                  <a:pt x="4636" y="2894"/>
                </a:lnTo>
                <a:lnTo>
                  <a:pt x="4636" y="2824"/>
                </a:lnTo>
                <a:lnTo>
                  <a:pt x="4636" y="2873"/>
                </a:lnTo>
                <a:lnTo>
                  <a:pt x="4643" y="2873"/>
                </a:lnTo>
                <a:lnTo>
                  <a:pt x="4643" y="2894"/>
                </a:lnTo>
                <a:lnTo>
                  <a:pt x="4643" y="2838"/>
                </a:lnTo>
                <a:lnTo>
                  <a:pt x="4643" y="2859"/>
                </a:lnTo>
                <a:lnTo>
                  <a:pt x="4650" y="2866"/>
                </a:lnTo>
                <a:lnTo>
                  <a:pt x="4650" y="2894"/>
                </a:lnTo>
                <a:lnTo>
                  <a:pt x="4650" y="2740"/>
                </a:lnTo>
                <a:lnTo>
                  <a:pt x="4650" y="2880"/>
                </a:lnTo>
                <a:lnTo>
                  <a:pt x="4657" y="2887"/>
                </a:lnTo>
                <a:lnTo>
                  <a:pt x="4657" y="2894"/>
                </a:lnTo>
                <a:lnTo>
                  <a:pt x="4657" y="2831"/>
                </a:lnTo>
                <a:lnTo>
                  <a:pt x="4657" y="2887"/>
                </a:lnTo>
                <a:lnTo>
                  <a:pt x="4664" y="2880"/>
                </a:lnTo>
                <a:lnTo>
                  <a:pt x="4664" y="2894"/>
                </a:lnTo>
                <a:lnTo>
                  <a:pt x="4664" y="2831"/>
                </a:lnTo>
                <a:lnTo>
                  <a:pt x="4664" y="2866"/>
                </a:lnTo>
                <a:lnTo>
                  <a:pt x="4671" y="2873"/>
                </a:lnTo>
                <a:lnTo>
                  <a:pt x="4671" y="2894"/>
                </a:lnTo>
                <a:lnTo>
                  <a:pt x="4671" y="2824"/>
                </a:lnTo>
                <a:lnTo>
                  <a:pt x="4671" y="2887"/>
                </a:lnTo>
                <a:lnTo>
                  <a:pt x="4678" y="2880"/>
                </a:lnTo>
                <a:lnTo>
                  <a:pt x="4678" y="2894"/>
                </a:lnTo>
                <a:lnTo>
                  <a:pt x="4678" y="2831"/>
                </a:lnTo>
                <a:lnTo>
                  <a:pt x="4678" y="2859"/>
                </a:lnTo>
                <a:lnTo>
                  <a:pt x="4685" y="2859"/>
                </a:lnTo>
                <a:lnTo>
                  <a:pt x="4685" y="2894"/>
                </a:lnTo>
                <a:lnTo>
                  <a:pt x="4685" y="2803"/>
                </a:lnTo>
                <a:lnTo>
                  <a:pt x="4685" y="2887"/>
                </a:lnTo>
                <a:lnTo>
                  <a:pt x="4693" y="2880"/>
                </a:lnTo>
                <a:lnTo>
                  <a:pt x="4693" y="2894"/>
                </a:lnTo>
                <a:lnTo>
                  <a:pt x="4693" y="2824"/>
                </a:lnTo>
                <a:lnTo>
                  <a:pt x="4693" y="2873"/>
                </a:lnTo>
                <a:lnTo>
                  <a:pt x="4700" y="2873"/>
                </a:lnTo>
                <a:lnTo>
                  <a:pt x="4700" y="2894"/>
                </a:lnTo>
                <a:lnTo>
                  <a:pt x="4700" y="2845"/>
                </a:lnTo>
                <a:lnTo>
                  <a:pt x="4700" y="2887"/>
                </a:lnTo>
                <a:lnTo>
                  <a:pt x="4707" y="2887"/>
                </a:lnTo>
                <a:lnTo>
                  <a:pt x="4707" y="2894"/>
                </a:lnTo>
                <a:lnTo>
                  <a:pt x="4707" y="2831"/>
                </a:lnTo>
                <a:lnTo>
                  <a:pt x="4707" y="2866"/>
                </a:lnTo>
                <a:lnTo>
                  <a:pt x="4714" y="2866"/>
                </a:lnTo>
                <a:lnTo>
                  <a:pt x="4714" y="2894"/>
                </a:lnTo>
                <a:lnTo>
                  <a:pt x="4714" y="2817"/>
                </a:lnTo>
                <a:lnTo>
                  <a:pt x="4714" y="2880"/>
                </a:lnTo>
                <a:lnTo>
                  <a:pt x="4721" y="2873"/>
                </a:lnTo>
                <a:lnTo>
                  <a:pt x="4721" y="2894"/>
                </a:lnTo>
                <a:lnTo>
                  <a:pt x="4721" y="2838"/>
                </a:lnTo>
                <a:lnTo>
                  <a:pt x="4721" y="2859"/>
                </a:lnTo>
                <a:lnTo>
                  <a:pt x="4728" y="2859"/>
                </a:lnTo>
                <a:lnTo>
                  <a:pt x="4728" y="2894"/>
                </a:lnTo>
                <a:lnTo>
                  <a:pt x="4728" y="2831"/>
                </a:lnTo>
                <a:lnTo>
                  <a:pt x="4728" y="2887"/>
                </a:lnTo>
                <a:lnTo>
                  <a:pt x="4735" y="2887"/>
                </a:lnTo>
                <a:lnTo>
                  <a:pt x="4735" y="2894"/>
                </a:lnTo>
                <a:lnTo>
                  <a:pt x="4735" y="2838"/>
                </a:lnTo>
                <a:lnTo>
                  <a:pt x="4735" y="2873"/>
                </a:lnTo>
                <a:lnTo>
                  <a:pt x="4742" y="2866"/>
                </a:lnTo>
                <a:lnTo>
                  <a:pt x="4742" y="2894"/>
                </a:lnTo>
                <a:lnTo>
                  <a:pt x="4742" y="2817"/>
                </a:lnTo>
                <a:lnTo>
                  <a:pt x="4742" y="2866"/>
                </a:lnTo>
                <a:lnTo>
                  <a:pt x="4749" y="2866"/>
                </a:lnTo>
                <a:lnTo>
                  <a:pt x="4749" y="2894"/>
                </a:lnTo>
                <a:lnTo>
                  <a:pt x="4749" y="2824"/>
                </a:lnTo>
                <a:lnTo>
                  <a:pt x="4749" y="2866"/>
                </a:lnTo>
                <a:lnTo>
                  <a:pt x="4756" y="2866"/>
                </a:lnTo>
                <a:lnTo>
                  <a:pt x="4756" y="2894"/>
                </a:lnTo>
                <a:lnTo>
                  <a:pt x="4756" y="2824"/>
                </a:lnTo>
                <a:lnTo>
                  <a:pt x="4756" y="2887"/>
                </a:lnTo>
                <a:lnTo>
                  <a:pt x="4763" y="2887"/>
                </a:lnTo>
                <a:lnTo>
                  <a:pt x="4763" y="2894"/>
                </a:lnTo>
                <a:lnTo>
                  <a:pt x="4763" y="2838"/>
                </a:lnTo>
                <a:lnTo>
                  <a:pt x="4763" y="2873"/>
                </a:lnTo>
                <a:lnTo>
                  <a:pt x="4770" y="2866"/>
                </a:lnTo>
                <a:lnTo>
                  <a:pt x="4770" y="2894"/>
                </a:lnTo>
                <a:lnTo>
                  <a:pt x="4770" y="2838"/>
                </a:lnTo>
                <a:lnTo>
                  <a:pt x="4770" y="2880"/>
                </a:lnTo>
                <a:lnTo>
                  <a:pt x="4777" y="2887"/>
                </a:lnTo>
                <a:lnTo>
                  <a:pt x="4777" y="2894"/>
                </a:lnTo>
                <a:lnTo>
                  <a:pt x="4777" y="2838"/>
                </a:lnTo>
                <a:lnTo>
                  <a:pt x="4777" y="2866"/>
                </a:lnTo>
                <a:lnTo>
                  <a:pt x="4784" y="2880"/>
                </a:lnTo>
                <a:lnTo>
                  <a:pt x="4784" y="2894"/>
                </a:lnTo>
                <a:lnTo>
                  <a:pt x="4784" y="2838"/>
                </a:lnTo>
                <a:lnTo>
                  <a:pt x="4784" y="2859"/>
                </a:lnTo>
                <a:lnTo>
                  <a:pt x="4791" y="2859"/>
                </a:lnTo>
                <a:lnTo>
                  <a:pt x="4791" y="2894"/>
                </a:lnTo>
                <a:lnTo>
                  <a:pt x="4791" y="2845"/>
                </a:lnTo>
                <a:lnTo>
                  <a:pt x="4791" y="2866"/>
                </a:lnTo>
                <a:lnTo>
                  <a:pt x="4798" y="2859"/>
                </a:lnTo>
                <a:lnTo>
                  <a:pt x="4798" y="2894"/>
                </a:lnTo>
                <a:lnTo>
                  <a:pt x="4798" y="2824"/>
                </a:lnTo>
                <a:lnTo>
                  <a:pt x="4798" y="2887"/>
                </a:lnTo>
                <a:lnTo>
                  <a:pt x="4805" y="2880"/>
                </a:lnTo>
                <a:lnTo>
                  <a:pt x="4805" y="2894"/>
                </a:lnTo>
                <a:lnTo>
                  <a:pt x="4805" y="2824"/>
                </a:lnTo>
                <a:lnTo>
                  <a:pt x="4805" y="2852"/>
                </a:lnTo>
                <a:lnTo>
                  <a:pt x="4812" y="2852"/>
                </a:lnTo>
                <a:lnTo>
                  <a:pt x="4812" y="2894"/>
                </a:lnTo>
                <a:lnTo>
                  <a:pt x="4812" y="2838"/>
                </a:lnTo>
                <a:lnTo>
                  <a:pt x="4812" y="2880"/>
                </a:lnTo>
                <a:lnTo>
                  <a:pt x="4819" y="2887"/>
                </a:lnTo>
                <a:lnTo>
                  <a:pt x="4819" y="2894"/>
                </a:lnTo>
                <a:lnTo>
                  <a:pt x="4819" y="2831"/>
                </a:lnTo>
                <a:lnTo>
                  <a:pt x="4819" y="2859"/>
                </a:lnTo>
                <a:lnTo>
                  <a:pt x="4826" y="2873"/>
                </a:lnTo>
                <a:lnTo>
                  <a:pt x="4826" y="2894"/>
                </a:lnTo>
                <a:lnTo>
                  <a:pt x="4826" y="2838"/>
                </a:lnTo>
                <a:lnTo>
                  <a:pt x="4826" y="2866"/>
                </a:lnTo>
                <a:lnTo>
                  <a:pt x="4833" y="2859"/>
                </a:lnTo>
                <a:lnTo>
                  <a:pt x="4833" y="2894"/>
                </a:lnTo>
                <a:lnTo>
                  <a:pt x="4833" y="2817"/>
                </a:lnTo>
                <a:lnTo>
                  <a:pt x="4833" y="2880"/>
                </a:lnTo>
                <a:lnTo>
                  <a:pt x="4840" y="2880"/>
                </a:lnTo>
                <a:lnTo>
                  <a:pt x="4840" y="2894"/>
                </a:lnTo>
                <a:lnTo>
                  <a:pt x="4840" y="2831"/>
                </a:lnTo>
                <a:lnTo>
                  <a:pt x="4840" y="2866"/>
                </a:lnTo>
                <a:lnTo>
                  <a:pt x="4847" y="2866"/>
                </a:lnTo>
                <a:lnTo>
                  <a:pt x="4847" y="2887"/>
                </a:lnTo>
                <a:lnTo>
                  <a:pt x="4847" y="2824"/>
                </a:lnTo>
                <a:lnTo>
                  <a:pt x="4847" y="2845"/>
                </a:lnTo>
                <a:lnTo>
                  <a:pt x="4854" y="2845"/>
                </a:lnTo>
                <a:lnTo>
                  <a:pt x="4854" y="2894"/>
                </a:lnTo>
                <a:lnTo>
                  <a:pt x="4854" y="2845"/>
                </a:lnTo>
                <a:lnTo>
                  <a:pt x="4854" y="2873"/>
                </a:lnTo>
                <a:lnTo>
                  <a:pt x="4861" y="2866"/>
                </a:lnTo>
                <a:lnTo>
                  <a:pt x="4861" y="2894"/>
                </a:lnTo>
                <a:lnTo>
                  <a:pt x="4861" y="2824"/>
                </a:lnTo>
                <a:lnTo>
                  <a:pt x="4861" y="2880"/>
                </a:lnTo>
                <a:lnTo>
                  <a:pt x="4868" y="2887"/>
                </a:lnTo>
                <a:lnTo>
                  <a:pt x="4868" y="2894"/>
                </a:lnTo>
                <a:lnTo>
                  <a:pt x="4868" y="2831"/>
                </a:lnTo>
                <a:lnTo>
                  <a:pt x="4868" y="2859"/>
                </a:lnTo>
                <a:lnTo>
                  <a:pt x="4875" y="2859"/>
                </a:lnTo>
                <a:lnTo>
                  <a:pt x="4875" y="2894"/>
                </a:lnTo>
                <a:lnTo>
                  <a:pt x="4875" y="2817"/>
                </a:lnTo>
                <a:lnTo>
                  <a:pt x="4875" y="2873"/>
                </a:lnTo>
                <a:lnTo>
                  <a:pt x="4882" y="2873"/>
                </a:lnTo>
                <a:lnTo>
                  <a:pt x="4882" y="2894"/>
                </a:lnTo>
                <a:lnTo>
                  <a:pt x="4882" y="2817"/>
                </a:lnTo>
                <a:lnTo>
                  <a:pt x="4882" y="2852"/>
                </a:lnTo>
                <a:lnTo>
                  <a:pt x="4889" y="2845"/>
                </a:lnTo>
                <a:lnTo>
                  <a:pt x="4889" y="2894"/>
                </a:lnTo>
                <a:lnTo>
                  <a:pt x="4889" y="2824"/>
                </a:lnTo>
                <a:lnTo>
                  <a:pt x="4889" y="2866"/>
                </a:lnTo>
                <a:lnTo>
                  <a:pt x="4896" y="2880"/>
                </a:lnTo>
                <a:lnTo>
                  <a:pt x="4896" y="2894"/>
                </a:lnTo>
                <a:lnTo>
                  <a:pt x="4896" y="2831"/>
                </a:lnTo>
                <a:lnTo>
                  <a:pt x="4896" y="2880"/>
                </a:lnTo>
                <a:lnTo>
                  <a:pt x="4903" y="2873"/>
                </a:lnTo>
                <a:lnTo>
                  <a:pt x="4903" y="2894"/>
                </a:lnTo>
                <a:lnTo>
                  <a:pt x="4903" y="2845"/>
                </a:lnTo>
                <a:lnTo>
                  <a:pt x="4903" y="2866"/>
                </a:lnTo>
                <a:lnTo>
                  <a:pt x="4910" y="2866"/>
                </a:lnTo>
                <a:lnTo>
                  <a:pt x="4910" y="2894"/>
                </a:lnTo>
                <a:lnTo>
                  <a:pt x="4910" y="2810"/>
                </a:lnTo>
                <a:lnTo>
                  <a:pt x="4910" y="2880"/>
                </a:lnTo>
                <a:lnTo>
                  <a:pt x="4917" y="2887"/>
                </a:lnTo>
                <a:lnTo>
                  <a:pt x="4917" y="2894"/>
                </a:lnTo>
                <a:lnTo>
                  <a:pt x="4917" y="2838"/>
                </a:lnTo>
                <a:lnTo>
                  <a:pt x="4917" y="2859"/>
                </a:lnTo>
                <a:lnTo>
                  <a:pt x="4924" y="2859"/>
                </a:lnTo>
                <a:lnTo>
                  <a:pt x="4924" y="2894"/>
                </a:lnTo>
                <a:lnTo>
                  <a:pt x="4924" y="2845"/>
                </a:lnTo>
                <a:lnTo>
                  <a:pt x="4924" y="2880"/>
                </a:lnTo>
                <a:lnTo>
                  <a:pt x="4931" y="2873"/>
                </a:lnTo>
                <a:lnTo>
                  <a:pt x="4931" y="2894"/>
                </a:lnTo>
                <a:lnTo>
                  <a:pt x="4931" y="2845"/>
                </a:lnTo>
                <a:lnTo>
                  <a:pt x="4931" y="2887"/>
                </a:lnTo>
                <a:lnTo>
                  <a:pt x="4938" y="2880"/>
                </a:lnTo>
                <a:lnTo>
                  <a:pt x="4938" y="2894"/>
                </a:lnTo>
                <a:lnTo>
                  <a:pt x="4938" y="2838"/>
                </a:lnTo>
                <a:lnTo>
                  <a:pt x="4938" y="2887"/>
                </a:lnTo>
                <a:lnTo>
                  <a:pt x="4945" y="2873"/>
                </a:lnTo>
                <a:lnTo>
                  <a:pt x="4945" y="2894"/>
                </a:lnTo>
                <a:lnTo>
                  <a:pt x="4945" y="2831"/>
                </a:lnTo>
                <a:lnTo>
                  <a:pt x="4945" y="2866"/>
                </a:lnTo>
                <a:lnTo>
                  <a:pt x="4952" y="2873"/>
                </a:lnTo>
                <a:lnTo>
                  <a:pt x="4952" y="2894"/>
                </a:lnTo>
                <a:lnTo>
                  <a:pt x="4952" y="2838"/>
                </a:lnTo>
                <a:lnTo>
                  <a:pt x="4952" y="2873"/>
                </a:lnTo>
                <a:lnTo>
                  <a:pt x="4959" y="2866"/>
                </a:lnTo>
                <a:lnTo>
                  <a:pt x="4959" y="2894"/>
                </a:lnTo>
                <a:lnTo>
                  <a:pt x="4959" y="2838"/>
                </a:lnTo>
                <a:lnTo>
                  <a:pt x="4959" y="2866"/>
                </a:lnTo>
                <a:lnTo>
                  <a:pt x="4966" y="2866"/>
                </a:lnTo>
                <a:lnTo>
                  <a:pt x="4966" y="2894"/>
                </a:lnTo>
                <a:lnTo>
                  <a:pt x="4966" y="2838"/>
                </a:lnTo>
                <a:lnTo>
                  <a:pt x="4966" y="2887"/>
                </a:lnTo>
                <a:lnTo>
                  <a:pt x="4973" y="2887"/>
                </a:lnTo>
                <a:lnTo>
                  <a:pt x="4973" y="2894"/>
                </a:lnTo>
                <a:lnTo>
                  <a:pt x="4973" y="2838"/>
                </a:lnTo>
                <a:lnTo>
                  <a:pt x="4973" y="2852"/>
                </a:lnTo>
                <a:lnTo>
                  <a:pt x="4981" y="2852"/>
                </a:lnTo>
                <a:lnTo>
                  <a:pt x="4981" y="2894"/>
                </a:lnTo>
                <a:lnTo>
                  <a:pt x="4981" y="2824"/>
                </a:lnTo>
                <a:lnTo>
                  <a:pt x="4981" y="2866"/>
                </a:lnTo>
                <a:lnTo>
                  <a:pt x="4988" y="2866"/>
                </a:lnTo>
                <a:lnTo>
                  <a:pt x="4988" y="2894"/>
                </a:lnTo>
                <a:lnTo>
                  <a:pt x="4988" y="2824"/>
                </a:lnTo>
                <a:lnTo>
                  <a:pt x="4988" y="2873"/>
                </a:lnTo>
                <a:lnTo>
                  <a:pt x="4995" y="2880"/>
                </a:lnTo>
                <a:lnTo>
                  <a:pt x="4995" y="2894"/>
                </a:lnTo>
                <a:lnTo>
                  <a:pt x="4995" y="2838"/>
                </a:lnTo>
                <a:lnTo>
                  <a:pt x="4995" y="2866"/>
                </a:lnTo>
                <a:lnTo>
                  <a:pt x="5002" y="2866"/>
                </a:lnTo>
                <a:lnTo>
                  <a:pt x="5002" y="2894"/>
                </a:lnTo>
                <a:lnTo>
                  <a:pt x="5002" y="2838"/>
                </a:lnTo>
                <a:lnTo>
                  <a:pt x="5002" y="2859"/>
                </a:lnTo>
                <a:lnTo>
                  <a:pt x="5009" y="2866"/>
                </a:lnTo>
                <a:lnTo>
                  <a:pt x="5009" y="2894"/>
                </a:lnTo>
                <a:lnTo>
                  <a:pt x="5009" y="2831"/>
                </a:lnTo>
                <a:lnTo>
                  <a:pt x="5009" y="2887"/>
                </a:lnTo>
                <a:lnTo>
                  <a:pt x="5016" y="2887"/>
                </a:lnTo>
                <a:lnTo>
                  <a:pt x="5016" y="2894"/>
                </a:lnTo>
                <a:lnTo>
                  <a:pt x="5016" y="2838"/>
                </a:lnTo>
                <a:lnTo>
                  <a:pt x="5016" y="2880"/>
                </a:lnTo>
                <a:lnTo>
                  <a:pt x="5023" y="2887"/>
                </a:lnTo>
                <a:lnTo>
                  <a:pt x="5023" y="2894"/>
                </a:lnTo>
                <a:lnTo>
                  <a:pt x="5023" y="2817"/>
                </a:lnTo>
                <a:lnTo>
                  <a:pt x="5023" y="2887"/>
                </a:lnTo>
                <a:lnTo>
                  <a:pt x="5030" y="2880"/>
                </a:lnTo>
                <a:lnTo>
                  <a:pt x="5030" y="2894"/>
                </a:lnTo>
                <a:lnTo>
                  <a:pt x="5030" y="2810"/>
                </a:lnTo>
                <a:lnTo>
                  <a:pt x="5030" y="2810"/>
                </a:lnTo>
                <a:lnTo>
                  <a:pt x="5037" y="2817"/>
                </a:lnTo>
                <a:lnTo>
                  <a:pt x="5037" y="2894"/>
                </a:lnTo>
                <a:lnTo>
                  <a:pt x="5037" y="2817"/>
                </a:lnTo>
                <a:lnTo>
                  <a:pt x="5037" y="2859"/>
                </a:lnTo>
                <a:lnTo>
                  <a:pt x="5044" y="2866"/>
                </a:lnTo>
                <a:lnTo>
                  <a:pt x="5044" y="2894"/>
                </a:lnTo>
                <a:lnTo>
                  <a:pt x="5044" y="2838"/>
                </a:lnTo>
                <a:lnTo>
                  <a:pt x="5044" y="2880"/>
                </a:lnTo>
                <a:lnTo>
                  <a:pt x="5051" y="2880"/>
                </a:lnTo>
                <a:lnTo>
                  <a:pt x="5051" y="2894"/>
                </a:lnTo>
                <a:lnTo>
                  <a:pt x="5051" y="2838"/>
                </a:lnTo>
                <a:lnTo>
                  <a:pt x="5051" y="2852"/>
                </a:lnTo>
                <a:lnTo>
                  <a:pt x="5058" y="2852"/>
                </a:lnTo>
                <a:lnTo>
                  <a:pt x="5058" y="2894"/>
                </a:lnTo>
                <a:lnTo>
                  <a:pt x="5058" y="2831"/>
                </a:lnTo>
                <a:lnTo>
                  <a:pt x="5058" y="2866"/>
                </a:lnTo>
                <a:lnTo>
                  <a:pt x="5065" y="2859"/>
                </a:lnTo>
                <a:lnTo>
                  <a:pt x="5065" y="2894"/>
                </a:lnTo>
                <a:lnTo>
                  <a:pt x="5065" y="2845"/>
                </a:lnTo>
                <a:lnTo>
                  <a:pt x="5065" y="2852"/>
                </a:lnTo>
                <a:lnTo>
                  <a:pt x="5072" y="2852"/>
                </a:lnTo>
                <a:lnTo>
                  <a:pt x="5072" y="2894"/>
                </a:lnTo>
                <a:lnTo>
                  <a:pt x="5072" y="2845"/>
                </a:lnTo>
                <a:lnTo>
                  <a:pt x="5072" y="2873"/>
                </a:lnTo>
                <a:lnTo>
                  <a:pt x="5079" y="2866"/>
                </a:lnTo>
                <a:lnTo>
                  <a:pt x="5079" y="2894"/>
                </a:lnTo>
                <a:lnTo>
                  <a:pt x="5079" y="2817"/>
                </a:lnTo>
                <a:lnTo>
                  <a:pt x="5079" y="2880"/>
                </a:lnTo>
                <a:lnTo>
                  <a:pt x="5086" y="2873"/>
                </a:lnTo>
                <a:lnTo>
                  <a:pt x="5086" y="2894"/>
                </a:lnTo>
                <a:lnTo>
                  <a:pt x="5086" y="2838"/>
                </a:lnTo>
                <a:lnTo>
                  <a:pt x="5086" y="2866"/>
                </a:lnTo>
                <a:lnTo>
                  <a:pt x="5093" y="2880"/>
                </a:lnTo>
                <a:lnTo>
                  <a:pt x="5093" y="2894"/>
                </a:lnTo>
                <a:lnTo>
                  <a:pt x="5093" y="2838"/>
                </a:lnTo>
                <a:lnTo>
                  <a:pt x="5093" y="2859"/>
                </a:lnTo>
                <a:lnTo>
                  <a:pt x="5100" y="2866"/>
                </a:lnTo>
                <a:lnTo>
                  <a:pt x="5100" y="2894"/>
                </a:lnTo>
                <a:lnTo>
                  <a:pt x="5100" y="2824"/>
                </a:lnTo>
                <a:lnTo>
                  <a:pt x="5100" y="2880"/>
                </a:lnTo>
                <a:lnTo>
                  <a:pt x="5107" y="2887"/>
                </a:lnTo>
                <a:lnTo>
                  <a:pt x="5107" y="2894"/>
                </a:lnTo>
                <a:lnTo>
                  <a:pt x="5107" y="2824"/>
                </a:lnTo>
                <a:lnTo>
                  <a:pt x="5107" y="2866"/>
                </a:lnTo>
                <a:lnTo>
                  <a:pt x="5114" y="2859"/>
                </a:lnTo>
                <a:lnTo>
                  <a:pt x="5114" y="2894"/>
                </a:lnTo>
                <a:lnTo>
                  <a:pt x="5114" y="2845"/>
                </a:lnTo>
                <a:lnTo>
                  <a:pt x="5114" y="2880"/>
                </a:lnTo>
                <a:lnTo>
                  <a:pt x="5121" y="2880"/>
                </a:lnTo>
                <a:lnTo>
                  <a:pt x="5121" y="2894"/>
                </a:lnTo>
                <a:lnTo>
                  <a:pt x="5121" y="2831"/>
                </a:lnTo>
                <a:lnTo>
                  <a:pt x="5121" y="2887"/>
                </a:lnTo>
                <a:lnTo>
                  <a:pt x="5128" y="2873"/>
                </a:lnTo>
                <a:lnTo>
                  <a:pt x="5128" y="2894"/>
                </a:lnTo>
                <a:lnTo>
                  <a:pt x="5128" y="2845"/>
                </a:lnTo>
                <a:lnTo>
                  <a:pt x="5128" y="2873"/>
                </a:lnTo>
                <a:lnTo>
                  <a:pt x="5135" y="2887"/>
                </a:lnTo>
                <a:lnTo>
                  <a:pt x="5135" y="2894"/>
                </a:lnTo>
                <a:lnTo>
                  <a:pt x="5135" y="2838"/>
                </a:lnTo>
                <a:lnTo>
                  <a:pt x="5135" y="2880"/>
                </a:lnTo>
                <a:lnTo>
                  <a:pt x="5142" y="2887"/>
                </a:lnTo>
                <a:lnTo>
                  <a:pt x="5142" y="2894"/>
                </a:lnTo>
                <a:lnTo>
                  <a:pt x="5142" y="2824"/>
                </a:lnTo>
                <a:lnTo>
                  <a:pt x="5142" y="2880"/>
                </a:lnTo>
                <a:lnTo>
                  <a:pt x="5149" y="2873"/>
                </a:lnTo>
                <a:lnTo>
                  <a:pt x="5149" y="2894"/>
                </a:lnTo>
                <a:lnTo>
                  <a:pt x="5149" y="2831"/>
                </a:lnTo>
                <a:lnTo>
                  <a:pt x="5149" y="2866"/>
                </a:lnTo>
                <a:lnTo>
                  <a:pt x="5156" y="2873"/>
                </a:lnTo>
                <a:lnTo>
                  <a:pt x="5156" y="2894"/>
                </a:lnTo>
                <a:lnTo>
                  <a:pt x="5156" y="2831"/>
                </a:lnTo>
                <a:lnTo>
                  <a:pt x="5156" y="2873"/>
                </a:lnTo>
                <a:lnTo>
                  <a:pt x="5163" y="2866"/>
                </a:lnTo>
                <a:lnTo>
                  <a:pt x="5163" y="2887"/>
                </a:lnTo>
                <a:lnTo>
                  <a:pt x="5163" y="2838"/>
                </a:lnTo>
                <a:lnTo>
                  <a:pt x="5163" y="2873"/>
                </a:lnTo>
                <a:lnTo>
                  <a:pt x="5170" y="2880"/>
                </a:lnTo>
                <a:lnTo>
                  <a:pt x="5170" y="2894"/>
                </a:lnTo>
                <a:lnTo>
                  <a:pt x="5170" y="2824"/>
                </a:lnTo>
                <a:lnTo>
                  <a:pt x="5170" y="2873"/>
                </a:lnTo>
                <a:lnTo>
                  <a:pt x="5177" y="2866"/>
                </a:lnTo>
                <a:lnTo>
                  <a:pt x="5177" y="2894"/>
                </a:lnTo>
                <a:lnTo>
                  <a:pt x="5177" y="2824"/>
                </a:lnTo>
                <a:lnTo>
                  <a:pt x="5177" y="2887"/>
                </a:lnTo>
                <a:lnTo>
                  <a:pt x="5184" y="2887"/>
                </a:lnTo>
                <a:lnTo>
                  <a:pt x="5184" y="2894"/>
                </a:lnTo>
                <a:lnTo>
                  <a:pt x="5184" y="2838"/>
                </a:lnTo>
                <a:lnTo>
                  <a:pt x="5184" y="2880"/>
                </a:lnTo>
                <a:lnTo>
                  <a:pt x="5191" y="2880"/>
                </a:lnTo>
                <a:lnTo>
                  <a:pt x="5191" y="2894"/>
                </a:lnTo>
                <a:lnTo>
                  <a:pt x="5191" y="2845"/>
                </a:lnTo>
                <a:lnTo>
                  <a:pt x="5191" y="2873"/>
                </a:lnTo>
                <a:lnTo>
                  <a:pt x="5198" y="2873"/>
                </a:lnTo>
                <a:lnTo>
                  <a:pt x="5198" y="2894"/>
                </a:lnTo>
                <a:lnTo>
                  <a:pt x="5198" y="2831"/>
                </a:lnTo>
                <a:lnTo>
                  <a:pt x="5198" y="2880"/>
                </a:lnTo>
                <a:lnTo>
                  <a:pt x="5205" y="2887"/>
                </a:lnTo>
                <a:lnTo>
                  <a:pt x="5205" y="2894"/>
                </a:lnTo>
                <a:lnTo>
                  <a:pt x="5205" y="2845"/>
                </a:lnTo>
                <a:lnTo>
                  <a:pt x="5205" y="2852"/>
                </a:lnTo>
                <a:lnTo>
                  <a:pt x="5212" y="2852"/>
                </a:lnTo>
                <a:lnTo>
                  <a:pt x="5212" y="2894"/>
                </a:lnTo>
                <a:lnTo>
                  <a:pt x="5212" y="2838"/>
                </a:lnTo>
                <a:lnTo>
                  <a:pt x="5212" y="2866"/>
                </a:lnTo>
                <a:lnTo>
                  <a:pt x="5219" y="2873"/>
                </a:lnTo>
                <a:lnTo>
                  <a:pt x="5219" y="2894"/>
                </a:lnTo>
                <a:lnTo>
                  <a:pt x="5219" y="2838"/>
                </a:lnTo>
                <a:lnTo>
                  <a:pt x="5219" y="2873"/>
                </a:lnTo>
                <a:lnTo>
                  <a:pt x="5226" y="2866"/>
                </a:lnTo>
                <a:lnTo>
                  <a:pt x="5226" y="2887"/>
                </a:lnTo>
                <a:lnTo>
                  <a:pt x="5226" y="2831"/>
                </a:lnTo>
                <a:lnTo>
                  <a:pt x="5226" y="2873"/>
                </a:lnTo>
                <a:lnTo>
                  <a:pt x="5233" y="2887"/>
                </a:lnTo>
                <a:lnTo>
                  <a:pt x="5233" y="2894"/>
                </a:lnTo>
                <a:lnTo>
                  <a:pt x="5233" y="2845"/>
                </a:lnTo>
                <a:lnTo>
                  <a:pt x="5233" y="2880"/>
                </a:lnTo>
                <a:lnTo>
                  <a:pt x="5240" y="2880"/>
                </a:lnTo>
                <a:lnTo>
                  <a:pt x="5240" y="2894"/>
                </a:lnTo>
                <a:lnTo>
                  <a:pt x="5240" y="2838"/>
                </a:lnTo>
                <a:lnTo>
                  <a:pt x="5240" y="2859"/>
                </a:lnTo>
                <a:lnTo>
                  <a:pt x="5247" y="2866"/>
                </a:lnTo>
                <a:lnTo>
                  <a:pt x="5247" y="2894"/>
                </a:lnTo>
                <a:lnTo>
                  <a:pt x="5247" y="2817"/>
                </a:lnTo>
                <a:lnTo>
                  <a:pt x="5247" y="2866"/>
                </a:lnTo>
                <a:lnTo>
                  <a:pt x="5254" y="2873"/>
                </a:lnTo>
                <a:lnTo>
                  <a:pt x="5254" y="2894"/>
                </a:lnTo>
                <a:lnTo>
                  <a:pt x="5254" y="2845"/>
                </a:lnTo>
                <a:lnTo>
                  <a:pt x="5254" y="2866"/>
                </a:lnTo>
                <a:lnTo>
                  <a:pt x="5261" y="2866"/>
                </a:lnTo>
                <a:lnTo>
                  <a:pt x="5261" y="2894"/>
                </a:lnTo>
                <a:lnTo>
                  <a:pt x="5261" y="2838"/>
                </a:lnTo>
                <a:lnTo>
                  <a:pt x="5261" y="2866"/>
                </a:lnTo>
                <a:lnTo>
                  <a:pt x="5269" y="2866"/>
                </a:lnTo>
                <a:lnTo>
                  <a:pt x="5269" y="2894"/>
                </a:lnTo>
                <a:lnTo>
                  <a:pt x="5269" y="2831"/>
                </a:lnTo>
                <a:lnTo>
                  <a:pt x="5269" y="2880"/>
                </a:lnTo>
                <a:lnTo>
                  <a:pt x="5276" y="2873"/>
                </a:lnTo>
                <a:lnTo>
                  <a:pt x="5276" y="2894"/>
                </a:lnTo>
                <a:lnTo>
                  <a:pt x="5276" y="2838"/>
                </a:lnTo>
                <a:lnTo>
                  <a:pt x="5276" y="2859"/>
                </a:lnTo>
                <a:lnTo>
                  <a:pt x="5283" y="2852"/>
                </a:lnTo>
                <a:lnTo>
                  <a:pt x="5283" y="2894"/>
                </a:lnTo>
                <a:lnTo>
                  <a:pt x="5283" y="2838"/>
                </a:lnTo>
                <a:lnTo>
                  <a:pt x="5283" y="2887"/>
                </a:lnTo>
                <a:lnTo>
                  <a:pt x="5290" y="2887"/>
                </a:lnTo>
                <a:lnTo>
                  <a:pt x="5290" y="2894"/>
                </a:lnTo>
                <a:lnTo>
                  <a:pt x="5290" y="2838"/>
                </a:lnTo>
                <a:lnTo>
                  <a:pt x="5290" y="2887"/>
                </a:lnTo>
                <a:lnTo>
                  <a:pt x="5297" y="2887"/>
                </a:lnTo>
                <a:lnTo>
                  <a:pt x="5297" y="2894"/>
                </a:lnTo>
                <a:lnTo>
                  <a:pt x="5297" y="2845"/>
                </a:lnTo>
                <a:lnTo>
                  <a:pt x="5297" y="2873"/>
                </a:lnTo>
                <a:lnTo>
                  <a:pt x="5304" y="2880"/>
                </a:lnTo>
                <a:lnTo>
                  <a:pt x="5304" y="2894"/>
                </a:lnTo>
                <a:lnTo>
                  <a:pt x="5304" y="2838"/>
                </a:lnTo>
                <a:lnTo>
                  <a:pt x="5304" y="2845"/>
                </a:lnTo>
                <a:lnTo>
                  <a:pt x="5311" y="2838"/>
                </a:lnTo>
                <a:lnTo>
                  <a:pt x="5311" y="2894"/>
                </a:lnTo>
                <a:lnTo>
                  <a:pt x="5311" y="2838"/>
                </a:lnTo>
                <a:lnTo>
                  <a:pt x="5311" y="2894"/>
                </a:lnTo>
                <a:lnTo>
                  <a:pt x="5318" y="2887"/>
                </a:lnTo>
                <a:lnTo>
                  <a:pt x="5318" y="2894"/>
                </a:lnTo>
                <a:lnTo>
                  <a:pt x="5318" y="2845"/>
                </a:lnTo>
                <a:lnTo>
                  <a:pt x="5318" y="2859"/>
                </a:lnTo>
                <a:lnTo>
                  <a:pt x="5325" y="2873"/>
                </a:lnTo>
                <a:lnTo>
                  <a:pt x="5325" y="2894"/>
                </a:lnTo>
                <a:lnTo>
                  <a:pt x="5325" y="2838"/>
                </a:lnTo>
                <a:lnTo>
                  <a:pt x="5325" y="2887"/>
                </a:lnTo>
                <a:lnTo>
                  <a:pt x="5332" y="2887"/>
                </a:lnTo>
                <a:lnTo>
                  <a:pt x="5332" y="2894"/>
                </a:lnTo>
                <a:lnTo>
                  <a:pt x="5332" y="2838"/>
                </a:lnTo>
                <a:lnTo>
                  <a:pt x="5332" y="2873"/>
                </a:lnTo>
                <a:lnTo>
                  <a:pt x="5339" y="2866"/>
                </a:lnTo>
                <a:lnTo>
                  <a:pt x="5339" y="2894"/>
                </a:lnTo>
                <a:lnTo>
                  <a:pt x="5339" y="2838"/>
                </a:lnTo>
                <a:lnTo>
                  <a:pt x="5339" y="2873"/>
                </a:lnTo>
                <a:lnTo>
                  <a:pt x="5346" y="2880"/>
                </a:lnTo>
                <a:lnTo>
                  <a:pt x="5346" y="2894"/>
                </a:lnTo>
                <a:lnTo>
                  <a:pt x="5346" y="2845"/>
                </a:lnTo>
                <a:lnTo>
                  <a:pt x="5346" y="2845"/>
                </a:lnTo>
                <a:lnTo>
                  <a:pt x="5353" y="2852"/>
                </a:lnTo>
                <a:lnTo>
                  <a:pt x="5353" y="2894"/>
                </a:lnTo>
                <a:lnTo>
                  <a:pt x="5353" y="2796"/>
                </a:lnTo>
                <a:lnTo>
                  <a:pt x="5353" y="2880"/>
                </a:lnTo>
                <a:lnTo>
                  <a:pt x="5360" y="2873"/>
                </a:lnTo>
                <a:lnTo>
                  <a:pt x="5360" y="2894"/>
                </a:lnTo>
                <a:lnTo>
                  <a:pt x="5360" y="2831"/>
                </a:lnTo>
                <a:lnTo>
                  <a:pt x="5360" y="2873"/>
                </a:lnTo>
                <a:lnTo>
                  <a:pt x="5367" y="2880"/>
                </a:lnTo>
                <a:lnTo>
                  <a:pt x="5367" y="2894"/>
                </a:lnTo>
                <a:lnTo>
                  <a:pt x="5367" y="2845"/>
                </a:lnTo>
                <a:lnTo>
                  <a:pt x="5367" y="2845"/>
                </a:lnTo>
                <a:lnTo>
                  <a:pt x="5374" y="2845"/>
                </a:lnTo>
                <a:lnTo>
                  <a:pt x="5374" y="2894"/>
                </a:lnTo>
                <a:lnTo>
                  <a:pt x="5374" y="2845"/>
                </a:lnTo>
                <a:lnTo>
                  <a:pt x="5374" y="2887"/>
                </a:lnTo>
                <a:lnTo>
                  <a:pt x="5381" y="2880"/>
                </a:lnTo>
                <a:lnTo>
                  <a:pt x="5381" y="2894"/>
                </a:lnTo>
                <a:lnTo>
                  <a:pt x="5381" y="2845"/>
                </a:lnTo>
                <a:lnTo>
                  <a:pt x="5381" y="2873"/>
                </a:lnTo>
              </a:path>
            </a:pathLst>
          </a:custGeom>
          <a:noFill/>
          <a:ln w="7">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99" name="Rectangle 7"/>
          <p:cNvSpPr>
            <a:spLocks noChangeArrowheads="1"/>
          </p:cNvSpPr>
          <p:nvPr/>
        </p:nvSpPr>
        <p:spPr bwMode="auto">
          <a:xfrm>
            <a:off x="708025" y="2281238"/>
            <a:ext cx="52899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483.1826</a:t>
            </a:r>
            <a:endParaRPr kumimoji="0" lang="en-US" sz="1000" b="1" i="0" u="none" strike="noStrike" cap="none" normalizeH="0" baseline="0" smtClean="0">
              <a:ln>
                <a:noFill/>
              </a:ln>
              <a:solidFill>
                <a:schemeClr val="tx1"/>
              </a:solidFill>
              <a:effectLst/>
              <a:latin typeface="Arial" pitchFamily="34" charset="0"/>
            </a:endParaRPr>
          </a:p>
        </p:txBody>
      </p:sp>
      <p:sp>
        <p:nvSpPr>
          <p:cNvPr id="8200" name="Rectangle 8"/>
          <p:cNvSpPr>
            <a:spLocks noChangeArrowheads="1"/>
          </p:cNvSpPr>
          <p:nvPr/>
        </p:nvSpPr>
        <p:spPr bwMode="auto">
          <a:xfrm>
            <a:off x="1309688" y="1355725"/>
            <a:ext cx="52899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578.8010</a:t>
            </a:r>
            <a:endParaRPr kumimoji="0" lang="en-US" sz="1000" b="1" i="0" u="none" strike="noStrike" cap="none" normalizeH="0" baseline="0" smtClean="0">
              <a:ln>
                <a:noFill/>
              </a:ln>
              <a:solidFill>
                <a:schemeClr val="tx1"/>
              </a:solidFill>
              <a:effectLst/>
              <a:latin typeface="Arial" pitchFamily="34" charset="0"/>
            </a:endParaRPr>
          </a:p>
        </p:txBody>
      </p:sp>
      <p:sp>
        <p:nvSpPr>
          <p:cNvPr id="8201" name="Rectangle 9"/>
          <p:cNvSpPr>
            <a:spLocks noChangeArrowheads="1"/>
          </p:cNvSpPr>
          <p:nvPr/>
        </p:nvSpPr>
        <p:spPr bwMode="auto">
          <a:xfrm>
            <a:off x="1801813" y="563563"/>
            <a:ext cx="52899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656.7787</a:t>
            </a:r>
            <a:endParaRPr kumimoji="0" lang="en-US" sz="1000" b="1" i="0" u="none" strike="noStrike" cap="none" normalizeH="0" baseline="0" smtClean="0">
              <a:ln>
                <a:noFill/>
              </a:ln>
              <a:solidFill>
                <a:schemeClr val="tx1"/>
              </a:solidFill>
              <a:effectLst/>
              <a:latin typeface="Arial" pitchFamily="34" charset="0"/>
            </a:endParaRPr>
          </a:p>
        </p:txBody>
      </p:sp>
      <p:sp>
        <p:nvSpPr>
          <p:cNvPr id="8202" name="Rectangle 10"/>
          <p:cNvSpPr>
            <a:spLocks noChangeArrowheads="1"/>
          </p:cNvSpPr>
          <p:nvPr/>
        </p:nvSpPr>
        <p:spPr bwMode="auto">
          <a:xfrm>
            <a:off x="2168525" y="1209675"/>
            <a:ext cx="52899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716.7460</a:t>
            </a:r>
            <a:endParaRPr kumimoji="0" lang="en-US" sz="1000" b="1" i="0" u="none" strike="noStrike" cap="none" normalizeH="0" baseline="0" smtClean="0">
              <a:ln>
                <a:noFill/>
              </a:ln>
              <a:solidFill>
                <a:schemeClr val="tx1"/>
              </a:solidFill>
              <a:effectLst/>
              <a:latin typeface="Arial" pitchFamily="34" charset="0"/>
            </a:endParaRPr>
          </a:p>
        </p:txBody>
      </p:sp>
      <p:sp>
        <p:nvSpPr>
          <p:cNvPr id="8203" name="Rectangle 11"/>
          <p:cNvSpPr>
            <a:spLocks noChangeArrowheads="1"/>
          </p:cNvSpPr>
          <p:nvPr/>
        </p:nvSpPr>
        <p:spPr bwMode="auto">
          <a:xfrm>
            <a:off x="3317875" y="4545013"/>
            <a:ext cx="52899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898.9883</a:t>
            </a:r>
            <a:endParaRPr kumimoji="0" lang="en-US" sz="1000" b="1" i="0" u="none" strike="noStrike" cap="none" normalizeH="0" baseline="0" smtClean="0">
              <a:ln>
                <a:noFill/>
              </a:ln>
              <a:solidFill>
                <a:schemeClr val="tx1"/>
              </a:solidFill>
              <a:effectLst/>
              <a:latin typeface="Arial" pitchFamily="34" charset="0"/>
            </a:endParaRPr>
          </a:p>
        </p:txBody>
      </p:sp>
      <p:sp>
        <p:nvSpPr>
          <p:cNvPr id="8207" name="Line 15"/>
          <p:cNvSpPr>
            <a:spLocks noChangeShapeType="1"/>
          </p:cNvSpPr>
          <p:nvPr/>
        </p:nvSpPr>
        <p:spPr bwMode="auto">
          <a:xfrm>
            <a:off x="1092200" y="5335588"/>
            <a:ext cx="1588" cy="3333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08" name="Line 16"/>
          <p:cNvSpPr>
            <a:spLocks noChangeShapeType="1"/>
          </p:cNvSpPr>
          <p:nvPr/>
        </p:nvSpPr>
        <p:spPr bwMode="auto">
          <a:xfrm>
            <a:off x="1717675" y="5335588"/>
            <a:ext cx="1588" cy="55563"/>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09" name="Rectangle 17"/>
          <p:cNvSpPr>
            <a:spLocks noChangeArrowheads="1"/>
          </p:cNvSpPr>
          <p:nvPr/>
        </p:nvSpPr>
        <p:spPr bwMode="auto">
          <a:xfrm>
            <a:off x="1595438" y="5391150"/>
            <a:ext cx="29815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rPr>
              <a:t>600</a:t>
            </a:r>
            <a:endParaRPr kumimoji="0" lang="en-US" sz="1400" b="1" i="0" u="none" strike="noStrike" cap="none" normalizeH="0" baseline="0" smtClean="0">
              <a:ln>
                <a:noFill/>
              </a:ln>
              <a:solidFill>
                <a:schemeClr val="tx1"/>
              </a:solidFill>
              <a:effectLst/>
              <a:latin typeface="Arial" pitchFamily="34" charset="0"/>
            </a:endParaRPr>
          </a:p>
        </p:txBody>
      </p:sp>
      <p:sp>
        <p:nvSpPr>
          <p:cNvPr id="8210" name="Line 18"/>
          <p:cNvSpPr>
            <a:spLocks noChangeShapeType="1"/>
          </p:cNvSpPr>
          <p:nvPr/>
        </p:nvSpPr>
        <p:spPr bwMode="auto">
          <a:xfrm>
            <a:off x="2341563" y="5335588"/>
            <a:ext cx="1588" cy="3333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1" name="Line 19"/>
          <p:cNvSpPr>
            <a:spLocks noChangeShapeType="1"/>
          </p:cNvSpPr>
          <p:nvPr/>
        </p:nvSpPr>
        <p:spPr bwMode="auto">
          <a:xfrm>
            <a:off x="2965450" y="5335588"/>
            <a:ext cx="1588" cy="55563"/>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2" name="Rectangle 20"/>
          <p:cNvSpPr>
            <a:spLocks noChangeArrowheads="1"/>
          </p:cNvSpPr>
          <p:nvPr/>
        </p:nvSpPr>
        <p:spPr bwMode="auto">
          <a:xfrm>
            <a:off x="2843213" y="5391150"/>
            <a:ext cx="29815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rPr>
              <a:t>800</a:t>
            </a:r>
            <a:endParaRPr kumimoji="0" lang="en-US" sz="1400" b="1" i="0" u="none" strike="noStrike" cap="none" normalizeH="0" baseline="0" smtClean="0">
              <a:ln>
                <a:noFill/>
              </a:ln>
              <a:solidFill>
                <a:schemeClr val="tx1"/>
              </a:solidFill>
              <a:effectLst/>
              <a:latin typeface="Arial" pitchFamily="34" charset="0"/>
            </a:endParaRPr>
          </a:p>
        </p:txBody>
      </p:sp>
      <p:sp>
        <p:nvSpPr>
          <p:cNvPr id="8213" name="Line 21"/>
          <p:cNvSpPr>
            <a:spLocks noChangeShapeType="1"/>
          </p:cNvSpPr>
          <p:nvPr/>
        </p:nvSpPr>
        <p:spPr bwMode="auto">
          <a:xfrm>
            <a:off x="3590925" y="5335588"/>
            <a:ext cx="1588" cy="3333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4" name="Line 22"/>
          <p:cNvSpPr>
            <a:spLocks noChangeShapeType="1"/>
          </p:cNvSpPr>
          <p:nvPr/>
        </p:nvSpPr>
        <p:spPr bwMode="auto">
          <a:xfrm>
            <a:off x="4214813" y="5335588"/>
            <a:ext cx="1588" cy="55563"/>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5" name="Rectangle 23"/>
          <p:cNvSpPr>
            <a:spLocks noChangeArrowheads="1"/>
          </p:cNvSpPr>
          <p:nvPr/>
        </p:nvSpPr>
        <p:spPr bwMode="auto">
          <a:xfrm>
            <a:off x="4059238" y="539115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rPr>
              <a:t>1000</a:t>
            </a:r>
            <a:endParaRPr kumimoji="0" lang="en-US" sz="1400" b="1" i="0" u="none" strike="noStrike" cap="none" normalizeH="0" baseline="0" smtClean="0">
              <a:ln>
                <a:noFill/>
              </a:ln>
              <a:solidFill>
                <a:schemeClr val="tx1"/>
              </a:solidFill>
              <a:effectLst/>
              <a:latin typeface="Arial" pitchFamily="34" charset="0"/>
            </a:endParaRPr>
          </a:p>
        </p:txBody>
      </p:sp>
      <p:sp>
        <p:nvSpPr>
          <p:cNvPr id="8216" name="Line 24"/>
          <p:cNvSpPr>
            <a:spLocks noChangeShapeType="1"/>
          </p:cNvSpPr>
          <p:nvPr/>
        </p:nvSpPr>
        <p:spPr bwMode="auto">
          <a:xfrm>
            <a:off x="4829175" y="5335588"/>
            <a:ext cx="1588" cy="3333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7" name="Line 25"/>
          <p:cNvSpPr>
            <a:spLocks noChangeShapeType="1"/>
          </p:cNvSpPr>
          <p:nvPr/>
        </p:nvSpPr>
        <p:spPr bwMode="auto">
          <a:xfrm>
            <a:off x="5453063" y="5335588"/>
            <a:ext cx="1588" cy="55563"/>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8" name="Rectangle 26"/>
          <p:cNvSpPr>
            <a:spLocks noChangeArrowheads="1"/>
          </p:cNvSpPr>
          <p:nvPr/>
        </p:nvSpPr>
        <p:spPr bwMode="auto">
          <a:xfrm>
            <a:off x="5297488" y="539115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rPr>
              <a:t>1200</a:t>
            </a:r>
            <a:endParaRPr kumimoji="0" lang="en-US" sz="1400" b="1" i="0" u="none" strike="noStrike" cap="none" normalizeH="0" baseline="0" smtClean="0">
              <a:ln>
                <a:noFill/>
              </a:ln>
              <a:solidFill>
                <a:schemeClr val="tx1"/>
              </a:solidFill>
              <a:effectLst/>
              <a:latin typeface="Arial" pitchFamily="34" charset="0"/>
            </a:endParaRPr>
          </a:p>
        </p:txBody>
      </p:sp>
      <p:sp>
        <p:nvSpPr>
          <p:cNvPr id="8219" name="Line 27"/>
          <p:cNvSpPr>
            <a:spLocks noChangeShapeType="1"/>
          </p:cNvSpPr>
          <p:nvPr/>
        </p:nvSpPr>
        <p:spPr bwMode="auto">
          <a:xfrm>
            <a:off x="6076950" y="5335588"/>
            <a:ext cx="1588" cy="3333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0" name="Line 28"/>
          <p:cNvSpPr>
            <a:spLocks noChangeShapeType="1"/>
          </p:cNvSpPr>
          <p:nvPr/>
        </p:nvSpPr>
        <p:spPr bwMode="auto">
          <a:xfrm>
            <a:off x="6702425" y="5335588"/>
            <a:ext cx="1588" cy="55563"/>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1" name="Rectangle 29"/>
          <p:cNvSpPr>
            <a:spLocks noChangeArrowheads="1"/>
          </p:cNvSpPr>
          <p:nvPr/>
        </p:nvSpPr>
        <p:spPr bwMode="auto">
          <a:xfrm>
            <a:off x="6546850" y="539115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rPr>
              <a:t>1400</a:t>
            </a:r>
            <a:endParaRPr kumimoji="0" lang="en-US" sz="1400" b="1" i="0" u="none" strike="noStrike" cap="none" normalizeH="0" baseline="0" smtClean="0">
              <a:ln>
                <a:noFill/>
              </a:ln>
              <a:solidFill>
                <a:schemeClr val="tx1"/>
              </a:solidFill>
              <a:effectLst/>
              <a:latin typeface="Arial" pitchFamily="34" charset="0"/>
            </a:endParaRPr>
          </a:p>
        </p:txBody>
      </p:sp>
      <p:sp>
        <p:nvSpPr>
          <p:cNvPr id="8222" name="Line 30"/>
          <p:cNvSpPr>
            <a:spLocks noChangeShapeType="1"/>
          </p:cNvSpPr>
          <p:nvPr/>
        </p:nvSpPr>
        <p:spPr bwMode="auto">
          <a:xfrm>
            <a:off x="7326313" y="5335588"/>
            <a:ext cx="1588" cy="3333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3" name="Line 31"/>
          <p:cNvSpPr>
            <a:spLocks noChangeShapeType="1"/>
          </p:cNvSpPr>
          <p:nvPr/>
        </p:nvSpPr>
        <p:spPr bwMode="auto">
          <a:xfrm>
            <a:off x="7939088" y="5335588"/>
            <a:ext cx="1588" cy="55563"/>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4" name="Rectangle 32"/>
          <p:cNvSpPr>
            <a:spLocks noChangeArrowheads="1"/>
          </p:cNvSpPr>
          <p:nvPr/>
        </p:nvSpPr>
        <p:spPr bwMode="auto">
          <a:xfrm>
            <a:off x="7783513" y="539115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rPr>
              <a:t>1600</a:t>
            </a:r>
            <a:endParaRPr kumimoji="0" lang="en-US" sz="1400" b="1" i="0" u="none" strike="noStrike" cap="none" normalizeH="0" baseline="0" smtClean="0">
              <a:ln>
                <a:noFill/>
              </a:ln>
              <a:solidFill>
                <a:schemeClr val="tx1"/>
              </a:solidFill>
              <a:effectLst/>
              <a:latin typeface="Arial" pitchFamily="34" charset="0"/>
            </a:endParaRPr>
          </a:p>
        </p:txBody>
      </p:sp>
      <p:sp>
        <p:nvSpPr>
          <p:cNvPr id="8225" name="Line 33"/>
          <p:cNvSpPr>
            <a:spLocks noChangeShapeType="1"/>
          </p:cNvSpPr>
          <p:nvPr/>
        </p:nvSpPr>
        <p:spPr bwMode="auto">
          <a:xfrm>
            <a:off x="8564563" y="5335588"/>
            <a:ext cx="1588" cy="3333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6" name="Rectangle 34"/>
          <p:cNvSpPr>
            <a:spLocks noChangeArrowheads="1"/>
          </p:cNvSpPr>
          <p:nvPr/>
        </p:nvSpPr>
        <p:spPr bwMode="auto">
          <a:xfrm>
            <a:off x="4717636" y="5440846"/>
            <a:ext cx="29976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m/z</a:t>
            </a:r>
            <a:endParaRPr kumimoji="0" lang="en-US" sz="1400" b="1" i="0" u="none" strike="noStrike" cap="none" normalizeH="0" baseline="0" dirty="0" smtClean="0">
              <a:ln>
                <a:noFill/>
              </a:ln>
              <a:solidFill>
                <a:schemeClr val="tx1"/>
              </a:solidFill>
              <a:effectLst/>
              <a:latin typeface="Arial" pitchFamily="34" charset="0"/>
            </a:endParaRPr>
          </a:p>
        </p:txBody>
      </p:sp>
      <p:cxnSp>
        <p:nvCxnSpPr>
          <p:cNvPr id="83" name="Straight Connector 82"/>
          <p:cNvCxnSpPr/>
          <p:nvPr/>
        </p:nvCxnSpPr>
        <p:spPr>
          <a:xfrm>
            <a:off x="566530" y="5327374"/>
            <a:ext cx="857747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274" name="Picture 82"/>
          <p:cNvPicPr>
            <a:picLocks noChangeAspect="1" noChangeArrowheads="1"/>
          </p:cNvPicPr>
          <p:nvPr/>
        </p:nvPicPr>
        <p:blipFill>
          <a:blip r:embed="rId2" cstate="print"/>
          <a:srcRect/>
          <a:stretch>
            <a:fillRect/>
          </a:stretch>
        </p:blipFill>
        <p:spPr bwMode="auto">
          <a:xfrm>
            <a:off x="4549934" y="49695"/>
            <a:ext cx="4612494" cy="2782957"/>
          </a:xfrm>
          <a:prstGeom prst="rect">
            <a:avLst/>
          </a:prstGeom>
          <a:noFill/>
          <a:ln w="9525">
            <a:noFill/>
            <a:miter lim="800000"/>
            <a:headEnd/>
            <a:tailEnd/>
          </a:ln>
          <a:effectLst/>
        </p:spPr>
      </p:pic>
      <p:pic>
        <p:nvPicPr>
          <p:cNvPr id="8275" name="Picture 83"/>
          <p:cNvPicPr>
            <a:picLocks noChangeAspect="1" noChangeArrowheads="1"/>
          </p:cNvPicPr>
          <p:nvPr/>
        </p:nvPicPr>
        <p:blipFill>
          <a:blip r:embed="rId3" cstate="print"/>
          <a:srcRect t="6971" r="16316" b="13415"/>
          <a:stretch>
            <a:fillRect/>
          </a:stretch>
        </p:blipFill>
        <p:spPr bwMode="auto">
          <a:xfrm>
            <a:off x="4492486" y="2842592"/>
            <a:ext cx="4601817" cy="1958008"/>
          </a:xfrm>
          <a:prstGeom prst="rect">
            <a:avLst/>
          </a:prstGeom>
          <a:noFill/>
          <a:ln w="9525">
            <a:noFill/>
            <a:miter lim="800000"/>
            <a:headEnd/>
            <a:tailEnd/>
          </a:ln>
          <a:effectLst/>
        </p:spPr>
      </p:pic>
      <p:sp>
        <p:nvSpPr>
          <p:cNvPr id="88" name="Rectangle 87"/>
          <p:cNvSpPr/>
          <p:nvPr/>
        </p:nvSpPr>
        <p:spPr>
          <a:xfrm>
            <a:off x="3784066" y="88151"/>
            <a:ext cx="2363820" cy="738664"/>
          </a:xfrm>
          <a:prstGeom prst="rect">
            <a:avLst/>
          </a:prstGeom>
        </p:spPr>
        <p:txBody>
          <a:bodyPr wrap="square">
            <a:spAutoFit/>
          </a:bodyPr>
          <a:lstStyle/>
          <a:p>
            <a:pPr algn="r"/>
            <a:r>
              <a:rPr lang="en-US" sz="1400" b="1" dirty="0" smtClean="0"/>
              <a:t>Theoretical – 796.0330</a:t>
            </a:r>
          </a:p>
          <a:p>
            <a:pPr algn="r"/>
            <a:r>
              <a:rPr lang="en-US" sz="1400" b="1" dirty="0" smtClean="0"/>
              <a:t>Experimental – 796.0344</a:t>
            </a:r>
          </a:p>
          <a:p>
            <a:pPr algn="r"/>
            <a:r>
              <a:rPr lang="en-US" sz="1400" b="1" dirty="0" smtClean="0"/>
              <a:t>Error – 1.6ppm</a:t>
            </a:r>
          </a:p>
        </p:txBody>
      </p:sp>
      <p:sp>
        <p:nvSpPr>
          <p:cNvPr id="89" name="TextBox 88"/>
          <p:cNvSpPr txBox="1"/>
          <p:nvPr/>
        </p:nvSpPr>
        <p:spPr>
          <a:xfrm>
            <a:off x="4640090" y="2957206"/>
            <a:ext cx="2071993" cy="646331"/>
          </a:xfrm>
          <a:prstGeom prst="rect">
            <a:avLst/>
          </a:prstGeom>
          <a:noFill/>
        </p:spPr>
        <p:txBody>
          <a:bodyPr wrap="square" rtlCol="0">
            <a:spAutoFit/>
          </a:bodyPr>
          <a:lstStyle/>
          <a:p>
            <a:r>
              <a:rPr lang="en-US" sz="1200" b="1" dirty="0" smtClean="0"/>
              <a:t>Theoretical isotopic distribution of </a:t>
            </a:r>
            <a:r>
              <a:rPr lang="en-US" sz="1200" b="1" i="1" dirty="0" smtClean="0"/>
              <a:t>Ruthenium</a:t>
            </a:r>
            <a:r>
              <a:rPr lang="en-US" sz="1200" b="1" dirty="0" smtClean="0"/>
              <a:t> containing compound</a:t>
            </a:r>
            <a:endParaRPr lang="en-US" sz="1200" b="1" dirty="0"/>
          </a:p>
        </p:txBody>
      </p:sp>
      <p:sp>
        <p:nvSpPr>
          <p:cNvPr id="90" name="Text Box 505"/>
          <p:cNvSpPr txBox="1">
            <a:spLocks noChangeArrowheads="1"/>
          </p:cNvSpPr>
          <p:nvPr/>
        </p:nvSpPr>
        <p:spPr bwMode="auto">
          <a:xfrm>
            <a:off x="5394256" y="5547435"/>
            <a:ext cx="3749744" cy="523220"/>
          </a:xfrm>
          <a:prstGeom prst="rect">
            <a:avLst/>
          </a:prstGeom>
          <a:noFill/>
          <a:ln w="9525">
            <a:noFill/>
            <a:miter lim="800000"/>
            <a:headEnd/>
            <a:tailEnd/>
          </a:ln>
          <a:effectLst/>
        </p:spPr>
        <p:txBody>
          <a:bodyPr wrap="none">
            <a:spAutoFit/>
          </a:bodyPr>
          <a:lstStyle/>
          <a:p>
            <a:r>
              <a:rPr lang="en-US" sz="2800" dirty="0">
                <a:solidFill>
                  <a:srgbClr val="0066FF"/>
                </a:solidFill>
              </a:rPr>
              <a:t>*</a:t>
            </a:r>
            <a:r>
              <a:rPr lang="en-US" dirty="0"/>
              <a:t> </a:t>
            </a:r>
            <a:r>
              <a:rPr lang="en-US" sz="1400" dirty="0"/>
              <a:t>- detectable isotope of molecule of interest</a:t>
            </a:r>
          </a:p>
        </p:txBody>
      </p:sp>
      <p:sp>
        <p:nvSpPr>
          <p:cNvPr id="92" name="Left Brace 91"/>
          <p:cNvSpPr/>
          <p:nvPr/>
        </p:nvSpPr>
        <p:spPr>
          <a:xfrm>
            <a:off x="2908564" y="4426103"/>
            <a:ext cx="165371" cy="116732"/>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1" name="Elbow Connector 110"/>
          <p:cNvCxnSpPr/>
          <p:nvPr/>
        </p:nvCxnSpPr>
        <p:spPr>
          <a:xfrm rot="5400000" flipH="1" flipV="1">
            <a:off x="2835613" y="2699426"/>
            <a:ext cx="1750979" cy="1449422"/>
          </a:xfrm>
          <a:prstGeom prst="bentConnector3">
            <a:avLst>
              <a:gd name="adj1" fmla="val 10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3112851" y="2568102"/>
            <a:ext cx="604653" cy="276999"/>
          </a:xfrm>
          <a:prstGeom prst="rect">
            <a:avLst/>
          </a:prstGeom>
          <a:noFill/>
        </p:spPr>
        <p:txBody>
          <a:bodyPr wrap="none" rtlCol="0">
            <a:spAutoFit/>
          </a:bodyPr>
          <a:lstStyle/>
          <a:p>
            <a:r>
              <a:rPr lang="en-US" sz="1200" b="1" dirty="0" smtClean="0"/>
              <a:t>Zoom</a:t>
            </a:r>
            <a:endParaRPr lang="en-US" sz="1200" b="1" dirty="0"/>
          </a:p>
        </p:txBody>
      </p:sp>
      <p:sp>
        <p:nvSpPr>
          <p:cNvPr id="114" name="TextBox 113"/>
          <p:cNvSpPr txBox="1"/>
          <p:nvPr/>
        </p:nvSpPr>
        <p:spPr>
          <a:xfrm>
            <a:off x="5993935" y="6269050"/>
            <a:ext cx="3103735" cy="338554"/>
          </a:xfrm>
          <a:prstGeom prst="rect">
            <a:avLst/>
          </a:prstGeom>
          <a:noFill/>
        </p:spPr>
        <p:txBody>
          <a:bodyPr wrap="none" rtlCol="0">
            <a:spAutoFit/>
          </a:bodyPr>
          <a:lstStyle/>
          <a:p>
            <a:r>
              <a:rPr lang="en-US" sz="1600" b="1" dirty="0" smtClean="0">
                <a:solidFill>
                  <a:srgbClr val="FF0000"/>
                </a:solidFill>
              </a:rPr>
              <a:t>W. McNamara; T. Lam; T. Voss</a:t>
            </a:r>
            <a:endParaRPr lang="en-US" sz="1600" b="1" dirty="0">
              <a:solidFill>
                <a:srgbClr val="FF0000"/>
              </a:solidFill>
            </a:endParaRPr>
          </a:p>
        </p:txBody>
      </p:sp>
      <p:sp>
        <p:nvSpPr>
          <p:cNvPr id="39" name="TextBox 38"/>
          <p:cNvSpPr txBox="1"/>
          <p:nvPr/>
        </p:nvSpPr>
        <p:spPr>
          <a:xfrm>
            <a:off x="6955276" y="165370"/>
            <a:ext cx="2188723" cy="276999"/>
          </a:xfrm>
          <a:prstGeom prst="rect">
            <a:avLst/>
          </a:prstGeom>
          <a:noFill/>
        </p:spPr>
        <p:txBody>
          <a:bodyPr wrap="square" rtlCol="0">
            <a:spAutoFit/>
          </a:bodyPr>
          <a:lstStyle/>
          <a:p>
            <a:r>
              <a:rPr lang="en-US" sz="1200" b="1" dirty="0" smtClean="0"/>
              <a:t>Resolving Power  ~71,000</a:t>
            </a:r>
            <a:endParaRPr lang="en-US" sz="1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MS_Proteomics_Website_Materials\Photos\9.4T_FT-ICR_small.jpg"/>
          <p:cNvPicPr>
            <a:picLocks noChangeAspect="1" noChangeArrowheads="1"/>
          </p:cNvPicPr>
          <p:nvPr/>
        </p:nvPicPr>
        <p:blipFill>
          <a:blip r:embed="rId2" cstate="print"/>
          <a:srcRect/>
          <a:stretch>
            <a:fillRect/>
          </a:stretch>
        </p:blipFill>
        <p:spPr bwMode="auto">
          <a:xfrm flipH="1">
            <a:off x="3694717" y="2785404"/>
            <a:ext cx="2756089" cy="2067954"/>
          </a:xfrm>
          <a:prstGeom prst="rect">
            <a:avLst/>
          </a:prstGeom>
          <a:noFill/>
        </p:spPr>
      </p:pic>
      <p:pic>
        <p:nvPicPr>
          <p:cNvPr id="5124" name="Picture 4" descr="Y:\MS_Proteomics_Website_Materials\Photos\4800_small.jpg"/>
          <p:cNvPicPr>
            <a:picLocks noChangeAspect="1" noChangeArrowheads="1"/>
          </p:cNvPicPr>
          <p:nvPr/>
        </p:nvPicPr>
        <p:blipFill>
          <a:blip r:embed="rId3" cstate="print"/>
          <a:srcRect/>
          <a:stretch>
            <a:fillRect/>
          </a:stretch>
        </p:blipFill>
        <p:spPr bwMode="auto">
          <a:xfrm>
            <a:off x="1889274" y="4287211"/>
            <a:ext cx="1301762" cy="1735682"/>
          </a:xfrm>
          <a:prstGeom prst="rect">
            <a:avLst/>
          </a:prstGeom>
          <a:noFill/>
        </p:spPr>
      </p:pic>
      <p:pic>
        <p:nvPicPr>
          <p:cNvPr id="5126" name="Picture 6" descr="Y:\MS_Proteomics_Website_Materials\Photos\QStar-Elite_small.jpg"/>
          <p:cNvPicPr>
            <a:picLocks noChangeAspect="1" noChangeArrowheads="1"/>
          </p:cNvPicPr>
          <p:nvPr/>
        </p:nvPicPr>
        <p:blipFill>
          <a:blip r:embed="rId4" cstate="print"/>
          <a:srcRect l="11262" t="6349" r="10194" b="15852"/>
          <a:stretch>
            <a:fillRect/>
          </a:stretch>
        </p:blipFill>
        <p:spPr bwMode="auto">
          <a:xfrm>
            <a:off x="4304528" y="256222"/>
            <a:ext cx="1792522" cy="1331651"/>
          </a:xfrm>
          <a:prstGeom prst="rect">
            <a:avLst/>
          </a:prstGeom>
          <a:noFill/>
        </p:spPr>
      </p:pic>
      <p:pic>
        <p:nvPicPr>
          <p:cNvPr id="5127" name="Picture 7" descr="Y:\MS_Proteomics_Website_Materials\Photos\Q-Tof_micro_small.jpg"/>
          <p:cNvPicPr>
            <a:picLocks noChangeAspect="1" noChangeArrowheads="1"/>
          </p:cNvPicPr>
          <p:nvPr/>
        </p:nvPicPr>
        <p:blipFill>
          <a:blip r:embed="rId5" cstate="print"/>
          <a:srcRect/>
          <a:stretch>
            <a:fillRect/>
          </a:stretch>
        </p:blipFill>
        <p:spPr bwMode="auto">
          <a:xfrm>
            <a:off x="6757074" y="4764935"/>
            <a:ext cx="1427426" cy="1400992"/>
          </a:xfrm>
          <a:prstGeom prst="rect">
            <a:avLst/>
          </a:prstGeom>
          <a:noFill/>
        </p:spPr>
      </p:pic>
      <p:pic>
        <p:nvPicPr>
          <p:cNvPr id="8" name="Picture 33" descr="AB SCIEX Triple Quad™ 5500 System | AB SCIEX QTRAP® 5500 System"/>
          <p:cNvPicPr>
            <a:picLocks noChangeAspect="1" noChangeArrowheads="1"/>
          </p:cNvPicPr>
          <p:nvPr/>
        </p:nvPicPr>
        <p:blipFill>
          <a:blip r:embed="rId6" cstate="print"/>
          <a:srcRect l="50000" t="7523" b="14601"/>
          <a:stretch>
            <a:fillRect/>
          </a:stretch>
        </p:blipFill>
        <p:spPr bwMode="auto">
          <a:xfrm>
            <a:off x="689201" y="2704789"/>
            <a:ext cx="1125538" cy="1143000"/>
          </a:xfrm>
          <a:prstGeom prst="rect">
            <a:avLst/>
          </a:prstGeom>
          <a:noFill/>
          <a:ln w="9525">
            <a:noFill/>
            <a:miter lim="800000"/>
            <a:headEnd/>
            <a:tailEnd/>
          </a:ln>
        </p:spPr>
      </p:pic>
      <p:sp>
        <p:nvSpPr>
          <p:cNvPr id="9" name="Rectangle 18"/>
          <p:cNvSpPr>
            <a:spLocks noChangeArrowheads="1"/>
          </p:cNvSpPr>
          <p:nvPr/>
        </p:nvSpPr>
        <p:spPr bwMode="auto">
          <a:xfrm>
            <a:off x="1481954" y="2418574"/>
            <a:ext cx="2819400" cy="387798"/>
          </a:xfrm>
          <a:prstGeom prst="rect">
            <a:avLst/>
          </a:prstGeom>
          <a:noFill/>
          <a:ln w="9525">
            <a:noFill/>
            <a:miter lim="800000"/>
            <a:headEnd/>
            <a:tailEnd/>
          </a:ln>
        </p:spPr>
        <p:txBody>
          <a:bodyPr>
            <a:spAutoFit/>
          </a:bodyPr>
          <a:lstStyle/>
          <a:p>
            <a:pPr algn="ctr">
              <a:lnSpc>
                <a:spcPct val="80000"/>
              </a:lnSpc>
              <a:spcBef>
                <a:spcPts val="250"/>
              </a:spcBef>
              <a:buClr>
                <a:schemeClr val="accent1"/>
              </a:buClr>
              <a:buSzPct val="80000"/>
              <a:buFont typeface="Wingdings 2" pitchFamily="18" charset="2"/>
              <a:buNone/>
            </a:pPr>
            <a:r>
              <a:rPr lang="nl-NL" sz="1200" dirty="0">
                <a:latin typeface="Arial" pitchFamily="34" charset="0"/>
                <a:cs typeface="Arial" pitchFamily="34" charset="0"/>
              </a:rPr>
              <a:t>Thermo Fisher Scientific nano-UPLC ESI LTQ-Orbitrap MS system</a:t>
            </a:r>
            <a:r>
              <a:rPr lang="en-US" sz="1200" dirty="0">
                <a:solidFill>
                  <a:srgbClr val="000000"/>
                </a:solidFill>
                <a:latin typeface="Arial" pitchFamily="34" charset="0"/>
                <a:cs typeface="Arial" pitchFamily="34" charset="0"/>
              </a:rPr>
              <a:t>  </a:t>
            </a:r>
          </a:p>
        </p:txBody>
      </p:sp>
      <p:grpSp>
        <p:nvGrpSpPr>
          <p:cNvPr id="2" name="Group 21"/>
          <p:cNvGrpSpPr>
            <a:grpSpLocks/>
          </p:cNvGrpSpPr>
          <p:nvPr/>
        </p:nvGrpSpPr>
        <p:grpSpPr bwMode="auto">
          <a:xfrm>
            <a:off x="1953871" y="385325"/>
            <a:ext cx="1752600" cy="1968500"/>
            <a:chOff x="321" y="654"/>
            <a:chExt cx="2832" cy="3408"/>
          </a:xfrm>
        </p:grpSpPr>
        <p:sp>
          <p:nvSpPr>
            <p:cNvPr id="11" name="Rectangle 22"/>
            <p:cNvSpPr>
              <a:spLocks noChangeArrowheads="1"/>
            </p:cNvSpPr>
            <p:nvPr/>
          </p:nvSpPr>
          <p:spPr bwMode="auto">
            <a:xfrm>
              <a:off x="321" y="654"/>
              <a:ext cx="2832" cy="3408"/>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2" name="Picture 2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7" y="894"/>
              <a:ext cx="2611" cy="3034"/>
            </a:xfrm>
            <a:prstGeom prst="rect">
              <a:avLst/>
            </a:prstGeom>
            <a:solidFill>
              <a:schemeClr val="bg1"/>
            </a:solidFill>
            <a:ln w="9525">
              <a:noFill/>
              <a:miter lim="800000"/>
              <a:headEnd/>
              <a:tailEnd/>
            </a:ln>
          </p:spPr>
        </p:pic>
      </p:grpSp>
      <p:sp>
        <p:nvSpPr>
          <p:cNvPr id="13" name="Rectangle 15"/>
          <p:cNvSpPr>
            <a:spLocks noChangeArrowheads="1"/>
          </p:cNvSpPr>
          <p:nvPr/>
        </p:nvSpPr>
        <p:spPr bwMode="auto">
          <a:xfrm>
            <a:off x="1628739" y="6089162"/>
            <a:ext cx="1938414" cy="535531"/>
          </a:xfrm>
          <a:prstGeom prst="rect">
            <a:avLst/>
          </a:prstGeom>
          <a:noFill/>
          <a:ln w="9525">
            <a:noFill/>
            <a:miter lim="800000"/>
            <a:headEnd/>
            <a:tailEnd/>
          </a:ln>
        </p:spPr>
        <p:txBody>
          <a:bodyPr wrap="square">
            <a:spAutoFit/>
          </a:bodyPr>
          <a:lstStyle/>
          <a:p>
            <a:pPr algn="ctr">
              <a:lnSpc>
                <a:spcPct val="80000"/>
              </a:lnSpc>
              <a:spcBef>
                <a:spcPts val="250"/>
              </a:spcBef>
              <a:buClr>
                <a:schemeClr val="accent1"/>
              </a:buClr>
              <a:buSzPct val="80000"/>
              <a:buFont typeface="Wingdings 2" pitchFamily="18" charset="2"/>
              <a:buNone/>
            </a:pPr>
            <a:r>
              <a:rPr lang="nl-NL" sz="1200" dirty="0">
                <a:latin typeface="Arial" pitchFamily="34" charset="0"/>
                <a:cs typeface="Arial" pitchFamily="34" charset="0"/>
              </a:rPr>
              <a:t>ABI </a:t>
            </a:r>
            <a:r>
              <a:rPr lang="en-US" sz="1200" dirty="0">
                <a:solidFill>
                  <a:srgbClr val="000000"/>
                </a:solidFill>
                <a:latin typeface="Arial" pitchFamily="34" charset="0"/>
                <a:ea typeface="Times New Roman" pitchFamily="18" charset="0"/>
                <a:cs typeface="Arial" pitchFamily="34" charset="0"/>
              </a:rPr>
              <a:t>4800 MALDI TOF/TOF</a:t>
            </a:r>
            <a:r>
              <a:rPr lang="nl-NL" sz="1200" dirty="0">
                <a:latin typeface="Arial" pitchFamily="34" charset="0"/>
                <a:cs typeface="Arial" pitchFamily="34" charset="0"/>
              </a:rPr>
              <a:t> Tandem MS System</a:t>
            </a:r>
            <a:endParaRPr lang="en-US" sz="1200" dirty="0">
              <a:latin typeface="Arial" pitchFamily="34" charset="0"/>
              <a:cs typeface="Arial" pitchFamily="34" charset="0"/>
            </a:endParaRPr>
          </a:p>
        </p:txBody>
      </p:sp>
      <p:sp>
        <p:nvSpPr>
          <p:cNvPr id="21" name="Rectangle 51"/>
          <p:cNvSpPr>
            <a:spLocks noChangeArrowheads="1"/>
          </p:cNvSpPr>
          <p:nvPr/>
        </p:nvSpPr>
        <p:spPr bwMode="auto">
          <a:xfrm>
            <a:off x="4024760" y="4957310"/>
            <a:ext cx="1991665" cy="387350"/>
          </a:xfrm>
          <a:prstGeom prst="rect">
            <a:avLst/>
          </a:prstGeom>
          <a:noFill/>
          <a:ln w="9525">
            <a:noFill/>
            <a:miter lim="800000"/>
            <a:headEnd/>
            <a:tailEnd/>
          </a:ln>
        </p:spPr>
        <p:txBody>
          <a:bodyPr wrap="square">
            <a:spAutoFit/>
          </a:bodyPr>
          <a:lstStyle/>
          <a:p>
            <a:pPr algn="ctr">
              <a:lnSpc>
                <a:spcPct val="80000"/>
              </a:lnSpc>
              <a:spcBef>
                <a:spcPts val="250"/>
              </a:spcBef>
              <a:buClr>
                <a:schemeClr val="accent1"/>
              </a:buClr>
              <a:buSzPct val="80000"/>
              <a:buFont typeface="Wingdings 2" pitchFamily="18" charset="2"/>
              <a:buNone/>
            </a:pPr>
            <a:r>
              <a:rPr lang="nl-NL" sz="1200" dirty="0">
                <a:latin typeface="Arial" pitchFamily="34" charset="0"/>
                <a:cs typeface="Arial" pitchFamily="34" charset="0"/>
              </a:rPr>
              <a:t>Bruker APEX 9.4 Tesla </a:t>
            </a:r>
            <a:r>
              <a:rPr lang="nl-NL" sz="1200" dirty="0" smtClean="0">
                <a:latin typeface="Arial" pitchFamily="34" charset="0"/>
                <a:cs typeface="Arial" pitchFamily="34" charset="0"/>
              </a:rPr>
              <a:t>ESI </a:t>
            </a:r>
            <a:r>
              <a:rPr lang="nl-NL" sz="1200" dirty="0">
                <a:latin typeface="Arial" pitchFamily="34" charset="0"/>
                <a:cs typeface="Arial" pitchFamily="34" charset="0"/>
              </a:rPr>
              <a:t>FT-ICR MS System</a:t>
            </a:r>
            <a:endParaRPr lang="en-US" sz="1200" dirty="0">
              <a:latin typeface="Arial" pitchFamily="34" charset="0"/>
              <a:cs typeface="Arial" pitchFamily="34" charset="0"/>
            </a:endParaRPr>
          </a:p>
        </p:txBody>
      </p:sp>
      <p:sp>
        <p:nvSpPr>
          <p:cNvPr id="22" name="Rectangle 9"/>
          <p:cNvSpPr>
            <a:spLocks noChangeArrowheads="1"/>
          </p:cNvSpPr>
          <p:nvPr/>
        </p:nvSpPr>
        <p:spPr bwMode="auto">
          <a:xfrm>
            <a:off x="6323650" y="2393315"/>
            <a:ext cx="2286000" cy="426271"/>
          </a:xfrm>
          <a:prstGeom prst="rect">
            <a:avLst/>
          </a:prstGeom>
          <a:noFill/>
          <a:ln w="9525">
            <a:noFill/>
            <a:miter lim="800000"/>
            <a:headEnd/>
            <a:tailEnd/>
          </a:ln>
        </p:spPr>
        <p:txBody>
          <a:bodyPr>
            <a:spAutoFit/>
          </a:bodyPr>
          <a:lstStyle/>
          <a:p>
            <a:pPr algn="ctr">
              <a:lnSpc>
                <a:spcPct val="80000"/>
              </a:lnSpc>
              <a:spcBef>
                <a:spcPts val="250"/>
              </a:spcBef>
              <a:buClr>
                <a:schemeClr val="accent1"/>
              </a:buClr>
              <a:buSzPct val="80000"/>
              <a:buFont typeface="Wingdings 2" pitchFamily="18" charset="2"/>
              <a:buNone/>
            </a:pPr>
            <a:r>
              <a:rPr lang="nl-NL" sz="1200" dirty="0">
                <a:latin typeface="Arial" pitchFamily="34" charset="0"/>
                <a:cs typeface="Arial" pitchFamily="34" charset="0"/>
              </a:rPr>
              <a:t>ABI nano-UPLC ESI </a:t>
            </a:r>
          </a:p>
          <a:p>
            <a:pPr algn="ctr">
              <a:lnSpc>
                <a:spcPct val="80000"/>
              </a:lnSpc>
              <a:spcBef>
                <a:spcPts val="250"/>
              </a:spcBef>
              <a:buClr>
                <a:schemeClr val="accent1"/>
              </a:buClr>
              <a:buSzPct val="80000"/>
              <a:buFont typeface="Wingdings 2" pitchFamily="18" charset="2"/>
              <a:buNone/>
            </a:pPr>
            <a:r>
              <a:rPr lang="nl-NL" sz="1200" dirty="0">
                <a:latin typeface="Arial" pitchFamily="34" charset="0"/>
                <a:cs typeface="Arial" pitchFamily="34" charset="0"/>
              </a:rPr>
              <a:t>QTRAP-4000 MS system</a:t>
            </a:r>
            <a:r>
              <a:rPr lang="en-US" sz="1200" dirty="0">
                <a:solidFill>
                  <a:srgbClr val="000000"/>
                </a:solidFill>
                <a:latin typeface="Arial" pitchFamily="34" charset="0"/>
                <a:cs typeface="Arial" pitchFamily="34" charset="0"/>
              </a:rPr>
              <a:t>  </a:t>
            </a:r>
          </a:p>
        </p:txBody>
      </p:sp>
      <p:pic>
        <p:nvPicPr>
          <p:cNvPr id="23" name="Picture 36" descr="YMS508B_100_YCCI_sm"/>
          <p:cNvPicPr>
            <a:picLocks noChangeAspect="1" noChangeArrowheads="1"/>
          </p:cNvPicPr>
          <p:nvPr/>
        </p:nvPicPr>
        <p:blipFill>
          <a:blip r:embed="rId8" cstate="print"/>
          <a:srcRect/>
          <a:stretch>
            <a:fillRect/>
          </a:stretch>
        </p:blipFill>
        <p:spPr bwMode="auto">
          <a:xfrm>
            <a:off x="6743859" y="483621"/>
            <a:ext cx="1358993" cy="1912808"/>
          </a:xfrm>
          <a:prstGeom prst="rect">
            <a:avLst/>
          </a:prstGeom>
          <a:solidFill>
            <a:schemeClr val="bg1"/>
          </a:solidFill>
          <a:ln w="9525">
            <a:solidFill>
              <a:schemeClr val="bg1"/>
            </a:solidFill>
            <a:miter lim="800000"/>
            <a:headEnd/>
            <a:tailEnd/>
          </a:ln>
        </p:spPr>
      </p:pic>
      <p:sp>
        <p:nvSpPr>
          <p:cNvPr id="24" name="Rectangle 40"/>
          <p:cNvSpPr>
            <a:spLocks noChangeArrowheads="1"/>
          </p:cNvSpPr>
          <p:nvPr/>
        </p:nvSpPr>
        <p:spPr bwMode="auto">
          <a:xfrm>
            <a:off x="4379988" y="1621163"/>
            <a:ext cx="1620176" cy="387798"/>
          </a:xfrm>
          <a:prstGeom prst="rect">
            <a:avLst/>
          </a:prstGeom>
          <a:noFill/>
          <a:ln w="9525">
            <a:noFill/>
            <a:miter lim="800000"/>
            <a:headEnd/>
            <a:tailEnd/>
          </a:ln>
        </p:spPr>
        <p:txBody>
          <a:bodyPr wrap="square">
            <a:spAutoFit/>
          </a:bodyPr>
          <a:lstStyle/>
          <a:p>
            <a:pPr algn="ctr">
              <a:lnSpc>
                <a:spcPct val="80000"/>
              </a:lnSpc>
              <a:spcBef>
                <a:spcPts val="250"/>
              </a:spcBef>
              <a:buClr>
                <a:schemeClr val="accent1"/>
              </a:buClr>
              <a:buSzPct val="80000"/>
              <a:buFont typeface="Wingdings 2" pitchFamily="18" charset="2"/>
              <a:buNone/>
            </a:pPr>
            <a:r>
              <a:rPr lang="nl-NL" sz="1200" dirty="0">
                <a:latin typeface="Arial" pitchFamily="34" charset="0"/>
                <a:cs typeface="Arial" pitchFamily="34" charset="0"/>
              </a:rPr>
              <a:t>ABI ESI QSTAR Elite MS System</a:t>
            </a:r>
            <a:endParaRPr lang="en-US" sz="1200" dirty="0">
              <a:latin typeface="Arial" pitchFamily="34" charset="0"/>
              <a:cs typeface="Arial" pitchFamily="34" charset="0"/>
            </a:endParaRPr>
          </a:p>
        </p:txBody>
      </p:sp>
      <p:sp>
        <p:nvSpPr>
          <p:cNvPr id="25" name="Rectangle 34"/>
          <p:cNvSpPr>
            <a:spLocks noChangeArrowheads="1"/>
          </p:cNvSpPr>
          <p:nvPr/>
        </p:nvSpPr>
        <p:spPr bwMode="auto">
          <a:xfrm>
            <a:off x="365491" y="3832222"/>
            <a:ext cx="1713931" cy="276999"/>
          </a:xfrm>
          <a:prstGeom prst="rect">
            <a:avLst/>
          </a:prstGeom>
          <a:noFill/>
          <a:ln w="9525">
            <a:noFill/>
            <a:miter lim="800000"/>
            <a:headEnd/>
            <a:tailEnd/>
          </a:ln>
        </p:spPr>
        <p:txBody>
          <a:bodyPr wrap="none">
            <a:spAutoFit/>
          </a:bodyPr>
          <a:lstStyle/>
          <a:p>
            <a:r>
              <a:rPr lang="en-US" sz="1200" dirty="0">
                <a:latin typeface="Arial" pitchFamily="34" charset="0"/>
                <a:cs typeface="Arial" pitchFamily="34" charset="0"/>
              </a:rPr>
              <a:t>ABI API QTRAP 5500 </a:t>
            </a:r>
          </a:p>
        </p:txBody>
      </p:sp>
      <p:sp>
        <p:nvSpPr>
          <p:cNvPr id="26" name="Rectangle 50"/>
          <p:cNvSpPr>
            <a:spLocks noChangeArrowheads="1"/>
          </p:cNvSpPr>
          <p:nvPr/>
        </p:nvSpPr>
        <p:spPr bwMode="auto">
          <a:xfrm>
            <a:off x="6428203" y="6187582"/>
            <a:ext cx="2017188" cy="384175"/>
          </a:xfrm>
          <a:prstGeom prst="rect">
            <a:avLst/>
          </a:prstGeom>
          <a:noFill/>
          <a:ln w="9525">
            <a:noFill/>
            <a:miter lim="800000"/>
            <a:headEnd/>
            <a:tailEnd/>
          </a:ln>
        </p:spPr>
        <p:txBody>
          <a:bodyPr wrap="square">
            <a:spAutoFit/>
          </a:bodyPr>
          <a:lstStyle/>
          <a:p>
            <a:pPr algn="ctr">
              <a:lnSpc>
                <a:spcPct val="80000"/>
              </a:lnSpc>
              <a:spcBef>
                <a:spcPts val="250"/>
              </a:spcBef>
              <a:buClr>
                <a:schemeClr val="accent1"/>
              </a:buClr>
              <a:buSzPct val="80000"/>
              <a:buFont typeface="Wingdings 2" pitchFamily="18" charset="2"/>
              <a:buNone/>
            </a:pPr>
            <a:r>
              <a:rPr lang="nl-NL" sz="1200" dirty="0">
                <a:latin typeface="Verdana" pitchFamily="34" charset="0"/>
              </a:rPr>
              <a:t>Waters CapLC-ESI QTOF Micro MS System</a:t>
            </a:r>
            <a:endParaRPr lang="en-US" sz="1200" dirty="0">
              <a:latin typeface="Verdana" pitchFamily="34" charset="0"/>
            </a:endParaRPr>
          </a:p>
        </p:txBody>
      </p:sp>
      <p:sp>
        <p:nvSpPr>
          <p:cNvPr id="28" name="TextBox 27"/>
          <p:cNvSpPr txBox="1"/>
          <p:nvPr/>
        </p:nvSpPr>
        <p:spPr>
          <a:xfrm>
            <a:off x="0" y="0"/>
            <a:ext cx="2441694" cy="369332"/>
          </a:xfrm>
          <a:prstGeom prst="rect">
            <a:avLst/>
          </a:prstGeom>
          <a:noFill/>
        </p:spPr>
        <p:txBody>
          <a:bodyPr wrap="none" rtlCol="0">
            <a:spAutoFit/>
          </a:bodyPr>
          <a:lstStyle/>
          <a:p>
            <a:r>
              <a:rPr lang="en-US" b="1" dirty="0" smtClean="0">
                <a:latin typeface="Arial" pitchFamily="34" charset="0"/>
                <a:cs typeface="Arial" pitchFamily="34" charset="0"/>
              </a:rPr>
              <a:t>Mass Spectrometers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25"/>
          <p:cNvGrpSpPr>
            <a:grpSpLocks/>
          </p:cNvGrpSpPr>
          <p:nvPr/>
        </p:nvGrpSpPr>
        <p:grpSpPr bwMode="auto">
          <a:xfrm>
            <a:off x="814388" y="360363"/>
            <a:ext cx="8147050" cy="6326187"/>
            <a:chOff x="513" y="227"/>
            <a:chExt cx="5132" cy="3985"/>
          </a:xfrm>
        </p:grpSpPr>
        <p:sp>
          <p:nvSpPr>
            <p:cNvPr id="11272" name="Freeform 8"/>
            <p:cNvSpPr>
              <a:spLocks/>
            </p:cNvSpPr>
            <p:nvPr/>
          </p:nvSpPr>
          <p:spPr bwMode="auto">
            <a:xfrm>
              <a:off x="585" y="2852"/>
              <a:ext cx="5034" cy="1138"/>
            </a:xfrm>
            <a:custGeom>
              <a:avLst/>
              <a:gdLst/>
              <a:ahLst/>
              <a:cxnLst>
                <a:cxn ang="0">
                  <a:pos x="76" y="1138"/>
                </a:cxn>
                <a:cxn ang="0">
                  <a:pos x="152" y="1132"/>
                </a:cxn>
                <a:cxn ang="0">
                  <a:pos x="234" y="1138"/>
                </a:cxn>
                <a:cxn ang="0">
                  <a:pos x="310" y="1132"/>
                </a:cxn>
                <a:cxn ang="0">
                  <a:pos x="392" y="1138"/>
                </a:cxn>
                <a:cxn ang="0">
                  <a:pos x="468" y="1132"/>
                </a:cxn>
                <a:cxn ang="0">
                  <a:pos x="550" y="1138"/>
                </a:cxn>
                <a:cxn ang="0">
                  <a:pos x="626" y="1132"/>
                </a:cxn>
                <a:cxn ang="0">
                  <a:pos x="708" y="1132"/>
                </a:cxn>
                <a:cxn ang="0">
                  <a:pos x="784" y="1132"/>
                </a:cxn>
                <a:cxn ang="0">
                  <a:pos x="867" y="1132"/>
                </a:cxn>
                <a:cxn ang="0">
                  <a:pos x="942" y="1132"/>
                </a:cxn>
                <a:cxn ang="0">
                  <a:pos x="1025" y="1138"/>
                </a:cxn>
                <a:cxn ang="0">
                  <a:pos x="1101" y="1132"/>
                </a:cxn>
                <a:cxn ang="0">
                  <a:pos x="1183" y="1138"/>
                </a:cxn>
                <a:cxn ang="0">
                  <a:pos x="1259" y="1132"/>
                </a:cxn>
                <a:cxn ang="0">
                  <a:pos x="1341" y="1132"/>
                </a:cxn>
                <a:cxn ang="0">
                  <a:pos x="1417" y="1132"/>
                </a:cxn>
                <a:cxn ang="0">
                  <a:pos x="1499" y="1132"/>
                </a:cxn>
                <a:cxn ang="0">
                  <a:pos x="1575" y="1132"/>
                </a:cxn>
                <a:cxn ang="0">
                  <a:pos x="1657" y="1132"/>
                </a:cxn>
                <a:cxn ang="0">
                  <a:pos x="1733" y="1132"/>
                </a:cxn>
                <a:cxn ang="0">
                  <a:pos x="1815" y="1132"/>
                </a:cxn>
                <a:cxn ang="0">
                  <a:pos x="1891" y="1113"/>
                </a:cxn>
                <a:cxn ang="0">
                  <a:pos x="1973" y="1132"/>
                </a:cxn>
                <a:cxn ang="0">
                  <a:pos x="2049" y="1132"/>
                </a:cxn>
                <a:cxn ang="0">
                  <a:pos x="2131" y="1132"/>
                </a:cxn>
                <a:cxn ang="0">
                  <a:pos x="2207" y="1132"/>
                </a:cxn>
                <a:cxn ang="0">
                  <a:pos x="2289" y="1132"/>
                </a:cxn>
                <a:cxn ang="0">
                  <a:pos x="2365" y="1132"/>
                </a:cxn>
                <a:cxn ang="0">
                  <a:pos x="2448" y="1132"/>
                </a:cxn>
                <a:cxn ang="0">
                  <a:pos x="2523" y="1132"/>
                </a:cxn>
                <a:cxn ang="0">
                  <a:pos x="2606" y="1132"/>
                </a:cxn>
                <a:cxn ang="0">
                  <a:pos x="2682" y="1132"/>
                </a:cxn>
                <a:cxn ang="0">
                  <a:pos x="2764" y="1132"/>
                </a:cxn>
                <a:cxn ang="0">
                  <a:pos x="2840" y="1132"/>
                </a:cxn>
                <a:cxn ang="0">
                  <a:pos x="2922" y="1132"/>
                </a:cxn>
                <a:cxn ang="0">
                  <a:pos x="2998" y="1132"/>
                </a:cxn>
                <a:cxn ang="0">
                  <a:pos x="3080" y="1132"/>
                </a:cxn>
                <a:cxn ang="0">
                  <a:pos x="3156" y="1132"/>
                </a:cxn>
                <a:cxn ang="0">
                  <a:pos x="3238" y="1132"/>
                </a:cxn>
                <a:cxn ang="0">
                  <a:pos x="3314" y="1125"/>
                </a:cxn>
                <a:cxn ang="0">
                  <a:pos x="3396" y="1132"/>
                </a:cxn>
                <a:cxn ang="0">
                  <a:pos x="3472" y="1132"/>
                </a:cxn>
                <a:cxn ang="0">
                  <a:pos x="3554" y="1132"/>
                </a:cxn>
                <a:cxn ang="0">
                  <a:pos x="3630" y="1132"/>
                </a:cxn>
                <a:cxn ang="0">
                  <a:pos x="3712" y="1132"/>
                </a:cxn>
                <a:cxn ang="0">
                  <a:pos x="3788" y="1132"/>
                </a:cxn>
                <a:cxn ang="0">
                  <a:pos x="3870" y="1132"/>
                </a:cxn>
                <a:cxn ang="0">
                  <a:pos x="3946" y="1125"/>
                </a:cxn>
                <a:cxn ang="0">
                  <a:pos x="4029" y="1132"/>
                </a:cxn>
                <a:cxn ang="0">
                  <a:pos x="4104" y="1132"/>
                </a:cxn>
                <a:cxn ang="0">
                  <a:pos x="4187" y="1132"/>
                </a:cxn>
                <a:cxn ang="0">
                  <a:pos x="4263" y="1132"/>
                </a:cxn>
                <a:cxn ang="0">
                  <a:pos x="4345" y="1132"/>
                </a:cxn>
                <a:cxn ang="0">
                  <a:pos x="4421" y="1132"/>
                </a:cxn>
                <a:cxn ang="0">
                  <a:pos x="4503" y="1132"/>
                </a:cxn>
                <a:cxn ang="0">
                  <a:pos x="4579" y="1132"/>
                </a:cxn>
                <a:cxn ang="0">
                  <a:pos x="4661" y="1132"/>
                </a:cxn>
                <a:cxn ang="0">
                  <a:pos x="4737" y="1132"/>
                </a:cxn>
                <a:cxn ang="0">
                  <a:pos x="4819" y="1132"/>
                </a:cxn>
                <a:cxn ang="0">
                  <a:pos x="4895" y="1132"/>
                </a:cxn>
                <a:cxn ang="0">
                  <a:pos x="4977" y="1132"/>
                </a:cxn>
              </a:cxnLst>
              <a:rect l="0" t="0" r="r" b="b"/>
              <a:pathLst>
                <a:path w="5034" h="1138">
                  <a:moveTo>
                    <a:pt x="0" y="1132"/>
                  </a:moveTo>
                  <a:lnTo>
                    <a:pt x="0" y="1138"/>
                  </a:lnTo>
                  <a:lnTo>
                    <a:pt x="0" y="986"/>
                  </a:lnTo>
                  <a:lnTo>
                    <a:pt x="0" y="1132"/>
                  </a:lnTo>
                  <a:lnTo>
                    <a:pt x="7" y="1132"/>
                  </a:lnTo>
                  <a:lnTo>
                    <a:pt x="7" y="1138"/>
                  </a:lnTo>
                  <a:lnTo>
                    <a:pt x="7" y="1100"/>
                  </a:lnTo>
                  <a:lnTo>
                    <a:pt x="7" y="1132"/>
                  </a:lnTo>
                  <a:lnTo>
                    <a:pt x="13" y="1132"/>
                  </a:lnTo>
                  <a:lnTo>
                    <a:pt x="13" y="1138"/>
                  </a:lnTo>
                  <a:lnTo>
                    <a:pt x="13" y="1132"/>
                  </a:lnTo>
                  <a:lnTo>
                    <a:pt x="13" y="1132"/>
                  </a:lnTo>
                  <a:lnTo>
                    <a:pt x="19" y="1132"/>
                  </a:lnTo>
                  <a:lnTo>
                    <a:pt x="19" y="1138"/>
                  </a:lnTo>
                  <a:lnTo>
                    <a:pt x="19" y="1132"/>
                  </a:lnTo>
                  <a:lnTo>
                    <a:pt x="19" y="1132"/>
                  </a:lnTo>
                  <a:lnTo>
                    <a:pt x="25" y="1132"/>
                  </a:lnTo>
                  <a:lnTo>
                    <a:pt x="25" y="1138"/>
                  </a:lnTo>
                  <a:lnTo>
                    <a:pt x="25" y="1132"/>
                  </a:lnTo>
                  <a:lnTo>
                    <a:pt x="25" y="1132"/>
                  </a:lnTo>
                  <a:lnTo>
                    <a:pt x="32" y="1132"/>
                  </a:lnTo>
                  <a:lnTo>
                    <a:pt x="32" y="1138"/>
                  </a:lnTo>
                  <a:lnTo>
                    <a:pt x="32" y="1132"/>
                  </a:lnTo>
                  <a:lnTo>
                    <a:pt x="32" y="1132"/>
                  </a:lnTo>
                  <a:lnTo>
                    <a:pt x="38" y="1132"/>
                  </a:lnTo>
                  <a:lnTo>
                    <a:pt x="38" y="1138"/>
                  </a:lnTo>
                  <a:lnTo>
                    <a:pt x="38" y="1132"/>
                  </a:lnTo>
                  <a:lnTo>
                    <a:pt x="38" y="1132"/>
                  </a:lnTo>
                  <a:lnTo>
                    <a:pt x="44" y="1132"/>
                  </a:lnTo>
                  <a:lnTo>
                    <a:pt x="44" y="1138"/>
                  </a:lnTo>
                  <a:lnTo>
                    <a:pt x="44" y="1132"/>
                  </a:lnTo>
                  <a:lnTo>
                    <a:pt x="44" y="1132"/>
                  </a:lnTo>
                  <a:lnTo>
                    <a:pt x="51" y="1138"/>
                  </a:lnTo>
                  <a:lnTo>
                    <a:pt x="51" y="1138"/>
                  </a:lnTo>
                  <a:lnTo>
                    <a:pt x="51" y="1132"/>
                  </a:lnTo>
                  <a:lnTo>
                    <a:pt x="51" y="1132"/>
                  </a:lnTo>
                  <a:lnTo>
                    <a:pt x="57" y="1132"/>
                  </a:lnTo>
                  <a:lnTo>
                    <a:pt x="57" y="1138"/>
                  </a:lnTo>
                  <a:lnTo>
                    <a:pt x="57" y="1132"/>
                  </a:lnTo>
                  <a:lnTo>
                    <a:pt x="57" y="1132"/>
                  </a:lnTo>
                  <a:lnTo>
                    <a:pt x="63" y="1132"/>
                  </a:lnTo>
                  <a:lnTo>
                    <a:pt x="63" y="1138"/>
                  </a:lnTo>
                  <a:lnTo>
                    <a:pt x="63" y="1132"/>
                  </a:lnTo>
                  <a:lnTo>
                    <a:pt x="63" y="1132"/>
                  </a:lnTo>
                  <a:lnTo>
                    <a:pt x="70" y="1132"/>
                  </a:lnTo>
                  <a:lnTo>
                    <a:pt x="70" y="1138"/>
                  </a:lnTo>
                  <a:lnTo>
                    <a:pt x="70" y="1132"/>
                  </a:lnTo>
                  <a:lnTo>
                    <a:pt x="70" y="1132"/>
                  </a:lnTo>
                  <a:lnTo>
                    <a:pt x="76" y="1132"/>
                  </a:lnTo>
                  <a:lnTo>
                    <a:pt x="76" y="1138"/>
                  </a:lnTo>
                  <a:lnTo>
                    <a:pt x="76" y="1132"/>
                  </a:lnTo>
                  <a:lnTo>
                    <a:pt x="76" y="1132"/>
                  </a:lnTo>
                  <a:lnTo>
                    <a:pt x="82" y="1132"/>
                  </a:lnTo>
                  <a:lnTo>
                    <a:pt x="82" y="1138"/>
                  </a:lnTo>
                  <a:lnTo>
                    <a:pt x="82" y="1132"/>
                  </a:lnTo>
                  <a:lnTo>
                    <a:pt x="82" y="1132"/>
                  </a:lnTo>
                  <a:lnTo>
                    <a:pt x="89" y="1132"/>
                  </a:lnTo>
                  <a:lnTo>
                    <a:pt x="89" y="1138"/>
                  </a:lnTo>
                  <a:lnTo>
                    <a:pt x="89" y="1132"/>
                  </a:lnTo>
                  <a:lnTo>
                    <a:pt x="89" y="1132"/>
                  </a:lnTo>
                  <a:lnTo>
                    <a:pt x="95" y="1132"/>
                  </a:lnTo>
                  <a:lnTo>
                    <a:pt x="95" y="1138"/>
                  </a:lnTo>
                  <a:lnTo>
                    <a:pt x="95" y="1132"/>
                  </a:lnTo>
                  <a:lnTo>
                    <a:pt x="95" y="1132"/>
                  </a:lnTo>
                  <a:lnTo>
                    <a:pt x="101" y="1132"/>
                  </a:lnTo>
                  <a:lnTo>
                    <a:pt x="101" y="1138"/>
                  </a:lnTo>
                  <a:lnTo>
                    <a:pt x="101" y="0"/>
                  </a:lnTo>
                  <a:lnTo>
                    <a:pt x="101" y="1132"/>
                  </a:lnTo>
                  <a:lnTo>
                    <a:pt x="108" y="1132"/>
                  </a:lnTo>
                  <a:lnTo>
                    <a:pt x="108" y="1138"/>
                  </a:lnTo>
                  <a:lnTo>
                    <a:pt x="108" y="967"/>
                  </a:lnTo>
                  <a:lnTo>
                    <a:pt x="108" y="1132"/>
                  </a:lnTo>
                  <a:lnTo>
                    <a:pt x="114" y="1132"/>
                  </a:lnTo>
                  <a:lnTo>
                    <a:pt x="114" y="1138"/>
                  </a:lnTo>
                  <a:lnTo>
                    <a:pt x="114" y="1125"/>
                  </a:lnTo>
                  <a:lnTo>
                    <a:pt x="114" y="1132"/>
                  </a:lnTo>
                  <a:lnTo>
                    <a:pt x="120" y="1132"/>
                  </a:lnTo>
                  <a:lnTo>
                    <a:pt x="120" y="1138"/>
                  </a:lnTo>
                  <a:lnTo>
                    <a:pt x="120" y="1132"/>
                  </a:lnTo>
                  <a:lnTo>
                    <a:pt x="120" y="1132"/>
                  </a:lnTo>
                  <a:lnTo>
                    <a:pt x="127" y="1132"/>
                  </a:lnTo>
                  <a:lnTo>
                    <a:pt x="127" y="1138"/>
                  </a:lnTo>
                  <a:lnTo>
                    <a:pt x="127" y="1125"/>
                  </a:lnTo>
                  <a:lnTo>
                    <a:pt x="127" y="1132"/>
                  </a:lnTo>
                  <a:lnTo>
                    <a:pt x="133" y="1132"/>
                  </a:lnTo>
                  <a:lnTo>
                    <a:pt x="133" y="1138"/>
                  </a:lnTo>
                  <a:lnTo>
                    <a:pt x="133" y="1125"/>
                  </a:lnTo>
                  <a:lnTo>
                    <a:pt x="133" y="1132"/>
                  </a:lnTo>
                  <a:lnTo>
                    <a:pt x="139" y="1132"/>
                  </a:lnTo>
                  <a:lnTo>
                    <a:pt x="139" y="1138"/>
                  </a:lnTo>
                  <a:lnTo>
                    <a:pt x="139" y="1132"/>
                  </a:lnTo>
                  <a:lnTo>
                    <a:pt x="139" y="1132"/>
                  </a:lnTo>
                  <a:lnTo>
                    <a:pt x="146" y="1132"/>
                  </a:lnTo>
                  <a:lnTo>
                    <a:pt x="146" y="1138"/>
                  </a:lnTo>
                  <a:lnTo>
                    <a:pt x="146" y="1132"/>
                  </a:lnTo>
                  <a:lnTo>
                    <a:pt x="146" y="1132"/>
                  </a:lnTo>
                  <a:lnTo>
                    <a:pt x="152" y="1132"/>
                  </a:lnTo>
                  <a:lnTo>
                    <a:pt x="152" y="1138"/>
                  </a:lnTo>
                  <a:lnTo>
                    <a:pt x="152" y="1132"/>
                  </a:lnTo>
                  <a:lnTo>
                    <a:pt x="152" y="1132"/>
                  </a:lnTo>
                  <a:lnTo>
                    <a:pt x="158" y="1132"/>
                  </a:lnTo>
                  <a:lnTo>
                    <a:pt x="158" y="1138"/>
                  </a:lnTo>
                  <a:lnTo>
                    <a:pt x="158" y="1132"/>
                  </a:lnTo>
                  <a:lnTo>
                    <a:pt x="158" y="1132"/>
                  </a:lnTo>
                  <a:lnTo>
                    <a:pt x="165" y="1132"/>
                  </a:lnTo>
                  <a:lnTo>
                    <a:pt x="165" y="1138"/>
                  </a:lnTo>
                  <a:lnTo>
                    <a:pt x="165" y="1132"/>
                  </a:lnTo>
                  <a:lnTo>
                    <a:pt x="165" y="1132"/>
                  </a:lnTo>
                  <a:lnTo>
                    <a:pt x="171" y="1132"/>
                  </a:lnTo>
                  <a:lnTo>
                    <a:pt x="171" y="1138"/>
                  </a:lnTo>
                  <a:lnTo>
                    <a:pt x="171" y="1132"/>
                  </a:lnTo>
                  <a:lnTo>
                    <a:pt x="171" y="1132"/>
                  </a:lnTo>
                  <a:lnTo>
                    <a:pt x="177" y="1132"/>
                  </a:lnTo>
                  <a:lnTo>
                    <a:pt x="177" y="1138"/>
                  </a:lnTo>
                  <a:lnTo>
                    <a:pt x="177" y="1132"/>
                  </a:lnTo>
                  <a:lnTo>
                    <a:pt x="177" y="1132"/>
                  </a:lnTo>
                  <a:lnTo>
                    <a:pt x="184" y="1132"/>
                  </a:lnTo>
                  <a:lnTo>
                    <a:pt x="184" y="1138"/>
                  </a:lnTo>
                  <a:lnTo>
                    <a:pt x="184" y="1030"/>
                  </a:lnTo>
                  <a:lnTo>
                    <a:pt x="184" y="1132"/>
                  </a:lnTo>
                  <a:lnTo>
                    <a:pt x="190" y="1132"/>
                  </a:lnTo>
                  <a:lnTo>
                    <a:pt x="190" y="1138"/>
                  </a:lnTo>
                  <a:lnTo>
                    <a:pt x="190" y="1119"/>
                  </a:lnTo>
                  <a:lnTo>
                    <a:pt x="190" y="1132"/>
                  </a:lnTo>
                  <a:lnTo>
                    <a:pt x="196" y="1132"/>
                  </a:lnTo>
                  <a:lnTo>
                    <a:pt x="196" y="1138"/>
                  </a:lnTo>
                  <a:lnTo>
                    <a:pt x="196" y="1125"/>
                  </a:lnTo>
                  <a:lnTo>
                    <a:pt x="196" y="1132"/>
                  </a:lnTo>
                  <a:lnTo>
                    <a:pt x="203" y="1132"/>
                  </a:lnTo>
                  <a:lnTo>
                    <a:pt x="203" y="1138"/>
                  </a:lnTo>
                  <a:lnTo>
                    <a:pt x="203" y="1119"/>
                  </a:lnTo>
                  <a:lnTo>
                    <a:pt x="203" y="1132"/>
                  </a:lnTo>
                  <a:lnTo>
                    <a:pt x="209" y="1132"/>
                  </a:lnTo>
                  <a:lnTo>
                    <a:pt x="209" y="1138"/>
                  </a:lnTo>
                  <a:lnTo>
                    <a:pt x="209" y="1125"/>
                  </a:lnTo>
                  <a:lnTo>
                    <a:pt x="209" y="1132"/>
                  </a:lnTo>
                  <a:lnTo>
                    <a:pt x="215" y="1132"/>
                  </a:lnTo>
                  <a:lnTo>
                    <a:pt x="215" y="1138"/>
                  </a:lnTo>
                  <a:lnTo>
                    <a:pt x="215" y="1132"/>
                  </a:lnTo>
                  <a:lnTo>
                    <a:pt x="215" y="1132"/>
                  </a:lnTo>
                  <a:lnTo>
                    <a:pt x="222" y="1132"/>
                  </a:lnTo>
                  <a:lnTo>
                    <a:pt x="222" y="1138"/>
                  </a:lnTo>
                  <a:lnTo>
                    <a:pt x="222" y="1113"/>
                  </a:lnTo>
                  <a:lnTo>
                    <a:pt x="222" y="1132"/>
                  </a:lnTo>
                  <a:lnTo>
                    <a:pt x="228" y="1132"/>
                  </a:lnTo>
                  <a:lnTo>
                    <a:pt x="228" y="1138"/>
                  </a:lnTo>
                  <a:lnTo>
                    <a:pt x="228" y="1125"/>
                  </a:lnTo>
                  <a:lnTo>
                    <a:pt x="228" y="1132"/>
                  </a:lnTo>
                  <a:lnTo>
                    <a:pt x="234" y="1132"/>
                  </a:lnTo>
                  <a:lnTo>
                    <a:pt x="234" y="1138"/>
                  </a:lnTo>
                  <a:lnTo>
                    <a:pt x="234" y="1132"/>
                  </a:lnTo>
                  <a:lnTo>
                    <a:pt x="234" y="1132"/>
                  </a:lnTo>
                  <a:lnTo>
                    <a:pt x="241" y="1132"/>
                  </a:lnTo>
                  <a:lnTo>
                    <a:pt x="241" y="1138"/>
                  </a:lnTo>
                  <a:lnTo>
                    <a:pt x="241" y="1119"/>
                  </a:lnTo>
                  <a:lnTo>
                    <a:pt x="241" y="1132"/>
                  </a:lnTo>
                  <a:lnTo>
                    <a:pt x="247" y="1132"/>
                  </a:lnTo>
                  <a:lnTo>
                    <a:pt x="247" y="1138"/>
                  </a:lnTo>
                  <a:lnTo>
                    <a:pt x="247" y="1132"/>
                  </a:lnTo>
                  <a:lnTo>
                    <a:pt x="247" y="1132"/>
                  </a:lnTo>
                  <a:lnTo>
                    <a:pt x="253" y="1132"/>
                  </a:lnTo>
                  <a:lnTo>
                    <a:pt x="253" y="1138"/>
                  </a:lnTo>
                  <a:lnTo>
                    <a:pt x="253" y="1125"/>
                  </a:lnTo>
                  <a:lnTo>
                    <a:pt x="253" y="1132"/>
                  </a:lnTo>
                  <a:lnTo>
                    <a:pt x="259" y="1132"/>
                  </a:lnTo>
                  <a:lnTo>
                    <a:pt x="259" y="1138"/>
                  </a:lnTo>
                  <a:lnTo>
                    <a:pt x="259" y="1106"/>
                  </a:lnTo>
                  <a:lnTo>
                    <a:pt x="259" y="1132"/>
                  </a:lnTo>
                  <a:lnTo>
                    <a:pt x="266" y="1132"/>
                  </a:lnTo>
                  <a:lnTo>
                    <a:pt x="266" y="1138"/>
                  </a:lnTo>
                  <a:lnTo>
                    <a:pt x="266" y="1132"/>
                  </a:lnTo>
                  <a:lnTo>
                    <a:pt x="266" y="1132"/>
                  </a:lnTo>
                  <a:lnTo>
                    <a:pt x="272" y="1132"/>
                  </a:lnTo>
                  <a:lnTo>
                    <a:pt x="272" y="1132"/>
                  </a:lnTo>
                  <a:lnTo>
                    <a:pt x="272" y="1125"/>
                  </a:lnTo>
                  <a:lnTo>
                    <a:pt x="272" y="1132"/>
                  </a:lnTo>
                  <a:lnTo>
                    <a:pt x="278" y="1132"/>
                  </a:lnTo>
                  <a:lnTo>
                    <a:pt x="278" y="1138"/>
                  </a:lnTo>
                  <a:lnTo>
                    <a:pt x="278" y="1125"/>
                  </a:lnTo>
                  <a:lnTo>
                    <a:pt x="278" y="1132"/>
                  </a:lnTo>
                  <a:lnTo>
                    <a:pt x="285" y="1132"/>
                  </a:lnTo>
                  <a:lnTo>
                    <a:pt x="285" y="1138"/>
                  </a:lnTo>
                  <a:lnTo>
                    <a:pt x="285" y="1125"/>
                  </a:lnTo>
                  <a:lnTo>
                    <a:pt x="285" y="1132"/>
                  </a:lnTo>
                  <a:lnTo>
                    <a:pt x="291" y="1132"/>
                  </a:lnTo>
                  <a:lnTo>
                    <a:pt x="291" y="1138"/>
                  </a:lnTo>
                  <a:lnTo>
                    <a:pt x="291" y="1132"/>
                  </a:lnTo>
                  <a:lnTo>
                    <a:pt x="291" y="1132"/>
                  </a:lnTo>
                  <a:lnTo>
                    <a:pt x="297" y="1132"/>
                  </a:lnTo>
                  <a:lnTo>
                    <a:pt x="297" y="1138"/>
                  </a:lnTo>
                  <a:lnTo>
                    <a:pt x="297" y="1132"/>
                  </a:lnTo>
                  <a:lnTo>
                    <a:pt x="297" y="1132"/>
                  </a:lnTo>
                  <a:lnTo>
                    <a:pt x="304" y="1132"/>
                  </a:lnTo>
                  <a:lnTo>
                    <a:pt x="304" y="1138"/>
                  </a:lnTo>
                  <a:lnTo>
                    <a:pt x="304" y="1125"/>
                  </a:lnTo>
                  <a:lnTo>
                    <a:pt x="304" y="1132"/>
                  </a:lnTo>
                  <a:lnTo>
                    <a:pt x="310" y="1132"/>
                  </a:lnTo>
                  <a:lnTo>
                    <a:pt x="310" y="1138"/>
                  </a:lnTo>
                  <a:lnTo>
                    <a:pt x="310" y="1119"/>
                  </a:lnTo>
                  <a:lnTo>
                    <a:pt x="310" y="1132"/>
                  </a:lnTo>
                  <a:lnTo>
                    <a:pt x="316" y="1132"/>
                  </a:lnTo>
                  <a:lnTo>
                    <a:pt x="316" y="1138"/>
                  </a:lnTo>
                  <a:lnTo>
                    <a:pt x="316" y="1119"/>
                  </a:lnTo>
                  <a:lnTo>
                    <a:pt x="316" y="1132"/>
                  </a:lnTo>
                  <a:lnTo>
                    <a:pt x="323" y="1132"/>
                  </a:lnTo>
                  <a:lnTo>
                    <a:pt x="323" y="1132"/>
                  </a:lnTo>
                  <a:lnTo>
                    <a:pt x="323" y="1132"/>
                  </a:lnTo>
                  <a:lnTo>
                    <a:pt x="323" y="1132"/>
                  </a:lnTo>
                  <a:lnTo>
                    <a:pt x="329" y="1132"/>
                  </a:lnTo>
                  <a:lnTo>
                    <a:pt x="329" y="1138"/>
                  </a:lnTo>
                  <a:lnTo>
                    <a:pt x="329" y="1125"/>
                  </a:lnTo>
                  <a:lnTo>
                    <a:pt x="329" y="1132"/>
                  </a:lnTo>
                  <a:lnTo>
                    <a:pt x="335" y="1132"/>
                  </a:lnTo>
                  <a:lnTo>
                    <a:pt x="335" y="1138"/>
                  </a:lnTo>
                  <a:lnTo>
                    <a:pt x="335" y="1132"/>
                  </a:lnTo>
                  <a:lnTo>
                    <a:pt x="335" y="1132"/>
                  </a:lnTo>
                  <a:lnTo>
                    <a:pt x="342" y="1132"/>
                  </a:lnTo>
                  <a:lnTo>
                    <a:pt x="342" y="1132"/>
                  </a:lnTo>
                  <a:lnTo>
                    <a:pt x="342" y="1132"/>
                  </a:lnTo>
                  <a:lnTo>
                    <a:pt x="342" y="1132"/>
                  </a:lnTo>
                  <a:lnTo>
                    <a:pt x="348" y="1132"/>
                  </a:lnTo>
                  <a:lnTo>
                    <a:pt x="348" y="1132"/>
                  </a:lnTo>
                  <a:lnTo>
                    <a:pt x="348" y="1125"/>
                  </a:lnTo>
                  <a:lnTo>
                    <a:pt x="348" y="1132"/>
                  </a:lnTo>
                  <a:lnTo>
                    <a:pt x="354" y="1132"/>
                  </a:lnTo>
                  <a:lnTo>
                    <a:pt x="354" y="1138"/>
                  </a:lnTo>
                  <a:lnTo>
                    <a:pt x="354" y="1075"/>
                  </a:lnTo>
                  <a:lnTo>
                    <a:pt x="354" y="1132"/>
                  </a:lnTo>
                  <a:lnTo>
                    <a:pt x="361" y="1132"/>
                  </a:lnTo>
                  <a:lnTo>
                    <a:pt x="361" y="1132"/>
                  </a:lnTo>
                  <a:lnTo>
                    <a:pt x="361" y="1125"/>
                  </a:lnTo>
                  <a:lnTo>
                    <a:pt x="361" y="1132"/>
                  </a:lnTo>
                  <a:lnTo>
                    <a:pt x="367" y="1132"/>
                  </a:lnTo>
                  <a:lnTo>
                    <a:pt x="367" y="1132"/>
                  </a:lnTo>
                  <a:lnTo>
                    <a:pt x="367" y="1087"/>
                  </a:lnTo>
                  <a:lnTo>
                    <a:pt x="367" y="1132"/>
                  </a:lnTo>
                  <a:lnTo>
                    <a:pt x="373" y="1132"/>
                  </a:lnTo>
                  <a:lnTo>
                    <a:pt x="373" y="1132"/>
                  </a:lnTo>
                  <a:lnTo>
                    <a:pt x="373" y="1125"/>
                  </a:lnTo>
                  <a:lnTo>
                    <a:pt x="373" y="1132"/>
                  </a:lnTo>
                  <a:lnTo>
                    <a:pt x="380" y="1132"/>
                  </a:lnTo>
                  <a:lnTo>
                    <a:pt x="380" y="1138"/>
                  </a:lnTo>
                  <a:lnTo>
                    <a:pt x="380" y="1119"/>
                  </a:lnTo>
                  <a:lnTo>
                    <a:pt x="380" y="1132"/>
                  </a:lnTo>
                  <a:lnTo>
                    <a:pt x="386" y="1132"/>
                  </a:lnTo>
                  <a:lnTo>
                    <a:pt x="386" y="1138"/>
                  </a:lnTo>
                  <a:lnTo>
                    <a:pt x="386" y="1132"/>
                  </a:lnTo>
                  <a:lnTo>
                    <a:pt x="386" y="1132"/>
                  </a:lnTo>
                  <a:lnTo>
                    <a:pt x="392" y="1132"/>
                  </a:lnTo>
                  <a:lnTo>
                    <a:pt x="392" y="1138"/>
                  </a:lnTo>
                  <a:lnTo>
                    <a:pt x="392" y="1094"/>
                  </a:lnTo>
                  <a:lnTo>
                    <a:pt x="392" y="1132"/>
                  </a:lnTo>
                  <a:lnTo>
                    <a:pt x="399" y="1132"/>
                  </a:lnTo>
                  <a:lnTo>
                    <a:pt x="399" y="1138"/>
                  </a:lnTo>
                  <a:lnTo>
                    <a:pt x="399" y="1125"/>
                  </a:lnTo>
                  <a:lnTo>
                    <a:pt x="399" y="1132"/>
                  </a:lnTo>
                  <a:lnTo>
                    <a:pt x="405" y="1132"/>
                  </a:lnTo>
                  <a:lnTo>
                    <a:pt x="405" y="1138"/>
                  </a:lnTo>
                  <a:lnTo>
                    <a:pt x="405" y="1100"/>
                  </a:lnTo>
                  <a:lnTo>
                    <a:pt x="405" y="1132"/>
                  </a:lnTo>
                  <a:lnTo>
                    <a:pt x="411" y="1132"/>
                  </a:lnTo>
                  <a:lnTo>
                    <a:pt x="411" y="1138"/>
                  </a:lnTo>
                  <a:lnTo>
                    <a:pt x="411" y="1125"/>
                  </a:lnTo>
                  <a:lnTo>
                    <a:pt x="411" y="1132"/>
                  </a:lnTo>
                  <a:lnTo>
                    <a:pt x="418" y="1132"/>
                  </a:lnTo>
                  <a:lnTo>
                    <a:pt x="418" y="1138"/>
                  </a:lnTo>
                  <a:lnTo>
                    <a:pt x="418" y="1075"/>
                  </a:lnTo>
                  <a:lnTo>
                    <a:pt x="418" y="1132"/>
                  </a:lnTo>
                  <a:lnTo>
                    <a:pt x="424" y="1132"/>
                  </a:lnTo>
                  <a:lnTo>
                    <a:pt x="424" y="1138"/>
                  </a:lnTo>
                  <a:lnTo>
                    <a:pt x="424" y="1132"/>
                  </a:lnTo>
                  <a:lnTo>
                    <a:pt x="424" y="1132"/>
                  </a:lnTo>
                  <a:lnTo>
                    <a:pt x="430" y="1132"/>
                  </a:lnTo>
                  <a:lnTo>
                    <a:pt x="430" y="1132"/>
                  </a:lnTo>
                  <a:lnTo>
                    <a:pt x="430" y="1113"/>
                  </a:lnTo>
                  <a:lnTo>
                    <a:pt x="430" y="1132"/>
                  </a:lnTo>
                  <a:lnTo>
                    <a:pt x="437" y="1132"/>
                  </a:lnTo>
                  <a:lnTo>
                    <a:pt x="437" y="1132"/>
                  </a:lnTo>
                  <a:lnTo>
                    <a:pt x="437" y="1132"/>
                  </a:lnTo>
                  <a:lnTo>
                    <a:pt x="437" y="1132"/>
                  </a:lnTo>
                  <a:lnTo>
                    <a:pt x="443" y="1132"/>
                  </a:lnTo>
                  <a:lnTo>
                    <a:pt x="443" y="1138"/>
                  </a:lnTo>
                  <a:lnTo>
                    <a:pt x="443" y="1125"/>
                  </a:lnTo>
                  <a:lnTo>
                    <a:pt x="443" y="1132"/>
                  </a:lnTo>
                  <a:lnTo>
                    <a:pt x="449" y="1132"/>
                  </a:lnTo>
                  <a:lnTo>
                    <a:pt x="449" y="1138"/>
                  </a:lnTo>
                  <a:lnTo>
                    <a:pt x="449" y="1125"/>
                  </a:lnTo>
                  <a:lnTo>
                    <a:pt x="449" y="1132"/>
                  </a:lnTo>
                  <a:lnTo>
                    <a:pt x="456" y="1132"/>
                  </a:lnTo>
                  <a:lnTo>
                    <a:pt x="456" y="1138"/>
                  </a:lnTo>
                  <a:lnTo>
                    <a:pt x="456" y="1119"/>
                  </a:lnTo>
                  <a:lnTo>
                    <a:pt x="456" y="1132"/>
                  </a:lnTo>
                  <a:lnTo>
                    <a:pt x="462" y="1132"/>
                  </a:lnTo>
                  <a:lnTo>
                    <a:pt x="462" y="1132"/>
                  </a:lnTo>
                  <a:lnTo>
                    <a:pt x="462" y="1125"/>
                  </a:lnTo>
                  <a:lnTo>
                    <a:pt x="462" y="1132"/>
                  </a:lnTo>
                  <a:lnTo>
                    <a:pt x="468" y="1132"/>
                  </a:lnTo>
                  <a:lnTo>
                    <a:pt x="468" y="1138"/>
                  </a:lnTo>
                  <a:lnTo>
                    <a:pt x="468" y="316"/>
                  </a:lnTo>
                  <a:lnTo>
                    <a:pt x="468" y="1132"/>
                  </a:lnTo>
                  <a:lnTo>
                    <a:pt x="474" y="1132"/>
                  </a:lnTo>
                  <a:lnTo>
                    <a:pt x="474" y="1138"/>
                  </a:lnTo>
                  <a:lnTo>
                    <a:pt x="474" y="986"/>
                  </a:lnTo>
                  <a:lnTo>
                    <a:pt x="474" y="1132"/>
                  </a:lnTo>
                  <a:lnTo>
                    <a:pt x="481" y="1132"/>
                  </a:lnTo>
                  <a:lnTo>
                    <a:pt x="481" y="1132"/>
                  </a:lnTo>
                  <a:lnTo>
                    <a:pt x="481" y="1119"/>
                  </a:lnTo>
                  <a:lnTo>
                    <a:pt x="481" y="1132"/>
                  </a:lnTo>
                  <a:lnTo>
                    <a:pt x="487" y="1132"/>
                  </a:lnTo>
                  <a:lnTo>
                    <a:pt x="487" y="1138"/>
                  </a:lnTo>
                  <a:lnTo>
                    <a:pt x="487" y="1125"/>
                  </a:lnTo>
                  <a:lnTo>
                    <a:pt x="487" y="1132"/>
                  </a:lnTo>
                  <a:lnTo>
                    <a:pt x="493" y="1132"/>
                  </a:lnTo>
                  <a:lnTo>
                    <a:pt x="493" y="1138"/>
                  </a:lnTo>
                  <a:lnTo>
                    <a:pt x="493" y="1106"/>
                  </a:lnTo>
                  <a:lnTo>
                    <a:pt x="493" y="1132"/>
                  </a:lnTo>
                  <a:lnTo>
                    <a:pt x="500" y="1132"/>
                  </a:lnTo>
                  <a:lnTo>
                    <a:pt x="500" y="1138"/>
                  </a:lnTo>
                  <a:lnTo>
                    <a:pt x="500" y="1125"/>
                  </a:lnTo>
                  <a:lnTo>
                    <a:pt x="500" y="1132"/>
                  </a:lnTo>
                  <a:lnTo>
                    <a:pt x="506" y="1132"/>
                  </a:lnTo>
                  <a:lnTo>
                    <a:pt x="506" y="1132"/>
                  </a:lnTo>
                  <a:lnTo>
                    <a:pt x="506" y="1125"/>
                  </a:lnTo>
                  <a:lnTo>
                    <a:pt x="506" y="1132"/>
                  </a:lnTo>
                  <a:lnTo>
                    <a:pt x="512" y="1132"/>
                  </a:lnTo>
                  <a:lnTo>
                    <a:pt x="512" y="1132"/>
                  </a:lnTo>
                  <a:lnTo>
                    <a:pt x="512" y="1125"/>
                  </a:lnTo>
                  <a:lnTo>
                    <a:pt x="512" y="1132"/>
                  </a:lnTo>
                  <a:lnTo>
                    <a:pt x="519" y="1132"/>
                  </a:lnTo>
                  <a:lnTo>
                    <a:pt x="519" y="1138"/>
                  </a:lnTo>
                  <a:lnTo>
                    <a:pt x="519" y="1100"/>
                  </a:lnTo>
                  <a:lnTo>
                    <a:pt x="519" y="1132"/>
                  </a:lnTo>
                  <a:lnTo>
                    <a:pt x="525" y="1132"/>
                  </a:lnTo>
                  <a:lnTo>
                    <a:pt x="525" y="1138"/>
                  </a:lnTo>
                  <a:lnTo>
                    <a:pt x="525" y="1125"/>
                  </a:lnTo>
                  <a:lnTo>
                    <a:pt x="525" y="1132"/>
                  </a:lnTo>
                  <a:lnTo>
                    <a:pt x="531" y="1132"/>
                  </a:lnTo>
                  <a:lnTo>
                    <a:pt x="531" y="1138"/>
                  </a:lnTo>
                  <a:lnTo>
                    <a:pt x="531" y="1119"/>
                  </a:lnTo>
                  <a:lnTo>
                    <a:pt x="531" y="1132"/>
                  </a:lnTo>
                  <a:lnTo>
                    <a:pt x="538" y="1132"/>
                  </a:lnTo>
                  <a:lnTo>
                    <a:pt x="538" y="1138"/>
                  </a:lnTo>
                  <a:lnTo>
                    <a:pt x="538" y="1106"/>
                  </a:lnTo>
                  <a:lnTo>
                    <a:pt x="538" y="1132"/>
                  </a:lnTo>
                  <a:lnTo>
                    <a:pt x="544" y="1132"/>
                  </a:lnTo>
                  <a:lnTo>
                    <a:pt x="544" y="1138"/>
                  </a:lnTo>
                  <a:lnTo>
                    <a:pt x="544" y="1119"/>
                  </a:lnTo>
                  <a:lnTo>
                    <a:pt x="544" y="1132"/>
                  </a:lnTo>
                  <a:lnTo>
                    <a:pt x="550" y="1132"/>
                  </a:lnTo>
                  <a:lnTo>
                    <a:pt x="550" y="1138"/>
                  </a:lnTo>
                  <a:lnTo>
                    <a:pt x="550" y="1125"/>
                  </a:lnTo>
                  <a:lnTo>
                    <a:pt x="550" y="1132"/>
                  </a:lnTo>
                  <a:lnTo>
                    <a:pt x="557" y="1132"/>
                  </a:lnTo>
                  <a:lnTo>
                    <a:pt x="557" y="1138"/>
                  </a:lnTo>
                  <a:lnTo>
                    <a:pt x="557" y="1106"/>
                  </a:lnTo>
                  <a:lnTo>
                    <a:pt x="557" y="1132"/>
                  </a:lnTo>
                  <a:lnTo>
                    <a:pt x="563" y="1132"/>
                  </a:lnTo>
                  <a:lnTo>
                    <a:pt x="563" y="1138"/>
                  </a:lnTo>
                  <a:lnTo>
                    <a:pt x="563" y="1132"/>
                  </a:lnTo>
                  <a:lnTo>
                    <a:pt x="563" y="1132"/>
                  </a:lnTo>
                  <a:lnTo>
                    <a:pt x="569" y="1132"/>
                  </a:lnTo>
                  <a:lnTo>
                    <a:pt x="569" y="1132"/>
                  </a:lnTo>
                  <a:lnTo>
                    <a:pt x="569" y="1119"/>
                  </a:lnTo>
                  <a:lnTo>
                    <a:pt x="569" y="1125"/>
                  </a:lnTo>
                  <a:lnTo>
                    <a:pt x="576" y="1132"/>
                  </a:lnTo>
                  <a:lnTo>
                    <a:pt x="576" y="1138"/>
                  </a:lnTo>
                  <a:lnTo>
                    <a:pt x="576" y="1106"/>
                  </a:lnTo>
                  <a:lnTo>
                    <a:pt x="576" y="1132"/>
                  </a:lnTo>
                  <a:lnTo>
                    <a:pt x="582" y="1132"/>
                  </a:lnTo>
                  <a:lnTo>
                    <a:pt x="582" y="1138"/>
                  </a:lnTo>
                  <a:lnTo>
                    <a:pt x="582" y="1125"/>
                  </a:lnTo>
                  <a:lnTo>
                    <a:pt x="582" y="1132"/>
                  </a:lnTo>
                  <a:lnTo>
                    <a:pt x="588" y="1132"/>
                  </a:lnTo>
                  <a:lnTo>
                    <a:pt x="588" y="1138"/>
                  </a:lnTo>
                  <a:lnTo>
                    <a:pt x="588" y="1087"/>
                  </a:lnTo>
                  <a:lnTo>
                    <a:pt x="588" y="1132"/>
                  </a:lnTo>
                  <a:lnTo>
                    <a:pt x="595" y="1132"/>
                  </a:lnTo>
                  <a:lnTo>
                    <a:pt x="595" y="1138"/>
                  </a:lnTo>
                  <a:lnTo>
                    <a:pt x="595" y="1125"/>
                  </a:lnTo>
                  <a:lnTo>
                    <a:pt x="595" y="1132"/>
                  </a:lnTo>
                  <a:lnTo>
                    <a:pt x="601" y="1132"/>
                  </a:lnTo>
                  <a:lnTo>
                    <a:pt x="601" y="1138"/>
                  </a:lnTo>
                  <a:lnTo>
                    <a:pt x="601" y="1106"/>
                  </a:lnTo>
                  <a:lnTo>
                    <a:pt x="601" y="1132"/>
                  </a:lnTo>
                  <a:lnTo>
                    <a:pt x="607" y="1132"/>
                  </a:lnTo>
                  <a:lnTo>
                    <a:pt x="607" y="1138"/>
                  </a:lnTo>
                  <a:lnTo>
                    <a:pt x="607" y="1125"/>
                  </a:lnTo>
                  <a:lnTo>
                    <a:pt x="607" y="1132"/>
                  </a:lnTo>
                  <a:lnTo>
                    <a:pt x="614" y="1132"/>
                  </a:lnTo>
                  <a:lnTo>
                    <a:pt x="614" y="1132"/>
                  </a:lnTo>
                  <a:lnTo>
                    <a:pt x="614" y="1005"/>
                  </a:lnTo>
                  <a:lnTo>
                    <a:pt x="614" y="1132"/>
                  </a:lnTo>
                  <a:lnTo>
                    <a:pt x="620" y="1132"/>
                  </a:lnTo>
                  <a:lnTo>
                    <a:pt x="620" y="1132"/>
                  </a:lnTo>
                  <a:lnTo>
                    <a:pt x="620" y="1113"/>
                  </a:lnTo>
                  <a:lnTo>
                    <a:pt x="620" y="1132"/>
                  </a:lnTo>
                  <a:lnTo>
                    <a:pt x="626" y="1132"/>
                  </a:lnTo>
                  <a:lnTo>
                    <a:pt x="626" y="1132"/>
                  </a:lnTo>
                  <a:lnTo>
                    <a:pt x="626" y="1125"/>
                  </a:lnTo>
                  <a:lnTo>
                    <a:pt x="626" y="1132"/>
                  </a:lnTo>
                  <a:lnTo>
                    <a:pt x="633" y="1132"/>
                  </a:lnTo>
                  <a:lnTo>
                    <a:pt x="633" y="1138"/>
                  </a:lnTo>
                  <a:lnTo>
                    <a:pt x="633" y="1125"/>
                  </a:lnTo>
                  <a:lnTo>
                    <a:pt x="633" y="1132"/>
                  </a:lnTo>
                  <a:lnTo>
                    <a:pt x="639" y="1132"/>
                  </a:lnTo>
                  <a:lnTo>
                    <a:pt x="639" y="1132"/>
                  </a:lnTo>
                  <a:lnTo>
                    <a:pt x="639" y="1132"/>
                  </a:lnTo>
                  <a:lnTo>
                    <a:pt x="639" y="1132"/>
                  </a:lnTo>
                  <a:lnTo>
                    <a:pt x="645" y="1132"/>
                  </a:lnTo>
                  <a:lnTo>
                    <a:pt x="645" y="1132"/>
                  </a:lnTo>
                  <a:lnTo>
                    <a:pt x="645" y="1012"/>
                  </a:lnTo>
                  <a:lnTo>
                    <a:pt x="645" y="1132"/>
                  </a:lnTo>
                  <a:lnTo>
                    <a:pt x="652" y="1132"/>
                  </a:lnTo>
                  <a:lnTo>
                    <a:pt x="652" y="1138"/>
                  </a:lnTo>
                  <a:lnTo>
                    <a:pt x="652" y="1119"/>
                  </a:lnTo>
                  <a:lnTo>
                    <a:pt x="652" y="1132"/>
                  </a:lnTo>
                  <a:lnTo>
                    <a:pt x="658" y="1132"/>
                  </a:lnTo>
                  <a:lnTo>
                    <a:pt x="658" y="1132"/>
                  </a:lnTo>
                  <a:lnTo>
                    <a:pt x="658" y="1125"/>
                  </a:lnTo>
                  <a:lnTo>
                    <a:pt x="658" y="1132"/>
                  </a:lnTo>
                  <a:lnTo>
                    <a:pt x="664" y="1132"/>
                  </a:lnTo>
                  <a:lnTo>
                    <a:pt x="664" y="1132"/>
                  </a:lnTo>
                  <a:lnTo>
                    <a:pt x="664" y="1119"/>
                  </a:lnTo>
                  <a:lnTo>
                    <a:pt x="664" y="1132"/>
                  </a:lnTo>
                  <a:lnTo>
                    <a:pt x="671" y="1132"/>
                  </a:lnTo>
                  <a:lnTo>
                    <a:pt x="671" y="1138"/>
                  </a:lnTo>
                  <a:lnTo>
                    <a:pt x="671" y="1132"/>
                  </a:lnTo>
                  <a:lnTo>
                    <a:pt x="671" y="1132"/>
                  </a:lnTo>
                  <a:lnTo>
                    <a:pt x="677" y="1132"/>
                  </a:lnTo>
                  <a:lnTo>
                    <a:pt x="677" y="1132"/>
                  </a:lnTo>
                  <a:lnTo>
                    <a:pt x="677" y="873"/>
                  </a:lnTo>
                  <a:lnTo>
                    <a:pt x="677" y="1132"/>
                  </a:lnTo>
                  <a:lnTo>
                    <a:pt x="683" y="1132"/>
                  </a:lnTo>
                  <a:lnTo>
                    <a:pt x="683" y="1132"/>
                  </a:lnTo>
                  <a:lnTo>
                    <a:pt x="683" y="1087"/>
                  </a:lnTo>
                  <a:lnTo>
                    <a:pt x="683" y="1132"/>
                  </a:lnTo>
                  <a:lnTo>
                    <a:pt x="690" y="1132"/>
                  </a:lnTo>
                  <a:lnTo>
                    <a:pt x="690" y="1138"/>
                  </a:lnTo>
                  <a:lnTo>
                    <a:pt x="690" y="1113"/>
                  </a:lnTo>
                  <a:lnTo>
                    <a:pt x="690" y="1132"/>
                  </a:lnTo>
                  <a:lnTo>
                    <a:pt x="696" y="1132"/>
                  </a:lnTo>
                  <a:lnTo>
                    <a:pt x="696" y="1132"/>
                  </a:lnTo>
                  <a:lnTo>
                    <a:pt x="696" y="1125"/>
                  </a:lnTo>
                  <a:lnTo>
                    <a:pt x="696" y="1132"/>
                  </a:lnTo>
                  <a:lnTo>
                    <a:pt x="702" y="1132"/>
                  </a:lnTo>
                  <a:lnTo>
                    <a:pt x="702" y="1132"/>
                  </a:lnTo>
                  <a:lnTo>
                    <a:pt x="702" y="1018"/>
                  </a:lnTo>
                  <a:lnTo>
                    <a:pt x="702" y="1132"/>
                  </a:lnTo>
                  <a:lnTo>
                    <a:pt x="708" y="1132"/>
                  </a:lnTo>
                  <a:lnTo>
                    <a:pt x="708" y="1132"/>
                  </a:lnTo>
                  <a:lnTo>
                    <a:pt x="708" y="1113"/>
                  </a:lnTo>
                  <a:lnTo>
                    <a:pt x="708" y="1132"/>
                  </a:lnTo>
                  <a:lnTo>
                    <a:pt x="715" y="1132"/>
                  </a:lnTo>
                  <a:lnTo>
                    <a:pt x="715" y="1138"/>
                  </a:lnTo>
                  <a:lnTo>
                    <a:pt x="715" y="1125"/>
                  </a:lnTo>
                  <a:lnTo>
                    <a:pt x="715" y="1132"/>
                  </a:lnTo>
                  <a:lnTo>
                    <a:pt x="721" y="1132"/>
                  </a:lnTo>
                  <a:lnTo>
                    <a:pt x="721" y="1138"/>
                  </a:lnTo>
                  <a:lnTo>
                    <a:pt x="721" y="1125"/>
                  </a:lnTo>
                  <a:lnTo>
                    <a:pt x="721" y="1132"/>
                  </a:lnTo>
                  <a:lnTo>
                    <a:pt x="727" y="1132"/>
                  </a:lnTo>
                  <a:lnTo>
                    <a:pt x="727" y="1132"/>
                  </a:lnTo>
                  <a:lnTo>
                    <a:pt x="727" y="936"/>
                  </a:lnTo>
                  <a:lnTo>
                    <a:pt x="727" y="1132"/>
                  </a:lnTo>
                  <a:lnTo>
                    <a:pt x="734" y="1132"/>
                  </a:lnTo>
                  <a:lnTo>
                    <a:pt x="734" y="1132"/>
                  </a:lnTo>
                  <a:lnTo>
                    <a:pt x="734" y="1100"/>
                  </a:lnTo>
                  <a:lnTo>
                    <a:pt x="734" y="1132"/>
                  </a:lnTo>
                  <a:lnTo>
                    <a:pt x="740" y="1132"/>
                  </a:lnTo>
                  <a:lnTo>
                    <a:pt x="740" y="1138"/>
                  </a:lnTo>
                  <a:lnTo>
                    <a:pt x="740" y="1075"/>
                  </a:lnTo>
                  <a:lnTo>
                    <a:pt x="740" y="1132"/>
                  </a:lnTo>
                  <a:lnTo>
                    <a:pt x="746" y="1132"/>
                  </a:lnTo>
                  <a:lnTo>
                    <a:pt x="746" y="1132"/>
                  </a:lnTo>
                  <a:lnTo>
                    <a:pt x="746" y="1119"/>
                  </a:lnTo>
                  <a:lnTo>
                    <a:pt x="746" y="1132"/>
                  </a:lnTo>
                  <a:lnTo>
                    <a:pt x="753" y="1132"/>
                  </a:lnTo>
                  <a:lnTo>
                    <a:pt x="753" y="1138"/>
                  </a:lnTo>
                  <a:lnTo>
                    <a:pt x="753" y="1125"/>
                  </a:lnTo>
                  <a:lnTo>
                    <a:pt x="753" y="1132"/>
                  </a:lnTo>
                  <a:lnTo>
                    <a:pt x="759" y="1132"/>
                  </a:lnTo>
                  <a:lnTo>
                    <a:pt x="759" y="1132"/>
                  </a:lnTo>
                  <a:lnTo>
                    <a:pt x="759" y="1125"/>
                  </a:lnTo>
                  <a:lnTo>
                    <a:pt x="759" y="1132"/>
                  </a:lnTo>
                  <a:lnTo>
                    <a:pt x="765" y="1132"/>
                  </a:lnTo>
                  <a:lnTo>
                    <a:pt x="765" y="1132"/>
                  </a:lnTo>
                  <a:lnTo>
                    <a:pt x="765" y="1125"/>
                  </a:lnTo>
                  <a:lnTo>
                    <a:pt x="765" y="1132"/>
                  </a:lnTo>
                  <a:lnTo>
                    <a:pt x="772" y="1132"/>
                  </a:lnTo>
                  <a:lnTo>
                    <a:pt x="772" y="1132"/>
                  </a:lnTo>
                  <a:lnTo>
                    <a:pt x="772" y="1125"/>
                  </a:lnTo>
                  <a:lnTo>
                    <a:pt x="772" y="1132"/>
                  </a:lnTo>
                  <a:lnTo>
                    <a:pt x="778" y="1132"/>
                  </a:lnTo>
                  <a:lnTo>
                    <a:pt x="778" y="1138"/>
                  </a:lnTo>
                  <a:lnTo>
                    <a:pt x="778" y="1125"/>
                  </a:lnTo>
                  <a:lnTo>
                    <a:pt x="778" y="1132"/>
                  </a:lnTo>
                  <a:lnTo>
                    <a:pt x="784" y="1132"/>
                  </a:lnTo>
                  <a:lnTo>
                    <a:pt x="784" y="1138"/>
                  </a:lnTo>
                  <a:lnTo>
                    <a:pt x="784" y="1125"/>
                  </a:lnTo>
                  <a:lnTo>
                    <a:pt x="784" y="1132"/>
                  </a:lnTo>
                  <a:lnTo>
                    <a:pt x="791" y="1132"/>
                  </a:lnTo>
                  <a:lnTo>
                    <a:pt x="791" y="1132"/>
                  </a:lnTo>
                  <a:lnTo>
                    <a:pt x="791" y="1125"/>
                  </a:lnTo>
                  <a:lnTo>
                    <a:pt x="791" y="1132"/>
                  </a:lnTo>
                  <a:lnTo>
                    <a:pt x="797" y="1132"/>
                  </a:lnTo>
                  <a:lnTo>
                    <a:pt x="797" y="1132"/>
                  </a:lnTo>
                  <a:lnTo>
                    <a:pt x="797" y="1125"/>
                  </a:lnTo>
                  <a:lnTo>
                    <a:pt x="797" y="1132"/>
                  </a:lnTo>
                  <a:lnTo>
                    <a:pt x="803" y="1132"/>
                  </a:lnTo>
                  <a:lnTo>
                    <a:pt x="803" y="1132"/>
                  </a:lnTo>
                  <a:lnTo>
                    <a:pt x="803" y="1125"/>
                  </a:lnTo>
                  <a:lnTo>
                    <a:pt x="803" y="1132"/>
                  </a:lnTo>
                  <a:lnTo>
                    <a:pt x="810" y="1132"/>
                  </a:lnTo>
                  <a:lnTo>
                    <a:pt x="810" y="1132"/>
                  </a:lnTo>
                  <a:lnTo>
                    <a:pt x="810" y="1125"/>
                  </a:lnTo>
                  <a:lnTo>
                    <a:pt x="810" y="1132"/>
                  </a:lnTo>
                  <a:lnTo>
                    <a:pt x="816" y="1132"/>
                  </a:lnTo>
                  <a:lnTo>
                    <a:pt x="816" y="1132"/>
                  </a:lnTo>
                  <a:lnTo>
                    <a:pt x="816" y="1125"/>
                  </a:lnTo>
                  <a:lnTo>
                    <a:pt x="816" y="1132"/>
                  </a:lnTo>
                  <a:lnTo>
                    <a:pt x="822" y="1132"/>
                  </a:lnTo>
                  <a:lnTo>
                    <a:pt x="822" y="1132"/>
                  </a:lnTo>
                  <a:lnTo>
                    <a:pt x="822" y="1125"/>
                  </a:lnTo>
                  <a:lnTo>
                    <a:pt x="822" y="1132"/>
                  </a:lnTo>
                  <a:lnTo>
                    <a:pt x="829" y="1132"/>
                  </a:lnTo>
                  <a:lnTo>
                    <a:pt x="829" y="1132"/>
                  </a:lnTo>
                  <a:lnTo>
                    <a:pt x="829" y="1113"/>
                  </a:lnTo>
                  <a:lnTo>
                    <a:pt x="829" y="1132"/>
                  </a:lnTo>
                  <a:lnTo>
                    <a:pt x="835" y="1132"/>
                  </a:lnTo>
                  <a:lnTo>
                    <a:pt x="835" y="1138"/>
                  </a:lnTo>
                  <a:lnTo>
                    <a:pt x="835" y="1125"/>
                  </a:lnTo>
                  <a:lnTo>
                    <a:pt x="835" y="1132"/>
                  </a:lnTo>
                  <a:lnTo>
                    <a:pt x="841" y="1132"/>
                  </a:lnTo>
                  <a:lnTo>
                    <a:pt x="841" y="1138"/>
                  </a:lnTo>
                  <a:lnTo>
                    <a:pt x="841" y="304"/>
                  </a:lnTo>
                  <a:lnTo>
                    <a:pt x="841" y="1132"/>
                  </a:lnTo>
                  <a:lnTo>
                    <a:pt x="848" y="1132"/>
                  </a:lnTo>
                  <a:lnTo>
                    <a:pt x="848" y="1132"/>
                  </a:lnTo>
                  <a:lnTo>
                    <a:pt x="848" y="993"/>
                  </a:lnTo>
                  <a:lnTo>
                    <a:pt x="848" y="1132"/>
                  </a:lnTo>
                  <a:lnTo>
                    <a:pt x="854" y="1132"/>
                  </a:lnTo>
                  <a:lnTo>
                    <a:pt x="854" y="1138"/>
                  </a:lnTo>
                  <a:lnTo>
                    <a:pt x="854" y="1106"/>
                  </a:lnTo>
                  <a:lnTo>
                    <a:pt x="854" y="1125"/>
                  </a:lnTo>
                  <a:lnTo>
                    <a:pt x="860" y="1125"/>
                  </a:lnTo>
                  <a:lnTo>
                    <a:pt x="860" y="1132"/>
                  </a:lnTo>
                  <a:lnTo>
                    <a:pt x="860" y="879"/>
                  </a:lnTo>
                  <a:lnTo>
                    <a:pt x="860" y="1132"/>
                  </a:lnTo>
                  <a:lnTo>
                    <a:pt x="867" y="1132"/>
                  </a:lnTo>
                  <a:lnTo>
                    <a:pt x="867" y="1132"/>
                  </a:lnTo>
                  <a:lnTo>
                    <a:pt x="867" y="1087"/>
                  </a:lnTo>
                  <a:lnTo>
                    <a:pt x="867" y="1132"/>
                  </a:lnTo>
                  <a:lnTo>
                    <a:pt x="873" y="1132"/>
                  </a:lnTo>
                  <a:lnTo>
                    <a:pt x="873" y="1132"/>
                  </a:lnTo>
                  <a:lnTo>
                    <a:pt x="873" y="1125"/>
                  </a:lnTo>
                  <a:lnTo>
                    <a:pt x="873" y="1132"/>
                  </a:lnTo>
                  <a:lnTo>
                    <a:pt x="879" y="1132"/>
                  </a:lnTo>
                  <a:lnTo>
                    <a:pt x="879" y="1138"/>
                  </a:lnTo>
                  <a:lnTo>
                    <a:pt x="879" y="1125"/>
                  </a:lnTo>
                  <a:lnTo>
                    <a:pt x="879" y="1132"/>
                  </a:lnTo>
                  <a:lnTo>
                    <a:pt x="886" y="1132"/>
                  </a:lnTo>
                  <a:lnTo>
                    <a:pt x="886" y="1132"/>
                  </a:lnTo>
                  <a:lnTo>
                    <a:pt x="886" y="1125"/>
                  </a:lnTo>
                  <a:lnTo>
                    <a:pt x="886" y="1132"/>
                  </a:lnTo>
                  <a:lnTo>
                    <a:pt x="892" y="1132"/>
                  </a:lnTo>
                  <a:lnTo>
                    <a:pt x="892" y="1132"/>
                  </a:lnTo>
                  <a:lnTo>
                    <a:pt x="892" y="1125"/>
                  </a:lnTo>
                  <a:lnTo>
                    <a:pt x="892" y="1132"/>
                  </a:lnTo>
                  <a:lnTo>
                    <a:pt x="898" y="1132"/>
                  </a:lnTo>
                  <a:lnTo>
                    <a:pt x="898" y="1138"/>
                  </a:lnTo>
                  <a:lnTo>
                    <a:pt x="898" y="1125"/>
                  </a:lnTo>
                  <a:lnTo>
                    <a:pt x="898" y="1132"/>
                  </a:lnTo>
                  <a:lnTo>
                    <a:pt x="905" y="1132"/>
                  </a:lnTo>
                  <a:lnTo>
                    <a:pt x="905" y="1138"/>
                  </a:lnTo>
                  <a:lnTo>
                    <a:pt x="905" y="1125"/>
                  </a:lnTo>
                  <a:lnTo>
                    <a:pt x="905" y="1132"/>
                  </a:lnTo>
                  <a:lnTo>
                    <a:pt x="911" y="1132"/>
                  </a:lnTo>
                  <a:lnTo>
                    <a:pt x="911" y="1132"/>
                  </a:lnTo>
                  <a:lnTo>
                    <a:pt x="911" y="582"/>
                  </a:lnTo>
                  <a:lnTo>
                    <a:pt x="911" y="1132"/>
                  </a:lnTo>
                  <a:lnTo>
                    <a:pt x="917" y="1132"/>
                  </a:lnTo>
                  <a:lnTo>
                    <a:pt x="917" y="1132"/>
                  </a:lnTo>
                  <a:lnTo>
                    <a:pt x="917" y="1024"/>
                  </a:lnTo>
                  <a:lnTo>
                    <a:pt x="917" y="1132"/>
                  </a:lnTo>
                  <a:lnTo>
                    <a:pt x="923" y="1132"/>
                  </a:lnTo>
                  <a:lnTo>
                    <a:pt x="923" y="1138"/>
                  </a:lnTo>
                  <a:lnTo>
                    <a:pt x="923" y="1075"/>
                  </a:lnTo>
                  <a:lnTo>
                    <a:pt x="923" y="1132"/>
                  </a:lnTo>
                  <a:lnTo>
                    <a:pt x="930" y="1132"/>
                  </a:lnTo>
                  <a:lnTo>
                    <a:pt x="930" y="1132"/>
                  </a:lnTo>
                  <a:lnTo>
                    <a:pt x="930" y="1125"/>
                  </a:lnTo>
                  <a:lnTo>
                    <a:pt x="930" y="1132"/>
                  </a:lnTo>
                  <a:lnTo>
                    <a:pt x="936" y="1132"/>
                  </a:lnTo>
                  <a:lnTo>
                    <a:pt x="936" y="1138"/>
                  </a:lnTo>
                  <a:lnTo>
                    <a:pt x="936" y="1125"/>
                  </a:lnTo>
                  <a:lnTo>
                    <a:pt x="936" y="1132"/>
                  </a:lnTo>
                  <a:lnTo>
                    <a:pt x="942" y="1132"/>
                  </a:lnTo>
                  <a:lnTo>
                    <a:pt x="942" y="1132"/>
                  </a:lnTo>
                  <a:lnTo>
                    <a:pt x="942" y="1125"/>
                  </a:lnTo>
                  <a:lnTo>
                    <a:pt x="942" y="1132"/>
                  </a:lnTo>
                  <a:lnTo>
                    <a:pt x="949" y="1132"/>
                  </a:lnTo>
                  <a:lnTo>
                    <a:pt x="949" y="1132"/>
                  </a:lnTo>
                  <a:lnTo>
                    <a:pt x="949" y="936"/>
                  </a:lnTo>
                  <a:lnTo>
                    <a:pt x="949" y="1132"/>
                  </a:lnTo>
                  <a:lnTo>
                    <a:pt x="955" y="1132"/>
                  </a:lnTo>
                  <a:lnTo>
                    <a:pt x="955" y="1132"/>
                  </a:lnTo>
                  <a:lnTo>
                    <a:pt x="955" y="1094"/>
                  </a:lnTo>
                  <a:lnTo>
                    <a:pt x="955" y="1132"/>
                  </a:lnTo>
                  <a:lnTo>
                    <a:pt x="961" y="1132"/>
                  </a:lnTo>
                  <a:lnTo>
                    <a:pt x="961" y="1132"/>
                  </a:lnTo>
                  <a:lnTo>
                    <a:pt x="961" y="1049"/>
                  </a:lnTo>
                  <a:lnTo>
                    <a:pt x="961" y="1132"/>
                  </a:lnTo>
                  <a:lnTo>
                    <a:pt x="968" y="1132"/>
                  </a:lnTo>
                  <a:lnTo>
                    <a:pt x="968" y="1132"/>
                  </a:lnTo>
                  <a:lnTo>
                    <a:pt x="968" y="1119"/>
                  </a:lnTo>
                  <a:lnTo>
                    <a:pt x="968" y="1132"/>
                  </a:lnTo>
                  <a:lnTo>
                    <a:pt x="974" y="1132"/>
                  </a:lnTo>
                  <a:lnTo>
                    <a:pt x="974" y="1132"/>
                  </a:lnTo>
                  <a:lnTo>
                    <a:pt x="974" y="1119"/>
                  </a:lnTo>
                  <a:lnTo>
                    <a:pt x="974" y="1132"/>
                  </a:lnTo>
                  <a:lnTo>
                    <a:pt x="980" y="1132"/>
                  </a:lnTo>
                  <a:lnTo>
                    <a:pt x="980" y="1132"/>
                  </a:lnTo>
                  <a:lnTo>
                    <a:pt x="980" y="1119"/>
                  </a:lnTo>
                  <a:lnTo>
                    <a:pt x="980" y="1132"/>
                  </a:lnTo>
                  <a:lnTo>
                    <a:pt x="987" y="1132"/>
                  </a:lnTo>
                  <a:lnTo>
                    <a:pt x="987" y="1138"/>
                  </a:lnTo>
                  <a:lnTo>
                    <a:pt x="987" y="1113"/>
                  </a:lnTo>
                  <a:lnTo>
                    <a:pt x="987" y="1132"/>
                  </a:lnTo>
                  <a:lnTo>
                    <a:pt x="993" y="1132"/>
                  </a:lnTo>
                  <a:lnTo>
                    <a:pt x="993" y="1132"/>
                  </a:lnTo>
                  <a:lnTo>
                    <a:pt x="993" y="1125"/>
                  </a:lnTo>
                  <a:lnTo>
                    <a:pt x="993" y="1132"/>
                  </a:lnTo>
                  <a:lnTo>
                    <a:pt x="999" y="1132"/>
                  </a:lnTo>
                  <a:lnTo>
                    <a:pt x="999" y="1132"/>
                  </a:lnTo>
                  <a:lnTo>
                    <a:pt x="999" y="1125"/>
                  </a:lnTo>
                  <a:lnTo>
                    <a:pt x="999" y="1132"/>
                  </a:lnTo>
                  <a:lnTo>
                    <a:pt x="1006" y="1132"/>
                  </a:lnTo>
                  <a:lnTo>
                    <a:pt x="1006" y="1132"/>
                  </a:lnTo>
                  <a:lnTo>
                    <a:pt x="1006" y="1125"/>
                  </a:lnTo>
                  <a:lnTo>
                    <a:pt x="1006" y="1132"/>
                  </a:lnTo>
                  <a:lnTo>
                    <a:pt x="1012" y="1132"/>
                  </a:lnTo>
                  <a:lnTo>
                    <a:pt x="1012" y="1138"/>
                  </a:lnTo>
                  <a:lnTo>
                    <a:pt x="1012" y="1005"/>
                  </a:lnTo>
                  <a:lnTo>
                    <a:pt x="1012" y="1132"/>
                  </a:lnTo>
                  <a:lnTo>
                    <a:pt x="1018" y="1132"/>
                  </a:lnTo>
                  <a:lnTo>
                    <a:pt x="1018" y="1138"/>
                  </a:lnTo>
                  <a:lnTo>
                    <a:pt x="1018" y="1106"/>
                  </a:lnTo>
                  <a:lnTo>
                    <a:pt x="1018" y="1132"/>
                  </a:lnTo>
                  <a:lnTo>
                    <a:pt x="1025" y="1132"/>
                  </a:lnTo>
                  <a:lnTo>
                    <a:pt x="1025" y="1138"/>
                  </a:lnTo>
                  <a:lnTo>
                    <a:pt x="1025" y="841"/>
                  </a:lnTo>
                  <a:lnTo>
                    <a:pt x="1025" y="1132"/>
                  </a:lnTo>
                  <a:lnTo>
                    <a:pt x="1031" y="1132"/>
                  </a:lnTo>
                  <a:lnTo>
                    <a:pt x="1031" y="1132"/>
                  </a:lnTo>
                  <a:lnTo>
                    <a:pt x="1031" y="1119"/>
                  </a:lnTo>
                  <a:lnTo>
                    <a:pt x="1031" y="1132"/>
                  </a:lnTo>
                  <a:lnTo>
                    <a:pt x="1037" y="1132"/>
                  </a:lnTo>
                  <a:lnTo>
                    <a:pt x="1037" y="1132"/>
                  </a:lnTo>
                  <a:lnTo>
                    <a:pt x="1037" y="1119"/>
                  </a:lnTo>
                  <a:lnTo>
                    <a:pt x="1037" y="1132"/>
                  </a:lnTo>
                  <a:lnTo>
                    <a:pt x="1044" y="1132"/>
                  </a:lnTo>
                  <a:lnTo>
                    <a:pt x="1044" y="1132"/>
                  </a:lnTo>
                  <a:lnTo>
                    <a:pt x="1044" y="1119"/>
                  </a:lnTo>
                  <a:lnTo>
                    <a:pt x="1044" y="1132"/>
                  </a:lnTo>
                  <a:lnTo>
                    <a:pt x="1050" y="1132"/>
                  </a:lnTo>
                  <a:lnTo>
                    <a:pt x="1050" y="1132"/>
                  </a:lnTo>
                  <a:lnTo>
                    <a:pt x="1050" y="923"/>
                  </a:lnTo>
                  <a:lnTo>
                    <a:pt x="1050" y="1132"/>
                  </a:lnTo>
                  <a:lnTo>
                    <a:pt x="1056" y="1132"/>
                  </a:lnTo>
                  <a:lnTo>
                    <a:pt x="1056" y="1132"/>
                  </a:lnTo>
                  <a:lnTo>
                    <a:pt x="1056" y="1094"/>
                  </a:lnTo>
                  <a:lnTo>
                    <a:pt x="1056" y="1132"/>
                  </a:lnTo>
                  <a:lnTo>
                    <a:pt x="1063" y="1132"/>
                  </a:lnTo>
                  <a:lnTo>
                    <a:pt x="1063" y="1132"/>
                  </a:lnTo>
                  <a:lnTo>
                    <a:pt x="1063" y="765"/>
                  </a:lnTo>
                  <a:lnTo>
                    <a:pt x="1063" y="1132"/>
                  </a:lnTo>
                  <a:lnTo>
                    <a:pt x="1069" y="1132"/>
                  </a:lnTo>
                  <a:lnTo>
                    <a:pt x="1069" y="1132"/>
                  </a:lnTo>
                  <a:lnTo>
                    <a:pt x="1069" y="1113"/>
                  </a:lnTo>
                  <a:lnTo>
                    <a:pt x="1069" y="1132"/>
                  </a:lnTo>
                  <a:lnTo>
                    <a:pt x="1075" y="1132"/>
                  </a:lnTo>
                  <a:lnTo>
                    <a:pt x="1075" y="1132"/>
                  </a:lnTo>
                  <a:lnTo>
                    <a:pt x="1075" y="1125"/>
                  </a:lnTo>
                  <a:lnTo>
                    <a:pt x="1075" y="1132"/>
                  </a:lnTo>
                  <a:lnTo>
                    <a:pt x="1082" y="1132"/>
                  </a:lnTo>
                  <a:lnTo>
                    <a:pt x="1082" y="1138"/>
                  </a:lnTo>
                  <a:lnTo>
                    <a:pt x="1082" y="1100"/>
                  </a:lnTo>
                  <a:lnTo>
                    <a:pt x="1082" y="1132"/>
                  </a:lnTo>
                  <a:lnTo>
                    <a:pt x="1088" y="1132"/>
                  </a:lnTo>
                  <a:lnTo>
                    <a:pt x="1088" y="1132"/>
                  </a:lnTo>
                  <a:lnTo>
                    <a:pt x="1088" y="1125"/>
                  </a:lnTo>
                  <a:lnTo>
                    <a:pt x="1088" y="1132"/>
                  </a:lnTo>
                  <a:lnTo>
                    <a:pt x="1094" y="1132"/>
                  </a:lnTo>
                  <a:lnTo>
                    <a:pt x="1094" y="1132"/>
                  </a:lnTo>
                  <a:lnTo>
                    <a:pt x="1094" y="1119"/>
                  </a:lnTo>
                  <a:lnTo>
                    <a:pt x="1094" y="1132"/>
                  </a:lnTo>
                  <a:lnTo>
                    <a:pt x="1101" y="1132"/>
                  </a:lnTo>
                  <a:lnTo>
                    <a:pt x="1101" y="1138"/>
                  </a:lnTo>
                  <a:lnTo>
                    <a:pt x="1101" y="1100"/>
                  </a:lnTo>
                  <a:lnTo>
                    <a:pt x="1101" y="1132"/>
                  </a:lnTo>
                  <a:lnTo>
                    <a:pt x="1107" y="1132"/>
                  </a:lnTo>
                  <a:lnTo>
                    <a:pt x="1107" y="1132"/>
                  </a:lnTo>
                  <a:lnTo>
                    <a:pt x="1107" y="1113"/>
                  </a:lnTo>
                  <a:lnTo>
                    <a:pt x="1107" y="1132"/>
                  </a:lnTo>
                  <a:lnTo>
                    <a:pt x="1113" y="1132"/>
                  </a:lnTo>
                  <a:lnTo>
                    <a:pt x="1113" y="1138"/>
                  </a:lnTo>
                  <a:lnTo>
                    <a:pt x="1113" y="974"/>
                  </a:lnTo>
                  <a:lnTo>
                    <a:pt x="1113" y="1132"/>
                  </a:lnTo>
                  <a:lnTo>
                    <a:pt x="1120" y="1132"/>
                  </a:lnTo>
                  <a:lnTo>
                    <a:pt x="1120" y="1132"/>
                  </a:lnTo>
                  <a:lnTo>
                    <a:pt x="1120" y="1100"/>
                  </a:lnTo>
                  <a:lnTo>
                    <a:pt x="1120" y="1132"/>
                  </a:lnTo>
                  <a:lnTo>
                    <a:pt x="1126" y="1132"/>
                  </a:lnTo>
                  <a:lnTo>
                    <a:pt x="1126" y="1132"/>
                  </a:lnTo>
                  <a:lnTo>
                    <a:pt x="1126" y="986"/>
                  </a:lnTo>
                  <a:lnTo>
                    <a:pt x="1126" y="1132"/>
                  </a:lnTo>
                  <a:lnTo>
                    <a:pt x="1132" y="1132"/>
                  </a:lnTo>
                  <a:lnTo>
                    <a:pt x="1132" y="1132"/>
                  </a:lnTo>
                  <a:lnTo>
                    <a:pt x="1132" y="1113"/>
                  </a:lnTo>
                  <a:lnTo>
                    <a:pt x="1132" y="1132"/>
                  </a:lnTo>
                  <a:lnTo>
                    <a:pt x="1138" y="1132"/>
                  </a:lnTo>
                  <a:lnTo>
                    <a:pt x="1138" y="1132"/>
                  </a:lnTo>
                  <a:lnTo>
                    <a:pt x="1138" y="1125"/>
                  </a:lnTo>
                  <a:lnTo>
                    <a:pt x="1138" y="1132"/>
                  </a:lnTo>
                  <a:lnTo>
                    <a:pt x="1145" y="1132"/>
                  </a:lnTo>
                  <a:lnTo>
                    <a:pt x="1145" y="1132"/>
                  </a:lnTo>
                  <a:lnTo>
                    <a:pt x="1145" y="1119"/>
                  </a:lnTo>
                  <a:lnTo>
                    <a:pt x="1145" y="1132"/>
                  </a:lnTo>
                  <a:lnTo>
                    <a:pt x="1151" y="1132"/>
                  </a:lnTo>
                  <a:lnTo>
                    <a:pt x="1151" y="1132"/>
                  </a:lnTo>
                  <a:lnTo>
                    <a:pt x="1151" y="1125"/>
                  </a:lnTo>
                  <a:lnTo>
                    <a:pt x="1151" y="1132"/>
                  </a:lnTo>
                  <a:lnTo>
                    <a:pt x="1157" y="1132"/>
                  </a:lnTo>
                  <a:lnTo>
                    <a:pt x="1157" y="1132"/>
                  </a:lnTo>
                  <a:lnTo>
                    <a:pt x="1157" y="1125"/>
                  </a:lnTo>
                  <a:lnTo>
                    <a:pt x="1157" y="1132"/>
                  </a:lnTo>
                  <a:lnTo>
                    <a:pt x="1164" y="1132"/>
                  </a:lnTo>
                  <a:lnTo>
                    <a:pt x="1164" y="1132"/>
                  </a:lnTo>
                  <a:lnTo>
                    <a:pt x="1164" y="1125"/>
                  </a:lnTo>
                  <a:lnTo>
                    <a:pt x="1164" y="1132"/>
                  </a:lnTo>
                  <a:lnTo>
                    <a:pt x="1170" y="1132"/>
                  </a:lnTo>
                  <a:lnTo>
                    <a:pt x="1170" y="1132"/>
                  </a:lnTo>
                  <a:lnTo>
                    <a:pt x="1170" y="1081"/>
                  </a:lnTo>
                  <a:lnTo>
                    <a:pt x="1170" y="1132"/>
                  </a:lnTo>
                  <a:lnTo>
                    <a:pt x="1176" y="1132"/>
                  </a:lnTo>
                  <a:lnTo>
                    <a:pt x="1176" y="1132"/>
                  </a:lnTo>
                  <a:lnTo>
                    <a:pt x="1176" y="1125"/>
                  </a:lnTo>
                  <a:lnTo>
                    <a:pt x="1176" y="1132"/>
                  </a:lnTo>
                  <a:lnTo>
                    <a:pt x="1183" y="1132"/>
                  </a:lnTo>
                  <a:lnTo>
                    <a:pt x="1183" y="1138"/>
                  </a:lnTo>
                  <a:lnTo>
                    <a:pt x="1183" y="1113"/>
                  </a:lnTo>
                  <a:lnTo>
                    <a:pt x="1183" y="1132"/>
                  </a:lnTo>
                  <a:lnTo>
                    <a:pt x="1189" y="1132"/>
                  </a:lnTo>
                  <a:lnTo>
                    <a:pt x="1189" y="1132"/>
                  </a:lnTo>
                  <a:lnTo>
                    <a:pt x="1189" y="1125"/>
                  </a:lnTo>
                  <a:lnTo>
                    <a:pt x="1189" y="1132"/>
                  </a:lnTo>
                  <a:lnTo>
                    <a:pt x="1195" y="1132"/>
                  </a:lnTo>
                  <a:lnTo>
                    <a:pt x="1195" y="1132"/>
                  </a:lnTo>
                  <a:lnTo>
                    <a:pt x="1195" y="1081"/>
                  </a:lnTo>
                  <a:lnTo>
                    <a:pt x="1195" y="1132"/>
                  </a:lnTo>
                  <a:lnTo>
                    <a:pt x="1202" y="1132"/>
                  </a:lnTo>
                  <a:lnTo>
                    <a:pt x="1202" y="1132"/>
                  </a:lnTo>
                  <a:lnTo>
                    <a:pt x="1202" y="1125"/>
                  </a:lnTo>
                  <a:lnTo>
                    <a:pt x="1202" y="1132"/>
                  </a:lnTo>
                  <a:lnTo>
                    <a:pt x="1208" y="1132"/>
                  </a:lnTo>
                  <a:lnTo>
                    <a:pt x="1208" y="1132"/>
                  </a:lnTo>
                  <a:lnTo>
                    <a:pt x="1208" y="1056"/>
                  </a:lnTo>
                  <a:lnTo>
                    <a:pt x="1208" y="1132"/>
                  </a:lnTo>
                  <a:lnTo>
                    <a:pt x="1214" y="1132"/>
                  </a:lnTo>
                  <a:lnTo>
                    <a:pt x="1214" y="1132"/>
                  </a:lnTo>
                  <a:lnTo>
                    <a:pt x="1214" y="1113"/>
                  </a:lnTo>
                  <a:lnTo>
                    <a:pt x="1214" y="1132"/>
                  </a:lnTo>
                  <a:lnTo>
                    <a:pt x="1221" y="1132"/>
                  </a:lnTo>
                  <a:lnTo>
                    <a:pt x="1221" y="1132"/>
                  </a:lnTo>
                  <a:lnTo>
                    <a:pt x="1221" y="1094"/>
                  </a:lnTo>
                  <a:lnTo>
                    <a:pt x="1221" y="1132"/>
                  </a:lnTo>
                  <a:lnTo>
                    <a:pt x="1227" y="1132"/>
                  </a:lnTo>
                  <a:lnTo>
                    <a:pt x="1227" y="1132"/>
                  </a:lnTo>
                  <a:lnTo>
                    <a:pt x="1227" y="1125"/>
                  </a:lnTo>
                  <a:lnTo>
                    <a:pt x="1227" y="1132"/>
                  </a:lnTo>
                  <a:lnTo>
                    <a:pt x="1233" y="1132"/>
                  </a:lnTo>
                  <a:lnTo>
                    <a:pt x="1233" y="1132"/>
                  </a:lnTo>
                  <a:lnTo>
                    <a:pt x="1233" y="1119"/>
                  </a:lnTo>
                  <a:lnTo>
                    <a:pt x="1233" y="1132"/>
                  </a:lnTo>
                  <a:lnTo>
                    <a:pt x="1240" y="1132"/>
                  </a:lnTo>
                  <a:lnTo>
                    <a:pt x="1240" y="1132"/>
                  </a:lnTo>
                  <a:lnTo>
                    <a:pt x="1240" y="1125"/>
                  </a:lnTo>
                  <a:lnTo>
                    <a:pt x="1240" y="1132"/>
                  </a:lnTo>
                  <a:lnTo>
                    <a:pt x="1246" y="1132"/>
                  </a:lnTo>
                  <a:lnTo>
                    <a:pt x="1246" y="1138"/>
                  </a:lnTo>
                  <a:lnTo>
                    <a:pt x="1246" y="1119"/>
                  </a:lnTo>
                  <a:lnTo>
                    <a:pt x="1246" y="1125"/>
                  </a:lnTo>
                  <a:lnTo>
                    <a:pt x="1252" y="1125"/>
                  </a:lnTo>
                  <a:lnTo>
                    <a:pt x="1252" y="1132"/>
                  </a:lnTo>
                  <a:lnTo>
                    <a:pt x="1252" y="1125"/>
                  </a:lnTo>
                  <a:lnTo>
                    <a:pt x="1252" y="1132"/>
                  </a:lnTo>
                  <a:lnTo>
                    <a:pt x="1259" y="1132"/>
                  </a:lnTo>
                  <a:lnTo>
                    <a:pt x="1259" y="1132"/>
                  </a:lnTo>
                  <a:lnTo>
                    <a:pt x="1259" y="1087"/>
                  </a:lnTo>
                  <a:lnTo>
                    <a:pt x="1259" y="1132"/>
                  </a:lnTo>
                  <a:lnTo>
                    <a:pt x="1265" y="1132"/>
                  </a:lnTo>
                  <a:lnTo>
                    <a:pt x="1265" y="1132"/>
                  </a:lnTo>
                  <a:lnTo>
                    <a:pt x="1265" y="1125"/>
                  </a:lnTo>
                  <a:lnTo>
                    <a:pt x="1265" y="1132"/>
                  </a:lnTo>
                  <a:lnTo>
                    <a:pt x="1271" y="1132"/>
                  </a:lnTo>
                  <a:lnTo>
                    <a:pt x="1271" y="1138"/>
                  </a:lnTo>
                  <a:lnTo>
                    <a:pt x="1271" y="1125"/>
                  </a:lnTo>
                  <a:lnTo>
                    <a:pt x="1271" y="1132"/>
                  </a:lnTo>
                  <a:lnTo>
                    <a:pt x="1278" y="1132"/>
                  </a:lnTo>
                  <a:lnTo>
                    <a:pt x="1278" y="1132"/>
                  </a:lnTo>
                  <a:lnTo>
                    <a:pt x="1278" y="1125"/>
                  </a:lnTo>
                  <a:lnTo>
                    <a:pt x="1278" y="1132"/>
                  </a:lnTo>
                  <a:lnTo>
                    <a:pt x="1284" y="1132"/>
                  </a:lnTo>
                  <a:lnTo>
                    <a:pt x="1284" y="1132"/>
                  </a:lnTo>
                  <a:lnTo>
                    <a:pt x="1284" y="1106"/>
                  </a:lnTo>
                  <a:lnTo>
                    <a:pt x="1284" y="1132"/>
                  </a:lnTo>
                  <a:lnTo>
                    <a:pt x="1290" y="1132"/>
                  </a:lnTo>
                  <a:lnTo>
                    <a:pt x="1290" y="1132"/>
                  </a:lnTo>
                  <a:lnTo>
                    <a:pt x="1290" y="1125"/>
                  </a:lnTo>
                  <a:lnTo>
                    <a:pt x="1290" y="1132"/>
                  </a:lnTo>
                  <a:lnTo>
                    <a:pt x="1297" y="1132"/>
                  </a:lnTo>
                  <a:lnTo>
                    <a:pt x="1297" y="1132"/>
                  </a:lnTo>
                  <a:lnTo>
                    <a:pt x="1297" y="1125"/>
                  </a:lnTo>
                  <a:lnTo>
                    <a:pt x="1297" y="1132"/>
                  </a:lnTo>
                  <a:lnTo>
                    <a:pt x="1303" y="1132"/>
                  </a:lnTo>
                  <a:lnTo>
                    <a:pt x="1303" y="1132"/>
                  </a:lnTo>
                  <a:lnTo>
                    <a:pt x="1303" y="1125"/>
                  </a:lnTo>
                  <a:lnTo>
                    <a:pt x="1303" y="1132"/>
                  </a:lnTo>
                  <a:lnTo>
                    <a:pt x="1309" y="1132"/>
                  </a:lnTo>
                  <a:lnTo>
                    <a:pt x="1309" y="1138"/>
                  </a:lnTo>
                  <a:lnTo>
                    <a:pt x="1309" y="1113"/>
                  </a:lnTo>
                  <a:lnTo>
                    <a:pt x="1309" y="1132"/>
                  </a:lnTo>
                  <a:lnTo>
                    <a:pt x="1316" y="1132"/>
                  </a:lnTo>
                  <a:lnTo>
                    <a:pt x="1316" y="1132"/>
                  </a:lnTo>
                  <a:lnTo>
                    <a:pt x="1316" y="1125"/>
                  </a:lnTo>
                  <a:lnTo>
                    <a:pt x="1316" y="1132"/>
                  </a:lnTo>
                  <a:lnTo>
                    <a:pt x="1322" y="1132"/>
                  </a:lnTo>
                  <a:lnTo>
                    <a:pt x="1322" y="1132"/>
                  </a:lnTo>
                  <a:lnTo>
                    <a:pt x="1322" y="1119"/>
                  </a:lnTo>
                  <a:lnTo>
                    <a:pt x="1322" y="1132"/>
                  </a:lnTo>
                  <a:lnTo>
                    <a:pt x="1328" y="1132"/>
                  </a:lnTo>
                  <a:lnTo>
                    <a:pt x="1328" y="1132"/>
                  </a:lnTo>
                  <a:lnTo>
                    <a:pt x="1328" y="1125"/>
                  </a:lnTo>
                  <a:lnTo>
                    <a:pt x="1328" y="1132"/>
                  </a:lnTo>
                  <a:lnTo>
                    <a:pt x="1335" y="1132"/>
                  </a:lnTo>
                  <a:lnTo>
                    <a:pt x="1335" y="1132"/>
                  </a:lnTo>
                  <a:lnTo>
                    <a:pt x="1335" y="1094"/>
                  </a:lnTo>
                  <a:lnTo>
                    <a:pt x="1335" y="1132"/>
                  </a:lnTo>
                  <a:lnTo>
                    <a:pt x="1341" y="1132"/>
                  </a:lnTo>
                  <a:lnTo>
                    <a:pt x="1341" y="1132"/>
                  </a:lnTo>
                  <a:lnTo>
                    <a:pt x="1341" y="1119"/>
                  </a:lnTo>
                  <a:lnTo>
                    <a:pt x="1341" y="1132"/>
                  </a:lnTo>
                  <a:lnTo>
                    <a:pt x="1347" y="1132"/>
                  </a:lnTo>
                  <a:lnTo>
                    <a:pt x="1347" y="1132"/>
                  </a:lnTo>
                  <a:lnTo>
                    <a:pt x="1347" y="790"/>
                  </a:lnTo>
                  <a:lnTo>
                    <a:pt x="1347" y="1132"/>
                  </a:lnTo>
                  <a:lnTo>
                    <a:pt x="1354" y="1132"/>
                  </a:lnTo>
                  <a:lnTo>
                    <a:pt x="1354" y="1132"/>
                  </a:lnTo>
                  <a:lnTo>
                    <a:pt x="1354" y="1062"/>
                  </a:lnTo>
                  <a:lnTo>
                    <a:pt x="1354" y="1132"/>
                  </a:lnTo>
                  <a:lnTo>
                    <a:pt x="1360" y="1132"/>
                  </a:lnTo>
                  <a:lnTo>
                    <a:pt x="1360" y="1132"/>
                  </a:lnTo>
                  <a:lnTo>
                    <a:pt x="1360" y="1094"/>
                  </a:lnTo>
                  <a:lnTo>
                    <a:pt x="1360" y="1132"/>
                  </a:lnTo>
                  <a:lnTo>
                    <a:pt x="1366" y="1132"/>
                  </a:lnTo>
                  <a:lnTo>
                    <a:pt x="1366" y="1132"/>
                  </a:lnTo>
                  <a:lnTo>
                    <a:pt x="1366" y="1125"/>
                  </a:lnTo>
                  <a:lnTo>
                    <a:pt x="1366" y="1132"/>
                  </a:lnTo>
                  <a:lnTo>
                    <a:pt x="1372" y="1132"/>
                  </a:lnTo>
                  <a:lnTo>
                    <a:pt x="1372" y="1132"/>
                  </a:lnTo>
                  <a:lnTo>
                    <a:pt x="1372" y="1125"/>
                  </a:lnTo>
                  <a:lnTo>
                    <a:pt x="1372" y="1132"/>
                  </a:lnTo>
                  <a:lnTo>
                    <a:pt x="1379" y="1132"/>
                  </a:lnTo>
                  <a:lnTo>
                    <a:pt x="1379" y="1132"/>
                  </a:lnTo>
                  <a:lnTo>
                    <a:pt x="1379" y="961"/>
                  </a:lnTo>
                  <a:lnTo>
                    <a:pt x="1379" y="1132"/>
                  </a:lnTo>
                  <a:lnTo>
                    <a:pt x="1385" y="1132"/>
                  </a:lnTo>
                  <a:lnTo>
                    <a:pt x="1385" y="1132"/>
                  </a:lnTo>
                  <a:lnTo>
                    <a:pt x="1385" y="1094"/>
                  </a:lnTo>
                  <a:lnTo>
                    <a:pt x="1385" y="1132"/>
                  </a:lnTo>
                  <a:lnTo>
                    <a:pt x="1391" y="1132"/>
                  </a:lnTo>
                  <a:lnTo>
                    <a:pt x="1391" y="1132"/>
                  </a:lnTo>
                  <a:lnTo>
                    <a:pt x="1391" y="1125"/>
                  </a:lnTo>
                  <a:lnTo>
                    <a:pt x="1391" y="1132"/>
                  </a:lnTo>
                  <a:lnTo>
                    <a:pt x="1398" y="1132"/>
                  </a:lnTo>
                  <a:lnTo>
                    <a:pt x="1398" y="1132"/>
                  </a:lnTo>
                  <a:lnTo>
                    <a:pt x="1398" y="1132"/>
                  </a:lnTo>
                  <a:lnTo>
                    <a:pt x="1398" y="1132"/>
                  </a:lnTo>
                  <a:lnTo>
                    <a:pt x="1404" y="1132"/>
                  </a:lnTo>
                  <a:lnTo>
                    <a:pt x="1404" y="1132"/>
                  </a:lnTo>
                  <a:lnTo>
                    <a:pt x="1404" y="1119"/>
                  </a:lnTo>
                  <a:lnTo>
                    <a:pt x="1404" y="1119"/>
                  </a:lnTo>
                  <a:lnTo>
                    <a:pt x="1410" y="1119"/>
                  </a:lnTo>
                  <a:lnTo>
                    <a:pt x="1410" y="1132"/>
                  </a:lnTo>
                  <a:lnTo>
                    <a:pt x="1410" y="1119"/>
                  </a:lnTo>
                  <a:lnTo>
                    <a:pt x="1410" y="1132"/>
                  </a:lnTo>
                  <a:lnTo>
                    <a:pt x="1417" y="1132"/>
                  </a:lnTo>
                  <a:lnTo>
                    <a:pt x="1417" y="1132"/>
                  </a:lnTo>
                  <a:lnTo>
                    <a:pt x="1417" y="1125"/>
                  </a:lnTo>
                  <a:lnTo>
                    <a:pt x="1417" y="1132"/>
                  </a:lnTo>
                  <a:lnTo>
                    <a:pt x="1423" y="1132"/>
                  </a:lnTo>
                  <a:lnTo>
                    <a:pt x="1423" y="1132"/>
                  </a:lnTo>
                  <a:lnTo>
                    <a:pt x="1423" y="1125"/>
                  </a:lnTo>
                  <a:lnTo>
                    <a:pt x="1423" y="1132"/>
                  </a:lnTo>
                  <a:lnTo>
                    <a:pt x="1429" y="1132"/>
                  </a:lnTo>
                  <a:lnTo>
                    <a:pt x="1429" y="1132"/>
                  </a:lnTo>
                  <a:lnTo>
                    <a:pt x="1429" y="1125"/>
                  </a:lnTo>
                  <a:lnTo>
                    <a:pt x="1429" y="1132"/>
                  </a:lnTo>
                  <a:lnTo>
                    <a:pt x="1436" y="1132"/>
                  </a:lnTo>
                  <a:lnTo>
                    <a:pt x="1436" y="1132"/>
                  </a:lnTo>
                  <a:lnTo>
                    <a:pt x="1436" y="1106"/>
                  </a:lnTo>
                  <a:lnTo>
                    <a:pt x="1436" y="1132"/>
                  </a:lnTo>
                  <a:lnTo>
                    <a:pt x="1442" y="1132"/>
                  </a:lnTo>
                  <a:lnTo>
                    <a:pt x="1442" y="1132"/>
                  </a:lnTo>
                  <a:lnTo>
                    <a:pt x="1442" y="1125"/>
                  </a:lnTo>
                  <a:lnTo>
                    <a:pt x="1442" y="1132"/>
                  </a:lnTo>
                  <a:lnTo>
                    <a:pt x="1448" y="1132"/>
                  </a:lnTo>
                  <a:lnTo>
                    <a:pt x="1448" y="1132"/>
                  </a:lnTo>
                  <a:lnTo>
                    <a:pt x="1448" y="1125"/>
                  </a:lnTo>
                  <a:lnTo>
                    <a:pt x="1448" y="1132"/>
                  </a:lnTo>
                  <a:lnTo>
                    <a:pt x="1455" y="1132"/>
                  </a:lnTo>
                  <a:lnTo>
                    <a:pt x="1455" y="1132"/>
                  </a:lnTo>
                  <a:lnTo>
                    <a:pt x="1455" y="1030"/>
                  </a:lnTo>
                  <a:lnTo>
                    <a:pt x="1455" y="1132"/>
                  </a:lnTo>
                  <a:lnTo>
                    <a:pt x="1461" y="1132"/>
                  </a:lnTo>
                  <a:lnTo>
                    <a:pt x="1461" y="1138"/>
                  </a:lnTo>
                  <a:lnTo>
                    <a:pt x="1461" y="1106"/>
                  </a:lnTo>
                  <a:lnTo>
                    <a:pt x="1461" y="1132"/>
                  </a:lnTo>
                  <a:lnTo>
                    <a:pt x="1467" y="1132"/>
                  </a:lnTo>
                  <a:lnTo>
                    <a:pt x="1467" y="1132"/>
                  </a:lnTo>
                  <a:lnTo>
                    <a:pt x="1467" y="1125"/>
                  </a:lnTo>
                  <a:lnTo>
                    <a:pt x="1467" y="1132"/>
                  </a:lnTo>
                  <a:lnTo>
                    <a:pt x="1474" y="1132"/>
                  </a:lnTo>
                  <a:lnTo>
                    <a:pt x="1474" y="1132"/>
                  </a:lnTo>
                  <a:lnTo>
                    <a:pt x="1474" y="1125"/>
                  </a:lnTo>
                  <a:lnTo>
                    <a:pt x="1474" y="1132"/>
                  </a:lnTo>
                  <a:lnTo>
                    <a:pt x="1480" y="1132"/>
                  </a:lnTo>
                  <a:lnTo>
                    <a:pt x="1480" y="1138"/>
                  </a:lnTo>
                  <a:lnTo>
                    <a:pt x="1480" y="1119"/>
                  </a:lnTo>
                  <a:lnTo>
                    <a:pt x="1480" y="1132"/>
                  </a:lnTo>
                  <a:lnTo>
                    <a:pt x="1486" y="1132"/>
                  </a:lnTo>
                  <a:lnTo>
                    <a:pt x="1486" y="1132"/>
                  </a:lnTo>
                  <a:lnTo>
                    <a:pt x="1486" y="1125"/>
                  </a:lnTo>
                  <a:lnTo>
                    <a:pt x="1486" y="1132"/>
                  </a:lnTo>
                  <a:lnTo>
                    <a:pt x="1493" y="1132"/>
                  </a:lnTo>
                  <a:lnTo>
                    <a:pt x="1493" y="1132"/>
                  </a:lnTo>
                  <a:lnTo>
                    <a:pt x="1493" y="1113"/>
                  </a:lnTo>
                  <a:lnTo>
                    <a:pt x="1493" y="1132"/>
                  </a:lnTo>
                  <a:lnTo>
                    <a:pt x="1499" y="1132"/>
                  </a:lnTo>
                  <a:lnTo>
                    <a:pt x="1499" y="1132"/>
                  </a:lnTo>
                  <a:lnTo>
                    <a:pt x="1499" y="1125"/>
                  </a:lnTo>
                  <a:lnTo>
                    <a:pt x="1499" y="1132"/>
                  </a:lnTo>
                  <a:lnTo>
                    <a:pt x="1505" y="1132"/>
                  </a:lnTo>
                  <a:lnTo>
                    <a:pt x="1505" y="1132"/>
                  </a:lnTo>
                  <a:lnTo>
                    <a:pt x="1505" y="1125"/>
                  </a:lnTo>
                  <a:lnTo>
                    <a:pt x="1505" y="1132"/>
                  </a:lnTo>
                  <a:lnTo>
                    <a:pt x="1512" y="1132"/>
                  </a:lnTo>
                  <a:lnTo>
                    <a:pt x="1512" y="1132"/>
                  </a:lnTo>
                  <a:lnTo>
                    <a:pt x="1512" y="1125"/>
                  </a:lnTo>
                  <a:lnTo>
                    <a:pt x="1512" y="1132"/>
                  </a:lnTo>
                  <a:lnTo>
                    <a:pt x="1518" y="1132"/>
                  </a:lnTo>
                  <a:lnTo>
                    <a:pt x="1518" y="1132"/>
                  </a:lnTo>
                  <a:lnTo>
                    <a:pt x="1518" y="1119"/>
                  </a:lnTo>
                  <a:lnTo>
                    <a:pt x="1518" y="1132"/>
                  </a:lnTo>
                  <a:lnTo>
                    <a:pt x="1524" y="1132"/>
                  </a:lnTo>
                  <a:lnTo>
                    <a:pt x="1524" y="1132"/>
                  </a:lnTo>
                  <a:lnTo>
                    <a:pt x="1524" y="1119"/>
                  </a:lnTo>
                  <a:lnTo>
                    <a:pt x="1524" y="1132"/>
                  </a:lnTo>
                  <a:lnTo>
                    <a:pt x="1531" y="1132"/>
                  </a:lnTo>
                  <a:lnTo>
                    <a:pt x="1531" y="1132"/>
                  </a:lnTo>
                  <a:lnTo>
                    <a:pt x="1531" y="1012"/>
                  </a:lnTo>
                  <a:lnTo>
                    <a:pt x="1531" y="1132"/>
                  </a:lnTo>
                  <a:lnTo>
                    <a:pt x="1537" y="1132"/>
                  </a:lnTo>
                  <a:lnTo>
                    <a:pt x="1537" y="1132"/>
                  </a:lnTo>
                  <a:lnTo>
                    <a:pt x="1537" y="1106"/>
                  </a:lnTo>
                  <a:lnTo>
                    <a:pt x="1537" y="1132"/>
                  </a:lnTo>
                  <a:lnTo>
                    <a:pt x="1543" y="1132"/>
                  </a:lnTo>
                  <a:lnTo>
                    <a:pt x="1543" y="1132"/>
                  </a:lnTo>
                  <a:lnTo>
                    <a:pt x="1543" y="1125"/>
                  </a:lnTo>
                  <a:lnTo>
                    <a:pt x="1543" y="1132"/>
                  </a:lnTo>
                  <a:lnTo>
                    <a:pt x="1550" y="1132"/>
                  </a:lnTo>
                  <a:lnTo>
                    <a:pt x="1550" y="1132"/>
                  </a:lnTo>
                  <a:lnTo>
                    <a:pt x="1550" y="1125"/>
                  </a:lnTo>
                  <a:lnTo>
                    <a:pt x="1550" y="1132"/>
                  </a:lnTo>
                  <a:lnTo>
                    <a:pt x="1556" y="1132"/>
                  </a:lnTo>
                  <a:lnTo>
                    <a:pt x="1556" y="1132"/>
                  </a:lnTo>
                  <a:lnTo>
                    <a:pt x="1556" y="1075"/>
                  </a:lnTo>
                  <a:lnTo>
                    <a:pt x="1556" y="1132"/>
                  </a:lnTo>
                  <a:lnTo>
                    <a:pt x="1562" y="1132"/>
                  </a:lnTo>
                  <a:lnTo>
                    <a:pt x="1562" y="1132"/>
                  </a:lnTo>
                  <a:lnTo>
                    <a:pt x="1562" y="1119"/>
                  </a:lnTo>
                  <a:lnTo>
                    <a:pt x="1562" y="1132"/>
                  </a:lnTo>
                  <a:lnTo>
                    <a:pt x="1569" y="1132"/>
                  </a:lnTo>
                  <a:lnTo>
                    <a:pt x="1569" y="1132"/>
                  </a:lnTo>
                  <a:lnTo>
                    <a:pt x="1569" y="1125"/>
                  </a:lnTo>
                  <a:lnTo>
                    <a:pt x="1569" y="1132"/>
                  </a:lnTo>
                  <a:lnTo>
                    <a:pt x="1575" y="1132"/>
                  </a:lnTo>
                  <a:lnTo>
                    <a:pt x="1575" y="1132"/>
                  </a:lnTo>
                  <a:lnTo>
                    <a:pt x="1575" y="1125"/>
                  </a:lnTo>
                  <a:lnTo>
                    <a:pt x="1575" y="1132"/>
                  </a:lnTo>
                  <a:lnTo>
                    <a:pt x="1581" y="1132"/>
                  </a:lnTo>
                  <a:lnTo>
                    <a:pt x="1581" y="1132"/>
                  </a:lnTo>
                  <a:lnTo>
                    <a:pt x="1581" y="1119"/>
                  </a:lnTo>
                  <a:lnTo>
                    <a:pt x="1581" y="1132"/>
                  </a:lnTo>
                  <a:lnTo>
                    <a:pt x="1587" y="1132"/>
                  </a:lnTo>
                  <a:lnTo>
                    <a:pt x="1587" y="1132"/>
                  </a:lnTo>
                  <a:lnTo>
                    <a:pt x="1587" y="1125"/>
                  </a:lnTo>
                  <a:lnTo>
                    <a:pt x="1587" y="1132"/>
                  </a:lnTo>
                  <a:lnTo>
                    <a:pt x="1594" y="1132"/>
                  </a:lnTo>
                  <a:lnTo>
                    <a:pt x="1594" y="1132"/>
                  </a:lnTo>
                  <a:lnTo>
                    <a:pt x="1594" y="1119"/>
                  </a:lnTo>
                  <a:lnTo>
                    <a:pt x="1594" y="1132"/>
                  </a:lnTo>
                  <a:lnTo>
                    <a:pt x="1600" y="1132"/>
                  </a:lnTo>
                  <a:lnTo>
                    <a:pt x="1600" y="1138"/>
                  </a:lnTo>
                  <a:lnTo>
                    <a:pt x="1600" y="1125"/>
                  </a:lnTo>
                  <a:lnTo>
                    <a:pt x="1600" y="1132"/>
                  </a:lnTo>
                  <a:lnTo>
                    <a:pt x="1606" y="1132"/>
                  </a:lnTo>
                  <a:lnTo>
                    <a:pt x="1606" y="1132"/>
                  </a:lnTo>
                  <a:lnTo>
                    <a:pt x="1606" y="1081"/>
                  </a:lnTo>
                  <a:lnTo>
                    <a:pt x="1606" y="1132"/>
                  </a:lnTo>
                  <a:lnTo>
                    <a:pt x="1613" y="1132"/>
                  </a:lnTo>
                  <a:lnTo>
                    <a:pt x="1613" y="1132"/>
                  </a:lnTo>
                  <a:lnTo>
                    <a:pt x="1613" y="1119"/>
                  </a:lnTo>
                  <a:lnTo>
                    <a:pt x="1613" y="1132"/>
                  </a:lnTo>
                  <a:lnTo>
                    <a:pt x="1619" y="1132"/>
                  </a:lnTo>
                  <a:lnTo>
                    <a:pt x="1619" y="1132"/>
                  </a:lnTo>
                  <a:lnTo>
                    <a:pt x="1619" y="1068"/>
                  </a:lnTo>
                  <a:lnTo>
                    <a:pt x="1619" y="1132"/>
                  </a:lnTo>
                  <a:lnTo>
                    <a:pt x="1625" y="1132"/>
                  </a:lnTo>
                  <a:lnTo>
                    <a:pt x="1625" y="1132"/>
                  </a:lnTo>
                  <a:lnTo>
                    <a:pt x="1625" y="1119"/>
                  </a:lnTo>
                  <a:lnTo>
                    <a:pt x="1625" y="1132"/>
                  </a:lnTo>
                  <a:lnTo>
                    <a:pt x="1632" y="1132"/>
                  </a:lnTo>
                  <a:lnTo>
                    <a:pt x="1632" y="1132"/>
                  </a:lnTo>
                  <a:lnTo>
                    <a:pt x="1632" y="1125"/>
                  </a:lnTo>
                  <a:lnTo>
                    <a:pt x="1632" y="1132"/>
                  </a:lnTo>
                  <a:lnTo>
                    <a:pt x="1638" y="1132"/>
                  </a:lnTo>
                  <a:lnTo>
                    <a:pt x="1638" y="1132"/>
                  </a:lnTo>
                  <a:lnTo>
                    <a:pt x="1638" y="1125"/>
                  </a:lnTo>
                  <a:lnTo>
                    <a:pt x="1638" y="1132"/>
                  </a:lnTo>
                  <a:lnTo>
                    <a:pt x="1644" y="1132"/>
                  </a:lnTo>
                  <a:lnTo>
                    <a:pt x="1644" y="1132"/>
                  </a:lnTo>
                  <a:lnTo>
                    <a:pt x="1644" y="1125"/>
                  </a:lnTo>
                  <a:lnTo>
                    <a:pt x="1644" y="1132"/>
                  </a:lnTo>
                  <a:lnTo>
                    <a:pt x="1651" y="1132"/>
                  </a:lnTo>
                  <a:lnTo>
                    <a:pt x="1651" y="1132"/>
                  </a:lnTo>
                  <a:lnTo>
                    <a:pt x="1651" y="1113"/>
                  </a:lnTo>
                  <a:lnTo>
                    <a:pt x="1651" y="1132"/>
                  </a:lnTo>
                  <a:lnTo>
                    <a:pt x="1657" y="1132"/>
                  </a:lnTo>
                  <a:lnTo>
                    <a:pt x="1657" y="1132"/>
                  </a:lnTo>
                  <a:lnTo>
                    <a:pt x="1657" y="1125"/>
                  </a:lnTo>
                  <a:lnTo>
                    <a:pt x="1657" y="1132"/>
                  </a:lnTo>
                  <a:lnTo>
                    <a:pt x="1663" y="1132"/>
                  </a:lnTo>
                  <a:lnTo>
                    <a:pt x="1663" y="1132"/>
                  </a:lnTo>
                  <a:lnTo>
                    <a:pt x="1663" y="1119"/>
                  </a:lnTo>
                  <a:lnTo>
                    <a:pt x="1663" y="1132"/>
                  </a:lnTo>
                  <a:lnTo>
                    <a:pt x="1670" y="1132"/>
                  </a:lnTo>
                  <a:lnTo>
                    <a:pt x="1670" y="1132"/>
                  </a:lnTo>
                  <a:lnTo>
                    <a:pt x="1670" y="1087"/>
                  </a:lnTo>
                  <a:lnTo>
                    <a:pt x="1670" y="1132"/>
                  </a:lnTo>
                  <a:lnTo>
                    <a:pt x="1676" y="1132"/>
                  </a:lnTo>
                  <a:lnTo>
                    <a:pt x="1676" y="1132"/>
                  </a:lnTo>
                  <a:lnTo>
                    <a:pt x="1676" y="1125"/>
                  </a:lnTo>
                  <a:lnTo>
                    <a:pt x="1676" y="1132"/>
                  </a:lnTo>
                  <a:lnTo>
                    <a:pt x="1682" y="1132"/>
                  </a:lnTo>
                  <a:lnTo>
                    <a:pt x="1682" y="1132"/>
                  </a:lnTo>
                  <a:lnTo>
                    <a:pt x="1682" y="917"/>
                  </a:lnTo>
                  <a:lnTo>
                    <a:pt x="1682" y="1132"/>
                  </a:lnTo>
                  <a:lnTo>
                    <a:pt x="1689" y="1132"/>
                  </a:lnTo>
                  <a:lnTo>
                    <a:pt x="1689" y="1132"/>
                  </a:lnTo>
                  <a:lnTo>
                    <a:pt x="1689" y="1087"/>
                  </a:lnTo>
                  <a:lnTo>
                    <a:pt x="1689" y="1132"/>
                  </a:lnTo>
                  <a:lnTo>
                    <a:pt x="1695" y="1132"/>
                  </a:lnTo>
                  <a:lnTo>
                    <a:pt x="1695" y="1132"/>
                  </a:lnTo>
                  <a:lnTo>
                    <a:pt x="1695" y="1125"/>
                  </a:lnTo>
                  <a:lnTo>
                    <a:pt x="1695" y="1132"/>
                  </a:lnTo>
                  <a:lnTo>
                    <a:pt x="1701" y="1132"/>
                  </a:lnTo>
                  <a:lnTo>
                    <a:pt x="1701" y="1132"/>
                  </a:lnTo>
                  <a:lnTo>
                    <a:pt x="1701" y="1125"/>
                  </a:lnTo>
                  <a:lnTo>
                    <a:pt x="1701" y="1132"/>
                  </a:lnTo>
                  <a:lnTo>
                    <a:pt x="1708" y="1132"/>
                  </a:lnTo>
                  <a:lnTo>
                    <a:pt x="1708" y="1132"/>
                  </a:lnTo>
                  <a:lnTo>
                    <a:pt x="1708" y="1125"/>
                  </a:lnTo>
                  <a:lnTo>
                    <a:pt x="1708" y="1132"/>
                  </a:lnTo>
                  <a:lnTo>
                    <a:pt x="1714" y="1132"/>
                  </a:lnTo>
                  <a:lnTo>
                    <a:pt x="1714" y="1132"/>
                  </a:lnTo>
                  <a:lnTo>
                    <a:pt x="1714" y="1125"/>
                  </a:lnTo>
                  <a:lnTo>
                    <a:pt x="1714" y="1132"/>
                  </a:lnTo>
                  <a:lnTo>
                    <a:pt x="1720" y="1132"/>
                  </a:lnTo>
                  <a:lnTo>
                    <a:pt x="1720" y="1132"/>
                  </a:lnTo>
                  <a:lnTo>
                    <a:pt x="1720" y="1125"/>
                  </a:lnTo>
                  <a:lnTo>
                    <a:pt x="1720" y="1132"/>
                  </a:lnTo>
                  <a:lnTo>
                    <a:pt x="1727" y="1132"/>
                  </a:lnTo>
                  <a:lnTo>
                    <a:pt x="1727" y="1132"/>
                  </a:lnTo>
                  <a:lnTo>
                    <a:pt x="1727" y="1106"/>
                  </a:lnTo>
                  <a:lnTo>
                    <a:pt x="1727" y="1132"/>
                  </a:lnTo>
                  <a:lnTo>
                    <a:pt x="1733" y="1132"/>
                  </a:lnTo>
                  <a:lnTo>
                    <a:pt x="1733" y="1132"/>
                  </a:lnTo>
                  <a:lnTo>
                    <a:pt x="1733" y="1125"/>
                  </a:lnTo>
                  <a:lnTo>
                    <a:pt x="1733" y="1132"/>
                  </a:lnTo>
                  <a:lnTo>
                    <a:pt x="1739" y="1132"/>
                  </a:lnTo>
                  <a:lnTo>
                    <a:pt x="1739" y="1132"/>
                  </a:lnTo>
                  <a:lnTo>
                    <a:pt x="1739" y="1081"/>
                  </a:lnTo>
                  <a:lnTo>
                    <a:pt x="1739" y="1132"/>
                  </a:lnTo>
                  <a:lnTo>
                    <a:pt x="1746" y="1132"/>
                  </a:lnTo>
                  <a:lnTo>
                    <a:pt x="1746" y="1132"/>
                  </a:lnTo>
                  <a:lnTo>
                    <a:pt x="1746" y="1113"/>
                  </a:lnTo>
                  <a:lnTo>
                    <a:pt x="1746" y="1132"/>
                  </a:lnTo>
                  <a:lnTo>
                    <a:pt x="1752" y="1132"/>
                  </a:lnTo>
                  <a:lnTo>
                    <a:pt x="1752" y="1132"/>
                  </a:lnTo>
                  <a:lnTo>
                    <a:pt x="1752" y="1062"/>
                  </a:lnTo>
                  <a:lnTo>
                    <a:pt x="1752" y="1132"/>
                  </a:lnTo>
                  <a:lnTo>
                    <a:pt x="1758" y="1132"/>
                  </a:lnTo>
                  <a:lnTo>
                    <a:pt x="1758" y="1132"/>
                  </a:lnTo>
                  <a:lnTo>
                    <a:pt x="1758" y="1113"/>
                  </a:lnTo>
                  <a:lnTo>
                    <a:pt x="1758" y="1132"/>
                  </a:lnTo>
                  <a:lnTo>
                    <a:pt x="1765" y="1132"/>
                  </a:lnTo>
                  <a:lnTo>
                    <a:pt x="1765" y="1132"/>
                  </a:lnTo>
                  <a:lnTo>
                    <a:pt x="1765" y="1106"/>
                  </a:lnTo>
                  <a:lnTo>
                    <a:pt x="1765" y="1132"/>
                  </a:lnTo>
                  <a:lnTo>
                    <a:pt x="1771" y="1132"/>
                  </a:lnTo>
                  <a:lnTo>
                    <a:pt x="1771" y="1132"/>
                  </a:lnTo>
                  <a:lnTo>
                    <a:pt x="1771" y="1125"/>
                  </a:lnTo>
                  <a:lnTo>
                    <a:pt x="1771" y="1132"/>
                  </a:lnTo>
                  <a:lnTo>
                    <a:pt x="1777" y="1132"/>
                  </a:lnTo>
                  <a:lnTo>
                    <a:pt x="1777" y="1138"/>
                  </a:lnTo>
                  <a:lnTo>
                    <a:pt x="1777" y="1113"/>
                  </a:lnTo>
                  <a:lnTo>
                    <a:pt x="1777" y="1132"/>
                  </a:lnTo>
                  <a:lnTo>
                    <a:pt x="1784" y="1132"/>
                  </a:lnTo>
                  <a:lnTo>
                    <a:pt x="1784" y="1132"/>
                  </a:lnTo>
                  <a:lnTo>
                    <a:pt x="1784" y="1030"/>
                  </a:lnTo>
                  <a:lnTo>
                    <a:pt x="1784" y="1132"/>
                  </a:lnTo>
                  <a:lnTo>
                    <a:pt x="1790" y="1132"/>
                  </a:lnTo>
                  <a:lnTo>
                    <a:pt x="1790" y="1132"/>
                  </a:lnTo>
                  <a:lnTo>
                    <a:pt x="1790" y="1106"/>
                  </a:lnTo>
                  <a:lnTo>
                    <a:pt x="1790" y="1132"/>
                  </a:lnTo>
                  <a:lnTo>
                    <a:pt x="1796" y="1132"/>
                  </a:lnTo>
                  <a:lnTo>
                    <a:pt x="1796" y="1132"/>
                  </a:lnTo>
                  <a:lnTo>
                    <a:pt x="1796" y="1125"/>
                  </a:lnTo>
                  <a:lnTo>
                    <a:pt x="1796" y="1132"/>
                  </a:lnTo>
                  <a:lnTo>
                    <a:pt x="1803" y="1132"/>
                  </a:lnTo>
                  <a:lnTo>
                    <a:pt x="1803" y="1138"/>
                  </a:lnTo>
                  <a:lnTo>
                    <a:pt x="1803" y="1094"/>
                  </a:lnTo>
                  <a:lnTo>
                    <a:pt x="1803" y="1132"/>
                  </a:lnTo>
                  <a:lnTo>
                    <a:pt x="1809" y="1132"/>
                  </a:lnTo>
                  <a:lnTo>
                    <a:pt x="1809" y="1132"/>
                  </a:lnTo>
                  <a:lnTo>
                    <a:pt x="1809" y="1113"/>
                  </a:lnTo>
                  <a:lnTo>
                    <a:pt x="1809" y="1132"/>
                  </a:lnTo>
                  <a:lnTo>
                    <a:pt x="1815" y="1132"/>
                  </a:lnTo>
                  <a:lnTo>
                    <a:pt x="1815" y="1132"/>
                  </a:lnTo>
                  <a:lnTo>
                    <a:pt x="1815" y="1005"/>
                  </a:lnTo>
                  <a:lnTo>
                    <a:pt x="1815" y="1132"/>
                  </a:lnTo>
                  <a:lnTo>
                    <a:pt x="1821" y="1132"/>
                  </a:lnTo>
                  <a:lnTo>
                    <a:pt x="1821" y="1132"/>
                  </a:lnTo>
                  <a:lnTo>
                    <a:pt x="1821" y="1100"/>
                  </a:lnTo>
                  <a:lnTo>
                    <a:pt x="1821" y="1132"/>
                  </a:lnTo>
                  <a:lnTo>
                    <a:pt x="1828" y="1132"/>
                  </a:lnTo>
                  <a:lnTo>
                    <a:pt x="1828" y="1132"/>
                  </a:lnTo>
                  <a:lnTo>
                    <a:pt x="1828" y="1075"/>
                  </a:lnTo>
                  <a:lnTo>
                    <a:pt x="1828" y="1132"/>
                  </a:lnTo>
                  <a:lnTo>
                    <a:pt x="1834" y="1132"/>
                  </a:lnTo>
                  <a:lnTo>
                    <a:pt x="1834" y="1132"/>
                  </a:lnTo>
                  <a:lnTo>
                    <a:pt x="1834" y="809"/>
                  </a:lnTo>
                  <a:lnTo>
                    <a:pt x="1834" y="1132"/>
                  </a:lnTo>
                  <a:lnTo>
                    <a:pt x="1840" y="1132"/>
                  </a:lnTo>
                  <a:lnTo>
                    <a:pt x="1840" y="1132"/>
                  </a:lnTo>
                  <a:lnTo>
                    <a:pt x="1840" y="1049"/>
                  </a:lnTo>
                  <a:lnTo>
                    <a:pt x="1840" y="1132"/>
                  </a:lnTo>
                  <a:lnTo>
                    <a:pt x="1847" y="1132"/>
                  </a:lnTo>
                  <a:lnTo>
                    <a:pt x="1847" y="1132"/>
                  </a:lnTo>
                  <a:lnTo>
                    <a:pt x="1847" y="993"/>
                  </a:lnTo>
                  <a:lnTo>
                    <a:pt x="1847" y="1132"/>
                  </a:lnTo>
                  <a:lnTo>
                    <a:pt x="1853" y="1132"/>
                  </a:lnTo>
                  <a:lnTo>
                    <a:pt x="1853" y="1132"/>
                  </a:lnTo>
                  <a:lnTo>
                    <a:pt x="1853" y="1100"/>
                  </a:lnTo>
                  <a:lnTo>
                    <a:pt x="1853" y="1132"/>
                  </a:lnTo>
                  <a:lnTo>
                    <a:pt x="1859" y="1132"/>
                  </a:lnTo>
                  <a:lnTo>
                    <a:pt x="1859" y="1132"/>
                  </a:lnTo>
                  <a:lnTo>
                    <a:pt x="1859" y="1113"/>
                  </a:lnTo>
                  <a:lnTo>
                    <a:pt x="1859" y="1132"/>
                  </a:lnTo>
                  <a:lnTo>
                    <a:pt x="1866" y="1132"/>
                  </a:lnTo>
                  <a:lnTo>
                    <a:pt x="1866" y="1132"/>
                  </a:lnTo>
                  <a:lnTo>
                    <a:pt x="1866" y="1119"/>
                  </a:lnTo>
                  <a:lnTo>
                    <a:pt x="1866" y="1132"/>
                  </a:lnTo>
                  <a:lnTo>
                    <a:pt x="1872" y="1132"/>
                  </a:lnTo>
                  <a:lnTo>
                    <a:pt x="1872" y="1132"/>
                  </a:lnTo>
                  <a:lnTo>
                    <a:pt x="1872" y="1094"/>
                  </a:lnTo>
                  <a:lnTo>
                    <a:pt x="1872" y="1132"/>
                  </a:lnTo>
                  <a:lnTo>
                    <a:pt x="1878" y="1132"/>
                  </a:lnTo>
                  <a:lnTo>
                    <a:pt x="1878" y="1132"/>
                  </a:lnTo>
                  <a:lnTo>
                    <a:pt x="1878" y="1125"/>
                  </a:lnTo>
                  <a:lnTo>
                    <a:pt x="1878" y="1132"/>
                  </a:lnTo>
                  <a:lnTo>
                    <a:pt x="1885" y="1132"/>
                  </a:lnTo>
                  <a:lnTo>
                    <a:pt x="1885" y="1132"/>
                  </a:lnTo>
                  <a:lnTo>
                    <a:pt x="1885" y="1106"/>
                  </a:lnTo>
                  <a:lnTo>
                    <a:pt x="1885" y="1132"/>
                  </a:lnTo>
                  <a:lnTo>
                    <a:pt x="1891" y="1132"/>
                  </a:lnTo>
                  <a:lnTo>
                    <a:pt x="1891" y="1132"/>
                  </a:lnTo>
                  <a:lnTo>
                    <a:pt x="1891" y="1087"/>
                  </a:lnTo>
                  <a:lnTo>
                    <a:pt x="1891" y="1113"/>
                  </a:lnTo>
                  <a:lnTo>
                    <a:pt x="1897" y="1106"/>
                  </a:lnTo>
                  <a:lnTo>
                    <a:pt x="1897" y="1132"/>
                  </a:lnTo>
                  <a:lnTo>
                    <a:pt x="1897" y="1106"/>
                  </a:lnTo>
                  <a:lnTo>
                    <a:pt x="1897" y="1132"/>
                  </a:lnTo>
                  <a:lnTo>
                    <a:pt x="1904" y="1132"/>
                  </a:lnTo>
                  <a:lnTo>
                    <a:pt x="1904" y="1132"/>
                  </a:lnTo>
                  <a:lnTo>
                    <a:pt x="1904" y="854"/>
                  </a:lnTo>
                  <a:lnTo>
                    <a:pt x="1904" y="1132"/>
                  </a:lnTo>
                  <a:lnTo>
                    <a:pt x="1910" y="1132"/>
                  </a:lnTo>
                  <a:lnTo>
                    <a:pt x="1910" y="1132"/>
                  </a:lnTo>
                  <a:lnTo>
                    <a:pt x="1910" y="1087"/>
                  </a:lnTo>
                  <a:lnTo>
                    <a:pt x="1910" y="1132"/>
                  </a:lnTo>
                  <a:lnTo>
                    <a:pt x="1916" y="1132"/>
                  </a:lnTo>
                  <a:lnTo>
                    <a:pt x="1916" y="1132"/>
                  </a:lnTo>
                  <a:lnTo>
                    <a:pt x="1916" y="1119"/>
                  </a:lnTo>
                  <a:lnTo>
                    <a:pt x="1916" y="1132"/>
                  </a:lnTo>
                  <a:lnTo>
                    <a:pt x="1923" y="1125"/>
                  </a:lnTo>
                  <a:lnTo>
                    <a:pt x="1923" y="1132"/>
                  </a:lnTo>
                  <a:lnTo>
                    <a:pt x="1923" y="1119"/>
                  </a:lnTo>
                  <a:lnTo>
                    <a:pt x="1923" y="1132"/>
                  </a:lnTo>
                  <a:lnTo>
                    <a:pt x="1929" y="1132"/>
                  </a:lnTo>
                  <a:lnTo>
                    <a:pt x="1929" y="1132"/>
                  </a:lnTo>
                  <a:lnTo>
                    <a:pt x="1929" y="1100"/>
                  </a:lnTo>
                  <a:lnTo>
                    <a:pt x="1929" y="1132"/>
                  </a:lnTo>
                  <a:lnTo>
                    <a:pt x="1935" y="1132"/>
                  </a:lnTo>
                  <a:lnTo>
                    <a:pt x="1935" y="1132"/>
                  </a:lnTo>
                  <a:lnTo>
                    <a:pt x="1935" y="1125"/>
                  </a:lnTo>
                  <a:lnTo>
                    <a:pt x="1935" y="1132"/>
                  </a:lnTo>
                  <a:lnTo>
                    <a:pt x="1942" y="1132"/>
                  </a:lnTo>
                  <a:lnTo>
                    <a:pt x="1942" y="1132"/>
                  </a:lnTo>
                  <a:lnTo>
                    <a:pt x="1942" y="500"/>
                  </a:lnTo>
                  <a:lnTo>
                    <a:pt x="1942" y="1132"/>
                  </a:lnTo>
                  <a:lnTo>
                    <a:pt x="1948" y="1132"/>
                  </a:lnTo>
                  <a:lnTo>
                    <a:pt x="1948" y="1132"/>
                  </a:lnTo>
                  <a:lnTo>
                    <a:pt x="1948" y="1075"/>
                  </a:lnTo>
                  <a:lnTo>
                    <a:pt x="1948" y="1132"/>
                  </a:lnTo>
                  <a:lnTo>
                    <a:pt x="1954" y="1132"/>
                  </a:lnTo>
                  <a:lnTo>
                    <a:pt x="1954" y="1132"/>
                  </a:lnTo>
                  <a:lnTo>
                    <a:pt x="1954" y="1113"/>
                  </a:lnTo>
                  <a:lnTo>
                    <a:pt x="1954" y="1132"/>
                  </a:lnTo>
                  <a:lnTo>
                    <a:pt x="1961" y="1132"/>
                  </a:lnTo>
                  <a:lnTo>
                    <a:pt x="1961" y="1132"/>
                  </a:lnTo>
                  <a:lnTo>
                    <a:pt x="1961" y="1125"/>
                  </a:lnTo>
                  <a:lnTo>
                    <a:pt x="1961" y="1132"/>
                  </a:lnTo>
                  <a:lnTo>
                    <a:pt x="1967" y="1132"/>
                  </a:lnTo>
                  <a:lnTo>
                    <a:pt x="1967" y="1132"/>
                  </a:lnTo>
                  <a:lnTo>
                    <a:pt x="1967" y="1125"/>
                  </a:lnTo>
                  <a:lnTo>
                    <a:pt x="1967" y="1132"/>
                  </a:lnTo>
                  <a:lnTo>
                    <a:pt x="1973" y="1132"/>
                  </a:lnTo>
                  <a:lnTo>
                    <a:pt x="1973" y="1132"/>
                  </a:lnTo>
                  <a:lnTo>
                    <a:pt x="1973" y="1125"/>
                  </a:lnTo>
                  <a:lnTo>
                    <a:pt x="1973" y="1132"/>
                  </a:lnTo>
                  <a:lnTo>
                    <a:pt x="1980" y="1132"/>
                  </a:lnTo>
                  <a:lnTo>
                    <a:pt x="1980" y="1132"/>
                  </a:lnTo>
                  <a:lnTo>
                    <a:pt x="1980" y="1119"/>
                  </a:lnTo>
                  <a:lnTo>
                    <a:pt x="1980" y="1132"/>
                  </a:lnTo>
                  <a:lnTo>
                    <a:pt x="1986" y="1132"/>
                  </a:lnTo>
                  <a:lnTo>
                    <a:pt x="1986" y="1132"/>
                  </a:lnTo>
                  <a:lnTo>
                    <a:pt x="1986" y="1125"/>
                  </a:lnTo>
                  <a:lnTo>
                    <a:pt x="1986" y="1132"/>
                  </a:lnTo>
                  <a:lnTo>
                    <a:pt x="1992" y="1132"/>
                  </a:lnTo>
                  <a:lnTo>
                    <a:pt x="1992" y="1132"/>
                  </a:lnTo>
                  <a:lnTo>
                    <a:pt x="1992" y="1056"/>
                  </a:lnTo>
                  <a:lnTo>
                    <a:pt x="1992" y="1125"/>
                  </a:lnTo>
                  <a:lnTo>
                    <a:pt x="1999" y="1125"/>
                  </a:lnTo>
                  <a:lnTo>
                    <a:pt x="1999" y="1132"/>
                  </a:lnTo>
                  <a:lnTo>
                    <a:pt x="1999" y="1075"/>
                  </a:lnTo>
                  <a:lnTo>
                    <a:pt x="1999" y="1132"/>
                  </a:lnTo>
                  <a:lnTo>
                    <a:pt x="2005" y="1132"/>
                  </a:lnTo>
                  <a:lnTo>
                    <a:pt x="2005" y="1132"/>
                  </a:lnTo>
                  <a:lnTo>
                    <a:pt x="2005" y="1087"/>
                  </a:lnTo>
                  <a:lnTo>
                    <a:pt x="2005" y="1132"/>
                  </a:lnTo>
                  <a:lnTo>
                    <a:pt x="2011" y="1132"/>
                  </a:lnTo>
                  <a:lnTo>
                    <a:pt x="2011" y="1132"/>
                  </a:lnTo>
                  <a:lnTo>
                    <a:pt x="2011" y="1125"/>
                  </a:lnTo>
                  <a:lnTo>
                    <a:pt x="2011" y="1132"/>
                  </a:lnTo>
                  <a:lnTo>
                    <a:pt x="2018" y="1132"/>
                  </a:lnTo>
                  <a:lnTo>
                    <a:pt x="2018" y="1132"/>
                  </a:lnTo>
                  <a:lnTo>
                    <a:pt x="2018" y="1125"/>
                  </a:lnTo>
                  <a:lnTo>
                    <a:pt x="2018" y="1132"/>
                  </a:lnTo>
                  <a:lnTo>
                    <a:pt x="2024" y="1132"/>
                  </a:lnTo>
                  <a:lnTo>
                    <a:pt x="2024" y="1132"/>
                  </a:lnTo>
                  <a:lnTo>
                    <a:pt x="2024" y="1125"/>
                  </a:lnTo>
                  <a:lnTo>
                    <a:pt x="2024" y="1132"/>
                  </a:lnTo>
                  <a:lnTo>
                    <a:pt x="2030" y="1132"/>
                  </a:lnTo>
                  <a:lnTo>
                    <a:pt x="2030" y="1132"/>
                  </a:lnTo>
                  <a:lnTo>
                    <a:pt x="2030" y="1125"/>
                  </a:lnTo>
                  <a:lnTo>
                    <a:pt x="2030" y="1132"/>
                  </a:lnTo>
                  <a:lnTo>
                    <a:pt x="2036" y="1132"/>
                  </a:lnTo>
                  <a:lnTo>
                    <a:pt x="2036" y="1132"/>
                  </a:lnTo>
                  <a:lnTo>
                    <a:pt x="2036" y="1125"/>
                  </a:lnTo>
                  <a:lnTo>
                    <a:pt x="2036" y="1132"/>
                  </a:lnTo>
                  <a:lnTo>
                    <a:pt x="2043" y="1132"/>
                  </a:lnTo>
                  <a:lnTo>
                    <a:pt x="2043" y="1132"/>
                  </a:lnTo>
                  <a:lnTo>
                    <a:pt x="2043" y="1125"/>
                  </a:lnTo>
                  <a:lnTo>
                    <a:pt x="2043" y="1132"/>
                  </a:lnTo>
                  <a:lnTo>
                    <a:pt x="2049" y="1132"/>
                  </a:lnTo>
                  <a:lnTo>
                    <a:pt x="2049" y="1132"/>
                  </a:lnTo>
                  <a:lnTo>
                    <a:pt x="2049" y="1125"/>
                  </a:lnTo>
                  <a:lnTo>
                    <a:pt x="2049" y="1132"/>
                  </a:lnTo>
                  <a:lnTo>
                    <a:pt x="2055" y="1132"/>
                  </a:lnTo>
                  <a:lnTo>
                    <a:pt x="2055" y="1132"/>
                  </a:lnTo>
                  <a:lnTo>
                    <a:pt x="2055" y="1125"/>
                  </a:lnTo>
                  <a:lnTo>
                    <a:pt x="2055" y="1132"/>
                  </a:lnTo>
                  <a:lnTo>
                    <a:pt x="2062" y="1132"/>
                  </a:lnTo>
                  <a:lnTo>
                    <a:pt x="2062" y="1132"/>
                  </a:lnTo>
                  <a:lnTo>
                    <a:pt x="2062" y="1125"/>
                  </a:lnTo>
                  <a:lnTo>
                    <a:pt x="2062" y="1132"/>
                  </a:lnTo>
                  <a:lnTo>
                    <a:pt x="2068" y="1132"/>
                  </a:lnTo>
                  <a:lnTo>
                    <a:pt x="2068" y="1132"/>
                  </a:lnTo>
                  <a:lnTo>
                    <a:pt x="2068" y="1125"/>
                  </a:lnTo>
                  <a:lnTo>
                    <a:pt x="2068" y="1132"/>
                  </a:lnTo>
                  <a:lnTo>
                    <a:pt x="2074" y="1132"/>
                  </a:lnTo>
                  <a:lnTo>
                    <a:pt x="2074" y="1132"/>
                  </a:lnTo>
                  <a:lnTo>
                    <a:pt x="2074" y="1125"/>
                  </a:lnTo>
                  <a:lnTo>
                    <a:pt x="2074" y="1132"/>
                  </a:lnTo>
                  <a:lnTo>
                    <a:pt x="2081" y="1132"/>
                  </a:lnTo>
                  <a:lnTo>
                    <a:pt x="2081" y="1132"/>
                  </a:lnTo>
                  <a:lnTo>
                    <a:pt x="2081" y="1125"/>
                  </a:lnTo>
                  <a:lnTo>
                    <a:pt x="2081" y="1132"/>
                  </a:lnTo>
                  <a:lnTo>
                    <a:pt x="2087" y="1132"/>
                  </a:lnTo>
                  <a:lnTo>
                    <a:pt x="2087" y="1132"/>
                  </a:lnTo>
                  <a:lnTo>
                    <a:pt x="2087" y="1125"/>
                  </a:lnTo>
                  <a:lnTo>
                    <a:pt x="2087" y="1132"/>
                  </a:lnTo>
                  <a:lnTo>
                    <a:pt x="2093" y="1132"/>
                  </a:lnTo>
                  <a:lnTo>
                    <a:pt x="2093" y="1132"/>
                  </a:lnTo>
                  <a:lnTo>
                    <a:pt x="2093" y="1125"/>
                  </a:lnTo>
                  <a:lnTo>
                    <a:pt x="2093" y="1132"/>
                  </a:lnTo>
                  <a:lnTo>
                    <a:pt x="2100" y="1132"/>
                  </a:lnTo>
                  <a:lnTo>
                    <a:pt x="2100" y="1132"/>
                  </a:lnTo>
                  <a:lnTo>
                    <a:pt x="2100" y="1119"/>
                  </a:lnTo>
                  <a:lnTo>
                    <a:pt x="2100" y="1132"/>
                  </a:lnTo>
                  <a:lnTo>
                    <a:pt x="2106" y="1132"/>
                  </a:lnTo>
                  <a:lnTo>
                    <a:pt x="2106" y="1132"/>
                  </a:lnTo>
                  <a:lnTo>
                    <a:pt x="2106" y="1125"/>
                  </a:lnTo>
                  <a:lnTo>
                    <a:pt x="2106" y="1132"/>
                  </a:lnTo>
                  <a:lnTo>
                    <a:pt x="2112" y="1132"/>
                  </a:lnTo>
                  <a:lnTo>
                    <a:pt x="2112" y="1132"/>
                  </a:lnTo>
                  <a:lnTo>
                    <a:pt x="2112" y="1125"/>
                  </a:lnTo>
                  <a:lnTo>
                    <a:pt x="2112" y="1132"/>
                  </a:lnTo>
                  <a:lnTo>
                    <a:pt x="2119" y="1132"/>
                  </a:lnTo>
                  <a:lnTo>
                    <a:pt x="2119" y="1132"/>
                  </a:lnTo>
                  <a:lnTo>
                    <a:pt x="2119" y="1125"/>
                  </a:lnTo>
                  <a:lnTo>
                    <a:pt x="2119" y="1132"/>
                  </a:lnTo>
                  <a:lnTo>
                    <a:pt x="2125" y="1132"/>
                  </a:lnTo>
                  <a:lnTo>
                    <a:pt x="2125" y="1132"/>
                  </a:lnTo>
                  <a:lnTo>
                    <a:pt x="2125" y="1125"/>
                  </a:lnTo>
                  <a:lnTo>
                    <a:pt x="2125" y="1132"/>
                  </a:lnTo>
                  <a:lnTo>
                    <a:pt x="2131" y="1132"/>
                  </a:lnTo>
                  <a:lnTo>
                    <a:pt x="2131" y="1132"/>
                  </a:lnTo>
                  <a:lnTo>
                    <a:pt x="2131" y="1125"/>
                  </a:lnTo>
                  <a:lnTo>
                    <a:pt x="2131" y="1132"/>
                  </a:lnTo>
                  <a:lnTo>
                    <a:pt x="2138" y="1132"/>
                  </a:lnTo>
                  <a:lnTo>
                    <a:pt x="2138" y="1132"/>
                  </a:lnTo>
                  <a:lnTo>
                    <a:pt x="2138" y="1125"/>
                  </a:lnTo>
                  <a:lnTo>
                    <a:pt x="2138" y="1132"/>
                  </a:lnTo>
                  <a:lnTo>
                    <a:pt x="2144" y="1132"/>
                  </a:lnTo>
                  <a:lnTo>
                    <a:pt x="2144" y="1132"/>
                  </a:lnTo>
                  <a:lnTo>
                    <a:pt x="2144" y="1106"/>
                  </a:lnTo>
                  <a:lnTo>
                    <a:pt x="2144" y="1132"/>
                  </a:lnTo>
                  <a:lnTo>
                    <a:pt x="2150" y="1132"/>
                  </a:lnTo>
                  <a:lnTo>
                    <a:pt x="2150" y="1132"/>
                  </a:lnTo>
                  <a:lnTo>
                    <a:pt x="2150" y="1125"/>
                  </a:lnTo>
                  <a:lnTo>
                    <a:pt x="2150" y="1132"/>
                  </a:lnTo>
                  <a:lnTo>
                    <a:pt x="2157" y="1132"/>
                  </a:lnTo>
                  <a:lnTo>
                    <a:pt x="2157" y="1138"/>
                  </a:lnTo>
                  <a:lnTo>
                    <a:pt x="2157" y="1125"/>
                  </a:lnTo>
                  <a:lnTo>
                    <a:pt x="2157" y="1132"/>
                  </a:lnTo>
                  <a:lnTo>
                    <a:pt x="2163" y="1132"/>
                  </a:lnTo>
                  <a:lnTo>
                    <a:pt x="2163" y="1132"/>
                  </a:lnTo>
                  <a:lnTo>
                    <a:pt x="2163" y="1125"/>
                  </a:lnTo>
                  <a:lnTo>
                    <a:pt x="2163" y="1132"/>
                  </a:lnTo>
                  <a:lnTo>
                    <a:pt x="2169" y="1132"/>
                  </a:lnTo>
                  <a:lnTo>
                    <a:pt x="2169" y="1132"/>
                  </a:lnTo>
                  <a:lnTo>
                    <a:pt x="2169" y="1125"/>
                  </a:lnTo>
                  <a:lnTo>
                    <a:pt x="2169" y="1132"/>
                  </a:lnTo>
                  <a:lnTo>
                    <a:pt x="2176" y="1132"/>
                  </a:lnTo>
                  <a:lnTo>
                    <a:pt x="2176" y="1132"/>
                  </a:lnTo>
                  <a:lnTo>
                    <a:pt x="2176" y="1125"/>
                  </a:lnTo>
                  <a:lnTo>
                    <a:pt x="2176" y="1132"/>
                  </a:lnTo>
                  <a:lnTo>
                    <a:pt x="2182" y="1132"/>
                  </a:lnTo>
                  <a:lnTo>
                    <a:pt x="2182" y="1132"/>
                  </a:lnTo>
                  <a:lnTo>
                    <a:pt x="2182" y="1125"/>
                  </a:lnTo>
                  <a:lnTo>
                    <a:pt x="2182" y="1132"/>
                  </a:lnTo>
                  <a:lnTo>
                    <a:pt x="2188" y="1132"/>
                  </a:lnTo>
                  <a:lnTo>
                    <a:pt x="2188" y="1132"/>
                  </a:lnTo>
                  <a:lnTo>
                    <a:pt x="2188" y="1125"/>
                  </a:lnTo>
                  <a:lnTo>
                    <a:pt x="2188" y="1132"/>
                  </a:lnTo>
                  <a:lnTo>
                    <a:pt x="2195" y="1132"/>
                  </a:lnTo>
                  <a:lnTo>
                    <a:pt x="2195" y="1132"/>
                  </a:lnTo>
                  <a:lnTo>
                    <a:pt x="2195" y="1125"/>
                  </a:lnTo>
                  <a:lnTo>
                    <a:pt x="2195" y="1132"/>
                  </a:lnTo>
                  <a:lnTo>
                    <a:pt x="2201" y="1132"/>
                  </a:lnTo>
                  <a:lnTo>
                    <a:pt x="2201" y="1132"/>
                  </a:lnTo>
                  <a:lnTo>
                    <a:pt x="2201" y="1125"/>
                  </a:lnTo>
                  <a:lnTo>
                    <a:pt x="2201" y="1132"/>
                  </a:lnTo>
                  <a:lnTo>
                    <a:pt x="2207" y="1132"/>
                  </a:lnTo>
                  <a:lnTo>
                    <a:pt x="2207" y="1132"/>
                  </a:lnTo>
                  <a:lnTo>
                    <a:pt x="2207" y="1125"/>
                  </a:lnTo>
                  <a:lnTo>
                    <a:pt x="2207" y="1132"/>
                  </a:lnTo>
                  <a:lnTo>
                    <a:pt x="2214" y="1132"/>
                  </a:lnTo>
                  <a:lnTo>
                    <a:pt x="2214" y="1132"/>
                  </a:lnTo>
                  <a:lnTo>
                    <a:pt x="2214" y="1125"/>
                  </a:lnTo>
                  <a:lnTo>
                    <a:pt x="2214" y="1132"/>
                  </a:lnTo>
                  <a:lnTo>
                    <a:pt x="2220" y="1132"/>
                  </a:lnTo>
                  <a:lnTo>
                    <a:pt x="2220" y="1132"/>
                  </a:lnTo>
                  <a:lnTo>
                    <a:pt x="2220" y="1125"/>
                  </a:lnTo>
                  <a:lnTo>
                    <a:pt x="2220" y="1132"/>
                  </a:lnTo>
                  <a:lnTo>
                    <a:pt x="2226" y="1132"/>
                  </a:lnTo>
                  <a:lnTo>
                    <a:pt x="2226" y="1132"/>
                  </a:lnTo>
                  <a:lnTo>
                    <a:pt x="2226" y="1119"/>
                  </a:lnTo>
                  <a:lnTo>
                    <a:pt x="2226" y="1132"/>
                  </a:lnTo>
                  <a:lnTo>
                    <a:pt x="2233" y="1132"/>
                  </a:lnTo>
                  <a:lnTo>
                    <a:pt x="2233" y="1132"/>
                  </a:lnTo>
                  <a:lnTo>
                    <a:pt x="2233" y="1119"/>
                  </a:lnTo>
                  <a:lnTo>
                    <a:pt x="2233" y="1132"/>
                  </a:lnTo>
                  <a:lnTo>
                    <a:pt x="2239" y="1132"/>
                  </a:lnTo>
                  <a:lnTo>
                    <a:pt x="2239" y="1132"/>
                  </a:lnTo>
                  <a:lnTo>
                    <a:pt x="2239" y="1125"/>
                  </a:lnTo>
                  <a:lnTo>
                    <a:pt x="2239" y="1125"/>
                  </a:lnTo>
                  <a:lnTo>
                    <a:pt x="2245" y="1132"/>
                  </a:lnTo>
                  <a:lnTo>
                    <a:pt x="2245" y="1132"/>
                  </a:lnTo>
                  <a:lnTo>
                    <a:pt x="2245" y="1113"/>
                  </a:lnTo>
                  <a:lnTo>
                    <a:pt x="2245" y="1132"/>
                  </a:lnTo>
                  <a:lnTo>
                    <a:pt x="2252" y="1125"/>
                  </a:lnTo>
                  <a:lnTo>
                    <a:pt x="2252" y="1132"/>
                  </a:lnTo>
                  <a:lnTo>
                    <a:pt x="2252" y="1125"/>
                  </a:lnTo>
                  <a:lnTo>
                    <a:pt x="2252" y="1132"/>
                  </a:lnTo>
                  <a:lnTo>
                    <a:pt x="2258" y="1132"/>
                  </a:lnTo>
                  <a:lnTo>
                    <a:pt x="2258" y="1132"/>
                  </a:lnTo>
                  <a:lnTo>
                    <a:pt x="2258" y="1125"/>
                  </a:lnTo>
                  <a:lnTo>
                    <a:pt x="2258" y="1132"/>
                  </a:lnTo>
                  <a:lnTo>
                    <a:pt x="2264" y="1132"/>
                  </a:lnTo>
                  <a:lnTo>
                    <a:pt x="2264" y="1132"/>
                  </a:lnTo>
                  <a:lnTo>
                    <a:pt x="2264" y="1125"/>
                  </a:lnTo>
                  <a:lnTo>
                    <a:pt x="2264" y="1132"/>
                  </a:lnTo>
                  <a:lnTo>
                    <a:pt x="2270" y="1132"/>
                  </a:lnTo>
                  <a:lnTo>
                    <a:pt x="2270" y="1132"/>
                  </a:lnTo>
                  <a:lnTo>
                    <a:pt x="2270" y="1119"/>
                  </a:lnTo>
                  <a:lnTo>
                    <a:pt x="2270" y="1132"/>
                  </a:lnTo>
                  <a:lnTo>
                    <a:pt x="2277" y="1132"/>
                  </a:lnTo>
                  <a:lnTo>
                    <a:pt x="2277" y="1132"/>
                  </a:lnTo>
                  <a:lnTo>
                    <a:pt x="2277" y="1125"/>
                  </a:lnTo>
                  <a:lnTo>
                    <a:pt x="2277" y="1132"/>
                  </a:lnTo>
                  <a:lnTo>
                    <a:pt x="2283" y="1132"/>
                  </a:lnTo>
                  <a:lnTo>
                    <a:pt x="2283" y="1132"/>
                  </a:lnTo>
                  <a:lnTo>
                    <a:pt x="2283" y="1125"/>
                  </a:lnTo>
                  <a:lnTo>
                    <a:pt x="2283" y="1132"/>
                  </a:lnTo>
                  <a:lnTo>
                    <a:pt x="2289" y="1132"/>
                  </a:lnTo>
                  <a:lnTo>
                    <a:pt x="2289" y="1132"/>
                  </a:lnTo>
                  <a:lnTo>
                    <a:pt x="2289" y="1125"/>
                  </a:lnTo>
                  <a:lnTo>
                    <a:pt x="2289" y="1132"/>
                  </a:lnTo>
                  <a:lnTo>
                    <a:pt x="2296" y="1132"/>
                  </a:lnTo>
                  <a:lnTo>
                    <a:pt x="2296" y="1132"/>
                  </a:lnTo>
                  <a:lnTo>
                    <a:pt x="2296" y="1125"/>
                  </a:lnTo>
                  <a:lnTo>
                    <a:pt x="2296" y="1132"/>
                  </a:lnTo>
                  <a:lnTo>
                    <a:pt x="2302" y="1132"/>
                  </a:lnTo>
                  <a:lnTo>
                    <a:pt x="2302" y="1132"/>
                  </a:lnTo>
                  <a:lnTo>
                    <a:pt x="2302" y="1125"/>
                  </a:lnTo>
                  <a:lnTo>
                    <a:pt x="2302" y="1132"/>
                  </a:lnTo>
                  <a:lnTo>
                    <a:pt x="2308" y="1132"/>
                  </a:lnTo>
                  <a:lnTo>
                    <a:pt x="2308" y="1132"/>
                  </a:lnTo>
                  <a:lnTo>
                    <a:pt x="2308" y="1125"/>
                  </a:lnTo>
                  <a:lnTo>
                    <a:pt x="2308" y="1132"/>
                  </a:lnTo>
                  <a:lnTo>
                    <a:pt x="2315" y="1132"/>
                  </a:lnTo>
                  <a:lnTo>
                    <a:pt x="2315" y="1132"/>
                  </a:lnTo>
                  <a:lnTo>
                    <a:pt x="2315" y="1125"/>
                  </a:lnTo>
                  <a:lnTo>
                    <a:pt x="2315" y="1132"/>
                  </a:lnTo>
                  <a:lnTo>
                    <a:pt x="2321" y="1132"/>
                  </a:lnTo>
                  <a:lnTo>
                    <a:pt x="2321" y="1138"/>
                  </a:lnTo>
                  <a:lnTo>
                    <a:pt x="2321" y="1113"/>
                  </a:lnTo>
                  <a:lnTo>
                    <a:pt x="2321" y="1132"/>
                  </a:lnTo>
                  <a:lnTo>
                    <a:pt x="2327" y="1132"/>
                  </a:lnTo>
                  <a:lnTo>
                    <a:pt x="2327" y="1132"/>
                  </a:lnTo>
                  <a:lnTo>
                    <a:pt x="2327" y="1125"/>
                  </a:lnTo>
                  <a:lnTo>
                    <a:pt x="2327" y="1132"/>
                  </a:lnTo>
                  <a:lnTo>
                    <a:pt x="2334" y="1132"/>
                  </a:lnTo>
                  <a:lnTo>
                    <a:pt x="2334" y="1132"/>
                  </a:lnTo>
                  <a:lnTo>
                    <a:pt x="2334" y="1106"/>
                  </a:lnTo>
                  <a:lnTo>
                    <a:pt x="2334" y="1132"/>
                  </a:lnTo>
                  <a:lnTo>
                    <a:pt x="2340" y="1132"/>
                  </a:lnTo>
                  <a:lnTo>
                    <a:pt x="2340" y="1132"/>
                  </a:lnTo>
                  <a:lnTo>
                    <a:pt x="2340" y="1125"/>
                  </a:lnTo>
                  <a:lnTo>
                    <a:pt x="2340" y="1132"/>
                  </a:lnTo>
                  <a:lnTo>
                    <a:pt x="2346" y="1132"/>
                  </a:lnTo>
                  <a:lnTo>
                    <a:pt x="2346" y="1132"/>
                  </a:lnTo>
                  <a:lnTo>
                    <a:pt x="2346" y="1125"/>
                  </a:lnTo>
                  <a:lnTo>
                    <a:pt x="2346" y="1132"/>
                  </a:lnTo>
                  <a:lnTo>
                    <a:pt x="2353" y="1132"/>
                  </a:lnTo>
                  <a:lnTo>
                    <a:pt x="2353" y="1132"/>
                  </a:lnTo>
                  <a:lnTo>
                    <a:pt x="2353" y="1125"/>
                  </a:lnTo>
                  <a:lnTo>
                    <a:pt x="2353" y="1132"/>
                  </a:lnTo>
                  <a:lnTo>
                    <a:pt x="2359" y="1132"/>
                  </a:lnTo>
                  <a:lnTo>
                    <a:pt x="2359" y="1132"/>
                  </a:lnTo>
                  <a:lnTo>
                    <a:pt x="2359" y="1125"/>
                  </a:lnTo>
                  <a:lnTo>
                    <a:pt x="2359" y="1132"/>
                  </a:lnTo>
                  <a:lnTo>
                    <a:pt x="2365" y="1125"/>
                  </a:lnTo>
                  <a:lnTo>
                    <a:pt x="2365" y="1132"/>
                  </a:lnTo>
                  <a:lnTo>
                    <a:pt x="2365" y="1125"/>
                  </a:lnTo>
                  <a:lnTo>
                    <a:pt x="2365" y="1132"/>
                  </a:lnTo>
                  <a:lnTo>
                    <a:pt x="2372" y="1132"/>
                  </a:lnTo>
                  <a:lnTo>
                    <a:pt x="2372" y="1132"/>
                  </a:lnTo>
                  <a:lnTo>
                    <a:pt x="2372" y="1119"/>
                  </a:lnTo>
                  <a:lnTo>
                    <a:pt x="2372" y="1125"/>
                  </a:lnTo>
                  <a:lnTo>
                    <a:pt x="2378" y="1125"/>
                  </a:lnTo>
                  <a:lnTo>
                    <a:pt x="2378" y="1132"/>
                  </a:lnTo>
                  <a:lnTo>
                    <a:pt x="2378" y="1125"/>
                  </a:lnTo>
                  <a:lnTo>
                    <a:pt x="2378" y="1132"/>
                  </a:lnTo>
                  <a:lnTo>
                    <a:pt x="2384" y="1132"/>
                  </a:lnTo>
                  <a:lnTo>
                    <a:pt x="2384" y="1132"/>
                  </a:lnTo>
                  <a:lnTo>
                    <a:pt x="2384" y="1125"/>
                  </a:lnTo>
                  <a:lnTo>
                    <a:pt x="2384" y="1132"/>
                  </a:lnTo>
                  <a:lnTo>
                    <a:pt x="2391" y="1132"/>
                  </a:lnTo>
                  <a:lnTo>
                    <a:pt x="2391" y="1132"/>
                  </a:lnTo>
                  <a:lnTo>
                    <a:pt x="2391" y="1125"/>
                  </a:lnTo>
                  <a:lnTo>
                    <a:pt x="2391" y="1132"/>
                  </a:lnTo>
                  <a:lnTo>
                    <a:pt x="2397" y="1132"/>
                  </a:lnTo>
                  <a:lnTo>
                    <a:pt x="2397" y="1132"/>
                  </a:lnTo>
                  <a:lnTo>
                    <a:pt x="2397" y="1125"/>
                  </a:lnTo>
                  <a:lnTo>
                    <a:pt x="2397" y="1132"/>
                  </a:lnTo>
                  <a:lnTo>
                    <a:pt x="2403" y="1132"/>
                  </a:lnTo>
                  <a:lnTo>
                    <a:pt x="2403" y="1132"/>
                  </a:lnTo>
                  <a:lnTo>
                    <a:pt x="2403" y="1125"/>
                  </a:lnTo>
                  <a:lnTo>
                    <a:pt x="2403" y="1132"/>
                  </a:lnTo>
                  <a:lnTo>
                    <a:pt x="2410" y="1132"/>
                  </a:lnTo>
                  <a:lnTo>
                    <a:pt x="2410" y="1132"/>
                  </a:lnTo>
                  <a:lnTo>
                    <a:pt x="2410" y="1125"/>
                  </a:lnTo>
                  <a:lnTo>
                    <a:pt x="2410" y="1132"/>
                  </a:lnTo>
                  <a:lnTo>
                    <a:pt x="2416" y="1132"/>
                  </a:lnTo>
                  <a:lnTo>
                    <a:pt x="2416" y="1132"/>
                  </a:lnTo>
                  <a:lnTo>
                    <a:pt x="2416" y="1125"/>
                  </a:lnTo>
                  <a:lnTo>
                    <a:pt x="2416" y="1132"/>
                  </a:lnTo>
                  <a:lnTo>
                    <a:pt x="2422" y="1132"/>
                  </a:lnTo>
                  <a:lnTo>
                    <a:pt x="2422" y="1132"/>
                  </a:lnTo>
                  <a:lnTo>
                    <a:pt x="2422" y="1125"/>
                  </a:lnTo>
                  <a:lnTo>
                    <a:pt x="2422" y="1132"/>
                  </a:lnTo>
                  <a:lnTo>
                    <a:pt x="2429" y="1132"/>
                  </a:lnTo>
                  <a:lnTo>
                    <a:pt x="2429" y="1132"/>
                  </a:lnTo>
                  <a:lnTo>
                    <a:pt x="2429" y="1125"/>
                  </a:lnTo>
                  <a:lnTo>
                    <a:pt x="2429" y="1132"/>
                  </a:lnTo>
                  <a:lnTo>
                    <a:pt x="2435" y="1132"/>
                  </a:lnTo>
                  <a:lnTo>
                    <a:pt x="2435" y="1132"/>
                  </a:lnTo>
                  <a:lnTo>
                    <a:pt x="2435" y="1106"/>
                  </a:lnTo>
                  <a:lnTo>
                    <a:pt x="2435" y="1132"/>
                  </a:lnTo>
                  <a:lnTo>
                    <a:pt x="2441" y="1132"/>
                  </a:lnTo>
                  <a:lnTo>
                    <a:pt x="2441" y="1132"/>
                  </a:lnTo>
                  <a:lnTo>
                    <a:pt x="2441" y="1106"/>
                  </a:lnTo>
                  <a:lnTo>
                    <a:pt x="2441" y="1132"/>
                  </a:lnTo>
                  <a:lnTo>
                    <a:pt x="2448" y="1132"/>
                  </a:lnTo>
                  <a:lnTo>
                    <a:pt x="2448" y="1132"/>
                  </a:lnTo>
                  <a:lnTo>
                    <a:pt x="2448" y="1125"/>
                  </a:lnTo>
                  <a:lnTo>
                    <a:pt x="2448" y="1132"/>
                  </a:lnTo>
                  <a:lnTo>
                    <a:pt x="2454" y="1132"/>
                  </a:lnTo>
                  <a:lnTo>
                    <a:pt x="2454" y="1132"/>
                  </a:lnTo>
                  <a:lnTo>
                    <a:pt x="2454" y="1125"/>
                  </a:lnTo>
                  <a:lnTo>
                    <a:pt x="2454" y="1132"/>
                  </a:lnTo>
                  <a:lnTo>
                    <a:pt x="2460" y="1132"/>
                  </a:lnTo>
                  <a:lnTo>
                    <a:pt x="2460" y="1132"/>
                  </a:lnTo>
                  <a:lnTo>
                    <a:pt x="2460" y="1125"/>
                  </a:lnTo>
                  <a:lnTo>
                    <a:pt x="2460" y="1132"/>
                  </a:lnTo>
                  <a:lnTo>
                    <a:pt x="2467" y="1132"/>
                  </a:lnTo>
                  <a:lnTo>
                    <a:pt x="2467" y="1132"/>
                  </a:lnTo>
                  <a:lnTo>
                    <a:pt x="2467" y="1125"/>
                  </a:lnTo>
                  <a:lnTo>
                    <a:pt x="2467" y="1132"/>
                  </a:lnTo>
                  <a:lnTo>
                    <a:pt x="2473" y="1132"/>
                  </a:lnTo>
                  <a:lnTo>
                    <a:pt x="2473" y="1132"/>
                  </a:lnTo>
                  <a:lnTo>
                    <a:pt x="2473" y="1125"/>
                  </a:lnTo>
                  <a:lnTo>
                    <a:pt x="2473" y="1132"/>
                  </a:lnTo>
                  <a:lnTo>
                    <a:pt x="2479" y="1132"/>
                  </a:lnTo>
                  <a:lnTo>
                    <a:pt x="2479" y="1132"/>
                  </a:lnTo>
                  <a:lnTo>
                    <a:pt x="2479" y="1119"/>
                  </a:lnTo>
                  <a:lnTo>
                    <a:pt x="2479" y="1132"/>
                  </a:lnTo>
                  <a:lnTo>
                    <a:pt x="2485" y="1132"/>
                  </a:lnTo>
                  <a:lnTo>
                    <a:pt x="2485" y="1132"/>
                  </a:lnTo>
                  <a:lnTo>
                    <a:pt x="2485" y="1125"/>
                  </a:lnTo>
                  <a:lnTo>
                    <a:pt x="2485" y="1132"/>
                  </a:lnTo>
                  <a:lnTo>
                    <a:pt x="2492" y="1132"/>
                  </a:lnTo>
                  <a:lnTo>
                    <a:pt x="2492" y="1132"/>
                  </a:lnTo>
                  <a:lnTo>
                    <a:pt x="2492" y="1125"/>
                  </a:lnTo>
                  <a:lnTo>
                    <a:pt x="2492" y="1132"/>
                  </a:lnTo>
                  <a:lnTo>
                    <a:pt x="2498" y="1132"/>
                  </a:lnTo>
                  <a:lnTo>
                    <a:pt x="2498" y="1132"/>
                  </a:lnTo>
                  <a:lnTo>
                    <a:pt x="2498" y="1125"/>
                  </a:lnTo>
                  <a:lnTo>
                    <a:pt x="2498" y="1132"/>
                  </a:lnTo>
                  <a:lnTo>
                    <a:pt x="2504" y="1132"/>
                  </a:lnTo>
                  <a:lnTo>
                    <a:pt x="2504" y="1132"/>
                  </a:lnTo>
                  <a:lnTo>
                    <a:pt x="2504" y="1125"/>
                  </a:lnTo>
                  <a:lnTo>
                    <a:pt x="2504" y="1132"/>
                  </a:lnTo>
                  <a:lnTo>
                    <a:pt x="2511" y="1132"/>
                  </a:lnTo>
                  <a:lnTo>
                    <a:pt x="2511" y="1132"/>
                  </a:lnTo>
                  <a:lnTo>
                    <a:pt x="2511" y="1125"/>
                  </a:lnTo>
                  <a:lnTo>
                    <a:pt x="2511" y="1132"/>
                  </a:lnTo>
                  <a:lnTo>
                    <a:pt x="2517" y="1132"/>
                  </a:lnTo>
                  <a:lnTo>
                    <a:pt x="2517" y="1132"/>
                  </a:lnTo>
                  <a:lnTo>
                    <a:pt x="2517" y="816"/>
                  </a:lnTo>
                  <a:lnTo>
                    <a:pt x="2517" y="1132"/>
                  </a:lnTo>
                  <a:lnTo>
                    <a:pt x="2523" y="1132"/>
                  </a:lnTo>
                  <a:lnTo>
                    <a:pt x="2523" y="1132"/>
                  </a:lnTo>
                  <a:lnTo>
                    <a:pt x="2523" y="1024"/>
                  </a:lnTo>
                  <a:lnTo>
                    <a:pt x="2523" y="1132"/>
                  </a:lnTo>
                  <a:lnTo>
                    <a:pt x="2530" y="1132"/>
                  </a:lnTo>
                  <a:lnTo>
                    <a:pt x="2530" y="1132"/>
                  </a:lnTo>
                  <a:lnTo>
                    <a:pt x="2530" y="1113"/>
                  </a:lnTo>
                  <a:lnTo>
                    <a:pt x="2530" y="1132"/>
                  </a:lnTo>
                  <a:lnTo>
                    <a:pt x="2536" y="1132"/>
                  </a:lnTo>
                  <a:lnTo>
                    <a:pt x="2536" y="1132"/>
                  </a:lnTo>
                  <a:lnTo>
                    <a:pt x="2536" y="1125"/>
                  </a:lnTo>
                  <a:lnTo>
                    <a:pt x="2536" y="1132"/>
                  </a:lnTo>
                  <a:lnTo>
                    <a:pt x="2542" y="1132"/>
                  </a:lnTo>
                  <a:lnTo>
                    <a:pt x="2542" y="1132"/>
                  </a:lnTo>
                  <a:lnTo>
                    <a:pt x="2542" y="1125"/>
                  </a:lnTo>
                  <a:lnTo>
                    <a:pt x="2542" y="1132"/>
                  </a:lnTo>
                  <a:lnTo>
                    <a:pt x="2549" y="1132"/>
                  </a:lnTo>
                  <a:lnTo>
                    <a:pt x="2549" y="1132"/>
                  </a:lnTo>
                  <a:lnTo>
                    <a:pt x="2549" y="1125"/>
                  </a:lnTo>
                  <a:lnTo>
                    <a:pt x="2549" y="1132"/>
                  </a:lnTo>
                  <a:lnTo>
                    <a:pt x="2555" y="1132"/>
                  </a:lnTo>
                  <a:lnTo>
                    <a:pt x="2555" y="1132"/>
                  </a:lnTo>
                  <a:lnTo>
                    <a:pt x="2555" y="1125"/>
                  </a:lnTo>
                  <a:lnTo>
                    <a:pt x="2555" y="1132"/>
                  </a:lnTo>
                  <a:lnTo>
                    <a:pt x="2561" y="1132"/>
                  </a:lnTo>
                  <a:lnTo>
                    <a:pt x="2561" y="1132"/>
                  </a:lnTo>
                  <a:lnTo>
                    <a:pt x="2561" y="1125"/>
                  </a:lnTo>
                  <a:lnTo>
                    <a:pt x="2561" y="1132"/>
                  </a:lnTo>
                  <a:lnTo>
                    <a:pt x="2568" y="1132"/>
                  </a:lnTo>
                  <a:lnTo>
                    <a:pt x="2568" y="1132"/>
                  </a:lnTo>
                  <a:lnTo>
                    <a:pt x="2568" y="1125"/>
                  </a:lnTo>
                  <a:lnTo>
                    <a:pt x="2568" y="1132"/>
                  </a:lnTo>
                  <a:lnTo>
                    <a:pt x="2574" y="1132"/>
                  </a:lnTo>
                  <a:lnTo>
                    <a:pt x="2574" y="1132"/>
                  </a:lnTo>
                  <a:lnTo>
                    <a:pt x="2574" y="1125"/>
                  </a:lnTo>
                  <a:lnTo>
                    <a:pt x="2574" y="1132"/>
                  </a:lnTo>
                  <a:lnTo>
                    <a:pt x="2580" y="1132"/>
                  </a:lnTo>
                  <a:lnTo>
                    <a:pt x="2580" y="1132"/>
                  </a:lnTo>
                  <a:lnTo>
                    <a:pt x="2580" y="1125"/>
                  </a:lnTo>
                  <a:lnTo>
                    <a:pt x="2580" y="1125"/>
                  </a:lnTo>
                  <a:lnTo>
                    <a:pt x="2587" y="1125"/>
                  </a:lnTo>
                  <a:lnTo>
                    <a:pt x="2587" y="1132"/>
                  </a:lnTo>
                  <a:lnTo>
                    <a:pt x="2587" y="1125"/>
                  </a:lnTo>
                  <a:lnTo>
                    <a:pt x="2587" y="1132"/>
                  </a:lnTo>
                  <a:lnTo>
                    <a:pt x="2593" y="1132"/>
                  </a:lnTo>
                  <a:lnTo>
                    <a:pt x="2593" y="1132"/>
                  </a:lnTo>
                  <a:lnTo>
                    <a:pt x="2593" y="1125"/>
                  </a:lnTo>
                  <a:lnTo>
                    <a:pt x="2593" y="1132"/>
                  </a:lnTo>
                  <a:lnTo>
                    <a:pt x="2599" y="1132"/>
                  </a:lnTo>
                  <a:lnTo>
                    <a:pt x="2599" y="1132"/>
                  </a:lnTo>
                  <a:lnTo>
                    <a:pt x="2599" y="1125"/>
                  </a:lnTo>
                  <a:lnTo>
                    <a:pt x="2599" y="1132"/>
                  </a:lnTo>
                  <a:lnTo>
                    <a:pt x="2606" y="1132"/>
                  </a:lnTo>
                  <a:lnTo>
                    <a:pt x="2606" y="1132"/>
                  </a:lnTo>
                  <a:lnTo>
                    <a:pt x="2606" y="1125"/>
                  </a:lnTo>
                  <a:lnTo>
                    <a:pt x="2606" y="1132"/>
                  </a:lnTo>
                  <a:lnTo>
                    <a:pt x="2612" y="1132"/>
                  </a:lnTo>
                  <a:lnTo>
                    <a:pt x="2612" y="1132"/>
                  </a:lnTo>
                  <a:lnTo>
                    <a:pt x="2612" y="1125"/>
                  </a:lnTo>
                  <a:lnTo>
                    <a:pt x="2612" y="1132"/>
                  </a:lnTo>
                  <a:lnTo>
                    <a:pt x="2618" y="1132"/>
                  </a:lnTo>
                  <a:lnTo>
                    <a:pt x="2618" y="1132"/>
                  </a:lnTo>
                  <a:lnTo>
                    <a:pt x="2618" y="1113"/>
                  </a:lnTo>
                  <a:lnTo>
                    <a:pt x="2618" y="1132"/>
                  </a:lnTo>
                  <a:lnTo>
                    <a:pt x="2625" y="1132"/>
                  </a:lnTo>
                  <a:lnTo>
                    <a:pt x="2625" y="1132"/>
                  </a:lnTo>
                  <a:lnTo>
                    <a:pt x="2625" y="1125"/>
                  </a:lnTo>
                  <a:lnTo>
                    <a:pt x="2625" y="1132"/>
                  </a:lnTo>
                  <a:lnTo>
                    <a:pt x="2631" y="1132"/>
                  </a:lnTo>
                  <a:lnTo>
                    <a:pt x="2631" y="1132"/>
                  </a:lnTo>
                  <a:lnTo>
                    <a:pt x="2631" y="1125"/>
                  </a:lnTo>
                  <a:lnTo>
                    <a:pt x="2631" y="1132"/>
                  </a:lnTo>
                  <a:lnTo>
                    <a:pt x="2637" y="1132"/>
                  </a:lnTo>
                  <a:lnTo>
                    <a:pt x="2637" y="1132"/>
                  </a:lnTo>
                  <a:lnTo>
                    <a:pt x="2637" y="1125"/>
                  </a:lnTo>
                  <a:lnTo>
                    <a:pt x="2637" y="1132"/>
                  </a:lnTo>
                  <a:lnTo>
                    <a:pt x="2644" y="1132"/>
                  </a:lnTo>
                  <a:lnTo>
                    <a:pt x="2644" y="1132"/>
                  </a:lnTo>
                  <a:lnTo>
                    <a:pt x="2644" y="1125"/>
                  </a:lnTo>
                  <a:lnTo>
                    <a:pt x="2644" y="1132"/>
                  </a:lnTo>
                  <a:lnTo>
                    <a:pt x="2650" y="1132"/>
                  </a:lnTo>
                  <a:lnTo>
                    <a:pt x="2650" y="1132"/>
                  </a:lnTo>
                  <a:lnTo>
                    <a:pt x="2650" y="1125"/>
                  </a:lnTo>
                  <a:lnTo>
                    <a:pt x="2650" y="1132"/>
                  </a:lnTo>
                  <a:lnTo>
                    <a:pt x="2656" y="1132"/>
                  </a:lnTo>
                  <a:lnTo>
                    <a:pt x="2656" y="1132"/>
                  </a:lnTo>
                  <a:lnTo>
                    <a:pt x="2656" y="1125"/>
                  </a:lnTo>
                  <a:lnTo>
                    <a:pt x="2656" y="1132"/>
                  </a:lnTo>
                  <a:lnTo>
                    <a:pt x="2663" y="1132"/>
                  </a:lnTo>
                  <a:lnTo>
                    <a:pt x="2663" y="1132"/>
                  </a:lnTo>
                  <a:lnTo>
                    <a:pt x="2663" y="1125"/>
                  </a:lnTo>
                  <a:lnTo>
                    <a:pt x="2663" y="1132"/>
                  </a:lnTo>
                  <a:lnTo>
                    <a:pt x="2669" y="1132"/>
                  </a:lnTo>
                  <a:lnTo>
                    <a:pt x="2669" y="1132"/>
                  </a:lnTo>
                  <a:lnTo>
                    <a:pt x="2669" y="1125"/>
                  </a:lnTo>
                  <a:lnTo>
                    <a:pt x="2669" y="1132"/>
                  </a:lnTo>
                  <a:lnTo>
                    <a:pt x="2675" y="1132"/>
                  </a:lnTo>
                  <a:lnTo>
                    <a:pt x="2675" y="1132"/>
                  </a:lnTo>
                  <a:lnTo>
                    <a:pt x="2675" y="1125"/>
                  </a:lnTo>
                  <a:lnTo>
                    <a:pt x="2675" y="1132"/>
                  </a:lnTo>
                  <a:lnTo>
                    <a:pt x="2682" y="1132"/>
                  </a:lnTo>
                  <a:lnTo>
                    <a:pt x="2682" y="1132"/>
                  </a:lnTo>
                  <a:lnTo>
                    <a:pt x="2682" y="1125"/>
                  </a:lnTo>
                  <a:lnTo>
                    <a:pt x="2682" y="1132"/>
                  </a:lnTo>
                  <a:lnTo>
                    <a:pt x="2688" y="1132"/>
                  </a:lnTo>
                  <a:lnTo>
                    <a:pt x="2688" y="1132"/>
                  </a:lnTo>
                  <a:lnTo>
                    <a:pt x="2688" y="1125"/>
                  </a:lnTo>
                  <a:lnTo>
                    <a:pt x="2688" y="1132"/>
                  </a:lnTo>
                  <a:lnTo>
                    <a:pt x="2694" y="1132"/>
                  </a:lnTo>
                  <a:lnTo>
                    <a:pt x="2694" y="1132"/>
                  </a:lnTo>
                  <a:lnTo>
                    <a:pt x="2694" y="1125"/>
                  </a:lnTo>
                  <a:lnTo>
                    <a:pt x="2694" y="1132"/>
                  </a:lnTo>
                  <a:lnTo>
                    <a:pt x="2701" y="1132"/>
                  </a:lnTo>
                  <a:lnTo>
                    <a:pt x="2701" y="1132"/>
                  </a:lnTo>
                  <a:lnTo>
                    <a:pt x="2701" y="1125"/>
                  </a:lnTo>
                  <a:lnTo>
                    <a:pt x="2701" y="1132"/>
                  </a:lnTo>
                  <a:lnTo>
                    <a:pt x="2707" y="1132"/>
                  </a:lnTo>
                  <a:lnTo>
                    <a:pt x="2707" y="1132"/>
                  </a:lnTo>
                  <a:lnTo>
                    <a:pt x="2707" y="1125"/>
                  </a:lnTo>
                  <a:lnTo>
                    <a:pt x="2707" y="1132"/>
                  </a:lnTo>
                  <a:lnTo>
                    <a:pt x="2713" y="1132"/>
                  </a:lnTo>
                  <a:lnTo>
                    <a:pt x="2713" y="1132"/>
                  </a:lnTo>
                  <a:lnTo>
                    <a:pt x="2713" y="1125"/>
                  </a:lnTo>
                  <a:lnTo>
                    <a:pt x="2713" y="1125"/>
                  </a:lnTo>
                  <a:lnTo>
                    <a:pt x="2719" y="1125"/>
                  </a:lnTo>
                  <a:lnTo>
                    <a:pt x="2719" y="1132"/>
                  </a:lnTo>
                  <a:lnTo>
                    <a:pt x="2719" y="1125"/>
                  </a:lnTo>
                  <a:lnTo>
                    <a:pt x="2719" y="1132"/>
                  </a:lnTo>
                  <a:lnTo>
                    <a:pt x="2726" y="1132"/>
                  </a:lnTo>
                  <a:lnTo>
                    <a:pt x="2726" y="1132"/>
                  </a:lnTo>
                  <a:lnTo>
                    <a:pt x="2726" y="1125"/>
                  </a:lnTo>
                  <a:lnTo>
                    <a:pt x="2726" y="1132"/>
                  </a:lnTo>
                  <a:lnTo>
                    <a:pt x="2732" y="1132"/>
                  </a:lnTo>
                  <a:lnTo>
                    <a:pt x="2732" y="1132"/>
                  </a:lnTo>
                  <a:lnTo>
                    <a:pt x="2732" y="1125"/>
                  </a:lnTo>
                  <a:lnTo>
                    <a:pt x="2732" y="1132"/>
                  </a:lnTo>
                  <a:lnTo>
                    <a:pt x="2738" y="1132"/>
                  </a:lnTo>
                  <a:lnTo>
                    <a:pt x="2738" y="1132"/>
                  </a:lnTo>
                  <a:lnTo>
                    <a:pt x="2738" y="1125"/>
                  </a:lnTo>
                  <a:lnTo>
                    <a:pt x="2738" y="1132"/>
                  </a:lnTo>
                  <a:lnTo>
                    <a:pt x="2745" y="1132"/>
                  </a:lnTo>
                  <a:lnTo>
                    <a:pt x="2745" y="1132"/>
                  </a:lnTo>
                  <a:lnTo>
                    <a:pt x="2745" y="1125"/>
                  </a:lnTo>
                  <a:lnTo>
                    <a:pt x="2745" y="1132"/>
                  </a:lnTo>
                  <a:lnTo>
                    <a:pt x="2751" y="1132"/>
                  </a:lnTo>
                  <a:lnTo>
                    <a:pt x="2751" y="1132"/>
                  </a:lnTo>
                  <a:lnTo>
                    <a:pt x="2751" y="1125"/>
                  </a:lnTo>
                  <a:lnTo>
                    <a:pt x="2751" y="1132"/>
                  </a:lnTo>
                  <a:lnTo>
                    <a:pt x="2757" y="1132"/>
                  </a:lnTo>
                  <a:lnTo>
                    <a:pt x="2757" y="1132"/>
                  </a:lnTo>
                  <a:lnTo>
                    <a:pt x="2757" y="1125"/>
                  </a:lnTo>
                  <a:lnTo>
                    <a:pt x="2757" y="1132"/>
                  </a:lnTo>
                  <a:lnTo>
                    <a:pt x="2764" y="1132"/>
                  </a:lnTo>
                  <a:lnTo>
                    <a:pt x="2764" y="1132"/>
                  </a:lnTo>
                  <a:lnTo>
                    <a:pt x="2764" y="1125"/>
                  </a:lnTo>
                  <a:lnTo>
                    <a:pt x="2764" y="1132"/>
                  </a:lnTo>
                  <a:lnTo>
                    <a:pt x="2770" y="1132"/>
                  </a:lnTo>
                  <a:lnTo>
                    <a:pt x="2770" y="1132"/>
                  </a:lnTo>
                  <a:lnTo>
                    <a:pt x="2770" y="1125"/>
                  </a:lnTo>
                  <a:lnTo>
                    <a:pt x="2770" y="1132"/>
                  </a:lnTo>
                  <a:lnTo>
                    <a:pt x="2776" y="1132"/>
                  </a:lnTo>
                  <a:lnTo>
                    <a:pt x="2776" y="1132"/>
                  </a:lnTo>
                  <a:lnTo>
                    <a:pt x="2776" y="1119"/>
                  </a:lnTo>
                  <a:lnTo>
                    <a:pt x="2776" y="1132"/>
                  </a:lnTo>
                  <a:lnTo>
                    <a:pt x="2783" y="1132"/>
                  </a:lnTo>
                  <a:lnTo>
                    <a:pt x="2783" y="1132"/>
                  </a:lnTo>
                  <a:lnTo>
                    <a:pt x="2783" y="1049"/>
                  </a:lnTo>
                  <a:lnTo>
                    <a:pt x="2783" y="1132"/>
                  </a:lnTo>
                  <a:lnTo>
                    <a:pt x="2789" y="1132"/>
                  </a:lnTo>
                  <a:lnTo>
                    <a:pt x="2789" y="1132"/>
                  </a:lnTo>
                  <a:lnTo>
                    <a:pt x="2789" y="1119"/>
                  </a:lnTo>
                  <a:lnTo>
                    <a:pt x="2789" y="1132"/>
                  </a:lnTo>
                  <a:lnTo>
                    <a:pt x="2795" y="1132"/>
                  </a:lnTo>
                  <a:lnTo>
                    <a:pt x="2795" y="1132"/>
                  </a:lnTo>
                  <a:lnTo>
                    <a:pt x="2795" y="1125"/>
                  </a:lnTo>
                  <a:lnTo>
                    <a:pt x="2795" y="1132"/>
                  </a:lnTo>
                  <a:lnTo>
                    <a:pt x="2802" y="1132"/>
                  </a:lnTo>
                  <a:lnTo>
                    <a:pt x="2802" y="1132"/>
                  </a:lnTo>
                  <a:lnTo>
                    <a:pt x="2802" y="1125"/>
                  </a:lnTo>
                  <a:lnTo>
                    <a:pt x="2802" y="1132"/>
                  </a:lnTo>
                  <a:lnTo>
                    <a:pt x="2808" y="1132"/>
                  </a:lnTo>
                  <a:lnTo>
                    <a:pt x="2808" y="1132"/>
                  </a:lnTo>
                  <a:lnTo>
                    <a:pt x="2808" y="1125"/>
                  </a:lnTo>
                  <a:lnTo>
                    <a:pt x="2808" y="1132"/>
                  </a:lnTo>
                  <a:lnTo>
                    <a:pt x="2814" y="1132"/>
                  </a:lnTo>
                  <a:lnTo>
                    <a:pt x="2814" y="1132"/>
                  </a:lnTo>
                  <a:lnTo>
                    <a:pt x="2814" y="1125"/>
                  </a:lnTo>
                  <a:lnTo>
                    <a:pt x="2814" y="1125"/>
                  </a:lnTo>
                  <a:lnTo>
                    <a:pt x="2821" y="1125"/>
                  </a:lnTo>
                  <a:lnTo>
                    <a:pt x="2821" y="1132"/>
                  </a:lnTo>
                  <a:lnTo>
                    <a:pt x="2821" y="1037"/>
                  </a:lnTo>
                  <a:lnTo>
                    <a:pt x="2821" y="1037"/>
                  </a:lnTo>
                  <a:lnTo>
                    <a:pt x="2827" y="1005"/>
                  </a:lnTo>
                  <a:lnTo>
                    <a:pt x="2827" y="1132"/>
                  </a:lnTo>
                  <a:lnTo>
                    <a:pt x="2827" y="974"/>
                  </a:lnTo>
                  <a:lnTo>
                    <a:pt x="2827" y="1132"/>
                  </a:lnTo>
                  <a:lnTo>
                    <a:pt x="2833" y="1132"/>
                  </a:lnTo>
                  <a:lnTo>
                    <a:pt x="2833" y="1132"/>
                  </a:lnTo>
                  <a:lnTo>
                    <a:pt x="2833" y="1113"/>
                  </a:lnTo>
                  <a:lnTo>
                    <a:pt x="2833" y="1132"/>
                  </a:lnTo>
                  <a:lnTo>
                    <a:pt x="2840" y="1132"/>
                  </a:lnTo>
                  <a:lnTo>
                    <a:pt x="2840" y="1132"/>
                  </a:lnTo>
                  <a:lnTo>
                    <a:pt x="2840" y="1125"/>
                  </a:lnTo>
                  <a:lnTo>
                    <a:pt x="2840" y="1132"/>
                  </a:lnTo>
                  <a:lnTo>
                    <a:pt x="2846" y="1132"/>
                  </a:lnTo>
                  <a:lnTo>
                    <a:pt x="2846" y="1132"/>
                  </a:lnTo>
                  <a:lnTo>
                    <a:pt x="2846" y="1125"/>
                  </a:lnTo>
                  <a:lnTo>
                    <a:pt x="2846" y="1132"/>
                  </a:lnTo>
                  <a:lnTo>
                    <a:pt x="2852" y="1132"/>
                  </a:lnTo>
                  <a:lnTo>
                    <a:pt x="2852" y="1132"/>
                  </a:lnTo>
                  <a:lnTo>
                    <a:pt x="2852" y="1125"/>
                  </a:lnTo>
                  <a:lnTo>
                    <a:pt x="2852" y="1132"/>
                  </a:lnTo>
                  <a:lnTo>
                    <a:pt x="2859" y="1132"/>
                  </a:lnTo>
                  <a:lnTo>
                    <a:pt x="2859" y="1132"/>
                  </a:lnTo>
                  <a:lnTo>
                    <a:pt x="2859" y="1125"/>
                  </a:lnTo>
                  <a:lnTo>
                    <a:pt x="2859" y="1132"/>
                  </a:lnTo>
                  <a:lnTo>
                    <a:pt x="2865" y="1132"/>
                  </a:lnTo>
                  <a:lnTo>
                    <a:pt x="2865" y="1132"/>
                  </a:lnTo>
                  <a:lnTo>
                    <a:pt x="2865" y="1125"/>
                  </a:lnTo>
                  <a:lnTo>
                    <a:pt x="2865" y="1132"/>
                  </a:lnTo>
                  <a:lnTo>
                    <a:pt x="2871" y="1132"/>
                  </a:lnTo>
                  <a:lnTo>
                    <a:pt x="2871" y="1132"/>
                  </a:lnTo>
                  <a:lnTo>
                    <a:pt x="2871" y="1125"/>
                  </a:lnTo>
                  <a:lnTo>
                    <a:pt x="2871" y="1132"/>
                  </a:lnTo>
                  <a:lnTo>
                    <a:pt x="2878" y="1132"/>
                  </a:lnTo>
                  <a:lnTo>
                    <a:pt x="2878" y="1132"/>
                  </a:lnTo>
                  <a:lnTo>
                    <a:pt x="2878" y="1125"/>
                  </a:lnTo>
                  <a:lnTo>
                    <a:pt x="2878" y="1132"/>
                  </a:lnTo>
                  <a:lnTo>
                    <a:pt x="2884" y="1132"/>
                  </a:lnTo>
                  <a:lnTo>
                    <a:pt x="2884" y="1132"/>
                  </a:lnTo>
                  <a:lnTo>
                    <a:pt x="2884" y="1125"/>
                  </a:lnTo>
                  <a:lnTo>
                    <a:pt x="2884" y="1132"/>
                  </a:lnTo>
                  <a:lnTo>
                    <a:pt x="2890" y="1132"/>
                  </a:lnTo>
                  <a:lnTo>
                    <a:pt x="2890" y="1132"/>
                  </a:lnTo>
                  <a:lnTo>
                    <a:pt x="2890" y="1106"/>
                  </a:lnTo>
                  <a:lnTo>
                    <a:pt x="2890" y="1132"/>
                  </a:lnTo>
                  <a:lnTo>
                    <a:pt x="2897" y="1132"/>
                  </a:lnTo>
                  <a:lnTo>
                    <a:pt x="2897" y="1132"/>
                  </a:lnTo>
                  <a:lnTo>
                    <a:pt x="2897" y="1125"/>
                  </a:lnTo>
                  <a:lnTo>
                    <a:pt x="2897" y="1132"/>
                  </a:lnTo>
                  <a:lnTo>
                    <a:pt x="2903" y="1132"/>
                  </a:lnTo>
                  <a:lnTo>
                    <a:pt x="2903" y="1132"/>
                  </a:lnTo>
                  <a:lnTo>
                    <a:pt x="2903" y="1125"/>
                  </a:lnTo>
                  <a:lnTo>
                    <a:pt x="2903" y="1132"/>
                  </a:lnTo>
                  <a:lnTo>
                    <a:pt x="2909" y="1132"/>
                  </a:lnTo>
                  <a:lnTo>
                    <a:pt x="2909" y="1132"/>
                  </a:lnTo>
                  <a:lnTo>
                    <a:pt x="2909" y="1125"/>
                  </a:lnTo>
                  <a:lnTo>
                    <a:pt x="2909" y="1132"/>
                  </a:lnTo>
                  <a:lnTo>
                    <a:pt x="2916" y="1132"/>
                  </a:lnTo>
                  <a:lnTo>
                    <a:pt x="2916" y="1132"/>
                  </a:lnTo>
                  <a:lnTo>
                    <a:pt x="2916" y="1125"/>
                  </a:lnTo>
                  <a:lnTo>
                    <a:pt x="2916" y="1132"/>
                  </a:lnTo>
                  <a:lnTo>
                    <a:pt x="2922" y="1132"/>
                  </a:lnTo>
                  <a:lnTo>
                    <a:pt x="2922" y="1132"/>
                  </a:lnTo>
                  <a:lnTo>
                    <a:pt x="2922" y="1125"/>
                  </a:lnTo>
                  <a:lnTo>
                    <a:pt x="2922" y="1132"/>
                  </a:lnTo>
                  <a:lnTo>
                    <a:pt x="2928" y="1132"/>
                  </a:lnTo>
                  <a:lnTo>
                    <a:pt x="2928" y="1132"/>
                  </a:lnTo>
                  <a:lnTo>
                    <a:pt x="2928" y="1125"/>
                  </a:lnTo>
                  <a:lnTo>
                    <a:pt x="2928" y="1132"/>
                  </a:lnTo>
                  <a:lnTo>
                    <a:pt x="2934" y="1132"/>
                  </a:lnTo>
                  <a:lnTo>
                    <a:pt x="2934" y="1132"/>
                  </a:lnTo>
                  <a:lnTo>
                    <a:pt x="2934" y="1125"/>
                  </a:lnTo>
                  <a:lnTo>
                    <a:pt x="2934" y="1132"/>
                  </a:lnTo>
                  <a:lnTo>
                    <a:pt x="2941" y="1132"/>
                  </a:lnTo>
                  <a:lnTo>
                    <a:pt x="2941" y="1132"/>
                  </a:lnTo>
                  <a:lnTo>
                    <a:pt x="2941" y="1125"/>
                  </a:lnTo>
                  <a:lnTo>
                    <a:pt x="2941" y="1132"/>
                  </a:lnTo>
                  <a:lnTo>
                    <a:pt x="2947" y="1132"/>
                  </a:lnTo>
                  <a:lnTo>
                    <a:pt x="2947" y="1132"/>
                  </a:lnTo>
                  <a:lnTo>
                    <a:pt x="2947" y="1125"/>
                  </a:lnTo>
                  <a:lnTo>
                    <a:pt x="2947" y="1132"/>
                  </a:lnTo>
                  <a:lnTo>
                    <a:pt x="2953" y="1132"/>
                  </a:lnTo>
                  <a:lnTo>
                    <a:pt x="2953" y="1132"/>
                  </a:lnTo>
                  <a:lnTo>
                    <a:pt x="2953" y="1113"/>
                  </a:lnTo>
                  <a:lnTo>
                    <a:pt x="2953" y="1132"/>
                  </a:lnTo>
                  <a:lnTo>
                    <a:pt x="2960" y="1132"/>
                  </a:lnTo>
                  <a:lnTo>
                    <a:pt x="2960" y="1132"/>
                  </a:lnTo>
                  <a:lnTo>
                    <a:pt x="2960" y="1125"/>
                  </a:lnTo>
                  <a:lnTo>
                    <a:pt x="2960" y="1125"/>
                  </a:lnTo>
                  <a:lnTo>
                    <a:pt x="2966" y="1125"/>
                  </a:lnTo>
                  <a:lnTo>
                    <a:pt x="2966" y="1132"/>
                  </a:lnTo>
                  <a:lnTo>
                    <a:pt x="2966" y="1125"/>
                  </a:lnTo>
                  <a:lnTo>
                    <a:pt x="2966" y="1132"/>
                  </a:lnTo>
                  <a:lnTo>
                    <a:pt x="2972" y="1132"/>
                  </a:lnTo>
                  <a:lnTo>
                    <a:pt x="2972" y="1132"/>
                  </a:lnTo>
                  <a:lnTo>
                    <a:pt x="2972" y="1125"/>
                  </a:lnTo>
                  <a:lnTo>
                    <a:pt x="2972" y="1132"/>
                  </a:lnTo>
                  <a:lnTo>
                    <a:pt x="2979" y="1132"/>
                  </a:lnTo>
                  <a:lnTo>
                    <a:pt x="2979" y="1132"/>
                  </a:lnTo>
                  <a:lnTo>
                    <a:pt x="2979" y="1125"/>
                  </a:lnTo>
                  <a:lnTo>
                    <a:pt x="2979" y="1132"/>
                  </a:lnTo>
                  <a:lnTo>
                    <a:pt x="2985" y="1132"/>
                  </a:lnTo>
                  <a:lnTo>
                    <a:pt x="2985" y="1132"/>
                  </a:lnTo>
                  <a:lnTo>
                    <a:pt x="2985" y="1125"/>
                  </a:lnTo>
                  <a:lnTo>
                    <a:pt x="2985" y="1132"/>
                  </a:lnTo>
                  <a:lnTo>
                    <a:pt x="2991" y="1132"/>
                  </a:lnTo>
                  <a:lnTo>
                    <a:pt x="2991" y="1132"/>
                  </a:lnTo>
                  <a:lnTo>
                    <a:pt x="2991" y="1125"/>
                  </a:lnTo>
                  <a:lnTo>
                    <a:pt x="2991" y="1132"/>
                  </a:lnTo>
                  <a:lnTo>
                    <a:pt x="2998" y="1132"/>
                  </a:lnTo>
                  <a:lnTo>
                    <a:pt x="2998" y="1132"/>
                  </a:lnTo>
                  <a:lnTo>
                    <a:pt x="2998" y="1125"/>
                  </a:lnTo>
                  <a:lnTo>
                    <a:pt x="2998" y="1132"/>
                  </a:lnTo>
                  <a:lnTo>
                    <a:pt x="3004" y="1132"/>
                  </a:lnTo>
                  <a:lnTo>
                    <a:pt x="3004" y="1132"/>
                  </a:lnTo>
                  <a:lnTo>
                    <a:pt x="3004" y="1125"/>
                  </a:lnTo>
                  <a:lnTo>
                    <a:pt x="3004" y="1132"/>
                  </a:lnTo>
                  <a:lnTo>
                    <a:pt x="3010" y="1132"/>
                  </a:lnTo>
                  <a:lnTo>
                    <a:pt x="3010" y="1132"/>
                  </a:lnTo>
                  <a:lnTo>
                    <a:pt x="3010" y="1125"/>
                  </a:lnTo>
                  <a:lnTo>
                    <a:pt x="3010" y="1132"/>
                  </a:lnTo>
                  <a:lnTo>
                    <a:pt x="3017" y="1132"/>
                  </a:lnTo>
                  <a:lnTo>
                    <a:pt x="3017" y="1132"/>
                  </a:lnTo>
                  <a:lnTo>
                    <a:pt x="3017" y="1125"/>
                  </a:lnTo>
                  <a:lnTo>
                    <a:pt x="3017" y="1132"/>
                  </a:lnTo>
                  <a:lnTo>
                    <a:pt x="3023" y="1132"/>
                  </a:lnTo>
                  <a:lnTo>
                    <a:pt x="3023" y="1132"/>
                  </a:lnTo>
                  <a:lnTo>
                    <a:pt x="3023" y="1125"/>
                  </a:lnTo>
                  <a:lnTo>
                    <a:pt x="3023" y="1132"/>
                  </a:lnTo>
                  <a:lnTo>
                    <a:pt x="3029" y="1132"/>
                  </a:lnTo>
                  <a:lnTo>
                    <a:pt x="3029" y="1132"/>
                  </a:lnTo>
                  <a:lnTo>
                    <a:pt x="3029" y="1125"/>
                  </a:lnTo>
                  <a:lnTo>
                    <a:pt x="3029" y="1132"/>
                  </a:lnTo>
                  <a:lnTo>
                    <a:pt x="3036" y="1132"/>
                  </a:lnTo>
                  <a:lnTo>
                    <a:pt x="3036" y="1132"/>
                  </a:lnTo>
                  <a:lnTo>
                    <a:pt x="3036" y="1125"/>
                  </a:lnTo>
                  <a:lnTo>
                    <a:pt x="3036" y="1132"/>
                  </a:lnTo>
                  <a:lnTo>
                    <a:pt x="3042" y="1132"/>
                  </a:lnTo>
                  <a:lnTo>
                    <a:pt x="3042" y="1132"/>
                  </a:lnTo>
                  <a:lnTo>
                    <a:pt x="3042" y="1125"/>
                  </a:lnTo>
                  <a:lnTo>
                    <a:pt x="3042" y="1132"/>
                  </a:lnTo>
                  <a:lnTo>
                    <a:pt x="3048" y="1132"/>
                  </a:lnTo>
                  <a:lnTo>
                    <a:pt x="3048" y="1132"/>
                  </a:lnTo>
                  <a:lnTo>
                    <a:pt x="3048" y="1125"/>
                  </a:lnTo>
                  <a:lnTo>
                    <a:pt x="3048" y="1132"/>
                  </a:lnTo>
                  <a:lnTo>
                    <a:pt x="3055" y="1132"/>
                  </a:lnTo>
                  <a:lnTo>
                    <a:pt x="3055" y="1132"/>
                  </a:lnTo>
                  <a:lnTo>
                    <a:pt x="3055" y="1125"/>
                  </a:lnTo>
                  <a:lnTo>
                    <a:pt x="3055" y="1132"/>
                  </a:lnTo>
                  <a:lnTo>
                    <a:pt x="3061" y="1132"/>
                  </a:lnTo>
                  <a:lnTo>
                    <a:pt x="3061" y="1132"/>
                  </a:lnTo>
                  <a:lnTo>
                    <a:pt x="3061" y="1125"/>
                  </a:lnTo>
                  <a:lnTo>
                    <a:pt x="3061" y="1132"/>
                  </a:lnTo>
                  <a:lnTo>
                    <a:pt x="3067" y="1132"/>
                  </a:lnTo>
                  <a:lnTo>
                    <a:pt x="3067" y="1132"/>
                  </a:lnTo>
                  <a:lnTo>
                    <a:pt x="3067" y="1125"/>
                  </a:lnTo>
                  <a:lnTo>
                    <a:pt x="3067" y="1132"/>
                  </a:lnTo>
                  <a:lnTo>
                    <a:pt x="3074" y="1132"/>
                  </a:lnTo>
                  <a:lnTo>
                    <a:pt x="3074" y="1132"/>
                  </a:lnTo>
                  <a:lnTo>
                    <a:pt x="3074" y="1125"/>
                  </a:lnTo>
                  <a:lnTo>
                    <a:pt x="3074" y="1132"/>
                  </a:lnTo>
                  <a:lnTo>
                    <a:pt x="3080" y="1132"/>
                  </a:lnTo>
                  <a:lnTo>
                    <a:pt x="3080" y="1132"/>
                  </a:lnTo>
                  <a:lnTo>
                    <a:pt x="3080" y="1125"/>
                  </a:lnTo>
                  <a:lnTo>
                    <a:pt x="3080" y="1132"/>
                  </a:lnTo>
                  <a:lnTo>
                    <a:pt x="3086" y="1132"/>
                  </a:lnTo>
                  <a:lnTo>
                    <a:pt x="3086" y="1132"/>
                  </a:lnTo>
                  <a:lnTo>
                    <a:pt x="3086" y="1125"/>
                  </a:lnTo>
                  <a:lnTo>
                    <a:pt x="3086" y="1132"/>
                  </a:lnTo>
                  <a:lnTo>
                    <a:pt x="3093" y="1132"/>
                  </a:lnTo>
                  <a:lnTo>
                    <a:pt x="3093" y="1132"/>
                  </a:lnTo>
                  <a:lnTo>
                    <a:pt x="3093" y="1125"/>
                  </a:lnTo>
                  <a:lnTo>
                    <a:pt x="3093" y="1132"/>
                  </a:lnTo>
                  <a:lnTo>
                    <a:pt x="3099" y="1132"/>
                  </a:lnTo>
                  <a:lnTo>
                    <a:pt x="3099" y="1132"/>
                  </a:lnTo>
                  <a:lnTo>
                    <a:pt x="3099" y="1125"/>
                  </a:lnTo>
                  <a:lnTo>
                    <a:pt x="3099" y="1132"/>
                  </a:lnTo>
                  <a:lnTo>
                    <a:pt x="3105" y="1132"/>
                  </a:lnTo>
                  <a:lnTo>
                    <a:pt x="3105" y="1132"/>
                  </a:lnTo>
                  <a:lnTo>
                    <a:pt x="3105" y="1125"/>
                  </a:lnTo>
                  <a:lnTo>
                    <a:pt x="3105" y="1132"/>
                  </a:lnTo>
                  <a:lnTo>
                    <a:pt x="3112" y="1132"/>
                  </a:lnTo>
                  <a:lnTo>
                    <a:pt x="3112" y="1132"/>
                  </a:lnTo>
                  <a:lnTo>
                    <a:pt x="3112" y="1125"/>
                  </a:lnTo>
                  <a:lnTo>
                    <a:pt x="3112" y="1132"/>
                  </a:lnTo>
                  <a:lnTo>
                    <a:pt x="3118" y="1132"/>
                  </a:lnTo>
                  <a:lnTo>
                    <a:pt x="3118" y="1132"/>
                  </a:lnTo>
                  <a:lnTo>
                    <a:pt x="3118" y="1125"/>
                  </a:lnTo>
                  <a:lnTo>
                    <a:pt x="3118" y="1132"/>
                  </a:lnTo>
                  <a:lnTo>
                    <a:pt x="3124" y="1132"/>
                  </a:lnTo>
                  <a:lnTo>
                    <a:pt x="3124" y="1132"/>
                  </a:lnTo>
                  <a:lnTo>
                    <a:pt x="3124" y="1125"/>
                  </a:lnTo>
                  <a:lnTo>
                    <a:pt x="3124" y="1132"/>
                  </a:lnTo>
                  <a:lnTo>
                    <a:pt x="3131" y="1132"/>
                  </a:lnTo>
                  <a:lnTo>
                    <a:pt x="3131" y="1132"/>
                  </a:lnTo>
                  <a:lnTo>
                    <a:pt x="3131" y="1125"/>
                  </a:lnTo>
                  <a:lnTo>
                    <a:pt x="3131" y="1132"/>
                  </a:lnTo>
                  <a:lnTo>
                    <a:pt x="3137" y="1132"/>
                  </a:lnTo>
                  <a:lnTo>
                    <a:pt x="3137" y="1132"/>
                  </a:lnTo>
                  <a:lnTo>
                    <a:pt x="3137" y="1125"/>
                  </a:lnTo>
                  <a:lnTo>
                    <a:pt x="3137" y="1132"/>
                  </a:lnTo>
                  <a:lnTo>
                    <a:pt x="3143" y="1132"/>
                  </a:lnTo>
                  <a:lnTo>
                    <a:pt x="3143" y="1132"/>
                  </a:lnTo>
                  <a:lnTo>
                    <a:pt x="3143" y="1125"/>
                  </a:lnTo>
                  <a:lnTo>
                    <a:pt x="3143" y="1132"/>
                  </a:lnTo>
                  <a:lnTo>
                    <a:pt x="3150" y="1132"/>
                  </a:lnTo>
                  <a:lnTo>
                    <a:pt x="3150" y="1132"/>
                  </a:lnTo>
                  <a:lnTo>
                    <a:pt x="3150" y="1125"/>
                  </a:lnTo>
                  <a:lnTo>
                    <a:pt x="3150" y="1132"/>
                  </a:lnTo>
                  <a:lnTo>
                    <a:pt x="3156" y="1132"/>
                  </a:lnTo>
                  <a:lnTo>
                    <a:pt x="3156" y="1132"/>
                  </a:lnTo>
                  <a:lnTo>
                    <a:pt x="3156" y="1125"/>
                  </a:lnTo>
                  <a:lnTo>
                    <a:pt x="3156" y="1132"/>
                  </a:lnTo>
                  <a:lnTo>
                    <a:pt x="3162" y="1132"/>
                  </a:lnTo>
                  <a:lnTo>
                    <a:pt x="3162" y="1132"/>
                  </a:lnTo>
                  <a:lnTo>
                    <a:pt x="3162" y="1125"/>
                  </a:lnTo>
                  <a:lnTo>
                    <a:pt x="3162" y="1132"/>
                  </a:lnTo>
                  <a:lnTo>
                    <a:pt x="3168" y="1132"/>
                  </a:lnTo>
                  <a:lnTo>
                    <a:pt x="3168" y="1132"/>
                  </a:lnTo>
                  <a:lnTo>
                    <a:pt x="3168" y="1125"/>
                  </a:lnTo>
                  <a:lnTo>
                    <a:pt x="3168" y="1132"/>
                  </a:lnTo>
                  <a:lnTo>
                    <a:pt x="3175" y="1132"/>
                  </a:lnTo>
                  <a:lnTo>
                    <a:pt x="3175" y="1132"/>
                  </a:lnTo>
                  <a:lnTo>
                    <a:pt x="3175" y="1125"/>
                  </a:lnTo>
                  <a:lnTo>
                    <a:pt x="3175" y="1132"/>
                  </a:lnTo>
                  <a:lnTo>
                    <a:pt x="3181" y="1132"/>
                  </a:lnTo>
                  <a:lnTo>
                    <a:pt x="3181" y="1132"/>
                  </a:lnTo>
                  <a:lnTo>
                    <a:pt x="3181" y="1125"/>
                  </a:lnTo>
                  <a:lnTo>
                    <a:pt x="3181" y="1132"/>
                  </a:lnTo>
                  <a:lnTo>
                    <a:pt x="3187" y="1132"/>
                  </a:lnTo>
                  <a:lnTo>
                    <a:pt x="3187" y="1132"/>
                  </a:lnTo>
                  <a:lnTo>
                    <a:pt x="3187" y="1125"/>
                  </a:lnTo>
                  <a:lnTo>
                    <a:pt x="3187" y="1132"/>
                  </a:lnTo>
                  <a:lnTo>
                    <a:pt x="3194" y="1125"/>
                  </a:lnTo>
                  <a:lnTo>
                    <a:pt x="3194" y="1132"/>
                  </a:lnTo>
                  <a:lnTo>
                    <a:pt x="3194" y="1125"/>
                  </a:lnTo>
                  <a:lnTo>
                    <a:pt x="3194" y="1132"/>
                  </a:lnTo>
                  <a:lnTo>
                    <a:pt x="3200" y="1132"/>
                  </a:lnTo>
                  <a:lnTo>
                    <a:pt x="3200" y="1132"/>
                  </a:lnTo>
                  <a:lnTo>
                    <a:pt x="3200" y="1125"/>
                  </a:lnTo>
                  <a:lnTo>
                    <a:pt x="3200" y="1132"/>
                  </a:lnTo>
                  <a:lnTo>
                    <a:pt x="3206" y="1132"/>
                  </a:lnTo>
                  <a:lnTo>
                    <a:pt x="3206" y="1132"/>
                  </a:lnTo>
                  <a:lnTo>
                    <a:pt x="3206" y="1125"/>
                  </a:lnTo>
                  <a:lnTo>
                    <a:pt x="3206" y="1132"/>
                  </a:lnTo>
                  <a:lnTo>
                    <a:pt x="3213" y="1132"/>
                  </a:lnTo>
                  <a:lnTo>
                    <a:pt x="3213" y="1132"/>
                  </a:lnTo>
                  <a:lnTo>
                    <a:pt x="3213" y="1125"/>
                  </a:lnTo>
                  <a:lnTo>
                    <a:pt x="3213" y="1132"/>
                  </a:lnTo>
                  <a:lnTo>
                    <a:pt x="3219" y="1132"/>
                  </a:lnTo>
                  <a:lnTo>
                    <a:pt x="3219" y="1132"/>
                  </a:lnTo>
                  <a:lnTo>
                    <a:pt x="3219" y="1125"/>
                  </a:lnTo>
                  <a:lnTo>
                    <a:pt x="3219" y="1125"/>
                  </a:lnTo>
                  <a:lnTo>
                    <a:pt x="3225" y="1125"/>
                  </a:lnTo>
                  <a:lnTo>
                    <a:pt x="3225" y="1132"/>
                  </a:lnTo>
                  <a:lnTo>
                    <a:pt x="3225" y="1125"/>
                  </a:lnTo>
                  <a:lnTo>
                    <a:pt x="3225" y="1132"/>
                  </a:lnTo>
                  <a:lnTo>
                    <a:pt x="3232" y="1132"/>
                  </a:lnTo>
                  <a:lnTo>
                    <a:pt x="3232" y="1132"/>
                  </a:lnTo>
                  <a:lnTo>
                    <a:pt x="3232" y="1125"/>
                  </a:lnTo>
                  <a:lnTo>
                    <a:pt x="3232" y="1132"/>
                  </a:lnTo>
                  <a:lnTo>
                    <a:pt x="3238" y="1132"/>
                  </a:lnTo>
                  <a:lnTo>
                    <a:pt x="3238" y="1132"/>
                  </a:lnTo>
                  <a:lnTo>
                    <a:pt x="3238" y="1125"/>
                  </a:lnTo>
                  <a:lnTo>
                    <a:pt x="3238" y="1132"/>
                  </a:lnTo>
                  <a:lnTo>
                    <a:pt x="3244" y="1132"/>
                  </a:lnTo>
                  <a:lnTo>
                    <a:pt x="3244" y="1132"/>
                  </a:lnTo>
                  <a:lnTo>
                    <a:pt x="3244" y="1125"/>
                  </a:lnTo>
                  <a:lnTo>
                    <a:pt x="3244" y="1132"/>
                  </a:lnTo>
                  <a:lnTo>
                    <a:pt x="3251" y="1132"/>
                  </a:lnTo>
                  <a:lnTo>
                    <a:pt x="3251" y="1132"/>
                  </a:lnTo>
                  <a:lnTo>
                    <a:pt x="3251" y="1125"/>
                  </a:lnTo>
                  <a:lnTo>
                    <a:pt x="3251" y="1132"/>
                  </a:lnTo>
                  <a:lnTo>
                    <a:pt x="3257" y="1132"/>
                  </a:lnTo>
                  <a:lnTo>
                    <a:pt x="3257" y="1132"/>
                  </a:lnTo>
                  <a:lnTo>
                    <a:pt x="3257" y="1125"/>
                  </a:lnTo>
                  <a:lnTo>
                    <a:pt x="3257" y="1132"/>
                  </a:lnTo>
                  <a:lnTo>
                    <a:pt x="3263" y="1132"/>
                  </a:lnTo>
                  <a:lnTo>
                    <a:pt x="3263" y="1132"/>
                  </a:lnTo>
                  <a:lnTo>
                    <a:pt x="3263" y="1125"/>
                  </a:lnTo>
                  <a:lnTo>
                    <a:pt x="3263" y="1132"/>
                  </a:lnTo>
                  <a:lnTo>
                    <a:pt x="3270" y="1132"/>
                  </a:lnTo>
                  <a:lnTo>
                    <a:pt x="3270" y="1132"/>
                  </a:lnTo>
                  <a:lnTo>
                    <a:pt x="3270" y="1125"/>
                  </a:lnTo>
                  <a:lnTo>
                    <a:pt x="3270" y="1132"/>
                  </a:lnTo>
                  <a:lnTo>
                    <a:pt x="3276" y="1132"/>
                  </a:lnTo>
                  <a:lnTo>
                    <a:pt x="3276" y="1132"/>
                  </a:lnTo>
                  <a:lnTo>
                    <a:pt x="3276" y="1125"/>
                  </a:lnTo>
                  <a:lnTo>
                    <a:pt x="3276" y="1132"/>
                  </a:lnTo>
                  <a:lnTo>
                    <a:pt x="3282" y="1132"/>
                  </a:lnTo>
                  <a:lnTo>
                    <a:pt x="3282" y="1132"/>
                  </a:lnTo>
                  <a:lnTo>
                    <a:pt x="3282" y="1125"/>
                  </a:lnTo>
                  <a:lnTo>
                    <a:pt x="3282" y="1132"/>
                  </a:lnTo>
                  <a:lnTo>
                    <a:pt x="3289" y="1132"/>
                  </a:lnTo>
                  <a:lnTo>
                    <a:pt x="3289" y="1132"/>
                  </a:lnTo>
                  <a:lnTo>
                    <a:pt x="3289" y="1125"/>
                  </a:lnTo>
                  <a:lnTo>
                    <a:pt x="3289" y="1132"/>
                  </a:lnTo>
                  <a:lnTo>
                    <a:pt x="3295" y="1132"/>
                  </a:lnTo>
                  <a:lnTo>
                    <a:pt x="3295" y="1132"/>
                  </a:lnTo>
                  <a:lnTo>
                    <a:pt x="3295" y="1125"/>
                  </a:lnTo>
                  <a:lnTo>
                    <a:pt x="3295" y="1132"/>
                  </a:lnTo>
                  <a:lnTo>
                    <a:pt x="3301" y="1132"/>
                  </a:lnTo>
                  <a:lnTo>
                    <a:pt x="3301" y="1132"/>
                  </a:lnTo>
                  <a:lnTo>
                    <a:pt x="3301" y="1125"/>
                  </a:lnTo>
                  <a:lnTo>
                    <a:pt x="3301" y="1132"/>
                  </a:lnTo>
                  <a:lnTo>
                    <a:pt x="3308" y="1132"/>
                  </a:lnTo>
                  <a:lnTo>
                    <a:pt x="3308" y="1132"/>
                  </a:lnTo>
                  <a:lnTo>
                    <a:pt x="3308" y="1125"/>
                  </a:lnTo>
                  <a:lnTo>
                    <a:pt x="3308" y="1132"/>
                  </a:lnTo>
                  <a:lnTo>
                    <a:pt x="3314" y="1132"/>
                  </a:lnTo>
                  <a:lnTo>
                    <a:pt x="3314" y="1132"/>
                  </a:lnTo>
                  <a:lnTo>
                    <a:pt x="3314" y="1119"/>
                  </a:lnTo>
                  <a:lnTo>
                    <a:pt x="3314" y="1125"/>
                  </a:lnTo>
                  <a:lnTo>
                    <a:pt x="3320" y="1125"/>
                  </a:lnTo>
                  <a:lnTo>
                    <a:pt x="3320" y="1132"/>
                  </a:lnTo>
                  <a:lnTo>
                    <a:pt x="3320" y="1125"/>
                  </a:lnTo>
                  <a:lnTo>
                    <a:pt x="3320" y="1132"/>
                  </a:lnTo>
                  <a:lnTo>
                    <a:pt x="3327" y="1132"/>
                  </a:lnTo>
                  <a:lnTo>
                    <a:pt x="3327" y="1132"/>
                  </a:lnTo>
                  <a:lnTo>
                    <a:pt x="3327" y="1125"/>
                  </a:lnTo>
                  <a:lnTo>
                    <a:pt x="3327" y="1132"/>
                  </a:lnTo>
                  <a:lnTo>
                    <a:pt x="3333" y="1132"/>
                  </a:lnTo>
                  <a:lnTo>
                    <a:pt x="3333" y="1132"/>
                  </a:lnTo>
                  <a:lnTo>
                    <a:pt x="3333" y="1125"/>
                  </a:lnTo>
                  <a:lnTo>
                    <a:pt x="3333" y="1132"/>
                  </a:lnTo>
                  <a:lnTo>
                    <a:pt x="3339" y="1132"/>
                  </a:lnTo>
                  <a:lnTo>
                    <a:pt x="3339" y="1132"/>
                  </a:lnTo>
                  <a:lnTo>
                    <a:pt x="3339" y="1125"/>
                  </a:lnTo>
                  <a:lnTo>
                    <a:pt x="3339" y="1125"/>
                  </a:lnTo>
                  <a:lnTo>
                    <a:pt x="3346" y="1125"/>
                  </a:lnTo>
                  <a:lnTo>
                    <a:pt x="3346" y="1132"/>
                  </a:lnTo>
                  <a:lnTo>
                    <a:pt x="3346" y="1125"/>
                  </a:lnTo>
                  <a:lnTo>
                    <a:pt x="3346" y="1132"/>
                  </a:lnTo>
                  <a:lnTo>
                    <a:pt x="3352" y="1132"/>
                  </a:lnTo>
                  <a:lnTo>
                    <a:pt x="3352" y="1132"/>
                  </a:lnTo>
                  <a:lnTo>
                    <a:pt x="3352" y="1125"/>
                  </a:lnTo>
                  <a:lnTo>
                    <a:pt x="3352" y="1132"/>
                  </a:lnTo>
                  <a:lnTo>
                    <a:pt x="3358" y="1125"/>
                  </a:lnTo>
                  <a:lnTo>
                    <a:pt x="3358" y="1132"/>
                  </a:lnTo>
                  <a:lnTo>
                    <a:pt x="3358" y="1125"/>
                  </a:lnTo>
                  <a:lnTo>
                    <a:pt x="3358" y="1132"/>
                  </a:lnTo>
                  <a:lnTo>
                    <a:pt x="3365" y="1132"/>
                  </a:lnTo>
                  <a:lnTo>
                    <a:pt x="3365" y="1132"/>
                  </a:lnTo>
                  <a:lnTo>
                    <a:pt x="3365" y="1125"/>
                  </a:lnTo>
                  <a:lnTo>
                    <a:pt x="3365" y="1125"/>
                  </a:lnTo>
                  <a:lnTo>
                    <a:pt x="3371" y="1125"/>
                  </a:lnTo>
                  <a:lnTo>
                    <a:pt x="3371" y="1132"/>
                  </a:lnTo>
                  <a:lnTo>
                    <a:pt x="3371" y="1125"/>
                  </a:lnTo>
                  <a:lnTo>
                    <a:pt x="3371" y="1132"/>
                  </a:lnTo>
                  <a:lnTo>
                    <a:pt x="3377" y="1132"/>
                  </a:lnTo>
                  <a:lnTo>
                    <a:pt x="3377" y="1132"/>
                  </a:lnTo>
                  <a:lnTo>
                    <a:pt x="3377" y="1125"/>
                  </a:lnTo>
                  <a:lnTo>
                    <a:pt x="3377" y="1132"/>
                  </a:lnTo>
                  <a:lnTo>
                    <a:pt x="3383" y="1132"/>
                  </a:lnTo>
                  <a:lnTo>
                    <a:pt x="3383" y="1132"/>
                  </a:lnTo>
                  <a:lnTo>
                    <a:pt x="3383" y="1125"/>
                  </a:lnTo>
                  <a:lnTo>
                    <a:pt x="3383" y="1132"/>
                  </a:lnTo>
                  <a:lnTo>
                    <a:pt x="3390" y="1132"/>
                  </a:lnTo>
                  <a:lnTo>
                    <a:pt x="3390" y="1132"/>
                  </a:lnTo>
                  <a:lnTo>
                    <a:pt x="3390" y="1125"/>
                  </a:lnTo>
                  <a:lnTo>
                    <a:pt x="3390" y="1132"/>
                  </a:lnTo>
                  <a:lnTo>
                    <a:pt x="3396" y="1132"/>
                  </a:lnTo>
                  <a:lnTo>
                    <a:pt x="3396" y="1132"/>
                  </a:lnTo>
                  <a:lnTo>
                    <a:pt x="3396" y="1125"/>
                  </a:lnTo>
                  <a:lnTo>
                    <a:pt x="3396" y="1125"/>
                  </a:lnTo>
                  <a:lnTo>
                    <a:pt x="3402" y="1125"/>
                  </a:lnTo>
                  <a:lnTo>
                    <a:pt x="3402" y="1132"/>
                  </a:lnTo>
                  <a:lnTo>
                    <a:pt x="3402" y="1125"/>
                  </a:lnTo>
                  <a:lnTo>
                    <a:pt x="3402" y="1132"/>
                  </a:lnTo>
                  <a:lnTo>
                    <a:pt x="3409" y="1132"/>
                  </a:lnTo>
                  <a:lnTo>
                    <a:pt x="3409" y="1132"/>
                  </a:lnTo>
                  <a:lnTo>
                    <a:pt x="3409" y="1125"/>
                  </a:lnTo>
                  <a:lnTo>
                    <a:pt x="3409" y="1132"/>
                  </a:lnTo>
                  <a:lnTo>
                    <a:pt x="3415" y="1132"/>
                  </a:lnTo>
                  <a:lnTo>
                    <a:pt x="3415" y="1132"/>
                  </a:lnTo>
                  <a:lnTo>
                    <a:pt x="3415" y="1125"/>
                  </a:lnTo>
                  <a:lnTo>
                    <a:pt x="3415" y="1132"/>
                  </a:lnTo>
                  <a:lnTo>
                    <a:pt x="3421" y="1132"/>
                  </a:lnTo>
                  <a:lnTo>
                    <a:pt x="3421" y="1132"/>
                  </a:lnTo>
                  <a:lnTo>
                    <a:pt x="3421" y="1125"/>
                  </a:lnTo>
                  <a:lnTo>
                    <a:pt x="3421" y="1132"/>
                  </a:lnTo>
                  <a:lnTo>
                    <a:pt x="3428" y="1132"/>
                  </a:lnTo>
                  <a:lnTo>
                    <a:pt x="3428" y="1132"/>
                  </a:lnTo>
                  <a:lnTo>
                    <a:pt x="3428" y="1125"/>
                  </a:lnTo>
                  <a:lnTo>
                    <a:pt x="3428" y="1132"/>
                  </a:lnTo>
                  <a:lnTo>
                    <a:pt x="3434" y="1132"/>
                  </a:lnTo>
                  <a:lnTo>
                    <a:pt x="3434" y="1132"/>
                  </a:lnTo>
                  <a:lnTo>
                    <a:pt x="3434" y="1125"/>
                  </a:lnTo>
                  <a:lnTo>
                    <a:pt x="3434" y="1132"/>
                  </a:lnTo>
                  <a:lnTo>
                    <a:pt x="3440" y="1132"/>
                  </a:lnTo>
                  <a:lnTo>
                    <a:pt x="3440" y="1132"/>
                  </a:lnTo>
                  <a:lnTo>
                    <a:pt x="3440" y="1125"/>
                  </a:lnTo>
                  <a:lnTo>
                    <a:pt x="3440" y="1132"/>
                  </a:lnTo>
                  <a:lnTo>
                    <a:pt x="3447" y="1132"/>
                  </a:lnTo>
                  <a:lnTo>
                    <a:pt x="3447" y="1132"/>
                  </a:lnTo>
                  <a:lnTo>
                    <a:pt x="3447" y="1125"/>
                  </a:lnTo>
                  <a:lnTo>
                    <a:pt x="3447" y="1132"/>
                  </a:lnTo>
                  <a:lnTo>
                    <a:pt x="3453" y="1132"/>
                  </a:lnTo>
                  <a:lnTo>
                    <a:pt x="3453" y="1132"/>
                  </a:lnTo>
                  <a:lnTo>
                    <a:pt x="3453" y="1125"/>
                  </a:lnTo>
                  <a:lnTo>
                    <a:pt x="3453" y="1132"/>
                  </a:lnTo>
                  <a:lnTo>
                    <a:pt x="3459" y="1132"/>
                  </a:lnTo>
                  <a:lnTo>
                    <a:pt x="3459" y="1132"/>
                  </a:lnTo>
                  <a:lnTo>
                    <a:pt x="3459" y="1125"/>
                  </a:lnTo>
                  <a:lnTo>
                    <a:pt x="3459" y="1132"/>
                  </a:lnTo>
                  <a:lnTo>
                    <a:pt x="3466" y="1132"/>
                  </a:lnTo>
                  <a:lnTo>
                    <a:pt x="3466" y="1132"/>
                  </a:lnTo>
                  <a:lnTo>
                    <a:pt x="3466" y="1125"/>
                  </a:lnTo>
                  <a:lnTo>
                    <a:pt x="3466" y="1132"/>
                  </a:lnTo>
                  <a:lnTo>
                    <a:pt x="3472" y="1132"/>
                  </a:lnTo>
                  <a:lnTo>
                    <a:pt x="3472" y="1132"/>
                  </a:lnTo>
                  <a:lnTo>
                    <a:pt x="3472" y="1125"/>
                  </a:lnTo>
                  <a:lnTo>
                    <a:pt x="3472" y="1132"/>
                  </a:lnTo>
                  <a:lnTo>
                    <a:pt x="3478" y="1132"/>
                  </a:lnTo>
                  <a:lnTo>
                    <a:pt x="3478" y="1132"/>
                  </a:lnTo>
                  <a:lnTo>
                    <a:pt x="3478" y="1125"/>
                  </a:lnTo>
                  <a:lnTo>
                    <a:pt x="3478" y="1132"/>
                  </a:lnTo>
                  <a:lnTo>
                    <a:pt x="3485" y="1132"/>
                  </a:lnTo>
                  <a:lnTo>
                    <a:pt x="3485" y="1132"/>
                  </a:lnTo>
                  <a:lnTo>
                    <a:pt x="3485" y="1125"/>
                  </a:lnTo>
                  <a:lnTo>
                    <a:pt x="3485" y="1132"/>
                  </a:lnTo>
                  <a:lnTo>
                    <a:pt x="3491" y="1132"/>
                  </a:lnTo>
                  <a:lnTo>
                    <a:pt x="3491" y="1132"/>
                  </a:lnTo>
                  <a:lnTo>
                    <a:pt x="3491" y="1125"/>
                  </a:lnTo>
                  <a:lnTo>
                    <a:pt x="3491" y="1132"/>
                  </a:lnTo>
                  <a:lnTo>
                    <a:pt x="3497" y="1132"/>
                  </a:lnTo>
                  <a:lnTo>
                    <a:pt x="3497" y="1132"/>
                  </a:lnTo>
                  <a:lnTo>
                    <a:pt x="3497" y="1125"/>
                  </a:lnTo>
                  <a:lnTo>
                    <a:pt x="3497" y="1132"/>
                  </a:lnTo>
                  <a:lnTo>
                    <a:pt x="3504" y="1132"/>
                  </a:lnTo>
                  <a:lnTo>
                    <a:pt x="3504" y="1132"/>
                  </a:lnTo>
                  <a:lnTo>
                    <a:pt x="3504" y="1125"/>
                  </a:lnTo>
                  <a:lnTo>
                    <a:pt x="3504" y="1132"/>
                  </a:lnTo>
                  <a:lnTo>
                    <a:pt x="3510" y="1132"/>
                  </a:lnTo>
                  <a:lnTo>
                    <a:pt x="3510" y="1132"/>
                  </a:lnTo>
                  <a:lnTo>
                    <a:pt x="3510" y="1125"/>
                  </a:lnTo>
                  <a:lnTo>
                    <a:pt x="3510" y="1132"/>
                  </a:lnTo>
                  <a:lnTo>
                    <a:pt x="3516" y="1132"/>
                  </a:lnTo>
                  <a:lnTo>
                    <a:pt x="3516" y="1132"/>
                  </a:lnTo>
                  <a:lnTo>
                    <a:pt x="3516" y="1125"/>
                  </a:lnTo>
                  <a:lnTo>
                    <a:pt x="3516" y="1125"/>
                  </a:lnTo>
                  <a:lnTo>
                    <a:pt x="3523" y="1125"/>
                  </a:lnTo>
                  <a:lnTo>
                    <a:pt x="3523" y="1132"/>
                  </a:lnTo>
                  <a:lnTo>
                    <a:pt x="3523" y="1125"/>
                  </a:lnTo>
                  <a:lnTo>
                    <a:pt x="3523" y="1132"/>
                  </a:lnTo>
                  <a:lnTo>
                    <a:pt x="3529" y="1132"/>
                  </a:lnTo>
                  <a:lnTo>
                    <a:pt x="3529" y="1132"/>
                  </a:lnTo>
                  <a:lnTo>
                    <a:pt x="3529" y="1125"/>
                  </a:lnTo>
                  <a:lnTo>
                    <a:pt x="3529" y="1132"/>
                  </a:lnTo>
                  <a:lnTo>
                    <a:pt x="3535" y="1132"/>
                  </a:lnTo>
                  <a:lnTo>
                    <a:pt x="3535" y="1132"/>
                  </a:lnTo>
                  <a:lnTo>
                    <a:pt x="3535" y="1125"/>
                  </a:lnTo>
                  <a:lnTo>
                    <a:pt x="3535" y="1132"/>
                  </a:lnTo>
                  <a:lnTo>
                    <a:pt x="3542" y="1132"/>
                  </a:lnTo>
                  <a:lnTo>
                    <a:pt x="3542" y="1132"/>
                  </a:lnTo>
                  <a:lnTo>
                    <a:pt x="3542" y="1125"/>
                  </a:lnTo>
                  <a:lnTo>
                    <a:pt x="3542" y="1132"/>
                  </a:lnTo>
                  <a:lnTo>
                    <a:pt x="3548" y="1132"/>
                  </a:lnTo>
                  <a:lnTo>
                    <a:pt x="3548" y="1132"/>
                  </a:lnTo>
                  <a:lnTo>
                    <a:pt x="3548" y="1125"/>
                  </a:lnTo>
                  <a:lnTo>
                    <a:pt x="3548" y="1132"/>
                  </a:lnTo>
                  <a:lnTo>
                    <a:pt x="3554" y="1132"/>
                  </a:lnTo>
                  <a:lnTo>
                    <a:pt x="3554" y="1132"/>
                  </a:lnTo>
                  <a:lnTo>
                    <a:pt x="3554" y="1125"/>
                  </a:lnTo>
                  <a:lnTo>
                    <a:pt x="3554" y="1132"/>
                  </a:lnTo>
                  <a:lnTo>
                    <a:pt x="3561" y="1132"/>
                  </a:lnTo>
                  <a:lnTo>
                    <a:pt x="3561" y="1132"/>
                  </a:lnTo>
                  <a:lnTo>
                    <a:pt x="3561" y="1125"/>
                  </a:lnTo>
                  <a:lnTo>
                    <a:pt x="3561" y="1132"/>
                  </a:lnTo>
                  <a:lnTo>
                    <a:pt x="3567" y="1132"/>
                  </a:lnTo>
                  <a:lnTo>
                    <a:pt x="3567" y="1132"/>
                  </a:lnTo>
                  <a:lnTo>
                    <a:pt x="3567" y="1125"/>
                  </a:lnTo>
                  <a:lnTo>
                    <a:pt x="3567" y="1132"/>
                  </a:lnTo>
                  <a:lnTo>
                    <a:pt x="3573" y="1132"/>
                  </a:lnTo>
                  <a:lnTo>
                    <a:pt x="3573" y="1132"/>
                  </a:lnTo>
                  <a:lnTo>
                    <a:pt x="3573" y="1125"/>
                  </a:lnTo>
                  <a:lnTo>
                    <a:pt x="3573" y="1125"/>
                  </a:lnTo>
                  <a:lnTo>
                    <a:pt x="3580" y="1125"/>
                  </a:lnTo>
                  <a:lnTo>
                    <a:pt x="3580" y="1132"/>
                  </a:lnTo>
                  <a:lnTo>
                    <a:pt x="3580" y="1125"/>
                  </a:lnTo>
                  <a:lnTo>
                    <a:pt x="3580" y="1132"/>
                  </a:lnTo>
                  <a:lnTo>
                    <a:pt x="3586" y="1132"/>
                  </a:lnTo>
                  <a:lnTo>
                    <a:pt x="3586" y="1132"/>
                  </a:lnTo>
                  <a:lnTo>
                    <a:pt x="3586" y="1125"/>
                  </a:lnTo>
                  <a:lnTo>
                    <a:pt x="3586" y="1132"/>
                  </a:lnTo>
                  <a:lnTo>
                    <a:pt x="3592" y="1132"/>
                  </a:lnTo>
                  <a:lnTo>
                    <a:pt x="3592" y="1132"/>
                  </a:lnTo>
                  <a:lnTo>
                    <a:pt x="3592" y="1106"/>
                  </a:lnTo>
                  <a:lnTo>
                    <a:pt x="3592" y="1132"/>
                  </a:lnTo>
                  <a:lnTo>
                    <a:pt x="3599" y="1132"/>
                  </a:lnTo>
                  <a:lnTo>
                    <a:pt x="3599" y="1132"/>
                  </a:lnTo>
                  <a:lnTo>
                    <a:pt x="3599" y="1125"/>
                  </a:lnTo>
                  <a:lnTo>
                    <a:pt x="3599" y="1132"/>
                  </a:lnTo>
                  <a:lnTo>
                    <a:pt x="3605" y="1132"/>
                  </a:lnTo>
                  <a:lnTo>
                    <a:pt x="3605" y="1132"/>
                  </a:lnTo>
                  <a:lnTo>
                    <a:pt x="3605" y="1125"/>
                  </a:lnTo>
                  <a:lnTo>
                    <a:pt x="3605" y="1132"/>
                  </a:lnTo>
                  <a:lnTo>
                    <a:pt x="3611" y="1132"/>
                  </a:lnTo>
                  <a:lnTo>
                    <a:pt x="3611" y="1132"/>
                  </a:lnTo>
                  <a:lnTo>
                    <a:pt x="3611" y="1125"/>
                  </a:lnTo>
                  <a:lnTo>
                    <a:pt x="3611" y="1132"/>
                  </a:lnTo>
                  <a:lnTo>
                    <a:pt x="3617" y="1132"/>
                  </a:lnTo>
                  <a:lnTo>
                    <a:pt x="3617" y="1132"/>
                  </a:lnTo>
                  <a:lnTo>
                    <a:pt x="3617" y="1125"/>
                  </a:lnTo>
                  <a:lnTo>
                    <a:pt x="3617" y="1132"/>
                  </a:lnTo>
                  <a:lnTo>
                    <a:pt x="3624" y="1132"/>
                  </a:lnTo>
                  <a:lnTo>
                    <a:pt x="3624" y="1132"/>
                  </a:lnTo>
                  <a:lnTo>
                    <a:pt x="3624" y="1125"/>
                  </a:lnTo>
                  <a:lnTo>
                    <a:pt x="3624" y="1132"/>
                  </a:lnTo>
                  <a:lnTo>
                    <a:pt x="3630" y="1132"/>
                  </a:lnTo>
                  <a:lnTo>
                    <a:pt x="3630" y="1132"/>
                  </a:lnTo>
                  <a:lnTo>
                    <a:pt x="3630" y="1125"/>
                  </a:lnTo>
                  <a:lnTo>
                    <a:pt x="3630" y="1132"/>
                  </a:lnTo>
                  <a:lnTo>
                    <a:pt x="3636" y="1132"/>
                  </a:lnTo>
                  <a:lnTo>
                    <a:pt x="3636" y="1132"/>
                  </a:lnTo>
                  <a:lnTo>
                    <a:pt x="3636" y="1125"/>
                  </a:lnTo>
                  <a:lnTo>
                    <a:pt x="3636" y="1132"/>
                  </a:lnTo>
                  <a:lnTo>
                    <a:pt x="3643" y="1132"/>
                  </a:lnTo>
                  <a:lnTo>
                    <a:pt x="3643" y="1132"/>
                  </a:lnTo>
                  <a:lnTo>
                    <a:pt x="3643" y="1125"/>
                  </a:lnTo>
                  <a:lnTo>
                    <a:pt x="3643" y="1132"/>
                  </a:lnTo>
                  <a:lnTo>
                    <a:pt x="3649" y="1132"/>
                  </a:lnTo>
                  <a:lnTo>
                    <a:pt x="3649" y="1132"/>
                  </a:lnTo>
                  <a:lnTo>
                    <a:pt x="3649" y="1125"/>
                  </a:lnTo>
                  <a:lnTo>
                    <a:pt x="3649" y="1132"/>
                  </a:lnTo>
                  <a:lnTo>
                    <a:pt x="3655" y="1132"/>
                  </a:lnTo>
                  <a:lnTo>
                    <a:pt x="3655" y="1132"/>
                  </a:lnTo>
                  <a:lnTo>
                    <a:pt x="3655" y="1125"/>
                  </a:lnTo>
                  <a:lnTo>
                    <a:pt x="3655" y="1132"/>
                  </a:lnTo>
                  <a:lnTo>
                    <a:pt x="3662" y="1132"/>
                  </a:lnTo>
                  <a:lnTo>
                    <a:pt x="3662" y="1132"/>
                  </a:lnTo>
                  <a:lnTo>
                    <a:pt x="3662" y="1125"/>
                  </a:lnTo>
                  <a:lnTo>
                    <a:pt x="3662" y="1132"/>
                  </a:lnTo>
                  <a:lnTo>
                    <a:pt x="3668" y="1132"/>
                  </a:lnTo>
                  <a:lnTo>
                    <a:pt x="3668" y="1132"/>
                  </a:lnTo>
                  <a:lnTo>
                    <a:pt x="3668" y="1075"/>
                  </a:lnTo>
                  <a:lnTo>
                    <a:pt x="3668" y="1132"/>
                  </a:lnTo>
                  <a:lnTo>
                    <a:pt x="3674" y="1132"/>
                  </a:lnTo>
                  <a:lnTo>
                    <a:pt x="3674" y="1132"/>
                  </a:lnTo>
                  <a:lnTo>
                    <a:pt x="3674" y="1125"/>
                  </a:lnTo>
                  <a:lnTo>
                    <a:pt x="3674" y="1125"/>
                  </a:lnTo>
                  <a:lnTo>
                    <a:pt x="3681" y="1125"/>
                  </a:lnTo>
                  <a:lnTo>
                    <a:pt x="3681" y="1132"/>
                  </a:lnTo>
                  <a:lnTo>
                    <a:pt x="3681" y="1125"/>
                  </a:lnTo>
                  <a:lnTo>
                    <a:pt x="3681" y="1132"/>
                  </a:lnTo>
                  <a:lnTo>
                    <a:pt x="3687" y="1132"/>
                  </a:lnTo>
                  <a:lnTo>
                    <a:pt x="3687" y="1132"/>
                  </a:lnTo>
                  <a:lnTo>
                    <a:pt x="3687" y="1125"/>
                  </a:lnTo>
                  <a:lnTo>
                    <a:pt x="3687" y="1132"/>
                  </a:lnTo>
                  <a:lnTo>
                    <a:pt x="3693" y="1132"/>
                  </a:lnTo>
                  <a:lnTo>
                    <a:pt x="3693" y="1132"/>
                  </a:lnTo>
                  <a:lnTo>
                    <a:pt x="3693" y="1125"/>
                  </a:lnTo>
                  <a:lnTo>
                    <a:pt x="3693" y="1125"/>
                  </a:lnTo>
                  <a:lnTo>
                    <a:pt x="3700" y="1132"/>
                  </a:lnTo>
                  <a:lnTo>
                    <a:pt x="3700" y="1132"/>
                  </a:lnTo>
                  <a:lnTo>
                    <a:pt x="3700" y="1125"/>
                  </a:lnTo>
                  <a:lnTo>
                    <a:pt x="3700" y="1132"/>
                  </a:lnTo>
                  <a:lnTo>
                    <a:pt x="3706" y="1132"/>
                  </a:lnTo>
                  <a:lnTo>
                    <a:pt x="3706" y="1132"/>
                  </a:lnTo>
                  <a:lnTo>
                    <a:pt x="3706" y="1075"/>
                  </a:lnTo>
                  <a:lnTo>
                    <a:pt x="3706" y="1132"/>
                  </a:lnTo>
                  <a:lnTo>
                    <a:pt x="3712" y="1132"/>
                  </a:lnTo>
                  <a:lnTo>
                    <a:pt x="3712" y="1132"/>
                  </a:lnTo>
                  <a:lnTo>
                    <a:pt x="3712" y="1125"/>
                  </a:lnTo>
                  <a:lnTo>
                    <a:pt x="3712" y="1132"/>
                  </a:lnTo>
                  <a:lnTo>
                    <a:pt x="3719" y="1125"/>
                  </a:lnTo>
                  <a:lnTo>
                    <a:pt x="3719" y="1132"/>
                  </a:lnTo>
                  <a:lnTo>
                    <a:pt x="3719" y="1125"/>
                  </a:lnTo>
                  <a:lnTo>
                    <a:pt x="3719" y="1125"/>
                  </a:lnTo>
                  <a:lnTo>
                    <a:pt x="3725" y="1125"/>
                  </a:lnTo>
                  <a:lnTo>
                    <a:pt x="3725" y="1132"/>
                  </a:lnTo>
                  <a:lnTo>
                    <a:pt x="3725" y="1125"/>
                  </a:lnTo>
                  <a:lnTo>
                    <a:pt x="3725" y="1132"/>
                  </a:lnTo>
                  <a:lnTo>
                    <a:pt x="3731" y="1132"/>
                  </a:lnTo>
                  <a:lnTo>
                    <a:pt x="3731" y="1132"/>
                  </a:lnTo>
                  <a:lnTo>
                    <a:pt x="3731" y="1125"/>
                  </a:lnTo>
                  <a:lnTo>
                    <a:pt x="3731" y="1132"/>
                  </a:lnTo>
                  <a:lnTo>
                    <a:pt x="3738" y="1132"/>
                  </a:lnTo>
                  <a:lnTo>
                    <a:pt x="3738" y="1132"/>
                  </a:lnTo>
                  <a:lnTo>
                    <a:pt x="3738" y="1125"/>
                  </a:lnTo>
                  <a:lnTo>
                    <a:pt x="3738" y="1132"/>
                  </a:lnTo>
                  <a:lnTo>
                    <a:pt x="3744" y="1132"/>
                  </a:lnTo>
                  <a:lnTo>
                    <a:pt x="3744" y="1132"/>
                  </a:lnTo>
                  <a:lnTo>
                    <a:pt x="3744" y="1125"/>
                  </a:lnTo>
                  <a:lnTo>
                    <a:pt x="3744" y="1132"/>
                  </a:lnTo>
                  <a:lnTo>
                    <a:pt x="3750" y="1132"/>
                  </a:lnTo>
                  <a:lnTo>
                    <a:pt x="3750" y="1132"/>
                  </a:lnTo>
                  <a:lnTo>
                    <a:pt x="3750" y="1125"/>
                  </a:lnTo>
                  <a:lnTo>
                    <a:pt x="3750" y="1132"/>
                  </a:lnTo>
                  <a:lnTo>
                    <a:pt x="3757" y="1132"/>
                  </a:lnTo>
                  <a:lnTo>
                    <a:pt x="3757" y="1132"/>
                  </a:lnTo>
                  <a:lnTo>
                    <a:pt x="3757" y="1125"/>
                  </a:lnTo>
                  <a:lnTo>
                    <a:pt x="3757" y="1132"/>
                  </a:lnTo>
                  <a:lnTo>
                    <a:pt x="3763" y="1132"/>
                  </a:lnTo>
                  <a:lnTo>
                    <a:pt x="3763" y="1132"/>
                  </a:lnTo>
                  <a:lnTo>
                    <a:pt x="3763" y="1125"/>
                  </a:lnTo>
                  <a:lnTo>
                    <a:pt x="3763" y="1132"/>
                  </a:lnTo>
                  <a:lnTo>
                    <a:pt x="3769" y="1132"/>
                  </a:lnTo>
                  <a:lnTo>
                    <a:pt x="3769" y="1132"/>
                  </a:lnTo>
                  <a:lnTo>
                    <a:pt x="3769" y="1125"/>
                  </a:lnTo>
                  <a:lnTo>
                    <a:pt x="3769" y="1132"/>
                  </a:lnTo>
                  <a:lnTo>
                    <a:pt x="3776" y="1125"/>
                  </a:lnTo>
                  <a:lnTo>
                    <a:pt x="3776" y="1132"/>
                  </a:lnTo>
                  <a:lnTo>
                    <a:pt x="3776" y="1125"/>
                  </a:lnTo>
                  <a:lnTo>
                    <a:pt x="3776" y="1132"/>
                  </a:lnTo>
                  <a:lnTo>
                    <a:pt x="3782" y="1132"/>
                  </a:lnTo>
                  <a:lnTo>
                    <a:pt x="3782" y="1132"/>
                  </a:lnTo>
                  <a:lnTo>
                    <a:pt x="3782" y="1125"/>
                  </a:lnTo>
                  <a:lnTo>
                    <a:pt x="3782" y="1132"/>
                  </a:lnTo>
                  <a:lnTo>
                    <a:pt x="3788" y="1132"/>
                  </a:lnTo>
                  <a:lnTo>
                    <a:pt x="3788" y="1132"/>
                  </a:lnTo>
                  <a:lnTo>
                    <a:pt x="3788" y="1125"/>
                  </a:lnTo>
                  <a:lnTo>
                    <a:pt x="3788" y="1132"/>
                  </a:lnTo>
                  <a:lnTo>
                    <a:pt x="3795" y="1132"/>
                  </a:lnTo>
                  <a:lnTo>
                    <a:pt x="3795" y="1132"/>
                  </a:lnTo>
                  <a:lnTo>
                    <a:pt x="3795" y="1125"/>
                  </a:lnTo>
                  <a:lnTo>
                    <a:pt x="3795" y="1125"/>
                  </a:lnTo>
                  <a:lnTo>
                    <a:pt x="3801" y="1125"/>
                  </a:lnTo>
                  <a:lnTo>
                    <a:pt x="3801" y="1132"/>
                  </a:lnTo>
                  <a:lnTo>
                    <a:pt x="3801" y="1125"/>
                  </a:lnTo>
                  <a:lnTo>
                    <a:pt x="3801" y="1132"/>
                  </a:lnTo>
                  <a:lnTo>
                    <a:pt x="3807" y="1132"/>
                  </a:lnTo>
                  <a:lnTo>
                    <a:pt x="3807" y="1132"/>
                  </a:lnTo>
                  <a:lnTo>
                    <a:pt x="3807" y="1125"/>
                  </a:lnTo>
                  <a:lnTo>
                    <a:pt x="3807" y="1132"/>
                  </a:lnTo>
                  <a:lnTo>
                    <a:pt x="3814" y="1132"/>
                  </a:lnTo>
                  <a:lnTo>
                    <a:pt x="3814" y="1132"/>
                  </a:lnTo>
                  <a:lnTo>
                    <a:pt x="3814" y="1125"/>
                  </a:lnTo>
                  <a:lnTo>
                    <a:pt x="3814" y="1125"/>
                  </a:lnTo>
                  <a:lnTo>
                    <a:pt x="3820" y="1125"/>
                  </a:lnTo>
                  <a:lnTo>
                    <a:pt x="3820" y="1132"/>
                  </a:lnTo>
                  <a:lnTo>
                    <a:pt x="3820" y="1125"/>
                  </a:lnTo>
                  <a:lnTo>
                    <a:pt x="3820" y="1125"/>
                  </a:lnTo>
                  <a:lnTo>
                    <a:pt x="3826" y="1125"/>
                  </a:lnTo>
                  <a:lnTo>
                    <a:pt x="3826" y="1132"/>
                  </a:lnTo>
                  <a:lnTo>
                    <a:pt x="3826" y="1125"/>
                  </a:lnTo>
                  <a:lnTo>
                    <a:pt x="3826" y="1132"/>
                  </a:lnTo>
                  <a:lnTo>
                    <a:pt x="3832" y="1132"/>
                  </a:lnTo>
                  <a:lnTo>
                    <a:pt x="3832" y="1132"/>
                  </a:lnTo>
                  <a:lnTo>
                    <a:pt x="3832" y="1125"/>
                  </a:lnTo>
                  <a:lnTo>
                    <a:pt x="3832" y="1132"/>
                  </a:lnTo>
                  <a:lnTo>
                    <a:pt x="3839" y="1132"/>
                  </a:lnTo>
                  <a:lnTo>
                    <a:pt x="3839" y="1132"/>
                  </a:lnTo>
                  <a:lnTo>
                    <a:pt x="3839" y="1125"/>
                  </a:lnTo>
                  <a:lnTo>
                    <a:pt x="3839" y="1132"/>
                  </a:lnTo>
                  <a:lnTo>
                    <a:pt x="3845" y="1132"/>
                  </a:lnTo>
                  <a:lnTo>
                    <a:pt x="3845" y="1132"/>
                  </a:lnTo>
                  <a:lnTo>
                    <a:pt x="3845" y="1125"/>
                  </a:lnTo>
                  <a:lnTo>
                    <a:pt x="3845" y="1132"/>
                  </a:lnTo>
                  <a:lnTo>
                    <a:pt x="3851" y="1132"/>
                  </a:lnTo>
                  <a:lnTo>
                    <a:pt x="3851" y="1132"/>
                  </a:lnTo>
                  <a:lnTo>
                    <a:pt x="3851" y="1125"/>
                  </a:lnTo>
                  <a:lnTo>
                    <a:pt x="3851" y="1132"/>
                  </a:lnTo>
                  <a:lnTo>
                    <a:pt x="3858" y="1132"/>
                  </a:lnTo>
                  <a:lnTo>
                    <a:pt x="3858" y="1132"/>
                  </a:lnTo>
                  <a:lnTo>
                    <a:pt x="3858" y="1125"/>
                  </a:lnTo>
                  <a:lnTo>
                    <a:pt x="3858" y="1132"/>
                  </a:lnTo>
                  <a:lnTo>
                    <a:pt x="3864" y="1132"/>
                  </a:lnTo>
                  <a:lnTo>
                    <a:pt x="3864" y="1132"/>
                  </a:lnTo>
                  <a:lnTo>
                    <a:pt x="3864" y="1125"/>
                  </a:lnTo>
                  <a:lnTo>
                    <a:pt x="3864" y="1125"/>
                  </a:lnTo>
                  <a:lnTo>
                    <a:pt x="3870" y="1125"/>
                  </a:lnTo>
                  <a:lnTo>
                    <a:pt x="3870" y="1132"/>
                  </a:lnTo>
                  <a:lnTo>
                    <a:pt x="3870" y="1125"/>
                  </a:lnTo>
                  <a:lnTo>
                    <a:pt x="3870" y="1132"/>
                  </a:lnTo>
                  <a:lnTo>
                    <a:pt x="3877" y="1132"/>
                  </a:lnTo>
                  <a:lnTo>
                    <a:pt x="3877" y="1132"/>
                  </a:lnTo>
                  <a:lnTo>
                    <a:pt x="3877" y="1125"/>
                  </a:lnTo>
                  <a:lnTo>
                    <a:pt x="3877" y="1132"/>
                  </a:lnTo>
                  <a:lnTo>
                    <a:pt x="3883" y="1132"/>
                  </a:lnTo>
                  <a:lnTo>
                    <a:pt x="3883" y="1132"/>
                  </a:lnTo>
                  <a:lnTo>
                    <a:pt x="3883" y="1125"/>
                  </a:lnTo>
                  <a:lnTo>
                    <a:pt x="3883" y="1132"/>
                  </a:lnTo>
                  <a:lnTo>
                    <a:pt x="3889" y="1132"/>
                  </a:lnTo>
                  <a:lnTo>
                    <a:pt x="3889" y="1132"/>
                  </a:lnTo>
                  <a:lnTo>
                    <a:pt x="3889" y="1125"/>
                  </a:lnTo>
                  <a:lnTo>
                    <a:pt x="3889" y="1132"/>
                  </a:lnTo>
                  <a:lnTo>
                    <a:pt x="3896" y="1132"/>
                  </a:lnTo>
                  <a:lnTo>
                    <a:pt x="3896" y="1132"/>
                  </a:lnTo>
                  <a:lnTo>
                    <a:pt x="3896" y="1125"/>
                  </a:lnTo>
                  <a:lnTo>
                    <a:pt x="3896" y="1132"/>
                  </a:lnTo>
                  <a:lnTo>
                    <a:pt x="3902" y="1132"/>
                  </a:lnTo>
                  <a:lnTo>
                    <a:pt x="3902" y="1132"/>
                  </a:lnTo>
                  <a:lnTo>
                    <a:pt x="3902" y="1125"/>
                  </a:lnTo>
                  <a:lnTo>
                    <a:pt x="3902" y="1132"/>
                  </a:lnTo>
                  <a:lnTo>
                    <a:pt x="3908" y="1132"/>
                  </a:lnTo>
                  <a:lnTo>
                    <a:pt x="3908" y="1132"/>
                  </a:lnTo>
                  <a:lnTo>
                    <a:pt x="3908" y="1125"/>
                  </a:lnTo>
                  <a:lnTo>
                    <a:pt x="3908" y="1132"/>
                  </a:lnTo>
                  <a:lnTo>
                    <a:pt x="3915" y="1132"/>
                  </a:lnTo>
                  <a:lnTo>
                    <a:pt x="3915" y="1132"/>
                  </a:lnTo>
                  <a:lnTo>
                    <a:pt x="3915" y="1125"/>
                  </a:lnTo>
                  <a:lnTo>
                    <a:pt x="3915" y="1132"/>
                  </a:lnTo>
                  <a:lnTo>
                    <a:pt x="3921" y="1132"/>
                  </a:lnTo>
                  <a:lnTo>
                    <a:pt x="3921" y="1132"/>
                  </a:lnTo>
                  <a:lnTo>
                    <a:pt x="3921" y="1125"/>
                  </a:lnTo>
                  <a:lnTo>
                    <a:pt x="3921" y="1132"/>
                  </a:lnTo>
                  <a:lnTo>
                    <a:pt x="3927" y="1125"/>
                  </a:lnTo>
                  <a:lnTo>
                    <a:pt x="3927" y="1132"/>
                  </a:lnTo>
                  <a:lnTo>
                    <a:pt x="3927" y="1125"/>
                  </a:lnTo>
                  <a:lnTo>
                    <a:pt x="3927" y="1132"/>
                  </a:lnTo>
                  <a:lnTo>
                    <a:pt x="3934" y="1132"/>
                  </a:lnTo>
                  <a:lnTo>
                    <a:pt x="3934" y="1132"/>
                  </a:lnTo>
                  <a:lnTo>
                    <a:pt x="3934" y="1125"/>
                  </a:lnTo>
                  <a:lnTo>
                    <a:pt x="3934" y="1132"/>
                  </a:lnTo>
                  <a:lnTo>
                    <a:pt x="3940" y="1132"/>
                  </a:lnTo>
                  <a:lnTo>
                    <a:pt x="3940" y="1132"/>
                  </a:lnTo>
                  <a:lnTo>
                    <a:pt x="3940" y="1125"/>
                  </a:lnTo>
                  <a:lnTo>
                    <a:pt x="3940" y="1125"/>
                  </a:lnTo>
                  <a:lnTo>
                    <a:pt x="3946" y="1125"/>
                  </a:lnTo>
                  <a:lnTo>
                    <a:pt x="3946" y="1132"/>
                  </a:lnTo>
                  <a:lnTo>
                    <a:pt x="3946" y="1125"/>
                  </a:lnTo>
                  <a:lnTo>
                    <a:pt x="3946" y="1125"/>
                  </a:lnTo>
                  <a:lnTo>
                    <a:pt x="3953" y="1132"/>
                  </a:lnTo>
                  <a:lnTo>
                    <a:pt x="3953" y="1132"/>
                  </a:lnTo>
                  <a:lnTo>
                    <a:pt x="3953" y="1125"/>
                  </a:lnTo>
                  <a:lnTo>
                    <a:pt x="3953" y="1132"/>
                  </a:lnTo>
                  <a:lnTo>
                    <a:pt x="3959" y="1132"/>
                  </a:lnTo>
                  <a:lnTo>
                    <a:pt x="3959" y="1132"/>
                  </a:lnTo>
                  <a:lnTo>
                    <a:pt x="3959" y="1125"/>
                  </a:lnTo>
                  <a:lnTo>
                    <a:pt x="3959" y="1132"/>
                  </a:lnTo>
                  <a:lnTo>
                    <a:pt x="3965" y="1132"/>
                  </a:lnTo>
                  <a:lnTo>
                    <a:pt x="3965" y="1132"/>
                  </a:lnTo>
                  <a:lnTo>
                    <a:pt x="3965" y="1125"/>
                  </a:lnTo>
                  <a:lnTo>
                    <a:pt x="3965" y="1132"/>
                  </a:lnTo>
                  <a:lnTo>
                    <a:pt x="3972" y="1132"/>
                  </a:lnTo>
                  <a:lnTo>
                    <a:pt x="3972" y="1132"/>
                  </a:lnTo>
                  <a:lnTo>
                    <a:pt x="3972" y="1125"/>
                  </a:lnTo>
                  <a:lnTo>
                    <a:pt x="3972" y="1132"/>
                  </a:lnTo>
                  <a:lnTo>
                    <a:pt x="3978" y="1132"/>
                  </a:lnTo>
                  <a:lnTo>
                    <a:pt x="3978" y="1132"/>
                  </a:lnTo>
                  <a:lnTo>
                    <a:pt x="3978" y="1125"/>
                  </a:lnTo>
                  <a:lnTo>
                    <a:pt x="3978" y="1132"/>
                  </a:lnTo>
                  <a:lnTo>
                    <a:pt x="3984" y="1132"/>
                  </a:lnTo>
                  <a:lnTo>
                    <a:pt x="3984" y="1132"/>
                  </a:lnTo>
                  <a:lnTo>
                    <a:pt x="3984" y="1125"/>
                  </a:lnTo>
                  <a:lnTo>
                    <a:pt x="3984" y="1125"/>
                  </a:lnTo>
                  <a:lnTo>
                    <a:pt x="3991" y="1125"/>
                  </a:lnTo>
                  <a:lnTo>
                    <a:pt x="3991" y="1132"/>
                  </a:lnTo>
                  <a:lnTo>
                    <a:pt x="3991" y="1125"/>
                  </a:lnTo>
                  <a:lnTo>
                    <a:pt x="3991" y="1132"/>
                  </a:lnTo>
                  <a:lnTo>
                    <a:pt x="3997" y="1132"/>
                  </a:lnTo>
                  <a:lnTo>
                    <a:pt x="3997" y="1132"/>
                  </a:lnTo>
                  <a:lnTo>
                    <a:pt x="3997" y="1125"/>
                  </a:lnTo>
                  <a:lnTo>
                    <a:pt x="3997" y="1132"/>
                  </a:lnTo>
                  <a:lnTo>
                    <a:pt x="4003" y="1125"/>
                  </a:lnTo>
                  <a:lnTo>
                    <a:pt x="4003" y="1132"/>
                  </a:lnTo>
                  <a:lnTo>
                    <a:pt x="4003" y="1125"/>
                  </a:lnTo>
                  <a:lnTo>
                    <a:pt x="4003" y="1132"/>
                  </a:lnTo>
                  <a:lnTo>
                    <a:pt x="4010" y="1132"/>
                  </a:lnTo>
                  <a:lnTo>
                    <a:pt x="4010" y="1132"/>
                  </a:lnTo>
                  <a:lnTo>
                    <a:pt x="4010" y="1125"/>
                  </a:lnTo>
                  <a:lnTo>
                    <a:pt x="4010" y="1132"/>
                  </a:lnTo>
                  <a:lnTo>
                    <a:pt x="4016" y="1132"/>
                  </a:lnTo>
                  <a:lnTo>
                    <a:pt x="4016" y="1132"/>
                  </a:lnTo>
                  <a:lnTo>
                    <a:pt x="4016" y="1125"/>
                  </a:lnTo>
                  <a:lnTo>
                    <a:pt x="4016" y="1132"/>
                  </a:lnTo>
                  <a:lnTo>
                    <a:pt x="4022" y="1132"/>
                  </a:lnTo>
                  <a:lnTo>
                    <a:pt x="4022" y="1132"/>
                  </a:lnTo>
                  <a:lnTo>
                    <a:pt x="4022" y="1125"/>
                  </a:lnTo>
                  <a:lnTo>
                    <a:pt x="4022" y="1132"/>
                  </a:lnTo>
                  <a:lnTo>
                    <a:pt x="4029" y="1132"/>
                  </a:lnTo>
                  <a:lnTo>
                    <a:pt x="4029" y="1132"/>
                  </a:lnTo>
                  <a:lnTo>
                    <a:pt x="4029" y="1125"/>
                  </a:lnTo>
                  <a:lnTo>
                    <a:pt x="4029" y="1125"/>
                  </a:lnTo>
                  <a:lnTo>
                    <a:pt x="4035" y="1125"/>
                  </a:lnTo>
                  <a:lnTo>
                    <a:pt x="4035" y="1138"/>
                  </a:lnTo>
                  <a:lnTo>
                    <a:pt x="4035" y="1125"/>
                  </a:lnTo>
                  <a:lnTo>
                    <a:pt x="4035" y="1132"/>
                  </a:lnTo>
                  <a:lnTo>
                    <a:pt x="4041" y="1132"/>
                  </a:lnTo>
                  <a:lnTo>
                    <a:pt x="4041" y="1132"/>
                  </a:lnTo>
                  <a:lnTo>
                    <a:pt x="4041" y="1125"/>
                  </a:lnTo>
                  <a:lnTo>
                    <a:pt x="4041" y="1132"/>
                  </a:lnTo>
                  <a:lnTo>
                    <a:pt x="4047" y="1132"/>
                  </a:lnTo>
                  <a:lnTo>
                    <a:pt x="4047" y="1132"/>
                  </a:lnTo>
                  <a:lnTo>
                    <a:pt x="4047" y="1125"/>
                  </a:lnTo>
                  <a:lnTo>
                    <a:pt x="4047" y="1125"/>
                  </a:lnTo>
                  <a:lnTo>
                    <a:pt x="4054" y="1132"/>
                  </a:lnTo>
                  <a:lnTo>
                    <a:pt x="4054" y="1132"/>
                  </a:lnTo>
                  <a:lnTo>
                    <a:pt x="4054" y="1125"/>
                  </a:lnTo>
                  <a:lnTo>
                    <a:pt x="4054" y="1132"/>
                  </a:lnTo>
                  <a:lnTo>
                    <a:pt x="4060" y="1132"/>
                  </a:lnTo>
                  <a:lnTo>
                    <a:pt x="4060" y="1132"/>
                  </a:lnTo>
                  <a:lnTo>
                    <a:pt x="4060" y="1125"/>
                  </a:lnTo>
                  <a:lnTo>
                    <a:pt x="4060" y="1132"/>
                  </a:lnTo>
                  <a:lnTo>
                    <a:pt x="4066" y="1132"/>
                  </a:lnTo>
                  <a:lnTo>
                    <a:pt x="4066" y="1132"/>
                  </a:lnTo>
                  <a:lnTo>
                    <a:pt x="4066" y="1125"/>
                  </a:lnTo>
                  <a:lnTo>
                    <a:pt x="4066" y="1125"/>
                  </a:lnTo>
                  <a:lnTo>
                    <a:pt x="4073" y="1132"/>
                  </a:lnTo>
                  <a:lnTo>
                    <a:pt x="4073" y="1132"/>
                  </a:lnTo>
                  <a:lnTo>
                    <a:pt x="4073" y="1125"/>
                  </a:lnTo>
                  <a:lnTo>
                    <a:pt x="4073" y="1132"/>
                  </a:lnTo>
                  <a:lnTo>
                    <a:pt x="4079" y="1132"/>
                  </a:lnTo>
                  <a:lnTo>
                    <a:pt x="4079" y="1132"/>
                  </a:lnTo>
                  <a:lnTo>
                    <a:pt x="4079" y="1125"/>
                  </a:lnTo>
                  <a:lnTo>
                    <a:pt x="4079" y="1132"/>
                  </a:lnTo>
                  <a:lnTo>
                    <a:pt x="4085" y="1132"/>
                  </a:lnTo>
                  <a:lnTo>
                    <a:pt x="4085" y="1132"/>
                  </a:lnTo>
                  <a:lnTo>
                    <a:pt x="4085" y="1125"/>
                  </a:lnTo>
                  <a:lnTo>
                    <a:pt x="4085" y="1132"/>
                  </a:lnTo>
                  <a:lnTo>
                    <a:pt x="4092" y="1132"/>
                  </a:lnTo>
                  <a:lnTo>
                    <a:pt x="4092" y="1132"/>
                  </a:lnTo>
                  <a:lnTo>
                    <a:pt x="4092" y="1125"/>
                  </a:lnTo>
                  <a:lnTo>
                    <a:pt x="4092" y="1132"/>
                  </a:lnTo>
                  <a:lnTo>
                    <a:pt x="4098" y="1132"/>
                  </a:lnTo>
                  <a:lnTo>
                    <a:pt x="4098" y="1132"/>
                  </a:lnTo>
                  <a:lnTo>
                    <a:pt x="4098" y="1125"/>
                  </a:lnTo>
                  <a:lnTo>
                    <a:pt x="4098" y="1132"/>
                  </a:lnTo>
                  <a:lnTo>
                    <a:pt x="4104" y="1132"/>
                  </a:lnTo>
                  <a:lnTo>
                    <a:pt x="4104" y="1132"/>
                  </a:lnTo>
                  <a:lnTo>
                    <a:pt x="4104" y="1125"/>
                  </a:lnTo>
                  <a:lnTo>
                    <a:pt x="4104" y="1132"/>
                  </a:lnTo>
                  <a:lnTo>
                    <a:pt x="4111" y="1132"/>
                  </a:lnTo>
                  <a:lnTo>
                    <a:pt x="4111" y="1132"/>
                  </a:lnTo>
                  <a:lnTo>
                    <a:pt x="4111" y="1125"/>
                  </a:lnTo>
                  <a:lnTo>
                    <a:pt x="4111" y="1132"/>
                  </a:lnTo>
                  <a:lnTo>
                    <a:pt x="4117" y="1132"/>
                  </a:lnTo>
                  <a:lnTo>
                    <a:pt x="4117" y="1132"/>
                  </a:lnTo>
                  <a:lnTo>
                    <a:pt x="4117" y="1125"/>
                  </a:lnTo>
                  <a:lnTo>
                    <a:pt x="4117" y="1132"/>
                  </a:lnTo>
                  <a:lnTo>
                    <a:pt x="4123" y="1132"/>
                  </a:lnTo>
                  <a:lnTo>
                    <a:pt x="4123" y="1132"/>
                  </a:lnTo>
                  <a:lnTo>
                    <a:pt x="4123" y="1125"/>
                  </a:lnTo>
                  <a:lnTo>
                    <a:pt x="4123" y="1132"/>
                  </a:lnTo>
                  <a:lnTo>
                    <a:pt x="4130" y="1132"/>
                  </a:lnTo>
                  <a:lnTo>
                    <a:pt x="4130" y="1132"/>
                  </a:lnTo>
                  <a:lnTo>
                    <a:pt x="4130" y="1125"/>
                  </a:lnTo>
                  <a:lnTo>
                    <a:pt x="4130" y="1132"/>
                  </a:lnTo>
                  <a:lnTo>
                    <a:pt x="4136" y="1132"/>
                  </a:lnTo>
                  <a:lnTo>
                    <a:pt x="4136" y="1132"/>
                  </a:lnTo>
                  <a:lnTo>
                    <a:pt x="4136" y="1125"/>
                  </a:lnTo>
                  <a:lnTo>
                    <a:pt x="4136" y="1132"/>
                  </a:lnTo>
                  <a:lnTo>
                    <a:pt x="4142" y="1132"/>
                  </a:lnTo>
                  <a:lnTo>
                    <a:pt x="4142" y="1132"/>
                  </a:lnTo>
                  <a:lnTo>
                    <a:pt x="4142" y="1125"/>
                  </a:lnTo>
                  <a:lnTo>
                    <a:pt x="4142" y="1132"/>
                  </a:lnTo>
                  <a:lnTo>
                    <a:pt x="4149" y="1132"/>
                  </a:lnTo>
                  <a:lnTo>
                    <a:pt x="4149" y="1132"/>
                  </a:lnTo>
                  <a:lnTo>
                    <a:pt x="4149" y="1125"/>
                  </a:lnTo>
                  <a:lnTo>
                    <a:pt x="4149" y="1132"/>
                  </a:lnTo>
                  <a:lnTo>
                    <a:pt x="4155" y="1132"/>
                  </a:lnTo>
                  <a:lnTo>
                    <a:pt x="4155" y="1132"/>
                  </a:lnTo>
                  <a:lnTo>
                    <a:pt x="4155" y="1125"/>
                  </a:lnTo>
                  <a:lnTo>
                    <a:pt x="4155" y="1132"/>
                  </a:lnTo>
                  <a:lnTo>
                    <a:pt x="4161" y="1132"/>
                  </a:lnTo>
                  <a:lnTo>
                    <a:pt x="4161" y="1132"/>
                  </a:lnTo>
                  <a:lnTo>
                    <a:pt x="4161" y="1125"/>
                  </a:lnTo>
                  <a:lnTo>
                    <a:pt x="4161" y="1132"/>
                  </a:lnTo>
                  <a:lnTo>
                    <a:pt x="4168" y="1132"/>
                  </a:lnTo>
                  <a:lnTo>
                    <a:pt x="4168" y="1132"/>
                  </a:lnTo>
                  <a:lnTo>
                    <a:pt x="4168" y="1125"/>
                  </a:lnTo>
                  <a:lnTo>
                    <a:pt x="4168" y="1132"/>
                  </a:lnTo>
                  <a:lnTo>
                    <a:pt x="4174" y="1132"/>
                  </a:lnTo>
                  <a:lnTo>
                    <a:pt x="4174" y="1132"/>
                  </a:lnTo>
                  <a:lnTo>
                    <a:pt x="4174" y="1125"/>
                  </a:lnTo>
                  <a:lnTo>
                    <a:pt x="4174" y="1132"/>
                  </a:lnTo>
                  <a:lnTo>
                    <a:pt x="4180" y="1132"/>
                  </a:lnTo>
                  <a:lnTo>
                    <a:pt x="4180" y="1132"/>
                  </a:lnTo>
                  <a:lnTo>
                    <a:pt x="4180" y="1125"/>
                  </a:lnTo>
                  <a:lnTo>
                    <a:pt x="4180" y="1132"/>
                  </a:lnTo>
                  <a:lnTo>
                    <a:pt x="4187" y="1132"/>
                  </a:lnTo>
                  <a:lnTo>
                    <a:pt x="4187" y="1132"/>
                  </a:lnTo>
                  <a:lnTo>
                    <a:pt x="4187" y="1125"/>
                  </a:lnTo>
                  <a:lnTo>
                    <a:pt x="4187" y="1132"/>
                  </a:lnTo>
                  <a:lnTo>
                    <a:pt x="4193" y="1125"/>
                  </a:lnTo>
                  <a:lnTo>
                    <a:pt x="4193" y="1132"/>
                  </a:lnTo>
                  <a:lnTo>
                    <a:pt x="4193" y="1125"/>
                  </a:lnTo>
                  <a:lnTo>
                    <a:pt x="4193" y="1132"/>
                  </a:lnTo>
                  <a:lnTo>
                    <a:pt x="4199" y="1132"/>
                  </a:lnTo>
                  <a:lnTo>
                    <a:pt x="4199" y="1132"/>
                  </a:lnTo>
                  <a:lnTo>
                    <a:pt x="4199" y="1125"/>
                  </a:lnTo>
                  <a:lnTo>
                    <a:pt x="4199" y="1125"/>
                  </a:lnTo>
                  <a:lnTo>
                    <a:pt x="4206" y="1125"/>
                  </a:lnTo>
                  <a:lnTo>
                    <a:pt x="4206" y="1132"/>
                  </a:lnTo>
                  <a:lnTo>
                    <a:pt x="4206" y="1125"/>
                  </a:lnTo>
                  <a:lnTo>
                    <a:pt x="4206" y="1132"/>
                  </a:lnTo>
                  <a:lnTo>
                    <a:pt x="4212" y="1132"/>
                  </a:lnTo>
                  <a:lnTo>
                    <a:pt x="4212" y="1132"/>
                  </a:lnTo>
                  <a:lnTo>
                    <a:pt x="4212" y="1125"/>
                  </a:lnTo>
                  <a:lnTo>
                    <a:pt x="4212" y="1132"/>
                  </a:lnTo>
                  <a:lnTo>
                    <a:pt x="4218" y="1132"/>
                  </a:lnTo>
                  <a:lnTo>
                    <a:pt x="4218" y="1132"/>
                  </a:lnTo>
                  <a:lnTo>
                    <a:pt x="4218" y="1125"/>
                  </a:lnTo>
                  <a:lnTo>
                    <a:pt x="4218" y="1132"/>
                  </a:lnTo>
                  <a:lnTo>
                    <a:pt x="4225" y="1125"/>
                  </a:lnTo>
                  <a:lnTo>
                    <a:pt x="4225" y="1132"/>
                  </a:lnTo>
                  <a:lnTo>
                    <a:pt x="4225" y="1125"/>
                  </a:lnTo>
                  <a:lnTo>
                    <a:pt x="4225" y="1125"/>
                  </a:lnTo>
                  <a:lnTo>
                    <a:pt x="4231" y="1125"/>
                  </a:lnTo>
                  <a:lnTo>
                    <a:pt x="4231" y="1132"/>
                  </a:lnTo>
                  <a:lnTo>
                    <a:pt x="4231" y="1125"/>
                  </a:lnTo>
                  <a:lnTo>
                    <a:pt x="4231" y="1132"/>
                  </a:lnTo>
                  <a:lnTo>
                    <a:pt x="4237" y="1132"/>
                  </a:lnTo>
                  <a:lnTo>
                    <a:pt x="4237" y="1132"/>
                  </a:lnTo>
                  <a:lnTo>
                    <a:pt x="4237" y="1125"/>
                  </a:lnTo>
                  <a:lnTo>
                    <a:pt x="4237" y="1125"/>
                  </a:lnTo>
                  <a:lnTo>
                    <a:pt x="4244" y="1125"/>
                  </a:lnTo>
                  <a:lnTo>
                    <a:pt x="4244" y="1132"/>
                  </a:lnTo>
                  <a:lnTo>
                    <a:pt x="4244" y="1125"/>
                  </a:lnTo>
                  <a:lnTo>
                    <a:pt x="4244" y="1132"/>
                  </a:lnTo>
                  <a:lnTo>
                    <a:pt x="4250" y="1132"/>
                  </a:lnTo>
                  <a:lnTo>
                    <a:pt x="4250" y="1132"/>
                  </a:lnTo>
                  <a:lnTo>
                    <a:pt x="4250" y="1125"/>
                  </a:lnTo>
                  <a:lnTo>
                    <a:pt x="4250" y="1132"/>
                  </a:lnTo>
                  <a:lnTo>
                    <a:pt x="4256" y="1132"/>
                  </a:lnTo>
                  <a:lnTo>
                    <a:pt x="4256" y="1132"/>
                  </a:lnTo>
                  <a:lnTo>
                    <a:pt x="4256" y="1125"/>
                  </a:lnTo>
                  <a:lnTo>
                    <a:pt x="4256" y="1132"/>
                  </a:lnTo>
                  <a:lnTo>
                    <a:pt x="4263" y="1132"/>
                  </a:lnTo>
                  <a:lnTo>
                    <a:pt x="4263" y="1132"/>
                  </a:lnTo>
                  <a:lnTo>
                    <a:pt x="4263" y="1125"/>
                  </a:lnTo>
                  <a:lnTo>
                    <a:pt x="4263" y="1132"/>
                  </a:lnTo>
                  <a:lnTo>
                    <a:pt x="4269" y="1132"/>
                  </a:lnTo>
                  <a:lnTo>
                    <a:pt x="4269" y="1132"/>
                  </a:lnTo>
                  <a:lnTo>
                    <a:pt x="4269" y="1125"/>
                  </a:lnTo>
                  <a:lnTo>
                    <a:pt x="4269" y="1125"/>
                  </a:lnTo>
                  <a:lnTo>
                    <a:pt x="4275" y="1132"/>
                  </a:lnTo>
                  <a:lnTo>
                    <a:pt x="4275" y="1132"/>
                  </a:lnTo>
                  <a:lnTo>
                    <a:pt x="4275" y="1125"/>
                  </a:lnTo>
                  <a:lnTo>
                    <a:pt x="4275" y="1125"/>
                  </a:lnTo>
                  <a:lnTo>
                    <a:pt x="4281" y="1125"/>
                  </a:lnTo>
                  <a:lnTo>
                    <a:pt x="4281" y="1132"/>
                  </a:lnTo>
                  <a:lnTo>
                    <a:pt x="4281" y="1125"/>
                  </a:lnTo>
                  <a:lnTo>
                    <a:pt x="4281" y="1132"/>
                  </a:lnTo>
                  <a:lnTo>
                    <a:pt x="4288" y="1132"/>
                  </a:lnTo>
                  <a:lnTo>
                    <a:pt x="4288" y="1132"/>
                  </a:lnTo>
                  <a:lnTo>
                    <a:pt x="4288" y="1125"/>
                  </a:lnTo>
                  <a:lnTo>
                    <a:pt x="4288" y="1132"/>
                  </a:lnTo>
                  <a:lnTo>
                    <a:pt x="4294" y="1132"/>
                  </a:lnTo>
                  <a:lnTo>
                    <a:pt x="4294" y="1132"/>
                  </a:lnTo>
                  <a:lnTo>
                    <a:pt x="4294" y="1125"/>
                  </a:lnTo>
                  <a:lnTo>
                    <a:pt x="4294" y="1125"/>
                  </a:lnTo>
                  <a:lnTo>
                    <a:pt x="4300" y="1125"/>
                  </a:lnTo>
                  <a:lnTo>
                    <a:pt x="4300" y="1132"/>
                  </a:lnTo>
                  <a:lnTo>
                    <a:pt x="4300" y="1125"/>
                  </a:lnTo>
                  <a:lnTo>
                    <a:pt x="4300" y="1132"/>
                  </a:lnTo>
                  <a:lnTo>
                    <a:pt x="4307" y="1132"/>
                  </a:lnTo>
                  <a:lnTo>
                    <a:pt x="4307" y="1132"/>
                  </a:lnTo>
                  <a:lnTo>
                    <a:pt x="4307" y="1125"/>
                  </a:lnTo>
                  <a:lnTo>
                    <a:pt x="4307" y="1132"/>
                  </a:lnTo>
                  <a:lnTo>
                    <a:pt x="4313" y="1132"/>
                  </a:lnTo>
                  <a:lnTo>
                    <a:pt x="4313" y="1132"/>
                  </a:lnTo>
                  <a:lnTo>
                    <a:pt x="4313" y="1125"/>
                  </a:lnTo>
                  <a:lnTo>
                    <a:pt x="4313" y="1132"/>
                  </a:lnTo>
                  <a:lnTo>
                    <a:pt x="4319" y="1132"/>
                  </a:lnTo>
                  <a:lnTo>
                    <a:pt x="4319" y="1132"/>
                  </a:lnTo>
                  <a:lnTo>
                    <a:pt x="4319" y="1125"/>
                  </a:lnTo>
                  <a:lnTo>
                    <a:pt x="4319" y="1125"/>
                  </a:lnTo>
                  <a:lnTo>
                    <a:pt x="4326" y="1125"/>
                  </a:lnTo>
                  <a:lnTo>
                    <a:pt x="4326" y="1132"/>
                  </a:lnTo>
                  <a:lnTo>
                    <a:pt x="4326" y="1125"/>
                  </a:lnTo>
                  <a:lnTo>
                    <a:pt x="4326" y="1125"/>
                  </a:lnTo>
                  <a:lnTo>
                    <a:pt x="4332" y="1125"/>
                  </a:lnTo>
                  <a:lnTo>
                    <a:pt x="4332" y="1132"/>
                  </a:lnTo>
                  <a:lnTo>
                    <a:pt x="4332" y="1125"/>
                  </a:lnTo>
                  <a:lnTo>
                    <a:pt x="4332" y="1132"/>
                  </a:lnTo>
                  <a:lnTo>
                    <a:pt x="4338" y="1132"/>
                  </a:lnTo>
                  <a:lnTo>
                    <a:pt x="4338" y="1132"/>
                  </a:lnTo>
                  <a:lnTo>
                    <a:pt x="4338" y="1125"/>
                  </a:lnTo>
                  <a:lnTo>
                    <a:pt x="4338" y="1132"/>
                  </a:lnTo>
                  <a:lnTo>
                    <a:pt x="4345" y="1132"/>
                  </a:lnTo>
                  <a:lnTo>
                    <a:pt x="4345" y="1132"/>
                  </a:lnTo>
                  <a:lnTo>
                    <a:pt x="4345" y="1125"/>
                  </a:lnTo>
                  <a:lnTo>
                    <a:pt x="4345" y="1125"/>
                  </a:lnTo>
                  <a:lnTo>
                    <a:pt x="4351" y="1125"/>
                  </a:lnTo>
                  <a:lnTo>
                    <a:pt x="4351" y="1132"/>
                  </a:lnTo>
                  <a:lnTo>
                    <a:pt x="4351" y="1125"/>
                  </a:lnTo>
                  <a:lnTo>
                    <a:pt x="4351" y="1132"/>
                  </a:lnTo>
                  <a:lnTo>
                    <a:pt x="4357" y="1132"/>
                  </a:lnTo>
                  <a:lnTo>
                    <a:pt x="4357" y="1132"/>
                  </a:lnTo>
                  <a:lnTo>
                    <a:pt x="4357" y="1125"/>
                  </a:lnTo>
                  <a:lnTo>
                    <a:pt x="4357" y="1132"/>
                  </a:lnTo>
                  <a:lnTo>
                    <a:pt x="4364" y="1132"/>
                  </a:lnTo>
                  <a:lnTo>
                    <a:pt x="4364" y="1132"/>
                  </a:lnTo>
                  <a:lnTo>
                    <a:pt x="4364" y="1125"/>
                  </a:lnTo>
                  <a:lnTo>
                    <a:pt x="4364" y="1125"/>
                  </a:lnTo>
                  <a:lnTo>
                    <a:pt x="4370" y="1125"/>
                  </a:lnTo>
                  <a:lnTo>
                    <a:pt x="4370" y="1132"/>
                  </a:lnTo>
                  <a:lnTo>
                    <a:pt x="4370" y="1125"/>
                  </a:lnTo>
                  <a:lnTo>
                    <a:pt x="4370" y="1125"/>
                  </a:lnTo>
                  <a:lnTo>
                    <a:pt x="4376" y="1125"/>
                  </a:lnTo>
                  <a:lnTo>
                    <a:pt x="4376" y="1132"/>
                  </a:lnTo>
                  <a:lnTo>
                    <a:pt x="4376" y="1125"/>
                  </a:lnTo>
                  <a:lnTo>
                    <a:pt x="4376" y="1132"/>
                  </a:lnTo>
                  <a:lnTo>
                    <a:pt x="4383" y="1132"/>
                  </a:lnTo>
                  <a:lnTo>
                    <a:pt x="4383" y="1132"/>
                  </a:lnTo>
                  <a:lnTo>
                    <a:pt x="4383" y="1125"/>
                  </a:lnTo>
                  <a:lnTo>
                    <a:pt x="4383" y="1132"/>
                  </a:lnTo>
                  <a:lnTo>
                    <a:pt x="4389" y="1132"/>
                  </a:lnTo>
                  <a:lnTo>
                    <a:pt x="4389" y="1132"/>
                  </a:lnTo>
                  <a:lnTo>
                    <a:pt x="4389" y="1125"/>
                  </a:lnTo>
                  <a:lnTo>
                    <a:pt x="4389" y="1132"/>
                  </a:lnTo>
                  <a:lnTo>
                    <a:pt x="4395" y="1132"/>
                  </a:lnTo>
                  <a:lnTo>
                    <a:pt x="4395" y="1132"/>
                  </a:lnTo>
                  <a:lnTo>
                    <a:pt x="4395" y="1125"/>
                  </a:lnTo>
                  <a:lnTo>
                    <a:pt x="4395" y="1132"/>
                  </a:lnTo>
                  <a:lnTo>
                    <a:pt x="4402" y="1132"/>
                  </a:lnTo>
                  <a:lnTo>
                    <a:pt x="4402" y="1132"/>
                  </a:lnTo>
                  <a:lnTo>
                    <a:pt x="4402" y="1125"/>
                  </a:lnTo>
                  <a:lnTo>
                    <a:pt x="4402" y="1125"/>
                  </a:lnTo>
                  <a:lnTo>
                    <a:pt x="4408" y="1132"/>
                  </a:lnTo>
                  <a:lnTo>
                    <a:pt x="4408" y="1132"/>
                  </a:lnTo>
                  <a:lnTo>
                    <a:pt x="4408" y="1125"/>
                  </a:lnTo>
                  <a:lnTo>
                    <a:pt x="4408" y="1125"/>
                  </a:lnTo>
                  <a:lnTo>
                    <a:pt x="4414" y="1132"/>
                  </a:lnTo>
                  <a:lnTo>
                    <a:pt x="4414" y="1132"/>
                  </a:lnTo>
                  <a:lnTo>
                    <a:pt x="4414" y="1125"/>
                  </a:lnTo>
                  <a:lnTo>
                    <a:pt x="4414" y="1132"/>
                  </a:lnTo>
                  <a:lnTo>
                    <a:pt x="4421" y="1132"/>
                  </a:lnTo>
                  <a:lnTo>
                    <a:pt x="4421" y="1132"/>
                  </a:lnTo>
                  <a:lnTo>
                    <a:pt x="4421" y="1125"/>
                  </a:lnTo>
                  <a:lnTo>
                    <a:pt x="4421" y="1132"/>
                  </a:lnTo>
                  <a:lnTo>
                    <a:pt x="4427" y="1132"/>
                  </a:lnTo>
                  <a:lnTo>
                    <a:pt x="4427" y="1132"/>
                  </a:lnTo>
                  <a:lnTo>
                    <a:pt x="4427" y="1125"/>
                  </a:lnTo>
                  <a:lnTo>
                    <a:pt x="4427" y="1125"/>
                  </a:lnTo>
                  <a:lnTo>
                    <a:pt x="4433" y="1125"/>
                  </a:lnTo>
                  <a:lnTo>
                    <a:pt x="4433" y="1132"/>
                  </a:lnTo>
                  <a:lnTo>
                    <a:pt x="4433" y="1125"/>
                  </a:lnTo>
                  <a:lnTo>
                    <a:pt x="4433" y="1132"/>
                  </a:lnTo>
                  <a:lnTo>
                    <a:pt x="4440" y="1132"/>
                  </a:lnTo>
                  <a:lnTo>
                    <a:pt x="4440" y="1132"/>
                  </a:lnTo>
                  <a:lnTo>
                    <a:pt x="4440" y="1125"/>
                  </a:lnTo>
                  <a:lnTo>
                    <a:pt x="4440" y="1125"/>
                  </a:lnTo>
                  <a:lnTo>
                    <a:pt x="4446" y="1125"/>
                  </a:lnTo>
                  <a:lnTo>
                    <a:pt x="4446" y="1132"/>
                  </a:lnTo>
                  <a:lnTo>
                    <a:pt x="4446" y="1125"/>
                  </a:lnTo>
                  <a:lnTo>
                    <a:pt x="4446" y="1132"/>
                  </a:lnTo>
                  <a:lnTo>
                    <a:pt x="4452" y="1132"/>
                  </a:lnTo>
                  <a:lnTo>
                    <a:pt x="4452" y="1132"/>
                  </a:lnTo>
                  <a:lnTo>
                    <a:pt x="4452" y="1125"/>
                  </a:lnTo>
                  <a:lnTo>
                    <a:pt x="4452" y="1132"/>
                  </a:lnTo>
                  <a:lnTo>
                    <a:pt x="4459" y="1132"/>
                  </a:lnTo>
                  <a:lnTo>
                    <a:pt x="4459" y="1132"/>
                  </a:lnTo>
                  <a:lnTo>
                    <a:pt x="4459" y="1125"/>
                  </a:lnTo>
                  <a:lnTo>
                    <a:pt x="4459" y="1132"/>
                  </a:lnTo>
                  <a:lnTo>
                    <a:pt x="4465" y="1132"/>
                  </a:lnTo>
                  <a:lnTo>
                    <a:pt x="4465" y="1132"/>
                  </a:lnTo>
                  <a:lnTo>
                    <a:pt x="4465" y="1125"/>
                  </a:lnTo>
                  <a:lnTo>
                    <a:pt x="4465" y="1132"/>
                  </a:lnTo>
                  <a:lnTo>
                    <a:pt x="4471" y="1132"/>
                  </a:lnTo>
                  <a:lnTo>
                    <a:pt x="4471" y="1132"/>
                  </a:lnTo>
                  <a:lnTo>
                    <a:pt x="4471" y="1125"/>
                  </a:lnTo>
                  <a:lnTo>
                    <a:pt x="4471" y="1125"/>
                  </a:lnTo>
                  <a:lnTo>
                    <a:pt x="4478" y="1125"/>
                  </a:lnTo>
                  <a:lnTo>
                    <a:pt x="4478" y="1132"/>
                  </a:lnTo>
                  <a:lnTo>
                    <a:pt x="4478" y="1125"/>
                  </a:lnTo>
                  <a:lnTo>
                    <a:pt x="4478" y="1132"/>
                  </a:lnTo>
                  <a:lnTo>
                    <a:pt x="4484" y="1125"/>
                  </a:lnTo>
                  <a:lnTo>
                    <a:pt x="4484" y="1132"/>
                  </a:lnTo>
                  <a:lnTo>
                    <a:pt x="4484" y="1125"/>
                  </a:lnTo>
                  <a:lnTo>
                    <a:pt x="4484" y="1132"/>
                  </a:lnTo>
                  <a:lnTo>
                    <a:pt x="4490" y="1132"/>
                  </a:lnTo>
                  <a:lnTo>
                    <a:pt x="4490" y="1132"/>
                  </a:lnTo>
                  <a:lnTo>
                    <a:pt x="4490" y="1125"/>
                  </a:lnTo>
                  <a:lnTo>
                    <a:pt x="4490" y="1132"/>
                  </a:lnTo>
                  <a:lnTo>
                    <a:pt x="4496" y="1132"/>
                  </a:lnTo>
                  <a:lnTo>
                    <a:pt x="4496" y="1132"/>
                  </a:lnTo>
                  <a:lnTo>
                    <a:pt x="4496" y="1125"/>
                  </a:lnTo>
                  <a:lnTo>
                    <a:pt x="4496" y="1132"/>
                  </a:lnTo>
                  <a:lnTo>
                    <a:pt x="4503" y="1132"/>
                  </a:lnTo>
                  <a:lnTo>
                    <a:pt x="4503" y="1132"/>
                  </a:lnTo>
                  <a:lnTo>
                    <a:pt x="4503" y="1125"/>
                  </a:lnTo>
                  <a:lnTo>
                    <a:pt x="4503" y="1125"/>
                  </a:lnTo>
                  <a:lnTo>
                    <a:pt x="4509" y="1132"/>
                  </a:lnTo>
                  <a:lnTo>
                    <a:pt x="4509" y="1132"/>
                  </a:lnTo>
                  <a:lnTo>
                    <a:pt x="4509" y="1125"/>
                  </a:lnTo>
                  <a:lnTo>
                    <a:pt x="4509" y="1132"/>
                  </a:lnTo>
                  <a:lnTo>
                    <a:pt x="4515" y="1132"/>
                  </a:lnTo>
                  <a:lnTo>
                    <a:pt x="4515" y="1132"/>
                  </a:lnTo>
                  <a:lnTo>
                    <a:pt x="4515" y="1125"/>
                  </a:lnTo>
                  <a:lnTo>
                    <a:pt x="4515" y="1132"/>
                  </a:lnTo>
                  <a:lnTo>
                    <a:pt x="4522" y="1132"/>
                  </a:lnTo>
                  <a:lnTo>
                    <a:pt x="4522" y="1132"/>
                  </a:lnTo>
                  <a:lnTo>
                    <a:pt x="4522" y="1125"/>
                  </a:lnTo>
                  <a:lnTo>
                    <a:pt x="4522" y="1132"/>
                  </a:lnTo>
                  <a:lnTo>
                    <a:pt x="4528" y="1125"/>
                  </a:lnTo>
                  <a:lnTo>
                    <a:pt x="4528" y="1132"/>
                  </a:lnTo>
                  <a:lnTo>
                    <a:pt x="4528" y="1125"/>
                  </a:lnTo>
                  <a:lnTo>
                    <a:pt x="4528" y="1132"/>
                  </a:lnTo>
                  <a:lnTo>
                    <a:pt x="4534" y="1132"/>
                  </a:lnTo>
                  <a:lnTo>
                    <a:pt x="4534" y="1132"/>
                  </a:lnTo>
                  <a:lnTo>
                    <a:pt x="4534" y="1125"/>
                  </a:lnTo>
                  <a:lnTo>
                    <a:pt x="4534" y="1132"/>
                  </a:lnTo>
                  <a:lnTo>
                    <a:pt x="4541" y="1132"/>
                  </a:lnTo>
                  <a:lnTo>
                    <a:pt x="4541" y="1132"/>
                  </a:lnTo>
                  <a:lnTo>
                    <a:pt x="4541" y="1125"/>
                  </a:lnTo>
                  <a:lnTo>
                    <a:pt x="4541" y="1132"/>
                  </a:lnTo>
                  <a:lnTo>
                    <a:pt x="4547" y="1132"/>
                  </a:lnTo>
                  <a:lnTo>
                    <a:pt x="4547" y="1132"/>
                  </a:lnTo>
                  <a:lnTo>
                    <a:pt x="4547" y="1125"/>
                  </a:lnTo>
                  <a:lnTo>
                    <a:pt x="4547" y="1132"/>
                  </a:lnTo>
                  <a:lnTo>
                    <a:pt x="4553" y="1132"/>
                  </a:lnTo>
                  <a:lnTo>
                    <a:pt x="4553" y="1132"/>
                  </a:lnTo>
                  <a:lnTo>
                    <a:pt x="4553" y="1125"/>
                  </a:lnTo>
                  <a:lnTo>
                    <a:pt x="4553" y="1132"/>
                  </a:lnTo>
                  <a:lnTo>
                    <a:pt x="4560" y="1132"/>
                  </a:lnTo>
                  <a:lnTo>
                    <a:pt x="4560" y="1132"/>
                  </a:lnTo>
                  <a:lnTo>
                    <a:pt x="4560" y="1125"/>
                  </a:lnTo>
                  <a:lnTo>
                    <a:pt x="4560" y="1132"/>
                  </a:lnTo>
                  <a:lnTo>
                    <a:pt x="4566" y="1132"/>
                  </a:lnTo>
                  <a:lnTo>
                    <a:pt x="4566" y="1132"/>
                  </a:lnTo>
                  <a:lnTo>
                    <a:pt x="4566" y="1125"/>
                  </a:lnTo>
                  <a:lnTo>
                    <a:pt x="4566" y="1132"/>
                  </a:lnTo>
                  <a:lnTo>
                    <a:pt x="4572" y="1132"/>
                  </a:lnTo>
                  <a:lnTo>
                    <a:pt x="4572" y="1132"/>
                  </a:lnTo>
                  <a:lnTo>
                    <a:pt x="4572" y="1125"/>
                  </a:lnTo>
                  <a:lnTo>
                    <a:pt x="4572" y="1132"/>
                  </a:lnTo>
                  <a:lnTo>
                    <a:pt x="4579" y="1132"/>
                  </a:lnTo>
                  <a:lnTo>
                    <a:pt x="4579" y="1132"/>
                  </a:lnTo>
                  <a:lnTo>
                    <a:pt x="4579" y="1125"/>
                  </a:lnTo>
                  <a:lnTo>
                    <a:pt x="4579" y="1132"/>
                  </a:lnTo>
                  <a:lnTo>
                    <a:pt x="4585" y="1132"/>
                  </a:lnTo>
                  <a:lnTo>
                    <a:pt x="4585" y="1132"/>
                  </a:lnTo>
                  <a:lnTo>
                    <a:pt x="4585" y="1119"/>
                  </a:lnTo>
                  <a:lnTo>
                    <a:pt x="4585" y="1132"/>
                  </a:lnTo>
                  <a:lnTo>
                    <a:pt x="4591" y="1132"/>
                  </a:lnTo>
                  <a:lnTo>
                    <a:pt x="4591" y="1132"/>
                  </a:lnTo>
                  <a:lnTo>
                    <a:pt x="4591" y="1125"/>
                  </a:lnTo>
                  <a:lnTo>
                    <a:pt x="4591" y="1125"/>
                  </a:lnTo>
                  <a:lnTo>
                    <a:pt x="4598" y="1125"/>
                  </a:lnTo>
                  <a:lnTo>
                    <a:pt x="4598" y="1132"/>
                  </a:lnTo>
                  <a:lnTo>
                    <a:pt x="4598" y="1125"/>
                  </a:lnTo>
                  <a:lnTo>
                    <a:pt x="4598" y="1132"/>
                  </a:lnTo>
                  <a:lnTo>
                    <a:pt x="4604" y="1132"/>
                  </a:lnTo>
                  <a:lnTo>
                    <a:pt x="4604" y="1132"/>
                  </a:lnTo>
                  <a:lnTo>
                    <a:pt x="4604" y="1125"/>
                  </a:lnTo>
                  <a:lnTo>
                    <a:pt x="4604" y="1125"/>
                  </a:lnTo>
                  <a:lnTo>
                    <a:pt x="4610" y="1125"/>
                  </a:lnTo>
                  <a:lnTo>
                    <a:pt x="4610" y="1132"/>
                  </a:lnTo>
                  <a:lnTo>
                    <a:pt x="4610" y="1125"/>
                  </a:lnTo>
                  <a:lnTo>
                    <a:pt x="4610" y="1132"/>
                  </a:lnTo>
                  <a:lnTo>
                    <a:pt x="4617" y="1125"/>
                  </a:lnTo>
                  <a:lnTo>
                    <a:pt x="4617" y="1132"/>
                  </a:lnTo>
                  <a:lnTo>
                    <a:pt x="4617" y="1125"/>
                  </a:lnTo>
                  <a:lnTo>
                    <a:pt x="4617" y="1125"/>
                  </a:lnTo>
                  <a:lnTo>
                    <a:pt x="4623" y="1125"/>
                  </a:lnTo>
                  <a:lnTo>
                    <a:pt x="4623" y="1132"/>
                  </a:lnTo>
                  <a:lnTo>
                    <a:pt x="4623" y="1125"/>
                  </a:lnTo>
                  <a:lnTo>
                    <a:pt x="4623" y="1132"/>
                  </a:lnTo>
                  <a:lnTo>
                    <a:pt x="4629" y="1132"/>
                  </a:lnTo>
                  <a:lnTo>
                    <a:pt x="4629" y="1132"/>
                  </a:lnTo>
                  <a:lnTo>
                    <a:pt x="4629" y="1125"/>
                  </a:lnTo>
                  <a:lnTo>
                    <a:pt x="4629" y="1132"/>
                  </a:lnTo>
                  <a:lnTo>
                    <a:pt x="4636" y="1125"/>
                  </a:lnTo>
                  <a:lnTo>
                    <a:pt x="4636" y="1132"/>
                  </a:lnTo>
                  <a:lnTo>
                    <a:pt x="4636" y="1125"/>
                  </a:lnTo>
                  <a:lnTo>
                    <a:pt x="4636" y="1132"/>
                  </a:lnTo>
                  <a:lnTo>
                    <a:pt x="4642" y="1132"/>
                  </a:lnTo>
                  <a:lnTo>
                    <a:pt x="4642" y="1132"/>
                  </a:lnTo>
                  <a:lnTo>
                    <a:pt x="4642" y="1125"/>
                  </a:lnTo>
                  <a:lnTo>
                    <a:pt x="4642" y="1125"/>
                  </a:lnTo>
                  <a:lnTo>
                    <a:pt x="4648" y="1132"/>
                  </a:lnTo>
                  <a:lnTo>
                    <a:pt x="4648" y="1132"/>
                  </a:lnTo>
                  <a:lnTo>
                    <a:pt x="4648" y="1125"/>
                  </a:lnTo>
                  <a:lnTo>
                    <a:pt x="4648" y="1132"/>
                  </a:lnTo>
                  <a:lnTo>
                    <a:pt x="4655" y="1132"/>
                  </a:lnTo>
                  <a:lnTo>
                    <a:pt x="4655" y="1132"/>
                  </a:lnTo>
                  <a:lnTo>
                    <a:pt x="4655" y="1125"/>
                  </a:lnTo>
                  <a:lnTo>
                    <a:pt x="4655" y="1125"/>
                  </a:lnTo>
                  <a:lnTo>
                    <a:pt x="4661" y="1125"/>
                  </a:lnTo>
                  <a:lnTo>
                    <a:pt x="4661" y="1132"/>
                  </a:lnTo>
                  <a:lnTo>
                    <a:pt x="4661" y="1125"/>
                  </a:lnTo>
                  <a:lnTo>
                    <a:pt x="4661" y="1132"/>
                  </a:lnTo>
                  <a:lnTo>
                    <a:pt x="4667" y="1132"/>
                  </a:lnTo>
                  <a:lnTo>
                    <a:pt x="4667" y="1132"/>
                  </a:lnTo>
                  <a:lnTo>
                    <a:pt x="4667" y="1125"/>
                  </a:lnTo>
                  <a:lnTo>
                    <a:pt x="4667" y="1132"/>
                  </a:lnTo>
                  <a:lnTo>
                    <a:pt x="4674" y="1132"/>
                  </a:lnTo>
                  <a:lnTo>
                    <a:pt x="4674" y="1132"/>
                  </a:lnTo>
                  <a:lnTo>
                    <a:pt x="4674" y="1125"/>
                  </a:lnTo>
                  <a:lnTo>
                    <a:pt x="4674" y="1132"/>
                  </a:lnTo>
                  <a:lnTo>
                    <a:pt x="4680" y="1132"/>
                  </a:lnTo>
                  <a:lnTo>
                    <a:pt x="4680" y="1132"/>
                  </a:lnTo>
                  <a:lnTo>
                    <a:pt x="4680" y="1125"/>
                  </a:lnTo>
                  <a:lnTo>
                    <a:pt x="4680" y="1125"/>
                  </a:lnTo>
                  <a:lnTo>
                    <a:pt x="4686" y="1125"/>
                  </a:lnTo>
                  <a:lnTo>
                    <a:pt x="4686" y="1132"/>
                  </a:lnTo>
                  <a:lnTo>
                    <a:pt x="4686" y="1125"/>
                  </a:lnTo>
                  <a:lnTo>
                    <a:pt x="4686" y="1132"/>
                  </a:lnTo>
                  <a:lnTo>
                    <a:pt x="4693" y="1132"/>
                  </a:lnTo>
                  <a:lnTo>
                    <a:pt x="4693" y="1132"/>
                  </a:lnTo>
                  <a:lnTo>
                    <a:pt x="4693" y="1125"/>
                  </a:lnTo>
                  <a:lnTo>
                    <a:pt x="4693" y="1132"/>
                  </a:lnTo>
                  <a:lnTo>
                    <a:pt x="4699" y="1132"/>
                  </a:lnTo>
                  <a:lnTo>
                    <a:pt x="4699" y="1132"/>
                  </a:lnTo>
                  <a:lnTo>
                    <a:pt x="4699" y="1125"/>
                  </a:lnTo>
                  <a:lnTo>
                    <a:pt x="4699" y="1125"/>
                  </a:lnTo>
                  <a:lnTo>
                    <a:pt x="4705" y="1125"/>
                  </a:lnTo>
                  <a:lnTo>
                    <a:pt x="4705" y="1132"/>
                  </a:lnTo>
                  <a:lnTo>
                    <a:pt x="4705" y="1125"/>
                  </a:lnTo>
                  <a:lnTo>
                    <a:pt x="4705" y="1125"/>
                  </a:lnTo>
                  <a:lnTo>
                    <a:pt x="4712" y="1125"/>
                  </a:lnTo>
                  <a:lnTo>
                    <a:pt x="4712" y="1132"/>
                  </a:lnTo>
                  <a:lnTo>
                    <a:pt x="4712" y="1125"/>
                  </a:lnTo>
                  <a:lnTo>
                    <a:pt x="4712" y="1132"/>
                  </a:lnTo>
                  <a:lnTo>
                    <a:pt x="4718" y="1132"/>
                  </a:lnTo>
                  <a:lnTo>
                    <a:pt x="4718" y="1132"/>
                  </a:lnTo>
                  <a:lnTo>
                    <a:pt x="4718" y="1125"/>
                  </a:lnTo>
                  <a:lnTo>
                    <a:pt x="4718" y="1125"/>
                  </a:lnTo>
                  <a:lnTo>
                    <a:pt x="4724" y="1125"/>
                  </a:lnTo>
                  <a:lnTo>
                    <a:pt x="4724" y="1132"/>
                  </a:lnTo>
                  <a:lnTo>
                    <a:pt x="4724" y="1125"/>
                  </a:lnTo>
                  <a:lnTo>
                    <a:pt x="4724" y="1132"/>
                  </a:lnTo>
                  <a:lnTo>
                    <a:pt x="4730" y="1132"/>
                  </a:lnTo>
                  <a:lnTo>
                    <a:pt x="4730" y="1132"/>
                  </a:lnTo>
                  <a:lnTo>
                    <a:pt x="4730" y="1119"/>
                  </a:lnTo>
                  <a:lnTo>
                    <a:pt x="4730" y="1132"/>
                  </a:lnTo>
                  <a:lnTo>
                    <a:pt x="4737" y="1132"/>
                  </a:lnTo>
                  <a:lnTo>
                    <a:pt x="4737" y="1132"/>
                  </a:lnTo>
                  <a:lnTo>
                    <a:pt x="4737" y="1125"/>
                  </a:lnTo>
                  <a:lnTo>
                    <a:pt x="4737" y="1132"/>
                  </a:lnTo>
                  <a:lnTo>
                    <a:pt x="4743" y="1132"/>
                  </a:lnTo>
                  <a:lnTo>
                    <a:pt x="4743" y="1132"/>
                  </a:lnTo>
                  <a:lnTo>
                    <a:pt x="4743" y="1125"/>
                  </a:lnTo>
                  <a:lnTo>
                    <a:pt x="4743" y="1132"/>
                  </a:lnTo>
                  <a:lnTo>
                    <a:pt x="4749" y="1132"/>
                  </a:lnTo>
                  <a:lnTo>
                    <a:pt x="4749" y="1132"/>
                  </a:lnTo>
                  <a:lnTo>
                    <a:pt x="4749" y="1125"/>
                  </a:lnTo>
                  <a:lnTo>
                    <a:pt x="4749" y="1125"/>
                  </a:lnTo>
                  <a:lnTo>
                    <a:pt x="4756" y="1125"/>
                  </a:lnTo>
                  <a:lnTo>
                    <a:pt x="4756" y="1132"/>
                  </a:lnTo>
                  <a:lnTo>
                    <a:pt x="4756" y="1125"/>
                  </a:lnTo>
                  <a:lnTo>
                    <a:pt x="4756" y="1132"/>
                  </a:lnTo>
                  <a:lnTo>
                    <a:pt x="4762" y="1132"/>
                  </a:lnTo>
                  <a:lnTo>
                    <a:pt x="4762" y="1132"/>
                  </a:lnTo>
                  <a:lnTo>
                    <a:pt x="4762" y="1125"/>
                  </a:lnTo>
                  <a:lnTo>
                    <a:pt x="4762" y="1132"/>
                  </a:lnTo>
                  <a:lnTo>
                    <a:pt x="4768" y="1132"/>
                  </a:lnTo>
                  <a:lnTo>
                    <a:pt x="4768" y="1132"/>
                  </a:lnTo>
                  <a:lnTo>
                    <a:pt x="4768" y="1125"/>
                  </a:lnTo>
                  <a:lnTo>
                    <a:pt x="4768" y="1132"/>
                  </a:lnTo>
                  <a:lnTo>
                    <a:pt x="4775" y="1132"/>
                  </a:lnTo>
                  <a:lnTo>
                    <a:pt x="4775" y="1132"/>
                  </a:lnTo>
                  <a:lnTo>
                    <a:pt x="4775" y="1125"/>
                  </a:lnTo>
                  <a:lnTo>
                    <a:pt x="4775" y="1125"/>
                  </a:lnTo>
                  <a:lnTo>
                    <a:pt x="4781" y="1125"/>
                  </a:lnTo>
                  <a:lnTo>
                    <a:pt x="4781" y="1132"/>
                  </a:lnTo>
                  <a:lnTo>
                    <a:pt x="4781" y="1125"/>
                  </a:lnTo>
                  <a:lnTo>
                    <a:pt x="4781" y="1125"/>
                  </a:lnTo>
                  <a:lnTo>
                    <a:pt x="4787" y="1125"/>
                  </a:lnTo>
                  <a:lnTo>
                    <a:pt x="4787" y="1132"/>
                  </a:lnTo>
                  <a:lnTo>
                    <a:pt x="4787" y="1125"/>
                  </a:lnTo>
                  <a:lnTo>
                    <a:pt x="4787" y="1132"/>
                  </a:lnTo>
                  <a:lnTo>
                    <a:pt x="4794" y="1132"/>
                  </a:lnTo>
                  <a:lnTo>
                    <a:pt x="4794" y="1132"/>
                  </a:lnTo>
                  <a:lnTo>
                    <a:pt x="4794" y="1125"/>
                  </a:lnTo>
                  <a:lnTo>
                    <a:pt x="4794" y="1132"/>
                  </a:lnTo>
                  <a:lnTo>
                    <a:pt x="4800" y="1125"/>
                  </a:lnTo>
                  <a:lnTo>
                    <a:pt x="4800" y="1132"/>
                  </a:lnTo>
                  <a:lnTo>
                    <a:pt x="4800" y="1125"/>
                  </a:lnTo>
                  <a:lnTo>
                    <a:pt x="4800" y="1132"/>
                  </a:lnTo>
                  <a:lnTo>
                    <a:pt x="4806" y="1132"/>
                  </a:lnTo>
                  <a:lnTo>
                    <a:pt x="4806" y="1132"/>
                  </a:lnTo>
                  <a:lnTo>
                    <a:pt x="4806" y="1125"/>
                  </a:lnTo>
                  <a:lnTo>
                    <a:pt x="4806" y="1132"/>
                  </a:lnTo>
                  <a:lnTo>
                    <a:pt x="4813" y="1132"/>
                  </a:lnTo>
                  <a:lnTo>
                    <a:pt x="4813" y="1132"/>
                  </a:lnTo>
                  <a:lnTo>
                    <a:pt x="4813" y="1125"/>
                  </a:lnTo>
                  <a:lnTo>
                    <a:pt x="4813" y="1132"/>
                  </a:lnTo>
                  <a:lnTo>
                    <a:pt x="4819" y="1132"/>
                  </a:lnTo>
                  <a:lnTo>
                    <a:pt x="4819" y="1132"/>
                  </a:lnTo>
                  <a:lnTo>
                    <a:pt x="4819" y="1125"/>
                  </a:lnTo>
                  <a:lnTo>
                    <a:pt x="4819" y="1132"/>
                  </a:lnTo>
                  <a:lnTo>
                    <a:pt x="4825" y="1125"/>
                  </a:lnTo>
                  <a:lnTo>
                    <a:pt x="4825" y="1132"/>
                  </a:lnTo>
                  <a:lnTo>
                    <a:pt x="4825" y="1125"/>
                  </a:lnTo>
                  <a:lnTo>
                    <a:pt x="4825" y="1125"/>
                  </a:lnTo>
                  <a:lnTo>
                    <a:pt x="4832" y="1132"/>
                  </a:lnTo>
                  <a:lnTo>
                    <a:pt x="4832" y="1132"/>
                  </a:lnTo>
                  <a:lnTo>
                    <a:pt x="4832" y="1119"/>
                  </a:lnTo>
                  <a:lnTo>
                    <a:pt x="4832" y="1125"/>
                  </a:lnTo>
                  <a:lnTo>
                    <a:pt x="4838" y="1132"/>
                  </a:lnTo>
                  <a:lnTo>
                    <a:pt x="4838" y="1132"/>
                  </a:lnTo>
                  <a:lnTo>
                    <a:pt x="4838" y="1125"/>
                  </a:lnTo>
                  <a:lnTo>
                    <a:pt x="4838" y="1125"/>
                  </a:lnTo>
                  <a:lnTo>
                    <a:pt x="4844" y="1125"/>
                  </a:lnTo>
                  <a:lnTo>
                    <a:pt x="4844" y="1132"/>
                  </a:lnTo>
                  <a:lnTo>
                    <a:pt x="4844" y="1119"/>
                  </a:lnTo>
                  <a:lnTo>
                    <a:pt x="4844" y="1125"/>
                  </a:lnTo>
                  <a:lnTo>
                    <a:pt x="4851" y="1125"/>
                  </a:lnTo>
                  <a:lnTo>
                    <a:pt x="4851" y="1132"/>
                  </a:lnTo>
                  <a:lnTo>
                    <a:pt x="4851" y="1125"/>
                  </a:lnTo>
                  <a:lnTo>
                    <a:pt x="4851" y="1132"/>
                  </a:lnTo>
                  <a:lnTo>
                    <a:pt x="4857" y="1132"/>
                  </a:lnTo>
                  <a:lnTo>
                    <a:pt x="4857" y="1132"/>
                  </a:lnTo>
                  <a:lnTo>
                    <a:pt x="4857" y="1125"/>
                  </a:lnTo>
                  <a:lnTo>
                    <a:pt x="4857" y="1132"/>
                  </a:lnTo>
                  <a:lnTo>
                    <a:pt x="4863" y="1132"/>
                  </a:lnTo>
                  <a:lnTo>
                    <a:pt x="4863" y="1132"/>
                  </a:lnTo>
                  <a:lnTo>
                    <a:pt x="4863" y="1125"/>
                  </a:lnTo>
                  <a:lnTo>
                    <a:pt x="4863" y="1132"/>
                  </a:lnTo>
                  <a:lnTo>
                    <a:pt x="4870" y="1132"/>
                  </a:lnTo>
                  <a:lnTo>
                    <a:pt x="4870" y="1132"/>
                  </a:lnTo>
                  <a:lnTo>
                    <a:pt x="4870" y="1125"/>
                  </a:lnTo>
                  <a:lnTo>
                    <a:pt x="4870" y="1132"/>
                  </a:lnTo>
                  <a:lnTo>
                    <a:pt x="4876" y="1132"/>
                  </a:lnTo>
                  <a:lnTo>
                    <a:pt x="4876" y="1132"/>
                  </a:lnTo>
                  <a:lnTo>
                    <a:pt x="4876" y="1125"/>
                  </a:lnTo>
                  <a:lnTo>
                    <a:pt x="4876" y="1132"/>
                  </a:lnTo>
                  <a:lnTo>
                    <a:pt x="4882" y="1132"/>
                  </a:lnTo>
                  <a:lnTo>
                    <a:pt x="4882" y="1132"/>
                  </a:lnTo>
                  <a:lnTo>
                    <a:pt x="4882" y="1125"/>
                  </a:lnTo>
                  <a:lnTo>
                    <a:pt x="4882" y="1125"/>
                  </a:lnTo>
                  <a:lnTo>
                    <a:pt x="4889" y="1125"/>
                  </a:lnTo>
                  <a:lnTo>
                    <a:pt x="4889" y="1132"/>
                  </a:lnTo>
                  <a:lnTo>
                    <a:pt x="4889" y="1125"/>
                  </a:lnTo>
                  <a:lnTo>
                    <a:pt x="4889" y="1132"/>
                  </a:lnTo>
                  <a:lnTo>
                    <a:pt x="4895" y="1132"/>
                  </a:lnTo>
                  <a:lnTo>
                    <a:pt x="4895" y="1132"/>
                  </a:lnTo>
                  <a:lnTo>
                    <a:pt x="4895" y="1125"/>
                  </a:lnTo>
                  <a:lnTo>
                    <a:pt x="4895" y="1132"/>
                  </a:lnTo>
                  <a:lnTo>
                    <a:pt x="4901" y="1132"/>
                  </a:lnTo>
                  <a:lnTo>
                    <a:pt x="4901" y="1132"/>
                  </a:lnTo>
                  <a:lnTo>
                    <a:pt x="4901" y="1125"/>
                  </a:lnTo>
                  <a:lnTo>
                    <a:pt x="4901" y="1132"/>
                  </a:lnTo>
                  <a:lnTo>
                    <a:pt x="4908" y="1132"/>
                  </a:lnTo>
                  <a:lnTo>
                    <a:pt x="4908" y="1132"/>
                  </a:lnTo>
                  <a:lnTo>
                    <a:pt x="4908" y="1125"/>
                  </a:lnTo>
                  <a:lnTo>
                    <a:pt x="4908" y="1132"/>
                  </a:lnTo>
                  <a:lnTo>
                    <a:pt x="4914" y="1132"/>
                  </a:lnTo>
                  <a:lnTo>
                    <a:pt x="4914" y="1132"/>
                  </a:lnTo>
                  <a:lnTo>
                    <a:pt x="4914" y="1125"/>
                  </a:lnTo>
                  <a:lnTo>
                    <a:pt x="4914" y="1132"/>
                  </a:lnTo>
                  <a:lnTo>
                    <a:pt x="4920" y="1132"/>
                  </a:lnTo>
                  <a:lnTo>
                    <a:pt x="4920" y="1132"/>
                  </a:lnTo>
                  <a:lnTo>
                    <a:pt x="4920" y="1125"/>
                  </a:lnTo>
                  <a:lnTo>
                    <a:pt x="4920" y="1132"/>
                  </a:lnTo>
                  <a:lnTo>
                    <a:pt x="4927" y="1132"/>
                  </a:lnTo>
                  <a:lnTo>
                    <a:pt x="4927" y="1132"/>
                  </a:lnTo>
                  <a:lnTo>
                    <a:pt x="4927" y="1125"/>
                  </a:lnTo>
                  <a:lnTo>
                    <a:pt x="4927" y="1132"/>
                  </a:lnTo>
                  <a:lnTo>
                    <a:pt x="4933" y="1132"/>
                  </a:lnTo>
                  <a:lnTo>
                    <a:pt x="4933" y="1132"/>
                  </a:lnTo>
                  <a:lnTo>
                    <a:pt x="4933" y="1125"/>
                  </a:lnTo>
                  <a:lnTo>
                    <a:pt x="4933" y="1125"/>
                  </a:lnTo>
                  <a:lnTo>
                    <a:pt x="4939" y="1125"/>
                  </a:lnTo>
                  <a:lnTo>
                    <a:pt x="4939" y="1132"/>
                  </a:lnTo>
                  <a:lnTo>
                    <a:pt x="4939" y="1125"/>
                  </a:lnTo>
                  <a:lnTo>
                    <a:pt x="4939" y="1125"/>
                  </a:lnTo>
                  <a:lnTo>
                    <a:pt x="4945" y="1125"/>
                  </a:lnTo>
                  <a:lnTo>
                    <a:pt x="4945" y="1132"/>
                  </a:lnTo>
                  <a:lnTo>
                    <a:pt x="4945" y="1125"/>
                  </a:lnTo>
                  <a:lnTo>
                    <a:pt x="4945" y="1132"/>
                  </a:lnTo>
                  <a:lnTo>
                    <a:pt x="4952" y="1132"/>
                  </a:lnTo>
                  <a:lnTo>
                    <a:pt x="4952" y="1132"/>
                  </a:lnTo>
                  <a:lnTo>
                    <a:pt x="4952" y="1125"/>
                  </a:lnTo>
                  <a:lnTo>
                    <a:pt x="4952" y="1125"/>
                  </a:lnTo>
                  <a:lnTo>
                    <a:pt x="4958" y="1125"/>
                  </a:lnTo>
                  <a:lnTo>
                    <a:pt x="4958" y="1132"/>
                  </a:lnTo>
                  <a:lnTo>
                    <a:pt x="4958" y="1125"/>
                  </a:lnTo>
                  <a:lnTo>
                    <a:pt x="4958" y="1132"/>
                  </a:lnTo>
                  <a:lnTo>
                    <a:pt x="4964" y="1132"/>
                  </a:lnTo>
                  <a:lnTo>
                    <a:pt x="4964" y="1132"/>
                  </a:lnTo>
                  <a:lnTo>
                    <a:pt x="4964" y="1125"/>
                  </a:lnTo>
                  <a:lnTo>
                    <a:pt x="4964" y="1132"/>
                  </a:lnTo>
                  <a:lnTo>
                    <a:pt x="4971" y="1125"/>
                  </a:lnTo>
                  <a:lnTo>
                    <a:pt x="4971" y="1132"/>
                  </a:lnTo>
                  <a:lnTo>
                    <a:pt x="4971" y="1125"/>
                  </a:lnTo>
                  <a:lnTo>
                    <a:pt x="4971" y="1132"/>
                  </a:lnTo>
                  <a:lnTo>
                    <a:pt x="4977" y="1132"/>
                  </a:lnTo>
                  <a:lnTo>
                    <a:pt x="4977" y="1132"/>
                  </a:lnTo>
                  <a:lnTo>
                    <a:pt x="4977" y="1125"/>
                  </a:lnTo>
                  <a:lnTo>
                    <a:pt x="4977" y="1132"/>
                  </a:lnTo>
                  <a:lnTo>
                    <a:pt x="4983" y="1132"/>
                  </a:lnTo>
                  <a:lnTo>
                    <a:pt x="4983" y="1132"/>
                  </a:lnTo>
                  <a:lnTo>
                    <a:pt x="4983" y="1125"/>
                  </a:lnTo>
                  <a:lnTo>
                    <a:pt x="4983" y="1125"/>
                  </a:lnTo>
                  <a:lnTo>
                    <a:pt x="4990" y="1125"/>
                  </a:lnTo>
                  <a:lnTo>
                    <a:pt x="4990" y="1132"/>
                  </a:lnTo>
                  <a:lnTo>
                    <a:pt x="4990" y="1125"/>
                  </a:lnTo>
                  <a:lnTo>
                    <a:pt x="4990" y="1132"/>
                  </a:lnTo>
                  <a:lnTo>
                    <a:pt x="4996" y="1125"/>
                  </a:lnTo>
                  <a:lnTo>
                    <a:pt x="4996" y="1132"/>
                  </a:lnTo>
                  <a:lnTo>
                    <a:pt x="4996" y="1125"/>
                  </a:lnTo>
                  <a:lnTo>
                    <a:pt x="4996" y="1132"/>
                  </a:lnTo>
                  <a:lnTo>
                    <a:pt x="5002" y="1132"/>
                  </a:lnTo>
                  <a:lnTo>
                    <a:pt x="5002" y="1132"/>
                  </a:lnTo>
                  <a:lnTo>
                    <a:pt x="5002" y="1125"/>
                  </a:lnTo>
                  <a:lnTo>
                    <a:pt x="5002" y="1132"/>
                  </a:lnTo>
                  <a:lnTo>
                    <a:pt x="5009" y="1132"/>
                  </a:lnTo>
                  <a:lnTo>
                    <a:pt x="5009" y="1132"/>
                  </a:lnTo>
                  <a:lnTo>
                    <a:pt x="5009" y="1125"/>
                  </a:lnTo>
                  <a:lnTo>
                    <a:pt x="5009" y="1132"/>
                  </a:lnTo>
                  <a:lnTo>
                    <a:pt x="5015" y="1132"/>
                  </a:lnTo>
                  <a:lnTo>
                    <a:pt x="5015" y="1132"/>
                  </a:lnTo>
                  <a:lnTo>
                    <a:pt x="5015" y="1125"/>
                  </a:lnTo>
                  <a:lnTo>
                    <a:pt x="5015" y="1125"/>
                  </a:lnTo>
                  <a:lnTo>
                    <a:pt x="5021" y="1125"/>
                  </a:lnTo>
                  <a:lnTo>
                    <a:pt x="5021" y="1132"/>
                  </a:lnTo>
                  <a:lnTo>
                    <a:pt x="5021" y="1125"/>
                  </a:lnTo>
                  <a:lnTo>
                    <a:pt x="5021" y="1132"/>
                  </a:lnTo>
                  <a:lnTo>
                    <a:pt x="5028" y="1132"/>
                  </a:lnTo>
                  <a:lnTo>
                    <a:pt x="5028" y="1132"/>
                  </a:lnTo>
                  <a:lnTo>
                    <a:pt x="5028" y="1125"/>
                  </a:lnTo>
                  <a:lnTo>
                    <a:pt x="5028" y="1132"/>
                  </a:lnTo>
                  <a:lnTo>
                    <a:pt x="5034" y="1132"/>
                  </a:lnTo>
                  <a:lnTo>
                    <a:pt x="5034" y="1132"/>
                  </a:lnTo>
                  <a:lnTo>
                    <a:pt x="5034" y="1125"/>
                  </a:lnTo>
                  <a:lnTo>
                    <a:pt x="5034" y="1132"/>
                  </a:lnTo>
                </a:path>
              </a:pathLst>
            </a:custGeom>
            <a:noFill/>
            <a:ln w="9525">
              <a:solidFill>
                <a:srgbClr val="000000"/>
              </a:solidFill>
              <a:prstDash val="solid"/>
              <a:round/>
              <a:headEnd/>
              <a:tailEnd/>
            </a:ln>
          </p:spPr>
          <p:txBody>
            <a:bodyPr/>
            <a:lstStyle/>
            <a:p>
              <a:endParaRPr lang="en-US"/>
            </a:p>
          </p:txBody>
        </p:sp>
        <p:sp>
          <p:nvSpPr>
            <p:cNvPr id="11273" name="Rectangle 9"/>
            <p:cNvSpPr>
              <a:spLocks noChangeArrowheads="1"/>
            </p:cNvSpPr>
            <p:nvPr/>
          </p:nvSpPr>
          <p:spPr bwMode="auto">
            <a:xfrm>
              <a:off x="850" y="3026"/>
              <a:ext cx="465" cy="134"/>
            </a:xfrm>
            <a:prstGeom prst="rect">
              <a:avLst/>
            </a:prstGeom>
            <a:noFill/>
            <a:ln w="9525">
              <a:noFill/>
              <a:miter lim="800000"/>
              <a:headEnd/>
              <a:tailEnd/>
            </a:ln>
          </p:spPr>
          <p:txBody>
            <a:bodyPr wrap="none" lIns="0" tIns="0" rIns="0" bIns="0">
              <a:spAutoFit/>
            </a:bodyPr>
            <a:lstStyle/>
            <a:p>
              <a:r>
                <a:rPr lang="en-US" sz="1400" b="1">
                  <a:solidFill>
                    <a:srgbClr val="000000"/>
                  </a:solidFill>
                </a:rPr>
                <a:t>293.1755</a:t>
              </a:r>
              <a:endParaRPr lang="en-US" sz="1400" b="1"/>
            </a:p>
          </p:txBody>
        </p:sp>
        <p:sp>
          <p:nvSpPr>
            <p:cNvPr id="11274" name="Rectangle 10"/>
            <p:cNvSpPr>
              <a:spLocks noChangeArrowheads="1"/>
            </p:cNvSpPr>
            <p:nvPr/>
          </p:nvSpPr>
          <p:spPr bwMode="auto">
            <a:xfrm>
              <a:off x="1278" y="2923"/>
              <a:ext cx="465" cy="134"/>
            </a:xfrm>
            <a:prstGeom prst="rect">
              <a:avLst/>
            </a:prstGeom>
            <a:noFill/>
            <a:ln w="9525">
              <a:noFill/>
              <a:miter lim="800000"/>
              <a:headEnd/>
              <a:tailEnd/>
            </a:ln>
          </p:spPr>
          <p:txBody>
            <a:bodyPr wrap="none" lIns="0" tIns="0" rIns="0" bIns="0">
              <a:spAutoFit/>
            </a:bodyPr>
            <a:lstStyle/>
            <a:p>
              <a:r>
                <a:rPr lang="en-US" sz="1400" b="1">
                  <a:solidFill>
                    <a:srgbClr val="FF0000"/>
                  </a:solidFill>
                </a:rPr>
                <a:t>351.1336</a:t>
              </a:r>
            </a:p>
          </p:txBody>
        </p:sp>
        <p:sp>
          <p:nvSpPr>
            <p:cNvPr id="11275" name="Rectangle 11"/>
            <p:cNvSpPr>
              <a:spLocks noChangeArrowheads="1"/>
            </p:cNvSpPr>
            <p:nvPr/>
          </p:nvSpPr>
          <p:spPr bwMode="auto">
            <a:xfrm>
              <a:off x="1784" y="3500"/>
              <a:ext cx="465" cy="134"/>
            </a:xfrm>
            <a:prstGeom prst="rect">
              <a:avLst/>
            </a:prstGeom>
            <a:noFill/>
            <a:ln w="9525">
              <a:noFill/>
              <a:miter lim="800000"/>
              <a:headEnd/>
              <a:tailEnd/>
            </a:ln>
          </p:spPr>
          <p:txBody>
            <a:bodyPr wrap="none" lIns="0" tIns="0" rIns="0" bIns="0">
              <a:spAutoFit/>
            </a:bodyPr>
            <a:lstStyle/>
            <a:p>
              <a:r>
                <a:rPr lang="en-US" sz="1400" b="1">
                  <a:solidFill>
                    <a:srgbClr val="000000"/>
                  </a:solidFill>
                </a:rPr>
                <a:t>429.1493</a:t>
              </a:r>
              <a:endParaRPr lang="en-US" sz="1400" b="1"/>
            </a:p>
          </p:txBody>
        </p:sp>
        <p:sp>
          <p:nvSpPr>
            <p:cNvPr id="11276" name="Rectangle 12"/>
            <p:cNvSpPr>
              <a:spLocks noChangeArrowheads="1"/>
            </p:cNvSpPr>
            <p:nvPr/>
          </p:nvSpPr>
          <p:spPr bwMode="auto">
            <a:xfrm>
              <a:off x="2378" y="3203"/>
              <a:ext cx="465" cy="134"/>
            </a:xfrm>
            <a:prstGeom prst="rect">
              <a:avLst/>
            </a:prstGeom>
            <a:noFill/>
            <a:ln w="9525">
              <a:noFill/>
              <a:miter lim="800000"/>
              <a:headEnd/>
              <a:tailEnd/>
            </a:ln>
          </p:spPr>
          <p:txBody>
            <a:bodyPr wrap="none" lIns="0" tIns="0" rIns="0" bIns="0">
              <a:spAutoFit/>
            </a:bodyPr>
            <a:lstStyle/>
            <a:p>
              <a:r>
                <a:rPr lang="en-US" sz="1400" b="1">
                  <a:solidFill>
                    <a:srgbClr val="000000"/>
                  </a:solidFill>
                </a:rPr>
                <a:t>520.9085</a:t>
              </a:r>
              <a:endParaRPr lang="en-US" sz="1400" b="1"/>
            </a:p>
          </p:txBody>
        </p:sp>
        <p:sp>
          <p:nvSpPr>
            <p:cNvPr id="11277" name="Rectangle 13"/>
            <p:cNvSpPr>
              <a:spLocks noChangeArrowheads="1"/>
            </p:cNvSpPr>
            <p:nvPr/>
          </p:nvSpPr>
          <p:spPr bwMode="auto">
            <a:xfrm>
              <a:off x="2953" y="3525"/>
              <a:ext cx="465" cy="134"/>
            </a:xfrm>
            <a:prstGeom prst="rect">
              <a:avLst/>
            </a:prstGeom>
            <a:noFill/>
            <a:ln w="9525">
              <a:noFill/>
              <a:miter lim="800000"/>
              <a:headEnd/>
              <a:tailEnd/>
            </a:ln>
          </p:spPr>
          <p:txBody>
            <a:bodyPr wrap="none" lIns="0" tIns="0" rIns="0" bIns="0">
              <a:spAutoFit/>
            </a:bodyPr>
            <a:lstStyle/>
            <a:p>
              <a:r>
                <a:rPr lang="en-US" sz="1400" b="1">
                  <a:solidFill>
                    <a:srgbClr val="000000"/>
                  </a:solidFill>
                </a:rPr>
                <a:t>609.3397</a:t>
              </a:r>
              <a:endParaRPr lang="en-US" sz="1400" b="1"/>
            </a:p>
          </p:txBody>
        </p:sp>
        <p:sp>
          <p:nvSpPr>
            <p:cNvPr id="11278" name="Rectangle 14"/>
            <p:cNvSpPr>
              <a:spLocks noChangeArrowheads="1"/>
            </p:cNvSpPr>
            <p:nvPr/>
          </p:nvSpPr>
          <p:spPr bwMode="auto">
            <a:xfrm>
              <a:off x="3263" y="3683"/>
              <a:ext cx="465" cy="134"/>
            </a:xfrm>
            <a:prstGeom prst="rect">
              <a:avLst/>
            </a:prstGeom>
            <a:noFill/>
            <a:ln w="9525">
              <a:noFill/>
              <a:miter lim="800000"/>
              <a:headEnd/>
              <a:tailEnd/>
            </a:ln>
          </p:spPr>
          <p:txBody>
            <a:bodyPr wrap="none" lIns="0" tIns="0" rIns="0" bIns="0">
              <a:spAutoFit/>
            </a:bodyPr>
            <a:lstStyle/>
            <a:p>
              <a:r>
                <a:rPr lang="en-US" sz="1400" b="1">
                  <a:solidFill>
                    <a:srgbClr val="000000"/>
                  </a:solidFill>
                </a:rPr>
                <a:t>656.8838</a:t>
              </a:r>
              <a:endParaRPr lang="en-US" sz="1400" b="1"/>
            </a:p>
          </p:txBody>
        </p:sp>
        <p:sp>
          <p:nvSpPr>
            <p:cNvPr id="11279" name="Rectangle 15"/>
            <p:cNvSpPr>
              <a:spLocks noChangeArrowheads="1"/>
            </p:cNvSpPr>
            <p:nvPr/>
          </p:nvSpPr>
          <p:spPr bwMode="auto">
            <a:xfrm>
              <a:off x="4142" y="3784"/>
              <a:ext cx="465" cy="134"/>
            </a:xfrm>
            <a:prstGeom prst="rect">
              <a:avLst/>
            </a:prstGeom>
            <a:noFill/>
            <a:ln w="9525">
              <a:noFill/>
              <a:miter lim="800000"/>
              <a:headEnd/>
              <a:tailEnd/>
            </a:ln>
          </p:spPr>
          <p:txBody>
            <a:bodyPr wrap="none" lIns="0" tIns="0" rIns="0" bIns="0">
              <a:spAutoFit/>
            </a:bodyPr>
            <a:lstStyle/>
            <a:p>
              <a:r>
                <a:rPr lang="en-US" sz="1400" b="1">
                  <a:solidFill>
                    <a:srgbClr val="000000"/>
                  </a:solidFill>
                </a:rPr>
                <a:t>792.8607</a:t>
              </a:r>
              <a:endParaRPr lang="en-US" sz="1400" b="1"/>
            </a:p>
          </p:txBody>
        </p:sp>
        <p:sp>
          <p:nvSpPr>
            <p:cNvPr id="11280" name="Rectangle 16"/>
            <p:cNvSpPr>
              <a:spLocks noChangeArrowheads="1"/>
            </p:cNvSpPr>
            <p:nvPr/>
          </p:nvSpPr>
          <p:spPr bwMode="auto">
            <a:xfrm>
              <a:off x="4659" y="3852"/>
              <a:ext cx="862" cy="77"/>
            </a:xfrm>
            <a:prstGeom prst="rect">
              <a:avLst/>
            </a:prstGeom>
            <a:noFill/>
            <a:ln w="9525">
              <a:noFill/>
              <a:miter lim="800000"/>
              <a:headEnd/>
              <a:tailEnd/>
            </a:ln>
          </p:spPr>
          <p:txBody>
            <a:bodyPr wrap="none" lIns="0" tIns="0" rIns="0" bIns="0">
              <a:spAutoFit/>
            </a:bodyPr>
            <a:lstStyle/>
            <a:p>
              <a:r>
                <a:rPr lang="en-US" sz="800">
                  <a:solidFill>
                    <a:srgbClr val="000000"/>
                  </a:solidFill>
                </a:rPr>
                <a:t>-MS, 16.5-16.6min #(865-874)</a:t>
              </a:r>
              <a:endParaRPr lang="en-US"/>
            </a:p>
          </p:txBody>
        </p:sp>
        <p:sp>
          <p:nvSpPr>
            <p:cNvPr id="11300" name="Rectangle 36"/>
            <p:cNvSpPr>
              <a:spLocks noChangeArrowheads="1"/>
            </p:cNvSpPr>
            <p:nvPr/>
          </p:nvSpPr>
          <p:spPr bwMode="auto">
            <a:xfrm>
              <a:off x="999" y="4058"/>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300</a:t>
              </a:r>
              <a:endParaRPr lang="en-US" sz="1600" b="1"/>
            </a:p>
          </p:txBody>
        </p:sp>
        <p:sp>
          <p:nvSpPr>
            <p:cNvPr id="11306" name="Rectangle 42"/>
            <p:cNvSpPr>
              <a:spLocks noChangeArrowheads="1"/>
            </p:cNvSpPr>
            <p:nvPr/>
          </p:nvSpPr>
          <p:spPr bwMode="auto">
            <a:xfrm>
              <a:off x="1644" y="4058"/>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400</a:t>
              </a:r>
              <a:endParaRPr lang="en-US" sz="1600" b="1"/>
            </a:p>
          </p:txBody>
        </p:sp>
        <p:sp>
          <p:nvSpPr>
            <p:cNvPr id="11312" name="Rectangle 48"/>
            <p:cNvSpPr>
              <a:spLocks noChangeArrowheads="1"/>
            </p:cNvSpPr>
            <p:nvPr/>
          </p:nvSpPr>
          <p:spPr bwMode="auto">
            <a:xfrm>
              <a:off x="2283" y="4058"/>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500</a:t>
              </a:r>
              <a:endParaRPr lang="en-US" sz="1600" b="1"/>
            </a:p>
          </p:txBody>
        </p:sp>
        <p:sp>
          <p:nvSpPr>
            <p:cNvPr id="11318" name="Rectangle 54"/>
            <p:cNvSpPr>
              <a:spLocks noChangeArrowheads="1"/>
            </p:cNvSpPr>
            <p:nvPr/>
          </p:nvSpPr>
          <p:spPr bwMode="auto">
            <a:xfrm>
              <a:off x="2928" y="4058"/>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600</a:t>
              </a:r>
              <a:endParaRPr lang="en-US" sz="1600" b="1"/>
            </a:p>
          </p:txBody>
        </p:sp>
        <p:sp>
          <p:nvSpPr>
            <p:cNvPr id="11324" name="Rectangle 60"/>
            <p:cNvSpPr>
              <a:spLocks noChangeArrowheads="1"/>
            </p:cNvSpPr>
            <p:nvPr/>
          </p:nvSpPr>
          <p:spPr bwMode="auto">
            <a:xfrm>
              <a:off x="3573" y="4058"/>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700</a:t>
              </a:r>
              <a:endParaRPr lang="en-US" sz="1600" b="1"/>
            </a:p>
          </p:txBody>
        </p:sp>
        <p:sp>
          <p:nvSpPr>
            <p:cNvPr id="11330" name="Rectangle 66"/>
            <p:cNvSpPr>
              <a:spLocks noChangeArrowheads="1"/>
            </p:cNvSpPr>
            <p:nvPr/>
          </p:nvSpPr>
          <p:spPr bwMode="auto">
            <a:xfrm>
              <a:off x="4218" y="4058"/>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800</a:t>
              </a:r>
              <a:endParaRPr lang="en-US" sz="1600" b="1"/>
            </a:p>
          </p:txBody>
        </p:sp>
        <p:sp>
          <p:nvSpPr>
            <p:cNvPr id="11336" name="Rectangle 72"/>
            <p:cNvSpPr>
              <a:spLocks noChangeArrowheads="1"/>
            </p:cNvSpPr>
            <p:nvPr/>
          </p:nvSpPr>
          <p:spPr bwMode="auto">
            <a:xfrm>
              <a:off x="4863" y="4058"/>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900</a:t>
              </a:r>
              <a:endParaRPr lang="en-US" sz="1600" b="1"/>
            </a:p>
          </p:txBody>
        </p:sp>
        <p:grpSp>
          <p:nvGrpSpPr>
            <p:cNvPr id="3" name="Group 78"/>
            <p:cNvGrpSpPr>
              <a:grpSpLocks/>
            </p:cNvGrpSpPr>
            <p:nvPr/>
          </p:nvGrpSpPr>
          <p:grpSpPr bwMode="auto">
            <a:xfrm>
              <a:off x="724" y="3996"/>
              <a:ext cx="4762" cy="63"/>
              <a:chOff x="724" y="3996"/>
              <a:chExt cx="4762" cy="32"/>
            </a:xfrm>
          </p:grpSpPr>
          <p:sp>
            <p:nvSpPr>
              <p:cNvPr id="11296" name="Line 32"/>
              <p:cNvSpPr>
                <a:spLocks noChangeShapeType="1"/>
              </p:cNvSpPr>
              <p:nvPr/>
            </p:nvSpPr>
            <p:spPr bwMode="auto">
              <a:xfrm>
                <a:off x="724" y="3996"/>
                <a:ext cx="0" cy="19"/>
              </a:xfrm>
              <a:prstGeom prst="line">
                <a:avLst/>
              </a:prstGeom>
              <a:noFill/>
              <a:ln w="28575">
                <a:solidFill>
                  <a:srgbClr val="000000"/>
                </a:solidFill>
                <a:round/>
                <a:headEnd/>
                <a:tailEnd/>
              </a:ln>
            </p:spPr>
            <p:txBody>
              <a:bodyPr/>
              <a:lstStyle/>
              <a:p>
                <a:endParaRPr lang="en-US"/>
              </a:p>
            </p:txBody>
          </p:sp>
          <p:sp>
            <p:nvSpPr>
              <p:cNvPr id="11297" name="Line 33"/>
              <p:cNvSpPr>
                <a:spLocks noChangeShapeType="1"/>
              </p:cNvSpPr>
              <p:nvPr/>
            </p:nvSpPr>
            <p:spPr bwMode="auto">
              <a:xfrm>
                <a:off x="851" y="3996"/>
                <a:ext cx="0" cy="19"/>
              </a:xfrm>
              <a:prstGeom prst="line">
                <a:avLst/>
              </a:prstGeom>
              <a:noFill/>
              <a:ln w="28575">
                <a:solidFill>
                  <a:srgbClr val="000000"/>
                </a:solidFill>
                <a:round/>
                <a:headEnd/>
                <a:tailEnd/>
              </a:ln>
            </p:spPr>
            <p:txBody>
              <a:bodyPr/>
              <a:lstStyle/>
              <a:p>
                <a:endParaRPr lang="en-US"/>
              </a:p>
            </p:txBody>
          </p:sp>
          <p:sp>
            <p:nvSpPr>
              <p:cNvPr id="11298" name="Line 34"/>
              <p:cNvSpPr>
                <a:spLocks noChangeShapeType="1"/>
              </p:cNvSpPr>
              <p:nvPr/>
            </p:nvSpPr>
            <p:spPr bwMode="auto">
              <a:xfrm>
                <a:off x="977" y="3996"/>
                <a:ext cx="0" cy="19"/>
              </a:xfrm>
              <a:prstGeom prst="line">
                <a:avLst/>
              </a:prstGeom>
              <a:noFill/>
              <a:ln w="28575">
                <a:solidFill>
                  <a:srgbClr val="000000"/>
                </a:solidFill>
                <a:round/>
                <a:headEnd/>
                <a:tailEnd/>
              </a:ln>
            </p:spPr>
            <p:txBody>
              <a:bodyPr/>
              <a:lstStyle/>
              <a:p>
                <a:endParaRPr lang="en-US"/>
              </a:p>
            </p:txBody>
          </p:sp>
          <p:sp>
            <p:nvSpPr>
              <p:cNvPr id="11299" name="Line 35"/>
              <p:cNvSpPr>
                <a:spLocks noChangeShapeType="1"/>
              </p:cNvSpPr>
              <p:nvPr/>
            </p:nvSpPr>
            <p:spPr bwMode="auto">
              <a:xfrm>
                <a:off x="1110" y="3996"/>
                <a:ext cx="0" cy="32"/>
              </a:xfrm>
              <a:prstGeom prst="line">
                <a:avLst/>
              </a:prstGeom>
              <a:noFill/>
              <a:ln w="28575">
                <a:solidFill>
                  <a:srgbClr val="000000"/>
                </a:solidFill>
                <a:round/>
                <a:headEnd/>
                <a:tailEnd/>
              </a:ln>
            </p:spPr>
            <p:txBody>
              <a:bodyPr/>
              <a:lstStyle/>
              <a:p>
                <a:endParaRPr lang="en-US"/>
              </a:p>
            </p:txBody>
          </p:sp>
          <p:sp>
            <p:nvSpPr>
              <p:cNvPr id="11301" name="Line 37"/>
              <p:cNvSpPr>
                <a:spLocks noChangeShapeType="1"/>
              </p:cNvSpPr>
              <p:nvPr/>
            </p:nvSpPr>
            <p:spPr bwMode="auto">
              <a:xfrm>
                <a:off x="1237" y="3996"/>
                <a:ext cx="0" cy="19"/>
              </a:xfrm>
              <a:prstGeom prst="line">
                <a:avLst/>
              </a:prstGeom>
              <a:noFill/>
              <a:ln w="28575">
                <a:solidFill>
                  <a:srgbClr val="000000"/>
                </a:solidFill>
                <a:round/>
                <a:headEnd/>
                <a:tailEnd/>
              </a:ln>
            </p:spPr>
            <p:txBody>
              <a:bodyPr/>
              <a:lstStyle/>
              <a:p>
                <a:endParaRPr lang="en-US"/>
              </a:p>
            </p:txBody>
          </p:sp>
          <p:sp>
            <p:nvSpPr>
              <p:cNvPr id="11302" name="Line 38"/>
              <p:cNvSpPr>
                <a:spLocks noChangeShapeType="1"/>
              </p:cNvSpPr>
              <p:nvPr/>
            </p:nvSpPr>
            <p:spPr bwMode="auto">
              <a:xfrm>
                <a:off x="1363" y="3996"/>
                <a:ext cx="0" cy="19"/>
              </a:xfrm>
              <a:prstGeom prst="line">
                <a:avLst/>
              </a:prstGeom>
              <a:noFill/>
              <a:ln w="28575">
                <a:solidFill>
                  <a:srgbClr val="000000"/>
                </a:solidFill>
                <a:round/>
                <a:headEnd/>
                <a:tailEnd/>
              </a:ln>
            </p:spPr>
            <p:txBody>
              <a:bodyPr/>
              <a:lstStyle/>
              <a:p>
                <a:endParaRPr lang="en-US"/>
              </a:p>
            </p:txBody>
          </p:sp>
          <p:sp>
            <p:nvSpPr>
              <p:cNvPr id="11303" name="Line 39"/>
              <p:cNvSpPr>
                <a:spLocks noChangeShapeType="1"/>
              </p:cNvSpPr>
              <p:nvPr/>
            </p:nvSpPr>
            <p:spPr bwMode="auto">
              <a:xfrm>
                <a:off x="1496" y="3996"/>
                <a:ext cx="0" cy="19"/>
              </a:xfrm>
              <a:prstGeom prst="line">
                <a:avLst/>
              </a:prstGeom>
              <a:noFill/>
              <a:ln w="28575">
                <a:solidFill>
                  <a:srgbClr val="000000"/>
                </a:solidFill>
                <a:round/>
                <a:headEnd/>
                <a:tailEnd/>
              </a:ln>
            </p:spPr>
            <p:txBody>
              <a:bodyPr/>
              <a:lstStyle/>
              <a:p>
                <a:endParaRPr lang="en-US"/>
              </a:p>
            </p:txBody>
          </p:sp>
          <p:sp>
            <p:nvSpPr>
              <p:cNvPr id="11304" name="Line 40"/>
              <p:cNvSpPr>
                <a:spLocks noChangeShapeType="1"/>
              </p:cNvSpPr>
              <p:nvPr/>
            </p:nvSpPr>
            <p:spPr bwMode="auto">
              <a:xfrm>
                <a:off x="1622" y="3996"/>
                <a:ext cx="0" cy="19"/>
              </a:xfrm>
              <a:prstGeom prst="line">
                <a:avLst/>
              </a:prstGeom>
              <a:noFill/>
              <a:ln w="28575">
                <a:solidFill>
                  <a:srgbClr val="000000"/>
                </a:solidFill>
                <a:round/>
                <a:headEnd/>
                <a:tailEnd/>
              </a:ln>
            </p:spPr>
            <p:txBody>
              <a:bodyPr/>
              <a:lstStyle/>
              <a:p>
                <a:endParaRPr lang="en-US"/>
              </a:p>
            </p:txBody>
          </p:sp>
          <p:sp>
            <p:nvSpPr>
              <p:cNvPr id="11305" name="Line 41"/>
              <p:cNvSpPr>
                <a:spLocks noChangeShapeType="1"/>
              </p:cNvSpPr>
              <p:nvPr/>
            </p:nvSpPr>
            <p:spPr bwMode="auto">
              <a:xfrm>
                <a:off x="1755" y="3996"/>
                <a:ext cx="0" cy="32"/>
              </a:xfrm>
              <a:prstGeom prst="line">
                <a:avLst/>
              </a:prstGeom>
              <a:noFill/>
              <a:ln w="28575">
                <a:solidFill>
                  <a:srgbClr val="000000"/>
                </a:solidFill>
                <a:round/>
                <a:headEnd/>
                <a:tailEnd/>
              </a:ln>
            </p:spPr>
            <p:txBody>
              <a:bodyPr/>
              <a:lstStyle/>
              <a:p>
                <a:endParaRPr lang="en-US"/>
              </a:p>
            </p:txBody>
          </p:sp>
          <p:sp>
            <p:nvSpPr>
              <p:cNvPr id="11307" name="Line 43"/>
              <p:cNvSpPr>
                <a:spLocks noChangeShapeType="1"/>
              </p:cNvSpPr>
              <p:nvPr/>
            </p:nvSpPr>
            <p:spPr bwMode="auto">
              <a:xfrm>
                <a:off x="1882" y="3996"/>
                <a:ext cx="0" cy="19"/>
              </a:xfrm>
              <a:prstGeom prst="line">
                <a:avLst/>
              </a:prstGeom>
              <a:noFill/>
              <a:ln w="28575">
                <a:solidFill>
                  <a:srgbClr val="000000"/>
                </a:solidFill>
                <a:round/>
                <a:headEnd/>
                <a:tailEnd/>
              </a:ln>
            </p:spPr>
            <p:txBody>
              <a:bodyPr/>
              <a:lstStyle/>
              <a:p>
                <a:endParaRPr lang="en-US"/>
              </a:p>
            </p:txBody>
          </p:sp>
          <p:sp>
            <p:nvSpPr>
              <p:cNvPr id="11308" name="Line 44"/>
              <p:cNvSpPr>
                <a:spLocks noChangeShapeType="1"/>
              </p:cNvSpPr>
              <p:nvPr/>
            </p:nvSpPr>
            <p:spPr bwMode="auto">
              <a:xfrm>
                <a:off x="2008" y="3996"/>
                <a:ext cx="0" cy="19"/>
              </a:xfrm>
              <a:prstGeom prst="line">
                <a:avLst/>
              </a:prstGeom>
              <a:noFill/>
              <a:ln w="28575">
                <a:solidFill>
                  <a:srgbClr val="000000"/>
                </a:solidFill>
                <a:round/>
                <a:headEnd/>
                <a:tailEnd/>
              </a:ln>
            </p:spPr>
            <p:txBody>
              <a:bodyPr/>
              <a:lstStyle/>
              <a:p>
                <a:endParaRPr lang="en-US"/>
              </a:p>
            </p:txBody>
          </p:sp>
          <p:sp>
            <p:nvSpPr>
              <p:cNvPr id="11309" name="Line 45"/>
              <p:cNvSpPr>
                <a:spLocks noChangeShapeType="1"/>
              </p:cNvSpPr>
              <p:nvPr/>
            </p:nvSpPr>
            <p:spPr bwMode="auto">
              <a:xfrm>
                <a:off x="2141" y="3996"/>
                <a:ext cx="0" cy="19"/>
              </a:xfrm>
              <a:prstGeom prst="line">
                <a:avLst/>
              </a:prstGeom>
              <a:noFill/>
              <a:ln w="28575">
                <a:solidFill>
                  <a:srgbClr val="000000"/>
                </a:solidFill>
                <a:round/>
                <a:headEnd/>
                <a:tailEnd/>
              </a:ln>
            </p:spPr>
            <p:txBody>
              <a:bodyPr/>
              <a:lstStyle/>
              <a:p>
                <a:endParaRPr lang="en-US"/>
              </a:p>
            </p:txBody>
          </p:sp>
          <p:sp>
            <p:nvSpPr>
              <p:cNvPr id="11310" name="Line 46"/>
              <p:cNvSpPr>
                <a:spLocks noChangeShapeType="1"/>
              </p:cNvSpPr>
              <p:nvPr/>
            </p:nvSpPr>
            <p:spPr bwMode="auto">
              <a:xfrm>
                <a:off x="2267" y="3996"/>
                <a:ext cx="0" cy="19"/>
              </a:xfrm>
              <a:prstGeom prst="line">
                <a:avLst/>
              </a:prstGeom>
              <a:noFill/>
              <a:ln w="28575">
                <a:solidFill>
                  <a:srgbClr val="000000"/>
                </a:solidFill>
                <a:round/>
                <a:headEnd/>
                <a:tailEnd/>
              </a:ln>
            </p:spPr>
            <p:txBody>
              <a:bodyPr/>
              <a:lstStyle/>
              <a:p>
                <a:endParaRPr lang="en-US"/>
              </a:p>
            </p:txBody>
          </p:sp>
          <p:sp>
            <p:nvSpPr>
              <p:cNvPr id="11311" name="Line 47"/>
              <p:cNvSpPr>
                <a:spLocks noChangeShapeType="1"/>
              </p:cNvSpPr>
              <p:nvPr/>
            </p:nvSpPr>
            <p:spPr bwMode="auto">
              <a:xfrm>
                <a:off x="2394" y="3996"/>
                <a:ext cx="0" cy="32"/>
              </a:xfrm>
              <a:prstGeom prst="line">
                <a:avLst/>
              </a:prstGeom>
              <a:noFill/>
              <a:ln w="28575">
                <a:solidFill>
                  <a:srgbClr val="000000"/>
                </a:solidFill>
                <a:round/>
                <a:headEnd/>
                <a:tailEnd/>
              </a:ln>
            </p:spPr>
            <p:txBody>
              <a:bodyPr/>
              <a:lstStyle/>
              <a:p>
                <a:endParaRPr lang="en-US"/>
              </a:p>
            </p:txBody>
          </p:sp>
          <p:sp>
            <p:nvSpPr>
              <p:cNvPr id="11313" name="Line 49"/>
              <p:cNvSpPr>
                <a:spLocks noChangeShapeType="1"/>
              </p:cNvSpPr>
              <p:nvPr/>
            </p:nvSpPr>
            <p:spPr bwMode="auto">
              <a:xfrm>
                <a:off x="2527" y="3996"/>
                <a:ext cx="0" cy="19"/>
              </a:xfrm>
              <a:prstGeom prst="line">
                <a:avLst/>
              </a:prstGeom>
              <a:noFill/>
              <a:ln w="28575">
                <a:solidFill>
                  <a:srgbClr val="000000"/>
                </a:solidFill>
                <a:round/>
                <a:headEnd/>
                <a:tailEnd/>
              </a:ln>
            </p:spPr>
            <p:txBody>
              <a:bodyPr/>
              <a:lstStyle/>
              <a:p>
                <a:endParaRPr lang="en-US"/>
              </a:p>
            </p:txBody>
          </p:sp>
          <p:sp>
            <p:nvSpPr>
              <p:cNvPr id="11314" name="Line 50"/>
              <p:cNvSpPr>
                <a:spLocks noChangeShapeType="1"/>
              </p:cNvSpPr>
              <p:nvPr/>
            </p:nvSpPr>
            <p:spPr bwMode="auto">
              <a:xfrm>
                <a:off x="2653" y="3996"/>
                <a:ext cx="0" cy="19"/>
              </a:xfrm>
              <a:prstGeom prst="line">
                <a:avLst/>
              </a:prstGeom>
              <a:noFill/>
              <a:ln w="28575">
                <a:solidFill>
                  <a:srgbClr val="000000"/>
                </a:solidFill>
                <a:round/>
                <a:headEnd/>
                <a:tailEnd/>
              </a:ln>
            </p:spPr>
            <p:txBody>
              <a:bodyPr/>
              <a:lstStyle/>
              <a:p>
                <a:endParaRPr lang="en-US"/>
              </a:p>
            </p:txBody>
          </p:sp>
          <p:sp>
            <p:nvSpPr>
              <p:cNvPr id="11315" name="Line 51"/>
              <p:cNvSpPr>
                <a:spLocks noChangeShapeType="1"/>
              </p:cNvSpPr>
              <p:nvPr/>
            </p:nvSpPr>
            <p:spPr bwMode="auto">
              <a:xfrm>
                <a:off x="2786" y="3996"/>
                <a:ext cx="0" cy="19"/>
              </a:xfrm>
              <a:prstGeom prst="line">
                <a:avLst/>
              </a:prstGeom>
              <a:noFill/>
              <a:ln w="28575">
                <a:solidFill>
                  <a:srgbClr val="000000"/>
                </a:solidFill>
                <a:round/>
                <a:headEnd/>
                <a:tailEnd/>
              </a:ln>
            </p:spPr>
            <p:txBody>
              <a:bodyPr/>
              <a:lstStyle/>
              <a:p>
                <a:endParaRPr lang="en-US"/>
              </a:p>
            </p:txBody>
          </p:sp>
          <p:sp>
            <p:nvSpPr>
              <p:cNvPr id="11316" name="Line 52"/>
              <p:cNvSpPr>
                <a:spLocks noChangeShapeType="1"/>
              </p:cNvSpPr>
              <p:nvPr/>
            </p:nvSpPr>
            <p:spPr bwMode="auto">
              <a:xfrm>
                <a:off x="2912" y="3996"/>
                <a:ext cx="0" cy="19"/>
              </a:xfrm>
              <a:prstGeom prst="line">
                <a:avLst/>
              </a:prstGeom>
              <a:noFill/>
              <a:ln w="28575">
                <a:solidFill>
                  <a:srgbClr val="000000"/>
                </a:solidFill>
                <a:round/>
                <a:headEnd/>
                <a:tailEnd/>
              </a:ln>
            </p:spPr>
            <p:txBody>
              <a:bodyPr/>
              <a:lstStyle/>
              <a:p>
                <a:endParaRPr lang="en-US"/>
              </a:p>
            </p:txBody>
          </p:sp>
          <p:sp>
            <p:nvSpPr>
              <p:cNvPr id="11317" name="Line 53"/>
              <p:cNvSpPr>
                <a:spLocks noChangeShapeType="1"/>
              </p:cNvSpPr>
              <p:nvPr/>
            </p:nvSpPr>
            <p:spPr bwMode="auto">
              <a:xfrm>
                <a:off x="3039" y="3996"/>
                <a:ext cx="0" cy="32"/>
              </a:xfrm>
              <a:prstGeom prst="line">
                <a:avLst/>
              </a:prstGeom>
              <a:noFill/>
              <a:ln w="28575">
                <a:solidFill>
                  <a:srgbClr val="000000"/>
                </a:solidFill>
                <a:round/>
                <a:headEnd/>
                <a:tailEnd/>
              </a:ln>
            </p:spPr>
            <p:txBody>
              <a:bodyPr/>
              <a:lstStyle/>
              <a:p>
                <a:endParaRPr lang="en-US"/>
              </a:p>
            </p:txBody>
          </p:sp>
          <p:sp>
            <p:nvSpPr>
              <p:cNvPr id="11319" name="Line 55"/>
              <p:cNvSpPr>
                <a:spLocks noChangeShapeType="1"/>
              </p:cNvSpPr>
              <p:nvPr/>
            </p:nvSpPr>
            <p:spPr bwMode="auto">
              <a:xfrm>
                <a:off x="3172" y="3996"/>
                <a:ext cx="0" cy="19"/>
              </a:xfrm>
              <a:prstGeom prst="line">
                <a:avLst/>
              </a:prstGeom>
              <a:noFill/>
              <a:ln w="28575">
                <a:solidFill>
                  <a:srgbClr val="000000"/>
                </a:solidFill>
                <a:round/>
                <a:headEnd/>
                <a:tailEnd/>
              </a:ln>
            </p:spPr>
            <p:txBody>
              <a:bodyPr/>
              <a:lstStyle/>
              <a:p>
                <a:endParaRPr lang="en-US"/>
              </a:p>
            </p:txBody>
          </p:sp>
          <p:sp>
            <p:nvSpPr>
              <p:cNvPr id="11320" name="Line 56"/>
              <p:cNvSpPr>
                <a:spLocks noChangeShapeType="1"/>
              </p:cNvSpPr>
              <p:nvPr/>
            </p:nvSpPr>
            <p:spPr bwMode="auto">
              <a:xfrm>
                <a:off x="3298" y="3996"/>
                <a:ext cx="0" cy="19"/>
              </a:xfrm>
              <a:prstGeom prst="line">
                <a:avLst/>
              </a:prstGeom>
              <a:noFill/>
              <a:ln w="28575">
                <a:solidFill>
                  <a:srgbClr val="000000"/>
                </a:solidFill>
                <a:round/>
                <a:headEnd/>
                <a:tailEnd/>
              </a:ln>
            </p:spPr>
            <p:txBody>
              <a:bodyPr/>
              <a:lstStyle/>
              <a:p>
                <a:endParaRPr lang="en-US"/>
              </a:p>
            </p:txBody>
          </p:sp>
          <p:sp>
            <p:nvSpPr>
              <p:cNvPr id="11321" name="Line 57"/>
              <p:cNvSpPr>
                <a:spLocks noChangeShapeType="1"/>
              </p:cNvSpPr>
              <p:nvPr/>
            </p:nvSpPr>
            <p:spPr bwMode="auto">
              <a:xfrm>
                <a:off x="3425" y="3996"/>
                <a:ext cx="0" cy="19"/>
              </a:xfrm>
              <a:prstGeom prst="line">
                <a:avLst/>
              </a:prstGeom>
              <a:noFill/>
              <a:ln w="28575">
                <a:solidFill>
                  <a:srgbClr val="000000"/>
                </a:solidFill>
                <a:round/>
                <a:headEnd/>
                <a:tailEnd/>
              </a:ln>
            </p:spPr>
            <p:txBody>
              <a:bodyPr/>
              <a:lstStyle/>
              <a:p>
                <a:endParaRPr lang="en-US"/>
              </a:p>
            </p:txBody>
          </p:sp>
          <p:sp>
            <p:nvSpPr>
              <p:cNvPr id="11322" name="Line 58"/>
              <p:cNvSpPr>
                <a:spLocks noChangeShapeType="1"/>
              </p:cNvSpPr>
              <p:nvPr/>
            </p:nvSpPr>
            <p:spPr bwMode="auto">
              <a:xfrm>
                <a:off x="3557" y="3996"/>
                <a:ext cx="0" cy="19"/>
              </a:xfrm>
              <a:prstGeom prst="line">
                <a:avLst/>
              </a:prstGeom>
              <a:noFill/>
              <a:ln w="28575">
                <a:solidFill>
                  <a:srgbClr val="000000"/>
                </a:solidFill>
                <a:round/>
                <a:headEnd/>
                <a:tailEnd/>
              </a:ln>
            </p:spPr>
            <p:txBody>
              <a:bodyPr/>
              <a:lstStyle/>
              <a:p>
                <a:endParaRPr lang="en-US"/>
              </a:p>
            </p:txBody>
          </p:sp>
          <p:sp>
            <p:nvSpPr>
              <p:cNvPr id="11323" name="Line 59"/>
              <p:cNvSpPr>
                <a:spLocks noChangeShapeType="1"/>
              </p:cNvSpPr>
              <p:nvPr/>
            </p:nvSpPr>
            <p:spPr bwMode="auto">
              <a:xfrm>
                <a:off x="3684" y="3996"/>
                <a:ext cx="0" cy="32"/>
              </a:xfrm>
              <a:prstGeom prst="line">
                <a:avLst/>
              </a:prstGeom>
              <a:noFill/>
              <a:ln w="28575">
                <a:solidFill>
                  <a:srgbClr val="000000"/>
                </a:solidFill>
                <a:round/>
                <a:headEnd/>
                <a:tailEnd/>
              </a:ln>
            </p:spPr>
            <p:txBody>
              <a:bodyPr/>
              <a:lstStyle/>
              <a:p>
                <a:endParaRPr lang="en-US"/>
              </a:p>
            </p:txBody>
          </p:sp>
          <p:sp>
            <p:nvSpPr>
              <p:cNvPr id="11325" name="Line 61"/>
              <p:cNvSpPr>
                <a:spLocks noChangeShapeType="1"/>
              </p:cNvSpPr>
              <p:nvPr/>
            </p:nvSpPr>
            <p:spPr bwMode="auto">
              <a:xfrm>
                <a:off x="3817" y="3996"/>
                <a:ext cx="0" cy="19"/>
              </a:xfrm>
              <a:prstGeom prst="line">
                <a:avLst/>
              </a:prstGeom>
              <a:noFill/>
              <a:ln w="28575">
                <a:solidFill>
                  <a:srgbClr val="000000"/>
                </a:solidFill>
                <a:round/>
                <a:headEnd/>
                <a:tailEnd/>
              </a:ln>
            </p:spPr>
            <p:txBody>
              <a:bodyPr/>
              <a:lstStyle/>
              <a:p>
                <a:endParaRPr lang="en-US"/>
              </a:p>
            </p:txBody>
          </p:sp>
          <p:sp>
            <p:nvSpPr>
              <p:cNvPr id="11326" name="Line 62"/>
              <p:cNvSpPr>
                <a:spLocks noChangeShapeType="1"/>
              </p:cNvSpPr>
              <p:nvPr/>
            </p:nvSpPr>
            <p:spPr bwMode="auto">
              <a:xfrm>
                <a:off x="3943" y="3996"/>
                <a:ext cx="0" cy="19"/>
              </a:xfrm>
              <a:prstGeom prst="line">
                <a:avLst/>
              </a:prstGeom>
              <a:noFill/>
              <a:ln w="28575">
                <a:solidFill>
                  <a:srgbClr val="000000"/>
                </a:solidFill>
                <a:round/>
                <a:headEnd/>
                <a:tailEnd/>
              </a:ln>
            </p:spPr>
            <p:txBody>
              <a:bodyPr/>
              <a:lstStyle/>
              <a:p>
                <a:endParaRPr lang="en-US"/>
              </a:p>
            </p:txBody>
          </p:sp>
          <p:sp>
            <p:nvSpPr>
              <p:cNvPr id="11327" name="Line 63"/>
              <p:cNvSpPr>
                <a:spLocks noChangeShapeType="1"/>
              </p:cNvSpPr>
              <p:nvPr/>
            </p:nvSpPr>
            <p:spPr bwMode="auto">
              <a:xfrm>
                <a:off x="4070" y="3996"/>
                <a:ext cx="0" cy="19"/>
              </a:xfrm>
              <a:prstGeom prst="line">
                <a:avLst/>
              </a:prstGeom>
              <a:noFill/>
              <a:ln w="28575">
                <a:solidFill>
                  <a:srgbClr val="000000"/>
                </a:solidFill>
                <a:round/>
                <a:headEnd/>
                <a:tailEnd/>
              </a:ln>
            </p:spPr>
            <p:txBody>
              <a:bodyPr/>
              <a:lstStyle/>
              <a:p>
                <a:endParaRPr lang="en-US"/>
              </a:p>
            </p:txBody>
          </p:sp>
          <p:sp>
            <p:nvSpPr>
              <p:cNvPr id="11328" name="Line 64"/>
              <p:cNvSpPr>
                <a:spLocks noChangeShapeType="1"/>
              </p:cNvSpPr>
              <p:nvPr/>
            </p:nvSpPr>
            <p:spPr bwMode="auto">
              <a:xfrm>
                <a:off x="4202" y="3996"/>
                <a:ext cx="0" cy="19"/>
              </a:xfrm>
              <a:prstGeom prst="line">
                <a:avLst/>
              </a:prstGeom>
              <a:noFill/>
              <a:ln w="28575">
                <a:solidFill>
                  <a:srgbClr val="000000"/>
                </a:solidFill>
                <a:round/>
                <a:headEnd/>
                <a:tailEnd/>
              </a:ln>
            </p:spPr>
            <p:txBody>
              <a:bodyPr/>
              <a:lstStyle/>
              <a:p>
                <a:endParaRPr lang="en-US"/>
              </a:p>
            </p:txBody>
          </p:sp>
          <p:sp>
            <p:nvSpPr>
              <p:cNvPr id="11329" name="Line 65"/>
              <p:cNvSpPr>
                <a:spLocks noChangeShapeType="1"/>
              </p:cNvSpPr>
              <p:nvPr/>
            </p:nvSpPr>
            <p:spPr bwMode="auto">
              <a:xfrm>
                <a:off x="4329" y="3996"/>
                <a:ext cx="0" cy="32"/>
              </a:xfrm>
              <a:prstGeom prst="line">
                <a:avLst/>
              </a:prstGeom>
              <a:noFill/>
              <a:ln w="28575">
                <a:solidFill>
                  <a:srgbClr val="000000"/>
                </a:solidFill>
                <a:round/>
                <a:headEnd/>
                <a:tailEnd/>
              </a:ln>
            </p:spPr>
            <p:txBody>
              <a:bodyPr/>
              <a:lstStyle/>
              <a:p>
                <a:endParaRPr lang="en-US"/>
              </a:p>
            </p:txBody>
          </p:sp>
          <p:sp>
            <p:nvSpPr>
              <p:cNvPr id="11331" name="Line 67"/>
              <p:cNvSpPr>
                <a:spLocks noChangeShapeType="1"/>
              </p:cNvSpPr>
              <p:nvPr/>
            </p:nvSpPr>
            <p:spPr bwMode="auto">
              <a:xfrm>
                <a:off x="4455" y="3996"/>
                <a:ext cx="0" cy="19"/>
              </a:xfrm>
              <a:prstGeom prst="line">
                <a:avLst/>
              </a:prstGeom>
              <a:noFill/>
              <a:ln w="28575">
                <a:solidFill>
                  <a:srgbClr val="000000"/>
                </a:solidFill>
                <a:round/>
                <a:headEnd/>
                <a:tailEnd/>
              </a:ln>
            </p:spPr>
            <p:txBody>
              <a:bodyPr/>
              <a:lstStyle/>
              <a:p>
                <a:endParaRPr lang="en-US"/>
              </a:p>
            </p:txBody>
          </p:sp>
          <p:sp>
            <p:nvSpPr>
              <p:cNvPr id="11332" name="Line 68"/>
              <p:cNvSpPr>
                <a:spLocks noChangeShapeType="1"/>
              </p:cNvSpPr>
              <p:nvPr/>
            </p:nvSpPr>
            <p:spPr bwMode="auto">
              <a:xfrm>
                <a:off x="4588" y="3996"/>
                <a:ext cx="0" cy="19"/>
              </a:xfrm>
              <a:prstGeom prst="line">
                <a:avLst/>
              </a:prstGeom>
              <a:noFill/>
              <a:ln w="28575">
                <a:solidFill>
                  <a:srgbClr val="000000"/>
                </a:solidFill>
                <a:round/>
                <a:headEnd/>
                <a:tailEnd/>
              </a:ln>
            </p:spPr>
            <p:txBody>
              <a:bodyPr/>
              <a:lstStyle/>
              <a:p>
                <a:endParaRPr lang="en-US"/>
              </a:p>
            </p:txBody>
          </p:sp>
          <p:sp>
            <p:nvSpPr>
              <p:cNvPr id="11333" name="Line 69"/>
              <p:cNvSpPr>
                <a:spLocks noChangeShapeType="1"/>
              </p:cNvSpPr>
              <p:nvPr/>
            </p:nvSpPr>
            <p:spPr bwMode="auto">
              <a:xfrm>
                <a:off x="4715" y="3996"/>
                <a:ext cx="0" cy="19"/>
              </a:xfrm>
              <a:prstGeom prst="line">
                <a:avLst/>
              </a:prstGeom>
              <a:noFill/>
              <a:ln w="28575">
                <a:solidFill>
                  <a:srgbClr val="000000"/>
                </a:solidFill>
                <a:round/>
                <a:headEnd/>
                <a:tailEnd/>
              </a:ln>
            </p:spPr>
            <p:txBody>
              <a:bodyPr/>
              <a:lstStyle/>
              <a:p>
                <a:endParaRPr lang="en-US"/>
              </a:p>
            </p:txBody>
          </p:sp>
          <p:sp>
            <p:nvSpPr>
              <p:cNvPr id="11334" name="Line 70"/>
              <p:cNvSpPr>
                <a:spLocks noChangeShapeType="1"/>
              </p:cNvSpPr>
              <p:nvPr/>
            </p:nvSpPr>
            <p:spPr bwMode="auto">
              <a:xfrm>
                <a:off x="4848" y="3996"/>
                <a:ext cx="0" cy="19"/>
              </a:xfrm>
              <a:prstGeom prst="line">
                <a:avLst/>
              </a:prstGeom>
              <a:noFill/>
              <a:ln w="28575">
                <a:solidFill>
                  <a:srgbClr val="000000"/>
                </a:solidFill>
                <a:round/>
                <a:headEnd/>
                <a:tailEnd/>
              </a:ln>
            </p:spPr>
            <p:txBody>
              <a:bodyPr/>
              <a:lstStyle/>
              <a:p>
                <a:endParaRPr lang="en-US"/>
              </a:p>
            </p:txBody>
          </p:sp>
          <p:sp>
            <p:nvSpPr>
              <p:cNvPr id="11335" name="Line 71"/>
              <p:cNvSpPr>
                <a:spLocks noChangeShapeType="1"/>
              </p:cNvSpPr>
              <p:nvPr/>
            </p:nvSpPr>
            <p:spPr bwMode="auto">
              <a:xfrm>
                <a:off x="4974" y="3996"/>
                <a:ext cx="0" cy="32"/>
              </a:xfrm>
              <a:prstGeom prst="line">
                <a:avLst/>
              </a:prstGeom>
              <a:noFill/>
              <a:ln w="28575">
                <a:solidFill>
                  <a:srgbClr val="000000"/>
                </a:solidFill>
                <a:round/>
                <a:headEnd/>
                <a:tailEnd/>
              </a:ln>
            </p:spPr>
            <p:txBody>
              <a:bodyPr/>
              <a:lstStyle/>
              <a:p>
                <a:endParaRPr lang="en-US"/>
              </a:p>
            </p:txBody>
          </p:sp>
          <p:sp>
            <p:nvSpPr>
              <p:cNvPr id="11337" name="Line 73"/>
              <p:cNvSpPr>
                <a:spLocks noChangeShapeType="1"/>
              </p:cNvSpPr>
              <p:nvPr/>
            </p:nvSpPr>
            <p:spPr bwMode="auto">
              <a:xfrm>
                <a:off x="5100" y="3996"/>
                <a:ext cx="0" cy="19"/>
              </a:xfrm>
              <a:prstGeom prst="line">
                <a:avLst/>
              </a:prstGeom>
              <a:noFill/>
              <a:ln w="28575">
                <a:solidFill>
                  <a:srgbClr val="000000"/>
                </a:solidFill>
                <a:round/>
                <a:headEnd/>
                <a:tailEnd/>
              </a:ln>
            </p:spPr>
            <p:txBody>
              <a:bodyPr/>
              <a:lstStyle/>
              <a:p>
                <a:endParaRPr lang="en-US"/>
              </a:p>
            </p:txBody>
          </p:sp>
          <p:sp>
            <p:nvSpPr>
              <p:cNvPr id="11338" name="Line 74"/>
              <p:cNvSpPr>
                <a:spLocks noChangeShapeType="1"/>
              </p:cNvSpPr>
              <p:nvPr/>
            </p:nvSpPr>
            <p:spPr bwMode="auto">
              <a:xfrm>
                <a:off x="5233" y="3996"/>
                <a:ext cx="0" cy="19"/>
              </a:xfrm>
              <a:prstGeom prst="line">
                <a:avLst/>
              </a:prstGeom>
              <a:noFill/>
              <a:ln w="28575">
                <a:solidFill>
                  <a:srgbClr val="000000"/>
                </a:solidFill>
                <a:round/>
                <a:headEnd/>
                <a:tailEnd/>
              </a:ln>
            </p:spPr>
            <p:txBody>
              <a:bodyPr/>
              <a:lstStyle/>
              <a:p>
                <a:endParaRPr lang="en-US"/>
              </a:p>
            </p:txBody>
          </p:sp>
          <p:sp>
            <p:nvSpPr>
              <p:cNvPr id="11339" name="Line 75"/>
              <p:cNvSpPr>
                <a:spLocks noChangeShapeType="1"/>
              </p:cNvSpPr>
              <p:nvPr/>
            </p:nvSpPr>
            <p:spPr bwMode="auto">
              <a:xfrm>
                <a:off x="5360" y="3996"/>
                <a:ext cx="0" cy="19"/>
              </a:xfrm>
              <a:prstGeom prst="line">
                <a:avLst/>
              </a:prstGeom>
              <a:noFill/>
              <a:ln w="28575">
                <a:solidFill>
                  <a:srgbClr val="000000"/>
                </a:solidFill>
                <a:round/>
                <a:headEnd/>
                <a:tailEnd/>
              </a:ln>
            </p:spPr>
            <p:txBody>
              <a:bodyPr/>
              <a:lstStyle/>
              <a:p>
                <a:endParaRPr lang="en-US"/>
              </a:p>
            </p:txBody>
          </p:sp>
          <p:sp>
            <p:nvSpPr>
              <p:cNvPr id="11340" name="Line 76"/>
              <p:cNvSpPr>
                <a:spLocks noChangeShapeType="1"/>
              </p:cNvSpPr>
              <p:nvPr/>
            </p:nvSpPr>
            <p:spPr bwMode="auto">
              <a:xfrm>
                <a:off x="5486" y="3996"/>
                <a:ext cx="0" cy="19"/>
              </a:xfrm>
              <a:prstGeom prst="line">
                <a:avLst/>
              </a:prstGeom>
              <a:noFill/>
              <a:ln w="28575">
                <a:solidFill>
                  <a:srgbClr val="000000"/>
                </a:solidFill>
                <a:round/>
                <a:headEnd/>
                <a:tailEnd/>
              </a:ln>
            </p:spPr>
            <p:txBody>
              <a:bodyPr/>
              <a:lstStyle/>
              <a:p>
                <a:endParaRPr lang="en-US"/>
              </a:p>
            </p:txBody>
          </p:sp>
        </p:grpSp>
        <p:sp>
          <p:nvSpPr>
            <p:cNvPr id="11341" name="Rectangle 77"/>
            <p:cNvSpPr>
              <a:spLocks noChangeArrowheads="1"/>
            </p:cNvSpPr>
            <p:nvPr/>
          </p:nvSpPr>
          <p:spPr bwMode="auto">
            <a:xfrm>
              <a:off x="5431" y="4058"/>
              <a:ext cx="214" cy="154"/>
            </a:xfrm>
            <a:prstGeom prst="rect">
              <a:avLst/>
            </a:prstGeom>
            <a:noFill/>
            <a:ln w="9525">
              <a:noFill/>
              <a:miter lim="800000"/>
              <a:headEnd/>
              <a:tailEnd/>
            </a:ln>
          </p:spPr>
          <p:txBody>
            <a:bodyPr wrap="none" lIns="0" tIns="0" rIns="0" bIns="0">
              <a:spAutoFit/>
            </a:bodyPr>
            <a:lstStyle/>
            <a:p>
              <a:r>
                <a:rPr lang="en-US" sz="1600" b="1">
                  <a:solidFill>
                    <a:srgbClr val="000000"/>
                  </a:solidFill>
                </a:rPr>
                <a:t>m/z</a:t>
              </a:r>
              <a:endParaRPr lang="en-US" sz="1600" b="1"/>
            </a:p>
          </p:txBody>
        </p:sp>
        <p:sp>
          <p:nvSpPr>
            <p:cNvPr id="11343" name="Line 79"/>
            <p:cNvSpPr>
              <a:spLocks noChangeShapeType="1"/>
            </p:cNvSpPr>
            <p:nvPr/>
          </p:nvSpPr>
          <p:spPr bwMode="auto">
            <a:xfrm>
              <a:off x="513" y="3994"/>
              <a:ext cx="5122" cy="0"/>
            </a:xfrm>
            <a:prstGeom prst="line">
              <a:avLst/>
            </a:prstGeom>
            <a:noFill/>
            <a:ln w="28575">
              <a:solidFill>
                <a:schemeClr val="tx1"/>
              </a:solidFill>
              <a:round/>
              <a:headEnd/>
              <a:tailEnd/>
            </a:ln>
            <a:effectLst/>
          </p:spPr>
          <p:txBody>
            <a:bodyPr/>
            <a:lstStyle/>
            <a:p>
              <a:endParaRPr lang="en-US"/>
            </a:p>
          </p:txBody>
        </p:sp>
        <p:grpSp>
          <p:nvGrpSpPr>
            <p:cNvPr id="4" name="Group 1396"/>
            <p:cNvGrpSpPr>
              <a:grpSpLocks/>
            </p:cNvGrpSpPr>
            <p:nvPr/>
          </p:nvGrpSpPr>
          <p:grpSpPr bwMode="auto">
            <a:xfrm>
              <a:off x="1408" y="1797"/>
              <a:ext cx="3709" cy="1014"/>
              <a:chOff x="939" y="1571"/>
              <a:chExt cx="4180" cy="1231"/>
            </a:xfrm>
          </p:grpSpPr>
          <p:sp>
            <p:nvSpPr>
              <p:cNvPr id="12005" name="Freeform 741"/>
              <p:cNvSpPr>
                <a:spLocks/>
              </p:cNvSpPr>
              <p:nvPr/>
            </p:nvSpPr>
            <p:spPr bwMode="auto">
              <a:xfrm>
                <a:off x="939" y="1704"/>
                <a:ext cx="4124" cy="921"/>
              </a:xfrm>
              <a:custGeom>
                <a:avLst/>
                <a:gdLst/>
                <a:ahLst/>
                <a:cxnLst>
                  <a:cxn ang="0">
                    <a:pos x="62" y="921"/>
                  </a:cxn>
                  <a:cxn ang="0">
                    <a:pos x="124" y="921"/>
                  </a:cxn>
                  <a:cxn ang="0">
                    <a:pos x="192" y="921"/>
                  </a:cxn>
                  <a:cxn ang="0">
                    <a:pos x="254" y="921"/>
                  </a:cxn>
                  <a:cxn ang="0">
                    <a:pos x="321" y="921"/>
                  </a:cxn>
                  <a:cxn ang="0">
                    <a:pos x="383" y="921"/>
                  </a:cxn>
                  <a:cxn ang="0">
                    <a:pos x="451" y="921"/>
                  </a:cxn>
                  <a:cxn ang="0">
                    <a:pos x="513" y="921"/>
                  </a:cxn>
                  <a:cxn ang="0">
                    <a:pos x="580" y="921"/>
                  </a:cxn>
                  <a:cxn ang="0">
                    <a:pos x="643" y="921"/>
                  </a:cxn>
                  <a:cxn ang="0">
                    <a:pos x="710" y="921"/>
                  </a:cxn>
                  <a:cxn ang="0">
                    <a:pos x="772" y="916"/>
                  </a:cxn>
                  <a:cxn ang="0">
                    <a:pos x="839" y="921"/>
                  </a:cxn>
                  <a:cxn ang="0">
                    <a:pos x="902" y="916"/>
                  </a:cxn>
                  <a:cxn ang="0">
                    <a:pos x="969" y="921"/>
                  </a:cxn>
                  <a:cxn ang="0">
                    <a:pos x="1031" y="916"/>
                  </a:cxn>
                  <a:cxn ang="0">
                    <a:pos x="1099" y="921"/>
                  </a:cxn>
                  <a:cxn ang="0">
                    <a:pos x="1161" y="921"/>
                  </a:cxn>
                  <a:cxn ang="0">
                    <a:pos x="1228" y="921"/>
                  </a:cxn>
                  <a:cxn ang="0">
                    <a:pos x="1290" y="921"/>
                  </a:cxn>
                  <a:cxn ang="0">
                    <a:pos x="1358" y="921"/>
                  </a:cxn>
                  <a:cxn ang="0">
                    <a:pos x="1420" y="921"/>
                  </a:cxn>
                  <a:cxn ang="0">
                    <a:pos x="1487" y="921"/>
                  </a:cxn>
                  <a:cxn ang="0">
                    <a:pos x="1549" y="921"/>
                  </a:cxn>
                  <a:cxn ang="0">
                    <a:pos x="1617" y="921"/>
                  </a:cxn>
                  <a:cxn ang="0">
                    <a:pos x="1679" y="921"/>
                  </a:cxn>
                  <a:cxn ang="0">
                    <a:pos x="1746" y="921"/>
                  </a:cxn>
                  <a:cxn ang="0">
                    <a:pos x="1808" y="921"/>
                  </a:cxn>
                  <a:cxn ang="0">
                    <a:pos x="1876" y="921"/>
                  </a:cxn>
                  <a:cxn ang="0">
                    <a:pos x="1938" y="916"/>
                  </a:cxn>
                  <a:cxn ang="0">
                    <a:pos x="2005" y="921"/>
                  </a:cxn>
                  <a:cxn ang="0">
                    <a:pos x="2067" y="916"/>
                  </a:cxn>
                  <a:cxn ang="0">
                    <a:pos x="2135" y="921"/>
                  </a:cxn>
                  <a:cxn ang="0">
                    <a:pos x="2197" y="916"/>
                  </a:cxn>
                  <a:cxn ang="0">
                    <a:pos x="2264" y="921"/>
                  </a:cxn>
                  <a:cxn ang="0">
                    <a:pos x="2327" y="921"/>
                  </a:cxn>
                  <a:cxn ang="0">
                    <a:pos x="2394" y="921"/>
                  </a:cxn>
                  <a:cxn ang="0">
                    <a:pos x="2456" y="916"/>
                  </a:cxn>
                  <a:cxn ang="0">
                    <a:pos x="2523" y="921"/>
                  </a:cxn>
                  <a:cxn ang="0">
                    <a:pos x="2586" y="921"/>
                  </a:cxn>
                  <a:cxn ang="0">
                    <a:pos x="2653" y="921"/>
                  </a:cxn>
                  <a:cxn ang="0">
                    <a:pos x="2715" y="916"/>
                  </a:cxn>
                  <a:cxn ang="0">
                    <a:pos x="2782" y="921"/>
                  </a:cxn>
                  <a:cxn ang="0">
                    <a:pos x="2845" y="921"/>
                  </a:cxn>
                  <a:cxn ang="0">
                    <a:pos x="2912" y="921"/>
                  </a:cxn>
                  <a:cxn ang="0">
                    <a:pos x="2974" y="921"/>
                  </a:cxn>
                  <a:cxn ang="0">
                    <a:pos x="3042" y="921"/>
                  </a:cxn>
                  <a:cxn ang="0">
                    <a:pos x="3104" y="921"/>
                  </a:cxn>
                  <a:cxn ang="0">
                    <a:pos x="3171" y="921"/>
                  </a:cxn>
                  <a:cxn ang="0">
                    <a:pos x="3233" y="921"/>
                  </a:cxn>
                  <a:cxn ang="0">
                    <a:pos x="3301" y="921"/>
                  </a:cxn>
                  <a:cxn ang="0">
                    <a:pos x="3363" y="916"/>
                  </a:cxn>
                  <a:cxn ang="0">
                    <a:pos x="3430" y="921"/>
                  </a:cxn>
                  <a:cxn ang="0">
                    <a:pos x="3492" y="916"/>
                  </a:cxn>
                  <a:cxn ang="0">
                    <a:pos x="3560" y="921"/>
                  </a:cxn>
                  <a:cxn ang="0">
                    <a:pos x="3622" y="921"/>
                  </a:cxn>
                  <a:cxn ang="0">
                    <a:pos x="3689" y="921"/>
                  </a:cxn>
                  <a:cxn ang="0">
                    <a:pos x="3751" y="916"/>
                  </a:cxn>
                  <a:cxn ang="0">
                    <a:pos x="3819" y="921"/>
                  </a:cxn>
                  <a:cxn ang="0">
                    <a:pos x="3881" y="921"/>
                  </a:cxn>
                  <a:cxn ang="0">
                    <a:pos x="3948" y="921"/>
                  </a:cxn>
                  <a:cxn ang="0">
                    <a:pos x="4010" y="921"/>
                  </a:cxn>
                  <a:cxn ang="0">
                    <a:pos x="4078" y="921"/>
                  </a:cxn>
                </a:cxnLst>
                <a:rect l="0" t="0" r="r" b="b"/>
                <a:pathLst>
                  <a:path w="4124" h="921">
                    <a:moveTo>
                      <a:pt x="0" y="916"/>
                    </a:moveTo>
                    <a:lnTo>
                      <a:pt x="0" y="921"/>
                    </a:lnTo>
                    <a:lnTo>
                      <a:pt x="0" y="916"/>
                    </a:lnTo>
                    <a:lnTo>
                      <a:pt x="0" y="921"/>
                    </a:lnTo>
                    <a:lnTo>
                      <a:pt x="5" y="921"/>
                    </a:lnTo>
                    <a:lnTo>
                      <a:pt x="5" y="921"/>
                    </a:lnTo>
                    <a:lnTo>
                      <a:pt x="5" y="921"/>
                    </a:lnTo>
                    <a:lnTo>
                      <a:pt x="5" y="921"/>
                    </a:lnTo>
                    <a:lnTo>
                      <a:pt x="10" y="921"/>
                    </a:lnTo>
                    <a:lnTo>
                      <a:pt x="10" y="921"/>
                    </a:lnTo>
                    <a:lnTo>
                      <a:pt x="10" y="916"/>
                    </a:lnTo>
                    <a:lnTo>
                      <a:pt x="10" y="916"/>
                    </a:lnTo>
                    <a:lnTo>
                      <a:pt x="16" y="916"/>
                    </a:lnTo>
                    <a:lnTo>
                      <a:pt x="16" y="921"/>
                    </a:lnTo>
                    <a:lnTo>
                      <a:pt x="16" y="916"/>
                    </a:lnTo>
                    <a:lnTo>
                      <a:pt x="16" y="921"/>
                    </a:lnTo>
                    <a:lnTo>
                      <a:pt x="21" y="921"/>
                    </a:lnTo>
                    <a:lnTo>
                      <a:pt x="21" y="921"/>
                    </a:lnTo>
                    <a:lnTo>
                      <a:pt x="21" y="916"/>
                    </a:lnTo>
                    <a:lnTo>
                      <a:pt x="21" y="921"/>
                    </a:lnTo>
                    <a:lnTo>
                      <a:pt x="26" y="921"/>
                    </a:lnTo>
                    <a:lnTo>
                      <a:pt x="26" y="921"/>
                    </a:lnTo>
                    <a:lnTo>
                      <a:pt x="26" y="916"/>
                    </a:lnTo>
                    <a:lnTo>
                      <a:pt x="26" y="921"/>
                    </a:lnTo>
                    <a:lnTo>
                      <a:pt x="31" y="921"/>
                    </a:lnTo>
                    <a:lnTo>
                      <a:pt x="31" y="921"/>
                    </a:lnTo>
                    <a:lnTo>
                      <a:pt x="31" y="916"/>
                    </a:lnTo>
                    <a:lnTo>
                      <a:pt x="31" y="916"/>
                    </a:lnTo>
                    <a:lnTo>
                      <a:pt x="36" y="916"/>
                    </a:lnTo>
                    <a:lnTo>
                      <a:pt x="36" y="921"/>
                    </a:lnTo>
                    <a:lnTo>
                      <a:pt x="36" y="916"/>
                    </a:lnTo>
                    <a:lnTo>
                      <a:pt x="36" y="916"/>
                    </a:lnTo>
                    <a:lnTo>
                      <a:pt x="42" y="921"/>
                    </a:lnTo>
                    <a:lnTo>
                      <a:pt x="42" y="921"/>
                    </a:lnTo>
                    <a:lnTo>
                      <a:pt x="42" y="916"/>
                    </a:lnTo>
                    <a:lnTo>
                      <a:pt x="42" y="921"/>
                    </a:lnTo>
                    <a:lnTo>
                      <a:pt x="47" y="921"/>
                    </a:lnTo>
                    <a:lnTo>
                      <a:pt x="47" y="921"/>
                    </a:lnTo>
                    <a:lnTo>
                      <a:pt x="47" y="916"/>
                    </a:lnTo>
                    <a:lnTo>
                      <a:pt x="47" y="916"/>
                    </a:lnTo>
                    <a:lnTo>
                      <a:pt x="52" y="916"/>
                    </a:lnTo>
                    <a:lnTo>
                      <a:pt x="52" y="921"/>
                    </a:lnTo>
                    <a:lnTo>
                      <a:pt x="52" y="916"/>
                    </a:lnTo>
                    <a:lnTo>
                      <a:pt x="52" y="921"/>
                    </a:lnTo>
                    <a:lnTo>
                      <a:pt x="57" y="921"/>
                    </a:lnTo>
                    <a:lnTo>
                      <a:pt x="57" y="921"/>
                    </a:lnTo>
                    <a:lnTo>
                      <a:pt x="57" y="916"/>
                    </a:lnTo>
                    <a:lnTo>
                      <a:pt x="57" y="916"/>
                    </a:lnTo>
                    <a:lnTo>
                      <a:pt x="62" y="916"/>
                    </a:lnTo>
                    <a:lnTo>
                      <a:pt x="62" y="921"/>
                    </a:lnTo>
                    <a:lnTo>
                      <a:pt x="62" y="916"/>
                    </a:lnTo>
                    <a:lnTo>
                      <a:pt x="62" y="921"/>
                    </a:lnTo>
                    <a:lnTo>
                      <a:pt x="67" y="921"/>
                    </a:lnTo>
                    <a:lnTo>
                      <a:pt x="67" y="921"/>
                    </a:lnTo>
                    <a:lnTo>
                      <a:pt x="67" y="916"/>
                    </a:lnTo>
                    <a:lnTo>
                      <a:pt x="67" y="921"/>
                    </a:lnTo>
                    <a:lnTo>
                      <a:pt x="73" y="921"/>
                    </a:lnTo>
                    <a:lnTo>
                      <a:pt x="73" y="921"/>
                    </a:lnTo>
                    <a:lnTo>
                      <a:pt x="73" y="916"/>
                    </a:lnTo>
                    <a:lnTo>
                      <a:pt x="73" y="921"/>
                    </a:lnTo>
                    <a:lnTo>
                      <a:pt x="78" y="921"/>
                    </a:lnTo>
                    <a:lnTo>
                      <a:pt x="78" y="921"/>
                    </a:lnTo>
                    <a:lnTo>
                      <a:pt x="78" y="921"/>
                    </a:lnTo>
                    <a:lnTo>
                      <a:pt x="78" y="921"/>
                    </a:lnTo>
                    <a:lnTo>
                      <a:pt x="83" y="921"/>
                    </a:lnTo>
                    <a:lnTo>
                      <a:pt x="83" y="921"/>
                    </a:lnTo>
                    <a:lnTo>
                      <a:pt x="83" y="921"/>
                    </a:lnTo>
                    <a:lnTo>
                      <a:pt x="83" y="921"/>
                    </a:lnTo>
                    <a:lnTo>
                      <a:pt x="88" y="921"/>
                    </a:lnTo>
                    <a:lnTo>
                      <a:pt x="88" y="921"/>
                    </a:lnTo>
                    <a:lnTo>
                      <a:pt x="88" y="916"/>
                    </a:lnTo>
                    <a:lnTo>
                      <a:pt x="88" y="916"/>
                    </a:lnTo>
                    <a:lnTo>
                      <a:pt x="93" y="916"/>
                    </a:lnTo>
                    <a:lnTo>
                      <a:pt x="93" y="921"/>
                    </a:lnTo>
                    <a:lnTo>
                      <a:pt x="93" y="916"/>
                    </a:lnTo>
                    <a:lnTo>
                      <a:pt x="93" y="916"/>
                    </a:lnTo>
                    <a:lnTo>
                      <a:pt x="99" y="921"/>
                    </a:lnTo>
                    <a:lnTo>
                      <a:pt x="99" y="921"/>
                    </a:lnTo>
                    <a:lnTo>
                      <a:pt x="99" y="921"/>
                    </a:lnTo>
                    <a:lnTo>
                      <a:pt x="99" y="921"/>
                    </a:lnTo>
                    <a:lnTo>
                      <a:pt x="104" y="921"/>
                    </a:lnTo>
                    <a:lnTo>
                      <a:pt x="104" y="921"/>
                    </a:lnTo>
                    <a:lnTo>
                      <a:pt x="104" y="921"/>
                    </a:lnTo>
                    <a:lnTo>
                      <a:pt x="104" y="921"/>
                    </a:lnTo>
                    <a:lnTo>
                      <a:pt x="109" y="921"/>
                    </a:lnTo>
                    <a:lnTo>
                      <a:pt x="109" y="921"/>
                    </a:lnTo>
                    <a:lnTo>
                      <a:pt x="109" y="916"/>
                    </a:lnTo>
                    <a:lnTo>
                      <a:pt x="109" y="916"/>
                    </a:lnTo>
                    <a:lnTo>
                      <a:pt x="114" y="916"/>
                    </a:lnTo>
                    <a:lnTo>
                      <a:pt x="114" y="921"/>
                    </a:lnTo>
                    <a:lnTo>
                      <a:pt x="114" y="916"/>
                    </a:lnTo>
                    <a:lnTo>
                      <a:pt x="114" y="916"/>
                    </a:lnTo>
                    <a:lnTo>
                      <a:pt x="119" y="921"/>
                    </a:lnTo>
                    <a:lnTo>
                      <a:pt x="119" y="921"/>
                    </a:lnTo>
                    <a:lnTo>
                      <a:pt x="119" y="916"/>
                    </a:lnTo>
                    <a:lnTo>
                      <a:pt x="119" y="916"/>
                    </a:lnTo>
                    <a:lnTo>
                      <a:pt x="124" y="921"/>
                    </a:lnTo>
                    <a:lnTo>
                      <a:pt x="124" y="921"/>
                    </a:lnTo>
                    <a:lnTo>
                      <a:pt x="124" y="921"/>
                    </a:lnTo>
                    <a:lnTo>
                      <a:pt x="124" y="921"/>
                    </a:lnTo>
                    <a:lnTo>
                      <a:pt x="130" y="921"/>
                    </a:lnTo>
                    <a:lnTo>
                      <a:pt x="130" y="921"/>
                    </a:lnTo>
                    <a:lnTo>
                      <a:pt x="130" y="916"/>
                    </a:lnTo>
                    <a:lnTo>
                      <a:pt x="130" y="921"/>
                    </a:lnTo>
                    <a:lnTo>
                      <a:pt x="135" y="921"/>
                    </a:lnTo>
                    <a:lnTo>
                      <a:pt x="135" y="921"/>
                    </a:lnTo>
                    <a:lnTo>
                      <a:pt x="135" y="916"/>
                    </a:lnTo>
                    <a:lnTo>
                      <a:pt x="135" y="921"/>
                    </a:lnTo>
                    <a:lnTo>
                      <a:pt x="140" y="921"/>
                    </a:lnTo>
                    <a:lnTo>
                      <a:pt x="140" y="921"/>
                    </a:lnTo>
                    <a:lnTo>
                      <a:pt x="140" y="921"/>
                    </a:lnTo>
                    <a:lnTo>
                      <a:pt x="140" y="921"/>
                    </a:lnTo>
                    <a:lnTo>
                      <a:pt x="145" y="916"/>
                    </a:lnTo>
                    <a:lnTo>
                      <a:pt x="145" y="921"/>
                    </a:lnTo>
                    <a:lnTo>
                      <a:pt x="145" y="916"/>
                    </a:lnTo>
                    <a:lnTo>
                      <a:pt x="145" y="921"/>
                    </a:lnTo>
                    <a:lnTo>
                      <a:pt x="150" y="921"/>
                    </a:lnTo>
                    <a:lnTo>
                      <a:pt x="150" y="921"/>
                    </a:lnTo>
                    <a:lnTo>
                      <a:pt x="150" y="916"/>
                    </a:lnTo>
                    <a:lnTo>
                      <a:pt x="150" y="921"/>
                    </a:lnTo>
                    <a:lnTo>
                      <a:pt x="156" y="921"/>
                    </a:lnTo>
                    <a:lnTo>
                      <a:pt x="156" y="921"/>
                    </a:lnTo>
                    <a:lnTo>
                      <a:pt x="156" y="916"/>
                    </a:lnTo>
                    <a:lnTo>
                      <a:pt x="156" y="921"/>
                    </a:lnTo>
                    <a:lnTo>
                      <a:pt x="161" y="921"/>
                    </a:lnTo>
                    <a:lnTo>
                      <a:pt x="161" y="921"/>
                    </a:lnTo>
                    <a:lnTo>
                      <a:pt x="161" y="916"/>
                    </a:lnTo>
                    <a:lnTo>
                      <a:pt x="161" y="921"/>
                    </a:lnTo>
                    <a:lnTo>
                      <a:pt x="166" y="921"/>
                    </a:lnTo>
                    <a:lnTo>
                      <a:pt x="166" y="921"/>
                    </a:lnTo>
                    <a:lnTo>
                      <a:pt x="166" y="916"/>
                    </a:lnTo>
                    <a:lnTo>
                      <a:pt x="166" y="921"/>
                    </a:lnTo>
                    <a:lnTo>
                      <a:pt x="171" y="921"/>
                    </a:lnTo>
                    <a:lnTo>
                      <a:pt x="171" y="921"/>
                    </a:lnTo>
                    <a:lnTo>
                      <a:pt x="171" y="916"/>
                    </a:lnTo>
                    <a:lnTo>
                      <a:pt x="171" y="921"/>
                    </a:lnTo>
                    <a:lnTo>
                      <a:pt x="176" y="916"/>
                    </a:lnTo>
                    <a:lnTo>
                      <a:pt x="176" y="921"/>
                    </a:lnTo>
                    <a:lnTo>
                      <a:pt x="176" y="916"/>
                    </a:lnTo>
                    <a:lnTo>
                      <a:pt x="176" y="921"/>
                    </a:lnTo>
                    <a:lnTo>
                      <a:pt x="181" y="921"/>
                    </a:lnTo>
                    <a:lnTo>
                      <a:pt x="181" y="921"/>
                    </a:lnTo>
                    <a:lnTo>
                      <a:pt x="181" y="916"/>
                    </a:lnTo>
                    <a:lnTo>
                      <a:pt x="181" y="916"/>
                    </a:lnTo>
                    <a:lnTo>
                      <a:pt x="187" y="916"/>
                    </a:lnTo>
                    <a:lnTo>
                      <a:pt x="187" y="921"/>
                    </a:lnTo>
                    <a:lnTo>
                      <a:pt x="187" y="916"/>
                    </a:lnTo>
                    <a:lnTo>
                      <a:pt x="187" y="916"/>
                    </a:lnTo>
                    <a:lnTo>
                      <a:pt x="192" y="921"/>
                    </a:lnTo>
                    <a:lnTo>
                      <a:pt x="192" y="921"/>
                    </a:lnTo>
                    <a:lnTo>
                      <a:pt x="192" y="916"/>
                    </a:lnTo>
                    <a:lnTo>
                      <a:pt x="192" y="921"/>
                    </a:lnTo>
                    <a:lnTo>
                      <a:pt x="197" y="921"/>
                    </a:lnTo>
                    <a:lnTo>
                      <a:pt x="197" y="921"/>
                    </a:lnTo>
                    <a:lnTo>
                      <a:pt x="197" y="916"/>
                    </a:lnTo>
                    <a:lnTo>
                      <a:pt x="197" y="921"/>
                    </a:lnTo>
                    <a:lnTo>
                      <a:pt x="202" y="921"/>
                    </a:lnTo>
                    <a:lnTo>
                      <a:pt x="202" y="921"/>
                    </a:lnTo>
                    <a:lnTo>
                      <a:pt x="202" y="916"/>
                    </a:lnTo>
                    <a:lnTo>
                      <a:pt x="202" y="921"/>
                    </a:lnTo>
                    <a:lnTo>
                      <a:pt x="207" y="921"/>
                    </a:lnTo>
                    <a:lnTo>
                      <a:pt x="207" y="921"/>
                    </a:lnTo>
                    <a:lnTo>
                      <a:pt x="207" y="916"/>
                    </a:lnTo>
                    <a:lnTo>
                      <a:pt x="207" y="916"/>
                    </a:lnTo>
                    <a:lnTo>
                      <a:pt x="213" y="916"/>
                    </a:lnTo>
                    <a:lnTo>
                      <a:pt x="213" y="921"/>
                    </a:lnTo>
                    <a:lnTo>
                      <a:pt x="213" y="916"/>
                    </a:lnTo>
                    <a:lnTo>
                      <a:pt x="213" y="921"/>
                    </a:lnTo>
                    <a:lnTo>
                      <a:pt x="218" y="921"/>
                    </a:lnTo>
                    <a:lnTo>
                      <a:pt x="218" y="921"/>
                    </a:lnTo>
                    <a:lnTo>
                      <a:pt x="218" y="896"/>
                    </a:lnTo>
                    <a:lnTo>
                      <a:pt x="218" y="921"/>
                    </a:lnTo>
                    <a:lnTo>
                      <a:pt x="223" y="916"/>
                    </a:lnTo>
                    <a:lnTo>
                      <a:pt x="223" y="921"/>
                    </a:lnTo>
                    <a:lnTo>
                      <a:pt x="223" y="916"/>
                    </a:lnTo>
                    <a:lnTo>
                      <a:pt x="223" y="916"/>
                    </a:lnTo>
                    <a:lnTo>
                      <a:pt x="228" y="916"/>
                    </a:lnTo>
                    <a:lnTo>
                      <a:pt x="228" y="921"/>
                    </a:lnTo>
                    <a:lnTo>
                      <a:pt x="228" y="916"/>
                    </a:lnTo>
                    <a:lnTo>
                      <a:pt x="228" y="916"/>
                    </a:lnTo>
                    <a:lnTo>
                      <a:pt x="233" y="921"/>
                    </a:lnTo>
                    <a:lnTo>
                      <a:pt x="233" y="921"/>
                    </a:lnTo>
                    <a:lnTo>
                      <a:pt x="233" y="916"/>
                    </a:lnTo>
                    <a:lnTo>
                      <a:pt x="233" y="921"/>
                    </a:lnTo>
                    <a:lnTo>
                      <a:pt x="238" y="921"/>
                    </a:lnTo>
                    <a:lnTo>
                      <a:pt x="238" y="921"/>
                    </a:lnTo>
                    <a:lnTo>
                      <a:pt x="238" y="911"/>
                    </a:lnTo>
                    <a:lnTo>
                      <a:pt x="238" y="916"/>
                    </a:lnTo>
                    <a:lnTo>
                      <a:pt x="244" y="916"/>
                    </a:lnTo>
                    <a:lnTo>
                      <a:pt x="244" y="921"/>
                    </a:lnTo>
                    <a:lnTo>
                      <a:pt x="244" y="916"/>
                    </a:lnTo>
                    <a:lnTo>
                      <a:pt x="244" y="916"/>
                    </a:lnTo>
                    <a:lnTo>
                      <a:pt x="249" y="916"/>
                    </a:lnTo>
                    <a:lnTo>
                      <a:pt x="249" y="921"/>
                    </a:lnTo>
                    <a:lnTo>
                      <a:pt x="249" y="916"/>
                    </a:lnTo>
                    <a:lnTo>
                      <a:pt x="249" y="921"/>
                    </a:lnTo>
                    <a:lnTo>
                      <a:pt x="254" y="921"/>
                    </a:lnTo>
                    <a:lnTo>
                      <a:pt x="254" y="921"/>
                    </a:lnTo>
                    <a:lnTo>
                      <a:pt x="254" y="921"/>
                    </a:lnTo>
                    <a:lnTo>
                      <a:pt x="254" y="921"/>
                    </a:lnTo>
                    <a:lnTo>
                      <a:pt x="259" y="916"/>
                    </a:lnTo>
                    <a:lnTo>
                      <a:pt x="259" y="921"/>
                    </a:lnTo>
                    <a:lnTo>
                      <a:pt x="259" y="916"/>
                    </a:lnTo>
                    <a:lnTo>
                      <a:pt x="259" y="921"/>
                    </a:lnTo>
                    <a:lnTo>
                      <a:pt x="264" y="921"/>
                    </a:lnTo>
                    <a:lnTo>
                      <a:pt x="264" y="921"/>
                    </a:lnTo>
                    <a:lnTo>
                      <a:pt x="264" y="916"/>
                    </a:lnTo>
                    <a:lnTo>
                      <a:pt x="264" y="921"/>
                    </a:lnTo>
                    <a:lnTo>
                      <a:pt x="270" y="916"/>
                    </a:lnTo>
                    <a:lnTo>
                      <a:pt x="270" y="921"/>
                    </a:lnTo>
                    <a:lnTo>
                      <a:pt x="270" y="916"/>
                    </a:lnTo>
                    <a:lnTo>
                      <a:pt x="270" y="921"/>
                    </a:lnTo>
                    <a:lnTo>
                      <a:pt x="275" y="921"/>
                    </a:lnTo>
                    <a:lnTo>
                      <a:pt x="275" y="921"/>
                    </a:lnTo>
                    <a:lnTo>
                      <a:pt x="275" y="921"/>
                    </a:lnTo>
                    <a:lnTo>
                      <a:pt x="275" y="921"/>
                    </a:lnTo>
                    <a:lnTo>
                      <a:pt x="280" y="921"/>
                    </a:lnTo>
                    <a:lnTo>
                      <a:pt x="280" y="921"/>
                    </a:lnTo>
                    <a:lnTo>
                      <a:pt x="280" y="916"/>
                    </a:lnTo>
                    <a:lnTo>
                      <a:pt x="280" y="921"/>
                    </a:lnTo>
                    <a:lnTo>
                      <a:pt x="285" y="916"/>
                    </a:lnTo>
                    <a:lnTo>
                      <a:pt x="285" y="921"/>
                    </a:lnTo>
                    <a:lnTo>
                      <a:pt x="285" y="916"/>
                    </a:lnTo>
                    <a:lnTo>
                      <a:pt x="285" y="921"/>
                    </a:lnTo>
                    <a:lnTo>
                      <a:pt x="290" y="921"/>
                    </a:lnTo>
                    <a:lnTo>
                      <a:pt x="290" y="921"/>
                    </a:lnTo>
                    <a:lnTo>
                      <a:pt x="290" y="916"/>
                    </a:lnTo>
                    <a:lnTo>
                      <a:pt x="290" y="916"/>
                    </a:lnTo>
                    <a:lnTo>
                      <a:pt x="295" y="921"/>
                    </a:lnTo>
                    <a:lnTo>
                      <a:pt x="295" y="921"/>
                    </a:lnTo>
                    <a:lnTo>
                      <a:pt x="295" y="916"/>
                    </a:lnTo>
                    <a:lnTo>
                      <a:pt x="295" y="916"/>
                    </a:lnTo>
                    <a:lnTo>
                      <a:pt x="301" y="921"/>
                    </a:lnTo>
                    <a:lnTo>
                      <a:pt x="301" y="921"/>
                    </a:lnTo>
                    <a:lnTo>
                      <a:pt x="301" y="916"/>
                    </a:lnTo>
                    <a:lnTo>
                      <a:pt x="301" y="916"/>
                    </a:lnTo>
                    <a:lnTo>
                      <a:pt x="306" y="921"/>
                    </a:lnTo>
                    <a:lnTo>
                      <a:pt x="306" y="921"/>
                    </a:lnTo>
                    <a:lnTo>
                      <a:pt x="306" y="916"/>
                    </a:lnTo>
                    <a:lnTo>
                      <a:pt x="306" y="916"/>
                    </a:lnTo>
                    <a:lnTo>
                      <a:pt x="311" y="916"/>
                    </a:lnTo>
                    <a:lnTo>
                      <a:pt x="311" y="921"/>
                    </a:lnTo>
                    <a:lnTo>
                      <a:pt x="311" y="916"/>
                    </a:lnTo>
                    <a:lnTo>
                      <a:pt x="311" y="921"/>
                    </a:lnTo>
                    <a:lnTo>
                      <a:pt x="316" y="921"/>
                    </a:lnTo>
                    <a:lnTo>
                      <a:pt x="316" y="921"/>
                    </a:lnTo>
                    <a:lnTo>
                      <a:pt x="316" y="916"/>
                    </a:lnTo>
                    <a:lnTo>
                      <a:pt x="316" y="921"/>
                    </a:lnTo>
                    <a:lnTo>
                      <a:pt x="321" y="921"/>
                    </a:lnTo>
                    <a:lnTo>
                      <a:pt x="321" y="921"/>
                    </a:lnTo>
                    <a:lnTo>
                      <a:pt x="321" y="916"/>
                    </a:lnTo>
                    <a:lnTo>
                      <a:pt x="321" y="921"/>
                    </a:lnTo>
                    <a:lnTo>
                      <a:pt x="326" y="921"/>
                    </a:lnTo>
                    <a:lnTo>
                      <a:pt x="326" y="921"/>
                    </a:lnTo>
                    <a:lnTo>
                      <a:pt x="326" y="916"/>
                    </a:lnTo>
                    <a:lnTo>
                      <a:pt x="326" y="916"/>
                    </a:lnTo>
                    <a:lnTo>
                      <a:pt x="332" y="916"/>
                    </a:lnTo>
                    <a:lnTo>
                      <a:pt x="332" y="921"/>
                    </a:lnTo>
                    <a:lnTo>
                      <a:pt x="332" y="916"/>
                    </a:lnTo>
                    <a:lnTo>
                      <a:pt x="332" y="921"/>
                    </a:lnTo>
                    <a:lnTo>
                      <a:pt x="337" y="921"/>
                    </a:lnTo>
                    <a:lnTo>
                      <a:pt x="337" y="921"/>
                    </a:lnTo>
                    <a:lnTo>
                      <a:pt x="337" y="916"/>
                    </a:lnTo>
                    <a:lnTo>
                      <a:pt x="337" y="921"/>
                    </a:lnTo>
                    <a:lnTo>
                      <a:pt x="342" y="921"/>
                    </a:lnTo>
                    <a:lnTo>
                      <a:pt x="342" y="921"/>
                    </a:lnTo>
                    <a:lnTo>
                      <a:pt x="342" y="916"/>
                    </a:lnTo>
                    <a:lnTo>
                      <a:pt x="342" y="921"/>
                    </a:lnTo>
                    <a:lnTo>
                      <a:pt x="347" y="921"/>
                    </a:lnTo>
                    <a:lnTo>
                      <a:pt x="347" y="921"/>
                    </a:lnTo>
                    <a:lnTo>
                      <a:pt x="347" y="916"/>
                    </a:lnTo>
                    <a:lnTo>
                      <a:pt x="347" y="916"/>
                    </a:lnTo>
                    <a:lnTo>
                      <a:pt x="352" y="916"/>
                    </a:lnTo>
                    <a:lnTo>
                      <a:pt x="352" y="921"/>
                    </a:lnTo>
                    <a:lnTo>
                      <a:pt x="352" y="916"/>
                    </a:lnTo>
                    <a:lnTo>
                      <a:pt x="352" y="921"/>
                    </a:lnTo>
                    <a:lnTo>
                      <a:pt x="358" y="921"/>
                    </a:lnTo>
                    <a:lnTo>
                      <a:pt x="358" y="921"/>
                    </a:lnTo>
                    <a:lnTo>
                      <a:pt x="358" y="916"/>
                    </a:lnTo>
                    <a:lnTo>
                      <a:pt x="358" y="916"/>
                    </a:lnTo>
                    <a:lnTo>
                      <a:pt x="363" y="916"/>
                    </a:lnTo>
                    <a:lnTo>
                      <a:pt x="363" y="921"/>
                    </a:lnTo>
                    <a:lnTo>
                      <a:pt x="363" y="916"/>
                    </a:lnTo>
                    <a:lnTo>
                      <a:pt x="363" y="916"/>
                    </a:lnTo>
                    <a:lnTo>
                      <a:pt x="368" y="916"/>
                    </a:lnTo>
                    <a:lnTo>
                      <a:pt x="368" y="921"/>
                    </a:lnTo>
                    <a:lnTo>
                      <a:pt x="368" y="916"/>
                    </a:lnTo>
                    <a:lnTo>
                      <a:pt x="368" y="921"/>
                    </a:lnTo>
                    <a:lnTo>
                      <a:pt x="373" y="921"/>
                    </a:lnTo>
                    <a:lnTo>
                      <a:pt x="373" y="921"/>
                    </a:lnTo>
                    <a:lnTo>
                      <a:pt x="373" y="916"/>
                    </a:lnTo>
                    <a:lnTo>
                      <a:pt x="373" y="921"/>
                    </a:lnTo>
                    <a:lnTo>
                      <a:pt x="378" y="921"/>
                    </a:lnTo>
                    <a:lnTo>
                      <a:pt x="378" y="921"/>
                    </a:lnTo>
                    <a:lnTo>
                      <a:pt x="378" y="916"/>
                    </a:lnTo>
                    <a:lnTo>
                      <a:pt x="378" y="916"/>
                    </a:lnTo>
                    <a:lnTo>
                      <a:pt x="383" y="916"/>
                    </a:lnTo>
                    <a:lnTo>
                      <a:pt x="383" y="921"/>
                    </a:lnTo>
                    <a:lnTo>
                      <a:pt x="383" y="916"/>
                    </a:lnTo>
                    <a:lnTo>
                      <a:pt x="383" y="921"/>
                    </a:lnTo>
                    <a:lnTo>
                      <a:pt x="389" y="921"/>
                    </a:lnTo>
                    <a:lnTo>
                      <a:pt x="389" y="921"/>
                    </a:lnTo>
                    <a:lnTo>
                      <a:pt x="389" y="916"/>
                    </a:lnTo>
                    <a:lnTo>
                      <a:pt x="389" y="921"/>
                    </a:lnTo>
                    <a:lnTo>
                      <a:pt x="394" y="921"/>
                    </a:lnTo>
                    <a:lnTo>
                      <a:pt x="394" y="921"/>
                    </a:lnTo>
                    <a:lnTo>
                      <a:pt x="394" y="921"/>
                    </a:lnTo>
                    <a:lnTo>
                      <a:pt x="394" y="921"/>
                    </a:lnTo>
                    <a:lnTo>
                      <a:pt x="399" y="921"/>
                    </a:lnTo>
                    <a:lnTo>
                      <a:pt x="399" y="921"/>
                    </a:lnTo>
                    <a:lnTo>
                      <a:pt x="399" y="916"/>
                    </a:lnTo>
                    <a:lnTo>
                      <a:pt x="399" y="921"/>
                    </a:lnTo>
                    <a:lnTo>
                      <a:pt x="404" y="921"/>
                    </a:lnTo>
                    <a:lnTo>
                      <a:pt x="404" y="921"/>
                    </a:lnTo>
                    <a:lnTo>
                      <a:pt x="404" y="921"/>
                    </a:lnTo>
                    <a:lnTo>
                      <a:pt x="404" y="921"/>
                    </a:lnTo>
                    <a:lnTo>
                      <a:pt x="409" y="921"/>
                    </a:lnTo>
                    <a:lnTo>
                      <a:pt x="409" y="921"/>
                    </a:lnTo>
                    <a:lnTo>
                      <a:pt x="409" y="921"/>
                    </a:lnTo>
                    <a:lnTo>
                      <a:pt x="409" y="921"/>
                    </a:lnTo>
                    <a:lnTo>
                      <a:pt x="415" y="921"/>
                    </a:lnTo>
                    <a:lnTo>
                      <a:pt x="415" y="921"/>
                    </a:lnTo>
                    <a:lnTo>
                      <a:pt x="415" y="916"/>
                    </a:lnTo>
                    <a:lnTo>
                      <a:pt x="415" y="921"/>
                    </a:lnTo>
                    <a:lnTo>
                      <a:pt x="420" y="921"/>
                    </a:lnTo>
                    <a:lnTo>
                      <a:pt x="420" y="921"/>
                    </a:lnTo>
                    <a:lnTo>
                      <a:pt x="420" y="916"/>
                    </a:lnTo>
                    <a:lnTo>
                      <a:pt x="420" y="921"/>
                    </a:lnTo>
                    <a:lnTo>
                      <a:pt x="425" y="921"/>
                    </a:lnTo>
                    <a:lnTo>
                      <a:pt x="425" y="921"/>
                    </a:lnTo>
                    <a:lnTo>
                      <a:pt x="425" y="916"/>
                    </a:lnTo>
                    <a:lnTo>
                      <a:pt x="425" y="921"/>
                    </a:lnTo>
                    <a:lnTo>
                      <a:pt x="430" y="921"/>
                    </a:lnTo>
                    <a:lnTo>
                      <a:pt x="430" y="921"/>
                    </a:lnTo>
                    <a:lnTo>
                      <a:pt x="430" y="921"/>
                    </a:lnTo>
                    <a:lnTo>
                      <a:pt x="430" y="921"/>
                    </a:lnTo>
                    <a:lnTo>
                      <a:pt x="435" y="921"/>
                    </a:lnTo>
                    <a:lnTo>
                      <a:pt x="435" y="921"/>
                    </a:lnTo>
                    <a:lnTo>
                      <a:pt x="435" y="916"/>
                    </a:lnTo>
                    <a:lnTo>
                      <a:pt x="435" y="916"/>
                    </a:lnTo>
                    <a:lnTo>
                      <a:pt x="440" y="916"/>
                    </a:lnTo>
                    <a:lnTo>
                      <a:pt x="440" y="921"/>
                    </a:lnTo>
                    <a:lnTo>
                      <a:pt x="440" y="916"/>
                    </a:lnTo>
                    <a:lnTo>
                      <a:pt x="440" y="916"/>
                    </a:lnTo>
                    <a:lnTo>
                      <a:pt x="446" y="916"/>
                    </a:lnTo>
                    <a:lnTo>
                      <a:pt x="446" y="921"/>
                    </a:lnTo>
                    <a:lnTo>
                      <a:pt x="446" y="916"/>
                    </a:lnTo>
                    <a:lnTo>
                      <a:pt x="446" y="916"/>
                    </a:lnTo>
                    <a:lnTo>
                      <a:pt x="451" y="921"/>
                    </a:lnTo>
                    <a:lnTo>
                      <a:pt x="451" y="921"/>
                    </a:lnTo>
                    <a:lnTo>
                      <a:pt x="451" y="921"/>
                    </a:lnTo>
                    <a:lnTo>
                      <a:pt x="451" y="921"/>
                    </a:lnTo>
                    <a:lnTo>
                      <a:pt x="456" y="921"/>
                    </a:lnTo>
                    <a:lnTo>
                      <a:pt x="456" y="921"/>
                    </a:lnTo>
                    <a:lnTo>
                      <a:pt x="456" y="921"/>
                    </a:lnTo>
                    <a:lnTo>
                      <a:pt x="456" y="921"/>
                    </a:lnTo>
                    <a:lnTo>
                      <a:pt x="461" y="921"/>
                    </a:lnTo>
                    <a:lnTo>
                      <a:pt x="461" y="921"/>
                    </a:lnTo>
                    <a:lnTo>
                      <a:pt x="461" y="916"/>
                    </a:lnTo>
                    <a:lnTo>
                      <a:pt x="461" y="921"/>
                    </a:lnTo>
                    <a:lnTo>
                      <a:pt x="466" y="921"/>
                    </a:lnTo>
                    <a:lnTo>
                      <a:pt x="466" y="921"/>
                    </a:lnTo>
                    <a:lnTo>
                      <a:pt x="466" y="916"/>
                    </a:lnTo>
                    <a:lnTo>
                      <a:pt x="466" y="921"/>
                    </a:lnTo>
                    <a:lnTo>
                      <a:pt x="472" y="921"/>
                    </a:lnTo>
                    <a:lnTo>
                      <a:pt x="472" y="921"/>
                    </a:lnTo>
                    <a:lnTo>
                      <a:pt x="472" y="916"/>
                    </a:lnTo>
                    <a:lnTo>
                      <a:pt x="472" y="921"/>
                    </a:lnTo>
                    <a:lnTo>
                      <a:pt x="477" y="921"/>
                    </a:lnTo>
                    <a:lnTo>
                      <a:pt x="477" y="921"/>
                    </a:lnTo>
                    <a:lnTo>
                      <a:pt x="477" y="916"/>
                    </a:lnTo>
                    <a:lnTo>
                      <a:pt x="477" y="921"/>
                    </a:lnTo>
                    <a:lnTo>
                      <a:pt x="482" y="921"/>
                    </a:lnTo>
                    <a:lnTo>
                      <a:pt x="482" y="921"/>
                    </a:lnTo>
                    <a:lnTo>
                      <a:pt x="482" y="916"/>
                    </a:lnTo>
                    <a:lnTo>
                      <a:pt x="482" y="916"/>
                    </a:lnTo>
                    <a:lnTo>
                      <a:pt x="487" y="916"/>
                    </a:lnTo>
                    <a:lnTo>
                      <a:pt x="487" y="921"/>
                    </a:lnTo>
                    <a:lnTo>
                      <a:pt x="487" y="916"/>
                    </a:lnTo>
                    <a:lnTo>
                      <a:pt x="487" y="921"/>
                    </a:lnTo>
                    <a:lnTo>
                      <a:pt x="492" y="921"/>
                    </a:lnTo>
                    <a:lnTo>
                      <a:pt x="492" y="921"/>
                    </a:lnTo>
                    <a:lnTo>
                      <a:pt x="492" y="916"/>
                    </a:lnTo>
                    <a:lnTo>
                      <a:pt x="492" y="916"/>
                    </a:lnTo>
                    <a:lnTo>
                      <a:pt x="497" y="916"/>
                    </a:lnTo>
                    <a:lnTo>
                      <a:pt x="497" y="921"/>
                    </a:lnTo>
                    <a:lnTo>
                      <a:pt x="497" y="916"/>
                    </a:lnTo>
                    <a:lnTo>
                      <a:pt x="497" y="921"/>
                    </a:lnTo>
                    <a:lnTo>
                      <a:pt x="503" y="921"/>
                    </a:lnTo>
                    <a:lnTo>
                      <a:pt x="503" y="921"/>
                    </a:lnTo>
                    <a:lnTo>
                      <a:pt x="503" y="916"/>
                    </a:lnTo>
                    <a:lnTo>
                      <a:pt x="503" y="921"/>
                    </a:lnTo>
                    <a:lnTo>
                      <a:pt x="508" y="921"/>
                    </a:lnTo>
                    <a:lnTo>
                      <a:pt x="508" y="921"/>
                    </a:lnTo>
                    <a:lnTo>
                      <a:pt x="508" y="916"/>
                    </a:lnTo>
                    <a:lnTo>
                      <a:pt x="508" y="921"/>
                    </a:lnTo>
                    <a:lnTo>
                      <a:pt x="513" y="921"/>
                    </a:lnTo>
                    <a:lnTo>
                      <a:pt x="513" y="921"/>
                    </a:lnTo>
                    <a:lnTo>
                      <a:pt x="513" y="916"/>
                    </a:lnTo>
                    <a:lnTo>
                      <a:pt x="513" y="921"/>
                    </a:lnTo>
                    <a:lnTo>
                      <a:pt x="518" y="921"/>
                    </a:lnTo>
                    <a:lnTo>
                      <a:pt x="518" y="921"/>
                    </a:lnTo>
                    <a:lnTo>
                      <a:pt x="518" y="916"/>
                    </a:lnTo>
                    <a:lnTo>
                      <a:pt x="518" y="921"/>
                    </a:lnTo>
                    <a:lnTo>
                      <a:pt x="523" y="921"/>
                    </a:lnTo>
                    <a:lnTo>
                      <a:pt x="523" y="921"/>
                    </a:lnTo>
                    <a:lnTo>
                      <a:pt x="523" y="916"/>
                    </a:lnTo>
                    <a:lnTo>
                      <a:pt x="523" y="921"/>
                    </a:lnTo>
                    <a:lnTo>
                      <a:pt x="529" y="921"/>
                    </a:lnTo>
                    <a:lnTo>
                      <a:pt x="529" y="921"/>
                    </a:lnTo>
                    <a:lnTo>
                      <a:pt x="529" y="916"/>
                    </a:lnTo>
                    <a:lnTo>
                      <a:pt x="529" y="921"/>
                    </a:lnTo>
                    <a:lnTo>
                      <a:pt x="534" y="921"/>
                    </a:lnTo>
                    <a:lnTo>
                      <a:pt x="534" y="921"/>
                    </a:lnTo>
                    <a:lnTo>
                      <a:pt x="534" y="916"/>
                    </a:lnTo>
                    <a:lnTo>
                      <a:pt x="534" y="916"/>
                    </a:lnTo>
                    <a:lnTo>
                      <a:pt x="539" y="916"/>
                    </a:lnTo>
                    <a:lnTo>
                      <a:pt x="539" y="921"/>
                    </a:lnTo>
                    <a:lnTo>
                      <a:pt x="539" y="916"/>
                    </a:lnTo>
                    <a:lnTo>
                      <a:pt x="539" y="921"/>
                    </a:lnTo>
                    <a:lnTo>
                      <a:pt x="544" y="921"/>
                    </a:lnTo>
                    <a:lnTo>
                      <a:pt x="544" y="921"/>
                    </a:lnTo>
                    <a:lnTo>
                      <a:pt x="544" y="916"/>
                    </a:lnTo>
                    <a:lnTo>
                      <a:pt x="544" y="921"/>
                    </a:lnTo>
                    <a:lnTo>
                      <a:pt x="549" y="921"/>
                    </a:lnTo>
                    <a:lnTo>
                      <a:pt x="549" y="921"/>
                    </a:lnTo>
                    <a:lnTo>
                      <a:pt x="549" y="916"/>
                    </a:lnTo>
                    <a:lnTo>
                      <a:pt x="549" y="916"/>
                    </a:lnTo>
                    <a:lnTo>
                      <a:pt x="554" y="916"/>
                    </a:lnTo>
                    <a:lnTo>
                      <a:pt x="554" y="921"/>
                    </a:lnTo>
                    <a:lnTo>
                      <a:pt x="554" y="916"/>
                    </a:lnTo>
                    <a:lnTo>
                      <a:pt x="554" y="921"/>
                    </a:lnTo>
                    <a:lnTo>
                      <a:pt x="560" y="921"/>
                    </a:lnTo>
                    <a:lnTo>
                      <a:pt x="560" y="921"/>
                    </a:lnTo>
                    <a:lnTo>
                      <a:pt x="560" y="916"/>
                    </a:lnTo>
                    <a:lnTo>
                      <a:pt x="560" y="921"/>
                    </a:lnTo>
                    <a:lnTo>
                      <a:pt x="565" y="921"/>
                    </a:lnTo>
                    <a:lnTo>
                      <a:pt x="565" y="921"/>
                    </a:lnTo>
                    <a:lnTo>
                      <a:pt x="565" y="916"/>
                    </a:lnTo>
                    <a:lnTo>
                      <a:pt x="565" y="916"/>
                    </a:lnTo>
                    <a:lnTo>
                      <a:pt x="570" y="916"/>
                    </a:lnTo>
                    <a:lnTo>
                      <a:pt x="570" y="921"/>
                    </a:lnTo>
                    <a:lnTo>
                      <a:pt x="570" y="916"/>
                    </a:lnTo>
                    <a:lnTo>
                      <a:pt x="570" y="921"/>
                    </a:lnTo>
                    <a:lnTo>
                      <a:pt x="575" y="921"/>
                    </a:lnTo>
                    <a:lnTo>
                      <a:pt x="575" y="921"/>
                    </a:lnTo>
                    <a:lnTo>
                      <a:pt x="575" y="921"/>
                    </a:lnTo>
                    <a:lnTo>
                      <a:pt x="575" y="921"/>
                    </a:lnTo>
                    <a:lnTo>
                      <a:pt x="580" y="921"/>
                    </a:lnTo>
                    <a:lnTo>
                      <a:pt x="580" y="921"/>
                    </a:lnTo>
                    <a:lnTo>
                      <a:pt x="580" y="921"/>
                    </a:lnTo>
                    <a:lnTo>
                      <a:pt x="580" y="921"/>
                    </a:lnTo>
                    <a:lnTo>
                      <a:pt x="586" y="921"/>
                    </a:lnTo>
                    <a:lnTo>
                      <a:pt x="586" y="921"/>
                    </a:lnTo>
                    <a:lnTo>
                      <a:pt x="586" y="916"/>
                    </a:lnTo>
                    <a:lnTo>
                      <a:pt x="586" y="921"/>
                    </a:lnTo>
                    <a:lnTo>
                      <a:pt x="591" y="921"/>
                    </a:lnTo>
                    <a:lnTo>
                      <a:pt x="591" y="921"/>
                    </a:lnTo>
                    <a:lnTo>
                      <a:pt x="591" y="916"/>
                    </a:lnTo>
                    <a:lnTo>
                      <a:pt x="591" y="921"/>
                    </a:lnTo>
                    <a:lnTo>
                      <a:pt x="596" y="921"/>
                    </a:lnTo>
                    <a:lnTo>
                      <a:pt x="596" y="921"/>
                    </a:lnTo>
                    <a:lnTo>
                      <a:pt x="596" y="916"/>
                    </a:lnTo>
                    <a:lnTo>
                      <a:pt x="596" y="921"/>
                    </a:lnTo>
                    <a:lnTo>
                      <a:pt x="601" y="921"/>
                    </a:lnTo>
                    <a:lnTo>
                      <a:pt x="601" y="921"/>
                    </a:lnTo>
                    <a:lnTo>
                      <a:pt x="601" y="916"/>
                    </a:lnTo>
                    <a:lnTo>
                      <a:pt x="601" y="921"/>
                    </a:lnTo>
                    <a:lnTo>
                      <a:pt x="606" y="921"/>
                    </a:lnTo>
                    <a:lnTo>
                      <a:pt x="606" y="921"/>
                    </a:lnTo>
                    <a:lnTo>
                      <a:pt x="606" y="916"/>
                    </a:lnTo>
                    <a:lnTo>
                      <a:pt x="606" y="921"/>
                    </a:lnTo>
                    <a:lnTo>
                      <a:pt x="611" y="921"/>
                    </a:lnTo>
                    <a:lnTo>
                      <a:pt x="611" y="921"/>
                    </a:lnTo>
                    <a:lnTo>
                      <a:pt x="611" y="916"/>
                    </a:lnTo>
                    <a:lnTo>
                      <a:pt x="611" y="921"/>
                    </a:lnTo>
                    <a:lnTo>
                      <a:pt x="617" y="921"/>
                    </a:lnTo>
                    <a:lnTo>
                      <a:pt x="617" y="921"/>
                    </a:lnTo>
                    <a:lnTo>
                      <a:pt x="617" y="921"/>
                    </a:lnTo>
                    <a:lnTo>
                      <a:pt x="617" y="921"/>
                    </a:lnTo>
                    <a:lnTo>
                      <a:pt x="622" y="916"/>
                    </a:lnTo>
                    <a:lnTo>
                      <a:pt x="622" y="921"/>
                    </a:lnTo>
                    <a:lnTo>
                      <a:pt x="622" y="916"/>
                    </a:lnTo>
                    <a:lnTo>
                      <a:pt x="622" y="921"/>
                    </a:lnTo>
                    <a:lnTo>
                      <a:pt x="627" y="921"/>
                    </a:lnTo>
                    <a:lnTo>
                      <a:pt x="627" y="921"/>
                    </a:lnTo>
                    <a:lnTo>
                      <a:pt x="627" y="916"/>
                    </a:lnTo>
                    <a:lnTo>
                      <a:pt x="627" y="921"/>
                    </a:lnTo>
                    <a:lnTo>
                      <a:pt x="632" y="921"/>
                    </a:lnTo>
                    <a:lnTo>
                      <a:pt x="632" y="921"/>
                    </a:lnTo>
                    <a:lnTo>
                      <a:pt x="632" y="916"/>
                    </a:lnTo>
                    <a:lnTo>
                      <a:pt x="632" y="921"/>
                    </a:lnTo>
                    <a:lnTo>
                      <a:pt x="637" y="921"/>
                    </a:lnTo>
                    <a:lnTo>
                      <a:pt x="637" y="921"/>
                    </a:lnTo>
                    <a:lnTo>
                      <a:pt x="637" y="916"/>
                    </a:lnTo>
                    <a:lnTo>
                      <a:pt x="637" y="921"/>
                    </a:lnTo>
                    <a:lnTo>
                      <a:pt x="643" y="921"/>
                    </a:lnTo>
                    <a:lnTo>
                      <a:pt x="643" y="921"/>
                    </a:lnTo>
                    <a:lnTo>
                      <a:pt x="643" y="916"/>
                    </a:lnTo>
                    <a:lnTo>
                      <a:pt x="643" y="921"/>
                    </a:lnTo>
                    <a:lnTo>
                      <a:pt x="648" y="921"/>
                    </a:lnTo>
                    <a:lnTo>
                      <a:pt x="648" y="921"/>
                    </a:lnTo>
                    <a:lnTo>
                      <a:pt x="648" y="916"/>
                    </a:lnTo>
                    <a:lnTo>
                      <a:pt x="648" y="916"/>
                    </a:lnTo>
                    <a:lnTo>
                      <a:pt x="653" y="916"/>
                    </a:lnTo>
                    <a:lnTo>
                      <a:pt x="653" y="921"/>
                    </a:lnTo>
                    <a:lnTo>
                      <a:pt x="653" y="916"/>
                    </a:lnTo>
                    <a:lnTo>
                      <a:pt x="653" y="921"/>
                    </a:lnTo>
                    <a:lnTo>
                      <a:pt x="658" y="921"/>
                    </a:lnTo>
                    <a:lnTo>
                      <a:pt x="658" y="921"/>
                    </a:lnTo>
                    <a:lnTo>
                      <a:pt x="658" y="916"/>
                    </a:lnTo>
                    <a:lnTo>
                      <a:pt x="658" y="921"/>
                    </a:lnTo>
                    <a:lnTo>
                      <a:pt x="663" y="921"/>
                    </a:lnTo>
                    <a:lnTo>
                      <a:pt x="663" y="921"/>
                    </a:lnTo>
                    <a:lnTo>
                      <a:pt x="663" y="921"/>
                    </a:lnTo>
                    <a:lnTo>
                      <a:pt x="663" y="921"/>
                    </a:lnTo>
                    <a:lnTo>
                      <a:pt x="668" y="921"/>
                    </a:lnTo>
                    <a:lnTo>
                      <a:pt x="668" y="921"/>
                    </a:lnTo>
                    <a:lnTo>
                      <a:pt x="668" y="921"/>
                    </a:lnTo>
                    <a:lnTo>
                      <a:pt x="668" y="921"/>
                    </a:lnTo>
                    <a:lnTo>
                      <a:pt x="674" y="921"/>
                    </a:lnTo>
                    <a:lnTo>
                      <a:pt x="674" y="921"/>
                    </a:lnTo>
                    <a:lnTo>
                      <a:pt x="674" y="916"/>
                    </a:lnTo>
                    <a:lnTo>
                      <a:pt x="674" y="921"/>
                    </a:lnTo>
                    <a:lnTo>
                      <a:pt x="679" y="921"/>
                    </a:lnTo>
                    <a:lnTo>
                      <a:pt x="679" y="921"/>
                    </a:lnTo>
                    <a:lnTo>
                      <a:pt x="679" y="921"/>
                    </a:lnTo>
                    <a:lnTo>
                      <a:pt x="679" y="921"/>
                    </a:lnTo>
                    <a:lnTo>
                      <a:pt x="684" y="921"/>
                    </a:lnTo>
                    <a:lnTo>
                      <a:pt x="684" y="921"/>
                    </a:lnTo>
                    <a:lnTo>
                      <a:pt x="684" y="916"/>
                    </a:lnTo>
                    <a:lnTo>
                      <a:pt x="684" y="921"/>
                    </a:lnTo>
                    <a:lnTo>
                      <a:pt x="689" y="921"/>
                    </a:lnTo>
                    <a:lnTo>
                      <a:pt x="689" y="921"/>
                    </a:lnTo>
                    <a:lnTo>
                      <a:pt x="689" y="916"/>
                    </a:lnTo>
                    <a:lnTo>
                      <a:pt x="689" y="916"/>
                    </a:lnTo>
                    <a:lnTo>
                      <a:pt x="694" y="921"/>
                    </a:lnTo>
                    <a:lnTo>
                      <a:pt x="694" y="921"/>
                    </a:lnTo>
                    <a:lnTo>
                      <a:pt x="694" y="916"/>
                    </a:lnTo>
                    <a:lnTo>
                      <a:pt x="694" y="916"/>
                    </a:lnTo>
                    <a:lnTo>
                      <a:pt x="700" y="921"/>
                    </a:lnTo>
                    <a:lnTo>
                      <a:pt x="700" y="921"/>
                    </a:lnTo>
                    <a:lnTo>
                      <a:pt x="700" y="921"/>
                    </a:lnTo>
                    <a:lnTo>
                      <a:pt x="700" y="921"/>
                    </a:lnTo>
                    <a:lnTo>
                      <a:pt x="705" y="921"/>
                    </a:lnTo>
                    <a:lnTo>
                      <a:pt x="705" y="921"/>
                    </a:lnTo>
                    <a:lnTo>
                      <a:pt x="705" y="916"/>
                    </a:lnTo>
                    <a:lnTo>
                      <a:pt x="705" y="921"/>
                    </a:lnTo>
                    <a:lnTo>
                      <a:pt x="710" y="921"/>
                    </a:lnTo>
                    <a:lnTo>
                      <a:pt x="710" y="921"/>
                    </a:lnTo>
                    <a:lnTo>
                      <a:pt x="710" y="916"/>
                    </a:lnTo>
                    <a:lnTo>
                      <a:pt x="710" y="921"/>
                    </a:lnTo>
                    <a:lnTo>
                      <a:pt x="715" y="921"/>
                    </a:lnTo>
                    <a:lnTo>
                      <a:pt x="715" y="921"/>
                    </a:lnTo>
                    <a:lnTo>
                      <a:pt x="715" y="916"/>
                    </a:lnTo>
                    <a:lnTo>
                      <a:pt x="715" y="916"/>
                    </a:lnTo>
                    <a:lnTo>
                      <a:pt x="720" y="916"/>
                    </a:lnTo>
                    <a:lnTo>
                      <a:pt x="720" y="921"/>
                    </a:lnTo>
                    <a:lnTo>
                      <a:pt x="720" y="916"/>
                    </a:lnTo>
                    <a:lnTo>
                      <a:pt x="720" y="921"/>
                    </a:lnTo>
                    <a:lnTo>
                      <a:pt x="725" y="921"/>
                    </a:lnTo>
                    <a:lnTo>
                      <a:pt x="725" y="921"/>
                    </a:lnTo>
                    <a:lnTo>
                      <a:pt x="725" y="916"/>
                    </a:lnTo>
                    <a:lnTo>
                      <a:pt x="725" y="921"/>
                    </a:lnTo>
                    <a:lnTo>
                      <a:pt x="731" y="921"/>
                    </a:lnTo>
                    <a:lnTo>
                      <a:pt x="731" y="921"/>
                    </a:lnTo>
                    <a:lnTo>
                      <a:pt x="731" y="916"/>
                    </a:lnTo>
                    <a:lnTo>
                      <a:pt x="731" y="916"/>
                    </a:lnTo>
                    <a:lnTo>
                      <a:pt x="736" y="921"/>
                    </a:lnTo>
                    <a:lnTo>
                      <a:pt x="736" y="921"/>
                    </a:lnTo>
                    <a:lnTo>
                      <a:pt x="736" y="916"/>
                    </a:lnTo>
                    <a:lnTo>
                      <a:pt x="736" y="921"/>
                    </a:lnTo>
                    <a:lnTo>
                      <a:pt x="741" y="921"/>
                    </a:lnTo>
                    <a:lnTo>
                      <a:pt x="741" y="921"/>
                    </a:lnTo>
                    <a:lnTo>
                      <a:pt x="741" y="916"/>
                    </a:lnTo>
                    <a:lnTo>
                      <a:pt x="741" y="921"/>
                    </a:lnTo>
                    <a:lnTo>
                      <a:pt x="746" y="921"/>
                    </a:lnTo>
                    <a:lnTo>
                      <a:pt x="746" y="921"/>
                    </a:lnTo>
                    <a:lnTo>
                      <a:pt x="746" y="921"/>
                    </a:lnTo>
                    <a:lnTo>
                      <a:pt x="746" y="921"/>
                    </a:lnTo>
                    <a:lnTo>
                      <a:pt x="751" y="921"/>
                    </a:lnTo>
                    <a:lnTo>
                      <a:pt x="751" y="921"/>
                    </a:lnTo>
                    <a:lnTo>
                      <a:pt x="751" y="916"/>
                    </a:lnTo>
                    <a:lnTo>
                      <a:pt x="751" y="916"/>
                    </a:lnTo>
                    <a:lnTo>
                      <a:pt x="757" y="916"/>
                    </a:lnTo>
                    <a:lnTo>
                      <a:pt x="757" y="921"/>
                    </a:lnTo>
                    <a:lnTo>
                      <a:pt x="757" y="916"/>
                    </a:lnTo>
                    <a:lnTo>
                      <a:pt x="757" y="921"/>
                    </a:lnTo>
                    <a:lnTo>
                      <a:pt x="762" y="921"/>
                    </a:lnTo>
                    <a:lnTo>
                      <a:pt x="762" y="921"/>
                    </a:lnTo>
                    <a:lnTo>
                      <a:pt x="762" y="916"/>
                    </a:lnTo>
                    <a:lnTo>
                      <a:pt x="762" y="921"/>
                    </a:lnTo>
                    <a:lnTo>
                      <a:pt x="767" y="921"/>
                    </a:lnTo>
                    <a:lnTo>
                      <a:pt x="767" y="921"/>
                    </a:lnTo>
                    <a:lnTo>
                      <a:pt x="767" y="916"/>
                    </a:lnTo>
                    <a:lnTo>
                      <a:pt x="767" y="921"/>
                    </a:lnTo>
                    <a:lnTo>
                      <a:pt x="772" y="921"/>
                    </a:lnTo>
                    <a:lnTo>
                      <a:pt x="772" y="921"/>
                    </a:lnTo>
                    <a:lnTo>
                      <a:pt x="772" y="916"/>
                    </a:lnTo>
                    <a:lnTo>
                      <a:pt x="772" y="916"/>
                    </a:lnTo>
                    <a:lnTo>
                      <a:pt x="777" y="916"/>
                    </a:lnTo>
                    <a:lnTo>
                      <a:pt x="777" y="921"/>
                    </a:lnTo>
                    <a:lnTo>
                      <a:pt x="777" y="916"/>
                    </a:lnTo>
                    <a:lnTo>
                      <a:pt x="777" y="921"/>
                    </a:lnTo>
                    <a:lnTo>
                      <a:pt x="782" y="921"/>
                    </a:lnTo>
                    <a:lnTo>
                      <a:pt x="782" y="921"/>
                    </a:lnTo>
                    <a:lnTo>
                      <a:pt x="782" y="916"/>
                    </a:lnTo>
                    <a:lnTo>
                      <a:pt x="782" y="921"/>
                    </a:lnTo>
                    <a:lnTo>
                      <a:pt x="788" y="921"/>
                    </a:lnTo>
                    <a:lnTo>
                      <a:pt x="788" y="921"/>
                    </a:lnTo>
                    <a:lnTo>
                      <a:pt x="788" y="916"/>
                    </a:lnTo>
                    <a:lnTo>
                      <a:pt x="788" y="921"/>
                    </a:lnTo>
                    <a:lnTo>
                      <a:pt x="793" y="921"/>
                    </a:lnTo>
                    <a:lnTo>
                      <a:pt x="793" y="921"/>
                    </a:lnTo>
                    <a:lnTo>
                      <a:pt x="793" y="916"/>
                    </a:lnTo>
                    <a:lnTo>
                      <a:pt x="793" y="916"/>
                    </a:lnTo>
                    <a:lnTo>
                      <a:pt x="798" y="916"/>
                    </a:lnTo>
                    <a:lnTo>
                      <a:pt x="798" y="921"/>
                    </a:lnTo>
                    <a:lnTo>
                      <a:pt x="798" y="916"/>
                    </a:lnTo>
                    <a:lnTo>
                      <a:pt x="798" y="921"/>
                    </a:lnTo>
                    <a:lnTo>
                      <a:pt x="803" y="921"/>
                    </a:lnTo>
                    <a:lnTo>
                      <a:pt x="803" y="921"/>
                    </a:lnTo>
                    <a:lnTo>
                      <a:pt x="803" y="916"/>
                    </a:lnTo>
                    <a:lnTo>
                      <a:pt x="803" y="921"/>
                    </a:lnTo>
                    <a:lnTo>
                      <a:pt x="808" y="921"/>
                    </a:lnTo>
                    <a:lnTo>
                      <a:pt x="808" y="921"/>
                    </a:lnTo>
                    <a:lnTo>
                      <a:pt x="808" y="916"/>
                    </a:lnTo>
                    <a:lnTo>
                      <a:pt x="808" y="921"/>
                    </a:lnTo>
                    <a:lnTo>
                      <a:pt x="814" y="916"/>
                    </a:lnTo>
                    <a:lnTo>
                      <a:pt x="814" y="921"/>
                    </a:lnTo>
                    <a:lnTo>
                      <a:pt x="814" y="916"/>
                    </a:lnTo>
                    <a:lnTo>
                      <a:pt x="814" y="921"/>
                    </a:lnTo>
                    <a:lnTo>
                      <a:pt x="819" y="921"/>
                    </a:lnTo>
                    <a:lnTo>
                      <a:pt x="819" y="921"/>
                    </a:lnTo>
                    <a:lnTo>
                      <a:pt x="819" y="921"/>
                    </a:lnTo>
                    <a:lnTo>
                      <a:pt x="819" y="921"/>
                    </a:lnTo>
                    <a:lnTo>
                      <a:pt x="824" y="921"/>
                    </a:lnTo>
                    <a:lnTo>
                      <a:pt x="824" y="921"/>
                    </a:lnTo>
                    <a:lnTo>
                      <a:pt x="824" y="916"/>
                    </a:lnTo>
                    <a:lnTo>
                      <a:pt x="824" y="921"/>
                    </a:lnTo>
                    <a:lnTo>
                      <a:pt x="829" y="921"/>
                    </a:lnTo>
                    <a:lnTo>
                      <a:pt x="829" y="921"/>
                    </a:lnTo>
                    <a:lnTo>
                      <a:pt x="829" y="916"/>
                    </a:lnTo>
                    <a:lnTo>
                      <a:pt x="829" y="916"/>
                    </a:lnTo>
                    <a:lnTo>
                      <a:pt x="834" y="916"/>
                    </a:lnTo>
                    <a:lnTo>
                      <a:pt x="834" y="921"/>
                    </a:lnTo>
                    <a:lnTo>
                      <a:pt x="834" y="916"/>
                    </a:lnTo>
                    <a:lnTo>
                      <a:pt x="834" y="916"/>
                    </a:lnTo>
                    <a:lnTo>
                      <a:pt x="839" y="916"/>
                    </a:lnTo>
                    <a:lnTo>
                      <a:pt x="839" y="921"/>
                    </a:lnTo>
                    <a:lnTo>
                      <a:pt x="839" y="916"/>
                    </a:lnTo>
                    <a:lnTo>
                      <a:pt x="839" y="921"/>
                    </a:lnTo>
                    <a:lnTo>
                      <a:pt x="845" y="921"/>
                    </a:lnTo>
                    <a:lnTo>
                      <a:pt x="845" y="921"/>
                    </a:lnTo>
                    <a:lnTo>
                      <a:pt x="845" y="921"/>
                    </a:lnTo>
                    <a:lnTo>
                      <a:pt x="845" y="921"/>
                    </a:lnTo>
                    <a:lnTo>
                      <a:pt x="850" y="921"/>
                    </a:lnTo>
                    <a:lnTo>
                      <a:pt x="850" y="921"/>
                    </a:lnTo>
                    <a:lnTo>
                      <a:pt x="850" y="921"/>
                    </a:lnTo>
                    <a:lnTo>
                      <a:pt x="850" y="921"/>
                    </a:lnTo>
                    <a:lnTo>
                      <a:pt x="855" y="921"/>
                    </a:lnTo>
                    <a:lnTo>
                      <a:pt x="855" y="921"/>
                    </a:lnTo>
                    <a:lnTo>
                      <a:pt x="855" y="921"/>
                    </a:lnTo>
                    <a:lnTo>
                      <a:pt x="855" y="921"/>
                    </a:lnTo>
                    <a:lnTo>
                      <a:pt x="860" y="921"/>
                    </a:lnTo>
                    <a:lnTo>
                      <a:pt x="860" y="921"/>
                    </a:lnTo>
                    <a:lnTo>
                      <a:pt x="860" y="916"/>
                    </a:lnTo>
                    <a:lnTo>
                      <a:pt x="860" y="921"/>
                    </a:lnTo>
                    <a:lnTo>
                      <a:pt x="865" y="921"/>
                    </a:lnTo>
                    <a:lnTo>
                      <a:pt x="865" y="921"/>
                    </a:lnTo>
                    <a:lnTo>
                      <a:pt x="865" y="921"/>
                    </a:lnTo>
                    <a:lnTo>
                      <a:pt x="865" y="921"/>
                    </a:lnTo>
                    <a:lnTo>
                      <a:pt x="871" y="921"/>
                    </a:lnTo>
                    <a:lnTo>
                      <a:pt x="871" y="921"/>
                    </a:lnTo>
                    <a:lnTo>
                      <a:pt x="871" y="916"/>
                    </a:lnTo>
                    <a:lnTo>
                      <a:pt x="871" y="916"/>
                    </a:lnTo>
                    <a:lnTo>
                      <a:pt x="876" y="916"/>
                    </a:lnTo>
                    <a:lnTo>
                      <a:pt x="876" y="921"/>
                    </a:lnTo>
                    <a:lnTo>
                      <a:pt x="876" y="916"/>
                    </a:lnTo>
                    <a:lnTo>
                      <a:pt x="876" y="921"/>
                    </a:lnTo>
                    <a:lnTo>
                      <a:pt x="881" y="916"/>
                    </a:lnTo>
                    <a:lnTo>
                      <a:pt x="881" y="921"/>
                    </a:lnTo>
                    <a:lnTo>
                      <a:pt x="881" y="916"/>
                    </a:lnTo>
                    <a:lnTo>
                      <a:pt x="881" y="921"/>
                    </a:lnTo>
                    <a:lnTo>
                      <a:pt x="886" y="921"/>
                    </a:lnTo>
                    <a:lnTo>
                      <a:pt x="886" y="921"/>
                    </a:lnTo>
                    <a:lnTo>
                      <a:pt x="886" y="921"/>
                    </a:lnTo>
                    <a:lnTo>
                      <a:pt x="886" y="921"/>
                    </a:lnTo>
                    <a:lnTo>
                      <a:pt x="891" y="916"/>
                    </a:lnTo>
                    <a:lnTo>
                      <a:pt x="891" y="921"/>
                    </a:lnTo>
                    <a:lnTo>
                      <a:pt x="891" y="916"/>
                    </a:lnTo>
                    <a:lnTo>
                      <a:pt x="891" y="916"/>
                    </a:lnTo>
                    <a:lnTo>
                      <a:pt x="896" y="916"/>
                    </a:lnTo>
                    <a:lnTo>
                      <a:pt x="896" y="921"/>
                    </a:lnTo>
                    <a:lnTo>
                      <a:pt x="896" y="916"/>
                    </a:lnTo>
                    <a:lnTo>
                      <a:pt x="896" y="921"/>
                    </a:lnTo>
                    <a:lnTo>
                      <a:pt x="902" y="921"/>
                    </a:lnTo>
                    <a:lnTo>
                      <a:pt x="902" y="921"/>
                    </a:lnTo>
                    <a:lnTo>
                      <a:pt x="902" y="916"/>
                    </a:lnTo>
                    <a:lnTo>
                      <a:pt x="902" y="916"/>
                    </a:lnTo>
                    <a:lnTo>
                      <a:pt x="907" y="916"/>
                    </a:lnTo>
                    <a:lnTo>
                      <a:pt x="907" y="921"/>
                    </a:lnTo>
                    <a:lnTo>
                      <a:pt x="907" y="916"/>
                    </a:lnTo>
                    <a:lnTo>
                      <a:pt x="907" y="921"/>
                    </a:lnTo>
                    <a:lnTo>
                      <a:pt x="912" y="921"/>
                    </a:lnTo>
                    <a:lnTo>
                      <a:pt x="912" y="921"/>
                    </a:lnTo>
                    <a:lnTo>
                      <a:pt x="912" y="916"/>
                    </a:lnTo>
                    <a:lnTo>
                      <a:pt x="912" y="921"/>
                    </a:lnTo>
                    <a:lnTo>
                      <a:pt x="917" y="921"/>
                    </a:lnTo>
                    <a:lnTo>
                      <a:pt x="917" y="921"/>
                    </a:lnTo>
                    <a:lnTo>
                      <a:pt x="917" y="916"/>
                    </a:lnTo>
                    <a:lnTo>
                      <a:pt x="917" y="921"/>
                    </a:lnTo>
                    <a:lnTo>
                      <a:pt x="922" y="921"/>
                    </a:lnTo>
                    <a:lnTo>
                      <a:pt x="922" y="921"/>
                    </a:lnTo>
                    <a:lnTo>
                      <a:pt x="922" y="916"/>
                    </a:lnTo>
                    <a:lnTo>
                      <a:pt x="922" y="921"/>
                    </a:lnTo>
                    <a:lnTo>
                      <a:pt x="928" y="921"/>
                    </a:lnTo>
                    <a:lnTo>
                      <a:pt x="928" y="921"/>
                    </a:lnTo>
                    <a:lnTo>
                      <a:pt x="928" y="916"/>
                    </a:lnTo>
                    <a:lnTo>
                      <a:pt x="928" y="921"/>
                    </a:lnTo>
                    <a:lnTo>
                      <a:pt x="933" y="921"/>
                    </a:lnTo>
                    <a:lnTo>
                      <a:pt x="933" y="921"/>
                    </a:lnTo>
                    <a:lnTo>
                      <a:pt x="933" y="921"/>
                    </a:lnTo>
                    <a:lnTo>
                      <a:pt x="933" y="921"/>
                    </a:lnTo>
                    <a:lnTo>
                      <a:pt x="938" y="921"/>
                    </a:lnTo>
                    <a:lnTo>
                      <a:pt x="938" y="921"/>
                    </a:lnTo>
                    <a:lnTo>
                      <a:pt x="938" y="916"/>
                    </a:lnTo>
                    <a:lnTo>
                      <a:pt x="938" y="921"/>
                    </a:lnTo>
                    <a:lnTo>
                      <a:pt x="943" y="921"/>
                    </a:lnTo>
                    <a:lnTo>
                      <a:pt x="943" y="921"/>
                    </a:lnTo>
                    <a:lnTo>
                      <a:pt x="943" y="921"/>
                    </a:lnTo>
                    <a:lnTo>
                      <a:pt x="943" y="921"/>
                    </a:lnTo>
                    <a:lnTo>
                      <a:pt x="948" y="921"/>
                    </a:lnTo>
                    <a:lnTo>
                      <a:pt x="948" y="921"/>
                    </a:lnTo>
                    <a:lnTo>
                      <a:pt x="948" y="916"/>
                    </a:lnTo>
                    <a:lnTo>
                      <a:pt x="948" y="916"/>
                    </a:lnTo>
                    <a:lnTo>
                      <a:pt x="953" y="916"/>
                    </a:lnTo>
                    <a:lnTo>
                      <a:pt x="953" y="921"/>
                    </a:lnTo>
                    <a:lnTo>
                      <a:pt x="953" y="916"/>
                    </a:lnTo>
                    <a:lnTo>
                      <a:pt x="953" y="921"/>
                    </a:lnTo>
                    <a:lnTo>
                      <a:pt x="959" y="921"/>
                    </a:lnTo>
                    <a:lnTo>
                      <a:pt x="959" y="921"/>
                    </a:lnTo>
                    <a:lnTo>
                      <a:pt x="959" y="921"/>
                    </a:lnTo>
                    <a:lnTo>
                      <a:pt x="959" y="921"/>
                    </a:lnTo>
                    <a:lnTo>
                      <a:pt x="964" y="921"/>
                    </a:lnTo>
                    <a:lnTo>
                      <a:pt x="964" y="921"/>
                    </a:lnTo>
                    <a:lnTo>
                      <a:pt x="964" y="916"/>
                    </a:lnTo>
                    <a:lnTo>
                      <a:pt x="964" y="921"/>
                    </a:lnTo>
                    <a:lnTo>
                      <a:pt x="969" y="916"/>
                    </a:lnTo>
                    <a:lnTo>
                      <a:pt x="969" y="921"/>
                    </a:lnTo>
                    <a:lnTo>
                      <a:pt x="969" y="916"/>
                    </a:lnTo>
                    <a:lnTo>
                      <a:pt x="969" y="921"/>
                    </a:lnTo>
                    <a:lnTo>
                      <a:pt x="974" y="921"/>
                    </a:lnTo>
                    <a:lnTo>
                      <a:pt x="974" y="921"/>
                    </a:lnTo>
                    <a:lnTo>
                      <a:pt x="974" y="921"/>
                    </a:lnTo>
                    <a:lnTo>
                      <a:pt x="974" y="921"/>
                    </a:lnTo>
                    <a:lnTo>
                      <a:pt x="979" y="921"/>
                    </a:lnTo>
                    <a:lnTo>
                      <a:pt x="979" y="921"/>
                    </a:lnTo>
                    <a:lnTo>
                      <a:pt x="979" y="916"/>
                    </a:lnTo>
                    <a:lnTo>
                      <a:pt x="979" y="916"/>
                    </a:lnTo>
                    <a:lnTo>
                      <a:pt x="985" y="916"/>
                    </a:lnTo>
                    <a:lnTo>
                      <a:pt x="985" y="921"/>
                    </a:lnTo>
                    <a:lnTo>
                      <a:pt x="985" y="916"/>
                    </a:lnTo>
                    <a:lnTo>
                      <a:pt x="985" y="921"/>
                    </a:lnTo>
                    <a:lnTo>
                      <a:pt x="990" y="921"/>
                    </a:lnTo>
                    <a:lnTo>
                      <a:pt x="990" y="921"/>
                    </a:lnTo>
                    <a:lnTo>
                      <a:pt x="990" y="916"/>
                    </a:lnTo>
                    <a:lnTo>
                      <a:pt x="990" y="921"/>
                    </a:lnTo>
                    <a:lnTo>
                      <a:pt x="995" y="921"/>
                    </a:lnTo>
                    <a:lnTo>
                      <a:pt x="995" y="921"/>
                    </a:lnTo>
                    <a:lnTo>
                      <a:pt x="995" y="916"/>
                    </a:lnTo>
                    <a:lnTo>
                      <a:pt x="995" y="921"/>
                    </a:lnTo>
                    <a:lnTo>
                      <a:pt x="1000" y="921"/>
                    </a:lnTo>
                    <a:lnTo>
                      <a:pt x="1000" y="921"/>
                    </a:lnTo>
                    <a:lnTo>
                      <a:pt x="1000" y="916"/>
                    </a:lnTo>
                    <a:lnTo>
                      <a:pt x="1000" y="916"/>
                    </a:lnTo>
                    <a:lnTo>
                      <a:pt x="1005" y="916"/>
                    </a:lnTo>
                    <a:lnTo>
                      <a:pt x="1005" y="921"/>
                    </a:lnTo>
                    <a:lnTo>
                      <a:pt x="1005" y="916"/>
                    </a:lnTo>
                    <a:lnTo>
                      <a:pt x="1005" y="921"/>
                    </a:lnTo>
                    <a:lnTo>
                      <a:pt x="1010" y="921"/>
                    </a:lnTo>
                    <a:lnTo>
                      <a:pt x="1010" y="921"/>
                    </a:lnTo>
                    <a:lnTo>
                      <a:pt x="1010" y="916"/>
                    </a:lnTo>
                    <a:lnTo>
                      <a:pt x="1010" y="921"/>
                    </a:lnTo>
                    <a:lnTo>
                      <a:pt x="1016" y="921"/>
                    </a:lnTo>
                    <a:lnTo>
                      <a:pt x="1016" y="921"/>
                    </a:lnTo>
                    <a:lnTo>
                      <a:pt x="1016" y="916"/>
                    </a:lnTo>
                    <a:lnTo>
                      <a:pt x="1016" y="916"/>
                    </a:lnTo>
                    <a:lnTo>
                      <a:pt x="1021" y="916"/>
                    </a:lnTo>
                    <a:lnTo>
                      <a:pt x="1021" y="921"/>
                    </a:lnTo>
                    <a:lnTo>
                      <a:pt x="1021" y="916"/>
                    </a:lnTo>
                    <a:lnTo>
                      <a:pt x="1021" y="916"/>
                    </a:lnTo>
                    <a:lnTo>
                      <a:pt x="1026" y="916"/>
                    </a:lnTo>
                    <a:lnTo>
                      <a:pt x="1026" y="921"/>
                    </a:lnTo>
                    <a:lnTo>
                      <a:pt x="1026" y="916"/>
                    </a:lnTo>
                    <a:lnTo>
                      <a:pt x="1026" y="916"/>
                    </a:lnTo>
                    <a:lnTo>
                      <a:pt x="1031" y="916"/>
                    </a:lnTo>
                    <a:lnTo>
                      <a:pt x="1031" y="921"/>
                    </a:lnTo>
                    <a:lnTo>
                      <a:pt x="1031" y="916"/>
                    </a:lnTo>
                    <a:lnTo>
                      <a:pt x="1031" y="916"/>
                    </a:lnTo>
                    <a:lnTo>
                      <a:pt x="1036" y="921"/>
                    </a:lnTo>
                    <a:lnTo>
                      <a:pt x="1036" y="921"/>
                    </a:lnTo>
                    <a:lnTo>
                      <a:pt x="1036" y="916"/>
                    </a:lnTo>
                    <a:lnTo>
                      <a:pt x="1036" y="921"/>
                    </a:lnTo>
                    <a:lnTo>
                      <a:pt x="1042" y="921"/>
                    </a:lnTo>
                    <a:lnTo>
                      <a:pt x="1042" y="921"/>
                    </a:lnTo>
                    <a:lnTo>
                      <a:pt x="1042" y="916"/>
                    </a:lnTo>
                    <a:lnTo>
                      <a:pt x="1042" y="916"/>
                    </a:lnTo>
                    <a:lnTo>
                      <a:pt x="1047" y="916"/>
                    </a:lnTo>
                    <a:lnTo>
                      <a:pt x="1047" y="921"/>
                    </a:lnTo>
                    <a:lnTo>
                      <a:pt x="1047" y="916"/>
                    </a:lnTo>
                    <a:lnTo>
                      <a:pt x="1047" y="916"/>
                    </a:lnTo>
                    <a:lnTo>
                      <a:pt x="1052" y="916"/>
                    </a:lnTo>
                    <a:lnTo>
                      <a:pt x="1052" y="921"/>
                    </a:lnTo>
                    <a:lnTo>
                      <a:pt x="1052" y="916"/>
                    </a:lnTo>
                    <a:lnTo>
                      <a:pt x="1052" y="916"/>
                    </a:lnTo>
                    <a:lnTo>
                      <a:pt x="1057" y="916"/>
                    </a:lnTo>
                    <a:lnTo>
                      <a:pt x="1057" y="921"/>
                    </a:lnTo>
                    <a:lnTo>
                      <a:pt x="1057" y="916"/>
                    </a:lnTo>
                    <a:lnTo>
                      <a:pt x="1057" y="916"/>
                    </a:lnTo>
                    <a:lnTo>
                      <a:pt x="1062" y="916"/>
                    </a:lnTo>
                    <a:lnTo>
                      <a:pt x="1062" y="921"/>
                    </a:lnTo>
                    <a:lnTo>
                      <a:pt x="1062" y="916"/>
                    </a:lnTo>
                    <a:lnTo>
                      <a:pt x="1062" y="921"/>
                    </a:lnTo>
                    <a:lnTo>
                      <a:pt x="1067" y="921"/>
                    </a:lnTo>
                    <a:lnTo>
                      <a:pt x="1067" y="921"/>
                    </a:lnTo>
                    <a:lnTo>
                      <a:pt x="1067" y="916"/>
                    </a:lnTo>
                    <a:lnTo>
                      <a:pt x="1067" y="916"/>
                    </a:lnTo>
                    <a:lnTo>
                      <a:pt x="1073" y="921"/>
                    </a:lnTo>
                    <a:lnTo>
                      <a:pt x="1073" y="921"/>
                    </a:lnTo>
                    <a:lnTo>
                      <a:pt x="1073" y="916"/>
                    </a:lnTo>
                    <a:lnTo>
                      <a:pt x="1073" y="921"/>
                    </a:lnTo>
                    <a:lnTo>
                      <a:pt x="1078" y="921"/>
                    </a:lnTo>
                    <a:lnTo>
                      <a:pt x="1078" y="921"/>
                    </a:lnTo>
                    <a:lnTo>
                      <a:pt x="1078" y="916"/>
                    </a:lnTo>
                    <a:lnTo>
                      <a:pt x="1078" y="921"/>
                    </a:lnTo>
                    <a:lnTo>
                      <a:pt x="1083" y="916"/>
                    </a:lnTo>
                    <a:lnTo>
                      <a:pt x="1083" y="921"/>
                    </a:lnTo>
                    <a:lnTo>
                      <a:pt x="1083" y="916"/>
                    </a:lnTo>
                    <a:lnTo>
                      <a:pt x="1083" y="921"/>
                    </a:lnTo>
                    <a:lnTo>
                      <a:pt x="1088" y="921"/>
                    </a:lnTo>
                    <a:lnTo>
                      <a:pt x="1088" y="921"/>
                    </a:lnTo>
                    <a:lnTo>
                      <a:pt x="1088" y="916"/>
                    </a:lnTo>
                    <a:lnTo>
                      <a:pt x="1088" y="921"/>
                    </a:lnTo>
                    <a:lnTo>
                      <a:pt x="1093" y="921"/>
                    </a:lnTo>
                    <a:lnTo>
                      <a:pt x="1093" y="921"/>
                    </a:lnTo>
                    <a:lnTo>
                      <a:pt x="1093" y="916"/>
                    </a:lnTo>
                    <a:lnTo>
                      <a:pt x="1093" y="916"/>
                    </a:lnTo>
                    <a:lnTo>
                      <a:pt x="1099" y="916"/>
                    </a:lnTo>
                    <a:lnTo>
                      <a:pt x="1099" y="921"/>
                    </a:lnTo>
                    <a:lnTo>
                      <a:pt x="1099" y="916"/>
                    </a:lnTo>
                    <a:lnTo>
                      <a:pt x="1099" y="921"/>
                    </a:lnTo>
                    <a:lnTo>
                      <a:pt x="1104" y="916"/>
                    </a:lnTo>
                    <a:lnTo>
                      <a:pt x="1104" y="921"/>
                    </a:lnTo>
                    <a:lnTo>
                      <a:pt x="1104" y="916"/>
                    </a:lnTo>
                    <a:lnTo>
                      <a:pt x="1104" y="916"/>
                    </a:lnTo>
                    <a:lnTo>
                      <a:pt x="1109" y="916"/>
                    </a:lnTo>
                    <a:lnTo>
                      <a:pt x="1109" y="921"/>
                    </a:lnTo>
                    <a:lnTo>
                      <a:pt x="1109" y="916"/>
                    </a:lnTo>
                    <a:lnTo>
                      <a:pt x="1109" y="916"/>
                    </a:lnTo>
                    <a:lnTo>
                      <a:pt x="1114" y="916"/>
                    </a:lnTo>
                    <a:lnTo>
                      <a:pt x="1114" y="921"/>
                    </a:lnTo>
                    <a:lnTo>
                      <a:pt x="1114" y="916"/>
                    </a:lnTo>
                    <a:lnTo>
                      <a:pt x="1114" y="916"/>
                    </a:lnTo>
                    <a:lnTo>
                      <a:pt x="1119" y="916"/>
                    </a:lnTo>
                    <a:lnTo>
                      <a:pt x="1119" y="921"/>
                    </a:lnTo>
                    <a:lnTo>
                      <a:pt x="1119" y="916"/>
                    </a:lnTo>
                    <a:lnTo>
                      <a:pt x="1119" y="916"/>
                    </a:lnTo>
                    <a:lnTo>
                      <a:pt x="1124" y="916"/>
                    </a:lnTo>
                    <a:lnTo>
                      <a:pt x="1124" y="921"/>
                    </a:lnTo>
                    <a:lnTo>
                      <a:pt x="1124" y="916"/>
                    </a:lnTo>
                    <a:lnTo>
                      <a:pt x="1124" y="916"/>
                    </a:lnTo>
                    <a:lnTo>
                      <a:pt x="1130" y="921"/>
                    </a:lnTo>
                    <a:lnTo>
                      <a:pt x="1130" y="921"/>
                    </a:lnTo>
                    <a:lnTo>
                      <a:pt x="1130" y="916"/>
                    </a:lnTo>
                    <a:lnTo>
                      <a:pt x="1130" y="921"/>
                    </a:lnTo>
                    <a:lnTo>
                      <a:pt x="1135" y="921"/>
                    </a:lnTo>
                    <a:lnTo>
                      <a:pt x="1135" y="921"/>
                    </a:lnTo>
                    <a:lnTo>
                      <a:pt x="1135" y="921"/>
                    </a:lnTo>
                    <a:lnTo>
                      <a:pt x="1135" y="921"/>
                    </a:lnTo>
                    <a:lnTo>
                      <a:pt x="1140" y="916"/>
                    </a:lnTo>
                    <a:lnTo>
                      <a:pt x="1140" y="921"/>
                    </a:lnTo>
                    <a:lnTo>
                      <a:pt x="1140" y="916"/>
                    </a:lnTo>
                    <a:lnTo>
                      <a:pt x="1140" y="916"/>
                    </a:lnTo>
                    <a:lnTo>
                      <a:pt x="1145" y="921"/>
                    </a:lnTo>
                    <a:lnTo>
                      <a:pt x="1145" y="921"/>
                    </a:lnTo>
                    <a:lnTo>
                      <a:pt x="1145" y="916"/>
                    </a:lnTo>
                    <a:lnTo>
                      <a:pt x="1145" y="921"/>
                    </a:lnTo>
                    <a:lnTo>
                      <a:pt x="1150" y="921"/>
                    </a:lnTo>
                    <a:lnTo>
                      <a:pt x="1150" y="921"/>
                    </a:lnTo>
                    <a:lnTo>
                      <a:pt x="1150" y="916"/>
                    </a:lnTo>
                    <a:lnTo>
                      <a:pt x="1150" y="921"/>
                    </a:lnTo>
                    <a:lnTo>
                      <a:pt x="1156" y="921"/>
                    </a:lnTo>
                    <a:lnTo>
                      <a:pt x="1156" y="921"/>
                    </a:lnTo>
                    <a:lnTo>
                      <a:pt x="1156" y="916"/>
                    </a:lnTo>
                    <a:lnTo>
                      <a:pt x="1156" y="921"/>
                    </a:lnTo>
                    <a:lnTo>
                      <a:pt x="1161" y="921"/>
                    </a:lnTo>
                    <a:lnTo>
                      <a:pt x="1161" y="921"/>
                    </a:lnTo>
                    <a:lnTo>
                      <a:pt x="1161" y="916"/>
                    </a:lnTo>
                    <a:lnTo>
                      <a:pt x="1161" y="921"/>
                    </a:lnTo>
                    <a:lnTo>
                      <a:pt x="1166" y="921"/>
                    </a:lnTo>
                    <a:lnTo>
                      <a:pt x="1166" y="921"/>
                    </a:lnTo>
                    <a:lnTo>
                      <a:pt x="1166" y="916"/>
                    </a:lnTo>
                    <a:lnTo>
                      <a:pt x="1166" y="921"/>
                    </a:lnTo>
                    <a:lnTo>
                      <a:pt x="1171" y="921"/>
                    </a:lnTo>
                    <a:lnTo>
                      <a:pt x="1171" y="921"/>
                    </a:lnTo>
                    <a:lnTo>
                      <a:pt x="1171" y="916"/>
                    </a:lnTo>
                    <a:lnTo>
                      <a:pt x="1171" y="921"/>
                    </a:lnTo>
                    <a:lnTo>
                      <a:pt x="1176" y="921"/>
                    </a:lnTo>
                    <a:lnTo>
                      <a:pt x="1176" y="921"/>
                    </a:lnTo>
                    <a:lnTo>
                      <a:pt x="1176" y="921"/>
                    </a:lnTo>
                    <a:lnTo>
                      <a:pt x="1176" y="921"/>
                    </a:lnTo>
                    <a:lnTo>
                      <a:pt x="1181" y="921"/>
                    </a:lnTo>
                    <a:lnTo>
                      <a:pt x="1181" y="921"/>
                    </a:lnTo>
                    <a:lnTo>
                      <a:pt x="1181" y="916"/>
                    </a:lnTo>
                    <a:lnTo>
                      <a:pt x="1181" y="916"/>
                    </a:lnTo>
                    <a:lnTo>
                      <a:pt x="1187" y="921"/>
                    </a:lnTo>
                    <a:lnTo>
                      <a:pt x="1187" y="921"/>
                    </a:lnTo>
                    <a:lnTo>
                      <a:pt x="1187" y="921"/>
                    </a:lnTo>
                    <a:lnTo>
                      <a:pt x="1187" y="921"/>
                    </a:lnTo>
                    <a:lnTo>
                      <a:pt x="1192" y="921"/>
                    </a:lnTo>
                    <a:lnTo>
                      <a:pt x="1192" y="921"/>
                    </a:lnTo>
                    <a:lnTo>
                      <a:pt x="1192" y="916"/>
                    </a:lnTo>
                    <a:lnTo>
                      <a:pt x="1192" y="921"/>
                    </a:lnTo>
                    <a:lnTo>
                      <a:pt x="1197" y="921"/>
                    </a:lnTo>
                    <a:lnTo>
                      <a:pt x="1197" y="921"/>
                    </a:lnTo>
                    <a:lnTo>
                      <a:pt x="1197" y="916"/>
                    </a:lnTo>
                    <a:lnTo>
                      <a:pt x="1197" y="921"/>
                    </a:lnTo>
                    <a:lnTo>
                      <a:pt x="1202" y="921"/>
                    </a:lnTo>
                    <a:lnTo>
                      <a:pt x="1202" y="921"/>
                    </a:lnTo>
                    <a:lnTo>
                      <a:pt x="1202" y="916"/>
                    </a:lnTo>
                    <a:lnTo>
                      <a:pt x="1202" y="916"/>
                    </a:lnTo>
                    <a:lnTo>
                      <a:pt x="1207" y="921"/>
                    </a:lnTo>
                    <a:lnTo>
                      <a:pt x="1207" y="921"/>
                    </a:lnTo>
                    <a:lnTo>
                      <a:pt x="1207" y="916"/>
                    </a:lnTo>
                    <a:lnTo>
                      <a:pt x="1207" y="916"/>
                    </a:lnTo>
                    <a:lnTo>
                      <a:pt x="1213" y="916"/>
                    </a:lnTo>
                    <a:lnTo>
                      <a:pt x="1213" y="921"/>
                    </a:lnTo>
                    <a:lnTo>
                      <a:pt x="1213" y="916"/>
                    </a:lnTo>
                    <a:lnTo>
                      <a:pt x="1213" y="921"/>
                    </a:lnTo>
                    <a:lnTo>
                      <a:pt x="1218" y="921"/>
                    </a:lnTo>
                    <a:lnTo>
                      <a:pt x="1218" y="921"/>
                    </a:lnTo>
                    <a:lnTo>
                      <a:pt x="1218" y="916"/>
                    </a:lnTo>
                    <a:lnTo>
                      <a:pt x="1218" y="916"/>
                    </a:lnTo>
                    <a:lnTo>
                      <a:pt x="1223" y="916"/>
                    </a:lnTo>
                    <a:lnTo>
                      <a:pt x="1223" y="921"/>
                    </a:lnTo>
                    <a:lnTo>
                      <a:pt x="1223" y="916"/>
                    </a:lnTo>
                    <a:lnTo>
                      <a:pt x="1223" y="921"/>
                    </a:lnTo>
                    <a:lnTo>
                      <a:pt x="1228" y="921"/>
                    </a:lnTo>
                    <a:lnTo>
                      <a:pt x="1228" y="921"/>
                    </a:lnTo>
                    <a:lnTo>
                      <a:pt x="1228" y="916"/>
                    </a:lnTo>
                    <a:lnTo>
                      <a:pt x="1228" y="916"/>
                    </a:lnTo>
                    <a:lnTo>
                      <a:pt x="1233" y="916"/>
                    </a:lnTo>
                    <a:lnTo>
                      <a:pt x="1233" y="921"/>
                    </a:lnTo>
                    <a:lnTo>
                      <a:pt x="1233" y="916"/>
                    </a:lnTo>
                    <a:lnTo>
                      <a:pt x="1233" y="916"/>
                    </a:lnTo>
                    <a:lnTo>
                      <a:pt x="1238" y="916"/>
                    </a:lnTo>
                    <a:lnTo>
                      <a:pt x="1238" y="921"/>
                    </a:lnTo>
                    <a:lnTo>
                      <a:pt x="1238" y="916"/>
                    </a:lnTo>
                    <a:lnTo>
                      <a:pt x="1238" y="921"/>
                    </a:lnTo>
                    <a:lnTo>
                      <a:pt x="1244" y="921"/>
                    </a:lnTo>
                    <a:lnTo>
                      <a:pt x="1244" y="921"/>
                    </a:lnTo>
                    <a:lnTo>
                      <a:pt x="1244" y="916"/>
                    </a:lnTo>
                    <a:lnTo>
                      <a:pt x="1244" y="916"/>
                    </a:lnTo>
                    <a:lnTo>
                      <a:pt x="1249" y="916"/>
                    </a:lnTo>
                    <a:lnTo>
                      <a:pt x="1249" y="921"/>
                    </a:lnTo>
                    <a:lnTo>
                      <a:pt x="1249" y="916"/>
                    </a:lnTo>
                    <a:lnTo>
                      <a:pt x="1249" y="921"/>
                    </a:lnTo>
                    <a:lnTo>
                      <a:pt x="1254" y="921"/>
                    </a:lnTo>
                    <a:lnTo>
                      <a:pt x="1254" y="921"/>
                    </a:lnTo>
                    <a:lnTo>
                      <a:pt x="1254" y="916"/>
                    </a:lnTo>
                    <a:lnTo>
                      <a:pt x="1254" y="916"/>
                    </a:lnTo>
                    <a:lnTo>
                      <a:pt x="1259" y="911"/>
                    </a:lnTo>
                    <a:lnTo>
                      <a:pt x="1259" y="916"/>
                    </a:lnTo>
                    <a:lnTo>
                      <a:pt x="1259" y="890"/>
                    </a:lnTo>
                    <a:lnTo>
                      <a:pt x="1259" y="890"/>
                    </a:lnTo>
                    <a:lnTo>
                      <a:pt x="1264" y="896"/>
                    </a:lnTo>
                    <a:lnTo>
                      <a:pt x="1264" y="896"/>
                    </a:lnTo>
                    <a:lnTo>
                      <a:pt x="1264" y="0"/>
                    </a:lnTo>
                    <a:lnTo>
                      <a:pt x="1264" y="859"/>
                    </a:lnTo>
                    <a:lnTo>
                      <a:pt x="1270" y="864"/>
                    </a:lnTo>
                    <a:lnTo>
                      <a:pt x="1270" y="921"/>
                    </a:lnTo>
                    <a:lnTo>
                      <a:pt x="1270" y="864"/>
                    </a:lnTo>
                    <a:lnTo>
                      <a:pt x="1270" y="916"/>
                    </a:lnTo>
                    <a:lnTo>
                      <a:pt x="1275" y="921"/>
                    </a:lnTo>
                    <a:lnTo>
                      <a:pt x="1275" y="921"/>
                    </a:lnTo>
                    <a:lnTo>
                      <a:pt x="1275" y="916"/>
                    </a:lnTo>
                    <a:lnTo>
                      <a:pt x="1275" y="916"/>
                    </a:lnTo>
                    <a:lnTo>
                      <a:pt x="1280" y="911"/>
                    </a:lnTo>
                    <a:lnTo>
                      <a:pt x="1280" y="916"/>
                    </a:lnTo>
                    <a:lnTo>
                      <a:pt x="1280" y="751"/>
                    </a:lnTo>
                    <a:lnTo>
                      <a:pt x="1280" y="916"/>
                    </a:lnTo>
                    <a:lnTo>
                      <a:pt x="1285" y="921"/>
                    </a:lnTo>
                    <a:lnTo>
                      <a:pt x="1285" y="921"/>
                    </a:lnTo>
                    <a:lnTo>
                      <a:pt x="1285" y="916"/>
                    </a:lnTo>
                    <a:lnTo>
                      <a:pt x="1285" y="921"/>
                    </a:lnTo>
                    <a:lnTo>
                      <a:pt x="1290" y="921"/>
                    </a:lnTo>
                    <a:lnTo>
                      <a:pt x="1290" y="921"/>
                    </a:lnTo>
                    <a:lnTo>
                      <a:pt x="1290" y="916"/>
                    </a:lnTo>
                    <a:lnTo>
                      <a:pt x="1290" y="921"/>
                    </a:lnTo>
                    <a:lnTo>
                      <a:pt x="1295" y="921"/>
                    </a:lnTo>
                    <a:lnTo>
                      <a:pt x="1295" y="921"/>
                    </a:lnTo>
                    <a:lnTo>
                      <a:pt x="1295" y="916"/>
                    </a:lnTo>
                    <a:lnTo>
                      <a:pt x="1295" y="921"/>
                    </a:lnTo>
                    <a:lnTo>
                      <a:pt x="1301" y="921"/>
                    </a:lnTo>
                    <a:lnTo>
                      <a:pt x="1301" y="921"/>
                    </a:lnTo>
                    <a:lnTo>
                      <a:pt x="1301" y="916"/>
                    </a:lnTo>
                    <a:lnTo>
                      <a:pt x="1301" y="921"/>
                    </a:lnTo>
                    <a:lnTo>
                      <a:pt x="1306" y="921"/>
                    </a:lnTo>
                    <a:lnTo>
                      <a:pt x="1306" y="921"/>
                    </a:lnTo>
                    <a:lnTo>
                      <a:pt x="1306" y="916"/>
                    </a:lnTo>
                    <a:lnTo>
                      <a:pt x="1306" y="916"/>
                    </a:lnTo>
                    <a:lnTo>
                      <a:pt x="1311" y="916"/>
                    </a:lnTo>
                    <a:lnTo>
                      <a:pt x="1311" y="921"/>
                    </a:lnTo>
                    <a:lnTo>
                      <a:pt x="1311" y="916"/>
                    </a:lnTo>
                    <a:lnTo>
                      <a:pt x="1311" y="921"/>
                    </a:lnTo>
                    <a:lnTo>
                      <a:pt x="1316" y="921"/>
                    </a:lnTo>
                    <a:lnTo>
                      <a:pt x="1316" y="921"/>
                    </a:lnTo>
                    <a:lnTo>
                      <a:pt x="1316" y="921"/>
                    </a:lnTo>
                    <a:lnTo>
                      <a:pt x="1316" y="921"/>
                    </a:lnTo>
                    <a:lnTo>
                      <a:pt x="1321" y="921"/>
                    </a:lnTo>
                    <a:lnTo>
                      <a:pt x="1321" y="921"/>
                    </a:lnTo>
                    <a:lnTo>
                      <a:pt x="1321" y="921"/>
                    </a:lnTo>
                    <a:lnTo>
                      <a:pt x="1321" y="921"/>
                    </a:lnTo>
                    <a:lnTo>
                      <a:pt x="1327" y="921"/>
                    </a:lnTo>
                    <a:lnTo>
                      <a:pt x="1327" y="921"/>
                    </a:lnTo>
                    <a:lnTo>
                      <a:pt x="1327" y="916"/>
                    </a:lnTo>
                    <a:lnTo>
                      <a:pt x="1327" y="921"/>
                    </a:lnTo>
                    <a:lnTo>
                      <a:pt x="1332" y="921"/>
                    </a:lnTo>
                    <a:lnTo>
                      <a:pt x="1332" y="921"/>
                    </a:lnTo>
                    <a:lnTo>
                      <a:pt x="1332" y="916"/>
                    </a:lnTo>
                    <a:lnTo>
                      <a:pt x="1332" y="921"/>
                    </a:lnTo>
                    <a:lnTo>
                      <a:pt x="1337" y="921"/>
                    </a:lnTo>
                    <a:lnTo>
                      <a:pt x="1337" y="921"/>
                    </a:lnTo>
                    <a:lnTo>
                      <a:pt x="1337" y="916"/>
                    </a:lnTo>
                    <a:lnTo>
                      <a:pt x="1337" y="921"/>
                    </a:lnTo>
                    <a:lnTo>
                      <a:pt x="1342" y="921"/>
                    </a:lnTo>
                    <a:lnTo>
                      <a:pt x="1342" y="921"/>
                    </a:lnTo>
                    <a:lnTo>
                      <a:pt x="1342" y="921"/>
                    </a:lnTo>
                    <a:lnTo>
                      <a:pt x="1342" y="921"/>
                    </a:lnTo>
                    <a:lnTo>
                      <a:pt x="1347" y="921"/>
                    </a:lnTo>
                    <a:lnTo>
                      <a:pt x="1347" y="921"/>
                    </a:lnTo>
                    <a:lnTo>
                      <a:pt x="1347" y="916"/>
                    </a:lnTo>
                    <a:lnTo>
                      <a:pt x="1347" y="921"/>
                    </a:lnTo>
                    <a:lnTo>
                      <a:pt x="1352" y="921"/>
                    </a:lnTo>
                    <a:lnTo>
                      <a:pt x="1352" y="921"/>
                    </a:lnTo>
                    <a:lnTo>
                      <a:pt x="1352" y="916"/>
                    </a:lnTo>
                    <a:lnTo>
                      <a:pt x="1352" y="916"/>
                    </a:lnTo>
                    <a:lnTo>
                      <a:pt x="1358" y="916"/>
                    </a:lnTo>
                    <a:lnTo>
                      <a:pt x="1358" y="921"/>
                    </a:lnTo>
                    <a:lnTo>
                      <a:pt x="1358" y="916"/>
                    </a:lnTo>
                    <a:lnTo>
                      <a:pt x="1358" y="916"/>
                    </a:lnTo>
                    <a:lnTo>
                      <a:pt x="1363" y="916"/>
                    </a:lnTo>
                    <a:lnTo>
                      <a:pt x="1363" y="921"/>
                    </a:lnTo>
                    <a:lnTo>
                      <a:pt x="1363" y="916"/>
                    </a:lnTo>
                    <a:lnTo>
                      <a:pt x="1363" y="916"/>
                    </a:lnTo>
                    <a:lnTo>
                      <a:pt x="1368" y="916"/>
                    </a:lnTo>
                    <a:lnTo>
                      <a:pt x="1368" y="921"/>
                    </a:lnTo>
                    <a:lnTo>
                      <a:pt x="1368" y="916"/>
                    </a:lnTo>
                    <a:lnTo>
                      <a:pt x="1368" y="921"/>
                    </a:lnTo>
                    <a:lnTo>
                      <a:pt x="1373" y="921"/>
                    </a:lnTo>
                    <a:lnTo>
                      <a:pt x="1373" y="921"/>
                    </a:lnTo>
                    <a:lnTo>
                      <a:pt x="1373" y="921"/>
                    </a:lnTo>
                    <a:lnTo>
                      <a:pt x="1373" y="921"/>
                    </a:lnTo>
                    <a:lnTo>
                      <a:pt x="1378" y="921"/>
                    </a:lnTo>
                    <a:lnTo>
                      <a:pt x="1378" y="921"/>
                    </a:lnTo>
                    <a:lnTo>
                      <a:pt x="1378" y="916"/>
                    </a:lnTo>
                    <a:lnTo>
                      <a:pt x="1378" y="916"/>
                    </a:lnTo>
                    <a:lnTo>
                      <a:pt x="1384" y="916"/>
                    </a:lnTo>
                    <a:lnTo>
                      <a:pt x="1384" y="921"/>
                    </a:lnTo>
                    <a:lnTo>
                      <a:pt x="1384" y="916"/>
                    </a:lnTo>
                    <a:lnTo>
                      <a:pt x="1384" y="921"/>
                    </a:lnTo>
                    <a:lnTo>
                      <a:pt x="1389" y="921"/>
                    </a:lnTo>
                    <a:lnTo>
                      <a:pt x="1389" y="921"/>
                    </a:lnTo>
                    <a:lnTo>
                      <a:pt x="1389" y="916"/>
                    </a:lnTo>
                    <a:lnTo>
                      <a:pt x="1389" y="916"/>
                    </a:lnTo>
                    <a:lnTo>
                      <a:pt x="1394" y="921"/>
                    </a:lnTo>
                    <a:lnTo>
                      <a:pt x="1394" y="921"/>
                    </a:lnTo>
                    <a:lnTo>
                      <a:pt x="1394" y="916"/>
                    </a:lnTo>
                    <a:lnTo>
                      <a:pt x="1394" y="921"/>
                    </a:lnTo>
                    <a:lnTo>
                      <a:pt x="1399" y="921"/>
                    </a:lnTo>
                    <a:lnTo>
                      <a:pt x="1399" y="921"/>
                    </a:lnTo>
                    <a:lnTo>
                      <a:pt x="1399" y="921"/>
                    </a:lnTo>
                    <a:lnTo>
                      <a:pt x="1399" y="921"/>
                    </a:lnTo>
                    <a:lnTo>
                      <a:pt x="1404" y="921"/>
                    </a:lnTo>
                    <a:lnTo>
                      <a:pt x="1404" y="921"/>
                    </a:lnTo>
                    <a:lnTo>
                      <a:pt x="1404" y="916"/>
                    </a:lnTo>
                    <a:lnTo>
                      <a:pt x="1404" y="921"/>
                    </a:lnTo>
                    <a:lnTo>
                      <a:pt x="1409" y="921"/>
                    </a:lnTo>
                    <a:lnTo>
                      <a:pt x="1409" y="921"/>
                    </a:lnTo>
                    <a:lnTo>
                      <a:pt x="1409" y="921"/>
                    </a:lnTo>
                    <a:lnTo>
                      <a:pt x="1409" y="921"/>
                    </a:lnTo>
                    <a:lnTo>
                      <a:pt x="1415" y="921"/>
                    </a:lnTo>
                    <a:lnTo>
                      <a:pt x="1415" y="921"/>
                    </a:lnTo>
                    <a:lnTo>
                      <a:pt x="1415" y="921"/>
                    </a:lnTo>
                    <a:lnTo>
                      <a:pt x="1415" y="921"/>
                    </a:lnTo>
                    <a:lnTo>
                      <a:pt x="1420" y="921"/>
                    </a:lnTo>
                    <a:lnTo>
                      <a:pt x="1420" y="921"/>
                    </a:lnTo>
                    <a:lnTo>
                      <a:pt x="1420" y="916"/>
                    </a:lnTo>
                    <a:lnTo>
                      <a:pt x="1420" y="921"/>
                    </a:lnTo>
                    <a:lnTo>
                      <a:pt x="1425" y="921"/>
                    </a:lnTo>
                    <a:lnTo>
                      <a:pt x="1425" y="921"/>
                    </a:lnTo>
                    <a:lnTo>
                      <a:pt x="1425" y="916"/>
                    </a:lnTo>
                    <a:lnTo>
                      <a:pt x="1425" y="921"/>
                    </a:lnTo>
                    <a:lnTo>
                      <a:pt x="1430" y="921"/>
                    </a:lnTo>
                    <a:lnTo>
                      <a:pt x="1430" y="921"/>
                    </a:lnTo>
                    <a:lnTo>
                      <a:pt x="1430" y="916"/>
                    </a:lnTo>
                    <a:lnTo>
                      <a:pt x="1430" y="921"/>
                    </a:lnTo>
                    <a:lnTo>
                      <a:pt x="1435" y="921"/>
                    </a:lnTo>
                    <a:lnTo>
                      <a:pt x="1435" y="921"/>
                    </a:lnTo>
                    <a:lnTo>
                      <a:pt x="1435" y="916"/>
                    </a:lnTo>
                    <a:lnTo>
                      <a:pt x="1435" y="921"/>
                    </a:lnTo>
                    <a:lnTo>
                      <a:pt x="1440" y="921"/>
                    </a:lnTo>
                    <a:lnTo>
                      <a:pt x="1440" y="921"/>
                    </a:lnTo>
                    <a:lnTo>
                      <a:pt x="1440" y="921"/>
                    </a:lnTo>
                    <a:lnTo>
                      <a:pt x="1440" y="921"/>
                    </a:lnTo>
                    <a:lnTo>
                      <a:pt x="1446" y="921"/>
                    </a:lnTo>
                    <a:lnTo>
                      <a:pt x="1446" y="921"/>
                    </a:lnTo>
                    <a:lnTo>
                      <a:pt x="1446" y="921"/>
                    </a:lnTo>
                    <a:lnTo>
                      <a:pt x="1446" y="921"/>
                    </a:lnTo>
                    <a:lnTo>
                      <a:pt x="1451" y="921"/>
                    </a:lnTo>
                    <a:lnTo>
                      <a:pt x="1451" y="921"/>
                    </a:lnTo>
                    <a:lnTo>
                      <a:pt x="1451" y="916"/>
                    </a:lnTo>
                    <a:lnTo>
                      <a:pt x="1451" y="921"/>
                    </a:lnTo>
                    <a:lnTo>
                      <a:pt x="1456" y="921"/>
                    </a:lnTo>
                    <a:lnTo>
                      <a:pt x="1456" y="921"/>
                    </a:lnTo>
                    <a:lnTo>
                      <a:pt x="1456" y="916"/>
                    </a:lnTo>
                    <a:lnTo>
                      <a:pt x="1456" y="921"/>
                    </a:lnTo>
                    <a:lnTo>
                      <a:pt x="1461" y="921"/>
                    </a:lnTo>
                    <a:lnTo>
                      <a:pt x="1461" y="921"/>
                    </a:lnTo>
                    <a:lnTo>
                      <a:pt x="1461" y="916"/>
                    </a:lnTo>
                    <a:lnTo>
                      <a:pt x="1461" y="916"/>
                    </a:lnTo>
                    <a:lnTo>
                      <a:pt x="1466" y="916"/>
                    </a:lnTo>
                    <a:lnTo>
                      <a:pt x="1466" y="921"/>
                    </a:lnTo>
                    <a:lnTo>
                      <a:pt x="1466" y="916"/>
                    </a:lnTo>
                    <a:lnTo>
                      <a:pt x="1466" y="921"/>
                    </a:lnTo>
                    <a:lnTo>
                      <a:pt x="1472" y="921"/>
                    </a:lnTo>
                    <a:lnTo>
                      <a:pt x="1472" y="921"/>
                    </a:lnTo>
                    <a:lnTo>
                      <a:pt x="1472" y="916"/>
                    </a:lnTo>
                    <a:lnTo>
                      <a:pt x="1472" y="916"/>
                    </a:lnTo>
                    <a:lnTo>
                      <a:pt x="1477" y="916"/>
                    </a:lnTo>
                    <a:lnTo>
                      <a:pt x="1477" y="921"/>
                    </a:lnTo>
                    <a:lnTo>
                      <a:pt x="1477" y="916"/>
                    </a:lnTo>
                    <a:lnTo>
                      <a:pt x="1477" y="916"/>
                    </a:lnTo>
                    <a:lnTo>
                      <a:pt x="1482" y="916"/>
                    </a:lnTo>
                    <a:lnTo>
                      <a:pt x="1482" y="921"/>
                    </a:lnTo>
                    <a:lnTo>
                      <a:pt x="1482" y="916"/>
                    </a:lnTo>
                    <a:lnTo>
                      <a:pt x="1482" y="921"/>
                    </a:lnTo>
                    <a:lnTo>
                      <a:pt x="1487" y="921"/>
                    </a:lnTo>
                    <a:lnTo>
                      <a:pt x="1487" y="921"/>
                    </a:lnTo>
                    <a:lnTo>
                      <a:pt x="1487" y="916"/>
                    </a:lnTo>
                    <a:lnTo>
                      <a:pt x="1487" y="916"/>
                    </a:lnTo>
                    <a:lnTo>
                      <a:pt x="1492" y="921"/>
                    </a:lnTo>
                    <a:lnTo>
                      <a:pt x="1492" y="921"/>
                    </a:lnTo>
                    <a:lnTo>
                      <a:pt x="1492" y="921"/>
                    </a:lnTo>
                    <a:lnTo>
                      <a:pt x="1492" y="921"/>
                    </a:lnTo>
                    <a:lnTo>
                      <a:pt x="1497" y="921"/>
                    </a:lnTo>
                    <a:lnTo>
                      <a:pt x="1497" y="921"/>
                    </a:lnTo>
                    <a:lnTo>
                      <a:pt x="1497" y="916"/>
                    </a:lnTo>
                    <a:lnTo>
                      <a:pt x="1497" y="921"/>
                    </a:lnTo>
                    <a:lnTo>
                      <a:pt x="1503" y="921"/>
                    </a:lnTo>
                    <a:lnTo>
                      <a:pt x="1503" y="921"/>
                    </a:lnTo>
                    <a:lnTo>
                      <a:pt x="1503" y="916"/>
                    </a:lnTo>
                    <a:lnTo>
                      <a:pt x="1503" y="921"/>
                    </a:lnTo>
                    <a:lnTo>
                      <a:pt x="1508" y="921"/>
                    </a:lnTo>
                    <a:lnTo>
                      <a:pt x="1508" y="921"/>
                    </a:lnTo>
                    <a:lnTo>
                      <a:pt x="1508" y="916"/>
                    </a:lnTo>
                    <a:lnTo>
                      <a:pt x="1508" y="921"/>
                    </a:lnTo>
                    <a:lnTo>
                      <a:pt x="1513" y="921"/>
                    </a:lnTo>
                    <a:lnTo>
                      <a:pt x="1513" y="921"/>
                    </a:lnTo>
                    <a:lnTo>
                      <a:pt x="1513" y="916"/>
                    </a:lnTo>
                    <a:lnTo>
                      <a:pt x="1513" y="921"/>
                    </a:lnTo>
                    <a:lnTo>
                      <a:pt x="1518" y="921"/>
                    </a:lnTo>
                    <a:lnTo>
                      <a:pt x="1518" y="921"/>
                    </a:lnTo>
                    <a:lnTo>
                      <a:pt x="1518" y="921"/>
                    </a:lnTo>
                    <a:lnTo>
                      <a:pt x="1518" y="921"/>
                    </a:lnTo>
                    <a:lnTo>
                      <a:pt x="1523" y="921"/>
                    </a:lnTo>
                    <a:lnTo>
                      <a:pt x="1523" y="921"/>
                    </a:lnTo>
                    <a:lnTo>
                      <a:pt x="1523" y="921"/>
                    </a:lnTo>
                    <a:lnTo>
                      <a:pt x="1523" y="921"/>
                    </a:lnTo>
                    <a:lnTo>
                      <a:pt x="1529" y="921"/>
                    </a:lnTo>
                    <a:lnTo>
                      <a:pt x="1529" y="921"/>
                    </a:lnTo>
                    <a:lnTo>
                      <a:pt x="1529" y="916"/>
                    </a:lnTo>
                    <a:lnTo>
                      <a:pt x="1529" y="916"/>
                    </a:lnTo>
                    <a:lnTo>
                      <a:pt x="1534" y="916"/>
                    </a:lnTo>
                    <a:lnTo>
                      <a:pt x="1534" y="921"/>
                    </a:lnTo>
                    <a:lnTo>
                      <a:pt x="1534" y="916"/>
                    </a:lnTo>
                    <a:lnTo>
                      <a:pt x="1534" y="921"/>
                    </a:lnTo>
                    <a:lnTo>
                      <a:pt x="1539" y="921"/>
                    </a:lnTo>
                    <a:lnTo>
                      <a:pt x="1539" y="921"/>
                    </a:lnTo>
                    <a:lnTo>
                      <a:pt x="1539" y="921"/>
                    </a:lnTo>
                    <a:lnTo>
                      <a:pt x="1539" y="921"/>
                    </a:lnTo>
                    <a:lnTo>
                      <a:pt x="1544" y="921"/>
                    </a:lnTo>
                    <a:lnTo>
                      <a:pt x="1544" y="921"/>
                    </a:lnTo>
                    <a:lnTo>
                      <a:pt x="1544" y="916"/>
                    </a:lnTo>
                    <a:lnTo>
                      <a:pt x="1544" y="921"/>
                    </a:lnTo>
                    <a:lnTo>
                      <a:pt x="1549" y="916"/>
                    </a:lnTo>
                    <a:lnTo>
                      <a:pt x="1549" y="921"/>
                    </a:lnTo>
                    <a:lnTo>
                      <a:pt x="1549" y="916"/>
                    </a:lnTo>
                    <a:lnTo>
                      <a:pt x="1549" y="921"/>
                    </a:lnTo>
                    <a:lnTo>
                      <a:pt x="1554" y="921"/>
                    </a:lnTo>
                    <a:lnTo>
                      <a:pt x="1554" y="921"/>
                    </a:lnTo>
                    <a:lnTo>
                      <a:pt x="1554" y="921"/>
                    </a:lnTo>
                    <a:lnTo>
                      <a:pt x="1554" y="921"/>
                    </a:lnTo>
                    <a:lnTo>
                      <a:pt x="1560" y="921"/>
                    </a:lnTo>
                    <a:lnTo>
                      <a:pt x="1560" y="921"/>
                    </a:lnTo>
                    <a:lnTo>
                      <a:pt x="1560" y="916"/>
                    </a:lnTo>
                    <a:lnTo>
                      <a:pt x="1560" y="916"/>
                    </a:lnTo>
                    <a:lnTo>
                      <a:pt x="1565" y="916"/>
                    </a:lnTo>
                    <a:lnTo>
                      <a:pt x="1565" y="921"/>
                    </a:lnTo>
                    <a:lnTo>
                      <a:pt x="1565" y="916"/>
                    </a:lnTo>
                    <a:lnTo>
                      <a:pt x="1565" y="921"/>
                    </a:lnTo>
                    <a:lnTo>
                      <a:pt x="1570" y="921"/>
                    </a:lnTo>
                    <a:lnTo>
                      <a:pt x="1570" y="921"/>
                    </a:lnTo>
                    <a:lnTo>
                      <a:pt x="1570" y="921"/>
                    </a:lnTo>
                    <a:lnTo>
                      <a:pt x="1570" y="921"/>
                    </a:lnTo>
                    <a:lnTo>
                      <a:pt x="1575" y="921"/>
                    </a:lnTo>
                    <a:lnTo>
                      <a:pt x="1575" y="921"/>
                    </a:lnTo>
                    <a:lnTo>
                      <a:pt x="1575" y="916"/>
                    </a:lnTo>
                    <a:lnTo>
                      <a:pt x="1575" y="916"/>
                    </a:lnTo>
                    <a:lnTo>
                      <a:pt x="1580" y="916"/>
                    </a:lnTo>
                    <a:lnTo>
                      <a:pt x="1580" y="921"/>
                    </a:lnTo>
                    <a:lnTo>
                      <a:pt x="1580" y="916"/>
                    </a:lnTo>
                    <a:lnTo>
                      <a:pt x="1580" y="921"/>
                    </a:lnTo>
                    <a:lnTo>
                      <a:pt x="1586" y="921"/>
                    </a:lnTo>
                    <a:lnTo>
                      <a:pt x="1586" y="921"/>
                    </a:lnTo>
                    <a:lnTo>
                      <a:pt x="1586" y="916"/>
                    </a:lnTo>
                    <a:lnTo>
                      <a:pt x="1586" y="921"/>
                    </a:lnTo>
                    <a:lnTo>
                      <a:pt x="1591" y="921"/>
                    </a:lnTo>
                    <a:lnTo>
                      <a:pt x="1591" y="921"/>
                    </a:lnTo>
                    <a:lnTo>
                      <a:pt x="1591" y="916"/>
                    </a:lnTo>
                    <a:lnTo>
                      <a:pt x="1591" y="921"/>
                    </a:lnTo>
                    <a:lnTo>
                      <a:pt x="1596" y="921"/>
                    </a:lnTo>
                    <a:lnTo>
                      <a:pt x="1596" y="921"/>
                    </a:lnTo>
                    <a:lnTo>
                      <a:pt x="1596" y="921"/>
                    </a:lnTo>
                    <a:lnTo>
                      <a:pt x="1596" y="921"/>
                    </a:lnTo>
                    <a:lnTo>
                      <a:pt x="1601" y="921"/>
                    </a:lnTo>
                    <a:lnTo>
                      <a:pt x="1601" y="921"/>
                    </a:lnTo>
                    <a:lnTo>
                      <a:pt x="1601" y="916"/>
                    </a:lnTo>
                    <a:lnTo>
                      <a:pt x="1601" y="921"/>
                    </a:lnTo>
                    <a:lnTo>
                      <a:pt x="1606" y="921"/>
                    </a:lnTo>
                    <a:lnTo>
                      <a:pt x="1606" y="921"/>
                    </a:lnTo>
                    <a:lnTo>
                      <a:pt x="1606" y="916"/>
                    </a:lnTo>
                    <a:lnTo>
                      <a:pt x="1606" y="921"/>
                    </a:lnTo>
                    <a:lnTo>
                      <a:pt x="1611" y="921"/>
                    </a:lnTo>
                    <a:lnTo>
                      <a:pt x="1611" y="921"/>
                    </a:lnTo>
                    <a:lnTo>
                      <a:pt x="1611" y="916"/>
                    </a:lnTo>
                    <a:lnTo>
                      <a:pt x="1611" y="916"/>
                    </a:lnTo>
                    <a:lnTo>
                      <a:pt x="1617" y="921"/>
                    </a:lnTo>
                    <a:lnTo>
                      <a:pt x="1617" y="921"/>
                    </a:lnTo>
                    <a:lnTo>
                      <a:pt x="1617" y="916"/>
                    </a:lnTo>
                    <a:lnTo>
                      <a:pt x="1617" y="916"/>
                    </a:lnTo>
                    <a:lnTo>
                      <a:pt x="1622" y="916"/>
                    </a:lnTo>
                    <a:lnTo>
                      <a:pt x="1622" y="921"/>
                    </a:lnTo>
                    <a:lnTo>
                      <a:pt x="1622" y="916"/>
                    </a:lnTo>
                    <a:lnTo>
                      <a:pt x="1622" y="921"/>
                    </a:lnTo>
                    <a:lnTo>
                      <a:pt x="1627" y="921"/>
                    </a:lnTo>
                    <a:lnTo>
                      <a:pt x="1627" y="921"/>
                    </a:lnTo>
                    <a:lnTo>
                      <a:pt x="1627" y="916"/>
                    </a:lnTo>
                    <a:lnTo>
                      <a:pt x="1627" y="921"/>
                    </a:lnTo>
                    <a:lnTo>
                      <a:pt x="1632" y="921"/>
                    </a:lnTo>
                    <a:lnTo>
                      <a:pt x="1632" y="921"/>
                    </a:lnTo>
                    <a:lnTo>
                      <a:pt x="1632" y="916"/>
                    </a:lnTo>
                    <a:lnTo>
                      <a:pt x="1632" y="921"/>
                    </a:lnTo>
                    <a:lnTo>
                      <a:pt x="1637" y="921"/>
                    </a:lnTo>
                    <a:lnTo>
                      <a:pt x="1637" y="921"/>
                    </a:lnTo>
                    <a:lnTo>
                      <a:pt x="1637" y="916"/>
                    </a:lnTo>
                    <a:lnTo>
                      <a:pt x="1637" y="921"/>
                    </a:lnTo>
                    <a:lnTo>
                      <a:pt x="1643" y="921"/>
                    </a:lnTo>
                    <a:lnTo>
                      <a:pt x="1643" y="921"/>
                    </a:lnTo>
                    <a:lnTo>
                      <a:pt x="1643" y="921"/>
                    </a:lnTo>
                    <a:lnTo>
                      <a:pt x="1643" y="921"/>
                    </a:lnTo>
                    <a:lnTo>
                      <a:pt x="1648" y="921"/>
                    </a:lnTo>
                    <a:lnTo>
                      <a:pt x="1648" y="921"/>
                    </a:lnTo>
                    <a:lnTo>
                      <a:pt x="1648" y="921"/>
                    </a:lnTo>
                    <a:lnTo>
                      <a:pt x="1648" y="921"/>
                    </a:lnTo>
                    <a:lnTo>
                      <a:pt x="1653" y="921"/>
                    </a:lnTo>
                    <a:lnTo>
                      <a:pt x="1653" y="921"/>
                    </a:lnTo>
                    <a:lnTo>
                      <a:pt x="1653" y="916"/>
                    </a:lnTo>
                    <a:lnTo>
                      <a:pt x="1653" y="921"/>
                    </a:lnTo>
                    <a:lnTo>
                      <a:pt x="1658" y="921"/>
                    </a:lnTo>
                    <a:lnTo>
                      <a:pt x="1658" y="921"/>
                    </a:lnTo>
                    <a:lnTo>
                      <a:pt x="1658" y="916"/>
                    </a:lnTo>
                    <a:lnTo>
                      <a:pt x="1658" y="921"/>
                    </a:lnTo>
                    <a:lnTo>
                      <a:pt x="1663" y="921"/>
                    </a:lnTo>
                    <a:lnTo>
                      <a:pt x="1663" y="921"/>
                    </a:lnTo>
                    <a:lnTo>
                      <a:pt x="1663" y="921"/>
                    </a:lnTo>
                    <a:lnTo>
                      <a:pt x="1663" y="921"/>
                    </a:lnTo>
                    <a:lnTo>
                      <a:pt x="1668" y="921"/>
                    </a:lnTo>
                    <a:lnTo>
                      <a:pt x="1668" y="921"/>
                    </a:lnTo>
                    <a:lnTo>
                      <a:pt x="1668" y="916"/>
                    </a:lnTo>
                    <a:lnTo>
                      <a:pt x="1668" y="921"/>
                    </a:lnTo>
                    <a:lnTo>
                      <a:pt x="1674" y="921"/>
                    </a:lnTo>
                    <a:lnTo>
                      <a:pt x="1674" y="921"/>
                    </a:lnTo>
                    <a:lnTo>
                      <a:pt x="1674" y="916"/>
                    </a:lnTo>
                    <a:lnTo>
                      <a:pt x="1674" y="921"/>
                    </a:lnTo>
                    <a:lnTo>
                      <a:pt x="1679" y="921"/>
                    </a:lnTo>
                    <a:lnTo>
                      <a:pt x="1679" y="921"/>
                    </a:lnTo>
                    <a:lnTo>
                      <a:pt x="1679" y="921"/>
                    </a:lnTo>
                    <a:lnTo>
                      <a:pt x="1679" y="921"/>
                    </a:lnTo>
                    <a:lnTo>
                      <a:pt x="1684" y="921"/>
                    </a:lnTo>
                    <a:lnTo>
                      <a:pt x="1684" y="921"/>
                    </a:lnTo>
                    <a:lnTo>
                      <a:pt x="1684" y="921"/>
                    </a:lnTo>
                    <a:lnTo>
                      <a:pt x="1684" y="921"/>
                    </a:lnTo>
                    <a:lnTo>
                      <a:pt x="1689" y="921"/>
                    </a:lnTo>
                    <a:lnTo>
                      <a:pt x="1689" y="921"/>
                    </a:lnTo>
                    <a:lnTo>
                      <a:pt x="1689" y="916"/>
                    </a:lnTo>
                    <a:lnTo>
                      <a:pt x="1689" y="921"/>
                    </a:lnTo>
                    <a:lnTo>
                      <a:pt x="1694" y="921"/>
                    </a:lnTo>
                    <a:lnTo>
                      <a:pt x="1694" y="921"/>
                    </a:lnTo>
                    <a:lnTo>
                      <a:pt x="1694" y="916"/>
                    </a:lnTo>
                    <a:lnTo>
                      <a:pt x="1694" y="921"/>
                    </a:lnTo>
                    <a:lnTo>
                      <a:pt x="1700" y="921"/>
                    </a:lnTo>
                    <a:lnTo>
                      <a:pt x="1700" y="921"/>
                    </a:lnTo>
                    <a:lnTo>
                      <a:pt x="1700" y="916"/>
                    </a:lnTo>
                    <a:lnTo>
                      <a:pt x="1700" y="921"/>
                    </a:lnTo>
                    <a:lnTo>
                      <a:pt x="1705" y="921"/>
                    </a:lnTo>
                    <a:lnTo>
                      <a:pt x="1705" y="921"/>
                    </a:lnTo>
                    <a:lnTo>
                      <a:pt x="1705" y="916"/>
                    </a:lnTo>
                    <a:lnTo>
                      <a:pt x="1705" y="921"/>
                    </a:lnTo>
                    <a:lnTo>
                      <a:pt x="1710" y="921"/>
                    </a:lnTo>
                    <a:lnTo>
                      <a:pt x="1710" y="921"/>
                    </a:lnTo>
                    <a:lnTo>
                      <a:pt x="1710" y="916"/>
                    </a:lnTo>
                    <a:lnTo>
                      <a:pt x="1710" y="921"/>
                    </a:lnTo>
                    <a:lnTo>
                      <a:pt x="1715" y="921"/>
                    </a:lnTo>
                    <a:lnTo>
                      <a:pt x="1715" y="921"/>
                    </a:lnTo>
                    <a:lnTo>
                      <a:pt x="1715" y="916"/>
                    </a:lnTo>
                    <a:lnTo>
                      <a:pt x="1715" y="921"/>
                    </a:lnTo>
                    <a:lnTo>
                      <a:pt x="1720" y="921"/>
                    </a:lnTo>
                    <a:lnTo>
                      <a:pt x="1720" y="921"/>
                    </a:lnTo>
                    <a:lnTo>
                      <a:pt x="1720" y="916"/>
                    </a:lnTo>
                    <a:lnTo>
                      <a:pt x="1720" y="916"/>
                    </a:lnTo>
                    <a:lnTo>
                      <a:pt x="1725" y="916"/>
                    </a:lnTo>
                    <a:lnTo>
                      <a:pt x="1725" y="921"/>
                    </a:lnTo>
                    <a:lnTo>
                      <a:pt x="1725" y="916"/>
                    </a:lnTo>
                    <a:lnTo>
                      <a:pt x="1725" y="921"/>
                    </a:lnTo>
                    <a:lnTo>
                      <a:pt x="1731" y="921"/>
                    </a:lnTo>
                    <a:lnTo>
                      <a:pt x="1731" y="921"/>
                    </a:lnTo>
                    <a:lnTo>
                      <a:pt x="1731" y="916"/>
                    </a:lnTo>
                    <a:lnTo>
                      <a:pt x="1731" y="916"/>
                    </a:lnTo>
                    <a:lnTo>
                      <a:pt x="1736" y="916"/>
                    </a:lnTo>
                    <a:lnTo>
                      <a:pt x="1736" y="921"/>
                    </a:lnTo>
                    <a:lnTo>
                      <a:pt x="1736" y="916"/>
                    </a:lnTo>
                    <a:lnTo>
                      <a:pt x="1736" y="921"/>
                    </a:lnTo>
                    <a:lnTo>
                      <a:pt x="1741" y="921"/>
                    </a:lnTo>
                    <a:lnTo>
                      <a:pt x="1741" y="921"/>
                    </a:lnTo>
                    <a:lnTo>
                      <a:pt x="1741" y="916"/>
                    </a:lnTo>
                    <a:lnTo>
                      <a:pt x="1741" y="921"/>
                    </a:lnTo>
                    <a:lnTo>
                      <a:pt x="1746" y="921"/>
                    </a:lnTo>
                    <a:lnTo>
                      <a:pt x="1746" y="921"/>
                    </a:lnTo>
                    <a:lnTo>
                      <a:pt x="1746" y="916"/>
                    </a:lnTo>
                    <a:lnTo>
                      <a:pt x="1746" y="921"/>
                    </a:lnTo>
                    <a:lnTo>
                      <a:pt x="1751" y="921"/>
                    </a:lnTo>
                    <a:lnTo>
                      <a:pt x="1751" y="921"/>
                    </a:lnTo>
                    <a:lnTo>
                      <a:pt x="1751" y="916"/>
                    </a:lnTo>
                    <a:lnTo>
                      <a:pt x="1751" y="916"/>
                    </a:lnTo>
                    <a:lnTo>
                      <a:pt x="1757" y="916"/>
                    </a:lnTo>
                    <a:lnTo>
                      <a:pt x="1757" y="921"/>
                    </a:lnTo>
                    <a:lnTo>
                      <a:pt x="1757" y="916"/>
                    </a:lnTo>
                    <a:lnTo>
                      <a:pt x="1757" y="921"/>
                    </a:lnTo>
                    <a:lnTo>
                      <a:pt x="1762" y="921"/>
                    </a:lnTo>
                    <a:lnTo>
                      <a:pt x="1762" y="921"/>
                    </a:lnTo>
                    <a:lnTo>
                      <a:pt x="1762" y="916"/>
                    </a:lnTo>
                    <a:lnTo>
                      <a:pt x="1762" y="921"/>
                    </a:lnTo>
                    <a:lnTo>
                      <a:pt x="1767" y="921"/>
                    </a:lnTo>
                    <a:lnTo>
                      <a:pt x="1767" y="921"/>
                    </a:lnTo>
                    <a:lnTo>
                      <a:pt x="1767" y="921"/>
                    </a:lnTo>
                    <a:lnTo>
                      <a:pt x="1767" y="921"/>
                    </a:lnTo>
                    <a:lnTo>
                      <a:pt x="1772" y="921"/>
                    </a:lnTo>
                    <a:lnTo>
                      <a:pt x="1772" y="921"/>
                    </a:lnTo>
                    <a:lnTo>
                      <a:pt x="1772" y="916"/>
                    </a:lnTo>
                    <a:lnTo>
                      <a:pt x="1772" y="916"/>
                    </a:lnTo>
                    <a:lnTo>
                      <a:pt x="1777" y="916"/>
                    </a:lnTo>
                    <a:lnTo>
                      <a:pt x="1777" y="921"/>
                    </a:lnTo>
                    <a:lnTo>
                      <a:pt x="1777" y="916"/>
                    </a:lnTo>
                    <a:lnTo>
                      <a:pt x="1777" y="921"/>
                    </a:lnTo>
                    <a:lnTo>
                      <a:pt x="1782" y="921"/>
                    </a:lnTo>
                    <a:lnTo>
                      <a:pt x="1782" y="921"/>
                    </a:lnTo>
                    <a:lnTo>
                      <a:pt x="1782" y="761"/>
                    </a:lnTo>
                    <a:lnTo>
                      <a:pt x="1782" y="854"/>
                    </a:lnTo>
                    <a:lnTo>
                      <a:pt x="1788" y="885"/>
                    </a:lnTo>
                    <a:lnTo>
                      <a:pt x="1788" y="921"/>
                    </a:lnTo>
                    <a:lnTo>
                      <a:pt x="1788" y="885"/>
                    </a:lnTo>
                    <a:lnTo>
                      <a:pt x="1788" y="921"/>
                    </a:lnTo>
                    <a:lnTo>
                      <a:pt x="1793" y="921"/>
                    </a:lnTo>
                    <a:lnTo>
                      <a:pt x="1793" y="921"/>
                    </a:lnTo>
                    <a:lnTo>
                      <a:pt x="1793" y="916"/>
                    </a:lnTo>
                    <a:lnTo>
                      <a:pt x="1793" y="916"/>
                    </a:lnTo>
                    <a:lnTo>
                      <a:pt x="1798" y="916"/>
                    </a:lnTo>
                    <a:lnTo>
                      <a:pt x="1798" y="921"/>
                    </a:lnTo>
                    <a:lnTo>
                      <a:pt x="1798" y="896"/>
                    </a:lnTo>
                    <a:lnTo>
                      <a:pt x="1798" y="921"/>
                    </a:lnTo>
                    <a:lnTo>
                      <a:pt x="1803" y="921"/>
                    </a:lnTo>
                    <a:lnTo>
                      <a:pt x="1803" y="921"/>
                    </a:lnTo>
                    <a:lnTo>
                      <a:pt x="1803" y="921"/>
                    </a:lnTo>
                    <a:lnTo>
                      <a:pt x="1803" y="921"/>
                    </a:lnTo>
                    <a:lnTo>
                      <a:pt x="1808" y="921"/>
                    </a:lnTo>
                    <a:lnTo>
                      <a:pt x="1808" y="921"/>
                    </a:lnTo>
                    <a:lnTo>
                      <a:pt x="1808" y="916"/>
                    </a:lnTo>
                    <a:lnTo>
                      <a:pt x="1808" y="921"/>
                    </a:lnTo>
                    <a:lnTo>
                      <a:pt x="1814" y="921"/>
                    </a:lnTo>
                    <a:lnTo>
                      <a:pt x="1814" y="921"/>
                    </a:lnTo>
                    <a:lnTo>
                      <a:pt x="1814" y="916"/>
                    </a:lnTo>
                    <a:lnTo>
                      <a:pt x="1814" y="921"/>
                    </a:lnTo>
                    <a:lnTo>
                      <a:pt x="1819" y="921"/>
                    </a:lnTo>
                    <a:lnTo>
                      <a:pt x="1819" y="921"/>
                    </a:lnTo>
                    <a:lnTo>
                      <a:pt x="1819" y="916"/>
                    </a:lnTo>
                    <a:lnTo>
                      <a:pt x="1819" y="921"/>
                    </a:lnTo>
                    <a:lnTo>
                      <a:pt x="1824" y="921"/>
                    </a:lnTo>
                    <a:lnTo>
                      <a:pt x="1824" y="921"/>
                    </a:lnTo>
                    <a:lnTo>
                      <a:pt x="1824" y="916"/>
                    </a:lnTo>
                    <a:lnTo>
                      <a:pt x="1824" y="921"/>
                    </a:lnTo>
                    <a:lnTo>
                      <a:pt x="1829" y="921"/>
                    </a:lnTo>
                    <a:lnTo>
                      <a:pt x="1829" y="921"/>
                    </a:lnTo>
                    <a:lnTo>
                      <a:pt x="1829" y="916"/>
                    </a:lnTo>
                    <a:lnTo>
                      <a:pt x="1829" y="921"/>
                    </a:lnTo>
                    <a:lnTo>
                      <a:pt x="1834" y="921"/>
                    </a:lnTo>
                    <a:lnTo>
                      <a:pt x="1834" y="921"/>
                    </a:lnTo>
                    <a:lnTo>
                      <a:pt x="1834" y="916"/>
                    </a:lnTo>
                    <a:lnTo>
                      <a:pt x="1834" y="921"/>
                    </a:lnTo>
                    <a:lnTo>
                      <a:pt x="1839" y="921"/>
                    </a:lnTo>
                    <a:lnTo>
                      <a:pt x="1839" y="921"/>
                    </a:lnTo>
                    <a:lnTo>
                      <a:pt x="1839" y="916"/>
                    </a:lnTo>
                    <a:lnTo>
                      <a:pt x="1839" y="921"/>
                    </a:lnTo>
                    <a:lnTo>
                      <a:pt x="1845" y="921"/>
                    </a:lnTo>
                    <a:lnTo>
                      <a:pt x="1845" y="921"/>
                    </a:lnTo>
                    <a:lnTo>
                      <a:pt x="1845" y="916"/>
                    </a:lnTo>
                    <a:lnTo>
                      <a:pt x="1845" y="921"/>
                    </a:lnTo>
                    <a:lnTo>
                      <a:pt x="1850" y="921"/>
                    </a:lnTo>
                    <a:lnTo>
                      <a:pt x="1850" y="921"/>
                    </a:lnTo>
                    <a:lnTo>
                      <a:pt x="1850" y="916"/>
                    </a:lnTo>
                    <a:lnTo>
                      <a:pt x="1850" y="916"/>
                    </a:lnTo>
                    <a:lnTo>
                      <a:pt x="1855" y="916"/>
                    </a:lnTo>
                    <a:lnTo>
                      <a:pt x="1855" y="921"/>
                    </a:lnTo>
                    <a:lnTo>
                      <a:pt x="1855" y="916"/>
                    </a:lnTo>
                    <a:lnTo>
                      <a:pt x="1855" y="921"/>
                    </a:lnTo>
                    <a:lnTo>
                      <a:pt x="1860" y="921"/>
                    </a:lnTo>
                    <a:lnTo>
                      <a:pt x="1860" y="921"/>
                    </a:lnTo>
                    <a:lnTo>
                      <a:pt x="1860" y="921"/>
                    </a:lnTo>
                    <a:lnTo>
                      <a:pt x="1860" y="921"/>
                    </a:lnTo>
                    <a:lnTo>
                      <a:pt x="1865" y="921"/>
                    </a:lnTo>
                    <a:lnTo>
                      <a:pt x="1865" y="921"/>
                    </a:lnTo>
                    <a:lnTo>
                      <a:pt x="1865" y="916"/>
                    </a:lnTo>
                    <a:lnTo>
                      <a:pt x="1865" y="921"/>
                    </a:lnTo>
                    <a:lnTo>
                      <a:pt x="1871" y="921"/>
                    </a:lnTo>
                    <a:lnTo>
                      <a:pt x="1871" y="921"/>
                    </a:lnTo>
                    <a:lnTo>
                      <a:pt x="1871" y="921"/>
                    </a:lnTo>
                    <a:lnTo>
                      <a:pt x="1871" y="921"/>
                    </a:lnTo>
                    <a:lnTo>
                      <a:pt x="1876" y="921"/>
                    </a:lnTo>
                    <a:lnTo>
                      <a:pt x="1876" y="921"/>
                    </a:lnTo>
                    <a:lnTo>
                      <a:pt x="1876" y="916"/>
                    </a:lnTo>
                    <a:lnTo>
                      <a:pt x="1876" y="921"/>
                    </a:lnTo>
                    <a:lnTo>
                      <a:pt x="1881" y="921"/>
                    </a:lnTo>
                    <a:lnTo>
                      <a:pt x="1881" y="921"/>
                    </a:lnTo>
                    <a:lnTo>
                      <a:pt x="1881" y="916"/>
                    </a:lnTo>
                    <a:lnTo>
                      <a:pt x="1881" y="921"/>
                    </a:lnTo>
                    <a:lnTo>
                      <a:pt x="1886" y="921"/>
                    </a:lnTo>
                    <a:lnTo>
                      <a:pt x="1886" y="921"/>
                    </a:lnTo>
                    <a:lnTo>
                      <a:pt x="1886" y="916"/>
                    </a:lnTo>
                    <a:lnTo>
                      <a:pt x="1886" y="921"/>
                    </a:lnTo>
                    <a:lnTo>
                      <a:pt x="1891" y="921"/>
                    </a:lnTo>
                    <a:lnTo>
                      <a:pt x="1891" y="921"/>
                    </a:lnTo>
                    <a:lnTo>
                      <a:pt x="1891" y="916"/>
                    </a:lnTo>
                    <a:lnTo>
                      <a:pt x="1891" y="921"/>
                    </a:lnTo>
                    <a:lnTo>
                      <a:pt x="1896" y="921"/>
                    </a:lnTo>
                    <a:lnTo>
                      <a:pt x="1896" y="921"/>
                    </a:lnTo>
                    <a:lnTo>
                      <a:pt x="1896" y="921"/>
                    </a:lnTo>
                    <a:lnTo>
                      <a:pt x="1896" y="921"/>
                    </a:lnTo>
                    <a:lnTo>
                      <a:pt x="1902" y="921"/>
                    </a:lnTo>
                    <a:lnTo>
                      <a:pt x="1902" y="921"/>
                    </a:lnTo>
                    <a:lnTo>
                      <a:pt x="1902" y="921"/>
                    </a:lnTo>
                    <a:lnTo>
                      <a:pt x="1902" y="921"/>
                    </a:lnTo>
                    <a:lnTo>
                      <a:pt x="1907" y="921"/>
                    </a:lnTo>
                    <a:lnTo>
                      <a:pt x="1907" y="921"/>
                    </a:lnTo>
                    <a:lnTo>
                      <a:pt x="1907" y="916"/>
                    </a:lnTo>
                    <a:lnTo>
                      <a:pt x="1907" y="921"/>
                    </a:lnTo>
                    <a:lnTo>
                      <a:pt x="1912" y="921"/>
                    </a:lnTo>
                    <a:lnTo>
                      <a:pt x="1912" y="921"/>
                    </a:lnTo>
                    <a:lnTo>
                      <a:pt x="1912" y="916"/>
                    </a:lnTo>
                    <a:lnTo>
                      <a:pt x="1912" y="921"/>
                    </a:lnTo>
                    <a:lnTo>
                      <a:pt x="1917" y="921"/>
                    </a:lnTo>
                    <a:lnTo>
                      <a:pt x="1917" y="921"/>
                    </a:lnTo>
                    <a:lnTo>
                      <a:pt x="1917" y="916"/>
                    </a:lnTo>
                    <a:lnTo>
                      <a:pt x="1917" y="921"/>
                    </a:lnTo>
                    <a:lnTo>
                      <a:pt x="1922" y="916"/>
                    </a:lnTo>
                    <a:lnTo>
                      <a:pt x="1922" y="921"/>
                    </a:lnTo>
                    <a:lnTo>
                      <a:pt x="1922" y="916"/>
                    </a:lnTo>
                    <a:lnTo>
                      <a:pt x="1922" y="921"/>
                    </a:lnTo>
                    <a:lnTo>
                      <a:pt x="1928" y="921"/>
                    </a:lnTo>
                    <a:lnTo>
                      <a:pt x="1928" y="921"/>
                    </a:lnTo>
                    <a:lnTo>
                      <a:pt x="1928" y="921"/>
                    </a:lnTo>
                    <a:lnTo>
                      <a:pt x="1928" y="921"/>
                    </a:lnTo>
                    <a:lnTo>
                      <a:pt x="1933" y="921"/>
                    </a:lnTo>
                    <a:lnTo>
                      <a:pt x="1933" y="921"/>
                    </a:lnTo>
                    <a:lnTo>
                      <a:pt x="1933" y="916"/>
                    </a:lnTo>
                    <a:lnTo>
                      <a:pt x="1933" y="921"/>
                    </a:lnTo>
                    <a:lnTo>
                      <a:pt x="1938" y="921"/>
                    </a:lnTo>
                    <a:lnTo>
                      <a:pt x="1938" y="921"/>
                    </a:lnTo>
                    <a:lnTo>
                      <a:pt x="1938" y="916"/>
                    </a:lnTo>
                    <a:lnTo>
                      <a:pt x="1938" y="916"/>
                    </a:lnTo>
                    <a:lnTo>
                      <a:pt x="1943" y="916"/>
                    </a:lnTo>
                    <a:lnTo>
                      <a:pt x="1943" y="921"/>
                    </a:lnTo>
                    <a:lnTo>
                      <a:pt x="1943" y="916"/>
                    </a:lnTo>
                    <a:lnTo>
                      <a:pt x="1943" y="921"/>
                    </a:lnTo>
                    <a:lnTo>
                      <a:pt x="1948" y="921"/>
                    </a:lnTo>
                    <a:lnTo>
                      <a:pt x="1948" y="921"/>
                    </a:lnTo>
                    <a:lnTo>
                      <a:pt x="1948" y="916"/>
                    </a:lnTo>
                    <a:lnTo>
                      <a:pt x="1948" y="921"/>
                    </a:lnTo>
                    <a:lnTo>
                      <a:pt x="1953" y="921"/>
                    </a:lnTo>
                    <a:lnTo>
                      <a:pt x="1953" y="921"/>
                    </a:lnTo>
                    <a:lnTo>
                      <a:pt x="1953" y="916"/>
                    </a:lnTo>
                    <a:lnTo>
                      <a:pt x="1953" y="921"/>
                    </a:lnTo>
                    <a:lnTo>
                      <a:pt x="1959" y="921"/>
                    </a:lnTo>
                    <a:lnTo>
                      <a:pt x="1959" y="921"/>
                    </a:lnTo>
                    <a:lnTo>
                      <a:pt x="1959" y="916"/>
                    </a:lnTo>
                    <a:lnTo>
                      <a:pt x="1959" y="921"/>
                    </a:lnTo>
                    <a:lnTo>
                      <a:pt x="1964" y="921"/>
                    </a:lnTo>
                    <a:lnTo>
                      <a:pt x="1964" y="921"/>
                    </a:lnTo>
                    <a:lnTo>
                      <a:pt x="1964" y="916"/>
                    </a:lnTo>
                    <a:lnTo>
                      <a:pt x="1964" y="916"/>
                    </a:lnTo>
                    <a:lnTo>
                      <a:pt x="1969" y="921"/>
                    </a:lnTo>
                    <a:lnTo>
                      <a:pt x="1969" y="921"/>
                    </a:lnTo>
                    <a:lnTo>
                      <a:pt x="1969" y="916"/>
                    </a:lnTo>
                    <a:lnTo>
                      <a:pt x="1969" y="916"/>
                    </a:lnTo>
                    <a:lnTo>
                      <a:pt x="1974" y="916"/>
                    </a:lnTo>
                    <a:lnTo>
                      <a:pt x="1974" y="921"/>
                    </a:lnTo>
                    <a:lnTo>
                      <a:pt x="1974" y="916"/>
                    </a:lnTo>
                    <a:lnTo>
                      <a:pt x="1974" y="921"/>
                    </a:lnTo>
                    <a:lnTo>
                      <a:pt x="1979" y="921"/>
                    </a:lnTo>
                    <a:lnTo>
                      <a:pt x="1979" y="921"/>
                    </a:lnTo>
                    <a:lnTo>
                      <a:pt x="1979" y="921"/>
                    </a:lnTo>
                    <a:lnTo>
                      <a:pt x="1979" y="921"/>
                    </a:lnTo>
                    <a:lnTo>
                      <a:pt x="1985" y="921"/>
                    </a:lnTo>
                    <a:lnTo>
                      <a:pt x="1985" y="921"/>
                    </a:lnTo>
                    <a:lnTo>
                      <a:pt x="1985" y="921"/>
                    </a:lnTo>
                    <a:lnTo>
                      <a:pt x="1985" y="921"/>
                    </a:lnTo>
                    <a:lnTo>
                      <a:pt x="1990" y="921"/>
                    </a:lnTo>
                    <a:lnTo>
                      <a:pt x="1990" y="921"/>
                    </a:lnTo>
                    <a:lnTo>
                      <a:pt x="1990" y="916"/>
                    </a:lnTo>
                    <a:lnTo>
                      <a:pt x="1990" y="916"/>
                    </a:lnTo>
                    <a:lnTo>
                      <a:pt x="1995" y="916"/>
                    </a:lnTo>
                    <a:lnTo>
                      <a:pt x="1995" y="921"/>
                    </a:lnTo>
                    <a:lnTo>
                      <a:pt x="1995" y="916"/>
                    </a:lnTo>
                    <a:lnTo>
                      <a:pt x="1995" y="921"/>
                    </a:lnTo>
                    <a:lnTo>
                      <a:pt x="2000" y="916"/>
                    </a:lnTo>
                    <a:lnTo>
                      <a:pt x="2000" y="921"/>
                    </a:lnTo>
                    <a:lnTo>
                      <a:pt x="2000" y="916"/>
                    </a:lnTo>
                    <a:lnTo>
                      <a:pt x="2000" y="916"/>
                    </a:lnTo>
                    <a:lnTo>
                      <a:pt x="2005" y="916"/>
                    </a:lnTo>
                    <a:lnTo>
                      <a:pt x="2005" y="921"/>
                    </a:lnTo>
                    <a:lnTo>
                      <a:pt x="2005" y="916"/>
                    </a:lnTo>
                    <a:lnTo>
                      <a:pt x="2005" y="921"/>
                    </a:lnTo>
                    <a:lnTo>
                      <a:pt x="2010" y="921"/>
                    </a:lnTo>
                    <a:lnTo>
                      <a:pt x="2010" y="921"/>
                    </a:lnTo>
                    <a:lnTo>
                      <a:pt x="2010" y="916"/>
                    </a:lnTo>
                    <a:lnTo>
                      <a:pt x="2010" y="916"/>
                    </a:lnTo>
                    <a:lnTo>
                      <a:pt x="2016" y="921"/>
                    </a:lnTo>
                    <a:lnTo>
                      <a:pt x="2016" y="921"/>
                    </a:lnTo>
                    <a:lnTo>
                      <a:pt x="2016" y="916"/>
                    </a:lnTo>
                    <a:lnTo>
                      <a:pt x="2016" y="921"/>
                    </a:lnTo>
                    <a:lnTo>
                      <a:pt x="2021" y="921"/>
                    </a:lnTo>
                    <a:lnTo>
                      <a:pt x="2021" y="921"/>
                    </a:lnTo>
                    <a:lnTo>
                      <a:pt x="2021" y="921"/>
                    </a:lnTo>
                    <a:lnTo>
                      <a:pt x="2021" y="921"/>
                    </a:lnTo>
                    <a:lnTo>
                      <a:pt x="2026" y="921"/>
                    </a:lnTo>
                    <a:lnTo>
                      <a:pt x="2026" y="921"/>
                    </a:lnTo>
                    <a:lnTo>
                      <a:pt x="2026" y="916"/>
                    </a:lnTo>
                    <a:lnTo>
                      <a:pt x="2026" y="921"/>
                    </a:lnTo>
                    <a:lnTo>
                      <a:pt x="2031" y="921"/>
                    </a:lnTo>
                    <a:lnTo>
                      <a:pt x="2031" y="921"/>
                    </a:lnTo>
                    <a:lnTo>
                      <a:pt x="2031" y="921"/>
                    </a:lnTo>
                    <a:lnTo>
                      <a:pt x="2031" y="921"/>
                    </a:lnTo>
                    <a:lnTo>
                      <a:pt x="2036" y="921"/>
                    </a:lnTo>
                    <a:lnTo>
                      <a:pt x="2036" y="921"/>
                    </a:lnTo>
                    <a:lnTo>
                      <a:pt x="2036" y="916"/>
                    </a:lnTo>
                    <a:lnTo>
                      <a:pt x="2036" y="921"/>
                    </a:lnTo>
                    <a:lnTo>
                      <a:pt x="2042" y="921"/>
                    </a:lnTo>
                    <a:lnTo>
                      <a:pt x="2042" y="921"/>
                    </a:lnTo>
                    <a:lnTo>
                      <a:pt x="2042" y="916"/>
                    </a:lnTo>
                    <a:lnTo>
                      <a:pt x="2042" y="916"/>
                    </a:lnTo>
                    <a:lnTo>
                      <a:pt x="2047" y="916"/>
                    </a:lnTo>
                    <a:lnTo>
                      <a:pt x="2047" y="921"/>
                    </a:lnTo>
                    <a:lnTo>
                      <a:pt x="2047" y="916"/>
                    </a:lnTo>
                    <a:lnTo>
                      <a:pt x="2047" y="921"/>
                    </a:lnTo>
                    <a:lnTo>
                      <a:pt x="2052" y="921"/>
                    </a:lnTo>
                    <a:lnTo>
                      <a:pt x="2052" y="921"/>
                    </a:lnTo>
                    <a:lnTo>
                      <a:pt x="2052" y="921"/>
                    </a:lnTo>
                    <a:lnTo>
                      <a:pt x="2052" y="921"/>
                    </a:lnTo>
                    <a:lnTo>
                      <a:pt x="2057" y="921"/>
                    </a:lnTo>
                    <a:lnTo>
                      <a:pt x="2057" y="921"/>
                    </a:lnTo>
                    <a:lnTo>
                      <a:pt x="2057" y="916"/>
                    </a:lnTo>
                    <a:lnTo>
                      <a:pt x="2057" y="916"/>
                    </a:lnTo>
                    <a:lnTo>
                      <a:pt x="2062" y="916"/>
                    </a:lnTo>
                    <a:lnTo>
                      <a:pt x="2062" y="921"/>
                    </a:lnTo>
                    <a:lnTo>
                      <a:pt x="2062" y="916"/>
                    </a:lnTo>
                    <a:lnTo>
                      <a:pt x="2062" y="921"/>
                    </a:lnTo>
                    <a:lnTo>
                      <a:pt x="2067" y="921"/>
                    </a:lnTo>
                    <a:lnTo>
                      <a:pt x="2067" y="921"/>
                    </a:lnTo>
                    <a:lnTo>
                      <a:pt x="2067" y="916"/>
                    </a:lnTo>
                    <a:lnTo>
                      <a:pt x="2067" y="916"/>
                    </a:lnTo>
                    <a:lnTo>
                      <a:pt x="2073" y="916"/>
                    </a:lnTo>
                    <a:lnTo>
                      <a:pt x="2073" y="921"/>
                    </a:lnTo>
                    <a:lnTo>
                      <a:pt x="2073" y="916"/>
                    </a:lnTo>
                    <a:lnTo>
                      <a:pt x="2073" y="921"/>
                    </a:lnTo>
                    <a:lnTo>
                      <a:pt x="2078" y="921"/>
                    </a:lnTo>
                    <a:lnTo>
                      <a:pt x="2078" y="921"/>
                    </a:lnTo>
                    <a:lnTo>
                      <a:pt x="2078" y="921"/>
                    </a:lnTo>
                    <a:lnTo>
                      <a:pt x="2078" y="921"/>
                    </a:lnTo>
                    <a:lnTo>
                      <a:pt x="2083" y="916"/>
                    </a:lnTo>
                    <a:lnTo>
                      <a:pt x="2083" y="921"/>
                    </a:lnTo>
                    <a:lnTo>
                      <a:pt x="2083" y="916"/>
                    </a:lnTo>
                    <a:lnTo>
                      <a:pt x="2083" y="921"/>
                    </a:lnTo>
                    <a:lnTo>
                      <a:pt x="2088" y="921"/>
                    </a:lnTo>
                    <a:lnTo>
                      <a:pt x="2088" y="921"/>
                    </a:lnTo>
                    <a:lnTo>
                      <a:pt x="2088" y="916"/>
                    </a:lnTo>
                    <a:lnTo>
                      <a:pt x="2088" y="916"/>
                    </a:lnTo>
                    <a:lnTo>
                      <a:pt x="2093" y="921"/>
                    </a:lnTo>
                    <a:lnTo>
                      <a:pt x="2093" y="921"/>
                    </a:lnTo>
                    <a:lnTo>
                      <a:pt x="2093" y="921"/>
                    </a:lnTo>
                    <a:lnTo>
                      <a:pt x="2093" y="921"/>
                    </a:lnTo>
                    <a:lnTo>
                      <a:pt x="2099" y="921"/>
                    </a:lnTo>
                    <a:lnTo>
                      <a:pt x="2099" y="921"/>
                    </a:lnTo>
                    <a:lnTo>
                      <a:pt x="2099" y="921"/>
                    </a:lnTo>
                    <a:lnTo>
                      <a:pt x="2099" y="921"/>
                    </a:lnTo>
                    <a:lnTo>
                      <a:pt x="2104" y="921"/>
                    </a:lnTo>
                    <a:lnTo>
                      <a:pt x="2104" y="921"/>
                    </a:lnTo>
                    <a:lnTo>
                      <a:pt x="2104" y="916"/>
                    </a:lnTo>
                    <a:lnTo>
                      <a:pt x="2104" y="921"/>
                    </a:lnTo>
                    <a:lnTo>
                      <a:pt x="2109" y="921"/>
                    </a:lnTo>
                    <a:lnTo>
                      <a:pt x="2109" y="921"/>
                    </a:lnTo>
                    <a:lnTo>
                      <a:pt x="2109" y="921"/>
                    </a:lnTo>
                    <a:lnTo>
                      <a:pt x="2109" y="921"/>
                    </a:lnTo>
                    <a:lnTo>
                      <a:pt x="2114" y="921"/>
                    </a:lnTo>
                    <a:lnTo>
                      <a:pt x="2114" y="921"/>
                    </a:lnTo>
                    <a:lnTo>
                      <a:pt x="2114" y="916"/>
                    </a:lnTo>
                    <a:lnTo>
                      <a:pt x="2114" y="921"/>
                    </a:lnTo>
                    <a:lnTo>
                      <a:pt x="2119" y="921"/>
                    </a:lnTo>
                    <a:lnTo>
                      <a:pt x="2119" y="921"/>
                    </a:lnTo>
                    <a:lnTo>
                      <a:pt x="2119" y="916"/>
                    </a:lnTo>
                    <a:lnTo>
                      <a:pt x="2119" y="921"/>
                    </a:lnTo>
                    <a:lnTo>
                      <a:pt x="2124" y="921"/>
                    </a:lnTo>
                    <a:lnTo>
                      <a:pt x="2124" y="921"/>
                    </a:lnTo>
                    <a:lnTo>
                      <a:pt x="2124" y="916"/>
                    </a:lnTo>
                    <a:lnTo>
                      <a:pt x="2124" y="916"/>
                    </a:lnTo>
                    <a:lnTo>
                      <a:pt x="2130" y="916"/>
                    </a:lnTo>
                    <a:lnTo>
                      <a:pt x="2130" y="921"/>
                    </a:lnTo>
                    <a:lnTo>
                      <a:pt x="2130" y="916"/>
                    </a:lnTo>
                    <a:lnTo>
                      <a:pt x="2130" y="921"/>
                    </a:lnTo>
                    <a:lnTo>
                      <a:pt x="2135" y="921"/>
                    </a:lnTo>
                    <a:lnTo>
                      <a:pt x="2135" y="921"/>
                    </a:lnTo>
                    <a:lnTo>
                      <a:pt x="2135" y="916"/>
                    </a:lnTo>
                    <a:lnTo>
                      <a:pt x="2135" y="921"/>
                    </a:lnTo>
                    <a:lnTo>
                      <a:pt x="2140" y="921"/>
                    </a:lnTo>
                    <a:lnTo>
                      <a:pt x="2140" y="921"/>
                    </a:lnTo>
                    <a:lnTo>
                      <a:pt x="2140" y="916"/>
                    </a:lnTo>
                    <a:lnTo>
                      <a:pt x="2140" y="921"/>
                    </a:lnTo>
                    <a:lnTo>
                      <a:pt x="2145" y="921"/>
                    </a:lnTo>
                    <a:lnTo>
                      <a:pt x="2145" y="921"/>
                    </a:lnTo>
                    <a:lnTo>
                      <a:pt x="2145" y="916"/>
                    </a:lnTo>
                    <a:lnTo>
                      <a:pt x="2145" y="916"/>
                    </a:lnTo>
                    <a:lnTo>
                      <a:pt x="2150" y="916"/>
                    </a:lnTo>
                    <a:lnTo>
                      <a:pt x="2150" y="921"/>
                    </a:lnTo>
                    <a:lnTo>
                      <a:pt x="2150" y="916"/>
                    </a:lnTo>
                    <a:lnTo>
                      <a:pt x="2150" y="916"/>
                    </a:lnTo>
                    <a:lnTo>
                      <a:pt x="2156" y="916"/>
                    </a:lnTo>
                    <a:lnTo>
                      <a:pt x="2156" y="921"/>
                    </a:lnTo>
                    <a:lnTo>
                      <a:pt x="2156" y="916"/>
                    </a:lnTo>
                    <a:lnTo>
                      <a:pt x="2156" y="921"/>
                    </a:lnTo>
                    <a:lnTo>
                      <a:pt x="2161" y="921"/>
                    </a:lnTo>
                    <a:lnTo>
                      <a:pt x="2161" y="921"/>
                    </a:lnTo>
                    <a:lnTo>
                      <a:pt x="2161" y="916"/>
                    </a:lnTo>
                    <a:lnTo>
                      <a:pt x="2161" y="921"/>
                    </a:lnTo>
                    <a:lnTo>
                      <a:pt x="2166" y="921"/>
                    </a:lnTo>
                    <a:lnTo>
                      <a:pt x="2166" y="921"/>
                    </a:lnTo>
                    <a:lnTo>
                      <a:pt x="2166" y="916"/>
                    </a:lnTo>
                    <a:lnTo>
                      <a:pt x="2166" y="921"/>
                    </a:lnTo>
                    <a:lnTo>
                      <a:pt x="2171" y="921"/>
                    </a:lnTo>
                    <a:lnTo>
                      <a:pt x="2171" y="921"/>
                    </a:lnTo>
                    <a:lnTo>
                      <a:pt x="2171" y="921"/>
                    </a:lnTo>
                    <a:lnTo>
                      <a:pt x="2171" y="921"/>
                    </a:lnTo>
                    <a:lnTo>
                      <a:pt x="2176" y="921"/>
                    </a:lnTo>
                    <a:lnTo>
                      <a:pt x="2176" y="921"/>
                    </a:lnTo>
                    <a:lnTo>
                      <a:pt x="2176" y="916"/>
                    </a:lnTo>
                    <a:lnTo>
                      <a:pt x="2176" y="916"/>
                    </a:lnTo>
                    <a:lnTo>
                      <a:pt x="2181" y="916"/>
                    </a:lnTo>
                    <a:lnTo>
                      <a:pt x="2181" y="921"/>
                    </a:lnTo>
                    <a:lnTo>
                      <a:pt x="2181" y="916"/>
                    </a:lnTo>
                    <a:lnTo>
                      <a:pt x="2181" y="921"/>
                    </a:lnTo>
                    <a:lnTo>
                      <a:pt x="2187" y="921"/>
                    </a:lnTo>
                    <a:lnTo>
                      <a:pt x="2187" y="921"/>
                    </a:lnTo>
                    <a:lnTo>
                      <a:pt x="2187" y="916"/>
                    </a:lnTo>
                    <a:lnTo>
                      <a:pt x="2187" y="921"/>
                    </a:lnTo>
                    <a:lnTo>
                      <a:pt x="2192" y="921"/>
                    </a:lnTo>
                    <a:lnTo>
                      <a:pt x="2192" y="921"/>
                    </a:lnTo>
                    <a:lnTo>
                      <a:pt x="2192" y="921"/>
                    </a:lnTo>
                    <a:lnTo>
                      <a:pt x="2192" y="921"/>
                    </a:lnTo>
                    <a:lnTo>
                      <a:pt x="2197" y="921"/>
                    </a:lnTo>
                    <a:lnTo>
                      <a:pt x="2197" y="921"/>
                    </a:lnTo>
                    <a:lnTo>
                      <a:pt x="2197" y="916"/>
                    </a:lnTo>
                    <a:lnTo>
                      <a:pt x="2197" y="916"/>
                    </a:lnTo>
                    <a:lnTo>
                      <a:pt x="2202" y="921"/>
                    </a:lnTo>
                    <a:lnTo>
                      <a:pt x="2202" y="921"/>
                    </a:lnTo>
                    <a:lnTo>
                      <a:pt x="2202" y="916"/>
                    </a:lnTo>
                    <a:lnTo>
                      <a:pt x="2202" y="916"/>
                    </a:lnTo>
                    <a:lnTo>
                      <a:pt x="2207" y="916"/>
                    </a:lnTo>
                    <a:lnTo>
                      <a:pt x="2207" y="921"/>
                    </a:lnTo>
                    <a:lnTo>
                      <a:pt x="2207" y="916"/>
                    </a:lnTo>
                    <a:lnTo>
                      <a:pt x="2207" y="921"/>
                    </a:lnTo>
                    <a:lnTo>
                      <a:pt x="2213" y="921"/>
                    </a:lnTo>
                    <a:lnTo>
                      <a:pt x="2213" y="921"/>
                    </a:lnTo>
                    <a:lnTo>
                      <a:pt x="2213" y="916"/>
                    </a:lnTo>
                    <a:lnTo>
                      <a:pt x="2213" y="921"/>
                    </a:lnTo>
                    <a:lnTo>
                      <a:pt x="2218" y="921"/>
                    </a:lnTo>
                    <a:lnTo>
                      <a:pt x="2218" y="921"/>
                    </a:lnTo>
                    <a:lnTo>
                      <a:pt x="2218" y="916"/>
                    </a:lnTo>
                    <a:lnTo>
                      <a:pt x="2218" y="921"/>
                    </a:lnTo>
                    <a:lnTo>
                      <a:pt x="2223" y="921"/>
                    </a:lnTo>
                    <a:lnTo>
                      <a:pt x="2223" y="921"/>
                    </a:lnTo>
                    <a:lnTo>
                      <a:pt x="2223" y="916"/>
                    </a:lnTo>
                    <a:lnTo>
                      <a:pt x="2223" y="921"/>
                    </a:lnTo>
                    <a:lnTo>
                      <a:pt x="2228" y="921"/>
                    </a:lnTo>
                    <a:lnTo>
                      <a:pt x="2228" y="921"/>
                    </a:lnTo>
                    <a:lnTo>
                      <a:pt x="2228" y="916"/>
                    </a:lnTo>
                    <a:lnTo>
                      <a:pt x="2228" y="921"/>
                    </a:lnTo>
                    <a:lnTo>
                      <a:pt x="2233" y="921"/>
                    </a:lnTo>
                    <a:lnTo>
                      <a:pt x="2233" y="921"/>
                    </a:lnTo>
                    <a:lnTo>
                      <a:pt x="2233" y="916"/>
                    </a:lnTo>
                    <a:lnTo>
                      <a:pt x="2233" y="916"/>
                    </a:lnTo>
                    <a:lnTo>
                      <a:pt x="2238" y="916"/>
                    </a:lnTo>
                    <a:lnTo>
                      <a:pt x="2238" y="921"/>
                    </a:lnTo>
                    <a:lnTo>
                      <a:pt x="2238" y="916"/>
                    </a:lnTo>
                    <a:lnTo>
                      <a:pt x="2238" y="921"/>
                    </a:lnTo>
                    <a:lnTo>
                      <a:pt x="2244" y="921"/>
                    </a:lnTo>
                    <a:lnTo>
                      <a:pt x="2244" y="921"/>
                    </a:lnTo>
                    <a:lnTo>
                      <a:pt x="2244" y="916"/>
                    </a:lnTo>
                    <a:lnTo>
                      <a:pt x="2244" y="921"/>
                    </a:lnTo>
                    <a:lnTo>
                      <a:pt x="2249" y="921"/>
                    </a:lnTo>
                    <a:lnTo>
                      <a:pt x="2249" y="921"/>
                    </a:lnTo>
                    <a:lnTo>
                      <a:pt x="2249" y="916"/>
                    </a:lnTo>
                    <a:lnTo>
                      <a:pt x="2249" y="921"/>
                    </a:lnTo>
                    <a:lnTo>
                      <a:pt x="2254" y="921"/>
                    </a:lnTo>
                    <a:lnTo>
                      <a:pt x="2254" y="921"/>
                    </a:lnTo>
                    <a:lnTo>
                      <a:pt x="2254" y="916"/>
                    </a:lnTo>
                    <a:lnTo>
                      <a:pt x="2254" y="916"/>
                    </a:lnTo>
                    <a:lnTo>
                      <a:pt x="2259" y="916"/>
                    </a:lnTo>
                    <a:lnTo>
                      <a:pt x="2259" y="921"/>
                    </a:lnTo>
                    <a:lnTo>
                      <a:pt x="2259" y="916"/>
                    </a:lnTo>
                    <a:lnTo>
                      <a:pt x="2259" y="921"/>
                    </a:lnTo>
                    <a:lnTo>
                      <a:pt x="2264" y="921"/>
                    </a:lnTo>
                    <a:lnTo>
                      <a:pt x="2264" y="921"/>
                    </a:lnTo>
                    <a:lnTo>
                      <a:pt x="2264" y="921"/>
                    </a:lnTo>
                    <a:lnTo>
                      <a:pt x="2264" y="921"/>
                    </a:lnTo>
                    <a:lnTo>
                      <a:pt x="2270" y="921"/>
                    </a:lnTo>
                    <a:lnTo>
                      <a:pt x="2270" y="921"/>
                    </a:lnTo>
                    <a:lnTo>
                      <a:pt x="2270" y="916"/>
                    </a:lnTo>
                    <a:lnTo>
                      <a:pt x="2270" y="921"/>
                    </a:lnTo>
                    <a:lnTo>
                      <a:pt x="2275" y="921"/>
                    </a:lnTo>
                    <a:lnTo>
                      <a:pt x="2275" y="921"/>
                    </a:lnTo>
                    <a:lnTo>
                      <a:pt x="2275" y="916"/>
                    </a:lnTo>
                    <a:lnTo>
                      <a:pt x="2275" y="916"/>
                    </a:lnTo>
                    <a:lnTo>
                      <a:pt x="2280" y="916"/>
                    </a:lnTo>
                    <a:lnTo>
                      <a:pt x="2280" y="921"/>
                    </a:lnTo>
                    <a:lnTo>
                      <a:pt x="2280" y="916"/>
                    </a:lnTo>
                    <a:lnTo>
                      <a:pt x="2280" y="921"/>
                    </a:lnTo>
                    <a:lnTo>
                      <a:pt x="2285" y="921"/>
                    </a:lnTo>
                    <a:lnTo>
                      <a:pt x="2285" y="921"/>
                    </a:lnTo>
                    <a:lnTo>
                      <a:pt x="2285" y="916"/>
                    </a:lnTo>
                    <a:lnTo>
                      <a:pt x="2285" y="921"/>
                    </a:lnTo>
                    <a:lnTo>
                      <a:pt x="2290" y="921"/>
                    </a:lnTo>
                    <a:lnTo>
                      <a:pt x="2290" y="921"/>
                    </a:lnTo>
                    <a:lnTo>
                      <a:pt x="2290" y="916"/>
                    </a:lnTo>
                    <a:lnTo>
                      <a:pt x="2290" y="921"/>
                    </a:lnTo>
                    <a:lnTo>
                      <a:pt x="2295" y="921"/>
                    </a:lnTo>
                    <a:lnTo>
                      <a:pt x="2295" y="921"/>
                    </a:lnTo>
                    <a:lnTo>
                      <a:pt x="2295" y="642"/>
                    </a:lnTo>
                    <a:lnTo>
                      <a:pt x="2295" y="642"/>
                    </a:lnTo>
                    <a:lnTo>
                      <a:pt x="2301" y="663"/>
                    </a:lnTo>
                    <a:lnTo>
                      <a:pt x="2301" y="921"/>
                    </a:lnTo>
                    <a:lnTo>
                      <a:pt x="2301" y="663"/>
                    </a:lnTo>
                    <a:lnTo>
                      <a:pt x="2301" y="911"/>
                    </a:lnTo>
                    <a:lnTo>
                      <a:pt x="2306" y="911"/>
                    </a:lnTo>
                    <a:lnTo>
                      <a:pt x="2306" y="921"/>
                    </a:lnTo>
                    <a:lnTo>
                      <a:pt x="2306" y="911"/>
                    </a:lnTo>
                    <a:lnTo>
                      <a:pt x="2306" y="916"/>
                    </a:lnTo>
                    <a:lnTo>
                      <a:pt x="2311" y="921"/>
                    </a:lnTo>
                    <a:lnTo>
                      <a:pt x="2311" y="921"/>
                    </a:lnTo>
                    <a:lnTo>
                      <a:pt x="2311" y="916"/>
                    </a:lnTo>
                    <a:lnTo>
                      <a:pt x="2311" y="916"/>
                    </a:lnTo>
                    <a:lnTo>
                      <a:pt x="2316" y="916"/>
                    </a:lnTo>
                    <a:lnTo>
                      <a:pt x="2316" y="921"/>
                    </a:lnTo>
                    <a:lnTo>
                      <a:pt x="2316" y="916"/>
                    </a:lnTo>
                    <a:lnTo>
                      <a:pt x="2316" y="921"/>
                    </a:lnTo>
                    <a:lnTo>
                      <a:pt x="2321" y="921"/>
                    </a:lnTo>
                    <a:lnTo>
                      <a:pt x="2321" y="921"/>
                    </a:lnTo>
                    <a:lnTo>
                      <a:pt x="2321" y="906"/>
                    </a:lnTo>
                    <a:lnTo>
                      <a:pt x="2321" y="916"/>
                    </a:lnTo>
                    <a:lnTo>
                      <a:pt x="2327" y="916"/>
                    </a:lnTo>
                    <a:lnTo>
                      <a:pt x="2327" y="921"/>
                    </a:lnTo>
                    <a:lnTo>
                      <a:pt x="2327" y="916"/>
                    </a:lnTo>
                    <a:lnTo>
                      <a:pt x="2327" y="921"/>
                    </a:lnTo>
                    <a:lnTo>
                      <a:pt x="2332" y="916"/>
                    </a:lnTo>
                    <a:lnTo>
                      <a:pt x="2332" y="921"/>
                    </a:lnTo>
                    <a:lnTo>
                      <a:pt x="2332" y="916"/>
                    </a:lnTo>
                    <a:lnTo>
                      <a:pt x="2332" y="921"/>
                    </a:lnTo>
                    <a:lnTo>
                      <a:pt x="2337" y="921"/>
                    </a:lnTo>
                    <a:lnTo>
                      <a:pt x="2337" y="921"/>
                    </a:lnTo>
                    <a:lnTo>
                      <a:pt x="2337" y="921"/>
                    </a:lnTo>
                    <a:lnTo>
                      <a:pt x="2337" y="921"/>
                    </a:lnTo>
                    <a:lnTo>
                      <a:pt x="2342" y="921"/>
                    </a:lnTo>
                    <a:lnTo>
                      <a:pt x="2342" y="921"/>
                    </a:lnTo>
                    <a:lnTo>
                      <a:pt x="2342" y="916"/>
                    </a:lnTo>
                    <a:lnTo>
                      <a:pt x="2342" y="921"/>
                    </a:lnTo>
                    <a:lnTo>
                      <a:pt x="2347" y="921"/>
                    </a:lnTo>
                    <a:lnTo>
                      <a:pt x="2347" y="921"/>
                    </a:lnTo>
                    <a:lnTo>
                      <a:pt x="2347" y="916"/>
                    </a:lnTo>
                    <a:lnTo>
                      <a:pt x="2347" y="916"/>
                    </a:lnTo>
                    <a:lnTo>
                      <a:pt x="2352" y="916"/>
                    </a:lnTo>
                    <a:lnTo>
                      <a:pt x="2352" y="921"/>
                    </a:lnTo>
                    <a:lnTo>
                      <a:pt x="2352" y="916"/>
                    </a:lnTo>
                    <a:lnTo>
                      <a:pt x="2352" y="921"/>
                    </a:lnTo>
                    <a:lnTo>
                      <a:pt x="2358" y="921"/>
                    </a:lnTo>
                    <a:lnTo>
                      <a:pt x="2358" y="921"/>
                    </a:lnTo>
                    <a:lnTo>
                      <a:pt x="2358" y="916"/>
                    </a:lnTo>
                    <a:lnTo>
                      <a:pt x="2358" y="921"/>
                    </a:lnTo>
                    <a:lnTo>
                      <a:pt x="2363" y="921"/>
                    </a:lnTo>
                    <a:lnTo>
                      <a:pt x="2363" y="921"/>
                    </a:lnTo>
                    <a:lnTo>
                      <a:pt x="2363" y="916"/>
                    </a:lnTo>
                    <a:lnTo>
                      <a:pt x="2363" y="921"/>
                    </a:lnTo>
                    <a:lnTo>
                      <a:pt x="2368" y="921"/>
                    </a:lnTo>
                    <a:lnTo>
                      <a:pt x="2368" y="921"/>
                    </a:lnTo>
                    <a:lnTo>
                      <a:pt x="2368" y="916"/>
                    </a:lnTo>
                    <a:lnTo>
                      <a:pt x="2368" y="921"/>
                    </a:lnTo>
                    <a:lnTo>
                      <a:pt x="2373" y="921"/>
                    </a:lnTo>
                    <a:lnTo>
                      <a:pt x="2373" y="921"/>
                    </a:lnTo>
                    <a:lnTo>
                      <a:pt x="2373" y="916"/>
                    </a:lnTo>
                    <a:lnTo>
                      <a:pt x="2373" y="916"/>
                    </a:lnTo>
                    <a:lnTo>
                      <a:pt x="2378" y="916"/>
                    </a:lnTo>
                    <a:lnTo>
                      <a:pt x="2378" y="921"/>
                    </a:lnTo>
                    <a:lnTo>
                      <a:pt x="2378" y="916"/>
                    </a:lnTo>
                    <a:lnTo>
                      <a:pt x="2378" y="921"/>
                    </a:lnTo>
                    <a:lnTo>
                      <a:pt x="2384" y="921"/>
                    </a:lnTo>
                    <a:lnTo>
                      <a:pt x="2384" y="921"/>
                    </a:lnTo>
                    <a:lnTo>
                      <a:pt x="2384" y="916"/>
                    </a:lnTo>
                    <a:lnTo>
                      <a:pt x="2384" y="916"/>
                    </a:lnTo>
                    <a:lnTo>
                      <a:pt x="2389" y="916"/>
                    </a:lnTo>
                    <a:lnTo>
                      <a:pt x="2389" y="921"/>
                    </a:lnTo>
                    <a:lnTo>
                      <a:pt x="2389" y="916"/>
                    </a:lnTo>
                    <a:lnTo>
                      <a:pt x="2389" y="916"/>
                    </a:lnTo>
                    <a:lnTo>
                      <a:pt x="2394" y="916"/>
                    </a:lnTo>
                    <a:lnTo>
                      <a:pt x="2394" y="921"/>
                    </a:lnTo>
                    <a:lnTo>
                      <a:pt x="2394" y="916"/>
                    </a:lnTo>
                    <a:lnTo>
                      <a:pt x="2394" y="921"/>
                    </a:lnTo>
                    <a:lnTo>
                      <a:pt x="2399" y="921"/>
                    </a:lnTo>
                    <a:lnTo>
                      <a:pt x="2399" y="921"/>
                    </a:lnTo>
                    <a:lnTo>
                      <a:pt x="2399" y="921"/>
                    </a:lnTo>
                    <a:lnTo>
                      <a:pt x="2399" y="921"/>
                    </a:lnTo>
                    <a:lnTo>
                      <a:pt x="2404" y="921"/>
                    </a:lnTo>
                    <a:lnTo>
                      <a:pt x="2404" y="921"/>
                    </a:lnTo>
                    <a:lnTo>
                      <a:pt x="2404" y="911"/>
                    </a:lnTo>
                    <a:lnTo>
                      <a:pt x="2404" y="911"/>
                    </a:lnTo>
                    <a:lnTo>
                      <a:pt x="2409" y="911"/>
                    </a:lnTo>
                    <a:lnTo>
                      <a:pt x="2409" y="921"/>
                    </a:lnTo>
                    <a:lnTo>
                      <a:pt x="2409" y="911"/>
                    </a:lnTo>
                    <a:lnTo>
                      <a:pt x="2409" y="921"/>
                    </a:lnTo>
                    <a:lnTo>
                      <a:pt x="2415" y="921"/>
                    </a:lnTo>
                    <a:lnTo>
                      <a:pt x="2415" y="921"/>
                    </a:lnTo>
                    <a:lnTo>
                      <a:pt x="2415" y="916"/>
                    </a:lnTo>
                    <a:lnTo>
                      <a:pt x="2415" y="921"/>
                    </a:lnTo>
                    <a:lnTo>
                      <a:pt x="2420" y="921"/>
                    </a:lnTo>
                    <a:lnTo>
                      <a:pt x="2420" y="921"/>
                    </a:lnTo>
                    <a:lnTo>
                      <a:pt x="2420" y="921"/>
                    </a:lnTo>
                    <a:lnTo>
                      <a:pt x="2420" y="921"/>
                    </a:lnTo>
                    <a:lnTo>
                      <a:pt x="2425" y="921"/>
                    </a:lnTo>
                    <a:lnTo>
                      <a:pt x="2425" y="921"/>
                    </a:lnTo>
                    <a:lnTo>
                      <a:pt x="2425" y="916"/>
                    </a:lnTo>
                    <a:lnTo>
                      <a:pt x="2425" y="921"/>
                    </a:lnTo>
                    <a:lnTo>
                      <a:pt x="2430" y="921"/>
                    </a:lnTo>
                    <a:lnTo>
                      <a:pt x="2430" y="921"/>
                    </a:lnTo>
                    <a:lnTo>
                      <a:pt x="2430" y="916"/>
                    </a:lnTo>
                    <a:lnTo>
                      <a:pt x="2430" y="921"/>
                    </a:lnTo>
                    <a:lnTo>
                      <a:pt x="2435" y="921"/>
                    </a:lnTo>
                    <a:lnTo>
                      <a:pt x="2435" y="921"/>
                    </a:lnTo>
                    <a:lnTo>
                      <a:pt x="2435" y="921"/>
                    </a:lnTo>
                    <a:lnTo>
                      <a:pt x="2435" y="921"/>
                    </a:lnTo>
                    <a:lnTo>
                      <a:pt x="2441" y="921"/>
                    </a:lnTo>
                    <a:lnTo>
                      <a:pt x="2441" y="921"/>
                    </a:lnTo>
                    <a:lnTo>
                      <a:pt x="2441" y="921"/>
                    </a:lnTo>
                    <a:lnTo>
                      <a:pt x="2441" y="921"/>
                    </a:lnTo>
                    <a:lnTo>
                      <a:pt x="2446" y="921"/>
                    </a:lnTo>
                    <a:lnTo>
                      <a:pt x="2446" y="921"/>
                    </a:lnTo>
                    <a:lnTo>
                      <a:pt x="2446" y="916"/>
                    </a:lnTo>
                    <a:lnTo>
                      <a:pt x="2446" y="921"/>
                    </a:lnTo>
                    <a:lnTo>
                      <a:pt x="2451" y="916"/>
                    </a:lnTo>
                    <a:lnTo>
                      <a:pt x="2451" y="921"/>
                    </a:lnTo>
                    <a:lnTo>
                      <a:pt x="2451" y="916"/>
                    </a:lnTo>
                    <a:lnTo>
                      <a:pt x="2451" y="921"/>
                    </a:lnTo>
                    <a:lnTo>
                      <a:pt x="2456" y="921"/>
                    </a:lnTo>
                    <a:lnTo>
                      <a:pt x="2456" y="921"/>
                    </a:lnTo>
                    <a:lnTo>
                      <a:pt x="2456" y="916"/>
                    </a:lnTo>
                    <a:lnTo>
                      <a:pt x="2456" y="916"/>
                    </a:lnTo>
                    <a:lnTo>
                      <a:pt x="2461" y="921"/>
                    </a:lnTo>
                    <a:lnTo>
                      <a:pt x="2461" y="921"/>
                    </a:lnTo>
                    <a:lnTo>
                      <a:pt x="2461" y="921"/>
                    </a:lnTo>
                    <a:lnTo>
                      <a:pt x="2461" y="921"/>
                    </a:lnTo>
                    <a:lnTo>
                      <a:pt x="2466" y="916"/>
                    </a:lnTo>
                    <a:lnTo>
                      <a:pt x="2466" y="921"/>
                    </a:lnTo>
                    <a:lnTo>
                      <a:pt x="2466" y="916"/>
                    </a:lnTo>
                    <a:lnTo>
                      <a:pt x="2466" y="921"/>
                    </a:lnTo>
                    <a:lnTo>
                      <a:pt x="2472" y="921"/>
                    </a:lnTo>
                    <a:lnTo>
                      <a:pt x="2472" y="921"/>
                    </a:lnTo>
                    <a:lnTo>
                      <a:pt x="2472" y="916"/>
                    </a:lnTo>
                    <a:lnTo>
                      <a:pt x="2472" y="921"/>
                    </a:lnTo>
                    <a:lnTo>
                      <a:pt x="2477" y="921"/>
                    </a:lnTo>
                    <a:lnTo>
                      <a:pt x="2477" y="921"/>
                    </a:lnTo>
                    <a:lnTo>
                      <a:pt x="2477" y="916"/>
                    </a:lnTo>
                    <a:lnTo>
                      <a:pt x="2477" y="921"/>
                    </a:lnTo>
                    <a:lnTo>
                      <a:pt x="2482" y="921"/>
                    </a:lnTo>
                    <a:lnTo>
                      <a:pt x="2482" y="921"/>
                    </a:lnTo>
                    <a:lnTo>
                      <a:pt x="2482" y="916"/>
                    </a:lnTo>
                    <a:lnTo>
                      <a:pt x="2482" y="921"/>
                    </a:lnTo>
                    <a:lnTo>
                      <a:pt x="2487" y="921"/>
                    </a:lnTo>
                    <a:lnTo>
                      <a:pt x="2487" y="921"/>
                    </a:lnTo>
                    <a:lnTo>
                      <a:pt x="2487" y="921"/>
                    </a:lnTo>
                    <a:lnTo>
                      <a:pt x="2487" y="921"/>
                    </a:lnTo>
                    <a:lnTo>
                      <a:pt x="2492" y="921"/>
                    </a:lnTo>
                    <a:lnTo>
                      <a:pt x="2492" y="921"/>
                    </a:lnTo>
                    <a:lnTo>
                      <a:pt x="2492" y="921"/>
                    </a:lnTo>
                    <a:lnTo>
                      <a:pt x="2492" y="921"/>
                    </a:lnTo>
                    <a:lnTo>
                      <a:pt x="2497" y="921"/>
                    </a:lnTo>
                    <a:lnTo>
                      <a:pt x="2497" y="921"/>
                    </a:lnTo>
                    <a:lnTo>
                      <a:pt x="2497" y="916"/>
                    </a:lnTo>
                    <a:lnTo>
                      <a:pt x="2497" y="921"/>
                    </a:lnTo>
                    <a:lnTo>
                      <a:pt x="2503" y="921"/>
                    </a:lnTo>
                    <a:lnTo>
                      <a:pt x="2503" y="921"/>
                    </a:lnTo>
                    <a:lnTo>
                      <a:pt x="2503" y="916"/>
                    </a:lnTo>
                    <a:lnTo>
                      <a:pt x="2503" y="921"/>
                    </a:lnTo>
                    <a:lnTo>
                      <a:pt x="2508" y="921"/>
                    </a:lnTo>
                    <a:lnTo>
                      <a:pt x="2508" y="921"/>
                    </a:lnTo>
                    <a:lnTo>
                      <a:pt x="2508" y="916"/>
                    </a:lnTo>
                    <a:lnTo>
                      <a:pt x="2508" y="921"/>
                    </a:lnTo>
                    <a:lnTo>
                      <a:pt x="2513" y="921"/>
                    </a:lnTo>
                    <a:lnTo>
                      <a:pt x="2513" y="921"/>
                    </a:lnTo>
                    <a:lnTo>
                      <a:pt x="2513" y="921"/>
                    </a:lnTo>
                    <a:lnTo>
                      <a:pt x="2513" y="921"/>
                    </a:lnTo>
                    <a:lnTo>
                      <a:pt x="2518" y="921"/>
                    </a:lnTo>
                    <a:lnTo>
                      <a:pt x="2518" y="921"/>
                    </a:lnTo>
                    <a:lnTo>
                      <a:pt x="2518" y="916"/>
                    </a:lnTo>
                    <a:lnTo>
                      <a:pt x="2518" y="921"/>
                    </a:lnTo>
                    <a:lnTo>
                      <a:pt x="2523" y="921"/>
                    </a:lnTo>
                    <a:lnTo>
                      <a:pt x="2523" y="921"/>
                    </a:lnTo>
                    <a:lnTo>
                      <a:pt x="2523" y="921"/>
                    </a:lnTo>
                    <a:lnTo>
                      <a:pt x="2523" y="921"/>
                    </a:lnTo>
                    <a:lnTo>
                      <a:pt x="2529" y="921"/>
                    </a:lnTo>
                    <a:lnTo>
                      <a:pt x="2529" y="921"/>
                    </a:lnTo>
                    <a:lnTo>
                      <a:pt x="2529" y="916"/>
                    </a:lnTo>
                    <a:lnTo>
                      <a:pt x="2529" y="921"/>
                    </a:lnTo>
                    <a:lnTo>
                      <a:pt x="2534" y="921"/>
                    </a:lnTo>
                    <a:lnTo>
                      <a:pt x="2534" y="921"/>
                    </a:lnTo>
                    <a:lnTo>
                      <a:pt x="2534" y="916"/>
                    </a:lnTo>
                    <a:lnTo>
                      <a:pt x="2534" y="916"/>
                    </a:lnTo>
                    <a:lnTo>
                      <a:pt x="2539" y="916"/>
                    </a:lnTo>
                    <a:lnTo>
                      <a:pt x="2539" y="921"/>
                    </a:lnTo>
                    <a:lnTo>
                      <a:pt x="2539" y="916"/>
                    </a:lnTo>
                    <a:lnTo>
                      <a:pt x="2539" y="921"/>
                    </a:lnTo>
                    <a:lnTo>
                      <a:pt x="2544" y="921"/>
                    </a:lnTo>
                    <a:lnTo>
                      <a:pt x="2544" y="921"/>
                    </a:lnTo>
                    <a:lnTo>
                      <a:pt x="2544" y="921"/>
                    </a:lnTo>
                    <a:lnTo>
                      <a:pt x="2544" y="921"/>
                    </a:lnTo>
                    <a:lnTo>
                      <a:pt x="2549" y="916"/>
                    </a:lnTo>
                    <a:lnTo>
                      <a:pt x="2549" y="921"/>
                    </a:lnTo>
                    <a:lnTo>
                      <a:pt x="2549" y="916"/>
                    </a:lnTo>
                    <a:lnTo>
                      <a:pt x="2549" y="916"/>
                    </a:lnTo>
                    <a:lnTo>
                      <a:pt x="2554" y="916"/>
                    </a:lnTo>
                    <a:lnTo>
                      <a:pt x="2554" y="921"/>
                    </a:lnTo>
                    <a:lnTo>
                      <a:pt x="2554" y="916"/>
                    </a:lnTo>
                    <a:lnTo>
                      <a:pt x="2554" y="921"/>
                    </a:lnTo>
                    <a:lnTo>
                      <a:pt x="2560" y="921"/>
                    </a:lnTo>
                    <a:lnTo>
                      <a:pt x="2560" y="921"/>
                    </a:lnTo>
                    <a:lnTo>
                      <a:pt x="2560" y="916"/>
                    </a:lnTo>
                    <a:lnTo>
                      <a:pt x="2560" y="916"/>
                    </a:lnTo>
                    <a:lnTo>
                      <a:pt x="2565" y="916"/>
                    </a:lnTo>
                    <a:lnTo>
                      <a:pt x="2565" y="921"/>
                    </a:lnTo>
                    <a:lnTo>
                      <a:pt x="2565" y="916"/>
                    </a:lnTo>
                    <a:lnTo>
                      <a:pt x="2565" y="921"/>
                    </a:lnTo>
                    <a:lnTo>
                      <a:pt x="2570" y="921"/>
                    </a:lnTo>
                    <a:lnTo>
                      <a:pt x="2570" y="921"/>
                    </a:lnTo>
                    <a:lnTo>
                      <a:pt x="2570" y="916"/>
                    </a:lnTo>
                    <a:lnTo>
                      <a:pt x="2570" y="921"/>
                    </a:lnTo>
                    <a:lnTo>
                      <a:pt x="2575" y="916"/>
                    </a:lnTo>
                    <a:lnTo>
                      <a:pt x="2575" y="916"/>
                    </a:lnTo>
                    <a:lnTo>
                      <a:pt x="2575" y="916"/>
                    </a:lnTo>
                    <a:lnTo>
                      <a:pt x="2575" y="916"/>
                    </a:lnTo>
                    <a:lnTo>
                      <a:pt x="2580" y="916"/>
                    </a:lnTo>
                    <a:lnTo>
                      <a:pt x="2580" y="921"/>
                    </a:lnTo>
                    <a:lnTo>
                      <a:pt x="2580" y="916"/>
                    </a:lnTo>
                    <a:lnTo>
                      <a:pt x="2580" y="916"/>
                    </a:lnTo>
                    <a:lnTo>
                      <a:pt x="2586" y="916"/>
                    </a:lnTo>
                    <a:lnTo>
                      <a:pt x="2586" y="921"/>
                    </a:lnTo>
                    <a:lnTo>
                      <a:pt x="2586" y="916"/>
                    </a:lnTo>
                    <a:lnTo>
                      <a:pt x="2586" y="921"/>
                    </a:lnTo>
                    <a:lnTo>
                      <a:pt x="2591" y="921"/>
                    </a:lnTo>
                    <a:lnTo>
                      <a:pt x="2591" y="921"/>
                    </a:lnTo>
                    <a:lnTo>
                      <a:pt x="2591" y="921"/>
                    </a:lnTo>
                    <a:lnTo>
                      <a:pt x="2591" y="921"/>
                    </a:lnTo>
                    <a:lnTo>
                      <a:pt x="2596" y="921"/>
                    </a:lnTo>
                    <a:lnTo>
                      <a:pt x="2596" y="921"/>
                    </a:lnTo>
                    <a:lnTo>
                      <a:pt x="2596" y="916"/>
                    </a:lnTo>
                    <a:lnTo>
                      <a:pt x="2596" y="921"/>
                    </a:lnTo>
                    <a:lnTo>
                      <a:pt x="2601" y="921"/>
                    </a:lnTo>
                    <a:lnTo>
                      <a:pt x="2601" y="921"/>
                    </a:lnTo>
                    <a:lnTo>
                      <a:pt x="2601" y="916"/>
                    </a:lnTo>
                    <a:lnTo>
                      <a:pt x="2601" y="921"/>
                    </a:lnTo>
                    <a:lnTo>
                      <a:pt x="2606" y="921"/>
                    </a:lnTo>
                    <a:lnTo>
                      <a:pt x="2606" y="921"/>
                    </a:lnTo>
                    <a:lnTo>
                      <a:pt x="2606" y="921"/>
                    </a:lnTo>
                    <a:lnTo>
                      <a:pt x="2606" y="921"/>
                    </a:lnTo>
                    <a:lnTo>
                      <a:pt x="2611" y="921"/>
                    </a:lnTo>
                    <a:lnTo>
                      <a:pt x="2611" y="921"/>
                    </a:lnTo>
                    <a:lnTo>
                      <a:pt x="2611" y="916"/>
                    </a:lnTo>
                    <a:lnTo>
                      <a:pt x="2611" y="916"/>
                    </a:lnTo>
                    <a:lnTo>
                      <a:pt x="2617" y="916"/>
                    </a:lnTo>
                    <a:lnTo>
                      <a:pt x="2617" y="921"/>
                    </a:lnTo>
                    <a:lnTo>
                      <a:pt x="2617" y="916"/>
                    </a:lnTo>
                    <a:lnTo>
                      <a:pt x="2617" y="921"/>
                    </a:lnTo>
                    <a:lnTo>
                      <a:pt x="2622" y="921"/>
                    </a:lnTo>
                    <a:lnTo>
                      <a:pt x="2622" y="921"/>
                    </a:lnTo>
                    <a:lnTo>
                      <a:pt x="2622" y="916"/>
                    </a:lnTo>
                    <a:lnTo>
                      <a:pt x="2622" y="921"/>
                    </a:lnTo>
                    <a:lnTo>
                      <a:pt x="2627" y="916"/>
                    </a:lnTo>
                    <a:lnTo>
                      <a:pt x="2627" y="921"/>
                    </a:lnTo>
                    <a:lnTo>
                      <a:pt x="2627" y="916"/>
                    </a:lnTo>
                    <a:lnTo>
                      <a:pt x="2627" y="921"/>
                    </a:lnTo>
                    <a:lnTo>
                      <a:pt x="2632" y="921"/>
                    </a:lnTo>
                    <a:lnTo>
                      <a:pt x="2632" y="921"/>
                    </a:lnTo>
                    <a:lnTo>
                      <a:pt x="2632" y="916"/>
                    </a:lnTo>
                    <a:lnTo>
                      <a:pt x="2632" y="916"/>
                    </a:lnTo>
                    <a:lnTo>
                      <a:pt x="2637" y="921"/>
                    </a:lnTo>
                    <a:lnTo>
                      <a:pt x="2637" y="921"/>
                    </a:lnTo>
                    <a:lnTo>
                      <a:pt x="2637" y="921"/>
                    </a:lnTo>
                    <a:lnTo>
                      <a:pt x="2637" y="921"/>
                    </a:lnTo>
                    <a:lnTo>
                      <a:pt x="2643" y="921"/>
                    </a:lnTo>
                    <a:lnTo>
                      <a:pt x="2643" y="921"/>
                    </a:lnTo>
                    <a:lnTo>
                      <a:pt x="2643" y="916"/>
                    </a:lnTo>
                    <a:lnTo>
                      <a:pt x="2643" y="921"/>
                    </a:lnTo>
                    <a:lnTo>
                      <a:pt x="2648" y="921"/>
                    </a:lnTo>
                    <a:lnTo>
                      <a:pt x="2648" y="921"/>
                    </a:lnTo>
                    <a:lnTo>
                      <a:pt x="2648" y="916"/>
                    </a:lnTo>
                    <a:lnTo>
                      <a:pt x="2648" y="921"/>
                    </a:lnTo>
                    <a:lnTo>
                      <a:pt x="2653" y="921"/>
                    </a:lnTo>
                    <a:lnTo>
                      <a:pt x="2653" y="921"/>
                    </a:lnTo>
                    <a:lnTo>
                      <a:pt x="2653" y="921"/>
                    </a:lnTo>
                    <a:lnTo>
                      <a:pt x="2653" y="921"/>
                    </a:lnTo>
                    <a:lnTo>
                      <a:pt x="2658" y="921"/>
                    </a:lnTo>
                    <a:lnTo>
                      <a:pt x="2658" y="921"/>
                    </a:lnTo>
                    <a:lnTo>
                      <a:pt x="2658" y="921"/>
                    </a:lnTo>
                    <a:lnTo>
                      <a:pt x="2658" y="921"/>
                    </a:lnTo>
                    <a:lnTo>
                      <a:pt x="2663" y="921"/>
                    </a:lnTo>
                    <a:lnTo>
                      <a:pt x="2663" y="921"/>
                    </a:lnTo>
                    <a:lnTo>
                      <a:pt x="2663" y="916"/>
                    </a:lnTo>
                    <a:lnTo>
                      <a:pt x="2663" y="921"/>
                    </a:lnTo>
                    <a:lnTo>
                      <a:pt x="2668" y="921"/>
                    </a:lnTo>
                    <a:lnTo>
                      <a:pt x="2668" y="921"/>
                    </a:lnTo>
                    <a:lnTo>
                      <a:pt x="2668" y="916"/>
                    </a:lnTo>
                    <a:lnTo>
                      <a:pt x="2668" y="916"/>
                    </a:lnTo>
                    <a:lnTo>
                      <a:pt x="2674" y="916"/>
                    </a:lnTo>
                    <a:lnTo>
                      <a:pt x="2674" y="921"/>
                    </a:lnTo>
                    <a:lnTo>
                      <a:pt x="2674" y="916"/>
                    </a:lnTo>
                    <a:lnTo>
                      <a:pt x="2674" y="921"/>
                    </a:lnTo>
                    <a:lnTo>
                      <a:pt x="2679" y="921"/>
                    </a:lnTo>
                    <a:lnTo>
                      <a:pt x="2679" y="921"/>
                    </a:lnTo>
                    <a:lnTo>
                      <a:pt x="2679" y="916"/>
                    </a:lnTo>
                    <a:lnTo>
                      <a:pt x="2679" y="921"/>
                    </a:lnTo>
                    <a:lnTo>
                      <a:pt x="2684" y="921"/>
                    </a:lnTo>
                    <a:lnTo>
                      <a:pt x="2684" y="921"/>
                    </a:lnTo>
                    <a:lnTo>
                      <a:pt x="2684" y="916"/>
                    </a:lnTo>
                    <a:lnTo>
                      <a:pt x="2684" y="921"/>
                    </a:lnTo>
                    <a:lnTo>
                      <a:pt x="2689" y="921"/>
                    </a:lnTo>
                    <a:lnTo>
                      <a:pt x="2689" y="921"/>
                    </a:lnTo>
                    <a:lnTo>
                      <a:pt x="2689" y="916"/>
                    </a:lnTo>
                    <a:lnTo>
                      <a:pt x="2689" y="921"/>
                    </a:lnTo>
                    <a:lnTo>
                      <a:pt x="2694" y="921"/>
                    </a:lnTo>
                    <a:lnTo>
                      <a:pt x="2694" y="921"/>
                    </a:lnTo>
                    <a:lnTo>
                      <a:pt x="2694" y="916"/>
                    </a:lnTo>
                    <a:lnTo>
                      <a:pt x="2694" y="916"/>
                    </a:lnTo>
                    <a:lnTo>
                      <a:pt x="2700" y="916"/>
                    </a:lnTo>
                    <a:lnTo>
                      <a:pt x="2700" y="921"/>
                    </a:lnTo>
                    <a:lnTo>
                      <a:pt x="2700" y="916"/>
                    </a:lnTo>
                    <a:lnTo>
                      <a:pt x="2700" y="921"/>
                    </a:lnTo>
                    <a:lnTo>
                      <a:pt x="2705" y="921"/>
                    </a:lnTo>
                    <a:lnTo>
                      <a:pt x="2705" y="921"/>
                    </a:lnTo>
                    <a:lnTo>
                      <a:pt x="2705" y="916"/>
                    </a:lnTo>
                    <a:lnTo>
                      <a:pt x="2705" y="916"/>
                    </a:lnTo>
                    <a:lnTo>
                      <a:pt x="2710" y="921"/>
                    </a:lnTo>
                    <a:lnTo>
                      <a:pt x="2710" y="921"/>
                    </a:lnTo>
                    <a:lnTo>
                      <a:pt x="2710" y="916"/>
                    </a:lnTo>
                    <a:lnTo>
                      <a:pt x="2710" y="921"/>
                    </a:lnTo>
                    <a:lnTo>
                      <a:pt x="2715" y="921"/>
                    </a:lnTo>
                    <a:lnTo>
                      <a:pt x="2715" y="921"/>
                    </a:lnTo>
                    <a:lnTo>
                      <a:pt x="2715" y="916"/>
                    </a:lnTo>
                    <a:lnTo>
                      <a:pt x="2715" y="916"/>
                    </a:lnTo>
                    <a:lnTo>
                      <a:pt x="2720" y="916"/>
                    </a:lnTo>
                    <a:lnTo>
                      <a:pt x="2720" y="921"/>
                    </a:lnTo>
                    <a:lnTo>
                      <a:pt x="2720" y="916"/>
                    </a:lnTo>
                    <a:lnTo>
                      <a:pt x="2720" y="921"/>
                    </a:lnTo>
                    <a:lnTo>
                      <a:pt x="2725" y="921"/>
                    </a:lnTo>
                    <a:lnTo>
                      <a:pt x="2725" y="921"/>
                    </a:lnTo>
                    <a:lnTo>
                      <a:pt x="2725" y="916"/>
                    </a:lnTo>
                    <a:lnTo>
                      <a:pt x="2725" y="916"/>
                    </a:lnTo>
                    <a:lnTo>
                      <a:pt x="2731" y="921"/>
                    </a:lnTo>
                    <a:lnTo>
                      <a:pt x="2731" y="921"/>
                    </a:lnTo>
                    <a:lnTo>
                      <a:pt x="2731" y="916"/>
                    </a:lnTo>
                    <a:lnTo>
                      <a:pt x="2731" y="921"/>
                    </a:lnTo>
                    <a:lnTo>
                      <a:pt x="2736" y="921"/>
                    </a:lnTo>
                    <a:lnTo>
                      <a:pt x="2736" y="921"/>
                    </a:lnTo>
                    <a:lnTo>
                      <a:pt x="2736" y="916"/>
                    </a:lnTo>
                    <a:lnTo>
                      <a:pt x="2736" y="921"/>
                    </a:lnTo>
                    <a:lnTo>
                      <a:pt x="2741" y="921"/>
                    </a:lnTo>
                    <a:lnTo>
                      <a:pt x="2741" y="921"/>
                    </a:lnTo>
                    <a:lnTo>
                      <a:pt x="2741" y="916"/>
                    </a:lnTo>
                    <a:lnTo>
                      <a:pt x="2741" y="921"/>
                    </a:lnTo>
                    <a:lnTo>
                      <a:pt x="2746" y="921"/>
                    </a:lnTo>
                    <a:lnTo>
                      <a:pt x="2746" y="921"/>
                    </a:lnTo>
                    <a:lnTo>
                      <a:pt x="2746" y="916"/>
                    </a:lnTo>
                    <a:lnTo>
                      <a:pt x="2746" y="921"/>
                    </a:lnTo>
                    <a:lnTo>
                      <a:pt x="2751" y="921"/>
                    </a:lnTo>
                    <a:lnTo>
                      <a:pt x="2751" y="921"/>
                    </a:lnTo>
                    <a:lnTo>
                      <a:pt x="2751" y="916"/>
                    </a:lnTo>
                    <a:lnTo>
                      <a:pt x="2751" y="921"/>
                    </a:lnTo>
                    <a:lnTo>
                      <a:pt x="2757" y="921"/>
                    </a:lnTo>
                    <a:lnTo>
                      <a:pt x="2757" y="921"/>
                    </a:lnTo>
                    <a:lnTo>
                      <a:pt x="2757" y="916"/>
                    </a:lnTo>
                    <a:lnTo>
                      <a:pt x="2757" y="916"/>
                    </a:lnTo>
                    <a:lnTo>
                      <a:pt x="2762" y="916"/>
                    </a:lnTo>
                    <a:lnTo>
                      <a:pt x="2762" y="921"/>
                    </a:lnTo>
                    <a:lnTo>
                      <a:pt x="2762" y="916"/>
                    </a:lnTo>
                    <a:lnTo>
                      <a:pt x="2762" y="921"/>
                    </a:lnTo>
                    <a:lnTo>
                      <a:pt x="2767" y="921"/>
                    </a:lnTo>
                    <a:lnTo>
                      <a:pt x="2767" y="921"/>
                    </a:lnTo>
                    <a:lnTo>
                      <a:pt x="2767" y="916"/>
                    </a:lnTo>
                    <a:lnTo>
                      <a:pt x="2767" y="916"/>
                    </a:lnTo>
                    <a:lnTo>
                      <a:pt x="2772" y="921"/>
                    </a:lnTo>
                    <a:lnTo>
                      <a:pt x="2772" y="921"/>
                    </a:lnTo>
                    <a:lnTo>
                      <a:pt x="2772" y="916"/>
                    </a:lnTo>
                    <a:lnTo>
                      <a:pt x="2772" y="921"/>
                    </a:lnTo>
                    <a:lnTo>
                      <a:pt x="2777" y="921"/>
                    </a:lnTo>
                    <a:lnTo>
                      <a:pt x="2777" y="921"/>
                    </a:lnTo>
                    <a:lnTo>
                      <a:pt x="2777" y="916"/>
                    </a:lnTo>
                    <a:lnTo>
                      <a:pt x="2777" y="921"/>
                    </a:lnTo>
                    <a:lnTo>
                      <a:pt x="2782" y="921"/>
                    </a:lnTo>
                    <a:lnTo>
                      <a:pt x="2782" y="921"/>
                    </a:lnTo>
                    <a:lnTo>
                      <a:pt x="2782" y="916"/>
                    </a:lnTo>
                    <a:lnTo>
                      <a:pt x="2782" y="921"/>
                    </a:lnTo>
                    <a:lnTo>
                      <a:pt x="2788" y="921"/>
                    </a:lnTo>
                    <a:lnTo>
                      <a:pt x="2788" y="921"/>
                    </a:lnTo>
                    <a:lnTo>
                      <a:pt x="2788" y="916"/>
                    </a:lnTo>
                    <a:lnTo>
                      <a:pt x="2788" y="921"/>
                    </a:lnTo>
                    <a:lnTo>
                      <a:pt x="2793" y="921"/>
                    </a:lnTo>
                    <a:lnTo>
                      <a:pt x="2793" y="921"/>
                    </a:lnTo>
                    <a:lnTo>
                      <a:pt x="2793" y="916"/>
                    </a:lnTo>
                    <a:lnTo>
                      <a:pt x="2793" y="921"/>
                    </a:lnTo>
                    <a:lnTo>
                      <a:pt x="2798" y="921"/>
                    </a:lnTo>
                    <a:lnTo>
                      <a:pt x="2798" y="921"/>
                    </a:lnTo>
                    <a:lnTo>
                      <a:pt x="2798" y="916"/>
                    </a:lnTo>
                    <a:lnTo>
                      <a:pt x="2798" y="921"/>
                    </a:lnTo>
                    <a:lnTo>
                      <a:pt x="2803" y="921"/>
                    </a:lnTo>
                    <a:lnTo>
                      <a:pt x="2803" y="921"/>
                    </a:lnTo>
                    <a:lnTo>
                      <a:pt x="2803" y="916"/>
                    </a:lnTo>
                    <a:lnTo>
                      <a:pt x="2803" y="916"/>
                    </a:lnTo>
                    <a:lnTo>
                      <a:pt x="2808" y="916"/>
                    </a:lnTo>
                    <a:lnTo>
                      <a:pt x="2808" y="921"/>
                    </a:lnTo>
                    <a:lnTo>
                      <a:pt x="2808" y="916"/>
                    </a:lnTo>
                    <a:lnTo>
                      <a:pt x="2808" y="921"/>
                    </a:lnTo>
                    <a:lnTo>
                      <a:pt x="2814" y="921"/>
                    </a:lnTo>
                    <a:lnTo>
                      <a:pt x="2814" y="921"/>
                    </a:lnTo>
                    <a:lnTo>
                      <a:pt x="2814" y="901"/>
                    </a:lnTo>
                    <a:lnTo>
                      <a:pt x="2814" y="901"/>
                    </a:lnTo>
                    <a:lnTo>
                      <a:pt x="2819" y="890"/>
                    </a:lnTo>
                    <a:lnTo>
                      <a:pt x="2819" y="921"/>
                    </a:lnTo>
                    <a:lnTo>
                      <a:pt x="2819" y="875"/>
                    </a:lnTo>
                    <a:lnTo>
                      <a:pt x="2819" y="916"/>
                    </a:lnTo>
                    <a:lnTo>
                      <a:pt x="2824" y="916"/>
                    </a:lnTo>
                    <a:lnTo>
                      <a:pt x="2824" y="921"/>
                    </a:lnTo>
                    <a:lnTo>
                      <a:pt x="2824" y="916"/>
                    </a:lnTo>
                    <a:lnTo>
                      <a:pt x="2824" y="921"/>
                    </a:lnTo>
                    <a:lnTo>
                      <a:pt x="2829" y="921"/>
                    </a:lnTo>
                    <a:lnTo>
                      <a:pt x="2829" y="921"/>
                    </a:lnTo>
                    <a:lnTo>
                      <a:pt x="2829" y="916"/>
                    </a:lnTo>
                    <a:lnTo>
                      <a:pt x="2829" y="921"/>
                    </a:lnTo>
                    <a:lnTo>
                      <a:pt x="2834" y="921"/>
                    </a:lnTo>
                    <a:lnTo>
                      <a:pt x="2834" y="921"/>
                    </a:lnTo>
                    <a:lnTo>
                      <a:pt x="2834" y="916"/>
                    </a:lnTo>
                    <a:lnTo>
                      <a:pt x="2834" y="921"/>
                    </a:lnTo>
                    <a:lnTo>
                      <a:pt x="2839" y="921"/>
                    </a:lnTo>
                    <a:lnTo>
                      <a:pt x="2839" y="921"/>
                    </a:lnTo>
                    <a:lnTo>
                      <a:pt x="2839" y="916"/>
                    </a:lnTo>
                    <a:lnTo>
                      <a:pt x="2839" y="916"/>
                    </a:lnTo>
                    <a:lnTo>
                      <a:pt x="2845" y="921"/>
                    </a:lnTo>
                    <a:lnTo>
                      <a:pt x="2845" y="921"/>
                    </a:lnTo>
                    <a:lnTo>
                      <a:pt x="2845" y="916"/>
                    </a:lnTo>
                    <a:lnTo>
                      <a:pt x="2845" y="921"/>
                    </a:lnTo>
                    <a:lnTo>
                      <a:pt x="2850" y="921"/>
                    </a:lnTo>
                    <a:lnTo>
                      <a:pt x="2850" y="921"/>
                    </a:lnTo>
                    <a:lnTo>
                      <a:pt x="2850" y="916"/>
                    </a:lnTo>
                    <a:lnTo>
                      <a:pt x="2850" y="916"/>
                    </a:lnTo>
                    <a:lnTo>
                      <a:pt x="2855" y="921"/>
                    </a:lnTo>
                    <a:lnTo>
                      <a:pt x="2855" y="921"/>
                    </a:lnTo>
                    <a:lnTo>
                      <a:pt x="2855" y="916"/>
                    </a:lnTo>
                    <a:lnTo>
                      <a:pt x="2855" y="921"/>
                    </a:lnTo>
                    <a:lnTo>
                      <a:pt x="2860" y="921"/>
                    </a:lnTo>
                    <a:lnTo>
                      <a:pt x="2860" y="921"/>
                    </a:lnTo>
                    <a:lnTo>
                      <a:pt x="2860" y="916"/>
                    </a:lnTo>
                    <a:lnTo>
                      <a:pt x="2860" y="921"/>
                    </a:lnTo>
                    <a:lnTo>
                      <a:pt x="2865" y="916"/>
                    </a:lnTo>
                    <a:lnTo>
                      <a:pt x="2865" y="921"/>
                    </a:lnTo>
                    <a:lnTo>
                      <a:pt x="2865" y="916"/>
                    </a:lnTo>
                    <a:lnTo>
                      <a:pt x="2865" y="921"/>
                    </a:lnTo>
                    <a:lnTo>
                      <a:pt x="2871" y="921"/>
                    </a:lnTo>
                    <a:lnTo>
                      <a:pt x="2871" y="921"/>
                    </a:lnTo>
                    <a:lnTo>
                      <a:pt x="2871" y="916"/>
                    </a:lnTo>
                    <a:lnTo>
                      <a:pt x="2871" y="921"/>
                    </a:lnTo>
                    <a:lnTo>
                      <a:pt x="2876" y="921"/>
                    </a:lnTo>
                    <a:lnTo>
                      <a:pt x="2876" y="921"/>
                    </a:lnTo>
                    <a:lnTo>
                      <a:pt x="2876" y="916"/>
                    </a:lnTo>
                    <a:lnTo>
                      <a:pt x="2876" y="921"/>
                    </a:lnTo>
                    <a:lnTo>
                      <a:pt x="2881" y="921"/>
                    </a:lnTo>
                    <a:lnTo>
                      <a:pt x="2881" y="921"/>
                    </a:lnTo>
                    <a:lnTo>
                      <a:pt x="2881" y="916"/>
                    </a:lnTo>
                    <a:lnTo>
                      <a:pt x="2881" y="916"/>
                    </a:lnTo>
                    <a:lnTo>
                      <a:pt x="2886" y="916"/>
                    </a:lnTo>
                    <a:lnTo>
                      <a:pt x="2886" y="921"/>
                    </a:lnTo>
                    <a:lnTo>
                      <a:pt x="2886" y="916"/>
                    </a:lnTo>
                    <a:lnTo>
                      <a:pt x="2886" y="921"/>
                    </a:lnTo>
                    <a:lnTo>
                      <a:pt x="2891" y="921"/>
                    </a:lnTo>
                    <a:lnTo>
                      <a:pt x="2891" y="921"/>
                    </a:lnTo>
                    <a:lnTo>
                      <a:pt x="2891" y="916"/>
                    </a:lnTo>
                    <a:lnTo>
                      <a:pt x="2891" y="921"/>
                    </a:lnTo>
                    <a:lnTo>
                      <a:pt x="2896" y="921"/>
                    </a:lnTo>
                    <a:lnTo>
                      <a:pt x="2896" y="921"/>
                    </a:lnTo>
                    <a:lnTo>
                      <a:pt x="2896" y="921"/>
                    </a:lnTo>
                    <a:lnTo>
                      <a:pt x="2896" y="921"/>
                    </a:lnTo>
                    <a:lnTo>
                      <a:pt x="2902" y="921"/>
                    </a:lnTo>
                    <a:lnTo>
                      <a:pt x="2902" y="921"/>
                    </a:lnTo>
                    <a:lnTo>
                      <a:pt x="2902" y="916"/>
                    </a:lnTo>
                    <a:lnTo>
                      <a:pt x="2902" y="921"/>
                    </a:lnTo>
                    <a:lnTo>
                      <a:pt x="2907" y="921"/>
                    </a:lnTo>
                    <a:lnTo>
                      <a:pt x="2907" y="921"/>
                    </a:lnTo>
                    <a:lnTo>
                      <a:pt x="2907" y="916"/>
                    </a:lnTo>
                    <a:lnTo>
                      <a:pt x="2907" y="916"/>
                    </a:lnTo>
                    <a:lnTo>
                      <a:pt x="2912" y="916"/>
                    </a:lnTo>
                    <a:lnTo>
                      <a:pt x="2912" y="921"/>
                    </a:lnTo>
                    <a:lnTo>
                      <a:pt x="2912" y="916"/>
                    </a:lnTo>
                    <a:lnTo>
                      <a:pt x="2912" y="921"/>
                    </a:lnTo>
                    <a:lnTo>
                      <a:pt x="2917" y="916"/>
                    </a:lnTo>
                    <a:lnTo>
                      <a:pt x="2917" y="921"/>
                    </a:lnTo>
                    <a:lnTo>
                      <a:pt x="2917" y="916"/>
                    </a:lnTo>
                    <a:lnTo>
                      <a:pt x="2917" y="921"/>
                    </a:lnTo>
                    <a:lnTo>
                      <a:pt x="2922" y="921"/>
                    </a:lnTo>
                    <a:lnTo>
                      <a:pt x="2922" y="921"/>
                    </a:lnTo>
                    <a:lnTo>
                      <a:pt x="2922" y="916"/>
                    </a:lnTo>
                    <a:lnTo>
                      <a:pt x="2922" y="921"/>
                    </a:lnTo>
                    <a:lnTo>
                      <a:pt x="2928" y="921"/>
                    </a:lnTo>
                    <a:lnTo>
                      <a:pt x="2928" y="921"/>
                    </a:lnTo>
                    <a:lnTo>
                      <a:pt x="2928" y="921"/>
                    </a:lnTo>
                    <a:lnTo>
                      <a:pt x="2928" y="921"/>
                    </a:lnTo>
                    <a:lnTo>
                      <a:pt x="2933" y="921"/>
                    </a:lnTo>
                    <a:lnTo>
                      <a:pt x="2933" y="921"/>
                    </a:lnTo>
                    <a:lnTo>
                      <a:pt x="2933" y="921"/>
                    </a:lnTo>
                    <a:lnTo>
                      <a:pt x="2933" y="921"/>
                    </a:lnTo>
                    <a:lnTo>
                      <a:pt x="2938" y="921"/>
                    </a:lnTo>
                    <a:lnTo>
                      <a:pt x="2938" y="921"/>
                    </a:lnTo>
                    <a:lnTo>
                      <a:pt x="2938" y="916"/>
                    </a:lnTo>
                    <a:lnTo>
                      <a:pt x="2938" y="921"/>
                    </a:lnTo>
                    <a:lnTo>
                      <a:pt x="2943" y="921"/>
                    </a:lnTo>
                    <a:lnTo>
                      <a:pt x="2943" y="921"/>
                    </a:lnTo>
                    <a:lnTo>
                      <a:pt x="2943" y="916"/>
                    </a:lnTo>
                    <a:lnTo>
                      <a:pt x="2943" y="921"/>
                    </a:lnTo>
                    <a:lnTo>
                      <a:pt x="2948" y="921"/>
                    </a:lnTo>
                    <a:lnTo>
                      <a:pt x="2948" y="921"/>
                    </a:lnTo>
                    <a:lnTo>
                      <a:pt x="2948" y="916"/>
                    </a:lnTo>
                    <a:lnTo>
                      <a:pt x="2948" y="921"/>
                    </a:lnTo>
                    <a:lnTo>
                      <a:pt x="2953" y="921"/>
                    </a:lnTo>
                    <a:lnTo>
                      <a:pt x="2953" y="921"/>
                    </a:lnTo>
                    <a:lnTo>
                      <a:pt x="2953" y="916"/>
                    </a:lnTo>
                    <a:lnTo>
                      <a:pt x="2953" y="921"/>
                    </a:lnTo>
                    <a:lnTo>
                      <a:pt x="2959" y="921"/>
                    </a:lnTo>
                    <a:lnTo>
                      <a:pt x="2959" y="921"/>
                    </a:lnTo>
                    <a:lnTo>
                      <a:pt x="2959" y="921"/>
                    </a:lnTo>
                    <a:lnTo>
                      <a:pt x="2959" y="921"/>
                    </a:lnTo>
                    <a:lnTo>
                      <a:pt x="2964" y="916"/>
                    </a:lnTo>
                    <a:lnTo>
                      <a:pt x="2964" y="921"/>
                    </a:lnTo>
                    <a:lnTo>
                      <a:pt x="2964" y="916"/>
                    </a:lnTo>
                    <a:lnTo>
                      <a:pt x="2964" y="921"/>
                    </a:lnTo>
                    <a:lnTo>
                      <a:pt x="2969" y="921"/>
                    </a:lnTo>
                    <a:lnTo>
                      <a:pt x="2969" y="921"/>
                    </a:lnTo>
                    <a:lnTo>
                      <a:pt x="2969" y="916"/>
                    </a:lnTo>
                    <a:lnTo>
                      <a:pt x="2969" y="921"/>
                    </a:lnTo>
                    <a:lnTo>
                      <a:pt x="2974" y="921"/>
                    </a:lnTo>
                    <a:lnTo>
                      <a:pt x="2974" y="921"/>
                    </a:lnTo>
                    <a:lnTo>
                      <a:pt x="2974" y="916"/>
                    </a:lnTo>
                    <a:lnTo>
                      <a:pt x="2974" y="921"/>
                    </a:lnTo>
                    <a:lnTo>
                      <a:pt x="2979" y="921"/>
                    </a:lnTo>
                    <a:lnTo>
                      <a:pt x="2979" y="921"/>
                    </a:lnTo>
                    <a:lnTo>
                      <a:pt x="2979" y="916"/>
                    </a:lnTo>
                    <a:lnTo>
                      <a:pt x="2979" y="921"/>
                    </a:lnTo>
                    <a:lnTo>
                      <a:pt x="2985" y="921"/>
                    </a:lnTo>
                    <a:lnTo>
                      <a:pt x="2985" y="921"/>
                    </a:lnTo>
                    <a:lnTo>
                      <a:pt x="2985" y="916"/>
                    </a:lnTo>
                    <a:lnTo>
                      <a:pt x="2985" y="921"/>
                    </a:lnTo>
                    <a:lnTo>
                      <a:pt x="2990" y="921"/>
                    </a:lnTo>
                    <a:lnTo>
                      <a:pt x="2990" y="921"/>
                    </a:lnTo>
                    <a:lnTo>
                      <a:pt x="2990" y="916"/>
                    </a:lnTo>
                    <a:lnTo>
                      <a:pt x="2990" y="921"/>
                    </a:lnTo>
                    <a:lnTo>
                      <a:pt x="2995" y="921"/>
                    </a:lnTo>
                    <a:lnTo>
                      <a:pt x="2995" y="921"/>
                    </a:lnTo>
                    <a:lnTo>
                      <a:pt x="2995" y="921"/>
                    </a:lnTo>
                    <a:lnTo>
                      <a:pt x="2995" y="921"/>
                    </a:lnTo>
                    <a:lnTo>
                      <a:pt x="3000" y="921"/>
                    </a:lnTo>
                    <a:lnTo>
                      <a:pt x="3000" y="921"/>
                    </a:lnTo>
                    <a:lnTo>
                      <a:pt x="3000" y="916"/>
                    </a:lnTo>
                    <a:lnTo>
                      <a:pt x="3000" y="921"/>
                    </a:lnTo>
                    <a:lnTo>
                      <a:pt x="3005" y="921"/>
                    </a:lnTo>
                    <a:lnTo>
                      <a:pt x="3005" y="921"/>
                    </a:lnTo>
                    <a:lnTo>
                      <a:pt x="3005" y="916"/>
                    </a:lnTo>
                    <a:lnTo>
                      <a:pt x="3005" y="916"/>
                    </a:lnTo>
                    <a:lnTo>
                      <a:pt x="3010" y="916"/>
                    </a:lnTo>
                    <a:lnTo>
                      <a:pt x="3010" y="921"/>
                    </a:lnTo>
                    <a:lnTo>
                      <a:pt x="3010" y="916"/>
                    </a:lnTo>
                    <a:lnTo>
                      <a:pt x="3010" y="921"/>
                    </a:lnTo>
                    <a:lnTo>
                      <a:pt x="3016" y="921"/>
                    </a:lnTo>
                    <a:lnTo>
                      <a:pt x="3016" y="921"/>
                    </a:lnTo>
                    <a:lnTo>
                      <a:pt x="3016" y="916"/>
                    </a:lnTo>
                    <a:lnTo>
                      <a:pt x="3016" y="921"/>
                    </a:lnTo>
                    <a:lnTo>
                      <a:pt x="3021" y="916"/>
                    </a:lnTo>
                    <a:lnTo>
                      <a:pt x="3021" y="921"/>
                    </a:lnTo>
                    <a:lnTo>
                      <a:pt x="3021" y="916"/>
                    </a:lnTo>
                    <a:lnTo>
                      <a:pt x="3021" y="921"/>
                    </a:lnTo>
                    <a:lnTo>
                      <a:pt x="3026" y="921"/>
                    </a:lnTo>
                    <a:lnTo>
                      <a:pt x="3026" y="921"/>
                    </a:lnTo>
                    <a:lnTo>
                      <a:pt x="3026" y="916"/>
                    </a:lnTo>
                    <a:lnTo>
                      <a:pt x="3026" y="921"/>
                    </a:lnTo>
                    <a:lnTo>
                      <a:pt x="3031" y="921"/>
                    </a:lnTo>
                    <a:lnTo>
                      <a:pt x="3031" y="921"/>
                    </a:lnTo>
                    <a:lnTo>
                      <a:pt x="3031" y="916"/>
                    </a:lnTo>
                    <a:lnTo>
                      <a:pt x="3031" y="921"/>
                    </a:lnTo>
                    <a:lnTo>
                      <a:pt x="3036" y="921"/>
                    </a:lnTo>
                    <a:lnTo>
                      <a:pt x="3036" y="921"/>
                    </a:lnTo>
                    <a:lnTo>
                      <a:pt x="3036" y="916"/>
                    </a:lnTo>
                    <a:lnTo>
                      <a:pt x="3036" y="921"/>
                    </a:lnTo>
                    <a:lnTo>
                      <a:pt x="3042" y="921"/>
                    </a:lnTo>
                    <a:lnTo>
                      <a:pt x="3042" y="921"/>
                    </a:lnTo>
                    <a:lnTo>
                      <a:pt x="3042" y="916"/>
                    </a:lnTo>
                    <a:lnTo>
                      <a:pt x="3042" y="916"/>
                    </a:lnTo>
                    <a:lnTo>
                      <a:pt x="3047" y="916"/>
                    </a:lnTo>
                    <a:lnTo>
                      <a:pt x="3047" y="921"/>
                    </a:lnTo>
                    <a:lnTo>
                      <a:pt x="3047" y="916"/>
                    </a:lnTo>
                    <a:lnTo>
                      <a:pt x="3047" y="916"/>
                    </a:lnTo>
                    <a:lnTo>
                      <a:pt x="3052" y="916"/>
                    </a:lnTo>
                    <a:lnTo>
                      <a:pt x="3052" y="921"/>
                    </a:lnTo>
                    <a:lnTo>
                      <a:pt x="3052" y="916"/>
                    </a:lnTo>
                    <a:lnTo>
                      <a:pt x="3052" y="921"/>
                    </a:lnTo>
                    <a:lnTo>
                      <a:pt x="3057" y="921"/>
                    </a:lnTo>
                    <a:lnTo>
                      <a:pt x="3057" y="921"/>
                    </a:lnTo>
                    <a:lnTo>
                      <a:pt x="3057" y="916"/>
                    </a:lnTo>
                    <a:lnTo>
                      <a:pt x="3057" y="916"/>
                    </a:lnTo>
                    <a:lnTo>
                      <a:pt x="3062" y="916"/>
                    </a:lnTo>
                    <a:lnTo>
                      <a:pt x="3062" y="921"/>
                    </a:lnTo>
                    <a:lnTo>
                      <a:pt x="3062" y="916"/>
                    </a:lnTo>
                    <a:lnTo>
                      <a:pt x="3062" y="916"/>
                    </a:lnTo>
                    <a:lnTo>
                      <a:pt x="3067" y="916"/>
                    </a:lnTo>
                    <a:lnTo>
                      <a:pt x="3067" y="921"/>
                    </a:lnTo>
                    <a:lnTo>
                      <a:pt x="3067" y="916"/>
                    </a:lnTo>
                    <a:lnTo>
                      <a:pt x="3067" y="916"/>
                    </a:lnTo>
                    <a:lnTo>
                      <a:pt x="3073" y="916"/>
                    </a:lnTo>
                    <a:lnTo>
                      <a:pt x="3073" y="921"/>
                    </a:lnTo>
                    <a:lnTo>
                      <a:pt x="3073" y="916"/>
                    </a:lnTo>
                    <a:lnTo>
                      <a:pt x="3073" y="921"/>
                    </a:lnTo>
                    <a:lnTo>
                      <a:pt x="3078" y="921"/>
                    </a:lnTo>
                    <a:lnTo>
                      <a:pt x="3078" y="921"/>
                    </a:lnTo>
                    <a:lnTo>
                      <a:pt x="3078" y="916"/>
                    </a:lnTo>
                    <a:lnTo>
                      <a:pt x="3078" y="921"/>
                    </a:lnTo>
                    <a:lnTo>
                      <a:pt x="3083" y="921"/>
                    </a:lnTo>
                    <a:lnTo>
                      <a:pt x="3083" y="921"/>
                    </a:lnTo>
                    <a:lnTo>
                      <a:pt x="3083" y="916"/>
                    </a:lnTo>
                    <a:lnTo>
                      <a:pt x="3083" y="921"/>
                    </a:lnTo>
                    <a:lnTo>
                      <a:pt x="3088" y="921"/>
                    </a:lnTo>
                    <a:lnTo>
                      <a:pt x="3088" y="921"/>
                    </a:lnTo>
                    <a:lnTo>
                      <a:pt x="3088" y="921"/>
                    </a:lnTo>
                    <a:lnTo>
                      <a:pt x="3088" y="921"/>
                    </a:lnTo>
                    <a:lnTo>
                      <a:pt x="3093" y="921"/>
                    </a:lnTo>
                    <a:lnTo>
                      <a:pt x="3093" y="921"/>
                    </a:lnTo>
                    <a:lnTo>
                      <a:pt x="3093" y="921"/>
                    </a:lnTo>
                    <a:lnTo>
                      <a:pt x="3093" y="921"/>
                    </a:lnTo>
                    <a:lnTo>
                      <a:pt x="3099" y="921"/>
                    </a:lnTo>
                    <a:lnTo>
                      <a:pt x="3099" y="921"/>
                    </a:lnTo>
                    <a:lnTo>
                      <a:pt x="3099" y="916"/>
                    </a:lnTo>
                    <a:lnTo>
                      <a:pt x="3099" y="921"/>
                    </a:lnTo>
                    <a:lnTo>
                      <a:pt x="3104" y="921"/>
                    </a:lnTo>
                    <a:lnTo>
                      <a:pt x="3104" y="921"/>
                    </a:lnTo>
                    <a:lnTo>
                      <a:pt x="3104" y="921"/>
                    </a:lnTo>
                    <a:lnTo>
                      <a:pt x="3104" y="921"/>
                    </a:lnTo>
                    <a:lnTo>
                      <a:pt x="3109" y="921"/>
                    </a:lnTo>
                    <a:lnTo>
                      <a:pt x="3109" y="921"/>
                    </a:lnTo>
                    <a:lnTo>
                      <a:pt x="3109" y="921"/>
                    </a:lnTo>
                    <a:lnTo>
                      <a:pt x="3109" y="921"/>
                    </a:lnTo>
                    <a:lnTo>
                      <a:pt x="3114" y="921"/>
                    </a:lnTo>
                    <a:lnTo>
                      <a:pt x="3114" y="921"/>
                    </a:lnTo>
                    <a:lnTo>
                      <a:pt x="3114" y="916"/>
                    </a:lnTo>
                    <a:lnTo>
                      <a:pt x="3114" y="916"/>
                    </a:lnTo>
                    <a:lnTo>
                      <a:pt x="3119" y="916"/>
                    </a:lnTo>
                    <a:lnTo>
                      <a:pt x="3119" y="921"/>
                    </a:lnTo>
                    <a:lnTo>
                      <a:pt x="3119" y="916"/>
                    </a:lnTo>
                    <a:lnTo>
                      <a:pt x="3119" y="921"/>
                    </a:lnTo>
                    <a:lnTo>
                      <a:pt x="3124" y="916"/>
                    </a:lnTo>
                    <a:lnTo>
                      <a:pt x="3124" y="921"/>
                    </a:lnTo>
                    <a:lnTo>
                      <a:pt x="3124" y="916"/>
                    </a:lnTo>
                    <a:lnTo>
                      <a:pt x="3124" y="921"/>
                    </a:lnTo>
                    <a:lnTo>
                      <a:pt x="3130" y="921"/>
                    </a:lnTo>
                    <a:lnTo>
                      <a:pt x="3130" y="921"/>
                    </a:lnTo>
                    <a:lnTo>
                      <a:pt x="3130" y="921"/>
                    </a:lnTo>
                    <a:lnTo>
                      <a:pt x="3130" y="921"/>
                    </a:lnTo>
                    <a:lnTo>
                      <a:pt x="3135" y="921"/>
                    </a:lnTo>
                    <a:lnTo>
                      <a:pt x="3135" y="921"/>
                    </a:lnTo>
                    <a:lnTo>
                      <a:pt x="3135" y="921"/>
                    </a:lnTo>
                    <a:lnTo>
                      <a:pt x="3135" y="921"/>
                    </a:lnTo>
                    <a:lnTo>
                      <a:pt x="3140" y="916"/>
                    </a:lnTo>
                    <a:lnTo>
                      <a:pt x="3140" y="921"/>
                    </a:lnTo>
                    <a:lnTo>
                      <a:pt x="3140" y="916"/>
                    </a:lnTo>
                    <a:lnTo>
                      <a:pt x="3140" y="921"/>
                    </a:lnTo>
                    <a:lnTo>
                      <a:pt x="3145" y="921"/>
                    </a:lnTo>
                    <a:lnTo>
                      <a:pt x="3145" y="921"/>
                    </a:lnTo>
                    <a:lnTo>
                      <a:pt x="3145" y="916"/>
                    </a:lnTo>
                    <a:lnTo>
                      <a:pt x="3145" y="921"/>
                    </a:lnTo>
                    <a:lnTo>
                      <a:pt x="3150" y="921"/>
                    </a:lnTo>
                    <a:lnTo>
                      <a:pt x="3150" y="921"/>
                    </a:lnTo>
                    <a:lnTo>
                      <a:pt x="3150" y="916"/>
                    </a:lnTo>
                    <a:lnTo>
                      <a:pt x="3150" y="921"/>
                    </a:lnTo>
                    <a:lnTo>
                      <a:pt x="3156" y="921"/>
                    </a:lnTo>
                    <a:lnTo>
                      <a:pt x="3156" y="921"/>
                    </a:lnTo>
                    <a:lnTo>
                      <a:pt x="3156" y="921"/>
                    </a:lnTo>
                    <a:lnTo>
                      <a:pt x="3156" y="921"/>
                    </a:lnTo>
                    <a:lnTo>
                      <a:pt x="3161" y="921"/>
                    </a:lnTo>
                    <a:lnTo>
                      <a:pt x="3161" y="921"/>
                    </a:lnTo>
                    <a:lnTo>
                      <a:pt x="3161" y="916"/>
                    </a:lnTo>
                    <a:lnTo>
                      <a:pt x="3161" y="921"/>
                    </a:lnTo>
                    <a:lnTo>
                      <a:pt x="3166" y="921"/>
                    </a:lnTo>
                    <a:lnTo>
                      <a:pt x="3166" y="921"/>
                    </a:lnTo>
                    <a:lnTo>
                      <a:pt x="3166" y="921"/>
                    </a:lnTo>
                    <a:lnTo>
                      <a:pt x="3166" y="921"/>
                    </a:lnTo>
                    <a:lnTo>
                      <a:pt x="3171" y="921"/>
                    </a:lnTo>
                    <a:lnTo>
                      <a:pt x="3171" y="921"/>
                    </a:lnTo>
                    <a:lnTo>
                      <a:pt x="3171" y="916"/>
                    </a:lnTo>
                    <a:lnTo>
                      <a:pt x="3171" y="921"/>
                    </a:lnTo>
                    <a:lnTo>
                      <a:pt x="3176" y="921"/>
                    </a:lnTo>
                    <a:lnTo>
                      <a:pt x="3176" y="921"/>
                    </a:lnTo>
                    <a:lnTo>
                      <a:pt x="3176" y="916"/>
                    </a:lnTo>
                    <a:lnTo>
                      <a:pt x="3176" y="921"/>
                    </a:lnTo>
                    <a:lnTo>
                      <a:pt x="3181" y="921"/>
                    </a:lnTo>
                    <a:lnTo>
                      <a:pt x="3181" y="921"/>
                    </a:lnTo>
                    <a:lnTo>
                      <a:pt x="3181" y="916"/>
                    </a:lnTo>
                    <a:lnTo>
                      <a:pt x="3181" y="921"/>
                    </a:lnTo>
                    <a:lnTo>
                      <a:pt x="3187" y="921"/>
                    </a:lnTo>
                    <a:lnTo>
                      <a:pt x="3187" y="921"/>
                    </a:lnTo>
                    <a:lnTo>
                      <a:pt x="3187" y="916"/>
                    </a:lnTo>
                    <a:lnTo>
                      <a:pt x="3187" y="916"/>
                    </a:lnTo>
                    <a:lnTo>
                      <a:pt x="3192" y="916"/>
                    </a:lnTo>
                    <a:lnTo>
                      <a:pt x="3192" y="921"/>
                    </a:lnTo>
                    <a:lnTo>
                      <a:pt x="3192" y="916"/>
                    </a:lnTo>
                    <a:lnTo>
                      <a:pt x="3192" y="916"/>
                    </a:lnTo>
                    <a:lnTo>
                      <a:pt x="3197" y="916"/>
                    </a:lnTo>
                    <a:lnTo>
                      <a:pt x="3197" y="921"/>
                    </a:lnTo>
                    <a:lnTo>
                      <a:pt x="3197" y="916"/>
                    </a:lnTo>
                    <a:lnTo>
                      <a:pt x="3197" y="921"/>
                    </a:lnTo>
                    <a:lnTo>
                      <a:pt x="3202" y="921"/>
                    </a:lnTo>
                    <a:lnTo>
                      <a:pt x="3202" y="921"/>
                    </a:lnTo>
                    <a:lnTo>
                      <a:pt x="3202" y="921"/>
                    </a:lnTo>
                    <a:lnTo>
                      <a:pt x="3202" y="921"/>
                    </a:lnTo>
                    <a:lnTo>
                      <a:pt x="3207" y="921"/>
                    </a:lnTo>
                    <a:lnTo>
                      <a:pt x="3207" y="921"/>
                    </a:lnTo>
                    <a:lnTo>
                      <a:pt x="3207" y="921"/>
                    </a:lnTo>
                    <a:lnTo>
                      <a:pt x="3207" y="921"/>
                    </a:lnTo>
                    <a:lnTo>
                      <a:pt x="3213" y="916"/>
                    </a:lnTo>
                    <a:lnTo>
                      <a:pt x="3213" y="921"/>
                    </a:lnTo>
                    <a:lnTo>
                      <a:pt x="3213" y="916"/>
                    </a:lnTo>
                    <a:lnTo>
                      <a:pt x="3213" y="916"/>
                    </a:lnTo>
                    <a:lnTo>
                      <a:pt x="3218" y="916"/>
                    </a:lnTo>
                    <a:lnTo>
                      <a:pt x="3218" y="921"/>
                    </a:lnTo>
                    <a:lnTo>
                      <a:pt x="3218" y="916"/>
                    </a:lnTo>
                    <a:lnTo>
                      <a:pt x="3218" y="921"/>
                    </a:lnTo>
                    <a:lnTo>
                      <a:pt x="3223" y="916"/>
                    </a:lnTo>
                    <a:lnTo>
                      <a:pt x="3223" y="921"/>
                    </a:lnTo>
                    <a:lnTo>
                      <a:pt x="3223" y="916"/>
                    </a:lnTo>
                    <a:lnTo>
                      <a:pt x="3223" y="921"/>
                    </a:lnTo>
                    <a:lnTo>
                      <a:pt x="3228" y="921"/>
                    </a:lnTo>
                    <a:lnTo>
                      <a:pt x="3228" y="921"/>
                    </a:lnTo>
                    <a:lnTo>
                      <a:pt x="3228" y="921"/>
                    </a:lnTo>
                    <a:lnTo>
                      <a:pt x="3228" y="921"/>
                    </a:lnTo>
                    <a:lnTo>
                      <a:pt x="3233" y="921"/>
                    </a:lnTo>
                    <a:lnTo>
                      <a:pt x="3233" y="921"/>
                    </a:lnTo>
                    <a:lnTo>
                      <a:pt x="3233" y="916"/>
                    </a:lnTo>
                    <a:lnTo>
                      <a:pt x="3233" y="921"/>
                    </a:lnTo>
                    <a:lnTo>
                      <a:pt x="3238" y="921"/>
                    </a:lnTo>
                    <a:lnTo>
                      <a:pt x="3238" y="921"/>
                    </a:lnTo>
                    <a:lnTo>
                      <a:pt x="3238" y="916"/>
                    </a:lnTo>
                    <a:lnTo>
                      <a:pt x="3238" y="921"/>
                    </a:lnTo>
                    <a:lnTo>
                      <a:pt x="3244" y="921"/>
                    </a:lnTo>
                    <a:lnTo>
                      <a:pt x="3244" y="921"/>
                    </a:lnTo>
                    <a:lnTo>
                      <a:pt x="3244" y="916"/>
                    </a:lnTo>
                    <a:lnTo>
                      <a:pt x="3244" y="921"/>
                    </a:lnTo>
                    <a:lnTo>
                      <a:pt x="3249" y="921"/>
                    </a:lnTo>
                    <a:lnTo>
                      <a:pt x="3249" y="921"/>
                    </a:lnTo>
                    <a:lnTo>
                      <a:pt x="3249" y="916"/>
                    </a:lnTo>
                    <a:lnTo>
                      <a:pt x="3249" y="921"/>
                    </a:lnTo>
                    <a:lnTo>
                      <a:pt x="3254" y="916"/>
                    </a:lnTo>
                    <a:lnTo>
                      <a:pt x="3254" y="921"/>
                    </a:lnTo>
                    <a:lnTo>
                      <a:pt x="3254" y="916"/>
                    </a:lnTo>
                    <a:lnTo>
                      <a:pt x="3254" y="921"/>
                    </a:lnTo>
                    <a:lnTo>
                      <a:pt x="3259" y="921"/>
                    </a:lnTo>
                    <a:lnTo>
                      <a:pt x="3259" y="921"/>
                    </a:lnTo>
                    <a:lnTo>
                      <a:pt x="3259" y="916"/>
                    </a:lnTo>
                    <a:lnTo>
                      <a:pt x="3259" y="916"/>
                    </a:lnTo>
                    <a:lnTo>
                      <a:pt x="3264" y="916"/>
                    </a:lnTo>
                    <a:lnTo>
                      <a:pt x="3264" y="921"/>
                    </a:lnTo>
                    <a:lnTo>
                      <a:pt x="3264" y="916"/>
                    </a:lnTo>
                    <a:lnTo>
                      <a:pt x="3264" y="921"/>
                    </a:lnTo>
                    <a:lnTo>
                      <a:pt x="3270" y="921"/>
                    </a:lnTo>
                    <a:lnTo>
                      <a:pt x="3270" y="921"/>
                    </a:lnTo>
                    <a:lnTo>
                      <a:pt x="3270" y="916"/>
                    </a:lnTo>
                    <a:lnTo>
                      <a:pt x="3270" y="916"/>
                    </a:lnTo>
                    <a:lnTo>
                      <a:pt x="3275" y="916"/>
                    </a:lnTo>
                    <a:lnTo>
                      <a:pt x="3275" y="921"/>
                    </a:lnTo>
                    <a:lnTo>
                      <a:pt x="3275" y="916"/>
                    </a:lnTo>
                    <a:lnTo>
                      <a:pt x="3275" y="921"/>
                    </a:lnTo>
                    <a:lnTo>
                      <a:pt x="3280" y="921"/>
                    </a:lnTo>
                    <a:lnTo>
                      <a:pt x="3280" y="921"/>
                    </a:lnTo>
                    <a:lnTo>
                      <a:pt x="3280" y="916"/>
                    </a:lnTo>
                    <a:lnTo>
                      <a:pt x="3280" y="921"/>
                    </a:lnTo>
                    <a:lnTo>
                      <a:pt x="3285" y="921"/>
                    </a:lnTo>
                    <a:lnTo>
                      <a:pt x="3285" y="921"/>
                    </a:lnTo>
                    <a:lnTo>
                      <a:pt x="3285" y="916"/>
                    </a:lnTo>
                    <a:lnTo>
                      <a:pt x="3285" y="921"/>
                    </a:lnTo>
                    <a:lnTo>
                      <a:pt x="3290" y="921"/>
                    </a:lnTo>
                    <a:lnTo>
                      <a:pt x="3290" y="921"/>
                    </a:lnTo>
                    <a:lnTo>
                      <a:pt x="3290" y="916"/>
                    </a:lnTo>
                    <a:lnTo>
                      <a:pt x="3290" y="916"/>
                    </a:lnTo>
                    <a:lnTo>
                      <a:pt x="3295" y="916"/>
                    </a:lnTo>
                    <a:lnTo>
                      <a:pt x="3295" y="921"/>
                    </a:lnTo>
                    <a:lnTo>
                      <a:pt x="3295" y="916"/>
                    </a:lnTo>
                    <a:lnTo>
                      <a:pt x="3295" y="916"/>
                    </a:lnTo>
                    <a:lnTo>
                      <a:pt x="3301" y="916"/>
                    </a:lnTo>
                    <a:lnTo>
                      <a:pt x="3301" y="921"/>
                    </a:lnTo>
                    <a:lnTo>
                      <a:pt x="3301" y="916"/>
                    </a:lnTo>
                    <a:lnTo>
                      <a:pt x="3301" y="921"/>
                    </a:lnTo>
                    <a:lnTo>
                      <a:pt x="3306" y="921"/>
                    </a:lnTo>
                    <a:lnTo>
                      <a:pt x="3306" y="921"/>
                    </a:lnTo>
                    <a:lnTo>
                      <a:pt x="3306" y="916"/>
                    </a:lnTo>
                    <a:lnTo>
                      <a:pt x="3306" y="921"/>
                    </a:lnTo>
                    <a:lnTo>
                      <a:pt x="3311" y="921"/>
                    </a:lnTo>
                    <a:lnTo>
                      <a:pt x="3311" y="921"/>
                    </a:lnTo>
                    <a:lnTo>
                      <a:pt x="3311" y="916"/>
                    </a:lnTo>
                    <a:lnTo>
                      <a:pt x="3311" y="916"/>
                    </a:lnTo>
                    <a:lnTo>
                      <a:pt x="3316" y="916"/>
                    </a:lnTo>
                    <a:lnTo>
                      <a:pt x="3316" y="921"/>
                    </a:lnTo>
                    <a:lnTo>
                      <a:pt x="3316" y="911"/>
                    </a:lnTo>
                    <a:lnTo>
                      <a:pt x="3316" y="921"/>
                    </a:lnTo>
                    <a:lnTo>
                      <a:pt x="3321" y="916"/>
                    </a:lnTo>
                    <a:lnTo>
                      <a:pt x="3321" y="921"/>
                    </a:lnTo>
                    <a:lnTo>
                      <a:pt x="3321" y="916"/>
                    </a:lnTo>
                    <a:lnTo>
                      <a:pt x="3321" y="921"/>
                    </a:lnTo>
                    <a:lnTo>
                      <a:pt x="3327" y="921"/>
                    </a:lnTo>
                    <a:lnTo>
                      <a:pt x="3327" y="921"/>
                    </a:lnTo>
                    <a:lnTo>
                      <a:pt x="3327" y="916"/>
                    </a:lnTo>
                    <a:lnTo>
                      <a:pt x="3327" y="916"/>
                    </a:lnTo>
                    <a:lnTo>
                      <a:pt x="3332" y="916"/>
                    </a:lnTo>
                    <a:lnTo>
                      <a:pt x="3332" y="921"/>
                    </a:lnTo>
                    <a:lnTo>
                      <a:pt x="3332" y="916"/>
                    </a:lnTo>
                    <a:lnTo>
                      <a:pt x="3332" y="921"/>
                    </a:lnTo>
                    <a:lnTo>
                      <a:pt x="3337" y="921"/>
                    </a:lnTo>
                    <a:lnTo>
                      <a:pt x="3337" y="921"/>
                    </a:lnTo>
                    <a:lnTo>
                      <a:pt x="3337" y="916"/>
                    </a:lnTo>
                    <a:lnTo>
                      <a:pt x="3337" y="921"/>
                    </a:lnTo>
                    <a:lnTo>
                      <a:pt x="3342" y="916"/>
                    </a:lnTo>
                    <a:lnTo>
                      <a:pt x="3342" y="921"/>
                    </a:lnTo>
                    <a:lnTo>
                      <a:pt x="3342" y="916"/>
                    </a:lnTo>
                    <a:lnTo>
                      <a:pt x="3342" y="916"/>
                    </a:lnTo>
                    <a:lnTo>
                      <a:pt x="3347" y="916"/>
                    </a:lnTo>
                    <a:lnTo>
                      <a:pt x="3347" y="921"/>
                    </a:lnTo>
                    <a:lnTo>
                      <a:pt x="3347" y="916"/>
                    </a:lnTo>
                    <a:lnTo>
                      <a:pt x="3347" y="916"/>
                    </a:lnTo>
                    <a:lnTo>
                      <a:pt x="3352" y="916"/>
                    </a:lnTo>
                    <a:lnTo>
                      <a:pt x="3352" y="921"/>
                    </a:lnTo>
                    <a:lnTo>
                      <a:pt x="3352" y="916"/>
                    </a:lnTo>
                    <a:lnTo>
                      <a:pt x="3352" y="921"/>
                    </a:lnTo>
                    <a:lnTo>
                      <a:pt x="3358" y="921"/>
                    </a:lnTo>
                    <a:lnTo>
                      <a:pt x="3358" y="921"/>
                    </a:lnTo>
                    <a:lnTo>
                      <a:pt x="3358" y="921"/>
                    </a:lnTo>
                    <a:lnTo>
                      <a:pt x="3358" y="921"/>
                    </a:lnTo>
                    <a:lnTo>
                      <a:pt x="3363" y="921"/>
                    </a:lnTo>
                    <a:lnTo>
                      <a:pt x="3363" y="921"/>
                    </a:lnTo>
                    <a:lnTo>
                      <a:pt x="3363" y="916"/>
                    </a:lnTo>
                    <a:lnTo>
                      <a:pt x="3363" y="916"/>
                    </a:lnTo>
                    <a:lnTo>
                      <a:pt x="3368" y="916"/>
                    </a:lnTo>
                    <a:lnTo>
                      <a:pt x="3368" y="921"/>
                    </a:lnTo>
                    <a:lnTo>
                      <a:pt x="3368" y="916"/>
                    </a:lnTo>
                    <a:lnTo>
                      <a:pt x="3368" y="921"/>
                    </a:lnTo>
                    <a:lnTo>
                      <a:pt x="3373" y="921"/>
                    </a:lnTo>
                    <a:lnTo>
                      <a:pt x="3373" y="921"/>
                    </a:lnTo>
                    <a:lnTo>
                      <a:pt x="3373" y="916"/>
                    </a:lnTo>
                    <a:lnTo>
                      <a:pt x="3373" y="921"/>
                    </a:lnTo>
                    <a:lnTo>
                      <a:pt x="3378" y="921"/>
                    </a:lnTo>
                    <a:lnTo>
                      <a:pt x="3378" y="921"/>
                    </a:lnTo>
                    <a:lnTo>
                      <a:pt x="3378" y="916"/>
                    </a:lnTo>
                    <a:lnTo>
                      <a:pt x="3378" y="916"/>
                    </a:lnTo>
                    <a:lnTo>
                      <a:pt x="3384" y="916"/>
                    </a:lnTo>
                    <a:lnTo>
                      <a:pt x="3384" y="921"/>
                    </a:lnTo>
                    <a:lnTo>
                      <a:pt x="3384" y="916"/>
                    </a:lnTo>
                    <a:lnTo>
                      <a:pt x="3384" y="921"/>
                    </a:lnTo>
                    <a:lnTo>
                      <a:pt x="3389" y="921"/>
                    </a:lnTo>
                    <a:lnTo>
                      <a:pt x="3389" y="921"/>
                    </a:lnTo>
                    <a:lnTo>
                      <a:pt x="3389" y="916"/>
                    </a:lnTo>
                    <a:lnTo>
                      <a:pt x="3389" y="916"/>
                    </a:lnTo>
                    <a:lnTo>
                      <a:pt x="3394" y="916"/>
                    </a:lnTo>
                    <a:lnTo>
                      <a:pt x="3394" y="921"/>
                    </a:lnTo>
                    <a:lnTo>
                      <a:pt x="3394" y="916"/>
                    </a:lnTo>
                    <a:lnTo>
                      <a:pt x="3394" y="921"/>
                    </a:lnTo>
                    <a:lnTo>
                      <a:pt x="3399" y="921"/>
                    </a:lnTo>
                    <a:lnTo>
                      <a:pt x="3399" y="921"/>
                    </a:lnTo>
                    <a:lnTo>
                      <a:pt x="3399" y="921"/>
                    </a:lnTo>
                    <a:lnTo>
                      <a:pt x="3399" y="921"/>
                    </a:lnTo>
                    <a:lnTo>
                      <a:pt x="3404" y="921"/>
                    </a:lnTo>
                    <a:lnTo>
                      <a:pt x="3404" y="921"/>
                    </a:lnTo>
                    <a:lnTo>
                      <a:pt x="3404" y="921"/>
                    </a:lnTo>
                    <a:lnTo>
                      <a:pt x="3404" y="921"/>
                    </a:lnTo>
                    <a:lnTo>
                      <a:pt x="3409" y="921"/>
                    </a:lnTo>
                    <a:lnTo>
                      <a:pt x="3409" y="921"/>
                    </a:lnTo>
                    <a:lnTo>
                      <a:pt x="3409" y="921"/>
                    </a:lnTo>
                    <a:lnTo>
                      <a:pt x="3409" y="921"/>
                    </a:lnTo>
                    <a:lnTo>
                      <a:pt x="3415" y="921"/>
                    </a:lnTo>
                    <a:lnTo>
                      <a:pt x="3415" y="921"/>
                    </a:lnTo>
                    <a:lnTo>
                      <a:pt x="3415" y="916"/>
                    </a:lnTo>
                    <a:lnTo>
                      <a:pt x="3415" y="921"/>
                    </a:lnTo>
                    <a:lnTo>
                      <a:pt x="3420" y="921"/>
                    </a:lnTo>
                    <a:lnTo>
                      <a:pt x="3420" y="921"/>
                    </a:lnTo>
                    <a:lnTo>
                      <a:pt x="3420" y="916"/>
                    </a:lnTo>
                    <a:lnTo>
                      <a:pt x="3420" y="921"/>
                    </a:lnTo>
                    <a:lnTo>
                      <a:pt x="3425" y="921"/>
                    </a:lnTo>
                    <a:lnTo>
                      <a:pt x="3425" y="921"/>
                    </a:lnTo>
                    <a:lnTo>
                      <a:pt x="3425" y="916"/>
                    </a:lnTo>
                    <a:lnTo>
                      <a:pt x="3425" y="921"/>
                    </a:lnTo>
                    <a:lnTo>
                      <a:pt x="3430" y="921"/>
                    </a:lnTo>
                    <a:lnTo>
                      <a:pt x="3430" y="921"/>
                    </a:lnTo>
                    <a:lnTo>
                      <a:pt x="3430" y="921"/>
                    </a:lnTo>
                    <a:lnTo>
                      <a:pt x="3430" y="921"/>
                    </a:lnTo>
                    <a:lnTo>
                      <a:pt x="3435" y="921"/>
                    </a:lnTo>
                    <a:lnTo>
                      <a:pt x="3435" y="921"/>
                    </a:lnTo>
                    <a:lnTo>
                      <a:pt x="3435" y="916"/>
                    </a:lnTo>
                    <a:lnTo>
                      <a:pt x="3435" y="921"/>
                    </a:lnTo>
                    <a:lnTo>
                      <a:pt x="3441" y="921"/>
                    </a:lnTo>
                    <a:lnTo>
                      <a:pt x="3441" y="921"/>
                    </a:lnTo>
                    <a:lnTo>
                      <a:pt x="3441" y="916"/>
                    </a:lnTo>
                    <a:lnTo>
                      <a:pt x="3441" y="921"/>
                    </a:lnTo>
                    <a:lnTo>
                      <a:pt x="3446" y="921"/>
                    </a:lnTo>
                    <a:lnTo>
                      <a:pt x="3446" y="921"/>
                    </a:lnTo>
                    <a:lnTo>
                      <a:pt x="3446" y="916"/>
                    </a:lnTo>
                    <a:lnTo>
                      <a:pt x="3446" y="921"/>
                    </a:lnTo>
                    <a:lnTo>
                      <a:pt x="3451" y="921"/>
                    </a:lnTo>
                    <a:lnTo>
                      <a:pt x="3451" y="921"/>
                    </a:lnTo>
                    <a:lnTo>
                      <a:pt x="3451" y="916"/>
                    </a:lnTo>
                    <a:lnTo>
                      <a:pt x="3451" y="921"/>
                    </a:lnTo>
                    <a:lnTo>
                      <a:pt x="3456" y="921"/>
                    </a:lnTo>
                    <a:lnTo>
                      <a:pt x="3456" y="921"/>
                    </a:lnTo>
                    <a:lnTo>
                      <a:pt x="3456" y="921"/>
                    </a:lnTo>
                    <a:lnTo>
                      <a:pt x="3456" y="921"/>
                    </a:lnTo>
                    <a:lnTo>
                      <a:pt x="3461" y="921"/>
                    </a:lnTo>
                    <a:lnTo>
                      <a:pt x="3461" y="921"/>
                    </a:lnTo>
                    <a:lnTo>
                      <a:pt x="3461" y="921"/>
                    </a:lnTo>
                    <a:lnTo>
                      <a:pt x="3461" y="921"/>
                    </a:lnTo>
                    <a:lnTo>
                      <a:pt x="3466" y="921"/>
                    </a:lnTo>
                    <a:lnTo>
                      <a:pt x="3466" y="921"/>
                    </a:lnTo>
                    <a:lnTo>
                      <a:pt x="3466" y="916"/>
                    </a:lnTo>
                    <a:lnTo>
                      <a:pt x="3466" y="916"/>
                    </a:lnTo>
                    <a:lnTo>
                      <a:pt x="3472" y="916"/>
                    </a:lnTo>
                    <a:lnTo>
                      <a:pt x="3472" y="921"/>
                    </a:lnTo>
                    <a:lnTo>
                      <a:pt x="3472" y="916"/>
                    </a:lnTo>
                    <a:lnTo>
                      <a:pt x="3472" y="921"/>
                    </a:lnTo>
                    <a:lnTo>
                      <a:pt x="3477" y="921"/>
                    </a:lnTo>
                    <a:lnTo>
                      <a:pt x="3477" y="921"/>
                    </a:lnTo>
                    <a:lnTo>
                      <a:pt x="3477" y="916"/>
                    </a:lnTo>
                    <a:lnTo>
                      <a:pt x="3477" y="916"/>
                    </a:lnTo>
                    <a:lnTo>
                      <a:pt x="3482" y="916"/>
                    </a:lnTo>
                    <a:lnTo>
                      <a:pt x="3482" y="921"/>
                    </a:lnTo>
                    <a:lnTo>
                      <a:pt x="3482" y="916"/>
                    </a:lnTo>
                    <a:lnTo>
                      <a:pt x="3482" y="916"/>
                    </a:lnTo>
                    <a:lnTo>
                      <a:pt x="3487" y="921"/>
                    </a:lnTo>
                    <a:lnTo>
                      <a:pt x="3487" y="921"/>
                    </a:lnTo>
                    <a:lnTo>
                      <a:pt x="3487" y="916"/>
                    </a:lnTo>
                    <a:lnTo>
                      <a:pt x="3487" y="921"/>
                    </a:lnTo>
                    <a:lnTo>
                      <a:pt x="3492" y="921"/>
                    </a:lnTo>
                    <a:lnTo>
                      <a:pt x="3492" y="921"/>
                    </a:lnTo>
                    <a:lnTo>
                      <a:pt x="3492" y="916"/>
                    </a:lnTo>
                    <a:lnTo>
                      <a:pt x="3492" y="916"/>
                    </a:lnTo>
                    <a:lnTo>
                      <a:pt x="3498" y="916"/>
                    </a:lnTo>
                    <a:lnTo>
                      <a:pt x="3498" y="921"/>
                    </a:lnTo>
                    <a:lnTo>
                      <a:pt x="3498" y="916"/>
                    </a:lnTo>
                    <a:lnTo>
                      <a:pt x="3498" y="921"/>
                    </a:lnTo>
                    <a:lnTo>
                      <a:pt x="3503" y="921"/>
                    </a:lnTo>
                    <a:lnTo>
                      <a:pt x="3503" y="921"/>
                    </a:lnTo>
                    <a:lnTo>
                      <a:pt x="3503" y="916"/>
                    </a:lnTo>
                    <a:lnTo>
                      <a:pt x="3503" y="921"/>
                    </a:lnTo>
                    <a:lnTo>
                      <a:pt x="3508" y="921"/>
                    </a:lnTo>
                    <a:lnTo>
                      <a:pt x="3508" y="921"/>
                    </a:lnTo>
                    <a:lnTo>
                      <a:pt x="3508" y="916"/>
                    </a:lnTo>
                    <a:lnTo>
                      <a:pt x="3508" y="921"/>
                    </a:lnTo>
                    <a:lnTo>
                      <a:pt x="3513" y="921"/>
                    </a:lnTo>
                    <a:lnTo>
                      <a:pt x="3513" y="921"/>
                    </a:lnTo>
                    <a:lnTo>
                      <a:pt x="3513" y="916"/>
                    </a:lnTo>
                    <a:lnTo>
                      <a:pt x="3513" y="921"/>
                    </a:lnTo>
                    <a:lnTo>
                      <a:pt x="3518" y="916"/>
                    </a:lnTo>
                    <a:lnTo>
                      <a:pt x="3518" y="921"/>
                    </a:lnTo>
                    <a:lnTo>
                      <a:pt x="3518" y="916"/>
                    </a:lnTo>
                    <a:lnTo>
                      <a:pt x="3518" y="921"/>
                    </a:lnTo>
                    <a:lnTo>
                      <a:pt x="3523" y="921"/>
                    </a:lnTo>
                    <a:lnTo>
                      <a:pt x="3523" y="921"/>
                    </a:lnTo>
                    <a:lnTo>
                      <a:pt x="3523" y="921"/>
                    </a:lnTo>
                    <a:lnTo>
                      <a:pt x="3523" y="921"/>
                    </a:lnTo>
                    <a:lnTo>
                      <a:pt x="3529" y="916"/>
                    </a:lnTo>
                    <a:lnTo>
                      <a:pt x="3529" y="921"/>
                    </a:lnTo>
                    <a:lnTo>
                      <a:pt x="3529" y="916"/>
                    </a:lnTo>
                    <a:lnTo>
                      <a:pt x="3529" y="921"/>
                    </a:lnTo>
                    <a:lnTo>
                      <a:pt x="3534" y="921"/>
                    </a:lnTo>
                    <a:lnTo>
                      <a:pt x="3534" y="921"/>
                    </a:lnTo>
                    <a:lnTo>
                      <a:pt x="3534" y="916"/>
                    </a:lnTo>
                    <a:lnTo>
                      <a:pt x="3534" y="916"/>
                    </a:lnTo>
                    <a:lnTo>
                      <a:pt x="3539" y="916"/>
                    </a:lnTo>
                    <a:lnTo>
                      <a:pt x="3539" y="921"/>
                    </a:lnTo>
                    <a:lnTo>
                      <a:pt x="3539" y="916"/>
                    </a:lnTo>
                    <a:lnTo>
                      <a:pt x="3539" y="921"/>
                    </a:lnTo>
                    <a:lnTo>
                      <a:pt x="3544" y="921"/>
                    </a:lnTo>
                    <a:lnTo>
                      <a:pt x="3544" y="921"/>
                    </a:lnTo>
                    <a:lnTo>
                      <a:pt x="3544" y="916"/>
                    </a:lnTo>
                    <a:lnTo>
                      <a:pt x="3544" y="921"/>
                    </a:lnTo>
                    <a:lnTo>
                      <a:pt x="3549" y="921"/>
                    </a:lnTo>
                    <a:lnTo>
                      <a:pt x="3549" y="921"/>
                    </a:lnTo>
                    <a:lnTo>
                      <a:pt x="3549" y="916"/>
                    </a:lnTo>
                    <a:lnTo>
                      <a:pt x="3549" y="921"/>
                    </a:lnTo>
                    <a:lnTo>
                      <a:pt x="3555" y="921"/>
                    </a:lnTo>
                    <a:lnTo>
                      <a:pt x="3555" y="921"/>
                    </a:lnTo>
                    <a:lnTo>
                      <a:pt x="3555" y="921"/>
                    </a:lnTo>
                    <a:lnTo>
                      <a:pt x="3555" y="921"/>
                    </a:lnTo>
                    <a:lnTo>
                      <a:pt x="3560" y="921"/>
                    </a:lnTo>
                    <a:lnTo>
                      <a:pt x="3560" y="921"/>
                    </a:lnTo>
                    <a:lnTo>
                      <a:pt x="3560" y="921"/>
                    </a:lnTo>
                    <a:lnTo>
                      <a:pt x="3560" y="921"/>
                    </a:lnTo>
                    <a:lnTo>
                      <a:pt x="3565" y="921"/>
                    </a:lnTo>
                    <a:lnTo>
                      <a:pt x="3565" y="921"/>
                    </a:lnTo>
                    <a:lnTo>
                      <a:pt x="3565" y="916"/>
                    </a:lnTo>
                    <a:lnTo>
                      <a:pt x="3565" y="916"/>
                    </a:lnTo>
                    <a:lnTo>
                      <a:pt x="3570" y="916"/>
                    </a:lnTo>
                    <a:lnTo>
                      <a:pt x="3570" y="921"/>
                    </a:lnTo>
                    <a:lnTo>
                      <a:pt x="3570" y="916"/>
                    </a:lnTo>
                    <a:lnTo>
                      <a:pt x="3570" y="921"/>
                    </a:lnTo>
                    <a:lnTo>
                      <a:pt x="3575" y="921"/>
                    </a:lnTo>
                    <a:lnTo>
                      <a:pt x="3575" y="921"/>
                    </a:lnTo>
                    <a:lnTo>
                      <a:pt x="3575" y="921"/>
                    </a:lnTo>
                    <a:lnTo>
                      <a:pt x="3575" y="921"/>
                    </a:lnTo>
                    <a:lnTo>
                      <a:pt x="3580" y="921"/>
                    </a:lnTo>
                    <a:lnTo>
                      <a:pt x="3580" y="921"/>
                    </a:lnTo>
                    <a:lnTo>
                      <a:pt x="3580" y="916"/>
                    </a:lnTo>
                    <a:lnTo>
                      <a:pt x="3580" y="921"/>
                    </a:lnTo>
                    <a:lnTo>
                      <a:pt x="3586" y="921"/>
                    </a:lnTo>
                    <a:lnTo>
                      <a:pt x="3586" y="921"/>
                    </a:lnTo>
                    <a:lnTo>
                      <a:pt x="3586" y="916"/>
                    </a:lnTo>
                    <a:lnTo>
                      <a:pt x="3586" y="921"/>
                    </a:lnTo>
                    <a:lnTo>
                      <a:pt x="3591" y="921"/>
                    </a:lnTo>
                    <a:lnTo>
                      <a:pt x="3591" y="921"/>
                    </a:lnTo>
                    <a:lnTo>
                      <a:pt x="3591" y="921"/>
                    </a:lnTo>
                    <a:lnTo>
                      <a:pt x="3591" y="921"/>
                    </a:lnTo>
                    <a:lnTo>
                      <a:pt x="3596" y="921"/>
                    </a:lnTo>
                    <a:lnTo>
                      <a:pt x="3596" y="921"/>
                    </a:lnTo>
                    <a:lnTo>
                      <a:pt x="3596" y="921"/>
                    </a:lnTo>
                    <a:lnTo>
                      <a:pt x="3596" y="921"/>
                    </a:lnTo>
                    <a:lnTo>
                      <a:pt x="3601" y="921"/>
                    </a:lnTo>
                    <a:lnTo>
                      <a:pt x="3601" y="921"/>
                    </a:lnTo>
                    <a:lnTo>
                      <a:pt x="3601" y="921"/>
                    </a:lnTo>
                    <a:lnTo>
                      <a:pt x="3601" y="921"/>
                    </a:lnTo>
                    <a:lnTo>
                      <a:pt x="3606" y="921"/>
                    </a:lnTo>
                    <a:lnTo>
                      <a:pt x="3606" y="921"/>
                    </a:lnTo>
                    <a:lnTo>
                      <a:pt x="3606" y="916"/>
                    </a:lnTo>
                    <a:lnTo>
                      <a:pt x="3606" y="916"/>
                    </a:lnTo>
                    <a:lnTo>
                      <a:pt x="3611" y="916"/>
                    </a:lnTo>
                    <a:lnTo>
                      <a:pt x="3611" y="921"/>
                    </a:lnTo>
                    <a:lnTo>
                      <a:pt x="3611" y="916"/>
                    </a:lnTo>
                    <a:lnTo>
                      <a:pt x="3611" y="921"/>
                    </a:lnTo>
                    <a:lnTo>
                      <a:pt x="3617" y="921"/>
                    </a:lnTo>
                    <a:lnTo>
                      <a:pt x="3617" y="921"/>
                    </a:lnTo>
                    <a:lnTo>
                      <a:pt x="3617" y="916"/>
                    </a:lnTo>
                    <a:lnTo>
                      <a:pt x="3617" y="921"/>
                    </a:lnTo>
                    <a:lnTo>
                      <a:pt x="3622" y="921"/>
                    </a:lnTo>
                    <a:lnTo>
                      <a:pt x="3622" y="921"/>
                    </a:lnTo>
                    <a:lnTo>
                      <a:pt x="3622" y="916"/>
                    </a:lnTo>
                    <a:lnTo>
                      <a:pt x="3622" y="921"/>
                    </a:lnTo>
                    <a:lnTo>
                      <a:pt x="3627" y="921"/>
                    </a:lnTo>
                    <a:lnTo>
                      <a:pt x="3627" y="921"/>
                    </a:lnTo>
                    <a:lnTo>
                      <a:pt x="3627" y="916"/>
                    </a:lnTo>
                    <a:lnTo>
                      <a:pt x="3627" y="921"/>
                    </a:lnTo>
                    <a:lnTo>
                      <a:pt x="3632" y="921"/>
                    </a:lnTo>
                    <a:lnTo>
                      <a:pt x="3632" y="921"/>
                    </a:lnTo>
                    <a:lnTo>
                      <a:pt x="3632" y="916"/>
                    </a:lnTo>
                    <a:lnTo>
                      <a:pt x="3632" y="921"/>
                    </a:lnTo>
                    <a:lnTo>
                      <a:pt x="3637" y="921"/>
                    </a:lnTo>
                    <a:lnTo>
                      <a:pt x="3637" y="921"/>
                    </a:lnTo>
                    <a:lnTo>
                      <a:pt x="3637" y="916"/>
                    </a:lnTo>
                    <a:lnTo>
                      <a:pt x="3637" y="921"/>
                    </a:lnTo>
                    <a:lnTo>
                      <a:pt x="3643" y="921"/>
                    </a:lnTo>
                    <a:lnTo>
                      <a:pt x="3643" y="921"/>
                    </a:lnTo>
                    <a:lnTo>
                      <a:pt x="3643" y="921"/>
                    </a:lnTo>
                    <a:lnTo>
                      <a:pt x="3643" y="921"/>
                    </a:lnTo>
                    <a:lnTo>
                      <a:pt x="3648" y="921"/>
                    </a:lnTo>
                    <a:lnTo>
                      <a:pt x="3648" y="921"/>
                    </a:lnTo>
                    <a:lnTo>
                      <a:pt x="3648" y="921"/>
                    </a:lnTo>
                    <a:lnTo>
                      <a:pt x="3648" y="921"/>
                    </a:lnTo>
                    <a:lnTo>
                      <a:pt x="3653" y="921"/>
                    </a:lnTo>
                    <a:lnTo>
                      <a:pt x="3653" y="921"/>
                    </a:lnTo>
                    <a:lnTo>
                      <a:pt x="3653" y="916"/>
                    </a:lnTo>
                    <a:lnTo>
                      <a:pt x="3653" y="916"/>
                    </a:lnTo>
                    <a:lnTo>
                      <a:pt x="3658" y="916"/>
                    </a:lnTo>
                    <a:lnTo>
                      <a:pt x="3658" y="921"/>
                    </a:lnTo>
                    <a:lnTo>
                      <a:pt x="3658" y="916"/>
                    </a:lnTo>
                    <a:lnTo>
                      <a:pt x="3658" y="921"/>
                    </a:lnTo>
                    <a:lnTo>
                      <a:pt x="3663" y="921"/>
                    </a:lnTo>
                    <a:lnTo>
                      <a:pt x="3663" y="921"/>
                    </a:lnTo>
                    <a:lnTo>
                      <a:pt x="3663" y="921"/>
                    </a:lnTo>
                    <a:lnTo>
                      <a:pt x="3663" y="921"/>
                    </a:lnTo>
                    <a:lnTo>
                      <a:pt x="3668" y="921"/>
                    </a:lnTo>
                    <a:lnTo>
                      <a:pt x="3668" y="921"/>
                    </a:lnTo>
                    <a:lnTo>
                      <a:pt x="3668" y="916"/>
                    </a:lnTo>
                    <a:lnTo>
                      <a:pt x="3668" y="921"/>
                    </a:lnTo>
                    <a:lnTo>
                      <a:pt x="3674" y="921"/>
                    </a:lnTo>
                    <a:lnTo>
                      <a:pt x="3674" y="921"/>
                    </a:lnTo>
                    <a:lnTo>
                      <a:pt x="3674" y="916"/>
                    </a:lnTo>
                    <a:lnTo>
                      <a:pt x="3674" y="921"/>
                    </a:lnTo>
                    <a:lnTo>
                      <a:pt x="3679" y="921"/>
                    </a:lnTo>
                    <a:lnTo>
                      <a:pt x="3679" y="921"/>
                    </a:lnTo>
                    <a:lnTo>
                      <a:pt x="3679" y="916"/>
                    </a:lnTo>
                    <a:lnTo>
                      <a:pt x="3679" y="921"/>
                    </a:lnTo>
                    <a:lnTo>
                      <a:pt x="3684" y="921"/>
                    </a:lnTo>
                    <a:lnTo>
                      <a:pt x="3684" y="921"/>
                    </a:lnTo>
                    <a:lnTo>
                      <a:pt x="3684" y="916"/>
                    </a:lnTo>
                    <a:lnTo>
                      <a:pt x="3684" y="921"/>
                    </a:lnTo>
                    <a:lnTo>
                      <a:pt x="3689" y="921"/>
                    </a:lnTo>
                    <a:lnTo>
                      <a:pt x="3689" y="921"/>
                    </a:lnTo>
                    <a:lnTo>
                      <a:pt x="3689" y="916"/>
                    </a:lnTo>
                    <a:lnTo>
                      <a:pt x="3689" y="921"/>
                    </a:lnTo>
                    <a:lnTo>
                      <a:pt x="3694" y="921"/>
                    </a:lnTo>
                    <a:lnTo>
                      <a:pt x="3694" y="921"/>
                    </a:lnTo>
                    <a:lnTo>
                      <a:pt x="3694" y="921"/>
                    </a:lnTo>
                    <a:lnTo>
                      <a:pt x="3694" y="921"/>
                    </a:lnTo>
                    <a:lnTo>
                      <a:pt x="3700" y="921"/>
                    </a:lnTo>
                    <a:lnTo>
                      <a:pt x="3700" y="921"/>
                    </a:lnTo>
                    <a:lnTo>
                      <a:pt x="3700" y="916"/>
                    </a:lnTo>
                    <a:lnTo>
                      <a:pt x="3700" y="921"/>
                    </a:lnTo>
                    <a:lnTo>
                      <a:pt x="3705" y="921"/>
                    </a:lnTo>
                    <a:lnTo>
                      <a:pt x="3705" y="921"/>
                    </a:lnTo>
                    <a:lnTo>
                      <a:pt x="3705" y="916"/>
                    </a:lnTo>
                    <a:lnTo>
                      <a:pt x="3705" y="916"/>
                    </a:lnTo>
                    <a:lnTo>
                      <a:pt x="3710" y="916"/>
                    </a:lnTo>
                    <a:lnTo>
                      <a:pt x="3710" y="921"/>
                    </a:lnTo>
                    <a:lnTo>
                      <a:pt x="3710" y="916"/>
                    </a:lnTo>
                    <a:lnTo>
                      <a:pt x="3710" y="921"/>
                    </a:lnTo>
                    <a:lnTo>
                      <a:pt x="3715" y="921"/>
                    </a:lnTo>
                    <a:lnTo>
                      <a:pt x="3715" y="921"/>
                    </a:lnTo>
                    <a:lnTo>
                      <a:pt x="3715" y="921"/>
                    </a:lnTo>
                    <a:lnTo>
                      <a:pt x="3715" y="921"/>
                    </a:lnTo>
                    <a:lnTo>
                      <a:pt x="3720" y="921"/>
                    </a:lnTo>
                    <a:lnTo>
                      <a:pt x="3720" y="921"/>
                    </a:lnTo>
                    <a:lnTo>
                      <a:pt x="3720" y="916"/>
                    </a:lnTo>
                    <a:lnTo>
                      <a:pt x="3720" y="921"/>
                    </a:lnTo>
                    <a:lnTo>
                      <a:pt x="3725" y="921"/>
                    </a:lnTo>
                    <a:lnTo>
                      <a:pt x="3725" y="921"/>
                    </a:lnTo>
                    <a:lnTo>
                      <a:pt x="3725" y="916"/>
                    </a:lnTo>
                    <a:lnTo>
                      <a:pt x="3725" y="921"/>
                    </a:lnTo>
                    <a:lnTo>
                      <a:pt x="3731" y="921"/>
                    </a:lnTo>
                    <a:lnTo>
                      <a:pt x="3731" y="921"/>
                    </a:lnTo>
                    <a:lnTo>
                      <a:pt x="3731" y="916"/>
                    </a:lnTo>
                    <a:lnTo>
                      <a:pt x="3731" y="921"/>
                    </a:lnTo>
                    <a:lnTo>
                      <a:pt x="3736" y="921"/>
                    </a:lnTo>
                    <a:lnTo>
                      <a:pt x="3736" y="921"/>
                    </a:lnTo>
                    <a:lnTo>
                      <a:pt x="3736" y="916"/>
                    </a:lnTo>
                    <a:lnTo>
                      <a:pt x="3736" y="921"/>
                    </a:lnTo>
                    <a:lnTo>
                      <a:pt x="3741" y="921"/>
                    </a:lnTo>
                    <a:lnTo>
                      <a:pt x="3741" y="921"/>
                    </a:lnTo>
                    <a:lnTo>
                      <a:pt x="3741" y="916"/>
                    </a:lnTo>
                    <a:lnTo>
                      <a:pt x="3741" y="916"/>
                    </a:lnTo>
                    <a:lnTo>
                      <a:pt x="3746" y="916"/>
                    </a:lnTo>
                    <a:lnTo>
                      <a:pt x="3746" y="921"/>
                    </a:lnTo>
                    <a:lnTo>
                      <a:pt x="3746" y="916"/>
                    </a:lnTo>
                    <a:lnTo>
                      <a:pt x="3746" y="921"/>
                    </a:lnTo>
                    <a:lnTo>
                      <a:pt x="3751" y="921"/>
                    </a:lnTo>
                    <a:lnTo>
                      <a:pt x="3751" y="921"/>
                    </a:lnTo>
                    <a:lnTo>
                      <a:pt x="3751" y="916"/>
                    </a:lnTo>
                    <a:lnTo>
                      <a:pt x="3751" y="916"/>
                    </a:lnTo>
                    <a:lnTo>
                      <a:pt x="3757" y="921"/>
                    </a:lnTo>
                    <a:lnTo>
                      <a:pt x="3757" y="921"/>
                    </a:lnTo>
                    <a:lnTo>
                      <a:pt x="3757" y="916"/>
                    </a:lnTo>
                    <a:lnTo>
                      <a:pt x="3757" y="921"/>
                    </a:lnTo>
                    <a:lnTo>
                      <a:pt x="3762" y="921"/>
                    </a:lnTo>
                    <a:lnTo>
                      <a:pt x="3762" y="921"/>
                    </a:lnTo>
                    <a:lnTo>
                      <a:pt x="3762" y="916"/>
                    </a:lnTo>
                    <a:lnTo>
                      <a:pt x="3762" y="921"/>
                    </a:lnTo>
                    <a:lnTo>
                      <a:pt x="3767" y="921"/>
                    </a:lnTo>
                    <a:lnTo>
                      <a:pt x="3767" y="921"/>
                    </a:lnTo>
                    <a:lnTo>
                      <a:pt x="3767" y="921"/>
                    </a:lnTo>
                    <a:lnTo>
                      <a:pt x="3767" y="921"/>
                    </a:lnTo>
                    <a:lnTo>
                      <a:pt x="3772" y="921"/>
                    </a:lnTo>
                    <a:lnTo>
                      <a:pt x="3772" y="921"/>
                    </a:lnTo>
                    <a:lnTo>
                      <a:pt x="3772" y="916"/>
                    </a:lnTo>
                    <a:lnTo>
                      <a:pt x="3772" y="916"/>
                    </a:lnTo>
                    <a:lnTo>
                      <a:pt x="3777" y="916"/>
                    </a:lnTo>
                    <a:lnTo>
                      <a:pt x="3777" y="921"/>
                    </a:lnTo>
                    <a:lnTo>
                      <a:pt x="3777" y="916"/>
                    </a:lnTo>
                    <a:lnTo>
                      <a:pt x="3777" y="916"/>
                    </a:lnTo>
                    <a:lnTo>
                      <a:pt x="3782" y="916"/>
                    </a:lnTo>
                    <a:lnTo>
                      <a:pt x="3782" y="921"/>
                    </a:lnTo>
                    <a:lnTo>
                      <a:pt x="3782" y="916"/>
                    </a:lnTo>
                    <a:lnTo>
                      <a:pt x="3782" y="921"/>
                    </a:lnTo>
                    <a:lnTo>
                      <a:pt x="3788" y="921"/>
                    </a:lnTo>
                    <a:lnTo>
                      <a:pt x="3788" y="921"/>
                    </a:lnTo>
                    <a:lnTo>
                      <a:pt x="3788" y="921"/>
                    </a:lnTo>
                    <a:lnTo>
                      <a:pt x="3788" y="921"/>
                    </a:lnTo>
                    <a:lnTo>
                      <a:pt x="3793" y="921"/>
                    </a:lnTo>
                    <a:lnTo>
                      <a:pt x="3793" y="921"/>
                    </a:lnTo>
                    <a:lnTo>
                      <a:pt x="3793" y="916"/>
                    </a:lnTo>
                    <a:lnTo>
                      <a:pt x="3793" y="921"/>
                    </a:lnTo>
                    <a:lnTo>
                      <a:pt x="3798" y="921"/>
                    </a:lnTo>
                    <a:lnTo>
                      <a:pt x="3798" y="921"/>
                    </a:lnTo>
                    <a:lnTo>
                      <a:pt x="3798" y="916"/>
                    </a:lnTo>
                    <a:lnTo>
                      <a:pt x="3798" y="921"/>
                    </a:lnTo>
                    <a:lnTo>
                      <a:pt x="3803" y="921"/>
                    </a:lnTo>
                    <a:lnTo>
                      <a:pt x="3803" y="921"/>
                    </a:lnTo>
                    <a:lnTo>
                      <a:pt x="3803" y="921"/>
                    </a:lnTo>
                    <a:lnTo>
                      <a:pt x="3803" y="921"/>
                    </a:lnTo>
                    <a:lnTo>
                      <a:pt x="3808" y="916"/>
                    </a:lnTo>
                    <a:lnTo>
                      <a:pt x="3808" y="921"/>
                    </a:lnTo>
                    <a:lnTo>
                      <a:pt x="3808" y="916"/>
                    </a:lnTo>
                    <a:lnTo>
                      <a:pt x="3808" y="916"/>
                    </a:lnTo>
                    <a:lnTo>
                      <a:pt x="3814" y="921"/>
                    </a:lnTo>
                    <a:lnTo>
                      <a:pt x="3814" y="921"/>
                    </a:lnTo>
                    <a:lnTo>
                      <a:pt x="3814" y="921"/>
                    </a:lnTo>
                    <a:lnTo>
                      <a:pt x="3814" y="921"/>
                    </a:lnTo>
                    <a:lnTo>
                      <a:pt x="3819" y="921"/>
                    </a:lnTo>
                    <a:lnTo>
                      <a:pt x="3819" y="921"/>
                    </a:lnTo>
                    <a:lnTo>
                      <a:pt x="3819" y="916"/>
                    </a:lnTo>
                    <a:lnTo>
                      <a:pt x="3819" y="921"/>
                    </a:lnTo>
                    <a:lnTo>
                      <a:pt x="3824" y="921"/>
                    </a:lnTo>
                    <a:lnTo>
                      <a:pt x="3824" y="921"/>
                    </a:lnTo>
                    <a:lnTo>
                      <a:pt x="3824" y="916"/>
                    </a:lnTo>
                    <a:lnTo>
                      <a:pt x="3824" y="916"/>
                    </a:lnTo>
                    <a:lnTo>
                      <a:pt x="3829" y="921"/>
                    </a:lnTo>
                    <a:lnTo>
                      <a:pt x="3829" y="921"/>
                    </a:lnTo>
                    <a:lnTo>
                      <a:pt x="3829" y="916"/>
                    </a:lnTo>
                    <a:lnTo>
                      <a:pt x="3829" y="916"/>
                    </a:lnTo>
                    <a:lnTo>
                      <a:pt x="3834" y="916"/>
                    </a:lnTo>
                    <a:lnTo>
                      <a:pt x="3834" y="921"/>
                    </a:lnTo>
                    <a:lnTo>
                      <a:pt x="3834" y="916"/>
                    </a:lnTo>
                    <a:lnTo>
                      <a:pt x="3834" y="916"/>
                    </a:lnTo>
                    <a:lnTo>
                      <a:pt x="3839" y="916"/>
                    </a:lnTo>
                    <a:lnTo>
                      <a:pt x="3839" y="921"/>
                    </a:lnTo>
                    <a:lnTo>
                      <a:pt x="3839" y="916"/>
                    </a:lnTo>
                    <a:lnTo>
                      <a:pt x="3839" y="921"/>
                    </a:lnTo>
                    <a:lnTo>
                      <a:pt x="3845" y="921"/>
                    </a:lnTo>
                    <a:lnTo>
                      <a:pt x="3845" y="921"/>
                    </a:lnTo>
                    <a:lnTo>
                      <a:pt x="3845" y="921"/>
                    </a:lnTo>
                    <a:lnTo>
                      <a:pt x="3845" y="921"/>
                    </a:lnTo>
                    <a:lnTo>
                      <a:pt x="3850" y="921"/>
                    </a:lnTo>
                    <a:lnTo>
                      <a:pt x="3850" y="921"/>
                    </a:lnTo>
                    <a:lnTo>
                      <a:pt x="3850" y="916"/>
                    </a:lnTo>
                    <a:lnTo>
                      <a:pt x="3850" y="921"/>
                    </a:lnTo>
                    <a:lnTo>
                      <a:pt x="3855" y="921"/>
                    </a:lnTo>
                    <a:lnTo>
                      <a:pt x="3855" y="921"/>
                    </a:lnTo>
                    <a:lnTo>
                      <a:pt x="3855" y="916"/>
                    </a:lnTo>
                    <a:lnTo>
                      <a:pt x="3855" y="921"/>
                    </a:lnTo>
                    <a:lnTo>
                      <a:pt x="3860" y="921"/>
                    </a:lnTo>
                    <a:lnTo>
                      <a:pt x="3860" y="921"/>
                    </a:lnTo>
                    <a:lnTo>
                      <a:pt x="3860" y="916"/>
                    </a:lnTo>
                    <a:lnTo>
                      <a:pt x="3860" y="916"/>
                    </a:lnTo>
                    <a:lnTo>
                      <a:pt x="3865" y="916"/>
                    </a:lnTo>
                    <a:lnTo>
                      <a:pt x="3865" y="921"/>
                    </a:lnTo>
                    <a:lnTo>
                      <a:pt x="3865" y="916"/>
                    </a:lnTo>
                    <a:lnTo>
                      <a:pt x="3865" y="921"/>
                    </a:lnTo>
                    <a:lnTo>
                      <a:pt x="3871" y="921"/>
                    </a:lnTo>
                    <a:lnTo>
                      <a:pt x="3871" y="921"/>
                    </a:lnTo>
                    <a:lnTo>
                      <a:pt x="3871" y="921"/>
                    </a:lnTo>
                    <a:lnTo>
                      <a:pt x="3871" y="921"/>
                    </a:lnTo>
                    <a:lnTo>
                      <a:pt x="3876" y="921"/>
                    </a:lnTo>
                    <a:lnTo>
                      <a:pt x="3876" y="921"/>
                    </a:lnTo>
                    <a:lnTo>
                      <a:pt x="3876" y="916"/>
                    </a:lnTo>
                    <a:lnTo>
                      <a:pt x="3876" y="921"/>
                    </a:lnTo>
                    <a:lnTo>
                      <a:pt x="3881" y="921"/>
                    </a:lnTo>
                    <a:lnTo>
                      <a:pt x="3881" y="921"/>
                    </a:lnTo>
                    <a:lnTo>
                      <a:pt x="3881" y="921"/>
                    </a:lnTo>
                    <a:lnTo>
                      <a:pt x="3881" y="921"/>
                    </a:lnTo>
                    <a:lnTo>
                      <a:pt x="3886" y="921"/>
                    </a:lnTo>
                    <a:lnTo>
                      <a:pt x="3886" y="921"/>
                    </a:lnTo>
                    <a:lnTo>
                      <a:pt x="3886" y="921"/>
                    </a:lnTo>
                    <a:lnTo>
                      <a:pt x="3886" y="921"/>
                    </a:lnTo>
                    <a:lnTo>
                      <a:pt x="3891" y="921"/>
                    </a:lnTo>
                    <a:lnTo>
                      <a:pt x="3891" y="921"/>
                    </a:lnTo>
                    <a:lnTo>
                      <a:pt x="3891" y="916"/>
                    </a:lnTo>
                    <a:lnTo>
                      <a:pt x="3891" y="921"/>
                    </a:lnTo>
                    <a:lnTo>
                      <a:pt x="3896" y="921"/>
                    </a:lnTo>
                    <a:lnTo>
                      <a:pt x="3896" y="921"/>
                    </a:lnTo>
                    <a:lnTo>
                      <a:pt x="3896" y="916"/>
                    </a:lnTo>
                    <a:lnTo>
                      <a:pt x="3896" y="916"/>
                    </a:lnTo>
                    <a:lnTo>
                      <a:pt x="3902" y="916"/>
                    </a:lnTo>
                    <a:lnTo>
                      <a:pt x="3902" y="921"/>
                    </a:lnTo>
                    <a:lnTo>
                      <a:pt x="3902" y="916"/>
                    </a:lnTo>
                    <a:lnTo>
                      <a:pt x="3902" y="921"/>
                    </a:lnTo>
                    <a:lnTo>
                      <a:pt x="3907" y="921"/>
                    </a:lnTo>
                    <a:lnTo>
                      <a:pt x="3907" y="921"/>
                    </a:lnTo>
                    <a:lnTo>
                      <a:pt x="3907" y="916"/>
                    </a:lnTo>
                    <a:lnTo>
                      <a:pt x="3907" y="921"/>
                    </a:lnTo>
                    <a:lnTo>
                      <a:pt x="3912" y="921"/>
                    </a:lnTo>
                    <a:lnTo>
                      <a:pt x="3912" y="921"/>
                    </a:lnTo>
                    <a:lnTo>
                      <a:pt x="3912" y="921"/>
                    </a:lnTo>
                    <a:lnTo>
                      <a:pt x="3912" y="921"/>
                    </a:lnTo>
                    <a:lnTo>
                      <a:pt x="3917" y="921"/>
                    </a:lnTo>
                    <a:lnTo>
                      <a:pt x="3917" y="921"/>
                    </a:lnTo>
                    <a:lnTo>
                      <a:pt x="3917" y="921"/>
                    </a:lnTo>
                    <a:lnTo>
                      <a:pt x="3917" y="921"/>
                    </a:lnTo>
                    <a:lnTo>
                      <a:pt x="3922" y="921"/>
                    </a:lnTo>
                    <a:lnTo>
                      <a:pt x="3922" y="921"/>
                    </a:lnTo>
                    <a:lnTo>
                      <a:pt x="3922" y="916"/>
                    </a:lnTo>
                    <a:lnTo>
                      <a:pt x="3922" y="921"/>
                    </a:lnTo>
                    <a:lnTo>
                      <a:pt x="3928" y="921"/>
                    </a:lnTo>
                    <a:lnTo>
                      <a:pt x="3928" y="921"/>
                    </a:lnTo>
                    <a:lnTo>
                      <a:pt x="3928" y="916"/>
                    </a:lnTo>
                    <a:lnTo>
                      <a:pt x="3928" y="916"/>
                    </a:lnTo>
                    <a:lnTo>
                      <a:pt x="3933" y="916"/>
                    </a:lnTo>
                    <a:lnTo>
                      <a:pt x="3933" y="921"/>
                    </a:lnTo>
                    <a:lnTo>
                      <a:pt x="3933" y="916"/>
                    </a:lnTo>
                    <a:lnTo>
                      <a:pt x="3933" y="921"/>
                    </a:lnTo>
                    <a:lnTo>
                      <a:pt x="3938" y="921"/>
                    </a:lnTo>
                    <a:lnTo>
                      <a:pt x="3938" y="921"/>
                    </a:lnTo>
                    <a:lnTo>
                      <a:pt x="3938" y="916"/>
                    </a:lnTo>
                    <a:lnTo>
                      <a:pt x="3938" y="921"/>
                    </a:lnTo>
                    <a:lnTo>
                      <a:pt x="3943" y="921"/>
                    </a:lnTo>
                    <a:lnTo>
                      <a:pt x="3943" y="921"/>
                    </a:lnTo>
                    <a:lnTo>
                      <a:pt x="3943" y="916"/>
                    </a:lnTo>
                    <a:lnTo>
                      <a:pt x="3943" y="921"/>
                    </a:lnTo>
                    <a:lnTo>
                      <a:pt x="3948" y="921"/>
                    </a:lnTo>
                    <a:lnTo>
                      <a:pt x="3948" y="921"/>
                    </a:lnTo>
                    <a:lnTo>
                      <a:pt x="3948" y="916"/>
                    </a:lnTo>
                    <a:lnTo>
                      <a:pt x="3948" y="921"/>
                    </a:lnTo>
                    <a:lnTo>
                      <a:pt x="3953" y="921"/>
                    </a:lnTo>
                    <a:lnTo>
                      <a:pt x="3953" y="921"/>
                    </a:lnTo>
                    <a:lnTo>
                      <a:pt x="3953" y="916"/>
                    </a:lnTo>
                    <a:lnTo>
                      <a:pt x="3953" y="921"/>
                    </a:lnTo>
                    <a:lnTo>
                      <a:pt x="3959" y="921"/>
                    </a:lnTo>
                    <a:lnTo>
                      <a:pt x="3959" y="921"/>
                    </a:lnTo>
                    <a:lnTo>
                      <a:pt x="3959" y="916"/>
                    </a:lnTo>
                    <a:lnTo>
                      <a:pt x="3959" y="921"/>
                    </a:lnTo>
                    <a:lnTo>
                      <a:pt x="3964" y="921"/>
                    </a:lnTo>
                    <a:lnTo>
                      <a:pt x="3964" y="921"/>
                    </a:lnTo>
                    <a:lnTo>
                      <a:pt x="3964" y="916"/>
                    </a:lnTo>
                    <a:lnTo>
                      <a:pt x="3964" y="916"/>
                    </a:lnTo>
                    <a:lnTo>
                      <a:pt x="3969" y="916"/>
                    </a:lnTo>
                    <a:lnTo>
                      <a:pt x="3969" y="921"/>
                    </a:lnTo>
                    <a:lnTo>
                      <a:pt x="3969" y="916"/>
                    </a:lnTo>
                    <a:lnTo>
                      <a:pt x="3969" y="921"/>
                    </a:lnTo>
                    <a:lnTo>
                      <a:pt x="3974" y="921"/>
                    </a:lnTo>
                    <a:lnTo>
                      <a:pt x="3974" y="921"/>
                    </a:lnTo>
                    <a:lnTo>
                      <a:pt x="3974" y="921"/>
                    </a:lnTo>
                    <a:lnTo>
                      <a:pt x="3974" y="921"/>
                    </a:lnTo>
                    <a:lnTo>
                      <a:pt x="3979" y="921"/>
                    </a:lnTo>
                    <a:lnTo>
                      <a:pt x="3979" y="921"/>
                    </a:lnTo>
                    <a:lnTo>
                      <a:pt x="3979" y="916"/>
                    </a:lnTo>
                    <a:lnTo>
                      <a:pt x="3979" y="921"/>
                    </a:lnTo>
                    <a:lnTo>
                      <a:pt x="3985" y="921"/>
                    </a:lnTo>
                    <a:lnTo>
                      <a:pt x="3985" y="921"/>
                    </a:lnTo>
                    <a:lnTo>
                      <a:pt x="3985" y="921"/>
                    </a:lnTo>
                    <a:lnTo>
                      <a:pt x="3985" y="921"/>
                    </a:lnTo>
                    <a:lnTo>
                      <a:pt x="3990" y="921"/>
                    </a:lnTo>
                    <a:lnTo>
                      <a:pt x="3990" y="921"/>
                    </a:lnTo>
                    <a:lnTo>
                      <a:pt x="3990" y="916"/>
                    </a:lnTo>
                    <a:lnTo>
                      <a:pt x="3990" y="916"/>
                    </a:lnTo>
                    <a:lnTo>
                      <a:pt x="3995" y="921"/>
                    </a:lnTo>
                    <a:lnTo>
                      <a:pt x="3995" y="921"/>
                    </a:lnTo>
                    <a:lnTo>
                      <a:pt x="3995" y="916"/>
                    </a:lnTo>
                    <a:lnTo>
                      <a:pt x="3995" y="921"/>
                    </a:lnTo>
                    <a:lnTo>
                      <a:pt x="4000" y="921"/>
                    </a:lnTo>
                    <a:lnTo>
                      <a:pt x="4000" y="921"/>
                    </a:lnTo>
                    <a:lnTo>
                      <a:pt x="4000" y="916"/>
                    </a:lnTo>
                    <a:lnTo>
                      <a:pt x="4000" y="921"/>
                    </a:lnTo>
                    <a:lnTo>
                      <a:pt x="4005" y="921"/>
                    </a:lnTo>
                    <a:lnTo>
                      <a:pt x="4005" y="921"/>
                    </a:lnTo>
                    <a:lnTo>
                      <a:pt x="4005" y="921"/>
                    </a:lnTo>
                    <a:lnTo>
                      <a:pt x="4005" y="921"/>
                    </a:lnTo>
                    <a:lnTo>
                      <a:pt x="4010" y="921"/>
                    </a:lnTo>
                    <a:lnTo>
                      <a:pt x="4010" y="921"/>
                    </a:lnTo>
                    <a:lnTo>
                      <a:pt x="4010" y="916"/>
                    </a:lnTo>
                    <a:lnTo>
                      <a:pt x="4010" y="921"/>
                    </a:lnTo>
                    <a:lnTo>
                      <a:pt x="4016" y="921"/>
                    </a:lnTo>
                    <a:lnTo>
                      <a:pt x="4016" y="921"/>
                    </a:lnTo>
                    <a:lnTo>
                      <a:pt x="4016" y="921"/>
                    </a:lnTo>
                    <a:lnTo>
                      <a:pt x="4016" y="921"/>
                    </a:lnTo>
                    <a:lnTo>
                      <a:pt x="4021" y="921"/>
                    </a:lnTo>
                    <a:lnTo>
                      <a:pt x="4021" y="921"/>
                    </a:lnTo>
                    <a:lnTo>
                      <a:pt x="4021" y="916"/>
                    </a:lnTo>
                    <a:lnTo>
                      <a:pt x="4021" y="916"/>
                    </a:lnTo>
                    <a:lnTo>
                      <a:pt x="4026" y="916"/>
                    </a:lnTo>
                    <a:lnTo>
                      <a:pt x="4026" y="921"/>
                    </a:lnTo>
                    <a:lnTo>
                      <a:pt x="4026" y="916"/>
                    </a:lnTo>
                    <a:lnTo>
                      <a:pt x="4026" y="921"/>
                    </a:lnTo>
                    <a:lnTo>
                      <a:pt x="4031" y="921"/>
                    </a:lnTo>
                    <a:lnTo>
                      <a:pt x="4031" y="921"/>
                    </a:lnTo>
                    <a:lnTo>
                      <a:pt x="4031" y="921"/>
                    </a:lnTo>
                    <a:lnTo>
                      <a:pt x="4031" y="921"/>
                    </a:lnTo>
                    <a:lnTo>
                      <a:pt x="4036" y="921"/>
                    </a:lnTo>
                    <a:lnTo>
                      <a:pt x="4036" y="921"/>
                    </a:lnTo>
                    <a:lnTo>
                      <a:pt x="4036" y="916"/>
                    </a:lnTo>
                    <a:lnTo>
                      <a:pt x="4036" y="921"/>
                    </a:lnTo>
                    <a:lnTo>
                      <a:pt x="4042" y="921"/>
                    </a:lnTo>
                    <a:lnTo>
                      <a:pt x="4042" y="921"/>
                    </a:lnTo>
                    <a:lnTo>
                      <a:pt x="4042" y="916"/>
                    </a:lnTo>
                    <a:lnTo>
                      <a:pt x="4042" y="921"/>
                    </a:lnTo>
                    <a:lnTo>
                      <a:pt x="4047" y="921"/>
                    </a:lnTo>
                    <a:lnTo>
                      <a:pt x="4047" y="921"/>
                    </a:lnTo>
                    <a:lnTo>
                      <a:pt x="4047" y="921"/>
                    </a:lnTo>
                    <a:lnTo>
                      <a:pt x="4047" y="921"/>
                    </a:lnTo>
                    <a:lnTo>
                      <a:pt x="4052" y="921"/>
                    </a:lnTo>
                    <a:lnTo>
                      <a:pt x="4052" y="921"/>
                    </a:lnTo>
                    <a:lnTo>
                      <a:pt x="4052" y="916"/>
                    </a:lnTo>
                    <a:lnTo>
                      <a:pt x="4052" y="921"/>
                    </a:lnTo>
                    <a:lnTo>
                      <a:pt x="4057" y="921"/>
                    </a:lnTo>
                    <a:lnTo>
                      <a:pt x="4057" y="921"/>
                    </a:lnTo>
                    <a:lnTo>
                      <a:pt x="4057" y="916"/>
                    </a:lnTo>
                    <a:lnTo>
                      <a:pt x="4057" y="921"/>
                    </a:lnTo>
                    <a:lnTo>
                      <a:pt x="4062" y="921"/>
                    </a:lnTo>
                    <a:lnTo>
                      <a:pt x="4062" y="921"/>
                    </a:lnTo>
                    <a:lnTo>
                      <a:pt x="4062" y="916"/>
                    </a:lnTo>
                    <a:lnTo>
                      <a:pt x="4062" y="916"/>
                    </a:lnTo>
                    <a:lnTo>
                      <a:pt x="4067" y="916"/>
                    </a:lnTo>
                    <a:lnTo>
                      <a:pt x="4067" y="921"/>
                    </a:lnTo>
                    <a:lnTo>
                      <a:pt x="4067" y="916"/>
                    </a:lnTo>
                    <a:lnTo>
                      <a:pt x="4067" y="921"/>
                    </a:lnTo>
                    <a:lnTo>
                      <a:pt x="4073" y="921"/>
                    </a:lnTo>
                    <a:lnTo>
                      <a:pt x="4073" y="921"/>
                    </a:lnTo>
                    <a:lnTo>
                      <a:pt x="4073" y="916"/>
                    </a:lnTo>
                    <a:lnTo>
                      <a:pt x="4073" y="916"/>
                    </a:lnTo>
                    <a:lnTo>
                      <a:pt x="4078" y="921"/>
                    </a:lnTo>
                    <a:lnTo>
                      <a:pt x="4078" y="921"/>
                    </a:lnTo>
                    <a:lnTo>
                      <a:pt x="4078" y="921"/>
                    </a:lnTo>
                    <a:lnTo>
                      <a:pt x="4078" y="921"/>
                    </a:lnTo>
                    <a:lnTo>
                      <a:pt x="4083" y="921"/>
                    </a:lnTo>
                    <a:lnTo>
                      <a:pt x="4083" y="921"/>
                    </a:lnTo>
                    <a:lnTo>
                      <a:pt x="4083" y="916"/>
                    </a:lnTo>
                    <a:lnTo>
                      <a:pt x="4083" y="921"/>
                    </a:lnTo>
                    <a:lnTo>
                      <a:pt x="4088" y="921"/>
                    </a:lnTo>
                    <a:lnTo>
                      <a:pt x="4088" y="921"/>
                    </a:lnTo>
                    <a:lnTo>
                      <a:pt x="4088" y="916"/>
                    </a:lnTo>
                    <a:lnTo>
                      <a:pt x="4088" y="916"/>
                    </a:lnTo>
                    <a:lnTo>
                      <a:pt x="4093" y="916"/>
                    </a:lnTo>
                    <a:lnTo>
                      <a:pt x="4093" y="921"/>
                    </a:lnTo>
                    <a:lnTo>
                      <a:pt x="4093" y="916"/>
                    </a:lnTo>
                    <a:lnTo>
                      <a:pt x="4093" y="921"/>
                    </a:lnTo>
                    <a:lnTo>
                      <a:pt x="4099" y="921"/>
                    </a:lnTo>
                    <a:lnTo>
                      <a:pt x="4099" y="921"/>
                    </a:lnTo>
                    <a:lnTo>
                      <a:pt x="4099" y="921"/>
                    </a:lnTo>
                    <a:lnTo>
                      <a:pt x="4099" y="921"/>
                    </a:lnTo>
                    <a:lnTo>
                      <a:pt x="4104" y="916"/>
                    </a:lnTo>
                    <a:lnTo>
                      <a:pt x="4104" y="921"/>
                    </a:lnTo>
                    <a:lnTo>
                      <a:pt x="4104" y="916"/>
                    </a:lnTo>
                    <a:lnTo>
                      <a:pt x="4104" y="916"/>
                    </a:lnTo>
                    <a:lnTo>
                      <a:pt x="4109" y="916"/>
                    </a:lnTo>
                    <a:lnTo>
                      <a:pt x="4109" y="921"/>
                    </a:lnTo>
                    <a:lnTo>
                      <a:pt x="4109" y="916"/>
                    </a:lnTo>
                    <a:lnTo>
                      <a:pt x="4109" y="916"/>
                    </a:lnTo>
                    <a:lnTo>
                      <a:pt x="4114" y="916"/>
                    </a:lnTo>
                    <a:lnTo>
                      <a:pt x="4114" y="921"/>
                    </a:lnTo>
                    <a:lnTo>
                      <a:pt x="4114" y="916"/>
                    </a:lnTo>
                    <a:lnTo>
                      <a:pt x="4114" y="921"/>
                    </a:lnTo>
                    <a:lnTo>
                      <a:pt x="4119" y="921"/>
                    </a:lnTo>
                    <a:lnTo>
                      <a:pt x="4119" y="921"/>
                    </a:lnTo>
                    <a:lnTo>
                      <a:pt x="4119" y="916"/>
                    </a:lnTo>
                    <a:lnTo>
                      <a:pt x="4119" y="916"/>
                    </a:lnTo>
                    <a:lnTo>
                      <a:pt x="4124" y="916"/>
                    </a:lnTo>
                    <a:lnTo>
                      <a:pt x="4124" y="921"/>
                    </a:lnTo>
                    <a:lnTo>
                      <a:pt x="4124" y="916"/>
                    </a:lnTo>
                    <a:lnTo>
                      <a:pt x="4124" y="921"/>
                    </a:lnTo>
                  </a:path>
                </a:pathLst>
              </a:custGeom>
              <a:noFill/>
              <a:ln w="7938">
                <a:solidFill>
                  <a:srgbClr val="000000"/>
                </a:solidFill>
                <a:prstDash val="solid"/>
                <a:round/>
                <a:headEnd/>
                <a:tailEnd/>
              </a:ln>
            </p:spPr>
            <p:txBody>
              <a:bodyPr/>
              <a:lstStyle/>
              <a:p>
                <a:endParaRPr lang="en-US"/>
              </a:p>
            </p:txBody>
          </p:sp>
          <p:sp>
            <p:nvSpPr>
              <p:cNvPr id="12011" name="Line 747"/>
              <p:cNvSpPr>
                <a:spLocks noChangeShapeType="1"/>
              </p:cNvSpPr>
              <p:nvPr/>
            </p:nvSpPr>
            <p:spPr bwMode="auto">
              <a:xfrm flipV="1">
                <a:off x="970" y="2620"/>
                <a:ext cx="0" cy="11"/>
              </a:xfrm>
              <a:prstGeom prst="line">
                <a:avLst/>
              </a:prstGeom>
              <a:noFill/>
              <a:ln w="7938">
                <a:solidFill>
                  <a:srgbClr val="000000"/>
                </a:solidFill>
                <a:round/>
                <a:headEnd/>
                <a:tailEnd/>
              </a:ln>
            </p:spPr>
            <p:txBody>
              <a:bodyPr/>
              <a:lstStyle/>
              <a:p>
                <a:endParaRPr lang="en-US"/>
              </a:p>
            </p:txBody>
          </p:sp>
          <p:sp>
            <p:nvSpPr>
              <p:cNvPr id="12012" name="Line 748"/>
              <p:cNvSpPr>
                <a:spLocks noChangeShapeType="1"/>
              </p:cNvSpPr>
              <p:nvPr/>
            </p:nvSpPr>
            <p:spPr bwMode="auto">
              <a:xfrm flipV="1">
                <a:off x="975" y="2620"/>
                <a:ext cx="0" cy="11"/>
              </a:xfrm>
              <a:prstGeom prst="line">
                <a:avLst/>
              </a:prstGeom>
              <a:noFill/>
              <a:ln w="7938">
                <a:solidFill>
                  <a:srgbClr val="000000"/>
                </a:solidFill>
                <a:round/>
                <a:headEnd/>
                <a:tailEnd/>
              </a:ln>
            </p:spPr>
            <p:txBody>
              <a:bodyPr/>
              <a:lstStyle/>
              <a:p>
                <a:endParaRPr lang="en-US"/>
              </a:p>
            </p:txBody>
          </p:sp>
          <p:sp>
            <p:nvSpPr>
              <p:cNvPr id="12013" name="Line 749"/>
              <p:cNvSpPr>
                <a:spLocks noChangeShapeType="1"/>
              </p:cNvSpPr>
              <p:nvPr/>
            </p:nvSpPr>
            <p:spPr bwMode="auto">
              <a:xfrm flipV="1">
                <a:off x="981" y="2620"/>
                <a:ext cx="0" cy="11"/>
              </a:xfrm>
              <a:prstGeom prst="line">
                <a:avLst/>
              </a:prstGeom>
              <a:noFill/>
              <a:ln w="7938">
                <a:solidFill>
                  <a:srgbClr val="000000"/>
                </a:solidFill>
                <a:round/>
                <a:headEnd/>
                <a:tailEnd/>
              </a:ln>
            </p:spPr>
            <p:txBody>
              <a:bodyPr/>
              <a:lstStyle/>
              <a:p>
                <a:endParaRPr lang="en-US"/>
              </a:p>
            </p:txBody>
          </p:sp>
          <p:sp>
            <p:nvSpPr>
              <p:cNvPr id="12014" name="Line 750"/>
              <p:cNvSpPr>
                <a:spLocks noChangeShapeType="1"/>
              </p:cNvSpPr>
              <p:nvPr/>
            </p:nvSpPr>
            <p:spPr bwMode="auto">
              <a:xfrm flipV="1">
                <a:off x="986" y="2620"/>
                <a:ext cx="0" cy="11"/>
              </a:xfrm>
              <a:prstGeom prst="line">
                <a:avLst/>
              </a:prstGeom>
              <a:noFill/>
              <a:ln w="7938">
                <a:solidFill>
                  <a:srgbClr val="000000"/>
                </a:solidFill>
                <a:round/>
                <a:headEnd/>
                <a:tailEnd/>
              </a:ln>
            </p:spPr>
            <p:txBody>
              <a:bodyPr/>
              <a:lstStyle/>
              <a:p>
                <a:endParaRPr lang="en-US"/>
              </a:p>
            </p:txBody>
          </p:sp>
          <p:sp>
            <p:nvSpPr>
              <p:cNvPr id="12015" name="Line 751"/>
              <p:cNvSpPr>
                <a:spLocks noChangeShapeType="1"/>
              </p:cNvSpPr>
              <p:nvPr/>
            </p:nvSpPr>
            <p:spPr bwMode="auto">
              <a:xfrm flipV="1">
                <a:off x="986" y="2620"/>
                <a:ext cx="0" cy="11"/>
              </a:xfrm>
              <a:prstGeom prst="line">
                <a:avLst/>
              </a:prstGeom>
              <a:noFill/>
              <a:ln w="7938">
                <a:solidFill>
                  <a:srgbClr val="000000"/>
                </a:solidFill>
                <a:round/>
                <a:headEnd/>
                <a:tailEnd/>
              </a:ln>
            </p:spPr>
            <p:txBody>
              <a:bodyPr/>
              <a:lstStyle/>
              <a:p>
                <a:endParaRPr lang="en-US"/>
              </a:p>
            </p:txBody>
          </p:sp>
          <p:sp>
            <p:nvSpPr>
              <p:cNvPr id="12016" name="Line 752"/>
              <p:cNvSpPr>
                <a:spLocks noChangeShapeType="1"/>
              </p:cNvSpPr>
              <p:nvPr/>
            </p:nvSpPr>
            <p:spPr bwMode="auto">
              <a:xfrm flipV="1">
                <a:off x="1001" y="2620"/>
                <a:ext cx="0" cy="11"/>
              </a:xfrm>
              <a:prstGeom prst="line">
                <a:avLst/>
              </a:prstGeom>
              <a:noFill/>
              <a:ln w="7938">
                <a:solidFill>
                  <a:srgbClr val="000000"/>
                </a:solidFill>
                <a:round/>
                <a:headEnd/>
                <a:tailEnd/>
              </a:ln>
            </p:spPr>
            <p:txBody>
              <a:bodyPr/>
              <a:lstStyle/>
              <a:p>
                <a:endParaRPr lang="en-US"/>
              </a:p>
            </p:txBody>
          </p:sp>
          <p:sp>
            <p:nvSpPr>
              <p:cNvPr id="12017" name="Line 753"/>
              <p:cNvSpPr>
                <a:spLocks noChangeShapeType="1"/>
              </p:cNvSpPr>
              <p:nvPr/>
            </p:nvSpPr>
            <p:spPr bwMode="auto">
              <a:xfrm flipV="1">
                <a:off x="1001" y="2620"/>
                <a:ext cx="0" cy="11"/>
              </a:xfrm>
              <a:prstGeom prst="line">
                <a:avLst/>
              </a:prstGeom>
              <a:noFill/>
              <a:ln w="7938">
                <a:solidFill>
                  <a:srgbClr val="000000"/>
                </a:solidFill>
                <a:round/>
                <a:headEnd/>
                <a:tailEnd/>
              </a:ln>
            </p:spPr>
            <p:txBody>
              <a:bodyPr/>
              <a:lstStyle/>
              <a:p>
                <a:endParaRPr lang="en-US"/>
              </a:p>
            </p:txBody>
          </p:sp>
          <p:sp>
            <p:nvSpPr>
              <p:cNvPr id="12018" name="Line 754"/>
              <p:cNvSpPr>
                <a:spLocks noChangeShapeType="1"/>
              </p:cNvSpPr>
              <p:nvPr/>
            </p:nvSpPr>
            <p:spPr bwMode="auto">
              <a:xfrm flipV="1">
                <a:off x="1006" y="2620"/>
                <a:ext cx="0" cy="11"/>
              </a:xfrm>
              <a:prstGeom prst="line">
                <a:avLst/>
              </a:prstGeom>
              <a:noFill/>
              <a:ln w="7938">
                <a:solidFill>
                  <a:srgbClr val="000000"/>
                </a:solidFill>
                <a:round/>
                <a:headEnd/>
                <a:tailEnd/>
              </a:ln>
            </p:spPr>
            <p:txBody>
              <a:bodyPr/>
              <a:lstStyle/>
              <a:p>
                <a:endParaRPr lang="en-US"/>
              </a:p>
            </p:txBody>
          </p:sp>
          <p:sp>
            <p:nvSpPr>
              <p:cNvPr id="12019" name="Line 755"/>
              <p:cNvSpPr>
                <a:spLocks noChangeShapeType="1"/>
              </p:cNvSpPr>
              <p:nvPr/>
            </p:nvSpPr>
            <p:spPr bwMode="auto">
              <a:xfrm flipV="1">
                <a:off x="1012" y="2620"/>
                <a:ext cx="0" cy="11"/>
              </a:xfrm>
              <a:prstGeom prst="line">
                <a:avLst/>
              </a:prstGeom>
              <a:noFill/>
              <a:ln w="7938">
                <a:solidFill>
                  <a:srgbClr val="000000"/>
                </a:solidFill>
                <a:round/>
                <a:headEnd/>
                <a:tailEnd/>
              </a:ln>
            </p:spPr>
            <p:txBody>
              <a:bodyPr/>
              <a:lstStyle/>
              <a:p>
                <a:endParaRPr lang="en-US"/>
              </a:p>
            </p:txBody>
          </p:sp>
          <p:sp>
            <p:nvSpPr>
              <p:cNvPr id="12020" name="Line 756"/>
              <p:cNvSpPr>
                <a:spLocks noChangeShapeType="1"/>
              </p:cNvSpPr>
              <p:nvPr/>
            </p:nvSpPr>
            <p:spPr bwMode="auto">
              <a:xfrm flipV="1">
                <a:off x="1027" y="2620"/>
                <a:ext cx="0" cy="11"/>
              </a:xfrm>
              <a:prstGeom prst="line">
                <a:avLst/>
              </a:prstGeom>
              <a:noFill/>
              <a:ln w="7938">
                <a:solidFill>
                  <a:srgbClr val="000000"/>
                </a:solidFill>
                <a:round/>
                <a:headEnd/>
                <a:tailEnd/>
              </a:ln>
            </p:spPr>
            <p:txBody>
              <a:bodyPr/>
              <a:lstStyle/>
              <a:p>
                <a:endParaRPr lang="en-US"/>
              </a:p>
            </p:txBody>
          </p:sp>
          <p:sp>
            <p:nvSpPr>
              <p:cNvPr id="12021" name="Line 757"/>
              <p:cNvSpPr>
                <a:spLocks noChangeShapeType="1"/>
              </p:cNvSpPr>
              <p:nvPr/>
            </p:nvSpPr>
            <p:spPr bwMode="auto">
              <a:xfrm flipV="1">
                <a:off x="1032" y="2620"/>
                <a:ext cx="0" cy="11"/>
              </a:xfrm>
              <a:prstGeom prst="line">
                <a:avLst/>
              </a:prstGeom>
              <a:noFill/>
              <a:ln w="7938">
                <a:solidFill>
                  <a:srgbClr val="000000"/>
                </a:solidFill>
                <a:round/>
                <a:headEnd/>
                <a:tailEnd/>
              </a:ln>
            </p:spPr>
            <p:txBody>
              <a:bodyPr/>
              <a:lstStyle/>
              <a:p>
                <a:endParaRPr lang="en-US"/>
              </a:p>
            </p:txBody>
          </p:sp>
          <p:sp>
            <p:nvSpPr>
              <p:cNvPr id="12022" name="Line 758"/>
              <p:cNvSpPr>
                <a:spLocks noChangeShapeType="1"/>
              </p:cNvSpPr>
              <p:nvPr/>
            </p:nvSpPr>
            <p:spPr bwMode="auto">
              <a:xfrm flipV="1">
                <a:off x="1053" y="2620"/>
                <a:ext cx="0" cy="11"/>
              </a:xfrm>
              <a:prstGeom prst="line">
                <a:avLst/>
              </a:prstGeom>
              <a:noFill/>
              <a:ln w="7938">
                <a:solidFill>
                  <a:srgbClr val="000000"/>
                </a:solidFill>
                <a:round/>
                <a:headEnd/>
                <a:tailEnd/>
              </a:ln>
            </p:spPr>
            <p:txBody>
              <a:bodyPr/>
              <a:lstStyle/>
              <a:p>
                <a:endParaRPr lang="en-US"/>
              </a:p>
            </p:txBody>
          </p:sp>
          <p:sp>
            <p:nvSpPr>
              <p:cNvPr id="12023" name="Line 759"/>
              <p:cNvSpPr>
                <a:spLocks noChangeShapeType="1"/>
              </p:cNvSpPr>
              <p:nvPr/>
            </p:nvSpPr>
            <p:spPr bwMode="auto">
              <a:xfrm flipV="1">
                <a:off x="1053" y="2620"/>
                <a:ext cx="0" cy="11"/>
              </a:xfrm>
              <a:prstGeom prst="line">
                <a:avLst/>
              </a:prstGeom>
              <a:noFill/>
              <a:ln w="7938">
                <a:solidFill>
                  <a:srgbClr val="000000"/>
                </a:solidFill>
                <a:round/>
                <a:headEnd/>
                <a:tailEnd/>
              </a:ln>
            </p:spPr>
            <p:txBody>
              <a:bodyPr/>
              <a:lstStyle/>
              <a:p>
                <a:endParaRPr lang="en-US"/>
              </a:p>
            </p:txBody>
          </p:sp>
          <p:sp>
            <p:nvSpPr>
              <p:cNvPr id="12024" name="Line 760"/>
              <p:cNvSpPr>
                <a:spLocks noChangeShapeType="1"/>
              </p:cNvSpPr>
              <p:nvPr/>
            </p:nvSpPr>
            <p:spPr bwMode="auto">
              <a:xfrm flipV="1">
                <a:off x="1058" y="2620"/>
                <a:ext cx="0" cy="11"/>
              </a:xfrm>
              <a:prstGeom prst="line">
                <a:avLst/>
              </a:prstGeom>
              <a:noFill/>
              <a:ln w="7938">
                <a:solidFill>
                  <a:srgbClr val="000000"/>
                </a:solidFill>
                <a:round/>
                <a:headEnd/>
                <a:tailEnd/>
              </a:ln>
            </p:spPr>
            <p:txBody>
              <a:bodyPr/>
              <a:lstStyle/>
              <a:p>
                <a:endParaRPr lang="en-US"/>
              </a:p>
            </p:txBody>
          </p:sp>
          <p:sp>
            <p:nvSpPr>
              <p:cNvPr id="12025" name="Line 761"/>
              <p:cNvSpPr>
                <a:spLocks noChangeShapeType="1"/>
              </p:cNvSpPr>
              <p:nvPr/>
            </p:nvSpPr>
            <p:spPr bwMode="auto">
              <a:xfrm flipV="1">
                <a:off x="1069" y="2620"/>
                <a:ext cx="0" cy="11"/>
              </a:xfrm>
              <a:prstGeom prst="line">
                <a:avLst/>
              </a:prstGeom>
              <a:noFill/>
              <a:ln w="7938">
                <a:solidFill>
                  <a:srgbClr val="000000"/>
                </a:solidFill>
                <a:round/>
                <a:headEnd/>
                <a:tailEnd/>
              </a:ln>
            </p:spPr>
            <p:txBody>
              <a:bodyPr/>
              <a:lstStyle/>
              <a:p>
                <a:endParaRPr lang="en-US"/>
              </a:p>
            </p:txBody>
          </p:sp>
          <p:sp>
            <p:nvSpPr>
              <p:cNvPr id="12026" name="Line 762"/>
              <p:cNvSpPr>
                <a:spLocks noChangeShapeType="1"/>
              </p:cNvSpPr>
              <p:nvPr/>
            </p:nvSpPr>
            <p:spPr bwMode="auto">
              <a:xfrm flipV="1">
                <a:off x="1074" y="2620"/>
                <a:ext cx="0" cy="11"/>
              </a:xfrm>
              <a:prstGeom prst="line">
                <a:avLst/>
              </a:prstGeom>
              <a:noFill/>
              <a:ln w="7938">
                <a:solidFill>
                  <a:srgbClr val="000000"/>
                </a:solidFill>
                <a:round/>
                <a:headEnd/>
                <a:tailEnd/>
              </a:ln>
            </p:spPr>
            <p:txBody>
              <a:bodyPr/>
              <a:lstStyle/>
              <a:p>
                <a:endParaRPr lang="en-US"/>
              </a:p>
            </p:txBody>
          </p:sp>
          <p:sp>
            <p:nvSpPr>
              <p:cNvPr id="12027" name="Line 763"/>
              <p:cNvSpPr>
                <a:spLocks noChangeShapeType="1"/>
              </p:cNvSpPr>
              <p:nvPr/>
            </p:nvSpPr>
            <p:spPr bwMode="auto">
              <a:xfrm flipV="1">
                <a:off x="1089" y="2620"/>
                <a:ext cx="0" cy="11"/>
              </a:xfrm>
              <a:prstGeom prst="line">
                <a:avLst/>
              </a:prstGeom>
              <a:noFill/>
              <a:ln w="7938">
                <a:solidFill>
                  <a:srgbClr val="000000"/>
                </a:solidFill>
                <a:round/>
                <a:headEnd/>
                <a:tailEnd/>
              </a:ln>
            </p:spPr>
            <p:txBody>
              <a:bodyPr/>
              <a:lstStyle/>
              <a:p>
                <a:endParaRPr lang="en-US"/>
              </a:p>
            </p:txBody>
          </p:sp>
          <p:sp>
            <p:nvSpPr>
              <p:cNvPr id="12028" name="Line 764"/>
              <p:cNvSpPr>
                <a:spLocks noChangeShapeType="1"/>
              </p:cNvSpPr>
              <p:nvPr/>
            </p:nvSpPr>
            <p:spPr bwMode="auto">
              <a:xfrm flipV="1">
                <a:off x="1095" y="2620"/>
                <a:ext cx="0" cy="11"/>
              </a:xfrm>
              <a:prstGeom prst="line">
                <a:avLst/>
              </a:prstGeom>
              <a:noFill/>
              <a:ln w="7938">
                <a:solidFill>
                  <a:srgbClr val="000000"/>
                </a:solidFill>
                <a:round/>
                <a:headEnd/>
                <a:tailEnd/>
              </a:ln>
            </p:spPr>
            <p:txBody>
              <a:bodyPr/>
              <a:lstStyle/>
              <a:p>
                <a:endParaRPr lang="en-US"/>
              </a:p>
            </p:txBody>
          </p:sp>
          <p:sp>
            <p:nvSpPr>
              <p:cNvPr id="12029" name="Line 765"/>
              <p:cNvSpPr>
                <a:spLocks noChangeShapeType="1"/>
              </p:cNvSpPr>
              <p:nvPr/>
            </p:nvSpPr>
            <p:spPr bwMode="auto">
              <a:xfrm flipV="1">
                <a:off x="1100" y="2620"/>
                <a:ext cx="0" cy="11"/>
              </a:xfrm>
              <a:prstGeom prst="line">
                <a:avLst/>
              </a:prstGeom>
              <a:noFill/>
              <a:ln w="7938">
                <a:solidFill>
                  <a:srgbClr val="000000"/>
                </a:solidFill>
                <a:round/>
                <a:headEnd/>
                <a:tailEnd/>
              </a:ln>
            </p:spPr>
            <p:txBody>
              <a:bodyPr/>
              <a:lstStyle/>
              <a:p>
                <a:endParaRPr lang="en-US"/>
              </a:p>
            </p:txBody>
          </p:sp>
          <p:sp>
            <p:nvSpPr>
              <p:cNvPr id="12030" name="Line 766"/>
              <p:cNvSpPr>
                <a:spLocks noChangeShapeType="1"/>
              </p:cNvSpPr>
              <p:nvPr/>
            </p:nvSpPr>
            <p:spPr bwMode="auto">
              <a:xfrm flipV="1">
                <a:off x="1105" y="2620"/>
                <a:ext cx="0" cy="11"/>
              </a:xfrm>
              <a:prstGeom prst="line">
                <a:avLst/>
              </a:prstGeom>
              <a:noFill/>
              <a:ln w="7938">
                <a:solidFill>
                  <a:srgbClr val="000000"/>
                </a:solidFill>
                <a:round/>
                <a:headEnd/>
                <a:tailEnd/>
              </a:ln>
            </p:spPr>
            <p:txBody>
              <a:bodyPr/>
              <a:lstStyle/>
              <a:p>
                <a:endParaRPr lang="en-US"/>
              </a:p>
            </p:txBody>
          </p:sp>
          <p:sp>
            <p:nvSpPr>
              <p:cNvPr id="12031" name="Line 767"/>
              <p:cNvSpPr>
                <a:spLocks noChangeShapeType="1"/>
              </p:cNvSpPr>
              <p:nvPr/>
            </p:nvSpPr>
            <p:spPr bwMode="auto">
              <a:xfrm flipV="1">
                <a:off x="1115" y="2620"/>
                <a:ext cx="0" cy="11"/>
              </a:xfrm>
              <a:prstGeom prst="line">
                <a:avLst/>
              </a:prstGeom>
              <a:noFill/>
              <a:ln w="7938">
                <a:solidFill>
                  <a:srgbClr val="000000"/>
                </a:solidFill>
                <a:round/>
                <a:headEnd/>
                <a:tailEnd/>
              </a:ln>
            </p:spPr>
            <p:txBody>
              <a:bodyPr/>
              <a:lstStyle/>
              <a:p>
                <a:endParaRPr lang="en-US"/>
              </a:p>
            </p:txBody>
          </p:sp>
          <p:sp>
            <p:nvSpPr>
              <p:cNvPr id="12032" name="Line 768"/>
              <p:cNvSpPr>
                <a:spLocks noChangeShapeType="1"/>
              </p:cNvSpPr>
              <p:nvPr/>
            </p:nvSpPr>
            <p:spPr bwMode="auto">
              <a:xfrm flipV="1">
                <a:off x="1120" y="2620"/>
                <a:ext cx="0" cy="11"/>
              </a:xfrm>
              <a:prstGeom prst="line">
                <a:avLst/>
              </a:prstGeom>
              <a:noFill/>
              <a:ln w="7938">
                <a:solidFill>
                  <a:srgbClr val="000000"/>
                </a:solidFill>
                <a:round/>
                <a:headEnd/>
                <a:tailEnd/>
              </a:ln>
            </p:spPr>
            <p:txBody>
              <a:bodyPr/>
              <a:lstStyle/>
              <a:p>
                <a:endParaRPr lang="en-US"/>
              </a:p>
            </p:txBody>
          </p:sp>
          <p:sp>
            <p:nvSpPr>
              <p:cNvPr id="12033" name="Line 769"/>
              <p:cNvSpPr>
                <a:spLocks noChangeShapeType="1"/>
              </p:cNvSpPr>
              <p:nvPr/>
            </p:nvSpPr>
            <p:spPr bwMode="auto">
              <a:xfrm flipV="1">
                <a:off x="1126" y="2620"/>
                <a:ext cx="0" cy="11"/>
              </a:xfrm>
              <a:prstGeom prst="line">
                <a:avLst/>
              </a:prstGeom>
              <a:noFill/>
              <a:ln w="7938">
                <a:solidFill>
                  <a:srgbClr val="000000"/>
                </a:solidFill>
                <a:round/>
                <a:headEnd/>
                <a:tailEnd/>
              </a:ln>
            </p:spPr>
            <p:txBody>
              <a:bodyPr/>
              <a:lstStyle/>
              <a:p>
                <a:endParaRPr lang="en-US"/>
              </a:p>
            </p:txBody>
          </p:sp>
          <p:sp>
            <p:nvSpPr>
              <p:cNvPr id="12034" name="Line 770"/>
              <p:cNvSpPr>
                <a:spLocks noChangeShapeType="1"/>
              </p:cNvSpPr>
              <p:nvPr/>
            </p:nvSpPr>
            <p:spPr bwMode="auto">
              <a:xfrm flipV="1">
                <a:off x="1131" y="2620"/>
                <a:ext cx="0" cy="11"/>
              </a:xfrm>
              <a:prstGeom prst="line">
                <a:avLst/>
              </a:prstGeom>
              <a:noFill/>
              <a:ln w="7938">
                <a:solidFill>
                  <a:srgbClr val="000000"/>
                </a:solidFill>
                <a:round/>
                <a:headEnd/>
                <a:tailEnd/>
              </a:ln>
            </p:spPr>
            <p:txBody>
              <a:bodyPr/>
              <a:lstStyle/>
              <a:p>
                <a:endParaRPr lang="en-US"/>
              </a:p>
            </p:txBody>
          </p:sp>
          <p:sp>
            <p:nvSpPr>
              <p:cNvPr id="12035" name="Line 771"/>
              <p:cNvSpPr>
                <a:spLocks noChangeShapeType="1"/>
              </p:cNvSpPr>
              <p:nvPr/>
            </p:nvSpPr>
            <p:spPr bwMode="auto">
              <a:xfrm flipV="1">
                <a:off x="1136" y="2620"/>
                <a:ext cx="0" cy="11"/>
              </a:xfrm>
              <a:prstGeom prst="line">
                <a:avLst/>
              </a:prstGeom>
              <a:noFill/>
              <a:ln w="7938">
                <a:solidFill>
                  <a:srgbClr val="000000"/>
                </a:solidFill>
                <a:round/>
                <a:headEnd/>
                <a:tailEnd/>
              </a:ln>
            </p:spPr>
            <p:txBody>
              <a:bodyPr/>
              <a:lstStyle/>
              <a:p>
                <a:endParaRPr lang="en-US"/>
              </a:p>
            </p:txBody>
          </p:sp>
          <p:sp>
            <p:nvSpPr>
              <p:cNvPr id="12036" name="Line 772"/>
              <p:cNvSpPr>
                <a:spLocks noChangeShapeType="1"/>
              </p:cNvSpPr>
              <p:nvPr/>
            </p:nvSpPr>
            <p:spPr bwMode="auto">
              <a:xfrm flipV="1">
                <a:off x="1141" y="2620"/>
                <a:ext cx="0" cy="11"/>
              </a:xfrm>
              <a:prstGeom prst="line">
                <a:avLst/>
              </a:prstGeom>
              <a:noFill/>
              <a:ln w="7938">
                <a:solidFill>
                  <a:srgbClr val="000000"/>
                </a:solidFill>
                <a:round/>
                <a:headEnd/>
                <a:tailEnd/>
              </a:ln>
            </p:spPr>
            <p:txBody>
              <a:bodyPr/>
              <a:lstStyle/>
              <a:p>
                <a:endParaRPr lang="en-US"/>
              </a:p>
            </p:txBody>
          </p:sp>
          <p:sp>
            <p:nvSpPr>
              <p:cNvPr id="12037" name="Line 773"/>
              <p:cNvSpPr>
                <a:spLocks noChangeShapeType="1"/>
              </p:cNvSpPr>
              <p:nvPr/>
            </p:nvSpPr>
            <p:spPr bwMode="auto">
              <a:xfrm flipV="1">
                <a:off x="1152" y="2620"/>
                <a:ext cx="0" cy="11"/>
              </a:xfrm>
              <a:prstGeom prst="line">
                <a:avLst/>
              </a:prstGeom>
              <a:noFill/>
              <a:ln w="7938">
                <a:solidFill>
                  <a:srgbClr val="000000"/>
                </a:solidFill>
                <a:round/>
                <a:headEnd/>
                <a:tailEnd/>
              </a:ln>
            </p:spPr>
            <p:txBody>
              <a:bodyPr/>
              <a:lstStyle/>
              <a:p>
                <a:endParaRPr lang="en-US"/>
              </a:p>
            </p:txBody>
          </p:sp>
          <p:sp>
            <p:nvSpPr>
              <p:cNvPr id="12038" name="Line 774"/>
              <p:cNvSpPr>
                <a:spLocks noChangeShapeType="1"/>
              </p:cNvSpPr>
              <p:nvPr/>
            </p:nvSpPr>
            <p:spPr bwMode="auto">
              <a:xfrm flipV="1">
                <a:off x="1157" y="2600"/>
                <a:ext cx="0" cy="31"/>
              </a:xfrm>
              <a:prstGeom prst="line">
                <a:avLst/>
              </a:prstGeom>
              <a:noFill/>
              <a:ln w="7938">
                <a:solidFill>
                  <a:srgbClr val="000000"/>
                </a:solidFill>
                <a:round/>
                <a:headEnd/>
                <a:tailEnd/>
              </a:ln>
            </p:spPr>
            <p:txBody>
              <a:bodyPr/>
              <a:lstStyle/>
              <a:p>
                <a:endParaRPr lang="en-US"/>
              </a:p>
            </p:txBody>
          </p:sp>
          <p:sp>
            <p:nvSpPr>
              <p:cNvPr id="12039" name="Line 775"/>
              <p:cNvSpPr>
                <a:spLocks noChangeShapeType="1"/>
              </p:cNvSpPr>
              <p:nvPr/>
            </p:nvSpPr>
            <p:spPr bwMode="auto">
              <a:xfrm flipV="1">
                <a:off x="1167" y="2620"/>
                <a:ext cx="0" cy="11"/>
              </a:xfrm>
              <a:prstGeom prst="line">
                <a:avLst/>
              </a:prstGeom>
              <a:noFill/>
              <a:ln w="7938">
                <a:solidFill>
                  <a:srgbClr val="000000"/>
                </a:solidFill>
                <a:round/>
                <a:headEnd/>
                <a:tailEnd/>
              </a:ln>
            </p:spPr>
            <p:txBody>
              <a:bodyPr/>
              <a:lstStyle/>
              <a:p>
                <a:endParaRPr lang="en-US"/>
              </a:p>
            </p:txBody>
          </p:sp>
          <p:sp>
            <p:nvSpPr>
              <p:cNvPr id="12040" name="Line 776"/>
              <p:cNvSpPr>
                <a:spLocks noChangeShapeType="1"/>
              </p:cNvSpPr>
              <p:nvPr/>
            </p:nvSpPr>
            <p:spPr bwMode="auto">
              <a:xfrm flipV="1">
                <a:off x="1167" y="2620"/>
                <a:ext cx="0" cy="11"/>
              </a:xfrm>
              <a:prstGeom prst="line">
                <a:avLst/>
              </a:prstGeom>
              <a:noFill/>
              <a:ln w="7938">
                <a:solidFill>
                  <a:srgbClr val="000000"/>
                </a:solidFill>
                <a:round/>
                <a:headEnd/>
                <a:tailEnd/>
              </a:ln>
            </p:spPr>
            <p:txBody>
              <a:bodyPr/>
              <a:lstStyle/>
              <a:p>
                <a:endParaRPr lang="en-US"/>
              </a:p>
            </p:txBody>
          </p:sp>
          <p:sp>
            <p:nvSpPr>
              <p:cNvPr id="12041" name="Line 777"/>
              <p:cNvSpPr>
                <a:spLocks noChangeShapeType="1"/>
              </p:cNvSpPr>
              <p:nvPr/>
            </p:nvSpPr>
            <p:spPr bwMode="auto">
              <a:xfrm flipV="1">
                <a:off x="1172" y="2620"/>
                <a:ext cx="0" cy="11"/>
              </a:xfrm>
              <a:prstGeom prst="line">
                <a:avLst/>
              </a:prstGeom>
              <a:noFill/>
              <a:ln w="7938">
                <a:solidFill>
                  <a:srgbClr val="000000"/>
                </a:solidFill>
                <a:round/>
                <a:headEnd/>
                <a:tailEnd/>
              </a:ln>
            </p:spPr>
            <p:txBody>
              <a:bodyPr/>
              <a:lstStyle/>
              <a:p>
                <a:endParaRPr lang="en-US"/>
              </a:p>
            </p:txBody>
          </p:sp>
          <p:sp>
            <p:nvSpPr>
              <p:cNvPr id="12042" name="Line 778"/>
              <p:cNvSpPr>
                <a:spLocks noChangeShapeType="1"/>
              </p:cNvSpPr>
              <p:nvPr/>
            </p:nvSpPr>
            <p:spPr bwMode="auto">
              <a:xfrm flipV="1">
                <a:off x="1177" y="2615"/>
                <a:ext cx="0" cy="16"/>
              </a:xfrm>
              <a:prstGeom prst="line">
                <a:avLst/>
              </a:prstGeom>
              <a:noFill/>
              <a:ln w="7938">
                <a:solidFill>
                  <a:srgbClr val="000000"/>
                </a:solidFill>
                <a:round/>
                <a:headEnd/>
                <a:tailEnd/>
              </a:ln>
            </p:spPr>
            <p:txBody>
              <a:bodyPr/>
              <a:lstStyle/>
              <a:p>
                <a:endParaRPr lang="en-US"/>
              </a:p>
            </p:txBody>
          </p:sp>
          <p:sp>
            <p:nvSpPr>
              <p:cNvPr id="12043" name="Line 779"/>
              <p:cNvSpPr>
                <a:spLocks noChangeShapeType="1"/>
              </p:cNvSpPr>
              <p:nvPr/>
            </p:nvSpPr>
            <p:spPr bwMode="auto">
              <a:xfrm flipV="1">
                <a:off x="1177" y="2620"/>
                <a:ext cx="0" cy="11"/>
              </a:xfrm>
              <a:prstGeom prst="line">
                <a:avLst/>
              </a:prstGeom>
              <a:noFill/>
              <a:ln w="7938">
                <a:solidFill>
                  <a:srgbClr val="000000"/>
                </a:solidFill>
                <a:round/>
                <a:headEnd/>
                <a:tailEnd/>
              </a:ln>
            </p:spPr>
            <p:txBody>
              <a:bodyPr/>
              <a:lstStyle/>
              <a:p>
                <a:endParaRPr lang="en-US"/>
              </a:p>
            </p:txBody>
          </p:sp>
          <p:sp>
            <p:nvSpPr>
              <p:cNvPr id="12044" name="Line 780"/>
              <p:cNvSpPr>
                <a:spLocks noChangeShapeType="1"/>
              </p:cNvSpPr>
              <p:nvPr/>
            </p:nvSpPr>
            <p:spPr bwMode="auto">
              <a:xfrm flipV="1">
                <a:off x="1188" y="2620"/>
                <a:ext cx="0" cy="11"/>
              </a:xfrm>
              <a:prstGeom prst="line">
                <a:avLst/>
              </a:prstGeom>
              <a:noFill/>
              <a:ln w="7938">
                <a:solidFill>
                  <a:srgbClr val="000000"/>
                </a:solidFill>
                <a:round/>
                <a:headEnd/>
                <a:tailEnd/>
              </a:ln>
            </p:spPr>
            <p:txBody>
              <a:bodyPr/>
              <a:lstStyle/>
              <a:p>
                <a:endParaRPr lang="en-US"/>
              </a:p>
            </p:txBody>
          </p:sp>
          <p:sp>
            <p:nvSpPr>
              <p:cNvPr id="12045" name="Line 781"/>
              <p:cNvSpPr>
                <a:spLocks noChangeShapeType="1"/>
              </p:cNvSpPr>
              <p:nvPr/>
            </p:nvSpPr>
            <p:spPr bwMode="auto">
              <a:xfrm flipV="1">
                <a:off x="1198" y="2620"/>
                <a:ext cx="0" cy="11"/>
              </a:xfrm>
              <a:prstGeom prst="line">
                <a:avLst/>
              </a:prstGeom>
              <a:noFill/>
              <a:ln w="7938">
                <a:solidFill>
                  <a:srgbClr val="000000"/>
                </a:solidFill>
                <a:round/>
                <a:headEnd/>
                <a:tailEnd/>
              </a:ln>
            </p:spPr>
            <p:txBody>
              <a:bodyPr/>
              <a:lstStyle/>
              <a:p>
                <a:endParaRPr lang="en-US"/>
              </a:p>
            </p:txBody>
          </p:sp>
          <p:sp>
            <p:nvSpPr>
              <p:cNvPr id="12046" name="Line 782"/>
              <p:cNvSpPr>
                <a:spLocks noChangeShapeType="1"/>
              </p:cNvSpPr>
              <p:nvPr/>
            </p:nvSpPr>
            <p:spPr bwMode="auto">
              <a:xfrm flipV="1">
                <a:off x="1203" y="2620"/>
                <a:ext cx="0" cy="11"/>
              </a:xfrm>
              <a:prstGeom prst="line">
                <a:avLst/>
              </a:prstGeom>
              <a:noFill/>
              <a:ln w="7938">
                <a:solidFill>
                  <a:srgbClr val="000000"/>
                </a:solidFill>
                <a:round/>
                <a:headEnd/>
                <a:tailEnd/>
              </a:ln>
            </p:spPr>
            <p:txBody>
              <a:bodyPr/>
              <a:lstStyle/>
              <a:p>
                <a:endParaRPr lang="en-US"/>
              </a:p>
            </p:txBody>
          </p:sp>
          <p:sp>
            <p:nvSpPr>
              <p:cNvPr id="12047" name="Line 783"/>
              <p:cNvSpPr>
                <a:spLocks noChangeShapeType="1"/>
              </p:cNvSpPr>
              <p:nvPr/>
            </p:nvSpPr>
            <p:spPr bwMode="auto">
              <a:xfrm flipV="1">
                <a:off x="1219" y="2620"/>
                <a:ext cx="0" cy="11"/>
              </a:xfrm>
              <a:prstGeom prst="line">
                <a:avLst/>
              </a:prstGeom>
              <a:noFill/>
              <a:ln w="7938">
                <a:solidFill>
                  <a:srgbClr val="000000"/>
                </a:solidFill>
                <a:round/>
                <a:headEnd/>
                <a:tailEnd/>
              </a:ln>
            </p:spPr>
            <p:txBody>
              <a:bodyPr/>
              <a:lstStyle/>
              <a:p>
                <a:endParaRPr lang="en-US"/>
              </a:p>
            </p:txBody>
          </p:sp>
          <p:sp>
            <p:nvSpPr>
              <p:cNvPr id="12048" name="Line 784"/>
              <p:cNvSpPr>
                <a:spLocks noChangeShapeType="1"/>
              </p:cNvSpPr>
              <p:nvPr/>
            </p:nvSpPr>
            <p:spPr bwMode="auto">
              <a:xfrm flipV="1">
                <a:off x="1224" y="2620"/>
                <a:ext cx="0" cy="11"/>
              </a:xfrm>
              <a:prstGeom prst="line">
                <a:avLst/>
              </a:prstGeom>
              <a:noFill/>
              <a:ln w="7938">
                <a:solidFill>
                  <a:srgbClr val="000000"/>
                </a:solidFill>
                <a:round/>
                <a:headEnd/>
                <a:tailEnd/>
              </a:ln>
            </p:spPr>
            <p:txBody>
              <a:bodyPr/>
              <a:lstStyle/>
              <a:p>
                <a:endParaRPr lang="en-US"/>
              </a:p>
            </p:txBody>
          </p:sp>
          <p:sp>
            <p:nvSpPr>
              <p:cNvPr id="12049" name="Line 785"/>
              <p:cNvSpPr>
                <a:spLocks noChangeShapeType="1"/>
              </p:cNvSpPr>
              <p:nvPr/>
            </p:nvSpPr>
            <p:spPr bwMode="auto">
              <a:xfrm flipV="1">
                <a:off x="1229" y="2620"/>
                <a:ext cx="0" cy="11"/>
              </a:xfrm>
              <a:prstGeom prst="line">
                <a:avLst/>
              </a:prstGeom>
              <a:noFill/>
              <a:ln w="7938">
                <a:solidFill>
                  <a:srgbClr val="000000"/>
                </a:solidFill>
                <a:round/>
                <a:headEnd/>
                <a:tailEnd/>
              </a:ln>
            </p:spPr>
            <p:txBody>
              <a:bodyPr/>
              <a:lstStyle/>
              <a:p>
                <a:endParaRPr lang="en-US"/>
              </a:p>
            </p:txBody>
          </p:sp>
          <p:sp>
            <p:nvSpPr>
              <p:cNvPr id="12050" name="Line 786"/>
              <p:cNvSpPr>
                <a:spLocks noChangeShapeType="1"/>
              </p:cNvSpPr>
              <p:nvPr/>
            </p:nvSpPr>
            <p:spPr bwMode="auto">
              <a:xfrm flipV="1">
                <a:off x="1229" y="2620"/>
                <a:ext cx="0" cy="11"/>
              </a:xfrm>
              <a:prstGeom prst="line">
                <a:avLst/>
              </a:prstGeom>
              <a:noFill/>
              <a:ln w="7938">
                <a:solidFill>
                  <a:srgbClr val="000000"/>
                </a:solidFill>
                <a:round/>
                <a:headEnd/>
                <a:tailEnd/>
              </a:ln>
            </p:spPr>
            <p:txBody>
              <a:bodyPr/>
              <a:lstStyle/>
              <a:p>
                <a:endParaRPr lang="en-US"/>
              </a:p>
            </p:txBody>
          </p:sp>
          <p:sp>
            <p:nvSpPr>
              <p:cNvPr id="12051" name="Line 787"/>
              <p:cNvSpPr>
                <a:spLocks noChangeShapeType="1"/>
              </p:cNvSpPr>
              <p:nvPr/>
            </p:nvSpPr>
            <p:spPr bwMode="auto">
              <a:xfrm flipV="1">
                <a:off x="1234" y="2620"/>
                <a:ext cx="0" cy="11"/>
              </a:xfrm>
              <a:prstGeom prst="line">
                <a:avLst/>
              </a:prstGeom>
              <a:noFill/>
              <a:ln w="7938">
                <a:solidFill>
                  <a:srgbClr val="000000"/>
                </a:solidFill>
                <a:round/>
                <a:headEnd/>
                <a:tailEnd/>
              </a:ln>
            </p:spPr>
            <p:txBody>
              <a:bodyPr/>
              <a:lstStyle/>
              <a:p>
                <a:endParaRPr lang="en-US"/>
              </a:p>
            </p:txBody>
          </p:sp>
          <p:sp>
            <p:nvSpPr>
              <p:cNvPr id="12052" name="Line 788"/>
              <p:cNvSpPr>
                <a:spLocks noChangeShapeType="1"/>
              </p:cNvSpPr>
              <p:nvPr/>
            </p:nvSpPr>
            <p:spPr bwMode="auto">
              <a:xfrm flipV="1">
                <a:off x="1240" y="2620"/>
                <a:ext cx="0" cy="11"/>
              </a:xfrm>
              <a:prstGeom prst="line">
                <a:avLst/>
              </a:prstGeom>
              <a:noFill/>
              <a:ln w="7938">
                <a:solidFill>
                  <a:srgbClr val="000000"/>
                </a:solidFill>
                <a:round/>
                <a:headEnd/>
                <a:tailEnd/>
              </a:ln>
            </p:spPr>
            <p:txBody>
              <a:bodyPr/>
              <a:lstStyle/>
              <a:p>
                <a:endParaRPr lang="en-US"/>
              </a:p>
            </p:txBody>
          </p:sp>
          <p:sp>
            <p:nvSpPr>
              <p:cNvPr id="12053" name="Line 789"/>
              <p:cNvSpPr>
                <a:spLocks noChangeShapeType="1"/>
              </p:cNvSpPr>
              <p:nvPr/>
            </p:nvSpPr>
            <p:spPr bwMode="auto">
              <a:xfrm flipV="1">
                <a:off x="1250" y="2620"/>
                <a:ext cx="0" cy="11"/>
              </a:xfrm>
              <a:prstGeom prst="line">
                <a:avLst/>
              </a:prstGeom>
              <a:noFill/>
              <a:ln w="7938">
                <a:solidFill>
                  <a:srgbClr val="000000"/>
                </a:solidFill>
                <a:round/>
                <a:headEnd/>
                <a:tailEnd/>
              </a:ln>
            </p:spPr>
            <p:txBody>
              <a:bodyPr/>
              <a:lstStyle/>
              <a:p>
                <a:endParaRPr lang="en-US"/>
              </a:p>
            </p:txBody>
          </p:sp>
          <p:sp>
            <p:nvSpPr>
              <p:cNvPr id="12054" name="Line 790"/>
              <p:cNvSpPr>
                <a:spLocks noChangeShapeType="1"/>
              </p:cNvSpPr>
              <p:nvPr/>
            </p:nvSpPr>
            <p:spPr bwMode="auto">
              <a:xfrm flipV="1">
                <a:off x="1255" y="2620"/>
                <a:ext cx="0" cy="11"/>
              </a:xfrm>
              <a:prstGeom prst="line">
                <a:avLst/>
              </a:prstGeom>
              <a:noFill/>
              <a:ln w="7938">
                <a:solidFill>
                  <a:srgbClr val="000000"/>
                </a:solidFill>
                <a:round/>
                <a:headEnd/>
                <a:tailEnd/>
              </a:ln>
            </p:spPr>
            <p:txBody>
              <a:bodyPr/>
              <a:lstStyle/>
              <a:p>
                <a:endParaRPr lang="en-US"/>
              </a:p>
            </p:txBody>
          </p:sp>
          <p:sp>
            <p:nvSpPr>
              <p:cNvPr id="12055" name="Line 791"/>
              <p:cNvSpPr>
                <a:spLocks noChangeShapeType="1"/>
              </p:cNvSpPr>
              <p:nvPr/>
            </p:nvSpPr>
            <p:spPr bwMode="auto">
              <a:xfrm flipV="1">
                <a:off x="1260" y="2620"/>
                <a:ext cx="0" cy="11"/>
              </a:xfrm>
              <a:prstGeom prst="line">
                <a:avLst/>
              </a:prstGeom>
              <a:noFill/>
              <a:ln w="7938">
                <a:solidFill>
                  <a:srgbClr val="000000"/>
                </a:solidFill>
                <a:round/>
                <a:headEnd/>
                <a:tailEnd/>
              </a:ln>
            </p:spPr>
            <p:txBody>
              <a:bodyPr/>
              <a:lstStyle/>
              <a:p>
                <a:endParaRPr lang="en-US"/>
              </a:p>
            </p:txBody>
          </p:sp>
          <p:sp>
            <p:nvSpPr>
              <p:cNvPr id="12056" name="Line 792"/>
              <p:cNvSpPr>
                <a:spLocks noChangeShapeType="1"/>
              </p:cNvSpPr>
              <p:nvPr/>
            </p:nvSpPr>
            <p:spPr bwMode="auto">
              <a:xfrm flipV="1">
                <a:off x="1271" y="2620"/>
                <a:ext cx="0" cy="11"/>
              </a:xfrm>
              <a:prstGeom prst="line">
                <a:avLst/>
              </a:prstGeom>
              <a:noFill/>
              <a:ln w="7938">
                <a:solidFill>
                  <a:srgbClr val="000000"/>
                </a:solidFill>
                <a:round/>
                <a:headEnd/>
                <a:tailEnd/>
              </a:ln>
            </p:spPr>
            <p:txBody>
              <a:bodyPr/>
              <a:lstStyle/>
              <a:p>
                <a:endParaRPr lang="en-US"/>
              </a:p>
            </p:txBody>
          </p:sp>
          <p:sp>
            <p:nvSpPr>
              <p:cNvPr id="12057" name="Line 793"/>
              <p:cNvSpPr>
                <a:spLocks noChangeShapeType="1"/>
              </p:cNvSpPr>
              <p:nvPr/>
            </p:nvSpPr>
            <p:spPr bwMode="auto">
              <a:xfrm flipV="1">
                <a:off x="1276" y="2620"/>
                <a:ext cx="0" cy="11"/>
              </a:xfrm>
              <a:prstGeom prst="line">
                <a:avLst/>
              </a:prstGeom>
              <a:noFill/>
              <a:ln w="7938">
                <a:solidFill>
                  <a:srgbClr val="000000"/>
                </a:solidFill>
                <a:round/>
                <a:headEnd/>
                <a:tailEnd/>
              </a:ln>
            </p:spPr>
            <p:txBody>
              <a:bodyPr/>
              <a:lstStyle/>
              <a:p>
                <a:endParaRPr lang="en-US"/>
              </a:p>
            </p:txBody>
          </p:sp>
          <p:sp>
            <p:nvSpPr>
              <p:cNvPr id="12058" name="Line 794"/>
              <p:cNvSpPr>
                <a:spLocks noChangeShapeType="1"/>
              </p:cNvSpPr>
              <p:nvPr/>
            </p:nvSpPr>
            <p:spPr bwMode="auto">
              <a:xfrm flipV="1">
                <a:off x="1286" y="2620"/>
                <a:ext cx="0" cy="11"/>
              </a:xfrm>
              <a:prstGeom prst="line">
                <a:avLst/>
              </a:prstGeom>
              <a:noFill/>
              <a:ln w="7938">
                <a:solidFill>
                  <a:srgbClr val="000000"/>
                </a:solidFill>
                <a:round/>
                <a:headEnd/>
                <a:tailEnd/>
              </a:ln>
            </p:spPr>
            <p:txBody>
              <a:bodyPr/>
              <a:lstStyle/>
              <a:p>
                <a:endParaRPr lang="en-US"/>
              </a:p>
            </p:txBody>
          </p:sp>
          <p:sp>
            <p:nvSpPr>
              <p:cNvPr id="12059" name="Line 795"/>
              <p:cNvSpPr>
                <a:spLocks noChangeShapeType="1"/>
              </p:cNvSpPr>
              <p:nvPr/>
            </p:nvSpPr>
            <p:spPr bwMode="auto">
              <a:xfrm flipV="1">
                <a:off x="1302" y="2620"/>
                <a:ext cx="0" cy="11"/>
              </a:xfrm>
              <a:prstGeom prst="line">
                <a:avLst/>
              </a:prstGeom>
              <a:noFill/>
              <a:ln w="7938">
                <a:solidFill>
                  <a:srgbClr val="000000"/>
                </a:solidFill>
                <a:round/>
                <a:headEnd/>
                <a:tailEnd/>
              </a:ln>
            </p:spPr>
            <p:txBody>
              <a:bodyPr/>
              <a:lstStyle/>
              <a:p>
                <a:endParaRPr lang="en-US"/>
              </a:p>
            </p:txBody>
          </p:sp>
          <p:sp>
            <p:nvSpPr>
              <p:cNvPr id="12060" name="Line 796"/>
              <p:cNvSpPr>
                <a:spLocks noChangeShapeType="1"/>
              </p:cNvSpPr>
              <p:nvPr/>
            </p:nvSpPr>
            <p:spPr bwMode="auto">
              <a:xfrm flipV="1">
                <a:off x="1302" y="2620"/>
                <a:ext cx="0" cy="11"/>
              </a:xfrm>
              <a:prstGeom prst="line">
                <a:avLst/>
              </a:prstGeom>
              <a:noFill/>
              <a:ln w="7938">
                <a:solidFill>
                  <a:srgbClr val="000000"/>
                </a:solidFill>
                <a:round/>
                <a:headEnd/>
                <a:tailEnd/>
              </a:ln>
            </p:spPr>
            <p:txBody>
              <a:bodyPr/>
              <a:lstStyle/>
              <a:p>
                <a:endParaRPr lang="en-US"/>
              </a:p>
            </p:txBody>
          </p:sp>
          <p:sp>
            <p:nvSpPr>
              <p:cNvPr id="12061" name="Line 797"/>
              <p:cNvSpPr>
                <a:spLocks noChangeShapeType="1"/>
              </p:cNvSpPr>
              <p:nvPr/>
            </p:nvSpPr>
            <p:spPr bwMode="auto">
              <a:xfrm flipV="1">
                <a:off x="1307" y="2620"/>
                <a:ext cx="0" cy="11"/>
              </a:xfrm>
              <a:prstGeom prst="line">
                <a:avLst/>
              </a:prstGeom>
              <a:noFill/>
              <a:ln w="7938">
                <a:solidFill>
                  <a:srgbClr val="000000"/>
                </a:solidFill>
                <a:round/>
                <a:headEnd/>
                <a:tailEnd/>
              </a:ln>
            </p:spPr>
            <p:txBody>
              <a:bodyPr/>
              <a:lstStyle/>
              <a:p>
                <a:endParaRPr lang="en-US"/>
              </a:p>
            </p:txBody>
          </p:sp>
          <p:sp>
            <p:nvSpPr>
              <p:cNvPr id="12062" name="Line 798"/>
              <p:cNvSpPr>
                <a:spLocks noChangeShapeType="1"/>
              </p:cNvSpPr>
              <p:nvPr/>
            </p:nvSpPr>
            <p:spPr bwMode="auto">
              <a:xfrm flipV="1">
                <a:off x="1312" y="2620"/>
                <a:ext cx="0" cy="11"/>
              </a:xfrm>
              <a:prstGeom prst="line">
                <a:avLst/>
              </a:prstGeom>
              <a:noFill/>
              <a:ln w="7938">
                <a:solidFill>
                  <a:srgbClr val="000000"/>
                </a:solidFill>
                <a:round/>
                <a:headEnd/>
                <a:tailEnd/>
              </a:ln>
            </p:spPr>
            <p:txBody>
              <a:bodyPr/>
              <a:lstStyle/>
              <a:p>
                <a:endParaRPr lang="en-US"/>
              </a:p>
            </p:txBody>
          </p:sp>
          <p:sp>
            <p:nvSpPr>
              <p:cNvPr id="12063" name="Line 799"/>
              <p:cNvSpPr>
                <a:spLocks noChangeShapeType="1"/>
              </p:cNvSpPr>
              <p:nvPr/>
            </p:nvSpPr>
            <p:spPr bwMode="auto">
              <a:xfrm flipV="1">
                <a:off x="1317" y="2620"/>
                <a:ext cx="0" cy="11"/>
              </a:xfrm>
              <a:prstGeom prst="line">
                <a:avLst/>
              </a:prstGeom>
              <a:noFill/>
              <a:ln w="7938">
                <a:solidFill>
                  <a:srgbClr val="000000"/>
                </a:solidFill>
                <a:round/>
                <a:headEnd/>
                <a:tailEnd/>
              </a:ln>
            </p:spPr>
            <p:txBody>
              <a:bodyPr/>
              <a:lstStyle/>
              <a:p>
                <a:endParaRPr lang="en-US"/>
              </a:p>
            </p:txBody>
          </p:sp>
          <p:sp>
            <p:nvSpPr>
              <p:cNvPr id="12064" name="Line 800"/>
              <p:cNvSpPr>
                <a:spLocks noChangeShapeType="1"/>
              </p:cNvSpPr>
              <p:nvPr/>
            </p:nvSpPr>
            <p:spPr bwMode="auto">
              <a:xfrm flipV="1">
                <a:off x="1328" y="2620"/>
                <a:ext cx="0" cy="11"/>
              </a:xfrm>
              <a:prstGeom prst="line">
                <a:avLst/>
              </a:prstGeom>
              <a:noFill/>
              <a:ln w="7938">
                <a:solidFill>
                  <a:srgbClr val="000000"/>
                </a:solidFill>
                <a:round/>
                <a:headEnd/>
                <a:tailEnd/>
              </a:ln>
            </p:spPr>
            <p:txBody>
              <a:bodyPr/>
              <a:lstStyle/>
              <a:p>
                <a:endParaRPr lang="en-US"/>
              </a:p>
            </p:txBody>
          </p:sp>
          <p:sp>
            <p:nvSpPr>
              <p:cNvPr id="12065" name="Line 801"/>
              <p:cNvSpPr>
                <a:spLocks noChangeShapeType="1"/>
              </p:cNvSpPr>
              <p:nvPr/>
            </p:nvSpPr>
            <p:spPr bwMode="auto">
              <a:xfrm flipV="1">
                <a:off x="1338" y="2620"/>
                <a:ext cx="0" cy="11"/>
              </a:xfrm>
              <a:prstGeom prst="line">
                <a:avLst/>
              </a:prstGeom>
              <a:noFill/>
              <a:ln w="7938">
                <a:solidFill>
                  <a:srgbClr val="000000"/>
                </a:solidFill>
                <a:round/>
                <a:headEnd/>
                <a:tailEnd/>
              </a:ln>
            </p:spPr>
            <p:txBody>
              <a:bodyPr/>
              <a:lstStyle/>
              <a:p>
                <a:endParaRPr lang="en-US"/>
              </a:p>
            </p:txBody>
          </p:sp>
          <p:sp>
            <p:nvSpPr>
              <p:cNvPr id="12066" name="Line 802"/>
              <p:cNvSpPr>
                <a:spLocks noChangeShapeType="1"/>
              </p:cNvSpPr>
              <p:nvPr/>
            </p:nvSpPr>
            <p:spPr bwMode="auto">
              <a:xfrm flipV="1">
                <a:off x="1354" y="2620"/>
                <a:ext cx="0" cy="11"/>
              </a:xfrm>
              <a:prstGeom prst="line">
                <a:avLst/>
              </a:prstGeom>
              <a:noFill/>
              <a:ln w="7938">
                <a:solidFill>
                  <a:srgbClr val="000000"/>
                </a:solidFill>
                <a:round/>
                <a:headEnd/>
                <a:tailEnd/>
              </a:ln>
            </p:spPr>
            <p:txBody>
              <a:bodyPr/>
              <a:lstStyle/>
              <a:p>
                <a:endParaRPr lang="en-US"/>
              </a:p>
            </p:txBody>
          </p:sp>
          <p:sp>
            <p:nvSpPr>
              <p:cNvPr id="12067" name="Line 803"/>
              <p:cNvSpPr>
                <a:spLocks noChangeShapeType="1"/>
              </p:cNvSpPr>
              <p:nvPr/>
            </p:nvSpPr>
            <p:spPr bwMode="auto">
              <a:xfrm flipV="1">
                <a:off x="1359" y="2620"/>
                <a:ext cx="0" cy="11"/>
              </a:xfrm>
              <a:prstGeom prst="line">
                <a:avLst/>
              </a:prstGeom>
              <a:noFill/>
              <a:ln w="7938">
                <a:solidFill>
                  <a:srgbClr val="000000"/>
                </a:solidFill>
                <a:round/>
                <a:headEnd/>
                <a:tailEnd/>
              </a:ln>
            </p:spPr>
            <p:txBody>
              <a:bodyPr/>
              <a:lstStyle/>
              <a:p>
                <a:endParaRPr lang="en-US"/>
              </a:p>
            </p:txBody>
          </p:sp>
          <p:sp>
            <p:nvSpPr>
              <p:cNvPr id="12068" name="Line 804"/>
              <p:cNvSpPr>
                <a:spLocks noChangeShapeType="1"/>
              </p:cNvSpPr>
              <p:nvPr/>
            </p:nvSpPr>
            <p:spPr bwMode="auto">
              <a:xfrm flipV="1">
                <a:off x="1364" y="2620"/>
                <a:ext cx="0" cy="11"/>
              </a:xfrm>
              <a:prstGeom prst="line">
                <a:avLst/>
              </a:prstGeom>
              <a:noFill/>
              <a:ln w="7938">
                <a:solidFill>
                  <a:srgbClr val="000000"/>
                </a:solidFill>
                <a:round/>
                <a:headEnd/>
                <a:tailEnd/>
              </a:ln>
            </p:spPr>
            <p:txBody>
              <a:bodyPr/>
              <a:lstStyle/>
              <a:p>
                <a:endParaRPr lang="en-US"/>
              </a:p>
            </p:txBody>
          </p:sp>
          <p:sp>
            <p:nvSpPr>
              <p:cNvPr id="12069" name="Line 805"/>
              <p:cNvSpPr>
                <a:spLocks noChangeShapeType="1"/>
              </p:cNvSpPr>
              <p:nvPr/>
            </p:nvSpPr>
            <p:spPr bwMode="auto">
              <a:xfrm flipV="1">
                <a:off x="1379" y="2620"/>
                <a:ext cx="0" cy="11"/>
              </a:xfrm>
              <a:prstGeom prst="line">
                <a:avLst/>
              </a:prstGeom>
              <a:noFill/>
              <a:ln w="7938">
                <a:solidFill>
                  <a:srgbClr val="000000"/>
                </a:solidFill>
                <a:round/>
                <a:headEnd/>
                <a:tailEnd/>
              </a:ln>
            </p:spPr>
            <p:txBody>
              <a:bodyPr/>
              <a:lstStyle/>
              <a:p>
                <a:endParaRPr lang="en-US"/>
              </a:p>
            </p:txBody>
          </p:sp>
          <p:sp>
            <p:nvSpPr>
              <p:cNvPr id="12070" name="Line 806"/>
              <p:cNvSpPr>
                <a:spLocks noChangeShapeType="1"/>
              </p:cNvSpPr>
              <p:nvPr/>
            </p:nvSpPr>
            <p:spPr bwMode="auto">
              <a:xfrm flipV="1">
                <a:off x="1385" y="2620"/>
                <a:ext cx="0" cy="11"/>
              </a:xfrm>
              <a:prstGeom prst="line">
                <a:avLst/>
              </a:prstGeom>
              <a:noFill/>
              <a:ln w="7938">
                <a:solidFill>
                  <a:srgbClr val="000000"/>
                </a:solidFill>
                <a:round/>
                <a:headEnd/>
                <a:tailEnd/>
              </a:ln>
            </p:spPr>
            <p:txBody>
              <a:bodyPr/>
              <a:lstStyle/>
              <a:p>
                <a:endParaRPr lang="en-US"/>
              </a:p>
            </p:txBody>
          </p:sp>
          <p:sp>
            <p:nvSpPr>
              <p:cNvPr id="12071" name="Line 807"/>
              <p:cNvSpPr>
                <a:spLocks noChangeShapeType="1"/>
              </p:cNvSpPr>
              <p:nvPr/>
            </p:nvSpPr>
            <p:spPr bwMode="auto">
              <a:xfrm flipV="1">
                <a:off x="1385" y="2620"/>
                <a:ext cx="0" cy="11"/>
              </a:xfrm>
              <a:prstGeom prst="line">
                <a:avLst/>
              </a:prstGeom>
              <a:noFill/>
              <a:ln w="7938">
                <a:solidFill>
                  <a:srgbClr val="000000"/>
                </a:solidFill>
                <a:round/>
                <a:headEnd/>
                <a:tailEnd/>
              </a:ln>
            </p:spPr>
            <p:txBody>
              <a:bodyPr/>
              <a:lstStyle/>
              <a:p>
                <a:endParaRPr lang="en-US"/>
              </a:p>
            </p:txBody>
          </p:sp>
          <p:sp>
            <p:nvSpPr>
              <p:cNvPr id="12072" name="Line 808"/>
              <p:cNvSpPr>
                <a:spLocks noChangeShapeType="1"/>
              </p:cNvSpPr>
              <p:nvPr/>
            </p:nvSpPr>
            <p:spPr bwMode="auto">
              <a:xfrm flipV="1">
                <a:off x="1400" y="2620"/>
                <a:ext cx="0" cy="11"/>
              </a:xfrm>
              <a:prstGeom prst="line">
                <a:avLst/>
              </a:prstGeom>
              <a:noFill/>
              <a:ln w="7938">
                <a:solidFill>
                  <a:srgbClr val="000000"/>
                </a:solidFill>
                <a:round/>
                <a:headEnd/>
                <a:tailEnd/>
              </a:ln>
            </p:spPr>
            <p:txBody>
              <a:bodyPr/>
              <a:lstStyle/>
              <a:p>
                <a:endParaRPr lang="en-US"/>
              </a:p>
            </p:txBody>
          </p:sp>
          <p:sp>
            <p:nvSpPr>
              <p:cNvPr id="12073" name="Line 809"/>
              <p:cNvSpPr>
                <a:spLocks noChangeShapeType="1"/>
              </p:cNvSpPr>
              <p:nvPr/>
            </p:nvSpPr>
            <p:spPr bwMode="auto">
              <a:xfrm flipV="1">
                <a:off x="1411" y="2620"/>
                <a:ext cx="0" cy="11"/>
              </a:xfrm>
              <a:prstGeom prst="line">
                <a:avLst/>
              </a:prstGeom>
              <a:noFill/>
              <a:ln w="7938">
                <a:solidFill>
                  <a:srgbClr val="000000"/>
                </a:solidFill>
                <a:round/>
                <a:headEnd/>
                <a:tailEnd/>
              </a:ln>
            </p:spPr>
            <p:txBody>
              <a:bodyPr/>
              <a:lstStyle/>
              <a:p>
                <a:endParaRPr lang="en-US"/>
              </a:p>
            </p:txBody>
          </p:sp>
          <p:sp>
            <p:nvSpPr>
              <p:cNvPr id="12074" name="Line 810"/>
              <p:cNvSpPr>
                <a:spLocks noChangeShapeType="1"/>
              </p:cNvSpPr>
              <p:nvPr/>
            </p:nvSpPr>
            <p:spPr bwMode="auto">
              <a:xfrm flipV="1">
                <a:off x="1416" y="2620"/>
                <a:ext cx="0" cy="11"/>
              </a:xfrm>
              <a:prstGeom prst="line">
                <a:avLst/>
              </a:prstGeom>
              <a:noFill/>
              <a:ln w="7938">
                <a:solidFill>
                  <a:srgbClr val="000000"/>
                </a:solidFill>
                <a:round/>
                <a:headEnd/>
                <a:tailEnd/>
              </a:ln>
            </p:spPr>
            <p:txBody>
              <a:bodyPr/>
              <a:lstStyle/>
              <a:p>
                <a:endParaRPr lang="en-US"/>
              </a:p>
            </p:txBody>
          </p:sp>
          <p:sp>
            <p:nvSpPr>
              <p:cNvPr id="12075" name="Line 811"/>
              <p:cNvSpPr>
                <a:spLocks noChangeShapeType="1"/>
              </p:cNvSpPr>
              <p:nvPr/>
            </p:nvSpPr>
            <p:spPr bwMode="auto">
              <a:xfrm flipV="1">
                <a:off x="1426" y="2620"/>
                <a:ext cx="0" cy="11"/>
              </a:xfrm>
              <a:prstGeom prst="line">
                <a:avLst/>
              </a:prstGeom>
              <a:noFill/>
              <a:ln w="7938">
                <a:solidFill>
                  <a:srgbClr val="000000"/>
                </a:solidFill>
                <a:round/>
                <a:headEnd/>
                <a:tailEnd/>
              </a:ln>
            </p:spPr>
            <p:txBody>
              <a:bodyPr/>
              <a:lstStyle/>
              <a:p>
                <a:endParaRPr lang="en-US"/>
              </a:p>
            </p:txBody>
          </p:sp>
          <p:sp>
            <p:nvSpPr>
              <p:cNvPr id="12076" name="Line 812"/>
              <p:cNvSpPr>
                <a:spLocks noChangeShapeType="1"/>
              </p:cNvSpPr>
              <p:nvPr/>
            </p:nvSpPr>
            <p:spPr bwMode="auto">
              <a:xfrm flipV="1">
                <a:off x="1431" y="2620"/>
                <a:ext cx="0" cy="11"/>
              </a:xfrm>
              <a:prstGeom prst="line">
                <a:avLst/>
              </a:prstGeom>
              <a:noFill/>
              <a:ln w="7938">
                <a:solidFill>
                  <a:srgbClr val="000000"/>
                </a:solidFill>
                <a:round/>
                <a:headEnd/>
                <a:tailEnd/>
              </a:ln>
            </p:spPr>
            <p:txBody>
              <a:bodyPr/>
              <a:lstStyle/>
              <a:p>
                <a:endParaRPr lang="en-US"/>
              </a:p>
            </p:txBody>
          </p:sp>
          <p:sp>
            <p:nvSpPr>
              <p:cNvPr id="12077" name="Line 813"/>
              <p:cNvSpPr>
                <a:spLocks noChangeShapeType="1"/>
              </p:cNvSpPr>
              <p:nvPr/>
            </p:nvSpPr>
            <p:spPr bwMode="auto">
              <a:xfrm flipV="1">
                <a:off x="1442" y="2620"/>
                <a:ext cx="0" cy="11"/>
              </a:xfrm>
              <a:prstGeom prst="line">
                <a:avLst/>
              </a:prstGeom>
              <a:noFill/>
              <a:ln w="7938">
                <a:solidFill>
                  <a:srgbClr val="000000"/>
                </a:solidFill>
                <a:round/>
                <a:headEnd/>
                <a:tailEnd/>
              </a:ln>
            </p:spPr>
            <p:txBody>
              <a:bodyPr/>
              <a:lstStyle/>
              <a:p>
                <a:endParaRPr lang="en-US"/>
              </a:p>
            </p:txBody>
          </p:sp>
          <p:sp>
            <p:nvSpPr>
              <p:cNvPr id="12078" name="Line 814"/>
              <p:cNvSpPr>
                <a:spLocks noChangeShapeType="1"/>
              </p:cNvSpPr>
              <p:nvPr/>
            </p:nvSpPr>
            <p:spPr bwMode="auto">
              <a:xfrm flipV="1">
                <a:off x="1447" y="2620"/>
                <a:ext cx="0" cy="11"/>
              </a:xfrm>
              <a:prstGeom prst="line">
                <a:avLst/>
              </a:prstGeom>
              <a:noFill/>
              <a:ln w="7938">
                <a:solidFill>
                  <a:srgbClr val="000000"/>
                </a:solidFill>
                <a:round/>
                <a:headEnd/>
                <a:tailEnd/>
              </a:ln>
            </p:spPr>
            <p:txBody>
              <a:bodyPr/>
              <a:lstStyle/>
              <a:p>
                <a:endParaRPr lang="en-US"/>
              </a:p>
            </p:txBody>
          </p:sp>
          <p:sp>
            <p:nvSpPr>
              <p:cNvPr id="12079" name="Line 815"/>
              <p:cNvSpPr>
                <a:spLocks noChangeShapeType="1"/>
              </p:cNvSpPr>
              <p:nvPr/>
            </p:nvSpPr>
            <p:spPr bwMode="auto">
              <a:xfrm flipV="1">
                <a:off x="1462" y="2620"/>
                <a:ext cx="0" cy="11"/>
              </a:xfrm>
              <a:prstGeom prst="line">
                <a:avLst/>
              </a:prstGeom>
              <a:noFill/>
              <a:ln w="7938">
                <a:solidFill>
                  <a:srgbClr val="000000"/>
                </a:solidFill>
                <a:round/>
                <a:headEnd/>
                <a:tailEnd/>
              </a:ln>
            </p:spPr>
            <p:txBody>
              <a:bodyPr/>
              <a:lstStyle/>
              <a:p>
                <a:endParaRPr lang="en-US"/>
              </a:p>
            </p:txBody>
          </p:sp>
          <p:sp>
            <p:nvSpPr>
              <p:cNvPr id="12080" name="Line 816"/>
              <p:cNvSpPr>
                <a:spLocks noChangeShapeType="1"/>
              </p:cNvSpPr>
              <p:nvPr/>
            </p:nvSpPr>
            <p:spPr bwMode="auto">
              <a:xfrm flipV="1">
                <a:off x="1473" y="2620"/>
                <a:ext cx="0" cy="11"/>
              </a:xfrm>
              <a:prstGeom prst="line">
                <a:avLst/>
              </a:prstGeom>
              <a:noFill/>
              <a:ln w="7938">
                <a:solidFill>
                  <a:srgbClr val="000000"/>
                </a:solidFill>
                <a:round/>
                <a:headEnd/>
                <a:tailEnd/>
              </a:ln>
            </p:spPr>
            <p:txBody>
              <a:bodyPr/>
              <a:lstStyle/>
              <a:p>
                <a:endParaRPr lang="en-US"/>
              </a:p>
            </p:txBody>
          </p:sp>
          <p:sp>
            <p:nvSpPr>
              <p:cNvPr id="12081" name="Line 817"/>
              <p:cNvSpPr>
                <a:spLocks noChangeShapeType="1"/>
              </p:cNvSpPr>
              <p:nvPr/>
            </p:nvSpPr>
            <p:spPr bwMode="auto">
              <a:xfrm flipV="1">
                <a:off x="1493" y="2620"/>
                <a:ext cx="0" cy="11"/>
              </a:xfrm>
              <a:prstGeom prst="line">
                <a:avLst/>
              </a:prstGeom>
              <a:noFill/>
              <a:ln w="7938">
                <a:solidFill>
                  <a:srgbClr val="000000"/>
                </a:solidFill>
                <a:round/>
                <a:headEnd/>
                <a:tailEnd/>
              </a:ln>
            </p:spPr>
            <p:txBody>
              <a:bodyPr/>
              <a:lstStyle/>
              <a:p>
                <a:endParaRPr lang="en-US"/>
              </a:p>
            </p:txBody>
          </p:sp>
          <p:sp>
            <p:nvSpPr>
              <p:cNvPr id="12082" name="Line 818"/>
              <p:cNvSpPr>
                <a:spLocks noChangeShapeType="1"/>
              </p:cNvSpPr>
              <p:nvPr/>
            </p:nvSpPr>
            <p:spPr bwMode="auto">
              <a:xfrm flipV="1">
                <a:off x="1499" y="2620"/>
                <a:ext cx="0" cy="11"/>
              </a:xfrm>
              <a:prstGeom prst="line">
                <a:avLst/>
              </a:prstGeom>
              <a:noFill/>
              <a:ln w="7938">
                <a:solidFill>
                  <a:srgbClr val="000000"/>
                </a:solidFill>
                <a:round/>
                <a:headEnd/>
                <a:tailEnd/>
              </a:ln>
            </p:spPr>
            <p:txBody>
              <a:bodyPr/>
              <a:lstStyle/>
              <a:p>
                <a:endParaRPr lang="en-US"/>
              </a:p>
            </p:txBody>
          </p:sp>
          <p:sp>
            <p:nvSpPr>
              <p:cNvPr id="12083" name="Line 819"/>
              <p:cNvSpPr>
                <a:spLocks noChangeShapeType="1"/>
              </p:cNvSpPr>
              <p:nvPr/>
            </p:nvSpPr>
            <p:spPr bwMode="auto">
              <a:xfrm flipV="1">
                <a:off x="1504" y="2620"/>
                <a:ext cx="0" cy="11"/>
              </a:xfrm>
              <a:prstGeom prst="line">
                <a:avLst/>
              </a:prstGeom>
              <a:noFill/>
              <a:ln w="7938">
                <a:solidFill>
                  <a:srgbClr val="000000"/>
                </a:solidFill>
                <a:round/>
                <a:headEnd/>
                <a:tailEnd/>
              </a:ln>
            </p:spPr>
            <p:txBody>
              <a:bodyPr/>
              <a:lstStyle/>
              <a:p>
                <a:endParaRPr lang="en-US"/>
              </a:p>
            </p:txBody>
          </p:sp>
          <p:sp>
            <p:nvSpPr>
              <p:cNvPr id="12084" name="Line 820"/>
              <p:cNvSpPr>
                <a:spLocks noChangeShapeType="1"/>
              </p:cNvSpPr>
              <p:nvPr/>
            </p:nvSpPr>
            <p:spPr bwMode="auto">
              <a:xfrm flipV="1">
                <a:off x="1525" y="2620"/>
                <a:ext cx="0" cy="11"/>
              </a:xfrm>
              <a:prstGeom prst="line">
                <a:avLst/>
              </a:prstGeom>
              <a:noFill/>
              <a:ln w="7938">
                <a:solidFill>
                  <a:srgbClr val="000000"/>
                </a:solidFill>
                <a:round/>
                <a:headEnd/>
                <a:tailEnd/>
              </a:ln>
            </p:spPr>
            <p:txBody>
              <a:bodyPr/>
              <a:lstStyle/>
              <a:p>
                <a:endParaRPr lang="en-US"/>
              </a:p>
            </p:txBody>
          </p:sp>
          <p:sp>
            <p:nvSpPr>
              <p:cNvPr id="12085" name="Line 821"/>
              <p:cNvSpPr>
                <a:spLocks noChangeShapeType="1"/>
              </p:cNvSpPr>
              <p:nvPr/>
            </p:nvSpPr>
            <p:spPr bwMode="auto">
              <a:xfrm flipV="1">
                <a:off x="1530" y="2620"/>
                <a:ext cx="0" cy="11"/>
              </a:xfrm>
              <a:prstGeom prst="line">
                <a:avLst/>
              </a:prstGeom>
              <a:noFill/>
              <a:ln w="7938">
                <a:solidFill>
                  <a:srgbClr val="000000"/>
                </a:solidFill>
                <a:round/>
                <a:headEnd/>
                <a:tailEnd/>
              </a:ln>
            </p:spPr>
            <p:txBody>
              <a:bodyPr/>
              <a:lstStyle/>
              <a:p>
                <a:endParaRPr lang="en-US"/>
              </a:p>
            </p:txBody>
          </p:sp>
          <p:sp>
            <p:nvSpPr>
              <p:cNvPr id="12086" name="Line 822"/>
              <p:cNvSpPr>
                <a:spLocks noChangeShapeType="1"/>
              </p:cNvSpPr>
              <p:nvPr/>
            </p:nvSpPr>
            <p:spPr bwMode="auto">
              <a:xfrm flipV="1">
                <a:off x="1535" y="2620"/>
                <a:ext cx="0" cy="11"/>
              </a:xfrm>
              <a:prstGeom prst="line">
                <a:avLst/>
              </a:prstGeom>
              <a:noFill/>
              <a:ln w="7938">
                <a:solidFill>
                  <a:srgbClr val="000000"/>
                </a:solidFill>
                <a:round/>
                <a:headEnd/>
                <a:tailEnd/>
              </a:ln>
            </p:spPr>
            <p:txBody>
              <a:bodyPr/>
              <a:lstStyle/>
              <a:p>
                <a:endParaRPr lang="en-US"/>
              </a:p>
            </p:txBody>
          </p:sp>
          <p:sp>
            <p:nvSpPr>
              <p:cNvPr id="12087" name="Line 823"/>
              <p:cNvSpPr>
                <a:spLocks noChangeShapeType="1"/>
              </p:cNvSpPr>
              <p:nvPr/>
            </p:nvSpPr>
            <p:spPr bwMode="auto">
              <a:xfrm flipV="1">
                <a:off x="1540" y="2620"/>
                <a:ext cx="0" cy="11"/>
              </a:xfrm>
              <a:prstGeom prst="line">
                <a:avLst/>
              </a:prstGeom>
              <a:noFill/>
              <a:ln w="7938">
                <a:solidFill>
                  <a:srgbClr val="000000"/>
                </a:solidFill>
                <a:round/>
                <a:headEnd/>
                <a:tailEnd/>
              </a:ln>
            </p:spPr>
            <p:txBody>
              <a:bodyPr/>
              <a:lstStyle/>
              <a:p>
                <a:endParaRPr lang="en-US"/>
              </a:p>
            </p:txBody>
          </p:sp>
          <p:sp>
            <p:nvSpPr>
              <p:cNvPr id="12088" name="Line 824"/>
              <p:cNvSpPr>
                <a:spLocks noChangeShapeType="1"/>
              </p:cNvSpPr>
              <p:nvPr/>
            </p:nvSpPr>
            <p:spPr bwMode="auto">
              <a:xfrm flipV="1">
                <a:off x="1545" y="2620"/>
                <a:ext cx="0" cy="11"/>
              </a:xfrm>
              <a:prstGeom prst="line">
                <a:avLst/>
              </a:prstGeom>
              <a:noFill/>
              <a:ln w="7938">
                <a:solidFill>
                  <a:srgbClr val="000000"/>
                </a:solidFill>
                <a:round/>
                <a:headEnd/>
                <a:tailEnd/>
              </a:ln>
            </p:spPr>
            <p:txBody>
              <a:bodyPr/>
              <a:lstStyle/>
              <a:p>
                <a:endParaRPr lang="en-US"/>
              </a:p>
            </p:txBody>
          </p:sp>
          <p:sp>
            <p:nvSpPr>
              <p:cNvPr id="12089" name="Line 825"/>
              <p:cNvSpPr>
                <a:spLocks noChangeShapeType="1"/>
              </p:cNvSpPr>
              <p:nvPr/>
            </p:nvSpPr>
            <p:spPr bwMode="auto">
              <a:xfrm flipV="1">
                <a:off x="1550" y="2620"/>
                <a:ext cx="0" cy="11"/>
              </a:xfrm>
              <a:prstGeom prst="line">
                <a:avLst/>
              </a:prstGeom>
              <a:noFill/>
              <a:ln w="7938">
                <a:solidFill>
                  <a:srgbClr val="000000"/>
                </a:solidFill>
                <a:round/>
                <a:headEnd/>
                <a:tailEnd/>
              </a:ln>
            </p:spPr>
            <p:txBody>
              <a:bodyPr/>
              <a:lstStyle/>
              <a:p>
                <a:endParaRPr lang="en-US"/>
              </a:p>
            </p:txBody>
          </p:sp>
          <p:sp>
            <p:nvSpPr>
              <p:cNvPr id="12090" name="Line 826"/>
              <p:cNvSpPr>
                <a:spLocks noChangeShapeType="1"/>
              </p:cNvSpPr>
              <p:nvPr/>
            </p:nvSpPr>
            <p:spPr bwMode="auto">
              <a:xfrm flipV="1">
                <a:off x="1561" y="2620"/>
                <a:ext cx="0" cy="11"/>
              </a:xfrm>
              <a:prstGeom prst="line">
                <a:avLst/>
              </a:prstGeom>
              <a:noFill/>
              <a:ln w="7938">
                <a:solidFill>
                  <a:srgbClr val="000000"/>
                </a:solidFill>
                <a:round/>
                <a:headEnd/>
                <a:tailEnd/>
              </a:ln>
            </p:spPr>
            <p:txBody>
              <a:bodyPr/>
              <a:lstStyle/>
              <a:p>
                <a:endParaRPr lang="en-US"/>
              </a:p>
            </p:txBody>
          </p:sp>
          <p:sp>
            <p:nvSpPr>
              <p:cNvPr id="12091" name="Line 827"/>
              <p:cNvSpPr>
                <a:spLocks noChangeShapeType="1"/>
              </p:cNvSpPr>
              <p:nvPr/>
            </p:nvSpPr>
            <p:spPr bwMode="auto">
              <a:xfrm flipV="1">
                <a:off x="1566" y="2620"/>
                <a:ext cx="0" cy="11"/>
              </a:xfrm>
              <a:prstGeom prst="line">
                <a:avLst/>
              </a:prstGeom>
              <a:noFill/>
              <a:ln w="7938">
                <a:solidFill>
                  <a:srgbClr val="000000"/>
                </a:solidFill>
                <a:round/>
                <a:headEnd/>
                <a:tailEnd/>
              </a:ln>
            </p:spPr>
            <p:txBody>
              <a:bodyPr/>
              <a:lstStyle/>
              <a:p>
                <a:endParaRPr lang="en-US"/>
              </a:p>
            </p:txBody>
          </p:sp>
          <p:sp>
            <p:nvSpPr>
              <p:cNvPr id="12092" name="Line 828"/>
              <p:cNvSpPr>
                <a:spLocks noChangeShapeType="1"/>
              </p:cNvSpPr>
              <p:nvPr/>
            </p:nvSpPr>
            <p:spPr bwMode="auto">
              <a:xfrm flipV="1">
                <a:off x="1571" y="2620"/>
                <a:ext cx="0" cy="11"/>
              </a:xfrm>
              <a:prstGeom prst="line">
                <a:avLst/>
              </a:prstGeom>
              <a:noFill/>
              <a:ln w="7938">
                <a:solidFill>
                  <a:srgbClr val="000000"/>
                </a:solidFill>
                <a:round/>
                <a:headEnd/>
                <a:tailEnd/>
              </a:ln>
            </p:spPr>
            <p:txBody>
              <a:bodyPr/>
              <a:lstStyle/>
              <a:p>
                <a:endParaRPr lang="en-US"/>
              </a:p>
            </p:txBody>
          </p:sp>
          <p:sp>
            <p:nvSpPr>
              <p:cNvPr id="12093" name="Line 829"/>
              <p:cNvSpPr>
                <a:spLocks noChangeShapeType="1"/>
              </p:cNvSpPr>
              <p:nvPr/>
            </p:nvSpPr>
            <p:spPr bwMode="auto">
              <a:xfrm flipV="1">
                <a:off x="1576" y="2620"/>
                <a:ext cx="0" cy="11"/>
              </a:xfrm>
              <a:prstGeom prst="line">
                <a:avLst/>
              </a:prstGeom>
              <a:noFill/>
              <a:ln w="7938">
                <a:solidFill>
                  <a:srgbClr val="000000"/>
                </a:solidFill>
                <a:round/>
                <a:headEnd/>
                <a:tailEnd/>
              </a:ln>
            </p:spPr>
            <p:txBody>
              <a:bodyPr/>
              <a:lstStyle/>
              <a:p>
                <a:endParaRPr lang="en-US"/>
              </a:p>
            </p:txBody>
          </p:sp>
          <p:sp>
            <p:nvSpPr>
              <p:cNvPr id="12094" name="Line 830"/>
              <p:cNvSpPr>
                <a:spLocks noChangeShapeType="1"/>
              </p:cNvSpPr>
              <p:nvPr/>
            </p:nvSpPr>
            <p:spPr bwMode="auto">
              <a:xfrm flipV="1">
                <a:off x="1582" y="2620"/>
                <a:ext cx="0" cy="11"/>
              </a:xfrm>
              <a:prstGeom prst="line">
                <a:avLst/>
              </a:prstGeom>
              <a:noFill/>
              <a:ln w="7938">
                <a:solidFill>
                  <a:srgbClr val="000000"/>
                </a:solidFill>
                <a:round/>
                <a:headEnd/>
                <a:tailEnd/>
              </a:ln>
            </p:spPr>
            <p:txBody>
              <a:bodyPr/>
              <a:lstStyle/>
              <a:p>
                <a:endParaRPr lang="en-US"/>
              </a:p>
            </p:txBody>
          </p:sp>
          <p:sp>
            <p:nvSpPr>
              <p:cNvPr id="12095" name="Line 831"/>
              <p:cNvSpPr>
                <a:spLocks noChangeShapeType="1"/>
              </p:cNvSpPr>
              <p:nvPr/>
            </p:nvSpPr>
            <p:spPr bwMode="auto">
              <a:xfrm flipV="1">
                <a:off x="1587" y="2620"/>
                <a:ext cx="0" cy="11"/>
              </a:xfrm>
              <a:prstGeom prst="line">
                <a:avLst/>
              </a:prstGeom>
              <a:noFill/>
              <a:ln w="7938">
                <a:solidFill>
                  <a:srgbClr val="000000"/>
                </a:solidFill>
                <a:round/>
                <a:headEnd/>
                <a:tailEnd/>
              </a:ln>
            </p:spPr>
            <p:txBody>
              <a:bodyPr/>
              <a:lstStyle/>
              <a:p>
                <a:endParaRPr lang="en-US"/>
              </a:p>
            </p:txBody>
          </p:sp>
          <p:sp>
            <p:nvSpPr>
              <p:cNvPr id="12096" name="Line 832"/>
              <p:cNvSpPr>
                <a:spLocks noChangeShapeType="1"/>
              </p:cNvSpPr>
              <p:nvPr/>
            </p:nvSpPr>
            <p:spPr bwMode="auto">
              <a:xfrm flipV="1">
                <a:off x="1587" y="2620"/>
                <a:ext cx="0" cy="11"/>
              </a:xfrm>
              <a:prstGeom prst="line">
                <a:avLst/>
              </a:prstGeom>
              <a:noFill/>
              <a:ln w="7938">
                <a:solidFill>
                  <a:srgbClr val="000000"/>
                </a:solidFill>
                <a:round/>
                <a:headEnd/>
                <a:tailEnd/>
              </a:ln>
            </p:spPr>
            <p:txBody>
              <a:bodyPr/>
              <a:lstStyle/>
              <a:p>
                <a:endParaRPr lang="en-US"/>
              </a:p>
            </p:txBody>
          </p:sp>
          <p:sp>
            <p:nvSpPr>
              <p:cNvPr id="12097" name="Line 833"/>
              <p:cNvSpPr>
                <a:spLocks noChangeShapeType="1"/>
              </p:cNvSpPr>
              <p:nvPr/>
            </p:nvSpPr>
            <p:spPr bwMode="auto">
              <a:xfrm flipV="1">
                <a:off x="1597" y="2620"/>
                <a:ext cx="0" cy="11"/>
              </a:xfrm>
              <a:prstGeom prst="line">
                <a:avLst/>
              </a:prstGeom>
              <a:noFill/>
              <a:ln w="7938">
                <a:solidFill>
                  <a:srgbClr val="000000"/>
                </a:solidFill>
                <a:round/>
                <a:headEnd/>
                <a:tailEnd/>
              </a:ln>
            </p:spPr>
            <p:txBody>
              <a:bodyPr/>
              <a:lstStyle/>
              <a:p>
                <a:endParaRPr lang="en-US"/>
              </a:p>
            </p:txBody>
          </p:sp>
          <p:sp>
            <p:nvSpPr>
              <p:cNvPr id="12098" name="Line 834"/>
              <p:cNvSpPr>
                <a:spLocks noChangeShapeType="1"/>
              </p:cNvSpPr>
              <p:nvPr/>
            </p:nvSpPr>
            <p:spPr bwMode="auto">
              <a:xfrm flipV="1">
                <a:off x="1613" y="2620"/>
                <a:ext cx="0" cy="11"/>
              </a:xfrm>
              <a:prstGeom prst="line">
                <a:avLst/>
              </a:prstGeom>
              <a:noFill/>
              <a:ln w="7938">
                <a:solidFill>
                  <a:srgbClr val="000000"/>
                </a:solidFill>
                <a:round/>
                <a:headEnd/>
                <a:tailEnd/>
              </a:ln>
            </p:spPr>
            <p:txBody>
              <a:bodyPr/>
              <a:lstStyle/>
              <a:p>
                <a:endParaRPr lang="en-US"/>
              </a:p>
            </p:txBody>
          </p:sp>
          <p:sp>
            <p:nvSpPr>
              <p:cNvPr id="12099" name="Line 835"/>
              <p:cNvSpPr>
                <a:spLocks noChangeShapeType="1"/>
              </p:cNvSpPr>
              <p:nvPr/>
            </p:nvSpPr>
            <p:spPr bwMode="auto">
              <a:xfrm flipV="1">
                <a:off x="1623" y="2620"/>
                <a:ext cx="0" cy="11"/>
              </a:xfrm>
              <a:prstGeom prst="line">
                <a:avLst/>
              </a:prstGeom>
              <a:noFill/>
              <a:ln w="7938">
                <a:solidFill>
                  <a:srgbClr val="000000"/>
                </a:solidFill>
                <a:round/>
                <a:headEnd/>
                <a:tailEnd/>
              </a:ln>
            </p:spPr>
            <p:txBody>
              <a:bodyPr/>
              <a:lstStyle/>
              <a:p>
                <a:endParaRPr lang="en-US"/>
              </a:p>
            </p:txBody>
          </p:sp>
          <p:sp>
            <p:nvSpPr>
              <p:cNvPr id="12100" name="Line 836"/>
              <p:cNvSpPr>
                <a:spLocks noChangeShapeType="1"/>
              </p:cNvSpPr>
              <p:nvPr/>
            </p:nvSpPr>
            <p:spPr bwMode="auto">
              <a:xfrm flipV="1">
                <a:off x="1628" y="2620"/>
                <a:ext cx="0" cy="11"/>
              </a:xfrm>
              <a:prstGeom prst="line">
                <a:avLst/>
              </a:prstGeom>
              <a:noFill/>
              <a:ln w="7938">
                <a:solidFill>
                  <a:srgbClr val="000000"/>
                </a:solidFill>
                <a:round/>
                <a:headEnd/>
                <a:tailEnd/>
              </a:ln>
            </p:spPr>
            <p:txBody>
              <a:bodyPr/>
              <a:lstStyle/>
              <a:p>
                <a:endParaRPr lang="en-US"/>
              </a:p>
            </p:txBody>
          </p:sp>
          <p:sp>
            <p:nvSpPr>
              <p:cNvPr id="12101" name="Line 837"/>
              <p:cNvSpPr>
                <a:spLocks noChangeShapeType="1"/>
              </p:cNvSpPr>
              <p:nvPr/>
            </p:nvSpPr>
            <p:spPr bwMode="auto">
              <a:xfrm flipV="1">
                <a:off x="1633" y="2620"/>
                <a:ext cx="0" cy="11"/>
              </a:xfrm>
              <a:prstGeom prst="line">
                <a:avLst/>
              </a:prstGeom>
              <a:noFill/>
              <a:ln w="7938">
                <a:solidFill>
                  <a:srgbClr val="000000"/>
                </a:solidFill>
                <a:round/>
                <a:headEnd/>
                <a:tailEnd/>
              </a:ln>
            </p:spPr>
            <p:txBody>
              <a:bodyPr/>
              <a:lstStyle/>
              <a:p>
                <a:endParaRPr lang="en-US"/>
              </a:p>
            </p:txBody>
          </p:sp>
          <p:sp>
            <p:nvSpPr>
              <p:cNvPr id="12102" name="Line 838"/>
              <p:cNvSpPr>
                <a:spLocks noChangeShapeType="1"/>
              </p:cNvSpPr>
              <p:nvPr/>
            </p:nvSpPr>
            <p:spPr bwMode="auto">
              <a:xfrm flipV="1">
                <a:off x="1644" y="2620"/>
                <a:ext cx="0" cy="11"/>
              </a:xfrm>
              <a:prstGeom prst="line">
                <a:avLst/>
              </a:prstGeom>
              <a:noFill/>
              <a:ln w="7938">
                <a:solidFill>
                  <a:srgbClr val="000000"/>
                </a:solidFill>
                <a:round/>
                <a:headEnd/>
                <a:tailEnd/>
              </a:ln>
            </p:spPr>
            <p:txBody>
              <a:bodyPr/>
              <a:lstStyle/>
              <a:p>
                <a:endParaRPr lang="en-US"/>
              </a:p>
            </p:txBody>
          </p:sp>
          <p:sp>
            <p:nvSpPr>
              <p:cNvPr id="12103" name="Line 839"/>
              <p:cNvSpPr>
                <a:spLocks noChangeShapeType="1"/>
              </p:cNvSpPr>
              <p:nvPr/>
            </p:nvSpPr>
            <p:spPr bwMode="auto">
              <a:xfrm flipV="1">
                <a:off x="1649" y="2620"/>
                <a:ext cx="0" cy="11"/>
              </a:xfrm>
              <a:prstGeom prst="line">
                <a:avLst/>
              </a:prstGeom>
              <a:noFill/>
              <a:ln w="7938">
                <a:solidFill>
                  <a:srgbClr val="000000"/>
                </a:solidFill>
                <a:round/>
                <a:headEnd/>
                <a:tailEnd/>
              </a:ln>
            </p:spPr>
            <p:txBody>
              <a:bodyPr/>
              <a:lstStyle/>
              <a:p>
                <a:endParaRPr lang="en-US"/>
              </a:p>
            </p:txBody>
          </p:sp>
          <p:sp>
            <p:nvSpPr>
              <p:cNvPr id="12104" name="Line 840"/>
              <p:cNvSpPr>
                <a:spLocks noChangeShapeType="1"/>
              </p:cNvSpPr>
              <p:nvPr/>
            </p:nvSpPr>
            <p:spPr bwMode="auto">
              <a:xfrm flipV="1">
                <a:off x="1654" y="2620"/>
                <a:ext cx="0" cy="11"/>
              </a:xfrm>
              <a:prstGeom prst="line">
                <a:avLst/>
              </a:prstGeom>
              <a:noFill/>
              <a:ln w="7938">
                <a:solidFill>
                  <a:srgbClr val="000000"/>
                </a:solidFill>
                <a:round/>
                <a:headEnd/>
                <a:tailEnd/>
              </a:ln>
            </p:spPr>
            <p:txBody>
              <a:bodyPr/>
              <a:lstStyle/>
              <a:p>
                <a:endParaRPr lang="en-US"/>
              </a:p>
            </p:txBody>
          </p:sp>
          <p:sp>
            <p:nvSpPr>
              <p:cNvPr id="12105" name="Line 841"/>
              <p:cNvSpPr>
                <a:spLocks noChangeShapeType="1"/>
              </p:cNvSpPr>
              <p:nvPr/>
            </p:nvSpPr>
            <p:spPr bwMode="auto">
              <a:xfrm flipV="1">
                <a:off x="1659" y="2620"/>
                <a:ext cx="0" cy="11"/>
              </a:xfrm>
              <a:prstGeom prst="line">
                <a:avLst/>
              </a:prstGeom>
              <a:noFill/>
              <a:ln w="7938">
                <a:solidFill>
                  <a:srgbClr val="000000"/>
                </a:solidFill>
                <a:round/>
                <a:headEnd/>
                <a:tailEnd/>
              </a:ln>
            </p:spPr>
            <p:txBody>
              <a:bodyPr/>
              <a:lstStyle/>
              <a:p>
                <a:endParaRPr lang="en-US"/>
              </a:p>
            </p:txBody>
          </p:sp>
          <p:sp>
            <p:nvSpPr>
              <p:cNvPr id="12106" name="Line 842"/>
              <p:cNvSpPr>
                <a:spLocks noChangeShapeType="1"/>
              </p:cNvSpPr>
              <p:nvPr/>
            </p:nvSpPr>
            <p:spPr bwMode="auto">
              <a:xfrm flipV="1">
                <a:off x="1664" y="2620"/>
                <a:ext cx="0" cy="11"/>
              </a:xfrm>
              <a:prstGeom prst="line">
                <a:avLst/>
              </a:prstGeom>
              <a:noFill/>
              <a:ln w="7938">
                <a:solidFill>
                  <a:srgbClr val="000000"/>
                </a:solidFill>
                <a:round/>
                <a:headEnd/>
                <a:tailEnd/>
              </a:ln>
            </p:spPr>
            <p:txBody>
              <a:bodyPr/>
              <a:lstStyle/>
              <a:p>
                <a:endParaRPr lang="en-US"/>
              </a:p>
            </p:txBody>
          </p:sp>
          <p:sp>
            <p:nvSpPr>
              <p:cNvPr id="12107" name="Line 843"/>
              <p:cNvSpPr>
                <a:spLocks noChangeShapeType="1"/>
              </p:cNvSpPr>
              <p:nvPr/>
            </p:nvSpPr>
            <p:spPr bwMode="auto">
              <a:xfrm flipV="1">
                <a:off x="1670" y="2620"/>
                <a:ext cx="0" cy="11"/>
              </a:xfrm>
              <a:prstGeom prst="line">
                <a:avLst/>
              </a:prstGeom>
              <a:noFill/>
              <a:ln w="7938">
                <a:solidFill>
                  <a:srgbClr val="000000"/>
                </a:solidFill>
                <a:round/>
                <a:headEnd/>
                <a:tailEnd/>
              </a:ln>
            </p:spPr>
            <p:txBody>
              <a:bodyPr/>
              <a:lstStyle/>
              <a:p>
                <a:endParaRPr lang="en-US"/>
              </a:p>
            </p:txBody>
          </p:sp>
          <p:sp>
            <p:nvSpPr>
              <p:cNvPr id="12108" name="Line 844"/>
              <p:cNvSpPr>
                <a:spLocks noChangeShapeType="1"/>
              </p:cNvSpPr>
              <p:nvPr/>
            </p:nvSpPr>
            <p:spPr bwMode="auto">
              <a:xfrm flipV="1">
                <a:off x="1675" y="2620"/>
                <a:ext cx="0" cy="11"/>
              </a:xfrm>
              <a:prstGeom prst="line">
                <a:avLst/>
              </a:prstGeom>
              <a:noFill/>
              <a:ln w="7938">
                <a:solidFill>
                  <a:srgbClr val="000000"/>
                </a:solidFill>
                <a:round/>
                <a:headEnd/>
                <a:tailEnd/>
              </a:ln>
            </p:spPr>
            <p:txBody>
              <a:bodyPr/>
              <a:lstStyle/>
              <a:p>
                <a:endParaRPr lang="en-US"/>
              </a:p>
            </p:txBody>
          </p:sp>
          <p:sp>
            <p:nvSpPr>
              <p:cNvPr id="12109" name="Line 845"/>
              <p:cNvSpPr>
                <a:spLocks noChangeShapeType="1"/>
              </p:cNvSpPr>
              <p:nvPr/>
            </p:nvSpPr>
            <p:spPr bwMode="auto">
              <a:xfrm flipV="1">
                <a:off x="1680" y="2620"/>
                <a:ext cx="0" cy="11"/>
              </a:xfrm>
              <a:prstGeom prst="line">
                <a:avLst/>
              </a:prstGeom>
              <a:noFill/>
              <a:ln w="7938">
                <a:solidFill>
                  <a:srgbClr val="000000"/>
                </a:solidFill>
                <a:round/>
                <a:headEnd/>
                <a:tailEnd/>
              </a:ln>
            </p:spPr>
            <p:txBody>
              <a:bodyPr/>
              <a:lstStyle/>
              <a:p>
                <a:endParaRPr lang="en-US"/>
              </a:p>
            </p:txBody>
          </p:sp>
          <p:sp>
            <p:nvSpPr>
              <p:cNvPr id="12110" name="Line 846"/>
              <p:cNvSpPr>
                <a:spLocks noChangeShapeType="1"/>
              </p:cNvSpPr>
              <p:nvPr/>
            </p:nvSpPr>
            <p:spPr bwMode="auto">
              <a:xfrm flipV="1">
                <a:off x="1696" y="2620"/>
                <a:ext cx="0" cy="11"/>
              </a:xfrm>
              <a:prstGeom prst="line">
                <a:avLst/>
              </a:prstGeom>
              <a:noFill/>
              <a:ln w="7938">
                <a:solidFill>
                  <a:srgbClr val="000000"/>
                </a:solidFill>
                <a:round/>
                <a:headEnd/>
                <a:tailEnd/>
              </a:ln>
            </p:spPr>
            <p:txBody>
              <a:bodyPr/>
              <a:lstStyle/>
              <a:p>
                <a:endParaRPr lang="en-US"/>
              </a:p>
            </p:txBody>
          </p:sp>
          <p:sp>
            <p:nvSpPr>
              <p:cNvPr id="12111" name="Line 847"/>
              <p:cNvSpPr>
                <a:spLocks noChangeShapeType="1"/>
              </p:cNvSpPr>
              <p:nvPr/>
            </p:nvSpPr>
            <p:spPr bwMode="auto">
              <a:xfrm flipV="1">
                <a:off x="1701" y="2620"/>
                <a:ext cx="0" cy="11"/>
              </a:xfrm>
              <a:prstGeom prst="line">
                <a:avLst/>
              </a:prstGeom>
              <a:noFill/>
              <a:ln w="7938">
                <a:solidFill>
                  <a:srgbClr val="000000"/>
                </a:solidFill>
                <a:round/>
                <a:headEnd/>
                <a:tailEnd/>
              </a:ln>
            </p:spPr>
            <p:txBody>
              <a:bodyPr/>
              <a:lstStyle/>
              <a:p>
                <a:endParaRPr lang="en-US"/>
              </a:p>
            </p:txBody>
          </p:sp>
          <p:sp>
            <p:nvSpPr>
              <p:cNvPr id="12112" name="Line 848"/>
              <p:cNvSpPr>
                <a:spLocks noChangeShapeType="1"/>
              </p:cNvSpPr>
              <p:nvPr/>
            </p:nvSpPr>
            <p:spPr bwMode="auto">
              <a:xfrm flipV="1">
                <a:off x="1706" y="2620"/>
                <a:ext cx="0" cy="11"/>
              </a:xfrm>
              <a:prstGeom prst="line">
                <a:avLst/>
              </a:prstGeom>
              <a:noFill/>
              <a:ln w="7938">
                <a:solidFill>
                  <a:srgbClr val="000000"/>
                </a:solidFill>
                <a:round/>
                <a:headEnd/>
                <a:tailEnd/>
              </a:ln>
            </p:spPr>
            <p:txBody>
              <a:bodyPr/>
              <a:lstStyle/>
              <a:p>
                <a:endParaRPr lang="en-US"/>
              </a:p>
            </p:txBody>
          </p:sp>
          <p:sp>
            <p:nvSpPr>
              <p:cNvPr id="12113" name="Line 849"/>
              <p:cNvSpPr>
                <a:spLocks noChangeShapeType="1"/>
              </p:cNvSpPr>
              <p:nvPr/>
            </p:nvSpPr>
            <p:spPr bwMode="auto">
              <a:xfrm flipV="1">
                <a:off x="1711" y="2620"/>
                <a:ext cx="0" cy="11"/>
              </a:xfrm>
              <a:prstGeom prst="line">
                <a:avLst/>
              </a:prstGeom>
              <a:noFill/>
              <a:ln w="7938">
                <a:solidFill>
                  <a:srgbClr val="000000"/>
                </a:solidFill>
                <a:round/>
                <a:headEnd/>
                <a:tailEnd/>
              </a:ln>
            </p:spPr>
            <p:txBody>
              <a:bodyPr/>
              <a:lstStyle/>
              <a:p>
                <a:endParaRPr lang="en-US"/>
              </a:p>
            </p:txBody>
          </p:sp>
          <p:sp>
            <p:nvSpPr>
              <p:cNvPr id="12114" name="Line 850"/>
              <p:cNvSpPr>
                <a:spLocks noChangeShapeType="1"/>
              </p:cNvSpPr>
              <p:nvPr/>
            </p:nvSpPr>
            <p:spPr bwMode="auto">
              <a:xfrm flipV="1">
                <a:off x="1711" y="2620"/>
                <a:ext cx="0" cy="11"/>
              </a:xfrm>
              <a:prstGeom prst="line">
                <a:avLst/>
              </a:prstGeom>
              <a:noFill/>
              <a:ln w="7938">
                <a:solidFill>
                  <a:srgbClr val="000000"/>
                </a:solidFill>
                <a:round/>
                <a:headEnd/>
                <a:tailEnd/>
              </a:ln>
            </p:spPr>
            <p:txBody>
              <a:bodyPr/>
              <a:lstStyle/>
              <a:p>
                <a:endParaRPr lang="en-US"/>
              </a:p>
            </p:txBody>
          </p:sp>
          <p:sp>
            <p:nvSpPr>
              <p:cNvPr id="12115" name="Line 851"/>
              <p:cNvSpPr>
                <a:spLocks noChangeShapeType="1"/>
              </p:cNvSpPr>
              <p:nvPr/>
            </p:nvSpPr>
            <p:spPr bwMode="auto">
              <a:xfrm flipV="1">
                <a:off x="1721" y="2620"/>
                <a:ext cx="0" cy="11"/>
              </a:xfrm>
              <a:prstGeom prst="line">
                <a:avLst/>
              </a:prstGeom>
              <a:noFill/>
              <a:ln w="7938">
                <a:solidFill>
                  <a:srgbClr val="000000"/>
                </a:solidFill>
                <a:round/>
                <a:headEnd/>
                <a:tailEnd/>
              </a:ln>
            </p:spPr>
            <p:txBody>
              <a:bodyPr/>
              <a:lstStyle/>
              <a:p>
                <a:endParaRPr lang="en-US"/>
              </a:p>
            </p:txBody>
          </p:sp>
          <p:sp>
            <p:nvSpPr>
              <p:cNvPr id="12116" name="Line 852"/>
              <p:cNvSpPr>
                <a:spLocks noChangeShapeType="1"/>
              </p:cNvSpPr>
              <p:nvPr/>
            </p:nvSpPr>
            <p:spPr bwMode="auto">
              <a:xfrm flipV="1">
                <a:off x="1721" y="2620"/>
                <a:ext cx="0" cy="11"/>
              </a:xfrm>
              <a:prstGeom prst="line">
                <a:avLst/>
              </a:prstGeom>
              <a:noFill/>
              <a:ln w="7938">
                <a:solidFill>
                  <a:srgbClr val="000000"/>
                </a:solidFill>
                <a:round/>
                <a:headEnd/>
                <a:tailEnd/>
              </a:ln>
            </p:spPr>
            <p:txBody>
              <a:bodyPr/>
              <a:lstStyle/>
              <a:p>
                <a:endParaRPr lang="en-US"/>
              </a:p>
            </p:txBody>
          </p:sp>
          <p:sp>
            <p:nvSpPr>
              <p:cNvPr id="12117" name="Line 853"/>
              <p:cNvSpPr>
                <a:spLocks noChangeShapeType="1"/>
              </p:cNvSpPr>
              <p:nvPr/>
            </p:nvSpPr>
            <p:spPr bwMode="auto">
              <a:xfrm flipV="1">
                <a:off x="1727" y="2620"/>
                <a:ext cx="0" cy="11"/>
              </a:xfrm>
              <a:prstGeom prst="line">
                <a:avLst/>
              </a:prstGeom>
              <a:noFill/>
              <a:ln w="7938">
                <a:solidFill>
                  <a:srgbClr val="000000"/>
                </a:solidFill>
                <a:round/>
                <a:headEnd/>
                <a:tailEnd/>
              </a:ln>
            </p:spPr>
            <p:txBody>
              <a:bodyPr/>
              <a:lstStyle/>
              <a:p>
                <a:endParaRPr lang="en-US"/>
              </a:p>
            </p:txBody>
          </p:sp>
          <p:sp>
            <p:nvSpPr>
              <p:cNvPr id="12118" name="Line 854"/>
              <p:cNvSpPr>
                <a:spLocks noChangeShapeType="1"/>
              </p:cNvSpPr>
              <p:nvPr/>
            </p:nvSpPr>
            <p:spPr bwMode="auto">
              <a:xfrm flipV="1">
                <a:off x="1732" y="2620"/>
                <a:ext cx="0" cy="11"/>
              </a:xfrm>
              <a:prstGeom prst="line">
                <a:avLst/>
              </a:prstGeom>
              <a:noFill/>
              <a:ln w="7938">
                <a:solidFill>
                  <a:srgbClr val="000000"/>
                </a:solidFill>
                <a:round/>
                <a:headEnd/>
                <a:tailEnd/>
              </a:ln>
            </p:spPr>
            <p:txBody>
              <a:bodyPr/>
              <a:lstStyle/>
              <a:p>
                <a:endParaRPr lang="en-US"/>
              </a:p>
            </p:txBody>
          </p:sp>
          <p:sp>
            <p:nvSpPr>
              <p:cNvPr id="12119" name="Line 855"/>
              <p:cNvSpPr>
                <a:spLocks noChangeShapeType="1"/>
              </p:cNvSpPr>
              <p:nvPr/>
            </p:nvSpPr>
            <p:spPr bwMode="auto">
              <a:xfrm flipV="1">
                <a:off x="1737" y="2620"/>
                <a:ext cx="0" cy="11"/>
              </a:xfrm>
              <a:prstGeom prst="line">
                <a:avLst/>
              </a:prstGeom>
              <a:noFill/>
              <a:ln w="7938">
                <a:solidFill>
                  <a:srgbClr val="000000"/>
                </a:solidFill>
                <a:round/>
                <a:headEnd/>
                <a:tailEnd/>
              </a:ln>
            </p:spPr>
            <p:txBody>
              <a:bodyPr/>
              <a:lstStyle/>
              <a:p>
                <a:endParaRPr lang="en-US"/>
              </a:p>
            </p:txBody>
          </p:sp>
          <p:sp>
            <p:nvSpPr>
              <p:cNvPr id="12120" name="Line 856"/>
              <p:cNvSpPr>
                <a:spLocks noChangeShapeType="1"/>
              </p:cNvSpPr>
              <p:nvPr/>
            </p:nvSpPr>
            <p:spPr bwMode="auto">
              <a:xfrm flipV="1">
                <a:off x="1742" y="2620"/>
                <a:ext cx="0" cy="11"/>
              </a:xfrm>
              <a:prstGeom prst="line">
                <a:avLst/>
              </a:prstGeom>
              <a:noFill/>
              <a:ln w="7938">
                <a:solidFill>
                  <a:srgbClr val="000000"/>
                </a:solidFill>
                <a:round/>
                <a:headEnd/>
                <a:tailEnd/>
              </a:ln>
            </p:spPr>
            <p:txBody>
              <a:bodyPr/>
              <a:lstStyle/>
              <a:p>
                <a:endParaRPr lang="en-US"/>
              </a:p>
            </p:txBody>
          </p:sp>
          <p:sp>
            <p:nvSpPr>
              <p:cNvPr id="12121" name="Line 857"/>
              <p:cNvSpPr>
                <a:spLocks noChangeShapeType="1"/>
              </p:cNvSpPr>
              <p:nvPr/>
            </p:nvSpPr>
            <p:spPr bwMode="auto">
              <a:xfrm flipV="1">
                <a:off x="1747" y="2620"/>
                <a:ext cx="0" cy="11"/>
              </a:xfrm>
              <a:prstGeom prst="line">
                <a:avLst/>
              </a:prstGeom>
              <a:noFill/>
              <a:ln w="7938">
                <a:solidFill>
                  <a:srgbClr val="000000"/>
                </a:solidFill>
                <a:round/>
                <a:headEnd/>
                <a:tailEnd/>
              </a:ln>
            </p:spPr>
            <p:txBody>
              <a:bodyPr/>
              <a:lstStyle/>
              <a:p>
                <a:endParaRPr lang="en-US"/>
              </a:p>
            </p:txBody>
          </p:sp>
          <p:sp>
            <p:nvSpPr>
              <p:cNvPr id="12122" name="Line 858"/>
              <p:cNvSpPr>
                <a:spLocks noChangeShapeType="1"/>
              </p:cNvSpPr>
              <p:nvPr/>
            </p:nvSpPr>
            <p:spPr bwMode="auto">
              <a:xfrm flipV="1">
                <a:off x="1753" y="2620"/>
                <a:ext cx="0" cy="11"/>
              </a:xfrm>
              <a:prstGeom prst="line">
                <a:avLst/>
              </a:prstGeom>
              <a:noFill/>
              <a:ln w="7938">
                <a:solidFill>
                  <a:srgbClr val="000000"/>
                </a:solidFill>
                <a:round/>
                <a:headEnd/>
                <a:tailEnd/>
              </a:ln>
            </p:spPr>
            <p:txBody>
              <a:bodyPr/>
              <a:lstStyle/>
              <a:p>
                <a:endParaRPr lang="en-US"/>
              </a:p>
            </p:txBody>
          </p:sp>
          <p:sp>
            <p:nvSpPr>
              <p:cNvPr id="12123" name="Line 859"/>
              <p:cNvSpPr>
                <a:spLocks noChangeShapeType="1"/>
              </p:cNvSpPr>
              <p:nvPr/>
            </p:nvSpPr>
            <p:spPr bwMode="auto">
              <a:xfrm flipV="1">
                <a:off x="1773" y="2620"/>
                <a:ext cx="0" cy="11"/>
              </a:xfrm>
              <a:prstGeom prst="line">
                <a:avLst/>
              </a:prstGeom>
              <a:noFill/>
              <a:ln w="7938">
                <a:solidFill>
                  <a:srgbClr val="000000"/>
                </a:solidFill>
                <a:round/>
                <a:headEnd/>
                <a:tailEnd/>
              </a:ln>
            </p:spPr>
            <p:txBody>
              <a:bodyPr/>
              <a:lstStyle/>
              <a:p>
                <a:endParaRPr lang="en-US"/>
              </a:p>
            </p:txBody>
          </p:sp>
          <p:sp>
            <p:nvSpPr>
              <p:cNvPr id="12124" name="Line 860"/>
              <p:cNvSpPr>
                <a:spLocks noChangeShapeType="1"/>
              </p:cNvSpPr>
              <p:nvPr/>
            </p:nvSpPr>
            <p:spPr bwMode="auto">
              <a:xfrm flipV="1">
                <a:off x="1778" y="2620"/>
                <a:ext cx="0" cy="11"/>
              </a:xfrm>
              <a:prstGeom prst="line">
                <a:avLst/>
              </a:prstGeom>
              <a:noFill/>
              <a:ln w="7938">
                <a:solidFill>
                  <a:srgbClr val="000000"/>
                </a:solidFill>
                <a:round/>
                <a:headEnd/>
                <a:tailEnd/>
              </a:ln>
            </p:spPr>
            <p:txBody>
              <a:bodyPr/>
              <a:lstStyle/>
              <a:p>
                <a:endParaRPr lang="en-US"/>
              </a:p>
            </p:txBody>
          </p:sp>
          <p:sp>
            <p:nvSpPr>
              <p:cNvPr id="12125" name="Line 861"/>
              <p:cNvSpPr>
                <a:spLocks noChangeShapeType="1"/>
              </p:cNvSpPr>
              <p:nvPr/>
            </p:nvSpPr>
            <p:spPr bwMode="auto">
              <a:xfrm flipV="1">
                <a:off x="1799" y="2620"/>
                <a:ext cx="0" cy="11"/>
              </a:xfrm>
              <a:prstGeom prst="line">
                <a:avLst/>
              </a:prstGeom>
              <a:noFill/>
              <a:ln w="7938">
                <a:solidFill>
                  <a:srgbClr val="000000"/>
                </a:solidFill>
                <a:round/>
                <a:headEnd/>
                <a:tailEnd/>
              </a:ln>
            </p:spPr>
            <p:txBody>
              <a:bodyPr/>
              <a:lstStyle/>
              <a:p>
                <a:endParaRPr lang="en-US"/>
              </a:p>
            </p:txBody>
          </p:sp>
          <p:sp>
            <p:nvSpPr>
              <p:cNvPr id="12126" name="Line 862"/>
              <p:cNvSpPr>
                <a:spLocks noChangeShapeType="1"/>
              </p:cNvSpPr>
              <p:nvPr/>
            </p:nvSpPr>
            <p:spPr bwMode="auto">
              <a:xfrm flipV="1">
                <a:off x="1810" y="2620"/>
                <a:ext cx="0" cy="11"/>
              </a:xfrm>
              <a:prstGeom prst="line">
                <a:avLst/>
              </a:prstGeom>
              <a:noFill/>
              <a:ln w="7938">
                <a:solidFill>
                  <a:srgbClr val="000000"/>
                </a:solidFill>
                <a:round/>
                <a:headEnd/>
                <a:tailEnd/>
              </a:ln>
            </p:spPr>
            <p:txBody>
              <a:bodyPr/>
              <a:lstStyle/>
              <a:p>
                <a:endParaRPr lang="en-US"/>
              </a:p>
            </p:txBody>
          </p:sp>
          <p:sp>
            <p:nvSpPr>
              <p:cNvPr id="12127" name="Line 863"/>
              <p:cNvSpPr>
                <a:spLocks noChangeShapeType="1"/>
              </p:cNvSpPr>
              <p:nvPr/>
            </p:nvSpPr>
            <p:spPr bwMode="auto">
              <a:xfrm flipV="1">
                <a:off x="1815" y="2620"/>
                <a:ext cx="0" cy="11"/>
              </a:xfrm>
              <a:prstGeom prst="line">
                <a:avLst/>
              </a:prstGeom>
              <a:noFill/>
              <a:ln w="7938">
                <a:solidFill>
                  <a:srgbClr val="000000"/>
                </a:solidFill>
                <a:round/>
                <a:headEnd/>
                <a:tailEnd/>
              </a:ln>
            </p:spPr>
            <p:txBody>
              <a:bodyPr/>
              <a:lstStyle/>
              <a:p>
                <a:endParaRPr lang="en-US"/>
              </a:p>
            </p:txBody>
          </p:sp>
          <p:sp>
            <p:nvSpPr>
              <p:cNvPr id="12128" name="Line 864"/>
              <p:cNvSpPr>
                <a:spLocks noChangeShapeType="1"/>
              </p:cNvSpPr>
              <p:nvPr/>
            </p:nvSpPr>
            <p:spPr bwMode="auto">
              <a:xfrm flipV="1">
                <a:off x="1830" y="2620"/>
                <a:ext cx="0" cy="11"/>
              </a:xfrm>
              <a:prstGeom prst="line">
                <a:avLst/>
              </a:prstGeom>
              <a:noFill/>
              <a:ln w="7938">
                <a:solidFill>
                  <a:srgbClr val="000000"/>
                </a:solidFill>
                <a:round/>
                <a:headEnd/>
                <a:tailEnd/>
              </a:ln>
            </p:spPr>
            <p:txBody>
              <a:bodyPr/>
              <a:lstStyle/>
              <a:p>
                <a:endParaRPr lang="en-US"/>
              </a:p>
            </p:txBody>
          </p:sp>
          <p:sp>
            <p:nvSpPr>
              <p:cNvPr id="12129" name="Line 865"/>
              <p:cNvSpPr>
                <a:spLocks noChangeShapeType="1"/>
              </p:cNvSpPr>
              <p:nvPr/>
            </p:nvSpPr>
            <p:spPr bwMode="auto">
              <a:xfrm flipV="1">
                <a:off x="1835" y="2620"/>
                <a:ext cx="0" cy="11"/>
              </a:xfrm>
              <a:prstGeom prst="line">
                <a:avLst/>
              </a:prstGeom>
              <a:noFill/>
              <a:ln w="7938">
                <a:solidFill>
                  <a:srgbClr val="000000"/>
                </a:solidFill>
                <a:round/>
                <a:headEnd/>
                <a:tailEnd/>
              </a:ln>
            </p:spPr>
            <p:txBody>
              <a:bodyPr/>
              <a:lstStyle/>
              <a:p>
                <a:endParaRPr lang="en-US"/>
              </a:p>
            </p:txBody>
          </p:sp>
          <p:sp>
            <p:nvSpPr>
              <p:cNvPr id="12130" name="Line 866"/>
              <p:cNvSpPr>
                <a:spLocks noChangeShapeType="1"/>
              </p:cNvSpPr>
              <p:nvPr/>
            </p:nvSpPr>
            <p:spPr bwMode="auto">
              <a:xfrm flipV="1">
                <a:off x="1835" y="2620"/>
                <a:ext cx="0" cy="11"/>
              </a:xfrm>
              <a:prstGeom prst="line">
                <a:avLst/>
              </a:prstGeom>
              <a:noFill/>
              <a:ln w="7938">
                <a:solidFill>
                  <a:srgbClr val="000000"/>
                </a:solidFill>
                <a:round/>
                <a:headEnd/>
                <a:tailEnd/>
              </a:ln>
            </p:spPr>
            <p:txBody>
              <a:bodyPr/>
              <a:lstStyle/>
              <a:p>
                <a:endParaRPr lang="en-US"/>
              </a:p>
            </p:txBody>
          </p:sp>
          <p:sp>
            <p:nvSpPr>
              <p:cNvPr id="12131" name="Line 867"/>
              <p:cNvSpPr>
                <a:spLocks noChangeShapeType="1"/>
              </p:cNvSpPr>
              <p:nvPr/>
            </p:nvSpPr>
            <p:spPr bwMode="auto">
              <a:xfrm flipV="1">
                <a:off x="1846" y="2620"/>
                <a:ext cx="0" cy="11"/>
              </a:xfrm>
              <a:prstGeom prst="line">
                <a:avLst/>
              </a:prstGeom>
              <a:noFill/>
              <a:ln w="7938">
                <a:solidFill>
                  <a:srgbClr val="000000"/>
                </a:solidFill>
                <a:round/>
                <a:headEnd/>
                <a:tailEnd/>
              </a:ln>
            </p:spPr>
            <p:txBody>
              <a:bodyPr/>
              <a:lstStyle/>
              <a:p>
                <a:endParaRPr lang="en-US"/>
              </a:p>
            </p:txBody>
          </p:sp>
          <p:sp>
            <p:nvSpPr>
              <p:cNvPr id="12132" name="Line 868"/>
              <p:cNvSpPr>
                <a:spLocks noChangeShapeType="1"/>
              </p:cNvSpPr>
              <p:nvPr/>
            </p:nvSpPr>
            <p:spPr bwMode="auto">
              <a:xfrm flipV="1">
                <a:off x="1851" y="2620"/>
                <a:ext cx="0" cy="11"/>
              </a:xfrm>
              <a:prstGeom prst="line">
                <a:avLst/>
              </a:prstGeom>
              <a:noFill/>
              <a:ln w="7938">
                <a:solidFill>
                  <a:srgbClr val="000000"/>
                </a:solidFill>
                <a:round/>
                <a:headEnd/>
                <a:tailEnd/>
              </a:ln>
            </p:spPr>
            <p:txBody>
              <a:bodyPr/>
              <a:lstStyle/>
              <a:p>
                <a:endParaRPr lang="en-US"/>
              </a:p>
            </p:txBody>
          </p:sp>
          <p:sp>
            <p:nvSpPr>
              <p:cNvPr id="12133" name="Line 869"/>
              <p:cNvSpPr>
                <a:spLocks noChangeShapeType="1"/>
              </p:cNvSpPr>
              <p:nvPr/>
            </p:nvSpPr>
            <p:spPr bwMode="auto">
              <a:xfrm flipV="1">
                <a:off x="1851" y="2620"/>
                <a:ext cx="0" cy="11"/>
              </a:xfrm>
              <a:prstGeom prst="line">
                <a:avLst/>
              </a:prstGeom>
              <a:noFill/>
              <a:ln w="7938">
                <a:solidFill>
                  <a:srgbClr val="000000"/>
                </a:solidFill>
                <a:round/>
                <a:headEnd/>
                <a:tailEnd/>
              </a:ln>
            </p:spPr>
            <p:txBody>
              <a:bodyPr/>
              <a:lstStyle/>
              <a:p>
                <a:endParaRPr lang="en-US"/>
              </a:p>
            </p:txBody>
          </p:sp>
          <p:sp>
            <p:nvSpPr>
              <p:cNvPr id="12134" name="Line 870"/>
              <p:cNvSpPr>
                <a:spLocks noChangeShapeType="1"/>
              </p:cNvSpPr>
              <p:nvPr/>
            </p:nvSpPr>
            <p:spPr bwMode="auto">
              <a:xfrm flipV="1">
                <a:off x="1856" y="2620"/>
                <a:ext cx="0" cy="11"/>
              </a:xfrm>
              <a:prstGeom prst="line">
                <a:avLst/>
              </a:prstGeom>
              <a:noFill/>
              <a:ln w="7938">
                <a:solidFill>
                  <a:srgbClr val="000000"/>
                </a:solidFill>
                <a:round/>
                <a:headEnd/>
                <a:tailEnd/>
              </a:ln>
            </p:spPr>
            <p:txBody>
              <a:bodyPr/>
              <a:lstStyle/>
              <a:p>
                <a:endParaRPr lang="en-US"/>
              </a:p>
            </p:txBody>
          </p:sp>
          <p:sp>
            <p:nvSpPr>
              <p:cNvPr id="12135" name="Line 871"/>
              <p:cNvSpPr>
                <a:spLocks noChangeShapeType="1"/>
              </p:cNvSpPr>
              <p:nvPr/>
            </p:nvSpPr>
            <p:spPr bwMode="auto">
              <a:xfrm flipV="1">
                <a:off x="1861" y="2620"/>
                <a:ext cx="0" cy="11"/>
              </a:xfrm>
              <a:prstGeom prst="line">
                <a:avLst/>
              </a:prstGeom>
              <a:noFill/>
              <a:ln w="7938">
                <a:solidFill>
                  <a:srgbClr val="000000"/>
                </a:solidFill>
                <a:round/>
                <a:headEnd/>
                <a:tailEnd/>
              </a:ln>
            </p:spPr>
            <p:txBody>
              <a:bodyPr/>
              <a:lstStyle/>
              <a:p>
                <a:endParaRPr lang="en-US"/>
              </a:p>
            </p:txBody>
          </p:sp>
          <p:sp>
            <p:nvSpPr>
              <p:cNvPr id="12136" name="Line 872"/>
              <p:cNvSpPr>
                <a:spLocks noChangeShapeType="1"/>
              </p:cNvSpPr>
              <p:nvPr/>
            </p:nvSpPr>
            <p:spPr bwMode="auto">
              <a:xfrm flipV="1">
                <a:off x="1867" y="2620"/>
                <a:ext cx="0" cy="11"/>
              </a:xfrm>
              <a:prstGeom prst="line">
                <a:avLst/>
              </a:prstGeom>
              <a:noFill/>
              <a:ln w="7938">
                <a:solidFill>
                  <a:srgbClr val="000000"/>
                </a:solidFill>
                <a:round/>
                <a:headEnd/>
                <a:tailEnd/>
              </a:ln>
            </p:spPr>
            <p:txBody>
              <a:bodyPr/>
              <a:lstStyle/>
              <a:p>
                <a:endParaRPr lang="en-US"/>
              </a:p>
            </p:txBody>
          </p:sp>
          <p:sp>
            <p:nvSpPr>
              <p:cNvPr id="12137" name="Line 873"/>
              <p:cNvSpPr>
                <a:spLocks noChangeShapeType="1"/>
              </p:cNvSpPr>
              <p:nvPr/>
            </p:nvSpPr>
            <p:spPr bwMode="auto">
              <a:xfrm flipV="1">
                <a:off x="1867" y="2620"/>
                <a:ext cx="0" cy="11"/>
              </a:xfrm>
              <a:prstGeom prst="line">
                <a:avLst/>
              </a:prstGeom>
              <a:noFill/>
              <a:ln w="7938">
                <a:solidFill>
                  <a:srgbClr val="000000"/>
                </a:solidFill>
                <a:round/>
                <a:headEnd/>
                <a:tailEnd/>
              </a:ln>
            </p:spPr>
            <p:txBody>
              <a:bodyPr/>
              <a:lstStyle/>
              <a:p>
                <a:endParaRPr lang="en-US"/>
              </a:p>
            </p:txBody>
          </p:sp>
          <p:sp>
            <p:nvSpPr>
              <p:cNvPr id="12138" name="Line 874"/>
              <p:cNvSpPr>
                <a:spLocks noChangeShapeType="1"/>
              </p:cNvSpPr>
              <p:nvPr/>
            </p:nvSpPr>
            <p:spPr bwMode="auto">
              <a:xfrm flipV="1">
                <a:off x="1877" y="2620"/>
                <a:ext cx="0" cy="11"/>
              </a:xfrm>
              <a:prstGeom prst="line">
                <a:avLst/>
              </a:prstGeom>
              <a:noFill/>
              <a:ln w="7938">
                <a:solidFill>
                  <a:srgbClr val="000000"/>
                </a:solidFill>
                <a:round/>
                <a:headEnd/>
                <a:tailEnd/>
              </a:ln>
            </p:spPr>
            <p:txBody>
              <a:bodyPr/>
              <a:lstStyle/>
              <a:p>
                <a:endParaRPr lang="en-US"/>
              </a:p>
            </p:txBody>
          </p:sp>
          <p:sp>
            <p:nvSpPr>
              <p:cNvPr id="12139" name="Line 875"/>
              <p:cNvSpPr>
                <a:spLocks noChangeShapeType="1"/>
              </p:cNvSpPr>
              <p:nvPr/>
            </p:nvSpPr>
            <p:spPr bwMode="auto">
              <a:xfrm flipV="1">
                <a:off x="1887" y="2620"/>
                <a:ext cx="0" cy="11"/>
              </a:xfrm>
              <a:prstGeom prst="line">
                <a:avLst/>
              </a:prstGeom>
              <a:noFill/>
              <a:ln w="7938">
                <a:solidFill>
                  <a:srgbClr val="000000"/>
                </a:solidFill>
                <a:round/>
                <a:headEnd/>
                <a:tailEnd/>
              </a:ln>
            </p:spPr>
            <p:txBody>
              <a:bodyPr/>
              <a:lstStyle/>
              <a:p>
                <a:endParaRPr lang="en-US"/>
              </a:p>
            </p:txBody>
          </p:sp>
          <p:sp>
            <p:nvSpPr>
              <p:cNvPr id="12140" name="Line 876"/>
              <p:cNvSpPr>
                <a:spLocks noChangeShapeType="1"/>
              </p:cNvSpPr>
              <p:nvPr/>
            </p:nvSpPr>
            <p:spPr bwMode="auto">
              <a:xfrm flipV="1">
                <a:off x="1903" y="2620"/>
                <a:ext cx="0" cy="11"/>
              </a:xfrm>
              <a:prstGeom prst="line">
                <a:avLst/>
              </a:prstGeom>
              <a:noFill/>
              <a:ln w="7938">
                <a:solidFill>
                  <a:srgbClr val="000000"/>
                </a:solidFill>
                <a:round/>
                <a:headEnd/>
                <a:tailEnd/>
              </a:ln>
            </p:spPr>
            <p:txBody>
              <a:bodyPr/>
              <a:lstStyle/>
              <a:p>
                <a:endParaRPr lang="en-US"/>
              </a:p>
            </p:txBody>
          </p:sp>
          <p:sp>
            <p:nvSpPr>
              <p:cNvPr id="12141" name="Line 877"/>
              <p:cNvSpPr>
                <a:spLocks noChangeShapeType="1"/>
              </p:cNvSpPr>
              <p:nvPr/>
            </p:nvSpPr>
            <p:spPr bwMode="auto">
              <a:xfrm flipV="1">
                <a:off x="1908" y="2620"/>
                <a:ext cx="0" cy="11"/>
              </a:xfrm>
              <a:prstGeom prst="line">
                <a:avLst/>
              </a:prstGeom>
              <a:noFill/>
              <a:ln w="7938">
                <a:solidFill>
                  <a:srgbClr val="000000"/>
                </a:solidFill>
                <a:round/>
                <a:headEnd/>
                <a:tailEnd/>
              </a:ln>
            </p:spPr>
            <p:txBody>
              <a:bodyPr/>
              <a:lstStyle/>
              <a:p>
                <a:endParaRPr lang="en-US"/>
              </a:p>
            </p:txBody>
          </p:sp>
          <p:sp>
            <p:nvSpPr>
              <p:cNvPr id="12142" name="Line 878"/>
              <p:cNvSpPr>
                <a:spLocks noChangeShapeType="1"/>
              </p:cNvSpPr>
              <p:nvPr/>
            </p:nvSpPr>
            <p:spPr bwMode="auto">
              <a:xfrm flipV="1">
                <a:off x="1924" y="2620"/>
                <a:ext cx="0" cy="11"/>
              </a:xfrm>
              <a:prstGeom prst="line">
                <a:avLst/>
              </a:prstGeom>
              <a:noFill/>
              <a:ln w="7938">
                <a:solidFill>
                  <a:srgbClr val="000000"/>
                </a:solidFill>
                <a:round/>
                <a:headEnd/>
                <a:tailEnd/>
              </a:ln>
            </p:spPr>
            <p:txBody>
              <a:bodyPr/>
              <a:lstStyle/>
              <a:p>
                <a:endParaRPr lang="en-US"/>
              </a:p>
            </p:txBody>
          </p:sp>
          <p:sp>
            <p:nvSpPr>
              <p:cNvPr id="12143" name="Line 879"/>
              <p:cNvSpPr>
                <a:spLocks noChangeShapeType="1"/>
              </p:cNvSpPr>
              <p:nvPr/>
            </p:nvSpPr>
            <p:spPr bwMode="auto">
              <a:xfrm flipV="1">
                <a:off x="1934" y="2620"/>
                <a:ext cx="0" cy="11"/>
              </a:xfrm>
              <a:prstGeom prst="line">
                <a:avLst/>
              </a:prstGeom>
              <a:noFill/>
              <a:ln w="7938">
                <a:solidFill>
                  <a:srgbClr val="000000"/>
                </a:solidFill>
                <a:round/>
                <a:headEnd/>
                <a:tailEnd/>
              </a:ln>
            </p:spPr>
            <p:txBody>
              <a:bodyPr/>
              <a:lstStyle/>
              <a:p>
                <a:endParaRPr lang="en-US"/>
              </a:p>
            </p:txBody>
          </p:sp>
          <p:sp>
            <p:nvSpPr>
              <p:cNvPr id="12144" name="Line 880"/>
              <p:cNvSpPr>
                <a:spLocks noChangeShapeType="1"/>
              </p:cNvSpPr>
              <p:nvPr/>
            </p:nvSpPr>
            <p:spPr bwMode="auto">
              <a:xfrm flipV="1">
                <a:off x="1949" y="2620"/>
                <a:ext cx="0" cy="11"/>
              </a:xfrm>
              <a:prstGeom prst="line">
                <a:avLst/>
              </a:prstGeom>
              <a:noFill/>
              <a:ln w="7938">
                <a:solidFill>
                  <a:srgbClr val="000000"/>
                </a:solidFill>
                <a:round/>
                <a:headEnd/>
                <a:tailEnd/>
              </a:ln>
            </p:spPr>
            <p:txBody>
              <a:bodyPr/>
              <a:lstStyle/>
              <a:p>
                <a:endParaRPr lang="en-US"/>
              </a:p>
            </p:txBody>
          </p:sp>
          <p:sp>
            <p:nvSpPr>
              <p:cNvPr id="12145" name="Line 881"/>
              <p:cNvSpPr>
                <a:spLocks noChangeShapeType="1"/>
              </p:cNvSpPr>
              <p:nvPr/>
            </p:nvSpPr>
            <p:spPr bwMode="auto">
              <a:xfrm flipV="1">
                <a:off x="1955" y="2620"/>
                <a:ext cx="0" cy="11"/>
              </a:xfrm>
              <a:prstGeom prst="line">
                <a:avLst/>
              </a:prstGeom>
              <a:noFill/>
              <a:ln w="7938">
                <a:solidFill>
                  <a:srgbClr val="000000"/>
                </a:solidFill>
                <a:round/>
                <a:headEnd/>
                <a:tailEnd/>
              </a:ln>
            </p:spPr>
            <p:txBody>
              <a:bodyPr/>
              <a:lstStyle/>
              <a:p>
                <a:endParaRPr lang="en-US"/>
              </a:p>
            </p:txBody>
          </p:sp>
          <p:sp>
            <p:nvSpPr>
              <p:cNvPr id="12146" name="Line 882"/>
              <p:cNvSpPr>
                <a:spLocks noChangeShapeType="1"/>
              </p:cNvSpPr>
              <p:nvPr/>
            </p:nvSpPr>
            <p:spPr bwMode="auto">
              <a:xfrm flipV="1">
                <a:off x="1965" y="2620"/>
                <a:ext cx="0" cy="11"/>
              </a:xfrm>
              <a:prstGeom prst="line">
                <a:avLst/>
              </a:prstGeom>
              <a:noFill/>
              <a:ln w="7938">
                <a:solidFill>
                  <a:srgbClr val="000000"/>
                </a:solidFill>
                <a:round/>
                <a:headEnd/>
                <a:tailEnd/>
              </a:ln>
            </p:spPr>
            <p:txBody>
              <a:bodyPr/>
              <a:lstStyle/>
              <a:p>
                <a:endParaRPr lang="en-US"/>
              </a:p>
            </p:txBody>
          </p:sp>
          <p:sp>
            <p:nvSpPr>
              <p:cNvPr id="12147" name="Line 883"/>
              <p:cNvSpPr>
                <a:spLocks noChangeShapeType="1"/>
              </p:cNvSpPr>
              <p:nvPr/>
            </p:nvSpPr>
            <p:spPr bwMode="auto">
              <a:xfrm flipV="1">
                <a:off x="1965" y="2620"/>
                <a:ext cx="0" cy="11"/>
              </a:xfrm>
              <a:prstGeom prst="line">
                <a:avLst/>
              </a:prstGeom>
              <a:noFill/>
              <a:ln w="7938">
                <a:solidFill>
                  <a:srgbClr val="000000"/>
                </a:solidFill>
                <a:round/>
                <a:headEnd/>
                <a:tailEnd/>
              </a:ln>
            </p:spPr>
            <p:txBody>
              <a:bodyPr/>
              <a:lstStyle/>
              <a:p>
                <a:endParaRPr lang="en-US"/>
              </a:p>
            </p:txBody>
          </p:sp>
          <p:sp>
            <p:nvSpPr>
              <p:cNvPr id="12148" name="Line 884"/>
              <p:cNvSpPr>
                <a:spLocks noChangeShapeType="1"/>
              </p:cNvSpPr>
              <p:nvPr/>
            </p:nvSpPr>
            <p:spPr bwMode="auto">
              <a:xfrm flipV="1">
                <a:off x="1970" y="2620"/>
                <a:ext cx="0" cy="11"/>
              </a:xfrm>
              <a:prstGeom prst="line">
                <a:avLst/>
              </a:prstGeom>
              <a:noFill/>
              <a:ln w="7938">
                <a:solidFill>
                  <a:srgbClr val="000000"/>
                </a:solidFill>
                <a:round/>
                <a:headEnd/>
                <a:tailEnd/>
              </a:ln>
            </p:spPr>
            <p:txBody>
              <a:bodyPr/>
              <a:lstStyle/>
              <a:p>
                <a:endParaRPr lang="en-US"/>
              </a:p>
            </p:txBody>
          </p:sp>
          <p:sp>
            <p:nvSpPr>
              <p:cNvPr id="12149" name="Line 885"/>
              <p:cNvSpPr>
                <a:spLocks noChangeShapeType="1"/>
              </p:cNvSpPr>
              <p:nvPr/>
            </p:nvSpPr>
            <p:spPr bwMode="auto">
              <a:xfrm flipV="1">
                <a:off x="1975" y="2620"/>
                <a:ext cx="0" cy="11"/>
              </a:xfrm>
              <a:prstGeom prst="line">
                <a:avLst/>
              </a:prstGeom>
              <a:noFill/>
              <a:ln w="7938">
                <a:solidFill>
                  <a:srgbClr val="000000"/>
                </a:solidFill>
                <a:round/>
                <a:headEnd/>
                <a:tailEnd/>
              </a:ln>
            </p:spPr>
            <p:txBody>
              <a:bodyPr/>
              <a:lstStyle/>
              <a:p>
                <a:endParaRPr lang="en-US"/>
              </a:p>
            </p:txBody>
          </p:sp>
          <p:sp>
            <p:nvSpPr>
              <p:cNvPr id="12150" name="Line 886"/>
              <p:cNvSpPr>
                <a:spLocks noChangeShapeType="1"/>
              </p:cNvSpPr>
              <p:nvPr/>
            </p:nvSpPr>
            <p:spPr bwMode="auto">
              <a:xfrm flipV="1">
                <a:off x="1986" y="2620"/>
                <a:ext cx="0" cy="11"/>
              </a:xfrm>
              <a:prstGeom prst="line">
                <a:avLst/>
              </a:prstGeom>
              <a:noFill/>
              <a:ln w="7938">
                <a:solidFill>
                  <a:srgbClr val="000000"/>
                </a:solidFill>
                <a:round/>
                <a:headEnd/>
                <a:tailEnd/>
              </a:ln>
            </p:spPr>
            <p:txBody>
              <a:bodyPr/>
              <a:lstStyle/>
              <a:p>
                <a:endParaRPr lang="en-US"/>
              </a:p>
            </p:txBody>
          </p:sp>
          <p:sp>
            <p:nvSpPr>
              <p:cNvPr id="12151" name="Line 887"/>
              <p:cNvSpPr>
                <a:spLocks noChangeShapeType="1"/>
              </p:cNvSpPr>
              <p:nvPr/>
            </p:nvSpPr>
            <p:spPr bwMode="auto">
              <a:xfrm flipV="1">
                <a:off x="1991" y="2620"/>
                <a:ext cx="0" cy="11"/>
              </a:xfrm>
              <a:prstGeom prst="line">
                <a:avLst/>
              </a:prstGeom>
              <a:noFill/>
              <a:ln w="7938">
                <a:solidFill>
                  <a:srgbClr val="000000"/>
                </a:solidFill>
                <a:round/>
                <a:headEnd/>
                <a:tailEnd/>
              </a:ln>
            </p:spPr>
            <p:txBody>
              <a:bodyPr/>
              <a:lstStyle/>
              <a:p>
                <a:endParaRPr lang="en-US"/>
              </a:p>
            </p:txBody>
          </p:sp>
          <p:sp>
            <p:nvSpPr>
              <p:cNvPr id="12152" name="Line 888"/>
              <p:cNvSpPr>
                <a:spLocks noChangeShapeType="1"/>
              </p:cNvSpPr>
              <p:nvPr/>
            </p:nvSpPr>
            <p:spPr bwMode="auto">
              <a:xfrm flipV="1">
                <a:off x="1996" y="2620"/>
                <a:ext cx="0" cy="11"/>
              </a:xfrm>
              <a:prstGeom prst="line">
                <a:avLst/>
              </a:prstGeom>
              <a:noFill/>
              <a:ln w="7938">
                <a:solidFill>
                  <a:srgbClr val="000000"/>
                </a:solidFill>
                <a:round/>
                <a:headEnd/>
                <a:tailEnd/>
              </a:ln>
            </p:spPr>
            <p:txBody>
              <a:bodyPr/>
              <a:lstStyle/>
              <a:p>
                <a:endParaRPr lang="en-US"/>
              </a:p>
            </p:txBody>
          </p:sp>
          <p:sp>
            <p:nvSpPr>
              <p:cNvPr id="12153" name="Line 889"/>
              <p:cNvSpPr>
                <a:spLocks noChangeShapeType="1"/>
              </p:cNvSpPr>
              <p:nvPr/>
            </p:nvSpPr>
            <p:spPr bwMode="auto">
              <a:xfrm flipV="1">
                <a:off x="1996" y="2620"/>
                <a:ext cx="0" cy="11"/>
              </a:xfrm>
              <a:prstGeom prst="line">
                <a:avLst/>
              </a:prstGeom>
              <a:noFill/>
              <a:ln w="7938">
                <a:solidFill>
                  <a:srgbClr val="000000"/>
                </a:solidFill>
                <a:round/>
                <a:headEnd/>
                <a:tailEnd/>
              </a:ln>
            </p:spPr>
            <p:txBody>
              <a:bodyPr/>
              <a:lstStyle/>
              <a:p>
                <a:endParaRPr lang="en-US"/>
              </a:p>
            </p:txBody>
          </p:sp>
          <p:sp>
            <p:nvSpPr>
              <p:cNvPr id="12154" name="Line 890"/>
              <p:cNvSpPr>
                <a:spLocks noChangeShapeType="1"/>
              </p:cNvSpPr>
              <p:nvPr/>
            </p:nvSpPr>
            <p:spPr bwMode="auto">
              <a:xfrm flipV="1">
                <a:off x="2006" y="2620"/>
                <a:ext cx="0" cy="11"/>
              </a:xfrm>
              <a:prstGeom prst="line">
                <a:avLst/>
              </a:prstGeom>
              <a:noFill/>
              <a:ln w="7938">
                <a:solidFill>
                  <a:srgbClr val="000000"/>
                </a:solidFill>
                <a:round/>
                <a:headEnd/>
                <a:tailEnd/>
              </a:ln>
            </p:spPr>
            <p:txBody>
              <a:bodyPr/>
              <a:lstStyle/>
              <a:p>
                <a:endParaRPr lang="en-US"/>
              </a:p>
            </p:txBody>
          </p:sp>
          <p:sp>
            <p:nvSpPr>
              <p:cNvPr id="12155" name="Line 891"/>
              <p:cNvSpPr>
                <a:spLocks noChangeShapeType="1"/>
              </p:cNvSpPr>
              <p:nvPr/>
            </p:nvSpPr>
            <p:spPr bwMode="auto">
              <a:xfrm flipV="1">
                <a:off x="2006" y="2620"/>
                <a:ext cx="0" cy="11"/>
              </a:xfrm>
              <a:prstGeom prst="line">
                <a:avLst/>
              </a:prstGeom>
              <a:noFill/>
              <a:ln w="7938">
                <a:solidFill>
                  <a:srgbClr val="000000"/>
                </a:solidFill>
                <a:round/>
                <a:headEnd/>
                <a:tailEnd/>
              </a:ln>
            </p:spPr>
            <p:txBody>
              <a:bodyPr/>
              <a:lstStyle/>
              <a:p>
                <a:endParaRPr lang="en-US"/>
              </a:p>
            </p:txBody>
          </p:sp>
          <p:sp>
            <p:nvSpPr>
              <p:cNvPr id="12156" name="Line 892"/>
              <p:cNvSpPr>
                <a:spLocks noChangeShapeType="1"/>
              </p:cNvSpPr>
              <p:nvPr/>
            </p:nvSpPr>
            <p:spPr bwMode="auto">
              <a:xfrm flipV="1">
                <a:off x="2012" y="2620"/>
                <a:ext cx="0" cy="11"/>
              </a:xfrm>
              <a:prstGeom prst="line">
                <a:avLst/>
              </a:prstGeom>
              <a:noFill/>
              <a:ln w="7938">
                <a:solidFill>
                  <a:srgbClr val="000000"/>
                </a:solidFill>
                <a:round/>
                <a:headEnd/>
                <a:tailEnd/>
              </a:ln>
            </p:spPr>
            <p:txBody>
              <a:bodyPr/>
              <a:lstStyle/>
              <a:p>
                <a:endParaRPr lang="en-US"/>
              </a:p>
            </p:txBody>
          </p:sp>
          <p:sp>
            <p:nvSpPr>
              <p:cNvPr id="12157" name="Line 893"/>
              <p:cNvSpPr>
                <a:spLocks noChangeShapeType="1"/>
              </p:cNvSpPr>
              <p:nvPr/>
            </p:nvSpPr>
            <p:spPr bwMode="auto">
              <a:xfrm flipV="1">
                <a:off x="2017" y="2620"/>
                <a:ext cx="0" cy="11"/>
              </a:xfrm>
              <a:prstGeom prst="line">
                <a:avLst/>
              </a:prstGeom>
              <a:noFill/>
              <a:ln w="7938">
                <a:solidFill>
                  <a:srgbClr val="000000"/>
                </a:solidFill>
                <a:round/>
                <a:headEnd/>
                <a:tailEnd/>
              </a:ln>
            </p:spPr>
            <p:txBody>
              <a:bodyPr/>
              <a:lstStyle/>
              <a:p>
                <a:endParaRPr lang="en-US"/>
              </a:p>
            </p:txBody>
          </p:sp>
          <p:sp>
            <p:nvSpPr>
              <p:cNvPr id="12158" name="Line 894"/>
              <p:cNvSpPr>
                <a:spLocks noChangeShapeType="1"/>
              </p:cNvSpPr>
              <p:nvPr/>
            </p:nvSpPr>
            <p:spPr bwMode="auto">
              <a:xfrm flipV="1">
                <a:off x="2022" y="2620"/>
                <a:ext cx="0" cy="11"/>
              </a:xfrm>
              <a:prstGeom prst="line">
                <a:avLst/>
              </a:prstGeom>
              <a:noFill/>
              <a:ln w="7938">
                <a:solidFill>
                  <a:srgbClr val="000000"/>
                </a:solidFill>
                <a:round/>
                <a:headEnd/>
                <a:tailEnd/>
              </a:ln>
            </p:spPr>
            <p:txBody>
              <a:bodyPr/>
              <a:lstStyle/>
              <a:p>
                <a:endParaRPr lang="en-US"/>
              </a:p>
            </p:txBody>
          </p:sp>
          <p:sp>
            <p:nvSpPr>
              <p:cNvPr id="12159" name="Line 895"/>
              <p:cNvSpPr>
                <a:spLocks noChangeShapeType="1"/>
              </p:cNvSpPr>
              <p:nvPr/>
            </p:nvSpPr>
            <p:spPr bwMode="auto">
              <a:xfrm flipV="1">
                <a:off x="2043" y="2620"/>
                <a:ext cx="0" cy="11"/>
              </a:xfrm>
              <a:prstGeom prst="line">
                <a:avLst/>
              </a:prstGeom>
              <a:noFill/>
              <a:ln w="7938">
                <a:solidFill>
                  <a:srgbClr val="000000"/>
                </a:solidFill>
                <a:round/>
                <a:headEnd/>
                <a:tailEnd/>
              </a:ln>
            </p:spPr>
            <p:txBody>
              <a:bodyPr/>
              <a:lstStyle/>
              <a:p>
                <a:endParaRPr lang="en-US"/>
              </a:p>
            </p:txBody>
          </p:sp>
          <p:sp>
            <p:nvSpPr>
              <p:cNvPr id="12160" name="Line 896"/>
              <p:cNvSpPr>
                <a:spLocks noChangeShapeType="1"/>
              </p:cNvSpPr>
              <p:nvPr/>
            </p:nvSpPr>
            <p:spPr bwMode="auto">
              <a:xfrm flipV="1">
                <a:off x="2048" y="2620"/>
                <a:ext cx="0" cy="11"/>
              </a:xfrm>
              <a:prstGeom prst="line">
                <a:avLst/>
              </a:prstGeom>
              <a:noFill/>
              <a:ln w="7938">
                <a:solidFill>
                  <a:srgbClr val="000000"/>
                </a:solidFill>
                <a:round/>
                <a:headEnd/>
                <a:tailEnd/>
              </a:ln>
            </p:spPr>
            <p:txBody>
              <a:bodyPr/>
              <a:lstStyle/>
              <a:p>
                <a:endParaRPr lang="en-US"/>
              </a:p>
            </p:txBody>
          </p:sp>
          <p:sp>
            <p:nvSpPr>
              <p:cNvPr id="12161" name="Line 897"/>
              <p:cNvSpPr>
                <a:spLocks noChangeShapeType="1"/>
              </p:cNvSpPr>
              <p:nvPr/>
            </p:nvSpPr>
            <p:spPr bwMode="auto">
              <a:xfrm flipV="1">
                <a:off x="2058" y="2620"/>
                <a:ext cx="0" cy="11"/>
              </a:xfrm>
              <a:prstGeom prst="line">
                <a:avLst/>
              </a:prstGeom>
              <a:noFill/>
              <a:ln w="7938">
                <a:solidFill>
                  <a:srgbClr val="000000"/>
                </a:solidFill>
                <a:round/>
                <a:headEnd/>
                <a:tailEnd/>
              </a:ln>
            </p:spPr>
            <p:txBody>
              <a:bodyPr/>
              <a:lstStyle/>
              <a:p>
                <a:endParaRPr lang="en-US"/>
              </a:p>
            </p:txBody>
          </p:sp>
          <p:sp>
            <p:nvSpPr>
              <p:cNvPr id="12162" name="Line 898"/>
              <p:cNvSpPr>
                <a:spLocks noChangeShapeType="1"/>
              </p:cNvSpPr>
              <p:nvPr/>
            </p:nvSpPr>
            <p:spPr bwMode="auto">
              <a:xfrm flipV="1">
                <a:off x="2058" y="2620"/>
                <a:ext cx="0" cy="11"/>
              </a:xfrm>
              <a:prstGeom prst="line">
                <a:avLst/>
              </a:prstGeom>
              <a:noFill/>
              <a:ln w="7938">
                <a:solidFill>
                  <a:srgbClr val="000000"/>
                </a:solidFill>
                <a:round/>
                <a:headEnd/>
                <a:tailEnd/>
              </a:ln>
            </p:spPr>
            <p:txBody>
              <a:bodyPr/>
              <a:lstStyle/>
              <a:p>
                <a:endParaRPr lang="en-US"/>
              </a:p>
            </p:txBody>
          </p:sp>
          <p:sp>
            <p:nvSpPr>
              <p:cNvPr id="12163" name="Line 899"/>
              <p:cNvSpPr>
                <a:spLocks noChangeShapeType="1"/>
              </p:cNvSpPr>
              <p:nvPr/>
            </p:nvSpPr>
            <p:spPr bwMode="auto">
              <a:xfrm flipV="1">
                <a:off x="2063" y="2620"/>
                <a:ext cx="0" cy="11"/>
              </a:xfrm>
              <a:prstGeom prst="line">
                <a:avLst/>
              </a:prstGeom>
              <a:noFill/>
              <a:ln w="7938">
                <a:solidFill>
                  <a:srgbClr val="000000"/>
                </a:solidFill>
                <a:round/>
                <a:headEnd/>
                <a:tailEnd/>
              </a:ln>
            </p:spPr>
            <p:txBody>
              <a:bodyPr/>
              <a:lstStyle/>
              <a:p>
                <a:endParaRPr lang="en-US"/>
              </a:p>
            </p:txBody>
          </p:sp>
          <p:sp>
            <p:nvSpPr>
              <p:cNvPr id="12164" name="Line 900"/>
              <p:cNvSpPr>
                <a:spLocks noChangeShapeType="1"/>
              </p:cNvSpPr>
              <p:nvPr/>
            </p:nvSpPr>
            <p:spPr bwMode="auto">
              <a:xfrm flipV="1">
                <a:off x="2069" y="2620"/>
                <a:ext cx="0" cy="11"/>
              </a:xfrm>
              <a:prstGeom prst="line">
                <a:avLst/>
              </a:prstGeom>
              <a:noFill/>
              <a:ln w="7938">
                <a:solidFill>
                  <a:srgbClr val="000000"/>
                </a:solidFill>
                <a:round/>
                <a:headEnd/>
                <a:tailEnd/>
              </a:ln>
            </p:spPr>
            <p:txBody>
              <a:bodyPr/>
              <a:lstStyle/>
              <a:p>
                <a:endParaRPr lang="en-US"/>
              </a:p>
            </p:txBody>
          </p:sp>
          <p:sp>
            <p:nvSpPr>
              <p:cNvPr id="12165" name="Line 901"/>
              <p:cNvSpPr>
                <a:spLocks noChangeShapeType="1"/>
              </p:cNvSpPr>
              <p:nvPr/>
            </p:nvSpPr>
            <p:spPr bwMode="auto">
              <a:xfrm flipV="1">
                <a:off x="2079" y="2620"/>
                <a:ext cx="0" cy="11"/>
              </a:xfrm>
              <a:prstGeom prst="line">
                <a:avLst/>
              </a:prstGeom>
              <a:noFill/>
              <a:ln w="7938">
                <a:solidFill>
                  <a:srgbClr val="000000"/>
                </a:solidFill>
                <a:round/>
                <a:headEnd/>
                <a:tailEnd/>
              </a:ln>
            </p:spPr>
            <p:txBody>
              <a:bodyPr/>
              <a:lstStyle/>
              <a:p>
                <a:endParaRPr lang="en-US"/>
              </a:p>
            </p:txBody>
          </p:sp>
          <p:sp>
            <p:nvSpPr>
              <p:cNvPr id="12166" name="Line 902"/>
              <p:cNvSpPr>
                <a:spLocks noChangeShapeType="1"/>
              </p:cNvSpPr>
              <p:nvPr/>
            </p:nvSpPr>
            <p:spPr bwMode="auto">
              <a:xfrm flipV="1">
                <a:off x="2089" y="2620"/>
                <a:ext cx="0" cy="11"/>
              </a:xfrm>
              <a:prstGeom prst="line">
                <a:avLst/>
              </a:prstGeom>
              <a:noFill/>
              <a:ln w="7938">
                <a:solidFill>
                  <a:srgbClr val="000000"/>
                </a:solidFill>
                <a:round/>
                <a:headEnd/>
                <a:tailEnd/>
              </a:ln>
            </p:spPr>
            <p:txBody>
              <a:bodyPr/>
              <a:lstStyle/>
              <a:p>
                <a:endParaRPr lang="en-US"/>
              </a:p>
            </p:txBody>
          </p:sp>
          <p:sp>
            <p:nvSpPr>
              <p:cNvPr id="12167" name="Line 903"/>
              <p:cNvSpPr>
                <a:spLocks noChangeShapeType="1"/>
              </p:cNvSpPr>
              <p:nvPr/>
            </p:nvSpPr>
            <p:spPr bwMode="auto">
              <a:xfrm flipV="1">
                <a:off x="2100" y="2620"/>
                <a:ext cx="0" cy="11"/>
              </a:xfrm>
              <a:prstGeom prst="line">
                <a:avLst/>
              </a:prstGeom>
              <a:noFill/>
              <a:ln w="7938">
                <a:solidFill>
                  <a:srgbClr val="000000"/>
                </a:solidFill>
                <a:round/>
                <a:headEnd/>
                <a:tailEnd/>
              </a:ln>
            </p:spPr>
            <p:txBody>
              <a:bodyPr/>
              <a:lstStyle/>
              <a:p>
                <a:endParaRPr lang="en-US"/>
              </a:p>
            </p:txBody>
          </p:sp>
          <p:sp>
            <p:nvSpPr>
              <p:cNvPr id="12168" name="Line 904"/>
              <p:cNvSpPr>
                <a:spLocks noChangeShapeType="1"/>
              </p:cNvSpPr>
              <p:nvPr/>
            </p:nvSpPr>
            <p:spPr bwMode="auto">
              <a:xfrm flipV="1">
                <a:off x="2100" y="2620"/>
                <a:ext cx="0" cy="11"/>
              </a:xfrm>
              <a:prstGeom prst="line">
                <a:avLst/>
              </a:prstGeom>
              <a:noFill/>
              <a:ln w="7938">
                <a:solidFill>
                  <a:srgbClr val="000000"/>
                </a:solidFill>
                <a:round/>
                <a:headEnd/>
                <a:tailEnd/>
              </a:ln>
            </p:spPr>
            <p:txBody>
              <a:bodyPr/>
              <a:lstStyle/>
              <a:p>
                <a:endParaRPr lang="en-US"/>
              </a:p>
            </p:txBody>
          </p:sp>
          <p:sp>
            <p:nvSpPr>
              <p:cNvPr id="12169" name="Line 905"/>
              <p:cNvSpPr>
                <a:spLocks noChangeShapeType="1"/>
              </p:cNvSpPr>
              <p:nvPr/>
            </p:nvSpPr>
            <p:spPr bwMode="auto">
              <a:xfrm flipV="1">
                <a:off x="2105" y="2620"/>
                <a:ext cx="0" cy="11"/>
              </a:xfrm>
              <a:prstGeom prst="line">
                <a:avLst/>
              </a:prstGeom>
              <a:noFill/>
              <a:ln w="7938">
                <a:solidFill>
                  <a:srgbClr val="000000"/>
                </a:solidFill>
                <a:round/>
                <a:headEnd/>
                <a:tailEnd/>
              </a:ln>
            </p:spPr>
            <p:txBody>
              <a:bodyPr/>
              <a:lstStyle/>
              <a:p>
                <a:endParaRPr lang="en-US"/>
              </a:p>
            </p:txBody>
          </p:sp>
          <p:sp>
            <p:nvSpPr>
              <p:cNvPr id="12170" name="Line 906"/>
              <p:cNvSpPr>
                <a:spLocks noChangeShapeType="1"/>
              </p:cNvSpPr>
              <p:nvPr/>
            </p:nvSpPr>
            <p:spPr bwMode="auto">
              <a:xfrm flipV="1">
                <a:off x="2110" y="2620"/>
                <a:ext cx="0" cy="11"/>
              </a:xfrm>
              <a:prstGeom prst="line">
                <a:avLst/>
              </a:prstGeom>
              <a:noFill/>
              <a:ln w="7938">
                <a:solidFill>
                  <a:srgbClr val="000000"/>
                </a:solidFill>
                <a:round/>
                <a:headEnd/>
                <a:tailEnd/>
              </a:ln>
            </p:spPr>
            <p:txBody>
              <a:bodyPr/>
              <a:lstStyle/>
              <a:p>
                <a:endParaRPr lang="en-US"/>
              </a:p>
            </p:txBody>
          </p:sp>
          <p:sp>
            <p:nvSpPr>
              <p:cNvPr id="12171" name="Line 907"/>
              <p:cNvSpPr>
                <a:spLocks noChangeShapeType="1"/>
              </p:cNvSpPr>
              <p:nvPr/>
            </p:nvSpPr>
            <p:spPr bwMode="auto">
              <a:xfrm flipV="1">
                <a:off x="2120" y="2620"/>
                <a:ext cx="0" cy="11"/>
              </a:xfrm>
              <a:prstGeom prst="line">
                <a:avLst/>
              </a:prstGeom>
              <a:noFill/>
              <a:ln w="7938">
                <a:solidFill>
                  <a:srgbClr val="000000"/>
                </a:solidFill>
                <a:round/>
                <a:headEnd/>
                <a:tailEnd/>
              </a:ln>
            </p:spPr>
            <p:txBody>
              <a:bodyPr/>
              <a:lstStyle/>
              <a:p>
                <a:endParaRPr lang="en-US"/>
              </a:p>
            </p:txBody>
          </p:sp>
          <p:sp>
            <p:nvSpPr>
              <p:cNvPr id="12172" name="Line 908"/>
              <p:cNvSpPr>
                <a:spLocks noChangeShapeType="1"/>
              </p:cNvSpPr>
              <p:nvPr/>
            </p:nvSpPr>
            <p:spPr bwMode="auto">
              <a:xfrm flipV="1">
                <a:off x="2131" y="2620"/>
                <a:ext cx="0" cy="11"/>
              </a:xfrm>
              <a:prstGeom prst="line">
                <a:avLst/>
              </a:prstGeom>
              <a:noFill/>
              <a:ln w="7938">
                <a:solidFill>
                  <a:srgbClr val="000000"/>
                </a:solidFill>
                <a:round/>
                <a:headEnd/>
                <a:tailEnd/>
              </a:ln>
            </p:spPr>
            <p:txBody>
              <a:bodyPr/>
              <a:lstStyle/>
              <a:p>
                <a:endParaRPr lang="en-US"/>
              </a:p>
            </p:txBody>
          </p:sp>
          <p:sp>
            <p:nvSpPr>
              <p:cNvPr id="12173" name="Line 909"/>
              <p:cNvSpPr>
                <a:spLocks noChangeShapeType="1"/>
              </p:cNvSpPr>
              <p:nvPr/>
            </p:nvSpPr>
            <p:spPr bwMode="auto">
              <a:xfrm flipV="1">
                <a:off x="2136" y="2620"/>
                <a:ext cx="0" cy="11"/>
              </a:xfrm>
              <a:prstGeom prst="line">
                <a:avLst/>
              </a:prstGeom>
              <a:noFill/>
              <a:ln w="7938">
                <a:solidFill>
                  <a:srgbClr val="000000"/>
                </a:solidFill>
                <a:round/>
                <a:headEnd/>
                <a:tailEnd/>
              </a:ln>
            </p:spPr>
            <p:txBody>
              <a:bodyPr/>
              <a:lstStyle/>
              <a:p>
                <a:endParaRPr lang="en-US"/>
              </a:p>
            </p:txBody>
          </p:sp>
          <p:sp>
            <p:nvSpPr>
              <p:cNvPr id="12174" name="Line 910"/>
              <p:cNvSpPr>
                <a:spLocks noChangeShapeType="1"/>
              </p:cNvSpPr>
              <p:nvPr/>
            </p:nvSpPr>
            <p:spPr bwMode="auto">
              <a:xfrm flipV="1">
                <a:off x="2141" y="2620"/>
                <a:ext cx="0" cy="11"/>
              </a:xfrm>
              <a:prstGeom prst="line">
                <a:avLst/>
              </a:prstGeom>
              <a:noFill/>
              <a:ln w="7938">
                <a:solidFill>
                  <a:srgbClr val="000000"/>
                </a:solidFill>
                <a:round/>
                <a:headEnd/>
                <a:tailEnd/>
              </a:ln>
            </p:spPr>
            <p:txBody>
              <a:bodyPr/>
              <a:lstStyle/>
              <a:p>
                <a:endParaRPr lang="en-US"/>
              </a:p>
            </p:txBody>
          </p:sp>
          <p:sp>
            <p:nvSpPr>
              <p:cNvPr id="12175" name="Line 911"/>
              <p:cNvSpPr>
                <a:spLocks noChangeShapeType="1"/>
              </p:cNvSpPr>
              <p:nvPr/>
            </p:nvSpPr>
            <p:spPr bwMode="auto">
              <a:xfrm flipV="1">
                <a:off x="2146" y="2620"/>
                <a:ext cx="0" cy="11"/>
              </a:xfrm>
              <a:prstGeom prst="line">
                <a:avLst/>
              </a:prstGeom>
              <a:noFill/>
              <a:ln w="7938">
                <a:solidFill>
                  <a:srgbClr val="000000"/>
                </a:solidFill>
                <a:round/>
                <a:headEnd/>
                <a:tailEnd/>
              </a:ln>
            </p:spPr>
            <p:txBody>
              <a:bodyPr/>
              <a:lstStyle/>
              <a:p>
                <a:endParaRPr lang="en-US"/>
              </a:p>
            </p:txBody>
          </p:sp>
          <p:sp>
            <p:nvSpPr>
              <p:cNvPr id="12176" name="Line 912"/>
              <p:cNvSpPr>
                <a:spLocks noChangeShapeType="1"/>
              </p:cNvSpPr>
              <p:nvPr/>
            </p:nvSpPr>
            <p:spPr bwMode="auto">
              <a:xfrm flipV="1">
                <a:off x="2152" y="2620"/>
                <a:ext cx="0" cy="11"/>
              </a:xfrm>
              <a:prstGeom prst="line">
                <a:avLst/>
              </a:prstGeom>
              <a:noFill/>
              <a:ln w="7938">
                <a:solidFill>
                  <a:srgbClr val="000000"/>
                </a:solidFill>
                <a:round/>
                <a:headEnd/>
                <a:tailEnd/>
              </a:ln>
            </p:spPr>
            <p:txBody>
              <a:bodyPr/>
              <a:lstStyle/>
              <a:p>
                <a:endParaRPr lang="en-US"/>
              </a:p>
            </p:txBody>
          </p:sp>
          <p:sp>
            <p:nvSpPr>
              <p:cNvPr id="12177" name="Line 913"/>
              <p:cNvSpPr>
                <a:spLocks noChangeShapeType="1"/>
              </p:cNvSpPr>
              <p:nvPr/>
            </p:nvSpPr>
            <p:spPr bwMode="auto">
              <a:xfrm flipV="1">
                <a:off x="2162" y="2620"/>
                <a:ext cx="0" cy="11"/>
              </a:xfrm>
              <a:prstGeom prst="line">
                <a:avLst/>
              </a:prstGeom>
              <a:noFill/>
              <a:ln w="7938">
                <a:solidFill>
                  <a:srgbClr val="000000"/>
                </a:solidFill>
                <a:round/>
                <a:headEnd/>
                <a:tailEnd/>
              </a:ln>
            </p:spPr>
            <p:txBody>
              <a:bodyPr/>
              <a:lstStyle/>
              <a:p>
                <a:endParaRPr lang="en-US"/>
              </a:p>
            </p:txBody>
          </p:sp>
          <p:sp>
            <p:nvSpPr>
              <p:cNvPr id="12178" name="Line 914"/>
              <p:cNvSpPr>
                <a:spLocks noChangeShapeType="1"/>
              </p:cNvSpPr>
              <p:nvPr/>
            </p:nvSpPr>
            <p:spPr bwMode="auto">
              <a:xfrm flipV="1">
                <a:off x="2167" y="2620"/>
                <a:ext cx="0" cy="11"/>
              </a:xfrm>
              <a:prstGeom prst="line">
                <a:avLst/>
              </a:prstGeom>
              <a:noFill/>
              <a:ln w="7938">
                <a:solidFill>
                  <a:srgbClr val="000000"/>
                </a:solidFill>
                <a:round/>
                <a:headEnd/>
                <a:tailEnd/>
              </a:ln>
            </p:spPr>
            <p:txBody>
              <a:bodyPr/>
              <a:lstStyle/>
              <a:p>
                <a:endParaRPr lang="en-US"/>
              </a:p>
            </p:txBody>
          </p:sp>
          <p:sp>
            <p:nvSpPr>
              <p:cNvPr id="12179" name="Line 915"/>
              <p:cNvSpPr>
                <a:spLocks noChangeShapeType="1"/>
              </p:cNvSpPr>
              <p:nvPr/>
            </p:nvSpPr>
            <p:spPr bwMode="auto">
              <a:xfrm flipV="1">
                <a:off x="2167" y="2620"/>
                <a:ext cx="0" cy="11"/>
              </a:xfrm>
              <a:prstGeom prst="line">
                <a:avLst/>
              </a:prstGeom>
              <a:noFill/>
              <a:ln w="7938">
                <a:solidFill>
                  <a:srgbClr val="000000"/>
                </a:solidFill>
                <a:round/>
                <a:headEnd/>
                <a:tailEnd/>
              </a:ln>
            </p:spPr>
            <p:txBody>
              <a:bodyPr/>
              <a:lstStyle/>
              <a:p>
                <a:endParaRPr lang="en-US"/>
              </a:p>
            </p:txBody>
          </p:sp>
          <p:sp>
            <p:nvSpPr>
              <p:cNvPr id="12180" name="Line 916"/>
              <p:cNvSpPr>
                <a:spLocks noChangeShapeType="1"/>
              </p:cNvSpPr>
              <p:nvPr/>
            </p:nvSpPr>
            <p:spPr bwMode="auto">
              <a:xfrm flipV="1">
                <a:off x="2172" y="2620"/>
                <a:ext cx="0" cy="11"/>
              </a:xfrm>
              <a:prstGeom prst="line">
                <a:avLst/>
              </a:prstGeom>
              <a:noFill/>
              <a:ln w="7938">
                <a:solidFill>
                  <a:srgbClr val="000000"/>
                </a:solidFill>
                <a:round/>
                <a:headEnd/>
                <a:tailEnd/>
              </a:ln>
            </p:spPr>
            <p:txBody>
              <a:bodyPr/>
              <a:lstStyle/>
              <a:p>
                <a:endParaRPr lang="en-US"/>
              </a:p>
            </p:txBody>
          </p:sp>
          <p:sp>
            <p:nvSpPr>
              <p:cNvPr id="12181" name="Line 917"/>
              <p:cNvSpPr>
                <a:spLocks noChangeShapeType="1"/>
              </p:cNvSpPr>
              <p:nvPr/>
            </p:nvSpPr>
            <p:spPr bwMode="auto">
              <a:xfrm flipV="1">
                <a:off x="2183" y="2620"/>
                <a:ext cx="0" cy="11"/>
              </a:xfrm>
              <a:prstGeom prst="line">
                <a:avLst/>
              </a:prstGeom>
              <a:noFill/>
              <a:ln w="7938">
                <a:solidFill>
                  <a:srgbClr val="000000"/>
                </a:solidFill>
                <a:round/>
                <a:headEnd/>
                <a:tailEnd/>
              </a:ln>
            </p:spPr>
            <p:txBody>
              <a:bodyPr/>
              <a:lstStyle/>
              <a:p>
                <a:endParaRPr lang="en-US"/>
              </a:p>
            </p:txBody>
          </p:sp>
          <p:sp>
            <p:nvSpPr>
              <p:cNvPr id="12182" name="Line 918"/>
              <p:cNvSpPr>
                <a:spLocks noChangeShapeType="1"/>
              </p:cNvSpPr>
              <p:nvPr/>
            </p:nvSpPr>
            <p:spPr bwMode="auto">
              <a:xfrm flipV="1">
                <a:off x="2198" y="2605"/>
                <a:ext cx="0" cy="26"/>
              </a:xfrm>
              <a:prstGeom prst="line">
                <a:avLst/>
              </a:prstGeom>
              <a:noFill/>
              <a:ln w="7938">
                <a:solidFill>
                  <a:srgbClr val="000000"/>
                </a:solidFill>
                <a:round/>
                <a:headEnd/>
                <a:tailEnd/>
              </a:ln>
            </p:spPr>
            <p:txBody>
              <a:bodyPr/>
              <a:lstStyle/>
              <a:p>
                <a:endParaRPr lang="en-US"/>
              </a:p>
            </p:txBody>
          </p:sp>
          <p:sp>
            <p:nvSpPr>
              <p:cNvPr id="12183" name="Line 919"/>
              <p:cNvSpPr>
                <a:spLocks noChangeShapeType="1"/>
              </p:cNvSpPr>
              <p:nvPr/>
            </p:nvSpPr>
            <p:spPr bwMode="auto">
              <a:xfrm flipV="1">
                <a:off x="2198" y="2615"/>
                <a:ext cx="0" cy="16"/>
              </a:xfrm>
              <a:prstGeom prst="line">
                <a:avLst/>
              </a:prstGeom>
              <a:noFill/>
              <a:ln w="7938">
                <a:solidFill>
                  <a:srgbClr val="000000"/>
                </a:solidFill>
                <a:round/>
                <a:headEnd/>
                <a:tailEnd/>
              </a:ln>
            </p:spPr>
            <p:txBody>
              <a:bodyPr/>
              <a:lstStyle/>
              <a:p>
                <a:endParaRPr lang="en-US"/>
              </a:p>
            </p:txBody>
          </p:sp>
          <p:sp>
            <p:nvSpPr>
              <p:cNvPr id="12184" name="Line 920"/>
              <p:cNvSpPr>
                <a:spLocks noChangeShapeType="1"/>
              </p:cNvSpPr>
              <p:nvPr/>
            </p:nvSpPr>
            <p:spPr bwMode="auto">
              <a:xfrm flipV="1">
                <a:off x="2198" y="2594"/>
                <a:ext cx="0" cy="37"/>
              </a:xfrm>
              <a:prstGeom prst="line">
                <a:avLst/>
              </a:prstGeom>
              <a:noFill/>
              <a:ln w="7938">
                <a:solidFill>
                  <a:srgbClr val="000000"/>
                </a:solidFill>
                <a:round/>
                <a:headEnd/>
                <a:tailEnd/>
              </a:ln>
            </p:spPr>
            <p:txBody>
              <a:bodyPr/>
              <a:lstStyle/>
              <a:p>
                <a:endParaRPr lang="en-US"/>
              </a:p>
            </p:txBody>
          </p:sp>
          <p:sp>
            <p:nvSpPr>
              <p:cNvPr id="12185" name="Line 921"/>
              <p:cNvSpPr>
                <a:spLocks noChangeShapeType="1"/>
              </p:cNvSpPr>
              <p:nvPr/>
            </p:nvSpPr>
            <p:spPr bwMode="auto">
              <a:xfrm flipV="1">
                <a:off x="2203" y="2553"/>
                <a:ext cx="0" cy="78"/>
              </a:xfrm>
              <a:prstGeom prst="line">
                <a:avLst/>
              </a:prstGeom>
              <a:noFill/>
              <a:ln w="7938">
                <a:solidFill>
                  <a:srgbClr val="000000"/>
                </a:solidFill>
                <a:round/>
                <a:headEnd/>
                <a:tailEnd/>
              </a:ln>
            </p:spPr>
            <p:txBody>
              <a:bodyPr/>
              <a:lstStyle/>
              <a:p>
                <a:endParaRPr lang="en-US"/>
              </a:p>
            </p:txBody>
          </p:sp>
          <p:sp>
            <p:nvSpPr>
              <p:cNvPr id="12186" name="Line 922"/>
              <p:cNvSpPr>
                <a:spLocks noChangeShapeType="1"/>
              </p:cNvSpPr>
              <p:nvPr/>
            </p:nvSpPr>
            <p:spPr bwMode="auto">
              <a:xfrm flipV="1">
                <a:off x="2203" y="1704"/>
                <a:ext cx="0" cy="927"/>
              </a:xfrm>
              <a:prstGeom prst="line">
                <a:avLst/>
              </a:prstGeom>
              <a:noFill/>
              <a:ln w="7938">
                <a:solidFill>
                  <a:srgbClr val="000000"/>
                </a:solidFill>
                <a:round/>
                <a:headEnd/>
                <a:tailEnd/>
              </a:ln>
            </p:spPr>
            <p:txBody>
              <a:bodyPr/>
              <a:lstStyle/>
              <a:p>
                <a:endParaRPr lang="en-US"/>
              </a:p>
            </p:txBody>
          </p:sp>
          <p:sp>
            <p:nvSpPr>
              <p:cNvPr id="12187" name="Line 923"/>
              <p:cNvSpPr>
                <a:spLocks noChangeShapeType="1"/>
              </p:cNvSpPr>
              <p:nvPr/>
            </p:nvSpPr>
            <p:spPr bwMode="auto">
              <a:xfrm flipV="1">
                <a:off x="2209" y="2563"/>
                <a:ext cx="0" cy="68"/>
              </a:xfrm>
              <a:prstGeom prst="line">
                <a:avLst/>
              </a:prstGeom>
              <a:noFill/>
              <a:ln w="7938">
                <a:solidFill>
                  <a:srgbClr val="000000"/>
                </a:solidFill>
                <a:round/>
                <a:headEnd/>
                <a:tailEnd/>
              </a:ln>
            </p:spPr>
            <p:txBody>
              <a:bodyPr/>
              <a:lstStyle/>
              <a:p>
                <a:endParaRPr lang="en-US"/>
              </a:p>
            </p:txBody>
          </p:sp>
          <p:sp>
            <p:nvSpPr>
              <p:cNvPr id="12188" name="Line 924"/>
              <p:cNvSpPr>
                <a:spLocks noChangeShapeType="1"/>
              </p:cNvSpPr>
              <p:nvPr/>
            </p:nvSpPr>
            <p:spPr bwMode="auto">
              <a:xfrm flipV="1">
                <a:off x="2209" y="2605"/>
                <a:ext cx="0" cy="26"/>
              </a:xfrm>
              <a:prstGeom prst="line">
                <a:avLst/>
              </a:prstGeom>
              <a:noFill/>
              <a:ln w="7938">
                <a:solidFill>
                  <a:srgbClr val="000000"/>
                </a:solidFill>
                <a:round/>
                <a:headEnd/>
                <a:tailEnd/>
              </a:ln>
            </p:spPr>
            <p:txBody>
              <a:bodyPr/>
              <a:lstStyle/>
              <a:p>
                <a:endParaRPr lang="en-US"/>
              </a:p>
            </p:txBody>
          </p:sp>
          <p:sp>
            <p:nvSpPr>
              <p:cNvPr id="12189" name="Line 925"/>
              <p:cNvSpPr>
                <a:spLocks noChangeShapeType="1"/>
              </p:cNvSpPr>
              <p:nvPr/>
            </p:nvSpPr>
            <p:spPr bwMode="auto">
              <a:xfrm flipV="1">
                <a:off x="2209" y="2615"/>
                <a:ext cx="0" cy="16"/>
              </a:xfrm>
              <a:prstGeom prst="line">
                <a:avLst/>
              </a:prstGeom>
              <a:noFill/>
              <a:ln w="7938">
                <a:solidFill>
                  <a:srgbClr val="000000"/>
                </a:solidFill>
                <a:round/>
                <a:headEnd/>
                <a:tailEnd/>
              </a:ln>
            </p:spPr>
            <p:txBody>
              <a:bodyPr/>
              <a:lstStyle/>
              <a:p>
                <a:endParaRPr lang="en-US"/>
              </a:p>
            </p:txBody>
          </p:sp>
          <p:sp>
            <p:nvSpPr>
              <p:cNvPr id="12190" name="Line 926"/>
              <p:cNvSpPr>
                <a:spLocks noChangeShapeType="1"/>
              </p:cNvSpPr>
              <p:nvPr/>
            </p:nvSpPr>
            <p:spPr bwMode="auto">
              <a:xfrm flipV="1">
                <a:off x="2209" y="2620"/>
                <a:ext cx="0" cy="11"/>
              </a:xfrm>
              <a:prstGeom prst="line">
                <a:avLst/>
              </a:prstGeom>
              <a:noFill/>
              <a:ln w="7938">
                <a:solidFill>
                  <a:srgbClr val="000000"/>
                </a:solidFill>
                <a:round/>
                <a:headEnd/>
                <a:tailEnd/>
              </a:ln>
            </p:spPr>
            <p:txBody>
              <a:bodyPr/>
              <a:lstStyle/>
              <a:p>
                <a:endParaRPr lang="en-US"/>
              </a:p>
            </p:txBody>
          </p:sp>
          <p:sp>
            <p:nvSpPr>
              <p:cNvPr id="12191" name="Line 927"/>
              <p:cNvSpPr>
                <a:spLocks noChangeShapeType="1"/>
              </p:cNvSpPr>
              <p:nvPr/>
            </p:nvSpPr>
            <p:spPr bwMode="auto">
              <a:xfrm flipV="1">
                <a:off x="2209" y="2620"/>
                <a:ext cx="0" cy="11"/>
              </a:xfrm>
              <a:prstGeom prst="line">
                <a:avLst/>
              </a:prstGeom>
              <a:noFill/>
              <a:ln w="7938">
                <a:solidFill>
                  <a:srgbClr val="000000"/>
                </a:solidFill>
                <a:round/>
                <a:headEnd/>
                <a:tailEnd/>
              </a:ln>
            </p:spPr>
            <p:txBody>
              <a:bodyPr/>
              <a:lstStyle/>
              <a:p>
                <a:endParaRPr lang="en-US"/>
              </a:p>
            </p:txBody>
          </p:sp>
          <p:sp>
            <p:nvSpPr>
              <p:cNvPr id="12192" name="Line 928"/>
              <p:cNvSpPr>
                <a:spLocks noChangeShapeType="1"/>
              </p:cNvSpPr>
              <p:nvPr/>
            </p:nvSpPr>
            <p:spPr bwMode="auto">
              <a:xfrm flipV="1">
                <a:off x="2214" y="2620"/>
                <a:ext cx="0" cy="11"/>
              </a:xfrm>
              <a:prstGeom prst="line">
                <a:avLst/>
              </a:prstGeom>
              <a:noFill/>
              <a:ln w="7938">
                <a:solidFill>
                  <a:srgbClr val="000000"/>
                </a:solidFill>
                <a:round/>
                <a:headEnd/>
                <a:tailEnd/>
              </a:ln>
            </p:spPr>
            <p:txBody>
              <a:bodyPr/>
              <a:lstStyle/>
              <a:p>
                <a:endParaRPr lang="en-US"/>
              </a:p>
            </p:txBody>
          </p:sp>
          <p:sp>
            <p:nvSpPr>
              <p:cNvPr id="12193" name="Line 929"/>
              <p:cNvSpPr>
                <a:spLocks noChangeShapeType="1"/>
              </p:cNvSpPr>
              <p:nvPr/>
            </p:nvSpPr>
            <p:spPr bwMode="auto">
              <a:xfrm flipV="1">
                <a:off x="2219" y="2455"/>
                <a:ext cx="0" cy="176"/>
              </a:xfrm>
              <a:prstGeom prst="line">
                <a:avLst/>
              </a:prstGeom>
              <a:noFill/>
              <a:ln w="7938">
                <a:solidFill>
                  <a:srgbClr val="000000"/>
                </a:solidFill>
                <a:round/>
                <a:headEnd/>
                <a:tailEnd/>
              </a:ln>
            </p:spPr>
            <p:txBody>
              <a:bodyPr/>
              <a:lstStyle/>
              <a:p>
                <a:endParaRPr lang="en-US"/>
              </a:p>
            </p:txBody>
          </p:sp>
          <p:sp>
            <p:nvSpPr>
              <p:cNvPr id="12194" name="Line 930"/>
              <p:cNvSpPr>
                <a:spLocks noChangeShapeType="1"/>
              </p:cNvSpPr>
              <p:nvPr/>
            </p:nvSpPr>
            <p:spPr bwMode="auto">
              <a:xfrm flipV="1">
                <a:off x="2219" y="2615"/>
                <a:ext cx="0" cy="16"/>
              </a:xfrm>
              <a:prstGeom prst="line">
                <a:avLst/>
              </a:prstGeom>
              <a:noFill/>
              <a:ln w="7938">
                <a:solidFill>
                  <a:srgbClr val="000000"/>
                </a:solidFill>
                <a:round/>
                <a:headEnd/>
                <a:tailEnd/>
              </a:ln>
            </p:spPr>
            <p:txBody>
              <a:bodyPr/>
              <a:lstStyle/>
              <a:p>
                <a:endParaRPr lang="en-US"/>
              </a:p>
            </p:txBody>
          </p:sp>
          <p:sp>
            <p:nvSpPr>
              <p:cNvPr id="12195" name="Line 931"/>
              <p:cNvSpPr>
                <a:spLocks noChangeShapeType="1"/>
              </p:cNvSpPr>
              <p:nvPr/>
            </p:nvSpPr>
            <p:spPr bwMode="auto">
              <a:xfrm flipV="1">
                <a:off x="2224" y="2620"/>
                <a:ext cx="0" cy="11"/>
              </a:xfrm>
              <a:prstGeom prst="line">
                <a:avLst/>
              </a:prstGeom>
              <a:noFill/>
              <a:ln w="7938">
                <a:solidFill>
                  <a:srgbClr val="000000"/>
                </a:solidFill>
                <a:round/>
                <a:headEnd/>
                <a:tailEnd/>
              </a:ln>
            </p:spPr>
            <p:txBody>
              <a:bodyPr/>
              <a:lstStyle/>
              <a:p>
                <a:endParaRPr lang="en-US"/>
              </a:p>
            </p:txBody>
          </p:sp>
          <p:sp>
            <p:nvSpPr>
              <p:cNvPr id="12196" name="Line 932"/>
              <p:cNvSpPr>
                <a:spLocks noChangeShapeType="1"/>
              </p:cNvSpPr>
              <p:nvPr/>
            </p:nvSpPr>
            <p:spPr bwMode="auto">
              <a:xfrm flipV="1">
                <a:off x="2229" y="2620"/>
                <a:ext cx="0" cy="11"/>
              </a:xfrm>
              <a:prstGeom prst="line">
                <a:avLst/>
              </a:prstGeom>
              <a:noFill/>
              <a:ln w="7938">
                <a:solidFill>
                  <a:srgbClr val="000000"/>
                </a:solidFill>
                <a:round/>
                <a:headEnd/>
                <a:tailEnd/>
              </a:ln>
            </p:spPr>
            <p:txBody>
              <a:bodyPr/>
              <a:lstStyle/>
              <a:p>
                <a:endParaRPr lang="en-US"/>
              </a:p>
            </p:txBody>
          </p:sp>
          <p:sp>
            <p:nvSpPr>
              <p:cNvPr id="12197" name="Line 933"/>
              <p:cNvSpPr>
                <a:spLocks noChangeShapeType="1"/>
              </p:cNvSpPr>
              <p:nvPr/>
            </p:nvSpPr>
            <p:spPr bwMode="auto">
              <a:xfrm flipV="1">
                <a:off x="2234" y="2620"/>
                <a:ext cx="0" cy="11"/>
              </a:xfrm>
              <a:prstGeom prst="line">
                <a:avLst/>
              </a:prstGeom>
              <a:noFill/>
              <a:ln w="7938">
                <a:solidFill>
                  <a:srgbClr val="000000"/>
                </a:solidFill>
                <a:round/>
                <a:headEnd/>
                <a:tailEnd/>
              </a:ln>
            </p:spPr>
            <p:txBody>
              <a:bodyPr/>
              <a:lstStyle/>
              <a:p>
                <a:endParaRPr lang="en-US"/>
              </a:p>
            </p:txBody>
          </p:sp>
          <p:sp>
            <p:nvSpPr>
              <p:cNvPr id="12198" name="Line 934"/>
              <p:cNvSpPr>
                <a:spLocks noChangeShapeType="1"/>
              </p:cNvSpPr>
              <p:nvPr/>
            </p:nvSpPr>
            <p:spPr bwMode="auto">
              <a:xfrm flipV="1">
                <a:off x="2240" y="2620"/>
                <a:ext cx="0" cy="11"/>
              </a:xfrm>
              <a:prstGeom prst="line">
                <a:avLst/>
              </a:prstGeom>
              <a:noFill/>
              <a:ln w="7938">
                <a:solidFill>
                  <a:srgbClr val="000000"/>
                </a:solidFill>
                <a:round/>
                <a:headEnd/>
                <a:tailEnd/>
              </a:ln>
            </p:spPr>
            <p:txBody>
              <a:bodyPr/>
              <a:lstStyle/>
              <a:p>
                <a:endParaRPr lang="en-US"/>
              </a:p>
            </p:txBody>
          </p:sp>
          <p:sp>
            <p:nvSpPr>
              <p:cNvPr id="12199" name="Line 935"/>
              <p:cNvSpPr>
                <a:spLocks noChangeShapeType="1"/>
              </p:cNvSpPr>
              <p:nvPr/>
            </p:nvSpPr>
            <p:spPr bwMode="auto">
              <a:xfrm flipV="1">
                <a:off x="2245" y="2620"/>
                <a:ext cx="0" cy="11"/>
              </a:xfrm>
              <a:prstGeom prst="line">
                <a:avLst/>
              </a:prstGeom>
              <a:noFill/>
              <a:ln w="7938">
                <a:solidFill>
                  <a:srgbClr val="000000"/>
                </a:solidFill>
                <a:round/>
                <a:headEnd/>
                <a:tailEnd/>
              </a:ln>
            </p:spPr>
            <p:txBody>
              <a:bodyPr/>
              <a:lstStyle/>
              <a:p>
                <a:endParaRPr lang="en-US"/>
              </a:p>
            </p:txBody>
          </p:sp>
          <p:sp>
            <p:nvSpPr>
              <p:cNvPr id="12200" name="Line 936"/>
              <p:cNvSpPr>
                <a:spLocks noChangeShapeType="1"/>
              </p:cNvSpPr>
              <p:nvPr/>
            </p:nvSpPr>
            <p:spPr bwMode="auto">
              <a:xfrm flipV="1">
                <a:off x="2245" y="2620"/>
                <a:ext cx="0" cy="11"/>
              </a:xfrm>
              <a:prstGeom prst="line">
                <a:avLst/>
              </a:prstGeom>
              <a:noFill/>
              <a:ln w="7938">
                <a:solidFill>
                  <a:srgbClr val="000000"/>
                </a:solidFill>
                <a:round/>
                <a:headEnd/>
                <a:tailEnd/>
              </a:ln>
            </p:spPr>
            <p:txBody>
              <a:bodyPr/>
              <a:lstStyle/>
              <a:p>
                <a:endParaRPr lang="en-US"/>
              </a:p>
            </p:txBody>
          </p:sp>
          <p:sp>
            <p:nvSpPr>
              <p:cNvPr id="12201" name="Line 937"/>
              <p:cNvSpPr>
                <a:spLocks noChangeShapeType="1"/>
              </p:cNvSpPr>
              <p:nvPr/>
            </p:nvSpPr>
            <p:spPr bwMode="auto">
              <a:xfrm flipV="1">
                <a:off x="2245" y="2620"/>
                <a:ext cx="0" cy="11"/>
              </a:xfrm>
              <a:prstGeom prst="line">
                <a:avLst/>
              </a:prstGeom>
              <a:noFill/>
              <a:ln w="7938">
                <a:solidFill>
                  <a:srgbClr val="000000"/>
                </a:solidFill>
                <a:round/>
                <a:headEnd/>
                <a:tailEnd/>
              </a:ln>
            </p:spPr>
            <p:txBody>
              <a:bodyPr/>
              <a:lstStyle/>
              <a:p>
                <a:endParaRPr lang="en-US"/>
              </a:p>
            </p:txBody>
          </p:sp>
          <p:sp>
            <p:nvSpPr>
              <p:cNvPr id="12202" name="Line 938"/>
              <p:cNvSpPr>
                <a:spLocks noChangeShapeType="1"/>
              </p:cNvSpPr>
              <p:nvPr/>
            </p:nvSpPr>
            <p:spPr bwMode="auto">
              <a:xfrm flipV="1">
                <a:off x="2266" y="2620"/>
                <a:ext cx="0" cy="11"/>
              </a:xfrm>
              <a:prstGeom prst="line">
                <a:avLst/>
              </a:prstGeom>
              <a:noFill/>
              <a:ln w="7938">
                <a:solidFill>
                  <a:srgbClr val="000000"/>
                </a:solidFill>
                <a:round/>
                <a:headEnd/>
                <a:tailEnd/>
              </a:ln>
            </p:spPr>
            <p:txBody>
              <a:bodyPr/>
              <a:lstStyle/>
              <a:p>
                <a:endParaRPr lang="en-US"/>
              </a:p>
            </p:txBody>
          </p:sp>
          <p:sp>
            <p:nvSpPr>
              <p:cNvPr id="12203" name="Line 939"/>
              <p:cNvSpPr>
                <a:spLocks noChangeShapeType="1"/>
              </p:cNvSpPr>
              <p:nvPr/>
            </p:nvSpPr>
            <p:spPr bwMode="auto">
              <a:xfrm flipV="1">
                <a:off x="2286" y="2620"/>
                <a:ext cx="0" cy="11"/>
              </a:xfrm>
              <a:prstGeom prst="line">
                <a:avLst/>
              </a:prstGeom>
              <a:noFill/>
              <a:ln w="7938">
                <a:solidFill>
                  <a:srgbClr val="000000"/>
                </a:solidFill>
                <a:round/>
                <a:headEnd/>
                <a:tailEnd/>
              </a:ln>
            </p:spPr>
            <p:txBody>
              <a:bodyPr/>
              <a:lstStyle/>
              <a:p>
                <a:endParaRPr lang="en-US"/>
              </a:p>
            </p:txBody>
          </p:sp>
          <p:grpSp>
            <p:nvGrpSpPr>
              <p:cNvPr id="5" name="Group 1141"/>
              <p:cNvGrpSpPr>
                <a:grpSpLocks/>
              </p:cNvGrpSpPr>
              <p:nvPr/>
            </p:nvGrpSpPr>
            <p:grpSpPr bwMode="auto">
              <a:xfrm>
                <a:off x="2297" y="2346"/>
                <a:ext cx="1502" cy="285"/>
                <a:chOff x="2297" y="2346"/>
                <a:chExt cx="1502" cy="285"/>
              </a:xfrm>
            </p:grpSpPr>
            <p:sp>
              <p:nvSpPr>
                <p:cNvPr id="12205" name="Line 941"/>
                <p:cNvSpPr>
                  <a:spLocks noChangeShapeType="1"/>
                </p:cNvSpPr>
                <p:nvPr/>
              </p:nvSpPr>
              <p:spPr bwMode="auto">
                <a:xfrm flipV="1">
                  <a:off x="2297" y="2620"/>
                  <a:ext cx="0" cy="11"/>
                </a:xfrm>
                <a:prstGeom prst="line">
                  <a:avLst/>
                </a:prstGeom>
                <a:noFill/>
                <a:ln w="7938">
                  <a:solidFill>
                    <a:srgbClr val="000000"/>
                  </a:solidFill>
                  <a:round/>
                  <a:headEnd/>
                  <a:tailEnd/>
                </a:ln>
              </p:spPr>
              <p:txBody>
                <a:bodyPr/>
                <a:lstStyle/>
                <a:p>
                  <a:endParaRPr lang="en-US"/>
                </a:p>
              </p:txBody>
            </p:sp>
            <p:sp>
              <p:nvSpPr>
                <p:cNvPr id="12206" name="Line 942"/>
                <p:cNvSpPr>
                  <a:spLocks noChangeShapeType="1"/>
                </p:cNvSpPr>
                <p:nvPr/>
              </p:nvSpPr>
              <p:spPr bwMode="auto">
                <a:xfrm flipV="1">
                  <a:off x="2302" y="2620"/>
                  <a:ext cx="0" cy="11"/>
                </a:xfrm>
                <a:prstGeom prst="line">
                  <a:avLst/>
                </a:prstGeom>
                <a:noFill/>
                <a:ln w="7938">
                  <a:solidFill>
                    <a:srgbClr val="000000"/>
                  </a:solidFill>
                  <a:round/>
                  <a:headEnd/>
                  <a:tailEnd/>
                </a:ln>
              </p:spPr>
              <p:txBody>
                <a:bodyPr/>
                <a:lstStyle/>
                <a:p>
                  <a:endParaRPr lang="en-US"/>
                </a:p>
              </p:txBody>
            </p:sp>
            <p:sp>
              <p:nvSpPr>
                <p:cNvPr id="12207" name="Line 943"/>
                <p:cNvSpPr>
                  <a:spLocks noChangeShapeType="1"/>
                </p:cNvSpPr>
                <p:nvPr/>
              </p:nvSpPr>
              <p:spPr bwMode="auto">
                <a:xfrm flipV="1">
                  <a:off x="2302" y="2620"/>
                  <a:ext cx="0" cy="11"/>
                </a:xfrm>
                <a:prstGeom prst="line">
                  <a:avLst/>
                </a:prstGeom>
                <a:noFill/>
                <a:ln w="7938">
                  <a:solidFill>
                    <a:srgbClr val="000000"/>
                  </a:solidFill>
                  <a:round/>
                  <a:headEnd/>
                  <a:tailEnd/>
                </a:ln>
              </p:spPr>
              <p:txBody>
                <a:bodyPr/>
                <a:lstStyle/>
                <a:p>
                  <a:endParaRPr lang="en-US"/>
                </a:p>
              </p:txBody>
            </p:sp>
            <p:sp>
              <p:nvSpPr>
                <p:cNvPr id="12208" name="Line 944"/>
                <p:cNvSpPr>
                  <a:spLocks noChangeShapeType="1"/>
                </p:cNvSpPr>
                <p:nvPr/>
              </p:nvSpPr>
              <p:spPr bwMode="auto">
                <a:xfrm flipV="1">
                  <a:off x="2328" y="2620"/>
                  <a:ext cx="0" cy="11"/>
                </a:xfrm>
                <a:prstGeom prst="line">
                  <a:avLst/>
                </a:prstGeom>
                <a:noFill/>
                <a:ln w="7938">
                  <a:solidFill>
                    <a:srgbClr val="000000"/>
                  </a:solidFill>
                  <a:round/>
                  <a:headEnd/>
                  <a:tailEnd/>
                </a:ln>
              </p:spPr>
              <p:txBody>
                <a:bodyPr/>
                <a:lstStyle/>
                <a:p>
                  <a:endParaRPr lang="en-US"/>
                </a:p>
              </p:txBody>
            </p:sp>
            <p:sp>
              <p:nvSpPr>
                <p:cNvPr id="12209" name="Line 945"/>
                <p:cNvSpPr>
                  <a:spLocks noChangeShapeType="1"/>
                </p:cNvSpPr>
                <p:nvPr/>
              </p:nvSpPr>
              <p:spPr bwMode="auto">
                <a:xfrm flipV="1">
                  <a:off x="2333" y="2620"/>
                  <a:ext cx="0" cy="11"/>
                </a:xfrm>
                <a:prstGeom prst="line">
                  <a:avLst/>
                </a:prstGeom>
                <a:noFill/>
                <a:ln w="7938">
                  <a:solidFill>
                    <a:srgbClr val="000000"/>
                  </a:solidFill>
                  <a:round/>
                  <a:headEnd/>
                  <a:tailEnd/>
                </a:ln>
              </p:spPr>
              <p:txBody>
                <a:bodyPr/>
                <a:lstStyle/>
                <a:p>
                  <a:endParaRPr lang="en-US"/>
                </a:p>
              </p:txBody>
            </p:sp>
            <p:sp>
              <p:nvSpPr>
                <p:cNvPr id="12210" name="Line 946"/>
                <p:cNvSpPr>
                  <a:spLocks noChangeShapeType="1"/>
                </p:cNvSpPr>
                <p:nvPr/>
              </p:nvSpPr>
              <p:spPr bwMode="auto">
                <a:xfrm flipV="1">
                  <a:off x="2343" y="2620"/>
                  <a:ext cx="0" cy="11"/>
                </a:xfrm>
                <a:prstGeom prst="line">
                  <a:avLst/>
                </a:prstGeom>
                <a:noFill/>
                <a:ln w="7938">
                  <a:solidFill>
                    <a:srgbClr val="000000"/>
                  </a:solidFill>
                  <a:round/>
                  <a:headEnd/>
                  <a:tailEnd/>
                </a:ln>
              </p:spPr>
              <p:txBody>
                <a:bodyPr/>
                <a:lstStyle/>
                <a:p>
                  <a:endParaRPr lang="en-US"/>
                </a:p>
              </p:txBody>
            </p:sp>
            <p:sp>
              <p:nvSpPr>
                <p:cNvPr id="12211" name="Line 947"/>
                <p:cNvSpPr>
                  <a:spLocks noChangeShapeType="1"/>
                </p:cNvSpPr>
                <p:nvPr/>
              </p:nvSpPr>
              <p:spPr bwMode="auto">
                <a:xfrm flipV="1">
                  <a:off x="2359" y="2620"/>
                  <a:ext cx="0" cy="11"/>
                </a:xfrm>
                <a:prstGeom prst="line">
                  <a:avLst/>
                </a:prstGeom>
                <a:noFill/>
                <a:ln w="7938">
                  <a:solidFill>
                    <a:srgbClr val="000000"/>
                  </a:solidFill>
                  <a:round/>
                  <a:headEnd/>
                  <a:tailEnd/>
                </a:ln>
              </p:spPr>
              <p:txBody>
                <a:bodyPr/>
                <a:lstStyle/>
                <a:p>
                  <a:endParaRPr lang="en-US"/>
                </a:p>
              </p:txBody>
            </p:sp>
            <p:sp>
              <p:nvSpPr>
                <p:cNvPr id="12212" name="Line 948"/>
                <p:cNvSpPr>
                  <a:spLocks noChangeShapeType="1"/>
                </p:cNvSpPr>
                <p:nvPr/>
              </p:nvSpPr>
              <p:spPr bwMode="auto">
                <a:xfrm flipV="1">
                  <a:off x="2359" y="2620"/>
                  <a:ext cx="0" cy="11"/>
                </a:xfrm>
                <a:prstGeom prst="line">
                  <a:avLst/>
                </a:prstGeom>
                <a:noFill/>
                <a:ln w="7938">
                  <a:solidFill>
                    <a:srgbClr val="000000"/>
                  </a:solidFill>
                  <a:round/>
                  <a:headEnd/>
                  <a:tailEnd/>
                </a:ln>
              </p:spPr>
              <p:txBody>
                <a:bodyPr/>
                <a:lstStyle/>
                <a:p>
                  <a:endParaRPr lang="en-US"/>
                </a:p>
              </p:txBody>
            </p:sp>
            <p:sp>
              <p:nvSpPr>
                <p:cNvPr id="12213" name="Line 949"/>
                <p:cNvSpPr>
                  <a:spLocks noChangeShapeType="1"/>
                </p:cNvSpPr>
                <p:nvPr/>
              </p:nvSpPr>
              <p:spPr bwMode="auto">
                <a:xfrm flipV="1">
                  <a:off x="2364" y="2620"/>
                  <a:ext cx="0" cy="11"/>
                </a:xfrm>
                <a:prstGeom prst="line">
                  <a:avLst/>
                </a:prstGeom>
                <a:noFill/>
                <a:ln w="7938">
                  <a:solidFill>
                    <a:srgbClr val="000000"/>
                  </a:solidFill>
                  <a:round/>
                  <a:headEnd/>
                  <a:tailEnd/>
                </a:ln>
              </p:spPr>
              <p:txBody>
                <a:bodyPr/>
                <a:lstStyle/>
                <a:p>
                  <a:endParaRPr lang="en-US"/>
                </a:p>
              </p:txBody>
            </p:sp>
            <p:sp>
              <p:nvSpPr>
                <p:cNvPr id="12214" name="Line 950"/>
                <p:cNvSpPr>
                  <a:spLocks noChangeShapeType="1"/>
                </p:cNvSpPr>
                <p:nvPr/>
              </p:nvSpPr>
              <p:spPr bwMode="auto">
                <a:xfrm flipV="1">
                  <a:off x="2369" y="2620"/>
                  <a:ext cx="0" cy="11"/>
                </a:xfrm>
                <a:prstGeom prst="line">
                  <a:avLst/>
                </a:prstGeom>
                <a:noFill/>
                <a:ln w="7938">
                  <a:solidFill>
                    <a:srgbClr val="000000"/>
                  </a:solidFill>
                  <a:round/>
                  <a:headEnd/>
                  <a:tailEnd/>
                </a:ln>
              </p:spPr>
              <p:txBody>
                <a:bodyPr/>
                <a:lstStyle/>
                <a:p>
                  <a:endParaRPr lang="en-US"/>
                </a:p>
              </p:txBody>
            </p:sp>
            <p:sp>
              <p:nvSpPr>
                <p:cNvPr id="12215" name="Line 951"/>
                <p:cNvSpPr>
                  <a:spLocks noChangeShapeType="1"/>
                </p:cNvSpPr>
                <p:nvPr/>
              </p:nvSpPr>
              <p:spPr bwMode="auto">
                <a:xfrm flipV="1">
                  <a:off x="2374" y="2620"/>
                  <a:ext cx="0" cy="11"/>
                </a:xfrm>
                <a:prstGeom prst="line">
                  <a:avLst/>
                </a:prstGeom>
                <a:noFill/>
                <a:ln w="7938">
                  <a:solidFill>
                    <a:srgbClr val="000000"/>
                  </a:solidFill>
                  <a:round/>
                  <a:headEnd/>
                  <a:tailEnd/>
                </a:ln>
              </p:spPr>
              <p:txBody>
                <a:bodyPr/>
                <a:lstStyle/>
                <a:p>
                  <a:endParaRPr lang="en-US"/>
                </a:p>
              </p:txBody>
            </p:sp>
            <p:sp>
              <p:nvSpPr>
                <p:cNvPr id="12216" name="Line 952"/>
                <p:cNvSpPr>
                  <a:spLocks noChangeShapeType="1"/>
                </p:cNvSpPr>
                <p:nvPr/>
              </p:nvSpPr>
              <p:spPr bwMode="auto">
                <a:xfrm flipV="1">
                  <a:off x="2390" y="2620"/>
                  <a:ext cx="0" cy="11"/>
                </a:xfrm>
                <a:prstGeom prst="line">
                  <a:avLst/>
                </a:prstGeom>
                <a:noFill/>
                <a:ln w="7938">
                  <a:solidFill>
                    <a:srgbClr val="000000"/>
                  </a:solidFill>
                  <a:round/>
                  <a:headEnd/>
                  <a:tailEnd/>
                </a:ln>
              </p:spPr>
              <p:txBody>
                <a:bodyPr/>
                <a:lstStyle/>
                <a:p>
                  <a:endParaRPr lang="en-US"/>
                </a:p>
              </p:txBody>
            </p:sp>
            <p:sp>
              <p:nvSpPr>
                <p:cNvPr id="12217" name="Line 953"/>
                <p:cNvSpPr>
                  <a:spLocks noChangeShapeType="1"/>
                </p:cNvSpPr>
                <p:nvPr/>
              </p:nvSpPr>
              <p:spPr bwMode="auto">
                <a:xfrm flipV="1">
                  <a:off x="2405" y="2620"/>
                  <a:ext cx="0" cy="11"/>
                </a:xfrm>
                <a:prstGeom prst="line">
                  <a:avLst/>
                </a:prstGeom>
                <a:noFill/>
                <a:ln w="7938">
                  <a:solidFill>
                    <a:srgbClr val="000000"/>
                  </a:solidFill>
                  <a:round/>
                  <a:headEnd/>
                  <a:tailEnd/>
                </a:ln>
              </p:spPr>
              <p:txBody>
                <a:bodyPr/>
                <a:lstStyle/>
                <a:p>
                  <a:endParaRPr lang="en-US"/>
                </a:p>
              </p:txBody>
            </p:sp>
            <p:sp>
              <p:nvSpPr>
                <p:cNvPr id="12218" name="Line 954"/>
                <p:cNvSpPr>
                  <a:spLocks noChangeShapeType="1"/>
                </p:cNvSpPr>
                <p:nvPr/>
              </p:nvSpPr>
              <p:spPr bwMode="auto">
                <a:xfrm flipV="1">
                  <a:off x="2411" y="2620"/>
                  <a:ext cx="0" cy="11"/>
                </a:xfrm>
                <a:prstGeom prst="line">
                  <a:avLst/>
                </a:prstGeom>
                <a:noFill/>
                <a:ln w="7938">
                  <a:solidFill>
                    <a:srgbClr val="000000"/>
                  </a:solidFill>
                  <a:round/>
                  <a:headEnd/>
                  <a:tailEnd/>
                </a:ln>
              </p:spPr>
              <p:txBody>
                <a:bodyPr/>
                <a:lstStyle/>
                <a:p>
                  <a:endParaRPr lang="en-US"/>
                </a:p>
              </p:txBody>
            </p:sp>
            <p:sp>
              <p:nvSpPr>
                <p:cNvPr id="12219" name="Line 955"/>
                <p:cNvSpPr>
                  <a:spLocks noChangeShapeType="1"/>
                </p:cNvSpPr>
                <p:nvPr/>
              </p:nvSpPr>
              <p:spPr bwMode="auto">
                <a:xfrm flipV="1">
                  <a:off x="2416" y="2620"/>
                  <a:ext cx="0" cy="11"/>
                </a:xfrm>
                <a:prstGeom prst="line">
                  <a:avLst/>
                </a:prstGeom>
                <a:noFill/>
                <a:ln w="7938">
                  <a:solidFill>
                    <a:srgbClr val="000000"/>
                  </a:solidFill>
                  <a:round/>
                  <a:headEnd/>
                  <a:tailEnd/>
                </a:ln>
              </p:spPr>
              <p:txBody>
                <a:bodyPr/>
                <a:lstStyle/>
                <a:p>
                  <a:endParaRPr lang="en-US"/>
                </a:p>
              </p:txBody>
            </p:sp>
            <p:sp>
              <p:nvSpPr>
                <p:cNvPr id="12220" name="Line 956"/>
                <p:cNvSpPr>
                  <a:spLocks noChangeShapeType="1"/>
                </p:cNvSpPr>
                <p:nvPr/>
              </p:nvSpPr>
              <p:spPr bwMode="auto">
                <a:xfrm flipV="1">
                  <a:off x="2421" y="2620"/>
                  <a:ext cx="0" cy="11"/>
                </a:xfrm>
                <a:prstGeom prst="line">
                  <a:avLst/>
                </a:prstGeom>
                <a:noFill/>
                <a:ln w="7938">
                  <a:solidFill>
                    <a:srgbClr val="000000"/>
                  </a:solidFill>
                  <a:round/>
                  <a:headEnd/>
                  <a:tailEnd/>
                </a:ln>
              </p:spPr>
              <p:txBody>
                <a:bodyPr/>
                <a:lstStyle/>
                <a:p>
                  <a:endParaRPr lang="en-US"/>
                </a:p>
              </p:txBody>
            </p:sp>
            <p:sp>
              <p:nvSpPr>
                <p:cNvPr id="12221" name="Line 957"/>
                <p:cNvSpPr>
                  <a:spLocks noChangeShapeType="1"/>
                </p:cNvSpPr>
                <p:nvPr/>
              </p:nvSpPr>
              <p:spPr bwMode="auto">
                <a:xfrm flipV="1">
                  <a:off x="2426" y="2620"/>
                  <a:ext cx="0" cy="11"/>
                </a:xfrm>
                <a:prstGeom prst="line">
                  <a:avLst/>
                </a:prstGeom>
                <a:noFill/>
                <a:ln w="7938">
                  <a:solidFill>
                    <a:srgbClr val="000000"/>
                  </a:solidFill>
                  <a:round/>
                  <a:headEnd/>
                  <a:tailEnd/>
                </a:ln>
              </p:spPr>
              <p:txBody>
                <a:bodyPr/>
                <a:lstStyle/>
                <a:p>
                  <a:endParaRPr lang="en-US"/>
                </a:p>
              </p:txBody>
            </p:sp>
            <p:sp>
              <p:nvSpPr>
                <p:cNvPr id="12222" name="Line 958"/>
                <p:cNvSpPr>
                  <a:spLocks noChangeShapeType="1"/>
                </p:cNvSpPr>
                <p:nvPr/>
              </p:nvSpPr>
              <p:spPr bwMode="auto">
                <a:xfrm flipV="1">
                  <a:off x="2426" y="2620"/>
                  <a:ext cx="0" cy="11"/>
                </a:xfrm>
                <a:prstGeom prst="line">
                  <a:avLst/>
                </a:prstGeom>
                <a:noFill/>
                <a:ln w="7938">
                  <a:solidFill>
                    <a:srgbClr val="000000"/>
                  </a:solidFill>
                  <a:round/>
                  <a:headEnd/>
                  <a:tailEnd/>
                </a:ln>
              </p:spPr>
              <p:txBody>
                <a:bodyPr/>
                <a:lstStyle/>
                <a:p>
                  <a:endParaRPr lang="en-US"/>
                </a:p>
              </p:txBody>
            </p:sp>
            <p:sp>
              <p:nvSpPr>
                <p:cNvPr id="12223" name="Line 959"/>
                <p:cNvSpPr>
                  <a:spLocks noChangeShapeType="1"/>
                </p:cNvSpPr>
                <p:nvPr/>
              </p:nvSpPr>
              <p:spPr bwMode="auto">
                <a:xfrm flipV="1">
                  <a:off x="2436" y="2620"/>
                  <a:ext cx="0" cy="11"/>
                </a:xfrm>
                <a:prstGeom prst="line">
                  <a:avLst/>
                </a:prstGeom>
                <a:noFill/>
                <a:ln w="7938">
                  <a:solidFill>
                    <a:srgbClr val="000000"/>
                  </a:solidFill>
                  <a:round/>
                  <a:headEnd/>
                  <a:tailEnd/>
                </a:ln>
              </p:spPr>
              <p:txBody>
                <a:bodyPr/>
                <a:lstStyle/>
                <a:p>
                  <a:endParaRPr lang="en-US"/>
                </a:p>
              </p:txBody>
            </p:sp>
            <p:sp>
              <p:nvSpPr>
                <p:cNvPr id="12224" name="Line 960"/>
                <p:cNvSpPr>
                  <a:spLocks noChangeShapeType="1"/>
                </p:cNvSpPr>
                <p:nvPr/>
              </p:nvSpPr>
              <p:spPr bwMode="auto">
                <a:xfrm flipV="1">
                  <a:off x="2442" y="2620"/>
                  <a:ext cx="0" cy="11"/>
                </a:xfrm>
                <a:prstGeom prst="line">
                  <a:avLst/>
                </a:prstGeom>
                <a:noFill/>
                <a:ln w="7938">
                  <a:solidFill>
                    <a:srgbClr val="000000"/>
                  </a:solidFill>
                  <a:round/>
                  <a:headEnd/>
                  <a:tailEnd/>
                </a:ln>
              </p:spPr>
              <p:txBody>
                <a:bodyPr/>
                <a:lstStyle/>
                <a:p>
                  <a:endParaRPr lang="en-US"/>
                </a:p>
              </p:txBody>
            </p:sp>
            <p:sp>
              <p:nvSpPr>
                <p:cNvPr id="12225" name="Line 961"/>
                <p:cNvSpPr>
                  <a:spLocks noChangeShapeType="1"/>
                </p:cNvSpPr>
                <p:nvPr/>
              </p:nvSpPr>
              <p:spPr bwMode="auto">
                <a:xfrm flipV="1">
                  <a:off x="2447" y="2620"/>
                  <a:ext cx="0" cy="11"/>
                </a:xfrm>
                <a:prstGeom prst="line">
                  <a:avLst/>
                </a:prstGeom>
                <a:noFill/>
                <a:ln w="7938">
                  <a:solidFill>
                    <a:srgbClr val="000000"/>
                  </a:solidFill>
                  <a:round/>
                  <a:headEnd/>
                  <a:tailEnd/>
                </a:ln>
              </p:spPr>
              <p:txBody>
                <a:bodyPr/>
                <a:lstStyle/>
                <a:p>
                  <a:endParaRPr lang="en-US"/>
                </a:p>
              </p:txBody>
            </p:sp>
            <p:sp>
              <p:nvSpPr>
                <p:cNvPr id="12226" name="Line 962"/>
                <p:cNvSpPr>
                  <a:spLocks noChangeShapeType="1"/>
                </p:cNvSpPr>
                <p:nvPr/>
              </p:nvSpPr>
              <p:spPr bwMode="auto">
                <a:xfrm flipV="1">
                  <a:off x="2447" y="2620"/>
                  <a:ext cx="0" cy="11"/>
                </a:xfrm>
                <a:prstGeom prst="line">
                  <a:avLst/>
                </a:prstGeom>
                <a:noFill/>
                <a:ln w="7938">
                  <a:solidFill>
                    <a:srgbClr val="000000"/>
                  </a:solidFill>
                  <a:round/>
                  <a:headEnd/>
                  <a:tailEnd/>
                </a:ln>
              </p:spPr>
              <p:txBody>
                <a:bodyPr/>
                <a:lstStyle/>
                <a:p>
                  <a:endParaRPr lang="en-US"/>
                </a:p>
              </p:txBody>
            </p:sp>
            <p:sp>
              <p:nvSpPr>
                <p:cNvPr id="12227" name="Line 963"/>
                <p:cNvSpPr>
                  <a:spLocks noChangeShapeType="1"/>
                </p:cNvSpPr>
                <p:nvPr/>
              </p:nvSpPr>
              <p:spPr bwMode="auto">
                <a:xfrm flipV="1">
                  <a:off x="2452" y="2620"/>
                  <a:ext cx="0" cy="11"/>
                </a:xfrm>
                <a:prstGeom prst="line">
                  <a:avLst/>
                </a:prstGeom>
                <a:noFill/>
                <a:ln w="7938">
                  <a:solidFill>
                    <a:srgbClr val="000000"/>
                  </a:solidFill>
                  <a:round/>
                  <a:headEnd/>
                  <a:tailEnd/>
                </a:ln>
              </p:spPr>
              <p:txBody>
                <a:bodyPr/>
                <a:lstStyle/>
                <a:p>
                  <a:endParaRPr lang="en-US"/>
                </a:p>
              </p:txBody>
            </p:sp>
            <p:sp>
              <p:nvSpPr>
                <p:cNvPr id="12228" name="Line 964"/>
                <p:cNvSpPr>
                  <a:spLocks noChangeShapeType="1"/>
                </p:cNvSpPr>
                <p:nvPr/>
              </p:nvSpPr>
              <p:spPr bwMode="auto">
                <a:xfrm flipV="1">
                  <a:off x="2468" y="2620"/>
                  <a:ext cx="0" cy="11"/>
                </a:xfrm>
                <a:prstGeom prst="line">
                  <a:avLst/>
                </a:prstGeom>
                <a:noFill/>
                <a:ln w="7938">
                  <a:solidFill>
                    <a:srgbClr val="000000"/>
                  </a:solidFill>
                  <a:round/>
                  <a:headEnd/>
                  <a:tailEnd/>
                </a:ln>
              </p:spPr>
              <p:txBody>
                <a:bodyPr/>
                <a:lstStyle/>
                <a:p>
                  <a:endParaRPr lang="en-US"/>
                </a:p>
              </p:txBody>
            </p:sp>
            <p:sp>
              <p:nvSpPr>
                <p:cNvPr id="12229" name="Line 965"/>
                <p:cNvSpPr>
                  <a:spLocks noChangeShapeType="1"/>
                </p:cNvSpPr>
                <p:nvPr/>
              </p:nvSpPr>
              <p:spPr bwMode="auto">
                <a:xfrm flipV="1">
                  <a:off x="2468" y="2620"/>
                  <a:ext cx="0" cy="11"/>
                </a:xfrm>
                <a:prstGeom prst="line">
                  <a:avLst/>
                </a:prstGeom>
                <a:noFill/>
                <a:ln w="7938">
                  <a:solidFill>
                    <a:srgbClr val="000000"/>
                  </a:solidFill>
                  <a:round/>
                  <a:headEnd/>
                  <a:tailEnd/>
                </a:ln>
              </p:spPr>
              <p:txBody>
                <a:bodyPr/>
                <a:lstStyle/>
                <a:p>
                  <a:endParaRPr lang="en-US"/>
                </a:p>
              </p:txBody>
            </p:sp>
            <p:sp>
              <p:nvSpPr>
                <p:cNvPr id="12230" name="Line 966"/>
                <p:cNvSpPr>
                  <a:spLocks noChangeShapeType="1"/>
                </p:cNvSpPr>
                <p:nvPr/>
              </p:nvSpPr>
              <p:spPr bwMode="auto">
                <a:xfrm flipV="1">
                  <a:off x="2473" y="2620"/>
                  <a:ext cx="0" cy="11"/>
                </a:xfrm>
                <a:prstGeom prst="line">
                  <a:avLst/>
                </a:prstGeom>
                <a:noFill/>
                <a:ln w="7938">
                  <a:solidFill>
                    <a:srgbClr val="000000"/>
                  </a:solidFill>
                  <a:round/>
                  <a:headEnd/>
                  <a:tailEnd/>
                </a:ln>
              </p:spPr>
              <p:txBody>
                <a:bodyPr/>
                <a:lstStyle/>
                <a:p>
                  <a:endParaRPr lang="en-US"/>
                </a:p>
              </p:txBody>
            </p:sp>
            <p:sp>
              <p:nvSpPr>
                <p:cNvPr id="12231" name="Line 967"/>
                <p:cNvSpPr>
                  <a:spLocks noChangeShapeType="1"/>
                </p:cNvSpPr>
                <p:nvPr/>
              </p:nvSpPr>
              <p:spPr bwMode="auto">
                <a:xfrm flipV="1">
                  <a:off x="2499" y="2620"/>
                  <a:ext cx="0" cy="11"/>
                </a:xfrm>
                <a:prstGeom prst="line">
                  <a:avLst/>
                </a:prstGeom>
                <a:noFill/>
                <a:ln w="7938">
                  <a:solidFill>
                    <a:srgbClr val="000000"/>
                  </a:solidFill>
                  <a:round/>
                  <a:headEnd/>
                  <a:tailEnd/>
                </a:ln>
              </p:spPr>
              <p:txBody>
                <a:bodyPr/>
                <a:lstStyle/>
                <a:p>
                  <a:endParaRPr lang="en-US"/>
                </a:p>
              </p:txBody>
            </p:sp>
            <p:sp>
              <p:nvSpPr>
                <p:cNvPr id="12232" name="Line 968"/>
                <p:cNvSpPr>
                  <a:spLocks noChangeShapeType="1"/>
                </p:cNvSpPr>
                <p:nvPr/>
              </p:nvSpPr>
              <p:spPr bwMode="auto">
                <a:xfrm flipV="1">
                  <a:off x="2499" y="2620"/>
                  <a:ext cx="0" cy="11"/>
                </a:xfrm>
                <a:prstGeom prst="line">
                  <a:avLst/>
                </a:prstGeom>
                <a:noFill/>
                <a:ln w="7938">
                  <a:solidFill>
                    <a:srgbClr val="000000"/>
                  </a:solidFill>
                  <a:round/>
                  <a:headEnd/>
                  <a:tailEnd/>
                </a:ln>
              </p:spPr>
              <p:txBody>
                <a:bodyPr/>
                <a:lstStyle/>
                <a:p>
                  <a:endParaRPr lang="en-US"/>
                </a:p>
              </p:txBody>
            </p:sp>
            <p:sp>
              <p:nvSpPr>
                <p:cNvPr id="12233" name="Line 969"/>
                <p:cNvSpPr>
                  <a:spLocks noChangeShapeType="1"/>
                </p:cNvSpPr>
                <p:nvPr/>
              </p:nvSpPr>
              <p:spPr bwMode="auto">
                <a:xfrm flipV="1">
                  <a:off x="2514" y="2620"/>
                  <a:ext cx="0" cy="11"/>
                </a:xfrm>
                <a:prstGeom prst="line">
                  <a:avLst/>
                </a:prstGeom>
                <a:noFill/>
                <a:ln w="7938">
                  <a:solidFill>
                    <a:srgbClr val="000000"/>
                  </a:solidFill>
                  <a:round/>
                  <a:headEnd/>
                  <a:tailEnd/>
                </a:ln>
              </p:spPr>
              <p:txBody>
                <a:bodyPr/>
                <a:lstStyle/>
                <a:p>
                  <a:endParaRPr lang="en-US"/>
                </a:p>
              </p:txBody>
            </p:sp>
            <p:sp>
              <p:nvSpPr>
                <p:cNvPr id="12234" name="Line 970"/>
                <p:cNvSpPr>
                  <a:spLocks noChangeShapeType="1"/>
                </p:cNvSpPr>
                <p:nvPr/>
              </p:nvSpPr>
              <p:spPr bwMode="auto">
                <a:xfrm flipV="1">
                  <a:off x="2525" y="2620"/>
                  <a:ext cx="0" cy="11"/>
                </a:xfrm>
                <a:prstGeom prst="line">
                  <a:avLst/>
                </a:prstGeom>
                <a:noFill/>
                <a:ln w="7938">
                  <a:solidFill>
                    <a:srgbClr val="000000"/>
                  </a:solidFill>
                  <a:round/>
                  <a:headEnd/>
                  <a:tailEnd/>
                </a:ln>
              </p:spPr>
              <p:txBody>
                <a:bodyPr/>
                <a:lstStyle/>
                <a:p>
                  <a:endParaRPr lang="en-US"/>
                </a:p>
              </p:txBody>
            </p:sp>
            <p:sp>
              <p:nvSpPr>
                <p:cNvPr id="12235" name="Line 971"/>
                <p:cNvSpPr>
                  <a:spLocks noChangeShapeType="1"/>
                </p:cNvSpPr>
                <p:nvPr/>
              </p:nvSpPr>
              <p:spPr bwMode="auto">
                <a:xfrm flipV="1">
                  <a:off x="2530" y="2620"/>
                  <a:ext cx="0" cy="11"/>
                </a:xfrm>
                <a:prstGeom prst="line">
                  <a:avLst/>
                </a:prstGeom>
                <a:noFill/>
                <a:ln w="7938">
                  <a:solidFill>
                    <a:srgbClr val="000000"/>
                  </a:solidFill>
                  <a:round/>
                  <a:headEnd/>
                  <a:tailEnd/>
                </a:ln>
              </p:spPr>
              <p:txBody>
                <a:bodyPr/>
                <a:lstStyle/>
                <a:p>
                  <a:endParaRPr lang="en-US"/>
                </a:p>
              </p:txBody>
            </p:sp>
            <p:sp>
              <p:nvSpPr>
                <p:cNvPr id="12236" name="Line 972"/>
                <p:cNvSpPr>
                  <a:spLocks noChangeShapeType="1"/>
                </p:cNvSpPr>
                <p:nvPr/>
              </p:nvSpPr>
              <p:spPr bwMode="auto">
                <a:xfrm flipV="1">
                  <a:off x="2550" y="2620"/>
                  <a:ext cx="0" cy="11"/>
                </a:xfrm>
                <a:prstGeom prst="line">
                  <a:avLst/>
                </a:prstGeom>
                <a:noFill/>
                <a:ln w="7938">
                  <a:solidFill>
                    <a:srgbClr val="000000"/>
                  </a:solidFill>
                  <a:round/>
                  <a:headEnd/>
                  <a:tailEnd/>
                </a:ln>
              </p:spPr>
              <p:txBody>
                <a:bodyPr/>
                <a:lstStyle/>
                <a:p>
                  <a:endParaRPr lang="en-US"/>
                </a:p>
              </p:txBody>
            </p:sp>
            <p:sp>
              <p:nvSpPr>
                <p:cNvPr id="12237" name="Line 973"/>
                <p:cNvSpPr>
                  <a:spLocks noChangeShapeType="1"/>
                </p:cNvSpPr>
                <p:nvPr/>
              </p:nvSpPr>
              <p:spPr bwMode="auto">
                <a:xfrm flipV="1">
                  <a:off x="2561" y="2620"/>
                  <a:ext cx="0" cy="11"/>
                </a:xfrm>
                <a:prstGeom prst="line">
                  <a:avLst/>
                </a:prstGeom>
                <a:noFill/>
                <a:ln w="7938">
                  <a:solidFill>
                    <a:srgbClr val="000000"/>
                  </a:solidFill>
                  <a:round/>
                  <a:headEnd/>
                  <a:tailEnd/>
                </a:ln>
              </p:spPr>
              <p:txBody>
                <a:bodyPr/>
                <a:lstStyle/>
                <a:p>
                  <a:endParaRPr lang="en-US"/>
                </a:p>
              </p:txBody>
            </p:sp>
            <p:sp>
              <p:nvSpPr>
                <p:cNvPr id="12238" name="Line 974"/>
                <p:cNvSpPr>
                  <a:spLocks noChangeShapeType="1"/>
                </p:cNvSpPr>
                <p:nvPr/>
              </p:nvSpPr>
              <p:spPr bwMode="auto">
                <a:xfrm flipV="1">
                  <a:off x="2566" y="2620"/>
                  <a:ext cx="0" cy="11"/>
                </a:xfrm>
                <a:prstGeom prst="line">
                  <a:avLst/>
                </a:prstGeom>
                <a:noFill/>
                <a:ln w="7938">
                  <a:solidFill>
                    <a:srgbClr val="000000"/>
                  </a:solidFill>
                  <a:round/>
                  <a:headEnd/>
                  <a:tailEnd/>
                </a:ln>
              </p:spPr>
              <p:txBody>
                <a:bodyPr/>
                <a:lstStyle/>
                <a:p>
                  <a:endParaRPr lang="en-US"/>
                </a:p>
              </p:txBody>
            </p:sp>
            <p:sp>
              <p:nvSpPr>
                <p:cNvPr id="12239" name="Line 975"/>
                <p:cNvSpPr>
                  <a:spLocks noChangeShapeType="1"/>
                </p:cNvSpPr>
                <p:nvPr/>
              </p:nvSpPr>
              <p:spPr bwMode="auto">
                <a:xfrm flipV="1">
                  <a:off x="2571" y="2620"/>
                  <a:ext cx="0" cy="11"/>
                </a:xfrm>
                <a:prstGeom prst="line">
                  <a:avLst/>
                </a:prstGeom>
                <a:noFill/>
                <a:ln w="7938">
                  <a:solidFill>
                    <a:srgbClr val="000000"/>
                  </a:solidFill>
                  <a:round/>
                  <a:headEnd/>
                  <a:tailEnd/>
                </a:ln>
              </p:spPr>
              <p:txBody>
                <a:bodyPr/>
                <a:lstStyle/>
                <a:p>
                  <a:endParaRPr lang="en-US"/>
                </a:p>
              </p:txBody>
            </p:sp>
            <p:sp>
              <p:nvSpPr>
                <p:cNvPr id="12240" name="Line 976"/>
                <p:cNvSpPr>
                  <a:spLocks noChangeShapeType="1"/>
                </p:cNvSpPr>
                <p:nvPr/>
              </p:nvSpPr>
              <p:spPr bwMode="auto">
                <a:xfrm flipV="1">
                  <a:off x="2592" y="2620"/>
                  <a:ext cx="0" cy="11"/>
                </a:xfrm>
                <a:prstGeom prst="line">
                  <a:avLst/>
                </a:prstGeom>
                <a:noFill/>
                <a:ln w="7938">
                  <a:solidFill>
                    <a:srgbClr val="000000"/>
                  </a:solidFill>
                  <a:round/>
                  <a:headEnd/>
                  <a:tailEnd/>
                </a:ln>
              </p:spPr>
              <p:txBody>
                <a:bodyPr/>
                <a:lstStyle/>
                <a:p>
                  <a:endParaRPr lang="en-US"/>
                </a:p>
              </p:txBody>
            </p:sp>
            <p:sp>
              <p:nvSpPr>
                <p:cNvPr id="12241" name="Line 977"/>
                <p:cNvSpPr>
                  <a:spLocks noChangeShapeType="1"/>
                </p:cNvSpPr>
                <p:nvPr/>
              </p:nvSpPr>
              <p:spPr bwMode="auto">
                <a:xfrm flipV="1">
                  <a:off x="2607" y="2620"/>
                  <a:ext cx="0" cy="11"/>
                </a:xfrm>
                <a:prstGeom prst="line">
                  <a:avLst/>
                </a:prstGeom>
                <a:noFill/>
                <a:ln w="7938">
                  <a:solidFill>
                    <a:srgbClr val="000000"/>
                  </a:solidFill>
                  <a:round/>
                  <a:headEnd/>
                  <a:tailEnd/>
                </a:ln>
              </p:spPr>
              <p:txBody>
                <a:bodyPr/>
                <a:lstStyle/>
                <a:p>
                  <a:endParaRPr lang="en-US"/>
                </a:p>
              </p:txBody>
            </p:sp>
            <p:sp>
              <p:nvSpPr>
                <p:cNvPr id="12242" name="Line 978"/>
                <p:cNvSpPr>
                  <a:spLocks noChangeShapeType="1"/>
                </p:cNvSpPr>
                <p:nvPr/>
              </p:nvSpPr>
              <p:spPr bwMode="auto">
                <a:xfrm flipV="1">
                  <a:off x="2628" y="2620"/>
                  <a:ext cx="0" cy="11"/>
                </a:xfrm>
                <a:prstGeom prst="line">
                  <a:avLst/>
                </a:prstGeom>
                <a:noFill/>
                <a:ln w="7938">
                  <a:solidFill>
                    <a:srgbClr val="000000"/>
                  </a:solidFill>
                  <a:round/>
                  <a:headEnd/>
                  <a:tailEnd/>
                </a:ln>
              </p:spPr>
              <p:txBody>
                <a:bodyPr/>
                <a:lstStyle/>
                <a:p>
                  <a:endParaRPr lang="en-US"/>
                </a:p>
              </p:txBody>
            </p:sp>
            <p:sp>
              <p:nvSpPr>
                <p:cNvPr id="12243" name="Line 979"/>
                <p:cNvSpPr>
                  <a:spLocks noChangeShapeType="1"/>
                </p:cNvSpPr>
                <p:nvPr/>
              </p:nvSpPr>
              <p:spPr bwMode="auto">
                <a:xfrm flipV="1">
                  <a:off x="2633" y="2620"/>
                  <a:ext cx="0" cy="11"/>
                </a:xfrm>
                <a:prstGeom prst="line">
                  <a:avLst/>
                </a:prstGeom>
                <a:noFill/>
                <a:ln w="7938">
                  <a:solidFill>
                    <a:srgbClr val="000000"/>
                  </a:solidFill>
                  <a:round/>
                  <a:headEnd/>
                  <a:tailEnd/>
                </a:ln>
              </p:spPr>
              <p:txBody>
                <a:bodyPr/>
                <a:lstStyle/>
                <a:p>
                  <a:endParaRPr lang="en-US"/>
                </a:p>
              </p:txBody>
            </p:sp>
            <p:sp>
              <p:nvSpPr>
                <p:cNvPr id="12244" name="Line 980"/>
                <p:cNvSpPr>
                  <a:spLocks noChangeShapeType="1"/>
                </p:cNvSpPr>
                <p:nvPr/>
              </p:nvSpPr>
              <p:spPr bwMode="auto">
                <a:xfrm flipV="1">
                  <a:off x="2644" y="2620"/>
                  <a:ext cx="0" cy="11"/>
                </a:xfrm>
                <a:prstGeom prst="line">
                  <a:avLst/>
                </a:prstGeom>
                <a:noFill/>
                <a:ln w="7938">
                  <a:solidFill>
                    <a:srgbClr val="000000"/>
                  </a:solidFill>
                  <a:round/>
                  <a:headEnd/>
                  <a:tailEnd/>
                </a:ln>
              </p:spPr>
              <p:txBody>
                <a:bodyPr/>
                <a:lstStyle/>
                <a:p>
                  <a:endParaRPr lang="en-US"/>
                </a:p>
              </p:txBody>
            </p:sp>
            <p:sp>
              <p:nvSpPr>
                <p:cNvPr id="12245" name="Line 981"/>
                <p:cNvSpPr>
                  <a:spLocks noChangeShapeType="1"/>
                </p:cNvSpPr>
                <p:nvPr/>
              </p:nvSpPr>
              <p:spPr bwMode="auto">
                <a:xfrm flipV="1">
                  <a:off x="2649" y="2620"/>
                  <a:ext cx="0" cy="11"/>
                </a:xfrm>
                <a:prstGeom prst="line">
                  <a:avLst/>
                </a:prstGeom>
                <a:noFill/>
                <a:ln w="7938">
                  <a:solidFill>
                    <a:srgbClr val="000000"/>
                  </a:solidFill>
                  <a:round/>
                  <a:headEnd/>
                  <a:tailEnd/>
                </a:ln>
              </p:spPr>
              <p:txBody>
                <a:bodyPr/>
                <a:lstStyle/>
                <a:p>
                  <a:endParaRPr lang="en-US"/>
                </a:p>
              </p:txBody>
            </p:sp>
            <p:sp>
              <p:nvSpPr>
                <p:cNvPr id="12246" name="Line 982"/>
                <p:cNvSpPr>
                  <a:spLocks noChangeShapeType="1"/>
                </p:cNvSpPr>
                <p:nvPr/>
              </p:nvSpPr>
              <p:spPr bwMode="auto">
                <a:xfrm flipV="1">
                  <a:off x="2654" y="2620"/>
                  <a:ext cx="0" cy="11"/>
                </a:xfrm>
                <a:prstGeom prst="line">
                  <a:avLst/>
                </a:prstGeom>
                <a:noFill/>
                <a:ln w="7938">
                  <a:solidFill>
                    <a:srgbClr val="000000"/>
                  </a:solidFill>
                  <a:round/>
                  <a:headEnd/>
                  <a:tailEnd/>
                </a:ln>
              </p:spPr>
              <p:txBody>
                <a:bodyPr/>
                <a:lstStyle/>
                <a:p>
                  <a:endParaRPr lang="en-US"/>
                </a:p>
              </p:txBody>
            </p:sp>
            <p:sp>
              <p:nvSpPr>
                <p:cNvPr id="12247" name="Line 983"/>
                <p:cNvSpPr>
                  <a:spLocks noChangeShapeType="1"/>
                </p:cNvSpPr>
                <p:nvPr/>
              </p:nvSpPr>
              <p:spPr bwMode="auto">
                <a:xfrm flipV="1">
                  <a:off x="2664" y="2620"/>
                  <a:ext cx="0" cy="11"/>
                </a:xfrm>
                <a:prstGeom prst="line">
                  <a:avLst/>
                </a:prstGeom>
                <a:noFill/>
                <a:ln w="7938">
                  <a:solidFill>
                    <a:srgbClr val="000000"/>
                  </a:solidFill>
                  <a:round/>
                  <a:headEnd/>
                  <a:tailEnd/>
                </a:ln>
              </p:spPr>
              <p:txBody>
                <a:bodyPr/>
                <a:lstStyle/>
                <a:p>
                  <a:endParaRPr lang="en-US"/>
                </a:p>
              </p:txBody>
            </p:sp>
            <p:sp>
              <p:nvSpPr>
                <p:cNvPr id="12248" name="Line 984"/>
                <p:cNvSpPr>
                  <a:spLocks noChangeShapeType="1"/>
                </p:cNvSpPr>
                <p:nvPr/>
              </p:nvSpPr>
              <p:spPr bwMode="auto">
                <a:xfrm flipV="1">
                  <a:off x="2670" y="2620"/>
                  <a:ext cx="0" cy="11"/>
                </a:xfrm>
                <a:prstGeom prst="line">
                  <a:avLst/>
                </a:prstGeom>
                <a:noFill/>
                <a:ln w="7938">
                  <a:solidFill>
                    <a:srgbClr val="000000"/>
                  </a:solidFill>
                  <a:round/>
                  <a:headEnd/>
                  <a:tailEnd/>
                </a:ln>
              </p:spPr>
              <p:txBody>
                <a:bodyPr/>
                <a:lstStyle/>
                <a:p>
                  <a:endParaRPr lang="en-US"/>
                </a:p>
              </p:txBody>
            </p:sp>
            <p:sp>
              <p:nvSpPr>
                <p:cNvPr id="12249" name="Line 985"/>
                <p:cNvSpPr>
                  <a:spLocks noChangeShapeType="1"/>
                </p:cNvSpPr>
                <p:nvPr/>
              </p:nvSpPr>
              <p:spPr bwMode="auto">
                <a:xfrm flipV="1">
                  <a:off x="2675" y="2620"/>
                  <a:ext cx="0" cy="11"/>
                </a:xfrm>
                <a:prstGeom prst="line">
                  <a:avLst/>
                </a:prstGeom>
                <a:noFill/>
                <a:ln w="7938">
                  <a:solidFill>
                    <a:srgbClr val="000000"/>
                  </a:solidFill>
                  <a:round/>
                  <a:headEnd/>
                  <a:tailEnd/>
                </a:ln>
              </p:spPr>
              <p:txBody>
                <a:bodyPr/>
                <a:lstStyle/>
                <a:p>
                  <a:endParaRPr lang="en-US"/>
                </a:p>
              </p:txBody>
            </p:sp>
            <p:sp>
              <p:nvSpPr>
                <p:cNvPr id="12250" name="Line 986"/>
                <p:cNvSpPr>
                  <a:spLocks noChangeShapeType="1"/>
                </p:cNvSpPr>
                <p:nvPr/>
              </p:nvSpPr>
              <p:spPr bwMode="auto">
                <a:xfrm flipV="1">
                  <a:off x="2680" y="2620"/>
                  <a:ext cx="0" cy="11"/>
                </a:xfrm>
                <a:prstGeom prst="line">
                  <a:avLst/>
                </a:prstGeom>
                <a:noFill/>
                <a:ln w="7938">
                  <a:solidFill>
                    <a:srgbClr val="000000"/>
                  </a:solidFill>
                  <a:round/>
                  <a:headEnd/>
                  <a:tailEnd/>
                </a:ln>
              </p:spPr>
              <p:txBody>
                <a:bodyPr/>
                <a:lstStyle/>
                <a:p>
                  <a:endParaRPr lang="en-US"/>
                </a:p>
              </p:txBody>
            </p:sp>
            <p:sp>
              <p:nvSpPr>
                <p:cNvPr id="12251" name="Line 987"/>
                <p:cNvSpPr>
                  <a:spLocks noChangeShapeType="1"/>
                </p:cNvSpPr>
                <p:nvPr/>
              </p:nvSpPr>
              <p:spPr bwMode="auto">
                <a:xfrm flipV="1">
                  <a:off x="2685" y="2620"/>
                  <a:ext cx="0" cy="11"/>
                </a:xfrm>
                <a:prstGeom prst="line">
                  <a:avLst/>
                </a:prstGeom>
                <a:noFill/>
                <a:ln w="7938">
                  <a:solidFill>
                    <a:srgbClr val="000000"/>
                  </a:solidFill>
                  <a:round/>
                  <a:headEnd/>
                  <a:tailEnd/>
                </a:ln>
              </p:spPr>
              <p:txBody>
                <a:bodyPr/>
                <a:lstStyle/>
                <a:p>
                  <a:endParaRPr lang="en-US"/>
                </a:p>
              </p:txBody>
            </p:sp>
            <p:sp>
              <p:nvSpPr>
                <p:cNvPr id="12252" name="Line 988"/>
                <p:cNvSpPr>
                  <a:spLocks noChangeShapeType="1"/>
                </p:cNvSpPr>
                <p:nvPr/>
              </p:nvSpPr>
              <p:spPr bwMode="auto">
                <a:xfrm flipV="1">
                  <a:off x="2690" y="2620"/>
                  <a:ext cx="0" cy="11"/>
                </a:xfrm>
                <a:prstGeom prst="line">
                  <a:avLst/>
                </a:prstGeom>
                <a:noFill/>
                <a:ln w="7938">
                  <a:solidFill>
                    <a:srgbClr val="000000"/>
                  </a:solidFill>
                  <a:round/>
                  <a:headEnd/>
                  <a:tailEnd/>
                </a:ln>
              </p:spPr>
              <p:txBody>
                <a:bodyPr/>
                <a:lstStyle/>
                <a:p>
                  <a:endParaRPr lang="en-US"/>
                </a:p>
              </p:txBody>
            </p:sp>
            <p:sp>
              <p:nvSpPr>
                <p:cNvPr id="12253" name="Line 989"/>
                <p:cNvSpPr>
                  <a:spLocks noChangeShapeType="1"/>
                </p:cNvSpPr>
                <p:nvPr/>
              </p:nvSpPr>
              <p:spPr bwMode="auto">
                <a:xfrm flipV="1">
                  <a:off x="2696" y="2620"/>
                  <a:ext cx="0" cy="11"/>
                </a:xfrm>
                <a:prstGeom prst="line">
                  <a:avLst/>
                </a:prstGeom>
                <a:noFill/>
                <a:ln w="7938">
                  <a:solidFill>
                    <a:srgbClr val="000000"/>
                  </a:solidFill>
                  <a:round/>
                  <a:headEnd/>
                  <a:tailEnd/>
                </a:ln>
              </p:spPr>
              <p:txBody>
                <a:bodyPr/>
                <a:lstStyle/>
                <a:p>
                  <a:endParaRPr lang="en-US"/>
                </a:p>
              </p:txBody>
            </p:sp>
            <p:sp>
              <p:nvSpPr>
                <p:cNvPr id="12254" name="Line 990"/>
                <p:cNvSpPr>
                  <a:spLocks noChangeShapeType="1"/>
                </p:cNvSpPr>
                <p:nvPr/>
              </p:nvSpPr>
              <p:spPr bwMode="auto">
                <a:xfrm flipV="1">
                  <a:off x="2701" y="2620"/>
                  <a:ext cx="0" cy="11"/>
                </a:xfrm>
                <a:prstGeom prst="line">
                  <a:avLst/>
                </a:prstGeom>
                <a:noFill/>
                <a:ln w="7938">
                  <a:solidFill>
                    <a:srgbClr val="000000"/>
                  </a:solidFill>
                  <a:round/>
                  <a:headEnd/>
                  <a:tailEnd/>
                </a:ln>
              </p:spPr>
              <p:txBody>
                <a:bodyPr/>
                <a:lstStyle/>
                <a:p>
                  <a:endParaRPr lang="en-US"/>
                </a:p>
              </p:txBody>
            </p:sp>
            <p:sp>
              <p:nvSpPr>
                <p:cNvPr id="12255" name="Line 991"/>
                <p:cNvSpPr>
                  <a:spLocks noChangeShapeType="1"/>
                </p:cNvSpPr>
                <p:nvPr/>
              </p:nvSpPr>
              <p:spPr bwMode="auto">
                <a:xfrm flipV="1">
                  <a:off x="2701" y="2620"/>
                  <a:ext cx="0" cy="11"/>
                </a:xfrm>
                <a:prstGeom prst="line">
                  <a:avLst/>
                </a:prstGeom>
                <a:noFill/>
                <a:ln w="7938">
                  <a:solidFill>
                    <a:srgbClr val="000000"/>
                  </a:solidFill>
                  <a:round/>
                  <a:headEnd/>
                  <a:tailEnd/>
                </a:ln>
              </p:spPr>
              <p:txBody>
                <a:bodyPr/>
                <a:lstStyle/>
                <a:p>
                  <a:endParaRPr lang="en-US"/>
                </a:p>
              </p:txBody>
            </p:sp>
            <p:sp>
              <p:nvSpPr>
                <p:cNvPr id="12256" name="Line 992"/>
                <p:cNvSpPr>
                  <a:spLocks noChangeShapeType="1"/>
                </p:cNvSpPr>
                <p:nvPr/>
              </p:nvSpPr>
              <p:spPr bwMode="auto">
                <a:xfrm flipV="1">
                  <a:off x="2711" y="2620"/>
                  <a:ext cx="0" cy="11"/>
                </a:xfrm>
                <a:prstGeom prst="line">
                  <a:avLst/>
                </a:prstGeom>
                <a:noFill/>
                <a:ln w="7938">
                  <a:solidFill>
                    <a:srgbClr val="000000"/>
                  </a:solidFill>
                  <a:round/>
                  <a:headEnd/>
                  <a:tailEnd/>
                </a:ln>
              </p:spPr>
              <p:txBody>
                <a:bodyPr/>
                <a:lstStyle/>
                <a:p>
                  <a:endParaRPr lang="en-US"/>
                </a:p>
              </p:txBody>
            </p:sp>
            <p:sp>
              <p:nvSpPr>
                <p:cNvPr id="12257" name="Line 993"/>
                <p:cNvSpPr>
                  <a:spLocks noChangeShapeType="1"/>
                </p:cNvSpPr>
                <p:nvPr/>
              </p:nvSpPr>
              <p:spPr bwMode="auto">
                <a:xfrm flipV="1">
                  <a:off x="2716" y="2620"/>
                  <a:ext cx="0" cy="11"/>
                </a:xfrm>
                <a:prstGeom prst="line">
                  <a:avLst/>
                </a:prstGeom>
                <a:noFill/>
                <a:ln w="7938">
                  <a:solidFill>
                    <a:srgbClr val="000000"/>
                  </a:solidFill>
                  <a:round/>
                  <a:headEnd/>
                  <a:tailEnd/>
                </a:ln>
              </p:spPr>
              <p:txBody>
                <a:bodyPr/>
                <a:lstStyle/>
                <a:p>
                  <a:endParaRPr lang="en-US"/>
                </a:p>
              </p:txBody>
            </p:sp>
            <p:sp>
              <p:nvSpPr>
                <p:cNvPr id="12258" name="Line 994"/>
                <p:cNvSpPr>
                  <a:spLocks noChangeShapeType="1"/>
                </p:cNvSpPr>
                <p:nvPr/>
              </p:nvSpPr>
              <p:spPr bwMode="auto">
                <a:xfrm flipV="1">
                  <a:off x="2716" y="2620"/>
                  <a:ext cx="0" cy="11"/>
                </a:xfrm>
                <a:prstGeom prst="line">
                  <a:avLst/>
                </a:prstGeom>
                <a:noFill/>
                <a:ln w="7938">
                  <a:solidFill>
                    <a:srgbClr val="000000"/>
                  </a:solidFill>
                  <a:round/>
                  <a:headEnd/>
                  <a:tailEnd/>
                </a:ln>
              </p:spPr>
              <p:txBody>
                <a:bodyPr/>
                <a:lstStyle/>
                <a:p>
                  <a:endParaRPr lang="en-US"/>
                </a:p>
              </p:txBody>
            </p:sp>
            <p:sp>
              <p:nvSpPr>
                <p:cNvPr id="12259" name="Line 995"/>
                <p:cNvSpPr>
                  <a:spLocks noChangeShapeType="1"/>
                </p:cNvSpPr>
                <p:nvPr/>
              </p:nvSpPr>
              <p:spPr bwMode="auto">
                <a:xfrm flipV="1">
                  <a:off x="2721" y="2465"/>
                  <a:ext cx="0" cy="166"/>
                </a:xfrm>
                <a:prstGeom prst="line">
                  <a:avLst/>
                </a:prstGeom>
                <a:noFill/>
                <a:ln w="7938">
                  <a:solidFill>
                    <a:srgbClr val="000000"/>
                  </a:solidFill>
                  <a:round/>
                  <a:headEnd/>
                  <a:tailEnd/>
                </a:ln>
              </p:spPr>
              <p:txBody>
                <a:bodyPr/>
                <a:lstStyle/>
                <a:p>
                  <a:endParaRPr lang="en-US"/>
                </a:p>
              </p:txBody>
            </p:sp>
            <p:sp>
              <p:nvSpPr>
                <p:cNvPr id="12260" name="Line 996"/>
                <p:cNvSpPr>
                  <a:spLocks noChangeShapeType="1"/>
                </p:cNvSpPr>
                <p:nvPr/>
              </p:nvSpPr>
              <p:spPr bwMode="auto">
                <a:xfrm flipV="1">
                  <a:off x="2727" y="2620"/>
                  <a:ext cx="0" cy="11"/>
                </a:xfrm>
                <a:prstGeom prst="line">
                  <a:avLst/>
                </a:prstGeom>
                <a:noFill/>
                <a:ln w="7938">
                  <a:solidFill>
                    <a:srgbClr val="000000"/>
                  </a:solidFill>
                  <a:round/>
                  <a:headEnd/>
                  <a:tailEnd/>
                </a:ln>
              </p:spPr>
              <p:txBody>
                <a:bodyPr/>
                <a:lstStyle/>
                <a:p>
                  <a:endParaRPr lang="en-US"/>
                </a:p>
              </p:txBody>
            </p:sp>
            <p:sp>
              <p:nvSpPr>
                <p:cNvPr id="12261" name="Line 997"/>
                <p:cNvSpPr>
                  <a:spLocks noChangeShapeType="1"/>
                </p:cNvSpPr>
                <p:nvPr/>
              </p:nvSpPr>
              <p:spPr bwMode="auto">
                <a:xfrm flipV="1">
                  <a:off x="2737" y="2620"/>
                  <a:ext cx="0" cy="11"/>
                </a:xfrm>
                <a:prstGeom prst="line">
                  <a:avLst/>
                </a:prstGeom>
                <a:noFill/>
                <a:ln w="7938">
                  <a:solidFill>
                    <a:srgbClr val="000000"/>
                  </a:solidFill>
                  <a:round/>
                  <a:headEnd/>
                  <a:tailEnd/>
                </a:ln>
              </p:spPr>
              <p:txBody>
                <a:bodyPr/>
                <a:lstStyle/>
                <a:p>
                  <a:endParaRPr lang="en-US"/>
                </a:p>
              </p:txBody>
            </p:sp>
            <p:sp>
              <p:nvSpPr>
                <p:cNvPr id="12262" name="Line 998"/>
                <p:cNvSpPr>
                  <a:spLocks noChangeShapeType="1"/>
                </p:cNvSpPr>
                <p:nvPr/>
              </p:nvSpPr>
              <p:spPr bwMode="auto">
                <a:xfrm flipV="1">
                  <a:off x="2737" y="2600"/>
                  <a:ext cx="0" cy="31"/>
                </a:xfrm>
                <a:prstGeom prst="line">
                  <a:avLst/>
                </a:prstGeom>
                <a:noFill/>
                <a:ln w="7938">
                  <a:solidFill>
                    <a:srgbClr val="000000"/>
                  </a:solidFill>
                  <a:round/>
                  <a:headEnd/>
                  <a:tailEnd/>
                </a:ln>
              </p:spPr>
              <p:txBody>
                <a:bodyPr/>
                <a:lstStyle/>
                <a:p>
                  <a:endParaRPr lang="en-US"/>
                </a:p>
              </p:txBody>
            </p:sp>
            <p:sp>
              <p:nvSpPr>
                <p:cNvPr id="12263" name="Line 999"/>
                <p:cNvSpPr>
                  <a:spLocks noChangeShapeType="1"/>
                </p:cNvSpPr>
                <p:nvPr/>
              </p:nvSpPr>
              <p:spPr bwMode="auto">
                <a:xfrm flipV="1">
                  <a:off x="2747" y="2620"/>
                  <a:ext cx="0" cy="11"/>
                </a:xfrm>
                <a:prstGeom prst="line">
                  <a:avLst/>
                </a:prstGeom>
                <a:noFill/>
                <a:ln w="7938">
                  <a:solidFill>
                    <a:srgbClr val="000000"/>
                  </a:solidFill>
                  <a:round/>
                  <a:headEnd/>
                  <a:tailEnd/>
                </a:ln>
              </p:spPr>
              <p:txBody>
                <a:bodyPr/>
                <a:lstStyle/>
                <a:p>
                  <a:endParaRPr lang="en-US"/>
                </a:p>
              </p:txBody>
            </p:sp>
            <p:sp>
              <p:nvSpPr>
                <p:cNvPr id="12264" name="Line 1000"/>
                <p:cNvSpPr>
                  <a:spLocks noChangeShapeType="1"/>
                </p:cNvSpPr>
                <p:nvPr/>
              </p:nvSpPr>
              <p:spPr bwMode="auto">
                <a:xfrm flipV="1">
                  <a:off x="2753" y="2620"/>
                  <a:ext cx="0" cy="11"/>
                </a:xfrm>
                <a:prstGeom prst="line">
                  <a:avLst/>
                </a:prstGeom>
                <a:noFill/>
                <a:ln w="7938">
                  <a:solidFill>
                    <a:srgbClr val="000000"/>
                  </a:solidFill>
                  <a:round/>
                  <a:headEnd/>
                  <a:tailEnd/>
                </a:ln>
              </p:spPr>
              <p:txBody>
                <a:bodyPr/>
                <a:lstStyle/>
                <a:p>
                  <a:endParaRPr lang="en-US"/>
                </a:p>
              </p:txBody>
            </p:sp>
            <p:sp>
              <p:nvSpPr>
                <p:cNvPr id="12265" name="Line 1001"/>
                <p:cNvSpPr>
                  <a:spLocks noChangeShapeType="1"/>
                </p:cNvSpPr>
                <p:nvPr/>
              </p:nvSpPr>
              <p:spPr bwMode="auto">
                <a:xfrm flipV="1">
                  <a:off x="2758" y="2620"/>
                  <a:ext cx="0" cy="11"/>
                </a:xfrm>
                <a:prstGeom prst="line">
                  <a:avLst/>
                </a:prstGeom>
                <a:noFill/>
                <a:ln w="7938">
                  <a:solidFill>
                    <a:srgbClr val="000000"/>
                  </a:solidFill>
                  <a:round/>
                  <a:headEnd/>
                  <a:tailEnd/>
                </a:ln>
              </p:spPr>
              <p:txBody>
                <a:bodyPr/>
                <a:lstStyle/>
                <a:p>
                  <a:endParaRPr lang="en-US"/>
                </a:p>
              </p:txBody>
            </p:sp>
            <p:sp>
              <p:nvSpPr>
                <p:cNvPr id="12266" name="Line 1002"/>
                <p:cNvSpPr>
                  <a:spLocks noChangeShapeType="1"/>
                </p:cNvSpPr>
                <p:nvPr/>
              </p:nvSpPr>
              <p:spPr bwMode="auto">
                <a:xfrm flipV="1">
                  <a:off x="2763" y="2620"/>
                  <a:ext cx="0" cy="11"/>
                </a:xfrm>
                <a:prstGeom prst="line">
                  <a:avLst/>
                </a:prstGeom>
                <a:noFill/>
                <a:ln w="7938">
                  <a:solidFill>
                    <a:srgbClr val="000000"/>
                  </a:solidFill>
                  <a:round/>
                  <a:headEnd/>
                  <a:tailEnd/>
                </a:ln>
              </p:spPr>
              <p:txBody>
                <a:bodyPr/>
                <a:lstStyle/>
                <a:p>
                  <a:endParaRPr lang="en-US"/>
                </a:p>
              </p:txBody>
            </p:sp>
            <p:sp>
              <p:nvSpPr>
                <p:cNvPr id="12267" name="Line 1003"/>
                <p:cNvSpPr>
                  <a:spLocks noChangeShapeType="1"/>
                </p:cNvSpPr>
                <p:nvPr/>
              </p:nvSpPr>
              <p:spPr bwMode="auto">
                <a:xfrm flipV="1">
                  <a:off x="2768" y="2620"/>
                  <a:ext cx="0" cy="11"/>
                </a:xfrm>
                <a:prstGeom prst="line">
                  <a:avLst/>
                </a:prstGeom>
                <a:noFill/>
                <a:ln w="7938">
                  <a:solidFill>
                    <a:srgbClr val="000000"/>
                  </a:solidFill>
                  <a:round/>
                  <a:headEnd/>
                  <a:tailEnd/>
                </a:ln>
              </p:spPr>
              <p:txBody>
                <a:bodyPr/>
                <a:lstStyle/>
                <a:p>
                  <a:endParaRPr lang="en-US"/>
                </a:p>
              </p:txBody>
            </p:sp>
            <p:sp>
              <p:nvSpPr>
                <p:cNvPr id="12268" name="Line 1004"/>
                <p:cNvSpPr>
                  <a:spLocks noChangeShapeType="1"/>
                </p:cNvSpPr>
                <p:nvPr/>
              </p:nvSpPr>
              <p:spPr bwMode="auto">
                <a:xfrm flipV="1">
                  <a:off x="2773" y="2620"/>
                  <a:ext cx="0" cy="11"/>
                </a:xfrm>
                <a:prstGeom prst="line">
                  <a:avLst/>
                </a:prstGeom>
                <a:noFill/>
                <a:ln w="7938">
                  <a:solidFill>
                    <a:srgbClr val="000000"/>
                  </a:solidFill>
                  <a:round/>
                  <a:headEnd/>
                  <a:tailEnd/>
                </a:ln>
              </p:spPr>
              <p:txBody>
                <a:bodyPr/>
                <a:lstStyle/>
                <a:p>
                  <a:endParaRPr lang="en-US"/>
                </a:p>
              </p:txBody>
            </p:sp>
            <p:sp>
              <p:nvSpPr>
                <p:cNvPr id="12269" name="Line 1005"/>
                <p:cNvSpPr>
                  <a:spLocks noChangeShapeType="1"/>
                </p:cNvSpPr>
                <p:nvPr/>
              </p:nvSpPr>
              <p:spPr bwMode="auto">
                <a:xfrm flipV="1">
                  <a:off x="2778" y="2620"/>
                  <a:ext cx="0" cy="11"/>
                </a:xfrm>
                <a:prstGeom prst="line">
                  <a:avLst/>
                </a:prstGeom>
                <a:noFill/>
                <a:ln w="7938">
                  <a:solidFill>
                    <a:srgbClr val="000000"/>
                  </a:solidFill>
                  <a:round/>
                  <a:headEnd/>
                  <a:tailEnd/>
                </a:ln>
              </p:spPr>
              <p:txBody>
                <a:bodyPr/>
                <a:lstStyle/>
                <a:p>
                  <a:endParaRPr lang="en-US"/>
                </a:p>
              </p:txBody>
            </p:sp>
            <p:sp>
              <p:nvSpPr>
                <p:cNvPr id="12270" name="Line 1006"/>
                <p:cNvSpPr>
                  <a:spLocks noChangeShapeType="1"/>
                </p:cNvSpPr>
                <p:nvPr/>
              </p:nvSpPr>
              <p:spPr bwMode="auto">
                <a:xfrm flipV="1">
                  <a:off x="2784" y="2620"/>
                  <a:ext cx="0" cy="11"/>
                </a:xfrm>
                <a:prstGeom prst="line">
                  <a:avLst/>
                </a:prstGeom>
                <a:noFill/>
                <a:ln w="7938">
                  <a:solidFill>
                    <a:srgbClr val="000000"/>
                  </a:solidFill>
                  <a:round/>
                  <a:headEnd/>
                  <a:tailEnd/>
                </a:ln>
              </p:spPr>
              <p:txBody>
                <a:bodyPr/>
                <a:lstStyle/>
                <a:p>
                  <a:endParaRPr lang="en-US"/>
                </a:p>
              </p:txBody>
            </p:sp>
            <p:sp>
              <p:nvSpPr>
                <p:cNvPr id="12271" name="Line 1007"/>
                <p:cNvSpPr>
                  <a:spLocks noChangeShapeType="1"/>
                </p:cNvSpPr>
                <p:nvPr/>
              </p:nvSpPr>
              <p:spPr bwMode="auto">
                <a:xfrm flipV="1">
                  <a:off x="2789" y="2620"/>
                  <a:ext cx="0" cy="11"/>
                </a:xfrm>
                <a:prstGeom prst="line">
                  <a:avLst/>
                </a:prstGeom>
                <a:noFill/>
                <a:ln w="7938">
                  <a:solidFill>
                    <a:srgbClr val="000000"/>
                  </a:solidFill>
                  <a:round/>
                  <a:headEnd/>
                  <a:tailEnd/>
                </a:ln>
              </p:spPr>
              <p:txBody>
                <a:bodyPr/>
                <a:lstStyle/>
                <a:p>
                  <a:endParaRPr lang="en-US"/>
                </a:p>
              </p:txBody>
            </p:sp>
            <p:sp>
              <p:nvSpPr>
                <p:cNvPr id="12272" name="Line 1008"/>
                <p:cNvSpPr>
                  <a:spLocks noChangeShapeType="1"/>
                </p:cNvSpPr>
                <p:nvPr/>
              </p:nvSpPr>
              <p:spPr bwMode="auto">
                <a:xfrm flipV="1">
                  <a:off x="2804" y="2620"/>
                  <a:ext cx="0" cy="11"/>
                </a:xfrm>
                <a:prstGeom prst="line">
                  <a:avLst/>
                </a:prstGeom>
                <a:noFill/>
                <a:ln w="7938">
                  <a:solidFill>
                    <a:srgbClr val="000000"/>
                  </a:solidFill>
                  <a:round/>
                  <a:headEnd/>
                  <a:tailEnd/>
                </a:ln>
              </p:spPr>
              <p:txBody>
                <a:bodyPr/>
                <a:lstStyle/>
                <a:p>
                  <a:endParaRPr lang="en-US"/>
                </a:p>
              </p:txBody>
            </p:sp>
            <p:sp>
              <p:nvSpPr>
                <p:cNvPr id="12273" name="Line 1009"/>
                <p:cNvSpPr>
                  <a:spLocks noChangeShapeType="1"/>
                </p:cNvSpPr>
                <p:nvPr/>
              </p:nvSpPr>
              <p:spPr bwMode="auto">
                <a:xfrm flipV="1">
                  <a:off x="2815" y="2620"/>
                  <a:ext cx="0" cy="11"/>
                </a:xfrm>
                <a:prstGeom prst="line">
                  <a:avLst/>
                </a:prstGeom>
                <a:noFill/>
                <a:ln w="7938">
                  <a:solidFill>
                    <a:srgbClr val="000000"/>
                  </a:solidFill>
                  <a:round/>
                  <a:headEnd/>
                  <a:tailEnd/>
                </a:ln>
              </p:spPr>
              <p:txBody>
                <a:bodyPr/>
                <a:lstStyle/>
                <a:p>
                  <a:endParaRPr lang="en-US"/>
                </a:p>
              </p:txBody>
            </p:sp>
            <p:sp>
              <p:nvSpPr>
                <p:cNvPr id="12274" name="Line 1010"/>
                <p:cNvSpPr>
                  <a:spLocks noChangeShapeType="1"/>
                </p:cNvSpPr>
                <p:nvPr/>
              </p:nvSpPr>
              <p:spPr bwMode="auto">
                <a:xfrm flipV="1">
                  <a:off x="2820" y="2620"/>
                  <a:ext cx="0" cy="11"/>
                </a:xfrm>
                <a:prstGeom prst="line">
                  <a:avLst/>
                </a:prstGeom>
                <a:noFill/>
                <a:ln w="7938">
                  <a:solidFill>
                    <a:srgbClr val="000000"/>
                  </a:solidFill>
                  <a:round/>
                  <a:headEnd/>
                  <a:tailEnd/>
                </a:ln>
              </p:spPr>
              <p:txBody>
                <a:bodyPr/>
                <a:lstStyle/>
                <a:p>
                  <a:endParaRPr lang="en-US"/>
                </a:p>
              </p:txBody>
            </p:sp>
            <p:sp>
              <p:nvSpPr>
                <p:cNvPr id="12275" name="Line 1011"/>
                <p:cNvSpPr>
                  <a:spLocks noChangeShapeType="1"/>
                </p:cNvSpPr>
                <p:nvPr/>
              </p:nvSpPr>
              <p:spPr bwMode="auto">
                <a:xfrm flipV="1">
                  <a:off x="2825" y="2620"/>
                  <a:ext cx="0" cy="11"/>
                </a:xfrm>
                <a:prstGeom prst="line">
                  <a:avLst/>
                </a:prstGeom>
                <a:noFill/>
                <a:ln w="7938">
                  <a:solidFill>
                    <a:srgbClr val="000000"/>
                  </a:solidFill>
                  <a:round/>
                  <a:headEnd/>
                  <a:tailEnd/>
                </a:ln>
              </p:spPr>
              <p:txBody>
                <a:bodyPr/>
                <a:lstStyle/>
                <a:p>
                  <a:endParaRPr lang="en-US"/>
                </a:p>
              </p:txBody>
            </p:sp>
            <p:sp>
              <p:nvSpPr>
                <p:cNvPr id="12276" name="Line 1012"/>
                <p:cNvSpPr>
                  <a:spLocks noChangeShapeType="1"/>
                </p:cNvSpPr>
                <p:nvPr/>
              </p:nvSpPr>
              <p:spPr bwMode="auto">
                <a:xfrm flipV="1">
                  <a:off x="2846" y="2620"/>
                  <a:ext cx="0" cy="11"/>
                </a:xfrm>
                <a:prstGeom prst="line">
                  <a:avLst/>
                </a:prstGeom>
                <a:noFill/>
                <a:ln w="7938">
                  <a:solidFill>
                    <a:srgbClr val="000000"/>
                  </a:solidFill>
                  <a:round/>
                  <a:headEnd/>
                  <a:tailEnd/>
                </a:ln>
              </p:spPr>
              <p:txBody>
                <a:bodyPr/>
                <a:lstStyle/>
                <a:p>
                  <a:endParaRPr lang="en-US"/>
                </a:p>
              </p:txBody>
            </p:sp>
            <p:sp>
              <p:nvSpPr>
                <p:cNvPr id="12277" name="Line 1013"/>
                <p:cNvSpPr>
                  <a:spLocks noChangeShapeType="1"/>
                </p:cNvSpPr>
                <p:nvPr/>
              </p:nvSpPr>
              <p:spPr bwMode="auto">
                <a:xfrm flipV="1">
                  <a:off x="2851" y="2620"/>
                  <a:ext cx="0" cy="11"/>
                </a:xfrm>
                <a:prstGeom prst="line">
                  <a:avLst/>
                </a:prstGeom>
                <a:noFill/>
                <a:ln w="7938">
                  <a:solidFill>
                    <a:srgbClr val="000000"/>
                  </a:solidFill>
                  <a:round/>
                  <a:headEnd/>
                  <a:tailEnd/>
                </a:ln>
              </p:spPr>
              <p:txBody>
                <a:bodyPr/>
                <a:lstStyle/>
                <a:p>
                  <a:endParaRPr lang="en-US"/>
                </a:p>
              </p:txBody>
            </p:sp>
            <p:sp>
              <p:nvSpPr>
                <p:cNvPr id="12278" name="Line 1014"/>
                <p:cNvSpPr>
                  <a:spLocks noChangeShapeType="1"/>
                </p:cNvSpPr>
                <p:nvPr/>
              </p:nvSpPr>
              <p:spPr bwMode="auto">
                <a:xfrm flipV="1">
                  <a:off x="2856" y="2620"/>
                  <a:ext cx="0" cy="11"/>
                </a:xfrm>
                <a:prstGeom prst="line">
                  <a:avLst/>
                </a:prstGeom>
                <a:noFill/>
                <a:ln w="7938">
                  <a:solidFill>
                    <a:srgbClr val="000000"/>
                  </a:solidFill>
                  <a:round/>
                  <a:headEnd/>
                  <a:tailEnd/>
                </a:ln>
              </p:spPr>
              <p:txBody>
                <a:bodyPr/>
                <a:lstStyle/>
                <a:p>
                  <a:endParaRPr lang="en-US"/>
                </a:p>
              </p:txBody>
            </p:sp>
            <p:sp>
              <p:nvSpPr>
                <p:cNvPr id="12279" name="Line 1015"/>
                <p:cNvSpPr>
                  <a:spLocks noChangeShapeType="1"/>
                </p:cNvSpPr>
                <p:nvPr/>
              </p:nvSpPr>
              <p:spPr bwMode="auto">
                <a:xfrm flipV="1">
                  <a:off x="2861" y="2620"/>
                  <a:ext cx="0" cy="11"/>
                </a:xfrm>
                <a:prstGeom prst="line">
                  <a:avLst/>
                </a:prstGeom>
                <a:noFill/>
                <a:ln w="7938">
                  <a:solidFill>
                    <a:srgbClr val="000000"/>
                  </a:solidFill>
                  <a:round/>
                  <a:headEnd/>
                  <a:tailEnd/>
                </a:ln>
              </p:spPr>
              <p:txBody>
                <a:bodyPr/>
                <a:lstStyle/>
                <a:p>
                  <a:endParaRPr lang="en-US"/>
                </a:p>
              </p:txBody>
            </p:sp>
            <p:sp>
              <p:nvSpPr>
                <p:cNvPr id="12280" name="Line 1016"/>
                <p:cNvSpPr>
                  <a:spLocks noChangeShapeType="1"/>
                </p:cNvSpPr>
                <p:nvPr/>
              </p:nvSpPr>
              <p:spPr bwMode="auto">
                <a:xfrm flipV="1">
                  <a:off x="2872" y="2620"/>
                  <a:ext cx="0" cy="11"/>
                </a:xfrm>
                <a:prstGeom prst="line">
                  <a:avLst/>
                </a:prstGeom>
                <a:noFill/>
                <a:ln w="7938">
                  <a:solidFill>
                    <a:srgbClr val="000000"/>
                  </a:solidFill>
                  <a:round/>
                  <a:headEnd/>
                  <a:tailEnd/>
                </a:ln>
              </p:spPr>
              <p:txBody>
                <a:bodyPr/>
                <a:lstStyle/>
                <a:p>
                  <a:endParaRPr lang="en-US"/>
                </a:p>
              </p:txBody>
            </p:sp>
            <p:sp>
              <p:nvSpPr>
                <p:cNvPr id="12281" name="Line 1017"/>
                <p:cNvSpPr>
                  <a:spLocks noChangeShapeType="1"/>
                </p:cNvSpPr>
                <p:nvPr/>
              </p:nvSpPr>
              <p:spPr bwMode="auto">
                <a:xfrm flipV="1">
                  <a:off x="2877" y="2620"/>
                  <a:ext cx="0" cy="11"/>
                </a:xfrm>
                <a:prstGeom prst="line">
                  <a:avLst/>
                </a:prstGeom>
                <a:noFill/>
                <a:ln w="7938">
                  <a:solidFill>
                    <a:srgbClr val="000000"/>
                  </a:solidFill>
                  <a:round/>
                  <a:headEnd/>
                  <a:tailEnd/>
                </a:ln>
              </p:spPr>
              <p:txBody>
                <a:bodyPr/>
                <a:lstStyle/>
                <a:p>
                  <a:endParaRPr lang="en-US"/>
                </a:p>
              </p:txBody>
            </p:sp>
            <p:sp>
              <p:nvSpPr>
                <p:cNvPr id="12282" name="Line 1018"/>
                <p:cNvSpPr>
                  <a:spLocks noChangeShapeType="1"/>
                </p:cNvSpPr>
                <p:nvPr/>
              </p:nvSpPr>
              <p:spPr bwMode="auto">
                <a:xfrm flipV="1">
                  <a:off x="2887" y="2620"/>
                  <a:ext cx="0" cy="11"/>
                </a:xfrm>
                <a:prstGeom prst="line">
                  <a:avLst/>
                </a:prstGeom>
                <a:noFill/>
                <a:ln w="7938">
                  <a:solidFill>
                    <a:srgbClr val="000000"/>
                  </a:solidFill>
                  <a:round/>
                  <a:headEnd/>
                  <a:tailEnd/>
                </a:ln>
              </p:spPr>
              <p:txBody>
                <a:bodyPr/>
                <a:lstStyle/>
                <a:p>
                  <a:endParaRPr lang="en-US"/>
                </a:p>
              </p:txBody>
            </p:sp>
            <p:sp>
              <p:nvSpPr>
                <p:cNvPr id="12283" name="Line 1019"/>
                <p:cNvSpPr>
                  <a:spLocks noChangeShapeType="1"/>
                </p:cNvSpPr>
                <p:nvPr/>
              </p:nvSpPr>
              <p:spPr bwMode="auto">
                <a:xfrm flipV="1">
                  <a:off x="2892" y="2620"/>
                  <a:ext cx="0" cy="11"/>
                </a:xfrm>
                <a:prstGeom prst="line">
                  <a:avLst/>
                </a:prstGeom>
                <a:noFill/>
                <a:ln w="7938">
                  <a:solidFill>
                    <a:srgbClr val="000000"/>
                  </a:solidFill>
                  <a:round/>
                  <a:headEnd/>
                  <a:tailEnd/>
                </a:ln>
              </p:spPr>
              <p:txBody>
                <a:bodyPr/>
                <a:lstStyle/>
                <a:p>
                  <a:endParaRPr lang="en-US"/>
                </a:p>
              </p:txBody>
            </p:sp>
            <p:sp>
              <p:nvSpPr>
                <p:cNvPr id="12284" name="Line 1020"/>
                <p:cNvSpPr>
                  <a:spLocks noChangeShapeType="1"/>
                </p:cNvSpPr>
                <p:nvPr/>
              </p:nvSpPr>
              <p:spPr bwMode="auto">
                <a:xfrm flipV="1">
                  <a:off x="2898" y="2620"/>
                  <a:ext cx="0" cy="11"/>
                </a:xfrm>
                <a:prstGeom prst="line">
                  <a:avLst/>
                </a:prstGeom>
                <a:noFill/>
                <a:ln w="7938">
                  <a:solidFill>
                    <a:srgbClr val="000000"/>
                  </a:solidFill>
                  <a:round/>
                  <a:headEnd/>
                  <a:tailEnd/>
                </a:ln>
              </p:spPr>
              <p:txBody>
                <a:bodyPr/>
                <a:lstStyle/>
                <a:p>
                  <a:endParaRPr lang="en-US"/>
                </a:p>
              </p:txBody>
            </p:sp>
            <p:sp>
              <p:nvSpPr>
                <p:cNvPr id="12285" name="Line 1021"/>
                <p:cNvSpPr>
                  <a:spLocks noChangeShapeType="1"/>
                </p:cNvSpPr>
                <p:nvPr/>
              </p:nvSpPr>
              <p:spPr bwMode="auto">
                <a:xfrm flipV="1">
                  <a:off x="2903" y="2620"/>
                  <a:ext cx="0" cy="11"/>
                </a:xfrm>
                <a:prstGeom prst="line">
                  <a:avLst/>
                </a:prstGeom>
                <a:noFill/>
                <a:ln w="7938">
                  <a:solidFill>
                    <a:srgbClr val="000000"/>
                  </a:solidFill>
                  <a:round/>
                  <a:headEnd/>
                  <a:tailEnd/>
                </a:ln>
              </p:spPr>
              <p:txBody>
                <a:bodyPr/>
                <a:lstStyle/>
                <a:p>
                  <a:endParaRPr lang="en-US"/>
                </a:p>
              </p:txBody>
            </p:sp>
            <p:sp>
              <p:nvSpPr>
                <p:cNvPr id="12286" name="Line 1022"/>
                <p:cNvSpPr>
                  <a:spLocks noChangeShapeType="1"/>
                </p:cNvSpPr>
                <p:nvPr/>
              </p:nvSpPr>
              <p:spPr bwMode="auto">
                <a:xfrm flipV="1">
                  <a:off x="2908" y="2620"/>
                  <a:ext cx="0" cy="11"/>
                </a:xfrm>
                <a:prstGeom prst="line">
                  <a:avLst/>
                </a:prstGeom>
                <a:noFill/>
                <a:ln w="7938">
                  <a:solidFill>
                    <a:srgbClr val="000000"/>
                  </a:solidFill>
                  <a:round/>
                  <a:headEnd/>
                  <a:tailEnd/>
                </a:ln>
              </p:spPr>
              <p:txBody>
                <a:bodyPr/>
                <a:lstStyle/>
                <a:p>
                  <a:endParaRPr lang="en-US"/>
                </a:p>
              </p:txBody>
            </p:sp>
            <p:sp>
              <p:nvSpPr>
                <p:cNvPr id="12287" name="Line 1023"/>
                <p:cNvSpPr>
                  <a:spLocks noChangeShapeType="1"/>
                </p:cNvSpPr>
                <p:nvPr/>
              </p:nvSpPr>
              <p:spPr bwMode="auto">
                <a:xfrm flipV="1">
                  <a:off x="2934" y="2620"/>
                  <a:ext cx="0" cy="11"/>
                </a:xfrm>
                <a:prstGeom prst="line">
                  <a:avLst/>
                </a:prstGeom>
                <a:noFill/>
                <a:ln w="7938">
                  <a:solidFill>
                    <a:srgbClr val="000000"/>
                  </a:solidFill>
                  <a:round/>
                  <a:headEnd/>
                  <a:tailEnd/>
                </a:ln>
              </p:spPr>
              <p:txBody>
                <a:bodyPr/>
                <a:lstStyle/>
                <a:p>
                  <a:endParaRPr lang="en-US"/>
                </a:p>
              </p:txBody>
            </p:sp>
            <p:sp>
              <p:nvSpPr>
                <p:cNvPr id="14336" name="Line 1024"/>
                <p:cNvSpPr>
                  <a:spLocks noChangeShapeType="1"/>
                </p:cNvSpPr>
                <p:nvPr/>
              </p:nvSpPr>
              <p:spPr bwMode="auto">
                <a:xfrm flipV="1">
                  <a:off x="2934" y="2620"/>
                  <a:ext cx="0" cy="11"/>
                </a:xfrm>
                <a:prstGeom prst="line">
                  <a:avLst/>
                </a:prstGeom>
                <a:noFill/>
                <a:ln w="7938">
                  <a:solidFill>
                    <a:srgbClr val="000000"/>
                  </a:solidFill>
                  <a:round/>
                  <a:headEnd/>
                  <a:tailEnd/>
                </a:ln>
              </p:spPr>
              <p:txBody>
                <a:bodyPr/>
                <a:lstStyle/>
                <a:p>
                  <a:endParaRPr lang="en-US"/>
                </a:p>
              </p:txBody>
            </p:sp>
            <p:sp>
              <p:nvSpPr>
                <p:cNvPr id="14337" name="Line 1025"/>
                <p:cNvSpPr>
                  <a:spLocks noChangeShapeType="1"/>
                </p:cNvSpPr>
                <p:nvPr/>
              </p:nvSpPr>
              <p:spPr bwMode="auto">
                <a:xfrm flipV="1">
                  <a:off x="2944" y="2620"/>
                  <a:ext cx="0" cy="11"/>
                </a:xfrm>
                <a:prstGeom prst="line">
                  <a:avLst/>
                </a:prstGeom>
                <a:noFill/>
                <a:ln w="7938">
                  <a:solidFill>
                    <a:srgbClr val="000000"/>
                  </a:solidFill>
                  <a:round/>
                  <a:headEnd/>
                  <a:tailEnd/>
                </a:ln>
              </p:spPr>
              <p:txBody>
                <a:bodyPr/>
                <a:lstStyle/>
                <a:p>
                  <a:endParaRPr lang="en-US"/>
                </a:p>
              </p:txBody>
            </p:sp>
            <p:sp>
              <p:nvSpPr>
                <p:cNvPr id="14338" name="Line 1026"/>
                <p:cNvSpPr>
                  <a:spLocks noChangeShapeType="1"/>
                </p:cNvSpPr>
                <p:nvPr/>
              </p:nvSpPr>
              <p:spPr bwMode="auto">
                <a:xfrm flipV="1">
                  <a:off x="2949" y="2620"/>
                  <a:ext cx="0" cy="11"/>
                </a:xfrm>
                <a:prstGeom prst="line">
                  <a:avLst/>
                </a:prstGeom>
                <a:noFill/>
                <a:ln w="7938">
                  <a:solidFill>
                    <a:srgbClr val="000000"/>
                  </a:solidFill>
                  <a:round/>
                  <a:headEnd/>
                  <a:tailEnd/>
                </a:ln>
              </p:spPr>
              <p:txBody>
                <a:bodyPr/>
                <a:lstStyle/>
                <a:p>
                  <a:endParaRPr lang="en-US"/>
                </a:p>
              </p:txBody>
            </p:sp>
            <p:sp>
              <p:nvSpPr>
                <p:cNvPr id="14339" name="Line 1027"/>
                <p:cNvSpPr>
                  <a:spLocks noChangeShapeType="1"/>
                </p:cNvSpPr>
                <p:nvPr/>
              </p:nvSpPr>
              <p:spPr bwMode="auto">
                <a:xfrm flipV="1">
                  <a:off x="2949" y="2620"/>
                  <a:ext cx="0" cy="11"/>
                </a:xfrm>
                <a:prstGeom prst="line">
                  <a:avLst/>
                </a:prstGeom>
                <a:noFill/>
                <a:ln w="7938">
                  <a:solidFill>
                    <a:srgbClr val="000000"/>
                  </a:solidFill>
                  <a:round/>
                  <a:headEnd/>
                  <a:tailEnd/>
                </a:ln>
              </p:spPr>
              <p:txBody>
                <a:bodyPr/>
                <a:lstStyle/>
                <a:p>
                  <a:endParaRPr lang="en-US"/>
                </a:p>
              </p:txBody>
            </p:sp>
            <p:sp>
              <p:nvSpPr>
                <p:cNvPr id="14340" name="Line 1028"/>
                <p:cNvSpPr>
                  <a:spLocks noChangeShapeType="1"/>
                </p:cNvSpPr>
                <p:nvPr/>
              </p:nvSpPr>
              <p:spPr bwMode="auto">
                <a:xfrm flipV="1">
                  <a:off x="2955" y="2620"/>
                  <a:ext cx="0" cy="11"/>
                </a:xfrm>
                <a:prstGeom prst="line">
                  <a:avLst/>
                </a:prstGeom>
                <a:noFill/>
                <a:ln w="7938">
                  <a:solidFill>
                    <a:srgbClr val="000000"/>
                  </a:solidFill>
                  <a:round/>
                  <a:headEnd/>
                  <a:tailEnd/>
                </a:ln>
              </p:spPr>
              <p:txBody>
                <a:bodyPr/>
                <a:lstStyle/>
                <a:p>
                  <a:endParaRPr lang="en-US"/>
                </a:p>
              </p:txBody>
            </p:sp>
            <p:sp>
              <p:nvSpPr>
                <p:cNvPr id="14341" name="Line 1029"/>
                <p:cNvSpPr>
                  <a:spLocks noChangeShapeType="1"/>
                </p:cNvSpPr>
                <p:nvPr/>
              </p:nvSpPr>
              <p:spPr bwMode="auto">
                <a:xfrm flipV="1">
                  <a:off x="2965" y="2620"/>
                  <a:ext cx="0" cy="11"/>
                </a:xfrm>
                <a:prstGeom prst="line">
                  <a:avLst/>
                </a:prstGeom>
                <a:noFill/>
                <a:ln w="7938">
                  <a:solidFill>
                    <a:srgbClr val="000000"/>
                  </a:solidFill>
                  <a:round/>
                  <a:headEnd/>
                  <a:tailEnd/>
                </a:ln>
              </p:spPr>
              <p:txBody>
                <a:bodyPr/>
                <a:lstStyle/>
                <a:p>
                  <a:endParaRPr lang="en-US"/>
                </a:p>
              </p:txBody>
            </p:sp>
            <p:sp>
              <p:nvSpPr>
                <p:cNvPr id="14342" name="Line 1030"/>
                <p:cNvSpPr>
                  <a:spLocks noChangeShapeType="1"/>
                </p:cNvSpPr>
                <p:nvPr/>
              </p:nvSpPr>
              <p:spPr bwMode="auto">
                <a:xfrm flipV="1">
                  <a:off x="2986" y="2620"/>
                  <a:ext cx="0" cy="11"/>
                </a:xfrm>
                <a:prstGeom prst="line">
                  <a:avLst/>
                </a:prstGeom>
                <a:noFill/>
                <a:ln w="7938">
                  <a:solidFill>
                    <a:srgbClr val="000000"/>
                  </a:solidFill>
                  <a:round/>
                  <a:headEnd/>
                  <a:tailEnd/>
                </a:ln>
              </p:spPr>
              <p:txBody>
                <a:bodyPr/>
                <a:lstStyle/>
                <a:p>
                  <a:endParaRPr lang="en-US"/>
                </a:p>
              </p:txBody>
            </p:sp>
            <p:sp>
              <p:nvSpPr>
                <p:cNvPr id="14343" name="Line 1031"/>
                <p:cNvSpPr>
                  <a:spLocks noChangeShapeType="1"/>
                </p:cNvSpPr>
                <p:nvPr/>
              </p:nvSpPr>
              <p:spPr bwMode="auto">
                <a:xfrm flipV="1">
                  <a:off x="3001" y="2620"/>
                  <a:ext cx="0" cy="11"/>
                </a:xfrm>
                <a:prstGeom prst="line">
                  <a:avLst/>
                </a:prstGeom>
                <a:noFill/>
                <a:ln w="7938">
                  <a:solidFill>
                    <a:srgbClr val="000000"/>
                  </a:solidFill>
                  <a:round/>
                  <a:headEnd/>
                  <a:tailEnd/>
                </a:ln>
              </p:spPr>
              <p:txBody>
                <a:bodyPr/>
                <a:lstStyle/>
                <a:p>
                  <a:endParaRPr lang="en-US"/>
                </a:p>
              </p:txBody>
            </p:sp>
            <p:sp>
              <p:nvSpPr>
                <p:cNvPr id="14344" name="Line 1032"/>
                <p:cNvSpPr>
                  <a:spLocks noChangeShapeType="1"/>
                </p:cNvSpPr>
                <p:nvPr/>
              </p:nvSpPr>
              <p:spPr bwMode="auto">
                <a:xfrm flipV="1">
                  <a:off x="3001" y="2620"/>
                  <a:ext cx="0" cy="11"/>
                </a:xfrm>
                <a:prstGeom prst="line">
                  <a:avLst/>
                </a:prstGeom>
                <a:noFill/>
                <a:ln w="7938">
                  <a:solidFill>
                    <a:srgbClr val="000000"/>
                  </a:solidFill>
                  <a:round/>
                  <a:headEnd/>
                  <a:tailEnd/>
                </a:ln>
              </p:spPr>
              <p:txBody>
                <a:bodyPr/>
                <a:lstStyle/>
                <a:p>
                  <a:endParaRPr lang="en-US"/>
                </a:p>
              </p:txBody>
            </p:sp>
            <p:sp>
              <p:nvSpPr>
                <p:cNvPr id="14345" name="Line 1033"/>
                <p:cNvSpPr>
                  <a:spLocks noChangeShapeType="1"/>
                </p:cNvSpPr>
                <p:nvPr/>
              </p:nvSpPr>
              <p:spPr bwMode="auto">
                <a:xfrm flipV="1">
                  <a:off x="3006" y="2620"/>
                  <a:ext cx="0" cy="11"/>
                </a:xfrm>
                <a:prstGeom prst="line">
                  <a:avLst/>
                </a:prstGeom>
                <a:noFill/>
                <a:ln w="7938">
                  <a:solidFill>
                    <a:srgbClr val="000000"/>
                  </a:solidFill>
                  <a:round/>
                  <a:headEnd/>
                  <a:tailEnd/>
                </a:ln>
              </p:spPr>
              <p:txBody>
                <a:bodyPr/>
                <a:lstStyle/>
                <a:p>
                  <a:endParaRPr lang="en-US"/>
                </a:p>
              </p:txBody>
            </p:sp>
            <p:sp>
              <p:nvSpPr>
                <p:cNvPr id="14346" name="Line 1034"/>
                <p:cNvSpPr>
                  <a:spLocks noChangeShapeType="1"/>
                </p:cNvSpPr>
                <p:nvPr/>
              </p:nvSpPr>
              <p:spPr bwMode="auto">
                <a:xfrm flipV="1">
                  <a:off x="3012" y="2620"/>
                  <a:ext cx="0" cy="11"/>
                </a:xfrm>
                <a:prstGeom prst="line">
                  <a:avLst/>
                </a:prstGeom>
                <a:noFill/>
                <a:ln w="7938">
                  <a:solidFill>
                    <a:srgbClr val="000000"/>
                  </a:solidFill>
                  <a:round/>
                  <a:headEnd/>
                  <a:tailEnd/>
                </a:ln>
              </p:spPr>
              <p:txBody>
                <a:bodyPr/>
                <a:lstStyle/>
                <a:p>
                  <a:endParaRPr lang="en-US"/>
                </a:p>
              </p:txBody>
            </p:sp>
            <p:sp>
              <p:nvSpPr>
                <p:cNvPr id="14347" name="Line 1035"/>
                <p:cNvSpPr>
                  <a:spLocks noChangeShapeType="1"/>
                </p:cNvSpPr>
                <p:nvPr/>
              </p:nvSpPr>
              <p:spPr bwMode="auto">
                <a:xfrm flipV="1">
                  <a:off x="3022" y="2620"/>
                  <a:ext cx="0" cy="11"/>
                </a:xfrm>
                <a:prstGeom prst="line">
                  <a:avLst/>
                </a:prstGeom>
                <a:noFill/>
                <a:ln w="7938">
                  <a:solidFill>
                    <a:srgbClr val="000000"/>
                  </a:solidFill>
                  <a:round/>
                  <a:headEnd/>
                  <a:tailEnd/>
                </a:ln>
              </p:spPr>
              <p:txBody>
                <a:bodyPr/>
                <a:lstStyle/>
                <a:p>
                  <a:endParaRPr lang="en-US"/>
                </a:p>
              </p:txBody>
            </p:sp>
            <p:sp>
              <p:nvSpPr>
                <p:cNvPr id="14348" name="Line 1036"/>
                <p:cNvSpPr>
                  <a:spLocks noChangeShapeType="1"/>
                </p:cNvSpPr>
                <p:nvPr/>
              </p:nvSpPr>
              <p:spPr bwMode="auto">
                <a:xfrm flipV="1">
                  <a:off x="3027" y="2620"/>
                  <a:ext cx="0" cy="11"/>
                </a:xfrm>
                <a:prstGeom prst="line">
                  <a:avLst/>
                </a:prstGeom>
                <a:noFill/>
                <a:ln w="7938">
                  <a:solidFill>
                    <a:srgbClr val="000000"/>
                  </a:solidFill>
                  <a:round/>
                  <a:headEnd/>
                  <a:tailEnd/>
                </a:ln>
              </p:spPr>
              <p:txBody>
                <a:bodyPr/>
                <a:lstStyle/>
                <a:p>
                  <a:endParaRPr lang="en-US"/>
                </a:p>
              </p:txBody>
            </p:sp>
            <p:sp>
              <p:nvSpPr>
                <p:cNvPr id="14349" name="Line 1037"/>
                <p:cNvSpPr>
                  <a:spLocks noChangeShapeType="1"/>
                </p:cNvSpPr>
                <p:nvPr/>
              </p:nvSpPr>
              <p:spPr bwMode="auto">
                <a:xfrm flipV="1">
                  <a:off x="3043" y="2620"/>
                  <a:ext cx="0" cy="11"/>
                </a:xfrm>
                <a:prstGeom prst="line">
                  <a:avLst/>
                </a:prstGeom>
                <a:noFill/>
                <a:ln w="7938">
                  <a:solidFill>
                    <a:srgbClr val="000000"/>
                  </a:solidFill>
                  <a:round/>
                  <a:headEnd/>
                  <a:tailEnd/>
                </a:ln>
              </p:spPr>
              <p:txBody>
                <a:bodyPr/>
                <a:lstStyle/>
                <a:p>
                  <a:endParaRPr lang="en-US"/>
                </a:p>
              </p:txBody>
            </p:sp>
            <p:sp>
              <p:nvSpPr>
                <p:cNvPr id="14350" name="Line 1038"/>
                <p:cNvSpPr>
                  <a:spLocks noChangeShapeType="1"/>
                </p:cNvSpPr>
                <p:nvPr/>
              </p:nvSpPr>
              <p:spPr bwMode="auto">
                <a:xfrm flipV="1">
                  <a:off x="3053" y="2620"/>
                  <a:ext cx="0" cy="11"/>
                </a:xfrm>
                <a:prstGeom prst="line">
                  <a:avLst/>
                </a:prstGeom>
                <a:noFill/>
                <a:ln w="7938">
                  <a:solidFill>
                    <a:srgbClr val="000000"/>
                  </a:solidFill>
                  <a:round/>
                  <a:headEnd/>
                  <a:tailEnd/>
                </a:ln>
              </p:spPr>
              <p:txBody>
                <a:bodyPr/>
                <a:lstStyle/>
                <a:p>
                  <a:endParaRPr lang="en-US"/>
                </a:p>
              </p:txBody>
            </p:sp>
            <p:sp>
              <p:nvSpPr>
                <p:cNvPr id="14351" name="Line 1039"/>
                <p:cNvSpPr>
                  <a:spLocks noChangeShapeType="1"/>
                </p:cNvSpPr>
                <p:nvPr/>
              </p:nvSpPr>
              <p:spPr bwMode="auto">
                <a:xfrm flipV="1">
                  <a:off x="3063" y="2620"/>
                  <a:ext cx="0" cy="11"/>
                </a:xfrm>
                <a:prstGeom prst="line">
                  <a:avLst/>
                </a:prstGeom>
                <a:noFill/>
                <a:ln w="7938">
                  <a:solidFill>
                    <a:srgbClr val="000000"/>
                  </a:solidFill>
                  <a:round/>
                  <a:headEnd/>
                  <a:tailEnd/>
                </a:ln>
              </p:spPr>
              <p:txBody>
                <a:bodyPr/>
                <a:lstStyle/>
                <a:p>
                  <a:endParaRPr lang="en-US"/>
                </a:p>
              </p:txBody>
            </p:sp>
            <p:sp>
              <p:nvSpPr>
                <p:cNvPr id="14352" name="Line 1040"/>
                <p:cNvSpPr>
                  <a:spLocks noChangeShapeType="1"/>
                </p:cNvSpPr>
                <p:nvPr/>
              </p:nvSpPr>
              <p:spPr bwMode="auto">
                <a:xfrm flipV="1">
                  <a:off x="3069" y="2620"/>
                  <a:ext cx="0" cy="11"/>
                </a:xfrm>
                <a:prstGeom prst="line">
                  <a:avLst/>
                </a:prstGeom>
                <a:noFill/>
                <a:ln w="7938">
                  <a:solidFill>
                    <a:srgbClr val="000000"/>
                  </a:solidFill>
                  <a:round/>
                  <a:headEnd/>
                  <a:tailEnd/>
                </a:ln>
              </p:spPr>
              <p:txBody>
                <a:bodyPr/>
                <a:lstStyle/>
                <a:p>
                  <a:endParaRPr lang="en-US"/>
                </a:p>
              </p:txBody>
            </p:sp>
            <p:sp>
              <p:nvSpPr>
                <p:cNvPr id="14353" name="Line 1041"/>
                <p:cNvSpPr>
                  <a:spLocks noChangeShapeType="1"/>
                </p:cNvSpPr>
                <p:nvPr/>
              </p:nvSpPr>
              <p:spPr bwMode="auto">
                <a:xfrm flipV="1">
                  <a:off x="3074" y="2620"/>
                  <a:ext cx="0" cy="11"/>
                </a:xfrm>
                <a:prstGeom prst="line">
                  <a:avLst/>
                </a:prstGeom>
                <a:noFill/>
                <a:ln w="7938">
                  <a:solidFill>
                    <a:srgbClr val="000000"/>
                  </a:solidFill>
                  <a:round/>
                  <a:headEnd/>
                  <a:tailEnd/>
                </a:ln>
              </p:spPr>
              <p:txBody>
                <a:bodyPr/>
                <a:lstStyle/>
                <a:p>
                  <a:endParaRPr lang="en-US"/>
                </a:p>
              </p:txBody>
            </p:sp>
            <p:sp>
              <p:nvSpPr>
                <p:cNvPr id="14354" name="Line 1042"/>
                <p:cNvSpPr>
                  <a:spLocks noChangeShapeType="1"/>
                </p:cNvSpPr>
                <p:nvPr/>
              </p:nvSpPr>
              <p:spPr bwMode="auto">
                <a:xfrm flipV="1">
                  <a:off x="3079" y="2620"/>
                  <a:ext cx="0" cy="11"/>
                </a:xfrm>
                <a:prstGeom prst="line">
                  <a:avLst/>
                </a:prstGeom>
                <a:noFill/>
                <a:ln w="7938">
                  <a:solidFill>
                    <a:srgbClr val="000000"/>
                  </a:solidFill>
                  <a:round/>
                  <a:headEnd/>
                  <a:tailEnd/>
                </a:ln>
              </p:spPr>
              <p:txBody>
                <a:bodyPr/>
                <a:lstStyle/>
                <a:p>
                  <a:endParaRPr lang="en-US"/>
                </a:p>
              </p:txBody>
            </p:sp>
            <p:sp>
              <p:nvSpPr>
                <p:cNvPr id="14355" name="Line 1043"/>
                <p:cNvSpPr>
                  <a:spLocks noChangeShapeType="1"/>
                </p:cNvSpPr>
                <p:nvPr/>
              </p:nvSpPr>
              <p:spPr bwMode="auto">
                <a:xfrm flipV="1">
                  <a:off x="3089" y="2620"/>
                  <a:ext cx="0" cy="11"/>
                </a:xfrm>
                <a:prstGeom prst="line">
                  <a:avLst/>
                </a:prstGeom>
                <a:noFill/>
                <a:ln w="7938">
                  <a:solidFill>
                    <a:srgbClr val="000000"/>
                  </a:solidFill>
                  <a:round/>
                  <a:headEnd/>
                  <a:tailEnd/>
                </a:ln>
              </p:spPr>
              <p:txBody>
                <a:bodyPr/>
                <a:lstStyle/>
                <a:p>
                  <a:endParaRPr lang="en-US"/>
                </a:p>
              </p:txBody>
            </p:sp>
            <p:sp>
              <p:nvSpPr>
                <p:cNvPr id="14356" name="Line 1044"/>
                <p:cNvSpPr>
                  <a:spLocks noChangeShapeType="1"/>
                </p:cNvSpPr>
                <p:nvPr/>
              </p:nvSpPr>
              <p:spPr bwMode="auto">
                <a:xfrm flipV="1">
                  <a:off x="3089" y="2620"/>
                  <a:ext cx="0" cy="11"/>
                </a:xfrm>
                <a:prstGeom prst="line">
                  <a:avLst/>
                </a:prstGeom>
                <a:noFill/>
                <a:ln w="7938">
                  <a:solidFill>
                    <a:srgbClr val="000000"/>
                  </a:solidFill>
                  <a:round/>
                  <a:headEnd/>
                  <a:tailEnd/>
                </a:ln>
              </p:spPr>
              <p:txBody>
                <a:bodyPr/>
                <a:lstStyle/>
                <a:p>
                  <a:endParaRPr lang="en-US"/>
                </a:p>
              </p:txBody>
            </p:sp>
            <p:sp>
              <p:nvSpPr>
                <p:cNvPr id="14357" name="Line 1045"/>
                <p:cNvSpPr>
                  <a:spLocks noChangeShapeType="1"/>
                </p:cNvSpPr>
                <p:nvPr/>
              </p:nvSpPr>
              <p:spPr bwMode="auto">
                <a:xfrm flipV="1">
                  <a:off x="3100" y="2620"/>
                  <a:ext cx="0" cy="11"/>
                </a:xfrm>
                <a:prstGeom prst="line">
                  <a:avLst/>
                </a:prstGeom>
                <a:noFill/>
                <a:ln w="7938">
                  <a:solidFill>
                    <a:srgbClr val="000000"/>
                  </a:solidFill>
                  <a:round/>
                  <a:headEnd/>
                  <a:tailEnd/>
                </a:ln>
              </p:spPr>
              <p:txBody>
                <a:bodyPr/>
                <a:lstStyle/>
                <a:p>
                  <a:endParaRPr lang="en-US"/>
                </a:p>
              </p:txBody>
            </p:sp>
            <p:sp>
              <p:nvSpPr>
                <p:cNvPr id="14358" name="Line 1046"/>
                <p:cNvSpPr>
                  <a:spLocks noChangeShapeType="1"/>
                </p:cNvSpPr>
                <p:nvPr/>
              </p:nvSpPr>
              <p:spPr bwMode="auto">
                <a:xfrm flipV="1">
                  <a:off x="3105" y="2620"/>
                  <a:ext cx="0" cy="11"/>
                </a:xfrm>
                <a:prstGeom prst="line">
                  <a:avLst/>
                </a:prstGeom>
                <a:noFill/>
                <a:ln w="7938">
                  <a:solidFill>
                    <a:srgbClr val="000000"/>
                  </a:solidFill>
                  <a:round/>
                  <a:headEnd/>
                  <a:tailEnd/>
                </a:ln>
              </p:spPr>
              <p:txBody>
                <a:bodyPr/>
                <a:lstStyle/>
                <a:p>
                  <a:endParaRPr lang="en-US"/>
                </a:p>
              </p:txBody>
            </p:sp>
            <p:sp>
              <p:nvSpPr>
                <p:cNvPr id="14359" name="Line 1047"/>
                <p:cNvSpPr>
                  <a:spLocks noChangeShapeType="1"/>
                </p:cNvSpPr>
                <p:nvPr/>
              </p:nvSpPr>
              <p:spPr bwMode="auto">
                <a:xfrm flipV="1">
                  <a:off x="3115" y="2620"/>
                  <a:ext cx="0" cy="11"/>
                </a:xfrm>
                <a:prstGeom prst="line">
                  <a:avLst/>
                </a:prstGeom>
                <a:noFill/>
                <a:ln w="7938">
                  <a:solidFill>
                    <a:srgbClr val="000000"/>
                  </a:solidFill>
                  <a:round/>
                  <a:headEnd/>
                  <a:tailEnd/>
                </a:ln>
              </p:spPr>
              <p:txBody>
                <a:bodyPr/>
                <a:lstStyle/>
                <a:p>
                  <a:endParaRPr lang="en-US"/>
                </a:p>
              </p:txBody>
            </p:sp>
            <p:sp>
              <p:nvSpPr>
                <p:cNvPr id="14360" name="Line 1048"/>
                <p:cNvSpPr>
                  <a:spLocks noChangeShapeType="1"/>
                </p:cNvSpPr>
                <p:nvPr/>
              </p:nvSpPr>
              <p:spPr bwMode="auto">
                <a:xfrm flipV="1">
                  <a:off x="3126" y="2620"/>
                  <a:ext cx="0" cy="11"/>
                </a:xfrm>
                <a:prstGeom prst="line">
                  <a:avLst/>
                </a:prstGeom>
                <a:noFill/>
                <a:ln w="7938">
                  <a:solidFill>
                    <a:srgbClr val="000000"/>
                  </a:solidFill>
                  <a:round/>
                  <a:headEnd/>
                  <a:tailEnd/>
                </a:ln>
              </p:spPr>
              <p:txBody>
                <a:bodyPr/>
                <a:lstStyle/>
                <a:p>
                  <a:endParaRPr lang="en-US"/>
                </a:p>
              </p:txBody>
            </p:sp>
            <p:sp>
              <p:nvSpPr>
                <p:cNvPr id="14361" name="Line 1049"/>
                <p:cNvSpPr>
                  <a:spLocks noChangeShapeType="1"/>
                </p:cNvSpPr>
                <p:nvPr/>
              </p:nvSpPr>
              <p:spPr bwMode="auto">
                <a:xfrm flipV="1">
                  <a:off x="3146" y="2620"/>
                  <a:ext cx="0" cy="11"/>
                </a:xfrm>
                <a:prstGeom prst="line">
                  <a:avLst/>
                </a:prstGeom>
                <a:noFill/>
                <a:ln w="7938">
                  <a:solidFill>
                    <a:srgbClr val="000000"/>
                  </a:solidFill>
                  <a:round/>
                  <a:headEnd/>
                  <a:tailEnd/>
                </a:ln>
              </p:spPr>
              <p:txBody>
                <a:bodyPr/>
                <a:lstStyle/>
                <a:p>
                  <a:endParaRPr lang="en-US"/>
                </a:p>
              </p:txBody>
            </p:sp>
            <p:sp>
              <p:nvSpPr>
                <p:cNvPr id="14362" name="Line 1050"/>
                <p:cNvSpPr>
                  <a:spLocks noChangeShapeType="1"/>
                </p:cNvSpPr>
                <p:nvPr/>
              </p:nvSpPr>
              <p:spPr bwMode="auto">
                <a:xfrm flipV="1">
                  <a:off x="3152" y="2620"/>
                  <a:ext cx="0" cy="11"/>
                </a:xfrm>
                <a:prstGeom prst="line">
                  <a:avLst/>
                </a:prstGeom>
                <a:noFill/>
                <a:ln w="7938">
                  <a:solidFill>
                    <a:srgbClr val="000000"/>
                  </a:solidFill>
                  <a:round/>
                  <a:headEnd/>
                  <a:tailEnd/>
                </a:ln>
              </p:spPr>
              <p:txBody>
                <a:bodyPr/>
                <a:lstStyle/>
                <a:p>
                  <a:endParaRPr lang="en-US"/>
                </a:p>
              </p:txBody>
            </p:sp>
            <p:sp>
              <p:nvSpPr>
                <p:cNvPr id="14363" name="Line 1051"/>
                <p:cNvSpPr>
                  <a:spLocks noChangeShapeType="1"/>
                </p:cNvSpPr>
                <p:nvPr/>
              </p:nvSpPr>
              <p:spPr bwMode="auto">
                <a:xfrm flipV="1">
                  <a:off x="3157" y="2620"/>
                  <a:ext cx="0" cy="11"/>
                </a:xfrm>
                <a:prstGeom prst="line">
                  <a:avLst/>
                </a:prstGeom>
                <a:noFill/>
                <a:ln w="7938">
                  <a:solidFill>
                    <a:srgbClr val="000000"/>
                  </a:solidFill>
                  <a:round/>
                  <a:headEnd/>
                  <a:tailEnd/>
                </a:ln>
              </p:spPr>
              <p:txBody>
                <a:bodyPr/>
                <a:lstStyle/>
                <a:p>
                  <a:endParaRPr lang="en-US"/>
                </a:p>
              </p:txBody>
            </p:sp>
            <p:sp>
              <p:nvSpPr>
                <p:cNvPr id="14364" name="Line 1052"/>
                <p:cNvSpPr>
                  <a:spLocks noChangeShapeType="1"/>
                </p:cNvSpPr>
                <p:nvPr/>
              </p:nvSpPr>
              <p:spPr bwMode="auto">
                <a:xfrm flipV="1">
                  <a:off x="3162" y="2620"/>
                  <a:ext cx="0" cy="11"/>
                </a:xfrm>
                <a:prstGeom prst="line">
                  <a:avLst/>
                </a:prstGeom>
                <a:noFill/>
                <a:ln w="7938">
                  <a:solidFill>
                    <a:srgbClr val="000000"/>
                  </a:solidFill>
                  <a:round/>
                  <a:headEnd/>
                  <a:tailEnd/>
                </a:ln>
              </p:spPr>
              <p:txBody>
                <a:bodyPr/>
                <a:lstStyle/>
                <a:p>
                  <a:endParaRPr lang="en-US"/>
                </a:p>
              </p:txBody>
            </p:sp>
            <p:sp>
              <p:nvSpPr>
                <p:cNvPr id="14365" name="Line 1053"/>
                <p:cNvSpPr>
                  <a:spLocks noChangeShapeType="1"/>
                </p:cNvSpPr>
                <p:nvPr/>
              </p:nvSpPr>
              <p:spPr bwMode="auto">
                <a:xfrm flipV="1">
                  <a:off x="3167" y="2620"/>
                  <a:ext cx="0" cy="11"/>
                </a:xfrm>
                <a:prstGeom prst="line">
                  <a:avLst/>
                </a:prstGeom>
                <a:noFill/>
                <a:ln w="7938">
                  <a:solidFill>
                    <a:srgbClr val="000000"/>
                  </a:solidFill>
                  <a:round/>
                  <a:headEnd/>
                  <a:tailEnd/>
                </a:ln>
              </p:spPr>
              <p:txBody>
                <a:bodyPr/>
                <a:lstStyle/>
                <a:p>
                  <a:endParaRPr lang="en-US"/>
                </a:p>
              </p:txBody>
            </p:sp>
            <p:sp>
              <p:nvSpPr>
                <p:cNvPr id="14366" name="Line 1054"/>
                <p:cNvSpPr>
                  <a:spLocks noChangeShapeType="1"/>
                </p:cNvSpPr>
                <p:nvPr/>
              </p:nvSpPr>
              <p:spPr bwMode="auto">
                <a:xfrm flipV="1">
                  <a:off x="3177" y="2620"/>
                  <a:ext cx="0" cy="11"/>
                </a:xfrm>
                <a:prstGeom prst="line">
                  <a:avLst/>
                </a:prstGeom>
                <a:noFill/>
                <a:ln w="7938">
                  <a:solidFill>
                    <a:srgbClr val="000000"/>
                  </a:solidFill>
                  <a:round/>
                  <a:headEnd/>
                  <a:tailEnd/>
                </a:ln>
              </p:spPr>
              <p:txBody>
                <a:bodyPr/>
                <a:lstStyle/>
                <a:p>
                  <a:endParaRPr lang="en-US"/>
                </a:p>
              </p:txBody>
            </p:sp>
            <p:sp>
              <p:nvSpPr>
                <p:cNvPr id="14367" name="Line 1055"/>
                <p:cNvSpPr>
                  <a:spLocks noChangeShapeType="1"/>
                </p:cNvSpPr>
                <p:nvPr/>
              </p:nvSpPr>
              <p:spPr bwMode="auto">
                <a:xfrm flipV="1">
                  <a:off x="3183" y="2620"/>
                  <a:ext cx="0" cy="11"/>
                </a:xfrm>
                <a:prstGeom prst="line">
                  <a:avLst/>
                </a:prstGeom>
                <a:noFill/>
                <a:ln w="7938">
                  <a:solidFill>
                    <a:srgbClr val="000000"/>
                  </a:solidFill>
                  <a:round/>
                  <a:headEnd/>
                  <a:tailEnd/>
                </a:ln>
              </p:spPr>
              <p:txBody>
                <a:bodyPr/>
                <a:lstStyle/>
                <a:p>
                  <a:endParaRPr lang="en-US"/>
                </a:p>
              </p:txBody>
            </p:sp>
            <p:sp>
              <p:nvSpPr>
                <p:cNvPr id="14368" name="Line 1056"/>
                <p:cNvSpPr>
                  <a:spLocks noChangeShapeType="1"/>
                </p:cNvSpPr>
                <p:nvPr/>
              </p:nvSpPr>
              <p:spPr bwMode="auto">
                <a:xfrm flipV="1">
                  <a:off x="3198" y="2620"/>
                  <a:ext cx="0" cy="11"/>
                </a:xfrm>
                <a:prstGeom prst="line">
                  <a:avLst/>
                </a:prstGeom>
                <a:noFill/>
                <a:ln w="7938">
                  <a:solidFill>
                    <a:srgbClr val="000000"/>
                  </a:solidFill>
                  <a:round/>
                  <a:headEnd/>
                  <a:tailEnd/>
                </a:ln>
              </p:spPr>
              <p:txBody>
                <a:bodyPr/>
                <a:lstStyle/>
                <a:p>
                  <a:endParaRPr lang="en-US"/>
                </a:p>
              </p:txBody>
            </p:sp>
            <p:sp>
              <p:nvSpPr>
                <p:cNvPr id="14369" name="Line 1057"/>
                <p:cNvSpPr>
                  <a:spLocks noChangeShapeType="1"/>
                </p:cNvSpPr>
                <p:nvPr/>
              </p:nvSpPr>
              <p:spPr bwMode="auto">
                <a:xfrm flipV="1">
                  <a:off x="3209" y="2620"/>
                  <a:ext cx="0" cy="11"/>
                </a:xfrm>
                <a:prstGeom prst="line">
                  <a:avLst/>
                </a:prstGeom>
                <a:noFill/>
                <a:ln w="7938">
                  <a:solidFill>
                    <a:srgbClr val="000000"/>
                  </a:solidFill>
                  <a:round/>
                  <a:headEnd/>
                  <a:tailEnd/>
                </a:ln>
              </p:spPr>
              <p:txBody>
                <a:bodyPr/>
                <a:lstStyle/>
                <a:p>
                  <a:endParaRPr lang="en-US"/>
                </a:p>
              </p:txBody>
            </p:sp>
            <p:sp>
              <p:nvSpPr>
                <p:cNvPr id="14370" name="Line 1058"/>
                <p:cNvSpPr>
                  <a:spLocks noChangeShapeType="1"/>
                </p:cNvSpPr>
                <p:nvPr/>
              </p:nvSpPr>
              <p:spPr bwMode="auto">
                <a:xfrm flipV="1">
                  <a:off x="3219" y="2620"/>
                  <a:ext cx="0" cy="11"/>
                </a:xfrm>
                <a:prstGeom prst="line">
                  <a:avLst/>
                </a:prstGeom>
                <a:noFill/>
                <a:ln w="7938">
                  <a:solidFill>
                    <a:srgbClr val="000000"/>
                  </a:solidFill>
                  <a:round/>
                  <a:headEnd/>
                  <a:tailEnd/>
                </a:ln>
              </p:spPr>
              <p:txBody>
                <a:bodyPr/>
                <a:lstStyle/>
                <a:p>
                  <a:endParaRPr lang="en-US"/>
                </a:p>
              </p:txBody>
            </p:sp>
            <p:sp>
              <p:nvSpPr>
                <p:cNvPr id="14371" name="Line 1059"/>
                <p:cNvSpPr>
                  <a:spLocks noChangeShapeType="1"/>
                </p:cNvSpPr>
                <p:nvPr/>
              </p:nvSpPr>
              <p:spPr bwMode="auto">
                <a:xfrm flipV="1">
                  <a:off x="3224" y="2620"/>
                  <a:ext cx="0" cy="11"/>
                </a:xfrm>
                <a:prstGeom prst="line">
                  <a:avLst/>
                </a:prstGeom>
                <a:noFill/>
                <a:ln w="7938">
                  <a:solidFill>
                    <a:srgbClr val="000000"/>
                  </a:solidFill>
                  <a:round/>
                  <a:headEnd/>
                  <a:tailEnd/>
                </a:ln>
              </p:spPr>
              <p:txBody>
                <a:bodyPr/>
                <a:lstStyle/>
                <a:p>
                  <a:endParaRPr lang="en-US"/>
                </a:p>
              </p:txBody>
            </p:sp>
            <p:sp>
              <p:nvSpPr>
                <p:cNvPr id="14372" name="Line 1060"/>
                <p:cNvSpPr>
                  <a:spLocks noChangeShapeType="1"/>
                </p:cNvSpPr>
                <p:nvPr/>
              </p:nvSpPr>
              <p:spPr bwMode="auto">
                <a:xfrm flipV="1">
                  <a:off x="3229" y="2620"/>
                  <a:ext cx="0" cy="11"/>
                </a:xfrm>
                <a:prstGeom prst="line">
                  <a:avLst/>
                </a:prstGeom>
                <a:noFill/>
                <a:ln w="7938">
                  <a:solidFill>
                    <a:srgbClr val="000000"/>
                  </a:solidFill>
                  <a:round/>
                  <a:headEnd/>
                  <a:tailEnd/>
                </a:ln>
              </p:spPr>
              <p:txBody>
                <a:bodyPr/>
                <a:lstStyle/>
                <a:p>
                  <a:endParaRPr lang="en-US"/>
                </a:p>
              </p:txBody>
            </p:sp>
            <p:sp>
              <p:nvSpPr>
                <p:cNvPr id="14373" name="Line 1061"/>
                <p:cNvSpPr>
                  <a:spLocks noChangeShapeType="1"/>
                </p:cNvSpPr>
                <p:nvPr/>
              </p:nvSpPr>
              <p:spPr bwMode="auto">
                <a:xfrm flipV="1">
                  <a:off x="3234" y="2620"/>
                  <a:ext cx="0" cy="11"/>
                </a:xfrm>
                <a:prstGeom prst="line">
                  <a:avLst/>
                </a:prstGeom>
                <a:noFill/>
                <a:ln w="7938">
                  <a:solidFill>
                    <a:srgbClr val="000000"/>
                  </a:solidFill>
                  <a:round/>
                  <a:headEnd/>
                  <a:tailEnd/>
                </a:ln>
              </p:spPr>
              <p:txBody>
                <a:bodyPr/>
                <a:lstStyle/>
                <a:p>
                  <a:endParaRPr lang="en-US"/>
                </a:p>
              </p:txBody>
            </p:sp>
            <p:sp>
              <p:nvSpPr>
                <p:cNvPr id="14374" name="Line 1062"/>
                <p:cNvSpPr>
                  <a:spLocks noChangeShapeType="1"/>
                </p:cNvSpPr>
                <p:nvPr/>
              </p:nvSpPr>
              <p:spPr bwMode="auto">
                <a:xfrm flipV="1">
                  <a:off x="3234" y="2346"/>
                  <a:ext cx="0" cy="285"/>
                </a:xfrm>
                <a:prstGeom prst="line">
                  <a:avLst/>
                </a:prstGeom>
                <a:noFill/>
                <a:ln w="7938">
                  <a:solidFill>
                    <a:srgbClr val="000000"/>
                  </a:solidFill>
                  <a:round/>
                  <a:headEnd/>
                  <a:tailEnd/>
                </a:ln>
              </p:spPr>
              <p:txBody>
                <a:bodyPr/>
                <a:lstStyle/>
                <a:p>
                  <a:endParaRPr lang="en-US"/>
                </a:p>
              </p:txBody>
            </p:sp>
            <p:sp>
              <p:nvSpPr>
                <p:cNvPr id="14375" name="Line 1063"/>
                <p:cNvSpPr>
                  <a:spLocks noChangeShapeType="1"/>
                </p:cNvSpPr>
                <p:nvPr/>
              </p:nvSpPr>
              <p:spPr bwMode="auto">
                <a:xfrm flipV="1">
                  <a:off x="3240" y="2610"/>
                  <a:ext cx="0" cy="21"/>
                </a:xfrm>
                <a:prstGeom prst="line">
                  <a:avLst/>
                </a:prstGeom>
                <a:noFill/>
                <a:ln w="7938">
                  <a:solidFill>
                    <a:srgbClr val="000000"/>
                  </a:solidFill>
                  <a:round/>
                  <a:headEnd/>
                  <a:tailEnd/>
                </a:ln>
              </p:spPr>
              <p:txBody>
                <a:bodyPr/>
                <a:lstStyle/>
                <a:p>
                  <a:endParaRPr lang="en-US"/>
                </a:p>
              </p:txBody>
            </p:sp>
            <p:sp>
              <p:nvSpPr>
                <p:cNvPr id="14376" name="Line 1064"/>
                <p:cNvSpPr>
                  <a:spLocks noChangeShapeType="1"/>
                </p:cNvSpPr>
                <p:nvPr/>
              </p:nvSpPr>
              <p:spPr bwMode="auto">
                <a:xfrm flipV="1">
                  <a:off x="3240" y="2615"/>
                  <a:ext cx="0" cy="16"/>
                </a:xfrm>
                <a:prstGeom prst="line">
                  <a:avLst/>
                </a:prstGeom>
                <a:noFill/>
                <a:ln w="7938">
                  <a:solidFill>
                    <a:srgbClr val="000000"/>
                  </a:solidFill>
                  <a:round/>
                  <a:headEnd/>
                  <a:tailEnd/>
                </a:ln>
              </p:spPr>
              <p:txBody>
                <a:bodyPr/>
                <a:lstStyle/>
                <a:p>
                  <a:endParaRPr lang="en-US"/>
                </a:p>
              </p:txBody>
            </p:sp>
            <p:sp>
              <p:nvSpPr>
                <p:cNvPr id="14377" name="Line 1065"/>
                <p:cNvSpPr>
                  <a:spLocks noChangeShapeType="1"/>
                </p:cNvSpPr>
                <p:nvPr/>
              </p:nvSpPr>
              <p:spPr bwMode="auto">
                <a:xfrm flipV="1">
                  <a:off x="3250" y="2620"/>
                  <a:ext cx="0" cy="11"/>
                </a:xfrm>
                <a:prstGeom prst="line">
                  <a:avLst/>
                </a:prstGeom>
                <a:noFill/>
                <a:ln w="7938">
                  <a:solidFill>
                    <a:srgbClr val="000000"/>
                  </a:solidFill>
                  <a:round/>
                  <a:headEnd/>
                  <a:tailEnd/>
                </a:ln>
              </p:spPr>
              <p:txBody>
                <a:bodyPr/>
                <a:lstStyle/>
                <a:p>
                  <a:endParaRPr lang="en-US"/>
                </a:p>
              </p:txBody>
            </p:sp>
            <p:sp>
              <p:nvSpPr>
                <p:cNvPr id="14378" name="Line 1066"/>
                <p:cNvSpPr>
                  <a:spLocks noChangeShapeType="1"/>
                </p:cNvSpPr>
                <p:nvPr/>
              </p:nvSpPr>
              <p:spPr bwMode="auto">
                <a:xfrm flipV="1">
                  <a:off x="3260" y="2610"/>
                  <a:ext cx="0" cy="21"/>
                </a:xfrm>
                <a:prstGeom prst="line">
                  <a:avLst/>
                </a:prstGeom>
                <a:noFill/>
                <a:ln w="7938">
                  <a:solidFill>
                    <a:srgbClr val="000000"/>
                  </a:solidFill>
                  <a:round/>
                  <a:headEnd/>
                  <a:tailEnd/>
                </a:ln>
              </p:spPr>
              <p:txBody>
                <a:bodyPr/>
                <a:lstStyle/>
                <a:p>
                  <a:endParaRPr lang="en-US"/>
                </a:p>
              </p:txBody>
            </p:sp>
            <p:sp>
              <p:nvSpPr>
                <p:cNvPr id="14379" name="Line 1067"/>
                <p:cNvSpPr>
                  <a:spLocks noChangeShapeType="1"/>
                </p:cNvSpPr>
                <p:nvPr/>
              </p:nvSpPr>
              <p:spPr bwMode="auto">
                <a:xfrm flipV="1">
                  <a:off x="3266" y="2620"/>
                  <a:ext cx="0" cy="11"/>
                </a:xfrm>
                <a:prstGeom prst="line">
                  <a:avLst/>
                </a:prstGeom>
                <a:noFill/>
                <a:ln w="7938">
                  <a:solidFill>
                    <a:srgbClr val="000000"/>
                  </a:solidFill>
                  <a:round/>
                  <a:headEnd/>
                  <a:tailEnd/>
                </a:ln>
              </p:spPr>
              <p:txBody>
                <a:bodyPr/>
                <a:lstStyle/>
                <a:p>
                  <a:endParaRPr lang="en-US"/>
                </a:p>
              </p:txBody>
            </p:sp>
            <p:sp>
              <p:nvSpPr>
                <p:cNvPr id="14380" name="Line 1068"/>
                <p:cNvSpPr>
                  <a:spLocks noChangeShapeType="1"/>
                </p:cNvSpPr>
                <p:nvPr/>
              </p:nvSpPr>
              <p:spPr bwMode="auto">
                <a:xfrm flipV="1">
                  <a:off x="3271" y="2620"/>
                  <a:ext cx="0" cy="11"/>
                </a:xfrm>
                <a:prstGeom prst="line">
                  <a:avLst/>
                </a:prstGeom>
                <a:noFill/>
                <a:ln w="7938">
                  <a:solidFill>
                    <a:srgbClr val="000000"/>
                  </a:solidFill>
                  <a:round/>
                  <a:headEnd/>
                  <a:tailEnd/>
                </a:ln>
              </p:spPr>
              <p:txBody>
                <a:bodyPr/>
                <a:lstStyle/>
                <a:p>
                  <a:endParaRPr lang="en-US"/>
                </a:p>
              </p:txBody>
            </p:sp>
            <p:sp>
              <p:nvSpPr>
                <p:cNvPr id="14381" name="Line 1069"/>
                <p:cNvSpPr>
                  <a:spLocks noChangeShapeType="1"/>
                </p:cNvSpPr>
                <p:nvPr/>
              </p:nvSpPr>
              <p:spPr bwMode="auto">
                <a:xfrm flipV="1">
                  <a:off x="3291" y="2620"/>
                  <a:ext cx="0" cy="11"/>
                </a:xfrm>
                <a:prstGeom prst="line">
                  <a:avLst/>
                </a:prstGeom>
                <a:noFill/>
                <a:ln w="7938">
                  <a:solidFill>
                    <a:srgbClr val="000000"/>
                  </a:solidFill>
                  <a:round/>
                  <a:headEnd/>
                  <a:tailEnd/>
                </a:ln>
              </p:spPr>
              <p:txBody>
                <a:bodyPr/>
                <a:lstStyle/>
                <a:p>
                  <a:endParaRPr lang="en-US"/>
                </a:p>
              </p:txBody>
            </p:sp>
            <p:sp>
              <p:nvSpPr>
                <p:cNvPr id="14382" name="Line 1070"/>
                <p:cNvSpPr>
                  <a:spLocks noChangeShapeType="1"/>
                </p:cNvSpPr>
                <p:nvPr/>
              </p:nvSpPr>
              <p:spPr bwMode="auto">
                <a:xfrm flipV="1">
                  <a:off x="3291" y="2620"/>
                  <a:ext cx="0" cy="11"/>
                </a:xfrm>
                <a:prstGeom prst="line">
                  <a:avLst/>
                </a:prstGeom>
                <a:noFill/>
                <a:ln w="7938">
                  <a:solidFill>
                    <a:srgbClr val="000000"/>
                  </a:solidFill>
                  <a:round/>
                  <a:headEnd/>
                  <a:tailEnd/>
                </a:ln>
              </p:spPr>
              <p:txBody>
                <a:bodyPr/>
                <a:lstStyle/>
                <a:p>
                  <a:endParaRPr lang="en-US"/>
                </a:p>
              </p:txBody>
            </p:sp>
            <p:sp>
              <p:nvSpPr>
                <p:cNvPr id="14383" name="Line 1071"/>
                <p:cNvSpPr>
                  <a:spLocks noChangeShapeType="1"/>
                </p:cNvSpPr>
                <p:nvPr/>
              </p:nvSpPr>
              <p:spPr bwMode="auto">
                <a:xfrm flipV="1">
                  <a:off x="3297" y="2620"/>
                  <a:ext cx="0" cy="11"/>
                </a:xfrm>
                <a:prstGeom prst="line">
                  <a:avLst/>
                </a:prstGeom>
                <a:noFill/>
                <a:ln w="7938">
                  <a:solidFill>
                    <a:srgbClr val="000000"/>
                  </a:solidFill>
                  <a:round/>
                  <a:headEnd/>
                  <a:tailEnd/>
                </a:ln>
              </p:spPr>
              <p:txBody>
                <a:bodyPr/>
                <a:lstStyle/>
                <a:p>
                  <a:endParaRPr lang="en-US"/>
                </a:p>
              </p:txBody>
            </p:sp>
            <p:sp>
              <p:nvSpPr>
                <p:cNvPr id="14384" name="Line 1072"/>
                <p:cNvSpPr>
                  <a:spLocks noChangeShapeType="1"/>
                </p:cNvSpPr>
                <p:nvPr/>
              </p:nvSpPr>
              <p:spPr bwMode="auto">
                <a:xfrm flipV="1">
                  <a:off x="3317" y="2620"/>
                  <a:ext cx="0" cy="11"/>
                </a:xfrm>
                <a:prstGeom prst="line">
                  <a:avLst/>
                </a:prstGeom>
                <a:noFill/>
                <a:ln w="7938">
                  <a:solidFill>
                    <a:srgbClr val="000000"/>
                  </a:solidFill>
                  <a:round/>
                  <a:headEnd/>
                  <a:tailEnd/>
                </a:ln>
              </p:spPr>
              <p:txBody>
                <a:bodyPr/>
                <a:lstStyle/>
                <a:p>
                  <a:endParaRPr lang="en-US"/>
                </a:p>
              </p:txBody>
            </p:sp>
            <p:sp>
              <p:nvSpPr>
                <p:cNvPr id="14385" name="Line 1073"/>
                <p:cNvSpPr>
                  <a:spLocks noChangeShapeType="1"/>
                </p:cNvSpPr>
                <p:nvPr/>
              </p:nvSpPr>
              <p:spPr bwMode="auto">
                <a:xfrm flipV="1">
                  <a:off x="3328" y="2620"/>
                  <a:ext cx="0" cy="11"/>
                </a:xfrm>
                <a:prstGeom prst="line">
                  <a:avLst/>
                </a:prstGeom>
                <a:noFill/>
                <a:ln w="7938">
                  <a:solidFill>
                    <a:srgbClr val="000000"/>
                  </a:solidFill>
                  <a:round/>
                  <a:headEnd/>
                  <a:tailEnd/>
                </a:ln>
              </p:spPr>
              <p:txBody>
                <a:bodyPr/>
                <a:lstStyle/>
                <a:p>
                  <a:endParaRPr lang="en-US"/>
                </a:p>
              </p:txBody>
            </p:sp>
            <p:sp>
              <p:nvSpPr>
                <p:cNvPr id="14386" name="Line 1074"/>
                <p:cNvSpPr>
                  <a:spLocks noChangeShapeType="1"/>
                </p:cNvSpPr>
                <p:nvPr/>
              </p:nvSpPr>
              <p:spPr bwMode="auto">
                <a:xfrm flipV="1">
                  <a:off x="3333" y="2620"/>
                  <a:ext cx="0" cy="11"/>
                </a:xfrm>
                <a:prstGeom prst="line">
                  <a:avLst/>
                </a:prstGeom>
                <a:noFill/>
                <a:ln w="7938">
                  <a:solidFill>
                    <a:srgbClr val="000000"/>
                  </a:solidFill>
                  <a:round/>
                  <a:headEnd/>
                  <a:tailEnd/>
                </a:ln>
              </p:spPr>
              <p:txBody>
                <a:bodyPr/>
                <a:lstStyle/>
                <a:p>
                  <a:endParaRPr lang="en-US"/>
                </a:p>
              </p:txBody>
            </p:sp>
            <p:sp>
              <p:nvSpPr>
                <p:cNvPr id="14387" name="Line 1075"/>
                <p:cNvSpPr>
                  <a:spLocks noChangeShapeType="1"/>
                </p:cNvSpPr>
                <p:nvPr/>
              </p:nvSpPr>
              <p:spPr bwMode="auto">
                <a:xfrm flipV="1">
                  <a:off x="3348" y="2615"/>
                  <a:ext cx="0" cy="16"/>
                </a:xfrm>
                <a:prstGeom prst="line">
                  <a:avLst/>
                </a:prstGeom>
                <a:noFill/>
                <a:ln w="7938">
                  <a:solidFill>
                    <a:srgbClr val="000000"/>
                  </a:solidFill>
                  <a:round/>
                  <a:headEnd/>
                  <a:tailEnd/>
                </a:ln>
              </p:spPr>
              <p:txBody>
                <a:bodyPr/>
                <a:lstStyle/>
                <a:p>
                  <a:endParaRPr lang="en-US"/>
                </a:p>
              </p:txBody>
            </p:sp>
            <p:sp>
              <p:nvSpPr>
                <p:cNvPr id="14388" name="Line 1076"/>
                <p:cNvSpPr>
                  <a:spLocks noChangeShapeType="1"/>
                </p:cNvSpPr>
                <p:nvPr/>
              </p:nvSpPr>
              <p:spPr bwMode="auto">
                <a:xfrm flipV="1">
                  <a:off x="3354" y="2620"/>
                  <a:ext cx="0" cy="11"/>
                </a:xfrm>
                <a:prstGeom prst="line">
                  <a:avLst/>
                </a:prstGeom>
                <a:noFill/>
                <a:ln w="7938">
                  <a:solidFill>
                    <a:srgbClr val="000000"/>
                  </a:solidFill>
                  <a:round/>
                  <a:headEnd/>
                  <a:tailEnd/>
                </a:ln>
              </p:spPr>
              <p:txBody>
                <a:bodyPr/>
                <a:lstStyle/>
                <a:p>
                  <a:endParaRPr lang="en-US"/>
                </a:p>
              </p:txBody>
            </p:sp>
            <p:sp>
              <p:nvSpPr>
                <p:cNvPr id="14389" name="Line 1077"/>
                <p:cNvSpPr>
                  <a:spLocks noChangeShapeType="1"/>
                </p:cNvSpPr>
                <p:nvPr/>
              </p:nvSpPr>
              <p:spPr bwMode="auto">
                <a:xfrm flipV="1">
                  <a:off x="3364" y="2620"/>
                  <a:ext cx="0" cy="11"/>
                </a:xfrm>
                <a:prstGeom prst="line">
                  <a:avLst/>
                </a:prstGeom>
                <a:noFill/>
                <a:ln w="7938">
                  <a:solidFill>
                    <a:srgbClr val="000000"/>
                  </a:solidFill>
                  <a:round/>
                  <a:headEnd/>
                  <a:tailEnd/>
                </a:ln>
              </p:spPr>
              <p:txBody>
                <a:bodyPr/>
                <a:lstStyle/>
                <a:p>
                  <a:endParaRPr lang="en-US"/>
                </a:p>
              </p:txBody>
            </p:sp>
            <p:sp>
              <p:nvSpPr>
                <p:cNvPr id="14390" name="Line 1078"/>
                <p:cNvSpPr>
                  <a:spLocks noChangeShapeType="1"/>
                </p:cNvSpPr>
                <p:nvPr/>
              </p:nvSpPr>
              <p:spPr bwMode="auto">
                <a:xfrm flipV="1">
                  <a:off x="3369" y="2620"/>
                  <a:ext cx="0" cy="11"/>
                </a:xfrm>
                <a:prstGeom prst="line">
                  <a:avLst/>
                </a:prstGeom>
                <a:noFill/>
                <a:ln w="7938">
                  <a:solidFill>
                    <a:srgbClr val="000000"/>
                  </a:solidFill>
                  <a:round/>
                  <a:headEnd/>
                  <a:tailEnd/>
                </a:ln>
              </p:spPr>
              <p:txBody>
                <a:bodyPr/>
                <a:lstStyle/>
                <a:p>
                  <a:endParaRPr lang="en-US"/>
                </a:p>
              </p:txBody>
            </p:sp>
            <p:sp>
              <p:nvSpPr>
                <p:cNvPr id="14391" name="Line 1079"/>
                <p:cNvSpPr>
                  <a:spLocks noChangeShapeType="1"/>
                </p:cNvSpPr>
                <p:nvPr/>
              </p:nvSpPr>
              <p:spPr bwMode="auto">
                <a:xfrm flipV="1">
                  <a:off x="3385" y="2620"/>
                  <a:ext cx="0" cy="11"/>
                </a:xfrm>
                <a:prstGeom prst="line">
                  <a:avLst/>
                </a:prstGeom>
                <a:noFill/>
                <a:ln w="7938">
                  <a:solidFill>
                    <a:srgbClr val="000000"/>
                  </a:solidFill>
                  <a:round/>
                  <a:headEnd/>
                  <a:tailEnd/>
                </a:ln>
              </p:spPr>
              <p:txBody>
                <a:bodyPr/>
                <a:lstStyle/>
                <a:p>
                  <a:endParaRPr lang="en-US"/>
                </a:p>
              </p:txBody>
            </p:sp>
            <p:sp>
              <p:nvSpPr>
                <p:cNvPr id="14392" name="Line 1080"/>
                <p:cNvSpPr>
                  <a:spLocks noChangeShapeType="1"/>
                </p:cNvSpPr>
                <p:nvPr/>
              </p:nvSpPr>
              <p:spPr bwMode="auto">
                <a:xfrm flipV="1">
                  <a:off x="3390" y="2620"/>
                  <a:ext cx="0" cy="11"/>
                </a:xfrm>
                <a:prstGeom prst="line">
                  <a:avLst/>
                </a:prstGeom>
                <a:noFill/>
                <a:ln w="7938">
                  <a:solidFill>
                    <a:srgbClr val="000000"/>
                  </a:solidFill>
                  <a:round/>
                  <a:headEnd/>
                  <a:tailEnd/>
                </a:ln>
              </p:spPr>
              <p:txBody>
                <a:bodyPr/>
                <a:lstStyle/>
                <a:p>
                  <a:endParaRPr lang="en-US"/>
                </a:p>
              </p:txBody>
            </p:sp>
            <p:sp>
              <p:nvSpPr>
                <p:cNvPr id="14393" name="Line 1081"/>
                <p:cNvSpPr>
                  <a:spLocks noChangeShapeType="1"/>
                </p:cNvSpPr>
                <p:nvPr/>
              </p:nvSpPr>
              <p:spPr bwMode="auto">
                <a:xfrm flipV="1">
                  <a:off x="3395" y="2620"/>
                  <a:ext cx="0" cy="11"/>
                </a:xfrm>
                <a:prstGeom prst="line">
                  <a:avLst/>
                </a:prstGeom>
                <a:noFill/>
                <a:ln w="7938">
                  <a:solidFill>
                    <a:srgbClr val="000000"/>
                  </a:solidFill>
                  <a:round/>
                  <a:headEnd/>
                  <a:tailEnd/>
                </a:ln>
              </p:spPr>
              <p:txBody>
                <a:bodyPr/>
                <a:lstStyle/>
                <a:p>
                  <a:endParaRPr lang="en-US"/>
                </a:p>
              </p:txBody>
            </p:sp>
            <p:sp>
              <p:nvSpPr>
                <p:cNvPr id="14394" name="Line 1082"/>
                <p:cNvSpPr>
                  <a:spLocks noChangeShapeType="1"/>
                </p:cNvSpPr>
                <p:nvPr/>
              </p:nvSpPr>
              <p:spPr bwMode="auto">
                <a:xfrm flipV="1">
                  <a:off x="3405" y="2620"/>
                  <a:ext cx="0" cy="11"/>
                </a:xfrm>
                <a:prstGeom prst="line">
                  <a:avLst/>
                </a:prstGeom>
                <a:noFill/>
                <a:ln w="7938">
                  <a:solidFill>
                    <a:srgbClr val="000000"/>
                  </a:solidFill>
                  <a:round/>
                  <a:headEnd/>
                  <a:tailEnd/>
                </a:ln>
              </p:spPr>
              <p:txBody>
                <a:bodyPr/>
                <a:lstStyle/>
                <a:p>
                  <a:endParaRPr lang="en-US"/>
                </a:p>
              </p:txBody>
            </p:sp>
            <p:sp>
              <p:nvSpPr>
                <p:cNvPr id="14395" name="Line 1083"/>
                <p:cNvSpPr>
                  <a:spLocks noChangeShapeType="1"/>
                </p:cNvSpPr>
                <p:nvPr/>
              </p:nvSpPr>
              <p:spPr bwMode="auto">
                <a:xfrm flipV="1">
                  <a:off x="3411" y="2620"/>
                  <a:ext cx="0" cy="11"/>
                </a:xfrm>
                <a:prstGeom prst="line">
                  <a:avLst/>
                </a:prstGeom>
                <a:noFill/>
                <a:ln w="7938">
                  <a:solidFill>
                    <a:srgbClr val="000000"/>
                  </a:solidFill>
                  <a:round/>
                  <a:headEnd/>
                  <a:tailEnd/>
                </a:ln>
              </p:spPr>
              <p:txBody>
                <a:bodyPr/>
                <a:lstStyle/>
                <a:p>
                  <a:endParaRPr lang="en-US"/>
                </a:p>
              </p:txBody>
            </p:sp>
            <p:sp>
              <p:nvSpPr>
                <p:cNvPr id="14396" name="Line 1084"/>
                <p:cNvSpPr>
                  <a:spLocks noChangeShapeType="1"/>
                </p:cNvSpPr>
                <p:nvPr/>
              </p:nvSpPr>
              <p:spPr bwMode="auto">
                <a:xfrm flipV="1">
                  <a:off x="3421" y="2620"/>
                  <a:ext cx="0" cy="11"/>
                </a:xfrm>
                <a:prstGeom prst="line">
                  <a:avLst/>
                </a:prstGeom>
                <a:noFill/>
                <a:ln w="7938">
                  <a:solidFill>
                    <a:srgbClr val="000000"/>
                  </a:solidFill>
                  <a:round/>
                  <a:headEnd/>
                  <a:tailEnd/>
                </a:ln>
              </p:spPr>
              <p:txBody>
                <a:bodyPr/>
                <a:lstStyle/>
                <a:p>
                  <a:endParaRPr lang="en-US"/>
                </a:p>
              </p:txBody>
            </p:sp>
            <p:sp>
              <p:nvSpPr>
                <p:cNvPr id="14397" name="Line 1085"/>
                <p:cNvSpPr>
                  <a:spLocks noChangeShapeType="1"/>
                </p:cNvSpPr>
                <p:nvPr/>
              </p:nvSpPr>
              <p:spPr bwMode="auto">
                <a:xfrm flipV="1">
                  <a:off x="3436" y="2620"/>
                  <a:ext cx="0" cy="11"/>
                </a:xfrm>
                <a:prstGeom prst="line">
                  <a:avLst/>
                </a:prstGeom>
                <a:noFill/>
                <a:ln w="7938">
                  <a:solidFill>
                    <a:srgbClr val="000000"/>
                  </a:solidFill>
                  <a:round/>
                  <a:headEnd/>
                  <a:tailEnd/>
                </a:ln>
              </p:spPr>
              <p:txBody>
                <a:bodyPr/>
                <a:lstStyle/>
                <a:p>
                  <a:endParaRPr lang="en-US"/>
                </a:p>
              </p:txBody>
            </p:sp>
            <p:sp>
              <p:nvSpPr>
                <p:cNvPr id="14398" name="Line 1086"/>
                <p:cNvSpPr>
                  <a:spLocks noChangeShapeType="1"/>
                </p:cNvSpPr>
                <p:nvPr/>
              </p:nvSpPr>
              <p:spPr bwMode="auto">
                <a:xfrm flipV="1">
                  <a:off x="3442" y="2620"/>
                  <a:ext cx="0" cy="11"/>
                </a:xfrm>
                <a:prstGeom prst="line">
                  <a:avLst/>
                </a:prstGeom>
                <a:noFill/>
                <a:ln w="7938">
                  <a:solidFill>
                    <a:srgbClr val="000000"/>
                  </a:solidFill>
                  <a:round/>
                  <a:headEnd/>
                  <a:tailEnd/>
                </a:ln>
              </p:spPr>
              <p:txBody>
                <a:bodyPr/>
                <a:lstStyle/>
                <a:p>
                  <a:endParaRPr lang="en-US"/>
                </a:p>
              </p:txBody>
            </p:sp>
            <p:sp>
              <p:nvSpPr>
                <p:cNvPr id="14399" name="Line 1087"/>
                <p:cNvSpPr>
                  <a:spLocks noChangeShapeType="1"/>
                </p:cNvSpPr>
                <p:nvPr/>
              </p:nvSpPr>
              <p:spPr bwMode="auto">
                <a:xfrm flipV="1">
                  <a:off x="3447" y="2620"/>
                  <a:ext cx="0" cy="11"/>
                </a:xfrm>
                <a:prstGeom prst="line">
                  <a:avLst/>
                </a:prstGeom>
                <a:noFill/>
                <a:ln w="7938">
                  <a:solidFill>
                    <a:srgbClr val="000000"/>
                  </a:solidFill>
                  <a:round/>
                  <a:headEnd/>
                  <a:tailEnd/>
                </a:ln>
              </p:spPr>
              <p:txBody>
                <a:bodyPr/>
                <a:lstStyle/>
                <a:p>
                  <a:endParaRPr lang="en-US"/>
                </a:p>
              </p:txBody>
            </p:sp>
            <p:sp>
              <p:nvSpPr>
                <p:cNvPr id="14400" name="Line 1088"/>
                <p:cNvSpPr>
                  <a:spLocks noChangeShapeType="1"/>
                </p:cNvSpPr>
                <p:nvPr/>
              </p:nvSpPr>
              <p:spPr bwMode="auto">
                <a:xfrm flipV="1">
                  <a:off x="3457" y="2620"/>
                  <a:ext cx="0" cy="11"/>
                </a:xfrm>
                <a:prstGeom prst="line">
                  <a:avLst/>
                </a:prstGeom>
                <a:noFill/>
                <a:ln w="7938">
                  <a:solidFill>
                    <a:srgbClr val="000000"/>
                  </a:solidFill>
                  <a:round/>
                  <a:headEnd/>
                  <a:tailEnd/>
                </a:ln>
              </p:spPr>
              <p:txBody>
                <a:bodyPr/>
                <a:lstStyle/>
                <a:p>
                  <a:endParaRPr lang="en-US"/>
                </a:p>
              </p:txBody>
            </p:sp>
            <p:sp>
              <p:nvSpPr>
                <p:cNvPr id="14401" name="Line 1089"/>
                <p:cNvSpPr>
                  <a:spLocks noChangeShapeType="1"/>
                </p:cNvSpPr>
                <p:nvPr/>
              </p:nvSpPr>
              <p:spPr bwMode="auto">
                <a:xfrm flipV="1">
                  <a:off x="3468" y="2620"/>
                  <a:ext cx="0" cy="11"/>
                </a:xfrm>
                <a:prstGeom prst="line">
                  <a:avLst/>
                </a:prstGeom>
                <a:noFill/>
                <a:ln w="7938">
                  <a:solidFill>
                    <a:srgbClr val="000000"/>
                  </a:solidFill>
                  <a:round/>
                  <a:headEnd/>
                  <a:tailEnd/>
                </a:ln>
              </p:spPr>
              <p:txBody>
                <a:bodyPr/>
                <a:lstStyle/>
                <a:p>
                  <a:endParaRPr lang="en-US"/>
                </a:p>
              </p:txBody>
            </p:sp>
            <p:sp>
              <p:nvSpPr>
                <p:cNvPr id="14402" name="Line 1090"/>
                <p:cNvSpPr>
                  <a:spLocks noChangeShapeType="1"/>
                </p:cNvSpPr>
                <p:nvPr/>
              </p:nvSpPr>
              <p:spPr bwMode="auto">
                <a:xfrm flipV="1">
                  <a:off x="3473" y="2620"/>
                  <a:ext cx="0" cy="11"/>
                </a:xfrm>
                <a:prstGeom prst="line">
                  <a:avLst/>
                </a:prstGeom>
                <a:noFill/>
                <a:ln w="7938">
                  <a:solidFill>
                    <a:srgbClr val="000000"/>
                  </a:solidFill>
                  <a:round/>
                  <a:headEnd/>
                  <a:tailEnd/>
                </a:ln>
              </p:spPr>
              <p:txBody>
                <a:bodyPr/>
                <a:lstStyle/>
                <a:p>
                  <a:endParaRPr lang="en-US"/>
                </a:p>
              </p:txBody>
            </p:sp>
            <p:sp>
              <p:nvSpPr>
                <p:cNvPr id="14403" name="Line 1091"/>
                <p:cNvSpPr>
                  <a:spLocks noChangeShapeType="1"/>
                </p:cNvSpPr>
                <p:nvPr/>
              </p:nvSpPr>
              <p:spPr bwMode="auto">
                <a:xfrm flipV="1">
                  <a:off x="3478" y="2620"/>
                  <a:ext cx="0" cy="11"/>
                </a:xfrm>
                <a:prstGeom prst="line">
                  <a:avLst/>
                </a:prstGeom>
                <a:noFill/>
                <a:ln w="7938">
                  <a:solidFill>
                    <a:srgbClr val="000000"/>
                  </a:solidFill>
                  <a:round/>
                  <a:headEnd/>
                  <a:tailEnd/>
                </a:ln>
              </p:spPr>
              <p:txBody>
                <a:bodyPr/>
                <a:lstStyle/>
                <a:p>
                  <a:endParaRPr lang="en-US"/>
                </a:p>
              </p:txBody>
            </p:sp>
            <p:sp>
              <p:nvSpPr>
                <p:cNvPr id="14404" name="Line 1092"/>
                <p:cNvSpPr>
                  <a:spLocks noChangeShapeType="1"/>
                </p:cNvSpPr>
                <p:nvPr/>
              </p:nvSpPr>
              <p:spPr bwMode="auto">
                <a:xfrm flipV="1">
                  <a:off x="3478" y="2620"/>
                  <a:ext cx="0" cy="11"/>
                </a:xfrm>
                <a:prstGeom prst="line">
                  <a:avLst/>
                </a:prstGeom>
                <a:noFill/>
                <a:ln w="7938">
                  <a:solidFill>
                    <a:srgbClr val="000000"/>
                  </a:solidFill>
                  <a:round/>
                  <a:headEnd/>
                  <a:tailEnd/>
                </a:ln>
              </p:spPr>
              <p:txBody>
                <a:bodyPr/>
                <a:lstStyle/>
                <a:p>
                  <a:endParaRPr lang="en-US"/>
                </a:p>
              </p:txBody>
            </p:sp>
            <p:sp>
              <p:nvSpPr>
                <p:cNvPr id="14405" name="Line 1093"/>
                <p:cNvSpPr>
                  <a:spLocks noChangeShapeType="1"/>
                </p:cNvSpPr>
                <p:nvPr/>
              </p:nvSpPr>
              <p:spPr bwMode="auto">
                <a:xfrm flipV="1">
                  <a:off x="3488" y="2620"/>
                  <a:ext cx="0" cy="11"/>
                </a:xfrm>
                <a:prstGeom prst="line">
                  <a:avLst/>
                </a:prstGeom>
                <a:noFill/>
                <a:ln w="7938">
                  <a:solidFill>
                    <a:srgbClr val="000000"/>
                  </a:solidFill>
                  <a:round/>
                  <a:headEnd/>
                  <a:tailEnd/>
                </a:ln>
              </p:spPr>
              <p:txBody>
                <a:bodyPr/>
                <a:lstStyle/>
                <a:p>
                  <a:endParaRPr lang="en-US"/>
                </a:p>
              </p:txBody>
            </p:sp>
            <p:sp>
              <p:nvSpPr>
                <p:cNvPr id="14406" name="Line 1094"/>
                <p:cNvSpPr>
                  <a:spLocks noChangeShapeType="1"/>
                </p:cNvSpPr>
                <p:nvPr/>
              </p:nvSpPr>
              <p:spPr bwMode="auto">
                <a:xfrm flipV="1">
                  <a:off x="3488" y="2620"/>
                  <a:ext cx="0" cy="11"/>
                </a:xfrm>
                <a:prstGeom prst="line">
                  <a:avLst/>
                </a:prstGeom>
                <a:noFill/>
                <a:ln w="7938">
                  <a:solidFill>
                    <a:srgbClr val="000000"/>
                  </a:solidFill>
                  <a:round/>
                  <a:headEnd/>
                  <a:tailEnd/>
                </a:ln>
              </p:spPr>
              <p:txBody>
                <a:bodyPr/>
                <a:lstStyle/>
                <a:p>
                  <a:endParaRPr lang="en-US"/>
                </a:p>
              </p:txBody>
            </p:sp>
            <p:sp>
              <p:nvSpPr>
                <p:cNvPr id="14407" name="Line 1095"/>
                <p:cNvSpPr>
                  <a:spLocks noChangeShapeType="1"/>
                </p:cNvSpPr>
                <p:nvPr/>
              </p:nvSpPr>
              <p:spPr bwMode="auto">
                <a:xfrm flipV="1">
                  <a:off x="3493" y="2620"/>
                  <a:ext cx="0" cy="11"/>
                </a:xfrm>
                <a:prstGeom prst="line">
                  <a:avLst/>
                </a:prstGeom>
                <a:noFill/>
                <a:ln w="7938">
                  <a:solidFill>
                    <a:srgbClr val="000000"/>
                  </a:solidFill>
                  <a:round/>
                  <a:headEnd/>
                  <a:tailEnd/>
                </a:ln>
              </p:spPr>
              <p:txBody>
                <a:bodyPr/>
                <a:lstStyle/>
                <a:p>
                  <a:endParaRPr lang="en-US"/>
                </a:p>
              </p:txBody>
            </p:sp>
            <p:sp>
              <p:nvSpPr>
                <p:cNvPr id="14408" name="Line 1096"/>
                <p:cNvSpPr>
                  <a:spLocks noChangeShapeType="1"/>
                </p:cNvSpPr>
                <p:nvPr/>
              </p:nvSpPr>
              <p:spPr bwMode="auto">
                <a:xfrm flipV="1">
                  <a:off x="3499" y="2620"/>
                  <a:ext cx="0" cy="11"/>
                </a:xfrm>
                <a:prstGeom prst="line">
                  <a:avLst/>
                </a:prstGeom>
                <a:noFill/>
                <a:ln w="7938">
                  <a:solidFill>
                    <a:srgbClr val="000000"/>
                  </a:solidFill>
                  <a:round/>
                  <a:headEnd/>
                  <a:tailEnd/>
                </a:ln>
              </p:spPr>
              <p:txBody>
                <a:bodyPr/>
                <a:lstStyle/>
                <a:p>
                  <a:endParaRPr lang="en-US"/>
                </a:p>
              </p:txBody>
            </p:sp>
            <p:sp>
              <p:nvSpPr>
                <p:cNvPr id="14409" name="Line 1097"/>
                <p:cNvSpPr>
                  <a:spLocks noChangeShapeType="1"/>
                </p:cNvSpPr>
                <p:nvPr/>
              </p:nvSpPr>
              <p:spPr bwMode="auto">
                <a:xfrm flipV="1">
                  <a:off x="3504" y="2620"/>
                  <a:ext cx="0" cy="11"/>
                </a:xfrm>
                <a:prstGeom prst="line">
                  <a:avLst/>
                </a:prstGeom>
                <a:noFill/>
                <a:ln w="7938">
                  <a:solidFill>
                    <a:srgbClr val="000000"/>
                  </a:solidFill>
                  <a:round/>
                  <a:headEnd/>
                  <a:tailEnd/>
                </a:ln>
              </p:spPr>
              <p:txBody>
                <a:bodyPr/>
                <a:lstStyle/>
                <a:p>
                  <a:endParaRPr lang="en-US"/>
                </a:p>
              </p:txBody>
            </p:sp>
            <p:sp>
              <p:nvSpPr>
                <p:cNvPr id="14410" name="Line 1098"/>
                <p:cNvSpPr>
                  <a:spLocks noChangeShapeType="1"/>
                </p:cNvSpPr>
                <p:nvPr/>
              </p:nvSpPr>
              <p:spPr bwMode="auto">
                <a:xfrm flipV="1">
                  <a:off x="3509" y="2620"/>
                  <a:ext cx="0" cy="11"/>
                </a:xfrm>
                <a:prstGeom prst="line">
                  <a:avLst/>
                </a:prstGeom>
                <a:noFill/>
                <a:ln w="7938">
                  <a:solidFill>
                    <a:srgbClr val="000000"/>
                  </a:solidFill>
                  <a:round/>
                  <a:headEnd/>
                  <a:tailEnd/>
                </a:ln>
              </p:spPr>
              <p:txBody>
                <a:bodyPr/>
                <a:lstStyle/>
                <a:p>
                  <a:endParaRPr lang="en-US"/>
                </a:p>
              </p:txBody>
            </p:sp>
            <p:sp>
              <p:nvSpPr>
                <p:cNvPr id="14411" name="Line 1099"/>
                <p:cNvSpPr>
                  <a:spLocks noChangeShapeType="1"/>
                </p:cNvSpPr>
                <p:nvPr/>
              </p:nvSpPr>
              <p:spPr bwMode="auto">
                <a:xfrm flipV="1">
                  <a:off x="3514" y="2620"/>
                  <a:ext cx="0" cy="11"/>
                </a:xfrm>
                <a:prstGeom prst="line">
                  <a:avLst/>
                </a:prstGeom>
                <a:noFill/>
                <a:ln w="7938">
                  <a:solidFill>
                    <a:srgbClr val="000000"/>
                  </a:solidFill>
                  <a:round/>
                  <a:headEnd/>
                  <a:tailEnd/>
                </a:ln>
              </p:spPr>
              <p:txBody>
                <a:bodyPr/>
                <a:lstStyle/>
                <a:p>
                  <a:endParaRPr lang="en-US"/>
                </a:p>
              </p:txBody>
            </p:sp>
            <p:sp>
              <p:nvSpPr>
                <p:cNvPr id="14412" name="Line 1100"/>
                <p:cNvSpPr>
                  <a:spLocks noChangeShapeType="1"/>
                </p:cNvSpPr>
                <p:nvPr/>
              </p:nvSpPr>
              <p:spPr bwMode="auto">
                <a:xfrm flipV="1">
                  <a:off x="3514" y="2620"/>
                  <a:ext cx="0" cy="11"/>
                </a:xfrm>
                <a:prstGeom prst="line">
                  <a:avLst/>
                </a:prstGeom>
                <a:noFill/>
                <a:ln w="7938">
                  <a:solidFill>
                    <a:srgbClr val="000000"/>
                  </a:solidFill>
                  <a:round/>
                  <a:headEnd/>
                  <a:tailEnd/>
                </a:ln>
              </p:spPr>
              <p:txBody>
                <a:bodyPr/>
                <a:lstStyle/>
                <a:p>
                  <a:endParaRPr lang="en-US"/>
                </a:p>
              </p:txBody>
            </p:sp>
            <p:sp>
              <p:nvSpPr>
                <p:cNvPr id="14413" name="Line 1101"/>
                <p:cNvSpPr>
                  <a:spLocks noChangeShapeType="1"/>
                </p:cNvSpPr>
                <p:nvPr/>
              </p:nvSpPr>
              <p:spPr bwMode="auto">
                <a:xfrm flipV="1">
                  <a:off x="3519" y="2620"/>
                  <a:ext cx="0" cy="11"/>
                </a:xfrm>
                <a:prstGeom prst="line">
                  <a:avLst/>
                </a:prstGeom>
                <a:noFill/>
                <a:ln w="7938">
                  <a:solidFill>
                    <a:srgbClr val="000000"/>
                  </a:solidFill>
                  <a:round/>
                  <a:headEnd/>
                  <a:tailEnd/>
                </a:ln>
              </p:spPr>
              <p:txBody>
                <a:bodyPr/>
                <a:lstStyle/>
                <a:p>
                  <a:endParaRPr lang="en-US"/>
                </a:p>
              </p:txBody>
            </p:sp>
            <p:sp>
              <p:nvSpPr>
                <p:cNvPr id="14414" name="Line 1102"/>
                <p:cNvSpPr>
                  <a:spLocks noChangeShapeType="1"/>
                </p:cNvSpPr>
                <p:nvPr/>
              </p:nvSpPr>
              <p:spPr bwMode="auto">
                <a:xfrm flipV="1">
                  <a:off x="3525" y="2620"/>
                  <a:ext cx="0" cy="11"/>
                </a:xfrm>
                <a:prstGeom prst="line">
                  <a:avLst/>
                </a:prstGeom>
                <a:noFill/>
                <a:ln w="7938">
                  <a:solidFill>
                    <a:srgbClr val="000000"/>
                  </a:solidFill>
                  <a:round/>
                  <a:headEnd/>
                  <a:tailEnd/>
                </a:ln>
              </p:spPr>
              <p:txBody>
                <a:bodyPr/>
                <a:lstStyle/>
                <a:p>
                  <a:endParaRPr lang="en-US"/>
                </a:p>
              </p:txBody>
            </p:sp>
            <p:sp>
              <p:nvSpPr>
                <p:cNvPr id="14415" name="Line 1103"/>
                <p:cNvSpPr>
                  <a:spLocks noChangeShapeType="1"/>
                </p:cNvSpPr>
                <p:nvPr/>
              </p:nvSpPr>
              <p:spPr bwMode="auto">
                <a:xfrm flipV="1">
                  <a:off x="3535" y="2620"/>
                  <a:ext cx="0" cy="11"/>
                </a:xfrm>
                <a:prstGeom prst="line">
                  <a:avLst/>
                </a:prstGeom>
                <a:noFill/>
                <a:ln w="7938">
                  <a:solidFill>
                    <a:srgbClr val="000000"/>
                  </a:solidFill>
                  <a:round/>
                  <a:headEnd/>
                  <a:tailEnd/>
                </a:ln>
              </p:spPr>
              <p:txBody>
                <a:bodyPr/>
                <a:lstStyle/>
                <a:p>
                  <a:endParaRPr lang="en-US"/>
                </a:p>
              </p:txBody>
            </p:sp>
            <p:sp>
              <p:nvSpPr>
                <p:cNvPr id="14416" name="Line 1104"/>
                <p:cNvSpPr>
                  <a:spLocks noChangeShapeType="1"/>
                </p:cNvSpPr>
                <p:nvPr/>
              </p:nvSpPr>
              <p:spPr bwMode="auto">
                <a:xfrm flipV="1">
                  <a:off x="3540" y="2620"/>
                  <a:ext cx="0" cy="11"/>
                </a:xfrm>
                <a:prstGeom prst="line">
                  <a:avLst/>
                </a:prstGeom>
                <a:noFill/>
                <a:ln w="7938">
                  <a:solidFill>
                    <a:srgbClr val="000000"/>
                  </a:solidFill>
                  <a:round/>
                  <a:headEnd/>
                  <a:tailEnd/>
                </a:ln>
              </p:spPr>
              <p:txBody>
                <a:bodyPr/>
                <a:lstStyle/>
                <a:p>
                  <a:endParaRPr lang="en-US"/>
                </a:p>
              </p:txBody>
            </p:sp>
            <p:sp>
              <p:nvSpPr>
                <p:cNvPr id="14417" name="Line 1105"/>
                <p:cNvSpPr>
                  <a:spLocks noChangeShapeType="1"/>
                </p:cNvSpPr>
                <p:nvPr/>
              </p:nvSpPr>
              <p:spPr bwMode="auto">
                <a:xfrm flipV="1">
                  <a:off x="3550" y="2620"/>
                  <a:ext cx="0" cy="11"/>
                </a:xfrm>
                <a:prstGeom prst="line">
                  <a:avLst/>
                </a:prstGeom>
                <a:noFill/>
                <a:ln w="7938">
                  <a:solidFill>
                    <a:srgbClr val="000000"/>
                  </a:solidFill>
                  <a:round/>
                  <a:headEnd/>
                  <a:tailEnd/>
                </a:ln>
              </p:spPr>
              <p:txBody>
                <a:bodyPr/>
                <a:lstStyle/>
                <a:p>
                  <a:endParaRPr lang="en-US"/>
                </a:p>
              </p:txBody>
            </p:sp>
            <p:sp>
              <p:nvSpPr>
                <p:cNvPr id="14418" name="Line 1106"/>
                <p:cNvSpPr>
                  <a:spLocks noChangeShapeType="1"/>
                </p:cNvSpPr>
                <p:nvPr/>
              </p:nvSpPr>
              <p:spPr bwMode="auto">
                <a:xfrm flipV="1">
                  <a:off x="3566" y="2620"/>
                  <a:ext cx="0" cy="11"/>
                </a:xfrm>
                <a:prstGeom prst="line">
                  <a:avLst/>
                </a:prstGeom>
                <a:noFill/>
                <a:ln w="7938">
                  <a:solidFill>
                    <a:srgbClr val="000000"/>
                  </a:solidFill>
                  <a:round/>
                  <a:headEnd/>
                  <a:tailEnd/>
                </a:ln>
              </p:spPr>
              <p:txBody>
                <a:bodyPr/>
                <a:lstStyle/>
                <a:p>
                  <a:endParaRPr lang="en-US"/>
                </a:p>
              </p:txBody>
            </p:sp>
            <p:sp>
              <p:nvSpPr>
                <p:cNvPr id="14419" name="Line 1107"/>
                <p:cNvSpPr>
                  <a:spLocks noChangeShapeType="1"/>
                </p:cNvSpPr>
                <p:nvPr/>
              </p:nvSpPr>
              <p:spPr bwMode="auto">
                <a:xfrm flipV="1">
                  <a:off x="3566" y="2620"/>
                  <a:ext cx="0" cy="11"/>
                </a:xfrm>
                <a:prstGeom prst="line">
                  <a:avLst/>
                </a:prstGeom>
                <a:noFill/>
                <a:ln w="7938">
                  <a:solidFill>
                    <a:srgbClr val="000000"/>
                  </a:solidFill>
                  <a:round/>
                  <a:headEnd/>
                  <a:tailEnd/>
                </a:ln>
              </p:spPr>
              <p:txBody>
                <a:bodyPr/>
                <a:lstStyle/>
                <a:p>
                  <a:endParaRPr lang="en-US"/>
                </a:p>
              </p:txBody>
            </p:sp>
            <p:sp>
              <p:nvSpPr>
                <p:cNvPr id="14420" name="Line 1108"/>
                <p:cNvSpPr>
                  <a:spLocks noChangeShapeType="1"/>
                </p:cNvSpPr>
                <p:nvPr/>
              </p:nvSpPr>
              <p:spPr bwMode="auto">
                <a:xfrm flipV="1">
                  <a:off x="3571" y="2620"/>
                  <a:ext cx="0" cy="11"/>
                </a:xfrm>
                <a:prstGeom prst="line">
                  <a:avLst/>
                </a:prstGeom>
                <a:noFill/>
                <a:ln w="7938">
                  <a:solidFill>
                    <a:srgbClr val="000000"/>
                  </a:solidFill>
                  <a:round/>
                  <a:headEnd/>
                  <a:tailEnd/>
                </a:ln>
              </p:spPr>
              <p:txBody>
                <a:bodyPr/>
                <a:lstStyle/>
                <a:p>
                  <a:endParaRPr lang="en-US"/>
                </a:p>
              </p:txBody>
            </p:sp>
            <p:sp>
              <p:nvSpPr>
                <p:cNvPr id="14421" name="Line 1109"/>
                <p:cNvSpPr>
                  <a:spLocks noChangeShapeType="1"/>
                </p:cNvSpPr>
                <p:nvPr/>
              </p:nvSpPr>
              <p:spPr bwMode="auto">
                <a:xfrm flipV="1">
                  <a:off x="3582" y="2620"/>
                  <a:ext cx="0" cy="11"/>
                </a:xfrm>
                <a:prstGeom prst="line">
                  <a:avLst/>
                </a:prstGeom>
                <a:noFill/>
                <a:ln w="7938">
                  <a:solidFill>
                    <a:srgbClr val="000000"/>
                  </a:solidFill>
                  <a:round/>
                  <a:headEnd/>
                  <a:tailEnd/>
                </a:ln>
              </p:spPr>
              <p:txBody>
                <a:bodyPr/>
                <a:lstStyle/>
                <a:p>
                  <a:endParaRPr lang="en-US"/>
                </a:p>
              </p:txBody>
            </p:sp>
            <p:sp>
              <p:nvSpPr>
                <p:cNvPr id="14422" name="Line 1110"/>
                <p:cNvSpPr>
                  <a:spLocks noChangeShapeType="1"/>
                </p:cNvSpPr>
                <p:nvPr/>
              </p:nvSpPr>
              <p:spPr bwMode="auto">
                <a:xfrm flipV="1">
                  <a:off x="3587" y="2620"/>
                  <a:ext cx="0" cy="11"/>
                </a:xfrm>
                <a:prstGeom prst="line">
                  <a:avLst/>
                </a:prstGeom>
                <a:noFill/>
                <a:ln w="7938">
                  <a:solidFill>
                    <a:srgbClr val="000000"/>
                  </a:solidFill>
                  <a:round/>
                  <a:headEnd/>
                  <a:tailEnd/>
                </a:ln>
              </p:spPr>
              <p:txBody>
                <a:bodyPr/>
                <a:lstStyle/>
                <a:p>
                  <a:endParaRPr lang="en-US"/>
                </a:p>
              </p:txBody>
            </p:sp>
            <p:sp>
              <p:nvSpPr>
                <p:cNvPr id="14423" name="Line 1111"/>
                <p:cNvSpPr>
                  <a:spLocks noChangeShapeType="1"/>
                </p:cNvSpPr>
                <p:nvPr/>
              </p:nvSpPr>
              <p:spPr bwMode="auto">
                <a:xfrm flipV="1">
                  <a:off x="3607" y="2620"/>
                  <a:ext cx="0" cy="11"/>
                </a:xfrm>
                <a:prstGeom prst="line">
                  <a:avLst/>
                </a:prstGeom>
                <a:noFill/>
                <a:ln w="7938">
                  <a:solidFill>
                    <a:srgbClr val="000000"/>
                  </a:solidFill>
                  <a:round/>
                  <a:headEnd/>
                  <a:tailEnd/>
                </a:ln>
              </p:spPr>
              <p:txBody>
                <a:bodyPr/>
                <a:lstStyle/>
                <a:p>
                  <a:endParaRPr lang="en-US"/>
                </a:p>
              </p:txBody>
            </p:sp>
            <p:sp>
              <p:nvSpPr>
                <p:cNvPr id="14424" name="Line 1112"/>
                <p:cNvSpPr>
                  <a:spLocks noChangeShapeType="1"/>
                </p:cNvSpPr>
                <p:nvPr/>
              </p:nvSpPr>
              <p:spPr bwMode="auto">
                <a:xfrm flipV="1">
                  <a:off x="3613" y="2620"/>
                  <a:ext cx="0" cy="11"/>
                </a:xfrm>
                <a:prstGeom prst="line">
                  <a:avLst/>
                </a:prstGeom>
                <a:noFill/>
                <a:ln w="7938">
                  <a:solidFill>
                    <a:srgbClr val="000000"/>
                  </a:solidFill>
                  <a:round/>
                  <a:headEnd/>
                  <a:tailEnd/>
                </a:ln>
              </p:spPr>
              <p:txBody>
                <a:bodyPr/>
                <a:lstStyle/>
                <a:p>
                  <a:endParaRPr lang="en-US"/>
                </a:p>
              </p:txBody>
            </p:sp>
            <p:sp>
              <p:nvSpPr>
                <p:cNvPr id="14425" name="Line 1113"/>
                <p:cNvSpPr>
                  <a:spLocks noChangeShapeType="1"/>
                </p:cNvSpPr>
                <p:nvPr/>
              </p:nvSpPr>
              <p:spPr bwMode="auto">
                <a:xfrm flipV="1">
                  <a:off x="3618" y="2620"/>
                  <a:ext cx="0" cy="11"/>
                </a:xfrm>
                <a:prstGeom prst="line">
                  <a:avLst/>
                </a:prstGeom>
                <a:noFill/>
                <a:ln w="7938">
                  <a:solidFill>
                    <a:srgbClr val="000000"/>
                  </a:solidFill>
                  <a:round/>
                  <a:headEnd/>
                  <a:tailEnd/>
                </a:ln>
              </p:spPr>
              <p:txBody>
                <a:bodyPr/>
                <a:lstStyle/>
                <a:p>
                  <a:endParaRPr lang="en-US"/>
                </a:p>
              </p:txBody>
            </p:sp>
            <p:sp>
              <p:nvSpPr>
                <p:cNvPr id="14426" name="Line 1114"/>
                <p:cNvSpPr>
                  <a:spLocks noChangeShapeType="1"/>
                </p:cNvSpPr>
                <p:nvPr/>
              </p:nvSpPr>
              <p:spPr bwMode="auto">
                <a:xfrm flipV="1">
                  <a:off x="3623" y="2620"/>
                  <a:ext cx="0" cy="11"/>
                </a:xfrm>
                <a:prstGeom prst="line">
                  <a:avLst/>
                </a:prstGeom>
                <a:noFill/>
                <a:ln w="7938">
                  <a:solidFill>
                    <a:srgbClr val="000000"/>
                  </a:solidFill>
                  <a:round/>
                  <a:headEnd/>
                  <a:tailEnd/>
                </a:ln>
              </p:spPr>
              <p:txBody>
                <a:bodyPr/>
                <a:lstStyle/>
                <a:p>
                  <a:endParaRPr lang="en-US"/>
                </a:p>
              </p:txBody>
            </p:sp>
            <p:sp>
              <p:nvSpPr>
                <p:cNvPr id="14427" name="Line 1115"/>
                <p:cNvSpPr>
                  <a:spLocks noChangeShapeType="1"/>
                </p:cNvSpPr>
                <p:nvPr/>
              </p:nvSpPr>
              <p:spPr bwMode="auto">
                <a:xfrm flipV="1">
                  <a:off x="3628" y="2620"/>
                  <a:ext cx="0" cy="11"/>
                </a:xfrm>
                <a:prstGeom prst="line">
                  <a:avLst/>
                </a:prstGeom>
                <a:noFill/>
                <a:ln w="7938">
                  <a:solidFill>
                    <a:srgbClr val="000000"/>
                  </a:solidFill>
                  <a:round/>
                  <a:headEnd/>
                  <a:tailEnd/>
                </a:ln>
              </p:spPr>
              <p:txBody>
                <a:bodyPr/>
                <a:lstStyle/>
                <a:p>
                  <a:endParaRPr lang="en-US"/>
                </a:p>
              </p:txBody>
            </p:sp>
            <p:sp>
              <p:nvSpPr>
                <p:cNvPr id="14428" name="Line 1116"/>
                <p:cNvSpPr>
                  <a:spLocks noChangeShapeType="1"/>
                </p:cNvSpPr>
                <p:nvPr/>
              </p:nvSpPr>
              <p:spPr bwMode="auto">
                <a:xfrm flipV="1">
                  <a:off x="3633" y="2620"/>
                  <a:ext cx="0" cy="11"/>
                </a:xfrm>
                <a:prstGeom prst="line">
                  <a:avLst/>
                </a:prstGeom>
                <a:noFill/>
                <a:ln w="7938">
                  <a:solidFill>
                    <a:srgbClr val="000000"/>
                  </a:solidFill>
                  <a:round/>
                  <a:headEnd/>
                  <a:tailEnd/>
                </a:ln>
              </p:spPr>
              <p:txBody>
                <a:bodyPr/>
                <a:lstStyle/>
                <a:p>
                  <a:endParaRPr lang="en-US"/>
                </a:p>
              </p:txBody>
            </p:sp>
            <p:sp>
              <p:nvSpPr>
                <p:cNvPr id="14429" name="Line 1117"/>
                <p:cNvSpPr>
                  <a:spLocks noChangeShapeType="1"/>
                </p:cNvSpPr>
                <p:nvPr/>
              </p:nvSpPr>
              <p:spPr bwMode="auto">
                <a:xfrm flipV="1">
                  <a:off x="3644" y="2620"/>
                  <a:ext cx="0" cy="11"/>
                </a:xfrm>
                <a:prstGeom prst="line">
                  <a:avLst/>
                </a:prstGeom>
                <a:noFill/>
                <a:ln w="7938">
                  <a:solidFill>
                    <a:srgbClr val="000000"/>
                  </a:solidFill>
                  <a:round/>
                  <a:headEnd/>
                  <a:tailEnd/>
                </a:ln>
              </p:spPr>
              <p:txBody>
                <a:bodyPr/>
                <a:lstStyle/>
                <a:p>
                  <a:endParaRPr lang="en-US"/>
                </a:p>
              </p:txBody>
            </p:sp>
            <p:sp>
              <p:nvSpPr>
                <p:cNvPr id="14430" name="Line 1118"/>
                <p:cNvSpPr>
                  <a:spLocks noChangeShapeType="1"/>
                </p:cNvSpPr>
                <p:nvPr/>
              </p:nvSpPr>
              <p:spPr bwMode="auto">
                <a:xfrm flipV="1">
                  <a:off x="3649" y="2620"/>
                  <a:ext cx="0" cy="11"/>
                </a:xfrm>
                <a:prstGeom prst="line">
                  <a:avLst/>
                </a:prstGeom>
                <a:noFill/>
                <a:ln w="7938">
                  <a:solidFill>
                    <a:srgbClr val="000000"/>
                  </a:solidFill>
                  <a:round/>
                  <a:headEnd/>
                  <a:tailEnd/>
                </a:ln>
              </p:spPr>
              <p:txBody>
                <a:bodyPr/>
                <a:lstStyle/>
                <a:p>
                  <a:endParaRPr lang="en-US"/>
                </a:p>
              </p:txBody>
            </p:sp>
            <p:sp>
              <p:nvSpPr>
                <p:cNvPr id="14431" name="Line 1119"/>
                <p:cNvSpPr>
                  <a:spLocks noChangeShapeType="1"/>
                </p:cNvSpPr>
                <p:nvPr/>
              </p:nvSpPr>
              <p:spPr bwMode="auto">
                <a:xfrm flipV="1">
                  <a:off x="3654" y="2620"/>
                  <a:ext cx="0" cy="11"/>
                </a:xfrm>
                <a:prstGeom prst="line">
                  <a:avLst/>
                </a:prstGeom>
                <a:noFill/>
                <a:ln w="7938">
                  <a:solidFill>
                    <a:srgbClr val="000000"/>
                  </a:solidFill>
                  <a:round/>
                  <a:headEnd/>
                  <a:tailEnd/>
                </a:ln>
              </p:spPr>
              <p:txBody>
                <a:bodyPr/>
                <a:lstStyle/>
                <a:p>
                  <a:endParaRPr lang="en-US"/>
                </a:p>
              </p:txBody>
            </p:sp>
            <p:sp>
              <p:nvSpPr>
                <p:cNvPr id="14432" name="Line 1120"/>
                <p:cNvSpPr>
                  <a:spLocks noChangeShapeType="1"/>
                </p:cNvSpPr>
                <p:nvPr/>
              </p:nvSpPr>
              <p:spPr bwMode="auto">
                <a:xfrm flipV="1">
                  <a:off x="3664" y="2620"/>
                  <a:ext cx="0" cy="11"/>
                </a:xfrm>
                <a:prstGeom prst="line">
                  <a:avLst/>
                </a:prstGeom>
                <a:noFill/>
                <a:ln w="7938">
                  <a:solidFill>
                    <a:srgbClr val="000000"/>
                  </a:solidFill>
                  <a:round/>
                  <a:headEnd/>
                  <a:tailEnd/>
                </a:ln>
              </p:spPr>
              <p:txBody>
                <a:bodyPr/>
                <a:lstStyle/>
                <a:p>
                  <a:endParaRPr lang="en-US"/>
                </a:p>
              </p:txBody>
            </p:sp>
            <p:sp>
              <p:nvSpPr>
                <p:cNvPr id="14433" name="Line 1121"/>
                <p:cNvSpPr>
                  <a:spLocks noChangeShapeType="1"/>
                </p:cNvSpPr>
                <p:nvPr/>
              </p:nvSpPr>
              <p:spPr bwMode="auto">
                <a:xfrm flipV="1">
                  <a:off x="3670" y="2620"/>
                  <a:ext cx="0" cy="11"/>
                </a:xfrm>
                <a:prstGeom prst="line">
                  <a:avLst/>
                </a:prstGeom>
                <a:noFill/>
                <a:ln w="7938">
                  <a:solidFill>
                    <a:srgbClr val="000000"/>
                  </a:solidFill>
                  <a:round/>
                  <a:headEnd/>
                  <a:tailEnd/>
                </a:ln>
              </p:spPr>
              <p:txBody>
                <a:bodyPr/>
                <a:lstStyle/>
                <a:p>
                  <a:endParaRPr lang="en-US"/>
                </a:p>
              </p:txBody>
            </p:sp>
            <p:sp>
              <p:nvSpPr>
                <p:cNvPr id="14434" name="Line 1122"/>
                <p:cNvSpPr>
                  <a:spLocks noChangeShapeType="1"/>
                </p:cNvSpPr>
                <p:nvPr/>
              </p:nvSpPr>
              <p:spPr bwMode="auto">
                <a:xfrm flipV="1">
                  <a:off x="3675" y="2620"/>
                  <a:ext cx="0" cy="11"/>
                </a:xfrm>
                <a:prstGeom prst="line">
                  <a:avLst/>
                </a:prstGeom>
                <a:noFill/>
                <a:ln w="7938">
                  <a:solidFill>
                    <a:srgbClr val="000000"/>
                  </a:solidFill>
                  <a:round/>
                  <a:headEnd/>
                  <a:tailEnd/>
                </a:ln>
              </p:spPr>
              <p:txBody>
                <a:bodyPr/>
                <a:lstStyle/>
                <a:p>
                  <a:endParaRPr lang="en-US"/>
                </a:p>
              </p:txBody>
            </p:sp>
            <p:sp>
              <p:nvSpPr>
                <p:cNvPr id="14435" name="Line 1123"/>
                <p:cNvSpPr>
                  <a:spLocks noChangeShapeType="1"/>
                </p:cNvSpPr>
                <p:nvPr/>
              </p:nvSpPr>
              <p:spPr bwMode="auto">
                <a:xfrm flipV="1">
                  <a:off x="3675" y="2620"/>
                  <a:ext cx="0" cy="11"/>
                </a:xfrm>
                <a:prstGeom prst="line">
                  <a:avLst/>
                </a:prstGeom>
                <a:noFill/>
                <a:ln w="7938">
                  <a:solidFill>
                    <a:srgbClr val="000000"/>
                  </a:solidFill>
                  <a:round/>
                  <a:headEnd/>
                  <a:tailEnd/>
                </a:ln>
              </p:spPr>
              <p:txBody>
                <a:bodyPr/>
                <a:lstStyle/>
                <a:p>
                  <a:endParaRPr lang="en-US"/>
                </a:p>
              </p:txBody>
            </p:sp>
            <p:sp>
              <p:nvSpPr>
                <p:cNvPr id="14436" name="Line 1124"/>
                <p:cNvSpPr>
                  <a:spLocks noChangeShapeType="1"/>
                </p:cNvSpPr>
                <p:nvPr/>
              </p:nvSpPr>
              <p:spPr bwMode="auto">
                <a:xfrm flipV="1">
                  <a:off x="3685" y="2620"/>
                  <a:ext cx="0" cy="11"/>
                </a:xfrm>
                <a:prstGeom prst="line">
                  <a:avLst/>
                </a:prstGeom>
                <a:noFill/>
                <a:ln w="7938">
                  <a:solidFill>
                    <a:srgbClr val="000000"/>
                  </a:solidFill>
                  <a:round/>
                  <a:headEnd/>
                  <a:tailEnd/>
                </a:ln>
              </p:spPr>
              <p:txBody>
                <a:bodyPr/>
                <a:lstStyle/>
                <a:p>
                  <a:endParaRPr lang="en-US"/>
                </a:p>
              </p:txBody>
            </p:sp>
            <p:sp>
              <p:nvSpPr>
                <p:cNvPr id="14437" name="Line 1125"/>
                <p:cNvSpPr>
                  <a:spLocks noChangeShapeType="1"/>
                </p:cNvSpPr>
                <p:nvPr/>
              </p:nvSpPr>
              <p:spPr bwMode="auto">
                <a:xfrm flipV="1">
                  <a:off x="3690" y="2620"/>
                  <a:ext cx="0" cy="11"/>
                </a:xfrm>
                <a:prstGeom prst="line">
                  <a:avLst/>
                </a:prstGeom>
                <a:noFill/>
                <a:ln w="7938">
                  <a:solidFill>
                    <a:srgbClr val="000000"/>
                  </a:solidFill>
                  <a:round/>
                  <a:headEnd/>
                  <a:tailEnd/>
                </a:ln>
              </p:spPr>
              <p:txBody>
                <a:bodyPr/>
                <a:lstStyle/>
                <a:p>
                  <a:endParaRPr lang="en-US"/>
                </a:p>
              </p:txBody>
            </p:sp>
            <p:sp>
              <p:nvSpPr>
                <p:cNvPr id="14438" name="Line 1126"/>
                <p:cNvSpPr>
                  <a:spLocks noChangeShapeType="1"/>
                </p:cNvSpPr>
                <p:nvPr/>
              </p:nvSpPr>
              <p:spPr bwMode="auto">
                <a:xfrm flipV="1">
                  <a:off x="3696" y="2620"/>
                  <a:ext cx="0" cy="11"/>
                </a:xfrm>
                <a:prstGeom prst="line">
                  <a:avLst/>
                </a:prstGeom>
                <a:noFill/>
                <a:ln w="7938">
                  <a:solidFill>
                    <a:srgbClr val="000000"/>
                  </a:solidFill>
                  <a:round/>
                  <a:headEnd/>
                  <a:tailEnd/>
                </a:ln>
              </p:spPr>
              <p:txBody>
                <a:bodyPr/>
                <a:lstStyle/>
                <a:p>
                  <a:endParaRPr lang="en-US"/>
                </a:p>
              </p:txBody>
            </p:sp>
            <p:sp>
              <p:nvSpPr>
                <p:cNvPr id="14439" name="Line 1127"/>
                <p:cNvSpPr>
                  <a:spLocks noChangeShapeType="1"/>
                </p:cNvSpPr>
                <p:nvPr/>
              </p:nvSpPr>
              <p:spPr bwMode="auto">
                <a:xfrm flipV="1">
                  <a:off x="3701" y="2620"/>
                  <a:ext cx="0" cy="11"/>
                </a:xfrm>
                <a:prstGeom prst="line">
                  <a:avLst/>
                </a:prstGeom>
                <a:noFill/>
                <a:ln w="7938">
                  <a:solidFill>
                    <a:srgbClr val="000000"/>
                  </a:solidFill>
                  <a:round/>
                  <a:headEnd/>
                  <a:tailEnd/>
                </a:ln>
              </p:spPr>
              <p:txBody>
                <a:bodyPr/>
                <a:lstStyle/>
                <a:p>
                  <a:endParaRPr lang="en-US"/>
                </a:p>
              </p:txBody>
            </p:sp>
            <p:sp>
              <p:nvSpPr>
                <p:cNvPr id="14440" name="Line 1128"/>
                <p:cNvSpPr>
                  <a:spLocks noChangeShapeType="1"/>
                </p:cNvSpPr>
                <p:nvPr/>
              </p:nvSpPr>
              <p:spPr bwMode="auto">
                <a:xfrm flipV="1">
                  <a:off x="3706" y="2620"/>
                  <a:ext cx="0" cy="11"/>
                </a:xfrm>
                <a:prstGeom prst="line">
                  <a:avLst/>
                </a:prstGeom>
                <a:noFill/>
                <a:ln w="7938">
                  <a:solidFill>
                    <a:srgbClr val="000000"/>
                  </a:solidFill>
                  <a:round/>
                  <a:headEnd/>
                  <a:tailEnd/>
                </a:ln>
              </p:spPr>
              <p:txBody>
                <a:bodyPr/>
                <a:lstStyle/>
                <a:p>
                  <a:endParaRPr lang="en-US"/>
                </a:p>
              </p:txBody>
            </p:sp>
            <p:sp>
              <p:nvSpPr>
                <p:cNvPr id="14441" name="Line 1129"/>
                <p:cNvSpPr>
                  <a:spLocks noChangeShapeType="1"/>
                </p:cNvSpPr>
                <p:nvPr/>
              </p:nvSpPr>
              <p:spPr bwMode="auto">
                <a:xfrm flipV="1">
                  <a:off x="3711" y="2620"/>
                  <a:ext cx="0" cy="11"/>
                </a:xfrm>
                <a:prstGeom prst="line">
                  <a:avLst/>
                </a:prstGeom>
                <a:noFill/>
                <a:ln w="7938">
                  <a:solidFill>
                    <a:srgbClr val="000000"/>
                  </a:solidFill>
                  <a:round/>
                  <a:headEnd/>
                  <a:tailEnd/>
                </a:ln>
              </p:spPr>
              <p:txBody>
                <a:bodyPr/>
                <a:lstStyle/>
                <a:p>
                  <a:endParaRPr lang="en-US"/>
                </a:p>
              </p:txBody>
            </p:sp>
            <p:sp>
              <p:nvSpPr>
                <p:cNvPr id="14442" name="Line 1130"/>
                <p:cNvSpPr>
                  <a:spLocks noChangeShapeType="1"/>
                </p:cNvSpPr>
                <p:nvPr/>
              </p:nvSpPr>
              <p:spPr bwMode="auto">
                <a:xfrm flipV="1">
                  <a:off x="3732" y="2620"/>
                  <a:ext cx="0" cy="11"/>
                </a:xfrm>
                <a:prstGeom prst="line">
                  <a:avLst/>
                </a:prstGeom>
                <a:noFill/>
                <a:ln w="7938">
                  <a:solidFill>
                    <a:srgbClr val="000000"/>
                  </a:solidFill>
                  <a:round/>
                  <a:headEnd/>
                  <a:tailEnd/>
                </a:ln>
              </p:spPr>
              <p:txBody>
                <a:bodyPr/>
                <a:lstStyle/>
                <a:p>
                  <a:endParaRPr lang="en-US"/>
                </a:p>
              </p:txBody>
            </p:sp>
            <p:sp>
              <p:nvSpPr>
                <p:cNvPr id="14443" name="Line 1131"/>
                <p:cNvSpPr>
                  <a:spLocks noChangeShapeType="1"/>
                </p:cNvSpPr>
                <p:nvPr/>
              </p:nvSpPr>
              <p:spPr bwMode="auto">
                <a:xfrm flipV="1">
                  <a:off x="3737" y="2620"/>
                  <a:ext cx="0" cy="11"/>
                </a:xfrm>
                <a:prstGeom prst="line">
                  <a:avLst/>
                </a:prstGeom>
                <a:noFill/>
                <a:ln w="7938">
                  <a:solidFill>
                    <a:srgbClr val="000000"/>
                  </a:solidFill>
                  <a:round/>
                  <a:headEnd/>
                  <a:tailEnd/>
                </a:ln>
              </p:spPr>
              <p:txBody>
                <a:bodyPr/>
                <a:lstStyle/>
                <a:p>
                  <a:endParaRPr lang="en-US"/>
                </a:p>
              </p:txBody>
            </p:sp>
            <p:sp>
              <p:nvSpPr>
                <p:cNvPr id="14444" name="Line 1132"/>
                <p:cNvSpPr>
                  <a:spLocks noChangeShapeType="1"/>
                </p:cNvSpPr>
                <p:nvPr/>
              </p:nvSpPr>
              <p:spPr bwMode="auto">
                <a:xfrm flipV="1">
                  <a:off x="3742" y="2620"/>
                  <a:ext cx="0" cy="11"/>
                </a:xfrm>
                <a:prstGeom prst="line">
                  <a:avLst/>
                </a:prstGeom>
                <a:noFill/>
                <a:ln w="7938">
                  <a:solidFill>
                    <a:srgbClr val="000000"/>
                  </a:solidFill>
                  <a:round/>
                  <a:headEnd/>
                  <a:tailEnd/>
                </a:ln>
              </p:spPr>
              <p:txBody>
                <a:bodyPr/>
                <a:lstStyle/>
                <a:p>
                  <a:endParaRPr lang="en-US"/>
                </a:p>
              </p:txBody>
            </p:sp>
            <p:sp>
              <p:nvSpPr>
                <p:cNvPr id="14445" name="Line 1133"/>
                <p:cNvSpPr>
                  <a:spLocks noChangeShapeType="1"/>
                </p:cNvSpPr>
                <p:nvPr/>
              </p:nvSpPr>
              <p:spPr bwMode="auto">
                <a:xfrm flipV="1">
                  <a:off x="3753" y="2620"/>
                  <a:ext cx="0" cy="11"/>
                </a:xfrm>
                <a:prstGeom prst="line">
                  <a:avLst/>
                </a:prstGeom>
                <a:noFill/>
                <a:ln w="7938">
                  <a:solidFill>
                    <a:srgbClr val="000000"/>
                  </a:solidFill>
                  <a:round/>
                  <a:headEnd/>
                  <a:tailEnd/>
                </a:ln>
              </p:spPr>
              <p:txBody>
                <a:bodyPr/>
                <a:lstStyle/>
                <a:p>
                  <a:endParaRPr lang="en-US"/>
                </a:p>
              </p:txBody>
            </p:sp>
            <p:sp>
              <p:nvSpPr>
                <p:cNvPr id="14446" name="Line 1134"/>
                <p:cNvSpPr>
                  <a:spLocks noChangeShapeType="1"/>
                </p:cNvSpPr>
                <p:nvPr/>
              </p:nvSpPr>
              <p:spPr bwMode="auto">
                <a:xfrm flipV="1">
                  <a:off x="3758" y="2579"/>
                  <a:ext cx="0" cy="52"/>
                </a:xfrm>
                <a:prstGeom prst="line">
                  <a:avLst/>
                </a:prstGeom>
                <a:noFill/>
                <a:ln w="7938">
                  <a:solidFill>
                    <a:srgbClr val="000000"/>
                  </a:solidFill>
                  <a:round/>
                  <a:headEnd/>
                  <a:tailEnd/>
                </a:ln>
              </p:spPr>
              <p:txBody>
                <a:bodyPr/>
                <a:lstStyle/>
                <a:p>
                  <a:endParaRPr lang="en-US"/>
                </a:p>
              </p:txBody>
            </p:sp>
            <p:sp>
              <p:nvSpPr>
                <p:cNvPr id="14447" name="Line 1135"/>
                <p:cNvSpPr>
                  <a:spLocks noChangeShapeType="1"/>
                </p:cNvSpPr>
                <p:nvPr/>
              </p:nvSpPr>
              <p:spPr bwMode="auto">
                <a:xfrm flipV="1">
                  <a:off x="3763" y="2620"/>
                  <a:ext cx="0" cy="11"/>
                </a:xfrm>
                <a:prstGeom prst="line">
                  <a:avLst/>
                </a:prstGeom>
                <a:noFill/>
                <a:ln w="7938">
                  <a:solidFill>
                    <a:srgbClr val="000000"/>
                  </a:solidFill>
                  <a:round/>
                  <a:headEnd/>
                  <a:tailEnd/>
                </a:ln>
              </p:spPr>
              <p:txBody>
                <a:bodyPr/>
                <a:lstStyle/>
                <a:p>
                  <a:endParaRPr lang="en-US"/>
                </a:p>
              </p:txBody>
            </p:sp>
            <p:sp>
              <p:nvSpPr>
                <p:cNvPr id="14448" name="Line 1136"/>
                <p:cNvSpPr>
                  <a:spLocks noChangeShapeType="1"/>
                </p:cNvSpPr>
                <p:nvPr/>
              </p:nvSpPr>
              <p:spPr bwMode="auto">
                <a:xfrm flipV="1">
                  <a:off x="3768" y="2620"/>
                  <a:ext cx="0" cy="11"/>
                </a:xfrm>
                <a:prstGeom prst="line">
                  <a:avLst/>
                </a:prstGeom>
                <a:noFill/>
                <a:ln w="7938">
                  <a:solidFill>
                    <a:srgbClr val="000000"/>
                  </a:solidFill>
                  <a:round/>
                  <a:headEnd/>
                  <a:tailEnd/>
                </a:ln>
              </p:spPr>
              <p:txBody>
                <a:bodyPr/>
                <a:lstStyle/>
                <a:p>
                  <a:endParaRPr lang="en-US"/>
                </a:p>
              </p:txBody>
            </p:sp>
            <p:sp>
              <p:nvSpPr>
                <p:cNvPr id="14449" name="Line 1137"/>
                <p:cNvSpPr>
                  <a:spLocks noChangeShapeType="1"/>
                </p:cNvSpPr>
                <p:nvPr/>
              </p:nvSpPr>
              <p:spPr bwMode="auto">
                <a:xfrm flipV="1">
                  <a:off x="3773" y="2620"/>
                  <a:ext cx="0" cy="11"/>
                </a:xfrm>
                <a:prstGeom prst="line">
                  <a:avLst/>
                </a:prstGeom>
                <a:noFill/>
                <a:ln w="7938">
                  <a:solidFill>
                    <a:srgbClr val="000000"/>
                  </a:solidFill>
                  <a:round/>
                  <a:headEnd/>
                  <a:tailEnd/>
                </a:ln>
              </p:spPr>
              <p:txBody>
                <a:bodyPr/>
                <a:lstStyle/>
                <a:p>
                  <a:endParaRPr lang="en-US"/>
                </a:p>
              </p:txBody>
            </p:sp>
            <p:sp>
              <p:nvSpPr>
                <p:cNvPr id="14450" name="Line 1138"/>
                <p:cNvSpPr>
                  <a:spLocks noChangeShapeType="1"/>
                </p:cNvSpPr>
                <p:nvPr/>
              </p:nvSpPr>
              <p:spPr bwMode="auto">
                <a:xfrm flipV="1">
                  <a:off x="3778" y="2620"/>
                  <a:ext cx="0" cy="11"/>
                </a:xfrm>
                <a:prstGeom prst="line">
                  <a:avLst/>
                </a:prstGeom>
                <a:noFill/>
                <a:ln w="7938">
                  <a:solidFill>
                    <a:srgbClr val="000000"/>
                  </a:solidFill>
                  <a:round/>
                  <a:headEnd/>
                  <a:tailEnd/>
                </a:ln>
              </p:spPr>
              <p:txBody>
                <a:bodyPr/>
                <a:lstStyle/>
                <a:p>
                  <a:endParaRPr lang="en-US"/>
                </a:p>
              </p:txBody>
            </p:sp>
            <p:sp>
              <p:nvSpPr>
                <p:cNvPr id="14451" name="Line 1139"/>
                <p:cNvSpPr>
                  <a:spLocks noChangeShapeType="1"/>
                </p:cNvSpPr>
                <p:nvPr/>
              </p:nvSpPr>
              <p:spPr bwMode="auto">
                <a:xfrm flipV="1">
                  <a:off x="3784" y="2620"/>
                  <a:ext cx="0" cy="11"/>
                </a:xfrm>
                <a:prstGeom prst="line">
                  <a:avLst/>
                </a:prstGeom>
                <a:noFill/>
                <a:ln w="7938">
                  <a:solidFill>
                    <a:srgbClr val="000000"/>
                  </a:solidFill>
                  <a:round/>
                  <a:headEnd/>
                  <a:tailEnd/>
                </a:ln>
              </p:spPr>
              <p:txBody>
                <a:bodyPr/>
                <a:lstStyle/>
                <a:p>
                  <a:endParaRPr lang="en-US"/>
                </a:p>
              </p:txBody>
            </p:sp>
            <p:sp>
              <p:nvSpPr>
                <p:cNvPr id="14452" name="Line 1140"/>
                <p:cNvSpPr>
                  <a:spLocks noChangeShapeType="1"/>
                </p:cNvSpPr>
                <p:nvPr/>
              </p:nvSpPr>
              <p:spPr bwMode="auto">
                <a:xfrm flipV="1">
                  <a:off x="3799" y="2620"/>
                  <a:ext cx="0" cy="11"/>
                </a:xfrm>
                <a:prstGeom prst="line">
                  <a:avLst/>
                </a:prstGeom>
                <a:noFill/>
                <a:ln w="7938">
                  <a:solidFill>
                    <a:srgbClr val="000000"/>
                  </a:solidFill>
                  <a:round/>
                  <a:headEnd/>
                  <a:tailEnd/>
                </a:ln>
              </p:spPr>
              <p:txBody>
                <a:bodyPr/>
                <a:lstStyle/>
                <a:p>
                  <a:endParaRPr lang="en-US"/>
                </a:p>
              </p:txBody>
            </p:sp>
          </p:grpSp>
          <p:sp>
            <p:nvSpPr>
              <p:cNvPr id="14454" name="Line 1142"/>
              <p:cNvSpPr>
                <a:spLocks noChangeShapeType="1"/>
              </p:cNvSpPr>
              <p:nvPr/>
            </p:nvSpPr>
            <p:spPr bwMode="auto">
              <a:xfrm flipV="1">
                <a:off x="3799" y="2620"/>
                <a:ext cx="0" cy="11"/>
              </a:xfrm>
              <a:prstGeom prst="line">
                <a:avLst/>
              </a:prstGeom>
              <a:noFill/>
              <a:ln w="7938">
                <a:solidFill>
                  <a:srgbClr val="000000"/>
                </a:solidFill>
                <a:round/>
                <a:headEnd/>
                <a:tailEnd/>
              </a:ln>
            </p:spPr>
            <p:txBody>
              <a:bodyPr/>
              <a:lstStyle/>
              <a:p>
                <a:endParaRPr lang="en-US"/>
              </a:p>
            </p:txBody>
          </p:sp>
          <p:sp>
            <p:nvSpPr>
              <p:cNvPr id="14455" name="Line 1143"/>
              <p:cNvSpPr>
                <a:spLocks noChangeShapeType="1"/>
              </p:cNvSpPr>
              <p:nvPr/>
            </p:nvSpPr>
            <p:spPr bwMode="auto">
              <a:xfrm flipV="1">
                <a:off x="3804" y="2620"/>
                <a:ext cx="0" cy="11"/>
              </a:xfrm>
              <a:prstGeom prst="line">
                <a:avLst/>
              </a:prstGeom>
              <a:noFill/>
              <a:ln w="7938">
                <a:solidFill>
                  <a:srgbClr val="000000"/>
                </a:solidFill>
                <a:round/>
                <a:headEnd/>
                <a:tailEnd/>
              </a:ln>
            </p:spPr>
            <p:txBody>
              <a:bodyPr/>
              <a:lstStyle/>
              <a:p>
                <a:endParaRPr lang="en-US"/>
              </a:p>
            </p:txBody>
          </p:sp>
          <p:sp>
            <p:nvSpPr>
              <p:cNvPr id="14456" name="Line 1144"/>
              <p:cNvSpPr>
                <a:spLocks noChangeShapeType="1"/>
              </p:cNvSpPr>
              <p:nvPr/>
            </p:nvSpPr>
            <p:spPr bwMode="auto">
              <a:xfrm flipV="1">
                <a:off x="3810" y="2620"/>
                <a:ext cx="0" cy="11"/>
              </a:xfrm>
              <a:prstGeom prst="line">
                <a:avLst/>
              </a:prstGeom>
              <a:noFill/>
              <a:ln w="7938">
                <a:solidFill>
                  <a:srgbClr val="000000"/>
                </a:solidFill>
                <a:round/>
                <a:headEnd/>
                <a:tailEnd/>
              </a:ln>
            </p:spPr>
            <p:txBody>
              <a:bodyPr/>
              <a:lstStyle/>
              <a:p>
                <a:endParaRPr lang="en-US"/>
              </a:p>
            </p:txBody>
          </p:sp>
          <p:sp>
            <p:nvSpPr>
              <p:cNvPr id="14457" name="Line 1145"/>
              <p:cNvSpPr>
                <a:spLocks noChangeShapeType="1"/>
              </p:cNvSpPr>
              <p:nvPr/>
            </p:nvSpPr>
            <p:spPr bwMode="auto">
              <a:xfrm flipV="1">
                <a:off x="3815" y="2620"/>
                <a:ext cx="0" cy="11"/>
              </a:xfrm>
              <a:prstGeom prst="line">
                <a:avLst/>
              </a:prstGeom>
              <a:noFill/>
              <a:ln w="7938">
                <a:solidFill>
                  <a:srgbClr val="000000"/>
                </a:solidFill>
                <a:round/>
                <a:headEnd/>
                <a:tailEnd/>
              </a:ln>
            </p:spPr>
            <p:txBody>
              <a:bodyPr/>
              <a:lstStyle/>
              <a:p>
                <a:endParaRPr lang="en-US"/>
              </a:p>
            </p:txBody>
          </p:sp>
          <p:sp>
            <p:nvSpPr>
              <p:cNvPr id="14458" name="Line 1146"/>
              <p:cNvSpPr>
                <a:spLocks noChangeShapeType="1"/>
              </p:cNvSpPr>
              <p:nvPr/>
            </p:nvSpPr>
            <p:spPr bwMode="auto">
              <a:xfrm flipV="1">
                <a:off x="3825" y="2620"/>
                <a:ext cx="0" cy="11"/>
              </a:xfrm>
              <a:prstGeom prst="line">
                <a:avLst/>
              </a:prstGeom>
              <a:noFill/>
              <a:ln w="7938">
                <a:solidFill>
                  <a:srgbClr val="000000"/>
                </a:solidFill>
                <a:round/>
                <a:headEnd/>
                <a:tailEnd/>
              </a:ln>
            </p:spPr>
            <p:txBody>
              <a:bodyPr/>
              <a:lstStyle/>
              <a:p>
                <a:endParaRPr lang="en-US"/>
              </a:p>
            </p:txBody>
          </p:sp>
          <p:sp>
            <p:nvSpPr>
              <p:cNvPr id="14459" name="Line 1147"/>
              <p:cNvSpPr>
                <a:spLocks noChangeShapeType="1"/>
              </p:cNvSpPr>
              <p:nvPr/>
            </p:nvSpPr>
            <p:spPr bwMode="auto">
              <a:xfrm flipV="1">
                <a:off x="3825" y="2620"/>
                <a:ext cx="0" cy="11"/>
              </a:xfrm>
              <a:prstGeom prst="line">
                <a:avLst/>
              </a:prstGeom>
              <a:noFill/>
              <a:ln w="7938">
                <a:solidFill>
                  <a:srgbClr val="000000"/>
                </a:solidFill>
                <a:round/>
                <a:headEnd/>
                <a:tailEnd/>
              </a:ln>
            </p:spPr>
            <p:txBody>
              <a:bodyPr/>
              <a:lstStyle/>
              <a:p>
                <a:endParaRPr lang="en-US"/>
              </a:p>
            </p:txBody>
          </p:sp>
          <p:sp>
            <p:nvSpPr>
              <p:cNvPr id="14460" name="Line 1148"/>
              <p:cNvSpPr>
                <a:spLocks noChangeShapeType="1"/>
              </p:cNvSpPr>
              <p:nvPr/>
            </p:nvSpPr>
            <p:spPr bwMode="auto">
              <a:xfrm flipV="1">
                <a:off x="3830" y="2620"/>
                <a:ext cx="0" cy="11"/>
              </a:xfrm>
              <a:prstGeom prst="line">
                <a:avLst/>
              </a:prstGeom>
              <a:noFill/>
              <a:ln w="7938">
                <a:solidFill>
                  <a:srgbClr val="000000"/>
                </a:solidFill>
                <a:round/>
                <a:headEnd/>
                <a:tailEnd/>
              </a:ln>
            </p:spPr>
            <p:txBody>
              <a:bodyPr/>
              <a:lstStyle/>
              <a:p>
                <a:endParaRPr lang="en-US"/>
              </a:p>
            </p:txBody>
          </p:sp>
          <p:sp>
            <p:nvSpPr>
              <p:cNvPr id="14461" name="Line 1149"/>
              <p:cNvSpPr>
                <a:spLocks noChangeShapeType="1"/>
              </p:cNvSpPr>
              <p:nvPr/>
            </p:nvSpPr>
            <p:spPr bwMode="auto">
              <a:xfrm flipV="1">
                <a:off x="3841" y="2620"/>
                <a:ext cx="0" cy="11"/>
              </a:xfrm>
              <a:prstGeom prst="line">
                <a:avLst/>
              </a:prstGeom>
              <a:noFill/>
              <a:ln w="7938">
                <a:solidFill>
                  <a:srgbClr val="000000"/>
                </a:solidFill>
                <a:round/>
                <a:headEnd/>
                <a:tailEnd/>
              </a:ln>
            </p:spPr>
            <p:txBody>
              <a:bodyPr/>
              <a:lstStyle/>
              <a:p>
                <a:endParaRPr lang="en-US"/>
              </a:p>
            </p:txBody>
          </p:sp>
          <p:sp>
            <p:nvSpPr>
              <p:cNvPr id="14462" name="Line 1150"/>
              <p:cNvSpPr>
                <a:spLocks noChangeShapeType="1"/>
              </p:cNvSpPr>
              <p:nvPr/>
            </p:nvSpPr>
            <p:spPr bwMode="auto">
              <a:xfrm flipV="1">
                <a:off x="3846" y="2620"/>
                <a:ext cx="0" cy="11"/>
              </a:xfrm>
              <a:prstGeom prst="line">
                <a:avLst/>
              </a:prstGeom>
              <a:noFill/>
              <a:ln w="7938">
                <a:solidFill>
                  <a:srgbClr val="000000"/>
                </a:solidFill>
                <a:round/>
                <a:headEnd/>
                <a:tailEnd/>
              </a:ln>
            </p:spPr>
            <p:txBody>
              <a:bodyPr/>
              <a:lstStyle/>
              <a:p>
                <a:endParaRPr lang="en-US"/>
              </a:p>
            </p:txBody>
          </p:sp>
          <p:sp>
            <p:nvSpPr>
              <p:cNvPr id="14463" name="Line 1151"/>
              <p:cNvSpPr>
                <a:spLocks noChangeShapeType="1"/>
              </p:cNvSpPr>
              <p:nvPr/>
            </p:nvSpPr>
            <p:spPr bwMode="auto">
              <a:xfrm flipV="1">
                <a:off x="3851" y="2620"/>
                <a:ext cx="0" cy="11"/>
              </a:xfrm>
              <a:prstGeom prst="line">
                <a:avLst/>
              </a:prstGeom>
              <a:noFill/>
              <a:ln w="7938">
                <a:solidFill>
                  <a:srgbClr val="000000"/>
                </a:solidFill>
                <a:round/>
                <a:headEnd/>
                <a:tailEnd/>
              </a:ln>
            </p:spPr>
            <p:txBody>
              <a:bodyPr/>
              <a:lstStyle/>
              <a:p>
                <a:endParaRPr lang="en-US"/>
              </a:p>
            </p:txBody>
          </p:sp>
          <p:sp>
            <p:nvSpPr>
              <p:cNvPr id="14464" name="Line 1152"/>
              <p:cNvSpPr>
                <a:spLocks noChangeShapeType="1"/>
              </p:cNvSpPr>
              <p:nvPr/>
            </p:nvSpPr>
            <p:spPr bwMode="auto">
              <a:xfrm flipV="1">
                <a:off x="3856" y="2620"/>
                <a:ext cx="0" cy="11"/>
              </a:xfrm>
              <a:prstGeom prst="line">
                <a:avLst/>
              </a:prstGeom>
              <a:noFill/>
              <a:ln w="7938">
                <a:solidFill>
                  <a:srgbClr val="000000"/>
                </a:solidFill>
                <a:round/>
                <a:headEnd/>
                <a:tailEnd/>
              </a:ln>
            </p:spPr>
            <p:txBody>
              <a:bodyPr/>
              <a:lstStyle/>
              <a:p>
                <a:endParaRPr lang="en-US"/>
              </a:p>
            </p:txBody>
          </p:sp>
          <p:sp>
            <p:nvSpPr>
              <p:cNvPr id="14465" name="Line 1153"/>
              <p:cNvSpPr>
                <a:spLocks noChangeShapeType="1"/>
              </p:cNvSpPr>
              <p:nvPr/>
            </p:nvSpPr>
            <p:spPr bwMode="auto">
              <a:xfrm flipV="1">
                <a:off x="3861" y="2620"/>
                <a:ext cx="0" cy="11"/>
              </a:xfrm>
              <a:prstGeom prst="line">
                <a:avLst/>
              </a:prstGeom>
              <a:noFill/>
              <a:ln w="7938">
                <a:solidFill>
                  <a:srgbClr val="000000"/>
                </a:solidFill>
                <a:round/>
                <a:headEnd/>
                <a:tailEnd/>
              </a:ln>
            </p:spPr>
            <p:txBody>
              <a:bodyPr/>
              <a:lstStyle/>
              <a:p>
                <a:endParaRPr lang="en-US"/>
              </a:p>
            </p:txBody>
          </p:sp>
          <p:sp>
            <p:nvSpPr>
              <p:cNvPr id="14466" name="Line 1154"/>
              <p:cNvSpPr>
                <a:spLocks noChangeShapeType="1"/>
              </p:cNvSpPr>
              <p:nvPr/>
            </p:nvSpPr>
            <p:spPr bwMode="auto">
              <a:xfrm flipV="1">
                <a:off x="3877" y="2620"/>
                <a:ext cx="0" cy="11"/>
              </a:xfrm>
              <a:prstGeom prst="line">
                <a:avLst/>
              </a:prstGeom>
              <a:noFill/>
              <a:ln w="7938">
                <a:solidFill>
                  <a:srgbClr val="000000"/>
                </a:solidFill>
                <a:round/>
                <a:headEnd/>
                <a:tailEnd/>
              </a:ln>
            </p:spPr>
            <p:txBody>
              <a:bodyPr/>
              <a:lstStyle/>
              <a:p>
                <a:endParaRPr lang="en-US"/>
              </a:p>
            </p:txBody>
          </p:sp>
          <p:sp>
            <p:nvSpPr>
              <p:cNvPr id="14467" name="Line 1155"/>
              <p:cNvSpPr>
                <a:spLocks noChangeShapeType="1"/>
              </p:cNvSpPr>
              <p:nvPr/>
            </p:nvSpPr>
            <p:spPr bwMode="auto">
              <a:xfrm flipV="1">
                <a:off x="3882" y="2620"/>
                <a:ext cx="0" cy="11"/>
              </a:xfrm>
              <a:prstGeom prst="line">
                <a:avLst/>
              </a:prstGeom>
              <a:noFill/>
              <a:ln w="7938">
                <a:solidFill>
                  <a:srgbClr val="000000"/>
                </a:solidFill>
                <a:round/>
                <a:headEnd/>
                <a:tailEnd/>
              </a:ln>
            </p:spPr>
            <p:txBody>
              <a:bodyPr/>
              <a:lstStyle/>
              <a:p>
                <a:endParaRPr lang="en-US"/>
              </a:p>
            </p:txBody>
          </p:sp>
          <p:sp>
            <p:nvSpPr>
              <p:cNvPr id="14468" name="Line 1156"/>
              <p:cNvSpPr>
                <a:spLocks noChangeShapeType="1"/>
              </p:cNvSpPr>
              <p:nvPr/>
            </p:nvSpPr>
            <p:spPr bwMode="auto">
              <a:xfrm flipV="1">
                <a:off x="3887" y="2620"/>
                <a:ext cx="0" cy="11"/>
              </a:xfrm>
              <a:prstGeom prst="line">
                <a:avLst/>
              </a:prstGeom>
              <a:noFill/>
              <a:ln w="7938">
                <a:solidFill>
                  <a:srgbClr val="000000"/>
                </a:solidFill>
                <a:round/>
                <a:headEnd/>
                <a:tailEnd/>
              </a:ln>
            </p:spPr>
            <p:txBody>
              <a:bodyPr/>
              <a:lstStyle/>
              <a:p>
                <a:endParaRPr lang="en-US"/>
              </a:p>
            </p:txBody>
          </p:sp>
          <p:sp>
            <p:nvSpPr>
              <p:cNvPr id="14469" name="Line 1157"/>
              <p:cNvSpPr>
                <a:spLocks noChangeShapeType="1"/>
              </p:cNvSpPr>
              <p:nvPr/>
            </p:nvSpPr>
            <p:spPr bwMode="auto">
              <a:xfrm flipV="1">
                <a:off x="3892" y="2620"/>
                <a:ext cx="0" cy="11"/>
              </a:xfrm>
              <a:prstGeom prst="line">
                <a:avLst/>
              </a:prstGeom>
              <a:noFill/>
              <a:ln w="7938">
                <a:solidFill>
                  <a:srgbClr val="000000"/>
                </a:solidFill>
                <a:round/>
                <a:headEnd/>
                <a:tailEnd/>
              </a:ln>
            </p:spPr>
            <p:txBody>
              <a:bodyPr/>
              <a:lstStyle/>
              <a:p>
                <a:endParaRPr lang="en-US"/>
              </a:p>
            </p:txBody>
          </p:sp>
          <p:sp>
            <p:nvSpPr>
              <p:cNvPr id="14470" name="Line 1158"/>
              <p:cNvSpPr>
                <a:spLocks noChangeShapeType="1"/>
              </p:cNvSpPr>
              <p:nvPr/>
            </p:nvSpPr>
            <p:spPr bwMode="auto">
              <a:xfrm flipV="1">
                <a:off x="3892" y="2620"/>
                <a:ext cx="0" cy="11"/>
              </a:xfrm>
              <a:prstGeom prst="line">
                <a:avLst/>
              </a:prstGeom>
              <a:noFill/>
              <a:ln w="7938">
                <a:solidFill>
                  <a:srgbClr val="000000"/>
                </a:solidFill>
                <a:round/>
                <a:headEnd/>
                <a:tailEnd/>
              </a:ln>
            </p:spPr>
            <p:txBody>
              <a:bodyPr/>
              <a:lstStyle/>
              <a:p>
                <a:endParaRPr lang="en-US"/>
              </a:p>
            </p:txBody>
          </p:sp>
          <p:sp>
            <p:nvSpPr>
              <p:cNvPr id="14471" name="Line 1159"/>
              <p:cNvSpPr>
                <a:spLocks noChangeShapeType="1"/>
              </p:cNvSpPr>
              <p:nvPr/>
            </p:nvSpPr>
            <p:spPr bwMode="auto">
              <a:xfrm flipV="1">
                <a:off x="3903" y="2620"/>
                <a:ext cx="0" cy="11"/>
              </a:xfrm>
              <a:prstGeom prst="line">
                <a:avLst/>
              </a:prstGeom>
              <a:noFill/>
              <a:ln w="7938">
                <a:solidFill>
                  <a:srgbClr val="000000"/>
                </a:solidFill>
                <a:round/>
                <a:headEnd/>
                <a:tailEnd/>
              </a:ln>
            </p:spPr>
            <p:txBody>
              <a:bodyPr/>
              <a:lstStyle/>
              <a:p>
                <a:endParaRPr lang="en-US"/>
              </a:p>
            </p:txBody>
          </p:sp>
          <p:sp>
            <p:nvSpPr>
              <p:cNvPr id="14472" name="Line 1160"/>
              <p:cNvSpPr>
                <a:spLocks noChangeShapeType="1"/>
              </p:cNvSpPr>
              <p:nvPr/>
            </p:nvSpPr>
            <p:spPr bwMode="auto">
              <a:xfrm flipV="1">
                <a:off x="3908" y="2620"/>
                <a:ext cx="0" cy="11"/>
              </a:xfrm>
              <a:prstGeom prst="line">
                <a:avLst/>
              </a:prstGeom>
              <a:noFill/>
              <a:ln w="7938">
                <a:solidFill>
                  <a:srgbClr val="000000"/>
                </a:solidFill>
                <a:round/>
                <a:headEnd/>
                <a:tailEnd/>
              </a:ln>
            </p:spPr>
            <p:txBody>
              <a:bodyPr/>
              <a:lstStyle/>
              <a:p>
                <a:endParaRPr lang="en-US"/>
              </a:p>
            </p:txBody>
          </p:sp>
          <p:sp>
            <p:nvSpPr>
              <p:cNvPr id="14473" name="Line 1161"/>
              <p:cNvSpPr>
                <a:spLocks noChangeShapeType="1"/>
              </p:cNvSpPr>
              <p:nvPr/>
            </p:nvSpPr>
            <p:spPr bwMode="auto">
              <a:xfrm flipV="1">
                <a:off x="3918" y="2620"/>
                <a:ext cx="0" cy="11"/>
              </a:xfrm>
              <a:prstGeom prst="line">
                <a:avLst/>
              </a:prstGeom>
              <a:noFill/>
              <a:ln w="7938">
                <a:solidFill>
                  <a:srgbClr val="000000"/>
                </a:solidFill>
                <a:round/>
                <a:headEnd/>
                <a:tailEnd/>
              </a:ln>
            </p:spPr>
            <p:txBody>
              <a:bodyPr/>
              <a:lstStyle/>
              <a:p>
                <a:endParaRPr lang="en-US"/>
              </a:p>
            </p:txBody>
          </p:sp>
          <p:sp>
            <p:nvSpPr>
              <p:cNvPr id="14474" name="Line 1162"/>
              <p:cNvSpPr>
                <a:spLocks noChangeShapeType="1"/>
              </p:cNvSpPr>
              <p:nvPr/>
            </p:nvSpPr>
            <p:spPr bwMode="auto">
              <a:xfrm flipV="1">
                <a:off x="3924" y="2620"/>
                <a:ext cx="0" cy="11"/>
              </a:xfrm>
              <a:prstGeom prst="line">
                <a:avLst/>
              </a:prstGeom>
              <a:noFill/>
              <a:ln w="7938">
                <a:solidFill>
                  <a:srgbClr val="000000"/>
                </a:solidFill>
                <a:round/>
                <a:headEnd/>
                <a:tailEnd/>
              </a:ln>
            </p:spPr>
            <p:txBody>
              <a:bodyPr/>
              <a:lstStyle/>
              <a:p>
                <a:endParaRPr lang="en-US"/>
              </a:p>
            </p:txBody>
          </p:sp>
          <p:sp>
            <p:nvSpPr>
              <p:cNvPr id="14475" name="Line 1163"/>
              <p:cNvSpPr>
                <a:spLocks noChangeShapeType="1"/>
              </p:cNvSpPr>
              <p:nvPr/>
            </p:nvSpPr>
            <p:spPr bwMode="auto">
              <a:xfrm flipV="1">
                <a:off x="3929" y="2620"/>
                <a:ext cx="0" cy="11"/>
              </a:xfrm>
              <a:prstGeom prst="line">
                <a:avLst/>
              </a:prstGeom>
              <a:noFill/>
              <a:ln w="7938">
                <a:solidFill>
                  <a:srgbClr val="000000"/>
                </a:solidFill>
                <a:round/>
                <a:headEnd/>
                <a:tailEnd/>
              </a:ln>
            </p:spPr>
            <p:txBody>
              <a:bodyPr/>
              <a:lstStyle/>
              <a:p>
                <a:endParaRPr lang="en-US"/>
              </a:p>
            </p:txBody>
          </p:sp>
          <p:sp>
            <p:nvSpPr>
              <p:cNvPr id="14476" name="Line 1164"/>
              <p:cNvSpPr>
                <a:spLocks noChangeShapeType="1"/>
              </p:cNvSpPr>
              <p:nvPr/>
            </p:nvSpPr>
            <p:spPr bwMode="auto">
              <a:xfrm flipV="1">
                <a:off x="3939" y="2620"/>
                <a:ext cx="0" cy="11"/>
              </a:xfrm>
              <a:prstGeom prst="line">
                <a:avLst/>
              </a:prstGeom>
              <a:noFill/>
              <a:ln w="7938">
                <a:solidFill>
                  <a:srgbClr val="000000"/>
                </a:solidFill>
                <a:round/>
                <a:headEnd/>
                <a:tailEnd/>
              </a:ln>
            </p:spPr>
            <p:txBody>
              <a:bodyPr/>
              <a:lstStyle/>
              <a:p>
                <a:endParaRPr lang="en-US"/>
              </a:p>
            </p:txBody>
          </p:sp>
          <p:sp>
            <p:nvSpPr>
              <p:cNvPr id="14477" name="Line 1165"/>
              <p:cNvSpPr>
                <a:spLocks noChangeShapeType="1"/>
              </p:cNvSpPr>
              <p:nvPr/>
            </p:nvSpPr>
            <p:spPr bwMode="auto">
              <a:xfrm flipV="1">
                <a:off x="3944" y="2620"/>
                <a:ext cx="0" cy="11"/>
              </a:xfrm>
              <a:prstGeom prst="line">
                <a:avLst/>
              </a:prstGeom>
              <a:noFill/>
              <a:ln w="7938">
                <a:solidFill>
                  <a:srgbClr val="000000"/>
                </a:solidFill>
                <a:round/>
                <a:headEnd/>
                <a:tailEnd/>
              </a:ln>
            </p:spPr>
            <p:txBody>
              <a:bodyPr/>
              <a:lstStyle/>
              <a:p>
                <a:endParaRPr lang="en-US"/>
              </a:p>
            </p:txBody>
          </p:sp>
          <p:sp>
            <p:nvSpPr>
              <p:cNvPr id="14478" name="Line 1166"/>
              <p:cNvSpPr>
                <a:spLocks noChangeShapeType="1"/>
              </p:cNvSpPr>
              <p:nvPr/>
            </p:nvSpPr>
            <p:spPr bwMode="auto">
              <a:xfrm flipV="1">
                <a:off x="3949" y="2620"/>
                <a:ext cx="0" cy="11"/>
              </a:xfrm>
              <a:prstGeom prst="line">
                <a:avLst/>
              </a:prstGeom>
              <a:noFill/>
              <a:ln w="7938">
                <a:solidFill>
                  <a:srgbClr val="000000"/>
                </a:solidFill>
                <a:round/>
                <a:headEnd/>
                <a:tailEnd/>
              </a:ln>
            </p:spPr>
            <p:txBody>
              <a:bodyPr/>
              <a:lstStyle/>
              <a:p>
                <a:endParaRPr lang="en-US"/>
              </a:p>
            </p:txBody>
          </p:sp>
          <p:sp>
            <p:nvSpPr>
              <p:cNvPr id="14479" name="Line 1167"/>
              <p:cNvSpPr>
                <a:spLocks noChangeShapeType="1"/>
              </p:cNvSpPr>
              <p:nvPr/>
            </p:nvSpPr>
            <p:spPr bwMode="auto">
              <a:xfrm flipV="1">
                <a:off x="3955" y="2620"/>
                <a:ext cx="0" cy="11"/>
              </a:xfrm>
              <a:prstGeom prst="line">
                <a:avLst/>
              </a:prstGeom>
              <a:noFill/>
              <a:ln w="7938">
                <a:solidFill>
                  <a:srgbClr val="000000"/>
                </a:solidFill>
                <a:round/>
                <a:headEnd/>
                <a:tailEnd/>
              </a:ln>
            </p:spPr>
            <p:txBody>
              <a:bodyPr/>
              <a:lstStyle/>
              <a:p>
                <a:endParaRPr lang="en-US"/>
              </a:p>
            </p:txBody>
          </p:sp>
          <p:sp>
            <p:nvSpPr>
              <p:cNvPr id="14480" name="Line 1168"/>
              <p:cNvSpPr>
                <a:spLocks noChangeShapeType="1"/>
              </p:cNvSpPr>
              <p:nvPr/>
            </p:nvSpPr>
            <p:spPr bwMode="auto">
              <a:xfrm flipV="1">
                <a:off x="3960" y="2620"/>
                <a:ext cx="0" cy="11"/>
              </a:xfrm>
              <a:prstGeom prst="line">
                <a:avLst/>
              </a:prstGeom>
              <a:noFill/>
              <a:ln w="7938">
                <a:solidFill>
                  <a:srgbClr val="000000"/>
                </a:solidFill>
                <a:round/>
                <a:headEnd/>
                <a:tailEnd/>
              </a:ln>
            </p:spPr>
            <p:txBody>
              <a:bodyPr/>
              <a:lstStyle/>
              <a:p>
                <a:endParaRPr lang="en-US"/>
              </a:p>
            </p:txBody>
          </p:sp>
          <p:sp>
            <p:nvSpPr>
              <p:cNvPr id="14481" name="Line 1169"/>
              <p:cNvSpPr>
                <a:spLocks noChangeShapeType="1"/>
              </p:cNvSpPr>
              <p:nvPr/>
            </p:nvSpPr>
            <p:spPr bwMode="auto">
              <a:xfrm flipV="1">
                <a:off x="3970" y="2620"/>
                <a:ext cx="0" cy="11"/>
              </a:xfrm>
              <a:prstGeom prst="line">
                <a:avLst/>
              </a:prstGeom>
              <a:noFill/>
              <a:ln w="7938">
                <a:solidFill>
                  <a:srgbClr val="000000"/>
                </a:solidFill>
                <a:round/>
                <a:headEnd/>
                <a:tailEnd/>
              </a:ln>
            </p:spPr>
            <p:txBody>
              <a:bodyPr/>
              <a:lstStyle/>
              <a:p>
                <a:endParaRPr lang="en-US"/>
              </a:p>
            </p:txBody>
          </p:sp>
          <p:sp>
            <p:nvSpPr>
              <p:cNvPr id="14482" name="Line 1170"/>
              <p:cNvSpPr>
                <a:spLocks noChangeShapeType="1"/>
              </p:cNvSpPr>
              <p:nvPr/>
            </p:nvSpPr>
            <p:spPr bwMode="auto">
              <a:xfrm flipV="1">
                <a:off x="3975" y="2620"/>
                <a:ext cx="0" cy="11"/>
              </a:xfrm>
              <a:prstGeom prst="line">
                <a:avLst/>
              </a:prstGeom>
              <a:noFill/>
              <a:ln w="7938">
                <a:solidFill>
                  <a:srgbClr val="000000"/>
                </a:solidFill>
                <a:round/>
                <a:headEnd/>
                <a:tailEnd/>
              </a:ln>
            </p:spPr>
            <p:txBody>
              <a:bodyPr/>
              <a:lstStyle/>
              <a:p>
                <a:endParaRPr lang="en-US"/>
              </a:p>
            </p:txBody>
          </p:sp>
          <p:sp>
            <p:nvSpPr>
              <p:cNvPr id="14483" name="Line 1171"/>
              <p:cNvSpPr>
                <a:spLocks noChangeShapeType="1"/>
              </p:cNvSpPr>
              <p:nvPr/>
            </p:nvSpPr>
            <p:spPr bwMode="auto">
              <a:xfrm flipV="1">
                <a:off x="3981" y="2620"/>
                <a:ext cx="0" cy="11"/>
              </a:xfrm>
              <a:prstGeom prst="line">
                <a:avLst/>
              </a:prstGeom>
              <a:noFill/>
              <a:ln w="7938">
                <a:solidFill>
                  <a:srgbClr val="000000"/>
                </a:solidFill>
                <a:round/>
                <a:headEnd/>
                <a:tailEnd/>
              </a:ln>
            </p:spPr>
            <p:txBody>
              <a:bodyPr/>
              <a:lstStyle/>
              <a:p>
                <a:endParaRPr lang="en-US"/>
              </a:p>
            </p:txBody>
          </p:sp>
          <p:sp>
            <p:nvSpPr>
              <p:cNvPr id="14484" name="Line 1172"/>
              <p:cNvSpPr>
                <a:spLocks noChangeShapeType="1"/>
              </p:cNvSpPr>
              <p:nvPr/>
            </p:nvSpPr>
            <p:spPr bwMode="auto">
              <a:xfrm flipV="1">
                <a:off x="3986" y="2620"/>
                <a:ext cx="0" cy="11"/>
              </a:xfrm>
              <a:prstGeom prst="line">
                <a:avLst/>
              </a:prstGeom>
              <a:noFill/>
              <a:ln w="7938">
                <a:solidFill>
                  <a:srgbClr val="000000"/>
                </a:solidFill>
                <a:round/>
                <a:headEnd/>
                <a:tailEnd/>
              </a:ln>
            </p:spPr>
            <p:txBody>
              <a:bodyPr/>
              <a:lstStyle/>
              <a:p>
                <a:endParaRPr lang="en-US"/>
              </a:p>
            </p:txBody>
          </p:sp>
          <p:sp>
            <p:nvSpPr>
              <p:cNvPr id="14485" name="Line 1173"/>
              <p:cNvSpPr>
                <a:spLocks noChangeShapeType="1"/>
              </p:cNvSpPr>
              <p:nvPr/>
            </p:nvSpPr>
            <p:spPr bwMode="auto">
              <a:xfrm flipV="1">
                <a:off x="3996" y="2620"/>
                <a:ext cx="0" cy="11"/>
              </a:xfrm>
              <a:prstGeom prst="line">
                <a:avLst/>
              </a:prstGeom>
              <a:noFill/>
              <a:ln w="7938">
                <a:solidFill>
                  <a:srgbClr val="000000"/>
                </a:solidFill>
                <a:round/>
                <a:headEnd/>
                <a:tailEnd/>
              </a:ln>
            </p:spPr>
            <p:txBody>
              <a:bodyPr/>
              <a:lstStyle/>
              <a:p>
                <a:endParaRPr lang="en-US"/>
              </a:p>
            </p:txBody>
          </p:sp>
          <p:sp>
            <p:nvSpPr>
              <p:cNvPr id="14486" name="Line 1174"/>
              <p:cNvSpPr>
                <a:spLocks noChangeShapeType="1"/>
              </p:cNvSpPr>
              <p:nvPr/>
            </p:nvSpPr>
            <p:spPr bwMode="auto">
              <a:xfrm flipV="1">
                <a:off x="3996" y="2620"/>
                <a:ext cx="0" cy="11"/>
              </a:xfrm>
              <a:prstGeom prst="line">
                <a:avLst/>
              </a:prstGeom>
              <a:noFill/>
              <a:ln w="7938">
                <a:solidFill>
                  <a:srgbClr val="000000"/>
                </a:solidFill>
                <a:round/>
                <a:headEnd/>
                <a:tailEnd/>
              </a:ln>
            </p:spPr>
            <p:txBody>
              <a:bodyPr/>
              <a:lstStyle/>
              <a:p>
                <a:endParaRPr lang="en-US"/>
              </a:p>
            </p:txBody>
          </p:sp>
          <p:sp>
            <p:nvSpPr>
              <p:cNvPr id="14487" name="Line 1175"/>
              <p:cNvSpPr>
                <a:spLocks noChangeShapeType="1"/>
              </p:cNvSpPr>
              <p:nvPr/>
            </p:nvSpPr>
            <p:spPr bwMode="auto">
              <a:xfrm flipV="1">
                <a:off x="4001" y="2620"/>
                <a:ext cx="0" cy="11"/>
              </a:xfrm>
              <a:prstGeom prst="line">
                <a:avLst/>
              </a:prstGeom>
              <a:noFill/>
              <a:ln w="7938">
                <a:solidFill>
                  <a:srgbClr val="000000"/>
                </a:solidFill>
                <a:round/>
                <a:headEnd/>
                <a:tailEnd/>
              </a:ln>
            </p:spPr>
            <p:txBody>
              <a:bodyPr/>
              <a:lstStyle/>
              <a:p>
                <a:endParaRPr lang="en-US"/>
              </a:p>
            </p:txBody>
          </p:sp>
          <p:sp>
            <p:nvSpPr>
              <p:cNvPr id="14488" name="Line 1176"/>
              <p:cNvSpPr>
                <a:spLocks noChangeShapeType="1"/>
              </p:cNvSpPr>
              <p:nvPr/>
            </p:nvSpPr>
            <p:spPr bwMode="auto">
              <a:xfrm flipV="1">
                <a:off x="4012" y="2620"/>
                <a:ext cx="0" cy="11"/>
              </a:xfrm>
              <a:prstGeom prst="line">
                <a:avLst/>
              </a:prstGeom>
              <a:noFill/>
              <a:ln w="7938">
                <a:solidFill>
                  <a:srgbClr val="000000"/>
                </a:solidFill>
                <a:round/>
                <a:headEnd/>
                <a:tailEnd/>
              </a:ln>
            </p:spPr>
            <p:txBody>
              <a:bodyPr/>
              <a:lstStyle/>
              <a:p>
                <a:endParaRPr lang="en-US"/>
              </a:p>
            </p:txBody>
          </p:sp>
          <p:sp>
            <p:nvSpPr>
              <p:cNvPr id="14489" name="Line 1177"/>
              <p:cNvSpPr>
                <a:spLocks noChangeShapeType="1"/>
              </p:cNvSpPr>
              <p:nvPr/>
            </p:nvSpPr>
            <p:spPr bwMode="auto">
              <a:xfrm flipV="1">
                <a:off x="4017" y="2620"/>
                <a:ext cx="0" cy="11"/>
              </a:xfrm>
              <a:prstGeom prst="line">
                <a:avLst/>
              </a:prstGeom>
              <a:noFill/>
              <a:ln w="7938">
                <a:solidFill>
                  <a:srgbClr val="000000"/>
                </a:solidFill>
                <a:round/>
                <a:headEnd/>
                <a:tailEnd/>
              </a:ln>
            </p:spPr>
            <p:txBody>
              <a:bodyPr/>
              <a:lstStyle/>
              <a:p>
                <a:endParaRPr lang="en-US"/>
              </a:p>
            </p:txBody>
          </p:sp>
          <p:sp>
            <p:nvSpPr>
              <p:cNvPr id="14490" name="Line 1178"/>
              <p:cNvSpPr>
                <a:spLocks noChangeShapeType="1"/>
              </p:cNvSpPr>
              <p:nvPr/>
            </p:nvSpPr>
            <p:spPr bwMode="auto">
              <a:xfrm flipV="1">
                <a:off x="4022" y="2620"/>
                <a:ext cx="0" cy="11"/>
              </a:xfrm>
              <a:prstGeom prst="line">
                <a:avLst/>
              </a:prstGeom>
              <a:noFill/>
              <a:ln w="7938">
                <a:solidFill>
                  <a:srgbClr val="000000"/>
                </a:solidFill>
                <a:round/>
                <a:headEnd/>
                <a:tailEnd/>
              </a:ln>
            </p:spPr>
            <p:txBody>
              <a:bodyPr/>
              <a:lstStyle/>
              <a:p>
                <a:endParaRPr lang="en-US"/>
              </a:p>
            </p:txBody>
          </p:sp>
          <p:sp>
            <p:nvSpPr>
              <p:cNvPr id="14491" name="Line 1179"/>
              <p:cNvSpPr>
                <a:spLocks noChangeShapeType="1"/>
              </p:cNvSpPr>
              <p:nvPr/>
            </p:nvSpPr>
            <p:spPr bwMode="auto">
              <a:xfrm flipV="1">
                <a:off x="4038" y="2620"/>
                <a:ext cx="0" cy="11"/>
              </a:xfrm>
              <a:prstGeom prst="line">
                <a:avLst/>
              </a:prstGeom>
              <a:noFill/>
              <a:ln w="7938">
                <a:solidFill>
                  <a:srgbClr val="000000"/>
                </a:solidFill>
                <a:round/>
                <a:headEnd/>
                <a:tailEnd/>
              </a:ln>
            </p:spPr>
            <p:txBody>
              <a:bodyPr/>
              <a:lstStyle/>
              <a:p>
                <a:endParaRPr lang="en-US"/>
              </a:p>
            </p:txBody>
          </p:sp>
          <p:sp>
            <p:nvSpPr>
              <p:cNvPr id="14492" name="Line 1180"/>
              <p:cNvSpPr>
                <a:spLocks noChangeShapeType="1"/>
              </p:cNvSpPr>
              <p:nvPr/>
            </p:nvSpPr>
            <p:spPr bwMode="auto">
              <a:xfrm flipV="1">
                <a:off x="4053" y="2620"/>
                <a:ext cx="0" cy="11"/>
              </a:xfrm>
              <a:prstGeom prst="line">
                <a:avLst/>
              </a:prstGeom>
              <a:noFill/>
              <a:ln w="7938">
                <a:solidFill>
                  <a:srgbClr val="000000"/>
                </a:solidFill>
                <a:round/>
                <a:headEnd/>
                <a:tailEnd/>
              </a:ln>
            </p:spPr>
            <p:txBody>
              <a:bodyPr/>
              <a:lstStyle/>
              <a:p>
                <a:endParaRPr lang="en-US"/>
              </a:p>
            </p:txBody>
          </p:sp>
          <p:sp>
            <p:nvSpPr>
              <p:cNvPr id="14493" name="Line 1181"/>
              <p:cNvSpPr>
                <a:spLocks noChangeShapeType="1"/>
              </p:cNvSpPr>
              <p:nvPr/>
            </p:nvSpPr>
            <p:spPr bwMode="auto">
              <a:xfrm flipV="1">
                <a:off x="4058" y="2620"/>
                <a:ext cx="0" cy="11"/>
              </a:xfrm>
              <a:prstGeom prst="line">
                <a:avLst/>
              </a:prstGeom>
              <a:noFill/>
              <a:ln w="7938">
                <a:solidFill>
                  <a:srgbClr val="000000"/>
                </a:solidFill>
                <a:round/>
                <a:headEnd/>
                <a:tailEnd/>
              </a:ln>
            </p:spPr>
            <p:txBody>
              <a:bodyPr/>
              <a:lstStyle/>
              <a:p>
                <a:endParaRPr lang="en-US"/>
              </a:p>
            </p:txBody>
          </p:sp>
          <p:sp>
            <p:nvSpPr>
              <p:cNvPr id="14494" name="Line 1182"/>
              <p:cNvSpPr>
                <a:spLocks noChangeShapeType="1"/>
              </p:cNvSpPr>
              <p:nvPr/>
            </p:nvSpPr>
            <p:spPr bwMode="auto">
              <a:xfrm flipV="1">
                <a:off x="4063" y="2620"/>
                <a:ext cx="0" cy="11"/>
              </a:xfrm>
              <a:prstGeom prst="line">
                <a:avLst/>
              </a:prstGeom>
              <a:noFill/>
              <a:ln w="7938">
                <a:solidFill>
                  <a:srgbClr val="000000"/>
                </a:solidFill>
                <a:round/>
                <a:headEnd/>
                <a:tailEnd/>
              </a:ln>
            </p:spPr>
            <p:txBody>
              <a:bodyPr/>
              <a:lstStyle/>
              <a:p>
                <a:endParaRPr lang="en-US"/>
              </a:p>
            </p:txBody>
          </p:sp>
          <p:sp>
            <p:nvSpPr>
              <p:cNvPr id="14495" name="Line 1183"/>
              <p:cNvSpPr>
                <a:spLocks noChangeShapeType="1"/>
              </p:cNvSpPr>
              <p:nvPr/>
            </p:nvSpPr>
            <p:spPr bwMode="auto">
              <a:xfrm flipV="1">
                <a:off x="4079" y="2620"/>
                <a:ext cx="0" cy="11"/>
              </a:xfrm>
              <a:prstGeom prst="line">
                <a:avLst/>
              </a:prstGeom>
              <a:noFill/>
              <a:ln w="7938">
                <a:solidFill>
                  <a:srgbClr val="000000"/>
                </a:solidFill>
                <a:round/>
                <a:headEnd/>
                <a:tailEnd/>
              </a:ln>
            </p:spPr>
            <p:txBody>
              <a:bodyPr/>
              <a:lstStyle/>
              <a:p>
                <a:endParaRPr lang="en-US"/>
              </a:p>
            </p:txBody>
          </p:sp>
          <p:sp>
            <p:nvSpPr>
              <p:cNvPr id="14496" name="Line 1184"/>
              <p:cNvSpPr>
                <a:spLocks noChangeShapeType="1"/>
              </p:cNvSpPr>
              <p:nvPr/>
            </p:nvSpPr>
            <p:spPr bwMode="auto">
              <a:xfrm flipV="1">
                <a:off x="4089" y="2620"/>
                <a:ext cx="0" cy="11"/>
              </a:xfrm>
              <a:prstGeom prst="line">
                <a:avLst/>
              </a:prstGeom>
              <a:noFill/>
              <a:ln w="7938">
                <a:solidFill>
                  <a:srgbClr val="000000"/>
                </a:solidFill>
                <a:round/>
                <a:headEnd/>
                <a:tailEnd/>
              </a:ln>
            </p:spPr>
            <p:txBody>
              <a:bodyPr/>
              <a:lstStyle/>
              <a:p>
                <a:endParaRPr lang="en-US"/>
              </a:p>
            </p:txBody>
          </p:sp>
          <p:sp>
            <p:nvSpPr>
              <p:cNvPr id="14497" name="Line 1185"/>
              <p:cNvSpPr>
                <a:spLocks noChangeShapeType="1"/>
              </p:cNvSpPr>
              <p:nvPr/>
            </p:nvSpPr>
            <p:spPr bwMode="auto">
              <a:xfrm flipV="1">
                <a:off x="4100" y="2620"/>
                <a:ext cx="0" cy="11"/>
              </a:xfrm>
              <a:prstGeom prst="line">
                <a:avLst/>
              </a:prstGeom>
              <a:noFill/>
              <a:ln w="7938">
                <a:solidFill>
                  <a:srgbClr val="000000"/>
                </a:solidFill>
                <a:round/>
                <a:headEnd/>
                <a:tailEnd/>
              </a:ln>
            </p:spPr>
            <p:txBody>
              <a:bodyPr/>
              <a:lstStyle/>
              <a:p>
                <a:endParaRPr lang="en-US"/>
              </a:p>
            </p:txBody>
          </p:sp>
          <p:sp>
            <p:nvSpPr>
              <p:cNvPr id="14498" name="Line 1186"/>
              <p:cNvSpPr>
                <a:spLocks noChangeShapeType="1"/>
              </p:cNvSpPr>
              <p:nvPr/>
            </p:nvSpPr>
            <p:spPr bwMode="auto">
              <a:xfrm flipV="1">
                <a:off x="4110" y="2620"/>
                <a:ext cx="0" cy="11"/>
              </a:xfrm>
              <a:prstGeom prst="line">
                <a:avLst/>
              </a:prstGeom>
              <a:noFill/>
              <a:ln w="7938">
                <a:solidFill>
                  <a:srgbClr val="000000"/>
                </a:solidFill>
                <a:round/>
                <a:headEnd/>
                <a:tailEnd/>
              </a:ln>
            </p:spPr>
            <p:txBody>
              <a:bodyPr/>
              <a:lstStyle/>
              <a:p>
                <a:endParaRPr lang="en-US"/>
              </a:p>
            </p:txBody>
          </p:sp>
          <p:sp>
            <p:nvSpPr>
              <p:cNvPr id="14499" name="Line 1187"/>
              <p:cNvSpPr>
                <a:spLocks noChangeShapeType="1"/>
              </p:cNvSpPr>
              <p:nvPr/>
            </p:nvSpPr>
            <p:spPr bwMode="auto">
              <a:xfrm flipV="1">
                <a:off x="4115" y="2620"/>
                <a:ext cx="0" cy="11"/>
              </a:xfrm>
              <a:prstGeom prst="line">
                <a:avLst/>
              </a:prstGeom>
              <a:noFill/>
              <a:ln w="7938">
                <a:solidFill>
                  <a:srgbClr val="000000"/>
                </a:solidFill>
                <a:round/>
                <a:headEnd/>
                <a:tailEnd/>
              </a:ln>
            </p:spPr>
            <p:txBody>
              <a:bodyPr/>
              <a:lstStyle/>
              <a:p>
                <a:endParaRPr lang="en-US"/>
              </a:p>
            </p:txBody>
          </p:sp>
          <p:sp>
            <p:nvSpPr>
              <p:cNvPr id="14500" name="Line 1188"/>
              <p:cNvSpPr>
                <a:spLocks noChangeShapeType="1"/>
              </p:cNvSpPr>
              <p:nvPr/>
            </p:nvSpPr>
            <p:spPr bwMode="auto">
              <a:xfrm flipV="1">
                <a:off x="4120" y="2620"/>
                <a:ext cx="0" cy="11"/>
              </a:xfrm>
              <a:prstGeom prst="line">
                <a:avLst/>
              </a:prstGeom>
              <a:noFill/>
              <a:ln w="7938">
                <a:solidFill>
                  <a:srgbClr val="000000"/>
                </a:solidFill>
                <a:round/>
                <a:headEnd/>
                <a:tailEnd/>
              </a:ln>
            </p:spPr>
            <p:txBody>
              <a:bodyPr/>
              <a:lstStyle/>
              <a:p>
                <a:endParaRPr lang="en-US"/>
              </a:p>
            </p:txBody>
          </p:sp>
          <p:sp>
            <p:nvSpPr>
              <p:cNvPr id="14501" name="Line 1189"/>
              <p:cNvSpPr>
                <a:spLocks noChangeShapeType="1"/>
              </p:cNvSpPr>
              <p:nvPr/>
            </p:nvSpPr>
            <p:spPr bwMode="auto">
              <a:xfrm flipV="1">
                <a:off x="4126" y="2620"/>
                <a:ext cx="0" cy="11"/>
              </a:xfrm>
              <a:prstGeom prst="line">
                <a:avLst/>
              </a:prstGeom>
              <a:noFill/>
              <a:ln w="7938">
                <a:solidFill>
                  <a:srgbClr val="000000"/>
                </a:solidFill>
                <a:round/>
                <a:headEnd/>
                <a:tailEnd/>
              </a:ln>
            </p:spPr>
            <p:txBody>
              <a:bodyPr/>
              <a:lstStyle/>
              <a:p>
                <a:endParaRPr lang="en-US"/>
              </a:p>
            </p:txBody>
          </p:sp>
          <p:sp>
            <p:nvSpPr>
              <p:cNvPr id="14502" name="Line 1190"/>
              <p:cNvSpPr>
                <a:spLocks noChangeShapeType="1"/>
              </p:cNvSpPr>
              <p:nvPr/>
            </p:nvSpPr>
            <p:spPr bwMode="auto">
              <a:xfrm flipV="1">
                <a:off x="4131" y="2620"/>
                <a:ext cx="0" cy="11"/>
              </a:xfrm>
              <a:prstGeom prst="line">
                <a:avLst/>
              </a:prstGeom>
              <a:noFill/>
              <a:ln w="7938">
                <a:solidFill>
                  <a:srgbClr val="000000"/>
                </a:solidFill>
                <a:round/>
                <a:headEnd/>
                <a:tailEnd/>
              </a:ln>
            </p:spPr>
            <p:txBody>
              <a:bodyPr/>
              <a:lstStyle/>
              <a:p>
                <a:endParaRPr lang="en-US"/>
              </a:p>
            </p:txBody>
          </p:sp>
          <p:sp>
            <p:nvSpPr>
              <p:cNvPr id="14503" name="Line 1191"/>
              <p:cNvSpPr>
                <a:spLocks noChangeShapeType="1"/>
              </p:cNvSpPr>
              <p:nvPr/>
            </p:nvSpPr>
            <p:spPr bwMode="auto">
              <a:xfrm flipV="1">
                <a:off x="4131" y="2620"/>
                <a:ext cx="0" cy="11"/>
              </a:xfrm>
              <a:prstGeom prst="line">
                <a:avLst/>
              </a:prstGeom>
              <a:noFill/>
              <a:ln w="7938">
                <a:solidFill>
                  <a:srgbClr val="000000"/>
                </a:solidFill>
                <a:round/>
                <a:headEnd/>
                <a:tailEnd/>
              </a:ln>
            </p:spPr>
            <p:txBody>
              <a:bodyPr/>
              <a:lstStyle/>
              <a:p>
                <a:endParaRPr lang="en-US"/>
              </a:p>
            </p:txBody>
          </p:sp>
          <p:sp>
            <p:nvSpPr>
              <p:cNvPr id="14504" name="Line 1192"/>
              <p:cNvSpPr>
                <a:spLocks noChangeShapeType="1"/>
              </p:cNvSpPr>
              <p:nvPr/>
            </p:nvSpPr>
            <p:spPr bwMode="auto">
              <a:xfrm flipV="1">
                <a:off x="4131" y="2620"/>
                <a:ext cx="0" cy="11"/>
              </a:xfrm>
              <a:prstGeom prst="line">
                <a:avLst/>
              </a:prstGeom>
              <a:noFill/>
              <a:ln w="7938">
                <a:solidFill>
                  <a:srgbClr val="000000"/>
                </a:solidFill>
                <a:round/>
                <a:headEnd/>
                <a:tailEnd/>
              </a:ln>
            </p:spPr>
            <p:txBody>
              <a:bodyPr/>
              <a:lstStyle/>
              <a:p>
                <a:endParaRPr lang="en-US"/>
              </a:p>
            </p:txBody>
          </p:sp>
          <p:sp>
            <p:nvSpPr>
              <p:cNvPr id="14505" name="Line 1193"/>
              <p:cNvSpPr>
                <a:spLocks noChangeShapeType="1"/>
              </p:cNvSpPr>
              <p:nvPr/>
            </p:nvSpPr>
            <p:spPr bwMode="auto">
              <a:xfrm flipV="1">
                <a:off x="4136" y="2620"/>
                <a:ext cx="0" cy="11"/>
              </a:xfrm>
              <a:prstGeom prst="line">
                <a:avLst/>
              </a:prstGeom>
              <a:noFill/>
              <a:ln w="7938">
                <a:solidFill>
                  <a:srgbClr val="000000"/>
                </a:solidFill>
                <a:round/>
                <a:headEnd/>
                <a:tailEnd/>
              </a:ln>
            </p:spPr>
            <p:txBody>
              <a:bodyPr/>
              <a:lstStyle/>
              <a:p>
                <a:endParaRPr lang="en-US"/>
              </a:p>
            </p:txBody>
          </p:sp>
          <p:sp>
            <p:nvSpPr>
              <p:cNvPr id="14506" name="Line 1194"/>
              <p:cNvSpPr>
                <a:spLocks noChangeShapeType="1"/>
              </p:cNvSpPr>
              <p:nvPr/>
            </p:nvSpPr>
            <p:spPr bwMode="auto">
              <a:xfrm flipV="1">
                <a:off x="4152" y="2620"/>
                <a:ext cx="0" cy="11"/>
              </a:xfrm>
              <a:prstGeom prst="line">
                <a:avLst/>
              </a:prstGeom>
              <a:noFill/>
              <a:ln w="7938">
                <a:solidFill>
                  <a:srgbClr val="000000"/>
                </a:solidFill>
                <a:round/>
                <a:headEnd/>
                <a:tailEnd/>
              </a:ln>
            </p:spPr>
            <p:txBody>
              <a:bodyPr/>
              <a:lstStyle/>
              <a:p>
                <a:endParaRPr lang="en-US"/>
              </a:p>
            </p:txBody>
          </p:sp>
          <p:sp>
            <p:nvSpPr>
              <p:cNvPr id="14507" name="Line 1195"/>
              <p:cNvSpPr>
                <a:spLocks noChangeShapeType="1"/>
              </p:cNvSpPr>
              <p:nvPr/>
            </p:nvSpPr>
            <p:spPr bwMode="auto">
              <a:xfrm flipV="1">
                <a:off x="4152" y="2620"/>
                <a:ext cx="0" cy="11"/>
              </a:xfrm>
              <a:prstGeom prst="line">
                <a:avLst/>
              </a:prstGeom>
              <a:noFill/>
              <a:ln w="7938">
                <a:solidFill>
                  <a:srgbClr val="000000"/>
                </a:solidFill>
                <a:round/>
                <a:headEnd/>
                <a:tailEnd/>
              </a:ln>
            </p:spPr>
            <p:txBody>
              <a:bodyPr/>
              <a:lstStyle/>
              <a:p>
                <a:endParaRPr lang="en-US"/>
              </a:p>
            </p:txBody>
          </p:sp>
          <p:sp>
            <p:nvSpPr>
              <p:cNvPr id="14508" name="Line 1196"/>
              <p:cNvSpPr>
                <a:spLocks noChangeShapeType="1"/>
              </p:cNvSpPr>
              <p:nvPr/>
            </p:nvSpPr>
            <p:spPr bwMode="auto">
              <a:xfrm flipV="1">
                <a:off x="4157" y="2620"/>
                <a:ext cx="0" cy="11"/>
              </a:xfrm>
              <a:prstGeom prst="line">
                <a:avLst/>
              </a:prstGeom>
              <a:noFill/>
              <a:ln w="7938">
                <a:solidFill>
                  <a:srgbClr val="000000"/>
                </a:solidFill>
                <a:round/>
                <a:headEnd/>
                <a:tailEnd/>
              </a:ln>
            </p:spPr>
            <p:txBody>
              <a:bodyPr/>
              <a:lstStyle/>
              <a:p>
                <a:endParaRPr lang="en-US"/>
              </a:p>
            </p:txBody>
          </p:sp>
          <p:sp>
            <p:nvSpPr>
              <p:cNvPr id="14509" name="Line 1197"/>
              <p:cNvSpPr>
                <a:spLocks noChangeShapeType="1"/>
              </p:cNvSpPr>
              <p:nvPr/>
            </p:nvSpPr>
            <p:spPr bwMode="auto">
              <a:xfrm flipV="1">
                <a:off x="4162" y="2620"/>
                <a:ext cx="0" cy="11"/>
              </a:xfrm>
              <a:prstGeom prst="line">
                <a:avLst/>
              </a:prstGeom>
              <a:noFill/>
              <a:ln w="7938">
                <a:solidFill>
                  <a:srgbClr val="000000"/>
                </a:solidFill>
                <a:round/>
                <a:headEnd/>
                <a:tailEnd/>
              </a:ln>
            </p:spPr>
            <p:txBody>
              <a:bodyPr/>
              <a:lstStyle/>
              <a:p>
                <a:endParaRPr lang="en-US"/>
              </a:p>
            </p:txBody>
          </p:sp>
          <p:sp>
            <p:nvSpPr>
              <p:cNvPr id="14510" name="Line 1198"/>
              <p:cNvSpPr>
                <a:spLocks noChangeShapeType="1"/>
              </p:cNvSpPr>
              <p:nvPr/>
            </p:nvSpPr>
            <p:spPr bwMode="auto">
              <a:xfrm flipV="1">
                <a:off x="4162" y="2620"/>
                <a:ext cx="0" cy="11"/>
              </a:xfrm>
              <a:prstGeom prst="line">
                <a:avLst/>
              </a:prstGeom>
              <a:noFill/>
              <a:ln w="7938">
                <a:solidFill>
                  <a:srgbClr val="000000"/>
                </a:solidFill>
                <a:round/>
                <a:headEnd/>
                <a:tailEnd/>
              </a:ln>
            </p:spPr>
            <p:txBody>
              <a:bodyPr/>
              <a:lstStyle/>
              <a:p>
                <a:endParaRPr lang="en-US"/>
              </a:p>
            </p:txBody>
          </p:sp>
          <p:sp>
            <p:nvSpPr>
              <p:cNvPr id="14511" name="Line 1199"/>
              <p:cNvSpPr>
                <a:spLocks noChangeShapeType="1"/>
              </p:cNvSpPr>
              <p:nvPr/>
            </p:nvSpPr>
            <p:spPr bwMode="auto">
              <a:xfrm flipV="1">
                <a:off x="4172" y="2620"/>
                <a:ext cx="0" cy="11"/>
              </a:xfrm>
              <a:prstGeom prst="line">
                <a:avLst/>
              </a:prstGeom>
              <a:noFill/>
              <a:ln w="7938">
                <a:solidFill>
                  <a:srgbClr val="000000"/>
                </a:solidFill>
                <a:round/>
                <a:headEnd/>
                <a:tailEnd/>
              </a:ln>
            </p:spPr>
            <p:txBody>
              <a:bodyPr/>
              <a:lstStyle/>
              <a:p>
                <a:endParaRPr lang="en-US"/>
              </a:p>
            </p:txBody>
          </p:sp>
          <p:sp>
            <p:nvSpPr>
              <p:cNvPr id="14512" name="Line 1200"/>
              <p:cNvSpPr>
                <a:spLocks noChangeShapeType="1"/>
              </p:cNvSpPr>
              <p:nvPr/>
            </p:nvSpPr>
            <p:spPr bwMode="auto">
              <a:xfrm flipV="1">
                <a:off x="4177" y="2620"/>
                <a:ext cx="0" cy="11"/>
              </a:xfrm>
              <a:prstGeom prst="line">
                <a:avLst/>
              </a:prstGeom>
              <a:noFill/>
              <a:ln w="7938">
                <a:solidFill>
                  <a:srgbClr val="000000"/>
                </a:solidFill>
                <a:round/>
                <a:headEnd/>
                <a:tailEnd/>
              </a:ln>
            </p:spPr>
            <p:txBody>
              <a:bodyPr/>
              <a:lstStyle/>
              <a:p>
                <a:endParaRPr lang="en-US"/>
              </a:p>
            </p:txBody>
          </p:sp>
          <p:sp>
            <p:nvSpPr>
              <p:cNvPr id="14513" name="Line 1201"/>
              <p:cNvSpPr>
                <a:spLocks noChangeShapeType="1"/>
              </p:cNvSpPr>
              <p:nvPr/>
            </p:nvSpPr>
            <p:spPr bwMode="auto">
              <a:xfrm flipV="1">
                <a:off x="4198" y="2620"/>
                <a:ext cx="0" cy="11"/>
              </a:xfrm>
              <a:prstGeom prst="line">
                <a:avLst/>
              </a:prstGeom>
              <a:noFill/>
              <a:ln w="7938">
                <a:solidFill>
                  <a:srgbClr val="000000"/>
                </a:solidFill>
                <a:round/>
                <a:headEnd/>
                <a:tailEnd/>
              </a:ln>
            </p:spPr>
            <p:txBody>
              <a:bodyPr/>
              <a:lstStyle/>
              <a:p>
                <a:endParaRPr lang="en-US"/>
              </a:p>
            </p:txBody>
          </p:sp>
          <p:sp>
            <p:nvSpPr>
              <p:cNvPr id="14514" name="Line 1202"/>
              <p:cNvSpPr>
                <a:spLocks noChangeShapeType="1"/>
              </p:cNvSpPr>
              <p:nvPr/>
            </p:nvSpPr>
            <p:spPr bwMode="auto">
              <a:xfrm flipV="1">
                <a:off x="4203" y="2620"/>
                <a:ext cx="0" cy="11"/>
              </a:xfrm>
              <a:prstGeom prst="line">
                <a:avLst/>
              </a:prstGeom>
              <a:noFill/>
              <a:ln w="7938">
                <a:solidFill>
                  <a:srgbClr val="000000"/>
                </a:solidFill>
                <a:round/>
                <a:headEnd/>
                <a:tailEnd/>
              </a:ln>
            </p:spPr>
            <p:txBody>
              <a:bodyPr/>
              <a:lstStyle/>
              <a:p>
                <a:endParaRPr lang="en-US"/>
              </a:p>
            </p:txBody>
          </p:sp>
          <p:sp>
            <p:nvSpPr>
              <p:cNvPr id="14515" name="Line 1203"/>
              <p:cNvSpPr>
                <a:spLocks noChangeShapeType="1"/>
              </p:cNvSpPr>
              <p:nvPr/>
            </p:nvSpPr>
            <p:spPr bwMode="auto">
              <a:xfrm flipV="1">
                <a:off x="4214" y="2620"/>
                <a:ext cx="0" cy="11"/>
              </a:xfrm>
              <a:prstGeom prst="line">
                <a:avLst/>
              </a:prstGeom>
              <a:noFill/>
              <a:ln w="7938">
                <a:solidFill>
                  <a:srgbClr val="000000"/>
                </a:solidFill>
                <a:round/>
                <a:headEnd/>
                <a:tailEnd/>
              </a:ln>
            </p:spPr>
            <p:txBody>
              <a:bodyPr/>
              <a:lstStyle/>
              <a:p>
                <a:endParaRPr lang="en-US"/>
              </a:p>
            </p:txBody>
          </p:sp>
          <p:sp>
            <p:nvSpPr>
              <p:cNvPr id="14516" name="Line 1204"/>
              <p:cNvSpPr>
                <a:spLocks noChangeShapeType="1"/>
              </p:cNvSpPr>
              <p:nvPr/>
            </p:nvSpPr>
            <p:spPr bwMode="auto">
              <a:xfrm flipV="1">
                <a:off x="4214" y="2620"/>
                <a:ext cx="0" cy="11"/>
              </a:xfrm>
              <a:prstGeom prst="line">
                <a:avLst/>
              </a:prstGeom>
              <a:noFill/>
              <a:ln w="7938">
                <a:solidFill>
                  <a:srgbClr val="000000"/>
                </a:solidFill>
                <a:round/>
                <a:headEnd/>
                <a:tailEnd/>
              </a:ln>
            </p:spPr>
            <p:txBody>
              <a:bodyPr/>
              <a:lstStyle/>
              <a:p>
                <a:endParaRPr lang="en-US"/>
              </a:p>
            </p:txBody>
          </p:sp>
          <p:sp>
            <p:nvSpPr>
              <p:cNvPr id="14517" name="Line 1205"/>
              <p:cNvSpPr>
                <a:spLocks noChangeShapeType="1"/>
              </p:cNvSpPr>
              <p:nvPr/>
            </p:nvSpPr>
            <p:spPr bwMode="auto">
              <a:xfrm flipV="1">
                <a:off x="4219" y="2620"/>
                <a:ext cx="0" cy="11"/>
              </a:xfrm>
              <a:prstGeom prst="line">
                <a:avLst/>
              </a:prstGeom>
              <a:noFill/>
              <a:ln w="7938">
                <a:solidFill>
                  <a:srgbClr val="000000"/>
                </a:solidFill>
                <a:round/>
                <a:headEnd/>
                <a:tailEnd/>
              </a:ln>
            </p:spPr>
            <p:txBody>
              <a:bodyPr/>
              <a:lstStyle/>
              <a:p>
                <a:endParaRPr lang="en-US"/>
              </a:p>
            </p:txBody>
          </p:sp>
          <p:sp>
            <p:nvSpPr>
              <p:cNvPr id="14518" name="Line 1206"/>
              <p:cNvSpPr>
                <a:spLocks noChangeShapeType="1"/>
              </p:cNvSpPr>
              <p:nvPr/>
            </p:nvSpPr>
            <p:spPr bwMode="auto">
              <a:xfrm flipV="1">
                <a:off x="4219" y="2620"/>
                <a:ext cx="0" cy="11"/>
              </a:xfrm>
              <a:prstGeom prst="line">
                <a:avLst/>
              </a:prstGeom>
              <a:noFill/>
              <a:ln w="7938">
                <a:solidFill>
                  <a:srgbClr val="000000"/>
                </a:solidFill>
                <a:round/>
                <a:headEnd/>
                <a:tailEnd/>
              </a:ln>
            </p:spPr>
            <p:txBody>
              <a:bodyPr/>
              <a:lstStyle/>
              <a:p>
                <a:endParaRPr lang="en-US"/>
              </a:p>
            </p:txBody>
          </p:sp>
          <p:sp>
            <p:nvSpPr>
              <p:cNvPr id="14519" name="Line 1207"/>
              <p:cNvSpPr>
                <a:spLocks noChangeShapeType="1"/>
              </p:cNvSpPr>
              <p:nvPr/>
            </p:nvSpPr>
            <p:spPr bwMode="auto">
              <a:xfrm flipV="1">
                <a:off x="4224" y="2620"/>
                <a:ext cx="0" cy="11"/>
              </a:xfrm>
              <a:prstGeom prst="line">
                <a:avLst/>
              </a:prstGeom>
              <a:noFill/>
              <a:ln w="7938">
                <a:solidFill>
                  <a:srgbClr val="000000"/>
                </a:solidFill>
                <a:round/>
                <a:headEnd/>
                <a:tailEnd/>
              </a:ln>
            </p:spPr>
            <p:txBody>
              <a:bodyPr/>
              <a:lstStyle/>
              <a:p>
                <a:endParaRPr lang="en-US"/>
              </a:p>
            </p:txBody>
          </p:sp>
          <p:sp>
            <p:nvSpPr>
              <p:cNvPr id="14520" name="Line 1208"/>
              <p:cNvSpPr>
                <a:spLocks noChangeShapeType="1"/>
              </p:cNvSpPr>
              <p:nvPr/>
            </p:nvSpPr>
            <p:spPr bwMode="auto">
              <a:xfrm flipV="1">
                <a:off x="4229" y="2620"/>
                <a:ext cx="0" cy="11"/>
              </a:xfrm>
              <a:prstGeom prst="line">
                <a:avLst/>
              </a:prstGeom>
              <a:noFill/>
              <a:ln w="7938">
                <a:solidFill>
                  <a:srgbClr val="000000"/>
                </a:solidFill>
                <a:round/>
                <a:headEnd/>
                <a:tailEnd/>
              </a:ln>
            </p:spPr>
            <p:txBody>
              <a:bodyPr/>
              <a:lstStyle/>
              <a:p>
                <a:endParaRPr lang="en-US"/>
              </a:p>
            </p:txBody>
          </p:sp>
          <p:sp>
            <p:nvSpPr>
              <p:cNvPr id="14521" name="Line 1209"/>
              <p:cNvSpPr>
                <a:spLocks noChangeShapeType="1"/>
              </p:cNvSpPr>
              <p:nvPr/>
            </p:nvSpPr>
            <p:spPr bwMode="auto">
              <a:xfrm flipV="1">
                <a:off x="4234" y="2620"/>
                <a:ext cx="0" cy="11"/>
              </a:xfrm>
              <a:prstGeom prst="line">
                <a:avLst/>
              </a:prstGeom>
              <a:noFill/>
              <a:ln w="7938">
                <a:solidFill>
                  <a:srgbClr val="000000"/>
                </a:solidFill>
                <a:round/>
                <a:headEnd/>
                <a:tailEnd/>
              </a:ln>
            </p:spPr>
            <p:txBody>
              <a:bodyPr/>
              <a:lstStyle/>
              <a:p>
                <a:endParaRPr lang="en-US"/>
              </a:p>
            </p:txBody>
          </p:sp>
          <p:sp>
            <p:nvSpPr>
              <p:cNvPr id="14522" name="Line 1210"/>
              <p:cNvSpPr>
                <a:spLocks noChangeShapeType="1"/>
              </p:cNvSpPr>
              <p:nvPr/>
            </p:nvSpPr>
            <p:spPr bwMode="auto">
              <a:xfrm flipV="1">
                <a:off x="4234" y="2620"/>
                <a:ext cx="0" cy="11"/>
              </a:xfrm>
              <a:prstGeom prst="line">
                <a:avLst/>
              </a:prstGeom>
              <a:noFill/>
              <a:ln w="7938">
                <a:solidFill>
                  <a:srgbClr val="000000"/>
                </a:solidFill>
                <a:round/>
                <a:headEnd/>
                <a:tailEnd/>
              </a:ln>
            </p:spPr>
            <p:txBody>
              <a:bodyPr/>
              <a:lstStyle/>
              <a:p>
                <a:endParaRPr lang="en-US"/>
              </a:p>
            </p:txBody>
          </p:sp>
          <p:sp>
            <p:nvSpPr>
              <p:cNvPr id="14523" name="Line 1211"/>
              <p:cNvSpPr>
                <a:spLocks noChangeShapeType="1"/>
              </p:cNvSpPr>
              <p:nvPr/>
            </p:nvSpPr>
            <p:spPr bwMode="auto">
              <a:xfrm flipV="1">
                <a:off x="4240" y="2620"/>
                <a:ext cx="0" cy="11"/>
              </a:xfrm>
              <a:prstGeom prst="line">
                <a:avLst/>
              </a:prstGeom>
              <a:noFill/>
              <a:ln w="7938">
                <a:solidFill>
                  <a:srgbClr val="000000"/>
                </a:solidFill>
                <a:round/>
                <a:headEnd/>
                <a:tailEnd/>
              </a:ln>
            </p:spPr>
            <p:txBody>
              <a:bodyPr/>
              <a:lstStyle/>
              <a:p>
                <a:endParaRPr lang="en-US"/>
              </a:p>
            </p:txBody>
          </p:sp>
          <p:sp>
            <p:nvSpPr>
              <p:cNvPr id="14524" name="Line 1212"/>
              <p:cNvSpPr>
                <a:spLocks noChangeShapeType="1"/>
              </p:cNvSpPr>
              <p:nvPr/>
            </p:nvSpPr>
            <p:spPr bwMode="auto">
              <a:xfrm flipV="1">
                <a:off x="4240" y="2620"/>
                <a:ext cx="0" cy="11"/>
              </a:xfrm>
              <a:prstGeom prst="line">
                <a:avLst/>
              </a:prstGeom>
              <a:noFill/>
              <a:ln w="7938">
                <a:solidFill>
                  <a:srgbClr val="000000"/>
                </a:solidFill>
                <a:round/>
                <a:headEnd/>
                <a:tailEnd/>
              </a:ln>
            </p:spPr>
            <p:txBody>
              <a:bodyPr/>
              <a:lstStyle/>
              <a:p>
                <a:endParaRPr lang="en-US"/>
              </a:p>
            </p:txBody>
          </p:sp>
          <p:sp>
            <p:nvSpPr>
              <p:cNvPr id="14525" name="Line 1213"/>
              <p:cNvSpPr>
                <a:spLocks noChangeShapeType="1"/>
              </p:cNvSpPr>
              <p:nvPr/>
            </p:nvSpPr>
            <p:spPr bwMode="auto">
              <a:xfrm flipV="1">
                <a:off x="4245" y="2620"/>
                <a:ext cx="0" cy="11"/>
              </a:xfrm>
              <a:prstGeom prst="line">
                <a:avLst/>
              </a:prstGeom>
              <a:noFill/>
              <a:ln w="7938">
                <a:solidFill>
                  <a:srgbClr val="000000"/>
                </a:solidFill>
                <a:round/>
                <a:headEnd/>
                <a:tailEnd/>
              </a:ln>
            </p:spPr>
            <p:txBody>
              <a:bodyPr/>
              <a:lstStyle/>
              <a:p>
                <a:endParaRPr lang="en-US"/>
              </a:p>
            </p:txBody>
          </p:sp>
          <p:sp>
            <p:nvSpPr>
              <p:cNvPr id="14526" name="Line 1214"/>
              <p:cNvSpPr>
                <a:spLocks noChangeShapeType="1"/>
              </p:cNvSpPr>
              <p:nvPr/>
            </p:nvSpPr>
            <p:spPr bwMode="auto">
              <a:xfrm flipV="1">
                <a:off x="4255" y="2615"/>
                <a:ext cx="0" cy="16"/>
              </a:xfrm>
              <a:prstGeom prst="line">
                <a:avLst/>
              </a:prstGeom>
              <a:noFill/>
              <a:ln w="7938">
                <a:solidFill>
                  <a:srgbClr val="000000"/>
                </a:solidFill>
                <a:round/>
                <a:headEnd/>
                <a:tailEnd/>
              </a:ln>
            </p:spPr>
            <p:txBody>
              <a:bodyPr/>
              <a:lstStyle/>
              <a:p>
                <a:endParaRPr lang="en-US"/>
              </a:p>
            </p:txBody>
          </p:sp>
          <p:sp>
            <p:nvSpPr>
              <p:cNvPr id="14527" name="Line 1215"/>
              <p:cNvSpPr>
                <a:spLocks noChangeShapeType="1"/>
              </p:cNvSpPr>
              <p:nvPr/>
            </p:nvSpPr>
            <p:spPr bwMode="auto">
              <a:xfrm flipV="1">
                <a:off x="4271" y="2620"/>
                <a:ext cx="0" cy="11"/>
              </a:xfrm>
              <a:prstGeom prst="line">
                <a:avLst/>
              </a:prstGeom>
              <a:noFill/>
              <a:ln w="7938">
                <a:solidFill>
                  <a:srgbClr val="000000"/>
                </a:solidFill>
                <a:round/>
                <a:headEnd/>
                <a:tailEnd/>
              </a:ln>
            </p:spPr>
            <p:txBody>
              <a:bodyPr/>
              <a:lstStyle/>
              <a:p>
                <a:endParaRPr lang="en-US"/>
              </a:p>
            </p:txBody>
          </p:sp>
          <p:sp>
            <p:nvSpPr>
              <p:cNvPr id="14528" name="Line 1216"/>
              <p:cNvSpPr>
                <a:spLocks noChangeShapeType="1"/>
              </p:cNvSpPr>
              <p:nvPr/>
            </p:nvSpPr>
            <p:spPr bwMode="auto">
              <a:xfrm flipV="1">
                <a:off x="4271" y="2620"/>
                <a:ext cx="0" cy="11"/>
              </a:xfrm>
              <a:prstGeom prst="line">
                <a:avLst/>
              </a:prstGeom>
              <a:noFill/>
              <a:ln w="7938">
                <a:solidFill>
                  <a:srgbClr val="000000"/>
                </a:solidFill>
                <a:round/>
                <a:headEnd/>
                <a:tailEnd/>
              </a:ln>
            </p:spPr>
            <p:txBody>
              <a:bodyPr/>
              <a:lstStyle/>
              <a:p>
                <a:endParaRPr lang="en-US"/>
              </a:p>
            </p:txBody>
          </p:sp>
          <p:sp>
            <p:nvSpPr>
              <p:cNvPr id="14529" name="Line 1217"/>
              <p:cNvSpPr>
                <a:spLocks noChangeShapeType="1"/>
              </p:cNvSpPr>
              <p:nvPr/>
            </p:nvSpPr>
            <p:spPr bwMode="auto">
              <a:xfrm flipV="1">
                <a:off x="4276" y="2620"/>
                <a:ext cx="0" cy="11"/>
              </a:xfrm>
              <a:prstGeom prst="line">
                <a:avLst/>
              </a:prstGeom>
              <a:noFill/>
              <a:ln w="7938">
                <a:solidFill>
                  <a:srgbClr val="000000"/>
                </a:solidFill>
                <a:round/>
                <a:headEnd/>
                <a:tailEnd/>
              </a:ln>
            </p:spPr>
            <p:txBody>
              <a:bodyPr/>
              <a:lstStyle/>
              <a:p>
                <a:endParaRPr lang="en-US"/>
              </a:p>
            </p:txBody>
          </p:sp>
          <p:sp>
            <p:nvSpPr>
              <p:cNvPr id="14530" name="Line 1218"/>
              <p:cNvSpPr>
                <a:spLocks noChangeShapeType="1"/>
              </p:cNvSpPr>
              <p:nvPr/>
            </p:nvSpPr>
            <p:spPr bwMode="auto">
              <a:xfrm flipV="1">
                <a:off x="4281" y="2620"/>
                <a:ext cx="0" cy="11"/>
              </a:xfrm>
              <a:prstGeom prst="line">
                <a:avLst/>
              </a:prstGeom>
              <a:noFill/>
              <a:ln w="7938">
                <a:solidFill>
                  <a:srgbClr val="000000"/>
                </a:solidFill>
                <a:round/>
                <a:headEnd/>
                <a:tailEnd/>
              </a:ln>
            </p:spPr>
            <p:txBody>
              <a:bodyPr/>
              <a:lstStyle/>
              <a:p>
                <a:endParaRPr lang="en-US"/>
              </a:p>
            </p:txBody>
          </p:sp>
          <p:sp>
            <p:nvSpPr>
              <p:cNvPr id="14531" name="Line 1219"/>
              <p:cNvSpPr>
                <a:spLocks noChangeShapeType="1"/>
              </p:cNvSpPr>
              <p:nvPr/>
            </p:nvSpPr>
            <p:spPr bwMode="auto">
              <a:xfrm flipV="1">
                <a:off x="4291" y="2620"/>
                <a:ext cx="0" cy="11"/>
              </a:xfrm>
              <a:prstGeom prst="line">
                <a:avLst/>
              </a:prstGeom>
              <a:noFill/>
              <a:ln w="7938">
                <a:solidFill>
                  <a:srgbClr val="000000"/>
                </a:solidFill>
                <a:round/>
                <a:headEnd/>
                <a:tailEnd/>
              </a:ln>
            </p:spPr>
            <p:txBody>
              <a:bodyPr/>
              <a:lstStyle/>
              <a:p>
                <a:endParaRPr lang="en-US"/>
              </a:p>
            </p:txBody>
          </p:sp>
          <p:sp>
            <p:nvSpPr>
              <p:cNvPr id="14532" name="Line 1220"/>
              <p:cNvSpPr>
                <a:spLocks noChangeShapeType="1"/>
              </p:cNvSpPr>
              <p:nvPr/>
            </p:nvSpPr>
            <p:spPr bwMode="auto">
              <a:xfrm flipV="1">
                <a:off x="4307" y="2620"/>
                <a:ext cx="0" cy="11"/>
              </a:xfrm>
              <a:prstGeom prst="line">
                <a:avLst/>
              </a:prstGeom>
              <a:noFill/>
              <a:ln w="7938">
                <a:solidFill>
                  <a:srgbClr val="000000"/>
                </a:solidFill>
                <a:round/>
                <a:headEnd/>
                <a:tailEnd/>
              </a:ln>
            </p:spPr>
            <p:txBody>
              <a:bodyPr/>
              <a:lstStyle/>
              <a:p>
                <a:endParaRPr lang="en-US"/>
              </a:p>
            </p:txBody>
          </p:sp>
          <p:sp>
            <p:nvSpPr>
              <p:cNvPr id="14533" name="Line 1221"/>
              <p:cNvSpPr>
                <a:spLocks noChangeShapeType="1"/>
              </p:cNvSpPr>
              <p:nvPr/>
            </p:nvSpPr>
            <p:spPr bwMode="auto">
              <a:xfrm flipV="1">
                <a:off x="4312" y="2620"/>
                <a:ext cx="0" cy="11"/>
              </a:xfrm>
              <a:prstGeom prst="line">
                <a:avLst/>
              </a:prstGeom>
              <a:noFill/>
              <a:ln w="7938">
                <a:solidFill>
                  <a:srgbClr val="000000"/>
                </a:solidFill>
                <a:round/>
                <a:headEnd/>
                <a:tailEnd/>
              </a:ln>
            </p:spPr>
            <p:txBody>
              <a:bodyPr/>
              <a:lstStyle/>
              <a:p>
                <a:endParaRPr lang="en-US"/>
              </a:p>
            </p:txBody>
          </p:sp>
          <p:sp>
            <p:nvSpPr>
              <p:cNvPr id="14534" name="Line 1222"/>
              <p:cNvSpPr>
                <a:spLocks noChangeShapeType="1"/>
              </p:cNvSpPr>
              <p:nvPr/>
            </p:nvSpPr>
            <p:spPr bwMode="auto">
              <a:xfrm flipV="1">
                <a:off x="4317" y="2620"/>
                <a:ext cx="0" cy="11"/>
              </a:xfrm>
              <a:prstGeom prst="line">
                <a:avLst/>
              </a:prstGeom>
              <a:noFill/>
              <a:ln w="7938">
                <a:solidFill>
                  <a:srgbClr val="000000"/>
                </a:solidFill>
                <a:round/>
                <a:headEnd/>
                <a:tailEnd/>
              </a:ln>
            </p:spPr>
            <p:txBody>
              <a:bodyPr/>
              <a:lstStyle/>
              <a:p>
                <a:endParaRPr lang="en-US"/>
              </a:p>
            </p:txBody>
          </p:sp>
          <p:sp>
            <p:nvSpPr>
              <p:cNvPr id="14535" name="Line 1223"/>
              <p:cNvSpPr>
                <a:spLocks noChangeShapeType="1"/>
              </p:cNvSpPr>
              <p:nvPr/>
            </p:nvSpPr>
            <p:spPr bwMode="auto">
              <a:xfrm flipV="1">
                <a:off x="4333" y="2620"/>
                <a:ext cx="0" cy="11"/>
              </a:xfrm>
              <a:prstGeom prst="line">
                <a:avLst/>
              </a:prstGeom>
              <a:noFill/>
              <a:ln w="7938">
                <a:solidFill>
                  <a:srgbClr val="000000"/>
                </a:solidFill>
                <a:round/>
                <a:headEnd/>
                <a:tailEnd/>
              </a:ln>
            </p:spPr>
            <p:txBody>
              <a:bodyPr/>
              <a:lstStyle/>
              <a:p>
                <a:endParaRPr lang="en-US"/>
              </a:p>
            </p:txBody>
          </p:sp>
          <p:sp>
            <p:nvSpPr>
              <p:cNvPr id="14536" name="Line 1224"/>
              <p:cNvSpPr>
                <a:spLocks noChangeShapeType="1"/>
              </p:cNvSpPr>
              <p:nvPr/>
            </p:nvSpPr>
            <p:spPr bwMode="auto">
              <a:xfrm flipV="1">
                <a:off x="4354" y="2620"/>
                <a:ext cx="0" cy="11"/>
              </a:xfrm>
              <a:prstGeom prst="line">
                <a:avLst/>
              </a:prstGeom>
              <a:noFill/>
              <a:ln w="7938">
                <a:solidFill>
                  <a:srgbClr val="000000"/>
                </a:solidFill>
                <a:round/>
                <a:headEnd/>
                <a:tailEnd/>
              </a:ln>
            </p:spPr>
            <p:txBody>
              <a:bodyPr/>
              <a:lstStyle/>
              <a:p>
                <a:endParaRPr lang="en-US"/>
              </a:p>
            </p:txBody>
          </p:sp>
          <p:sp>
            <p:nvSpPr>
              <p:cNvPr id="14537" name="Line 1225"/>
              <p:cNvSpPr>
                <a:spLocks noChangeShapeType="1"/>
              </p:cNvSpPr>
              <p:nvPr/>
            </p:nvSpPr>
            <p:spPr bwMode="auto">
              <a:xfrm flipV="1">
                <a:off x="4359" y="2620"/>
                <a:ext cx="0" cy="11"/>
              </a:xfrm>
              <a:prstGeom prst="line">
                <a:avLst/>
              </a:prstGeom>
              <a:noFill/>
              <a:ln w="7938">
                <a:solidFill>
                  <a:srgbClr val="000000"/>
                </a:solidFill>
                <a:round/>
                <a:headEnd/>
                <a:tailEnd/>
              </a:ln>
            </p:spPr>
            <p:txBody>
              <a:bodyPr/>
              <a:lstStyle/>
              <a:p>
                <a:endParaRPr lang="en-US"/>
              </a:p>
            </p:txBody>
          </p:sp>
          <p:sp>
            <p:nvSpPr>
              <p:cNvPr id="14538" name="Line 1226"/>
              <p:cNvSpPr>
                <a:spLocks noChangeShapeType="1"/>
              </p:cNvSpPr>
              <p:nvPr/>
            </p:nvSpPr>
            <p:spPr bwMode="auto">
              <a:xfrm flipV="1">
                <a:off x="4364" y="2620"/>
                <a:ext cx="0" cy="11"/>
              </a:xfrm>
              <a:prstGeom prst="line">
                <a:avLst/>
              </a:prstGeom>
              <a:noFill/>
              <a:ln w="7938">
                <a:solidFill>
                  <a:srgbClr val="000000"/>
                </a:solidFill>
                <a:round/>
                <a:headEnd/>
                <a:tailEnd/>
              </a:ln>
            </p:spPr>
            <p:txBody>
              <a:bodyPr/>
              <a:lstStyle/>
              <a:p>
                <a:endParaRPr lang="en-US"/>
              </a:p>
            </p:txBody>
          </p:sp>
          <p:sp>
            <p:nvSpPr>
              <p:cNvPr id="14539" name="Line 1227"/>
              <p:cNvSpPr>
                <a:spLocks noChangeShapeType="1"/>
              </p:cNvSpPr>
              <p:nvPr/>
            </p:nvSpPr>
            <p:spPr bwMode="auto">
              <a:xfrm flipV="1">
                <a:off x="4374" y="2620"/>
                <a:ext cx="0" cy="11"/>
              </a:xfrm>
              <a:prstGeom prst="line">
                <a:avLst/>
              </a:prstGeom>
              <a:noFill/>
              <a:ln w="7938">
                <a:solidFill>
                  <a:srgbClr val="000000"/>
                </a:solidFill>
                <a:round/>
                <a:headEnd/>
                <a:tailEnd/>
              </a:ln>
            </p:spPr>
            <p:txBody>
              <a:bodyPr/>
              <a:lstStyle/>
              <a:p>
                <a:endParaRPr lang="en-US"/>
              </a:p>
            </p:txBody>
          </p:sp>
          <p:sp>
            <p:nvSpPr>
              <p:cNvPr id="14540" name="Line 1228"/>
              <p:cNvSpPr>
                <a:spLocks noChangeShapeType="1"/>
              </p:cNvSpPr>
              <p:nvPr/>
            </p:nvSpPr>
            <p:spPr bwMode="auto">
              <a:xfrm flipV="1">
                <a:off x="4380" y="2620"/>
                <a:ext cx="0" cy="11"/>
              </a:xfrm>
              <a:prstGeom prst="line">
                <a:avLst/>
              </a:prstGeom>
              <a:noFill/>
              <a:ln w="7938">
                <a:solidFill>
                  <a:srgbClr val="000000"/>
                </a:solidFill>
                <a:round/>
                <a:headEnd/>
                <a:tailEnd/>
              </a:ln>
            </p:spPr>
            <p:txBody>
              <a:bodyPr/>
              <a:lstStyle/>
              <a:p>
                <a:endParaRPr lang="en-US"/>
              </a:p>
            </p:txBody>
          </p:sp>
          <p:sp>
            <p:nvSpPr>
              <p:cNvPr id="14541" name="Line 1229"/>
              <p:cNvSpPr>
                <a:spLocks noChangeShapeType="1"/>
              </p:cNvSpPr>
              <p:nvPr/>
            </p:nvSpPr>
            <p:spPr bwMode="auto">
              <a:xfrm flipV="1">
                <a:off x="4390" y="2620"/>
                <a:ext cx="0" cy="11"/>
              </a:xfrm>
              <a:prstGeom prst="line">
                <a:avLst/>
              </a:prstGeom>
              <a:noFill/>
              <a:ln w="7938">
                <a:solidFill>
                  <a:srgbClr val="000000"/>
                </a:solidFill>
                <a:round/>
                <a:headEnd/>
                <a:tailEnd/>
              </a:ln>
            </p:spPr>
            <p:txBody>
              <a:bodyPr/>
              <a:lstStyle/>
              <a:p>
                <a:endParaRPr lang="en-US"/>
              </a:p>
            </p:txBody>
          </p:sp>
          <p:sp>
            <p:nvSpPr>
              <p:cNvPr id="14542" name="Line 1230"/>
              <p:cNvSpPr>
                <a:spLocks noChangeShapeType="1"/>
              </p:cNvSpPr>
              <p:nvPr/>
            </p:nvSpPr>
            <p:spPr bwMode="auto">
              <a:xfrm flipV="1">
                <a:off x="4411" y="2620"/>
                <a:ext cx="0" cy="11"/>
              </a:xfrm>
              <a:prstGeom prst="line">
                <a:avLst/>
              </a:prstGeom>
              <a:noFill/>
              <a:ln w="7938">
                <a:solidFill>
                  <a:srgbClr val="000000"/>
                </a:solidFill>
                <a:round/>
                <a:headEnd/>
                <a:tailEnd/>
              </a:ln>
            </p:spPr>
            <p:txBody>
              <a:bodyPr/>
              <a:lstStyle/>
              <a:p>
                <a:endParaRPr lang="en-US"/>
              </a:p>
            </p:txBody>
          </p:sp>
          <p:sp>
            <p:nvSpPr>
              <p:cNvPr id="14543" name="Line 1231"/>
              <p:cNvSpPr>
                <a:spLocks noChangeShapeType="1"/>
              </p:cNvSpPr>
              <p:nvPr/>
            </p:nvSpPr>
            <p:spPr bwMode="auto">
              <a:xfrm flipV="1">
                <a:off x="4421" y="2620"/>
                <a:ext cx="0" cy="11"/>
              </a:xfrm>
              <a:prstGeom prst="line">
                <a:avLst/>
              </a:prstGeom>
              <a:noFill/>
              <a:ln w="7938">
                <a:solidFill>
                  <a:srgbClr val="000000"/>
                </a:solidFill>
                <a:round/>
                <a:headEnd/>
                <a:tailEnd/>
              </a:ln>
            </p:spPr>
            <p:txBody>
              <a:bodyPr/>
              <a:lstStyle/>
              <a:p>
                <a:endParaRPr lang="en-US"/>
              </a:p>
            </p:txBody>
          </p:sp>
          <p:sp>
            <p:nvSpPr>
              <p:cNvPr id="14544" name="Line 1232"/>
              <p:cNvSpPr>
                <a:spLocks noChangeShapeType="1"/>
              </p:cNvSpPr>
              <p:nvPr/>
            </p:nvSpPr>
            <p:spPr bwMode="auto">
              <a:xfrm flipV="1">
                <a:off x="4421" y="2620"/>
                <a:ext cx="0" cy="11"/>
              </a:xfrm>
              <a:prstGeom prst="line">
                <a:avLst/>
              </a:prstGeom>
              <a:noFill/>
              <a:ln w="7938">
                <a:solidFill>
                  <a:srgbClr val="000000"/>
                </a:solidFill>
                <a:round/>
                <a:headEnd/>
                <a:tailEnd/>
              </a:ln>
            </p:spPr>
            <p:txBody>
              <a:bodyPr/>
              <a:lstStyle/>
              <a:p>
                <a:endParaRPr lang="en-US"/>
              </a:p>
            </p:txBody>
          </p:sp>
          <p:sp>
            <p:nvSpPr>
              <p:cNvPr id="14545" name="Line 1233"/>
              <p:cNvSpPr>
                <a:spLocks noChangeShapeType="1"/>
              </p:cNvSpPr>
              <p:nvPr/>
            </p:nvSpPr>
            <p:spPr bwMode="auto">
              <a:xfrm flipV="1">
                <a:off x="4437" y="2620"/>
                <a:ext cx="0" cy="11"/>
              </a:xfrm>
              <a:prstGeom prst="line">
                <a:avLst/>
              </a:prstGeom>
              <a:noFill/>
              <a:ln w="7938">
                <a:solidFill>
                  <a:srgbClr val="000000"/>
                </a:solidFill>
                <a:round/>
                <a:headEnd/>
                <a:tailEnd/>
              </a:ln>
            </p:spPr>
            <p:txBody>
              <a:bodyPr/>
              <a:lstStyle/>
              <a:p>
                <a:endParaRPr lang="en-US"/>
              </a:p>
            </p:txBody>
          </p:sp>
          <p:sp>
            <p:nvSpPr>
              <p:cNvPr id="14546" name="Line 1234"/>
              <p:cNvSpPr>
                <a:spLocks noChangeShapeType="1"/>
              </p:cNvSpPr>
              <p:nvPr/>
            </p:nvSpPr>
            <p:spPr bwMode="auto">
              <a:xfrm flipV="1">
                <a:off x="4447" y="2620"/>
                <a:ext cx="0" cy="11"/>
              </a:xfrm>
              <a:prstGeom prst="line">
                <a:avLst/>
              </a:prstGeom>
              <a:noFill/>
              <a:ln w="7938">
                <a:solidFill>
                  <a:srgbClr val="000000"/>
                </a:solidFill>
                <a:round/>
                <a:headEnd/>
                <a:tailEnd/>
              </a:ln>
            </p:spPr>
            <p:txBody>
              <a:bodyPr/>
              <a:lstStyle/>
              <a:p>
                <a:endParaRPr lang="en-US"/>
              </a:p>
            </p:txBody>
          </p:sp>
          <p:sp>
            <p:nvSpPr>
              <p:cNvPr id="14547" name="Line 1235"/>
              <p:cNvSpPr>
                <a:spLocks noChangeShapeType="1"/>
              </p:cNvSpPr>
              <p:nvPr/>
            </p:nvSpPr>
            <p:spPr bwMode="auto">
              <a:xfrm flipV="1">
                <a:off x="4452" y="2620"/>
                <a:ext cx="0" cy="11"/>
              </a:xfrm>
              <a:prstGeom prst="line">
                <a:avLst/>
              </a:prstGeom>
              <a:noFill/>
              <a:ln w="7938">
                <a:solidFill>
                  <a:srgbClr val="000000"/>
                </a:solidFill>
                <a:round/>
                <a:headEnd/>
                <a:tailEnd/>
              </a:ln>
            </p:spPr>
            <p:txBody>
              <a:bodyPr/>
              <a:lstStyle/>
              <a:p>
                <a:endParaRPr lang="en-US"/>
              </a:p>
            </p:txBody>
          </p:sp>
          <p:sp>
            <p:nvSpPr>
              <p:cNvPr id="14548" name="Line 1236"/>
              <p:cNvSpPr>
                <a:spLocks noChangeShapeType="1"/>
              </p:cNvSpPr>
              <p:nvPr/>
            </p:nvSpPr>
            <p:spPr bwMode="auto">
              <a:xfrm flipV="1">
                <a:off x="4457" y="2620"/>
                <a:ext cx="0" cy="11"/>
              </a:xfrm>
              <a:prstGeom prst="line">
                <a:avLst/>
              </a:prstGeom>
              <a:noFill/>
              <a:ln w="7938">
                <a:solidFill>
                  <a:srgbClr val="000000"/>
                </a:solidFill>
                <a:round/>
                <a:headEnd/>
                <a:tailEnd/>
              </a:ln>
            </p:spPr>
            <p:txBody>
              <a:bodyPr/>
              <a:lstStyle/>
              <a:p>
                <a:endParaRPr lang="en-US"/>
              </a:p>
            </p:txBody>
          </p:sp>
          <p:sp>
            <p:nvSpPr>
              <p:cNvPr id="14549" name="Line 1237"/>
              <p:cNvSpPr>
                <a:spLocks noChangeShapeType="1"/>
              </p:cNvSpPr>
              <p:nvPr/>
            </p:nvSpPr>
            <p:spPr bwMode="auto">
              <a:xfrm flipV="1">
                <a:off x="4468" y="2620"/>
                <a:ext cx="0" cy="11"/>
              </a:xfrm>
              <a:prstGeom prst="line">
                <a:avLst/>
              </a:prstGeom>
              <a:noFill/>
              <a:ln w="7938">
                <a:solidFill>
                  <a:srgbClr val="000000"/>
                </a:solidFill>
                <a:round/>
                <a:headEnd/>
                <a:tailEnd/>
              </a:ln>
            </p:spPr>
            <p:txBody>
              <a:bodyPr/>
              <a:lstStyle/>
              <a:p>
                <a:endParaRPr lang="en-US"/>
              </a:p>
            </p:txBody>
          </p:sp>
          <p:sp>
            <p:nvSpPr>
              <p:cNvPr id="14550" name="Line 1238"/>
              <p:cNvSpPr>
                <a:spLocks noChangeShapeType="1"/>
              </p:cNvSpPr>
              <p:nvPr/>
            </p:nvSpPr>
            <p:spPr bwMode="auto">
              <a:xfrm flipV="1">
                <a:off x="4473" y="2620"/>
                <a:ext cx="0" cy="11"/>
              </a:xfrm>
              <a:prstGeom prst="line">
                <a:avLst/>
              </a:prstGeom>
              <a:noFill/>
              <a:ln w="7938">
                <a:solidFill>
                  <a:srgbClr val="000000"/>
                </a:solidFill>
                <a:round/>
                <a:headEnd/>
                <a:tailEnd/>
              </a:ln>
            </p:spPr>
            <p:txBody>
              <a:bodyPr/>
              <a:lstStyle/>
              <a:p>
                <a:endParaRPr lang="en-US"/>
              </a:p>
            </p:txBody>
          </p:sp>
          <p:sp>
            <p:nvSpPr>
              <p:cNvPr id="14551" name="Line 1239"/>
              <p:cNvSpPr>
                <a:spLocks noChangeShapeType="1"/>
              </p:cNvSpPr>
              <p:nvPr/>
            </p:nvSpPr>
            <p:spPr bwMode="auto">
              <a:xfrm flipV="1">
                <a:off x="4478" y="2620"/>
                <a:ext cx="0" cy="11"/>
              </a:xfrm>
              <a:prstGeom prst="line">
                <a:avLst/>
              </a:prstGeom>
              <a:noFill/>
              <a:ln w="7938">
                <a:solidFill>
                  <a:srgbClr val="000000"/>
                </a:solidFill>
                <a:round/>
                <a:headEnd/>
                <a:tailEnd/>
              </a:ln>
            </p:spPr>
            <p:txBody>
              <a:bodyPr/>
              <a:lstStyle/>
              <a:p>
                <a:endParaRPr lang="en-US"/>
              </a:p>
            </p:txBody>
          </p:sp>
          <p:sp>
            <p:nvSpPr>
              <p:cNvPr id="14552" name="Line 1240"/>
              <p:cNvSpPr>
                <a:spLocks noChangeShapeType="1"/>
              </p:cNvSpPr>
              <p:nvPr/>
            </p:nvSpPr>
            <p:spPr bwMode="auto">
              <a:xfrm flipV="1">
                <a:off x="4483" y="2620"/>
                <a:ext cx="0" cy="11"/>
              </a:xfrm>
              <a:prstGeom prst="line">
                <a:avLst/>
              </a:prstGeom>
              <a:noFill/>
              <a:ln w="7938">
                <a:solidFill>
                  <a:srgbClr val="000000"/>
                </a:solidFill>
                <a:round/>
                <a:headEnd/>
                <a:tailEnd/>
              </a:ln>
            </p:spPr>
            <p:txBody>
              <a:bodyPr/>
              <a:lstStyle/>
              <a:p>
                <a:endParaRPr lang="en-US"/>
              </a:p>
            </p:txBody>
          </p:sp>
          <p:sp>
            <p:nvSpPr>
              <p:cNvPr id="14553" name="Line 1241"/>
              <p:cNvSpPr>
                <a:spLocks noChangeShapeType="1"/>
              </p:cNvSpPr>
              <p:nvPr/>
            </p:nvSpPr>
            <p:spPr bwMode="auto">
              <a:xfrm flipV="1">
                <a:off x="4488" y="2620"/>
                <a:ext cx="0" cy="11"/>
              </a:xfrm>
              <a:prstGeom prst="line">
                <a:avLst/>
              </a:prstGeom>
              <a:noFill/>
              <a:ln w="7938">
                <a:solidFill>
                  <a:srgbClr val="000000"/>
                </a:solidFill>
                <a:round/>
                <a:headEnd/>
                <a:tailEnd/>
              </a:ln>
            </p:spPr>
            <p:txBody>
              <a:bodyPr/>
              <a:lstStyle/>
              <a:p>
                <a:endParaRPr lang="en-US"/>
              </a:p>
            </p:txBody>
          </p:sp>
          <p:sp>
            <p:nvSpPr>
              <p:cNvPr id="14554" name="Line 1242"/>
              <p:cNvSpPr>
                <a:spLocks noChangeShapeType="1"/>
              </p:cNvSpPr>
              <p:nvPr/>
            </p:nvSpPr>
            <p:spPr bwMode="auto">
              <a:xfrm flipV="1">
                <a:off x="4504" y="2620"/>
                <a:ext cx="0" cy="11"/>
              </a:xfrm>
              <a:prstGeom prst="line">
                <a:avLst/>
              </a:prstGeom>
              <a:noFill/>
              <a:ln w="7938">
                <a:solidFill>
                  <a:srgbClr val="000000"/>
                </a:solidFill>
                <a:round/>
                <a:headEnd/>
                <a:tailEnd/>
              </a:ln>
            </p:spPr>
            <p:txBody>
              <a:bodyPr/>
              <a:lstStyle/>
              <a:p>
                <a:endParaRPr lang="en-US"/>
              </a:p>
            </p:txBody>
          </p:sp>
          <p:sp>
            <p:nvSpPr>
              <p:cNvPr id="14555" name="Line 1243"/>
              <p:cNvSpPr>
                <a:spLocks noChangeShapeType="1"/>
              </p:cNvSpPr>
              <p:nvPr/>
            </p:nvSpPr>
            <p:spPr bwMode="auto">
              <a:xfrm flipV="1">
                <a:off x="4509" y="2620"/>
                <a:ext cx="0" cy="11"/>
              </a:xfrm>
              <a:prstGeom prst="line">
                <a:avLst/>
              </a:prstGeom>
              <a:noFill/>
              <a:ln w="7938">
                <a:solidFill>
                  <a:srgbClr val="000000"/>
                </a:solidFill>
                <a:round/>
                <a:headEnd/>
                <a:tailEnd/>
              </a:ln>
            </p:spPr>
            <p:txBody>
              <a:bodyPr/>
              <a:lstStyle/>
              <a:p>
                <a:endParaRPr lang="en-US"/>
              </a:p>
            </p:txBody>
          </p:sp>
          <p:sp>
            <p:nvSpPr>
              <p:cNvPr id="14556" name="Line 1244"/>
              <p:cNvSpPr>
                <a:spLocks noChangeShapeType="1"/>
              </p:cNvSpPr>
              <p:nvPr/>
            </p:nvSpPr>
            <p:spPr bwMode="auto">
              <a:xfrm flipV="1">
                <a:off x="4519" y="2620"/>
                <a:ext cx="0" cy="11"/>
              </a:xfrm>
              <a:prstGeom prst="line">
                <a:avLst/>
              </a:prstGeom>
              <a:noFill/>
              <a:ln w="7938">
                <a:solidFill>
                  <a:srgbClr val="000000"/>
                </a:solidFill>
                <a:round/>
                <a:headEnd/>
                <a:tailEnd/>
              </a:ln>
            </p:spPr>
            <p:txBody>
              <a:bodyPr/>
              <a:lstStyle/>
              <a:p>
                <a:endParaRPr lang="en-US"/>
              </a:p>
            </p:txBody>
          </p:sp>
          <p:sp>
            <p:nvSpPr>
              <p:cNvPr id="14557" name="Line 1245"/>
              <p:cNvSpPr>
                <a:spLocks noChangeShapeType="1"/>
              </p:cNvSpPr>
              <p:nvPr/>
            </p:nvSpPr>
            <p:spPr bwMode="auto">
              <a:xfrm flipV="1">
                <a:off x="4525" y="2620"/>
                <a:ext cx="0" cy="11"/>
              </a:xfrm>
              <a:prstGeom prst="line">
                <a:avLst/>
              </a:prstGeom>
              <a:noFill/>
              <a:ln w="7938">
                <a:solidFill>
                  <a:srgbClr val="000000"/>
                </a:solidFill>
                <a:round/>
                <a:headEnd/>
                <a:tailEnd/>
              </a:ln>
            </p:spPr>
            <p:txBody>
              <a:bodyPr/>
              <a:lstStyle/>
              <a:p>
                <a:endParaRPr lang="en-US"/>
              </a:p>
            </p:txBody>
          </p:sp>
          <p:sp>
            <p:nvSpPr>
              <p:cNvPr id="14558" name="Line 1246"/>
              <p:cNvSpPr>
                <a:spLocks noChangeShapeType="1"/>
              </p:cNvSpPr>
              <p:nvPr/>
            </p:nvSpPr>
            <p:spPr bwMode="auto">
              <a:xfrm flipV="1">
                <a:off x="4545" y="2620"/>
                <a:ext cx="0" cy="11"/>
              </a:xfrm>
              <a:prstGeom prst="line">
                <a:avLst/>
              </a:prstGeom>
              <a:noFill/>
              <a:ln w="7938">
                <a:solidFill>
                  <a:srgbClr val="000000"/>
                </a:solidFill>
                <a:round/>
                <a:headEnd/>
                <a:tailEnd/>
              </a:ln>
            </p:spPr>
            <p:txBody>
              <a:bodyPr/>
              <a:lstStyle/>
              <a:p>
                <a:endParaRPr lang="en-US"/>
              </a:p>
            </p:txBody>
          </p:sp>
          <p:sp>
            <p:nvSpPr>
              <p:cNvPr id="14559" name="Line 1247"/>
              <p:cNvSpPr>
                <a:spLocks noChangeShapeType="1"/>
              </p:cNvSpPr>
              <p:nvPr/>
            </p:nvSpPr>
            <p:spPr bwMode="auto">
              <a:xfrm flipV="1">
                <a:off x="4550" y="2620"/>
                <a:ext cx="0" cy="11"/>
              </a:xfrm>
              <a:prstGeom prst="line">
                <a:avLst/>
              </a:prstGeom>
              <a:noFill/>
              <a:ln w="7938">
                <a:solidFill>
                  <a:srgbClr val="000000"/>
                </a:solidFill>
                <a:round/>
                <a:headEnd/>
                <a:tailEnd/>
              </a:ln>
            </p:spPr>
            <p:txBody>
              <a:bodyPr/>
              <a:lstStyle/>
              <a:p>
                <a:endParaRPr lang="en-US"/>
              </a:p>
            </p:txBody>
          </p:sp>
          <p:sp>
            <p:nvSpPr>
              <p:cNvPr id="14560" name="Line 1248"/>
              <p:cNvSpPr>
                <a:spLocks noChangeShapeType="1"/>
              </p:cNvSpPr>
              <p:nvPr/>
            </p:nvSpPr>
            <p:spPr bwMode="auto">
              <a:xfrm flipV="1">
                <a:off x="4561" y="2620"/>
                <a:ext cx="0" cy="11"/>
              </a:xfrm>
              <a:prstGeom prst="line">
                <a:avLst/>
              </a:prstGeom>
              <a:noFill/>
              <a:ln w="7938">
                <a:solidFill>
                  <a:srgbClr val="000000"/>
                </a:solidFill>
                <a:round/>
                <a:headEnd/>
                <a:tailEnd/>
              </a:ln>
            </p:spPr>
            <p:txBody>
              <a:bodyPr/>
              <a:lstStyle/>
              <a:p>
                <a:endParaRPr lang="en-US"/>
              </a:p>
            </p:txBody>
          </p:sp>
          <p:sp>
            <p:nvSpPr>
              <p:cNvPr id="14561" name="Line 1249"/>
              <p:cNvSpPr>
                <a:spLocks noChangeShapeType="1"/>
              </p:cNvSpPr>
              <p:nvPr/>
            </p:nvSpPr>
            <p:spPr bwMode="auto">
              <a:xfrm flipV="1">
                <a:off x="4566" y="2620"/>
                <a:ext cx="0" cy="11"/>
              </a:xfrm>
              <a:prstGeom prst="line">
                <a:avLst/>
              </a:prstGeom>
              <a:noFill/>
              <a:ln w="7938">
                <a:solidFill>
                  <a:srgbClr val="000000"/>
                </a:solidFill>
                <a:round/>
                <a:headEnd/>
                <a:tailEnd/>
              </a:ln>
            </p:spPr>
            <p:txBody>
              <a:bodyPr/>
              <a:lstStyle/>
              <a:p>
                <a:endParaRPr lang="en-US"/>
              </a:p>
            </p:txBody>
          </p:sp>
          <p:sp>
            <p:nvSpPr>
              <p:cNvPr id="14562" name="Line 1250"/>
              <p:cNvSpPr>
                <a:spLocks noChangeShapeType="1"/>
              </p:cNvSpPr>
              <p:nvPr/>
            </p:nvSpPr>
            <p:spPr bwMode="auto">
              <a:xfrm flipV="1">
                <a:off x="4571" y="2620"/>
                <a:ext cx="0" cy="11"/>
              </a:xfrm>
              <a:prstGeom prst="line">
                <a:avLst/>
              </a:prstGeom>
              <a:noFill/>
              <a:ln w="7938">
                <a:solidFill>
                  <a:srgbClr val="000000"/>
                </a:solidFill>
                <a:round/>
                <a:headEnd/>
                <a:tailEnd/>
              </a:ln>
            </p:spPr>
            <p:txBody>
              <a:bodyPr/>
              <a:lstStyle/>
              <a:p>
                <a:endParaRPr lang="en-US"/>
              </a:p>
            </p:txBody>
          </p:sp>
          <p:sp>
            <p:nvSpPr>
              <p:cNvPr id="14563" name="Line 1251"/>
              <p:cNvSpPr>
                <a:spLocks noChangeShapeType="1"/>
              </p:cNvSpPr>
              <p:nvPr/>
            </p:nvSpPr>
            <p:spPr bwMode="auto">
              <a:xfrm flipV="1">
                <a:off x="4597" y="2620"/>
                <a:ext cx="0" cy="11"/>
              </a:xfrm>
              <a:prstGeom prst="line">
                <a:avLst/>
              </a:prstGeom>
              <a:noFill/>
              <a:ln w="7938">
                <a:solidFill>
                  <a:srgbClr val="000000"/>
                </a:solidFill>
                <a:round/>
                <a:headEnd/>
                <a:tailEnd/>
              </a:ln>
            </p:spPr>
            <p:txBody>
              <a:bodyPr/>
              <a:lstStyle/>
              <a:p>
                <a:endParaRPr lang="en-US"/>
              </a:p>
            </p:txBody>
          </p:sp>
          <p:sp>
            <p:nvSpPr>
              <p:cNvPr id="14564" name="Line 1252"/>
              <p:cNvSpPr>
                <a:spLocks noChangeShapeType="1"/>
              </p:cNvSpPr>
              <p:nvPr/>
            </p:nvSpPr>
            <p:spPr bwMode="auto">
              <a:xfrm flipV="1">
                <a:off x="4597" y="2620"/>
                <a:ext cx="0" cy="11"/>
              </a:xfrm>
              <a:prstGeom prst="line">
                <a:avLst/>
              </a:prstGeom>
              <a:noFill/>
              <a:ln w="7938">
                <a:solidFill>
                  <a:srgbClr val="000000"/>
                </a:solidFill>
                <a:round/>
                <a:headEnd/>
                <a:tailEnd/>
              </a:ln>
            </p:spPr>
            <p:txBody>
              <a:bodyPr/>
              <a:lstStyle/>
              <a:p>
                <a:endParaRPr lang="en-US"/>
              </a:p>
            </p:txBody>
          </p:sp>
          <p:sp>
            <p:nvSpPr>
              <p:cNvPr id="14565" name="Line 1253"/>
              <p:cNvSpPr>
                <a:spLocks noChangeShapeType="1"/>
              </p:cNvSpPr>
              <p:nvPr/>
            </p:nvSpPr>
            <p:spPr bwMode="auto">
              <a:xfrm flipV="1">
                <a:off x="4607" y="2620"/>
                <a:ext cx="0" cy="11"/>
              </a:xfrm>
              <a:prstGeom prst="line">
                <a:avLst/>
              </a:prstGeom>
              <a:noFill/>
              <a:ln w="7938">
                <a:solidFill>
                  <a:srgbClr val="000000"/>
                </a:solidFill>
                <a:round/>
                <a:headEnd/>
                <a:tailEnd/>
              </a:ln>
            </p:spPr>
            <p:txBody>
              <a:bodyPr/>
              <a:lstStyle/>
              <a:p>
                <a:endParaRPr lang="en-US"/>
              </a:p>
            </p:txBody>
          </p:sp>
          <p:sp>
            <p:nvSpPr>
              <p:cNvPr id="14566" name="Line 1254"/>
              <p:cNvSpPr>
                <a:spLocks noChangeShapeType="1"/>
              </p:cNvSpPr>
              <p:nvPr/>
            </p:nvSpPr>
            <p:spPr bwMode="auto">
              <a:xfrm flipV="1">
                <a:off x="4613" y="2620"/>
                <a:ext cx="0" cy="11"/>
              </a:xfrm>
              <a:prstGeom prst="line">
                <a:avLst/>
              </a:prstGeom>
              <a:noFill/>
              <a:ln w="7938">
                <a:solidFill>
                  <a:srgbClr val="000000"/>
                </a:solidFill>
                <a:round/>
                <a:headEnd/>
                <a:tailEnd/>
              </a:ln>
            </p:spPr>
            <p:txBody>
              <a:bodyPr/>
              <a:lstStyle/>
              <a:p>
                <a:endParaRPr lang="en-US"/>
              </a:p>
            </p:txBody>
          </p:sp>
          <p:sp>
            <p:nvSpPr>
              <p:cNvPr id="14567" name="Line 1255"/>
              <p:cNvSpPr>
                <a:spLocks noChangeShapeType="1"/>
              </p:cNvSpPr>
              <p:nvPr/>
            </p:nvSpPr>
            <p:spPr bwMode="auto">
              <a:xfrm flipV="1">
                <a:off x="4623" y="2620"/>
                <a:ext cx="0" cy="11"/>
              </a:xfrm>
              <a:prstGeom prst="line">
                <a:avLst/>
              </a:prstGeom>
              <a:noFill/>
              <a:ln w="7938">
                <a:solidFill>
                  <a:srgbClr val="000000"/>
                </a:solidFill>
                <a:round/>
                <a:headEnd/>
                <a:tailEnd/>
              </a:ln>
            </p:spPr>
            <p:txBody>
              <a:bodyPr/>
              <a:lstStyle/>
              <a:p>
                <a:endParaRPr lang="en-US"/>
              </a:p>
            </p:txBody>
          </p:sp>
          <p:sp>
            <p:nvSpPr>
              <p:cNvPr id="14568" name="Line 1256"/>
              <p:cNvSpPr>
                <a:spLocks noChangeShapeType="1"/>
              </p:cNvSpPr>
              <p:nvPr/>
            </p:nvSpPr>
            <p:spPr bwMode="auto">
              <a:xfrm flipV="1">
                <a:off x="4649" y="2620"/>
                <a:ext cx="0" cy="11"/>
              </a:xfrm>
              <a:prstGeom prst="line">
                <a:avLst/>
              </a:prstGeom>
              <a:noFill/>
              <a:ln w="7938">
                <a:solidFill>
                  <a:srgbClr val="000000"/>
                </a:solidFill>
                <a:round/>
                <a:headEnd/>
                <a:tailEnd/>
              </a:ln>
            </p:spPr>
            <p:txBody>
              <a:bodyPr/>
              <a:lstStyle/>
              <a:p>
                <a:endParaRPr lang="en-US"/>
              </a:p>
            </p:txBody>
          </p:sp>
          <p:sp>
            <p:nvSpPr>
              <p:cNvPr id="14569" name="Line 1257"/>
              <p:cNvSpPr>
                <a:spLocks noChangeShapeType="1"/>
              </p:cNvSpPr>
              <p:nvPr/>
            </p:nvSpPr>
            <p:spPr bwMode="auto">
              <a:xfrm flipV="1">
                <a:off x="4649" y="2620"/>
                <a:ext cx="0" cy="11"/>
              </a:xfrm>
              <a:prstGeom prst="line">
                <a:avLst/>
              </a:prstGeom>
              <a:noFill/>
              <a:ln w="7938">
                <a:solidFill>
                  <a:srgbClr val="000000"/>
                </a:solidFill>
                <a:round/>
                <a:headEnd/>
                <a:tailEnd/>
              </a:ln>
            </p:spPr>
            <p:txBody>
              <a:bodyPr/>
              <a:lstStyle/>
              <a:p>
                <a:endParaRPr lang="en-US"/>
              </a:p>
            </p:txBody>
          </p:sp>
          <p:sp>
            <p:nvSpPr>
              <p:cNvPr id="14570" name="Line 1258"/>
              <p:cNvSpPr>
                <a:spLocks noChangeShapeType="1"/>
              </p:cNvSpPr>
              <p:nvPr/>
            </p:nvSpPr>
            <p:spPr bwMode="auto">
              <a:xfrm flipV="1">
                <a:off x="4659" y="2620"/>
                <a:ext cx="0" cy="11"/>
              </a:xfrm>
              <a:prstGeom prst="line">
                <a:avLst/>
              </a:prstGeom>
              <a:noFill/>
              <a:ln w="7938">
                <a:solidFill>
                  <a:srgbClr val="000000"/>
                </a:solidFill>
                <a:round/>
                <a:headEnd/>
                <a:tailEnd/>
              </a:ln>
            </p:spPr>
            <p:txBody>
              <a:bodyPr/>
              <a:lstStyle/>
              <a:p>
                <a:endParaRPr lang="en-US"/>
              </a:p>
            </p:txBody>
          </p:sp>
          <p:sp>
            <p:nvSpPr>
              <p:cNvPr id="14571" name="Line 1259"/>
              <p:cNvSpPr>
                <a:spLocks noChangeShapeType="1"/>
              </p:cNvSpPr>
              <p:nvPr/>
            </p:nvSpPr>
            <p:spPr bwMode="auto">
              <a:xfrm flipV="1">
                <a:off x="4664" y="2620"/>
                <a:ext cx="0" cy="11"/>
              </a:xfrm>
              <a:prstGeom prst="line">
                <a:avLst/>
              </a:prstGeom>
              <a:noFill/>
              <a:ln w="7938">
                <a:solidFill>
                  <a:srgbClr val="000000"/>
                </a:solidFill>
                <a:round/>
                <a:headEnd/>
                <a:tailEnd/>
              </a:ln>
            </p:spPr>
            <p:txBody>
              <a:bodyPr/>
              <a:lstStyle/>
              <a:p>
                <a:endParaRPr lang="en-US"/>
              </a:p>
            </p:txBody>
          </p:sp>
          <p:sp>
            <p:nvSpPr>
              <p:cNvPr id="14572" name="Line 1260"/>
              <p:cNvSpPr>
                <a:spLocks noChangeShapeType="1"/>
              </p:cNvSpPr>
              <p:nvPr/>
            </p:nvSpPr>
            <p:spPr bwMode="auto">
              <a:xfrm flipV="1">
                <a:off x="4670" y="2620"/>
                <a:ext cx="0" cy="11"/>
              </a:xfrm>
              <a:prstGeom prst="line">
                <a:avLst/>
              </a:prstGeom>
              <a:noFill/>
              <a:ln w="7938">
                <a:solidFill>
                  <a:srgbClr val="000000"/>
                </a:solidFill>
                <a:round/>
                <a:headEnd/>
                <a:tailEnd/>
              </a:ln>
            </p:spPr>
            <p:txBody>
              <a:bodyPr/>
              <a:lstStyle/>
              <a:p>
                <a:endParaRPr lang="en-US"/>
              </a:p>
            </p:txBody>
          </p:sp>
          <p:sp>
            <p:nvSpPr>
              <p:cNvPr id="14573" name="Line 1261"/>
              <p:cNvSpPr>
                <a:spLocks noChangeShapeType="1"/>
              </p:cNvSpPr>
              <p:nvPr/>
            </p:nvSpPr>
            <p:spPr bwMode="auto">
              <a:xfrm flipV="1">
                <a:off x="4675" y="2620"/>
                <a:ext cx="0" cy="11"/>
              </a:xfrm>
              <a:prstGeom prst="line">
                <a:avLst/>
              </a:prstGeom>
              <a:noFill/>
              <a:ln w="7938">
                <a:solidFill>
                  <a:srgbClr val="000000"/>
                </a:solidFill>
                <a:round/>
                <a:headEnd/>
                <a:tailEnd/>
              </a:ln>
            </p:spPr>
            <p:txBody>
              <a:bodyPr/>
              <a:lstStyle/>
              <a:p>
                <a:endParaRPr lang="en-US"/>
              </a:p>
            </p:txBody>
          </p:sp>
          <p:sp>
            <p:nvSpPr>
              <p:cNvPr id="14574" name="Line 1262"/>
              <p:cNvSpPr>
                <a:spLocks noChangeShapeType="1"/>
              </p:cNvSpPr>
              <p:nvPr/>
            </p:nvSpPr>
            <p:spPr bwMode="auto">
              <a:xfrm flipV="1">
                <a:off x="4680" y="2620"/>
                <a:ext cx="0" cy="11"/>
              </a:xfrm>
              <a:prstGeom prst="line">
                <a:avLst/>
              </a:prstGeom>
              <a:noFill/>
              <a:ln w="7938">
                <a:solidFill>
                  <a:srgbClr val="000000"/>
                </a:solidFill>
                <a:round/>
                <a:headEnd/>
                <a:tailEnd/>
              </a:ln>
            </p:spPr>
            <p:txBody>
              <a:bodyPr/>
              <a:lstStyle/>
              <a:p>
                <a:endParaRPr lang="en-US"/>
              </a:p>
            </p:txBody>
          </p:sp>
          <p:sp>
            <p:nvSpPr>
              <p:cNvPr id="14575" name="Line 1263"/>
              <p:cNvSpPr>
                <a:spLocks noChangeShapeType="1"/>
              </p:cNvSpPr>
              <p:nvPr/>
            </p:nvSpPr>
            <p:spPr bwMode="auto">
              <a:xfrm flipV="1">
                <a:off x="4690" y="2620"/>
                <a:ext cx="0" cy="11"/>
              </a:xfrm>
              <a:prstGeom prst="line">
                <a:avLst/>
              </a:prstGeom>
              <a:noFill/>
              <a:ln w="7938">
                <a:solidFill>
                  <a:srgbClr val="000000"/>
                </a:solidFill>
                <a:round/>
                <a:headEnd/>
                <a:tailEnd/>
              </a:ln>
            </p:spPr>
            <p:txBody>
              <a:bodyPr/>
              <a:lstStyle/>
              <a:p>
                <a:endParaRPr lang="en-US"/>
              </a:p>
            </p:txBody>
          </p:sp>
          <p:sp>
            <p:nvSpPr>
              <p:cNvPr id="14576" name="Line 1264"/>
              <p:cNvSpPr>
                <a:spLocks noChangeShapeType="1"/>
              </p:cNvSpPr>
              <p:nvPr/>
            </p:nvSpPr>
            <p:spPr bwMode="auto">
              <a:xfrm flipV="1">
                <a:off x="4701" y="2620"/>
                <a:ext cx="0" cy="11"/>
              </a:xfrm>
              <a:prstGeom prst="line">
                <a:avLst/>
              </a:prstGeom>
              <a:noFill/>
              <a:ln w="7938">
                <a:solidFill>
                  <a:srgbClr val="000000"/>
                </a:solidFill>
                <a:round/>
                <a:headEnd/>
                <a:tailEnd/>
              </a:ln>
            </p:spPr>
            <p:txBody>
              <a:bodyPr/>
              <a:lstStyle/>
              <a:p>
                <a:endParaRPr lang="en-US"/>
              </a:p>
            </p:txBody>
          </p:sp>
          <p:sp>
            <p:nvSpPr>
              <p:cNvPr id="14577" name="Line 1265"/>
              <p:cNvSpPr>
                <a:spLocks noChangeShapeType="1"/>
              </p:cNvSpPr>
              <p:nvPr/>
            </p:nvSpPr>
            <p:spPr bwMode="auto">
              <a:xfrm flipV="1">
                <a:off x="4711" y="2620"/>
                <a:ext cx="0" cy="11"/>
              </a:xfrm>
              <a:prstGeom prst="line">
                <a:avLst/>
              </a:prstGeom>
              <a:noFill/>
              <a:ln w="7938">
                <a:solidFill>
                  <a:srgbClr val="000000"/>
                </a:solidFill>
                <a:round/>
                <a:headEnd/>
                <a:tailEnd/>
              </a:ln>
            </p:spPr>
            <p:txBody>
              <a:bodyPr/>
              <a:lstStyle/>
              <a:p>
                <a:endParaRPr lang="en-US"/>
              </a:p>
            </p:txBody>
          </p:sp>
          <p:sp>
            <p:nvSpPr>
              <p:cNvPr id="14578" name="Line 1266"/>
              <p:cNvSpPr>
                <a:spLocks noChangeShapeType="1"/>
              </p:cNvSpPr>
              <p:nvPr/>
            </p:nvSpPr>
            <p:spPr bwMode="auto">
              <a:xfrm flipV="1">
                <a:off x="4716" y="2620"/>
                <a:ext cx="0" cy="11"/>
              </a:xfrm>
              <a:prstGeom prst="line">
                <a:avLst/>
              </a:prstGeom>
              <a:noFill/>
              <a:ln w="7938">
                <a:solidFill>
                  <a:srgbClr val="000000"/>
                </a:solidFill>
                <a:round/>
                <a:headEnd/>
                <a:tailEnd/>
              </a:ln>
            </p:spPr>
            <p:txBody>
              <a:bodyPr/>
              <a:lstStyle/>
              <a:p>
                <a:endParaRPr lang="en-US"/>
              </a:p>
            </p:txBody>
          </p:sp>
          <p:sp>
            <p:nvSpPr>
              <p:cNvPr id="14579" name="Line 1267"/>
              <p:cNvSpPr>
                <a:spLocks noChangeShapeType="1"/>
              </p:cNvSpPr>
              <p:nvPr/>
            </p:nvSpPr>
            <p:spPr bwMode="auto">
              <a:xfrm flipV="1">
                <a:off x="4732" y="2620"/>
                <a:ext cx="0" cy="11"/>
              </a:xfrm>
              <a:prstGeom prst="line">
                <a:avLst/>
              </a:prstGeom>
              <a:noFill/>
              <a:ln w="7938">
                <a:solidFill>
                  <a:srgbClr val="000000"/>
                </a:solidFill>
                <a:round/>
                <a:headEnd/>
                <a:tailEnd/>
              </a:ln>
            </p:spPr>
            <p:txBody>
              <a:bodyPr/>
              <a:lstStyle/>
              <a:p>
                <a:endParaRPr lang="en-US"/>
              </a:p>
            </p:txBody>
          </p:sp>
          <p:sp>
            <p:nvSpPr>
              <p:cNvPr id="14580" name="Line 1268"/>
              <p:cNvSpPr>
                <a:spLocks noChangeShapeType="1"/>
              </p:cNvSpPr>
              <p:nvPr/>
            </p:nvSpPr>
            <p:spPr bwMode="auto">
              <a:xfrm flipV="1">
                <a:off x="4737" y="2620"/>
                <a:ext cx="0" cy="11"/>
              </a:xfrm>
              <a:prstGeom prst="line">
                <a:avLst/>
              </a:prstGeom>
              <a:noFill/>
              <a:ln w="7938">
                <a:solidFill>
                  <a:srgbClr val="000000"/>
                </a:solidFill>
                <a:round/>
                <a:headEnd/>
                <a:tailEnd/>
              </a:ln>
            </p:spPr>
            <p:txBody>
              <a:bodyPr/>
              <a:lstStyle/>
              <a:p>
                <a:endParaRPr lang="en-US"/>
              </a:p>
            </p:txBody>
          </p:sp>
          <p:sp>
            <p:nvSpPr>
              <p:cNvPr id="14581" name="Line 1269"/>
              <p:cNvSpPr>
                <a:spLocks noChangeShapeType="1"/>
              </p:cNvSpPr>
              <p:nvPr/>
            </p:nvSpPr>
            <p:spPr bwMode="auto">
              <a:xfrm flipV="1">
                <a:off x="4758" y="2620"/>
                <a:ext cx="0" cy="11"/>
              </a:xfrm>
              <a:prstGeom prst="line">
                <a:avLst/>
              </a:prstGeom>
              <a:noFill/>
              <a:ln w="7938">
                <a:solidFill>
                  <a:srgbClr val="000000"/>
                </a:solidFill>
                <a:round/>
                <a:headEnd/>
                <a:tailEnd/>
              </a:ln>
            </p:spPr>
            <p:txBody>
              <a:bodyPr/>
              <a:lstStyle/>
              <a:p>
                <a:endParaRPr lang="en-US"/>
              </a:p>
            </p:txBody>
          </p:sp>
          <p:sp>
            <p:nvSpPr>
              <p:cNvPr id="14582" name="Line 1270"/>
              <p:cNvSpPr>
                <a:spLocks noChangeShapeType="1"/>
              </p:cNvSpPr>
              <p:nvPr/>
            </p:nvSpPr>
            <p:spPr bwMode="auto">
              <a:xfrm flipV="1">
                <a:off x="4763" y="2620"/>
                <a:ext cx="0" cy="11"/>
              </a:xfrm>
              <a:prstGeom prst="line">
                <a:avLst/>
              </a:prstGeom>
              <a:noFill/>
              <a:ln w="7938">
                <a:solidFill>
                  <a:srgbClr val="000000"/>
                </a:solidFill>
                <a:round/>
                <a:headEnd/>
                <a:tailEnd/>
              </a:ln>
            </p:spPr>
            <p:txBody>
              <a:bodyPr/>
              <a:lstStyle/>
              <a:p>
                <a:endParaRPr lang="en-US"/>
              </a:p>
            </p:txBody>
          </p:sp>
          <p:sp>
            <p:nvSpPr>
              <p:cNvPr id="14583" name="Line 1271"/>
              <p:cNvSpPr>
                <a:spLocks noChangeShapeType="1"/>
              </p:cNvSpPr>
              <p:nvPr/>
            </p:nvSpPr>
            <p:spPr bwMode="auto">
              <a:xfrm flipV="1">
                <a:off x="4768" y="2620"/>
                <a:ext cx="0" cy="11"/>
              </a:xfrm>
              <a:prstGeom prst="line">
                <a:avLst/>
              </a:prstGeom>
              <a:noFill/>
              <a:ln w="7938">
                <a:solidFill>
                  <a:srgbClr val="000000"/>
                </a:solidFill>
                <a:round/>
                <a:headEnd/>
                <a:tailEnd/>
              </a:ln>
            </p:spPr>
            <p:txBody>
              <a:bodyPr/>
              <a:lstStyle/>
              <a:p>
                <a:endParaRPr lang="en-US"/>
              </a:p>
            </p:txBody>
          </p:sp>
          <p:sp>
            <p:nvSpPr>
              <p:cNvPr id="14584" name="Line 1272"/>
              <p:cNvSpPr>
                <a:spLocks noChangeShapeType="1"/>
              </p:cNvSpPr>
              <p:nvPr/>
            </p:nvSpPr>
            <p:spPr bwMode="auto">
              <a:xfrm flipV="1">
                <a:off x="4773" y="2620"/>
                <a:ext cx="0" cy="11"/>
              </a:xfrm>
              <a:prstGeom prst="line">
                <a:avLst/>
              </a:prstGeom>
              <a:noFill/>
              <a:ln w="7938">
                <a:solidFill>
                  <a:srgbClr val="000000"/>
                </a:solidFill>
                <a:round/>
                <a:headEnd/>
                <a:tailEnd/>
              </a:ln>
            </p:spPr>
            <p:txBody>
              <a:bodyPr/>
              <a:lstStyle/>
              <a:p>
                <a:endParaRPr lang="en-US"/>
              </a:p>
            </p:txBody>
          </p:sp>
          <p:sp>
            <p:nvSpPr>
              <p:cNvPr id="14585" name="Line 1273"/>
              <p:cNvSpPr>
                <a:spLocks noChangeShapeType="1"/>
              </p:cNvSpPr>
              <p:nvPr/>
            </p:nvSpPr>
            <p:spPr bwMode="auto">
              <a:xfrm flipV="1">
                <a:off x="4773" y="2620"/>
                <a:ext cx="0" cy="11"/>
              </a:xfrm>
              <a:prstGeom prst="line">
                <a:avLst/>
              </a:prstGeom>
              <a:noFill/>
              <a:ln w="7938">
                <a:solidFill>
                  <a:srgbClr val="000000"/>
                </a:solidFill>
                <a:round/>
                <a:headEnd/>
                <a:tailEnd/>
              </a:ln>
            </p:spPr>
            <p:txBody>
              <a:bodyPr/>
              <a:lstStyle/>
              <a:p>
                <a:endParaRPr lang="en-US"/>
              </a:p>
            </p:txBody>
          </p:sp>
          <p:sp>
            <p:nvSpPr>
              <p:cNvPr id="14586" name="Line 1274"/>
              <p:cNvSpPr>
                <a:spLocks noChangeShapeType="1"/>
              </p:cNvSpPr>
              <p:nvPr/>
            </p:nvSpPr>
            <p:spPr bwMode="auto">
              <a:xfrm flipV="1">
                <a:off x="4778" y="2620"/>
                <a:ext cx="0" cy="11"/>
              </a:xfrm>
              <a:prstGeom prst="line">
                <a:avLst/>
              </a:prstGeom>
              <a:noFill/>
              <a:ln w="7938">
                <a:solidFill>
                  <a:srgbClr val="000000"/>
                </a:solidFill>
                <a:round/>
                <a:headEnd/>
                <a:tailEnd/>
              </a:ln>
            </p:spPr>
            <p:txBody>
              <a:bodyPr/>
              <a:lstStyle/>
              <a:p>
                <a:endParaRPr lang="en-US"/>
              </a:p>
            </p:txBody>
          </p:sp>
          <p:sp>
            <p:nvSpPr>
              <p:cNvPr id="14587" name="Line 1275"/>
              <p:cNvSpPr>
                <a:spLocks noChangeShapeType="1"/>
              </p:cNvSpPr>
              <p:nvPr/>
            </p:nvSpPr>
            <p:spPr bwMode="auto">
              <a:xfrm flipV="1">
                <a:off x="4789" y="2620"/>
                <a:ext cx="0" cy="11"/>
              </a:xfrm>
              <a:prstGeom prst="line">
                <a:avLst/>
              </a:prstGeom>
              <a:noFill/>
              <a:ln w="7938">
                <a:solidFill>
                  <a:srgbClr val="000000"/>
                </a:solidFill>
                <a:round/>
                <a:headEnd/>
                <a:tailEnd/>
              </a:ln>
            </p:spPr>
            <p:txBody>
              <a:bodyPr/>
              <a:lstStyle/>
              <a:p>
                <a:endParaRPr lang="en-US"/>
              </a:p>
            </p:txBody>
          </p:sp>
          <p:sp>
            <p:nvSpPr>
              <p:cNvPr id="14588" name="Line 1276"/>
              <p:cNvSpPr>
                <a:spLocks noChangeShapeType="1"/>
              </p:cNvSpPr>
              <p:nvPr/>
            </p:nvSpPr>
            <p:spPr bwMode="auto">
              <a:xfrm flipV="1">
                <a:off x="4794" y="2620"/>
                <a:ext cx="0" cy="11"/>
              </a:xfrm>
              <a:prstGeom prst="line">
                <a:avLst/>
              </a:prstGeom>
              <a:noFill/>
              <a:ln w="7938">
                <a:solidFill>
                  <a:srgbClr val="000000"/>
                </a:solidFill>
                <a:round/>
                <a:headEnd/>
                <a:tailEnd/>
              </a:ln>
            </p:spPr>
            <p:txBody>
              <a:bodyPr/>
              <a:lstStyle/>
              <a:p>
                <a:endParaRPr lang="en-US"/>
              </a:p>
            </p:txBody>
          </p:sp>
          <p:sp>
            <p:nvSpPr>
              <p:cNvPr id="14589" name="Line 1277"/>
              <p:cNvSpPr>
                <a:spLocks noChangeShapeType="1"/>
              </p:cNvSpPr>
              <p:nvPr/>
            </p:nvSpPr>
            <p:spPr bwMode="auto">
              <a:xfrm flipV="1">
                <a:off x="4799" y="2620"/>
                <a:ext cx="0" cy="11"/>
              </a:xfrm>
              <a:prstGeom prst="line">
                <a:avLst/>
              </a:prstGeom>
              <a:noFill/>
              <a:ln w="7938">
                <a:solidFill>
                  <a:srgbClr val="000000"/>
                </a:solidFill>
                <a:round/>
                <a:headEnd/>
                <a:tailEnd/>
              </a:ln>
            </p:spPr>
            <p:txBody>
              <a:bodyPr/>
              <a:lstStyle/>
              <a:p>
                <a:endParaRPr lang="en-US"/>
              </a:p>
            </p:txBody>
          </p:sp>
          <p:sp>
            <p:nvSpPr>
              <p:cNvPr id="14590" name="Line 1278"/>
              <p:cNvSpPr>
                <a:spLocks noChangeShapeType="1"/>
              </p:cNvSpPr>
              <p:nvPr/>
            </p:nvSpPr>
            <p:spPr bwMode="auto">
              <a:xfrm flipV="1">
                <a:off x="4804" y="2620"/>
                <a:ext cx="0" cy="11"/>
              </a:xfrm>
              <a:prstGeom prst="line">
                <a:avLst/>
              </a:prstGeom>
              <a:noFill/>
              <a:ln w="7938">
                <a:solidFill>
                  <a:srgbClr val="000000"/>
                </a:solidFill>
                <a:round/>
                <a:headEnd/>
                <a:tailEnd/>
              </a:ln>
            </p:spPr>
            <p:txBody>
              <a:bodyPr/>
              <a:lstStyle/>
              <a:p>
                <a:endParaRPr lang="en-US"/>
              </a:p>
            </p:txBody>
          </p:sp>
          <p:sp>
            <p:nvSpPr>
              <p:cNvPr id="14591" name="Line 1279"/>
              <p:cNvSpPr>
                <a:spLocks noChangeShapeType="1"/>
              </p:cNvSpPr>
              <p:nvPr/>
            </p:nvSpPr>
            <p:spPr bwMode="auto">
              <a:xfrm flipV="1">
                <a:off x="4830" y="2620"/>
                <a:ext cx="0" cy="11"/>
              </a:xfrm>
              <a:prstGeom prst="line">
                <a:avLst/>
              </a:prstGeom>
              <a:noFill/>
              <a:ln w="7938">
                <a:solidFill>
                  <a:srgbClr val="000000"/>
                </a:solidFill>
                <a:round/>
                <a:headEnd/>
                <a:tailEnd/>
              </a:ln>
            </p:spPr>
            <p:txBody>
              <a:bodyPr/>
              <a:lstStyle/>
              <a:p>
                <a:endParaRPr lang="en-US"/>
              </a:p>
            </p:txBody>
          </p:sp>
          <p:sp>
            <p:nvSpPr>
              <p:cNvPr id="14592" name="Line 1280"/>
              <p:cNvSpPr>
                <a:spLocks noChangeShapeType="1"/>
              </p:cNvSpPr>
              <p:nvPr/>
            </p:nvSpPr>
            <p:spPr bwMode="auto">
              <a:xfrm flipV="1">
                <a:off x="4835" y="2620"/>
                <a:ext cx="0" cy="11"/>
              </a:xfrm>
              <a:prstGeom prst="line">
                <a:avLst/>
              </a:prstGeom>
              <a:noFill/>
              <a:ln w="7938">
                <a:solidFill>
                  <a:srgbClr val="000000"/>
                </a:solidFill>
                <a:round/>
                <a:headEnd/>
                <a:tailEnd/>
              </a:ln>
            </p:spPr>
            <p:txBody>
              <a:bodyPr/>
              <a:lstStyle/>
              <a:p>
                <a:endParaRPr lang="en-US"/>
              </a:p>
            </p:txBody>
          </p:sp>
          <p:sp>
            <p:nvSpPr>
              <p:cNvPr id="14593" name="Line 1281"/>
              <p:cNvSpPr>
                <a:spLocks noChangeShapeType="1"/>
              </p:cNvSpPr>
              <p:nvPr/>
            </p:nvSpPr>
            <p:spPr bwMode="auto">
              <a:xfrm flipV="1">
                <a:off x="4861" y="2620"/>
                <a:ext cx="0" cy="11"/>
              </a:xfrm>
              <a:prstGeom prst="line">
                <a:avLst/>
              </a:prstGeom>
              <a:noFill/>
              <a:ln w="7938">
                <a:solidFill>
                  <a:srgbClr val="000000"/>
                </a:solidFill>
                <a:round/>
                <a:headEnd/>
                <a:tailEnd/>
              </a:ln>
            </p:spPr>
            <p:txBody>
              <a:bodyPr/>
              <a:lstStyle/>
              <a:p>
                <a:endParaRPr lang="en-US"/>
              </a:p>
            </p:txBody>
          </p:sp>
          <p:sp>
            <p:nvSpPr>
              <p:cNvPr id="14594" name="Line 1282"/>
              <p:cNvSpPr>
                <a:spLocks noChangeShapeType="1"/>
              </p:cNvSpPr>
              <p:nvPr/>
            </p:nvSpPr>
            <p:spPr bwMode="auto">
              <a:xfrm flipV="1">
                <a:off x="4872" y="2620"/>
                <a:ext cx="0" cy="11"/>
              </a:xfrm>
              <a:prstGeom prst="line">
                <a:avLst/>
              </a:prstGeom>
              <a:noFill/>
              <a:ln w="7938">
                <a:solidFill>
                  <a:srgbClr val="000000"/>
                </a:solidFill>
                <a:round/>
                <a:headEnd/>
                <a:tailEnd/>
              </a:ln>
            </p:spPr>
            <p:txBody>
              <a:bodyPr/>
              <a:lstStyle/>
              <a:p>
                <a:endParaRPr lang="en-US"/>
              </a:p>
            </p:txBody>
          </p:sp>
          <p:sp>
            <p:nvSpPr>
              <p:cNvPr id="14595" name="Line 1283"/>
              <p:cNvSpPr>
                <a:spLocks noChangeShapeType="1"/>
              </p:cNvSpPr>
              <p:nvPr/>
            </p:nvSpPr>
            <p:spPr bwMode="auto">
              <a:xfrm flipV="1">
                <a:off x="4877" y="2620"/>
                <a:ext cx="0" cy="11"/>
              </a:xfrm>
              <a:prstGeom prst="line">
                <a:avLst/>
              </a:prstGeom>
              <a:noFill/>
              <a:ln w="7938">
                <a:solidFill>
                  <a:srgbClr val="000000"/>
                </a:solidFill>
                <a:round/>
                <a:headEnd/>
                <a:tailEnd/>
              </a:ln>
            </p:spPr>
            <p:txBody>
              <a:bodyPr/>
              <a:lstStyle/>
              <a:p>
                <a:endParaRPr lang="en-US"/>
              </a:p>
            </p:txBody>
          </p:sp>
          <p:sp>
            <p:nvSpPr>
              <p:cNvPr id="14596" name="Line 1284"/>
              <p:cNvSpPr>
                <a:spLocks noChangeShapeType="1"/>
              </p:cNvSpPr>
              <p:nvPr/>
            </p:nvSpPr>
            <p:spPr bwMode="auto">
              <a:xfrm flipV="1">
                <a:off x="4887" y="2620"/>
                <a:ext cx="0" cy="11"/>
              </a:xfrm>
              <a:prstGeom prst="line">
                <a:avLst/>
              </a:prstGeom>
              <a:noFill/>
              <a:ln w="7938">
                <a:solidFill>
                  <a:srgbClr val="000000"/>
                </a:solidFill>
                <a:round/>
                <a:headEnd/>
                <a:tailEnd/>
              </a:ln>
            </p:spPr>
            <p:txBody>
              <a:bodyPr/>
              <a:lstStyle/>
              <a:p>
                <a:endParaRPr lang="en-US"/>
              </a:p>
            </p:txBody>
          </p:sp>
          <p:sp>
            <p:nvSpPr>
              <p:cNvPr id="14597" name="Line 1285"/>
              <p:cNvSpPr>
                <a:spLocks noChangeShapeType="1"/>
              </p:cNvSpPr>
              <p:nvPr/>
            </p:nvSpPr>
            <p:spPr bwMode="auto">
              <a:xfrm flipV="1">
                <a:off x="4903" y="2620"/>
                <a:ext cx="0" cy="11"/>
              </a:xfrm>
              <a:prstGeom prst="line">
                <a:avLst/>
              </a:prstGeom>
              <a:noFill/>
              <a:ln w="7938">
                <a:solidFill>
                  <a:srgbClr val="000000"/>
                </a:solidFill>
                <a:round/>
                <a:headEnd/>
                <a:tailEnd/>
              </a:ln>
            </p:spPr>
            <p:txBody>
              <a:bodyPr/>
              <a:lstStyle/>
              <a:p>
                <a:endParaRPr lang="en-US"/>
              </a:p>
            </p:txBody>
          </p:sp>
          <p:sp>
            <p:nvSpPr>
              <p:cNvPr id="14598" name="Line 1286"/>
              <p:cNvSpPr>
                <a:spLocks noChangeShapeType="1"/>
              </p:cNvSpPr>
              <p:nvPr/>
            </p:nvSpPr>
            <p:spPr bwMode="auto">
              <a:xfrm flipV="1">
                <a:off x="4918" y="2620"/>
                <a:ext cx="0" cy="11"/>
              </a:xfrm>
              <a:prstGeom prst="line">
                <a:avLst/>
              </a:prstGeom>
              <a:noFill/>
              <a:ln w="7938">
                <a:solidFill>
                  <a:srgbClr val="000000"/>
                </a:solidFill>
                <a:round/>
                <a:headEnd/>
                <a:tailEnd/>
              </a:ln>
            </p:spPr>
            <p:txBody>
              <a:bodyPr/>
              <a:lstStyle/>
              <a:p>
                <a:endParaRPr lang="en-US"/>
              </a:p>
            </p:txBody>
          </p:sp>
          <p:sp>
            <p:nvSpPr>
              <p:cNvPr id="14599" name="Line 1287"/>
              <p:cNvSpPr>
                <a:spLocks noChangeShapeType="1"/>
              </p:cNvSpPr>
              <p:nvPr/>
            </p:nvSpPr>
            <p:spPr bwMode="auto">
              <a:xfrm flipV="1">
                <a:off x="4929" y="2620"/>
                <a:ext cx="0" cy="11"/>
              </a:xfrm>
              <a:prstGeom prst="line">
                <a:avLst/>
              </a:prstGeom>
              <a:noFill/>
              <a:ln w="7938">
                <a:solidFill>
                  <a:srgbClr val="000000"/>
                </a:solidFill>
                <a:round/>
                <a:headEnd/>
                <a:tailEnd/>
              </a:ln>
            </p:spPr>
            <p:txBody>
              <a:bodyPr/>
              <a:lstStyle/>
              <a:p>
                <a:endParaRPr lang="en-US"/>
              </a:p>
            </p:txBody>
          </p:sp>
          <p:sp>
            <p:nvSpPr>
              <p:cNvPr id="14600" name="Line 1288"/>
              <p:cNvSpPr>
                <a:spLocks noChangeShapeType="1"/>
              </p:cNvSpPr>
              <p:nvPr/>
            </p:nvSpPr>
            <p:spPr bwMode="auto">
              <a:xfrm flipV="1">
                <a:off x="4934" y="2620"/>
                <a:ext cx="0" cy="11"/>
              </a:xfrm>
              <a:prstGeom prst="line">
                <a:avLst/>
              </a:prstGeom>
              <a:noFill/>
              <a:ln w="7938">
                <a:solidFill>
                  <a:srgbClr val="000000"/>
                </a:solidFill>
                <a:round/>
                <a:headEnd/>
                <a:tailEnd/>
              </a:ln>
            </p:spPr>
            <p:txBody>
              <a:bodyPr/>
              <a:lstStyle/>
              <a:p>
                <a:endParaRPr lang="en-US"/>
              </a:p>
            </p:txBody>
          </p:sp>
          <p:sp>
            <p:nvSpPr>
              <p:cNvPr id="14601" name="Line 1289"/>
              <p:cNvSpPr>
                <a:spLocks noChangeShapeType="1"/>
              </p:cNvSpPr>
              <p:nvPr/>
            </p:nvSpPr>
            <p:spPr bwMode="auto">
              <a:xfrm flipV="1">
                <a:off x="4939" y="2620"/>
                <a:ext cx="0" cy="11"/>
              </a:xfrm>
              <a:prstGeom prst="line">
                <a:avLst/>
              </a:prstGeom>
              <a:noFill/>
              <a:ln w="7938">
                <a:solidFill>
                  <a:srgbClr val="000000"/>
                </a:solidFill>
                <a:round/>
                <a:headEnd/>
                <a:tailEnd/>
              </a:ln>
            </p:spPr>
            <p:txBody>
              <a:bodyPr/>
              <a:lstStyle/>
              <a:p>
                <a:endParaRPr lang="en-US"/>
              </a:p>
            </p:txBody>
          </p:sp>
          <p:sp>
            <p:nvSpPr>
              <p:cNvPr id="14602" name="Line 1290"/>
              <p:cNvSpPr>
                <a:spLocks noChangeShapeType="1"/>
              </p:cNvSpPr>
              <p:nvPr/>
            </p:nvSpPr>
            <p:spPr bwMode="auto">
              <a:xfrm flipV="1">
                <a:off x="4965" y="2620"/>
                <a:ext cx="0" cy="11"/>
              </a:xfrm>
              <a:prstGeom prst="line">
                <a:avLst/>
              </a:prstGeom>
              <a:noFill/>
              <a:ln w="7938">
                <a:solidFill>
                  <a:srgbClr val="000000"/>
                </a:solidFill>
                <a:round/>
                <a:headEnd/>
                <a:tailEnd/>
              </a:ln>
            </p:spPr>
            <p:txBody>
              <a:bodyPr/>
              <a:lstStyle/>
              <a:p>
                <a:endParaRPr lang="en-US"/>
              </a:p>
            </p:txBody>
          </p:sp>
          <p:sp>
            <p:nvSpPr>
              <p:cNvPr id="14603" name="Line 1291"/>
              <p:cNvSpPr>
                <a:spLocks noChangeShapeType="1"/>
              </p:cNvSpPr>
              <p:nvPr/>
            </p:nvSpPr>
            <p:spPr bwMode="auto">
              <a:xfrm flipV="1">
                <a:off x="4965" y="2620"/>
                <a:ext cx="0" cy="11"/>
              </a:xfrm>
              <a:prstGeom prst="line">
                <a:avLst/>
              </a:prstGeom>
              <a:noFill/>
              <a:ln w="7938">
                <a:solidFill>
                  <a:srgbClr val="000000"/>
                </a:solidFill>
                <a:round/>
                <a:headEnd/>
                <a:tailEnd/>
              </a:ln>
            </p:spPr>
            <p:txBody>
              <a:bodyPr/>
              <a:lstStyle/>
              <a:p>
                <a:endParaRPr lang="en-US"/>
              </a:p>
            </p:txBody>
          </p:sp>
          <p:sp>
            <p:nvSpPr>
              <p:cNvPr id="14604" name="Line 1292"/>
              <p:cNvSpPr>
                <a:spLocks noChangeShapeType="1"/>
              </p:cNvSpPr>
              <p:nvPr/>
            </p:nvSpPr>
            <p:spPr bwMode="auto">
              <a:xfrm flipV="1">
                <a:off x="4991" y="2620"/>
                <a:ext cx="0" cy="11"/>
              </a:xfrm>
              <a:prstGeom prst="line">
                <a:avLst/>
              </a:prstGeom>
              <a:noFill/>
              <a:ln w="7938">
                <a:solidFill>
                  <a:srgbClr val="000000"/>
                </a:solidFill>
                <a:round/>
                <a:headEnd/>
                <a:tailEnd/>
              </a:ln>
            </p:spPr>
            <p:txBody>
              <a:bodyPr/>
              <a:lstStyle/>
              <a:p>
                <a:endParaRPr lang="en-US"/>
              </a:p>
            </p:txBody>
          </p:sp>
          <p:sp>
            <p:nvSpPr>
              <p:cNvPr id="14605" name="Line 1293"/>
              <p:cNvSpPr>
                <a:spLocks noChangeShapeType="1"/>
              </p:cNvSpPr>
              <p:nvPr/>
            </p:nvSpPr>
            <p:spPr bwMode="auto">
              <a:xfrm flipV="1">
                <a:off x="4996" y="2620"/>
                <a:ext cx="0" cy="11"/>
              </a:xfrm>
              <a:prstGeom prst="line">
                <a:avLst/>
              </a:prstGeom>
              <a:noFill/>
              <a:ln w="7938">
                <a:solidFill>
                  <a:srgbClr val="000000"/>
                </a:solidFill>
                <a:round/>
                <a:headEnd/>
                <a:tailEnd/>
              </a:ln>
            </p:spPr>
            <p:txBody>
              <a:bodyPr/>
              <a:lstStyle/>
              <a:p>
                <a:endParaRPr lang="en-US"/>
              </a:p>
            </p:txBody>
          </p:sp>
          <p:sp>
            <p:nvSpPr>
              <p:cNvPr id="14606" name="Line 1294"/>
              <p:cNvSpPr>
                <a:spLocks noChangeShapeType="1"/>
              </p:cNvSpPr>
              <p:nvPr/>
            </p:nvSpPr>
            <p:spPr bwMode="auto">
              <a:xfrm flipV="1">
                <a:off x="5006" y="2620"/>
                <a:ext cx="0" cy="11"/>
              </a:xfrm>
              <a:prstGeom prst="line">
                <a:avLst/>
              </a:prstGeom>
              <a:noFill/>
              <a:ln w="7938">
                <a:solidFill>
                  <a:srgbClr val="000000"/>
                </a:solidFill>
                <a:round/>
                <a:headEnd/>
                <a:tailEnd/>
              </a:ln>
            </p:spPr>
            <p:txBody>
              <a:bodyPr/>
              <a:lstStyle/>
              <a:p>
                <a:endParaRPr lang="en-US"/>
              </a:p>
            </p:txBody>
          </p:sp>
          <p:sp>
            <p:nvSpPr>
              <p:cNvPr id="14607" name="Line 1295"/>
              <p:cNvSpPr>
                <a:spLocks noChangeShapeType="1"/>
              </p:cNvSpPr>
              <p:nvPr/>
            </p:nvSpPr>
            <p:spPr bwMode="auto">
              <a:xfrm flipV="1">
                <a:off x="5027" y="2620"/>
                <a:ext cx="0" cy="11"/>
              </a:xfrm>
              <a:prstGeom prst="line">
                <a:avLst/>
              </a:prstGeom>
              <a:noFill/>
              <a:ln w="7938">
                <a:solidFill>
                  <a:srgbClr val="000000"/>
                </a:solidFill>
                <a:round/>
                <a:headEnd/>
                <a:tailEnd/>
              </a:ln>
            </p:spPr>
            <p:txBody>
              <a:bodyPr/>
              <a:lstStyle/>
              <a:p>
                <a:endParaRPr lang="en-US"/>
              </a:p>
            </p:txBody>
          </p:sp>
          <p:sp>
            <p:nvSpPr>
              <p:cNvPr id="14608" name="Line 1296"/>
              <p:cNvSpPr>
                <a:spLocks noChangeShapeType="1"/>
              </p:cNvSpPr>
              <p:nvPr/>
            </p:nvSpPr>
            <p:spPr bwMode="auto">
              <a:xfrm flipV="1">
                <a:off x="5032" y="2620"/>
                <a:ext cx="0" cy="11"/>
              </a:xfrm>
              <a:prstGeom prst="line">
                <a:avLst/>
              </a:prstGeom>
              <a:noFill/>
              <a:ln w="7938">
                <a:solidFill>
                  <a:srgbClr val="000000"/>
                </a:solidFill>
                <a:round/>
                <a:headEnd/>
                <a:tailEnd/>
              </a:ln>
            </p:spPr>
            <p:txBody>
              <a:bodyPr/>
              <a:lstStyle/>
              <a:p>
                <a:endParaRPr lang="en-US"/>
              </a:p>
            </p:txBody>
          </p:sp>
          <p:sp>
            <p:nvSpPr>
              <p:cNvPr id="14609" name="Line 1297"/>
              <p:cNvSpPr>
                <a:spLocks noChangeShapeType="1"/>
              </p:cNvSpPr>
              <p:nvPr/>
            </p:nvSpPr>
            <p:spPr bwMode="auto">
              <a:xfrm flipV="1">
                <a:off x="5043" y="2620"/>
                <a:ext cx="0" cy="11"/>
              </a:xfrm>
              <a:prstGeom prst="line">
                <a:avLst/>
              </a:prstGeom>
              <a:noFill/>
              <a:ln w="7938">
                <a:solidFill>
                  <a:srgbClr val="000000"/>
                </a:solidFill>
                <a:round/>
                <a:headEnd/>
                <a:tailEnd/>
              </a:ln>
            </p:spPr>
            <p:txBody>
              <a:bodyPr/>
              <a:lstStyle/>
              <a:p>
                <a:endParaRPr lang="en-US"/>
              </a:p>
            </p:txBody>
          </p:sp>
          <p:sp>
            <p:nvSpPr>
              <p:cNvPr id="14610" name="Line 1298"/>
              <p:cNvSpPr>
                <a:spLocks noChangeShapeType="1"/>
              </p:cNvSpPr>
              <p:nvPr/>
            </p:nvSpPr>
            <p:spPr bwMode="auto">
              <a:xfrm flipV="1">
                <a:off x="5043" y="2620"/>
                <a:ext cx="0" cy="11"/>
              </a:xfrm>
              <a:prstGeom prst="line">
                <a:avLst/>
              </a:prstGeom>
              <a:noFill/>
              <a:ln w="7938">
                <a:solidFill>
                  <a:srgbClr val="000000"/>
                </a:solidFill>
                <a:round/>
                <a:headEnd/>
                <a:tailEnd/>
              </a:ln>
            </p:spPr>
            <p:txBody>
              <a:bodyPr/>
              <a:lstStyle/>
              <a:p>
                <a:endParaRPr lang="en-US"/>
              </a:p>
            </p:txBody>
          </p:sp>
          <p:sp>
            <p:nvSpPr>
              <p:cNvPr id="14611" name="Line 1299"/>
              <p:cNvSpPr>
                <a:spLocks noChangeShapeType="1"/>
              </p:cNvSpPr>
              <p:nvPr/>
            </p:nvSpPr>
            <p:spPr bwMode="auto">
              <a:xfrm flipV="1">
                <a:off x="5048" y="2620"/>
                <a:ext cx="0" cy="11"/>
              </a:xfrm>
              <a:prstGeom prst="line">
                <a:avLst/>
              </a:prstGeom>
              <a:noFill/>
              <a:ln w="7938">
                <a:solidFill>
                  <a:srgbClr val="000000"/>
                </a:solidFill>
                <a:round/>
                <a:headEnd/>
                <a:tailEnd/>
              </a:ln>
            </p:spPr>
            <p:txBody>
              <a:bodyPr/>
              <a:lstStyle/>
              <a:p>
                <a:endParaRPr lang="en-US"/>
              </a:p>
            </p:txBody>
          </p:sp>
          <p:sp>
            <p:nvSpPr>
              <p:cNvPr id="14612" name="Line 1300"/>
              <p:cNvSpPr>
                <a:spLocks noChangeShapeType="1"/>
              </p:cNvSpPr>
              <p:nvPr/>
            </p:nvSpPr>
            <p:spPr bwMode="auto">
              <a:xfrm flipV="1">
                <a:off x="5058" y="2620"/>
                <a:ext cx="0" cy="11"/>
              </a:xfrm>
              <a:prstGeom prst="line">
                <a:avLst/>
              </a:prstGeom>
              <a:noFill/>
              <a:ln w="7938">
                <a:solidFill>
                  <a:srgbClr val="000000"/>
                </a:solidFill>
                <a:round/>
                <a:headEnd/>
                <a:tailEnd/>
              </a:ln>
            </p:spPr>
            <p:txBody>
              <a:bodyPr/>
              <a:lstStyle/>
              <a:p>
                <a:endParaRPr lang="en-US"/>
              </a:p>
            </p:txBody>
          </p:sp>
          <p:sp>
            <p:nvSpPr>
              <p:cNvPr id="14613" name="Rectangle 1301"/>
              <p:cNvSpPr>
                <a:spLocks noChangeArrowheads="1"/>
              </p:cNvSpPr>
              <p:nvPr/>
            </p:nvSpPr>
            <p:spPr bwMode="auto">
              <a:xfrm>
                <a:off x="1009" y="2466"/>
                <a:ext cx="524" cy="162"/>
              </a:xfrm>
              <a:prstGeom prst="rect">
                <a:avLst/>
              </a:prstGeom>
              <a:noFill/>
              <a:ln w="9525">
                <a:noFill/>
                <a:miter lim="800000"/>
                <a:headEnd/>
                <a:tailEnd/>
              </a:ln>
            </p:spPr>
            <p:txBody>
              <a:bodyPr wrap="none" lIns="0" tIns="0" rIns="0" bIns="0">
                <a:spAutoFit/>
              </a:bodyPr>
              <a:lstStyle/>
              <a:p>
                <a:r>
                  <a:rPr lang="en-US" sz="1400" b="1">
                    <a:solidFill>
                      <a:srgbClr val="000000"/>
                    </a:solidFill>
                  </a:rPr>
                  <a:t>349.1100</a:t>
                </a:r>
                <a:endParaRPr lang="en-US" sz="1400" b="1"/>
              </a:p>
            </p:txBody>
          </p:sp>
          <p:sp>
            <p:nvSpPr>
              <p:cNvPr id="14614" name="Rectangle 1302"/>
              <p:cNvSpPr>
                <a:spLocks noChangeArrowheads="1"/>
              </p:cNvSpPr>
              <p:nvPr/>
            </p:nvSpPr>
            <p:spPr bwMode="auto">
              <a:xfrm>
                <a:off x="2056" y="1571"/>
                <a:ext cx="524" cy="163"/>
              </a:xfrm>
              <a:prstGeom prst="rect">
                <a:avLst/>
              </a:prstGeom>
              <a:noFill/>
              <a:ln w="9525">
                <a:noFill/>
                <a:miter lim="800000"/>
                <a:headEnd/>
                <a:tailEnd/>
              </a:ln>
            </p:spPr>
            <p:txBody>
              <a:bodyPr wrap="none" lIns="0" tIns="0" rIns="0" bIns="0">
                <a:spAutoFit/>
              </a:bodyPr>
              <a:lstStyle/>
              <a:p>
                <a:r>
                  <a:rPr lang="en-US" sz="1400" b="1">
                    <a:solidFill>
                      <a:srgbClr val="FF0000"/>
                    </a:solidFill>
                  </a:rPr>
                  <a:t>351.1336</a:t>
                </a:r>
              </a:p>
            </p:txBody>
          </p:sp>
          <p:sp>
            <p:nvSpPr>
              <p:cNvPr id="14615" name="Rectangle 1303"/>
              <p:cNvSpPr>
                <a:spLocks noChangeArrowheads="1"/>
              </p:cNvSpPr>
              <p:nvPr/>
            </p:nvSpPr>
            <p:spPr bwMode="auto">
              <a:xfrm>
                <a:off x="2574" y="2332"/>
                <a:ext cx="524" cy="163"/>
              </a:xfrm>
              <a:prstGeom prst="rect">
                <a:avLst/>
              </a:prstGeom>
              <a:noFill/>
              <a:ln w="9525">
                <a:noFill/>
                <a:miter lim="800000"/>
                <a:headEnd/>
                <a:tailEnd/>
              </a:ln>
            </p:spPr>
            <p:txBody>
              <a:bodyPr wrap="none" lIns="0" tIns="0" rIns="0" bIns="0">
                <a:spAutoFit/>
              </a:bodyPr>
              <a:lstStyle/>
              <a:p>
                <a:r>
                  <a:rPr lang="en-US" sz="1400" b="1">
                    <a:solidFill>
                      <a:srgbClr val="000000"/>
                    </a:solidFill>
                  </a:rPr>
                  <a:t>352.1370</a:t>
                </a:r>
                <a:endParaRPr lang="en-US" sz="1400" b="1"/>
              </a:p>
            </p:txBody>
          </p:sp>
          <p:sp>
            <p:nvSpPr>
              <p:cNvPr id="14616" name="Rectangle 1304"/>
              <p:cNvSpPr>
                <a:spLocks noChangeArrowheads="1"/>
              </p:cNvSpPr>
              <p:nvPr/>
            </p:nvSpPr>
            <p:spPr bwMode="auto">
              <a:xfrm>
                <a:off x="3087" y="2213"/>
                <a:ext cx="524" cy="163"/>
              </a:xfrm>
              <a:prstGeom prst="rect">
                <a:avLst/>
              </a:prstGeom>
              <a:noFill/>
              <a:ln w="9525">
                <a:noFill/>
                <a:miter lim="800000"/>
                <a:headEnd/>
                <a:tailEnd/>
              </a:ln>
            </p:spPr>
            <p:txBody>
              <a:bodyPr wrap="none" lIns="0" tIns="0" rIns="0" bIns="0">
                <a:spAutoFit/>
              </a:bodyPr>
              <a:lstStyle/>
              <a:p>
                <a:r>
                  <a:rPr lang="en-US" sz="1400" b="1">
                    <a:solidFill>
                      <a:srgbClr val="000000"/>
                    </a:solidFill>
                  </a:rPr>
                  <a:t>353.1306</a:t>
                </a:r>
                <a:endParaRPr lang="en-US" sz="1400" b="1"/>
              </a:p>
            </p:txBody>
          </p:sp>
          <p:sp>
            <p:nvSpPr>
              <p:cNvPr id="14617" name="Rectangle 1305"/>
              <p:cNvSpPr>
                <a:spLocks noChangeArrowheads="1"/>
              </p:cNvSpPr>
              <p:nvPr/>
            </p:nvSpPr>
            <p:spPr bwMode="auto">
              <a:xfrm>
                <a:off x="3610" y="2446"/>
                <a:ext cx="524" cy="163"/>
              </a:xfrm>
              <a:prstGeom prst="rect">
                <a:avLst/>
              </a:prstGeom>
              <a:noFill/>
              <a:ln w="9525">
                <a:noFill/>
                <a:miter lim="800000"/>
                <a:headEnd/>
                <a:tailEnd/>
              </a:ln>
            </p:spPr>
            <p:txBody>
              <a:bodyPr wrap="none" lIns="0" tIns="0" rIns="0" bIns="0">
                <a:spAutoFit/>
              </a:bodyPr>
              <a:lstStyle/>
              <a:p>
                <a:r>
                  <a:rPr lang="en-US" sz="1400" b="1">
                    <a:solidFill>
                      <a:srgbClr val="000000"/>
                    </a:solidFill>
                  </a:rPr>
                  <a:t>354.1338</a:t>
                </a:r>
                <a:endParaRPr lang="en-US" sz="1400" b="1"/>
              </a:p>
            </p:txBody>
          </p:sp>
          <p:sp>
            <p:nvSpPr>
              <p:cNvPr id="14659" name="Line 1347"/>
              <p:cNvSpPr>
                <a:spLocks noChangeShapeType="1"/>
              </p:cNvSpPr>
              <p:nvPr/>
            </p:nvSpPr>
            <p:spPr bwMode="auto">
              <a:xfrm>
                <a:off x="1006" y="2636"/>
                <a:ext cx="0" cy="15"/>
              </a:xfrm>
              <a:prstGeom prst="line">
                <a:avLst/>
              </a:prstGeom>
              <a:noFill/>
              <a:ln w="7938">
                <a:solidFill>
                  <a:srgbClr val="000000"/>
                </a:solidFill>
                <a:round/>
                <a:headEnd/>
                <a:tailEnd/>
              </a:ln>
            </p:spPr>
            <p:txBody>
              <a:bodyPr/>
              <a:lstStyle/>
              <a:p>
                <a:endParaRPr lang="en-US"/>
              </a:p>
            </p:txBody>
          </p:sp>
          <p:sp>
            <p:nvSpPr>
              <p:cNvPr id="14660" name="Line 1348"/>
              <p:cNvSpPr>
                <a:spLocks noChangeShapeType="1"/>
              </p:cNvSpPr>
              <p:nvPr/>
            </p:nvSpPr>
            <p:spPr bwMode="auto">
              <a:xfrm>
                <a:off x="1110" y="2636"/>
                <a:ext cx="0" cy="26"/>
              </a:xfrm>
              <a:prstGeom prst="line">
                <a:avLst/>
              </a:prstGeom>
              <a:noFill/>
              <a:ln w="7938">
                <a:solidFill>
                  <a:srgbClr val="000000"/>
                </a:solidFill>
                <a:round/>
                <a:headEnd/>
                <a:tailEnd/>
              </a:ln>
            </p:spPr>
            <p:txBody>
              <a:bodyPr/>
              <a:lstStyle/>
              <a:p>
                <a:endParaRPr lang="en-US"/>
              </a:p>
            </p:txBody>
          </p:sp>
          <p:sp>
            <p:nvSpPr>
              <p:cNvPr id="14661" name="Rectangle 1349"/>
              <p:cNvSpPr>
                <a:spLocks noChangeArrowheads="1"/>
              </p:cNvSpPr>
              <p:nvPr/>
            </p:nvSpPr>
            <p:spPr bwMode="auto">
              <a:xfrm>
                <a:off x="1051" y="2662"/>
                <a:ext cx="179" cy="140"/>
              </a:xfrm>
              <a:prstGeom prst="rect">
                <a:avLst/>
              </a:prstGeom>
              <a:noFill/>
              <a:ln w="9525">
                <a:noFill/>
                <a:miter lim="800000"/>
                <a:headEnd/>
                <a:tailEnd/>
              </a:ln>
            </p:spPr>
            <p:txBody>
              <a:bodyPr wrap="none" lIns="0" tIns="0" rIns="0" bIns="0">
                <a:spAutoFit/>
              </a:bodyPr>
              <a:lstStyle/>
              <a:p>
                <a:r>
                  <a:rPr lang="en-US" sz="1200" b="1">
                    <a:solidFill>
                      <a:srgbClr val="000000"/>
                    </a:solidFill>
                  </a:rPr>
                  <a:t>349</a:t>
                </a:r>
                <a:endParaRPr lang="en-US" sz="1200" b="1"/>
              </a:p>
            </p:txBody>
          </p:sp>
          <p:sp>
            <p:nvSpPr>
              <p:cNvPr id="14662" name="Line 1350"/>
              <p:cNvSpPr>
                <a:spLocks noChangeShapeType="1"/>
              </p:cNvSpPr>
              <p:nvPr/>
            </p:nvSpPr>
            <p:spPr bwMode="auto">
              <a:xfrm>
                <a:off x="1214" y="2636"/>
                <a:ext cx="0" cy="15"/>
              </a:xfrm>
              <a:prstGeom prst="line">
                <a:avLst/>
              </a:prstGeom>
              <a:noFill/>
              <a:ln w="7938">
                <a:solidFill>
                  <a:srgbClr val="000000"/>
                </a:solidFill>
                <a:round/>
                <a:headEnd/>
                <a:tailEnd/>
              </a:ln>
            </p:spPr>
            <p:txBody>
              <a:bodyPr/>
              <a:lstStyle/>
              <a:p>
                <a:endParaRPr lang="en-US"/>
              </a:p>
            </p:txBody>
          </p:sp>
          <p:sp>
            <p:nvSpPr>
              <p:cNvPr id="14663" name="Line 1351"/>
              <p:cNvSpPr>
                <a:spLocks noChangeShapeType="1"/>
              </p:cNvSpPr>
              <p:nvPr/>
            </p:nvSpPr>
            <p:spPr bwMode="auto">
              <a:xfrm>
                <a:off x="1317" y="2636"/>
                <a:ext cx="0" cy="15"/>
              </a:xfrm>
              <a:prstGeom prst="line">
                <a:avLst/>
              </a:prstGeom>
              <a:noFill/>
              <a:ln w="7938">
                <a:solidFill>
                  <a:srgbClr val="000000"/>
                </a:solidFill>
                <a:round/>
                <a:headEnd/>
                <a:tailEnd/>
              </a:ln>
            </p:spPr>
            <p:txBody>
              <a:bodyPr/>
              <a:lstStyle/>
              <a:p>
                <a:endParaRPr lang="en-US"/>
              </a:p>
            </p:txBody>
          </p:sp>
          <p:sp>
            <p:nvSpPr>
              <p:cNvPr id="14664" name="Line 1352"/>
              <p:cNvSpPr>
                <a:spLocks noChangeShapeType="1"/>
              </p:cNvSpPr>
              <p:nvPr/>
            </p:nvSpPr>
            <p:spPr bwMode="auto">
              <a:xfrm>
                <a:off x="1421" y="2636"/>
                <a:ext cx="0" cy="15"/>
              </a:xfrm>
              <a:prstGeom prst="line">
                <a:avLst/>
              </a:prstGeom>
              <a:noFill/>
              <a:ln w="7938">
                <a:solidFill>
                  <a:srgbClr val="000000"/>
                </a:solidFill>
                <a:round/>
                <a:headEnd/>
                <a:tailEnd/>
              </a:ln>
            </p:spPr>
            <p:txBody>
              <a:bodyPr/>
              <a:lstStyle/>
              <a:p>
                <a:endParaRPr lang="en-US"/>
              </a:p>
            </p:txBody>
          </p:sp>
          <p:sp>
            <p:nvSpPr>
              <p:cNvPr id="14665" name="Line 1353"/>
              <p:cNvSpPr>
                <a:spLocks noChangeShapeType="1"/>
              </p:cNvSpPr>
              <p:nvPr/>
            </p:nvSpPr>
            <p:spPr bwMode="auto">
              <a:xfrm>
                <a:off x="1519" y="2636"/>
                <a:ext cx="0" cy="15"/>
              </a:xfrm>
              <a:prstGeom prst="line">
                <a:avLst/>
              </a:prstGeom>
              <a:noFill/>
              <a:ln w="7938">
                <a:solidFill>
                  <a:srgbClr val="000000"/>
                </a:solidFill>
                <a:round/>
                <a:headEnd/>
                <a:tailEnd/>
              </a:ln>
            </p:spPr>
            <p:txBody>
              <a:bodyPr/>
              <a:lstStyle/>
              <a:p>
                <a:endParaRPr lang="en-US"/>
              </a:p>
            </p:txBody>
          </p:sp>
          <p:sp>
            <p:nvSpPr>
              <p:cNvPr id="14666" name="Line 1354"/>
              <p:cNvSpPr>
                <a:spLocks noChangeShapeType="1"/>
              </p:cNvSpPr>
              <p:nvPr/>
            </p:nvSpPr>
            <p:spPr bwMode="auto">
              <a:xfrm>
                <a:off x="1623" y="2636"/>
                <a:ext cx="0" cy="26"/>
              </a:xfrm>
              <a:prstGeom prst="line">
                <a:avLst/>
              </a:prstGeom>
              <a:noFill/>
              <a:ln w="7938">
                <a:solidFill>
                  <a:srgbClr val="000000"/>
                </a:solidFill>
                <a:round/>
                <a:headEnd/>
                <a:tailEnd/>
              </a:ln>
            </p:spPr>
            <p:txBody>
              <a:bodyPr/>
              <a:lstStyle/>
              <a:p>
                <a:endParaRPr lang="en-US"/>
              </a:p>
            </p:txBody>
          </p:sp>
          <p:sp>
            <p:nvSpPr>
              <p:cNvPr id="14667" name="Rectangle 1355"/>
              <p:cNvSpPr>
                <a:spLocks noChangeArrowheads="1"/>
              </p:cNvSpPr>
              <p:nvPr/>
            </p:nvSpPr>
            <p:spPr bwMode="auto">
              <a:xfrm>
                <a:off x="1564" y="2662"/>
                <a:ext cx="180" cy="140"/>
              </a:xfrm>
              <a:prstGeom prst="rect">
                <a:avLst/>
              </a:prstGeom>
              <a:noFill/>
              <a:ln w="9525">
                <a:noFill/>
                <a:miter lim="800000"/>
                <a:headEnd/>
                <a:tailEnd/>
              </a:ln>
            </p:spPr>
            <p:txBody>
              <a:bodyPr wrap="none" lIns="0" tIns="0" rIns="0" bIns="0">
                <a:spAutoFit/>
              </a:bodyPr>
              <a:lstStyle/>
              <a:p>
                <a:r>
                  <a:rPr lang="en-US" sz="1200" b="1">
                    <a:solidFill>
                      <a:srgbClr val="000000"/>
                    </a:solidFill>
                  </a:rPr>
                  <a:t>350</a:t>
                </a:r>
                <a:endParaRPr lang="en-US" sz="1200" b="1"/>
              </a:p>
            </p:txBody>
          </p:sp>
          <p:sp>
            <p:nvSpPr>
              <p:cNvPr id="14668" name="Line 1356"/>
              <p:cNvSpPr>
                <a:spLocks noChangeShapeType="1"/>
              </p:cNvSpPr>
              <p:nvPr/>
            </p:nvSpPr>
            <p:spPr bwMode="auto">
              <a:xfrm>
                <a:off x="1727" y="2636"/>
                <a:ext cx="0" cy="15"/>
              </a:xfrm>
              <a:prstGeom prst="line">
                <a:avLst/>
              </a:prstGeom>
              <a:noFill/>
              <a:ln w="7938">
                <a:solidFill>
                  <a:srgbClr val="000000"/>
                </a:solidFill>
                <a:round/>
                <a:headEnd/>
                <a:tailEnd/>
              </a:ln>
            </p:spPr>
            <p:txBody>
              <a:bodyPr/>
              <a:lstStyle/>
              <a:p>
                <a:endParaRPr lang="en-US"/>
              </a:p>
            </p:txBody>
          </p:sp>
          <p:sp>
            <p:nvSpPr>
              <p:cNvPr id="14669" name="Line 1357"/>
              <p:cNvSpPr>
                <a:spLocks noChangeShapeType="1"/>
              </p:cNvSpPr>
              <p:nvPr/>
            </p:nvSpPr>
            <p:spPr bwMode="auto">
              <a:xfrm>
                <a:off x="1830" y="2636"/>
                <a:ext cx="0" cy="15"/>
              </a:xfrm>
              <a:prstGeom prst="line">
                <a:avLst/>
              </a:prstGeom>
              <a:noFill/>
              <a:ln w="7938">
                <a:solidFill>
                  <a:srgbClr val="000000"/>
                </a:solidFill>
                <a:round/>
                <a:headEnd/>
                <a:tailEnd/>
              </a:ln>
            </p:spPr>
            <p:txBody>
              <a:bodyPr/>
              <a:lstStyle/>
              <a:p>
                <a:endParaRPr lang="en-US"/>
              </a:p>
            </p:txBody>
          </p:sp>
          <p:sp>
            <p:nvSpPr>
              <p:cNvPr id="14670" name="Line 1358"/>
              <p:cNvSpPr>
                <a:spLocks noChangeShapeType="1"/>
              </p:cNvSpPr>
              <p:nvPr/>
            </p:nvSpPr>
            <p:spPr bwMode="auto">
              <a:xfrm>
                <a:off x="1934" y="2636"/>
                <a:ext cx="0" cy="15"/>
              </a:xfrm>
              <a:prstGeom prst="line">
                <a:avLst/>
              </a:prstGeom>
              <a:noFill/>
              <a:ln w="7938">
                <a:solidFill>
                  <a:srgbClr val="000000"/>
                </a:solidFill>
                <a:round/>
                <a:headEnd/>
                <a:tailEnd/>
              </a:ln>
            </p:spPr>
            <p:txBody>
              <a:bodyPr/>
              <a:lstStyle/>
              <a:p>
                <a:endParaRPr lang="en-US"/>
              </a:p>
            </p:txBody>
          </p:sp>
          <p:sp>
            <p:nvSpPr>
              <p:cNvPr id="14671" name="Line 1359"/>
              <p:cNvSpPr>
                <a:spLocks noChangeShapeType="1"/>
              </p:cNvSpPr>
              <p:nvPr/>
            </p:nvSpPr>
            <p:spPr bwMode="auto">
              <a:xfrm>
                <a:off x="2038" y="2636"/>
                <a:ext cx="0" cy="15"/>
              </a:xfrm>
              <a:prstGeom prst="line">
                <a:avLst/>
              </a:prstGeom>
              <a:noFill/>
              <a:ln w="7938">
                <a:solidFill>
                  <a:srgbClr val="000000"/>
                </a:solidFill>
                <a:round/>
                <a:headEnd/>
                <a:tailEnd/>
              </a:ln>
            </p:spPr>
            <p:txBody>
              <a:bodyPr/>
              <a:lstStyle/>
              <a:p>
                <a:endParaRPr lang="en-US"/>
              </a:p>
            </p:txBody>
          </p:sp>
          <p:sp>
            <p:nvSpPr>
              <p:cNvPr id="14672" name="Line 1360"/>
              <p:cNvSpPr>
                <a:spLocks noChangeShapeType="1"/>
              </p:cNvSpPr>
              <p:nvPr/>
            </p:nvSpPr>
            <p:spPr bwMode="auto">
              <a:xfrm>
                <a:off x="2141" y="2636"/>
                <a:ext cx="0" cy="26"/>
              </a:xfrm>
              <a:prstGeom prst="line">
                <a:avLst/>
              </a:prstGeom>
              <a:noFill/>
              <a:ln w="7938">
                <a:solidFill>
                  <a:srgbClr val="000000"/>
                </a:solidFill>
                <a:round/>
                <a:headEnd/>
                <a:tailEnd/>
              </a:ln>
            </p:spPr>
            <p:txBody>
              <a:bodyPr/>
              <a:lstStyle/>
              <a:p>
                <a:endParaRPr lang="en-US"/>
              </a:p>
            </p:txBody>
          </p:sp>
          <p:sp>
            <p:nvSpPr>
              <p:cNvPr id="14673" name="Rectangle 1361"/>
              <p:cNvSpPr>
                <a:spLocks noChangeArrowheads="1"/>
              </p:cNvSpPr>
              <p:nvPr/>
            </p:nvSpPr>
            <p:spPr bwMode="auto">
              <a:xfrm>
                <a:off x="2082" y="2662"/>
                <a:ext cx="179" cy="140"/>
              </a:xfrm>
              <a:prstGeom prst="rect">
                <a:avLst/>
              </a:prstGeom>
              <a:noFill/>
              <a:ln w="9525">
                <a:noFill/>
                <a:miter lim="800000"/>
                <a:headEnd/>
                <a:tailEnd/>
              </a:ln>
            </p:spPr>
            <p:txBody>
              <a:bodyPr wrap="none" lIns="0" tIns="0" rIns="0" bIns="0">
                <a:spAutoFit/>
              </a:bodyPr>
              <a:lstStyle/>
              <a:p>
                <a:r>
                  <a:rPr lang="en-US" sz="1200" b="1">
                    <a:solidFill>
                      <a:srgbClr val="000000"/>
                    </a:solidFill>
                  </a:rPr>
                  <a:t>351</a:t>
                </a:r>
                <a:endParaRPr lang="en-US" sz="1200" b="1"/>
              </a:p>
            </p:txBody>
          </p:sp>
          <p:sp>
            <p:nvSpPr>
              <p:cNvPr id="14674" name="Line 1362"/>
              <p:cNvSpPr>
                <a:spLocks noChangeShapeType="1"/>
              </p:cNvSpPr>
              <p:nvPr/>
            </p:nvSpPr>
            <p:spPr bwMode="auto">
              <a:xfrm>
                <a:off x="2240" y="2636"/>
                <a:ext cx="0" cy="15"/>
              </a:xfrm>
              <a:prstGeom prst="line">
                <a:avLst/>
              </a:prstGeom>
              <a:noFill/>
              <a:ln w="7938">
                <a:solidFill>
                  <a:srgbClr val="000000"/>
                </a:solidFill>
                <a:round/>
                <a:headEnd/>
                <a:tailEnd/>
              </a:ln>
            </p:spPr>
            <p:txBody>
              <a:bodyPr/>
              <a:lstStyle/>
              <a:p>
                <a:endParaRPr lang="en-US"/>
              </a:p>
            </p:txBody>
          </p:sp>
          <p:sp>
            <p:nvSpPr>
              <p:cNvPr id="14675" name="Line 1363"/>
              <p:cNvSpPr>
                <a:spLocks noChangeShapeType="1"/>
              </p:cNvSpPr>
              <p:nvPr/>
            </p:nvSpPr>
            <p:spPr bwMode="auto">
              <a:xfrm>
                <a:off x="2343" y="2636"/>
                <a:ext cx="0" cy="15"/>
              </a:xfrm>
              <a:prstGeom prst="line">
                <a:avLst/>
              </a:prstGeom>
              <a:noFill/>
              <a:ln w="7938">
                <a:solidFill>
                  <a:srgbClr val="000000"/>
                </a:solidFill>
                <a:round/>
                <a:headEnd/>
                <a:tailEnd/>
              </a:ln>
            </p:spPr>
            <p:txBody>
              <a:bodyPr/>
              <a:lstStyle/>
              <a:p>
                <a:endParaRPr lang="en-US"/>
              </a:p>
            </p:txBody>
          </p:sp>
          <p:sp>
            <p:nvSpPr>
              <p:cNvPr id="14676" name="Line 1364"/>
              <p:cNvSpPr>
                <a:spLocks noChangeShapeType="1"/>
              </p:cNvSpPr>
              <p:nvPr/>
            </p:nvSpPr>
            <p:spPr bwMode="auto">
              <a:xfrm>
                <a:off x="2447" y="2636"/>
                <a:ext cx="0" cy="15"/>
              </a:xfrm>
              <a:prstGeom prst="line">
                <a:avLst/>
              </a:prstGeom>
              <a:noFill/>
              <a:ln w="7938">
                <a:solidFill>
                  <a:srgbClr val="000000"/>
                </a:solidFill>
                <a:round/>
                <a:headEnd/>
                <a:tailEnd/>
              </a:ln>
            </p:spPr>
            <p:txBody>
              <a:bodyPr/>
              <a:lstStyle/>
              <a:p>
                <a:endParaRPr lang="en-US"/>
              </a:p>
            </p:txBody>
          </p:sp>
          <p:sp>
            <p:nvSpPr>
              <p:cNvPr id="14677" name="Line 1365"/>
              <p:cNvSpPr>
                <a:spLocks noChangeShapeType="1"/>
              </p:cNvSpPr>
              <p:nvPr/>
            </p:nvSpPr>
            <p:spPr bwMode="auto">
              <a:xfrm>
                <a:off x="2550" y="2636"/>
                <a:ext cx="0" cy="15"/>
              </a:xfrm>
              <a:prstGeom prst="line">
                <a:avLst/>
              </a:prstGeom>
              <a:noFill/>
              <a:ln w="7938">
                <a:solidFill>
                  <a:srgbClr val="000000"/>
                </a:solidFill>
                <a:round/>
                <a:headEnd/>
                <a:tailEnd/>
              </a:ln>
            </p:spPr>
            <p:txBody>
              <a:bodyPr/>
              <a:lstStyle/>
              <a:p>
                <a:endParaRPr lang="en-US"/>
              </a:p>
            </p:txBody>
          </p:sp>
          <p:sp>
            <p:nvSpPr>
              <p:cNvPr id="14678" name="Line 1366"/>
              <p:cNvSpPr>
                <a:spLocks noChangeShapeType="1"/>
              </p:cNvSpPr>
              <p:nvPr/>
            </p:nvSpPr>
            <p:spPr bwMode="auto">
              <a:xfrm>
                <a:off x="2654" y="2636"/>
                <a:ext cx="0" cy="26"/>
              </a:xfrm>
              <a:prstGeom prst="line">
                <a:avLst/>
              </a:prstGeom>
              <a:noFill/>
              <a:ln w="7938">
                <a:solidFill>
                  <a:srgbClr val="000000"/>
                </a:solidFill>
                <a:round/>
                <a:headEnd/>
                <a:tailEnd/>
              </a:ln>
            </p:spPr>
            <p:txBody>
              <a:bodyPr/>
              <a:lstStyle/>
              <a:p>
                <a:endParaRPr lang="en-US"/>
              </a:p>
            </p:txBody>
          </p:sp>
          <p:sp>
            <p:nvSpPr>
              <p:cNvPr id="14679" name="Rectangle 1367"/>
              <p:cNvSpPr>
                <a:spLocks noChangeArrowheads="1"/>
              </p:cNvSpPr>
              <p:nvPr/>
            </p:nvSpPr>
            <p:spPr bwMode="auto">
              <a:xfrm>
                <a:off x="2595" y="2662"/>
                <a:ext cx="179" cy="140"/>
              </a:xfrm>
              <a:prstGeom prst="rect">
                <a:avLst/>
              </a:prstGeom>
              <a:noFill/>
              <a:ln w="9525">
                <a:noFill/>
                <a:miter lim="800000"/>
                <a:headEnd/>
                <a:tailEnd/>
              </a:ln>
            </p:spPr>
            <p:txBody>
              <a:bodyPr wrap="none" lIns="0" tIns="0" rIns="0" bIns="0">
                <a:spAutoFit/>
              </a:bodyPr>
              <a:lstStyle/>
              <a:p>
                <a:r>
                  <a:rPr lang="en-US" sz="1200" b="1">
                    <a:solidFill>
                      <a:srgbClr val="000000"/>
                    </a:solidFill>
                  </a:rPr>
                  <a:t>352</a:t>
                </a:r>
                <a:endParaRPr lang="en-US" sz="1200" b="1"/>
              </a:p>
            </p:txBody>
          </p:sp>
          <p:sp>
            <p:nvSpPr>
              <p:cNvPr id="14680" name="Line 1368"/>
              <p:cNvSpPr>
                <a:spLocks noChangeShapeType="1"/>
              </p:cNvSpPr>
              <p:nvPr/>
            </p:nvSpPr>
            <p:spPr bwMode="auto">
              <a:xfrm>
                <a:off x="2758" y="2636"/>
                <a:ext cx="0" cy="15"/>
              </a:xfrm>
              <a:prstGeom prst="line">
                <a:avLst/>
              </a:prstGeom>
              <a:noFill/>
              <a:ln w="7938">
                <a:solidFill>
                  <a:srgbClr val="000000"/>
                </a:solidFill>
                <a:round/>
                <a:headEnd/>
                <a:tailEnd/>
              </a:ln>
            </p:spPr>
            <p:txBody>
              <a:bodyPr/>
              <a:lstStyle/>
              <a:p>
                <a:endParaRPr lang="en-US"/>
              </a:p>
            </p:txBody>
          </p:sp>
          <p:sp>
            <p:nvSpPr>
              <p:cNvPr id="14681" name="Line 1369"/>
              <p:cNvSpPr>
                <a:spLocks noChangeShapeType="1"/>
              </p:cNvSpPr>
              <p:nvPr/>
            </p:nvSpPr>
            <p:spPr bwMode="auto">
              <a:xfrm>
                <a:off x="2861" y="2636"/>
                <a:ext cx="0" cy="15"/>
              </a:xfrm>
              <a:prstGeom prst="line">
                <a:avLst/>
              </a:prstGeom>
              <a:noFill/>
              <a:ln w="7938">
                <a:solidFill>
                  <a:srgbClr val="000000"/>
                </a:solidFill>
                <a:round/>
                <a:headEnd/>
                <a:tailEnd/>
              </a:ln>
            </p:spPr>
            <p:txBody>
              <a:bodyPr/>
              <a:lstStyle/>
              <a:p>
                <a:endParaRPr lang="en-US"/>
              </a:p>
            </p:txBody>
          </p:sp>
          <p:sp>
            <p:nvSpPr>
              <p:cNvPr id="14682" name="Line 1370"/>
              <p:cNvSpPr>
                <a:spLocks noChangeShapeType="1"/>
              </p:cNvSpPr>
              <p:nvPr/>
            </p:nvSpPr>
            <p:spPr bwMode="auto">
              <a:xfrm>
                <a:off x="2965" y="2636"/>
                <a:ext cx="0" cy="15"/>
              </a:xfrm>
              <a:prstGeom prst="line">
                <a:avLst/>
              </a:prstGeom>
              <a:noFill/>
              <a:ln w="7938">
                <a:solidFill>
                  <a:srgbClr val="000000"/>
                </a:solidFill>
                <a:round/>
                <a:headEnd/>
                <a:tailEnd/>
              </a:ln>
            </p:spPr>
            <p:txBody>
              <a:bodyPr/>
              <a:lstStyle/>
              <a:p>
                <a:endParaRPr lang="en-US"/>
              </a:p>
            </p:txBody>
          </p:sp>
          <p:sp>
            <p:nvSpPr>
              <p:cNvPr id="14683" name="Line 1371"/>
              <p:cNvSpPr>
                <a:spLocks noChangeShapeType="1"/>
              </p:cNvSpPr>
              <p:nvPr/>
            </p:nvSpPr>
            <p:spPr bwMode="auto">
              <a:xfrm>
                <a:off x="3063" y="2636"/>
                <a:ext cx="0" cy="15"/>
              </a:xfrm>
              <a:prstGeom prst="line">
                <a:avLst/>
              </a:prstGeom>
              <a:noFill/>
              <a:ln w="7938">
                <a:solidFill>
                  <a:srgbClr val="000000"/>
                </a:solidFill>
                <a:round/>
                <a:headEnd/>
                <a:tailEnd/>
              </a:ln>
            </p:spPr>
            <p:txBody>
              <a:bodyPr/>
              <a:lstStyle/>
              <a:p>
                <a:endParaRPr lang="en-US"/>
              </a:p>
            </p:txBody>
          </p:sp>
          <p:sp>
            <p:nvSpPr>
              <p:cNvPr id="14684" name="Line 1372"/>
              <p:cNvSpPr>
                <a:spLocks noChangeShapeType="1"/>
              </p:cNvSpPr>
              <p:nvPr/>
            </p:nvSpPr>
            <p:spPr bwMode="auto">
              <a:xfrm>
                <a:off x="3167" y="2636"/>
                <a:ext cx="0" cy="26"/>
              </a:xfrm>
              <a:prstGeom prst="line">
                <a:avLst/>
              </a:prstGeom>
              <a:noFill/>
              <a:ln w="7938">
                <a:solidFill>
                  <a:srgbClr val="000000"/>
                </a:solidFill>
                <a:round/>
                <a:headEnd/>
                <a:tailEnd/>
              </a:ln>
            </p:spPr>
            <p:txBody>
              <a:bodyPr/>
              <a:lstStyle/>
              <a:p>
                <a:endParaRPr lang="en-US"/>
              </a:p>
            </p:txBody>
          </p:sp>
          <p:sp>
            <p:nvSpPr>
              <p:cNvPr id="14685" name="Rectangle 1373"/>
              <p:cNvSpPr>
                <a:spLocks noChangeArrowheads="1"/>
              </p:cNvSpPr>
              <p:nvPr/>
            </p:nvSpPr>
            <p:spPr bwMode="auto">
              <a:xfrm>
                <a:off x="3108" y="2662"/>
                <a:ext cx="180" cy="140"/>
              </a:xfrm>
              <a:prstGeom prst="rect">
                <a:avLst/>
              </a:prstGeom>
              <a:noFill/>
              <a:ln w="9525">
                <a:noFill/>
                <a:miter lim="800000"/>
                <a:headEnd/>
                <a:tailEnd/>
              </a:ln>
            </p:spPr>
            <p:txBody>
              <a:bodyPr wrap="none" lIns="0" tIns="0" rIns="0" bIns="0">
                <a:spAutoFit/>
              </a:bodyPr>
              <a:lstStyle/>
              <a:p>
                <a:r>
                  <a:rPr lang="en-US" sz="1200" b="1">
                    <a:solidFill>
                      <a:srgbClr val="000000"/>
                    </a:solidFill>
                  </a:rPr>
                  <a:t>353</a:t>
                </a:r>
                <a:endParaRPr lang="en-US" sz="1200" b="1"/>
              </a:p>
            </p:txBody>
          </p:sp>
          <p:sp>
            <p:nvSpPr>
              <p:cNvPr id="14686" name="Line 1374"/>
              <p:cNvSpPr>
                <a:spLocks noChangeShapeType="1"/>
              </p:cNvSpPr>
              <p:nvPr/>
            </p:nvSpPr>
            <p:spPr bwMode="auto">
              <a:xfrm>
                <a:off x="3271" y="2636"/>
                <a:ext cx="0" cy="15"/>
              </a:xfrm>
              <a:prstGeom prst="line">
                <a:avLst/>
              </a:prstGeom>
              <a:noFill/>
              <a:ln w="7938">
                <a:solidFill>
                  <a:srgbClr val="000000"/>
                </a:solidFill>
                <a:round/>
                <a:headEnd/>
                <a:tailEnd/>
              </a:ln>
            </p:spPr>
            <p:txBody>
              <a:bodyPr/>
              <a:lstStyle/>
              <a:p>
                <a:endParaRPr lang="en-US"/>
              </a:p>
            </p:txBody>
          </p:sp>
          <p:sp>
            <p:nvSpPr>
              <p:cNvPr id="14687" name="Line 1375"/>
              <p:cNvSpPr>
                <a:spLocks noChangeShapeType="1"/>
              </p:cNvSpPr>
              <p:nvPr/>
            </p:nvSpPr>
            <p:spPr bwMode="auto">
              <a:xfrm>
                <a:off x="3374" y="2636"/>
                <a:ext cx="0" cy="15"/>
              </a:xfrm>
              <a:prstGeom prst="line">
                <a:avLst/>
              </a:prstGeom>
              <a:noFill/>
              <a:ln w="7938">
                <a:solidFill>
                  <a:srgbClr val="000000"/>
                </a:solidFill>
                <a:round/>
                <a:headEnd/>
                <a:tailEnd/>
              </a:ln>
            </p:spPr>
            <p:txBody>
              <a:bodyPr/>
              <a:lstStyle/>
              <a:p>
                <a:endParaRPr lang="en-US"/>
              </a:p>
            </p:txBody>
          </p:sp>
          <p:sp>
            <p:nvSpPr>
              <p:cNvPr id="14688" name="Line 1376"/>
              <p:cNvSpPr>
                <a:spLocks noChangeShapeType="1"/>
              </p:cNvSpPr>
              <p:nvPr/>
            </p:nvSpPr>
            <p:spPr bwMode="auto">
              <a:xfrm>
                <a:off x="3478" y="2636"/>
                <a:ext cx="0" cy="15"/>
              </a:xfrm>
              <a:prstGeom prst="line">
                <a:avLst/>
              </a:prstGeom>
              <a:noFill/>
              <a:ln w="7938">
                <a:solidFill>
                  <a:srgbClr val="000000"/>
                </a:solidFill>
                <a:round/>
                <a:headEnd/>
                <a:tailEnd/>
              </a:ln>
            </p:spPr>
            <p:txBody>
              <a:bodyPr/>
              <a:lstStyle/>
              <a:p>
                <a:endParaRPr lang="en-US"/>
              </a:p>
            </p:txBody>
          </p:sp>
          <p:sp>
            <p:nvSpPr>
              <p:cNvPr id="14689" name="Line 1377"/>
              <p:cNvSpPr>
                <a:spLocks noChangeShapeType="1"/>
              </p:cNvSpPr>
              <p:nvPr/>
            </p:nvSpPr>
            <p:spPr bwMode="auto">
              <a:xfrm>
                <a:off x="3582" y="2636"/>
                <a:ext cx="0" cy="15"/>
              </a:xfrm>
              <a:prstGeom prst="line">
                <a:avLst/>
              </a:prstGeom>
              <a:noFill/>
              <a:ln w="7938">
                <a:solidFill>
                  <a:srgbClr val="000000"/>
                </a:solidFill>
                <a:round/>
                <a:headEnd/>
                <a:tailEnd/>
              </a:ln>
            </p:spPr>
            <p:txBody>
              <a:bodyPr/>
              <a:lstStyle/>
              <a:p>
                <a:endParaRPr lang="en-US"/>
              </a:p>
            </p:txBody>
          </p:sp>
          <p:sp>
            <p:nvSpPr>
              <p:cNvPr id="14690" name="Line 1378"/>
              <p:cNvSpPr>
                <a:spLocks noChangeShapeType="1"/>
              </p:cNvSpPr>
              <p:nvPr/>
            </p:nvSpPr>
            <p:spPr bwMode="auto">
              <a:xfrm>
                <a:off x="3685" y="2636"/>
                <a:ext cx="0" cy="26"/>
              </a:xfrm>
              <a:prstGeom prst="line">
                <a:avLst/>
              </a:prstGeom>
              <a:noFill/>
              <a:ln w="7938">
                <a:solidFill>
                  <a:srgbClr val="000000"/>
                </a:solidFill>
                <a:round/>
                <a:headEnd/>
                <a:tailEnd/>
              </a:ln>
            </p:spPr>
            <p:txBody>
              <a:bodyPr/>
              <a:lstStyle/>
              <a:p>
                <a:endParaRPr lang="en-US"/>
              </a:p>
            </p:txBody>
          </p:sp>
          <p:sp>
            <p:nvSpPr>
              <p:cNvPr id="14691" name="Rectangle 1379"/>
              <p:cNvSpPr>
                <a:spLocks noChangeArrowheads="1"/>
              </p:cNvSpPr>
              <p:nvPr/>
            </p:nvSpPr>
            <p:spPr bwMode="auto">
              <a:xfrm>
                <a:off x="3626" y="2662"/>
                <a:ext cx="179" cy="140"/>
              </a:xfrm>
              <a:prstGeom prst="rect">
                <a:avLst/>
              </a:prstGeom>
              <a:noFill/>
              <a:ln w="9525">
                <a:noFill/>
                <a:miter lim="800000"/>
                <a:headEnd/>
                <a:tailEnd/>
              </a:ln>
            </p:spPr>
            <p:txBody>
              <a:bodyPr wrap="none" lIns="0" tIns="0" rIns="0" bIns="0">
                <a:spAutoFit/>
              </a:bodyPr>
              <a:lstStyle/>
              <a:p>
                <a:r>
                  <a:rPr lang="en-US" sz="1200" b="1">
                    <a:solidFill>
                      <a:srgbClr val="000000"/>
                    </a:solidFill>
                  </a:rPr>
                  <a:t>354</a:t>
                </a:r>
                <a:endParaRPr lang="en-US" sz="1200" b="1"/>
              </a:p>
            </p:txBody>
          </p:sp>
          <p:sp>
            <p:nvSpPr>
              <p:cNvPr id="14692" name="Line 1380"/>
              <p:cNvSpPr>
                <a:spLocks noChangeShapeType="1"/>
              </p:cNvSpPr>
              <p:nvPr/>
            </p:nvSpPr>
            <p:spPr bwMode="auto">
              <a:xfrm>
                <a:off x="3784" y="2636"/>
                <a:ext cx="0" cy="15"/>
              </a:xfrm>
              <a:prstGeom prst="line">
                <a:avLst/>
              </a:prstGeom>
              <a:noFill/>
              <a:ln w="7938">
                <a:solidFill>
                  <a:srgbClr val="000000"/>
                </a:solidFill>
                <a:round/>
                <a:headEnd/>
                <a:tailEnd/>
              </a:ln>
            </p:spPr>
            <p:txBody>
              <a:bodyPr/>
              <a:lstStyle/>
              <a:p>
                <a:endParaRPr lang="en-US"/>
              </a:p>
            </p:txBody>
          </p:sp>
          <p:sp>
            <p:nvSpPr>
              <p:cNvPr id="14693" name="Line 1381"/>
              <p:cNvSpPr>
                <a:spLocks noChangeShapeType="1"/>
              </p:cNvSpPr>
              <p:nvPr/>
            </p:nvSpPr>
            <p:spPr bwMode="auto">
              <a:xfrm>
                <a:off x="3887" y="2636"/>
                <a:ext cx="0" cy="15"/>
              </a:xfrm>
              <a:prstGeom prst="line">
                <a:avLst/>
              </a:prstGeom>
              <a:noFill/>
              <a:ln w="7938">
                <a:solidFill>
                  <a:srgbClr val="000000"/>
                </a:solidFill>
                <a:round/>
                <a:headEnd/>
                <a:tailEnd/>
              </a:ln>
            </p:spPr>
            <p:txBody>
              <a:bodyPr/>
              <a:lstStyle/>
              <a:p>
                <a:endParaRPr lang="en-US"/>
              </a:p>
            </p:txBody>
          </p:sp>
          <p:sp>
            <p:nvSpPr>
              <p:cNvPr id="14694" name="Line 1382"/>
              <p:cNvSpPr>
                <a:spLocks noChangeShapeType="1"/>
              </p:cNvSpPr>
              <p:nvPr/>
            </p:nvSpPr>
            <p:spPr bwMode="auto">
              <a:xfrm>
                <a:off x="3991" y="2636"/>
                <a:ext cx="0" cy="15"/>
              </a:xfrm>
              <a:prstGeom prst="line">
                <a:avLst/>
              </a:prstGeom>
              <a:noFill/>
              <a:ln w="7938">
                <a:solidFill>
                  <a:srgbClr val="000000"/>
                </a:solidFill>
                <a:round/>
                <a:headEnd/>
                <a:tailEnd/>
              </a:ln>
            </p:spPr>
            <p:txBody>
              <a:bodyPr/>
              <a:lstStyle/>
              <a:p>
                <a:endParaRPr lang="en-US"/>
              </a:p>
            </p:txBody>
          </p:sp>
          <p:sp>
            <p:nvSpPr>
              <p:cNvPr id="14695" name="Line 1383"/>
              <p:cNvSpPr>
                <a:spLocks noChangeShapeType="1"/>
              </p:cNvSpPr>
              <p:nvPr/>
            </p:nvSpPr>
            <p:spPr bwMode="auto">
              <a:xfrm>
                <a:off x="4095" y="2636"/>
                <a:ext cx="0" cy="15"/>
              </a:xfrm>
              <a:prstGeom prst="line">
                <a:avLst/>
              </a:prstGeom>
              <a:noFill/>
              <a:ln w="7938">
                <a:solidFill>
                  <a:srgbClr val="000000"/>
                </a:solidFill>
                <a:round/>
                <a:headEnd/>
                <a:tailEnd/>
              </a:ln>
            </p:spPr>
            <p:txBody>
              <a:bodyPr/>
              <a:lstStyle/>
              <a:p>
                <a:endParaRPr lang="en-US"/>
              </a:p>
            </p:txBody>
          </p:sp>
          <p:sp>
            <p:nvSpPr>
              <p:cNvPr id="14696" name="Line 1384"/>
              <p:cNvSpPr>
                <a:spLocks noChangeShapeType="1"/>
              </p:cNvSpPr>
              <p:nvPr/>
            </p:nvSpPr>
            <p:spPr bwMode="auto">
              <a:xfrm>
                <a:off x="4198" y="2636"/>
                <a:ext cx="0" cy="26"/>
              </a:xfrm>
              <a:prstGeom prst="line">
                <a:avLst/>
              </a:prstGeom>
              <a:noFill/>
              <a:ln w="7938">
                <a:solidFill>
                  <a:srgbClr val="000000"/>
                </a:solidFill>
                <a:round/>
                <a:headEnd/>
                <a:tailEnd/>
              </a:ln>
            </p:spPr>
            <p:txBody>
              <a:bodyPr/>
              <a:lstStyle/>
              <a:p>
                <a:endParaRPr lang="en-US"/>
              </a:p>
            </p:txBody>
          </p:sp>
          <p:sp>
            <p:nvSpPr>
              <p:cNvPr id="14697" name="Rectangle 1385"/>
              <p:cNvSpPr>
                <a:spLocks noChangeArrowheads="1"/>
              </p:cNvSpPr>
              <p:nvPr/>
            </p:nvSpPr>
            <p:spPr bwMode="auto">
              <a:xfrm>
                <a:off x="4139" y="2662"/>
                <a:ext cx="179" cy="140"/>
              </a:xfrm>
              <a:prstGeom prst="rect">
                <a:avLst/>
              </a:prstGeom>
              <a:noFill/>
              <a:ln w="9525">
                <a:noFill/>
                <a:miter lim="800000"/>
                <a:headEnd/>
                <a:tailEnd/>
              </a:ln>
            </p:spPr>
            <p:txBody>
              <a:bodyPr wrap="none" lIns="0" tIns="0" rIns="0" bIns="0">
                <a:spAutoFit/>
              </a:bodyPr>
              <a:lstStyle/>
              <a:p>
                <a:r>
                  <a:rPr lang="en-US" sz="1200" b="1">
                    <a:solidFill>
                      <a:srgbClr val="000000"/>
                    </a:solidFill>
                  </a:rPr>
                  <a:t>355</a:t>
                </a:r>
                <a:endParaRPr lang="en-US" sz="1200" b="1"/>
              </a:p>
            </p:txBody>
          </p:sp>
          <p:sp>
            <p:nvSpPr>
              <p:cNvPr id="14698" name="Line 1386"/>
              <p:cNvSpPr>
                <a:spLocks noChangeShapeType="1"/>
              </p:cNvSpPr>
              <p:nvPr/>
            </p:nvSpPr>
            <p:spPr bwMode="auto">
              <a:xfrm>
                <a:off x="4302" y="2636"/>
                <a:ext cx="0" cy="15"/>
              </a:xfrm>
              <a:prstGeom prst="line">
                <a:avLst/>
              </a:prstGeom>
              <a:noFill/>
              <a:ln w="7938">
                <a:solidFill>
                  <a:srgbClr val="000000"/>
                </a:solidFill>
                <a:round/>
                <a:headEnd/>
                <a:tailEnd/>
              </a:ln>
            </p:spPr>
            <p:txBody>
              <a:bodyPr/>
              <a:lstStyle/>
              <a:p>
                <a:endParaRPr lang="en-US"/>
              </a:p>
            </p:txBody>
          </p:sp>
          <p:sp>
            <p:nvSpPr>
              <p:cNvPr id="14699" name="Line 1387"/>
              <p:cNvSpPr>
                <a:spLocks noChangeShapeType="1"/>
              </p:cNvSpPr>
              <p:nvPr/>
            </p:nvSpPr>
            <p:spPr bwMode="auto">
              <a:xfrm>
                <a:off x="4405" y="2636"/>
                <a:ext cx="0" cy="15"/>
              </a:xfrm>
              <a:prstGeom prst="line">
                <a:avLst/>
              </a:prstGeom>
              <a:noFill/>
              <a:ln w="7938">
                <a:solidFill>
                  <a:srgbClr val="000000"/>
                </a:solidFill>
                <a:round/>
                <a:headEnd/>
                <a:tailEnd/>
              </a:ln>
            </p:spPr>
            <p:txBody>
              <a:bodyPr/>
              <a:lstStyle/>
              <a:p>
                <a:endParaRPr lang="en-US"/>
              </a:p>
            </p:txBody>
          </p:sp>
          <p:sp>
            <p:nvSpPr>
              <p:cNvPr id="14700" name="Line 1388"/>
              <p:cNvSpPr>
                <a:spLocks noChangeShapeType="1"/>
              </p:cNvSpPr>
              <p:nvPr/>
            </p:nvSpPr>
            <p:spPr bwMode="auto">
              <a:xfrm>
                <a:off x="4509" y="2636"/>
                <a:ext cx="0" cy="15"/>
              </a:xfrm>
              <a:prstGeom prst="line">
                <a:avLst/>
              </a:prstGeom>
              <a:noFill/>
              <a:ln w="7938">
                <a:solidFill>
                  <a:srgbClr val="000000"/>
                </a:solidFill>
                <a:round/>
                <a:headEnd/>
                <a:tailEnd/>
              </a:ln>
            </p:spPr>
            <p:txBody>
              <a:bodyPr/>
              <a:lstStyle/>
              <a:p>
                <a:endParaRPr lang="en-US"/>
              </a:p>
            </p:txBody>
          </p:sp>
          <p:sp>
            <p:nvSpPr>
              <p:cNvPr id="14701" name="Line 1389"/>
              <p:cNvSpPr>
                <a:spLocks noChangeShapeType="1"/>
              </p:cNvSpPr>
              <p:nvPr/>
            </p:nvSpPr>
            <p:spPr bwMode="auto">
              <a:xfrm>
                <a:off x="4607" y="2636"/>
                <a:ext cx="0" cy="15"/>
              </a:xfrm>
              <a:prstGeom prst="line">
                <a:avLst/>
              </a:prstGeom>
              <a:noFill/>
              <a:ln w="7938">
                <a:solidFill>
                  <a:srgbClr val="000000"/>
                </a:solidFill>
                <a:round/>
                <a:headEnd/>
                <a:tailEnd/>
              </a:ln>
            </p:spPr>
            <p:txBody>
              <a:bodyPr/>
              <a:lstStyle/>
              <a:p>
                <a:endParaRPr lang="en-US"/>
              </a:p>
            </p:txBody>
          </p:sp>
          <p:sp>
            <p:nvSpPr>
              <p:cNvPr id="14702" name="Line 1390"/>
              <p:cNvSpPr>
                <a:spLocks noChangeShapeType="1"/>
              </p:cNvSpPr>
              <p:nvPr/>
            </p:nvSpPr>
            <p:spPr bwMode="auto">
              <a:xfrm>
                <a:off x="4711" y="2636"/>
                <a:ext cx="0" cy="26"/>
              </a:xfrm>
              <a:prstGeom prst="line">
                <a:avLst/>
              </a:prstGeom>
              <a:noFill/>
              <a:ln w="7938">
                <a:solidFill>
                  <a:srgbClr val="000000"/>
                </a:solidFill>
                <a:round/>
                <a:headEnd/>
                <a:tailEnd/>
              </a:ln>
            </p:spPr>
            <p:txBody>
              <a:bodyPr/>
              <a:lstStyle/>
              <a:p>
                <a:endParaRPr lang="en-US"/>
              </a:p>
            </p:txBody>
          </p:sp>
          <p:sp>
            <p:nvSpPr>
              <p:cNvPr id="14703" name="Rectangle 1391"/>
              <p:cNvSpPr>
                <a:spLocks noChangeArrowheads="1"/>
              </p:cNvSpPr>
              <p:nvPr/>
            </p:nvSpPr>
            <p:spPr bwMode="auto">
              <a:xfrm>
                <a:off x="4652" y="2663"/>
                <a:ext cx="180" cy="139"/>
              </a:xfrm>
              <a:prstGeom prst="rect">
                <a:avLst/>
              </a:prstGeom>
              <a:noFill/>
              <a:ln w="9525">
                <a:noFill/>
                <a:miter lim="800000"/>
                <a:headEnd/>
                <a:tailEnd/>
              </a:ln>
            </p:spPr>
            <p:txBody>
              <a:bodyPr wrap="none" lIns="0" tIns="0" rIns="0" bIns="0">
                <a:spAutoFit/>
              </a:bodyPr>
              <a:lstStyle/>
              <a:p>
                <a:r>
                  <a:rPr lang="en-US" sz="1200" b="1">
                    <a:solidFill>
                      <a:srgbClr val="000000"/>
                    </a:solidFill>
                  </a:rPr>
                  <a:t>356</a:t>
                </a:r>
                <a:endParaRPr lang="en-US" sz="1200" b="1"/>
              </a:p>
            </p:txBody>
          </p:sp>
          <p:sp>
            <p:nvSpPr>
              <p:cNvPr id="14704" name="Line 1392"/>
              <p:cNvSpPr>
                <a:spLocks noChangeShapeType="1"/>
              </p:cNvSpPr>
              <p:nvPr/>
            </p:nvSpPr>
            <p:spPr bwMode="auto">
              <a:xfrm>
                <a:off x="4815" y="2636"/>
                <a:ext cx="0" cy="15"/>
              </a:xfrm>
              <a:prstGeom prst="line">
                <a:avLst/>
              </a:prstGeom>
              <a:noFill/>
              <a:ln w="7938">
                <a:solidFill>
                  <a:srgbClr val="000000"/>
                </a:solidFill>
                <a:round/>
                <a:headEnd/>
                <a:tailEnd/>
              </a:ln>
            </p:spPr>
            <p:txBody>
              <a:bodyPr/>
              <a:lstStyle/>
              <a:p>
                <a:endParaRPr lang="en-US"/>
              </a:p>
            </p:txBody>
          </p:sp>
          <p:sp>
            <p:nvSpPr>
              <p:cNvPr id="14705" name="Line 1393"/>
              <p:cNvSpPr>
                <a:spLocks noChangeShapeType="1"/>
              </p:cNvSpPr>
              <p:nvPr/>
            </p:nvSpPr>
            <p:spPr bwMode="auto">
              <a:xfrm>
                <a:off x="4918" y="2636"/>
                <a:ext cx="0" cy="15"/>
              </a:xfrm>
              <a:prstGeom prst="line">
                <a:avLst/>
              </a:prstGeom>
              <a:noFill/>
              <a:ln w="7938">
                <a:solidFill>
                  <a:srgbClr val="000000"/>
                </a:solidFill>
                <a:round/>
                <a:headEnd/>
                <a:tailEnd/>
              </a:ln>
            </p:spPr>
            <p:txBody>
              <a:bodyPr/>
              <a:lstStyle/>
              <a:p>
                <a:endParaRPr lang="en-US"/>
              </a:p>
            </p:txBody>
          </p:sp>
          <p:sp>
            <p:nvSpPr>
              <p:cNvPr id="14706" name="Line 1394"/>
              <p:cNvSpPr>
                <a:spLocks noChangeShapeType="1"/>
              </p:cNvSpPr>
              <p:nvPr/>
            </p:nvSpPr>
            <p:spPr bwMode="auto">
              <a:xfrm>
                <a:off x="5022" y="2636"/>
                <a:ext cx="0" cy="15"/>
              </a:xfrm>
              <a:prstGeom prst="line">
                <a:avLst/>
              </a:prstGeom>
              <a:noFill/>
              <a:ln w="7938">
                <a:solidFill>
                  <a:srgbClr val="000000"/>
                </a:solidFill>
                <a:round/>
                <a:headEnd/>
                <a:tailEnd/>
              </a:ln>
            </p:spPr>
            <p:txBody>
              <a:bodyPr/>
              <a:lstStyle/>
              <a:p>
                <a:endParaRPr lang="en-US"/>
              </a:p>
            </p:txBody>
          </p:sp>
          <p:sp>
            <p:nvSpPr>
              <p:cNvPr id="14707" name="Rectangle 1395"/>
              <p:cNvSpPr>
                <a:spLocks noChangeArrowheads="1"/>
              </p:cNvSpPr>
              <p:nvPr/>
            </p:nvSpPr>
            <p:spPr bwMode="auto">
              <a:xfrm>
                <a:off x="4939" y="2662"/>
                <a:ext cx="180" cy="139"/>
              </a:xfrm>
              <a:prstGeom prst="rect">
                <a:avLst/>
              </a:prstGeom>
              <a:noFill/>
              <a:ln w="9525">
                <a:noFill/>
                <a:miter lim="800000"/>
                <a:headEnd/>
                <a:tailEnd/>
              </a:ln>
            </p:spPr>
            <p:txBody>
              <a:bodyPr wrap="none" lIns="0" tIns="0" rIns="0" bIns="0">
                <a:spAutoFit/>
              </a:bodyPr>
              <a:lstStyle/>
              <a:p>
                <a:r>
                  <a:rPr lang="en-US" sz="1200" b="1">
                    <a:solidFill>
                      <a:srgbClr val="000000"/>
                    </a:solidFill>
                  </a:rPr>
                  <a:t>m/z</a:t>
                </a:r>
                <a:endParaRPr lang="en-US" sz="1200" b="1"/>
              </a:p>
            </p:txBody>
          </p:sp>
        </p:grpSp>
        <p:sp>
          <p:nvSpPr>
            <p:cNvPr id="14709" name="Oval 1397"/>
            <p:cNvSpPr>
              <a:spLocks noChangeArrowheads="1"/>
            </p:cNvSpPr>
            <p:nvPr/>
          </p:nvSpPr>
          <p:spPr bwMode="auto">
            <a:xfrm>
              <a:off x="1383" y="3093"/>
              <a:ext cx="94" cy="995"/>
            </a:xfrm>
            <a:prstGeom prst="ellipse">
              <a:avLst/>
            </a:prstGeom>
            <a:noFill/>
            <a:ln w="19050">
              <a:solidFill>
                <a:schemeClr val="tx1"/>
              </a:solidFill>
              <a:prstDash val="dash"/>
              <a:round/>
              <a:headEnd/>
              <a:tailEnd/>
            </a:ln>
            <a:effectLst/>
          </p:spPr>
          <p:txBody>
            <a:bodyPr wrap="none" anchor="ctr"/>
            <a:lstStyle/>
            <a:p>
              <a:endParaRPr lang="en-US"/>
            </a:p>
          </p:txBody>
        </p:sp>
        <p:sp>
          <p:nvSpPr>
            <p:cNvPr id="14710" name="Line 1398"/>
            <p:cNvSpPr>
              <a:spLocks noChangeShapeType="1"/>
            </p:cNvSpPr>
            <p:nvPr/>
          </p:nvSpPr>
          <p:spPr bwMode="auto">
            <a:xfrm flipV="1">
              <a:off x="1478" y="2817"/>
              <a:ext cx="688" cy="508"/>
            </a:xfrm>
            <a:prstGeom prst="line">
              <a:avLst/>
            </a:prstGeom>
            <a:noFill/>
            <a:ln w="28575">
              <a:solidFill>
                <a:schemeClr val="tx1"/>
              </a:solidFill>
              <a:round/>
              <a:headEnd/>
              <a:tailEnd type="triangle" w="med" len="med"/>
            </a:ln>
            <a:effectLst/>
          </p:spPr>
          <p:txBody>
            <a:bodyPr/>
            <a:lstStyle/>
            <a:p>
              <a:endParaRPr lang="en-US"/>
            </a:p>
          </p:txBody>
        </p:sp>
        <p:sp>
          <p:nvSpPr>
            <p:cNvPr id="14711" name="Text Box 1399"/>
            <p:cNvSpPr txBox="1">
              <a:spLocks noChangeArrowheads="1"/>
            </p:cNvSpPr>
            <p:nvPr/>
          </p:nvSpPr>
          <p:spPr bwMode="auto">
            <a:xfrm>
              <a:off x="1857" y="3014"/>
              <a:ext cx="378" cy="173"/>
            </a:xfrm>
            <a:prstGeom prst="rect">
              <a:avLst/>
            </a:prstGeom>
            <a:noFill/>
            <a:ln w="9525">
              <a:noFill/>
              <a:miter lim="800000"/>
              <a:headEnd/>
              <a:tailEnd/>
            </a:ln>
            <a:effectLst/>
          </p:spPr>
          <p:txBody>
            <a:bodyPr wrap="none">
              <a:spAutoFit/>
            </a:bodyPr>
            <a:lstStyle/>
            <a:p>
              <a:r>
                <a:rPr lang="en-US" sz="1200" b="1"/>
                <a:t>Zoom</a:t>
              </a:r>
            </a:p>
          </p:txBody>
        </p:sp>
        <p:sp>
          <p:nvSpPr>
            <p:cNvPr id="14715" name="Freeform 1403"/>
            <p:cNvSpPr>
              <a:spLocks/>
            </p:cNvSpPr>
            <p:nvPr/>
          </p:nvSpPr>
          <p:spPr bwMode="auto">
            <a:xfrm>
              <a:off x="3171" y="418"/>
              <a:ext cx="2088" cy="1355"/>
            </a:xfrm>
            <a:custGeom>
              <a:avLst/>
              <a:gdLst/>
              <a:ahLst/>
              <a:cxnLst>
                <a:cxn ang="0">
                  <a:pos x="57" y="921"/>
                </a:cxn>
                <a:cxn ang="0">
                  <a:pos x="130" y="916"/>
                </a:cxn>
                <a:cxn ang="0">
                  <a:pos x="207" y="916"/>
                </a:cxn>
                <a:cxn ang="0">
                  <a:pos x="280" y="921"/>
                </a:cxn>
                <a:cxn ang="0">
                  <a:pos x="358" y="916"/>
                </a:cxn>
                <a:cxn ang="0">
                  <a:pos x="430" y="921"/>
                </a:cxn>
                <a:cxn ang="0">
                  <a:pos x="503" y="916"/>
                </a:cxn>
                <a:cxn ang="0">
                  <a:pos x="580" y="916"/>
                </a:cxn>
                <a:cxn ang="0">
                  <a:pos x="653" y="921"/>
                </a:cxn>
                <a:cxn ang="0">
                  <a:pos x="725" y="921"/>
                </a:cxn>
                <a:cxn ang="0">
                  <a:pos x="803" y="921"/>
                </a:cxn>
                <a:cxn ang="0">
                  <a:pos x="876" y="921"/>
                </a:cxn>
                <a:cxn ang="0">
                  <a:pos x="953" y="916"/>
                </a:cxn>
                <a:cxn ang="0">
                  <a:pos x="1026" y="916"/>
                </a:cxn>
                <a:cxn ang="0">
                  <a:pos x="1099" y="916"/>
                </a:cxn>
                <a:cxn ang="0">
                  <a:pos x="1176" y="921"/>
                </a:cxn>
                <a:cxn ang="0">
                  <a:pos x="1249" y="921"/>
                </a:cxn>
                <a:cxn ang="0">
                  <a:pos x="1327" y="921"/>
                </a:cxn>
                <a:cxn ang="0">
                  <a:pos x="1399" y="921"/>
                </a:cxn>
                <a:cxn ang="0">
                  <a:pos x="1472" y="916"/>
                </a:cxn>
                <a:cxn ang="0">
                  <a:pos x="1549" y="911"/>
                </a:cxn>
                <a:cxn ang="0">
                  <a:pos x="1622" y="911"/>
                </a:cxn>
                <a:cxn ang="0">
                  <a:pos x="1694" y="901"/>
                </a:cxn>
                <a:cxn ang="0">
                  <a:pos x="1772" y="854"/>
                </a:cxn>
                <a:cxn ang="0">
                  <a:pos x="1845" y="31"/>
                </a:cxn>
                <a:cxn ang="0">
                  <a:pos x="1922" y="802"/>
                </a:cxn>
                <a:cxn ang="0">
                  <a:pos x="1995" y="901"/>
                </a:cxn>
                <a:cxn ang="0">
                  <a:pos x="2067" y="916"/>
                </a:cxn>
                <a:cxn ang="0">
                  <a:pos x="2145" y="916"/>
                </a:cxn>
                <a:cxn ang="0">
                  <a:pos x="2218" y="921"/>
                </a:cxn>
                <a:cxn ang="0">
                  <a:pos x="2295" y="916"/>
                </a:cxn>
                <a:cxn ang="0">
                  <a:pos x="2368" y="916"/>
                </a:cxn>
                <a:cxn ang="0">
                  <a:pos x="2441" y="911"/>
                </a:cxn>
                <a:cxn ang="0">
                  <a:pos x="2518" y="751"/>
                </a:cxn>
                <a:cxn ang="0">
                  <a:pos x="2591" y="911"/>
                </a:cxn>
                <a:cxn ang="0">
                  <a:pos x="2663" y="916"/>
                </a:cxn>
                <a:cxn ang="0">
                  <a:pos x="2741" y="921"/>
                </a:cxn>
                <a:cxn ang="0">
                  <a:pos x="2814" y="921"/>
                </a:cxn>
                <a:cxn ang="0">
                  <a:pos x="2891" y="921"/>
                </a:cxn>
                <a:cxn ang="0">
                  <a:pos x="2964" y="921"/>
                </a:cxn>
                <a:cxn ang="0">
                  <a:pos x="3036" y="921"/>
                </a:cxn>
                <a:cxn ang="0">
                  <a:pos x="3114" y="921"/>
                </a:cxn>
                <a:cxn ang="0">
                  <a:pos x="3187" y="921"/>
                </a:cxn>
                <a:cxn ang="0">
                  <a:pos x="3264" y="921"/>
                </a:cxn>
                <a:cxn ang="0">
                  <a:pos x="3337" y="921"/>
                </a:cxn>
                <a:cxn ang="0">
                  <a:pos x="3409" y="916"/>
                </a:cxn>
                <a:cxn ang="0">
                  <a:pos x="3487" y="921"/>
                </a:cxn>
                <a:cxn ang="0">
                  <a:pos x="3560" y="921"/>
                </a:cxn>
                <a:cxn ang="0">
                  <a:pos x="3632" y="916"/>
                </a:cxn>
                <a:cxn ang="0">
                  <a:pos x="3710" y="916"/>
                </a:cxn>
                <a:cxn ang="0">
                  <a:pos x="3782" y="916"/>
                </a:cxn>
                <a:cxn ang="0">
                  <a:pos x="3860" y="916"/>
                </a:cxn>
                <a:cxn ang="0">
                  <a:pos x="3933" y="921"/>
                </a:cxn>
                <a:cxn ang="0">
                  <a:pos x="4005" y="921"/>
                </a:cxn>
                <a:cxn ang="0">
                  <a:pos x="4083" y="921"/>
                </a:cxn>
              </a:cxnLst>
              <a:rect l="0" t="0" r="r" b="b"/>
              <a:pathLst>
                <a:path w="4130" h="921">
                  <a:moveTo>
                    <a:pt x="0" y="921"/>
                  </a:moveTo>
                  <a:lnTo>
                    <a:pt x="5" y="921"/>
                  </a:lnTo>
                  <a:lnTo>
                    <a:pt x="21" y="921"/>
                  </a:lnTo>
                  <a:lnTo>
                    <a:pt x="31" y="921"/>
                  </a:lnTo>
                  <a:lnTo>
                    <a:pt x="47" y="921"/>
                  </a:lnTo>
                  <a:lnTo>
                    <a:pt x="57" y="921"/>
                  </a:lnTo>
                  <a:lnTo>
                    <a:pt x="67" y="921"/>
                  </a:lnTo>
                  <a:lnTo>
                    <a:pt x="83" y="921"/>
                  </a:lnTo>
                  <a:lnTo>
                    <a:pt x="93" y="921"/>
                  </a:lnTo>
                  <a:lnTo>
                    <a:pt x="109" y="921"/>
                  </a:lnTo>
                  <a:lnTo>
                    <a:pt x="119" y="921"/>
                  </a:lnTo>
                  <a:lnTo>
                    <a:pt x="130" y="916"/>
                  </a:lnTo>
                  <a:lnTo>
                    <a:pt x="145" y="916"/>
                  </a:lnTo>
                  <a:lnTo>
                    <a:pt x="156" y="916"/>
                  </a:lnTo>
                  <a:lnTo>
                    <a:pt x="171" y="916"/>
                  </a:lnTo>
                  <a:lnTo>
                    <a:pt x="181" y="916"/>
                  </a:lnTo>
                  <a:lnTo>
                    <a:pt x="192" y="916"/>
                  </a:lnTo>
                  <a:lnTo>
                    <a:pt x="207" y="916"/>
                  </a:lnTo>
                  <a:lnTo>
                    <a:pt x="218" y="916"/>
                  </a:lnTo>
                  <a:lnTo>
                    <a:pt x="233" y="921"/>
                  </a:lnTo>
                  <a:lnTo>
                    <a:pt x="244" y="921"/>
                  </a:lnTo>
                  <a:lnTo>
                    <a:pt x="254" y="921"/>
                  </a:lnTo>
                  <a:lnTo>
                    <a:pt x="270" y="921"/>
                  </a:lnTo>
                  <a:lnTo>
                    <a:pt x="280" y="921"/>
                  </a:lnTo>
                  <a:lnTo>
                    <a:pt x="295" y="921"/>
                  </a:lnTo>
                  <a:lnTo>
                    <a:pt x="306" y="916"/>
                  </a:lnTo>
                  <a:lnTo>
                    <a:pt x="316" y="916"/>
                  </a:lnTo>
                  <a:lnTo>
                    <a:pt x="332" y="916"/>
                  </a:lnTo>
                  <a:lnTo>
                    <a:pt x="342" y="916"/>
                  </a:lnTo>
                  <a:lnTo>
                    <a:pt x="358" y="916"/>
                  </a:lnTo>
                  <a:lnTo>
                    <a:pt x="368" y="921"/>
                  </a:lnTo>
                  <a:lnTo>
                    <a:pt x="378" y="921"/>
                  </a:lnTo>
                  <a:lnTo>
                    <a:pt x="394" y="921"/>
                  </a:lnTo>
                  <a:lnTo>
                    <a:pt x="404" y="921"/>
                  </a:lnTo>
                  <a:lnTo>
                    <a:pt x="420" y="921"/>
                  </a:lnTo>
                  <a:lnTo>
                    <a:pt x="430" y="921"/>
                  </a:lnTo>
                  <a:lnTo>
                    <a:pt x="440" y="921"/>
                  </a:lnTo>
                  <a:lnTo>
                    <a:pt x="456" y="921"/>
                  </a:lnTo>
                  <a:lnTo>
                    <a:pt x="466" y="921"/>
                  </a:lnTo>
                  <a:lnTo>
                    <a:pt x="482" y="916"/>
                  </a:lnTo>
                  <a:lnTo>
                    <a:pt x="492" y="916"/>
                  </a:lnTo>
                  <a:lnTo>
                    <a:pt x="503" y="916"/>
                  </a:lnTo>
                  <a:lnTo>
                    <a:pt x="518" y="916"/>
                  </a:lnTo>
                  <a:lnTo>
                    <a:pt x="529" y="916"/>
                  </a:lnTo>
                  <a:lnTo>
                    <a:pt x="544" y="916"/>
                  </a:lnTo>
                  <a:lnTo>
                    <a:pt x="554" y="916"/>
                  </a:lnTo>
                  <a:lnTo>
                    <a:pt x="565" y="916"/>
                  </a:lnTo>
                  <a:lnTo>
                    <a:pt x="580" y="916"/>
                  </a:lnTo>
                  <a:lnTo>
                    <a:pt x="591" y="916"/>
                  </a:lnTo>
                  <a:lnTo>
                    <a:pt x="606" y="921"/>
                  </a:lnTo>
                  <a:lnTo>
                    <a:pt x="617" y="921"/>
                  </a:lnTo>
                  <a:lnTo>
                    <a:pt x="627" y="921"/>
                  </a:lnTo>
                  <a:lnTo>
                    <a:pt x="643" y="921"/>
                  </a:lnTo>
                  <a:lnTo>
                    <a:pt x="653" y="921"/>
                  </a:lnTo>
                  <a:lnTo>
                    <a:pt x="663" y="921"/>
                  </a:lnTo>
                  <a:lnTo>
                    <a:pt x="679" y="921"/>
                  </a:lnTo>
                  <a:lnTo>
                    <a:pt x="689" y="921"/>
                  </a:lnTo>
                  <a:lnTo>
                    <a:pt x="705" y="921"/>
                  </a:lnTo>
                  <a:lnTo>
                    <a:pt x="715" y="921"/>
                  </a:lnTo>
                  <a:lnTo>
                    <a:pt x="725" y="921"/>
                  </a:lnTo>
                  <a:lnTo>
                    <a:pt x="741" y="921"/>
                  </a:lnTo>
                  <a:lnTo>
                    <a:pt x="751" y="921"/>
                  </a:lnTo>
                  <a:lnTo>
                    <a:pt x="767" y="921"/>
                  </a:lnTo>
                  <a:lnTo>
                    <a:pt x="777" y="921"/>
                  </a:lnTo>
                  <a:lnTo>
                    <a:pt x="788" y="921"/>
                  </a:lnTo>
                  <a:lnTo>
                    <a:pt x="803" y="921"/>
                  </a:lnTo>
                  <a:lnTo>
                    <a:pt x="814" y="921"/>
                  </a:lnTo>
                  <a:lnTo>
                    <a:pt x="829" y="921"/>
                  </a:lnTo>
                  <a:lnTo>
                    <a:pt x="839" y="921"/>
                  </a:lnTo>
                  <a:lnTo>
                    <a:pt x="850" y="921"/>
                  </a:lnTo>
                  <a:lnTo>
                    <a:pt x="865" y="921"/>
                  </a:lnTo>
                  <a:lnTo>
                    <a:pt x="876" y="921"/>
                  </a:lnTo>
                  <a:lnTo>
                    <a:pt x="891" y="921"/>
                  </a:lnTo>
                  <a:lnTo>
                    <a:pt x="902" y="921"/>
                  </a:lnTo>
                  <a:lnTo>
                    <a:pt x="912" y="916"/>
                  </a:lnTo>
                  <a:lnTo>
                    <a:pt x="928" y="916"/>
                  </a:lnTo>
                  <a:lnTo>
                    <a:pt x="938" y="916"/>
                  </a:lnTo>
                  <a:lnTo>
                    <a:pt x="953" y="916"/>
                  </a:lnTo>
                  <a:lnTo>
                    <a:pt x="964" y="916"/>
                  </a:lnTo>
                  <a:lnTo>
                    <a:pt x="974" y="916"/>
                  </a:lnTo>
                  <a:lnTo>
                    <a:pt x="990" y="916"/>
                  </a:lnTo>
                  <a:lnTo>
                    <a:pt x="1000" y="916"/>
                  </a:lnTo>
                  <a:lnTo>
                    <a:pt x="1016" y="916"/>
                  </a:lnTo>
                  <a:lnTo>
                    <a:pt x="1026" y="916"/>
                  </a:lnTo>
                  <a:lnTo>
                    <a:pt x="1036" y="916"/>
                  </a:lnTo>
                  <a:lnTo>
                    <a:pt x="1052" y="916"/>
                  </a:lnTo>
                  <a:lnTo>
                    <a:pt x="1062" y="916"/>
                  </a:lnTo>
                  <a:lnTo>
                    <a:pt x="1078" y="916"/>
                  </a:lnTo>
                  <a:lnTo>
                    <a:pt x="1088" y="916"/>
                  </a:lnTo>
                  <a:lnTo>
                    <a:pt x="1099" y="916"/>
                  </a:lnTo>
                  <a:lnTo>
                    <a:pt x="1114" y="916"/>
                  </a:lnTo>
                  <a:lnTo>
                    <a:pt x="1124" y="916"/>
                  </a:lnTo>
                  <a:lnTo>
                    <a:pt x="1140" y="921"/>
                  </a:lnTo>
                  <a:lnTo>
                    <a:pt x="1150" y="921"/>
                  </a:lnTo>
                  <a:lnTo>
                    <a:pt x="1161" y="921"/>
                  </a:lnTo>
                  <a:lnTo>
                    <a:pt x="1176" y="921"/>
                  </a:lnTo>
                  <a:lnTo>
                    <a:pt x="1187" y="921"/>
                  </a:lnTo>
                  <a:lnTo>
                    <a:pt x="1202" y="921"/>
                  </a:lnTo>
                  <a:lnTo>
                    <a:pt x="1213" y="921"/>
                  </a:lnTo>
                  <a:lnTo>
                    <a:pt x="1223" y="921"/>
                  </a:lnTo>
                  <a:lnTo>
                    <a:pt x="1238" y="921"/>
                  </a:lnTo>
                  <a:lnTo>
                    <a:pt x="1249" y="921"/>
                  </a:lnTo>
                  <a:lnTo>
                    <a:pt x="1264" y="921"/>
                  </a:lnTo>
                  <a:lnTo>
                    <a:pt x="1275" y="921"/>
                  </a:lnTo>
                  <a:lnTo>
                    <a:pt x="1285" y="921"/>
                  </a:lnTo>
                  <a:lnTo>
                    <a:pt x="1301" y="921"/>
                  </a:lnTo>
                  <a:lnTo>
                    <a:pt x="1311" y="921"/>
                  </a:lnTo>
                  <a:lnTo>
                    <a:pt x="1327" y="921"/>
                  </a:lnTo>
                  <a:lnTo>
                    <a:pt x="1337" y="921"/>
                  </a:lnTo>
                  <a:lnTo>
                    <a:pt x="1347" y="921"/>
                  </a:lnTo>
                  <a:lnTo>
                    <a:pt x="1363" y="921"/>
                  </a:lnTo>
                  <a:lnTo>
                    <a:pt x="1373" y="921"/>
                  </a:lnTo>
                  <a:lnTo>
                    <a:pt x="1389" y="921"/>
                  </a:lnTo>
                  <a:lnTo>
                    <a:pt x="1399" y="921"/>
                  </a:lnTo>
                  <a:lnTo>
                    <a:pt x="1409" y="921"/>
                  </a:lnTo>
                  <a:lnTo>
                    <a:pt x="1425" y="921"/>
                  </a:lnTo>
                  <a:lnTo>
                    <a:pt x="1435" y="921"/>
                  </a:lnTo>
                  <a:lnTo>
                    <a:pt x="1446" y="921"/>
                  </a:lnTo>
                  <a:lnTo>
                    <a:pt x="1461" y="916"/>
                  </a:lnTo>
                  <a:lnTo>
                    <a:pt x="1472" y="916"/>
                  </a:lnTo>
                  <a:lnTo>
                    <a:pt x="1487" y="916"/>
                  </a:lnTo>
                  <a:lnTo>
                    <a:pt x="1497" y="911"/>
                  </a:lnTo>
                  <a:lnTo>
                    <a:pt x="1508" y="911"/>
                  </a:lnTo>
                  <a:lnTo>
                    <a:pt x="1523" y="911"/>
                  </a:lnTo>
                  <a:lnTo>
                    <a:pt x="1534" y="911"/>
                  </a:lnTo>
                  <a:lnTo>
                    <a:pt x="1549" y="911"/>
                  </a:lnTo>
                  <a:lnTo>
                    <a:pt x="1560" y="911"/>
                  </a:lnTo>
                  <a:lnTo>
                    <a:pt x="1570" y="906"/>
                  </a:lnTo>
                  <a:lnTo>
                    <a:pt x="1586" y="906"/>
                  </a:lnTo>
                  <a:lnTo>
                    <a:pt x="1596" y="901"/>
                  </a:lnTo>
                  <a:lnTo>
                    <a:pt x="1611" y="906"/>
                  </a:lnTo>
                  <a:lnTo>
                    <a:pt x="1622" y="911"/>
                  </a:lnTo>
                  <a:lnTo>
                    <a:pt x="1632" y="916"/>
                  </a:lnTo>
                  <a:lnTo>
                    <a:pt x="1648" y="911"/>
                  </a:lnTo>
                  <a:lnTo>
                    <a:pt x="1658" y="911"/>
                  </a:lnTo>
                  <a:lnTo>
                    <a:pt x="1674" y="911"/>
                  </a:lnTo>
                  <a:lnTo>
                    <a:pt x="1684" y="911"/>
                  </a:lnTo>
                  <a:lnTo>
                    <a:pt x="1694" y="901"/>
                  </a:lnTo>
                  <a:lnTo>
                    <a:pt x="1710" y="890"/>
                  </a:lnTo>
                  <a:lnTo>
                    <a:pt x="1720" y="896"/>
                  </a:lnTo>
                  <a:lnTo>
                    <a:pt x="1736" y="896"/>
                  </a:lnTo>
                  <a:lnTo>
                    <a:pt x="1746" y="875"/>
                  </a:lnTo>
                  <a:lnTo>
                    <a:pt x="1757" y="849"/>
                  </a:lnTo>
                  <a:lnTo>
                    <a:pt x="1772" y="854"/>
                  </a:lnTo>
                  <a:lnTo>
                    <a:pt x="1782" y="844"/>
                  </a:lnTo>
                  <a:lnTo>
                    <a:pt x="1798" y="735"/>
                  </a:lnTo>
                  <a:lnTo>
                    <a:pt x="1808" y="549"/>
                  </a:lnTo>
                  <a:lnTo>
                    <a:pt x="1819" y="341"/>
                  </a:lnTo>
                  <a:lnTo>
                    <a:pt x="1834" y="155"/>
                  </a:lnTo>
                  <a:lnTo>
                    <a:pt x="1845" y="31"/>
                  </a:lnTo>
                  <a:lnTo>
                    <a:pt x="1860" y="0"/>
                  </a:lnTo>
                  <a:lnTo>
                    <a:pt x="1871" y="72"/>
                  </a:lnTo>
                  <a:lnTo>
                    <a:pt x="1881" y="228"/>
                  </a:lnTo>
                  <a:lnTo>
                    <a:pt x="1896" y="430"/>
                  </a:lnTo>
                  <a:lnTo>
                    <a:pt x="1907" y="637"/>
                  </a:lnTo>
                  <a:lnTo>
                    <a:pt x="1922" y="802"/>
                  </a:lnTo>
                  <a:lnTo>
                    <a:pt x="1933" y="880"/>
                  </a:lnTo>
                  <a:lnTo>
                    <a:pt x="1943" y="859"/>
                  </a:lnTo>
                  <a:lnTo>
                    <a:pt x="1959" y="864"/>
                  </a:lnTo>
                  <a:lnTo>
                    <a:pt x="1969" y="890"/>
                  </a:lnTo>
                  <a:lnTo>
                    <a:pt x="1985" y="906"/>
                  </a:lnTo>
                  <a:lnTo>
                    <a:pt x="1995" y="901"/>
                  </a:lnTo>
                  <a:lnTo>
                    <a:pt x="2005" y="901"/>
                  </a:lnTo>
                  <a:lnTo>
                    <a:pt x="2021" y="911"/>
                  </a:lnTo>
                  <a:lnTo>
                    <a:pt x="2031" y="916"/>
                  </a:lnTo>
                  <a:lnTo>
                    <a:pt x="2047" y="911"/>
                  </a:lnTo>
                  <a:lnTo>
                    <a:pt x="2057" y="911"/>
                  </a:lnTo>
                  <a:lnTo>
                    <a:pt x="2067" y="916"/>
                  </a:lnTo>
                  <a:lnTo>
                    <a:pt x="2083" y="916"/>
                  </a:lnTo>
                  <a:lnTo>
                    <a:pt x="2093" y="916"/>
                  </a:lnTo>
                  <a:lnTo>
                    <a:pt x="2109" y="916"/>
                  </a:lnTo>
                  <a:lnTo>
                    <a:pt x="2119" y="921"/>
                  </a:lnTo>
                  <a:lnTo>
                    <a:pt x="2130" y="921"/>
                  </a:lnTo>
                  <a:lnTo>
                    <a:pt x="2145" y="916"/>
                  </a:lnTo>
                  <a:lnTo>
                    <a:pt x="2156" y="916"/>
                  </a:lnTo>
                  <a:lnTo>
                    <a:pt x="2171" y="916"/>
                  </a:lnTo>
                  <a:lnTo>
                    <a:pt x="2181" y="921"/>
                  </a:lnTo>
                  <a:lnTo>
                    <a:pt x="2192" y="921"/>
                  </a:lnTo>
                  <a:lnTo>
                    <a:pt x="2207" y="921"/>
                  </a:lnTo>
                  <a:lnTo>
                    <a:pt x="2218" y="921"/>
                  </a:lnTo>
                  <a:lnTo>
                    <a:pt x="2233" y="916"/>
                  </a:lnTo>
                  <a:lnTo>
                    <a:pt x="2244" y="916"/>
                  </a:lnTo>
                  <a:lnTo>
                    <a:pt x="2254" y="921"/>
                  </a:lnTo>
                  <a:lnTo>
                    <a:pt x="2270" y="916"/>
                  </a:lnTo>
                  <a:lnTo>
                    <a:pt x="2280" y="916"/>
                  </a:lnTo>
                  <a:lnTo>
                    <a:pt x="2295" y="916"/>
                  </a:lnTo>
                  <a:lnTo>
                    <a:pt x="2306" y="916"/>
                  </a:lnTo>
                  <a:lnTo>
                    <a:pt x="2316" y="916"/>
                  </a:lnTo>
                  <a:lnTo>
                    <a:pt x="2332" y="916"/>
                  </a:lnTo>
                  <a:lnTo>
                    <a:pt x="2342" y="916"/>
                  </a:lnTo>
                  <a:lnTo>
                    <a:pt x="2358" y="916"/>
                  </a:lnTo>
                  <a:lnTo>
                    <a:pt x="2368" y="916"/>
                  </a:lnTo>
                  <a:lnTo>
                    <a:pt x="2378" y="916"/>
                  </a:lnTo>
                  <a:lnTo>
                    <a:pt x="2394" y="916"/>
                  </a:lnTo>
                  <a:lnTo>
                    <a:pt x="2404" y="916"/>
                  </a:lnTo>
                  <a:lnTo>
                    <a:pt x="2415" y="911"/>
                  </a:lnTo>
                  <a:lnTo>
                    <a:pt x="2430" y="911"/>
                  </a:lnTo>
                  <a:lnTo>
                    <a:pt x="2441" y="911"/>
                  </a:lnTo>
                  <a:lnTo>
                    <a:pt x="2456" y="901"/>
                  </a:lnTo>
                  <a:lnTo>
                    <a:pt x="2466" y="875"/>
                  </a:lnTo>
                  <a:lnTo>
                    <a:pt x="2477" y="833"/>
                  </a:lnTo>
                  <a:lnTo>
                    <a:pt x="2492" y="797"/>
                  </a:lnTo>
                  <a:lnTo>
                    <a:pt x="2503" y="766"/>
                  </a:lnTo>
                  <a:lnTo>
                    <a:pt x="2518" y="751"/>
                  </a:lnTo>
                  <a:lnTo>
                    <a:pt x="2529" y="756"/>
                  </a:lnTo>
                  <a:lnTo>
                    <a:pt x="2539" y="776"/>
                  </a:lnTo>
                  <a:lnTo>
                    <a:pt x="2554" y="813"/>
                  </a:lnTo>
                  <a:lnTo>
                    <a:pt x="2565" y="849"/>
                  </a:lnTo>
                  <a:lnTo>
                    <a:pt x="2580" y="885"/>
                  </a:lnTo>
                  <a:lnTo>
                    <a:pt x="2591" y="911"/>
                  </a:lnTo>
                  <a:lnTo>
                    <a:pt x="2601" y="916"/>
                  </a:lnTo>
                  <a:lnTo>
                    <a:pt x="2617" y="911"/>
                  </a:lnTo>
                  <a:lnTo>
                    <a:pt x="2627" y="916"/>
                  </a:lnTo>
                  <a:lnTo>
                    <a:pt x="2643" y="921"/>
                  </a:lnTo>
                  <a:lnTo>
                    <a:pt x="2653" y="916"/>
                  </a:lnTo>
                  <a:lnTo>
                    <a:pt x="2663" y="916"/>
                  </a:lnTo>
                  <a:lnTo>
                    <a:pt x="2679" y="916"/>
                  </a:lnTo>
                  <a:lnTo>
                    <a:pt x="2689" y="921"/>
                  </a:lnTo>
                  <a:lnTo>
                    <a:pt x="2705" y="921"/>
                  </a:lnTo>
                  <a:lnTo>
                    <a:pt x="2715" y="921"/>
                  </a:lnTo>
                  <a:lnTo>
                    <a:pt x="2725" y="921"/>
                  </a:lnTo>
                  <a:lnTo>
                    <a:pt x="2741" y="921"/>
                  </a:lnTo>
                  <a:lnTo>
                    <a:pt x="2751" y="921"/>
                  </a:lnTo>
                  <a:lnTo>
                    <a:pt x="2767" y="921"/>
                  </a:lnTo>
                  <a:lnTo>
                    <a:pt x="2777" y="921"/>
                  </a:lnTo>
                  <a:lnTo>
                    <a:pt x="2788" y="921"/>
                  </a:lnTo>
                  <a:lnTo>
                    <a:pt x="2803" y="921"/>
                  </a:lnTo>
                  <a:lnTo>
                    <a:pt x="2814" y="921"/>
                  </a:lnTo>
                  <a:lnTo>
                    <a:pt x="2829" y="921"/>
                  </a:lnTo>
                  <a:lnTo>
                    <a:pt x="2839" y="921"/>
                  </a:lnTo>
                  <a:lnTo>
                    <a:pt x="2850" y="921"/>
                  </a:lnTo>
                  <a:lnTo>
                    <a:pt x="2865" y="921"/>
                  </a:lnTo>
                  <a:lnTo>
                    <a:pt x="2876" y="921"/>
                  </a:lnTo>
                  <a:lnTo>
                    <a:pt x="2891" y="921"/>
                  </a:lnTo>
                  <a:lnTo>
                    <a:pt x="2902" y="921"/>
                  </a:lnTo>
                  <a:lnTo>
                    <a:pt x="2912" y="921"/>
                  </a:lnTo>
                  <a:lnTo>
                    <a:pt x="2928" y="921"/>
                  </a:lnTo>
                  <a:lnTo>
                    <a:pt x="2938" y="921"/>
                  </a:lnTo>
                  <a:lnTo>
                    <a:pt x="2953" y="921"/>
                  </a:lnTo>
                  <a:lnTo>
                    <a:pt x="2964" y="921"/>
                  </a:lnTo>
                  <a:lnTo>
                    <a:pt x="2974" y="916"/>
                  </a:lnTo>
                  <a:lnTo>
                    <a:pt x="2990" y="916"/>
                  </a:lnTo>
                  <a:lnTo>
                    <a:pt x="3000" y="916"/>
                  </a:lnTo>
                  <a:lnTo>
                    <a:pt x="3016" y="916"/>
                  </a:lnTo>
                  <a:lnTo>
                    <a:pt x="3026" y="916"/>
                  </a:lnTo>
                  <a:lnTo>
                    <a:pt x="3036" y="921"/>
                  </a:lnTo>
                  <a:lnTo>
                    <a:pt x="3052" y="921"/>
                  </a:lnTo>
                  <a:lnTo>
                    <a:pt x="3062" y="921"/>
                  </a:lnTo>
                  <a:lnTo>
                    <a:pt x="3078" y="921"/>
                  </a:lnTo>
                  <a:lnTo>
                    <a:pt x="3088" y="921"/>
                  </a:lnTo>
                  <a:lnTo>
                    <a:pt x="3099" y="921"/>
                  </a:lnTo>
                  <a:lnTo>
                    <a:pt x="3114" y="921"/>
                  </a:lnTo>
                  <a:lnTo>
                    <a:pt x="3124" y="921"/>
                  </a:lnTo>
                  <a:lnTo>
                    <a:pt x="3140" y="921"/>
                  </a:lnTo>
                  <a:lnTo>
                    <a:pt x="3150" y="921"/>
                  </a:lnTo>
                  <a:lnTo>
                    <a:pt x="3161" y="921"/>
                  </a:lnTo>
                  <a:lnTo>
                    <a:pt x="3176" y="921"/>
                  </a:lnTo>
                  <a:lnTo>
                    <a:pt x="3187" y="921"/>
                  </a:lnTo>
                  <a:lnTo>
                    <a:pt x="3202" y="916"/>
                  </a:lnTo>
                  <a:lnTo>
                    <a:pt x="3213" y="916"/>
                  </a:lnTo>
                  <a:lnTo>
                    <a:pt x="3223" y="916"/>
                  </a:lnTo>
                  <a:lnTo>
                    <a:pt x="3238" y="916"/>
                  </a:lnTo>
                  <a:lnTo>
                    <a:pt x="3249" y="916"/>
                  </a:lnTo>
                  <a:lnTo>
                    <a:pt x="3264" y="921"/>
                  </a:lnTo>
                  <a:lnTo>
                    <a:pt x="3275" y="916"/>
                  </a:lnTo>
                  <a:lnTo>
                    <a:pt x="3285" y="921"/>
                  </a:lnTo>
                  <a:lnTo>
                    <a:pt x="3301" y="921"/>
                  </a:lnTo>
                  <a:lnTo>
                    <a:pt x="3311" y="921"/>
                  </a:lnTo>
                  <a:lnTo>
                    <a:pt x="3327" y="921"/>
                  </a:lnTo>
                  <a:lnTo>
                    <a:pt x="3337" y="921"/>
                  </a:lnTo>
                  <a:lnTo>
                    <a:pt x="3347" y="921"/>
                  </a:lnTo>
                  <a:lnTo>
                    <a:pt x="3363" y="921"/>
                  </a:lnTo>
                  <a:lnTo>
                    <a:pt x="3373" y="916"/>
                  </a:lnTo>
                  <a:lnTo>
                    <a:pt x="3389" y="916"/>
                  </a:lnTo>
                  <a:lnTo>
                    <a:pt x="3399" y="916"/>
                  </a:lnTo>
                  <a:lnTo>
                    <a:pt x="3409" y="916"/>
                  </a:lnTo>
                  <a:lnTo>
                    <a:pt x="3425" y="916"/>
                  </a:lnTo>
                  <a:lnTo>
                    <a:pt x="3435" y="916"/>
                  </a:lnTo>
                  <a:lnTo>
                    <a:pt x="3451" y="921"/>
                  </a:lnTo>
                  <a:lnTo>
                    <a:pt x="3461" y="921"/>
                  </a:lnTo>
                  <a:lnTo>
                    <a:pt x="3472" y="921"/>
                  </a:lnTo>
                  <a:lnTo>
                    <a:pt x="3487" y="921"/>
                  </a:lnTo>
                  <a:lnTo>
                    <a:pt x="3498" y="921"/>
                  </a:lnTo>
                  <a:lnTo>
                    <a:pt x="3513" y="921"/>
                  </a:lnTo>
                  <a:lnTo>
                    <a:pt x="3523" y="921"/>
                  </a:lnTo>
                  <a:lnTo>
                    <a:pt x="3534" y="921"/>
                  </a:lnTo>
                  <a:lnTo>
                    <a:pt x="3549" y="921"/>
                  </a:lnTo>
                  <a:lnTo>
                    <a:pt x="3560" y="921"/>
                  </a:lnTo>
                  <a:lnTo>
                    <a:pt x="3575" y="921"/>
                  </a:lnTo>
                  <a:lnTo>
                    <a:pt x="3586" y="921"/>
                  </a:lnTo>
                  <a:lnTo>
                    <a:pt x="3596" y="916"/>
                  </a:lnTo>
                  <a:lnTo>
                    <a:pt x="3611" y="916"/>
                  </a:lnTo>
                  <a:lnTo>
                    <a:pt x="3622" y="916"/>
                  </a:lnTo>
                  <a:lnTo>
                    <a:pt x="3632" y="916"/>
                  </a:lnTo>
                  <a:lnTo>
                    <a:pt x="3648" y="916"/>
                  </a:lnTo>
                  <a:lnTo>
                    <a:pt x="3658" y="916"/>
                  </a:lnTo>
                  <a:lnTo>
                    <a:pt x="3674" y="916"/>
                  </a:lnTo>
                  <a:lnTo>
                    <a:pt x="3684" y="916"/>
                  </a:lnTo>
                  <a:lnTo>
                    <a:pt x="3694" y="916"/>
                  </a:lnTo>
                  <a:lnTo>
                    <a:pt x="3710" y="916"/>
                  </a:lnTo>
                  <a:lnTo>
                    <a:pt x="3720" y="916"/>
                  </a:lnTo>
                  <a:lnTo>
                    <a:pt x="3736" y="916"/>
                  </a:lnTo>
                  <a:lnTo>
                    <a:pt x="3746" y="921"/>
                  </a:lnTo>
                  <a:lnTo>
                    <a:pt x="3757" y="916"/>
                  </a:lnTo>
                  <a:lnTo>
                    <a:pt x="3772" y="916"/>
                  </a:lnTo>
                  <a:lnTo>
                    <a:pt x="3782" y="916"/>
                  </a:lnTo>
                  <a:lnTo>
                    <a:pt x="3798" y="916"/>
                  </a:lnTo>
                  <a:lnTo>
                    <a:pt x="3808" y="916"/>
                  </a:lnTo>
                  <a:lnTo>
                    <a:pt x="3819" y="916"/>
                  </a:lnTo>
                  <a:lnTo>
                    <a:pt x="3834" y="916"/>
                  </a:lnTo>
                  <a:lnTo>
                    <a:pt x="3845" y="916"/>
                  </a:lnTo>
                  <a:lnTo>
                    <a:pt x="3860" y="916"/>
                  </a:lnTo>
                  <a:lnTo>
                    <a:pt x="3871" y="916"/>
                  </a:lnTo>
                  <a:lnTo>
                    <a:pt x="3881" y="921"/>
                  </a:lnTo>
                  <a:lnTo>
                    <a:pt x="3896" y="921"/>
                  </a:lnTo>
                  <a:lnTo>
                    <a:pt x="3907" y="921"/>
                  </a:lnTo>
                  <a:lnTo>
                    <a:pt x="3922" y="921"/>
                  </a:lnTo>
                  <a:lnTo>
                    <a:pt x="3933" y="921"/>
                  </a:lnTo>
                  <a:lnTo>
                    <a:pt x="3943" y="916"/>
                  </a:lnTo>
                  <a:lnTo>
                    <a:pt x="3959" y="921"/>
                  </a:lnTo>
                  <a:lnTo>
                    <a:pt x="3969" y="921"/>
                  </a:lnTo>
                  <a:lnTo>
                    <a:pt x="3985" y="921"/>
                  </a:lnTo>
                  <a:lnTo>
                    <a:pt x="3995" y="921"/>
                  </a:lnTo>
                  <a:lnTo>
                    <a:pt x="4005" y="921"/>
                  </a:lnTo>
                  <a:lnTo>
                    <a:pt x="4021" y="921"/>
                  </a:lnTo>
                  <a:lnTo>
                    <a:pt x="4031" y="921"/>
                  </a:lnTo>
                  <a:lnTo>
                    <a:pt x="4047" y="921"/>
                  </a:lnTo>
                  <a:lnTo>
                    <a:pt x="4057" y="921"/>
                  </a:lnTo>
                  <a:lnTo>
                    <a:pt x="4067" y="921"/>
                  </a:lnTo>
                  <a:lnTo>
                    <a:pt x="4083" y="921"/>
                  </a:lnTo>
                  <a:lnTo>
                    <a:pt x="4093" y="921"/>
                  </a:lnTo>
                  <a:lnTo>
                    <a:pt x="4109" y="921"/>
                  </a:lnTo>
                  <a:lnTo>
                    <a:pt x="4119" y="921"/>
                  </a:lnTo>
                  <a:lnTo>
                    <a:pt x="4130" y="921"/>
                  </a:lnTo>
                </a:path>
              </a:pathLst>
            </a:custGeom>
            <a:noFill/>
            <a:ln w="7938">
              <a:solidFill>
                <a:srgbClr val="000000"/>
              </a:solidFill>
              <a:prstDash val="solid"/>
              <a:round/>
              <a:headEnd/>
              <a:tailEnd/>
            </a:ln>
          </p:spPr>
          <p:txBody>
            <a:bodyPr/>
            <a:lstStyle/>
            <a:p>
              <a:endParaRPr lang="en-US"/>
            </a:p>
          </p:txBody>
        </p:sp>
        <p:sp>
          <p:nvSpPr>
            <p:cNvPr id="14716" name="Line 1404"/>
            <p:cNvSpPr>
              <a:spLocks noChangeShapeType="1"/>
            </p:cNvSpPr>
            <p:nvPr/>
          </p:nvSpPr>
          <p:spPr bwMode="auto">
            <a:xfrm flipV="1">
              <a:off x="3271" y="1766"/>
              <a:ext cx="0" cy="16"/>
            </a:xfrm>
            <a:prstGeom prst="line">
              <a:avLst/>
            </a:prstGeom>
            <a:noFill/>
            <a:ln w="7938">
              <a:solidFill>
                <a:srgbClr val="000000"/>
              </a:solidFill>
              <a:round/>
              <a:headEnd/>
              <a:tailEnd/>
            </a:ln>
          </p:spPr>
          <p:txBody>
            <a:bodyPr/>
            <a:lstStyle/>
            <a:p>
              <a:endParaRPr lang="en-US"/>
            </a:p>
          </p:txBody>
        </p:sp>
        <p:sp>
          <p:nvSpPr>
            <p:cNvPr id="14717" name="Freeform 1405"/>
            <p:cNvSpPr>
              <a:spLocks/>
            </p:cNvSpPr>
            <p:nvPr/>
          </p:nvSpPr>
          <p:spPr bwMode="auto">
            <a:xfrm>
              <a:off x="3187" y="1773"/>
              <a:ext cx="133" cy="9"/>
            </a:xfrm>
            <a:custGeom>
              <a:avLst/>
              <a:gdLst/>
              <a:ahLst/>
              <a:cxnLst>
                <a:cxn ang="0">
                  <a:pos x="51" y="0"/>
                </a:cxn>
                <a:cxn ang="0">
                  <a:pos x="51" y="1"/>
                </a:cxn>
                <a:cxn ang="0">
                  <a:pos x="0" y="1"/>
                </a:cxn>
                <a:cxn ang="0">
                  <a:pos x="0" y="0"/>
                </a:cxn>
              </a:cxnLst>
              <a:rect l="0" t="0" r="r" b="b"/>
              <a:pathLst>
                <a:path w="51" h="1">
                  <a:moveTo>
                    <a:pt x="51" y="0"/>
                  </a:moveTo>
                  <a:lnTo>
                    <a:pt x="51" y="1"/>
                  </a:lnTo>
                  <a:lnTo>
                    <a:pt x="0" y="1"/>
                  </a:lnTo>
                  <a:lnTo>
                    <a:pt x="0" y="0"/>
                  </a:lnTo>
                </a:path>
              </a:pathLst>
            </a:custGeom>
            <a:noFill/>
            <a:ln w="7938">
              <a:solidFill>
                <a:srgbClr val="000000"/>
              </a:solidFill>
              <a:prstDash val="solid"/>
              <a:round/>
              <a:headEnd/>
              <a:tailEnd/>
            </a:ln>
          </p:spPr>
          <p:txBody>
            <a:bodyPr/>
            <a:lstStyle/>
            <a:p>
              <a:endParaRPr lang="en-US"/>
            </a:p>
          </p:txBody>
        </p:sp>
        <p:sp>
          <p:nvSpPr>
            <p:cNvPr id="14718" name="Line 1406"/>
            <p:cNvSpPr>
              <a:spLocks noChangeShapeType="1"/>
            </p:cNvSpPr>
            <p:nvPr/>
          </p:nvSpPr>
          <p:spPr bwMode="auto">
            <a:xfrm flipV="1">
              <a:off x="3341" y="1766"/>
              <a:ext cx="0" cy="16"/>
            </a:xfrm>
            <a:prstGeom prst="line">
              <a:avLst/>
            </a:prstGeom>
            <a:noFill/>
            <a:ln w="7938">
              <a:solidFill>
                <a:srgbClr val="000000"/>
              </a:solidFill>
              <a:round/>
              <a:headEnd/>
              <a:tailEnd/>
            </a:ln>
          </p:spPr>
          <p:txBody>
            <a:bodyPr/>
            <a:lstStyle/>
            <a:p>
              <a:endParaRPr lang="en-US"/>
            </a:p>
          </p:txBody>
        </p:sp>
        <p:sp>
          <p:nvSpPr>
            <p:cNvPr id="14719" name="Freeform 1407"/>
            <p:cNvSpPr>
              <a:spLocks/>
            </p:cNvSpPr>
            <p:nvPr/>
          </p:nvSpPr>
          <p:spPr bwMode="auto">
            <a:xfrm>
              <a:off x="3339" y="1766"/>
              <a:ext cx="36" cy="16"/>
            </a:xfrm>
            <a:custGeom>
              <a:avLst/>
              <a:gdLst/>
              <a:ahLst/>
              <a:cxnLst>
                <a:cxn ang="0">
                  <a:pos x="14" y="1"/>
                </a:cxn>
                <a:cxn ang="0">
                  <a:pos x="14" y="2"/>
                </a:cxn>
                <a:cxn ang="0">
                  <a:pos x="0" y="2"/>
                </a:cxn>
                <a:cxn ang="0">
                  <a:pos x="0" y="0"/>
                </a:cxn>
              </a:cxnLst>
              <a:rect l="0" t="0" r="r" b="b"/>
              <a:pathLst>
                <a:path w="14" h="2">
                  <a:moveTo>
                    <a:pt x="14" y="1"/>
                  </a:moveTo>
                  <a:lnTo>
                    <a:pt x="14" y="2"/>
                  </a:lnTo>
                  <a:lnTo>
                    <a:pt x="0" y="2"/>
                  </a:lnTo>
                  <a:lnTo>
                    <a:pt x="0" y="0"/>
                  </a:lnTo>
                </a:path>
              </a:pathLst>
            </a:custGeom>
            <a:noFill/>
            <a:ln w="7938">
              <a:solidFill>
                <a:srgbClr val="000000"/>
              </a:solidFill>
              <a:prstDash val="solid"/>
              <a:round/>
              <a:headEnd/>
              <a:tailEnd/>
            </a:ln>
          </p:spPr>
          <p:txBody>
            <a:bodyPr/>
            <a:lstStyle/>
            <a:p>
              <a:endParaRPr lang="en-US"/>
            </a:p>
          </p:txBody>
        </p:sp>
        <p:sp>
          <p:nvSpPr>
            <p:cNvPr id="14720" name="Line 1408"/>
            <p:cNvSpPr>
              <a:spLocks noChangeShapeType="1"/>
            </p:cNvSpPr>
            <p:nvPr/>
          </p:nvSpPr>
          <p:spPr bwMode="auto">
            <a:xfrm flipV="1">
              <a:off x="3451" y="1766"/>
              <a:ext cx="0" cy="16"/>
            </a:xfrm>
            <a:prstGeom prst="line">
              <a:avLst/>
            </a:prstGeom>
            <a:noFill/>
            <a:ln w="7938">
              <a:solidFill>
                <a:srgbClr val="000000"/>
              </a:solidFill>
              <a:round/>
              <a:headEnd/>
              <a:tailEnd/>
            </a:ln>
          </p:spPr>
          <p:txBody>
            <a:bodyPr/>
            <a:lstStyle/>
            <a:p>
              <a:endParaRPr lang="en-US"/>
            </a:p>
          </p:txBody>
        </p:sp>
        <p:sp>
          <p:nvSpPr>
            <p:cNvPr id="14721" name="Freeform 1409"/>
            <p:cNvSpPr>
              <a:spLocks/>
            </p:cNvSpPr>
            <p:nvPr/>
          </p:nvSpPr>
          <p:spPr bwMode="auto">
            <a:xfrm>
              <a:off x="3375" y="1773"/>
              <a:ext cx="202" cy="9"/>
            </a:xfrm>
            <a:custGeom>
              <a:avLst/>
              <a:gdLst/>
              <a:ahLst/>
              <a:cxnLst>
                <a:cxn ang="0">
                  <a:pos x="77" y="0"/>
                </a:cxn>
                <a:cxn ang="0">
                  <a:pos x="77" y="1"/>
                </a:cxn>
                <a:cxn ang="0">
                  <a:pos x="0" y="1"/>
                </a:cxn>
                <a:cxn ang="0">
                  <a:pos x="0" y="0"/>
                </a:cxn>
              </a:cxnLst>
              <a:rect l="0" t="0" r="r" b="b"/>
              <a:pathLst>
                <a:path w="77" h="1">
                  <a:moveTo>
                    <a:pt x="77" y="0"/>
                  </a:moveTo>
                  <a:lnTo>
                    <a:pt x="77" y="1"/>
                  </a:lnTo>
                  <a:lnTo>
                    <a:pt x="0" y="1"/>
                  </a:lnTo>
                  <a:lnTo>
                    <a:pt x="0" y="0"/>
                  </a:lnTo>
                </a:path>
              </a:pathLst>
            </a:custGeom>
            <a:noFill/>
            <a:ln w="7938">
              <a:solidFill>
                <a:srgbClr val="000000"/>
              </a:solidFill>
              <a:prstDash val="solid"/>
              <a:round/>
              <a:headEnd/>
              <a:tailEnd/>
            </a:ln>
          </p:spPr>
          <p:txBody>
            <a:bodyPr/>
            <a:lstStyle/>
            <a:p>
              <a:endParaRPr lang="en-US"/>
            </a:p>
          </p:txBody>
        </p:sp>
        <p:sp>
          <p:nvSpPr>
            <p:cNvPr id="14722" name="Line 1410"/>
            <p:cNvSpPr>
              <a:spLocks noChangeShapeType="1"/>
            </p:cNvSpPr>
            <p:nvPr/>
          </p:nvSpPr>
          <p:spPr bwMode="auto">
            <a:xfrm flipV="1">
              <a:off x="3658" y="1766"/>
              <a:ext cx="0" cy="16"/>
            </a:xfrm>
            <a:prstGeom prst="line">
              <a:avLst/>
            </a:prstGeom>
            <a:noFill/>
            <a:ln w="7938">
              <a:solidFill>
                <a:srgbClr val="000000"/>
              </a:solidFill>
              <a:round/>
              <a:headEnd/>
              <a:tailEnd/>
            </a:ln>
          </p:spPr>
          <p:txBody>
            <a:bodyPr/>
            <a:lstStyle/>
            <a:p>
              <a:endParaRPr lang="en-US"/>
            </a:p>
          </p:txBody>
        </p:sp>
        <p:sp>
          <p:nvSpPr>
            <p:cNvPr id="14723" name="Freeform 1411"/>
            <p:cNvSpPr>
              <a:spLocks/>
            </p:cNvSpPr>
            <p:nvPr/>
          </p:nvSpPr>
          <p:spPr bwMode="auto">
            <a:xfrm>
              <a:off x="3577" y="1773"/>
              <a:ext cx="181" cy="9"/>
            </a:xfrm>
            <a:custGeom>
              <a:avLst/>
              <a:gdLst/>
              <a:ahLst/>
              <a:cxnLst>
                <a:cxn ang="0">
                  <a:pos x="69" y="0"/>
                </a:cxn>
                <a:cxn ang="0">
                  <a:pos x="69" y="1"/>
                </a:cxn>
                <a:cxn ang="0">
                  <a:pos x="0" y="1"/>
                </a:cxn>
                <a:cxn ang="0">
                  <a:pos x="0" y="0"/>
                </a:cxn>
              </a:cxnLst>
              <a:rect l="0" t="0" r="r" b="b"/>
              <a:pathLst>
                <a:path w="69" h="1">
                  <a:moveTo>
                    <a:pt x="69" y="0"/>
                  </a:moveTo>
                  <a:lnTo>
                    <a:pt x="69" y="1"/>
                  </a:lnTo>
                  <a:lnTo>
                    <a:pt x="0" y="1"/>
                  </a:lnTo>
                  <a:lnTo>
                    <a:pt x="0" y="0"/>
                  </a:lnTo>
                </a:path>
              </a:pathLst>
            </a:custGeom>
            <a:noFill/>
            <a:ln w="7938">
              <a:solidFill>
                <a:srgbClr val="000000"/>
              </a:solidFill>
              <a:prstDash val="solid"/>
              <a:round/>
              <a:headEnd/>
              <a:tailEnd/>
            </a:ln>
          </p:spPr>
          <p:txBody>
            <a:bodyPr/>
            <a:lstStyle/>
            <a:p>
              <a:endParaRPr lang="en-US"/>
            </a:p>
          </p:txBody>
        </p:sp>
        <p:sp>
          <p:nvSpPr>
            <p:cNvPr id="14724" name="Line 1412"/>
            <p:cNvSpPr>
              <a:spLocks noChangeShapeType="1"/>
            </p:cNvSpPr>
            <p:nvPr/>
          </p:nvSpPr>
          <p:spPr bwMode="auto">
            <a:xfrm flipV="1">
              <a:off x="3978" y="1743"/>
              <a:ext cx="0" cy="39"/>
            </a:xfrm>
            <a:prstGeom prst="line">
              <a:avLst/>
            </a:prstGeom>
            <a:noFill/>
            <a:ln w="7938">
              <a:solidFill>
                <a:srgbClr val="000000"/>
              </a:solidFill>
              <a:round/>
              <a:headEnd/>
              <a:tailEnd/>
            </a:ln>
          </p:spPr>
          <p:txBody>
            <a:bodyPr/>
            <a:lstStyle/>
            <a:p>
              <a:endParaRPr lang="en-US"/>
            </a:p>
          </p:txBody>
        </p:sp>
        <p:sp>
          <p:nvSpPr>
            <p:cNvPr id="14725" name="Freeform 1413"/>
            <p:cNvSpPr>
              <a:spLocks/>
            </p:cNvSpPr>
            <p:nvPr/>
          </p:nvSpPr>
          <p:spPr bwMode="auto">
            <a:xfrm>
              <a:off x="3960" y="1758"/>
              <a:ext cx="36" cy="24"/>
            </a:xfrm>
            <a:custGeom>
              <a:avLst/>
              <a:gdLst/>
              <a:ahLst/>
              <a:cxnLst>
                <a:cxn ang="0">
                  <a:pos x="14" y="1"/>
                </a:cxn>
                <a:cxn ang="0">
                  <a:pos x="14" y="3"/>
                </a:cxn>
                <a:cxn ang="0">
                  <a:pos x="0" y="3"/>
                </a:cxn>
                <a:cxn ang="0">
                  <a:pos x="0" y="0"/>
                </a:cxn>
              </a:cxnLst>
              <a:rect l="0" t="0" r="r" b="b"/>
              <a:pathLst>
                <a:path w="14" h="3">
                  <a:moveTo>
                    <a:pt x="14" y="1"/>
                  </a:moveTo>
                  <a:lnTo>
                    <a:pt x="14" y="3"/>
                  </a:lnTo>
                  <a:lnTo>
                    <a:pt x="0" y="3"/>
                  </a:lnTo>
                  <a:lnTo>
                    <a:pt x="0" y="0"/>
                  </a:lnTo>
                </a:path>
              </a:pathLst>
            </a:custGeom>
            <a:noFill/>
            <a:ln w="7938">
              <a:solidFill>
                <a:srgbClr val="000000"/>
              </a:solidFill>
              <a:prstDash val="solid"/>
              <a:round/>
              <a:headEnd/>
              <a:tailEnd/>
            </a:ln>
          </p:spPr>
          <p:txBody>
            <a:bodyPr/>
            <a:lstStyle/>
            <a:p>
              <a:endParaRPr lang="en-US"/>
            </a:p>
          </p:txBody>
        </p:sp>
        <p:sp>
          <p:nvSpPr>
            <p:cNvPr id="14726" name="Line 1414"/>
            <p:cNvSpPr>
              <a:spLocks noChangeShapeType="1"/>
            </p:cNvSpPr>
            <p:nvPr/>
          </p:nvSpPr>
          <p:spPr bwMode="auto">
            <a:xfrm flipV="1">
              <a:off x="4009" y="1758"/>
              <a:ext cx="0" cy="24"/>
            </a:xfrm>
            <a:prstGeom prst="line">
              <a:avLst/>
            </a:prstGeom>
            <a:noFill/>
            <a:ln w="7938">
              <a:solidFill>
                <a:srgbClr val="000000"/>
              </a:solidFill>
              <a:round/>
              <a:headEnd/>
              <a:tailEnd/>
            </a:ln>
          </p:spPr>
          <p:txBody>
            <a:bodyPr/>
            <a:lstStyle/>
            <a:p>
              <a:endParaRPr lang="en-US"/>
            </a:p>
          </p:txBody>
        </p:sp>
        <p:sp>
          <p:nvSpPr>
            <p:cNvPr id="14727" name="Freeform 1415"/>
            <p:cNvSpPr>
              <a:spLocks/>
            </p:cNvSpPr>
            <p:nvPr/>
          </p:nvSpPr>
          <p:spPr bwMode="auto">
            <a:xfrm>
              <a:off x="3996" y="1758"/>
              <a:ext cx="26" cy="24"/>
            </a:xfrm>
            <a:custGeom>
              <a:avLst/>
              <a:gdLst/>
              <a:ahLst/>
              <a:cxnLst>
                <a:cxn ang="0">
                  <a:pos x="10" y="0"/>
                </a:cxn>
                <a:cxn ang="0">
                  <a:pos x="10" y="3"/>
                </a:cxn>
                <a:cxn ang="0">
                  <a:pos x="0" y="3"/>
                </a:cxn>
                <a:cxn ang="0">
                  <a:pos x="0" y="1"/>
                </a:cxn>
              </a:cxnLst>
              <a:rect l="0" t="0" r="r" b="b"/>
              <a:pathLst>
                <a:path w="10" h="3">
                  <a:moveTo>
                    <a:pt x="10" y="0"/>
                  </a:moveTo>
                  <a:lnTo>
                    <a:pt x="10" y="3"/>
                  </a:lnTo>
                  <a:lnTo>
                    <a:pt x="0" y="3"/>
                  </a:lnTo>
                  <a:lnTo>
                    <a:pt x="0" y="1"/>
                  </a:lnTo>
                </a:path>
              </a:pathLst>
            </a:custGeom>
            <a:noFill/>
            <a:ln w="7938">
              <a:solidFill>
                <a:srgbClr val="000000"/>
              </a:solidFill>
              <a:prstDash val="solid"/>
              <a:round/>
              <a:headEnd/>
              <a:tailEnd/>
            </a:ln>
          </p:spPr>
          <p:txBody>
            <a:bodyPr/>
            <a:lstStyle/>
            <a:p>
              <a:endParaRPr lang="en-US"/>
            </a:p>
          </p:txBody>
        </p:sp>
        <p:sp>
          <p:nvSpPr>
            <p:cNvPr id="14728" name="Line 1416"/>
            <p:cNvSpPr>
              <a:spLocks noChangeShapeType="1"/>
            </p:cNvSpPr>
            <p:nvPr/>
          </p:nvSpPr>
          <p:spPr bwMode="auto">
            <a:xfrm flipV="1">
              <a:off x="4035" y="1727"/>
              <a:ext cx="0" cy="55"/>
            </a:xfrm>
            <a:prstGeom prst="line">
              <a:avLst/>
            </a:prstGeom>
            <a:noFill/>
            <a:ln w="7938">
              <a:solidFill>
                <a:srgbClr val="000000"/>
              </a:solidFill>
              <a:round/>
              <a:headEnd/>
              <a:tailEnd/>
            </a:ln>
          </p:spPr>
          <p:txBody>
            <a:bodyPr/>
            <a:lstStyle/>
            <a:p>
              <a:endParaRPr lang="en-US"/>
            </a:p>
          </p:txBody>
        </p:sp>
        <p:sp>
          <p:nvSpPr>
            <p:cNvPr id="14729" name="Freeform 1417"/>
            <p:cNvSpPr>
              <a:spLocks/>
            </p:cNvSpPr>
            <p:nvPr/>
          </p:nvSpPr>
          <p:spPr bwMode="auto">
            <a:xfrm>
              <a:off x="4022" y="1736"/>
              <a:ext cx="27" cy="46"/>
            </a:xfrm>
            <a:custGeom>
              <a:avLst/>
              <a:gdLst/>
              <a:ahLst/>
              <a:cxnLst>
                <a:cxn ang="0">
                  <a:pos x="10" y="0"/>
                </a:cxn>
                <a:cxn ang="0">
                  <a:pos x="10" y="6"/>
                </a:cxn>
                <a:cxn ang="0">
                  <a:pos x="0" y="6"/>
                </a:cxn>
                <a:cxn ang="0">
                  <a:pos x="0" y="3"/>
                </a:cxn>
              </a:cxnLst>
              <a:rect l="0" t="0" r="r" b="b"/>
              <a:pathLst>
                <a:path w="10" h="6">
                  <a:moveTo>
                    <a:pt x="10" y="0"/>
                  </a:moveTo>
                  <a:lnTo>
                    <a:pt x="10" y="6"/>
                  </a:lnTo>
                  <a:lnTo>
                    <a:pt x="0" y="6"/>
                  </a:lnTo>
                  <a:lnTo>
                    <a:pt x="0" y="3"/>
                  </a:lnTo>
                </a:path>
              </a:pathLst>
            </a:custGeom>
            <a:noFill/>
            <a:ln w="7938">
              <a:solidFill>
                <a:srgbClr val="000000"/>
              </a:solidFill>
              <a:prstDash val="solid"/>
              <a:round/>
              <a:headEnd/>
              <a:tailEnd/>
            </a:ln>
          </p:spPr>
          <p:txBody>
            <a:bodyPr/>
            <a:lstStyle/>
            <a:p>
              <a:endParaRPr lang="en-US"/>
            </a:p>
          </p:txBody>
        </p:sp>
        <p:sp>
          <p:nvSpPr>
            <p:cNvPr id="14730" name="Line 1418"/>
            <p:cNvSpPr>
              <a:spLocks noChangeShapeType="1"/>
            </p:cNvSpPr>
            <p:nvPr/>
          </p:nvSpPr>
          <p:spPr bwMode="auto">
            <a:xfrm flipV="1">
              <a:off x="4062" y="1667"/>
              <a:ext cx="0" cy="115"/>
            </a:xfrm>
            <a:prstGeom prst="line">
              <a:avLst/>
            </a:prstGeom>
            <a:noFill/>
            <a:ln w="7938">
              <a:solidFill>
                <a:srgbClr val="000000"/>
              </a:solidFill>
              <a:round/>
              <a:headEnd/>
              <a:tailEnd/>
            </a:ln>
          </p:spPr>
          <p:txBody>
            <a:bodyPr/>
            <a:lstStyle/>
            <a:p>
              <a:endParaRPr lang="en-US"/>
            </a:p>
          </p:txBody>
        </p:sp>
        <p:sp>
          <p:nvSpPr>
            <p:cNvPr id="14731" name="Freeform 1419"/>
            <p:cNvSpPr>
              <a:spLocks/>
            </p:cNvSpPr>
            <p:nvPr/>
          </p:nvSpPr>
          <p:spPr bwMode="auto">
            <a:xfrm>
              <a:off x="4049" y="1674"/>
              <a:ext cx="18" cy="108"/>
            </a:xfrm>
            <a:custGeom>
              <a:avLst/>
              <a:gdLst/>
              <a:ahLst/>
              <a:cxnLst>
                <a:cxn ang="0">
                  <a:pos x="7" y="0"/>
                </a:cxn>
                <a:cxn ang="0">
                  <a:pos x="7" y="14"/>
                </a:cxn>
                <a:cxn ang="0">
                  <a:pos x="0" y="14"/>
                </a:cxn>
                <a:cxn ang="0">
                  <a:pos x="0" y="8"/>
                </a:cxn>
              </a:cxnLst>
              <a:rect l="0" t="0" r="r" b="b"/>
              <a:pathLst>
                <a:path w="7" h="14">
                  <a:moveTo>
                    <a:pt x="7" y="0"/>
                  </a:moveTo>
                  <a:lnTo>
                    <a:pt x="7" y="14"/>
                  </a:lnTo>
                  <a:lnTo>
                    <a:pt x="0" y="14"/>
                  </a:lnTo>
                  <a:lnTo>
                    <a:pt x="0" y="8"/>
                  </a:lnTo>
                </a:path>
              </a:pathLst>
            </a:custGeom>
            <a:noFill/>
            <a:ln w="7938">
              <a:solidFill>
                <a:srgbClr val="000000"/>
              </a:solidFill>
              <a:prstDash val="solid"/>
              <a:round/>
              <a:headEnd/>
              <a:tailEnd/>
            </a:ln>
          </p:spPr>
          <p:txBody>
            <a:bodyPr/>
            <a:lstStyle/>
            <a:p>
              <a:endParaRPr lang="en-US"/>
            </a:p>
          </p:txBody>
        </p:sp>
        <p:sp>
          <p:nvSpPr>
            <p:cNvPr id="14732" name="Line 1420"/>
            <p:cNvSpPr>
              <a:spLocks noChangeShapeType="1"/>
            </p:cNvSpPr>
            <p:nvPr/>
          </p:nvSpPr>
          <p:spPr bwMode="auto">
            <a:xfrm flipV="1">
              <a:off x="4109" y="418"/>
              <a:ext cx="0" cy="1364"/>
            </a:xfrm>
            <a:prstGeom prst="line">
              <a:avLst/>
            </a:prstGeom>
            <a:noFill/>
            <a:ln w="7938">
              <a:solidFill>
                <a:srgbClr val="000000"/>
              </a:solidFill>
              <a:round/>
              <a:headEnd/>
              <a:tailEnd/>
            </a:ln>
          </p:spPr>
          <p:txBody>
            <a:bodyPr/>
            <a:lstStyle/>
            <a:p>
              <a:endParaRPr lang="en-US"/>
            </a:p>
          </p:txBody>
        </p:sp>
        <p:sp>
          <p:nvSpPr>
            <p:cNvPr id="14733" name="Freeform 1421"/>
            <p:cNvSpPr>
              <a:spLocks/>
            </p:cNvSpPr>
            <p:nvPr/>
          </p:nvSpPr>
          <p:spPr bwMode="auto">
            <a:xfrm>
              <a:off x="4067" y="1674"/>
              <a:ext cx="81" cy="108"/>
            </a:xfrm>
            <a:custGeom>
              <a:avLst/>
              <a:gdLst/>
              <a:ahLst/>
              <a:cxnLst>
                <a:cxn ang="0">
                  <a:pos x="31" y="5"/>
                </a:cxn>
                <a:cxn ang="0">
                  <a:pos x="31" y="14"/>
                </a:cxn>
                <a:cxn ang="0">
                  <a:pos x="0" y="14"/>
                </a:cxn>
                <a:cxn ang="0">
                  <a:pos x="0" y="0"/>
                </a:cxn>
              </a:cxnLst>
              <a:rect l="0" t="0" r="r" b="b"/>
              <a:pathLst>
                <a:path w="31" h="14">
                  <a:moveTo>
                    <a:pt x="31" y="5"/>
                  </a:moveTo>
                  <a:lnTo>
                    <a:pt x="31" y="14"/>
                  </a:lnTo>
                  <a:lnTo>
                    <a:pt x="0" y="14"/>
                  </a:lnTo>
                  <a:lnTo>
                    <a:pt x="0" y="0"/>
                  </a:lnTo>
                </a:path>
              </a:pathLst>
            </a:custGeom>
            <a:noFill/>
            <a:ln w="7938">
              <a:solidFill>
                <a:srgbClr val="000000"/>
              </a:solidFill>
              <a:prstDash val="solid"/>
              <a:round/>
              <a:headEnd/>
              <a:tailEnd/>
            </a:ln>
          </p:spPr>
          <p:txBody>
            <a:bodyPr/>
            <a:lstStyle/>
            <a:p>
              <a:endParaRPr lang="en-US"/>
            </a:p>
          </p:txBody>
        </p:sp>
        <p:sp>
          <p:nvSpPr>
            <p:cNvPr id="14734" name="Line 1422"/>
            <p:cNvSpPr>
              <a:spLocks noChangeShapeType="1"/>
            </p:cNvSpPr>
            <p:nvPr/>
          </p:nvSpPr>
          <p:spPr bwMode="auto">
            <a:xfrm flipV="1">
              <a:off x="4156" y="1682"/>
              <a:ext cx="0" cy="100"/>
            </a:xfrm>
            <a:prstGeom prst="line">
              <a:avLst/>
            </a:prstGeom>
            <a:noFill/>
            <a:ln w="7938">
              <a:solidFill>
                <a:srgbClr val="000000"/>
              </a:solidFill>
              <a:round/>
              <a:headEnd/>
              <a:tailEnd/>
            </a:ln>
          </p:spPr>
          <p:txBody>
            <a:bodyPr/>
            <a:lstStyle/>
            <a:p>
              <a:endParaRPr lang="en-US"/>
            </a:p>
          </p:txBody>
        </p:sp>
        <p:sp>
          <p:nvSpPr>
            <p:cNvPr id="14735" name="Freeform 1423"/>
            <p:cNvSpPr>
              <a:spLocks/>
            </p:cNvSpPr>
            <p:nvPr/>
          </p:nvSpPr>
          <p:spPr bwMode="auto">
            <a:xfrm>
              <a:off x="4148" y="1713"/>
              <a:ext cx="18" cy="69"/>
            </a:xfrm>
            <a:custGeom>
              <a:avLst/>
              <a:gdLst/>
              <a:ahLst/>
              <a:cxnLst>
                <a:cxn ang="0">
                  <a:pos x="7" y="2"/>
                </a:cxn>
                <a:cxn ang="0">
                  <a:pos x="7" y="9"/>
                </a:cxn>
                <a:cxn ang="0">
                  <a:pos x="0" y="9"/>
                </a:cxn>
                <a:cxn ang="0">
                  <a:pos x="0" y="0"/>
                </a:cxn>
              </a:cxnLst>
              <a:rect l="0" t="0" r="r" b="b"/>
              <a:pathLst>
                <a:path w="7" h="9">
                  <a:moveTo>
                    <a:pt x="7" y="2"/>
                  </a:moveTo>
                  <a:lnTo>
                    <a:pt x="7" y="9"/>
                  </a:lnTo>
                  <a:lnTo>
                    <a:pt x="0" y="9"/>
                  </a:lnTo>
                  <a:lnTo>
                    <a:pt x="0" y="0"/>
                  </a:lnTo>
                </a:path>
              </a:pathLst>
            </a:custGeom>
            <a:noFill/>
            <a:ln w="7938">
              <a:solidFill>
                <a:srgbClr val="000000"/>
              </a:solidFill>
              <a:prstDash val="solid"/>
              <a:round/>
              <a:headEnd/>
              <a:tailEnd/>
            </a:ln>
          </p:spPr>
          <p:txBody>
            <a:bodyPr/>
            <a:lstStyle/>
            <a:p>
              <a:endParaRPr lang="en-US"/>
            </a:p>
          </p:txBody>
        </p:sp>
        <p:sp>
          <p:nvSpPr>
            <p:cNvPr id="14736" name="Line 1424"/>
            <p:cNvSpPr>
              <a:spLocks noChangeShapeType="1"/>
            </p:cNvSpPr>
            <p:nvPr/>
          </p:nvSpPr>
          <p:spPr bwMode="auto">
            <a:xfrm flipV="1">
              <a:off x="4182" y="1743"/>
              <a:ext cx="0" cy="39"/>
            </a:xfrm>
            <a:prstGeom prst="line">
              <a:avLst/>
            </a:prstGeom>
            <a:noFill/>
            <a:ln w="7938">
              <a:solidFill>
                <a:srgbClr val="000000"/>
              </a:solidFill>
              <a:round/>
              <a:headEnd/>
              <a:tailEnd/>
            </a:ln>
          </p:spPr>
          <p:txBody>
            <a:bodyPr/>
            <a:lstStyle/>
            <a:p>
              <a:endParaRPr lang="en-US"/>
            </a:p>
          </p:txBody>
        </p:sp>
        <p:sp>
          <p:nvSpPr>
            <p:cNvPr id="14737" name="Freeform 1425"/>
            <p:cNvSpPr>
              <a:spLocks/>
            </p:cNvSpPr>
            <p:nvPr/>
          </p:nvSpPr>
          <p:spPr bwMode="auto">
            <a:xfrm>
              <a:off x="4166" y="1727"/>
              <a:ext cx="27" cy="55"/>
            </a:xfrm>
            <a:custGeom>
              <a:avLst/>
              <a:gdLst/>
              <a:ahLst/>
              <a:cxnLst>
                <a:cxn ang="0">
                  <a:pos x="10" y="4"/>
                </a:cxn>
                <a:cxn ang="0">
                  <a:pos x="10" y="7"/>
                </a:cxn>
                <a:cxn ang="0">
                  <a:pos x="0" y="7"/>
                </a:cxn>
                <a:cxn ang="0">
                  <a:pos x="0" y="0"/>
                </a:cxn>
              </a:cxnLst>
              <a:rect l="0" t="0" r="r" b="b"/>
              <a:pathLst>
                <a:path w="10" h="7">
                  <a:moveTo>
                    <a:pt x="10" y="4"/>
                  </a:moveTo>
                  <a:lnTo>
                    <a:pt x="10" y="7"/>
                  </a:lnTo>
                  <a:lnTo>
                    <a:pt x="0" y="7"/>
                  </a:lnTo>
                  <a:lnTo>
                    <a:pt x="0" y="0"/>
                  </a:lnTo>
                </a:path>
              </a:pathLst>
            </a:custGeom>
            <a:noFill/>
            <a:ln w="7938">
              <a:solidFill>
                <a:srgbClr val="000000"/>
              </a:solidFill>
              <a:prstDash val="solid"/>
              <a:round/>
              <a:headEnd/>
              <a:tailEnd/>
            </a:ln>
          </p:spPr>
          <p:txBody>
            <a:bodyPr/>
            <a:lstStyle/>
            <a:p>
              <a:endParaRPr lang="en-US"/>
            </a:p>
          </p:txBody>
        </p:sp>
        <p:sp>
          <p:nvSpPr>
            <p:cNvPr id="14738" name="Line 1426"/>
            <p:cNvSpPr>
              <a:spLocks noChangeShapeType="1"/>
            </p:cNvSpPr>
            <p:nvPr/>
          </p:nvSpPr>
          <p:spPr bwMode="auto">
            <a:xfrm flipV="1">
              <a:off x="4208" y="1758"/>
              <a:ext cx="0" cy="24"/>
            </a:xfrm>
            <a:prstGeom prst="line">
              <a:avLst/>
            </a:prstGeom>
            <a:noFill/>
            <a:ln w="7938">
              <a:solidFill>
                <a:srgbClr val="000000"/>
              </a:solidFill>
              <a:round/>
              <a:headEnd/>
              <a:tailEnd/>
            </a:ln>
          </p:spPr>
          <p:txBody>
            <a:bodyPr/>
            <a:lstStyle/>
            <a:p>
              <a:endParaRPr lang="en-US"/>
            </a:p>
          </p:txBody>
        </p:sp>
        <p:sp>
          <p:nvSpPr>
            <p:cNvPr id="14739" name="Freeform 1427"/>
            <p:cNvSpPr>
              <a:spLocks/>
            </p:cNvSpPr>
            <p:nvPr/>
          </p:nvSpPr>
          <p:spPr bwMode="auto">
            <a:xfrm>
              <a:off x="4193" y="1758"/>
              <a:ext cx="31" cy="24"/>
            </a:xfrm>
            <a:custGeom>
              <a:avLst/>
              <a:gdLst/>
              <a:ahLst/>
              <a:cxnLst>
                <a:cxn ang="0">
                  <a:pos x="12" y="1"/>
                </a:cxn>
                <a:cxn ang="0">
                  <a:pos x="12" y="3"/>
                </a:cxn>
                <a:cxn ang="0">
                  <a:pos x="0" y="3"/>
                </a:cxn>
                <a:cxn ang="0">
                  <a:pos x="0" y="0"/>
                </a:cxn>
              </a:cxnLst>
              <a:rect l="0" t="0" r="r" b="b"/>
              <a:pathLst>
                <a:path w="12" h="3">
                  <a:moveTo>
                    <a:pt x="12" y="1"/>
                  </a:moveTo>
                  <a:lnTo>
                    <a:pt x="12" y="3"/>
                  </a:lnTo>
                  <a:lnTo>
                    <a:pt x="0" y="3"/>
                  </a:lnTo>
                  <a:lnTo>
                    <a:pt x="0" y="0"/>
                  </a:lnTo>
                </a:path>
              </a:pathLst>
            </a:custGeom>
            <a:noFill/>
            <a:ln w="7938">
              <a:solidFill>
                <a:srgbClr val="000000"/>
              </a:solidFill>
              <a:prstDash val="solid"/>
              <a:round/>
              <a:headEnd/>
              <a:tailEnd/>
            </a:ln>
          </p:spPr>
          <p:txBody>
            <a:bodyPr/>
            <a:lstStyle/>
            <a:p>
              <a:endParaRPr lang="en-US"/>
            </a:p>
          </p:txBody>
        </p:sp>
        <p:sp>
          <p:nvSpPr>
            <p:cNvPr id="14740" name="Line 1428"/>
            <p:cNvSpPr>
              <a:spLocks noChangeShapeType="1"/>
            </p:cNvSpPr>
            <p:nvPr/>
          </p:nvSpPr>
          <p:spPr bwMode="auto">
            <a:xfrm flipV="1">
              <a:off x="4232" y="1766"/>
              <a:ext cx="0" cy="16"/>
            </a:xfrm>
            <a:prstGeom prst="line">
              <a:avLst/>
            </a:prstGeom>
            <a:noFill/>
            <a:ln w="7938">
              <a:solidFill>
                <a:srgbClr val="000000"/>
              </a:solidFill>
              <a:round/>
              <a:headEnd/>
              <a:tailEnd/>
            </a:ln>
          </p:spPr>
          <p:txBody>
            <a:bodyPr/>
            <a:lstStyle/>
            <a:p>
              <a:endParaRPr lang="en-US"/>
            </a:p>
          </p:txBody>
        </p:sp>
        <p:sp>
          <p:nvSpPr>
            <p:cNvPr id="14741" name="Freeform 1429"/>
            <p:cNvSpPr>
              <a:spLocks/>
            </p:cNvSpPr>
            <p:nvPr/>
          </p:nvSpPr>
          <p:spPr bwMode="auto">
            <a:xfrm>
              <a:off x="4224" y="1766"/>
              <a:ext cx="18" cy="16"/>
            </a:xfrm>
            <a:custGeom>
              <a:avLst/>
              <a:gdLst/>
              <a:ahLst/>
              <a:cxnLst>
                <a:cxn ang="0">
                  <a:pos x="7" y="1"/>
                </a:cxn>
                <a:cxn ang="0">
                  <a:pos x="7" y="2"/>
                </a:cxn>
                <a:cxn ang="0">
                  <a:pos x="0" y="2"/>
                </a:cxn>
                <a:cxn ang="0">
                  <a:pos x="0" y="0"/>
                </a:cxn>
              </a:cxnLst>
              <a:rect l="0" t="0" r="r" b="b"/>
              <a:pathLst>
                <a:path w="7" h="2">
                  <a:moveTo>
                    <a:pt x="7" y="1"/>
                  </a:moveTo>
                  <a:lnTo>
                    <a:pt x="7" y="2"/>
                  </a:lnTo>
                  <a:lnTo>
                    <a:pt x="0" y="2"/>
                  </a:lnTo>
                  <a:lnTo>
                    <a:pt x="0" y="0"/>
                  </a:lnTo>
                </a:path>
              </a:pathLst>
            </a:custGeom>
            <a:noFill/>
            <a:ln w="7938">
              <a:solidFill>
                <a:srgbClr val="000000"/>
              </a:solidFill>
              <a:prstDash val="solid"/>
              <a:round/>
              <a:headEnd/>
              <a:tailEnd/>
            </a:ln>
          </p:spPr>
          <p:txBody>
            <a:bodyPr/>
            <a:lstStyle/>
            <a:p>
              <a:endParaRPr lang="en-US"/>
            </a:p>
          </p:txBody>
        </p:sp>
        <p:sp>
          <p:nvSpPr>
            <p:cNvPr id="14742" name="Line 1430"/>
            <p:cNvSpPr>
              <a:spLocks noChangeShapeType="1"/>
            </p:cNvSpPr>
            <p:nvPr/>
          </p:nvSpPr>
          <p:spPr bwMode="auto">
            <a:xfrm flipV="1">
              <a:off x="4261" y="1766"/>
              <a:ext cx="0" cy="16"/>
            </a:xfrm>
            <a:prstGeom prst="line">
              <a:avLst/>
            </a:prstGeom>
            <a:noFill/>
            <a:ln w="7938">
              <a:solidFill>
                <a:srgbClr val="000000"/>
              </a:solidFill>
              <a:round/>
              <a:headEnd/>
              <a:tailEnd/>
            </a:ln>
          </p:spPr>
          <p:txBody>
            <a:bodyPr/>
            <a:lstStyle/>
            <a:p>
              <a:endParaRPr lang="en-US"/>
            </a:p>
          </p:txBody>
        </p:sp>
        <p:sp>
          <p:nvSpPr>
            <p:cNvPr id="14743" name="Freeform 1431"/>
            <p:cNvSpPr>
              <a:spLocks/>
            </p:cNvSpPr>
            <p:nvPr/>
          </p:nvSpPr>
          <p:spPr bwMode="auto">
            <a:xfrm>
              <a:off x="4242" y="1773"/>
              <a:ext cx="45" cy="9"/>
            </a:xfrm>
            <a:custGeom>
              <a:avLst/>
              <a:gdLst/>
              <a:ahLst/>
              <a:cxnLst>
                <a:cxn ang="0">
                  <a:pos x="17" y="0"/>
                </a:cxn>
                <a:cxn ang="0">
                  <a:pos x="17" y="1"/>
                </a:cxn>
                <a:cxn ang="0">
                  <a:pos x="0" y="1"/>
                </a:cxn>
                <a:cxn ang="0">
                  <a:pos x="0" y="0"/>
                </a:cxn>
              </a:cxnLst>
              <a:rect l="0" t="0" r="r" b="b"/>
              <a:pathLst>
                <a:path w="17" h="1">
                  <a:moveTo>
                    <a:pt x="17" y="0"/>
                  </a:moveTo>
                  <a:lnTo>
                    <a:pt x="17" y="1"/>
                  </a:lnTo>
                  <a:lnTo>
                    <a:pt x="0" y="1"/>
                  </a:lnTo>
                  <a:lnTo>
                    <a:pt x="0" y="0"/>
                  </a:lnTo>
                </a:path>
              </a:pathLst>
            </a:custGeom>
            <a:noFill/>
            <a:ln w="7938">
              <a:solidFill>
                <a:srgbClr val="000000"/>
              </a:solidFill>
              <a:prstDash val="solid"/>
              <a:round/>
              <a:headEnd/>
              <a:tailEnd/>
            </a:ln>
          </p:spPr>
          <p:txBody>
            <a:bodyPr/>
            <a:lstStyle/>
            <a:p>
              <a:endParaRPr lang="en-US"/>
            </a:p>
          </p:txBody>
        </p:sp>
        <p:sp>
          <p:nvSpPr>
            <p:cNvPr id="14744" name="Line 1432"/>
            <p:cNvSpPr>
              <a:spLocks noChangeShapeType="1"/>
            </p:cNvSpPr>
            <p:nvPr/>
          </p:nvSpPr>
          <p:spPr bwMode="auto">
            <a:xfrm flipV="1">
              <a:off x="4355" y="1766"/>
              <a:ext cx="0" cy="16"/>
            </a:xfrm>
            <a:prstGeom prst="line">
              <a:avLst/>
            </a:prstGeom>
            <a:noFill/>
            <a:ln w="7938">
              <a:solidFill>
                <a:srgbClr val="000000"/>
              </a:solidFill>
              <a:round/>
              <a:headEnd/>
              <a:tailEnd/>
            </a:ln>
          </p:spPr>
          <p:txBody>
            <a:bodyPr/>
            <a:lstStyle/>
            <a:p>
              <a:endParaRPr lang="en-US"/>
            </a:p>
          </p:txBody>
        </p:sp>
        <p:sp>
          <p:nvSpPr>
            <p:cNvPr id="14745" name="Freeform 1433"/>
            <p:cNvSpPr>
              <a:spLocks/>
            </p:cNvSpPr>
            <p:nvPr/>
          </p:nvSpPr>
          <p:spPr bwMode="auto">
            <a:xfrm>
              <a:off x="4287" y="1766"/>
              <a:ext cx="94" cy="16"/>
            </a:xfrm>
            <a:custGeom>
              <a:avLst/>
              <a:gdLst/>
              <a:ahLst/>
              <a:cxnLst>
                <a:cxn ang="0">
                  <a:pos x="36" y="0"/>
                </a:cxn>
                <a:cxn ang="0">
                  <a:pos x="36" y="2"/>
                </a:cxn>
                <a:cxn ang="0">
                  <a:pos x="0" y="2"/>
                </a:cxn>
                <a:cxn ang="0">
                  <a:pos x="0" y="1"/>
                </a:cxn>
              </a:cxnLst>
              <a:rect l="0" t="0" r="r" b="b"/>
              <a:pathLst>
                <a:path w="36" h="2">
                  <a:moveTo>
                    <a:pt x="36" y="0"/>
                  </a:moveTo>
                  <a:lnTo>
                    <a:pt x="36" y="2"/>
                  </a:lnTo>
                  <a:lnTo>
                    <a:pt x="0" y="2"/>
                  </a:lnTo>
                  <a:lnTo>
                    <a:pt x="0" y="1"/>
                  </a:lnTo>
                </a:path>
              </a:pathLst>
            </a:custGeom>
            <a:noFill/>
            <a:ln w="7938">
              <a:solidFill>
                <a:srgbClr val="000000"/>
              </a:solidFill>
              <a:prstDash val="solid"/>
              <a:round/>
              <a:headEnd/>
              <a:tailEnd/>
            </a:ln>
          </p:spPr>
          <p:txBody>
            <a:bodyPr/>
            <a:lstStyle/>
            <a:p>
              <a:endParaRPr lang="en-US"/>
            </a:p>
          </p:txBody>
        </p:sp>
        <p:sp>
          <p:nvSpPr>
            <p:cNvPr id="14746" name="Line 1434"/>
            <p:cNvSpPr>
              <a:spLocks noChangeShapeType="1"/>
            </p:cNvSpPr>
            <p:nvPr/>
          </p:nvSpPr>
          <p:spPr bwMode="auto">
            <a:xfrm flipV="1">
              <a:off x="4444" y="1523"/>
              <a:ext cx="0" cy="259"/>
            </a:xfrm>
            <a:prstGeom prst="line">
              <a:avLst/>
            </a:prstGeom>
            <a:noFill/>
            <a:ln w="7938">
              <a:solidFill>
                <a:srgbClr val="000000"/>
              </a:solidFill>
              <a:round/>
              <a:headEnd/>
              <a:tailEnd/>
            </a:ln>
          </p:spPr>
          <p:txBody>
            <a:bodyPr/>
            <a:lstStyle/>
            <a:p>
              <a:endParaRPr lang="en-US"/>
            </a:p>
          </p:txBody>
        </p:sp>
        <p:sp>
          <p:nvSpPr>
            <p:cNvPr id="14747" name="Freeform 1435"/>
            <p:cNvSpPr>
              <a:spLocks/>
            </p:cNvSpPr>
            <p:nvPr/>
          </p:nvSpPr>
          <p:spPr bwMode="auto">
            <a:xfrm>
              <a:off x="4381" y="1766"/>
              <a:ext cx="105" cy="16"/>
            </a:xfrm>
            <a:custGeom>
              <a:avLst/>
              <a:gdLst/>
              <a:ahLst/>
              <a:cxnLst>
                <a:cxn ang="0">
                  <a:pos x="40" y="0"/>
                </a:cxn>
                <a:cxn ang="0">
                  <a:pos x="40" y="2"/>
                </a:cxn>
                <a:cxn ang="0">
                  <a:pos x="0" y="2"/>
                </a:cxn>
                <a:cxn ang="0">
                  <a:pos x="0" y="0"/>
                </a:cxn>
              </a:cxnLst>
              <a:rect l="0" t="0" r="r" b="b"/>
              <a:pathLst>
                <a:path w="40" h="2">
                  <a:moveTo>
                    <a:pt x="40" y="0"/>
                  </a:moveTo>
                  <a:lnTo>
                    <a:pt x="40" y="2"/>
                  </a:lnTo>
                  <a:lnTo>
                    <a:pt x="0" y="2"/>
                  </a:lnTo>
                  <a:lnTo>
                    <a:pt x="0" y="0"/>
                  </a:lnTo>
                </a:path>
              </a:pathLst>
            </a:custGeom>
            <a:noFill/>
            <a:ln w="7938">
              <a:solidFill>
                <a:srgbClr val="000000"/>
              </a:solidFill>
              <a:prstDash val="solid"/>
              <a:round/>
              <a:headEnd/>
              <a:tailEnd/>
            </a:ln>
          </p:spPr>
          <p:txBody>
            <a:bodyPr/>
            <a:lstStyle/>
            <a:p>
              <a:endParaRPr lang="en-US"/>
            </a:p>
          </p:txBody>
        </p:sp>
        <p:sp>
          <p:nvSpPr>
            <p:cNvPr id="14748" name="Line 1436"/>
            <p:cNvSpPr>
              <a:spLocks noChangeShapeType="1"/>
            </p:cNvSpPr>
            <p:nvPr/>
          </p:nvSpPr>
          <p:spPr bwMode="auto">
            <a:xfrm flipV="1">
              <a:off x="4491" y="1758"/>
              <a:ext cx="0" cy="24"/>
            </a:xfrm>
            <a:prstGeom prst="line">
              <a:avLst/>
            </a:prstGeom>
            <a:noFill/>
            <a:ln w="7938">
              <a:solidFill>
                <a:srgbClr val="000000"/>
              </a:solidFill>
              <a:round/>
              <a:headEnd/>
              <a:tailEnd/>
            </a:ln>
          </p:spPr>
          <p:txBody>
            <a:bodyPr/>
            <a:lstStyle/>
            <a:p>
              <a:endParaRPr lang="en-US"/>
            </a:p>
          </p:txBody>
        </p:sp>
        <p:sp>
          <p:nvSpPr>
            <p:cNvPr id="14749" name="Freeform 1437"/>
            <p:cNvSpPr>
              <a:spLocks/>
            </p:cNvSpPr>
            <p:nvPr/>
          </p:nvSpPr>
          <p:spPr bwMode="auto">
            <a:xfrm>
              <a:off x="4486" y="1766"/>
              <a:ext cx="21" cy="16"/>
            </a:xfrm>
            <a:custGeom>
              <a:avLst/>
              <a:gdLst/>
              <a:ahLst/>
              <a:cxnLst>
                <a:cxn ang="0">
                  <a:pos x="8" y="1"/>
                </a:cxn>
                <a:cxn ang="0">
                  <a:pos x="8" y="2"/>
                </a:cxn>
                <a:cxn ang="0">
                  <a:pos x="0" y="2"/>
                </a:cxn>
                <a:cxn ang="0">
                  <a:pos x="0" y="0"/>
                </a:cxn>
              </a:cxnLst>
              <a:rect l="0" t="0" r="r" b="b"/>
              <a:pathLst>
                <a:path w="8" h="2">
                  <a:moveTo>
                    <a:pt x="8" y="1"/>
                  </a:moveTo>
                  <a:lnTo>
                    <a:pt x="8" y="2"/>
                  </a:lnTo>
                  <a:lnTo>
                    <a:pt x="0" y="2"/>
                  </a:lnTo>
                  <a:lnTo>
                    <a:pt x="0" y="0"/>
                  </a:lnTo>
                </a:path>
              </a:pathLst>
            </a:custGeom>
            <a:noFill/>
            <a:ln w="7938">
              <a:solidFill>
                <a:srgbClr val="000000"/>
              </a:solidFill>
              <a:prstDash val="solid"/>
              <a:round/>
              <a:headEnd/>
              <a:tailEnd/>
            </a:ln>
          </p:spPr>
          <p:txBody>
            <a:bodyPr/>
            <a:lstStyle/>
            <a:p>
              <a:endParaRPr lang="en-US"/>
            </a:p>
          </p:txBody>
        </p:sp>
        <p:sp>
          <p:nvSpPr>
            <p:cNvPr id="14750" name="Line 1438"/>
            <p:cNvSpPr>
              <a:spLocks noChangeShapeType="1"/>
            </p:cNvSpPr>
            <p:nvPr/>
          </p:nvSpPr>
          <p:spPr bwMode="auto">
            <a:xfrm flipV="1">
              <a:off x="4520" y="1766"/>
              <a:ext cx="0" cy="16"/>
            </a:xfrm>
            <a:prstGeom prst="line">
              <a:avLst/>
            </a:prstGeom>
            <a:noFill/>
            <a:ln w="7938">
              <a:solidFill>
                <a:srgbClr val="000000"/>
              </a:solidFill>
              <a:round/>
              <a:headEnd/>
              <a:tailEnd/>
            </a:ln>
          </p:spPr>
          <p:txBody>
            <a:bodyPr/>
            <a:lstStyle/>
            <a:p>
              <a:endParaRPr lang="en-US"/>
            </a:p>
          </p:txBody>
        </p:sp>
        <p:sp>
          <p:nvSpPr>
            <p:cNvPr id="14751" name="Freeform 1439"/>
            <p:cNvSpPr>
              <a:spLocks/>
            </p:cNvSpPr>
            <p:nvPr/>
          </p:nvSpPr>
          <p:spPr bwMode="auto">
            <a:xfrm>
              <a:off x="4507" y="1773"/>
              <a:ext cx="81" cy="9"/>
            </a:xfrm>
            <a:custGeom>
              <a:avLst/>
              <a:gdLst/>
              <a:ahLst/>
              <a:cxnLst>
                <a:cxn ang="0">
                  <a:pos x="31" y="0"/>
                </a:cxn>
                <a:cxn ang="0">
                  <a:pos x="31" y="1"/>
                </a:cxn>
                <a:cxn ang="0">
                  <a:pos x="0" y="1"/>
                </a:cxn>
                <a:cxn ang="0">
                  <a:pos x="0" y="0"/>
                </a:cxn>
              </a:cxnLst>
              <a:rect l="0" t="0" r="r" b="b"/>
              <a:pathLst>
                <a:path w="31" h="1">
                  <a:moveTo>
                    <a:pt x="31" y="0"/>
                  </a:moveTo>
                  <a:lnTo>
                    <a:pt x="31" y="1"/>
                  </a:lnTo>
                  <a:lnTo>
                    <a:pt x="0" y="1"/>
                  </a:lnTo>
                  <a:lnTo>
                    <a:pt x="0" y="0"/>
                  </a:lnTo>
                </a:path>
              </a:pathLst>
            </a:custGeom>
            <a:noFill/>
            <a:ln w="7938">
              <a:solidFill>
                <a:srgbClr val="000000"/>
              </a:solidFill>
              <a:prstDash val="solid"/>
              <a:round/>
              <a:headEnd/>
              <a:tailEnd/>
            </a:ln>
          </p:spPr>
          <p:txBody>
            <a:bodyPr/>
            <a:lstStyle/>
            <a:p>
              <a:endParaRPr lang="en-US"/>
            </a:p>
          </p:txBody>
        </p:sp>
        <p:sp>
          <p:nvSpPr>
            <p:cNvPr id="14752" name="Line 1440"/>
            <p:cNvSpPr>
              <a:spLocks noChangeShapeType="1"/>
            </p:cNvSpPr>
            <p:nvPr/>
          </p:nvSpPr>
          <p:spPr bwMode="auto">
            <a:xfrm flipV="1">
              <a:off x="4688" y="1766"/>
              <a:ext cx="0" cy="16"/>
            </a:xfrm>
            <a:prstGeom prst="line">
              <a:avLst/>
            </a:prstGeom>
            <a:noFill/>
            <a:ln w="7938">
              <a:solidFill>
                <a:srgbClr val="000000"/>
              </a:solidFill>
              <a:round/>
              <a:headEnd/>
              <a:tailEnd/>
            </a:ln>
          </p:spPr>
          <p:txBody>
            <a:bodyPr/>
            <a:lstStyle/>
            <a:p>
              <a:endParaRPr lang="en-US"/>
            </a:p>
          </p:txBody>
        </p:sp>
        <p:sp>
          <p:nvSpPr>
            <p:cNvPr id="14753" name="Freeform 1441"/>
            <p:cNvSpPr>
              <a:spLocks/>
            </p:cNvSpPr>
            <p:nvPr/>
          </p:nvSpPr>
          <p:spPr bwMode="auto">
            <a:xfrm>
              <a:off x="4588" y="1773"/>
              <a:ext cx="157" cy="9"/>
            </a:xfrm>
            <a:custGeom>
              <a:avLst/>
              <a:gdLst/>
              <a:ahLst/>
              <a:cxnLst>
                <a:cxn ang="0">
                  <a:pos x="60" y="0"/>
                </a:cxn>
                <a:cxn ang="0">
                  <a:pos x="60" y="1"/>
                </a:cxn>
                <a:cxn ang="0">
                  <a:pos x="0" y="1"/>
                </a:cxn>
                <a:cxn ang="0">
                  <a:pos x="0" y="0"/>
                </a:cxn>
              </a:cxnLst>
              <a:rect l="0" t="0" r="r" b="b"/>
              <a:pathLst>
                <a:path w="60" h="1">
                  <a:moveTo>
                    <a:pt x="60" y="0"/>
                  </a:moveTo>
                  <a:lnTo>
                    <a:pt x="60" y="1"/>
                  </a:lnTo>
                  <a:lnTo>
                    <a:pt x="0" y="1"/>
                  </a:lnTo>
                  <a:lnTo>
                    <a:pt x="0" y="0"/>
                  </a:lnTo>
                </a:path>
              </a:pathLst>
            </a:custGeom>
            <a:noFill/>
            <a:ln w="7938">
              <a:solidFill>
                <a:srgbClr val="000000"/>
              </a:solidFill>
              <a:prstDash val="solid"/>
              <a:round/>
              <a:headEnd/>
              <a:tailEnd/>
            </a:ln>
          </p:spPr>
          <p:txBody>
            <a:bodyPr/>
            <a:lstStyle/>
            <a:p>
              <a:endParaRPr lang="en-US"/>
            </a:p>
          </p:txBody>
        </p:sp>
        <p:sp>
          <p:nvSpPr>
            <p:cNvPr id="14754" name="Line 1442"/>
            <p:cNvSpPr>
              <a:spLocks noChangeShapeType="1"/>
            </p:cNvSpPr>
            <p:nvPr/>
          </p:nvSpPr>
          <p:spPr bwMode="auto">
            <a:xfrm flipV="1">
              <a:off x="4798" y="1766"/>
              <a:ext cx="0" cy="16"/>
            </a:xfrm>
            <a:prstGeom prst="line">
              <a:avLst/>
            </a:prstGeom>
            <a:noFill/>
            <a:ln w="7938">
              <a:solidFill>
                <a:srgbClr val="000000"/>
              </a:solidFill>
              <a:round/>
              <a:headEnd/>
              <a:tailEnd/>
            </a:ln>
          </p:spPr>
          <p:txBody>
            <a:bodyPr/>
            <a:lstStyle/>
            <a:p>
              <a:endParaRPr lang="en-US"/>
            </a:p>
          </p:txBody>
        </p:sp>
        <p:sp>
          <p:nvSpPr>
            <p:cNvPr id="14755" name="Freeform 1443"/>
            <p:cNvSpPr>
              <a:spLocks/>
            </p:cNvSpPr>
            <p:nvPr/>
          </p:nvSpPr>
          <p:spPr bwMode="auto">
            <a:xfrm>
              <a:off x="4745" y="1766"/>
              <a:ext cx="82" cy="16"/>
            </a:xfrm>
            <a:custGeom>
              <a:avLst/>
              <a:gdLst/>
              <a:ahLst/>
              <a:cxnLst>
                <a:cxn ang="0">
                  <a:pos x="31" y="0"/>
                </a:cxn>
                <a:cxn ang="0">
                  <a:pos x="31" y="2"/>
                </a:cxn>
                <a:cxn ang="0">
                  <a:pos x="0" y="2"/>
                </a:cxn>
                <a:cxn ang="0">
                  <a:pos x="0" y="1"/>
                </a:cxn>
              </a:cxnLst>
              <a:rect l="0" t="0" r="r" b="b"/>
              <a:pathLst>
                <a:path w="31" h="2">
                  <a:moveTo>
                    <a:pt x="31" y="0"/>
                  </a:moveTo>
                  <a:lnTo>
                    <a:pt x="31" y="2"/>
                  </a:lnTo>
                  <a:lnTo>
                    <a:pt x="0" y="2"/>
                  </a:lnTo>
                  <a:lnTo>
                    <a:pt x="0" y="1"/>
                  </a:lnTo>
                </a:path>
              </a:pathLst>
            </a:custGeom>
            <a:noFill/>
            <a:ln w="7938">
              <a:solidFill>
                <a:srgbClr val="000000"/>
              </a:solidFill>
              <a:prstDash val="solid"/>
              <a:round/>
              <a:headEnd/>
              <a:tailEnd/>
            </a:ln>
          </p:spPr>
          <p:txBody>
            <a:bodyPr/>
            <a:lstStyle/>
            <a:p>
              <a:endParaRPr lang="en-US"/>
            </a:p>
          </p:txBody>
        </p:sp>
        <p:sp>
          <p:nvSpPr>
            <p:cNvPr id="14756" name="Line 1444"/>
            <p:cNvSpPr>
              <a:spLocks noChangeShapeType="1"/>
            </p:cNvSpPr>
            <p:nvPr/>
          </p:nvSpPr>
          <p:spPr bwMode="auto">
            <a:xfrm flipV="1">
              <a:off x="4894" y="1766"/>
              <a:ext cx="0" cy="16"/>
            </a:xfrm>
            <a:prstGeom prst="line">
              <a:avLst/>
            </a:prstGeom>
            <a:noFill/>
            <a:ln w="7938">
              <a:solidFill>
                <a:srgbClr val="000000"/>
              </a:solidFill>
              <a:round/>
              <a:headEnd/>
              <a:tailEnd/>
            </a:ln>
          </p:spPr>
          <p:txBody>
            <a:bodyPr/>
            <a:lstStyle/>
            <a:p>
              <a:endParaRPr lang="en-US"/>
            </a:p>
          </p:txBody>
        </p:sp>
        <p:sp>
          <p:nvSpPr>
            <p:cNvPr id="14757" name="Freeform 1445"/>
            <p:cNvSpPr>
              <a:spLocks/>
            </p:cNvSpPr>
            <p:nvPr/>
          </p:nvSpPr>
          <p:spPr bwMode="auto">
            <a:xfrm>
              <a:off x="4863" y="1773"/>
              <a:ext cx="84" cy="9"/>
            </a:xfrm>
            <a:custGeom>
              <a:avLst/>
              <a:gdLst/>
              <a:ahLst/>
              <a:cxnLst>
                <a:cxn ang="0">
                  <a:pos x="32" y="0"/>
                </a:cxn>
                <a:cxn ang="0">
                  <a:pos x="32" y="1"/>
                </a:cxn>
                <a:cxn ang="0">
                  <a:pos x="0" y="1"/>
                </a:cxn>
                <a:cxn ang="0">
                  <a:pos x="0" y="0"/>
                </a:cxn>
              </a:cxnLst>
              <a:rect l="0" t="0" r="r" b="b"/>
              <a:pathLst>
                <a:path w="32" h="1">
                  <a:moveTo>
                    <a:pt x="32" y="0"/>
                  </a:moveTo>
                  <a:lnTo>
                    <a:pt x="32" y="1"/>
                  </a:lnTo>
                  <a:lnTo>
                    <a:pt x="0" y="1"/>
                  </a:lnTo>
                  <a:lnTo>
                    <a:pt x="0" y="0"/>
                  </a:lnTo>
                </a:path>
              </a:pathLst>
            </a:custGeom>
            <a:noFill/>
            <a:ln w="7938">
              <a:solidFill>
                <a:srgbClr val="000000"/>
              </a:solidFill>
              <a:prstDash val="solid"/>
              <a:round/>
              <a:headEnd/>
              <a:tailEnd/>
            </a:ln>
          </p:spPr>
          <p:txBody>
            <a:bodyPr/>
            <a:lstStyle/>
            <a:p>
              <a:endParaRPr lang="en-US"/>
            </a:p>
          </p:txBody>
        </p:sp>
        <p:sp>
          <p:nvSpPr>
            <p:cNvPr id="14758" name="Line 1446"/>
            <p:cNvSpPr>
              <a:spLocks noChangeShapeType="1"/>
            </p:cNvSpPr>
            <p:nvPr/>
          </p:nvSpPr>
          <p:spPr bwMode="auto">
            <a:xfrm flipV="1">
              <a:off x="5002" y="1766"/>
              <a:ext cx="0" cy="16"/>
            </a:xfrm>
            <a:prstGeom prst="line">
              <a:avLst/>
            </a:prstGeom>
            <a:noFill/>
            <a:ln w="7938">
              <a:solidFill>
                <a:srgbClr val="000000"/>
              </a:solidFill>
              <a:round/>
              <a:headEnd/>
              <a:tailEnd/>
            </a:ln>
          </p:spPr>
          <p:txBody>
            <a:bodyPr/>
            <a:lstStyle/>
            <a:p>
              <a:endParaRPr lang="en-US"/>
            </a:p>
          </p:txBody>
        </p:sp>
        <p:sp>
          <p:nvSpPr>
            <p:cNvPr id="14759" name="Freeform 1447"/>
            <p:cNvSpPr>
              <a:spLocks/>
            </p:cNvSpPr>
            <p:nvPr/>
          </p:nvSpPr>
          <p:spPr bwMode="auto">
            <a:xfrm>
              <a:off x="4947" y="1766"/>
              <a:ext cx="60" cy="16"/>
            </a:xfrm>
            <a:custGeom>
              <a:avLst/>
              <a:gdLst/>
              <a:ahLst/>
              <a:cxnLst>
                <a:cxn ang="0">
                  <a:pos x="23" y="0"/>
                </a:cxn>
                <a:cxn ang="0">
                  <a:pos x="23" y="2"/>
                </a:cxn>
                <a:cxn ang="0">
                  <a:pos x="0" y="2"/>
                </a:cxn>
                <a:cxn ang="0">
                  <a:pos x="0" y="1"/>
                </a:cxn>
              </a:cxnLst>
              <a:rect l="0" t="0" r="r" b="b"/>
              <a:pathLst>
                <a:path w="23" h="2">
                  <a:moveTo>
                    <a:pt x="23" y="0"/>
                  </a:moveTo>
                  <a:lnTo>
                    <a:pt x="23" y="2"/>
                  </a:lnTo>
                  <a:lnTo>
                    <a:pt x="0" y="2"/>
                  </a:lnTo>
                  <a:lnTo>
                    <a:pt x="0" y="1"/>
                  </a:lnTo>
                </a:path>
              </a:pathLst>
            </a:custGeom>
            <a:noFill/>
            <a:ln w="7938">
              <a:solidFill>
                <a:srgbClr val="000000"/>
              </a:solidFill>
              <a:prstDash val="solid"/>
              <a:round/>
              <a:headEnd/>
              <a:tailEnd/>
            </a:ln>
          </p:spPr>
          <p:txBody>
            <a:bodyPr/>
            <a:lstStyle/>
            <a:p>
              <a:endParaRPr lang="en-US"/>
            </a:p>
          </p:txBody>
        </p:sp>
        <p:sp>
          <p:nvSpPr>
            <p:cNvPr id="14760" name="Line 1448"/>
            <p:cNvSpPr>
              <a:spLocks noChangeShapeType="1"/>
            </p:cNvSpPr>
            <p:nvPr/>
          </p:nvSpPr>
          <p:spPr bwMode="auto">
            <a:xfrm flipV="1">
              <a:off x="5041" y="1766"/>
              <a:ext cx="0" cy="16"/>
            </a:xfrm>
            <a:prstGeom prst="line">
              <a:avLst/>
            </a:prstGeom>
            <a:noFill/>
            <a:ln w="7938">
              <a:solidFill>
                <a:srgbClr val="000000"/>
              </a:solidFill>
              <a:round/>
              <a:headEnd/>
              <a:tailEnd/>
            </a:ln>
          </p:spPr>
          <p:txBody>
            <a:bodyPr/>
            <a:lstStyle/>
            <a:p>
              <a:endParaRPr lang="en-US"/>
            </a:p>
          </p:txBody>
        </p:sp>
        <p:sp>
          <p:nvSpPr>
            <p:cNvPr id="14761" name="Freeform 1449"/>
            <p:cNvSpPr>
              <a:spLocks/>
            </p:cNvSpPr>
            <p:nvPr/>
          </p:nvSpPr>
          <p:spPr bwMode="auto">
            <a:xfrm>
              <a:off x="5038" y="1766"/>
              <a:ext cx="22" cy="16"/>
            </a:xfrm>
            <a:custGeom>
              <a:avLst/>
              <a:gdLst/>
              <a:ahLst/>
              <a:cxnLst>
                <a:cxn ang="0">
                  <a:pos x="8" y="0"/>
                </a:cxn>
                <a:cxn ang="0">
                  <a:pos x="8" y="2"/>
                </a:cxn>
                <a:cxn ang="0">
                  <a:pos x="0" y="2"/>
                </a:cxn>
                <a:cxn ang="0">
                  <a:pos x="0" y="0"/>
                </a:cxn>
              </a:cxnLst>
              <a:rect l="0" t="0" r="r" b="b"/>
              <a:pathLst>
                <a:path w="8" h="2">
                  <a:moveTo>
                    <a:pt x="8" y="0"/>
                  </a:moveTo>
                  <a:lnTo>
                    <a:pt x="8" y="2"/>
                  </a:lnTo>
                  <a:lnTo>
                    <a:pt x="0" y="2"/>
                  </a:lnTo>
                  <a:lnTo>
                    <a:pt x="0" y="0"/>
                  </a:lnTo>
                </a:path>
              </a:pathLst>
            </a:custGeom>
            <a:noFill/>
            <a:ln w="7938">
              <a:solidFill>
                <a:srgbClr val="000000"/>
              </a:solidFill>
              <a:prstDash val="solid"/>
              <a:round/>
              <a:headEnd/>
              <a:tailEnd/>
            </a:ln>
          </p:spPr>
          <p:txBody>
            <a:bodyPr/>
            <a:lstStyle/>
            <a:p>
              <a:endParaRPr lang="en-US"/>
            </a:p>
          </p:txBody>
        </p:sp>
        <p:sp>
          <p:nvSpPr>
            <p:cNvPr id="14762" name="Line 1450"/>
            <p:cNvSpPr>
              <a:spLocks noChangeShapeType="1"/>
            </p:cNvSpPr>
            <p:nvPr/>
          </p:nvSpPr>
          <p:spPr bwMode="auto">
            <a:xfrm flipV="1">
              <a:off x="5083" y="1766"/>
              <a:ext cx="0" cy="16"/>
            </a:xfrm>
            <a:prstGeom prst="line">
              <a:avLst/>
            </a:prstGeom>
            <a:noFill/>
            <a:ln w="7938">
              <a:solidFill>
                <a:srgbClr val="000000"/>
              </a:solidFill>
              <a:round/>
              <a:headEnd/>
              <a:tailEnd/>
            </a:ln>
          </p:spPr>
          <p:txBody>
            <a:bodyPr/>
            <a:lstStyle/>
            <a:p>
              <a:endParaRPr lang="en-US"/>
            </a:p>
          </p:txBody>
        </p:sp>
        <p:sp>
          <p:nvSpPr>
            <p:cNvPr id="14763" name="Freeform 1451"/>
            <p:cNvSpPr>
              <a:spLocks/>
            </p:cNvSpPr>
            <p:nvPr/>
          </p:nvSpPr>
          <p:spPr bwMode="auto">
            <a:xfrm>
              <a:off x="5065" y="1773"/>
              <a:ext cx="131" cy="9"/>
            </a:xfrm>
            <a:custGeom>
              <a:avLst/>
              <a:gdLst/>
              <a:ahLst/>
              <a:cxnLst>
                <a:cxn ang="0">
                  <a:pos x="50" y="0"/>
                </a:cxn>
                <a:cxn ang="0">
                  <a:pos x="50" y="1"/>
                </a:cxn>
                <a:cxn ang="0">
                  <a:pos x="0" y="1"/>
                </a:cxn>
                <a:cxn ang="0">
                  <a:pos x="0" y="0"/>
                </a:cxn>
              </a:cxnLst>
              <a:rect l="0" t="0" r="r" b="b"/>
              <a:pathLst>
                <a:path w="50" h="1">
                  <a:moveTo>
                    <a:pt x="50" y="0"/>
                  </a:moveTo>
                  <a:lnTo>
                    <a:pt x="50" y="1"/>
                  </a:lnTo>
                  <a:lnTo>
                    <a:pt x="0" y="1"/>
                  </a:lnTo>
                  <a:lnTo>
                    <a:pt x="0" y="0"/>
                  </a:lnTo>
                </a:path>
              </a:pathLst>
            </a:custGeom>
            <a:noFill/>
            <a:ln w="7938">
              <a:solidFill>
                <a:srgbClr val="000000"/>
              </a:solidFill>
              <a:prstDash val="solid"/>
              <a:round/>
              <a:headEnd/>
              <a:tailEnd/>
            </a:ln>
          </p:spPr>
          <p:txBody>
            <a:bodyPr/>
            <a:lstStyle/>
            <a:p>
              <a:endParaRPr lang="en-US"/>
            </a:p>
          </p:txBody>
        </p:sp>
        <p:sp>
          <p:nvSpPr>
            <p:cNvPr id="14764" name="Rectangle 1452"/>
            <p:cNvSpPr>
              <a:spLocks noChangeArrowheads="1"/>
            </p:cNvSpPr>
            <p:nvPr/>
          </p:nvSpPr>
          <p:spPr bwMode="auto">
            <a:xfrm>
              <a:off x="3923" y="227"/>
              <a:ext cx="533" cy="154"/>
            </a:xfrm>
            <a:prstGeom prst="rect">
              <a:avLst/>
            </a:prstGeom>
            <a:noFill/>
            <a:ln w="9525">
              <a:noFill/>
              <a:miter lim="800000"/>
              <a:headEnd/>
              <a:tailEnd/>
            </a:ln>
          </p:spPr>
          <p:txBody>
            <a:bodyPr wrap="none" lIns="0" tIns="0" rIns="0" bIns="0">
              <a:spAutoFit/>
            </a:bodyPr>
            <a:lstStyle/>
            <a:p>
              <a:r>
                <a:rPr lang="en-US" sz="1600" b="1">
                  <a:solidFill>
                    <a:srgbClr val="FF0000"/>
                  </a:solidFill>
                </a:rPr>
                <a:t>351.1336</a:t>
              </a:r>
            </a:p>
          </p:txBody>
        </p:sp>
        <p:sp>
          <p:nvSpPr>
            <p:cNvPr id="14765" name="Rectangle 1453"/>
            <p:cNvSpPr>
              <a:spLocks noChangeArrowheads="1"/>
            </p:cNvSpPr>
            <p:nvPr/>
          </p:nvSpPr>
          <p:spPr bwMode="auto">
            <a:xfrm>
              <a:off x="4258" y="1330"/>
              <a:ext cx="533" cy="155"/>
            </a:xfrm>
            <a:prstGeom prst="rect">
              <a:avLst/>
            </a:prstGeom>
            <a:noFill/>
            <a:ln w="9525">
              <a:noFill/>
              <a:miter lim="800000"/>
              <a:headEnd/>
              <a:tailEnd/>
            </a:ln>
          </p:spPr>
          <p:txBody>
            <a:bodyPr wrap="none" lIns="0" tIns="0" rIns="0" bIns="0">
              <a:spAutoFit/>
            </a:bodyPr>
            <a:lstStyle/>
            <a:p>
              <a:r>
                <a:rPr lang="en-US" sz="1600" b="1">
                  <a:solidFill>
                    <a:srgbClr val="FF0000"/>
                  </a:solidFill>
                </a:rPr>
                <a:t>351.1627</a:t>
              </a:r>
            </a:p>
          </p:txBody>
        </p:sp>
        <p:sp>
          <p:nvSpPr>
            <p:cNvPr id="14806" name="Line 1494"/>
            <p:cNvSpPr>
              <a:spLocks noChangeShapeType="1"/>
            </p:cNvSpPr>
            <p:nvPr/>
          </p:nvSpPr>
          <p:spPr bwMode="auto">
            <a:xfrm>
              <a:off x="3262" y="1789"/>
              <a:ext cx="0" cy="38"/>
            </a:xfrm>
            <a:prstGeom prst="line">
              <a:avLst/>
            </a:prstGeom>
            <a:noFill/>
            <a:ln w="7938">
              <a:solidFill>
                <a:srgbClr val="000000"/>
              </a:solidFill>
              <a:round/>
              <a:headEnd/>
              <a:tailEnd/>
            </a:ln>
          </p:spPr>
          <p:txBody>
            <a:bodyPr/>
            <a:lstStyle/>
            <a:p>
              <a:endParaRPr lang="en-US"/>
            </a:p>
          </p:txBody>
        </p:sp>
        <p:sp>
          <p:nvSpPr>
            <p:cNvPr id="14807" name="Rectangle 1495"/>
            <p:cNvSpPr>
              <a:spLocks noChangeArrowheads="1"/>
            </p:cNvSpPr>
            <p:nvPr/>
          </p:nvSpPr>
          <p:spPr bwMode="auto">
            <a:xfrm>
              <a:off x="3120" y="1827"/>
              <a:ext cx="292" cy="115"/>
            </a:xfrm>
            <a:prstGeom prst="rect">
              <a:avLst/>
            </a:prstGeom>
            <a:noFill/>
            <a:ln w="9525">
              <a:noFill/>
              <a:miter lim="800000"/>
              <a:headEnd/>
              <a:tailEnd/>
            </a:ln>
          </p:spPr>
          <p:txBody>
            <a:bodyPr wrap="none" lIns="0" tIns="0" rIns="0" bIns="0">
              <a:spAutoFit/>
            </a:bodyPr>
            <a:lstStyle/>
            <a:p>
              <a:r>
                <a:rPr lang="en-US" sz="1200" b="1">
                  <a:solidFill>
                    <a:srgbClr val="000000"/>
                  </a:solidFill>
                </a:rPr>
                <a:t>351.06</a:t>
              </a:r>
              <a:endParaRPr lang="en-US" sz="1200" b="1"/>
            </a:p>
          </p:txBody>
        </p:sp>
        <p:sp>
          <p:nvSpPr>
            <p:cNvPr id="14808" name="Line 1496"/>
            <p:cNvSpPr>
              <a:spLocks noChangeShapeType="1"/>
            </p:cNvSpPr>
            <p:nvPr/>
          </p:nvSpPr>
          <p:spPr bwMode="auto">
            <a:xfrm>
              <a:off x="3378" y="1789"/>
              <a:ext cx="0" cy="22"/>
            </a:xfrm>
            <a:prstGeom prst="line">
              <a:avLst/>
            </a:prstGeom>
            <a:noFill/>
            <a:ln w="7938">
              <a:solidFill>
                <a:srgbClr val="000000"/>
              </a:solidFill>
              <a:round/>
              <a:headEnd/>
              <a:tailEnd/>
            </a:ln>
          </p:spPr>
          <p:txBody>
            <a:bodyPr/>
            <a:lstStyle/>
            <a:p>
              <a:endParaRPr lang="en-US"/>
            </a:p>
          </p:txBody>
        </p:sp>
        <p:sp>
          <p:nvSpPr>
            <p:cNvPr id="14809" name="Line 1497"/>
            <p:cNvSpPr>
              <a:spLocks noChangeShapeType="1"/>
            </p:cNvSpPr>
            <p:nvPr/>
          </p:nvSpPr>
          <p:spPr bwMode="auto">
            <a:xfrm>
              <a:off x="3493" y="1789"/>
              <a:ext cx="0" cy="38"/>
            </a:xfrm>
            <a:prstGeom prst="line">
              <a:avLst/>
            </a:prstGeom>
            <a:noFill/>
            <a:ln w="7938">
              <a:solidFill>
                <a:srgbClr val="000000"/>
              </a:solidFill>
              <a:round/>
              <a:headEnd/>
              <a:tailEnd/>
            </a:ln>
          </p:spPr>
          <p:txBody>
            <a:bodyPr/>
            <a:lstStyle/>
            <a:p>
              <a:endParaRPr lang="en-US"/>
            </a:p>
          </p:txBody>
        </p:sp>
        <p:sp>
          <p:nvSpPr>
            <p:cNvPr id="14811" name="Line 1499"/>
            <p:cNvSpPr>
              <a:spLocks noChangeShapeType="1"/>
            </p:cNvSpPr>
            <p:nvPr/>
          </p:nvSpPr>
          <p:spPr bwMode="auto">
            <a:xfrm>
              <a:off x="3608" y="1789"/>
              <a:ext cx="0" cy="22"/>
            </a:xfrm>
            <a:prstGeom prst="line">
              <a:avLst/>
            </a:prstGeom>
            <a:noFill/>
            <a:ln w="7938">
              <a:solidFill>
                <a:srgbClr val="000000"/>
              </a:solidFill>
              <a:round/>
              <a:headEnd/>
              <a:tailEnd/>
            </a:ln>
          </p:spPr>
          <p:txBody>
            <a:bodyPr/>
            <a:lstStyle/>
            <a:p>
              <a:endParaRPr lang="en-US"/>
            </a:p>
          </p:txBody>
        </p:sp>
        <p:sp>
          <p:nvSpPr>
            <p:cNvPr id="14812" name="Line 1500"/>
            <p:cNvSpPr>
              <a:spLocks noChangeShapeType="1"/>
            </p:cNvSpPr>
            <p:nvPr/>
          </p:nvSpPr>
          <p:spPr bwMode="auto">
            <a:xfrm>
              <a:off x="3724" y="1789"/>
              <a:ext cx="0" cy="38"/>
            </a:xfrm>
            <a:prstGeom prst="line">
              <a:avLst/>
            </a:prstGeom>
            <a:noFill/>
            <a:ln w="7938">
              <a:solidFill>
                <a:srgbClr val="000000"/>
              </a:solidFill>
              <a:round/>
              <a:headEnd/>
              <a:tailEnd/>
            </a:ln>
          </p:spPr>
          <p:txBody>
            <a:bodyPr/>
            <a:lstStyle/>
            <a:p>
              <a:endParaRPr lang="en-US"/>
            </a:p>
          </p:txBody>
        </p:sp>
        <p:sp>
          <p:nvSpPr>
            <p:cNvPr id="14813" name="Rectangle 1501"/>
            <p:cNvSpPr>
              <a:spLocks noChangeArrowheads="1"/>
            </p:cNvSpPr>
            <p:nvPr/>
          </p:nvSpPr>
          <p:spPr bwMode="auto">
            <a:xfrm>
              <a:off x="3581" y="1827"/>
              <a:ext cx="292" cy="115"/>
            </a:xfrm>
            <a:prstGeom prst="rect">
              <a:avLst/>
            </a:prstGeom>
            <a:noFill/>
            <a:ln w="9525">
              <a:noFill/>
              <a:miter lim="800000"/>
              <a:headEnd/>
              <a:tailEnd/>
            </a:ln>
          </p:spPr>
          <p:txBody>
            <a:bodyPr wrap="none" lIns="0" tIns="0" rIns="0" bIns="0">
              <a:spAutoFit/>
            </a:bodyPr>
            <a:lstStyle/>
            <a:p>
              <a:r>
                <a:rPr lang="en-US" sz="1200" b="1">
                  <a:solidFill>
                    <a:srgbClr val="000000"/>
                  </a:solidFill>
                </a:rPr>
                <a:t>351.10</a:t>
              </a:r>
              <a:endParaRPr lang="en-US" sz="1200" b="1"/>
            </a:p>
          </p:txBody>
        </p:sp>
        <p:sp>
          <p:nvSpPr>
            <p:cNvPr id="14814" name="Line 1502"/>
            <p:cNvSpPr>
              <a:spLocks noChangeShapeType="1"/>
            </p:cNvSpPr>
            <p:nvPr/>
          </p:nvSpPr>
          <p:spPr bwMode="auto">
            <a:xfrm>
              <a:off x="3839" y="1789"/>
              <a:ext cx="0" cy="22"/>
            </a:xfrm>
            <a:prstGeom prst="line">
              <a:avLst/>
            </a:prstGeom>
            <a:noFill/>
            <a:ln w="7938">
              <a:solidFill>
                <a:srgbClr val="000000"/>
              </a:solidFill>
              <a:round/>
              <a:headEnd/>
              <a:tailEnd/>
            </a:ln>
          </p:spPr>
          <p:txBody>
            <a:bodyPr/>
            <a:lstStyle/>
            <a:p>
              <a:endParaRPr lang="en-US"/>
            </a:p>
          </p:txBody>
        </p:sp>
        <p:sp>
          <p:nvSpPr>
            <p:cNvPr id="14815" name="Line 1503"/>
            <p:cNvSpPr>
              <a:spLocks noChangeShapeType="1"/>
            </p:cNvSpPr>
            <p:nvPr/>
          </p:nvSpPr>
          <p:spPr bwMode="auto">
            <a:xfrm>
              <a:off x="3952" y="1789"/>
              <a:ext cx="0" cy="38"/>
            </a:xfrm>
            <a:prstGeom prst="line">
              <a:avLst/>
            </a:prstGeom>
            <a:noFill/>
            <a:ln w="7938">
              <a:solidFill>
                <a:srgbClr val="000000"/>
              </a:solidFill>
              <a:round/>
              <a:headEnd/>
              <a:tailEnd/>
            </a:ln>
          </p:spPr>
          <p:txBody>
            <a:bodyPr/>
            <a:lstStyle/>
            <a:p>
              <a:endParaRPr lang="en-US"/>
            </a:p>
          </p:txBody>
        </p:sp>
        <p:sp>
          <p:nvSpPr>
            <p:cNvPr id="14817" name="Line 1505"/>
            <p:cNvSpPr>
              <a:spLocks noChangeShapeType="1"/>
            </p:cNvSpPr>
            <p:nvPr/>
          </p:nvSpPr>
          <p:spPr bwMode="auto">
            <a:xfrm>
              <a:off x="4067" y="1789"/>
              <a:ext cx="0" cy="22"/>
            </a:xfrm>
            <a:prstGeom prst="line">
              <a:avLst/>
            </a:prstGeom>
            <a:noFill/>
            <a:ln w="7938">
              <a:solidFill>
                <a:srgbClr val="000000"/>
              </a:solidFill>
              <a:round/>
              <a:headEnd/>
              <a:tailEnd/>
            </a:ln>
          </p:spPr>
          <p:txBody>
            <a:bodyPr/>
            <a:lstStyle/>
            <a:p>
              <a:endParaRPr lang="en-US"/>
            </a:p>
          </p:txBody>
        </p:sp>
        <p:sp>
          <p:nvSpPr>
            <p:cNvPr id="14818" name="Line 1506"/>
            <p:cNvSpPr>
              <a:spLocks noChangeShapeType="1"/>
            </p:cNvSpPr>
            <p:nvPr/>
          </p:nvSpPr>
          <p:spPr bwMode="auto">
            <a:xfrm>
              <a:off x="4182" y="1789"/>
              <a:ext cx="0" cy="38"/>
            </a:xfrm>
            <a:prstGeom prst="line">
              <a:avLst/>
            </a:prstGeom>
            <a:noFill/>
            <a:ln w="7938">
              <a:solidFill>
                <a:srgbClr val="000000"/>
              </a:solidFill>
              <a:round/>
              <a:headEnd/>
              <a:tailEnd/>
            </a:ln>
          </p:spPr>
          <p:txBody>
            <a:bodyPr/>
            <a:lstStyle/>
            <a:p>
              <a:endParaRPr lang="en-US"/>
            </a:p>
          </p:txBody>
        </p:sp>
        <p:sp>
          <p:nvSpPr>
            <p:cNvPr id="14819" name="Rectangle 1507"/>
            <p:cNvSpPr>
              <a:spLocks noChangeArrowheads="1"/>
            </p:cNvSpPr>
            <p:nvPr/>
          </p:nvSpPr>
          <p:spPr bwMode="auto">
            <a:xfrm>
              <a:off x="4039" y="1827"/>
              <a:ext cx="292" cy="115"/>
            </a:xfrm>
            <a:prstGeom prst="rect">
              <a:avLst/>
            </a:prstGeom>
            <a:noFill/>
            <a:ln w="9525">
              <a:noFill/>
              <a:miter lim="800000"/>
              <a:headEnd/>
              <a:tailEnd/>
            </a:ln>
          </p:spPr>
          <p:txBody>
            <a:bodyPr wrap="none" lIns="0" tIns="0" rIns="0" bIns="0">
              <a:spAutoFit/>
            </a:bodyPr>
            <a:lstStyle/>
            <a:p>
              <a:r>
                <a:rPr lang="en-US" sz="1200" b="1">
                  <a:solidFill>
                    <a:srgbClr val="000000"/>
                  </a:solidFill>
                </a:rPr>
                <a:t>351.14</a:t>
              </a:r>
              <a:endParaRPr lang="en-US" sz="1200" b="1"/>
            </a:p>
          </p:txBody>
        </p:sp>
        <p:sp>
          <p:nvSpPr>
            <p:cNvPr id="14820" name="Line 1508"/>
            <p:cNvSpPr>
              <a:spLocks noChangeShapeType="1"/>
            </p:cNvSpPr>
            <p:nvPr/>
          </p:nvSpPr>
          <p:spPr bwMode="auto">
            <a:xfrm>
              <a:off x="4297" y="1789"/>
              <a:ext cx="0" cy="22"/>
            </a:xfrm>
            <a:prstGeom prst="line">
              <a:avLst/>
            </a:prstGeom>
            <a:noFill/>
            <a:ln w="7938">
              <a:solidFill>
                <a:srgbClr val="000000"/>
              </a:solidFill>
              <a:round/>
              <a:headEnd/>
              <a:tailEnd/>
            </a:ln>
          </p:spPr>
          <p:txBody>
            <a:bodyPr/>
            <a:lstStyle/>
            <a:p>
              <a:endParaRPr lang="en-US"/>
            </a:p>
          </p:txBody>
        </p:sp>
        <p:sp>
          <p:nvSpPr>
            <p:cNvPr id="14821" name="Line 1509"/>
            <p:cNvSpPr>
              <a:spLocks noChangeShapeType="1"/>
            </p:cNvSpPr>
            <p:nvPr/>
          </p:nvSpPr>
          <p:spPr bwMode="auto">
            <a:xfrm>
              <a:off x="4413" y="1789"/>
              <a:ext cx="0" cy="38"/>
            </a:xfrm>
            <a:prstGeom prst="line">
              <a:avLst/>
            </a:prstGeom>
            <a:noFill/>
            <a:ln w="7938">
              <a:solidFill>
                <a:srgbClr val="000000"/>
              </a:solidFill>
              <a:round/>
              <a:headEnd/>
              <a:tailEnd/>
            </a:ln>
          </p:spPr>
          <p:txBody>
            <a:bodyPr/>
            <a:lstStyle/>
            <a:p>
              <a:endParaRPr lang="en-US"/>
            </a:p>
          </p:txBody>
        </p:sp>
        <p:sp>
          <p:nvSpPr>
            <p:cNvPr id="14823" name="Line 1511"/>
            <p:cNvSpPr>
              <a:spLocks noChangeShapeType="1"/>
            </p:cNvSpPr>
            <p:nvPr/>
          </p:nvSpPr>
          <p:spPr bwMode="auto">
            <a:xfrm>
              <a:off x="4528" y="1789"/>
              <a:ext cx="0" cy="22"/>
            </a:xfrm>
            <a:prstGeom prst="line">
              <a:avLst/>
            </a:prstGeom>
            <a:noFill/>
            <a:ln w="7938">
              <a:solidFill>
                <a:srgbClr val="000000"/>
              </a:solidFill>
              <a:round/>
              <a:headEnd/>
              <a:tailEnd/>
            </a:ln>
          </p:spPr>
          <p:txBody>
            <a:bodyPr/>
            <a:lstStyle/>
            <a:p>
              <a:endParaRPr lang="en-US"/>
            </a:p>
          </p:txBody>
        </p:sp>
        <p:sp>
          <p:nvSpPr>
            <p:cNvPr id="14824" name="Line 1512"/>
            <p:cNvSpPr>
              <a:spLocks noChangeShapeType="1"/>
            </p:cNvSpPr>
            <p:nvPr/>
          </p:nvSpPr>
          <p:spPr bwMode="auto">
            <a:xfrm>
              <a:off x="4643" y="1789"/>
              <a:ext cx="0" cy="38"/>
            </a:xfrm>
            <a:prstGeom prst="line">
              <a:avLst/>
            </a:prstGeom>
            <a:noFill/>
            <a:ln w="7938">
              <a:solidFill>
                <a:srgbClr val="000000"/>
              </a:solidFill>
              <a:round/>
              <a:headEnd/>
              <a:tailEnd/>
            </a:ln>
          </p:spPr>
          <p:txBody>
            <a:bodyPr/>
            <a:lstStyle/>
            <a:p>
              <a:endParaRPr lang="en-US"/>
            </a:p>
          </p:txBody>
        </p:sp>
        <p:sp>
          <p:nvSpPr>
            <p:cNvPr id="14825" name="Rectangle 1513"/>
            <p:cNvSpPr>
              <a:spLocks noChangeArrowheads="1"/>
            </p:cNvSpPr>
            <p:nvPr/>
          </p:nvSpPr>
          <p:spPr bwMode="auto">
            <a:xfrm>
              <a:off x="4500" y="1827"/>
              <a:ext cx="292" cy="115"/>
            </a:xfrm>
            <a:prstGeom prst="rect">
              <a:avLst/>
            </a:prstGeom>
            <a:noFill/>
            <a:ln w="9525">
              <a:noFill/>
              <a:miter lim="800000"/>
              <a:headEnd/>
              <a:tailEnd/>
            </a:ln>
          </p:spPr>
          <p:txBody>
            <a:bodyPr wrap="none" lIns="0" tIns="0" rIns="0" bIns="0">
              <a:spAutoFit/>
            </a:bodyPr>
            <a:lstStyle/>
            <a:p>
              <a:r>
                <a:rPr lang="en-US" sz="1200" b="1">
                  <a:solidFill>
                    <a:srgbClr val="000000"/>
                  </a:solidFill>
                </a:rPr>
                <a:t>351.18</a:t>
              </a:r>
              <a:endParaRPr lang="en-US" sz="1200" b="1"/>
            </a:p>
          </p:txBody>
        </p:sp>
        <p:sp>
          <p:nvSpPr>
            <p:cNvPr id="14826" name="Line 1514"/>
            <p:cNvSpPr>
              <a:spLocks noChangeShapeType="1"/>
            </p:cNvSpPr>
            <p:nvPr/>
          </p:nvSpPr>
          <p:spPr bwMode="auto">
            <a:xfrm>
              <a:off x="4758" y="1789"/>
              <a:ext cx="0" cy="22"/>
            </a:xfrm>
            <a:prstGeom prst="line">
              <a:avLst/>
            </a:prstGeom>
            <a:noFill/>
            <a:ln w="7938">
              <a:solidFill>
                <a:srgbClr val="000000"/>
              </a:solidFill>
              <a:round/>
              <a:headEnd/>
              <a:tailEnd/>
            </a:ln>
          </p:spPr>
          <p:txBody>
            <a:bodyPr/>
            <a:lstStyle/>
            <a:p>
              <a:endParaRPr lang="en-US"/>
            </a:p>
          </p:txBody>
        </p:sp>
        <p:sp>
          <p:nvSpPr>
            <p:cNvPr id="14827" name="Line 1515"/>
            <p:cNvSpPr>
              <a:spLocks noChangeShapeType="1"/>
            </p:cNvSpPr>
            <p:nvPr/>
          </p:nvSpPr>
          <p:spPr bwMode="auto">
            <a:xfrm>
              <a:off x="4874" y="1789"/>
              <a:ext cx="0" cy="38"/>
            </a:xfrm>
            <a:prstGeom prst="line">
              <a:avLst/>
            </a:prstGeom>
            <a:noFill/>
            <a:ln w="7938">
              <a:solidFill>
                <a:srgbClr val="000000"/>
              </a:solidFill>
              <a:round/>
              <a:headEnd/>
              <a:tailEnd/>
            </a:ln>
          </p:spPr>
          <p:txBody>
            <a:bodyPr/>
            <a:lstStyle/>
            <a:p>
              <a:endParaRPr lang="en-US"/>
            </a:p>
          </p:txBody>
        </p:sp>
        <p:sp>
          <p:nvSpPr>
            <p:cNvPr id="14829" name="Line 1517"/>
            <p:cNvSpPr>
              <a:spLocks noChangeShapeType="1"/>
            </p:cNvSpPr>
            <p:nvPr/>
          </p:nvSpPr>
          <p:spPr bwMode="auto">
            <a:xfrm>
              <a:off x="4989" y="1789"/>
              <a:ext cx="0" cy="22"/>
            </a:xfrm>
            <a:prstGeom prst="line">
              <a:avLst/>
            </a:prstGeom>
            <a:noFill/>
            <a:ln w="7938">
              <a:solidFill>
                <a:srgbClr val="000000"/>
              </a:solidFill>
              <a:round/>
              <a:headEnd/>
              <a:tailEnd/>
            </a:ln>
          </p:spPr>
          <p:txBody>
            <a:bodyPr/>
            <a:lstStyle/>
            <a:p>
              <a:endParaRPr lang="en-US"/>
            </a:p>
          </p:txBody>
        </p:sp>
        <p:sp>
          <p:nvSpPr>
            <p:cNvPr id="14830" name="Line 1518"/>
            <p:cNvSpPr>
              <a:spLocks noChangeShapeType="1"/>
            </p:cNvSpPr>
            <p:nvPr/>
          </p:nvSpPr>
          <p:spPr bwMode="auto">
            <a:xfrm>
              <a:off x="5104" y="1789"/>
              <a:ext cx="0" cy="38"/>
            </a:xfrm>
            <a:prstGeom prst="line">
              <a:avLst/>
            </a:prstGeom>
            <a:noFill/>
            <a:ln w="7938">
              <a:solidFill>
                <a:srgbClr val="000000"/>
              </a:solidFill>
              <a:round/>
              <a:headEnd/>
              <a:tailEnd/>
            </a:ln>
          </p:spPr>
          <p:txBody>
            <a:bodyPr/>
            <a:lstStyle/>
            <a:p>
              <a:endParaRPr lang="en-US"/>
            </a:p>
          </p:txBody>
        </p:sp>
        <p:sp>
          <p:nvSpPr>
            <p:cNvPr id="14831" name="Rectangle 1519"/>
            <p:cNvSpPr>
              <a:spLocks noChangeArrowheads="1"/>
            </p:cNvSpPr>
            <p:nvPr/>
          </p:nvSpPr>
          <p:spPr bwMode="auto">
            <a:xfrm>
              <a:off x="4962" y="1827"/>
              <a:ext cx="292" cy="115"/>
            </a:xfrm>
            <a:prstGeom prst="rect">
              <a:avLst/>
            </a:prstGeom>
            <a:noFill/>
            <a:ln w="9525">
              <a:noFill/>
              <a:miter lim="800000"/>
              <a:headEnd/>
              <a:tailEnd/>
            </a:ln>
          </p:spPr>
          <p:txBody>
            <a:bodyPr wrap="none" lIns="0" tIns="0" rIns="0" bIns="0">
              <a:spAutoFit/>
            </a:bodyPr>
            <a:lstStyle/>
            <a:p>
              <a:r>
                <a:rPr lang="en-US" sz="1200" b="1">
                  <a:solidFill>
                    <a:srgbClr val="000000"/>
                  </a:solidFill>
                </a:rPr>
                <a:t>351.22</a:t>
              </a:r>
              <a:endParaRPr lang="en-US" sz="1200" b="1"/>
            </a:p>
          </p:txBody>
        </p:sp>
        <p:sp>
          <p:nvSpPr>
            <p:cNvPr id="14832" name="Line 1520"/>
            <p:cNvSpPr>
              <a:spLocks noChangeShapeType="1"/>
            </p:cNvSpPr>
            <p:nvPr/>
          </p:nvSpPr>
          <p:spPr bwMode="auto">
            <a:xfrm>
              <a:off x="5219" y="1789"/>
              <a:ext cx="0" cy="22"/>
            </a:xfrm>
            <a:prstGeom prst="line">
              <a:avLst/>
            </a:prstGeom>
            <a:noFill/>
            <a:ln w="7938">
              <a:solidFill>
                <a:srgbClr val="000000"/>
              </a:solidFill>
              <a:round/>
              <a:headEnd/>
              <a:tailEnd/>
            </a:ln>
          </p:spPr>
          <p:txBody>
            <a:bodyPr/>
            <a:lstStyle/>
            <a:p>
              <a:endParaRPr lang="en-US"/>
            </a:p>
          </p:txBody>
        </p:sp>
        <p:sp>
          <p:nvSpPr>
            <p:cNvPr id="14833" name="Rectangle 1521"/>
            <p:cNvSpPr>
              <a:spLocks noChangeArrowheads="1"/>
            </p:cNvSpPr>
            <p:nvPr/>
          </p:nvSpPr>
          <p:spPr bwMode="auto">
            <a:xfrm>
              <a:off x="4235" y="1909"/>
              <a:ext cx="160" cy="115"/>
            </a:xfrm>
            <a:prstGeom prst="rect">
              <a:avLst/>
            </a:prstGeom>
            <a:noFill/>
            <a:ln w="9525">
              <a:noFill/>
              <a:miter lim="800000"/>
              <a:headEnd/>
              <a:tailEnd/>
            </a:ln>
          </p:spPr>
          <p:txBody>
            <a:bodyPr wrap="none" lIns="0" tIns="0" rIns="0" bIns="0">
              <a:spAutoFit/>
            </a:bodyPr>
            <a:lstStyle/>
            <a:p>
              <a:r>
                <a:rPr lang="en-US" sz="1200" b="1">
                  <a:solidFill>
                    <a:srgbClr val="000000"/>
                  </a:solidFill>
                </a:rPr>
                <a:t>m/z</a:t>
              </a:r>
              <a:endParaRPr lang="en-US" sz="1200" b="1"/>
            </a:p>
          </p:txBody>
        </p:sp>
        <p:sp>
          <p:nvSpPr>
            <p:cNvPr id="14835" name="Line 1523"/>
            <p:cNvSpPr>
              <a:spLocks noChangeShapeType="1"/>
            </p:cNvSpPr>
            <p:nvPr/>
          </p:nvSpPr>
          <p:spPr bwMode="auto">
            <a:xfrm flipV="1">
              <a:off x="2586" y="1797"/>
              <a:ext cx="501" cy="401"/>
            </a:xfrm>
            <a:prstGeom prst="line">
              <a:avLst/>
            </a:prstGeom>
            <a:noFill/>
            <a:ln w="19050">
              <a:solidFill>
                <a:schemeClr val="tx1"/>
              </a:solidFill>
              <a:round/>
              <a:headEnd/>
              <a:tailEnd type="triangle" w="med" len="med"/>
            </a:ln>
            <a:effectLst/>
          </p:spPr>
          <p:txBody>
            <a:bodyPr/>
            <a:lstStyle/>
            <a:p>
              <a:endParaRPr lang="en-US"/>
            </a:p>
          </p:txBody>
        </p:sp>
        <p:sp>
          <p:nvSpPr>
            <p:cNvPr id="14836" name="Text Box 1524"/>
            <p:cNvSpPr txBox="1">
              <a:spLocks noChangeArrowheads="1"/>
            </p:cNvSpPr>
            <p:nvPr/>
          </p:nvSpPr>
          <p:spPr bwMode="auto">
            <a:xfrm>
              <a:off x="2767" y="2020"/>
              <a:ext cx="378" cy="173"/>
            </a:xfrm>
            <a:prstGeom prst="rect">
              <a:avLst/>
            </a:prstGeom>
            <a:noFill/>
            <a:ln w="9525">
              <a:noFill/>
              <a:miter lim="800000"/>
              <a:headEnd/>
              <a:tailEnd/>
            </a:ln>
            <a:effectLst/>
          </p:spPr>
          <p:txBody>
            <a:bodyPr wrap="none">
              <a:spAutoFit/>
            </a:bodyPr>
            <a:lstStyle/>
            <a:p>
              <a:r>
                <a:rPr lang="en-US" sz="1200" b="1"/>
                <a:t>Zoom</a:t>
              </a:r>
            </a:p>
          </p:txBody>
        </p:sp>
      </p:grpSp>
      <p:pic>
        <p:nvPicPr>
          <p:cNvPr id="749" name="Picture 2"/>
          <p:cNvPicPr>
            <a:picLocks noChangeAspect="1" noChangeArrowheads="1"/>
          </p:cNvPicPr>
          <p:nvPr/>
        </p:nvPicPr>
        <p:blipFill>
          <a:blip r:embed="rId2" cstate="print"/>
          <a:srcRect/>
          <a:stretch>
            <a:fillRect/>
          </a:stretch>
        </p:blipFill>
        <p:spPr bwMode="auto">
          <a:xfrm>
            <a:off x="68248" y="41660"/>
            <a:ext cx="4911715" cy="2629298"/>
          </a:xfrm>
          <a:prstGeom prst="rect">
            <a:avLst/>
          </a:prstGeom>
          <a:noFill/>
          <a:ln w="9525">
            <a:noFill/>
            <a:miter lim="800000"/>
            <a:headEnd/>
            <a:tailEnd/>
          </a:ln>
          <a:effectLst/>
        </p:spPr>
      </p:pic>
      <p:sp>
        <p:nvSpPr>
          <p:cNvPr id="750" name="Rectangle 749"/>
          <p:cNvSpPr/>
          <p:nvPr/>
        </p:nvSpPr>
        <p:spPr>
          <a:xfrm>
            <a:off x="112540" y="1350498"/>
            <a:ext cx="4825219" cy="337625"/>
          </a:xfrm>
          <a:prstGeom prst="rect">
            <a:avLst/>
          </a:prstGeom>
          <a:solidFill>
            <a:srgbClr val="00CC0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Text Box 107"/>
          <p:cNvSpPr txBox="1">
            <a:spLocks noChangeArrowheads="1"/>
          </p:cNvSpPr>
          <p:nvPr/>
        </p:nvSpPr>
        <p:spPr bwMode="auto">
          <a:xfrm>
            <a:off x="7455393" y="6551817"/>
            <a:ext cx="1660839" cy="276999"/>
          </a:xfrm>
          <a:prstGeom prst="rect">
            <a:avLst/>
          </a:prstGeom>
          <a:noFill/>
          <a:ln w="9525">
            <a:noFill/>
            <a:miter lim="800000"/>
            <a:headEnd/>
            <a:tailEnd/>
          </a:ln>
          <a:effectLst/>
        </p:spPr>
        <p:txBody>
          <a:bodyPr wrap="none">
            <a:spAutoFit/>
          </a:bodyPr>
          <a:lstStyle/>
          <a:p>
            <a:r>
              <a:rPr lang="en-US" sz="1200" b="1" dirty="0" smtClean="0">
                <a:solidFill>
                  <a:srgbClr val="FF0000"/>
                </a:solidFill>
                <a:latin typeface="Arial" pitchFamily="34" charset="0"/>
                <a:cs typeface="Arial" pitchFamily="34" charset="0"/>
              </a:rPr>
              <a:t>McCarty, K; Lam, TT</a:t>
            </a:r>
            <a:endParaRPr lang="en-US" sz="12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Footer Placeholder 2"/>
          <p:cNvSpPr>
            <a:spLocks noGrp="1"/>
          </p:cNvSpPr>
          <p:nvPr>
            <p:ph type="ftr" sz="quarter" idx="11"/>
          </p:nvPr>
        </p:nvSpPr>
        <p:spPr/>
        <p:txBody>
          <a:bodyPr/>
          <a:lstStyle/>
          <a:p>
            <a:r>
              <a:rPr lang="en-US"/>
              <a:t>9.4T Bruker Qe FT-ICR MS</a:t>
            </a:r>
          </a:p>
        </p:txBody>
      </p:sp>
      <p:sp>
        <p:nvSpPr>
          <p:cNvPr id="283" name="Slide Number Placeholder 3"/>
          <p:cNvSpPr>
            <a:spLocks noGrp="1"/>
          </p:cNvSpPr>
          <p:nvPr>
            <p:ph type="sldNum" sz="quarter" idx="12"/>
          </p:nvPr>
        </p:nvSpPr>
        <p:spPr/>
        <p:txBody>
          <a:bodyPr/>
          <a:lstStyle/>
          <a:p>
            <a:fld id="{19FDE1F1-B193-4320-83DB-D74F6AAA1029}" type="slidenum">
              <a:rPr lang="en-US"/>
              <a:pPr/>
              <a:t>41</a:t>
            </a:fld>
            <a:endParaRPr lang="en-US"/>
          </a:p>
        </p:txBody>
      </p:sp>
      <p:sp>
        <p:nvSpPr>
          <p:cNvPr id="64515" name="Text Box 3"/>
          <p:cNvSpPr txBox="1">
            <a:spLocks noChangeArrowheads="1"/>
          </p:cNvSpPr>
          <p:nvPr/>
        </p:nvSpPr>
        <p:spPr bwMode="auto">
          <a:xfrm>
            <a:off x="6721475" y="898525"/>
            <a:ext cx="1314450" cy="366713"/>
          </a:xfrm>
          <a:prstGeom prst="rect">
            <a:avLst/>
          </a:prstGeom>
          <a:noFill/>
          <a:ln w="9525">
            <a:noFill/>
            <a:miter lim="800000"/>
            <a:headEnd/>
            <a:tailEnd/>
          </a:ln>
          <a:effectLst/>
        </p:spPr>
        <p:txBody>
          <a:bodyPr wrap="none">
            <a:spAutoFit/>
          </a:bodyPr>
          <a:lstStyle/>
          <a:p>
            <a:r>
              <a:rPr lang="en-US">
                <a:solidFill>
                  <a:srgbClr val="FF0000"/>
                </a:solidFill>
              </a:rPr>
              <a:t>Deuterated</a:t>
            </a:r>
          </a:p>
        </p:txBody>
      </p:sp>
      <p:sp>
        <p:nvSpPr>
          <p:cNvPr id="64516" name="Text Box 4"/>
          <p:cNvSpPr txBox="1">
            <a:spLocks noChangeArrowheads="1"/>
          </p:cNvSpPr>
          <p:nvPr/>
        </p:nvSpPr>
        <p:spPr bwMode="auto">
          <a:xfrm>
            <a:off x="6861175" y="2822575"/>
            <a:ext cx="1301750" cy="366713"/>
          </a:xfrm>
          <a:prstGeom prst="rect">
            <a:avLst/>
          </a:prstGeom>
          <a:noFill/>
          <a:ln w="9525">
            <a:noFill/>
            <a:miter lim="800000"/>
            <a:headEnd/>
            <a:tailEnd/>
          </a:ln>
          <a:effectLst/>
        </p:spPr>
        <p:txBody>
          <a:bodyPr wrap="none">
            <a:spAutoFit/>
          </a:bodyPr>
          <a:lstStyle/>
          <a:p>
            <a:r>
              <a:rPr lang="en-US"/>
              <a:t>Protonated</a:t>
            </a:r>
          </a:p>
        </p:txBody>
      </p:sp>
      <p:sp>
        <p:nvSpPr>
          <p:cNvPr id="64517" name="Text Box 5"/>
          <p:cNvSpPr txBox="1">
            <a:spLocks noChangeArrowheads="1"/>
          </p:cNvSpPr>
          <p:nvPr/>
        </p:nvSpPr>
        <p:spPr bwMode="auto">
          <a:xfrm>
            <a:off x="6911975" y="4392613"/>
            <a:ext cx="539750" cy="366712"/>
          </a:xfrm>
          <a:prstGeom prst="rect">
            <a:avLst/>
          </a:prstGeom>
          <a:noFill/>
          <a:ln w="9525">
            <a:noFill/>
            <a:miter lim="800000"/>
            <a:headEnd/>
            <a:tailEnd/>
          </a:ln>
          <a:effectLst/>
        </p:spPr>
        <p:txBody>
          <a:bodyPr wrap="none">
            <a:spAutoFit/>
          </a:bodyPr>
          <a:lstStyle/>
          <a:p>
            <a:r>
              <a:rPr lang="en-US">
                <a:solidFill>
                  <a:srgbClr val="0000FF"/>
                </a:solidFill>
              </a:rPr>
              <a:t>Mix</a:t>
            </a:r>
          </a:p>
        </p:txBody>
      </p:sp>
      <p:sp>
        <p:nvSpPr>
          <p:cNvPr id="64518" name="AutoShape 6"/>
          <p:cNvSpPr>
            <a:spLocks noChangeAspect="1" noChangeArrowheads="1" noTextEdit="1"/>
          </p:cNvSpPr>
          <p:nvPr/>
        </p:nvSpPr>
        <p:spPr bwMode="auto">
          <a:xfrm>
            <a:off x="452438" y="268288"/>
            <a:ext cx="8239125" cy="5554662"/>
          </a:xfrm>
          <a:prstGeom prst="rect">
            <a:avLst/>
          </a:prstGeom>
          <a:noFill/>
          <a:ln w="9525">
            <a:noFill/>
            <a:miter lim="800000"/>
            <a:headEnd/>
            <a:tailEnd/>
          </a:ln>
        </p:spPr>
        <p:txBody>
          <a:bodyPr/>
          <a:lstStyle/>
          <a:p>
            <a:endParaRPr lang="en-US"/>
          </a:p>
        </p:txBody>
      </p:sp>
      <p:sp>
        <p:nvSpPr>
          <p:cNvPr id="64520" name="Rectangle 8"/>
          <p:cNvSpPr>
            <a:spLocks noChangeArrowheads="1"/>
          </p:cNvSpPr>
          <p:nvPr/>
        </p:nvSpPr>
        <p:spPr bwMode="auto">
          <a:xfrm>
            <a:off x="911225" y="287338"/>
            <a:ext cx="7770813" cy="1778000"/>
          </a:xfrm>
          <a:prstGeom prst="rect">
            <a:avLst/>
          </a:prstGeom>
          <a:noFill/>
          <a:ln w="9525">
            <a:solidFill>
              <a:srgbClr val="000000"/>
            </a:solidFill>
            <a:miter lim="800000"/>
            <a:headEnd/>
            <a:tailEnd/>
          </a:ln>
        </p:spPr>
        <p:txBody>
          <a:bodyPr/>
          <a:lstStyle/>
          <a:p>
            <a:endParaRPr lang="en-US"/>
          </a:p>
        </p:txBody>
      </p:sp>
      <p:sp>
        <p:nvSpPr>
          <p:cNvPr id="64521" name="Freeform 9"/>
          <p:cNvSpPr>
            <a:spLocks/>
          </p:cNvSpPr>
          <p:nvPr/>
        </p:nvSpPr>
        <p:spPr bwMode="auto">
          <a:xfrm>
            <a:off x="911225" y="744538"/>
            <a:ext cx="7761288" cy="1320800"/>
          </a:xfrm>
          <a:custGeom>
            <a:avLst/>
            <a:gdLst/>
            <a:ahLst/>
            <a:cxnLst>
              <a:cxn ang="0">
                <a:pos x="75" y="832"/>
              </a:cxn>
              <a:cxn ang="0">
                <a:pos x="150" y="814"/>
              </a:cxn>
              <a:cxn ang="0">
                <a:pos x="231" y="832"/>
              </a:cxn>
              <a:cxn ang="0">
                <a:pos x="306" y="826"/>
              </a:cxn>
              <a:cxn ang="0">
                <a:pos x="386" y="826"/>
              </a:cxn>
              <a:cxn ang="0">
                <a:pos x="462" y="814"/>
              </a:cxn>
              <a:cxn ang="0">
                <a:pos x="542" y="832"/>
              </a:cxn>
              <a:cxn ang="0">
                <a:pos x="617" y="820"/>
              </a:cxn>
              <a:cxn ang="0">
                <a:pos x="698" y="832"/>
              </a:cxn>
              <a:cxn ang="0">
                <a:pos x="773" y="826"/>
              </a:cxn>
              <a:cxn ang="0">
                <a:pos x="854" y="832"/>
              </a:cxn>
              <a:cxn ang="0">
                <a:pos x="929" y="820"/>
              </a:cxn>
              <a:cxn ang="0">
                <a:pos x="1010" y="826"/>
              </a:cxn>
              <a:cxn ang="0">
                <a:pos x="1085" y="826"/>
              </a:cxn>
              <a:cxn ang="0">
                <a:pos x="1166" y="832"/>
              </a:cxn>
              <a:cxn ang="0">
                <a:pos x="1241" y="820"/>
              </a:cxn>
              <a:cxn ang="0">
                <a:pos x="1322" y="832"/>
              </a:cxn>
              <a:cxn ang="0">
                <a:pos x="1397" y="826"/>
              </a:cxn>
              <a:cxn ang="0">
                <a:pos x="1478" y="826"/>
              </a:cxn>
              <a:cxn ang="0">
                <a:pos x="1553" y="826"/>
              </a:cxn>
              <a:cxn ang="0">
                <a:pos x="1633" y="832"/>
              </a:cxn>
              <a:cxn ang="0">
                <a:pos x="1708" y="832"/>
              </a:cxn>
              <a:cxn ang="0">
                <a:pos x="1789" y="832"/>
              </a:cxn>
              <a:cxn ang="0">
                <a:pos x="1864" y="826"/>
              </a:cxn>
              <a:cxn ang="0">
                <a:pos x="1945" y="826"/>
              </a:cxn>
              <a:cxn ang="0">
                <a:pos x="2020" y="814"/>
              </a:cxn>
              <a:cxn ang="0">
                <a:pos x="2101" y="832"/>
              </a:cxn>
              <a:cxn ang="0">
                <a:pos x="2176" y="820"/>
              </a:cxn>
              <a:cxn ang="0">
                <a:pos x="2257" y="832"/>
              </a:cxn>
              <a:cxn ang="0">
                <a:pos x="2332" y="820"/>
              </a:cxn>
              <a:cxn ang="0">
                <a:pos x="2413" y="832"/>
              </a:cxn>
              <a:cxn ang="0">
                <a:pos x="2488" y="814"/>
              </a:cxn>
              <a:cxn ang="0">
                <a:pos x="2569" y="832"/>
              </a:cxn>
              <a:cxn ang="0">
                <a:pos x="2644" y="820"/>
              </a:cxn>
              <a:cxn ang="0">
                <a:pos x="2725" y="832"/>
              </a:cxn>
              <a:cxn ang="0">
                <a:pos x="2800" y="826"/>
              </a:cxn>
              <a:cxn ang="0">
                <a:pos x="2880" y="820"/>
              </a:cxn>
              <a:cxn ang="0">
                <a:pos x="2955" y="826"/>
              </a:cxn>
              <a:cxn ang="0">
                <a:pos x="3036" y="826"/>
              </a:cxn>
              <a:cxn ang="0">
                <a:pos x="3111" y="826"/>
              </a:cxn>
              <a:cxn ang="0">
                <a:pos x="3192" y="832"/>
              </a:cxn>
              <a:cxn ang="0">
                <a:pos x="3267" y="820"/>
              </a:cxn>
              <a:cxn ang="0">
                <a:pos x="3348" y="832"/>
              </a:cxn>
              <a:cxn ang="0">
                <a:pos x="3423" y="826"/>
              </a:cxn>
              <a:cxn ang="0">
                <a:pos x="3504" y="832"/>
              </a:cxn>
              <a:cxn ang="0">
                <a:pos x="3579" y="751"/>
              </a:cxn>
              <a:cxn ang="0">
                <a:pos x="3660" y="832"/>
              </a:cxn>
              <a:cxn ang="0">
                <a:pos x="3735" y="826"/>
              </a:cxn>
              <a:cxn ang="0">
                <a:pos x="3816" y="832"/>
              </a:cxn>
              <a:cxn ang="0">
                <a:pos x="3891" y="820"/>
              </a:cxn>
              <a:cxn ang="0">
                <a:pos x="3972" y="832"/>
              </a:cxn>
              <a:cxn ang="0">
                <a:pos x="4047" y="820"/>
              </a:cxn>
              <a:cxn ang="0">
                <a:pos x="4127" y="826"/>
              </a:cxn>
              <a:cxn ang="0">
                <a:pos x="4202" y="826"/>
              </a:cxn>
              <a:cxn ang="0">
                <a:pos x="4283" y="832"/>
              </a:cxn>
              <a:cxn ang="0">
                <a:pos x="4358" y="826"/>
              </a:cxn>
              <a:cxn ang="0">
                <a:pos x="4439" y="832"/>
              </a:cxn>
              <a:cxn ang="0">
                <a:pos x="4514" y="820"/>
              </a:cxn>
              <a:cxn ang="0">
                <a:pos x="4595" y="832"/>
              </a:cxn>
              <a:cxn ang="0">
                <a:pos x="4670" y="820"/>
              </a:cxn>
              <a:cxn ang="0">
                <a:pos x="4751" y="832"/>
              </a:cxn>
              <a:cxn ang="0">
                <a:pos x="4826" y="809"/>
              </a:cxn>
            </a:cxnLst>
            <a:rect l="0" t="0" r="r" b="b"/>
            <a:pathLst>
              <a:path w="4889" h="832">
                <a:moveTo>
                  <a:pt x="0" y="826"/>
                </a:moveTo>
                <a:lnTo>
                  <a:pt x="0" y="826"/>
                </a:lnTo>
                <a:lnTo>
                  <a:pt x="0" y="814"/>
                </a:lnTo>
                <a:lnTo>
                  <a:pt x="0" y="814"/>
                </a:lnTo>
                <a:lnTo>
                  <a:pt x="5" y="820"/>
                </a:lnTo>
                <a:lnTo>
                  <a:pt x="5" y="832"/>
                </a:lnTo>
                <a:lnTo>
                  <a:pt x="5" y="814"/>
                </a:lnTo>
                <a:lnTo>
                  <a:pt x="5" y="832"/>
                </a:lnTo>
                <a:lnTo>
                  <a:pt x="11" y="826"/>
                </a:lnTo>
                <a:lnTo>
                  <a:pt x="11" y="832"/>
                </a:lnTo>
                <a:lnTo>
                  <a:pt x="11" y="820"/>
                </a:lnTo>
                <a:lnTo>
                  <a:pt x="11" y="826"/>
                </a:lnTo>
                <a:lnTo>
                  <a:pt x="17" y="826"/>
                </a:lnTo>
                <a:lnTo>
                  <a:pt x="17" y="832"/>
                </a:lnTo>
                <a:lnTo>
                  <a:pt x="17" y="809"/>
                </a:lnTo>
                <a:lnTo>
                  <a:pt x="17" y="820"/>
                </a:lnTo>
                <a:lnTo>
                  <a:pt x="23" y="820"/>
                </a:lnTo>
                <a:lnTo>
                  <a:pt x="23" y="832"/>
                </a:lnTo>
                <a:lnTo>
                  <a:pt x="23" y="814"/>
                </a:lnTo>
                <a:lnTo>
                  <a:pt x="23" y="820"/>
                </a:lnTo>
                <a:lnTo>
                  <a:pt x="29" y="826"/>
                </a:lnTo>
                <a:lnTo>
                  <a:pt x="29" y="832"/>
                </a:lnTo>
                <a:lnTo>
                  <a:pt x="29" y="820"/>
                </a:lnTo>
                <a:lnTo>
                  <a:pt x="29" y="820"/>
                </a:lnTo>
                <a:lnTo>
                  <a:pt x="34" y="826"/>
                </a:lnTo>
                <a:lnTo>
                  <a:pt x="34" y="832"/>
                </a:lnTo>
                <a:lnTo>
                  <a:pt x="34" y="809"/>
                </a:lnTo>
                <a:lnTo>
                  <a:pt x="34" y="820"/>
                </a:lnTo>
                <a:lnTo>
                  <a:pt x="40" y="820"/>
                </a:lnTo>
                <a:lnTo>
                  <a:pt x="40" y="832"/>
                </a:lnTo>
                <a:lnTo>
                  <a:pt x="40" y="814"/>
                </a:lnTo>
                <a:lnTo>
                  <a:pt x="40" y="826"/>
                </a:lnTo>
                <a:lnTo>
                  <a:pt x="46" y="826"/>
                </a:lnTo>
                <a:lnTo>
                  <a:pt x="46" y="832"/>
                </a:lnTo>
                <a:lnTo>
                  <a:pt x="46" y="820"/>
                </a:lnTo>
                <a:lnTo>
                  <a:pt x="46" y="826"/>
                </a:lnTo>
                <a:lnTo>
                  <a:pt x="52" y="826"/>
                </a:lnTo>
                <a:lnTo>
                  <a:pt x="52" y="832"/>
                </a:lnTo>
                <a:lnTo>
                  <a:pt x="52" y="814"/>
                </a:lnTo>
                <a:lnTo>
                  <a:pt x="52" y="826"/>
                </a:lnTo>
                <a:lnTo>
                  <a:pt x="57" y="820"/>
                </a:lnTo>
                <a:lnTo>
                  <a:pt x="57" y="832"/>
                </a:lnTo>
                <a:lnTo>
                  <a:pt x="57" y="814"/>
                </a:lnTo>
                <a:lnTo>
                  <a:pt x="57" y="820"/>
                </a:lnTo>
                <a:lnTo>
                  <a:pt x="63" y="814"/>
                </a:lnTo>
                <a:lnTo>
                  <a:pt x="63" y="832"/>
                </a:lnTo>
                <a:lnTo>
                  <a:pt x="63" y="814"/>
                </a:lnTo>
                <a:lnTo>
                  <a:pt x="63" y="820"/>
                </a:lnTo>
                <a:lnTo>
                  <a:pt x="69" y="820"/>
                </a:lnTo>
                <a:lnTo>
                  <a:pt x="69" y="832"/>
                </a:lnTo>
                <a:lnTo>
                  <a:pt x="69" y="814"/>
                </a:lnTo>
                <a:lnTo>
                  <a:pt x="69" y="826"/>
                </a:lnTo>
                <a:lnTo>
                  <a:pt x="75" y="826"/>
                </a:lnTo>
                <a:lnTo>
                  <a:pt x="75" y="832"/>
                </a:lnTo>
                <a:lnTo>
                  <a:pt x="75" y="820"/>
                </a:lnTo>
                <a:lnTo>
                  <a:pt x="75" y="820"/>
                </a:lnTo>
                <a:lnTo>
                  <a:pt x="80" y="826"/>
                </a:lnTo>
                <a:lnTo>
                  <a:pt x="80" y="832"/>
                </a:lnTo>
                <a:lnTo>
                  <a:pt x="80" y="820"/>
                </a:lnTo>
                <a:lnTo>
                  <a:pt x="80" y="826"/>
                </a:lnTo>
                <a:lnTo>
                  <a:pt x="86" y="826"/>
                </a:lnTo>
                <a:lnTo>
                  <a:pt x="86" y="832"/>
                </a:lnTo>
                <a:lnTo>
                  <a:pt x="86" y="809"/>
                </a:lnTo>
                <a:lnTo>
                  <a:pt x="86" y="826"/>
                </a:lnTo>
                <a:lnTo>
                  <a:pt x="92" y="820"/>
                </a:lnTo>
                <a:lnTo>
                  <a:pt x="92" y="826"/>
                </a:lnTo>
                <a:lnTo>
                  <a:pt x="92" y="820"/>
                </a:lnTo>
                <a:lnTo>
                  <a:pt x="92" y="820"/>
                </a:lnTo>
                <a:lnTo>
                  <a:pt x="98" y="826"/>
                </a:lnTo>
                <a:lnTo>
                  <a:pt x="98" y="832"/>
                </a:lnTo>
                <a:lnTo>
                  <a:pt x="98" y="809"/>
                </a:lnTo>
                <a:lnTo>
                  <a:pt x="98" y="826"/>
                </a:lnTo>
                <a:lnTo>
                  <a:pt x="104" y="820"/>
                </a:lnTo>
                <a:lnTo>
                  <a:pt x="104" y="832"/>
                </a:lnTo>
                <a:lnTo>
                  <a:pt x="104" y="814"/>
                </a:lnTo>
                <a:lnTo>
                  <a:pt x="104" y="826"/>
                </a:lnTo>
                <a:lnTo>
                  <a:pt x="109" y="826"/>
                </a:lnTo>
                <a:lnTo>
                  <a:pt x="109" y="832"/>
                </a:lnTo>
                <a:lnTo>
                  <a:pt x="109" y="820"/>
                </a:lnTo>
                <a:lnTo>
                  <a:pt x="109" y="826"/>
                </a:lnTo>
                <a:lnTo>
                  <a:pt x="115" y="826"/>
                </a:lnTo>
                <a:lnTo>
                  <a:pt x="115" y="832"/>
                </a:lnTo>
                <a:lnTo>
                  <a:pt x="115" y="814"/>
                </a:lnTo>
                <a:lnTo>
                  <a:pt x="115" y="832"/>
                </a:lnTo>
                <a:lnTo>
                  <a:pt x="121" y="826"/>
                </a:lnTo>
                <a:lnTo>
                  <a:pt x="121" y="832"/>
                </a:lnTo>
                <a:lnTo>
                  <a:pt x="121" y="814"/>
                </a:lnTo>
                <a:lnTo>
                  <a:pt x="121" y="814"/>
                </a:lnTo>
                <a:lnTo>
                  <a:pt x="127" y="820"/>
                </a:lnTo>
                <a:lnTo>
                  <a:pt x="127" y="832"/>
                </a:lnTo>
                <a:lnTo>
                  <a:pt x="127" y="814"/>
                </a:lnTo>
                <a:lnTo>
                  <a:pt x="127" y="820"/>
                </a:lnTo>
                <a:lnTo>
                  <a:pt x="132" y="820"/>
                </a:lnTo>
                <a:lnTo>
                  <a:pt x="132" y="832"/>
                </a:lnTo>
                <a:lnTo>
                  <a:pt x="132" y="814"/>
                </a:lnTo>
                <a:lnTo>
                  <a:pt x="132" y="820"/>
                </a:lnTo>
                <a:lnTo>
                  <a:pt x="138" y="826"/>
                </a:lnTo>
                <a:lnTo>
                  <a:pt x="138" y="832"/>
                </a:lnTo>
                <a:lnTo>
                  <a:pt x="138" y="820"/>
                </a:lnTo>
                <a:lnTo>
                  <a:pt x="138" y="820"/>
                </a:lnTo>
                <a:lnTo>
                  <a:pt x="144" y="826"/>
                </a:lnTo>
                <a:lnTo>
                  <a:pt x="144" y="826"/>
                </a:lnTo>
                <a:lnTo>
                  <a:pt x="144" y="814"/>
                </a:lnTo>
                <a:lnTo>
                  <a:pt x="144" y="826"/>
                </a:lnTo>
                <a:lnTo>
                  <a:pt x="150" y="820"/>
                </a:lnTo>
                <a:lnTo>
                  <a:pt x="150" y="832"/>
                </a:lnTo>
                <a:lnTo>
                  <a:pt x="150" y="814"/>
                </a:lnTo>
                <a:lnTo>
                  <a:pt x="150" y="814"/>
                </a:lnTo>
                <a:lnTo>
                  <a:pt x="156" y="820"/>
                </a:lnTo>
                <a:lnTo>
                  <a:pt x="156" y="826"/>
                </a:lnTo>
                <a:lnTo>
                  <a:pt x="156" y="803"/>
                </a:lnTo>
                <a:lnTo>
                  <a:pt x="156" y="826"/>
                </a:lnTo>
                <a:lnTo>
                  <a:pt x="161" y="820"/>
                </a:lnTo>
                <a:lnTo>
                  <a:pt x="161" y="832"/>
                </a:lnTo>
                <a:lnTo>
                  <a:pt x="161" y="820"/>
                </a:lnTo>
                <a:lnTo>
                  <a:pt x="161" y="826"/>
                </a:lnTo>
                <a:lnTo>
                  <a:pt x="167" y="826"/>
                </a:lnTo>
                <a:lnTo>
                  <a:pt x="167" y="826"/>
                </a:lnTo>
                <a:lnTo>
                  <a:pt x="167" y="814"/>
                </a:lnTo>
                <a:lnTo>
                  <a:pt x="167" y="826"/>
                </a:lnTo>
                <a:lnTo>
                  <a:pt x="173" y="820"/>
                </a:lnTo>
                <a:lnTo>
                  <a:pt x="173" y="832"/>
                </a:lnTo>
                <a:lnTo>
                  <a:pt x="173" y="814"/>
                </a:lnTo>
                <a:lnTo>
                  <a:pt x="173" y="820"/>
                </a:lnTo>
                <a:lnTo>
                  <a:pt x="179" y="826"/>
                </a:lnTo>
                <a:lnTo>
                  <a:pt x="179" y="832"/>
                </a:lnTo>
                <a:lnTo>
                  <a:pt x="179" y="820"/>
                </a:lnTo>
                <a:lnTo>
                  <a:pt x="179" y="820"/>
                </a:lnTo>
                <a:lnTo>
                  <a:pt x="184" y="814"/>
                </a:lnTo>
                <a:lnTo>
                  <a:pt x="184" y="832"/>
                </a:lnTo>
                <a:lnTo>
                  <a:pt x="184" y="814"/>
                </a:lnTo>
                <a:lnTo>
                  <a:pt x="184" y="826"/>
                </a:lnTo>
                <a:lnTo>
                  <a:pt x="190" y="814"/>
                </a:lnTo>
                <a:lnTo>
                  <a:pt x="190" y="826"/>
                </a:lnTo>
                <a:lnTo>
                  <a:pt x="190" y="809"/>
                </a:lnTo>
                <a:lnTo>
                  <a:pt x="190" y="826"/>
                </a:lnTo>
                <a:lnTo>
                  <a:pt x="196" y="826"/>
                </a:lnTo>
                <a:lnTo>
                  <a:pt x="196" y="832"/>
                </a:lnTo>
                <a:lnTo>
                  <a:pt x="196" y="809"/>
                </a:lnTo>
                <a:lnTo>
                  <a:pt x="196" y="820"/>
                </a:lnTo>
                <a:lnTo>
                  <a:pt x="202" y="826"/>
                </a:lnTo>
                <a:lnTo>
                  <a:pt x="202" y="832"/>
                </a:lnTo>
                <a:lnTo>
                  <a:pt x="202" y="814"/>
                </a:lnTo>
                <a:lnTo>
                  <a:pt x="202" y="814"/>
                </a:lnTo>
                <a:lnTo>
                  <a:pt x="207" y="814"/>
                </a:lnTo>
                <a:lnTo>
                  <a:pt x="207" y="826"/>
                </a:lnTo>
                <a:lnTo>
                  <a:pt x="207" y="814"/>
                </a:lnTo>
                <a:lnTo>
                  <a:pt x="207" y="826"/>
                </a:lnTo>
                <a:lnTo>
                  <a:pt x="213" y="832"/>
                </a:lnTo>
                <a:lnTo>
                  <a:pt x="213" y="832"/>
                </a:lnTo>
                <a:lnTo>
                  <a:pt x="213" y="814"/>
                </a:lnTo>
                <a:lnTo>
                  <a:pt x="213" y="820"/>
                </a:lnTo>
                <a:lnTo>
                  <a:pt x="219" y="809"/>
                </a:lnTo>
                <a:lnTo>
                  <a:pt x="219" y="832"/>
                </a:lnTo>
                <a:lnTo>
                  <a:pt x="219" y="809"/>
                </a:lnTo>
                <a:lnTo>
                  <a:pt x="219" y="820"/>
                </a:lnTo>
                <a:lnTo>
                  <a:pt x="225" y="820"/>
                </a:lnTo>
                <a:lnTo>
                  <a:pt x="225" y="832"/>
                </a:lnTo>
                <a:lnTo>
                  <a:pt x="225" y="814"/>
                </a:lnTo>
                <a:lnTo>
                  <a:pt x="225" y="826"/>
                </a:lnTo>
                <a:lnTo>
                  <a:pt x="231" y="826"/>
                </a:lnTo>
                <a:lnTo>
                  <a:pt x="231" y="832"/>
                </a:lnTo>
                <a:lnTo>
                  <a:pt x="231" y="814"/>
                </a:lnTo>
                <a:lnTo>
                  <a:pt x="231" y="820"/>
                </a:lnTo>
                <a:lnTo>
                  <a:pt x="236" y="814"/>
                </a:lnTo>
                <a:lnTo>
                  <a:pt x="236" y="832"/>
                </a:lnTo>
                <a:lnTo>
                  <a:pt x="236" y="814"/>
                </a:lnTo>
                <a:lnTo>
                  <a:pt x="236" y="826"/>
                </a:lnTo>
                <a:lnTo>
                  <a:pt x="242" y="826"/>
                </a:lnTo>
                <a:lnTo>
                  <a:pt x="242" y="832"/>
                </a:lnTo>
                <a:lnTo>
                  <a:pt x="242" y="820"/>
                </a:lnTo>
                <a:lnTo>
                  <a:pt x="242" y="820"/>
                </a:lnTo>
                <a:lnTo>
                  <a:pt x="248" y="820"/>
                </a:lnTo>
                <a:lnTo>
                  <a:pt x="248" y="832"/>
                </a:lnTo>
                <a:lnTo>
                  <a:pt x="248" y="814"/>
                </a:lnTo>
                <a:lnTo>
                  <a:pt x="248" y="820"/>
                </a:lnTo>
                <a:lnTo>
                  <a:pt x="254" y="826"/>
                </a:lnTo>
                <a:lnTo>
                  <a:pt x="254" y="832"/>
                </a:lnTo>
                <a:lnTo>
                  <a:pt x="254" y="814"/>
                </a:lnTo>
                <a:lnTo>
                  <a:pt x="254" y="820"/>
                </a:lnTo>
                <a:lnTo>
                  <a:pt x="259" y="820"/>
                </a:lnTo>
                <a:lnTo>
                  <a:pt x="259" y="832"/>
                </a:lnTo>
                <a:lnTo>
                  <a:pt x="259" y="820"/>
                </a:lnTo>
                <a:lnTo>
                  <a:pt x="259" y="820"/>
                </a:lnTo>
                <a:lnTo>
                  <a:pt x="265" y="814"/>
                </a:lnTo>
                <a:lnTo>
                  <a:pt x="265" y="832"/>
                </a:lnTo>
                <a:lnTo>
                  <a:pt x="265" y="814"/>
                </a:lnTo>
                <a:lnTo>
                  <a:pt x="265" y="826"/>
                </a:lnTo>
                <a:lnTo>
                  <a:pt x="271" y="832"/>
                </a:lnTo>
                <a:lnTo>
                  <a:pt x="271" y="832"/>
                </a:lnTo>
                <a:lnTo>
                  <a:pt x="271" y="814"/>
                </a:lnTo>
                <a:lnTo>
                  <a:pt x="271" y="814"/>
                </a:lnTo>
                <a:lnTo>
                  <a:pt x="277" y="820"/>
                </a:lnTo>
                <a:lnTo>
                  <a:pt x="277" y="832"/>
                </a:lnTo>
                <a:lnTo>
                  <a:pt x="277" y="820"/>
                </a:lnTo>
                <a:lnTo>
                  <a:pt x="277" y="826"/>
                </a:lnTo>
                <a:lnTo>
                  <a:pt x="283" y="826"/>
                </a:lnTo>
                <a:lnTo>
                  <a:pt x="283" y="832"/>
                </a:lnTo>
                <a:lnTo>
                  <a:pt x="283" y="809"/>
                </a:lnTo>
                <a:lnTo>
                  <a:pt x="283" y="820"/>
                </a:lnTo>
                <a:lnTo>
                  <a:pt x="288" y="820"/>
                </a:lnTo>
                <a:lnTo>
                  <a:pt x="288" y="826"/>
                </a:lnTo>
                <a:lnTo>
                  <a:pt x="288" y="820"/>
                </a:lnTo>
                <a:lnTo>
                  <a:pt x="288" y="820"/>
                </a:lnTo>
                <a:lnTo>
                  <a:pt x="294" y="820"/>
                </a:lnTo>
                <a:lnTo>
                  <a:pt x="294" y="826"/>
                </a:lnTo>
                <a:lnTo>
                  <a:pt x="294" y="814"/>
                </a:lnTo>
                <a:lnTo>
                  <a:pt x="294" y="826"/>
                </a:lnTo>
                <a:lnTo>
                  <a:pt x="300" y="826"/>
                </a:lnTo>
                <a:lnTo>
                  <a:pt x="300" y="832"/>
                </a:lnTo>
                <a:lnTo>
                  <a:pt x="300" y="820"/>
                </a:lnTo>
                <a:lnTo>
                  <a:pt x="300" y="826"/>
                </a:lnTo>
                <a:lnTo>
                  <a:pt x="306" y="826"/>
                </a:lnTo>
                <a:lnTo>
                  <a:pt x="306" y="826"/>
                </a:lnTo>
                <a:lnTo>
                  <a:pt x="306" y="820"/>
                </a:lnTo>
                <a:lnTo>
                  <a:pt x="306" y="826"/>
                </a:lnTo>
                <a:lnTo>
                  <a:pt x="311" y="826"/>
                </a:lnTo>
                <a:lnTo>
                  <a:pt x="311" y="832"/>
                </a:lnTo>
                <a:lnTo>
                  <a:pt x="311" y="809"/>
                </a:lnTo>
                <a:lnTo>
                  <a:pt x="311" y="826"/>
                </a:lnTo>
                <a:lnTo>
                  <a:pt x="317" y="826"/>
                </a:lnTo>
                <a:lnTo>
                  <a:pt x="317" y="832"/>
                </a:lnTo>
                <a:lnTo>
                  <a:pt x="317" y="814"/>
                </a:lnTo>
                <a:lnTo>
                  <a:pt x="317" y="826"/>
                </a:lnTo>
                <a:lnTo>
                  <a:pt x="323" y="832"/>
                </a:lnTo>
                <a:lnTo>
                  <a:pt x="323" y="832"/>
                </a:lnTo>
                <a:lnTo>
                  <a:pt x="323" y="814"/>
                </a:lnTo>
                <a:lnTo>
                  <a:pt x="323" y="832"/>
                </a:lnTo>
                <a:lnTo>
                  <a:pt x="329" y="832"/>
                </a:lnTo>
                <a:lnTo>
                  <a:pt x="329" y="832"/>
                </a:lnTo>
                <a:lnTo>
                  <a:pt x="329" y="820"/>
                </a:lnTo>
                <a:lnTo>
                  <a:pt x="329" y="832"/>
                </a:lnTo>
                <a:lnTo>
                  <a:pt x="334" y="832"/>
                </a:lnTo>
                <a:lnTo>
                  <a:pt x="334" y="832"/>
                </a:lnTo>
                <a:lnTo>
                  <a:pt x="334" y="814"/>
                </a:lnTo>
                <a:lnTo>
                  <a:pt x="334" y="820"/>
                </a:lnTo>
                <a:lnTo>
                  <a:pt x="340" y="820"/>
                </a:lnTo>
                <a:lnTo>
                  <a:pt x="340" y="832"/>
                </a:lnTo>
                <a:lnTo>
                  <a:pt x="340" y="803"/>
                </a:lnTo>
                <a:lnTo>
                  <a:pt x="340" y="826"/>
                </a:lnTo>
                <a:lnTo>
                  <a:pt x="346" y="826"/>
                </a:lnTo>
                <a:lnTo>
                  <a:pt x="346" y="826"/>
                </a:lnTo>
                <a:lnTo>
                  <a:pt x="346" y="809"/>
                </a:lnTo>
                <a:lnTo>
                  <a:pt x="346" y="826"/>
                </a:lnTo>
                <a:lnTo>
                  <a:pt x="352" y="820"/>
                </a:lnTo>
                <a:lnTo>
                  <a:pt x="352" y="832"/>
                </a:lnTo>
                <a:lnTo>
                  <a:pt x="352" y="820"/>
                </a:lnTo>
                <a:lnTo>
                  <a:pt x="352" y="826"/>
                </a:lnTo>
                <a:lnTo>
                  <a:pt x="358" y="826"/>
                </a:lnTo>
                <a:lnTo>
                  <a:pt x="358" y="832"/>
                </a:lnTo>
                <a:lnTo>
                  <a:pt x="358" y="809"/>
                </a:lnTo>
                <a:lnTo>
                  <a:pt x="358" y="814"/>
                </a:lnTo>
                <a:lnTo>
                  <a:pt x="363" y="814"/>
                </a:lnTo>
                <a:lnTo>
                  <a:pt x="363" y="832"/>
                </a:lnTo>
                <a:lnTo>
                  <a:pt x="363" y="803"/>
                </a:lnTo>
                <a:lnTo>
                  <a:pt x="363" y="803"/>
                </a:lnTo>
                <a:lnTo>
                  <a:pt x="369" y="803"/>
                </a:lnTo>
                <a:lnTo>
                  <a:pt x="369" y="832"/>
                </a:lnTo>
                <a:lnTo>
                  <a:pt x="369" y="803"/>
                </a:lnTo>
                <a:lnTo>
                  <a:pt x="369" y="826"/>
                </a:lnTo>
                <a:lnTo>
                  <a:pt x="375" y="820"/>
                </a:lnTo>
                <a:lnTo>
                  <a:pt x="375" y="832"/>
                </a:lnTo>
                <a:lnTo>
                  <a:pt x="375" y="809"/>
                </a:lnTo>
                <a:lnTo>
                  <a:pt x="375" y="814"/>
                </a:lnTo>
                <a:lnTo>
                  <a:pt x="381" y="814"/>
                </a:lnTo>
                <a:lnTo>
                  <a:pt x="381" y="826"/>
                </a:lnTo>
                <a:lnTo>
                  <a:pt x="381" y="809"/>
                </a:lnTo>
                <a:lnTo>
                  <a:pt x="381" y="826"/>
                </a:lnTo>
                <a:lnTo>
                  <a:pt x="386" y="826"/>
                </a:lnTo>
                <a:lnTo>
                  <a:pt x="386" y="826"/>
                </a:lnTo>
                <a:lnTo>
                  <a:pt x="386" y="814"/>
                </a:lnTo>
                <a:lnTo>
                  <a:pt x="386" y="826"/>
                </a:lnTo>
                <a:lnTo>
                  <a:pt x="392" y="826"/>
                </a:lnTo>
                <a:lnTo>
                  <a:pt x="392" y="826"/>
                </a:lnTo>
                <a:lnTo>
                  <a:pt x="392" y="820"/>
                </a:lnTo>
                <a:lnTo>
                  <a:pt x="392" y="826"/>
                </a:lnTo>
                <a:lnTo>
                  <a:pt x="398" y="826"/>
                </a:lnTo>
                <a:lnTo>
                  <a:pt x="398" y="826"/>
                </a:lnTo>
                <a:lnTo>
                  <a:pt x="398" y="814"/>
                </a:lnTo>
                <a:lnTo>
                  <a:pt x="398" y="820"/>
                </a:lnTo>
                <a:lnTo>
                  <a:pt x="404" y="820"/>
                </a:lnTo>
                <a:lnTo>
                  <a:pt x="404" y="832"/>
                </a:lnTo>
                <a:lnTo>
                  <a:pt x="404" y="820"/>
                </a:lnTo>
                <a:lnTo>
                  <a:pt x="404" y="820"/>
                </a:lnTo>
                <a:lnTo>
                  <a:pt x="410" y="826"/>
                </a:lnTo>
                <a:lnTo>
                  <a:pt x="410" y="832"/>
                </a:lnTo>
                <a:lnTo>
                  <a:pt x="410" y="820"/>
                </a:lnTo>
                <a:lnTo>
                  <a:pt x="410" y="820"/>
                </a:lnTo>
                <a:lnTo>
                  <a:pt x="415" y="826"/>
                </a:lnTo>
                <a:lnTo>
                  <a:pt x="415" y="832"/>
                </a:lnTo>
                <a:lnTo>
                  <a:pt x="415" y="820"/>
                </a:lnTo>
                <a:lnTo>
                  <a:pt x="415" y="826"/>
                </a:lnTo>
                <a:lnTo>
                  <a:pt x="421" y="826"/>
                </a:lnTo>
                <a:lnTo>
                  <a:pt x="421" y="832"/>
                </a:lnTo>
                <a:lnTo>
                  <a:pt x="421" y="820"/>
                </a:lnTo>
                <a:lnTo>
                  <a:pt x="421" y="826"/>
                </a:lnTo>
                <a:lnTo>
                  <a:pt x="427" y="826"/>
                </a:lnTo>
                <a:lnTo>
                  <a:pt x="427" y="826"/>
                </a:lnTo>
                <a:lnTo>
                  <a:pt x="427" y="814"/>
                </a:lnTo>
                <a:lnTo>
                  <a:pt x="427" y="820"/>
                </a:lnTo>
                <a:lnTo>
                  <a:pt x="433" y="820"/>
                </a:lnTo>
                <a:lnTo>
                  <a:pt x="433" y="826"/>
                </a:lnTo>
                <a:lnTo>
                  <a:pt x="433" y="814"/>
                </a:lnTo>
                <a:lnTo>
                  <a:pt x="433" y="826"/>
                </a:lnTo>
                <a:lnTo>
                  <a:pt x="438" y="826"/>
                </a:lnTo>
                <a:lnTo>
                  <a:pt x="438" y="826"/>
                </a:lnTo>
                <a:lnTo>
                  <a:pt x="438" y="820"/>
                </a:lnTo>
                <a:lnTo>
                  <a:pt x="438" y="820"/>
                </a:lnTo>
                <a:lnTo>
                  <a:pt x="444" y="820"/>
                </a:lnTo>
                <a:lnTo>
                  <a:pt x="444" y="832"/>
                </a:lnTo>
                <a:lnTo>
                  <a:pt x="444" y="814"/>
                </a:lnTo>
                <a:lnTo>
                  <a:pt x="444" y="814"/>
                </a:lnTo>
                <a:lnTo>
                  <a:pt x="450" y="820"/>
                </a:lnTo>
                <a:lnTo>
                  <a:pt x="450" y="832"/>
                </a:lnTo>
                <a:lnTo>
                  <a:pt x="450" y="814"/>
                </a:lnTo>
                <a:lnTo>
                  <a:pt x="450" y="820"/>
                </a:lnTo>
                <a:lnTo>
                  <a:pt x="456" y="826"/>
                </a:lnTo>
                <a:lnTo>
                  <a:pt x="456" y="832"/>
                </a:lnTo>
                <a:lnTo>
                  <a:pt x="456" y="814"/>
                </a:lnTo>
                <a:lnTo>
                  <a:pt x="456" y="826"/>
                </a:lnTo>
                <a:lnTo>
                  <a:pt x="462" y="820"/>
                </a:lnTo>
                <a:lnTo>
                  <a:pt x="462" y="832"/>
                </a:lnTo>
                <a:lnTo>
                  <a:pt x="462" y="814"/>
                </a:lnTo>
                <a:lnTo>
                  <a:pt x="462" y="814"/>
                </a:lnTo>
                <a:lnTo>
                  <a:pt x="467" y="820"/>
                </a:lnTo>
                <a:lnTo>
                  <a:pt x="467" y="832"/>
                </a:lnTo>
                <a:lnTo>
                  <a:pt x="467" y="814"/>
                </a:lnTo>
                <a:lnTo>
                  <a:pt x="467" y="826"/>
                </a:lnTo>
                <a:lnTo>
                  <a:pt x="473" y="814"/>
                </a:lnTo>
                <a:lnTo>
                  <a:pt x="473" y="826"/>
                </a:lnTo>
                <a:lnTo>
                  <a:pt x="473" y="814"/>
                </a:lnTo>
                <a:lnTo>
                  <a:pt x="473" y="826"/>
                </a:lnTo>
                <a:lnTo>
                  <a:pt x="479" y="826"/>
                </a:lnTo>
                <a:lnTo>
                  <a:pt x="479" y="832"/>
                </a:lnTo>
                <a:lnTo>
                  <a:pt x="479" y="809"/>
                </a:lnTo>
                <a:lnTo>
                  <a:pt x="479" y="820"/>
                </a:lnTo>
                <a:lnTo>
                  <a:pt x="485" y="820"/>
                </a:lnTo>
                <a:lnTo>
                  <a:pt x="485" y="832"/>
                </a:lnTo>
                <a:lnTo>
                  <a:pt x="485" y="814"/>
                </a:lnTo>
                <a:lnTo>
                  <a:pt x="485" y="826"/>
                </a:lnTo>
                <a:lnTo>
                  <a:pt x="490" y="826"/>
                </a:lnTo>
                <a:lnTo>
                  <a:pt x="490" y="826"/>
                </a:lnTo>
                <a:lnTo>
                  <a:pt x="490" y="814"/>
                </a:lnTo>
                <a:lnTo>
                  <a:pt x="490" y="826"/>
                </a:lnTo>
                <a:lnTo>
                  <a:pt x="496" y="826"/>
                </a:lnTo>
                <a:lnTo>
                  <a:pt x="496" y="832"/>
                </a:lnTo>
                <a:lnTo>
                  <a:pt x="496" y="809"/>
                </a:lnTo>
                <a:lnTo>
                  <a:pt x="496" y="826"/>
                </a:lnTo>
                <a:lnTo>
                  <a:pt x="502" y="826"/>
                </a:lnTo>
                <a:lnTo>
                  <a:pt x="502" y="832"/>
                </a:lnTo>
                <a:lnTo>
                  <a:pt x="502" y="814"/>
                </a:lnTo>
                <a:lnTo>
                  <a:pt x="502" y="820"/>
                </a:lnTo>
                <a:lnTo>
                  <a:pt x="508" y="826"/>
                </a:lnTo>
                <a:lnTo>
                  <a:pt x="508" y="826"/>
                </a:lnTo>
                <a:lnTo>
                  <a:pt x="508" y="814"/>
                </a:lnTo>
                <a:lnTo>
                  <a:pt x="508" y="820"/>
                </a:lnTo>
                <a:lnTo>
                  <a:pt x="513" y="826"/>
                </a:lnTo>
                <a:lnTo>
                  <a:pt x="513" y="832"/>
                </a:lnTo>
                <a:lnTo>
                  <a:pt x="513" y="814"/>
                </a:lnTo>
                <a:lnTo>
                  <a:pt x="513" y="832"/>
                </a:lnTo>
                <a:lnTo>
                  <a:pt x="519" y="826"/>
                </a:lnTo>
                <a:lnTo>
                  <a:pt x="519" y="832"/>
                </a:lnTo>
                <a:lnTo>
                  <a:pt x="519" y="809"/>
                </a:lnTo>
                <a:lnTo>
                  <a:pt x="519" y="826"/>
                </a:lnTo>
                <a:lnTo>
                  <a:pt x="525" y="826"/>
                </a:lnTo>
                <a:lnTo>
                  <a:pt x="525" y="832"/>
                </a:lnTo>
                <a:lnTo>
                  <a:pt x="525" y="814"/>
                </a:lnTo>
                <a:lnTo>
                  <a:pt x="525" y="820"/>
                </a:lnTo>
                <a:lnTo>
                  <a:pt x="531" y="826"/>
                </a:lnTo>
                <a:lnTo>
                  <a:pt x="531" y="832"/>
                </a:lnTo>
                <a:lnTo>
                  <a:pt x="531" y="814"/>
                </a:lnTo>
                <a:lnTo>
                  <a:pt x="531" y="820"/>
                </a:lnTo>
                <a:lnTo>
                  <a:pt x="537" y="820"/>
                </a:lnTo>
                <a:lnTo>
                  <a:pt x="537" y="832"/>
                </a:lnTo>
                <a:lnTo>
                  <a:pt x="537" y="803"/>
                </a:lnTo>
                <a:lnTo>
                  <a:pt x="537" y="820"/>
                </a:lnTo>
                <a:lnTo>
                  <a:pt x="542" y="820"/>
                </a:lnTo>
                <a:lnTo>
                  <a:pt x="542" y="832"/>
                </a:lnTo>
                <a:lnTo>
                  <a:pt x="542" y="814"/>
                </a:lnTo>
                <a:lnTo>
                  <a:pt x="542" y="826"/>
                </a:lnTo>
                <a:lnTo>
                  <a:pt x="548" y="832"/>
                </a:lnTo>
                <a:lnTo>
                  <a:pt x="548" y="832"/>
                </a:lnTo>
                <a:lnTo>
                  <a:pt x="548" y="814"/>
                </a:lnTo>
                <a:lnTo>
                  <a:pt x="548" y="820"/>
                </a:lnTo>
                <a:lnTo>
                  <a:pt x="554" y="826"/>
                </a:lnTo>
                <a:lnTo>
                  <a:pt x="554" y="832"/>
                </a:lnTo>
                <a:lnTo>
                  <a:pt x="554" y="814"/>
                </a:lnTo>
                <a:lnTo>
                  <a:pt x="554" y="820"/>
                </a:lnTo>
                <a:lnTo>
                  <a:pt x="560" y="820"/>
                </a:lnTo>
                <a:lnTo>
                  <a:pt x="560" y="826"/>
                </a:lnTo>
                <a:lnTo>
                  <a:pt x="560" y="814"/>
                </a:lnTo>
                <a:lnTo>
                  <a:pt x="560" y="826"/>
                </a:lnTo>
                <a:lnTo>
                  <a:pt x="565" y="826"/>
                </a:lnTo>
                <a:lnTo>
                  <a:pt x="565" y="826"/>
                </a:lnTo>
                <a:lnTo>
                  <a:pt x="565" y="809"/>
                </a:lnTo>
                <a:lnTo>
                  <a:pt x="565" y="820"/>
                </a:lnTo>
                <a:lnTo>
                  <a:pt x="571" y="820"/>
                </a:lnTo>
                <a:lnTo>
                  <a:pt x="571" y="832"/>
                </a:lnTo>
                <a:lnTo>
                  <a:pt x="571" y="814"/>
                </a:lnTo>
                <a:lnTo>
                  <a:pt x="571" y="820"/>
                </a:lnTo>
                <a:lnTo>
                  <a:pt x="577" y="826"/>
                </a:lnTo>
                <a:lnTo>
                  <a:pt x="577" y="826"/>
                </a:lnTo>
                <a:lnTo>
                  <a:pt x="577" y="814"/>
                </a:lnTo>
                <a:lnTo>
                  <a:pt x="577" y="826"/>
                </a:lnTo>
                <a:lnTo>
                  <a:pt x="583" y="820"/>
                </a:lnTo>
                <a:lnTo>
                  <a:pt x="583" y="832"/>
                </a:lnTo>
                <a:lnTo>
                  <a:pt x="583" y="814"/>
                </a:lnTo>
                <a:lnTo>
                  <a:pt x="583" y="820"/>
                </a:lnTo>
                <a:lnTo>
                  <a:pt x="589" y="820"/>
                </a:lnTo>
                <a:lnTo>
                  <a:pt x="589" y="832"/>
                </a:lnTo>
                <a:lnTo>
                  <a:pt x="589" y="814"/>
                </a:lnTo>
                <a:lnTo>
                  <a:pt x="589" y="826"/>
                </a:lnTo>
                <a:lnTo>
                  <a:pt x="594" y="826"/>
                </a:lnTo>
                <a:lnTo>
                  <a:pt x="594" y="832"/>
                </a:lnTo>
                <a:lnTo>
                  <a:pt x="594" y="814"/>
                </a:lnTo>
                <a:lnTo>
                  <a:pt x="594" y="826"/>
                </a:lnTo>
                <a:lnTo>
                  <a:pt x="600" y="826"/>
                </a:lnTo>
                <a:lnTo>
                  <a:pt x="600" y="832"/>
                </a:lnTo>
                <a:lnTo>
                  <a:pt x="600" y="814"/>
                </a:lnTo>
                <a:lnTo>
                  <a:pt x="600" y="820"/>
                </a:lnTo>
                <a:lnTo>
                  <a:pt x="606" y="820"/>
                </a:lnTo>
                <a:lnTo>
                  <a:pt x="606" y="832"/>
                </a:lnTo>
                <a:lnTo>
                  <a:pt x="606" y="814"/>
                </a:lnTo>
                <a:lnTo>
                  <a:pt x="606" y="820"/>
                </a:lnTo>
                <a:lnTo>
                  <a:pt x="612" y="826"/>
                </a:lnTo>
                <a:lnTo>
                  <a:pt x="612" y="832"/>
                </a:lnTo>
                <a:lnTo>
                  <a:pt x="612" y="809"/>
                </a:lnTo>
                <a:lnTo>
                  <a:pt x="612" y="820"/>
                </a:lnTo>
                <a:lnTo>
                  <a:pt x="617" y="820"/>
                </a:lnTo>
                <a:lnTo>
                  <a:pt x="617" y="832"/>
                </a:lnTo>
                <a:lnTo>
                  <a:pt x="617" y="820"/>
                </a:lnTo>
                <a:lnTo>
                  <a:pt x="617" y="820"/>
                </a:lnTo>
                <a:lnTo>
                  <a:pt x="623" y="814"/>
                </a:lnTo>
                <a:lnTo>
                  <a:pt x="623" y="832"/>
                </a:lnTo>
                <a:lnTo>
                  <a:pt x="623" y="814"/>
                </a:lnTo>
                <a:lnTo>
                  <a:pt x="623" y="826"/>
                </a:lnTo>
                <a:lnTo>
                  <a:pt x="629" y="814"/>
                </a:lnTo>
                <a:lnTo>
                  <a:pt x="629" y="832"/>
                </a:lnTo>
                <a:lnTo>
                  <a:pt x="629" y="814"/>
                </a:lnTo>
                <a:lnTo>
                  <a:pt x="629" y="832"/>
                </a:lnTo>
                <a:lnTo>
                  <a:pt x="635" y="826"/>
                </a:lnTo>
                <a:lnTo>
                  <a:pt x="635" y="832"/>
                </a:lnTo>
                <a:lnTo>
                  <a:pt x="635" y="820"/>
                </a:lnTo>
                <a:lnTo>
                  <a:pt x="635" y="820"/>
                </a:lnTo>
                <a:lnTo>
                  <a:pt x="640" y="820"/>
                </a:lnTo>
                <a:lnTo>
                  <a:pt x="640" y="832"/>
                </a:lnTo>
                <a:lnTo>
                  <a:pt x="640" y="809"/>
                </a:lnTo>
                <a:lnTo>
                  <a:pt x="640" y="820"/>
                </a:lnTo>
                <a:lnTo>
                  <a:pt x="646" y="820"/>
                </a:lnTo>
                <a:lnTo>
                  <a:pt x="646" y="826"/>
                </a:lnTo>
                <a:lnTo>
                  <a:pt x="646" y="814"/>
                </a:lnTo>
                <a:lnTo>
                  <a:pt x="646" y="826"/>
                </a:lnTo>
                <a:lnTo>
                  <a:pt x="652" y="826"/>
                </a:lnTo>
                <a:lnTo>
                  <a:pt x="652" y="832"/>
                </a:lnTo>
                <a:lnTo>
                  <a:pt x="652" y="820"/>
                </a:lnTo>
                <a:lnTo>
                  <a:pt x="652" y="820"/>
                </a:lnTo>
                <a:lnTo>
                  <a:pt x="658" y="820"/>
                </a:lnTo>
                <a:lnTo>
                  <a:pt x="658" y="832"/>
                </a:lnTo>
                <a:lnTo>
                  <a:pt x="658" y="814"/>
                </a:lnTo>
                <a:lnTo>
                  <a:pt x="658" y="826"/>
                </a:lnTo>
                <a:lnTo>
                  <a:pt x="664" y="820"/>
                </a:lnTo>
                <a:lnTo>
                  <a:pt x="664" y="832"/>
                </a:lnTo>
                <a:lnTo>
                  <a:pt x="664" y="809"/>
                </a:lnTo>
                <a:lnTo>
                  <a:pt x="664" y="832"/>
                </a:lnTo>
                <a:lnTo>
                  <a:pt x="669" y="826"/>
                </a:lnTo>
                <a:lnTo>
                  <a:pt x="669" y="832"/>
                </a:lnTo>
                <a:lnTo>
                  <a:pt x="669" y="809"/>
                </a:lnTo>
                <a:lnTo>
                  <a:pt x="669" y="826"/>
                </a:lnTo>
                <a:lnTo>
                  <a:pt x="675" y="826"/>
                </a:lnTo>
                <a:lnTo>
                  <a:pt x="675" y="832"/>
                </a:lnTo>
                <a:lnTo>
                  <a:pt x="675" y="797"/>
                </a:lnTo>
                <a:lnTo>
                  <a:pt x="675" y="826"/>
                </a:lnTo>
                <a:lnTo>
                  <a:pt x="681" y="826"/>
                </a:lnTo>
                <a:lnTo>
                  <a:pt x="681" y="826"/>
                </a:lnTo>
                <a:lnTo>
                  <a:pt x="681" y="820"/>
                </a:lnTo>
                <a:lnTo>
                  <a:pt x="681" y="826"/>
                </a:lnTo>
                <a:lnTo>
                  <a:pt x="687" y="826"/>
                </a:lnTo>
                <a:lnTo>
                  <a:pt x="687" y="826"/>
                </a:lnTo>
                <a:lnTo>
                  <a:pt x="687" y="814"/>
                </a:lnTo>
                <a:lnTo>
                  <a:pt x="687" y="820"/>
                </a:lnTo>
                <a:lnTo>
                  <a:pt x="692" y="820"/>
                </a:lnTo>
                <a:lnTo>
                  <a:pt x="692" y="832"/>
                </a:lnTo>
                <a:lnTo>
                  <a:pt x="692" y="814"/>
                </a:lnTo>
                <a:lnTo>
                  <a:pt x="692" y="826"/>
                </a:lnTo>
                <a:lnTo>
                  <a:pt x="698" y="820"/>
                </a:lnTo>
                <a:lnTo>
                  <a:pt x="698" y="832"/>
                </a:lnTo>
                <a:lnTo>
                  <a:pt x="698" y="814"/>
                </a:lnTo>
                <a:lnTo>
                  <a:pt x="698" y="820"/>
                </a:lnTo>
                <a:lnTo>
                  <a:pt x="704" y="826"/>
                </a:lnTo>
                <a:lnTo>
                  <a:pt x="704" y="826"/>
                </a:lnTo>
                <a:lnTo>
                  <a:pt x="704" y="814"/>
                </a:lnTo>
                <a:lnTo>
                  <a:pt x="704" y="826"/>
                </a:lnTo>
                <a:lnTo>
                  <a:pt x="710" y="832"/>
                </a:lnTo>
                <a:lnTo>
                  <a:pt x="710" y="832"/>
                </a:lnTo>
                <a:lnTo>
                  <a:pt x="710" y="820"/>
                </a:lnTo>
                <a:lnTo>
                  <a:pt x="710" y="826"/>
                </a:lnTo>
                <a:lnTo>
                  <a:pt x="716" y="820"/>
                </a:lnTo>
                <a:lnTo>
                  <a:pt x="716" y="832"/>
                </a:lnTo>
                <a:lnTo>
                  <a:pt x="716" y="814"/>
                </a:lnTo>
                <a:lnTo>
                  <a:pt x="716" y="826"/>
                </a:lnTo>
                <a:lnTo>
                  <a:pt x="721" y="826"/>
                </a:lnTo>
                <a:lnTo>
                  <a:pt x="721" y="832"/>
                </a:lnTo>
                <a:lnTo>
                  <a:pt x="721" y="809"/>
                </a:lnTo>
                <a:lnTo>
                  <a:pt x="721" y="809"/>
                </a:lnTo>
                <a:lnTo>
                  <a:pt x="727" y="814"/>
                </a:lnTo>
                <a:lnTo>
                  <a:pt x="727" y="832"/>
                </a:lnTo>
                <a:lnTo>
                  <a:pt x="727" y="814"/>
                </a:lnTo>
                <a:lnTo>
                  <a:pt x="727" y="826"/>
                </a:lnTo>
                <a:lnTo>
                  <a:pt x="733" y="820"/>
                </a:lnTo>
                <a:lnTo>
                  <a:pt x="733" y="832"/>
                </a:lnTo>
                <a:lnTo>
                  <a:pt x="733" y="814"/>
                </a:lnTo>
                <a:lnTo>
                  <a:pt x="733" y="820"/>
                </a:lnTo>
                <a:lnTo>
                  <a:pt x="739" y="826"/>
                </a:lnTo>
                <a:lnTo>
                  <a:pt x="739" y="832"/>
                </a:lnTo>
                <a:lnTo>
                  <a:pt x="739" y="814"/>
                </a:lnTo>
                <a:lnTo>
                  <a:pt x="739" y="820"/>
                </a:lnTo>
                <a:lnTo>
                  <a:pt x="744" y="826"/>
                </a:lnTo>
                <a:lnTo>
                  <a:pt x="744" y="832"/>
                </a:lnTo>
                <a:lnTo>
                  <a:pt x="744" y="820"/>
                </a:lnTo>
                <a:lnTo>
                  <a:pt x="744" y="832"/>
                </a:lnTo>
                <a:lnTo>
                  <a:pt x="750" y="832"/>
                </a:lnTo>
                <a:lnTo>
                  <a:pt x="750" y="832"/>
                </a:lnTo>
                <a:lnTo>
                  <a:pt x="750" y="803"/>
                </a:lnTo>
                <a:lnTo>
                  <a:pt x="750" y="809"/>
                </a:lnTo>
                <a:lnTo>
                  <a:pt x="756" y="809"/>
                </a:lnTo>
                <a:lnTo>
                  <a:pt x="756" y="826"/>
                </a:lnTo>
                <a:lnTo>
                  <a:pt x="756" y="809"/>
                </a:lnTo>
                <a:lnTo>
                  <a:pt x="756" y="820"/>
                </a:lnTo>
                <a:lnTo>
                  <a:pt x="762" y="826"/>
                </a:lnTo>
                <a:lnTo>
                  <a:pt x="762" y="826"/>
                </a:lnTo>
                <a:lnTo>
                  <a:pt x="762" y="814"/>
                </a:lnTo>
                <a:lnTo>
                  <a:pt x="762" y="820"/>
                </a:lnTo>
                <a:lnTo>
                  <a:pt x="767" y="826"/>
                </a:lnTo>
                <a:lnTo>
                  <a:pt x="767" y="832"/>
                </a:lnTo>
                <a:lnTo>
                  <a:pt x="767" y="809"/>
                </a:lnTo>
                <a:lnTo>
                  <a:pt x="767" y="809"/>
                </a:lnTo>
                <a:lnTo>
                  <a:pt x="773" y="809"/>
                </a:lnTo>
                <a:lnTo>
                  <a:pt x="773" y="826"/>
                </a:lnTo>
                <a:lnTo>
                  <a:pt x="773" y="745"/>
                </a:lnTo>
                <a:lnTo>
                  <a:pt x="773" y="826"/>
                </a:lnTo>
                <a:lnTo>
                  <a:pt x="779" y="826"/>
                </a:lnTo>
                <a:lnTo>
                  <a:pt x="779" y="832"/>
                </a:lnTo>
                <a:lnTo>
                  <a:pt x="779" y="814"/>
                </a:lnTo>
                <a:lnTo>
                  <a:pt x="779" y="832"/>
                </a:lnTo>
                <a:lnTo>
                  <a:pt x="785" y="826"/>
                </a:lnTo>
                <a:lnTo>
                  <a:pt x="785" y="832"/>
                </a:lnTo>
                <a:lnTo>
                  <a:pt x="785" y="814"/>
                </a:lnTo>
                <a:lnTo>
                  <a:pt x="785" y="826"/>
                </a:lnTo>
                <a:lnTo>
                  <a:pt x="791" y="832"/>
                </a:lnTo>
                <a:lnTo>
                  <a:pt x="791" y="832"/>
                </a:lnTo>
                <a:lnTo>
                  <a:pt x="791" y="809"/>
                </a:lnTo>
                <a:lnTo>
                  <a:pt x="791" y="826"/>
                </a:lnTo>
                <a:lnTo>
                  <a:pt x="796" y="820"/>
                </a:lnTo>
                <a:lnTo>
                  <a:pt x="796" y="826"/>
                </a:lnTo>
                <a:lnTo>
                  <a:pt x="796" y="820"/>
                </a:lnTo>
                <a:lnTo>
                  <a:pt x="796" y="826"/>
                </a:lnTo>
                <a:lnTo>
                  <a:pt x="802" y="826"/>
                </a:lnTo>
                <a:lnTo>
                  <a:pt x="802" y="832"/>
                </a:lnTo>
                <a:lnTo>
                  <a:pt x="802" y="814"/>
                </a:lnTo>
                <a:lnTo>
                  <a:pt x="802" y="826"/>
                </a:lnTo>
                <a:lnTo>
                  <a:pt x="808" y="820"/>
                </a:lnTo>
                <a:lnTo>
                  <a:pt x="808" y="832"/>
                </a:lnTo>
                <a:lnTo>
                  <a:pt x="808" y="809"/>
                </a:lnTo>
                <a:lnTo>
                  <a:pt x="808" y="826"/>
                </a:lnTo>
                <a:lnTo>
                  <a:pt x="814" y="826"/>
                </a:lnTo>
                <a:lnTo>
                  <a:pt x="814" y="826"/>
                </a:lnTo>
                <a:lnTo>
                  <a:pt x="814" y="814"/>
                </a:lnTo>
                <a:lnTo>
                  <a:pt x="814" y="826"/>
                </a:lnTo>
                <a:lnTo>
                  <a:pt x="819" y="832"/>
                </a:lnTo>
                <a:lnTo>
                  <a:pt x="819" y="832"/>
                </a:lnTo>
                <a:lnTo>
                  <a:pt x="819" y="814"/>
                </a:lnTo>
                <a:lnTo>
                  <a:pt x="819" y="826"/>
                </a:lnTo>
                <a:lnTo>
                  <a:pt x="825" y="826"/>
                </a:lnTo>
                <a:lnTo>
                  <a:pt x="825" y="832"/>
                </a:lnTo>
                <a:lnTo>
                  <a:pt x="825" y="809"/>
                </a:lnTo>
                <a:lnTo>
                  <a:pt x="825" y="826"/>
                </a:lnTo>
                <a:lnTo>
                  <a:pt x="831" y="832"/>
                </a:lnTo>
                <a:lnTo>
                  <a:pt x="831" y="832"/>
                </a:lnTo>
                <a:lnTo>
                  <a:pt x="831" y="814"/>
                </a:lnTo>
                <a:lnTo>
                  <a:pt x="831" y="814"/>
                </a:lnTo>
                <a:lnTo>
                  <a:pt x="837" y="820"/>
                </a:lnTo>
                <a:lnTo>
                  <a:pt x="837" y="832"/>
                </a:lnTo>
                <a:lnTo>
                  <a:pt x="837" y="814"/>
                </a:lnTo>
                <a:lnTo>
                  <a:pt x="837" y="832"/>
                </a:lnTo>
                <a:lnTo>
                  <a:pt x="843" y="826"/>
                </a:lnTo>
                <a:lnTo>
                  <a:pt x="843" y="826"/>
                </a:lnTo>
                <a:lnTo>
                  <a:pt x="843" y="814"/>
                </a:lnTo>
                <a:lnTo>
                  <a:pt x="843" y="826"/>
                </a:lnTo>
                <a:lnTo>
                  <a:pt x="848" y="826"/>
                </a:lnTo>
                <a:lnTo>
                  <a:pt x="848" y="832"/>
                </a:lnTo>
                <a:lnTo>
                  <a:pt x="848" y="820"/>
                </a:lnTo>
                <a:lnTo>
                  <a:pt x="848" y="826"/>
                </a:lnTo>
                <a:lnTo>
                  <a:pt x="854" y="826"/>
                </a:lnTo>
                <a:lnTo>
                  <a:pt x="854" y="832"/>
                </a:lnTo>
                <a:lnTo>
                  <a:pt x="854" y="809"/>
                </a:lnTo>
                <a:lnTo>
                  <a:pt x="854" y="814"/>
                </a:lnTo>
                <a:lnTo>
                  <a:pt x="860" y="826"/>
                </a:lnTo>
                <a:lnTo>
                  <a:pt x="860" y="832"/>
                </a:lnTo>
                <a:lnTo>
                  <a:pt x="860" y="814"/>
                </a:lnTo>
                <a:lnTo>
                  <a:pt x="860" y="826"/>
                </a:lnTo>
                <a:lnTo>
                  <a:pt x="866" y="814"/>
                </a:lnTo>
                <a:lnTo>
                  <a:pt x="866" y="832"/>
                </a:lnTo>
                <a:lnTo>
                  <a:pt x="866" y="814"/>
                </a:lnTo>
                <a:lnTo>
                  <a:pt x="866" y="820"/>
                </a:lnTo>
                <a:lnTo>
                  <a:pt x="871" y="826"/>
                </a:lnTo>
                <a:lnTo>
                  <a:pt x="871" y="832"/>
                </a:lnTo>
                <a:lnTo>
                  <a:pt x="871" y="820"/>
                </a:lnTo>
                <a:lnTo>
                  <a:pt x="871" y="826"/>
                </a:lnTo>
                <a:lnTo>
                  <a:pt x="877" y="826"/>
                </a:lnTo>
                <a:lnTo>
                  <a:pt x="877" y="832"/>
                </a:lnTo>
                <a:lnTo>
                  <a:pt x="877" y="820"/>
                </a:lnTo>
                <a:lnTo>
                  <a:pt x="877" y="826"/>
                </a:lnTo>
                <a:lnTo>
                  <a:pt x="883" y="826"/>
                </a:lnTo>
                <a:lnTo>
                  <a:pt x="883" y="832"/>
                </a:lnTo>
                <a:lnTo>
                  <a:pt x="883" y="814"/>
                </a:lnTo>
                <a:lnTo>
                  <a:pt x="883" y="826"/>
                </a:lnTo>
                <a:lnTo>
                  <a:pt x="889" y="820"/>
                </a:lnTo>
                <a:lnTo>
                  <a:pt x="889" y="832"/>
                </a:lnTo>
                <a:lnTo>
                  <a:pt x="889" y="820"/>
                </a:lnTo>
                <a:lnTo>
                  <a:pt x="889" y="826"/>
                </a:lnTo>
                <a:lnTo>
                  <a:pt x="894" y="826"/>
                </a:lnTo>
                <a:lnTo>
                  <a:pt x="894" y="826"/>
                </a:lnTo>
                <a:lnTo>
                  <a:pt x="894" y="814"/>
                </a:lnTo>
                <a:lnTo>
                  <a:pt x="894" y="820"/>
                </a:lnTo>
                <a:lnTo>
                  <a:pt x="900" y="826"/>
                </a:lnTo>
                <a:lnTo>
                  <a:pt x="900" y="832"/>
                </a:lnTo>
                <a:lnTo>
                  <a:pt x="900" y="814"/>
                </a:lnTo>
                <a:lnTo>
                  <a:pt x="900" y="814"/>
                </a:lnTo>
                <a:lnTo>
                  <a:pt x="906" y="814"/>
                </a:lnTo>
                <a:lnTo>
                  <a:pt x="906" y="832"/>
                </a:lnTo>
                <a:lnTo>
                  <a:pt x="906" y="814"/>
                </a:lnTo>
                <a:lnTo>
                  <a:pt x="906" y="820"/>
                </a:lnTo>
                <a:lnTo>
                  <a:pt x="912" y="820"/>
                </a:lnTo>
                <a:lnTo>
                  <a:pt x="912" y="832"/>
                </a:lnTo>
                <a:lnTo>
                  <a:pt x="912" y="814"/>
                </a:lnTo>
                <a:lnTo>
                  <a:pt x="912" y="820"/>
                </a:lnTo>
                <a:lnTo>
                  <a:pt x="918" y="820"/>
                </a:lnTo>
                <a:lnTo>
                  <a:pt x="918" y="832"/>
                </a:lnTo>
                <a:lnTo>
                  <a:pt x="918" y="814"/>
                </a:lnTo>
                <a:lnTo>
                  <a:pt x="918" y="814"/>
                </a:lnTo>
                <a:lnTo>
                  <a:pt x="923" y="820"/>
                </a:lnTo>
                <a:lnTo>
                  <a:pt x="923" y="832"/>
                </a:lnTo>
                <a:lnTo>
                  <a:pt x="923" y="820"/>
                </a:lnTo>
                <a:lnTo>
                  <a:pt x="923" y="826"/>
                </a:lnTo>
                <a:lnTo>
                  <a:pt x="929" y="826"/>
                </a:lnTo>
                <a:lnTo>
                  <a:pt x="929" y="832"/>
                </a:lnTo>
                <a:lnTo>
                  <a:pt x="929" y="820"/>
                </a:lnTo>
                <a:lnTo>
                  <a:pt x="929" y="820"/>
                </a:lnTo>
                <a:lnTo>
                  <a:pt x="935" y="820"/>
                </a:lnTo>
                <a:lnTo>
                  <a:pt x="935" y="826"/>
                </a:lnTo>
                <a:lnTo>
                  <a:pt x="935" y="809"/>
                </a:lnTo>
                <a:lnTo>
                  <a:pt x="935" y="826"/>
                </a:lnTo>
                <a:lnTo>
                  <a:pt x="941" y="826"/>
                </a:lnTo>
                <a:lnTo>
                  <a:pt x="941" y="832"/>
                </a:lnTo>
                <a:lnTo>
                  <a:pt x="941" y="814"/>
                </a:lnTo>
                <a:lnTo>
                  <a:pt x="941" y="820"/>
                </a:lnTo>
                <a:lnTo>
                  <a:pt x="946" y="820"/>
                </a:lnTo>
                <a:lnTo>
                  <a:pt x="946" y="832"/>
                </a:lnTo>
                <a:lnTo>
                  <a:pt x="946" y="820"/>
                </a:lnTo>
                <a:lnTo>
                  <a:pt x="946" y="820"/>
                </a:lnTo>
                <a:lnTo>
                  <a:pt x="952" y="826"/>
                </a:lnTo>
                <a:lnTo>
                  <a:pt x="952" y="832"/>
                </a:lnTo>
                <a:lnTo>
                  <a:pt x="952" y="814"/>
                </a:lnTo>
                <a:lnTo>
                  <a:pt x="952" y="826"/>
                </a:lnTo>
                <a:lnTo>
                  <a:pt x="958" y="820"/>
                </a:lnTo>
                <a:lnTo>
                  <a:pt x="958" y="832"/>
                </a:lnTo>
                <a:lnTo>
                  <a:pt x="958" y="814"/>
                </a:lnTo>
                <a:lnTo>
                  <a:pt x="958" y="820"/>
                </a:lnTo>
                <a:lnTo>
                  <a:pt x="964" y="814"/>
                </a:lnTo>
                <a:lnTo>
                  <a:pt x="964" y="832"/>
                </a:lnTo>
                <a:lnTo>
                  <a:pt x="964" y="814"/>
                </a:lnTo>
                <a:lnTo>
                  <a:pt x="964" y="832"/>
                </a:lnTo>
                <a:lnTo>
                  <a:pt x="970" y="826"/>
                </a:lnTo>
                <a:lnTo>
                  <a:pt x="970" y="832"/>
                </a:lnTo>
                <a:lnTo>
                  <a:pt x="970" y="809"/>
                </a:lnTo>
                <a:lnTo>
                  <a:pt x="970" y="826"/>
                </a:lnTo>
                <a:lnTo>
                  <a:pt x="975" y="826"/>
                </a:lnTo>
                <a:lnTo>
                  <a:pt x="975" y="832"/>
                </a:lnTo>
                <a:lnTo>
                  <a:pt x="975" y="809"/>
                </a:lnTo>
                <a:lnTo>
                  <a:pt x="975" y="820"/>
                </a:lnTo>
                <a:lnTo>
                  <a:pt x="981" y="820"/>
                </a:lnTo>
                <a:lnTo>
                  <a:pt x="981" y="832"/>
                </a:lnTo>
                <a:lnTo>
                  <a:pt x="981" y="814"/>
                </a:lnTo>
                <a:lnTo>
                  <a:pt x="981" y="826"/>
                </a:lnTo>
                <a:lnTo>
                  <a:pt x="987" y="826"/>
                </a:lnTo>
                <a:lnTo>
                  <a:pt x="987" y="826"/>
                </a:lnTo>
                <a:lnTo>
                  <a:pt x="987" y="809"/>
                </a:lnTo>
                <a:lnTo>
                  <a:pt x="987" y="820"/>
                </a:lnTo>
                <a:lnTo>
                  <a:pt x="993" y="832"/>
                </a:lnTo>
                <a:lnTo>
                  <a:pt x="993" y="832"/>
                </a:lnTo>
                <a:lnTo>
                  <a:pt x="993" y="814"/>
                </a:lnTo>
                <a:lnTo>
                  <a:pt x="993" y="826"/>
                </a:lnTo>
                <a:lnTo>
                  <a:pt x="998" y="826"/>
                </a:lnTo>
                <a:lnTo>
                  <a:pt x="998" y="832"/>
                </a:lnTo>
                <a:lnTo>
                  <a:pt x="998" y="814"/>
                </a:lnTo>
                <a:lnTo>
                  <a:pt x="998" y="820"/>
                </a:lnTo>
                <a:lnTo>
                  <a:pt x="1004" y="820"/>
                </a:lnTo>
                <a:lnTo>
                  <a:pt x="1004" y="826"/>
                </a:lnTo>
                <a:lnTo>
                  <a:pt x="1004" y="814"/>
                </a:lnTo>
                <a:lnTo>
                  <a:pt x="1004" y="820"/>
                </a:lnTo>
                <a:lnTo>
                  <a:pt x="1010" y="814"/>
                </a:lnTo>
                <a:lnTo>
                  <a:pt x="1010" y="826"/>
                </a:lnTo>
                <a:lnTo>
                  <a:pt x="1010" y="809"/>
                </a:lnTo>
                <a:lnTo>
                  <a:pt x="1010" y="826"/>
                </a:lnTo>
                <a:lnTo>
                  <a:pt x="1016" y="820"/>
                </a:lnTo>
                <a:lnTo>
                  <a:pt x="1016" y="832"/>
                </a:lnTo>
                <a:lnTo>
                  <a:pt x="1016" y="814"/>
                </a:lnTo>
                <a:lnTo>
                  <a:pt x="1016" y="814"/>
                </a:lnTo>
                <a:lnTo>
                  <a:pt x="1021" y="820"/>
                </a:lnTo>
                <a:lnTo>
                  <a:pt x="1021" y="832"/>
                </a:lnTo>
                <a:lnTo>
                  <a:pt x="1021" y="820"/>
                </a:lnTo>
                <a:lnTo>
                  <a:pt x="1021" y="826"/>
                </a:lnTo>
                <a:lnTo>
                  <a:pt x="1027" y="814"/>
                </a:lnTo>
                <a:lnTo>
                  <a:pt x="1027" y="832"/>
                </a:lnTo>
                <a:lnTo>
                  <a:pt x="1027" y="814"/>
                </a:lnTo>
                <a:lnTo>
                  <a:pt x="1027" y="820"/>
                </a:lnTo>
                <a:lnTo>
                  <a:pt x="1033" y="820"/>
                </a:lnTo>
                <a:lnTo>
                  <a:pt x="1033" y="832"/>
                </a:lnTo>
                <a:lnTo>
                  <a:pt x="1033" y="820"/>
                </a:lnTo>
                <a:lnTo>
                  <a:pt x="1033" y="826"/>
                </a:lnTo>
                <a:lnTo>
                  <a:pt x="1039" y="826"/>
                </a:lnTo>
                <a:lnTo>
                  <a:pt x="1039" y="832"/>
                </a:lnTo>
                <a:lnTo>
                  <a:pt x="1039" y="814"/>
                </a:lnTo>
                <a:lnTo>
                  <a:pt x="1039" y="820"/>
                </a:lnTo>
                <a:lnTo>
                  <a:pt x="1045" y="826"/>
                </a:lnTo>
                <a:lnTo>
                  <a:pt x="1045" y="832"/>
                </a:lnTo>
                <a:lnTo>
                  <a:pt x="1045" y="809"/>
                </a:lnTo>
                <a:lnTo>
                  <a:pt x="1045" y="826"/>
                </a:lnTo>
                <a:lnTo>
                  <a:pt x="1050" y="826"/>
                </a:lnTo>
                <a:lnTo>
                  <a:pt x="1050" y="826"/>
                </a:lnTo>
                <a:lnTo>
                  <a:pt x="1050" y="820"/>
                </a:lnTo>
                <a:lnTo>
                  <a:pt x="1050" y="826"/>
                </a:lnTo>
                <a:lnTo>
                  <a:pt x="1056" y="826"/>
                </a:lnTo>
                <a:lnTo>
                  <a:pt x="1056" y="832"/>
                </a:lnTo>
                <a:lnTo>
                  <a:pt x="1056" y="809"/>
                </a:lnTo>
                <a:lnTo>
                  <a:pt x="1056" y="826"/>
                </a:lnTo>
                <a:lnTo>
                  <a:pt x="1062" y="832"/>
                </a:lnTo>
                <a:lnTo>
                  <a:pt x="1062" y="832"/>
                </a:lnTo>
                <a:lnTo>
                  <a:pt x="1062" y="814"/>
                </a:lnTo>
                <a:lnTo>
                  <a:pt x="1062" y="820"/>
                </a:lnTo>
                <a:lnTo>
                  <a:pt x="1068" y="826"/>
                </a:lnTo>
                <a:lnTo>
                  <a:pt x="1068" y="832"/>
                </a:lnTo>
                <a:lnTo>
                  <a:pt x="1068" y="814"/>
                </a:lnTo>
                <a:lnTo>
                  <a:pt x="1068" y="820"/>
                </a:lnTo>
                <a:lnTo>
                  <a:pt x="1073" y="826"/>
                </a:lnTo>
                <a:lnTo>
                  <a:pt x="1073" y="826"/>
                </a:lnTo>
                <a:lnTo>
                  <a:pt x="1073" y="809"/>
                </a:lnTo>
                <a:lnTo>
                  <a:pt x="1073" y="809"/>
                </a:lnTo>
                <a:lnTo>
                  <a:pt x="1079" y="814"/>
                </a:lnTo>
                <a:lnTo>
                  <a:pt x="1079" y="832"/>
                </a:lnTo>
                <a:lnTo>
                  <a:pt x="1079" y="809"/>
                </a:lnTo>
                <a:lnTo>
                  <a:pt x="1079" y="832"/>
                </a:lnTo>
                <a:lnTo>
                  <a:pt x="1085" y="826"/>
                </a:lnTo>
                <a:lnTo>
                  <a:pt x="1085" y="832"/>
                </a:lnTo>
                <a:lnTo>
                  <a:pt x="1085" y="809"/>
                </a:lnTo>
                <a:lnTo>
                  <a:pt x="1085" y="826"/>
                </a:lnTo>
                <a:lnTo>
                  <a:pt x="1091" y="820"/>
                </a:lnTo>
                <a:lnTo>
                  <a:pt x="1091" y="826"/>
                </a:lnTo>
                <a:lnTo>
                  <a:pt x="1091" y="814"/>
                </a:lnTo>
                <a:lnTo>
                  <a:pt x="1091" y="820"/>
                </a:lnTo>
                <a:lnTo>
                  <a:pt x="1097" y="826"/>
                </a:lnTo>
                <a:lnTo>
                  <a:pt x="1097" y="832"/>
                </a:lnTo>
                <a:lnTo>
                  <a:pt x="1097" y="814"/>
                </a:lnTo>
                <a:lnTo>
                  <a:pt x="1097" y="826"/>
                </a:lnTo>
                <a:lnTo>
                  <a:pt x="1102" y="832"/>
                </a:lnTo>
                <a:lnTo>
                  <a:pt x="1102" y="832"/>
                </a:lnTo>
                <a:lnTo>
                  <a:pt x="1102" y="814"/>
                </a:lnTo>
                <a:lnTo>
                  <a:pt x="1102" y="814"/>
                </a:lnTo>
                <a:lnTo>
                  <a:pt x="1108" y="814"/>
                </a:lnTo>
                <a:lnTo>
                  <a:pt x="1108" y="826"/>
                </a:lnTo>
                <a:lnTo>
                  <a:pt x="1108" y="814"/>
                </a:lnTo>
                <a:lnTo>
                  <a:pt x="1108" y="820"/>
                </a:lnTo>
                <a:lnTo>
                  <a:pt x="1114" y="826"/>
                </a:lnTo>
                <a:lnTo>
                  <a:pt x="1114" y="832"/>
                </a:lnTo>
                <a:lnTo>
                  <a:pt x="1114" y="809"/>
                </a:lnTo>
                <a:lnTo>
                  <a:pt x="1114" y="814"/>
                </a:lnTo>
                <a:lnTo>
                  <a:pt x="1120" y="820"/>
                </a:lnTo>
                <a:lnTo>
                  <a:pt x="1120" y="832"/>
                </a:lnTo>
                <a:lnTo>
                  <a:pt x="1120" y="814"/>
                </a:lnTo>
                <a:lnTo>
                  <a:pt x="1120" y="814"/>
                </a:lnTo>
                <a:lnTo>
                  <a:pt x="1125" y="814"/>
                </a:lnTo>
                <a:lnTo>
                  <a:pt x="1125" y="832"/>
                </a:lnTo>
                <a:lnTo>
                  <a:pt x="1125" y="809"/>
                </a:lnTo>
                <a:lnTo>
                  <a:pt x="1125" y="826"/>
                </a:lnTo>
                <a:lnTo>
                  <a:pt x="1131" y="820"/>
                </a:lnTo>
                <a:lnTo>
                  <a:pt x="1131" y="832"/>
                </a:lnTo>
                <a:lnTo>
                  <a:pt x="1131" y="814"/>
                </a:lnTo>
                <a:lnTo>
                  <a:pt x="1131" y="826"/>
                </a:lnTo>
                <a:lnTo>
                  <a:pt x="1137" y="826"/>
                </a:lnTo>
                <a:lnTo>
                  <a:pt x="1137" y="826"/>
                </a:lnTo>
                <a:lnTo>
                  <a:pt x="1137" y="814"/>
                </a:lnTo>
                <a:lnTo>
                  <a:pt x="1137" y="826"/>
                </a:lnTo>
                <a:lnTo>
                  <a:pt x="1143" y="832"/>
                </a:lnTo>
                <a:lnTo>
                  <a:pt x="1143" y="832"/>
                </a:lnTo>
                <a:lnTo>
                  <a:pt x="1143" y="809"/>
                </a:lnTo>
                <a:lnTo>
                  <a:pt x="1143" y="820"/>
                </a:lnTo>
                <a:lnTo>
                  <a:pt x="1148" y="820"/>
                </a:lnTo>
                <a:lnTo>
                  <a:pt x="1148" y="826"/>
                </a:lnTo>
                <a:lnTo>
                  <a:pt x="1148" y="809"/>
                </a:lnTo>
                <a:lnTo>
                  <a:pt x="1148" y="826"/>
                </a:lnTo>
                <a:lnTo>
                  <a:pt x="1154" y="832"/>
                </a:lnTo>
                <a:lnTo>
                  <a:pt x="1154" y="832"/>
                </a:lnTo>
                <a:lnTo>
                  <a:pt x="1154" y="814"/>
                </a:lnTo>
                <a:lnTo>
                  <a:pt x="1154" y="832"/>
                </a:lnTo>
                <a:lnTo>
                  <a:pt x="1160" y="826"/>
                </a:lnTo>
                <a:lnTo>
                  <a:pt x="1160" y="832"/>
                </a:lnTo>
                <a:lnTo>
                  <a:pt x="1160" y="809"/>
                </a:lnTo>
                <a:lnTo>
                  <a:pt x="1160" y="820"/>
                </a:lnTo>
                <a:lnTo>
                  <a:pt x="1166" y="826"/>
                </a:lnTo>
                <a:lnTo>
                  <a:pt x="1166" y="832"/>
                </a:lnTo>
                <a:lnTo>
                  <a:pt x="1166" y="814"/>
                </a:lnTo>
                <a:lnTo>
                  <a:pt x="1166" y="820"/>
                </a:lnTo>
                <a:lnTo>
                  <a:pt x="1172" y="826"/>
                </a:lnTo>
                <a:lnTo>
                  <a:pt x="1172" y="832"/>
                </a:lnTo>
                <a:lnTo>
                  <a:pt x="1172" y="814"/>
                </a:lnTo>
                <a:lnTo>
                  <a:pt x="1172" y="826"/>
                </a:lnTo>
                <a:lnTo>
                  <a:pt x="1177" y="826"/>
                </a:lnTo>
                <a:lnTo>
                  <a:pt x="1177" y="832"/>
                </a:lnTo>
                <a:lnTo>
                  <a:pt x="1177" y="814"/>
                </a:lnTo>
                <a:lnTo>
                  <a:pt x="1177" y="826"/>
                </a:lnTo>
                <a:lnTo>
                  <a:pt x="1183" y="826"/>
                </a:lnTo>
                <a:lnTo>
                  <a:pt x="1183" y="826"/>
                </a:lnTo>
                <a:lnTo>
                  <a:pt x="1183" y="809"/>
                </a:lnTo>
                <a:lnTo>
                  <a:pt x="1183" y="826"/>
                </a:lnTo>
                <a:lnTo>
                  <a:pt x="1189" y="826"/>
                </a:lnTo>
                <a:lnTo>
                  <a:pt x="1189" y="832"/>
                </a:lnTo>
                <a:lnTo>
                  <a:pt x="1189" y="820"/>
                </a:lnTo>
                <a:lnTo>
                  <a:pt x="1189" y="826"/>
                </a:lnTo>
                <a:lnTo>
                  <a:pt x="1195" y="832"/>
                </a:lnTo>
                <a:lnTo>
                  <a:pt x="1195" y="832"/>
                </a:lnTo>
                <a:lnTo>
                  <a:pt x="1195" y="820"/>
                </a:lnTo>
                <a:lnTo>
                  <a:pt x="1195" y="820"/>
                </a:lnTo>
                <a:lnTo>
                  <a:pt x="1200" y="820"/>
                </a:lnTo>
                <a:lnTo>
                  <a:pt x="1200" y="826"/>
                </a:lnTo>
                <a:lnTo>
                  <a:pt x="1200" y="814"/>
                </a:lnTo>
                <a:lnTo>
                  <a:pt x="1200" y="820"/>
                </a:lnTo>
                <a:lnTo>
                  <a:pt x="1206" y="820"/>
                </a:lnTo>
                <a:lnTo>
                  <a:pt x="1206" y="826"/>
                </a:lnTo>
                <a:lnTo>
                  <a:pt x="1206" y="809"/>
                </a:lnTo>
                <a:lnTo>
                  <a:pt x="1206" y="820"/>
                </a:lnTo>
                <a:lnTo>
                  <a:pt x="1212" y="820"/>
                </a:lnTo>
                <a:lnTo>
                  <a:pt x="1212" y="832"/>
                </a:lnTo>
                <a:lnTo>
                  <a:pt x="1212" y="814"/>
                </a:lnTo>
                <a:lnTo>
                  <a:pt x="1212" y="820"/>
                </a:lnTo>
                <a:lnTo>
                  <a:pt x="1218" y="826"/>
                </a:lnTo>
                <a:lnTo>
                  <a:pt x="1218" y="832"/>
                </a:lnTo>
                <a:lnTo>
                  <a:pt x="1218" y="814"/>
                </a:lnTo>
                <a:lnTo>
                  <a:pt x="1218" y="826"/>
                </a:lnTo>
                <a:lnTo>
                  <a:pt x="1224" y="826"/>
                </a:lnTo>
                <a:lnTo>
                  <a:pt x="1224" y="832"/>
                </a:lnTo>
                <a:lnTo>
                  <a:pt x="1224" y="809"/>
                </a:lnTo>
                <a:lnTo>
                  <a:pt x="1224" y="826"/>
                </a:lnTo>
                <a:lnTo>
                  <a:pt x="1229" y="826"/>
                </a:lnTo>
                <a:lnTo>
                  <a:pt x="1229" y="832"/>
                </a:lnTo>
                <a:lnTo>
                  <a:pt x="1229" y="814"/>
                </a:lnTo>
                <a:lnTo>
                  <a:pt x="1229" y="820"/>
                </a:lnTo>
                <a:lnTo>
                  <a:pt x="1235" y="826"/>
                </a:lnTo>
                <a:lnTo>
                  <a:pt x="1235" y="826"/>
                </a:lnTo>
                <a:lnTo>
                  <a:pt x="1235" y="803"/>
                </a:lnTo>
                <a:lnTo>
                  <a:pt x="1235" y="814"/>
                </a:lnTo>
                <a:lnTo>
                  <a:pt x="1241" y="820"/>
                </a:lnTo>
                <a:lnTo>
                  <a:pt x="1241" y="826"/>
                </a:lnTo>
                <a:lnTo>
                  <a:pt x="1241" y="814"/>
                </a:lnTo>
                <a:lnTo>
                  <a:pt x="1241" y="820"/>
                </a:lnTo>
                <a:lnTo>
                  <a:pt x="1247" y="826"/>
                </a:lnTo>
                <a:lnTo>
                  <a:pt x="1247" y="832"/>
                </a:lnTo>
                <a:lnTo>
                  <a:pt x="1247" y="820"/>
                </a:lnTo>
                <a:lnTo>
                  <a:pt x="1247" y="820"/>
                </a:lnTo>
                <a:lnTo>
                  <a:pt x="1252" y="820"/>
                </a:lnTo>
                <a:lnTo>
                  <a:pt x="1252" y="832"/>
                </a:lnTo>
                <a:lnTo>
                  <a:pt x="1252" y="814"/>
                </a:lnTo>
                <a:lnTo>
                  <a:pt x="1252" y="832"/>
                </a:lnTo>
                <a:lnTo>
                  <a:pt x="1258" y="826"/>
                </a:lnTo>
                <a:lnTo>
                  <a:pt x="1258" y="826"/>
                </a:lnTo>
                <a:lnTo>
                  <a:pt x="1258" y="814"/>
                </a:lnTo>
                <a:lnTo>
                  <a:pt x="1258" y="814"/>
                </a:lnTo>
                <a:lnTo>
                  <a:pt x="1264" y="820"/>
                </a:lnTo>
                <a:lnTo>
                  <a:pt x="1264" y="832"/>
                </a:lnTo>
                <a:lnTo>
                  <a:pt x="1264" y="814"/>
                </a:lnTo>
                <a:lnTo>
                  <a:pt x="1264" y="814"/>
                </a:lnTo>
                <a:lnTo>
                  <a:pt x="1270" y="809"/>
                </a:lnTo>
                <a:lnTo>
                  <a:pt x="1270" y="832"/>
                </a:lnTo>
                <a:lnTo>
                  <a:pt x="1270" y="809"/>
                </a:lnTo>
                <a:lnTo>
                  <a:pt x="1270" y="826"/>
                </a:lnTo>
                <a:lnTo>
                  <a:pt x="1276" y="820"/>
                </a:lnTo>
                <a:lnTo>
                  <a:pt x="1276" y="832"/>
                </a:lnTo>
                <a:lnTo>
                  <a:pt x="1276" y="814"/>
                </a:lnTo>
                <a:lnTo>
                  <a:pt x="1276" y="820"/>
                </a:lnTo>
                <a:lnTo>
                  <a:pt x="1281" y="820"/>
                </a:lnTo>
                <a:lnTo>
                  <a:pt x="1281" y="832"/>
                </a:lnTo>
                <a:lnTo>
                  <a:pt x="1281" y="814"/>
                </a:lnTo>
                <a:lnTo>
                  <a:pt x="1281" y="826"/>
                </a:lnTo>
                <a:lnTo>
                  <a:pt x="1287" y="826"/>
                </a:lnTo>
                <a:lnTo>
                  <a:pt x="1287" y="826"/>
                </a:lnTo>
                <a:lnTo>
                  <a:pt x="1287" y="820"/>
                </a:lnTo>
                <a:lnTo>
                  <a:pt x="1287" y="820"/>
                </a:lnTo>
                <a:lnTo>
                  <a:pt x="1293" y="826"/>
                </a:lnTo>
                <a:lnTo>
                  <a:pt x="1293" y="832"/>
                </a:lnTo>
                <a:lnTo>
                  <a:pt x="1293" y="814"/>
                </a:lnTo>
                <a:lnTo>
                  <a:pt x="1293" y="832"/>
                </a:lnTo>
                <a:lnTo>
                  <a:pt x="1299" y="826"/>
                </a:lnTo>
                <a:lnTo>
                  <a:pt x="1299" y="832"/>
                </a:lnTo>
                <a:lnTo>
                  <a:pt x="1299" y="809"/>
                </a:lnTo>
                <a:lnTo>
                  <a:pt x="1299" y="820"/>
                </a:lnTo>
                <a:lnTo>
                  <a:pt x="1304" y="826"/>
                </a:lnTo>
                <a:lnTo>
                  <a:pt x="1304" y="832"/>
                </a:lnTo>
                <a:lnTo>
                  <a:pt x="1304" y="814"/>
                </a:lnTo>
                <a:lnTo>
                  <a:pt x="1304" y="820"/>
                </a:lnTo>
                <a:lnTo>
                  <a:pt x="1310" y="820"/>
                </a:lnTo>
                <a:lnTo>
                  <a:pt x="1310" y="832"/>
                </a:lnTo>
                <a:lnTo>
                  <a:pt x="1310" y="814"/>
                </a:lnTo>
                <a:lnTo>
                  <a:pt x="1310" y="814"/>
                </a:lnTo>
                <a:lnTo>
                  <a:pt x="1316" y="814"/>
                </a:lnTo>
                <a:lnTo>
                  <a:pt x="1316" y="832"/>
                </a:lnTo>
                <a:lnTo>
                  <a:pt x="1316" y="814"/>
                </a:lnTo>
                <a:lnTo>
                  <a:pt x="1316" y="826"/>
                </a:lnTo>
                <a:lnTo>
                  <a:pt x="1322" y="820"/>
                </a:lnTo>
                <a:lnTo>
                  <a:pt x="1322" y="832"/>
                </a:lnTo>
                <a:lnTo>
                  <a:pt x="1322" y="814"/>
                </a:lnTo>
                <a:lnTo>
                  <a:pt x="1322" y="826"/>
                </a:lnTo>
                <a:lnTo>
                  <a:pt x="1327" y="826"/>
                </a:lnTo>
                <a:lnTo>
                  <a:pt x="1327" y="832"/>
                </a:lnTo>
                <a:lnTo>
                  <a:pt x="1327" y="814"/>
                </a:lnTo>
                <a:lnTo>
                  <a:pt x="1327" y="826"/>
                </a:lnTo>
                <a:lnTo>
                  <a:pt x="1333" y="832"/>
                </a:lnTo>
                <a:lnTo>
                  <a:pt x="1333" y="832"/>
                </a:lnTo>
                <a:lnTo>
                  <a:pt x="1333" y="809"/>
                </a:lnTo>
                <a:lnTo>
                  <a:pt x="1333" y="820"/>
                </a:lnTo>
                <a:lnTo>
                  <a:pt x="1339" y="820"/>
                </a:lnTo>
                <a:lnTo>
                  <a:pt x="1339" y="832"/>
                </a:lnTo>
                <a:lnTo>
                  <a:pt x="1339" y="809"/>
                </a:lnTo>
                <a:lnTo>
                  <a:pt x="1339" y="826"/>
                </a:lnTo>
                <a:lnTo>
                  <a:pt x="1345" y="826"/>
                </a:lnTo>
                <a:lnTo>
                  <a:pt x="1345" y="826"/>
                </a:lnTo>
                <a:lnTo>
                  <a:pt x="1345" y="814"/>
                </a:lnTo>
                <a:lnTo>
                  <a:pt x="1345" y="820"/>
                </a:lnTo>
                <a:lnTo>
                  <a:pt x="1351" y="820"/>
                </a:lnTo>
                <a:lnTo>
                  <a:pt x="1351" y="832"/>
                </a:lnTo>
                <a:lnTo>
                  <a:pt x="1351" y="820"/>
                </a:lnTo>
                <a:lnTo>
                  <a:pt x="1351" y="826"/>
                </a:lnTo>
                <a:lnTo>
                  <a:pt x="1356" y="820"/>
                </a:lnTo>
                <a:lnTo>
                  <a:pt x="1356" y="832"/>
                </a:lnTo>
                <a:lnTo>
                  <a:pt x="1356" y="814"/>
                </a:lnTo>
                <a:lnTo>
                  <a:pt x="1356" y="832"/>
                </a:lnTo>
                <a:lnTo>
                  <a:pt x="1362" y="832"/>
                </a:lnTo>
                <a:lnTo>
                  <a:pt x="1362" y="832"/>
                </a:lnTo>
                <a:lnTo>
                  <a:pt x="1362" y="820"/>
                </a:lnTo>
                <a:lnTo>
                  <a:pt x="1362" y="820"/>
                </a:lnTo>
                <a:lnTo>
                  <a:pt x="1368" y="820"/>
                </a:lnTo>
                <a:lnTo>
                  <a:pt x="1368" y="832"/>
                </a:lnTo>
                <a:lnTo>
                  <a:pt x="1368" y="814"/>
                </a:lnTo>
                <a:lnTo>
                  <a:pt x="1368" y="826"/>
                </a:lnTo>
                <a:lnTo>
                  <a:pt x="1374" y="820"/>
                </a:lnTo>
                <a:lnTo>
                  <a:pt x="1374" y="832"/>
                </a:lnTo>
                <a:lnTo>
                  <a:pt x="1374" y="814"/>
                </a:lnTo>
                <a:lnTo>
                  <a:pt x="1374" y="820"/>
                </a:lnTo>
                <a:lnTo>
                  <a:pt x="1379" y="820"/>
                </a:lnTo>
                <a:lnTo>
                  <a:pt x="1379" y="826"/>
                </a:lnTo>
                <a:lnTo>
                  <a:pt x="1379" y="814"/>
                </a:lnTo>
                <a:lnTo>
                  <a:pt x="1379" y="826"/>
                </a:lnTo>
                <a:lnTo>
                  <a:pt x="1385" y="820"/>
                </a:lnTo>
                <a:lnTo>
                  <a:pt x="1385" y="826"/>
                </a:lnTo>
                <a:lnTo>
                  <a:pt x="1385" y="803"/>
                </a:lnTo>
                <a:lnTo>
                  <a:pt x="1385" y="826"/>
                </a:lnTo>
                <a:lnTo>
                  <a:pt x="1391" y="832"/>
                </a:lnTo>
                <a:lnTo>
                  <a:pt x="1391" y="832"/>
                </a:lnTo>
                <a:lnTo>
                  <a:pt x="1391" y="814"/>
                </a:lnTo>
                <a:lnTo>
                  <a:pt x="1391" y="832"/>
                </a:lnTo>
                <a:lnTo>
                  <a:pt x="1397" y="826"/>
                </a:lnTo>
                <a:lnTo>
                  <a:pt x="1397" y="826"/>
                </a:lnTo>
                <a:lnTo>
                  <a:pt x="1397" y="820"/>
                </a:lnTo>
                <a:lnTo>
                  <a:pt x="1397" y="826"/>
                </a:lnTo>
                <a:lnTo>
                  <a:pt x="1403" y="832"/>
                </a:lnTo>
                <a:lnTo>
                  <a:pt x="1403" y="832"/>
                </a:lnTo>
                <a:lnTo>
                  <a:pt x="1403" y="814"/>
                </a:lnTo>
                <a:lnTo>
                  <a:pt x="1403" y="826"/>
                </a:lnTo>
                <a:lnTo>
                  <a:pt x="1408" y="832"/>
                </a:lnTo>
                <a:lnTo>
                  <a:pt x="1408" y="832"/>
                </a:lnTo>
                <a:lnTo>
                  <a:pt x="1408" y="809"/>
                </a:lnTo>
                <a:lnTo>
                  <a:pt x="1408" y="809"/>
                </a:lnTo>
                <a:lnTo>
                  <a:pt x="1414" y="814"/>
                </a:lnTo>
                <a:lnTo>
                  <a:pt x="1414" y="826"/>
                </a:lnTo>
                <a:lnTo>
                  <a:pt x="1414" y="814"/>
                </a:lnTo>
                <a:lnTo>
                  <a:pt x="1414" y="826"/>
                </a:lnTo>
                <a:lnTo>
                  <a:pt x="1420" y="826"/>
                </a:lnTo>
                <a:lnTo>
                  <a:pt x="1420" y="832"/>
                </a:lnTo>
                <a:lnTo>
                  <a:pt x="1420" y="814"/>
                </a:lnTo>
                <a:lnTo>
                  <a:pt x="1420" y="826"/>
                </a:lnTo>
                <a:lnTo>
                  <a:pt x="1426" y="820"/>
                </a:lnTo>
                <a:lnTo>
                  <a:pt x="1426" y="826"/>
                </a:lnTo>
                <a:lnTo>
                  <a:pt x="1426" y="814"/>
                </a:lnTo>
                <a:lnTo>
                  <a:pt x="1426" y="826"/>
                </a:lnTo>
                <a:lnTo>
                  <a:pt x="1431" y="826"/>
                </a:lnTo>
                <a:lnTo>
                  <a:pt x="1431" y="832"/>
                </a:lnTo>
                <a:lnTo>
                  <a:pt x="1431" y="820"/>
                </a:lnTo>
                <a:lnTo>
                  <a:pt x="1431" y="820"/>
                </a:lnTo>
                <a:lnTo>
                  <a:pt x="1437" y="820"/>
                </a:lnTo>
                <a:lnTo>
                  <a:pt x="1437" y="832"/>
                </a:lnTo>
                <a:lnTo>
                  <a:pt x="1437" y="814"/>
                </a:lnTo>
                <a:lnTo>
                  <a:pt x="1437" y="826"/>
                </a:lnTo>
                <a:lnTo>
                  <a:pt x="1443" y="826"/>
                </a:lnTo>
                <a:lnTo>
                  <a:pt x="1443" y="832"/>
                </a:lnTo>
                <a:lnTo>
                  <a:pt x="1443" y="814"/>
                </a:lnTo>
                <a:lnTo>
                  <a:pt x="1443" y="820"/>
                </a:lnTo>
                <a:lnTo>
                  <a:pt x="1449" y="826"/>
                </a:lnTo>
                <a:lnTo>
                  <a:pt x="1449" y="832"/>
                </a:lnTo>
                <a:lnTo>
                  <a:pt x="1449" y="820"/>
                </a:lnTo>
                <a:lnTo>
                  <a:pt x="1449" y="826"/>
                </a:lnTo>
                <a:lnTo>
                  <a:pt x="1454" y="826"/>
                </a:lnTo>
                <a:lnTo>
                  <a:pt x="1454" y="832"/>
                </a:lnTo>
                <a:lnTo>
                  <a:pt x="1454" y="814"/>
                </a:lnTo>
                <a:lnTo>
                  <a:pt x="1454" y="820"/>
                </a:lnTo>
                <a:lnTo>
                  <a:pt x="1460" y="814"/>
                </a:lnTo>
                <a:lnTo>
                  <a:pt x="1460" y="832"/>
                </a:lnTo>
                <a:lnTo>
                  <a:pt x="1460" y="814"/>
                </a:lnTo>
                <a:lnTo>
                  <a:pt x="1460" y="826"/>
                </a:lnTo>
                <a:lnTo>
                  <a:pt x="1466" y="820"/>
                </a:lnTo>
                <a:lnTo>
                  <a:pt x="1466" y="832"/>
                </a:lnTo>
                <a:lnTo>
                  <a:pt x="1466" y="814"/>
                </a:lnTo>
                <a:lnTo>
                  <a:pt x="1466" y="820"/>
                </a:lnTo>
                <a:lnTo>
                  <a:pt x="1472" y="820"/>
                </a:lnTo>
                <a:lnTo>
                  <a:pt x="1472" y="826"/>
                </a:lnTo>
                <a:lnTo>
                  <a:pt x="1472" y="791"/>
                </a:lnTo>
                <a:lnTo>
                  <a:pt x="1472" y="826"/>
                </a:lnTo>
                <a:lnTo>
                  <a:pt x="1478" y="820"/>
                </a:lnTo>
                <a:lnTo>
                  <a:pt x="1478" y="826"/>
                </a:lnTo>
                <a:lnTo>
                  <a:pt x="1478" y="814"/>
                </a:lnTo>
                <a:lnTo>
                  <a:pt x="1478" y="820"/>
                </a:lnTo>
                <a:lnTo>
                  <a:pt x="1483" y="826"/>
                </a:lnTo>
                <a:lnTo>
                  <a:pt x="1483" y="832"/>
                </a:lnTo>
                <a:lnTo>
                  <a:pt x="1483" y="814"/>
                </a:lnTo>
                <a:lnTo>
                  <a:pt x="1483" y="820"/>
                </a:lnTo>
                <a:lnTo>
                  <a:pt x="1489" y="814"/>
                </a:lnTo>
                <a:lnTo>
                  <a:pt x="1489" y="832"/>
                </a:lnTo>
                <a:lnTo>
                  <a:pt x="1489" y="814"/>
                </a:lnTo>
                <a:lnTo>
                  <a:pt x="1489" y="826"/>
                </a:lnTo>
                <a:lnTo>
                  <a:pt x="1495" y="826"/>
                </a:lnTo>
                <a:lnTo>
                  <a:pt x="1495" y="826"/>
                </a:lnTo>
                <a:lnTo>
                  <a:pt x="1495" y="814"/>
                </a:lnTo>
                <a:lnTo>
                  <a:pt x="1495" y="820"/>
                </a:lnTo>
                <a:lnTo>
                  <a:pt x="1501" y="820"/>
                </a:lnTo>
                <a:lnTo>
                  <a:pt x="1501" y="832"/>
                </a:lnTo>
                <a:lnTo>
                  <a:pt x="1501" y="814"/>
                </a:lnTo>
                <a:lnTo>
                  <a:pt x="1501" y="832"/>
                </a:lnTo>
                <a:lnTo>
                  <a:pt x="1506" y="826"/>
                </a:lnTo>
                <a:lnTo>
                  <a:pt x="1506" y="826"/>
                </a:lnTo>
                <a:lnTo>
                  <a:pt x="1506" y="814"/>
                </a:lnTo>
                <a:lnTo>
                  <a:pt x="1506" y="826"/>
                </a:lnTo>
                <a:lnTo>
                  <a:pt x="1512" y="826"/>
                </a:lnTo>
                <a:lnTo>
                  <a:pt x="1512" y="826"/>
                </a:lnTo>
                <a:lnTo>
                  <a:pt x="1512" y="809"/>
                </a:lnTo>
                <a:lnTo>
                  <a:pt x="1512" y="820"/>
                </a:lnTo>
                <a:lnTo>
                  <a:pt x="1518" y="820"/>
                </a:lnTo>
                <a:lnTo>
                  <a:pt x="1518" y="832"/>
                </a:lnTo>
                <a:lnTo>
                  <a:pt x="1518" y="809"/>
                </a:lnTo>
                <a:lnTo>
                  <a:pt x="1518" y="814"/>
                </a:lnTo>
                <a:lnTo>
                  <a:pt x="1524" y="814"/>
                </a:lnTo>
                <a:lnTo>
                  <a:pt x="1524" y="832"/>
                </a:lnTo>
                <a:lnTo>
                  <a:pt x="1524" y="809"/>
                </a:lnTo>
                <a:lnTo>
                  <a:pt x="1524" y="826"/>
                </a:lnTo>
                <a:lnTo>
                  <a:pt x="1530" y="826"/>
                </a:lnTo>
                <a:lnTo>
                  <a:pt x="1530" y="832"/>
                </a:lnTo>
                <a:lnTo>
                  <a:pt x="1530" y="820"/>
                </a:lnTo>
                <a:lnTo>
                  <a:pt x="1530" y="820"/>
                </a:lnTo>
                <a:lnTo>
                  <a:pt x="1535" y="826"/>
                </a:lnTo>
                <a:lnTo>
                  <a:pt x="1535" y="832"/>
                </a:lnTo>
                <a:lnTo>
                  <a:pt x="1535" y="814"/>
                </a:lnTo>
                <a:lnTo>
                  <a:pt x="1535" y="814"/>
                </a:lnTo>
                <a:lnTo>
                  <a:pt x="1541" y="820"/>
                </a:lnTo>
                <a:lnTo>
                  <a:pt x="1541" y="832"/>
                </a:lnTo>
                <a:lnTo>
                  <a:pt x="1541" y="809"/>
                </a:lnTo>
                <a:lnTo>
                  <a:pt x="1541" y="832"/>
                </a:lnTo>
                <a:lnTo>
                  <a:pt x="1547" y="832"/>
                </a:lnTo>
                <a:lnTo>
                  <a:pt x="1547" y="832"/>
                </a:lnTo>
                <a:lnTo>
                  <a:pt x="1547" y="820"/>
                </a:lnTo>
                <a:lnTo>
                  <a:pt x="1547" y="820"/>
                </a:lnTo>
                <a:lnTo>
                  <a:pt x="1553" y="820"/>
                </a:lnTo>
                <a:lnTo>
                  <a:pt x="1553" y="832"/>
                </a:lnTo>
                <a:lnTo>
                  <a:pt x="1553" y="820"/>
                </a:lnTo>
                <a:lnTo>
                  <a:pt x="1553" y="826"/>
                </a:lnTo>
                <a:lnTo>
                  <a:pt x="1558" y="820"/>
                </a:lnTo>
                <a:lnTo>
                  <a:pt x="1558" y="826"/>
                </a:lnTo>
                <a:lnTo>
                  <a:pt x="1558" y="814"/>
                </a:lnTo>
                <a:lnTo>
                  <a:pt x="1558" y="826"/>
                </a:lnTo>
                <a:lnTo>
                  <a:pt x="1564" y="826"/>
                </a:lnTo>
                <a:lnTo>
                  <a:pt x="1564" y="832"/>
                </a:lnTo>
                <a:lnTo>
                  <a:pt x="1564" y="814"/>
                </a:lnTo>
                <a:lnTo>
                  <a:pt x="1564" y="820"/>
                </a:lnTo>
                <a:lnTo>
                  <a:pt x="1570" y="814"/>
                </a:lnTo>
                <a:lnTo>
                  <a:pt x="1570" y="832"/>
                </a:lnTo>
                <a:lnTo>
                  <a:pt x="1570" y="814"/>
                </a:lnTo>
                <a:lnTo>
                  <a:pt x="1570" y="826"/>
                </a:lnTo>
                <a:lnTo>
                  <a:pt x="1576" y="820"/>
                </a:lnTo>
                <a:lnTo>
                  <a:pt x="1576" y="832"/>
                </a:lnTo>
                <a:lnTo>
                  <a:pt x="1576" y="814"/>
                </a:lnTo>
                <a:lnTo>
                  <a:pt x="1576" y="826"/>
                </a:lnTo>
                <a:lnTo>
                  <a:pt x="1581" y="826"/>
                </a:lnTo>
                <a:lnTo>
                  <a:pt x="1581" y="832"/>
                </a:lnTo>
                <a:lnTo>
                  <a:pt x="1581" y="820"/>
                </a:lnTo>
                <a:lnTo>
                  <a:pt x="1581" y="820"/>
                </a:lnTo>
                <a:lnTo>
                  <a:pt x="1587" y="820"/>
                </a:lnTo>
                <a:lnTo>
                  <a:pt x="1587" y="832"/>
                </a:lnTo>
                <a:lnTo>
                  <a:pt x="1587" y="814"/>
                </a:lnTo>
                <a:lnTo>
                  <a:pt x="1587" y="826"/>
                </a:lnTo>
                <a:lnTo>
                  <a:pt x="1593" y="826"/>
                </a:lnTo>
                <a:lnTo>
                  <a:pt x="1593" y="832"/>
                </a:lnTo>
                <a:lnTo>
                  <a:pt x="1593" y="820"/>
                </a:lnTo>
                <a:lnTo>
                  <a:pt x="1593" y="820"/>
                </a:lnTo>
                <a:lnTo>
                  <a:pt x="1599" y="826"/>
                </a:lnTo>
                <a:lnTo>
                  <a:pt x="1599" y="832"/>
                </a:lnTo>
                <a:lnTo>
                  <a:pt x="1599" y="814"/>
                </a:lnTo>
                <a:lnTo>
                  <a:pt x="1599" y="826"/>
                </a:lnTo>
                <a:lnTo>
                  <a:pt x="1605" y="820"/>
                </a:lnTo>
                <a:lnTo>
                  <a:pt x="1605" y="832"/>
                </a:lnTo>
                <a:lnTo>
                  <a:pt x="1605" y="814"/>
                </a:lnTo>
                <a:lnTo>
                  <a:pt x="1605" y="826"/>
                </a:lnTo>
                <a:lnTo>
                  <a:pt x="1610" y="826"/>
                </a:lnTo>
                <a:lnTo>
                  <a:pt x="1610" y="826"/>
                </a:lnTo>
                <a:lnTo>
                  <a:pt x="1610" y="814"/>
                </a:lnTo>
                <a:lnTo>
                  <a:pt x="1610" y="820"/>
                </a:lnTo>
                <a:lnTo>
                  <a:pt x="1616" y="820"/>
                </a:lnTo>
                <a:lnTo>
                  <a:pt x="1616" y="832"/>
                </a:lnTo>
                <a:lnTo>
                  <a:pt x="1616" y="820"/>
                </a:lnTo>
                <a:lnTo>
                  <a:pt x="1616" y="826"/>
                </a:lnTo>
                <a:lnTo>
                  <a:pt x="1622" y="826"/>
                </a:lnTo>
                <a:lnTo>
                  <a:pt x="1622" y="832"/>
                </a:lnTo>
                <a:lnTo>
                  <a:pt x="1622" y="814"/>
                </a:lnTo>
                <a:lnTo>
                  <a:pt x="1622" y="826"/>
                </a:lnTo>
                <a:lnTo>
                  <a:pt x="1628" y="814"/>
                </a:lnTo>
                <a:lnTo>
                  <a:pt x="1628" y="832"/>
                </a:lnTo>
                <a:lnTo>
                  <a:pt x="1628" y="814"/>
                </a:lnTo>
                <a:lnTo>
                  <a:pt x="1628" y="820"/>
                </a:lnTo>
                <a:lnTo>
                  <a:pt x="1633" y="820"/>
                </a:lnTo>
                <a:lnTo>
                  <a:pt x="1633" y="832"/>
                </a:lnTo>
                <a:lnTo>
                  <a:pt x="1633" y="814"/>
                </a:lnTo>
                <a:lnTo>
                  <a:pt x="1633" y="826"/>
                </a:lnTo>
                <a:lnTo>
                  <a:pt x="1639" y="826"/>
                </a:lnTo>
                <a:lnTo>
                  <a:pt x="1639" y="826"/>
                </a:lnTo>
                <a:lnTo>
                  <a:pt x="1639" y="809"/>
                </a:lnTo>
                <a:lnTo>
                  <a:pt x="1639" y="814"/>
                </a:lnTo>
                <a:lnTo>
                  <a:pt x="1645" y="820"/>
                </a:lnTo>
                <a:lnTo>
                  <a:pt x="1645" y="832"/>
                </a:lnTo>
                <a:lnTo>
                  <a:pt x="1645" y="820"/>
                </a:lnTo>
                <a:lnTo>
                  <a:pt x="1645" y="826"/>
                </a:lnTo>
                <a:lnTo>
                  <a:pt x="1651" y="826"/>
                </a:lnTo>
                <a:lnTo>
                  <a:pt x="1651" y="832"/>
                </a:lnTo>
                <a:lnTo>
                  <a:pt x="1651" y="803"/>
                </a:lnTo>
                <a:lnTo>
                  <a:pt x="1651" y="803"/>
                </a:lnTo>
                <a:lnTo>
                  <a:pt x="1657" y="809"/>
                </a:lnTo>
                <a:lnTo>
                  <a:pt x="1657" y="832"/>
                </a:lnTo>
                <a:lnTo>
                  <a:pt x="1657" y="809"/>
                </a:lnTo>
                <a:lnTo>
                  <a:pt x="1657" y="820"/>
                </a:lnTo>
                <a:lnTo>
                  <a:pt x="1662" y="820"/>
                </a:lnTo>
                <a:lnTo>
                  <a:pt x="1662" y="826"/>
                </a:lnTo>
                <a:lnTo>
                  <a:pt x="1662" y="820"/>
                </a:lnTo>
                <a:lnTo>
                  <a:pt x="1662" y="820"/>
                </a:lnTo>
                <a:lnTo>
                  <a:pt x="1668" y="820"/>
                </a:lnTo>
                <a:lnTo>
                  <a:pt x="1668" y="832"/>
                </a:lnTo>
                <a:lnTo>
                  <a:pt x="1668" y="809"/>
                </a:lnTo>
                <a:lnTo>
                  <a:pt x="1668" y="826"/>
                </a:lnTo>
                <a:lnTo>
                  <a:pt x="1674" y="820"/>
                </a:lnTo>
                <a:lnTo>
                  <a:pt x="1674" y="832"/>
                </a:lnTo>
                <a:lnTo>
                  <a:pt x="1674" y="814"/>
                </a:lnTo>
                <a:lnTo>
                  <a:pt x="1674" y="820"/>
                </a:lnTo>
                <a:lnTo>
                  <a:pt x="1680" y="826"/>
                </a:lnTo>
                <a:lnTo>
                  <a:pt x="1680" y="826"/>
                </a:lnTo>
                <a:lnTo>
                  <a:pt x="1680" y="814"/>
                </a:lnTo>
                <a:lnTo>
                  <a:pt x="1680" y="820"/>
                </a:lnTo>
                <a:lnTo>
                  <a:pt x="1685" y="826"/>
                </a:lnTo>
                <a:lnTo>
                  <a:pt x="1685" y="832"/>
                </a:lnTo>
                <a:lnTo>
                  <a:pt x="1685" y="820"/>
                </a:lnTo>
                <a:lnTo>
                  <a:pt x="1685" y="826"/>
                </a:lnTo>
                <a:lnTo>
                  <a:pt x="1691" y="826"/>
                </a:lnTo>
                <a:lnTo>
                  <a:pt x="1691" y="826"/>
                </a:lnTo>
                <a:lnTo>
                  <a:pt x="1691" y="814"/>
                </a:lnTo>
                <a:lnTo>
                  <a:pt x="1691" y="814"/>
                </a:lnTo>
                <a:lnTo>
                  <a:pt x="1697" y="826"/>
                </a:lnTo>
                <a:lnTo>
                  <a:pt x="1697" y="832"/>
                </a:lnTo>
                <a:lnTo>
                  <a:pt x="1697" y="809"/>
                </a:lnTo>
                <a:lnTo>
                  <a:pt x="1697" y="820"/>
                </a:lnTo>
                <a:lnTo>
                  <a:pt x="1703" y="820"/>
                </a:lnTo>
                <a:lnTo>
                  <a:pt x="1703" y="832"/>
                </a:lnTo>
                <a:lnTo>
                  <a:pt x="1703" y="814"/>
                </a:lnTo>
                <a:lnTo>
                  <a:pt x="1703" y="814"/>
                </a:lnTo>
                <a:lnTo>
                  <a:pt x="1708" y="814"/>
                </a:lnTo>
                <a:lnTo>
                  <a:pt x="1708" y="832"/>
                </a:lnTo>
                <a:lnTo>
                  <a:pt x="1708" y="814"/>
                </a:lnTo>
                <a:lnTo>
                  <a:pt x="1708" y="832"/>
                </a:lnTo>
                <a:lnTo>
                  <a:pt x="1714" y="820"/>
                </a:lnTo>
                <a:lnTo>
                  <a:pt x="1714" y="832"/>
                </a:lnTo>
                <a:lnTo>
                  <a:pt x="1714" y="814"/>
                </a:lnTo>
                <a:lnTo>
                  <a:pt x="1714" y="814"/>
                </a:lnTo>
                <a:lnTo>
                  <a:pt x="1720" y="814"/>
                </a:lnTo>
                <a:lnTo>
                  <a:pt x="1720" y="832"/>
                </a:lnTo>
                <a:lnTo>
                  <a:pt x="1720" y="814"/>
                </a:lnTo>
                <a:lnTo>
                  <a:pt x="1720" y="820"/>
                </a:lnTo>
                <a:lnTo>
                  <a:pt x="1726" y="814"/>
                </a:lnTo>
                <a:lnTo>
                  <a:pt x="1726" y="832"/>
                </a:lnTo>
                <a:lnTo>
                  <a:pt x="1726" y="814"/>
                </a:lnTo>
                <a:lnTo>
                  <a:pt x="1726" y="820"/>
                </a:lnTo>
                <a:lnTo>
                  <a:pt x="1732" y="814"/>
                </a:lnTo>
                <a:lnTo>
                  <a:pt x="1732" y="826"/>
                </a:lnTo>
                <a:lnTo>
                  <a:pt x="1732" y="809"/>
                </a:lnTo>
                <a:lnTo>
                  <a:pt x="1732" y="814"/>
                </a:lnTo>
                <a:lnTo>
                  <a:pt x="1737" y="820"/>
                </a:lnTo>
                <a:lnTo>
                  <a:pt x="1737" y="832"/>
                </a:lnTo>
                <a:lnTo>
                  <a:pt x="1737" y="814"/>
                </a:lnTo>
                <a:lnTo>
                  <a:pt x="1737" y="820"/>
                </a:lnTo>
                <a:lnTo>
                  <a:pt x="1743" y="820"/>
                </a:lnTo>
                <a:lnTo>
                  <a:pt x="1743" y="832"/>
                </a:lnTo>
                <a:lnTo>
                  <a:pt x="1743" y="820"/>
                </a:lnTo>
                <a:lnTo>
                  <a:pt x="1743" y="826"/>
                </a:lnTo>
                <a:lnTo>
                  <a:pt x="1749" y="820"/>
                </a:lnTo>
                <a:lnTo>
                  <a:pt x="1749" y="826"/>
                </a:lnTo>
                <a:lnTo>
                  <a:pt x="1749" y="809"/>
                </a:lnTo>
                <a:lnTo>
                  <a:pt x="1749" y="814"/>
                </a:lnTo>
                <a:lnTo>
                  <a:pt x="1755" y="820"/>
                </a:lnTo>
                <a:lnTo>
                  <a:pt x="1755" y="832"/>
                </a:lnTo>
                <a:lnTo>
                  <a:pt x="1755" y="820"/>
                </a:lnTo>
                <a:lnTo>
                  <a:pt x="1755" y="826"/>
                </a:lnTo>
                <a:lnTo>
                  <a:pt x="1760" y="826"/>
                </a:lnTo>
                <a:lnTo>
                  <a:pt x="1760" y="826"/>
                </a:lnTo>
                <a:lnTo>
                  <a:pt x="1760" y="820"/>
                </a:lnTo>
                <a:lnTo>
                  <a:pt x="1760" y="826"/>
                </a:lnTo>
                <a:lnTo>
                  <a:pt x="1766" y="832"/>
                </a:lnTo>
                <a:lnTo>
                  <a:pt x="1766" y="832"/>
                </a:lnTo>
                <a:lnTo>
                  <a:pt x="1766" y="814"/>
                </a:lnTo>
                <a:lnTo>
                  <a:pt x="1766" y="820"/>
                </a:lnTo>
                <a:lnTo>
                  <a:pt x="1772" y="820"/>
                </a:lnTo>
                <a:lnTo>
                  <a:pt x="1772" y="832"/>
                </a:lnTo>
                <a:lnTo>
                  <a:pt x="1772" y="814"/>
                </a:lnTo>
                <a:lnTo>
                  <a:pt x="1772" y="832"/>
                </a:lnTo>
                <a:lnTo>
                  <a:pt x="1778" y="826"/>
                </a:lnTo>
                <a:lnTo>
                  <a:pt x="1778" y="826"/>
                </a:lnTo>
                <a:lnTo>
                  <a:pt x="1778" y="809"/>
                </a:lnTo>
                <a:lnTo>
                  <a:pt x="1778" y="826"/>
                </a:lnTo>
                <a:lnTo>
                  <a:pt x="1784" y="826"/>
                </a:lnTo>
                <a:lnTo>
                  <a:pt x="1784" y="826"/>
                </a:lnTo>
                <a:lnTo>
                  <a:pt x="1784" y="814"/>
                </a:lnTo>
                <a:lnTo>
                  <a:pt x="1784" y="820"/>
                </a:lnTo>
                <a:lnTo>
                  <a:pt x="1789" y="820"/>
                </a:lnTo>
                <a:lnTo>
                  <a:pt x="1789" y="832"/>
                </a:lnTo>
                <a:lnTo>
                  <a:pt x="1789" y="814"/>
                </a:lnTo>
                <a:lnTo>
                  <a:pt x="1789" y="826"/>
                </a:lnTo>
                <a:lnTo>
                  <a:pt x="1795" y="820"/>
                </a:lnTo>
                <a:lnTo>
                  <a:pt x="1795" y="832"/>
                </a:lnTo>
                <a:lnTo>
                  <a:pt x="1795" y="814"/>
                </a:lnTo>
                <a:lnTo>
                  <a:pt x="1795" y="826"/>
                </a:lnTo>
                <a:lnTo>
                  <a:pt x="1801" y="820"/>
                </a:lnTo>
                <a:lnTo>
                  <a:pt x="1801" y="832"/>
                </a:lnTo>
                <a:lnTo>
                  <a:pt x="1801" y="809"/>
                </a:lnTo>
                <a:lnTo>
                  <a:pt x="1801" y="820"/>
                </a:lnTo>
                <a:lnTo>
                  <a:pt x="1807" y="826"/>
                </a:lnTo>
                <a:lnTo>
                  <a:pt x="1807" y="826"/>
                </a:lnTo>
                <a:lnTo>
                  <a:pt x="1807" y="809"/>
                </a:lnTo>
                <a:lnTo>
                  <a:pt x="1807" y="814"/>
                </a:lnTo>
                <a:lnTo>
                  <a:pt x="1812" y="814"/>
                </a:lnTo>
                <a:lnTo>
                  <a:pt x="1812" y="832"/>
                </a:lnTo>
                <a:lnTo>
                  <a:pt x="1812" y="809"/>
                </a:lnTo>
                <a:lnTo>
                  <a:pt x="1812" y="826"/>
                </a:lnTo>
                <a:lnTo>
                  <a:pt x="1818" y="826"/>
                </a:lnTo>
                <a:lnTo>
                  <a:pt x="1818" y="832"/>
                </a:lnTo>
                <a:lnTo>
                  <a:pt x="1818" y="820"/>
                </a:lnTo>
                <a:lnTo>
                  <a:pt x="1818" y="826"/>
                </a:lnTo>
                <a:lnTo>
                  <a:pt x="1824" y="826"/>
                </a:lnTo>
                <a:lnTo>
                  <a:pt x="1824" y="832"/>
                </a:lnTo>
                <a:lnTo>
                  <a:pt x="1824" y="814"/>
                </a:lnTo>
                <a:lnTo>
                  <a:pt x="1824" y="826"/>
                </a:lnTo>
                <a:lnTo>
                  <a:pt x="1830" y="820"/>
                </a:lnTo>
                <a:lnTo>
                  <a:pt x="1830" y="832"/>
                </a:lnTo>
                <a:lnTo>
                  <a:pt x="1830" y="814"/>
                </a:lnTo>
                <a:lnTo>
                  <a:pt x="1830" y="814"/>
                </a:lnTo>
                <a:lnTo>
                  <a:pt x="1835" y="820"/>
                </a:lnTo>
                <a:lnTo>
                  <a:pt x="1835" y="832"/>
                </a:lnTo>
                <a:lnTo>
                  <a:pt x="1835" y="809"/>
                </a:lnTo>
                <a:lnTo>
                  <a:pt x="1835" y="820"/>
                </a:lnTo>
                <a:lnTo>
                  <a:pt x="1841" y="820"/>
                </a:lnTo>
                <a:lnTo>
                  <a:pt x="1841" y="826"/>
                </a:lnTo>
                <a:lnTo>
                  <a:pt x="1841" y="814"/>
                </a:lnTo>
                <a:lnTo>
                  <a:pt x="1841" y="826"/>
                </a:lnTo>
                <a:lnTo>
                  <a:pt x="1847" y="826"/>
                </a:lnTo>
                <a:lnTo>
                  <a:pt x="1847" y="826"/>
                </a:lnTo>
                <a:lnTo>
                  <a:pt x="1847" y="809"/>
                </a:lnTo>
                <a:lnTo>
                  <a:pt x="1847" y="820"/>
                </a:lnTo>
                <a:lnTo>
                  <a:pt x="1853" y="826"/>
                </a:lnTo>
                <a:lnTo>
                  <a:pt x="1853" y="832"/>
                </a:lnTo>
                <a:lnTo>
                  <a:pt x="1853" y="814"/>
                </a:lnTo>
                <a:lnTo>
                  <a:pt x="1853" y="826"/>
                </a:lnTo>
                <a:lnTo>
                  <a:pt x="1859" y="820"/>
                </a:lnTo>
                <a:lnTo>
                  <a:pt x="1859" y="832"/>
                </a:lnTo>
                <a:lnTo>
                  <a:pt x="1859" y="814"/>
                </a:lnTo>
                <a:lnTo>
                  <a:pt x="1859" y="826"/>
                </a:lnTo>
                <a:lnTo>
                  <a:pt x="1864" y="832"/>
                </a:lnTo>
                <a:lnTo>
                  <a:pt x="1864" y="832"/>
                </a:lnTo>
                <a:lnTo>
                  <a:pt x="1864" y="814"/>
                </a:lnTo>
                <a:lnTo>
                  <a:pt x="1864" y="826"/>
                </a:lnTo>
                <a:lnTo>
                  <a:pt x="1870" y="826"/>
                </a:lnTo>
                <a:lnTo>
                  <a:pt x="1870" y="832"/>
                </a:lnTo>
                <a:lnTo>
                  <a:pt x="1870" y="814"/>
                </a:lnTo>
                <a:lnTo>
                  <a:pt x="1870" y="826"/>
                </a:lnTo>
                <a:lnTo>
                  <a:pt x="1876" y="832"/>
                </a:lnTo>
                <a:lnTo>
                  <a:pt x="1876" y="832"/>
                </a:lnTo>
                <a:lnTo>
                  <a:pt x="1876" y="814"/>
                </a:lnTo>
                <a:lnTo>
                  <a:pt x="1876" y="820"/>
                </a:lnTo>
                <a:lnTo>
                  <a:pt x="1882" y="814"/>
                </a:lnTo>
                <a:lnTo>
                  <a:pt x="1882" y="832"/>
                </a:lnTo>
                <a:lnTo>
                  <a:pt x="1882" y="814"/>
                </a:lnTo>
                <a:lnTo>
                  <a:pt x="1882" y="826"/>
                </a:lnTo>
                <a:lnTo>
                  <a:pt x="1887" y="826"/>
                </a:lnTo>
                <a:lnTo>
                  <a:pt x="1887" y="832"/>
                </a:lnTo>
                <a:lnTo>
                  <a:pt x="1887" y="820"/>
                </a:lnTo>
                <a:lnTo>
                  <a:pt x="1887" y="826"/>
                </a:lnTo>
                <a:lnTo>
                  <a:pt x="1893" y="832"/>
                </a:lnTo>
                <a:lnTo>
                  <a:pt x="1893" y="832"/>
                </a:lnTo>
                <a:lnTo>
                  <a:pt x="1893" y="814"/>
                </a:lnTo>
                <a:lnTo>
                  <a:pt x="1893" y="826"/>
                </a:lnTo>
                <a:lnTo>
                  <a:pt x="1899" y="826"/>
                </a:lnTo>
                <a:lnTo>
                  <a:pt x="1899" y="832"/>
                </a:lnTo>
                <a:lnTo>
                  <a:pt x="1899" y="814"/>
                </a:lnTo>
                <a:lnTo>
                  <a:pt x="1899" y="826"/>
                </a:lnTo>
                <a:lnTo>
                  <a:pt x="1905" y="826"/>
                </a:lnTo>
                <a:lnTo>
                  <a:pt x="1905" y="832"/>
                </a:lnTo>
                <a:lnTo>
                  <a:pt x="1905" y="814"/>
                </a:lnTo>
                <a:lnTo>
                  <a:pt x="1905" y="826"/>
                </a:lnTo>
                <a:lnTo>
                  <a:pt x="1911" y="826"/>
                </a:lnTo>
                <a:lnTo>
                  <a:pt x="1911" y="832"/>
                </a:lnTo>
                <a:lnTo>
                  <a:pt x="1911" y="820"/>
                </a:lnTo>
                <a:lnTo>
                  <a:pt x="1911" y="826"/>
                </a:lnTo>
                <a:lnTo>
                  <a:pt x="1916" y="826"/>
                </a:lnTo>
                <a:lnTo>
                  <a:pt x="1916" y="832"/>
                </a:lnTo>
                <a:lnTo>
                  <a:pt x="1916" y="814"/>
                </a:lnTo>
                <a:lnTo>
                  <a:pt x="1916" y="832"/>
                </a:lnTo>
                <a:lnTo>
                  <a:pt x="1922" y="826"/>
                </a:lnTo>
                <a:lnTo>
                  <a:pt x="1922" y="826"/>
                </a:lnTo>
                <a:lnTo>
                  <a:pt x="1922" y="814"/>
                </a:lnTo>
                <a:lnTo>
                  <a:pt x="1922" y="820"/>
                </a:lnTo>
                <a:lnTo>
                  <a:pt x="1928" y="820"/>
                </a:lnTo>
                <a:lnTo>
                  <a:pt x="1928" y="832"/>
                </a:lnTo>
                <a:lnTo>
                  <a:pt x="1928" y="809"/>
                </a:lnTo>
                <a:lnTo>
                  <a:pt x="1928" y="826"/>
                </a:lnTo>
                <a:lnTo>
                  <a:pt x="1934" y="826"/>
                </a:lnTo>
                <a:lnTo>
                  <a:pt x="1934" y="832"/>
                </a:lnTo>
                <a:lnTo>
                  <a:pt x="1934" y="814"/>
                </a:lnTo>
                <a:lnTo>
                  <a:pt x="1934" y="826"/>
                </a:lnTo>
                <a:lnTo>
                  <a:pt x="1939" y="826"/>
                </a:lnTo>
                <a:lnTo>
                  <a:pt x="1939" y="832"/>
                </a:lnTo>
                <a:lnTo>
                  <a:pt x="1939" y="814"/>
                </a:lnTo>
                <a:lnTo>
                  <a:pt x="1939" y="814"/>
                </a:lnTo>
                <a:lnTo>
                  <a:pt x="1945" y="814"/>
                </a:lnTo>
                <a:lnTo>
                  <a:pt x="1945" y="826"/>
                </a:lnTo>
                <a:lnTo>
                  <a:pt x="1945" y="809"/>
                </a:lnTo>
                <a:lnTo>
                  <a:pt x="1945" y="820"/>
                </a:lnTo>
                <a:lnTo>
                  <a:pt x="1951" y="826"/>
                </a:lnTo>
                <a:lnTo>
                  <a:pt x="1951" y="832"/>
                </a:lnTo>
                <a:lnTo>
                  <a:pt x="1951" y="809"/>
                </a:lnTo>
                <a:lnTo>
                  <a:pt x="1951" y="826"/>
                </a:lnTo>
                <a:lnTo>
                  <a:pt x="1957" y="826"/>
                </a:lnTo>
                <a:lnTo>
                  <a:pt x="1957" y="832"/>
                </a:lnTo>
                <a:lnTo>
                  <a:pt x="1957" y="814"/>
                </a:lnTo>
                <a:lnTo>
                  <a:pt x="1957" y="820"/>
                </a:lnTo>
                <a:lnTo>
                  <a:pt x="1963" y="820"/>
                </a:lnTo>
                <a:lnTo>
                  <a:pt x="1963" y="832"/>
                </a:lnTo>
                <a:lnTo>
                  <a:pt x="1963" y="814"/>
                </a:lnTo>
                <a:lnTo>
                  <a:pt x="1963" y="826"/>
                </a:lnTo>
                <a:lnTo>
                  <a:pt x="1968" y="826"/>
                </a:lnTo>
                <a:lnTo>
                  <a:pt x="1968" y="826"/>
                </a:lnTo>
                <a:lnTo>
                  <a:pt x="1968" y="814"/>
                </a:lnTo>
                <a:lnTo>
                  <a:pt x="1968" y="826"/>
                </a:lnTo>
                <a:lnTo>
                  <a:pt x="1974" y="820"/>
                </a:lnTo>
                <a:lnTo>
                  <a:pt x="1974" y="832"/>
                </a:lnTo>
                <a:lnTo>
                  <a:pt x="1974" y="814"/>
                </a:lnTo>
                <a:lnTo>
                  <a:pt x="1974" y="820"/>
                </a:lnTo>
                <a:lnTo>
                  <a:pt x="1980" y="826"/>
                </a:lnTo>
                <a:lnTo>
                  <a:pt x="1980" y="826"/>
                </a:lnTo>
                <a:lnTo>
                  <a:pt x="1980" y="814"/>
                </a:lnTo>
                <a:lnTo>
                  <a:pt x="1980" y="820"/>
                </a:lnTo>
                <a:lnTo>
                  <a:pt x="1986" y="814"/>
                </a:lnTo>
                <a:lnTo>
                  <a:pt x="1986" y="832"/>
                </a:lnTo>
                <a:lnTo>
                  <a:pt x="1986" y="814"/>
                </a:lnTo>
                <a:lnTo>
                  <a:pt x="1986" y="820"/>
                </a:lnTo>
                <a:lnTo>
                  <a:pt x="1991" y="820"/>
                </a:lnTo>
                <a:lnTo>
                  <a:pt x="1991" y="826"/>
                </a:lnTo>
                <a:lnTo>
                  <a:pt x="1991" y="814"/>
                </a:lnTo>
                <a:lnTo>
                  <a:pt x="1991" y="826"/>
                </a:lnTo>
                <a:lnTo>
                  <a:pt x="1997" y="826"/>
                </a:lnTo>
                <a:lnTo>
                  <a:pt x="1997" y="826"/>
                </a:lnTo>
                <a:lnTo>
                  <a:pt x="1997" y="814"/>
                </a:lnTo>
                <a:lnTo>
                  <a:pt x="1997" y="826"/>
                </a:lnTo>
                <a:lnTo>
                  <a:pt x="2003" y="832"/>
                </a:lnTo>
                <a:lnTo>
                  <a:pt x="2003" y="832"/>
                </a:lnTo>
                <a:lnTo>
                  <a:pt x="2003" y="814"/>
                </a:lnTo>
                <a:lnTo>
                  <a:pt x="2003" y="832"/>
                </a:lnTo>
                <a:lnTo>
                  <a:pt x="2009" y="832"/>
                </a:lnTo>
                <a:lnTo>
                  <a:pt x="2009" y="832"/>
                </a:lnTo>
                <a:lnTo>
                  <a:pt x="2009" y="809"/>
                </a:lnTo>
                <a:lnTo>
                  <a:pt x="2009" y="820"/>
                </a:lnTo>
                <a:lnTo>
                  <a:pt x="2014" y="826"/>
                </a:lnTo>
                <a:lnTo>
                  <a:pt x="2014" y="832"/>
                </a:lnTo>
                <a:lnTo>
                  <a:pt x="2014" y="814"/>
                </a:lnTo>
                <a:lnTo>
                  <a:pt x="2014" y="814"/>
                </a:lnTo>
                <a:lnTo>
                  <a:pt x="2020" y="814"/>
                </a:lnTo>
                <a:lnTo>
                  <a:pt x="2020" y="832"/>
                </a:lnTo>
                <a:lnTo>
                  <a:pt x="2020" y="814"/>
                </a:lnTo>
                <a:lnTo>
                  <a:pt x="2020" y="814"/>
                </a:lnTo>
                <a:lnTo>
                  <a:pt x="2026" y="814"/>
                </a:lnTo>
                <a:lnTo>
                  <a:pt x="2026" y="832"/>
                </a:lnTo>
                <a:lnTo>
                  <a:pt x="2026" y="814"/>
                </a:lnTo>
                <a:lnTo>
                  <a:pt x="2026" y="826"/>
                </a:lnTo>
                <a:lnTo>
                  <a:pt x="2032" y="826"/>
                </a:lnTo>
                <a:lnTo>
                  <a:pt x="2032" y="832"/>
                </a:lnTo>
                <a:lnTo>
                  <a:pt x="2032" y="814"/>
                </a:lnTo>
                <a:lnTo>
                  <a:pt x="2032" y="826"/>
                </a:lnTo>
                <a:lnTo>
                  <a:pt x="2038" y="820"/>
                </a:lnTo>
                <a:lnTo>
                  <a:pt x="2038" y="826"/>
                </a:lnTo>
                <a:lnTo>
                  <a:pt x="2038" y="814"/>
                </a:lnTo>
                <a:lnTo>
                  <a:pt x="2038" y="826"/>
                </a:lnTo>
                <a:lnTo>
                  <a:pt x="2043" y="826"/>
                </a:lnTo>
                <a:lnTo>
                  <a:pt x="2043" y="826"/>
                </a:lnTo>
                <a:lnTo>
                  <a:pt x="2043" y="814"/>
                </a:lnTo>
                <a:lnTo>
                  <a:pt x="2043" y="820"/>
                </a:lnTo>
                <a:lnTo>
                  <a:pt x="2049" y="820"/>
                </a:lnTo>
                <a:lnTo>
                  <a:pt x="2049" y="832"/>
                </a:lnTo>
                <a:lnTo>
                  <a:pt x="2049" y="820"/>
                </a:lnTo>
                <a:lnTo>
                  <a:pt x="2049" y="820"/>
                </a:lnTo>
                <a:lnTo>
                  <a:pt x="2055" y="826"/>
                </a:lnTo>
                <a:lnTo>
                  <a:pt x="2055" y="826"/>
                </a:lnTo>
                <a:lnTo>
                  <a:pt x="2055" y="820"/>
                </a:lnTo>
                <a:lnTo>
                  <a:pt x="2055" y="826"/>
                </a:lnTo>
                <a:lnTo>
                  <a:pt x="2061" y="826"/>
                </a:lnTo>
                <a:lnTo>
                  <a:pt x="2061" y="832"/>
                </a:lnTo>
                <a:lnTo>
                  <a:pt x="2061" y="814"/>
                </a:lnTo>
                <a:lnTo>
                  <a:pt x="2061" y="820"/>
                </a:lnTo>
                <a:lnTo>
                  <a:pt x="2066" y="820"/>
                </a:lnTo>
                <a:lnTo>
                  <a:pt x="2066" y="832"/>
                </a:lnTo>
                <a:lnTo>
                  <a:pt x="2066" y="814"/>
                </a:lnTo>
                <a:lnTo>
                  <a:pt x="2066" y="820"/>
                </a:lnTo>
                <a:lnTo>
                  <a:pt x="2072" y="820"/>
                </a:lnTo>
                <a:lnTo>
                  <a:pt x="2072" y="832"/>
                </a:lnTo>
                <a:lnTo>
                  <a:pt x="2072" y="809"/>
                </a:lnTo>
                <a:lnTo>
                  <a:pt x="2072" y="832"/>
                </a:lnTo>
                <a:lnTo>
                  <a:pt x="2078" y="826"/>
                </a:lnTo>
                <a:lnTo>
                  <a:pt x="2078" y="832"/>
                </a:lnTo>
                <a:lnTo>
                  <a:pt x="2078" y="820"/>
                </a:lnTo>
                <a:lnTo>
                  <a:pt x="2078" y="832"/>
                </a:lnTo>
                <a:lnTo>
                  <a:pt x="2084" y="826"/>
                </a:lnTo>
                <a:lnTo>
                  <a:pt x="2084" y="832"/>
                </a:lnTo>
                <a:lnTo>
                  <a:pt x="2084" y="814"/>
                </a:lnTo>
                <a:lnTo>
                  <a:pt x="2084" y="814"/>
                </a:lnTo>
                <a:lnTo>
                  <a:pt x="2090" y="820"/>
                </a:lnTo>
                <a:lnTo>
                  <a:pt x="2090" y="832"/>
                </a:lnTo>
                <a:lnTo>
                  <a:pt x="2090" y="814"/>
                </a:lnTo>
                <a:lnTo>
                  <a:pt x="2090" y="820"/>
                </a:lnTo>
                <a:lnTo>
                  <a:pt x="2095" y="820"/>
                </a:lnTo>
                <a:lnTo>
                  <a:pt x="2095" y="832"/>
                </a:lnTo>
                <a:lnTo>
                  <a:pt x="2095" y="820"/>
                </a:lnTo>
                <a:lnTo>
                  <a:pt x="2095" y="820"/>
                </a:lnTo>
                <a:lnTo>
                  <a:pt x="2101" y="820"/>
                </a:lnTo>
                <a:lnTo>
                  <a:pt x="2101" y="832"/>
                </a:lnTo>
                <a:lnTo>
                  <a:pt x="2101" y="814"/>
                </a:lnTo>
                <a:lnTo>
                  <a:pt x="2101" y="826"/>
                </a:lnTo>
                <a:lnTo>
                  <a:pt x="2107" y="820"/>
                </a:lnTo>
                <a:lnTo>
                  <a:pt x="2107" y="832"/>
                </a:lnTo>
                <a:lnTo>
                  <a:pt x="2107" y="814"/>
                </a:lnTo>
                <a:lnTo>
                  <a:pt x="2107" y="826"/>
                </a:lnTo>
                <a:lnTo>
                  <a:pt x="2113" y="826"/>
                </a:lnTo>
                <a:lnTo>
                  <a:pt x="2113" y="826"/>
                </a:lnTo>
                <a:lnTo>
                  <a:pt x="2113" y="814"/>
                </a:lnTo>
                <a:lnTo>
                  <a:pt x="2113" y="814"/>
                </a:lnTo>
                <a:lnTo>
                  <a:pt x="2118" y="814"/>
                </a:lnTo>
                <a:lnTo>
                  <a:pt x="2118" y="832"/>
                </a:lnTo>
                <a:lnTo>
                  <a:pt x="2118" y="814"/>
                </a:lnTo>
                <a:lnTo>
                  <a:pt x="2118" y="814"/>
                </a:lnTo>
                <a:lnTo>
                  <a:pt x="2124" y="809"/>
                </a:lnTo>
                <a:lnTo>
                  <a:pt x="2124" y="832"/>
                </a:lnTo>
                <a:lnTo>
                  <a:pt x="2124" y="809"/>
                </a:lnTo>
                <a:lnTo>
                  <a:pt x="2124" y="814"/>
                </a:lnTo>
                <a:lnTo>
                  <a:pt x="2130" y="820"/>
                </a:lnTo>
                <a:lnTo>
                  <a:pt x="2130" y="832"/>
                </a:lnTo>
                <a:lnTo>
                  <a:pt x="2130" y="809"/>
                </a:lnTo>
                <a:lnTo>
                  <a:pt x="2130" y="820"/>
                </a:lnTo>
                <a:lnTo>
                  <a:pt x="2136" y="826"/>
                </a:lnTo>
                <a:lnTo>
                  <a:pt x="2136" y="832"/>
                </a:lnTo>
                <a:lnTo>
                  <a:pt x="2136" y="809"/>
                </a:lnTo>
                <a:lnTo>
                  <a:pt x="2136" y="826"/>
                </a:lnTo>
                <a:lnTo>
                  <a:pt x="2141" y="820"/>
                </a:lnTo>
                <a:lnTo>
                  <a:pt x="2141" y="826"/>
                </a:lnTo>
                <a:lnTo>
                  <a:pt x="2141" y="814"/>
                </a:lnTo>
                <a:lnTo>
                  <a:pt x="2141" y="826"/>
                </a:lnTo>
                <a:lnTo>
                  <a:pt x="2147" y="826"/>
                </a:lnTo>
                <a:lnTo>
                  <a:pt x="2147" y="832"/>
                </a:lnTo>
                <a:lnTo>
                  <a:pt x="2147" y="809"/>
                </a:lnTo>
                <a:lnTo>
                  <a:pt x="2147" y="826"/>
                </a:lnTo>
                <a:lnTo>
                  <a:pt x="2153" y="820"/>
                </a:lnTo>
                <a:lnTo>
                  <a:pt x="2153" y="832"/>
                </a:lnTo>
                <a:lnTo>
                  <a:pt x="2153" y="809"/>
                </a:lnTo>
                <a:lnTo>
                  <a:pt x="2153" y="826"/>
                </a:lnTo>
                <a:lnTo>
                  <a:pt x="2159" y="820"/>
                </a:lnTo>
                <a:lnTo>
                  <a:pt x="2159" y="826"/>
                </a:lnTo>
                <a:lnTo>
                  <a:pt x="2159" y="814"/>
                </a:lnTo>
                <a:lnTo>
                  <a:pt x="2159" y="820"/>
                </a:lnTo>
                <a:lnTo>
                  <a:pt x="2165" y="820"/>
                </a:lnTo>
                <a:lnTo>
                  <a:pt x="2165" y="832"/>
                </a:lnTo>
                <a:lnTo>
                  <a:pt x="2165" y="814"/>
                </a:lnTo>
                <a:lnTo>
                  <a:pt x="2165" y="814"/>
                </a:lnTo>
                <a:lnTo>
                  <a:pt x="2170" y="814"/>
                </a:lnTo>
                <a:lnTo>
                  <a:pt x="2170" y="826"/>
                </a:lnTo>
                <a:lnTo>
                  <a:pt x="2170" y="814"/>
                </a:lnTo>
                <a:lnTo>
                  <a:pt x="2170" y="820"/>
                </a:lnTo>
                <a:lnTo>
                  <a:pt x="2176" y="826"/>
                </a:lnTo>
                <a:lnTo>
                  <a:pt x="2176" y="832"/>
                </a:lnTo>
                <a:lnTo>
                  <a:pt x="2176" y="814"/>
                </a:lnTo>
                <a:lnTo>
                  <a:pt x="2176" y="820"/>
                </a:lnTo>
                <a:lnTo>
                  <a:pt x="2182" y="814"/>
                </a:lnTo>
                <a:lnTo>
                  <a:pt x="2182" y="832"/>
                </a:lnTo>
                <a:lnTo>
                  <a:pt x="2182" y="814"/>
                </a:lnTo>
                <a:lnTo>
                  <a:pt x="2182" y="832"/>
                </a:lnTo>
                <a:lnTo>
                  <a:pt x="2188" y="826"/>
                </a:lnTo>
                <a:lnTo>
                  <a:pt x="2188" y="832"/>
                </a:lnTo>
                <a:lnTo>
                  <a:pt x="2188" y="820"/>
                </a:lnTo>
                <a:lnTo>
                  <a:pt x="2188" y="826"/>
                </a:lnTo>
                <a:lnTo>
                  <a:pt x="2193" y="826"/>
                </a:lnTo>
                <a:lnTo>
                  <a:pt x="2193" y="832"/>
                </a:lnTo>
                <a:lnTo>
                  <a:pt x="2193" y="809"/>
                </a:lnTo>
                <a:lnTo>
                  <a:pt x="2193" y="820"/>
                </a:lnTo>
                <a:lnTo>
                  <a:pt x="2199" y="814"/>
                </a:lnTo>
                <a:lnTo>
                  <a:pt x="2199" y="832"/>
                </a:lnTo>
                <a:lnTo>
                  <a:pt x="2199" y="814"/>
                </a:lnTo>
                <a:lnTo>
                  <a:pt x="2199" y="826"/>
                </a:lnTo>
                <a:lnTo>
                  <a:pt x="2205" y="826"/>
                </a:lnTo>
                <a:lnTo>
                  <a:pt x="2205" y="826"/>
                </a:lnTo>
                <a:lnTo>
                  <a:pt x="2205" y="814"/>
                </a:lnTo>
                <a:lnTo>
                  <a:pt x="2205" y="814"/>
                </a:lnTo>
                <a:lnTo>
                  <a:pt x="2211" y="809"/>
                </a:lnTo>
                <a:lnTo>
                  <a:pt x="2211" y="832"/>
                </a:lnTo>
                <a:lnTo>
                  <a:pt x="2211" y="803"/>
                </a:lnTo>
                <a:lnTo>
                  <a:pt x="2211" y="820"/>
                </a:lnTo>
                <a:lnTo>
                  <a:pt x="2217" y="820"/>
                </a:lnTo>
                <a:lnTo>
                  <a:pt x="2217" y="832"/>
                </a:lnTo>
                <a:lnTo>
                  <a:pt x="2217" y="820"/>
                </a:lnTo>
                <a:lnTo>
                  <a:pt x="2217" y="820"/>
                </a:lnTo>
                <a:lnTo>
                  <a:pt x="2222" y="814"/>
                </a:lnTo>
                <a:lnTo>
                  <a:pt x="2222" y="832"/>
                </a:lnTo>
                <a:lnTo>
                  <a:pt x="2222" y="809"/>
                </a:lnTo>
                <a:lnTo>
                  <a:pt x="2222" y="814"/>
                </a:lnTo>
                <a:lnTo>
                  <a:pt x="2228" y="820"/>
                </a:lnTo>
                <a:lnTo>
                  <a:pt x="2228" y="826"/>
                </a:lnTo>
                <a:lnTo>
                  <a:pt x="2228" y="814"/>
                </a:lnTo>
                <a:lnTo>
                  <a:pt x="2228" y="826"/>
                </a:lnTo>
                <a:lnTo>
                  <a:pt x="2234" y="820"/>
                </a:lnTo>
                <a:lnTo>
                  <a:pt x="2234" y="826"/>
                </a:lnTo>
                <a:lnTo>
                  <a:pt x="2234" y="814"/>
                </a:lnTo>
                <a:lnTo>
                  <a:pt x="2234" y="820"/>
                </a:lnTo>
                <a:lnTo>
                  <a:pt x="2240" y="826"/>
                </a:lnTo>
                <a:lnTo>
                  <a:pt x="2240" y="832"/>
                </a:lnTo>
                <a:lnTo>
                  <a:pt x="2240" y="814"/>
                </a:lnTo>
                <a:lnTo>
                  <a:pt x="2240" y="820"/>
                </a:lnTo>
                <a:lnTo>
                  <a:pt x="2245" y="826"/>
                </a:lnTo>
                <a:lnTo>
                  <a:pt x="2245" y="832"/>
                </a:lnTo>
                <a:lnTo>
                  <a:pt x="2245" y="809"/>
                </a:lnTo>
                <a:lnTo>
                  <a:pt x="2245" y="809"/>
                </a:lnTo>
                <a:lnTo>
                  <a:pt x="2251" y="809"/>
                </a:lnTo>
                <a:lnTo>
                  <a:pt x="2251" y="832"/>
                </a:lnTo>
                <a:lnTo>
                  <a:pt x="2251" y="809"/>
                </a:lnTo>
                <a:lnTo>
                  <a:pt x="2251" y="820"/>
                </a:lnTo>
                <a:lnTo>
                  <a:pt x="2257" y="826"/>
                </a:lnTo>
                <a:lnTo>
                  <a:pt x="2257" y="832"/>
                </a:lnTo>
                <a:lnTo>
                  <a:pt x="2257" y="809"/>
                </a:lnTo>
                <a:lnTo>
                  <a:pt x="2257" y="826"/>
                </a:lnTo>
                <a:lnTo>
                  <a:pt x="2263" y="826"/>
                </a:lnTo>
                <a:lnTo>
                  <a:pt x="2263" y="832"/>
                </a:lnTo>
                <a:lnTo>
                  <a:pt x="2263" y="814"/>
                </a:lnTo>
                <a:lnTo>
                  <a:pt x="2263" y="826"/>
                </a:lnTo>
                <a:lnTo>
                  <a:pt x="2268" y="820"/>
                </a:lnTo>
                <a:lnTo>
                  <a:pt x="2268" y="832"/>
                </a:lnTo>
                <a:lnTo>
                  <a:pt x="2268" y="814"/>
                </a:lnTo>
                <a:lnTo>
                  <a:pt x="2268" y="814"/>
                </a:lnTo>
                <a:lnTo>
                  <a:pt x="2274" y="814"/>
                </a:lnTo>
                <a:lnTo>
                  <a:pt x="2274" y="832"/>
                </a:lnTo>
                <a:lnTo>
                  <a:pt x="2274" y="814"/>
                </a:lnTo>
                <a:lnTo>
                  <a:pt x="2274" y="814"/>
                </a:lnTo>
                <a:lnTo>
                  <a:pt x="2280" y="814"/>
                </a:lnTo>
                <a:lnTo>
                  <a:pt x="2280" y="832"/>
                </a:lnTo>
                <a:lnTo>
                  <a:pt x="2280" y="814"/>
                </a:lnTo>
                <a:lnTo>
                  <a:pt x="2280" y="832"/>
                </a:lnTo>
                <a:lnTo>
                  <a:pt x="2286" y="826"/>
                </a:lnTo>
                <a:lnTo>
                  <a:pt x="2286" y="832"/>
                </a:lnTo>
                <a:lnTo>
                  <a:pt x="2286" y="809"/>
                </a:lnTo>
                <a:lnTo>
                  <a:pt x="2286" y="809"/>
                </a:lnTo>
                <a:lnTo>
                  <a:pt x="2292" y="814"/>
                </a:lnTo>
                <a:lnTo>
                  <a:pt x="2292" y="832"/>
                </a:lnTo>
                <a:lnTo>
                  <a:pt x="2292" y="814"/>
                </a:lnTo>
                <a:lnTo>
                  <a:pt x="2292" y="826"/>
                </a:lnTo>
                <a:lnTo>
                  <a:pt x="2297" y="832"/>
                </a:lnTo>
                <a:lnTo>
                  <a:pt x="2297" y="832"/>
                </a:lnTo>
                <a:lnTo>
                  <a:pt x="2297" y="814"/>
                </a:lnTo>
                <a:lnTo>
                  <a:pt x="2297" y="820"/>
                </a:lnTo>
                <a:lnTo>
                  <a:pt x="2303" y="826"/>
                </a:lnTo>
                <a:lnTo>
                  <a:pt x="2303" y="832"/>
                </a:lnTo>
                <a:lnTo>
                  <a:pt x="2303" y="809"/>
                </a:lnTo>
                <a:lnTo>
                  <a:pt x="2303" y="826"/>
                </a:lnTo>
                <a:lnTo>
                  <a:pt x="2309" y="820"/>
                </a:lnTo>
                <a:lnTo>
                  <a:pt x="2309" y="832"/>
                </a:lnTo>
                <a:lnTo>
                  <a:pt x="2309" y="814"/>
                </a:lnTo>
                <a:lnTo>
                  <a:pt x="2309" y="814"/>
                </a:lnTo>
                <a:lnTo>
                  <a:pt x="2315" y="820"/>
                </a:lnTo>
                <a:lnTo>
                  <a:pt x="2315" y="832"/>
                </a:lnTo>
                <a:lnTo>
                  <a:pt x="2315" y="814"/>
                </a:lnTo>
                <a:lnTo>
                  <a:pt x="2315" y="826"/>
                </a:lnTo>
                <a:lnTo>
                  <a:pt x="2320" y="826"/>
                </a:lnTo>
                <a:lnTo>
                  <a:pt x="2320" y="832"/>
                </a:lnTo>
                <a:lnTo>
                  <a:pt x="2320" y="814"/>
                </a:lnTo>
                <a:lnTo>
                  <a:pt x="2320" y="826"/>
                </a:lnTo>
                <a:lnTo>
                  <a:pt x="2326" y="826"/>
                </a:lnTo>
                <a:lnTo>
                  <a:pt x="2326" y="826"/>
                </a:lnTo>
                <a:lnTo>
                  <a:pt x="2326" y="814"/>
                </a:lnTo>
                <a:lnTo>
                  <a:pt x="2326" y="826"/>
                </a:lnTo>
                <a:lnTo>
                  <a:pt x="2332" y="832"/>
                </a:lnTo>
                <a:lnTo>
                  <a:pt x="2332" y="832"/>
                </a:lnTo>
                <a:lnTo>
                  <a:pt x="2332" y="814"/>
                </a:lnTo>
                <a:lnTo>
                  <a:pt x="2332" y="820"/>
                </a:lnTo>
                <a:lnTo>
                  <a:pt x="2338" y="820"/>
                </a:lnTo>
                <a:lnTo>
                  <a:pt x="2338" y="826"/>
                </a:lnTo>
                <a:lnTo>
                  <a:pt x="2338" y="820"/>
                </a:lnTo>
                <a:lnTo>
                  <a:pt x="2338" y="826"/>
                </a:lnTo>
                <a:lnTo>
                  <a:pt x="2344" y="826"/>
                </a:lnTo>
                <a:lnTo>
                  <a:pt x="2344" y="832"/>
                </a:lnTo>
                <a:lnTo>
                  <a:pt x="2344" y="809"/>
                </a:lnTo>
                <a:lnTo>
                  <a:pt x="2344" y="826"/>
                </a:lnTo>
                <a:lnTo>
                  <a:pt x="2349" y="826"/>
                </a:lnTo>
                <a:lnTo>
                  <a:pt x="2349" y="832"/>
                </a:lnTo>
                <a:lnTo>
                  <a:pt x="2349" y="809"/>
                </a:lnTo>
                <a:lnTo>
                  <a:pt x="2349" y="820"/>
                </a:lnTo>
                <a:lnTo>
                  <a:pt x="2355" y="820"/>
                </a:lnTo>
                <a:lnTo>
                  <a:pt x="2355" y="832"/>
                </a:lnTo>
                <a:lnTo>
                  <a:pt x="2355" y="814"/>
                </a:lnTo>
                <a:lnTo>
                  <a:pt x="2355" y="820"/>
                </a:lnTo>
                <a:lnTo>
                  <a:pt x="2361" y="820"/>
                </a:lnTo>
                <a:lnTo>
                  <a:pt x="2361" y="832"/>
                </a:lnTo>
                <a:lnTo>
                  <a:pt x="2361" y="814"/>
                </a:lnTo>
                <a:lnTo>
                  <a:pt x="2361" y="820"/>
                </a:lnTo>
                <a:lnTo>
                  <a:pt x="2367" y="820"/>
                </a:lnTo>
                <a:lnTo>
                  <a:pt x="2367" y="832"/>
                </a:lnTo>
                <a:lnTo>
                  <a:pt x="2367" y="814"/>
                </a:lnTo>
                <a:lnTo>
                  <a:pt x="2367" y="826"/>
                </a:lnTo>
                <a:lnTo>
                  <a:pt x="2372" y="826"/>
                </a:lnTo>
                <a:lnTo>
                  <a:pt x="2372" y="832"/>
                </a:lnTo>
                <a:lnTo>
                  <a:pt x="2372" y="820"/>
                </a:lnTo>
                <a:lnTo>
                  <a:pt x="2372" y="832"/>
                </a:lnTo>
                <a:lnTo>
                  <a:pt x="2378" y="826"/>
                </a:lnTo>
                <a:lnTo>
                  <a:pt x="2378" y="832"/>
                </a:lnTo>
                <a:lnTo>
                  <a:pt x="2378" y="820"/>
                </a:lnTo>
                <a:lnTo>
                  <a:pt x="2378" y="820"/>
                </a:lnTo>
                <a:lnTo>
                  <a:pt x="2384" y="826"/>
                </a:lnTo>
                <a:lnTo>
                  <a:pt x="2384" y="832"/>
                </a:lnTo>
                <a:lnTo>
                  <a:pt x="2384" y="814"/>
                </a:lnTo>
                <a:lnTo>
                  <a:pt x="2384" y="826"/>
                </a:lnTo>
                <a:lnTo>
                  <a:pt x="2390" y="826"/>
                </a:lnTo>
                <a:lnTo>
                  <a:pt x="2390" y="826"/>
                </a:lnTo>
                <a:lnTo>
                  <a:pt x="2390" y="814"/>
                </a:lnTo>
                <a:lnTo>
                  <a:pt x="2390" y="826"/>
                </a:lnTo>
                <a:lnTo>
                  <a:pt x="2395" y="820"/>
                </a:lnTo>
                <a:lnTo>
                  <a:pt x="2395" y="832"/>
                </a:lnTo>
                <a:lnTo>
                  <a:pt x="2395" y="809"/>
                </a:lnTo>
                <a:lnTo>
                  <a:pt x="2395" y="820"/>
                </a:lnTo>
                <a:lnTo>
                  <a:pt x="2401" y="820"/>
                </a:lnTo>
                <a:lnTo>
                  <a:pt x="2401" y="832"/>
                </a:lnTo>
                <a:lnTo>
                  <a:pt x="2401" y="814"/>
                </a:lnTo>
                <a:lnTo>
                  <a:pt x="2401" y="826"/>
                </a:lnTo>
                <a:lnTo>
                  <a:pt x="2407" y="832"/>
                </a:lnTo>
                <a:lnTo>
                  <a:pt x="2407" y="832"/>
                </a:lnTo>
                <a:lnTo>
                  <a:pt x="2407" y="820"/>
                </a:lnTo>
                <a:lnTo>
                  <a:pt x="2407" y="832"/>
                </a:lnTo>
                <a:lnTo>
                  <a:pt x="2413" y="832"/>
                </a:lnTo>
                <a:lnTo>
                  <a:pt x="2413" y="832"/>
                </a:lnTo>
                <a:lnTo>
                  <a:pt x="2413" y="820"/>
                </a:lnTo>
                <a:lnTo>
                  <a:pt x="2413" y="826"/>
                </a:lnTo>
                <a:lnTo>
                  <a:pt x="2419" y="832"/>
                </a:lnTo>
                <a:lnTo>
                  <a:pt x="2419" y="832"/>
                </a:lnTo>
                <a:lnTo>
                  <a:pt x="2419" y="814"/>
                </a:lnTo>
                <a:lnTo>
                  <a:pt x="2419" y="820"/>
                </a:lnTo>
                <a:lnTo>
                  <a:pt x="2424" y="826"/>
                </a:lnTo>
                <a:lnTo>
                  <a:pt x="2424" y="826"/>
                </a:lnTo>
                <a:lnTo>
                  <a:pt x="2424" y="809"/>
                </a:lnTo>
                <a:lnTo>
                  <a:pt x="2424" y="814"/>
                </a:lnTo>
                <a:lnTo>
                  <a:pt x="2430" y="814"/>
                </a:lnTo>
                <a:lnTo>
                  <a:pt x="2430" y="832"/>
                </a:lnTo>
                <a:lnTo>
                  <a:pt x="2430" y="814"/>
                </a:lnTo>
                <a:lnTo>
                  <a:pt x="2430" y="832"/>
                </a:lnTo>
                <a:lnTo>
                  <a:pt x="2436" y="832"/>
                </a:lnTo>
                <a:lnTo>
                  <a:pt x="2436" y="832"/>
                </a:lnTo>
                <a:lnTo>
                  <a:pt x="2436" y="814"/>
                </a:lnTo>
                <a:lnTo>
                  <a:pt x="2436" y="826"/>
                </a:lnTo>
                <a:lnTo>
                  <a:pt x="2442" y="820"/>
                </a:lnTo>
                <a:lnTo>
                  <a:pt x="2442" y="832"/>
                </a:lnTo>
                <a:lnTo>
                  <a:pt x="2442" y="809"/>
                </a:lnTo>
                <a:lnTo>
                  <a:pt x="2442" y="826"/>
                </a:lnTo>
                <a:lnTo>
                  <a:pt x="2447" y="826"/>
                </a:lnTo>
                <a:lnTo>
                  <a:pt x="2447" y="832"/>
                </a:lnTo>
                <a:lnTo>
                  <a:pt x="2447" y="820"/>
                </a:lnTo>
                <a:lnTo>
                  <a:pt x="2447" y="820"/>
                </a:lnTo>
                <a:lnTo>
                  <a:pt x="2453" y="820"/>
                </a:lnTo>
                <a:lnTo>
                  <a:pt x="2453" y="826"/>
                </a:lnTo>
                <a:lnTo>
                  <a:pt x="2453" y="809"/>
                </a:lnTo>
                <a:lnTo>
                  <a:pt x="2453" y="820"/>
                </a:lnTo>
                <a:lnTo>
                  <a:pt x="2459" y="826"/>
                </a:lnTo>
                <a:lnTo>
                  <a:pt x="2459" y="832"/>
                </a:lnTo>
                <a:lnTo>
                  <a:pt x="2459" y="820"/>
                </a:lnTo>
                <a:lnTo>
                  <a:pt x="2459" y="826"/>
                </a:lnTo>
                <a:lnTo>
                  <a:pt x="2465" y="826"/>
                </a:lnTo>
                <a:lnTo>
                  <a:pt x="2465" y="832"/>
                </a:lnTo>
                <a:lnTo>
                  <a:pt x="2465" y="814"/>
                </a:lnTo>
                <a:lnTo>
                  <a:pt x="2465" y="820"/>
                </a:lnTo>
                <a:lnTo>
                  <a:pt x="2471" y="820"/>
                </a:lnTo>
                <a:lnTo>
                  <a:pt x="2471" y="832"/>
                </a:lnTo>
                <a:lnTo>
                  <a:pt x="2471" y="814"/>
                </a:lnTo>
                <a:lnTo>
                  <a:pt x="2471" y="820"/>
                </a:lnTo>
                <a:lnTo>
                  <a:pt x="2476" y="820"/>
                </a:lnTo>
                <a:lnTo>
                  <a:pt x="2476" y="826"/>
                </a:lnTo>
                <a:lnTo>
                  <a:pt x="2476" y="803"/>
                </a:lnTo>
                <a:lnTo>
                  <a:pt x="2476" y="820"/>
                </a:lnTo>
                <a:lnTo>
                  <a:pt x="2482" y="820"/>
                </a:lnTo>
                <a:lnTo>
                  <a:pt x="2482" y="832"/>
                </a:lnTo>
                <a:lnTo>
                  <a:pt x="2482" y="809"/>
                </a:lnTo>
                <a:lnTo>
                  <a:pt x="2482" y="809"/>
                </a:lnTo>
                <a:lnTo>
                  <a:pt x="2488" y="814"/>
                </a:lnTo>
                <a:lnTo>
                  <a:pt x="2488" y="832"/>
                </a:lnTo>
                <a:lnTo>
                  <a:pt x="2488" y="809"/>
                </a:lnTo>
                <a:lnTo>
                  <a:pt x="2488" y="814"/>
                </a:lnTo>
                <a:lnTo>
                  <a:pt x="2494" y="820"/>
                </a:lnTo>
                <a:lnTo>
                  <a:pt x="2494" y="832"/>
                </a:lnTo>
                <a:lnTo>
                  <a:pt x="2494" y="820"/>
                </a:lnTo>
                <a:lnTo>
                  <a:pt x="2494" y="826"/>
                </a:lnTo>
                <a:lnTo>
                  <a:pt x="2499" y="826"/>
                </a:lnTo>
                <a:lnTo>
                  <a:pt x="2499" y="832"/>
                </a:lnTo>
                <a:lnTo>
                  <a:pt x="2499" y="814"/>
                </a:lnTo>
                <a:lnTo>
                  <a:pt x="2499" y="820"/>
                </a:lnTo>
                <a:lnTo>
                  <a:pt x="2505" y="820"/>
                </a:lnTo>
                <a:lnTo>
                  <a:pt x="2505" y="832"/>
                </a:lnTo>
                <a:lnTo>
                  <a:pt x="2505" y="814"/>
                </a:lnTo>
                <a:lnTo>
                  <a:pt x="2505" y="826"/>
                </a:lnTo>
                <a:lnTo>
                  <a:pt x="2511" y="826"/>
                </a:lnTo>
                <a:lnTo>
                  <a:pt x="2511" y="832"/>
                </a:lnTo>
                <a:lnTo>
                  <a:pt x="2511" y="809"/>
                </a:lnTo>
                <a:lnTo>
                  <a:pt x="2511" y="832"/>
                </a:lnTo>
                <a:lnTo>
                  <a:pt x="2517" y="820"/>
                </a:lnTo>
                <a:lnTo>
                  <a:pt x="2517" y="832"/>
                </a:lnTo>
                <a:lnTo>
                  <a:pt x="2517" y="814"/>
                </a:lnTo>
                <a:lnTo>
                  <a:pt x="2517" y="814"/>
                </a:lnTo>
                <a:lnTo>
                  <a:pt x="2522" y="814"/>
                </a:lnTo>
                <a:lnTo>
                  <a:pt x="2522" y="826"/>
                </a:lnTo>
                <a:lnTo>
                  <a:pt x="2522" y="809"/>
                </a:lnTo>
                <a:lnTo>
                  <a:pt x="2522" y="826"/>
                </a:lnTo>
                <a:lnTo>
                  <a:pt x="2528" y="826"/>
                </a:lnTo>
                <a:lnTo>
                  <a:pt x="2528" y="832"/>
                </a:lnTo>
                <a:lnTo>
                  <a:pt x="2528" y="809"/>
                </a:lnTo>
                <a:lnTo>
                  <a:pt x="2528" y="826"/>
                </a:lnTo>
                <a:lnTo>
                  <a:pt x="2534" y="832"/>
                </a:lnTo>
                <a:lnTo>
                  <a:pt x="2534" y="832"/>
                </a:lnTo>
                <a:lnTo>
                  <a:pt x="2534" y="814"/>
                </a:lnTo>
                <a:lnTo>
                  <a:pt x="2534" y="826"/>
                </a:lnTo>
                <a:lnTo>
                  <a:pt x="2540" y="832"/>
                </a:lnTo>
                <a:lnTo>
                  <a:pt x="2540" y="832"/>
                </a:lnTo>
                <a:lnTo>
                  <a:pt x="2540" y="814"/>
                </a:lnTo>
                <a:lnTo>
                  <a:pt x="2540" y="832"/>
                </a:lnTo>
                <a:lnTo>
                  <a:pt x="2546" y="826"/>
                </a:lnTo>
                <a:lnTo>
                  <a:pt x="2546" y="832"/>
                </a:lnTo>
                <a:lnTo>
                  <a:pt x="2546" y="809"/>
                </a:lnTo>
                <a:lnTo>
                  <a:pt x="2546" y="820"/>
                </a:lnTo>
                <a:lnTo>
                  <a:pt x="2551" y="820"/>
                </a:lnTo>
                <a:lnTo>
                  <a:pt x="2551" y="832"/>
                </a:lnTo>
                <a:lnTo>
                  <a:pt x="2551" y="820"/>
                </a:lnTo>
                <a:lnTo>
                  <a:pt x="2551" y="832"/>
                </a:lnTo>
                <a:lnTo>
                  <a:pt x="2557" y="826"/>
                </a:lnTo>
                <a:lnTo>
                  <a:pt x="2557" y="832"/>
                </a:lnTo>
                <a:lnTo>
                  <a:pt x="2557" y="814"/>
                </a:lnTo>
                <a:lnTo>
                  <a:pt x="2557" y="826"/>
                </a:lnTo>
                <a:lnTo>
                  <a:pt x="2563" y="826"/>
                </a:lnTo>
                <a:lnTo>
                  <a:pt x="2563" y="832"/>
                </a:lnTo>
                <a:lnTo>
                  <a:pt x="2563" y="809"/>
                </a:lnTo>
                <a:lnTo>
                  <a:pt x="2563" y="820"/>
                </a:lnTo>
                <a:lnTo>
                  <a:pt x="2569" y="820"/>
                </a:lnTo>
                <a:lnTo>
                  <a:pt x="2569" y="832"/>
                </a:lnTo>
                <a:lnTo>
                  <a:pt x="2569" y="814"/>
                </a:lnTo>
                <a:lnTo>
                  <a:pt x="2569" y="820"/>
                </a:lnTo>
                <a:lnTo>
                  <a:pt x="2574" y="832"/>
                </a:lnTo>
                <a:lnTo>
                  <a:pt x="2574" y="832"/>
                </a:lnTo>
                <a:lnTo>
                  <a:pt x="2574" y="820"/>
                </a:lnTo>
                <a:lnTo>
                  <a:pt x="2574" y="832"/>
                </a:lnTo>
                <a:lnTo>
                  <a:pt x="2580" y="826"/>
                </a:lnTo>
                <a:lnTo>
                  <a:pt x="2580" y="832"/>
                </a:lnTo>
                <a:lnTo>
                  <a:pt x="2580" y="820"/>
                </a:lnTo>
                <a:lnTo>
                  <a:pt x="2580" y="820"/>
                </a:lnTo>
                <a:lnTo>
                  <a:pt x="2586" y="814"/>
                </a:lnTo>
                <a:lnTo>
                  <a:pt x="2586" y="832"/>
                </a:lnTo>
                <a:lnTo>
                  <a:pt x="2586" y="809"/>
                </a:lnTo>
                <a:lnTo>
                  <a:pt x="2586" y="832"/>
                </a:lnTo>
                <a:lnTo>
                  <a:pt x="2592" y="832"/>
                </a:lnTo>
                <a:lnTo>
                  <a:pt x="2592" y="832"/>
                </a:lnTo>
                <a:lnTo>
                  <a:pt x="2592" y="814"/>
                </a:lnTo>
                <a:lnTo>
                  <a:pt x="2592" y="820"/>
                </a:lnTo>
                <a:lnTo>
                  <a:pt x="2598" y="820"/>
                </a:lnTo>
                <a:lnTo>
                  <a:pt x="2598" y="826"/>
                </a:lnTo>
                <a:lnTo>
                  <a:pt x="2598" y="809"/>
                </a:lnTo>
                <a:lnTo>
                  <a:pt x="2598" y="826"/>
                </a:lnTo>
                <a:lnTo>
                  <a:pt x="2603" y="832"/>
                </a:lnTo>
                <a:lnTo>
                  <a:pt x="2603" y="832"/>
                </a:lnTo>
                <a:lnTo>
                  <a:pt x="2603" y="820"/>
                </a:lnTo>
                <a:lnTo>
                  <a:pt x="2603" y="826"/>
                </a:lnTo>
                <a:lnTo>
                  <a:pt x="2609" y="832"/>
                </a:lnTo>
                <a:lnTo>
                  <a:pt x="2609" y="832"/>
                </a:lnTo>
                <a:lnTo>
                  <a:pt x="2609" y="820"/>
                </a:lnTo>
                <a:lnTo>
                  <a:pt x="2609" y="826"/>
                </a:lnTo>
                <a:lnTo>
                  <a:pt x="2615" y="820"/>
                </a:lnTo>
                <a:lnTo>
                  <a:pt x="2615" y="832"/>
                </a:lnTo>
                <a:lnTo>
                  <a:pt x="2615" y="814"/>
                </a:lnTo>
                <a:lnTo>
                  <a:pt x="2615" y="820"/>
                </a:lnTo>
                <a:lnTo>
                  <a:pt x="2621" y="820"/>
                </a:lnTo>
                <a:lnTo>
                  <a:pt x="2621" y="832"/>
                </a:lnTo>
                <a:lnTo>
                  <a:pt x="2621" y="814"/>
                </a:lnTo>
                <a:lnTo>
                  <a:pt x="2621" y="826"/>
                </a:lnTo>
                <a:lnTo>
                  <a:pt x="2626" y="826"/>
                </a:lnTo>
                <a:lnTo>
                  <a:pt x="2626" y="832"/>
                </a:lnTo>
                <a:lnTo>
                  <a:pt x="2626" y="814"/>
                </a:lnTo>
                <a:lnTo>
                  <a:pt x="2626" y="826"/>
                </a:lnTo>
                <a:lnTo>
                  <a:pt x="2632" y="820"/>
                </a:lnTo>
                <a:lnTo>
                  <a:pt x="2632" y="832"/>
                </a:lnTo>
                <a:lnTo>
                  <a:pt x="2632" y="814"/>
                </a:lnTo>
                <a:lnTo>
                  <a:pt x="2632" y="820"/>
                </a:lnTo>
                <a:lnTo>
                  <a:pt x="2638" y="820"/>
                </a:lnTo>
                <a:lnTo>
                  <a:pt x="2638" y="832"/>
                </a:lnTo>
                <a:lnTo>
                  <a:pt x="2638" y="814"/>
                </a:lnTo>
                <a:lnTo>
                  <a:pt x="2638" y="832"/>
                </a:lnTo>
                <a:lnTo>
                  <a:pt x="2644" y="826"/>
                </a:lnTo>
                <a:lnTo>
                  <a:pt x="2644" y="832"/>
                </a:lnTo>
                <a:lnTo>
                  <a:pt x="2644" y="814"/>
                </a:lnTo>
                <a:lnTo>
                  <a:pt x="2644" y="820"/>
                </a:lnTo>
                <a:lnTo>
                  <a:pt x="2649" y="814"/>
                </a:lnTo>
                <a:lnTo>
                  <a:pt x="2649" y="832"/>
                </a:lnTo>
                <a:lnTo>
                  <a:pt x="2649" y="814"/>
                </a:lnTo>
                <a:lnTo>
                  <a:pt x="2649" y="826"/>
                </a:lnTo>
                <a:lnTo>
                  <a:pt x="2655" y="820"/>
                </a:lnTo>
                <a:lnTo>
                  <a:pt x="2655" y="832"/>
                </a:lnTo>
                <a:lnTo>
                  <a:pt x="2655" y="814"/>
                </a:lnTo>
                <a:lnTo>
                  <a:pt x="2655" y="826"/>
                </a:lnTo>
                <a:lnTo>
                  <a:pt x="2661" y="826"/>
                </a:lnTo>
                <a:lnTo>
                  <a:pt x="2661" y="832"/>
                </a:lnTo>
                <a:lnTo>
                  <a:pt x="2661" y="814"/>
                </a:lnTo>
                <a:lnTo>
                  <a:pt x="2661" y="820"/>
                </a:lnTo>
                <a:lnTo>
                  <a:pt x="2667" y="820"/>
                </a:lnTo>
                <a:lnTo>
                  <a:pt x="2667" y="832"/>
                </a:lnTo>
                <a:lnTo>
                  <a:pt x="2667" y="820"/>
                </a:lnTo>
                <a:lnTo>
                  <a:pt x="2667" y="826"/>
                </a:lnTo>
                <a:lnTo>
                  <a:pt x="2673" y="826"/>
                </a:lnTo>
                <a:lnTo>
                  <a:pt x="2673" y="832"/>
                </a:lnTo>
                <a:lnTo>
                  <a:pt x="2673" y="814"/>
                </a:lnTo>
                <a:lnTo>
                  <a:pt x="2673" y="826"/>
                </a:lnTo>
                <a:lnTo>
                  <a:pt x="2678" y="826"/>
                </a:lnTo>
                <a:lnTo>
                  <a:pt x="2678" y="832"/>
                </a:lnTo>
                <a:lnTo>
                  <a:pt x="2678" y="814"/>
                </a:lnTo>
                <a:lnTo>
                  <a:pt x="2678" y="820"/>
                </a:lnTo>
                <a:lnTo>
                  <a:pt x="2684" y="820"/>
                </a:lnTo>
                <a:lnTo>
                  <a:pt x="2684" y="832"/>
                </a:lnTo>
                <a:lnTo>
                  <a:pt x="2684" y="820"/>
                </a:lnTo>
                <a:lnTo>
                  <a:pt x="2684" y="826"/>
                </a:lnTo>
                <a:lnTo>
                  <a:pt x="2690" y="820"/>
                </a:lnTo>
                <a:lnTo>
                  <a:pt x="2690" y="832"/>
                </a:lnTo>
                <a:lnTo>
                  <a:pt x="2690" y="809"/>
                </a:lnTo>
                <a:lnTo>
                  <a:pt x="2690" y="826"/>
                </a:lnTo>
                <a:lnTo>
                  <a:pt x="2696" y="820"/>
                </a:lnTo>
                <a:lnTo>
                  <a:pt x="2696" y="832"/>
                </a:lnTo>
                <a:lnTo>
                  <a:pt x="2696" y="814"/>
                </a:lnTo>
                <a:lnTo>
                  <a:pt x="2696" y="826"/>
                </a:lnTo>
                <a:lnTo>
                  <a:pt x="2701" y="826"/>
                </a:lnTo>
                <a:lnTo>
                  <a:pt x="2701" y="832"/>
                </a:lnTo>
                <a:lnTo>
                  <a:pt x="2701" y="814"/>
                </a:lnTo>
                <a:lnTo>
                  <a:pt x="2701" y="826"/>
                </a:lnTo>
                <a:lnTo>
                  <a:pt x="2707" y="826"/>
                </a:lnTo>
                <a:lnTo>
                  <a:pt x="2707" y="832"/>
                </a:lnTo>
                <a:lnTo>
                  <a:pt x="2707" y="820"/>
                </a:lnTo>
                <a:lnTo>
                  <a:pt x="2707" y="820"/>
                </a:lnTo>
                <a:lnTo>
                  <a:pt x="2713" y="820"/>
                </a:lnTo>
                <a:lnTo>
                  <a:pt x="2713" y="832"/>
                </a:lnTo>
                <a:lnTo>
                  <a:pt x="2713" y="803"/>
                </a:lnTo>
                <a:lnTo>
                  <a:pt x="2713" y="803"/>
                </a:lnTo>
                <a:lnTo>
                  <a:pt x="2719" y="809"/>
                </a:lnTo>
                <a:lnTo>
                  <a:pt x="2719" y="832"/>
                </a:lnTo>
                <a:lnTo>
                  <a:pt x="2719" y="809"/>
                </a:lnTo>
                <a:lnTo>
                  <a:pt x="2719" y="820"/>
                </a:lnTo>
                <a:lnTo>
                  <a:pt x="2725" y="826"/>
                </a:lnTo>
                <a:lnTo>
                  <a:pt x="2725" y="832"/>
                </a:lnTo>
                <a:lnTo>
                  <a:pt x="2725" y="814"/>
                </a:lnTo>
                <a:lnTo>
                  <a:pt x="2725" y="826"/>
                </a:lnTo>
                <a:lnTo>
                  <a:pt x="2730" y="820"/>
                </a:lnTo>
                <a:lnTo>
                  <a:pt x="2730" y="826"/>
                </a:lnTo>
                <a:lnTo>
                  <a:pt x="2730" y="814"/>
                </a:lnTo>
                <a:lnTo>
                  <a:pt x="2730" y="826"/>
                </a:lnTo>
                <a:lnTo>
                  <a:pt x="2736" y="826"/>
                </a:lnTo>
                <a:lnTo>
                  <a:pt x="2736" y="832"/>
                </a:lnTo>
                <a:lnTo>
                  <a:pt x="2736" y="814"/>
                </a:lnTo>
                <a:lnTo>
                  <a:pt x="2736" y="820"/>
                </a:lnTo>
                <a:lnTo>
                  <a:pt x="2742" y="820"/>
                </a:lnTo>
                <a:lnTo>
                  <a:pt x="2742" y="832"/>
                </a:lnTo>
                <a:lnTo>
                  <a:pt x="2742" y="809"/>
                </a:lnTo>
                <a:lnTo>
                  <a:pt x="2742" y="820"/>
                </a:lnTo>
                <a:lnTo>
                  <a:pt x="2748" y="826"/>
                </a:lnTo>
                <a:lnTo>
                  <a:pt x="2748" y="832"/>
                </a:lnTo>
                <a:lnTo>
                  <a:pt x="2748" y="809"/>
                </a:lnTo>
                <a:lnTo>
                  <a:pt x="2748" y="820"/>
                </a:lnTo>
                <a:lnTo>
                  <a:pt x="2753" y="820"/>
                </a:lnTo>
                <a:lnTo>
                  <a:pt x="2753" y="832"/>
                </a:lnTo>
                <a:lnTo>
                  <a:pt x="2753" y="814"/>
                </a:lnTo>
                <a:lnTo>
                  <a:pt x="2753" y="820"/>
                </a:lnTo>
                <a:lnTo>
                  <a:pt x="2759" y="826"/>
                </a:lnTo>
                <a:lnTo>
                  <a:pt x="2759" y="826"/>
                </a:lnTo>
                <a:lnTo>
                  <a:pt x="2759" y="803"/>
                </a:lnTo>
                <a:lnTo>
                  <a:pt x="2759" y="820"/>
                </a:lnTo>
                <a:lnTo>
                  <a:pt x="2765" y="826"/>
                </a:lnTo>
                <a:lnTo>
                  <a:pt x="2765" y="832"/>
                </a:lnTo>
                <a:lnTo>
                  <a:pt x="2765" y="820"/>
                </a:lnTo>
                <a:lnTo>
                  <a:pt x="2765" y="820"/>
                </a:lnTo>
                <a:lnTo>
                  <a:pt x="2771" y="826"/>
                </a:lnTo>
                <a:lnTo>
                  <a:pt x="2771" y="832"/>
                </a:lnTo>
                <a:lnTo>
                  <a:pt x="2771" y="820"/>
                </a:lnTo>
                <a:lnTo>
                  <a:pt x="2771" y="820"/>
                </a:lnTo>
                <a:lnTo>
                  <a:pt x="2777" y="820"/>
                </a:lnTo>
                <a:lnTo>
                  <a:pt x="2777" y="832"/>
                </a:lnTo>
                <a:lnTo>
                  <a:pt x="2777" y="814"/>
                </a:lnTo>
                <a:lnTo>
                  <a:pt x="2777" y="826"/>
                </a:lnTo>
                <a:lnTo>
                  <a:pt x="2782" y="826"/>
                </a:lnTo>
                <a:lnTo>
                  <a:pt x="2782" y="832"/>
                </a:lnTo>
                <a:lnTo>
                  <a:pt x="2782" y="814"/>
                </a:lnTo>
                <a:lnTo>
                  <a:pt x="2782" y="820"/>
                </a:lnTo>
                <a:lnTo>
                  <a:pt x="2788" y="814"/>
                </a:lnTo>
                <a:lnTo>
                  <a:pt x="2788" y="826"/>
                </a:lnTo>
                <a:lnTo>
                  <a:pt x="2788" y="814"/>
                </a:lnTo>
                <a:lnTo>
                  <a:pt x="2788" y="814"/>
                </a:lnTo>
                <a:lnTo>
                  <a:pt x="2794" y="814"/>
                </a:lnTo>
                <a:lnTo>
                  <a:pt x="2794" y="826"/>
                </a:lnTo>
                <a:lnTo>
                  <a:pt x="2794" y="814"/>
                </a:lnTo>
                <a:lnTo>
                  <a:pt x="2794" y="826"/>
                </a:lnTo>
                <a:lnTo>
                  <a:pt x="2800" y="832"/>
                </a:lnTo>
                <a:lnTo>
                  <a:pt x="2800" y="832"/>
                </a:lnTo>
                <a:lnTo>
                  <a:pt x="2800" y="814"/>
                </a:lnTo>
                <a:lnTo>
                  <a:pt x="2800" y="826"/>
                </a:lnTo>
                <a:lnTo>
                  <a:pt x="2805" y="820"/>
                </a:lnTo>
                <a:lnTo>
                  <a:pt x="2805" y="832"/>
                </a:lnTo>
                <a:lnTo>
                  <a:pt x="2805" y="814"/>
                </a:lnTo>
                <a:lnTo>
                  <a:pt x="2805" y="826"/>
                </a:lnTo>
                <a:lnTo>
                  <a:pt x="2811" y="826"/>
                </a:lnTo>
                <a:lnTo>
                  <a:pt x="2811" y="832"/>
                </a:lnTo>
                <a:lnTo>
                  <a:pt x="2811" y="814"/>
                </a:lnTo>
                <a:lnTo>
                  <a:pt x="2811" y="820"/>
                </a:lnTo>
                <a:lnTo>
                  <a:pt x="2817" y="814"/>
                </a:lnTo>
                <a:lnTo>
                  <a:pt x="2817" y="832"/>
                </a:lnTo>
                <a:lnTo>
                  <a:pt x="2817" y="809"/>
                </a:lnTo>
                <a:lnTo>
                  <a:pt x="2817" y="820"/>
                </a:lnTo>
                <a:lnTo>
                  <a:pt x="2823" y="820"/>
                </a:lnTo>
                <a:lnTo>
                  <a:pt x="2823" y="832"/>
                </a:lnTo>
                <a:lnTo>
                  <a:pt x="2823" y="814"/>
                </a:lnTo>
                <a:lnTo>
                  <a:pt x="2823" y="814"/>
                </a:lnTo>
                <a:lnTo>
                  <a:pt x="2828" y="814"/>
                </a:lnTo>
                <a:lnTo>
                  <a:pt x="2828" y="832"/>
                </a:lnTo>
                <a:lnTo>
                  <a:pt x="2828" y="809"/>
                </a:lnTo>
                <a:lnTo>
                  <a:pt x="2828" y="820"/>
                </a:lnTo>
                <a:lnTo>
                  <a:pt x="2834" y="826"/>
                </a:lnTo>
                <a:lnTo>
                  <a:pt x="2834" y="832"/>
                </a:lnTo>
                <a:lnTo>
                  <a:pt x="2834" y="814"/>
                </a:lnTo>
                <a:lnTo>
                  <a:pt x="2834" y="814"/>
                </a:lnTo>
                <a:lnTo>
                  <a:pt x="2840" y="814"/>
                </a:lnTo>
                <a:lnTo>
                  <a:pt x="2840" y="832"/>
                </a:lnTo>
                <a:lnTo>
                  <a:pt x="2840" y="814"/>
                </a:lnTo>
                <a:lnTo>
                  <a:pt x="2840" y="826"/>
                </a:lnTo>
                <a:lnTo>
                  <a:pt x="2846" y="820"/>
                </a:lnTo>
                <a:lnTo>
                  <a:pt x="2846" y="832"/>
                </a:lnTo>
                <a:lnTo>
                  <a:pt x="2846" y="820"/>
                </a:lnTo>
                <a:lnTo>
                  <a:pt x="2846" y="820"/>
                </a:lnTo>
                <a:lnTo>
                  <a:pt x="2852" y="826"/>
                </a:lnTo>
                <a:lnTo>
                  <a:pt x="2852" y="832"/>
                </a:lnTo>
                <a:lnTo>
                  <a:pt x="2852" y="820"/>
                </a:lnTo>
                <a:lnTo>
                  <a:pt x="2852" y="832"/>
                </a:lnTo>
                <a:lnTo>
                  <a:pt x="2857" y="826"/>
                </a:lnTo>
                <a:lnTo>
                  <a:pt x="2857" y="832"/>
                </a:lnTo>
                <a:lnTo>
                  <a:pt x="2857" y="809"/>
                </a:lnTo>
                <a:lnTo>
                  <a:pt x="2857" y="814"/>
                </a:lnTo>
                <a:lnTo>
                  <a:pt x="2863" y="809"/>
                </a:lnTo>
                <a:lnTo>
                  <a:pt x="2863" y="832"/>
                </a:lnTo>
                <a:lnTo>
                  <a:pt x="2863" y="809"/>
                </a:lnTo>
                <a:lnTo>
                  <a:pt x="2863" y="820"/>
                </a:lnTo>
                <a:lnTo>
                  <a:pt x="2869" y="826"/>
                </a:lnTo>
                <a:lnTo>
                  <a:pt x="2869" y="832"/>
                </a:lnTo>
                <a:lnTo>
                  <a:pt x="2869" y="809"/>
                </a:lnTo>
                <a:lnTo>
                  <a:pt x="2869" y="826"/>
                </a:lnTo>
                <a:lnTo>
                  <a:pt x="2875" y="826"/>
                </a:lnTo>
                <a:lnTo>
                  <a:pt x="2875" y="832"/>
                </a:lnTo>
                <a:lnTo>
                  <a:pt x="2875" y="809"/>
                </a:lnTo>
                <a:lnTo>
                  <a:pt x="2875" y="809"/>
                </a:lnTo>
                <a:lnTo>
                  <a:pt x="2880" y="820"/>
                </a:lnTo>
                <a:lnTo>
                  <a:pt x="2880" y="820"/>
                </a:lnTo>
                <a:lnTo>
                  <a:pt x="2880" y="0"/>
                </a:lnTo>
                <a:lnTo>
                  <a:pt x="2880" y="803"/>
                </a:lnTo>
                <a:lnTo>
                  <a:pt x="2886" y="820"/>
                </a:lnTo>
                <a:lnTo>
                  <a:pt x="2886" y="832"/>
                </a:lnTo>
                <a:lnTo>
                  <a:pt x="2886" y="809"/>
                </a:lnTo>
                <a:lnTo>
                  <a:pt x="2886" y="809"/>
                </a:lnTo>
                <a:lnTo>
                  <a:pt x="2892" y="820"/>
                </a:lnTo>
                <a:lnTo>
                  <a:pt x="2892" y="832"/>
                </a:lnTo>
                <a:lnTo>
                  <a:pt x="2892" y="814"/>
                </a:lnTo>
                <a:lnTo>
                  <a:pt x="2892" y="820"/>
                </a:lnTo>
                <a:lnTo>
                  <a:pt x="2898" y="814"/>
                </a:lnTo>
                <a:lnTo>
                  <a:pt x="2898" y="826"/>
                </a:lnTo>
                <a:lnTo>
                  <a:pt x="2898" y="809"/>
                </a:lnTo>
                <a:lnTo>
                  <a:pt x="2898" y="826"/>
                </a:lnTo>
                <a:lnTo>
                  <a:pt x="2904" y="826"/>
                </a:lnTo>
                <a:lnTo>
                  <a:pt x="2904" y="826"/>
                </a:lnTo>
                <a:lnTo>
                  <a:pt x="2904" y="809"/>
                </a:lnTo>
                <a:lnTo>
                  <a:pt x="2904" y="826"/>
                </a:lnTo>
                <a:lnTo>
                  <a:pt x="2909" y="832"/>
                </a:lnTo>
                <a:lnTo>
                  <a:pt x="2909" y="832"/>
                </a:lnTo>
                <a:lnTo>
                  <a:pt x="2909" y="814"/>
                </a:lnTo>
                <a:lnTo>
                  <a:pt x="2909" y="826"/>
                </a:lnTo>
                <a:lnTo>
                  <a:pt x="2915" y="820"/>
                </a:lnTo>
                <a:lnTo>
                  <a:pt x="2915" y="832"/>
                </a:lnTo>
                <a:lnTo>
                  <a:pt x="2915" y="814"/>
                </a:lnTo>
                <a:lnTo>
                  <a:pt x="2915" y="820"/>
                </a:lnTo>
                <a:lnTo>
                  <a:pt x="2921" y="826"/>
                </a:lnTo>
                <a:lnTo>
                  <a:pt x="2921" y="826"/>
                </a:lnTo>
                <a:lnTo>
                  <a:pt x="2921" y="814"/>
                </a:lnTo>
                <a:lnTo>
                  <a:pt x="2921" y="826"/>
                </a:lnTo>
                <a:lnTo>
                  <a:pt x="2927" y="826"/>
                </a:lnTo>
                <a:lnTo>
                  <a:pt x="2927" y="826"/>
                </a:lnTo>
                <a:lnTo>
                  <a:pt x="2927" y="820"/>
                </a:lnTo>
                <a:lnTo>
                  <a:pt x="2927" y="826"/>
                </a:lnTo>
                <a:lnTo>
                  <a:pt x="2932" y="832"/>
                </a:lnTo>
                <a:lnTo>
                  <a:pt x="2932" y="832"/>
                </a:lnTo>
                <a:lnTo>
                  <a:pt x="2932" y="814"/>
                </a:lnTo>
                <a:lnTo>
                  <a:pt x="2932" y="826"/>
                </a:lnTo>
                <a:lnTo>
                  <a:pt x="2938" y="826"/>
                </a:lnTo>
                <a:lnTo>
                  <a:pt x="2938" y="832"/>
                </a:lnTo>
                <a:lnTo>
                  <a:pt x="2938" y="820"/>
                </a:lnTo>
                <a:lnTo>
                  <a:pt x="2938" y="820"/>
                </a:lnTo>
                <a:lnTo>
                  <a:pt x="2944" y="832"/>
                </a:lnTo>
                <a:lnTo>
                  <a:pt x="2944" y="832"/>
                </a:lnTo>
                <a:lnTo>
                  <a:pt x="2944" y="814"/>
                </a:lnTo>
                <a:lnTo>
                  <a:pt x="2944" y="820"/>
                </a:lnTo>
                <a:lnTo>
                  <a:pt x="2950" y="820"/>
                </a:lnTo>
                <a:lnTo>
                  <a:pt x="2950" y="832"/>
                </a:lnTo>
                <a:lnTo>
                  <a:pt x="2950" y="820"/>
                </a:lnTo>
                <a:lnTo>
                  <a:pt x="2950" y="820"/>
                </a:lnTo>
                <a:lnTo>
                  <a:pt x="2955" y="826"/>
                </a:lnTo>
                <a:lnTo>
                  <a:pt x="2955" y="832"/>
                </a:lnTo>
                <a:lnTo>
                  <a:pt x="2955" y="820"/>
                </a:lnTo>
                <a:lnTo>
                  <a:pt x="2955" y="826"/>
                </a:lnTo>
                <a:lnTo>
                  <a:pt x="2961" y="826"/>
                </a:lnTo>
                <a:lnTo>
                  <a:pt x="2961" y="832"/>
                </a:lnTo>
                <a:lnTo>
                  <a:pt x="2961" y="814"/>
                </a:lnTo>
                <a:lnTo>
                  <a:pt x="2961" y="814"/>
                </a:lnTo>
                <a:lnTo>
                  <a:pt x="2967" y="820"/>
                </a:lnTo>
                <a:lnTo>
                  <a:pt x="2967" y="832"/>
                </a:lnTo>
                <a:lnTo>
                  <a:pt x="2967" y="820"/>
                </a:lnTo>
                <a:lnTo>
                  <a:pt x="2967" y="826"/>
                </a:lnTo>
                <a:lnTo>
                  <a:pt x="2973" y="814"/>
                </a:lnTo>
                <a:lnTo>
                  <a:pt x="2973" y="826"/>
                </a:lnTo>
                <a:lnTo>
                  <a:pt x="2973" y="809"/>
                </a:lnTo>
                <a:lnTo>
                  <a:pt x="2973" y="820"/>
                </a:lnTo>
                <a:lnTo>
                  <a:pt x="2979" y="820"/>
                </a:lnTo>
                <a:lnTo>
                  <a:pt x="2979" y="832"/>
                </a:lnTo>
                <a:lnTo>
                  <a:pt x="2979" y="814"/>
                </a:lnTo>
                <a:lnTo>
                  <a:pt x="2979" y="826"/>
                </a:lnTo>
                <a:lnTo>
                  <a:pt x="2984" y="826"/>
                </a:lnTo>
                <a:lnTo>
                  <a:pt x="2984" y="832"/>
                </a:lnTo>
                <a:lnTo>
                  <a:pt x="2984" y="820"/>
                </a:lnTo>
                <a:lnTo>
                  <a:pt x="2984" y="832"/>
                </a:lnTo>
                <a:lnTo>
                  <a:pt x="2990" y="826"/>
                </a:lnTo>
                <a:lnTo>
                  <a:pt x="2990" y="832"/>
                </a:lnTo>
                <a:lnTo>
                  <a:pt x="2990" y="820"/>
                </a:lnTo>
                <a:lnTo>
                  <a:pt x="2990" y="820"/>
                </a:lnTo>
                <a:lnTo>
                  <a:pt x="2996" y="820"/>
                </a:lnTo>
                <a:lnTo>
                  <a:pt x="2996" y="832"/>
                </a:lnTo>
                <a:lnTo>
                  <a:pt x="2996" y="814"/>
                </a:lnTo>
                <a:lnTo>
                  <a:pt x="2996" y="832"/>
                </a:lnTo>
                <a:lnTo>
                  <a:pt x="3002" y="826"/>
                </a:lnTo>
                <a:lnTo>
                  <a:pt x="3002" y="832"/>
                </a:lnTo>
                <a:lnTo>
                  <a:pt x="3002" y="814"/>
                </a:lnTo>
                <a:lnTo>
                  <a:pt x="3002" y="820"/>
                </a:lnTo>
                <a:lnTo>
                  <a:pt x="3007" y="826"/>
                </a:lnTo>
                <a:lnTo>
                  <a:pt x="3007" y="826"/>
                </a:lnTo>
                <a:lnTo>
                  <a:pt x="3007" y="814"/>
                </a:lnTo>
                <a:lnTo>
                  <a:pt x="3007" y="826"/>
                </a:lnTo>
                <a:lnTo>
                  <a:pt x="3013" y="826"/>
                </a:lnTo>
                <a:lnTo>
                  <a:pt x="3013" y="832"/>
                </a:lnTo>
                <a:lnTo>
                  <a:pt x="3013" y="814"/>
                </a:lnTo>
                <a:lnTo>
                  <a:pt x="3013" y="820"/>
                </a:lnTo>
                <a:lnTo>
                  <a:pt x="3019" y="820"/>
                </a:lnTo>
                <a:lnTo>
                  <a:pt x="3019" y="832"/>
                </a:lnTo>
                <a:lnTo>
                  <a:pt x="3019" y="814"/>
                </a:lnTo>
                <a:lnTo>
                  <a:pt x="3019" y="826"/>
                </a:lnTo>
                <a:lnTo>
                  <a:pt x="3025" y="820"/>
                </a:lnTo>
                <a:lnTo>
                  <a:pt x="3025" y="832"/>
                </a:lnTo>
                <a:lnTo>
                  <a:pt x="3025" y="814"/>
                </a:lnTo>
                <a:lnTo>
                  <a:pt x="3025" y="814"/>
                </a:lnTo>
                <a:lnTo>
                  <a:pt x="3031" y="814"/>
                </a:lnTo>
                <a:lnTo>
                  <a:pt x="3031" y="832"/>
                </a:lnTo>
                <a:lnTo>
                  <a:pt x="3031" y="814"/>
                </a:lnTo>
                <a:lnTo>
                  <a:pt x="3031" y="820"/>
                </a:lnTo>
                <a:lnTo>
                  <a:pt x="3036" y="826"/>
                </a:lnTo>
                <a:lnTo>
                  <a:pt x="3036" y="826"/>
                </a:lnTo>
                <a:lnTo>
                  <a:pt x="3036" y="820"/>
                </a:lnTo>
                <a:lnTo>
                  <a:pt x="3036" y="826"/>
                </a:lnTo>
                <a:lnTo>
                  <a:pt x="3042" y="826"/>
                </a:lnTo>
                <a:lnTo>
                  <a:pt x="3042" y="832"/>
                </a:lnTo>
                <a:lnTo>
                  <a:pt x="3042" y="814"/>
                </a:lnTo>
                <a:lnTo>
                  <a:pt x="3042" y="832"/>
                </a:lnTo>
                <a:lnTo>
                  <a:pt x="3048" y="832"/>
                </a:lnTo>
                <a:lnTo>
                  <a:pt x="3048" y="832"/>
                </a:lnTo>
                <a:lnTo>
                  <a:pt x="3048" y="814"/>
                </a:lnTo>
                <a:lnTo>
                  <a:pt x="3048" y="820"/>
                </a:lnTo>
                <a:lnTo>
                  <a:pt x="3054" y="826"/>
                </a:lnTo>
                <a:lnTo>
                  <a:pt x="3054" y="832"/>
                </a:lnTo>
                <a:lnTo>
                  <a:pt x="3054" y="803"/>
                </a:lnTo>
                <a:lnTo>
                  <a:pt x="3054" y="820"/>
                </a:lnTo>
                <a:lnTo>
                  <a:pt x="3059" y="826"/>
                </a:lnTo>
                <a:lnTo>
                  <a:pt x="3059" y="832"/>
                </a:lnTo>
                <a:lnTo>
                  <a:pt x="3059" y="809"/>
                </a:lnTo>
                <a:lnTo>
                  <a:pt x="3059" y="826"/>
                </a:lnTo>
                <a:lnTo>
                  <a:pt x="3065" y="826"/>
                </a:lnTo>
                <a:lnTo>
                  <a:pt x="3065" y="826"/>
                </a:lnTo>
                <a:lnTo>
                  <a:pt x="3065" y="809"/>
                </a:lnTo>
                <a:lnTo>
                  <a:pt x="3065" y="820"/>
                </a:lnTo>
                <a:lnTo>
                  <a:pt x="3071" y="826"/>
                </a:lnTo>
                <a:lnTo>
                  <a:pt x="3071" y="832"/>
                </a:lnTo>
                <a:lnTo>
                  <a:pt x="3071" y="814"/>
                </a:lnTo>
                <a:lnTo>
                  <a:pt x="3071" y="814"/>
                </a:lnTo>
                <a:lnTo>
                  <a:pt x="3077" y="809"/>
                </a:lnTo>
                <a:lnTo>
                  <a:pt x="3077" y="832"/>
                </a:lnTo>
                <a:lnTo>
                  <a:pt x="3077" y="809"/>
                </a:lnTo>
                <a:lnTo>
                  <a:pt x="3077" y="820"/>
                </a:lnTo>
                <a:lnTo>
                  <a:pt x="3082" y="826"/>
                </a:lnTo>
                <a:lnTo>
                  <a:pt x="3082" y="826"/>
                </a:lnTo>
                <a:lnTo>
                  <a:pt x="3082" y="814"/>
                </a:lnTo>
                <a:lnTo>
                  <a:pt x="3082" y="826"/>
                </a:lnTo>
                <a:lnTo>
                  <a:pt x="3088" y="826"/>
                </a:lnTo>
                <a:lnTo>
                  <a:pt x="3088" y="832"/>
                </a:lnTo>
                <a:lnTo>
                  <a:pt x="3088" y="820"/>
                </a:lnTo>
                <a:lnTo>
                  <a:pt x="3088" y="826"/>
                </a:lnTo>
                <a:lnTo>
                  <a:pt x="3094" y="826"/>
                </a:lnTo>
                <a:lnTo>
                  <a:pt x="3094" y="832"/>
                </a:lnTo>
                <a:lnTo>
                  <a:pt x="3094" y="814"/>
                </a:lnTo>
                <a:lnTo>
                  <a:pt x="3094" y="820"/>
                </a:lnTo>
                <a:lnTo>
                  <a:pt x="3100" y="814"/>
                </a:lnTo>
                <a:lnTo>
                  <a:pt x="3100" y="826"/>
                </a:lnTo>
                <a:lnTo>
                  <a:pt x="3100" y="809"/>
                </a:lnTo>
                <a:lnTo>
                  <a:pt x="3100" y="826"/>
                </a:lnTo>
                <a:lnTo>
                  <a:pt x="3106" y="814"/>
                </a:lnTo>
                <a:lnTo>
                  <a:pt x="3106" y="832"/>
                </a:lnTo>
                <a:lnTo>
                  <a:pt x="3106" y="814"/>
                </a:lnTo>
                <a:lnTo>
                  <a:pt x="3106" y="826"/>
                </a:lnTo>
                <a:lnTo>
                  <a:pt x="3111" y="826"/>
                </a:lnTo>
                <a:lnTo>
                  <a:pt x="3111" y="832"/>
                </a:lnTo>
                <a:lnTo>
                  <a:pt x="3111" y="809"/>
                </a:lnTo>
                <a:lnTo>
                  <a:pt x="3111" y="826"/>
                </a:lnTo>
                <a:lnTo>
                  <a:pt x="3117" y="826"/>
                </a:lnTo>
                <a:lnTo>
                  <a:pt x="3117" y="832"/>
                </a:lnTo>
                <a:lnTo>
                  <a:pt x="3117" y="814"/>
                </a:lnTo>
                <a:lnTo>
                  <a:pt x="3117" y="814"/>
                </a:lnTo>
                <a:lnTo>
                  <a:pt x="3123" y="814"/>
                </a:lnTo>
                <a:lnTo>
                  <a:pt x="3123" y="832"/>
                </a:lnTo>
                <a:lnTo>
                  <a:pt x="3123" y="814"/>
                </a:lnTo>
                <a:lnTo>
                  <a:pt x="3123" y="826"/>
                </a:lnTo>
                <a:lnTo>
                  <a:pt x="3129" y="826"/>
                </a:lnTo>
                <a:lnTo>
                  <a:pt x="3129" y="826"/>
                </a:lnTo>
                <a:lnTo>
                  <a:pt x="3129" y="814"/>
                </a:lnTo>
                <a:lnTo>
                  <a:pt x="3129" y="826"/>
                </a:lnTo>
                <a:lnTo>
                  <a:pt x="3134" y="820"/>
                </a:lnTo>
                <a:lnTo>
                  <a:pt x="3134" y="832"/>
                </a:lnTo>
                <a:lnTo>
                  <a:pt x="3134" y="820"/>
                </a:lnTo>
                <a:lnTo>
                  <a:pt x="3134" y="826"/>
                </a:lnTo>
                <a:lnTo>
                  <a:pt x="3140" y="832"/>
                </a:lnTo>
                <a:lnTo>
                  <a:pt x="3140" y="832"/>
                </a:lnTo>
                <a:lnTo>
                  <a:pt x="3140" y="809"/>
                </a:lnTo>
                <a:lnTo>
                  <a:pt x="3140" y="826"/>
                </a:lnTo>
                <a:lnTo>
                  <a:pt x="3146" y="820"/>
                </a:lnTo>
                <a:lnTo>
                  <a:pt x="3146" y="832"/>
                </a:lnTo>
                <a:lnTo>
                  <a:pt x="3146" y="809"/>
                </a:lnTo>
                <a:lnTo>
                  <a:pt x="3146" y="832"/>
                </a:lnTo>
                <a:lnTo>
                  <a:pt x="3152" y="832"/>
                </a:lnTo>
                <a:lnTo>
                  <a:pt x="3152" y="832"/>
                </a:lnTo>
                <a:lnTo>
                  <a:pt x="3152" y="814"/>
                </a:lnTo>
                <a:lnTo>
                  <a:pt x="3152" y="820"/>
                </a:lnTo>
                <a:lnTo>
                  <a:pt x="3158" y="814"/>
                </a:lnTo>
                <a:lnTo>
                  <a:pt x="3158" y="826"/>
                </a:lnTo>
                <a:lnTo>
                  <a:pt x="3158" y="809"/>
                </a:lnTo>
                <a:lnTo>
                  <a:pt x="3158" y="814"/>
                </a:lnTo>
                <a:lnTo>
                  <a:pt x="3163" y="820"/>
                </a:lnTo>
                <a:lnTo>
                  <a:pt x="3163" y="826"/>
                </a:lnTo>
                <a:lnTo>
                  <a:pt x="3163" y="809"/>
                </a:lnTo>
                <a:lnTo>
                  <a:pt x="3163" y="826"/>
                </a:lnTo>
                <a:lnTo>
                  <a:pt x="3169" y="826"/>
                </a:lnTo>
                <a:lnTo>
                  <a:pt x="3169" y="832"/>
                </a:lnTo>
                <a:lnTo>
                  <a:pt x="3169" y="814"/>
                </a:lnTo>
                <a:lnTo>
                  <a:pt x="3169" y="820"/>
                </a:lnTo>
                <a:lnTo>
                  <a:pt x="3175" y="820"/>
                </a:lnTo>
                <a:lnTo>
                  <a:pt x="3175" y="832"/>
                </a:lnTo>
                <a:lnTo>
                  <a:pt x="3175" y="814"/>
                </a:lnTo>
                <a:lnTo>
                  <a:pt x="3175" y="832"/>
                </a:lnTo>
                <a:lnTo>
                  <a:pt x="3181" y="826"/>
                </a:lnTo>
                <a:lnTo>
                  <a:pt x="3181" y="826"/>
                </a:lnTo>
                <a:lnTo>
                  <a:pt x="3181" y="814"/>
                </a:lnTo>
                <a:lnTo>
                  <a:pt x="3181" y="820"/>
                </a:lnTo>
                <a:lnTo>
                  <a:pt x="3186" y="820"/>
                </a:lnTo>
                <a:lnTo>
                  <a:pt x="3186" y="826"/>
                </a:lnTo>
                <a:lnTo>
                  <a:pt x="3186" y="814"/>
                </a:lnTo>
                <a:lnTo>
                  <a:pt x="3186" y="820"/>
                </a:lnTo>
                <a:lnTo>
                  <a:pt x="3192" y="814"/>
                </a:lnTo>
                <a:lnTo>
                  <a:pt x="3192" y="832"/>
                </a:lnTo>
                <a:lnTo>
                  <a:pt x="3192" y="809"/>
                </a:lnTo>
                <a:lnTo>
                  <a:pt x="3192" y="826"/>
                </a:lnTo>
                <a:lnTo>
                  <a:pt x="3198" y="826"/>
                </a:lnTo>
                <a:lnTo>
                  <a:pt x="3198" y="832"/>
                </a:lnTo>
                <a:lnTo>
                  <a:pt x="3198" y="820"/>
                </a:lnTo>
                <a:lnTo>
                  <a:pt x="3198" y="832"/>
                </a:lnTo>
                <a:lnTo>
                  <a:pt x="3204" y="826"/>
                </a:lnTo>
                <a:lnTo>
                  <a:pt x="3204" y="832"/>
                </a:lnTo>
                <a:lnTo>
                  <a:pt x="3204" y="809"/>
                </a:lnTo>
                <a:lnTo>
                  <a:pt x="3204" y="809"/>
                </a:lnTo>
                <a:lnTo>
                  <a:pt x="3209" y="814"/>
                </a:lnTo>
                <a:lnTo>
                  <a:pt x="3209" y="826"/>
                </a:lnTo>
                <a:lnTo>
                  <a:pt x="3209" y="814"/>
                </a:lnTo>
                <a:lnTo>
                  <a:pt x="3209" y="826"/>
                </a:lnTo>
                <a:lnTo>
                  <a:pt x="3215" y="820"/>
                </a:lnTo>
                <a:lnTo>
                  <a:pt x="3215" y="832"/>
                </a:lnTo>
                <a:lnTo>
                  <a:pt x="3215" y="820"/>
                </a:lnTo>
                <a:lnTo>
                  <a:pt x="3215" y="820"/>
                </a:lnTo>
                <a:lnTo>
                  <a:pt x="3221" y="826"/>
                </a:lnTo>
                <a:lnTo>
                  <a:pt x="3221" y="832"/>
                </a:lnTo>
                <a:lnTo>
                  <a:pt x="3221" y="820"/>
                </a:lnTo>
                <a:lnTo>
                  <a:pt x="3221" y="820"/>
                </a:lnTo>
                <a:lnTo>
                  <a:pt x="3227" y="820"/>
                </a:lnTo>
                <a:lnTo>
                  <a:pt x="3227" y="832"/>
                </a:lnTo>
                <a:lnTo>
                  <a:pt x="3227" y="814"/>
                </a:lnTo>
                <a:lnTo>
                  <a:pt x="3227" y="820"/>
                </a:lnTo>
                <a:lnTo>
                  <a:pt x="3233" y="820"/>
                </a:lnTo>
                <a:lnTo>
                  <a:pt x="3233" y="826"/>
                </a:lnTo>
                <a:lnTo>
                  <a:pt x="3233" y="814"/>
                </a:lnTo>
                <a:lnTo>
                  <a:pt x="3233" y="820"/>
                </a:lnTo>
                <a:lnTo>
                  <a:pt x="3238" y="826"/>
                </a:lnTo>
                <a:lnTo>
                  <a:pt x="3238" y="832"/>
                </a:lnTo>
                <a:lnTo>
                  <a:pt x="3238" y="814"/>
                </a:lnTo>
                <a:lnTo>
                  <a:pt x="3238" y="820"/>
                </a:lnTo>
                <a:lnTo>
                  <a:pt x="3244" y="820"/>
                </a:lnTo>
                <a:lnTo>
                  <a:pt x="3244" y="826"/>
                </a:lnTo>
                <a:lnTo>
                  <a:pt x="3244" y="820"/>
                </a:lnTo>
                <a:lnTo>
                  <a:pt x="3244" y="820"/>
                </a:lnTo>
                <a:lnTo>
                  <a:pt x="3250" y="820"/>
                </a:lnTo>
                <a:lnTo>
                  <a:pt x="3250" y="832"/>
                </a:lnTo>
                <a:lnTo>
                  <a:pt x="3250" y="814"/>
                </a:lnTo>
                <a:lnTo>
                  <a:pt x="3250" y="832"/>
                </a:lnTo>
                <a:lnTo>
                  <a:pt x="3256" y="832"/>
                </a:lnTo>
                <a:lnTo>
                  <a:pt x="3256" y="832"/>
                </a:lnTo>
                <a:lnTo>
                  <a:pt x="3256" y="814"/>
                </a:lnTo>
                <a:lnTo>
                  <a:pt x="3256" y="826"/>
                </a:lnTo>
                <a:lnTo>
                  <a:pt x="3261" y="826"/>
                </a:lnTo>
                <a:lnTo>
                  <a:pt x="3261" y="832"/>
                </a:lnTo>
                <a:lnTo>
                  <a:pt x="3261" y="820"/>
                </a:lnTo>
                <a:lnTo>
                  <a:pt x="3261" y="826"/>
                </a:lnTo>
                <a:lnTo>
                  <a:pt x="3267" y="820"/>
                </a:lnTo>
                <a:lnTo>
                  <a:pt x="3267" y="832"/>
                </a:lnTo>
                <a:lnTo>
                  <a:pt x="3267" y="820"/>
                </a:lnTo>
                <a:lnTo>
                  <a:pt x="3267" y="820"/>
                </a:lnTo>
                <a:lnTo>
                  <a:pt x="3273" y="826"/>
                </a:lnTo>
                <a:lnTo>
                  <a:pt x="3273" y="832"/>
                </a:lnTo>
                <a:lnTo>
                  <a:pt x="3273" y="814"/>
                </a:lnTo>
                <a:lnTo>
                  <a:pt x="3273" y="826"/>
                </a:lnTo>
                <a:lnTo>
                  <a:pt x="3279" y="826"/>
                </a:lnTo>
                <a:lnTo>
                  <a:pt x="3279" y="832"/>
                </a:lnTo>
                <a:lnTo>
                  <a:pt x="3279" y="814"/>
                </a:lnTo>
                <a:lnTo>
                  <a:pt x="3279" y="826"/>
                </a:lnTo>
                <a:lnTo>
                  <a:pt x="3285" y="826"/>
                </a:lnTo>
                <a:lnTo>
                  <a:pt x="3285" y="826"/>
                </a:lnTo>
                <a:lnTo>
                  <a:pt x="3285" y="820"/>
                </a:lnTo>
                <a:lnTo>
                  <a:pt x="3285" y="820"/>
                </a:lnTo>
                <a:lnTo>
                  <a:pt x="3290" y="820"/>
                </a:lnTo>
                <a:lnTo>
                  <a:pt x="3290" y="832"/>
                </a:lnTo>
                <a:lnTo>
                  <a:pt x="3290" y="814"/>
                </a:lnTo>
                <a:lnTo>
                  <a:pt x="3290" y="820"/>
                </a:lnTo>
                <a:lnTo>
                  <a:pt x="3296" y="820"/>
                </a:lnTo>
                <a:lnTo>
                  <a:pt x="3296" y="832"/>
                </a:lnTo>
                <a:lnTo>
                  <a:pt x="3296" y="814"/>
                </a:lnTo>
                <a:lnTo>
                  <a:pt x="3296" y="820"/>
                </a:lnTo>
                <a:lnTo>
                  <a:pt x="3302" y="826"/>
                </a:lnTo>
                <a:lnTo>
                  <a:pt x="3302" y="832"/>
                </a:lnTo>
                <a:lnTo>
                  <a:pt x="3302" y="814"/>
                </a:lnTo>
                <a:lnTo>
                  <a:pt x="3302" y="826"/>
                </a:lnTo>
                <a:lnTo>
                  <a:pt x="3308" y="832"/>
                </a:lnTo>
                <a:lnTo>
                  <a:pt x="3308" y="832"/>
                </a:lnTo>
                <a:lnTo>
                  <a:pt x="3308" y="814"/>
                </a:lnTo>
                <a:lnTo>
                  <a:pt x="3308" y="820"/>
                </a:lnTo>
                <a:lnTo>
                  <a:pt x="3313" y="826"/>
                </a:lnTo>
                <a:lnTo>
                  <a:pt x="3313" y="826"/>
                </a:lnTo>
                <a:lnTo>
                  <a:pt x="3313" y="814"/>
                </a:lnTo>
                <a:lnTo>
                  <a:pt x="3313" y="820"/>
                </a:lnTo>
                <a:lnTo>
                  <a:pt x="3319" y="820"/>
                </a:lnTo>
                <a:lnTo>
                  <a:pt x="3319" y="832"/>
                </a:lnTo>
                <a:lnTo>
                  <a:pt x="3319" y="820"/>
                </a:lnTo>
                <a:lnTo>
                  <a:pt x="3319" y="832"/>
                </a:lnTo>
                <a:lnTo>
                  <a:pt x="3325" y="832"/>
                </a:lnTo>
                <a:lnTo>
                  <a:pt x="3325" y="832"/>
                </a:lnTo>
                <a:lnTo>
                  <a:pt x="3325" y="814"/>
                </a:lnTo>
                <a:lnTo>
                  <a:pt x="3325" y="826"/>
                </a:lnTo>
                <a:lnTo>
                  <a:pt x="3331" y="814"/>
                </a:lnTo>
                <a:lnTo>
                  <a:pt x="3331" y="832"/>
                </a:lnTo>
                <a:lnTo>
                  <a:pt x="3331" y="809"/>
                </a:lnTo>
                <a:lnTo>
                  <a:pt x="3331" y="820"/>
                </a:lnTo>
                <a:lnTo>
                  <a:pt x="3336" y="820"/>
                </a:lnTo>
                <a:lnTo>
                  <a:pt x="3336" y="826"/>
                </a:lnTo>
                <a:lnTo>
                  <a:pt x="3336" y="814"/>
                </a:lnTo>
                <a:lnTo>
                  <a:pt x="3336" y="820"/>
                </a:lnTo>
                <a:lnTo>
                  <a:pt x="3342" y="820"/>
                </a:lnTo>
                <a:lnTo>
                  <a:pt x="3342" y="832"/>
                </a:lnTo>
                <a:lnTo>
                  <a:pt x="3342" y="820"/>
                </a:lnTo>
                <a:lnTo>
                  <a:pt x="3342" y="826"/>
                </a:lnTo>
                <a:lnTo>
                  <a:pt x="3348" y="820"/>
                </a:lnTo>
                <a:lnTo>
                  <a:pt x="3348" y="832"/>
                </a:lnTo>
                <a:lnTo>
                  <a:pt x="3348" y="814"/>
                </a:lnTo>
                <a:lnTo>
                  <a:pt x="3348" y="820"/>
                </a:lnTo>
                <a:lnTo>
                  <a:pt x="3354" y="820"/>
                </a:lnTo>
                <a:lnTo>
                  <a:pt x="3354" y="832"/>
                </a:lnTo>
                <a:lnTo>
                  <a:pt x="3354" y="809"/>
                </a:lnTo>
                <a:lnTo>
                  <a:pt x="3354" y="820"/>
                </a:lnTo>
                <a:lnTo>
                  <a:pt x="3360" y="820"/>
                </a:lnTo>
                <a:lnTo>
                  <a:pt x="3360" y="826"/>
                </a:lnTo>
                <a:lnTo>
                  <a:pt x="3360" y="814"/>
                </a:lnTo>
                <a:lnTo>
                  <a:pt x="3360" y="814"/>
                </a:lnTo>
                <a:lnTo>
                  <a:pt x="3365" y="820"/>
                </a:lnTo>
                <a:lnTo>
                  <a:pt x="3365" y="832"/>
                </a:lnTo>
                <a:lnTo>
                  <a:pt x="3365" y="820"/>
                </a:lnTo>
                <a:lnTo>
                  <a:pt x="3365" y="820"/>
                </a:lnTo>
                <a:lnTo>
                  <a:pt x="3371" y="814"/>
                </a:lnTo>
                <a:lnTo>
                  <a:pt x="3371" y="832"/>
                </a:lnTo>
                <a:lnTo>
                  <a:pt x="3371" y="809"/>
                </a:lnTo>
                <a:lnTo>
                  <a:pt x="3371" y="826"/>
                </a:lnTo>
                <a:lnTo>
                  <a:pt x="3377" y="826"/>
                </a:lnTo>
                <a:lnTo>
                  <a:pt x="3377" y="832"/>
                </a:lnTo>
                <a:lnTo>
                  <a:pt x="3377" y="803"/>
                </a:lnTo>
                <a:lnTo>
                  <a:pt x="3377" y="820"/>
                </a:lnTo>
                <a:lnTo>
                  <a:pt x="3383" y="820"/>
                </a:lnTo>
                <a:lnTo>
                  <a:pt x="3383" y="826"/>
                </a:lnTo>
                <a:lnTo>
                  <a:pt x="3383" y="814"/>
                </a:lnTo>
                <a:lnTo>
                  <a:pt x="3383" y="826"/>
                </a:lnTo>
                <a:lnTo>
                  <a:pt x="3388" y="826"/>
                </a:lnTo>
                <a:lnTo>
                  <a:pt x="3388" y="832"/>
                </a:lnTo>
                <a:lnTo>
                  <a:pt x="3388" y="814"/>
                </a:lnTo>
                <a:lnTo>
                  <a:pt x="3388" y="814"/>
                </a:lnTo>
                <a:lnTo>
                  <a:pt x="3394" y="820"/>
                </a:lnTo>
                <a:lnTo>
                  <a:pt x="3394" y="832"/>
                </a:lnTo>
                <a:lnTo>
                  <a:pt x="3394" y="814"/>
                </a:lnTo>
                <a:lnTo>
                  <a:pt x="3394" y="814"/>
                </a:lnTo>
                <a:lnTo>
                  <a:pt x="3400" y="814"/>
                </a:lnTo>
                <a:lnTo>
                  <a:pt x="3400" y="832"/>
                </a:lnTo>
                <a:lnTo>
                  <a:pt x="3400" y="803"/>
                </a:lnTo>
                <a:lnTo>
                  <a:pt x="3400" y="820"/>
                </a:lnTo>
                <a:lnTo>
                  <a:pt x="3406" y="826"/>
                </a:lnTo>
                <a:lnTo>
                  <a:pt x="3406" y="832"/>
                </a:lnTo>
                <a:lnTo>
                  <a:pt x="3406" y="809"/>
                </a:lnTo>
                <a:lnTo>
                  <a:pt x="3406" y="820"/>
                </a:lnTo>
                <a:lnTo>
                  <a:pt x="3412" y="820"/>
                </a:lnTo>
                <a:lnTo>
                  <a:pt x="3412" y="832"/>
                </a:lnTo>
                <a:lnTo>
                  <a:pt x="3412" y="809"/>
                </a:lnTo>
                <a:lnTo>
                  <a:pt x="3412" y="820"/>
                </a:lnTo>
                <a:lnTo>
                  <a:pt x="3417" y="820"/>
                </a:lnTo>
                <a:lnTo>
                  <a:pt x="3417" y="832"/>
                </a:lnTo>
                <a:lnTo>
                  <a:pt x="3417" y="820"/>
                </a:lnTo>
                <a:lnTo>
                  <a:pt x="3417" y="826"/>
                </a:lnTo>
                <a:lnTo>
                  <a:pt x="3423" y="826"/>
                </a:lnTo>
                <a:lnTo>
                  <a:pt x="3423" y="832"/>
                </a:lnTo>
                <a:lnTo>
                  <a:pt x="3423" y="814"/>
                </a:lnTo>
                <a:lnTo>
                  <a:pt x="3423" y="826"/>
                </a:lnTo>
                <a:lnTo>
                  <a:pt x="3429" y="820"/>
                </a:lnTo>
                <a:lnTo>
                  <a:pt x="3429" y="832"/>
                </a:lnTo>
                <a:lnTo>
                  <a:pt x="3429" y="814"/>
                </a:lnTo>
                <a:lnTo>
                  <a:pt x="3429" y="820"/>
                </a:lnTo>
                <a:lnTo>
                  <a:pt x="3435" y="826"/>
                </a:lnTo>
                <a:lnTo>
                  <a:pt x="3435" y="832"/>
                </a:lnTo>
                <a:lnTo>
                  <a:pt x="3435" y="814"/>
                </a:lnTo>
                <a:lnTo>
                  <a:pt x="3435" y="826"/>
                </a:lnTo>
                <a:lnTo>
                  <a:pt x="3440" y="826"/>
                </a:lnTo>
                <a:lnTo>
                  <a:pt x="3440" y="832"/>
                </a:lnTo>
                <a:lnTo>
                  <a:pt x="3440" y="814"/>
                </a:lnTo>
                <a:lnTo>
                  <a:pt x="3440" y="826"/>
                </a:lnTo>
                <a:lnTo>
                  <a:pt x="3446" y="826"/>
                </a:lnTo>
                <a:lnTo>
                  <a:pt x="3446" y="832"/>
                </a:lnTo>
                <a:lnTo>
                  <a:pt x="3446" y="820"/>
                </a:lnTo>
                <a:lnTo>
                  <a:pt x="3446" y="832"/>
                </a:lnTo>
                <a:lnTo>
                  <a:pt x="3452" y="826"/>
                </a:lnTo>
                <a:lnTo>
                  <a:pt x="3452" y="832"/>
                </a:lnTo>
                <a:lnTo>
                  <a:pt x="3452" y="820"/>
                </a:lnTo>
                <a:lnTo>
                  <a:pt x="3452" y="832"/>
                </a:lnTo>
                <a:lnTo>
                  <a:pt x="3458" y="832"/>
                </a:lnTo>
                <a:lnTo>
                  <a:pt x="3458" y="832"/>
                </a:lnTo>
                <a:lnTo>
                  <a:pt x="3458" y="820"/>
                </a:lnTo>
                <a:lnTo>
                  <a:pt x="3458" y="826"/>
                </a:lnTo>
                <a:lnTo>
                  <a:pt x="3464" y="826"/>
                </a:lnTo>
                <a:lnTo>
                  <a:pt x="3464" y="832"/>
                </a:lnTo>
                <a:lnTo>
                  <a:pt x="3464" y="814"/>
                </a:lnTo>
                <a:lnTo>
                  <a:pt x="3464" y="826"/>
                </a:lnTo>
                <a:lnTo>
                  <a:pt x="3469" y="826"/>
                </a:lnTo>
                <a:lnTo>
                  <a:pt x="3469" y="832"/>
                </a:lnTo>
                <a:lnTo>
                  <a:pt x="3469" y="809"/>
                </a:lnTo>
                <a:lnTo>
                  <a:pt x="3469" y="820"/>
                </a:lnTo>
                <a:lnTo>
                  <a:pt x="3475" y="826"/>
                </a:lnTo>
                <a:lnTo>
                  <a:pt x="3475" y="832"/>
                </a:lnTo>
                <a:lnTo>
                  <a:pt x="3475" y="809"/>
                </a:lnTo>
                <a:lnTo>
                  <a:pt x="3475" y="826"/>
                </a:lnTo>
                <a:lnTo>
                  <a:pt x="3481" y="832"/>
                </a:lnTo>
                <a:lnTo>
                  <a:pt x="3481" y="832"/>
                </a:lnTo>
                <a:lnTo>
                  <a:pt x="3481" y="820"/>
                </a:lnTo>
                <a:lnTo>
                  <a:pt x="3481" y="820"/>
                </a:lnTo>
                <a:lnTo>
                  <a:pt x="3487" y="814"/>
                </a:lnTo>
                <a:lnTo>
                  <a:pt x="3487" y="832"/>
                </a:lnTo>
                <a:lnTo>
                  <a:pt x="3487" y="814"/>
                </a:lnTo>
                <a:lnTo>
                  <a:pt x="3487" y="826"/>
                </a:lnTo>
                <a:lnTo>
                  <a:pt x="3492" y="832"/>
                </a:lnTo>
                <a:lnTo>
                  <a:pt x="3492" y="832"/>
                </a:lnTo>
                <a:lnTo>
                  <a:pt x="3492" y="814"/>
                </a:lnTo>
                <a:lnTo>
                  <a:pt x="3492" y="826"/>
                </a:lnTo>
                <a:lnTo>
                  <a:pt x="3498" y="814"/>
                </a:lnTo>
                <a:lnTo>
                  <a:pt x="3498" y="826"/>
                </a:lnTo>
                <a:lnTo>
                  <a:pt x="3498" y="814"/>
                </a:lnTo>
                <a:lnTo>
                  <a:pt x="3498" y="814"/>
                </a:lnTo>
                <a:lnTo>
                  <a:pt x="3504" y="814"/>
                </a:lnTo>
                <a:lnTo>
                  <a:pt x="3504" y="832"/>
                </a:lnTo>
                <a:lnTo>
                  <a:pt x="3504" y="814"/>
                </a:lnTo>
                <a:lnTo>
                  <a:pt x="3504" y="820"/>
                </a:lnTo>
                <a:lnTo>
                  <a:pt x="3510" y="832"/>
                </a:lnTo>
                <a:lnTo>
                  <a:pt x="3510" y="832"/>
                </a:lnTo>
                <a:lnTo>
                  <a:pt x="3510" y="809"/>
                </a:lnTo>
                <a:lnTo>
                  <a:pt x="3510" y="826"/>
                </a:lnTo>
                <a:lnTo>
                  <a:pt x="3515" y="826"/>
                </a:lnTo>
                <a:lnTo>
                  <a:pt x="3515" y="832"/>
                </a:lnTo>
                <a:lnTo>
                  <a:pt x="3515" y="809"/>
                </a:lnTo>
                <a:lnTo>
                  <a:pt x="3515" y="826"/>
                </a:lnTo>
                <a:lnTo>
                  <a:pt x="3521" y="826"/>
                </a:lnTo>
                <a:lnTo>
                  <a:pt x="3521" y="832"/>
                </a:lnTo>
                <a:lnTo>
                  <a:pt x="3521" y="814"/>
                </a:lnTo>
                <a:lnTo>
                  <a:pt x="3521" y="814"/>
                </a:lnTo>
                <a:lnTo>
                  <a:pt x="3527" y="809"/>
                </a:lnTo>
                <a:lnTo>
                  <a:pt x="3527" y="826"/>
                </a:lnTo>
                <a:lnTo>
                  <a:pt x="3527" y="809"/>
                </a:lnTo>
                <a:lnTo>
                  <a:pt x="3527" y="820"/>
                </a:lnTo>
                <a:lnTo>
                  <a:pt x="3533" y="826"/>
                </a:lnTo>
                <a:lnTo>
                  <a:pt x="3533" y="832"/>
                </a:lnTo>
                <a:lnTo>
                  <a:pt x="3533" y="809"/>
                </a:lnTo>
                <a:lnTo>
                  <a:pt x="3533" y="820"/>
                </a:lnTo>
                <a:lnTo>
                  <a:pt x="3539" y="820"/>
                </a:lnTo>
                <a:lnTo>
                  <a:pt x="3539" y="832"/>
                </a:lnTo>
                <a:lnTo>
                  <a:pt x="3539" y="814"/>
                </a:lnTo>
                <a:lnTo>
                  <a:pt x="3539" y="820"/>
                </a:lnTo>
                <a:lnTo>
                  <a:pt x="3544" y="826"/>
                </a:lnTo>
                <a:lnTo>
                  <a:pt x="3544" y="832"/>
                </a:lnTo>
                <a:lnTo>
                  <a:pt x="3544" y="814"/>
                </a:lnTo>
                <a:lnTo>
                  <a:pt x="3544" y="814"/>
                </a:lnTo>
                <a:lnTo>
                  <a:pt x="3550" y="820"/>
                </a:lnTo>
                <a:lnTo>
                  <a:pt x="3550" y="826"/>
                </a:lnTo>
                <a:lnTo>
                  <a:pt x="3550" y="809"/>
                </a:lnTo>
                <a:lnTo>
                  <a:pt x="3550" y="820"/>
                </a:lnTo>
                <a:lnTo>
                  <a:pt x="3556" y="814"/>
                </a:lnTo>
                <a:lnTo>
                  <a:pt x="3556" y="832"/>
                </a:lnTo>
                <a:lnTo>
                  <a:pt x="3556" y="814"/>
                </a:lnTo>
                <a:lnTo>
                  <a:pt x="3556" y="820"/>
                </a:lnTo>
                <a:lnTo>
                  <a:pt x="3562" y="814"/>
                </a:lnTo>
                <a:lnTo>
                  <a:pt x="3562" y="826"/>
                </a:lnTo>
                <a:lnTo>
                  <a:pt x="3562" y="809"/>
                </a:lnTo>
                <a:lnTo>
                  <a:pt x="3562" y="820"/>
                </a:lnTo>
                <a:lnTo>
                  <a:pt x="3567" y="820"/>
                </a:lnTo>
                <a:lnTo>
                  <a:pt x="3567" y="826"/>
                </a:lnTo>
                <a:lnTo>
                  <a:pt x="3567" y="814"/>
                </a:lnTo>
                <a:lnTo>
                  <a:pt x="3567" y="814"/>
                </a:lnTo>
                <a:lnTo>
                  <a:pt x="3573" y="814"/>
                </a:lnTo>
                <a:lnTo>
                  <a:pt x="3573" y="832"/>
                </a:lnTo>
                <a:lnTo>
                  <a:pt x="3573" y="814"/>
                </a:lnTo>
                <a:lnTo>
                  <a:pt x="3573" y="832"/>
                </a:lnTo>
                <a:lnTo>
                  <a:pt x="3579" y="826"/>
                </a:lnTo>
                <a:lnTo>
                  <a:pt x="3579" y="832"/>
                </a:lnTo>
                <a:lnTo>
                  <a:pt x="3579" y="751"/>
                </a:lnTo>
                <a:lnTo>
                  <a:pt x="3579" y="751"/>
                </a:lnTo>
                <a:lnTo>
                  <a:pt x="3585" y="762"/>
                </a:lnTo>
                <a:lnTo>
                  <a:pt x="3585" y="832"/>
                </a:lnTo>
                <a:lnTo>
                  <a:pt x="3585" y="762"/>
                </a:lnTo>
                <a:lnTo>
                  <a:pt x="3585" y="832"/>
                </a:lnTo>
                <a:lnTo>
                  <a:pt x="3591" y="832"/>
                </a:lnTo>
                <a:lnTo>
                  <a:pt x="3591" y="832"/>
                </a:lnTo>
                <a:lnTo>
                  <a:pt x="3591" y="814"/>
                </a:lnTo>
                <a:lnTo>
                  <a:pt x="3591" y="820"/>
                </a:lnTo>
                <a:lnTo>
                  <a:pt x="3596" y="820"/>
                </a:lnTo>
                <a:lnTo>
                  <a:pt x="3596" y="832"/>
                </a:lnTo>
                <a:lnTo>
                  <a:pt x="3596" y="814"/>
                </a:lnTo>
                <a:lnTo>
                  <a:pt x="3596" y="826"/>
                </a:lnTo>
                <a:lnTo>
                  <a:pt x="3602" y="826"/>
                </a:lnTo>
                <a:lnTo>
                  <a:pt x="3602" y="826"/>
                </a:lnTo>
                <a:lnTo>
                  <a:pt x="3602" y="809"/>
                </a:lnTo>
                <a:lnTo>
                  <a:pt x="3602" y="814"/>
                </a:lnTo>
                <a:lnTo>
                  <a:pt x="3608" y="826"/>
                </a:lnTo>
                <a:lnTo>
                  <a:pt x="3608" y="832"/>
                </a:lnTo>
                <a:lnTo>
                  <a:pt x="3608" y="814"/>
                </a:lnTo>
                <a:lnTo>
                  <a:pt x="3608" y="832"/>
                </a:lnTo>
                <a:lnTo>
                  <a:pt x="3614" y="826"/>
                </a:lnTo>
                <a:lnTo>
                  <a:pt x="3614" y="832"/>
                </a:lnTo>
                <a:lnTo>
                  <a:pt x="3614" y="814"/>
                </a:lnTo>
                <a:lnTo>
                  <a:pt x="3614" y="832"/>
                </a:lnTo>
                <a:lnTo>
                  <a:pt x="3619" y="832"/>
                </a:lnTo>
                <a:lnTo>
                  <a:pt x="3619" y="832"/>
                </a:lnTo>
                <a:lnTo>
                  <a:pt x="3619" y="814"/>
                </a:lnTo>
                <a:lnTo>
                  <a:pt x="3619" y="832"/>
                </a:lnTo>
                <a:lnTo>
                  <a:pt x="3625" y="826"/>
                </a:lnTo>
                <a:lnTo>
                  <a:pt x="3625" y="832"/>
                </a:lnTo>
                <a:lnTo>
                  <a:pt x="3625" y="814"/>
                </a:lnTo>
                <a:lnTo>
                  <a:pt x="3625" y="826"/>
                </a:lnTo>
                <a:lnTo>
                  <a:pt x="3631" y="820"/>
                </a:lnTo>
                <a:lnTo>
                  <a:pt x="3631" y="832"/>
                </a:lnTo>
                <a:lnTo>
                  <a:pt x="3631" y="814"/>
                </a:lnTo>
                <a:lnTo>
                  <a:pt x="3631" y="820"/>
                </a:lnTo>
                <a:lnTo>
                  <a:pt x="3637" y="820"/>
                </a:lnTo>
                <a:lnTo>
                  <a:pt x="3637" y="826"/>
                </a:lnTo>
                <a:lnTo>
                  <a:pt x="3637" y="814"/>
                </a:lnTo>
                <a:lnTo>
                  <a:pt x="3637" y="820"/>
                </a:lnTo>
                <a:lnTo>
                  <a:pt x="3642" y="826"/>
                </a:lnTo>
                <a:lnTo>
                  <a:pt x="3642" y="832"/>
                </a:lnTo>
                <a:lnTo>
                  <a:pt x="3642" y="814"/>
                </a:lnTo>
                <a:lnTo>
                  <a:pt x="3642" y="814"/>
                </a:lnTo>
                <a:lnTo>
                  <a:pt x="3648" y="820"/>
                </a:lnTo>
                <a:lnTo>
                  <a:pt x="3648" y="826"/>
                </a:lnTo>
                <a:lnTo>
                  <a:pt x="3648" y="820"/>
                </a:lnTo>
                <a:lnTo>
                  <a:pt x="3648" y="820"/>
                </a:lnTo>
                <a:lnTo>
                  <a:pt x="3654" y="820"/>
                </a:lnTo>
                <a:lnTo>
                  <a:pt x="3654" y="832"/>
                </a:lnTo>
                <a:lnTo>
                  <a:pt x="3654" y="814"/>
                </a:lnTo>
                <a:lnTo>
                  <a:pt x="3654" y="820"/>
                </a:lnTo>
                <a:lnTo>
                  <a:pt x="3660" y="814"/>
                </a:lnTo>
                <a:lnTo>
                  <a:pt x="3660" y="832"/>
                </a:lnTo>
                <a:lnTo>
                  <a:pt x="3660" y="814"/>
                </a:lnTo>
                <a:lnTo>
                  <a:pt x="3660" y="826"/>
                </a:lnTo>
                <a:lnTo>
                  <a:pt x="3666" y="820"/>
                </a:lnTo>
                <a:lnTo>
                  <a:pt x="3666" y="832"/>
                </a:lnTo>
                <a:lnTo>
                  <a:pt x="3666" y="814"/>
                </a:lnTo>
                <a:lnTo>
                  <a:pt x="3666" y="832"/>
                </a:lnTo>
                <a:lnTo>
                  <a:pt x="3671" y="820"/>
                </a:lnTo>
                <a:lnTo>
                  <a:pt x="3671" y="832"/>
                </a:lnTo>
                <a:lnTo>
                  <a:pt x="3671" y="814"/>
                </a:lnTo>
                <a:lnTo>
                  <a:pt x="3671" y="814"/>
                </a:lnTo>
                <a:lnTo>
                  <a:pt x="3677" y="820"/>
                </a:lnTo>
                <a:lnTo>
                  <a:pt x="3677" y="832"/>
                </a:lnTo>
                <a:lnTo>
                  <a:pt x="3677" y="814"/>
                </a:lnTo>
                <a:lnTo>
                  <a:pt x="3677" y="826"/>
                </a:lnTo>
                <a:lnTo>
                  <a:pt x="3683" y="826"/>
                </a:lnTo>
                <a:lnTo>
                  <a:pt x="3683" y="832"/>
                </a:lnTo>
                <a:lnTo>
                  <a:pt x="3683" y="820"/>
                </a:lnTo>
                <a:lnTo>
                  <a:pt x="3683" y="826"/>
                </a:lnTo>
                <a:lnTo>
                  <a:pt x="3689" y="820"/>
                </a:lnTo>
                <a:lnTo>
                  <a:pt x="3689" y="832"/>
                </a:lnTo>
                <a:lnTo>
                  <a:pt x="3689" y="814"/>
                </a:lnTo>
                <a:lnTo>
                  <a:pt x="3689" y="832"/>
                </a:lnTo>
                <a:lnTo>
                  <a:pt x="3694" y="832"/>
                </a:lnTo>
                <a:lnTo>
                  <a:pt x="3694" y="832"/>
                </a:lnTo>
                <a:lnTo>
                  <a:pt x="3694" y="820"/>
                </a:lnTo>
                <a:lnTo>
                  <a:pt x="3694" y="826"/>
                </a:lnTo>
                <a:lnTo>
                  <a:pt x="3700" y="820"/>
                </a:lnTo>
                <a:lnTo>
                  <a:pt x="3700" y="832"/>
                </a:lnTo>
                <a:lnTo>
                  <a:pt x="3700" y="814"/>
                </a:lnTo>
                <a:lnTo>
                  <a:pt x="3700" y="820"/>
                </a:lnTo>
                <a:lnTo>
                  <a:pt x="3706" y="826"/>
                </a:lnTo>
                <a:lnTo>
                  <a:pt x="3706" y="832"/>
                </a:lnTo>
                <a:lnTo>
                  <a:pt x="3706" y="814"/>
                </a:lnTo>
                <a:lnTo>
                  <a:pt x="3706" y="820"/>
                </a:lnTo>
                <a:lnTo>
                  <a:pt x="3712" y="826"/>
                </a:lnTo>
                <a:lnTo>
                  <a:pt x="3712" y="832"/>
                </a:lnTo>
                <a:lnTo>
                  <a:pt x="3712" y="814"/>
                </a:lnTo>
                <a:lnTo>
                  <a:pt x="3712" y="820"/>
                </a:lnTo>
                <a:lnTo>
                  <a:pt x="3718" y="820"/>
                </a:lnTo>
                <a:lnTo>
                  <a:pt x="3718" y="832"/>
                </a:lnTo>
                <a:lnTo>
                  <a:pt x="3718" y="814"/>
                </a:lnTo>
                <a:lnTo>
                  <a:pt x="3718" y="826"/>
                </a:lnTo>
                <a:lnTo>
                  <a:pt x="3723" y="826"/>
                </a:lnTo>
                <a:lnTo>
                  <a:pt x="3723" y="832"/>
                </a:lnTo>
                <a:lnTo>
                  <a:pt x="3723" y="814"/>
                </a:lnTo>
                <a:lnTo>
                  <a:pt x="3723" y="820"/>
                </a:lnTo>
                <a:lnTo>
                  <a:pt x="3729" y="820"/>
                </a:lnTo>
                <a:lnTo>
                  <a:pt x="3729" y="832"/>
                </a:lnTo>
                <a:lnTo>
                  <a:pt x="3729" y="814"/>
                </a:lnTo>
                <a:lnTo>
                  <a:pt x="3729" y="820"/>
                </a:lnTo>
                <a:lnTo>
                  <a:pt x="3735" y="814"/>
                </a:lnTo>
                <a:lnTo>
                  <a:pt x="3735" y="832"/>
                </a:lnTo>
                <a:lnTo>
                  <a:pt x="3735" y="814"/>
                </a:lnTo>
                <a:lnTo>
                  <a:pt x="3735" y="826"/>
                </a:lnTo>
                <a:lnTo>
                  <a:pt x="3741" y="820"/>
                </a:lnTo>
                <a:lnTo>
                  <a:pt x="3741" y="832"/>
                </a:lnTo>
                <a:lnTo>
                  <a:pt x="3741" y="814"/>
                </a:lnTo>
                <a:lnTo>
                  <a:pt x="3741" y="820"/>
                </a:lnTo>
                <a:lnTo>
                  <a:pt x="3746" y="820"/>
                </a:lnTo>
                <a:lnTo>
                  <a:pt x="3746" y="832"/>
                </a:lnTo>
                <a:lnTo>
                  <a:pt x="3746" y="820"/>
                </a:lnTo>
                <a:lnTo>
                  <a:pt x="3746" y="826"/>
                </a:lnTo>
                <a:lnTo>
                  <a:pt x="3752" y="826"/>
                </a:lnTo>
                <a:lnTo>
                  <a:pt x="3752" y="832"/>
                </a:lnTo>
                <a:lnTo>
                  <a:pt x="3752" y="809"/>
                </a:lnTo>
                <a:lnTo>
                  <a:pt x="3752" y="820"/>
                </a:lnTo>
                <a:lnTo>
                  <a:pt x="3758" y="820"/>
                </a:lnTo>
                <a:lnTo>
                  <a:pt x="3758" y="826"/>
                </a:lnTo>
                <a:lnTo>
                  <a:pt x="3758" y="814"/>
                </a:lnTo>
                <a:lnTo>
                  <a:pt x="3758" y="826"/>
                </a:lnTo>
                <a:lnTo>
                  <a:pt x="3764" y="826"/>
                </a:lnTo>
                <a:lnTo>
                  <a:pt x="3764" y="832"/>
                </a:lnTo>
                <a:lnTo>
                  <a:pt x="3764" y="814"/>
                </a:lnTo>
                <a:lnTo>
                  <a:pt x="3764" y="826"/>
                </a:lnTo>
                <a:lnTo>
                  <a:pt x="3769" y="826"/>
                </a:lnTo>
                <a:lnTo>
                  <a:pt x="3769" y="826"/>
                </a:lnTo>
                <a:lnTo>
                  <a:pt x="3769" y="814"/>
                </a:lnTo>
                <a:lnTo>
                  <a:pt x="3769" y="820"/>
                </a:lnTo>
                <a:lnTo>
                  <a:pt x="3775" y="814"/>
                </a:lnTo>
                <a:lnTo>
                  <a:pt x="3775" y="826"/>
                </a:lnTo>
                <a:lnTo>
                  <a:pt x="3775" y="809"/>
                </a:lnTo>
                <a:lnTo>
                  <a:pt x="3775" y="820"/>
                </a:lnTo>
                <a:lnTo>
                  <a:pt x="3781" y="826"/>
                </a:lnTo>
                <a:lnTo>
                  <a:pt x="3781" y="832"/>
                </a:lnTo>
                <a:lnTo>
                  <a:pt x="3781" y="809"/>
                </a:lnTo>
                <a:lnTo>
                  <a:pt x="3781" y="826"/>
                </a:lnTo>
                <a:lnTo>
                  <a:pt x="3787" y="826"/>
                </a:lnTo>
                <a:lnTo>
                  <a:pt x="3787" y="832"/>
                </a:lnTo>
                <a:lnTo>
                  <a:pt x="3787" y="814"/>
                </a:lnTo>
                <a:lnTo>
                  <a:pt x="3787" y="832"/>
                </a:lnTo>
                <a:lnTo>
                  <a:pt x="3793" y="832"/>
                </a:lnTo>
                <a:lnTo>
                  <a:pt x="3793" y="832"/>
                </a:lnTo>
                <a:lnTo>
                  <a:pt x="3793" y="820"/>
                </a:lnTo>
                <a:lnTo>
                  <a:pt x="3793" y="826"/>
                </a:lnTo>
                <a:lnTo>
                  <a:pt x="3798" y="826"/>
                </a:lnTo>
                <a:lnTo>
                  <a:pt x="3798" y="832"/>
                </a:lnTo>
                <a:lnTo>
                  <a:pt x="3798" y="814"/>
                </a:lnTo>
                <a:lnTo>
                  <a:pt x="3798" y="826"/>
                </a:lnTo>
                <a:lnTo>
                  <a:pt x="3804" y="826"/>
                </a:lnTo>
                <a:lnTo>
                  <a:pt x="3804" y="832"/>
                </a:lnTo>
                <a:lnTo>
                  <a:pt x="3804" y="820"/>
                </a:lnTo>
                <a:lnTo>
                  <a:pt x="3804" y="832"/>
                </a:lnTo>
                <a:lnTo>
                  <a:pt x="3810" y="826"/>
                </a:lnTo>
                <a:lnTo>
                  <a:pt x="3810" y="826"/>
                </a:lnTo>
                <a:lnTo>
                  <a:pt x="3810" y="809"/>
                </a:lnTo>
                <a:lnTo>
                  <a:pt x="3810" y="826"/>
                </a:lnTo>
                <a:lnTo>
                  <a:pt x="3816" y="826"/>
                </a:lnTo>
                <a:lnTo>
                  <a:pt x="3816" y="832"/>
                </a:lnTo>
                <a:lnTo>
                  <a:pt x="3816" y="814"/>
                </a:lnTo>
                <a:lnTo>
                  <a:pt x="3816" y="814"/>
                </a:lnTo>
                <a:lnTo>
                  <a:pt x="3821" y="820"/>
                </a:lnTo>
                <a:lnTo>
                  <a:pt x="3821" y="826"/>
                </a:lnTo>
                <a:lnTo>
                  <a:pt x="3821" y="809"/>
                </a:lnTo>
                <a:lnTo>
                  <a:pt x="3821" y="826"/>
                </a:lnTo>
                <a:lnTo>
                  <a:pt x="3827" y="826"/>
                </a:lnTo>
                <a:lnTo>
                  <a:pt x="3827" y="832"/>
                </a:lnTo>
                <a:lnTo>
                  <a:pt x="3827" y="814"/>
                </a:lnTo>
                <a:lnTo>
                  <a:pt x="3827" y="820"/>
                </a:lnTo>
                <a:lnTo>
                  <a:pt x="3833" y="820"/>
                </a:lnTo>
                <a:lnTo>
                  <a:pt x="3833" y="832"/>
                </a:lnTo>
                <a:lnTo>
                  <a:pt x="3833" y="809"/>
                </a:lnTo>
                <a:lnTo>
                  <a:pt x="3833" y="820"/>
                </a:lnTo>
                <a:lnTo>
                  <a:pt x="3839" y="820"/>
                </a:lnTo>
                <a:lnTo>
                  <a:pt x="3839" y="832"/>
                </a:lnTo>
                <a:lnTo>
                  <a:pt x="3839" y="814"/>
                </a:lnTo>
                <a:lnTo>
                  <a:pt x="3839" y="820"/>
                </a:lnTo>
                <a:lnTo>
                  <a:pt x="3845" y="826"/>
                </a:lnTo>
                <a:lnTo>
                  <a:pt x="3845" y="832"/>
                </a:lnTo>
                <a:lnTo>
                  <a:pt x="3845" y="820"/>
                </a:lnTo>
                <a:lnTo>
                  <a:pt x="3845" y="826"/>
                </a:lnTo>
                <a:lnTo>
                  <a:pt x="3850" y="826"/>
                </a:lnTo>
                <a:lnTo>
                  <a:pt x="3850" y="826"/>
                </a:lnTo>
                <a:lnTo>
                  <a:pt x="3850" y="814"/>
                </a:lnTo>
                <a:lnTo>
                  <a:pt x="3850" y="826"/>
                </a:lnTo>
                <a:lnTo>
                  <a:pt x="3856" y="826"/>
                </a:lnTo>
                <a:lnTo>
                  <a:pt x="3856" y="826"/>
                </a:lnTo>
                <a:lnTo>
                  <a:pt x="3856" y="814"/>
                </a:lnTo>
                <a:lnTo>
                  <a:pt x="3856" y="826"/>
                </a:lnTo>
                <a:lnTo>
                  <a:pt x="3862" y="826"/>
                </a:lnTo>
                <a:lnTo>
                  <a:pt x="3862" y="832"/>
                </a:lnTo>
                <a:lnTo>
                  <a:pt x="3862" y="814"/>
                </a:lnTo>
                <a:lnTo>
                  <a:pt x="3862" y="826"/>
                </a:lnTo>
                <a:lnTo>
                  <a:pt x="3868" y="832"/>
                </a:lnTo>
                <a:lnTo>
                  <a:pt x="3868" y="832"/>
                </a:lnTo>
                <a:lnTo>
                  <a:pt x="3868" y="814"/>
                </a:lnTo>
                <a:lnTo>
                  <a:pt x="3868" y="820"/>
                </a:lnTo>
                <a:lnTo>
                  <a:pt x="3873" y="820"/>
                </a:lnTo>
                <a:lnTo>
                  <a:pt x="3873" y="832"/>
                </a:lnTo>
                <a:lnTo>
                  <a:pt x="3873" y="814"/>
                </a:lnTo>
                <a:lnTo>
                  <a:pt x="3873" y="820"/>
                </a:lnTo>
                <a:lnTo>
                  <a:pt x="3879" y="820"/>
                </a:lnTo>
                <a:lnTo>
                  <a:pt x="3879" y="826"/>
                </a:lnTo>
                <a:lnTo>
                  <a:pt x="3879" y="814"/>
                </a:lnTo>
                <a:lnTo>
                  <a:pt x="3879" y="820"/>
                </a:lnTo>
                <a:lnTo>
                  <a:pt x="3885" y="820"/>
                </a:lnTo>
                <a:lnTo>
                  <a:pt x="3885" y="832"/>
                </a:lnTo>
                <a:lnTo>
                  <a:pt x="3885" y="820"/>
                </a:lnTo>
                <a:lnTo>
                  <a:pt x="3885" y="832"/>
                </a:lnTo>
                <a:lnTo>
                  <a:pt x="3891" y="826"/>
                </a:lnTo>
                <a:lnTo>
                  <a:pt x="3891" y="832"/>
                </a:lnTo>
                <a:lnTo>
                  <a:pt x="3891" y="814"/>
                </a:lnTo>
                <a:lnTo>
                  <a:pt x="3891" y="820"/>
                </a:lnTo>
                <a:lnTo>
                  <a:pt x="3896" y="820"/>
                </a:lnTo>
                <a:lnTo>
                  <a:pt x="3896" y="832"/>
                </a:lnTo>
                <a:lnTo>
                  <a:pt x="3896" y="803"/>
                </a:lnTo>
                <a:lnTo>
                  <a:pt x="3896" y="826"/>
                </a:lnTo>
                <a:lnTo>
                  <a:pt x="3902" y="832"/>
                </a:lnTo>
                <a:lnTo>
                  <a:pt x="3902" y="832"/>
                </a:lnTo>
                <a:lnTo>
                  <a:pt x="3902" y="809"/>
                </a:lnTo>
                <a:lnTo>
                  <a:pt x="3902" y="820"/>
                </a:lnTo>
                <a:lnTo>
                  <a:pt x="3908" y="814"/>
                </a:lnTo>
                <a:lnTo>
                  <a:pt x="3908" y="832"/>
                </a:lnTo>
                <a:lnTo>
                  <a:pt x="3908" y="809"/>
                </a:lnTo>
                <a:lnTo>
                  <a:pt x="3908" y="826"/>
                </a:lnTo>
                <a:lnTo>
                  <a:pt x="3914" y="826"/>
                </a:lnTo>
                <a:lnTo>
                  <a:pt x="3914" y="832"/>
                </a:lnTo>
                <a:lnTo>
                  <a:pt x="3914" y="820"/>
                </a:lnTo>
                <a:lnTo>
                  <a:pt x="3914" y="826"/>
                </a:lnTo>
                <a:lnTo>
                  <a:pt x="3920" y="814"/>
                </a:lnTo>
                <a:lnTo>
                  <a:pt x="3920" y="832"/>
                </a:lnTo>
                <a:lnTo>
                  <a:pt x="3920" y="814"/>
                </a:lnTo>
                <a:lnTo>
                  <a:pt x="3920" y="826"/>
                </a:lnTo>
                <a:lnTo>
                  <a:pt x="3925" y="826"/>
                </a:lnTo>
                <a:lnTo>
                  <a:pt x="3925" y="832"/>
                </a:lnTo>
                <a:lnTo>
                  <a:pt x="3925" y="809"/>
                </a:lnTo>
                <a:lnTo>
                  <a:pt x="3925" y="826"/>
                </a:lnTo>
                <a:lnTo>
                  <a:pt x="3931" y="832"/>
                </a:lnTo>
                <a:lnTo>
                  <a:pt x="3931" y="832"/>
                </a:lnTo>
                <a:lnTo>
                  <a:pt x="3931" y="814"/>
                </a:lnTo>
                <a:lnTo>
                  <a:pt x="3931" y="820"/>
                </a:lnTo>
                <a:lnTo>
                  <a:pt x="3937" y="820"/>
                </a:lnTo>
                <a:lnTo>
                  <a:pt x="3937" y="832"/>
                </a:lnTo>
                <a:lnTo>
                  <a:pt x="3937" y="820"/>
                </a:lnTo>
                <a:lnTo>
                  <a:pt x="3937" y="826"/>
                </a:lnTo>
                <a:lnTo>
                  <a:pt x="3943" y="826"/>
                </a:lnTo>
                <a:lnTo>
                  <a:pt x="3943" y="832"/>
                </a:lnTo>
                <a:lnTo>
                  <a:pt x="3943" y="809"/>
                </a:lnTo>
                <a:lnTo>
                  <a:pt x="3943" y="809"/>
                </a:lnTo>
                <a:lnTo>
                  <a:pt x="3948" y="820"/>
                </a:lnTo>
                <a:lnTo>
                  <a:pt x="3948" y="832"/>
                </a:lnTo>
                <a:lnTo>
                  <a:pt x="3948" y="814"/>
                </a:lnTo>
                <a:lnTo>
                  <a:pt x="3948" y="826"/>
                </a:lnTo>
                <a:lnTo>
                  <a:pt x="3954" y="820"/>
                </a:lnTo>
                <a:lnTo>
                  <a:pt x="3954" y="826"/>
                </a:lnTo>
                <a:lnTo>
                  <a:pt x="3954" y="809"/>
                </a:lnTo>
                <a:lnTo>
                  <a:pt x="3954" y="826"/>
                </a:lnTo>
                <a:lnTo>
                  <a:pt x="3960" y="820"/>
                </a:lnTo>
                <a:lnTo>
                  <a:pt x="3960" y="832"/>
                </a:lnTo>
                <a:lnTo>
                  <a:pt x="3960" y="814"/>
                </a:lnTo>
                <a:lnTo>
                  <a:pt x="3960" y="826"/>
                </a:lnTo>
                <a:lnTo>
                  <a:pt x="3966" y="826"/>
                </a:lnTo>
                <a:lnTo>
                  <a:pt x="3966" y="832"/>
                </a:lnTo>
                <a:lnTo>
                  <a:pt x="3966" y="814"/>
                </a:lnTo>
                <a:lnTo>
                  <a:pt x="3966" y="832"/>
                </a:lnTo>
                <a:lnTo>
                  <a:pt x="3972" y="826"/>
                </a:lnTo>
                <a:lnTo>
                  <a:pt x="3972" y="832"/>
                </a:lnTo>
                <a:lnTo>
                  <a:pt x="3972" y="809"/>
                </a:lnTo>
                <a:lnTo>
                  <a:pt x="3972" y="820"/>
                </a:lnTo>
                <a:lnTo>
                  <a:pt x="3977" y="826"/>
                </a:lnTo>
                <a:lnTo>
                  <a:pt x="3977" y="832"/>
                </a:lnTo>
                <a:lnTo>
                  <a:pt x="3977" y="814"/>
                </a:lnTo>
                <a:lnTo>
                  <a:pt x="3977" y="814"/>
                </a:lnTo>
                <a:lnTo>
                  <a:pt x="3983" y="814"/>
                </a:lnTo>
                <a:lnTo>
                  <a:pt x="3983" y="832"/>
                </a:lnTo>
                <a:lnTo>
                  <a:pt x="3983" y="814"/>
                </a:lnTo>
                <a:lnTo>
                  <a:pt x="3983" y="832"/>
                </a:lnTo>
                <a:lnTo>
                  <a:pt x="3989" y="832"/>
                </a:lnTo>
                <a:lnTo>
                  <a:pt x="3989" y="832"/>
                </a:lnTo>
                <a:lnTo>
                  <a:pt x="3989" y="814"/>
                </a:lnTo>
                <a:lnTo>
                  <a:pt x="3989" y="826"/>
                </a:lnTo>
                <a:lnTo>
                  <a:pt x="3995" y="826"/>
                </a:lnTo>
                <a:lnTo>
                  <a:pt x="3995" y="832"/>
                </a:lnTo>
                <a:lnTo>
                  <a:pt x="3995" y="820"/>
                </a:lnTo>
                <a:lnTo>
                  <a:pt x="3995" y="826"/>
                </a:lnTo>
                <a:lnTo>
                  <a:pt x="4000" y="832"/>
                </a:lnTo>
                <a:lnTo>
                  <a:pt x="4000" y="832"/>
                </a:lnTo>
                <a:lnTo>
                  <a:pt x="4000" y="814"/>
                </a:lnTo>
                <a:lnTo>
                  <a:pt x="4000" y="814"/>
                </a:lnTo>
                <a:lnTo>
                  <a:pt x="4006" y="820"/>
                </a:lnTo>
                <a:lnTo>
                  <a:pt x="4006" y="826"/>
                </a:lnTo>
                <a:lnTo>
                  <a:pt x="4006" y="809"/>
                </a:lnTo>
                <a:lnTo>
                  <a:pt x="4006" y="809"/>
                </a:lnTo>
                <a:lnTo>
                  <a:pt x="4012" y="814"/>
                </a:lnTo>
                <a:lnTo>
                  <a:pt x="4012" y="826"/>
                </a:lnTo>
                <a:lnTo>
                  <a:pt x="4012" y="814"/>
                </a:lnTo>
                <a:lnTo>
                  <a:pt x="4012" y="820"/>
                </a:lnTo>
                <a:lnTo>
                  <a:pt x="4018" y="820"/>
                </a:lnTo>
                <a:lnTo>
                  <a:pt x="4018" y="832"/>
                </a:lnTo>
                <a:lnTo>
                  <a:pt x="4018" y="814"/>
                </a:lnTo>
                <a:lnTo>
                  <a:pt x="4018" y="820"/>
                </a:lnTo>
                <a:lnTo>
                  <a:pt x="4023" y="820"/>
                </a:lnTo>
                <a:lnTo>
                  <a:pt x="4023" y="832"/>
                </a:lnTo>
                <a:lnTo>
                  <a:pt x="4023" y="814"/>
                </a:lnTo>
                <a:lnTo>
                  <a:pt x="4023" y="832"/>
                </a:lnTo>
                <a:lnTo>
                  <a:pt x="4029" y="826"/>
                </a:lnTo>
                <a:lnTo>
                  <a:pt x="4029" y="832"/>
                </a:lnTo>
                <a:lnTo>
                  <a:pt x="4029" y="814"/>
                </a:lnTo>
                <a:lnTo>
                  <a:pt x="4029" y="826"/>
                </a:lnTo>
                <a:lnTo>
                  <a:pt x="4035" y="832"/>
                </a:lnTo>
                <a:lnTo>
                  <a:pt x="4035" y="832"/>
                </a:lnTo>
                <a:lnTo>
                  <a:pt x="4035" y="820"/>
                </a:lnTo>
                <a:lnTo>
                  <a:pt x="4035" y="826"/>
                </a:lnTo>
                <a:lnTo>
                  <a:pt x="4041" y="820"/>
                </a:lnTo>
                <a:lnTo>
                  <a:pt x="4041" y="832"/>
                </a:lnTo>
                <a:lnTo>
                  <a:pt x="4041" y="809"/>
                </a:lnTo>
                <a:lnTo>
                  <a:pt x="4041" y="820"/>
                </a:lnTo>
                <a:lnTo>
                  <a:pt x="4047" y="820"/>
                </a:lnTo>
                <a:lnTo>
                  <a:pt x="4047" y="832"/>
                </a:lnTo>
                <a:lnTo>
                  <a:pt x="4047" y="814"/>
                </a:lnTo>
                <a:lnTo>
                  <a:pt x="4047" y="820"/>
                </a:lnTo>
                <a:lnTo>
                  <a:pt x="4052" y="820"/>
                </a:lnTo>
                <a:lnTo>
                  <a:pt x="4052" y="826"/>
                </a:lnTo>
                <a:lnTo>
                  <a:pt x="4052" y="814"/>
                </a:lnTo>
                <a:lnTo>
                  <a:pt x="4052" y="820"/>
                </a:lnTo>
                <a:lnTo>
                  <a:pt x="4058" y="826"/>
                </a:lnTo>
                <a:lnTo>
                  <a:pt x="4058" y="832"/>
                </a:lnTo>
                <a:lnTo>
                  <a:pt x="4058" y="814"/>
                </a:lnTo>
                <a:lnTo>
                  <a:pt x="4058" y="820"/>
                </a:lnTo>
                <a:lnTo>
                  <a:pt x="4064" y="826"/>
                </a:lnTo>
                <a:lnTo>
                  <a:pt x="4064" y="826"/>
                </a:lnTo>
                <a:lnTo>
                  <a:pt x="4064" y="814"/>
                </a:lnTo>
                <a:lnTo>
                  <a:pt x="4064" y="826"/>
                </a:lnTo>
                <a:lnTo>
                  <a:pt x="4070" y="826"/>
                </a:lnTo>
                <a:lnTo>
                  <a:pt x="4070" y="832"/>
                </a:lnTo>
                <a:lnTo>
                  <a:pt x="4070" y="814"/>
                </a:lnTo>
                <a:lnTo>
                  <a:pt x="4070" y="820"/>
                </a:lnTo>
                <a:lnTo>
                  <a:pt x="4075" y="826"/>
                </a:lnTo>
                <a:lnTo>
                  <a:pt x="4075" y="832"/>
                </a:lnTo>
                <a:lnTo>
                  <a:pt x="4075" y="809"/>
                </a:lnTo>
                <a:lnTo>
                  <a:pt x="4075" y="826"/>
                </a:lnTo>
                <a:lnTo>
                  <a:pt x="4081" y="826"/>
                </a:lnTo>
                <a:lnTo>
                  <a:pt x="4081" y="832"/>
                </a:lnTo>
                <a:lnTo>
                  <a:pt x="4081" y="814"/>
                </a:lnTo>
                <a:lnTo>
                  <a:pt x="4081" y="826"/>
                </a:lnTo>
                <a:lnTo>
                  <a:pt x="4087" y="826"/>
                </a:lnTo>
                <a:lnTo>
                  <a:pt x="4087" y="826"/>
                </a:lnTo>
                <a:lnTo>
                  <a:pt x="4087" y="814"/>
                </a:lnTo>
                <a:lnTo>
                  <a:pt x="4087" y="820"/>
                </a:lnTo>
                <a:lnTo>
                  <a:pt x="4093" y="814"/>
                </a:lnTo>
                <a:lnTo>
                  <a:pt x="4093" y="826"/>
                </a:lnTo>
                <a:lnTo>
                  <a:pt x="4093" y="809"/>
                </a:lnTo>
                <a:lnTo>
                  <a:pt x="4093" y="820"/>
                </a:lnTo>
                <a:lnTo>
                  <a:pt x="4099" y="820"/>
                </a:lnTo>
                <a:lnTo>
                  <a:pt x="4099" y="832"/>
                </a:lnTo>
                <a:lnTo>
                  <a:pt x="4099" y="820"/>
                </a:lnTo>
                <a:lnTo>
                  <a:pt x="4099" y="826"/>
                </a:lnTo>
                <a:lnTo>
                  <a:pt x="4104" y="820"/>
                </a:lnTo>
                <a:lnTo>
                  <a:pt x="4104" y="832"/>
                </a:lnTo>
                <a:lnTo>
                  <a:pt x="4104" y="809"/>
                </a:lnTo>
                <a:lnTo>
                  <a:pt x="4104" y="826"/>
                </a:lnTo>
                <a:lnTo>
                  <a:pt x="4110" y="832"/>
                </a:lnTo>
                <a:lnTo>
                  <a:pt x="4110" y="832"/>
                </a:lnTo>
                <a:lnTo>
                  <a:pt x="4110" y="814"/>
                </a:lnTo>
                <a:lnTo>
                  <a:pt x="4110" y="826"/>
                </a:lnTo>
                <a:lnTo>
                  <a:pt x="4116" y="826"/>
                </a:lnTo>
                <a:lnTo>
                  <a:pt x="4116" y="832"/>
                </a:lnTo>
                <a:lnTo>
                  <a:pt x="4116" y="820"/>
                </a:lnTo>
                <a:lnTo>
                  <a:pt x="4116" y="832"/>
                </a:lnTo>
                <a:lnTo>
                  <a:pt x="4122" y="826"/>
                </a:lnTo>
                <a:lnTo>
                  <a:pt x="4122" y="832"/>
                </a:lnTo>
                <a:lnTo>
                  <a:pt x="4122" y="814"/>
                </a:lnTo>
                <a:lnTo>
                  <a:pt x="4122" y="814"/>
                </a:lnTo>
                <a:lnTo>
                  <a:pt x="4127" y="814"/>
                </a:lnTo>
                <a:lnTo>
                  <a:pt x="4127" y="826"/>
                </a:lnTo>
                <a:lnTo>
                  <a:pt x="4127" y="814"/>
                </a:lnTo>
                <a:lnTo>
                  <a:pt x="4127" y="820"/>
                </a:lnTo>
                <a:lnTo>
                  <a:pt x="4133" y="826"/>
                </a:lnTo>
                <a:lnTo>
                  <a:pt x="4133" y="832"/>
                </a:lnTo>
                <a:lnTo>
                  <a:pt x="4133" y="814"/>
                </a:lnTo>
                <a:lnTo>
                  <a:pt x="4133" y="820"/>
                </a:lnTo>
                <a:lnTo>
                  <a:pt x="4139" y="820"/>
                </a:lnTo>
                <a:lnTo>
                  <a:pt x="4139" y="832"/>
                </a:lnTo>
                <a:lnTo>
                  <a:pt x="4139" y="814"/>
                </a:lnTo>
                <a:lnTo>
                  <a:pt x="4139" y="820"/>
                </a:lnTo>
                <a:lnTo>
                  <a:pt x="4145" y="820"/>
                </a:lnTo>
                <a:lnTo>
                  <a:pt x="4145" y="832"/>
                </a:lnTo>
                <a:lnTo>
                  <a:pt x="4145" y="814"/>
                </a:lnTo>
                <a:lnTo>
                  <a:pt x="4145" y="814"/>
                </a:lnTo>
                <a:lnTo>
                  <a:pt x="4150" y="814"/>
                </a:lnTo>
                <a:lnTo>
                  <a:pt x="4150" y="832"/>
                </a:lnTo>
                <a:lnTo>
                  <a:pt x="4150" y="809"/>
                </a:lnTo>
                <a:lnTo>
                  <a:pt x="4150" y="809"/>
                </a:lnTo>
                <a:lnTo>
                  <a:pt x="4156" y="814"/>
                </a:lnTo>
                <a:lnTo>
                  <a:pt x="4156" y="832"/>
                </a:lnTo>
                <a:lnTo>
                  <a:pt x="4156" y="814"/>
                </a:lnTo>
                <a:lnTo>
                  <a:pt x="4156" y="826"/>
                </a:lnTo>
                <a:lnTo>
                  <a:pt x="4162" y="826"/>
                </a:lnTo>
                <a:lnTo>
                  <a:pt x="4162" y="826"/>
                </a:lnTo>
                <a:lnTo>
                  <a:pt x="4162" y="809"/>
                </a:lnTo>
                <a:lnTo>
                  <a:pt x="4162" y="826"/>
                </a:lnTo>
                <a:lnTo>
                  <a:pt x="4168" y="826"/>
                </a:lnTo>
                <a:lnTo>
                  <a:pt x="4168" y="832"/>
                </a:lnTo>
                <a:lnTo>
                  <a:pt x="4168" y="820"/>
                </a:lnTo>
                <a:lnTo>
                  <a:pt x="4168" y="826"/>
                </a:lnTo>
                <a:lnTo>
                  <a:pt x="4174" y="820"/>
                </a:lnTo>
                <a:lnTo>
                  <a:pt x="4174" y="832"/>
                </a:lnTo>
                <a:lnTo>
                  <a:pt x="4174" y="809"/>
                </a:lnTo>
                <a:lnTo>
                  <a:pt x="4174" y="826"/>
                </a:lnTo>
                <a:lnTo>
                  <a:pt x="4179" y="826"/>
                </a:lnTo>
                <a:lnTo>
                  <a:pt x="4179" y="832"/>
                </a:lnTo>
                <a:lnTo>
                  <a:pt x="4179" y="814"/>
                </a:lnTo>
                <a:lnTo>
                  <a:pt x="4179" y="820"/>
                </a:lnTo>
                <a:lnTo>
                  <a:pt x="4185" y="820"/>
                </a:lnTo>
                <a:lnTo>
                  <a:pt x="4185" y="826"/>
                </a:lnTo>
                <a:lnTo>
                  <a:pt x="4185" y="814"/>
                </a:lnTo>
                <a:lnTo>
                  <a:pt x="4185" y="826"/>
                </a:lnTo>
                <a:lnTo>
                  <a:pt x="4191" y="820"/>
                </a:lnTo>
                <a:lnTo>
                  <a:pt x="4191" y="832"/>
                </a:lnTo>
                <a:lnTo>
                  <a:pt x="4191" y="814"/>
                </a:lnTo>
                <a:lnTo>
                  <a:pt x="4191" y="820"/>
                </a:lnTo>
                <a:lnTo>
                  <a:pt x="4197" y="820"/>
                </a:lnTo>
                <a:lnTo>
                  <a:pt x="4197" y="832"/>
                </a:lnTo>
                <a:lnTo>
                  <a:pt x="4197" y="814"/>
                </a:lnTo>
                <a:lnTo>
                  <a:pt x="4197" y="826"/>
                </a:lnTo>
                <a:lnTo>
                  <a:pt x="4202" y="820"/>
                </a:lnTo>
                <a:lnTo>
                  <a:pt x="4202" y="832"/>
                </a:lnTo>
                <a:lnTo>
                  <a:pt x="4202" y="814"/>
                </a:lnTo>
                <a:lnTo>
                  <a:pt x="4202" y="826"/>
                </a:lnTo>
                <a:lnTo>
                  <a:pt x="4208" y="826"/>
                </a:lnTo>
                <a:lnTo>
                  <a:pt x="4208" y="826"/>
                </a:lnTo>
                <a:lnTo>
                  <a:pt x="4208" y="820"/>
                </a:lnTo>
                <a:lnTo>
                  <a:pt x="4208" y="820"/>
                </a:lnTo>
                <a:lnTo>
                  <a:pt x="4214" y="820"/>
                </a:lnTo>
                <a:lnTo>
                  <a:pt x="4214" y="832"/>
                </a:lnTo>
                <a:lnTo>
                  <a:pt x="4214" y="803"/>
                </a:lnTo>
                <a:lnTo>
                  <a:pt x="4214" y="820"/>
                </a:lnTo>
                <a:lnTo>
                  <a:pt x="4220" y="820"/>
                </a:lnTo>
                <a:lnTo>
                  <a:pt x="4220" y="832"/>
                </a:lnTo>
                <a:lnTo>
                  <a:pt x="4220" y="809"/>
                </a:lnTo>
                <a:lnTo>
                  <a:pt x="4220" y="820"/>
                </a:lnTo>
                <a:lnTo>
                  <a:pt x="4226" y="826"/>
                </a:lnTo>
                <a:lnTo>
                  <a:pt x="4226" y="832"/>
                </a:lnTo>
                <a:lnTo>
                  <a:pt x="4226" y="820"/>
                </a:lnTo>
                <a:lnTo>
                  <a:pt x="4226" y="826"/>
                </a:lnTo>
                <a:lnTo>
                  <a:pt x="4231" y="826"/>
                </a:lnTo>
                <a:lnTo>
                  <a:pt x="4231" y="826"/>
                </a:lnTo>
                <a:lnTo>
                  <a:pt x="4231" y="809"/>
                </a:lnTo>
                <a:lnTo>
                  <a:pt x="4231" y="826"/>
                </a:lnTo>
                <a:lnTo>
                  <a:pt x="4237" y="826"/>
                </a:lnTo>
                <a:lnTo>
                  <a:pt x="4237" y="832"/>
                </a:lnTo>
                <a:lnTo>
                  <a:pt x="4237" y="814"/>
                </a:lnTo>
                <a:lnTo>
                  <a:pt x="4237" y="826"/>
                </a:lnTo>
                <a:lnTo>
                  <a:pt x="4243" y="826"/>
                </a:lnTo>
                <a:lnTo>
                  <a:pt x="4243" y="832"/>
                </a:lnTo>
                <a:lnTo>
                  <a:pt x="4243" y="814"/>
                </a:lnTo>
                <a:lnTo>
                  <a:pt x="4243" y="826"/>
                </a:lnTo>
                <a:lnTo>
                  <a:pt x="4249" y="826"/>
                </a:lnTo>
                <a:lnTo>
                  <a:pt x="4249" y="832"/>
                </a:lnTo>
                <a:lnTo>
                  <a:pt x="4249" y="809"/>
                </a:lnTo>
                <a:lnTo>
                  <a:pt x="4249" y="814"/>
                </a:lnTo>
                <a:lnTo>
                  <a:pt x="4254" y="820"/>
                </a:lnTo>
                <a:lnTo>
                  <a:pt x="4254" y="832"/>
                </a:lnTo>
                <a:lnTo>
                  <a:pt x="4254" y="820"/>
                </a:lnTo>
                <a:lnTo>
                  <a:pt x="4254" y="820"/>
                </a:lnTo>
                <a:lnTo>
                  <a:pt x="4260" y="820"/>
                </a:lnTo>
                <a:lnTo>
                  <a:pt x="4260" y="832"/>
                </a:lnTo>
                <a:lnTo>
                  <a:pt x="4260" y="820"/>
                </a:lnTo>
                <a:lnTo>
                  <a:pt x="4260" y="820"/>
                </a:lnTo>
                <a:lnTo>
                  <a:pt x="4266" y="826"/>
                </a:lnTo>
                <a:lnTo>
                  <a:pt x="4266" y="832"/>
                </a:lnTo>
                <a:lnTo>
                  <a:pt x="4266" y="814"/>
                </a:lnTo>
                <a:lnTo>
                  <a:pt x="4266" y="820"/>
                </a:lnTo>
                <a:lnTo>
                  <a:pt x="4272" y="820"/>
                </a:lnTo>
                <a:lnTo>
                  <a:pt x="4272" y="832"/>
                </a:lnTo>
                <a:lnTo>
                  <a:pt x="4272" y="814"/>
                </a:lnTo>
                <a:lnTo>
                  <a:pt x="4272" y="814"/>
                </a:lnTo>
                <a:lnTo>
                  <a:pt x="4278" y="814"/>
                </a:lnTo>
                <a:lnTo>
                  <a:pt x="4278" y="826"/>
                </a:lnTo>
                <a:lnTo>
                  <a:pt x="4278" y="814"/>
                </a:lnTo>
                <a:lnTo>
                  <a:pt x="4278" y="820"/>
                </a:lnTo>
                <a:lnTo>
                  <a:pt x="4283" y="820"/>
                </a:lnTo>
                <a:lnTo>
                  <a:pt x="4283" y="832"/>
                </a:lnTo>
                <a:lnTo>
                  <a:pt x="4283" y="814"/>
                </a:lnTo>
                <a:lnTo>
                  <a:pt x="4283" y="820"/>
                </a:lnTo>
                <a:lnTo>
                  <a:pt x="4289" y="820"/>
                </a:lnTo>
                <a:lnTo>
                  <a:pt x="4289" y="832"/>
                </a:lnTo>
                <a:lnTo>
                  <a:pt x="4289" y="820"/>
                </a:lnTo>
                <a:lnTo>
                  <a:pt x="4289" y="820"/>
                </a:lnTo>
                <a:lnTo>
                  <a:pt x="4295" y="820"/>
                </a:lnTo>
                <a:lnTo>
                  <a:pt x="4295" y="826"/>
                </a:lnTo>
                <a:lnTo>
                  <a:pt x="4295" y="809"/>
                </a:lnTo>
                <a:lnTo>
                  <a:pt x="4295" y="826"/>
                </a:lnTo>
                <a:lnTo>
                  <a:pt x="4301" y="826"/>
                </a:lnTo>
                <a:lnTo>
                  <a:pt x="4301" y="832"/>
                </a:lnTo>
                <a:lnTo>
                  <a:pt x="4301" y="814"/>
                </a:lnTo>
                <a:lnTo>
                  <a:pt x="4301" y="820"/>
                </a:lnTo>
                <a:lnTo>
                  <a:pt x="4306" y="820"/>
                </a:lnTo>
                <a:lnTo>
                  <a:pt x="4306" y="826"/>
                </a:lnTo>
                <a:lnTo>
                  <a:pt x="4306" y="814"/>
                </a:lnTo>
                <a:lnTo>
                  <a:pt x="4306" y="814"/>
                </a:lnTo>
                <a:lnTo>
                  <a:pt x="4312" y="820"/>
                </a:lnTo>
                <a:lnTo>
                  <a:pt x="4312" y="826"/>
                </a:lnTo>
                <a:lnTo>
                  <a:pt x="4312" y="820"/>
                </a:lnTo>
                <a:lnTo>
                  <a:pt x="4312" y="826"/>
                </a:lnTo>
                <a:lnTo>
                  <a:pt x="4318" y="826"/>
                </a:lnTo>
                <a:lnTo>
                  <a:pt x="4318" y="826"/>
                </a:lnTo>
                <a:lnTo>
                  <a:pt x="4318" y="814"/>
                </a:lnTo>
                <a:lnTo>
                  <a:pt x="4318" y="826"/>
                </a:lnTo>
                <a:lnTo>
                  <a:pt x="4324" y="832"/>
                </a:lnTo>
                <a:lnTo>
                  <a:pt x="4324" y="832"/>
                </a:lnTo>
                <a:lnTo>
                  <a:pt x="4324" y="820"/>
                </a:lnTo>
                <a:lnTo>
                  <a:pt x="4324" y="826"/>
                </a:lnTo>
                <a:lnTo>
                  <a:pt x="4329" y="826"/>
                </a:lnTo>
                <a:lnTo>
                  <a:pt x="4329" y="826"/>
                </a:lnTo>
                <a:lnTo>
                  <a:pt x="4329" y="809"/>
                </a:lnTo>
                <a:lnTo>
                  <a:pt x="4329" y="826"/>
                </a:lnTo>
                <a:lnTo>
                  <a:pt x="4335" y="826"/>
                </a:lnTo>
                <a:lnTo>
                  <a:pt x="4335" y="832"/>
                </a:lnTo>
                <a:lnTo>
                  <a:pt x="4335" y="814"/>
                </a:lnTo>
                <a:lnTo>
                  <a:pt x="4335" y="820"/>
                </a:lnTo>
                <a:lnTo>
                  <a:pt x="4341" y="826"/>
                </a:lnTo>
                <a:lnTo>
                  <a:pt x="4341" y="832"/>
                </a:lnTo>
                <a:lnTo>
                  <a:pt x="4341" y="814"/>
                </a:lnTo>
                <a:lnTo>
                  <a:pt x="4341" y="832"/>
                </a:lnTo>
                <a:lnTo>
                  <a:pt x="4347" y="826"/>
                </a:lnTo>
                <a:lnTo>
                  <a:pt x="4347" y="832"/>
                </a:lnTo>
                <a:lnTo>
                  <a:pt x="4347" y="814"/>
                </a:lnTo>
                <a:lnTo>
                  <a:pt x="4347" y="826"/>
                </a:lnTo>
                <a:lnTo>
                  <a:pt x="4353" y="826"/>
                </a:lnTo>
                <a:lnTo>
                  <a:pt x="4353" y="832"/>
                </a:lnTo>
                <a:lnTo>
                  <a:pt x="4353" y="814"/>
                </a:lnTo>
                <a:lnTo>
                  <a:pt x="4353" y="826"/>
                </a:lnTo>
                <a:lnTo>
                  <a:pt x="4358" y="820"/>
                </a:lnTo>
                <a:lnTo>
                  <a:pt x="4358" y="832"/>
                </a:lnTo>
                <a:lnTo>
                  <a:pt x="4358" y="814"/>
                </a:lnTo>
                <a:lnTo>
                  <a:pt x="4358" y="826"/>
                </a:lnTo>
                <a:lnTo>
                  <a:pt x="4364" y="832"/>
                </a:lnTo>
                <a:lnTo>
                  <a:pt x="4364" y="832"/>
                </a:lnTo>
                <a:lnTo>
                  <a:pt x="4364" y="814"/>
                </a:lnTo>
                <a:lnTo>
                  <a:pt x="4364" y="826"/>
                </a:lnTo>
                <a:lnTo>
                  <a:pt x="4370" y="826"/>
                </a:lnTo>
                <a:lnTo>
                  <a:pt x="4370" y="832"/>
                </a:lnTo>
                <a:lnTo>
                  <a:pt x="4370" y="809"/>
                </a:lnTo>
                <a:lnTo>
                  <a:pt x="4370" y="820"/>
                </a:lnTo>
                <a:lnTo>
                  <a:pt x="4376" y="826"/>
                </a:lnTo>
                <a:lnTo>
                  <a:pt x="4376" y="826"/>
                </a:lnTo>
                <a:lnTo>
                  <a:pt x="4376" y="814"/>
                </a:lnTo>
                <a:lnTo>
                  <a:pt x="4376" y="826"/>
                </a:lnTo>
                <a:lnTo>
                  <a:pt x="4381" y="826"/>
                </a:lnTo>
                <a:lnTo>
                  <a:pt x="4381" y="832"/>
                </a:lnTo>
                <a:lnTo>
                  <a:pt x="4381" y="814"/>
                </a:lnTo>
                <a:lnTo>
                  <a:pt x="4381" y="826"/>
                </a:lnTo>
                <a:lnTo>
                  <a:pt x="4387" y="820"/>
                </a:lnTo>
                <a:lnTo>
                  <a:pt x="4387" y="832"/>
                </a:lnTo>
                <a:lnTo>
                  <a:pt x="4387" y="820"/>
                </a:lnTo>
                <a:lnTo>
                  <a:pt x="4387" y="826"/>
                </a:lnTo>
                <a:lnTo>
                  <a:pt x="4393" y="820"/>
                </a:lnTo>
                <a:lnTo>
                  <a:pt x="4393" y="832"/>
                </a:lnTo>
                <a:lnTo>
                  <a:pt x="4393" y="809"/>
                </a:lnTo>
                <a:lnTo>
                  <a:pt x="4393" y="826"/>
                </a:lnTo>
                <a:lnTo>
                  <a:pt x="4399" y="820"/>
                </a:lnTo>
                <a:lnTo>
                  <a:pt x="4399" y="832"/>
                </a:lnTo>
                <a:lnTo>
                  <a:pt x="4399" y="814"/>
                </a:lnTo>
                <a:lnTo>
                  <a:pt x="4399" y="826"/>
                </a:lnTo>
                <a:lnTo>
                  <a:pt x="4405" y="826"/>
                </a:lnTo>
                <a:lnTo>
                  <a:pt x="4405" y="832"/>
                </a:lnTo>
                <a:lnTo>
                  <a:pt x="4405" y="809"/>
                </a:lnTo>
                <a:lnTo>
                  <a:pt x="4405" y="820"/>
                </a:lnTo>
                <a:lnTo>
                  <a:pt x="4410" y="820"/>
                </a:lnTo>
                <a:lnTo>
                  <a:pt x="4410" y="826"/>
                </a:lnTo>
                <a:lnTo>
                  <a:pt x="4410" y="809"/>
                </a:lnTo>
                <a:lnTo>
                  <a:pt x="4410" y="826"/>
                </a:lnTo>
                <a:lnTo>
                  <a:pt x="4416" y="826"/>
                </a:lnTo>
                <a:lnTo>
                  <a:pt x="4416" y="832"/>
                </a:lnTo>
                <a:lnTo>
                  <a:pt x="4416" y="820"/>
                </a:lnTo>
                <a:lnTo>
                  <a:pt x="4416" y="826"/>
                </a:lnTo>
                <a:lnTo>
                  <a:pt x="4422" y="826"/>
                </a:lnTo>
                <a:lnTo>
                  <a:pt x="4422" y="826"/>
                </a:lnTo>
                <a:lnTo>
                  <a:pt x="4422" y="814"/>
                </a:lnTo>
                <a:lnTo>
                  <a:pt x="4422" y="820"/>
                </a:lnTo>
                <a:lnTo>
                  <a:pt x="4428" y="820"/>
                </a:lnTo>
                <a:lnTo>
                  <a:pt x="4428" y="832"/>
                </a:lnTo>
                <a:lnTo>
                  <a:pt x="4428" y="814"/>
                </a:lnTo>
                <a:lnTo>
                  <a:pt x="4428" y="826"/>
                </a:lnTo>
                <a:lnTo>
                  <a:pt x="4433" y="820"/>
                </a:lnTo>
                <a:lnTo>
                  <a:pt x="4433" y="832"/>
                </a:lnTo>
                <a:lnTo>
                  <a:pt x="4433" y="820"/>
                </a:lnTo>
                <a:lnTo>
                  <a:pt x="4433" y="826"/>
                </a:lnTo>
                <a:lnTo>
                  <a:pt x="4439" y="826"/>
                </a:lnTo>
                <a:lnTo>
                  <a:pt x="4439" y="832"/>
                </a:lnTo>
                <a:lnTo>
                  <a:pt x="4439" y="809"/>
                </a:lnTo>
                <a:lnTo>
                  <a:pt x="4439" y="826"/>
                </a:lnTo>
                <a:lnTo>
                  <a:pt x="4445" y="826"/>
                </a:lnTo>
                <a:lnTo>
                  <a:pt x="4445" y="826"/>
                </a:lnTo>
                <a:lnTo>
                  <a:pt x="4445" y="814"/>
                </a:lnTo>
                <a:lnTo>
                  <a:pt x="4445" y="820"/>
                </a:lnTo>
                <a:lnTo>
                  <a:pt x="4451" y="820"/>
                </a:lnTo>
                <a:lnTo>
                  <a:pt x="4451" y="826"/>
                </a:lnTo>
                <a:lnTo>
                  <a:pt x="4451" y="814"/>
                </a:lnTo>
                <a:lnTo>
                  <a:pt x="4451" y="814"/>
                </a:lnTo>
                <a:lnTo>
                  <a:pt x="4456" y="820"/>
                </a:lnTo>
                <a:lnTo>
                  <a:pt x="4456" y="832"/>
                </a:lnTo>
                <a:lnTo>
                  <a:pt x="4456" y="814"/>
                </a:lnTo>
                <a:lnTo>
                  <a:pt x="4456" y="832"/>
                </a:lnTo>
                <a:lnTo>
                  <a:pt x="4462" y="826"/>
                </a:lnTo>
                <a:lnTo>
                  <a:pt x="4462" y="832"/>
                </a:lnTo>
                <a:lnTo>
                  <a:pt x="4462" y="820"/>
                </a:lnTo>
                <a:lnTo>
                  <a:pt x="4462" y="820"/>
                </a:lnTo>
                <a:lnTo>
                  <a:pt x="4468" y="820"/>
                </a:lnTo>
                <a:lnTo>
                  <a:pt x="4468" y="832"/>
                </a:lnTo>
                <a:lnTo>
                  <a:pt x="4468" y="814"/>
                </a:lnTo>
                <a:lnTo>
                  <a:pt x="4468" y="814"/>
                </a:lnTo>
                <a:lnTo>
                  <a:pt x="4474" y="814"/>
                </a:lnTo>
                <a:lnTo>
                  <a:pt x="4474" y="832"/>
                </a:lnTo>
                <a:lnTo>
                  <a:pt x="4474" y="814"/>
                </a:lnTo>
                <a:lnTo>
                  <a:pt x="4474" y="826"/>
                </a:lnTo>
                <a:lnTo>
                  <a:pt x="4480" y="820"/>
                </a:lnTo>
                <a:lnTo>
                  <a:pt x="4480" y="832"/>
                </a:lnTo>
                <a:lnTo>
                  <a:pt x="4480" y="814"/>
                </a:lnTo>
                <a:lnTo>
                  <a:pt x="4480" y="832"/>
                </a:lnTo>
                <a:lnTo>
                  <a:pt x="4485" y="832"/>
                </a:lnTo>
                <a:lnTo>
                  <a:pt x="4485" y="832"/>
                </a:lnTo>
                <a:lnTo>
                  <a:pt x="4485" y="814"/>
                </a:lnTo>
                <a:lnTo>
                  <a:pt x="4485" y="826"/>
                </a:lnTo>
                <a:lnTo>
                  <a:pt x="4491" y="820"/>
                </a:lnTo>
                <a:lnTo>
                  <a:pt x="4491" y="832"/>
                </a:lnTo>
                <a:lnTo>
                  <a:pt x="4491" y="814"/>
                </a:lnTo>
                <a:lnTo>
                  <a:pt x="4491" y="820"/>
                </a:lnTo>
                <a:lnTo>
                  <a:pt x="4497" y="820"/>
                </a:lnTo>
                <a:lnTo>
                  <a:pt x="4497" y="832"/>
                </a:lnTo>
                <a:lnTo>
                  <a:pt x="4497" y="814"/>
                </a:lnTo>
                <a:lnTo>
                  <a:pt x="4497" y="820"/>
                </a:lnTo>
                <a:lnTo>
                  <a:pt x="4503" y="826"/>
                </a:lnTo>
                <a:lnTo>
                  <a:pt x="4503" y="832"/>
                </a:lnTo>
                <a:lnTo>
                  <a:pt x="4503" y="814"/>
                </a:lnTo>
                <a:lnTo>
                  <a:pt x="4503" y="814"/>
                </a:lnTo>
                <a:lnTo>
                  <a:pt x="4508" y="814"/>
                </a:lnTo>
                <a:lnTo>
                  <a:pt x="4508" y="832"/>
                </a:lnTo>
                <a:lnTo>
                  <a:pt x="4508" y="814"/>
                </a:lnTo>
                <a:lnTo>
                  <a:pt x="4508" y="820"/>
                </a:lnTo>
                <a:lnTo>
                  <a:pt x="4514" y="820"/>
                </a:lnTo>
                <a:lnTo>
                  <a:pt x="4514" y="832"/>
                </a:lnTo>
                <a:lnTo>
                  <a:pt x="4514" y="814"/>
                </a:lnTo>
                <a:lnTo>
                  <a:pt x="4514" y="820"/>
                </a:lnTo>
                <a:lnTo>
                  <a:pt x="4520" y="814"/>
                </a:lnTo>
                <a:lnTo>
                  <a:pt x="4520" y="832"/>
                </a:lnTo>
                <a:lnTo>
                  <a:pt x="4520" y="803"/>
                </a:lnTo>
                <a:lnTo>
                  <a:pt x="4520" y="826"/>
                </a:lnTo>
                <a:lnTo>
                  <a:pt x="4526" y="832"/>
                </a:lnTo>
                <a:lnTo>
                  <a:pt x="4526" y="832"/>
                </a:lnTo>
                <a:lnTo>
                  <a:pt x="4526" y="820"/>
                </a:lnTo>
                <a:lnTo>
                  <a:pt x="4526" y="826"/>
                </a:lnTo>
                <a:lnTo>
                  <a:pt x="4532" y="820"/>
                </a:lnTo>
                <a:lnTo>
                  <a:pt x="4532" y="832"/>
                </a:lnTo>
                <a:lnTo>
                  <a:pt x="4532" y="814"/>
                </a:lnTo>
                <a:lnTo>
                  <a:pt x="4532" y="820"/>
                </a:lnTo>
                <a:lnTo>
                  <a:pt x="4537" y="820"/>
                </a:lnTo>
                <a:lnTo>
                  <a:pt x="4537" y="826"/>
                </a:lnTo>
                <a:lnTo>
                  <a:pt x="4537" y="814"/>
                </a:lnTo>
                <a:lnTo>
                  <a:pt x="4537" y="820"/>
                </a:lnTo>
                <a:lnTo>
                  <a:pt x="4543" y="820"/>
                </a:lnTo>
                <a:lnTo>
                  <a:pt x="4543" y="832"/>
                </a:lnTo>
                <a:lnTo>
                  <a:pt x="4543" y="814"/>
                </a:lnTo>
                <a:lnTo>
                  <a:pt x="4543" y="814"/>
                </a:lnTo>
                <a:lnTo>
                  <a:pt x="4549" y="809"/>
                </a:lnTo>
                <a:lnTo>
                  <a:pt x="4549" y="832"/>
                </a:lnTo>
                <a:lnTo>
                  <a:pt x="4549" y="809"/>
                </a:lnTo>
                <a:lnTo>
                  <a:pt x="4549" y="826"/>
                </a:lnTo>
                <a:lnTo>
                  <a:pt x="4555" y="826"/>
                </a:lnTo>
                <a:lnTo>
                  <a:pt x="4555" y="826"/>
                </a:lnTo>
                <a:lnTo>
                  <a:pt x="4555" y="809"/>
                </a:lnTo>
                <a:lnTo>
                  <a:pt x="4555" y="814"/>
                </a:lnTo>
                <a:lnTo>
                  <a:pt x="4560" y="814"/>
                </a:lnTo>
                <a:lnTo>
                  <a:pt x="4560" y="832"/>
                </a:lnTo>
                <a:lnTo>
                  <a:pt x="4560" y="809"/>
                </a:lnTo>
                <a:lnTo>
                  <a:pt x="4560" y="826"/>
                </a:lnTo>
                <a:lnTo>
                  <a:pt x="4566" y="820"/>
                </a:lnTo>
                <a:lnTo>
                  <a:pt x="4566" y="826"/>
                </a:lnTo>
                <a:lnTo>
                  <a:pt x="4566" y="820"/>
                </a:lnTo>
                <a:lnTo>
                  <a:pt x="4566" y="826"/>
                </a:lnTo>
                <a:lnTo>
                  <a:pt x="4572" y="826"/>
                </a:lnTo>
                <a:lnTo>
                  <a:pt x="4572" y="832"/>
                </a:lnTo>
                <a:lnTo>
                  <a:pt x="4572" y="814"/>
                </a:lnTo>
                <a:lnTo>
                  <a:pt x="4572" y="826"/>
                </a:lnTo>
                <a:lnTo>
                  <a:pt x="4578" y="826"/>
                </a:lnTo>
                <a:lnTo>
                  <a:pt x="4578" y="832"/>
                </a:lnTo>
                <a:lnTo>
                  <a:pt x="4578" y="803"/>
                </a:lnTo>
                <a:lnTo>
                  <a:pt x="4578" y="826"/>
                </a:lnTo>
                <a:lnTo>
                  <a:pt x="4583" y="826"/>
                </a:lnTo>
                <a:lnTo>
                  <a:pt x="4583" y="832"/>
                </a:lnTo>
                <a:lnTo>
                  <a:pt x="4583" y="814"/>
                </a:lnTo>
                <a:lnTo>
                  <a:pt x="4583" y="814"/>
                </a:lnTo>
                <a:lnTo>
                  <a:pt x="4589" y="820"/>
                </a:lnTo>
                <a:lnTo>
                  <a:pt x="4589" y="832"/>
                </a:lnTo>
                <a:lnTo>
                  <a:pt x="4589" y="814"/>
                </a:lnTo>
                <a:lnTo>
                  <a:pt x="4589" y="814"/>
                </a:lnTo>
                <a:lnTo>
                  <a:pt x="4595" y="814"/>
                </a:lnTo>
                <a:lnTo>
                  <a:pt x="4595" y="832"/>
                </a:lnTo>
                <a:lnTo>
                  <a:pt x="4595" y="809"/>
                </a:lnTo>
                <a:lnTo>
                  <a:pt x="4595" y="814"/>
                </a:lnTo>
                <a:lnTo>
                  <a:pt x="4601" y="814"/>
                </a:lnTo>
                <a:lnTo>
                  <a:pt x="4601" y="832"/>
                </a:lnTo>
                <a:lnTo>
                  <a:pt x="4601" y="809"/>
                </a:lnTo>
                <a:lnTo>
                  <a:pt x="4601" y="820"/>
                </a:lnTo>
                <a:lnTo>
                  <a:pt x="4607" y="820"/>
                </a:lnTo>
                <a:lnTo>
                  <a:pt x="4607" y="832"/>
                </a:lnTo>
                <a:lnTo>
                  <a:pt x="4607" y="814"/>
                </a:lnTo>
                <a:lnTo>
                  <a:pt x="4607" y="826"/>
                </a:lnTo>
                <a:lnTo>
                  <a:pt x="4612" y="826"/>
                </a:lnTo>
                <a:lnTo>
                  <a:pt x="4612" y="832"/>
                </a:lnTo>
                <a:lnTo>
                  <a:pt x="4612" y="814"/>
                </a:lnTo>
                <a:lnTo>
                  <a:pt x="4612" y="826"/>
                </a:lnTo>
                <a:lnTo>
                  <a:pt x="4618" y="826"/>
                </a:lnTo>
                <a:lnTo>
                  <a:pt x="4618" y="832"/>
                </a:lnTo>
                <a:lnTo>
                  <a:pt x="4618" y="803"/>
                </a:lnTo>
                <a:lnTo>
                  <a:pt x="4618" y="820"/>
                </a:lnTo>
                <a:lnTo>
                  <a:pt x="4624" y="820"/>
                </a:lnTo>
                <a:lnTo>
                  <a:pt x="4624" y="832"/>
                </a:lnTo>
                <a:lnTo>
                  <a:pt x="4624" y="820"/>
                </a:lnTo>
                <a:lnTo>
                  <a:pt x="4624" y="826"/>
                </a:lnTo>
                <a:lnTo>
                  <a:pt x="4630" y="820"/>
                </a:lnTo>
                <a:lnTo>
                  <a:pt x="4630" y="832"/>
                </a:lnTo>
                <a:lnTo>
                  <a:pt x="4630" y="814"/>
                </a:lnTo>
                <a:lnTo>
                  <a:pt x="4630" y="814"/>
                </a:lnTo>
                <a:lnTo>
                  <a:pt x="4635" y="814"/>
                </a:lnTo>
                <a:lnTo>
                  <a:pt x="4635" y="826"/>
                </a:lnTo>
                <a:lnTo>
                  <a:pt x="4635" y="814"/>
                </a:lnTo>
                <a:lnTo>
                  <a:pt x="4635" y="820"/>
                </a:lnTo>
                <a:lnTo>
                  <a:pt x="4641" y="820"/>
                </a:lnTo>
                <a:lnTo>
                  <a:pt x="4641" y="826"/>
                </a:lnTo>
                <a:lnTo>
                  <a:pt x="4641" y="809"/>
                </a:lnTo>
                <a:lnTo>
                  <a:pt x="4641" y="820"/>
                </a:lnTo>
                <a:lnTo>
                  <a:pt x="4647" y="814"/>
                </a:lnTo>
                <a:lnTo>
                  <a:pt x="4647" y="832"/>
                </a:lnTo>
                <a:lnTo>
                  <a:pt x="4647" y="814"/>
                </a:lnTo>
                <a:lnTo>
                  <a:pt x="4647" y="820"/>
                </a:lnTo>
                <a:lnTo>
                  <a:pt x="4653" y="820"/>
                </a:lnTo>
                <a:lnTo>
                  <a:pt x="4653" y="832"/>
                </a:lnTo>
                <a:lnTo>
                  <a:pt x="4653" y="820"/>
                </a:lnTo>
                <a:lnTo>
                  <a:pt x="4653" y="820"/>
                </a:lnTo>
                <a:lnTo>
                  <a:pt x="4659" y="826"/>
                </a:lnTo>
                <a:lnTo>
                  <a:pt x="4659" y="832"/>
                </a:lnTo>
                <a:lnTo>
                  <a:pt x="4659" y="809"/>
                </a:lnTo>
                <a:lnTo>
                  <a:pt x="4659" y="826"/>
                </a:lnTo>
                <a:lnTo>
                  <a:pt x="4664" y="826"/>
                </a:lnTo>
                <a:lnTo>
                  <a:pt x="4664" y="832"/>
                </a:lnTo>
                <a:lnTo>
                  <a:pt x="4664" y="814"/>
                </a:lnTo>
                <a:lnTo>
                  <a:pt x="4664" y="826"/>
                </a:lnTo>
                <a:lnTo>
                  <a:pt x="4670" y="826"/>
                </a:lnTo>
                <a:lnTo>
                  <a:pt x="4670" y="832"/>
                </a:lnTo>
                <a:lnTo>
                  <a:pt x="4670" y="820"/>
                </a:lnTo>
                <a:lnTo>
                  <a:pt x="4670" y="820"/>
                </a:lnTo>
                <a:lnTo>
                  <a:pt x="4676" y="820"/>
                </a:lnTo>
                <a:lnTo>
                  <a:pt x="4676" y="832"/>
                </a:lnTo>
                <a:lnTo>
                  <a:pt x="4676" y="820"/>
                </a:lnTo>
                <a:lnTo>
                  <a:pt x="4676" y="826"/>
                </a:lnTo>
                <a:lnTo>
                  <a:pt x="4682" y="814"/>
                </a:lnTo>
                <a:lnTo>
                  <a:pt x="4682" y="832"/>
                </a:lnTo>
                <a:lnTo>
                  <a:pt x="4682" y="814"/>
                </a:lnTo>
                <a:lnTo>
                  <a:pt x="4682" y="826"/>
                </a:lnTo>
                <a:lnTo>
                  <a:pt x="4687" y="826"/>
                </a:lnTo>
                <a:lnTo>
                  <a:pt x="4687" y="832"/>
                </a:lnTo>
                <a:lnTo>
                  <a:pt x="4687" y="814"/>
                </a:lnTo>
                <a:lnTo>
                  <a:pt x="4687" y="826"/>
                </a:lnTo>
                <a:lnTo>
                  <a:pt x="4693" y="826"/>
                </a:lnTo>
                <a:lnTo>
                  <a:pt x="4693" y="832"/>
                </a:lnTo>
                <a:lnTo>
                  <a:pt x="4693" y="826"/>
                </a:lnTo>
                <a:lnTo>
                  <a:pt x="4693" y="826"/>
                </a:lnTo>
                <a:lnTo>
                  <a:pt x="4699" y="832"/>
                </a:lnTo>
                <a:lnTo>
                  <a:pt x="4699" y="832"/>
                </a:lnTo>
                <a:lnTo>
                  <a:pt x="4699" y="814"/>
                </a:lnTo>
                <a:lnTo>
                  <a:pt x="4699" y="826"/>
                </a:lnTo>
                <a:lnTo>
                  <a:pt x="4705" y="826"/>
                </a:lnTo>
                <a:lnTo>
                  <a:pt x="4705" y="832"/>
                </a:lnTo>
                <a:lnTo>
                  <a:pt x="4705" y="809"/>
                </a:lnTo>
                <a:lnTo>
                  <a:pt x="4705" y="820"/>
                </a:lnTo>
                <a:lnTo>
                  <a:pt x="4710" y="820"/>
                </a:lnTo>
                <a:lnTo>
                  <a:pt x="4710" y="832"/>
                </a:lnTo>
                <a:lnTo>
                  <a:pt x="4710" y="814"/>
                </a:lnTo>
                <a:lnTo>
                  <a:pt x="4710" y="826"/>
                </a:lnTo>
                <a:lnTo>
                  <a:pt x="4716" y="826"/>
                </a:lnTo>
                <a:lnTo>
                  <a:pt x="4716" y="832"/>
                </a:lnTo>
                <a:lnTo>
                  <a:pt x="4716" y="814"/>
                </a:lnTo>
                <a:lnTo>
                  <a:pt x="4716" y="826"/>
                </a:lnTo>
                <a:lnTo>
                  <a:pt x="4722" y="820"/>
                </a:lnTo>
                <a:lnTo>
                  <a:pt x="4722" y="832"/>
                </a:lnTo>
                <a:lnTo>
                  <a:pt x="4722" y="814"/>
                </a:lnTo>
                <a:lnTo>
                  <a:pt x="4722" y="820"/>
                </a:lnTo>
                <a:lnTo>
                  <a:pt x="4728" y="820"/>
                </a:lnTo>
                <a:lnTo>
                  <a:pt x="4728" y="826"/>
                </a:lnTo>
                <a:lnTo>
                  <a:pt x="4728" y="803"/>
                </a:lnTo>
                <a:lnTo>
                  <a:pt x="4728" y="820"/>
                </a:lnTo>
                <a:lnTo>
                  <a:pt x="4734" y="814"/>
                </a:lnTo>
                <a:lnTo>
                  <a:pt x="4734" y="832"/>
                </a:lnTo>
                <a:lnTo>
                  <a:pt x="4734" y="814"/>
                </a:lnTo>
                <a:lnTo>
                  <a:pt x="4734" y="832"/>
                </a:lnTo>
                <a:lnTo>
                  <a:pt x="4739" y="826"/>
                </a:lnTo>
                <a:lnTo>
                  <a:pt x="4739" y="832"/>
                </a:lnTo>
                <a:lnTo>
                  <a:pt x="4739" y="820"/>
                </a:lnTo>
                <a:lnTo>
                  <a:pt x="4739" y="826"/>
                </a:lnTo>
                <a:lnTo>
                  <a:pt x="4745" y="826"/>
                </a:lnTo>
                <a:lnTo>
                  <a:pt x="4745" y="832"/>
                </a:lnTo>
                <a:lnTo>
                  <a:pt x="4745" y="820"/>
                </a:lnTo>
                <a:lnTo>
                  <a:pt x="4745" y="832"/>
                </a:lnTo>
                <a:lnTo>
                  <a:pt x="4751" y="832"/>
                </a:lnTo>
                <a:lnTo>
                  <a:pt x="4751" y="832"/>
                </a:lnTo>
                <a:lnTo>
                  <a:pt x="4751" y="820"/>
                </a:lnTo>
                <a:lnTo>
                  <a:pt x="4751" y="820"/>
                </a:lnTo>
                <a:lnTo>
                  <a:pt x="4757" y="820"/>
                </a:lnTo>
                <a:lnTo>
                  <a:pt x="4757" y="832"/>
                </a:lnTo>
                <a:lnTo>
                  <a:pt x="4757" y="809"/>
                </a:lnTo>
                <a:lnTo>
                  <a:pt x="4757" y="820"/>
                </a:lnTo>
                <a:lnTo>
                  <a:pt x="4762" y="826"/>
                </a:lnTo>
                <a:lnTo>
                  <a:pt x="4762" y="832"/>
                </a:lnTo>
                <a:lnTo>
                  <a:pt x="4762" y="820"/>
                </a:lnTo>
                <a:lnTo>
                  <a:pt x="4762" y="826"/>
                </a:lnTo>
                <a:lnTo>
                  <a:pt x="4768" y="826"/>
                </a:lnTo>
                <a:lnTo>
                  <a:pt x="4768" y="826"/>
                </a:lnTo>
                <a:lnTo>
                  <a:pt x="4768" y="814"/>
                </a:lnTo>
                <a:lnTo>
                  <a:pt x="4768" y="820"/>
                </a:lnTo>
                <a:lnTo>
                  <a:pt x="4774" y="820"/>
                </a:lnTo>
                <a:lnTo>
                  <a:pt x="4774" y="832"/>
                </a:lnTo>
                <a:lnTo>
                  <a:pt x="4774" y="814"/>
                </a:lnTo>
                <a:lnTo>
                  <a:pt x="4774" y="826"/>
                </a:lnTo>
                <a:lnTo>
                  <a:pt x="4780" y="820"/>
                </a:lnTo>
                <a:lnTo>
                  <a:pt x="4780" y="832"/>
                </a:lnTo>
                <a:lnTo>
                  <a:pt x="4780" y="814"/>
                </a:lnTo>
                <a:lnTo>
                  <a:pt x="4780" y="820"/>
                </a:lnTo>
                <a:lnTo>
                  <a:pt x="4786" y="820"/>
                </a:lnTo>
                <a:lnTo>
                  <a:pt x="4786" y="826"/>
                </a:lnTo>
                <a:lnTo>
                  <a:pt x="4786" y="814"/>
                </a:lnTo>
                <a:lnTo>
                  <a:pt x="4786" y="820"/>
                </a:lnTo>
                <a:lnTo>
                  <a:pt x="4791" y="826"/>
                </a:lnTo>
                <a:lnTo>
                  <a:pt x="4791" y="832"/>
                </a:lnTo>
                <a:lnTo>
                  <a:pt x="4791" y="814"/>
                </a:lnTo>
                <a:lnTo>
                  <a:pt x="4791" y="820"/>
                </a:lnTo>
                <a:lnTo>
                  <a:pt x="4797" y="820"/>
                </a:lnTo>
                <a:lnTo>
                  <a:pt x="4797" y="832"/>
                </a:lnTo>
                <a:lnTo>
                  <a:pt x="4797" y="809"/>
                </a:lnTo>
                <a:lnTo>
                  <a:pt x="4797" y="809"/>
                </a:lnTo>
                <a:lnTo>
                  <a:pt x="4803" y="814"/>
                </a:lnTo>
                <a:lnTo>
                  <a:pt x="4803" y="832"/>
                </a:lnTo>
                <a:lnTo>
                  <a:pt x="4803" y="814"/>
                </a:lnTo>
                <a:lnTo>
                  <a:pt x="4803" y="814"/>
                </a:lnTo>
                <a:lnTo>
                  <a:pt x="4809" y="814"/>
                </a:lnTo>
                <a:lnTo>
                  <a:pt x="4809" y="832"/>
                </a:lnTo>
                <a:lnTo>
                  <a:pt x="4809" y="814"/>
                </a:lnTo>
                <a:lnTo>
                  <a:pt x="4809" y="826"/>
                </a:lnTo>
                <a:lnTo>
                  <a:pt x="4814" y="832"/>
                </a:lnTo>
                <a:lnTo>
                  <a:pt x="4814" y="832"/>
                </a:lnTo>
                <a:lnTo>
                  <a:pt x="4814" y="814"/>
                </a:lnTo>
                <a:lnTo>
                  <a:pt x="4814" y="814"/>
                </a:lnTo>
                <a:lnTo>
                  <a:pt x="4820" y="814"/>
                </a:lnTo>
                <a:lnTo>
                  <a:pt x="4820" y="826"/>
                </a:lnTo>
                <a:lnTo>
                  <a:pt x="4820" y="814"/>
                </a:lnTo>
                <a:lnTo>
                  <a:pt x="4820" y="820"/>
                </a:lnTo>
                <a:lnTo>
                  <a:pt x="4826" y="820"/>
                </a:lnTo>
                <a:lnTo>
                  <a:pt x="4826" y="832"/>
                </a:lnTo>
                <a:lnTo>
                  <a:pt x="4826" y="809"/>
                </a:lnTo>
                <a:lnTo>
                  <a:pt x="4826" y="809"/>
                </a:lnTo>
                <a:lnTo>
                  <a:pt x="4832" y="809"/>
                </a:lnTo>
                <a:lnTo>
                  <a:pt x="4832" y="832"/>
                </a:lnTo>
                <a:lnTo>
                  <a:pt x="4832" y="809"/>
                </a:lnTo>
                <a:lnTo>
                  <a:pt x="4832" y="826"/>
                </a:lnTo>
                <a:lnTo>
                  <a:pt x="4837" y="826"/>
                </a:lnTo>
                <a:lnTo>
                  <a:pt x="4837" y="832"/>
                </a:lnTo>
                <a:lnTo>
                  <a:pt x="4837" y="814"/>
                </a:lnTo>
                <a:lnTo>
                  <a:pt x="4837" y="814"/>
                </a:lnTo>
                <a:lnTo>
                  <a:pt x="4843" y="814"/>
                </a:lnTo>
                <a:lnTo>
                  <a:pt x="4843" y="826"/>
                </a:lnTo>
                <a:lnTo>
                  <a:pt x="4843" y="814"/>
                </a:lnTo>
                <a:lnTo>
                  <a:pt x="4843" y="826"/>
                </a:lnTo>
                <a:lnTo>
                  <a:pt x="4849" y="820"/>
                </a:lnTo>
                <a:lnTo>
                  <a:pt x="4849" y="832"/>
                </a:lnTo>
                <a:lnTo>
                  <a:pt x="4849" y="814"/>
                </a:lnTo>
                <a:lnTo>
                  <a:pt x="4849" y="820"/>
                </a:lnTo>
                <a:lnTo>
                  <a:pt x="4855" y="826"/>
                </a:lnTo>
                <a:lnTo>
                  <a:pt x="4855" y="832"/>
                </a:lnTo>
                <a:lnTo>
                  <a:pt x="4855" y="809"/>
                </a:lnTo>
                <a:lnTo>
                  <a:pt x="4855" y="820"/>
                </a:lnTo>
                <a:lnTo>
                  <a:pt x="4861" y="826"/>
                </a:lnTo>
                <a:lnTo>
                  <a:pt x="4861" y="832"/>
                </a:lnTo>
                <a:lnTo>
                  <a:pt x="4861" y="820"/>
                </a:lnTo>
                <a:lnTo>
                  <a:pt x="4861" y="820"/>
                </a:lnTo>
                <a:lnTo>
                  <a:pt x="4866" y="820"/>
                </a:lnTo>
                <a:lnTo>
                  <a:pt x="4866" y="832"/>
                </a:lnTo>
                <a:lnTo>
                  <a:pt x="4866" y="814"/>
                </a:lnTo>
                <a:lnTo>
                  <a:pt x="4866" y="820"/>
                </a:lnTo>
                <a:lnTo>
                  <a:pt x="4872" y="820"/>
                </a:lnTo>
                <a:lnTo>
                  <a:pt x="4872" y="832"/>
                </a:lnTo>
                <a:lnTo>
                  <a:pt x="4872" y="820"/>
                </a:lnTo>
                <a:lnTo>
                  <a:pt x="4872" y="826"/>
                </a:lnTo>
                <a:lnTo>
                  <a:pt x="4878" y="826"/>
                </a:lnTo>
                <a:lnTo>
                  <a:pt x="4878" y="832"/>
                </a:lnTo>
                <a:lnTo>
                  <a:pt x="4878" y="820"/>
                </a:lnTo>
                <a:lnTo>
                  <a:pt x="4878" y="820"/>
                </a:lnTo>
                <a:lnTo>
                  <a:pt x="4884" y="814"/>
                </a:lnTo>
                <a:lnTo>
                  <a:pt x="4884" y="832"/>
                </a:lnTo>
                <a:lnTo>
                  <a:pt x="4884" y="814"/>
                </a:lnTo>
                <a:lnTo>
                  <a:pt x="4884" y="820"/>
                </a:lnTo>
                <a:lnTo>
                  <a:pt x="4889" y="820"/>
                </a:lnTo>
                <a:lnTo>
                  <a:pt x="4889" y="832"/>
                </a:lnTo>
                <a:lnTo>
                  <a:pt x="4889" y="814"/>
                </a:lnTo>
                <a:lnTo>
                  <a:pt x="4889" y="826"/>
                </a:lnTo>
              </a:path>
            </a:pathLst>
          </a:custGeom>
          <a:noFill/>
          <a:ln w="9525">
            <a:solidFill>
              <a:srgbClr val="FF0000"/>
            </a:solidFill>
            <a:prstDash val="solid"/>
            <a:round/>
            <a:headEnd/>
            <a:tailEnd/>
          </a:ln>
        </p:spPr>
        <p:txBody>
          <a:bodyPr/>
          <a:lstStyle/>
          <a:p>
            <a:endParaRPr lang="en-US"/>
          </a:p>
        </p:txBody>
      </p:sp>
      <p:sp>
        <p:nvSpPr>
          <p:cNvPr id="64522" name="Rectangle 10"/>
          <p:cNvSpPr>
            <a:spLocks noChangeArrowheads="1"/>
          </p:cNvSpPr>
          <p:nvPr/>
        </p:nvSpPr>
        <p:spPr bwMode="auto">
          <a:xfrm>
            <a:off x="1892300" y="1790700"/>
            <a:ext cx="419100" cy="106363"/>
          </a:xfrm>
          <a:prstGeom prst="rect">
            <a:avLst/>
          </a:prstGeom>
          <a:noFill/>
          <a:ln w="9525">
            <a:noFill/>
            <a:miter lim="800000"/>
            <a:headEnd/>
            <a:tailEnd/>
          </a:ln>
        </p:spPr>
        <p:txBody>
          <a:bodyPr wrap="none" lIns="0" tIns="0" rIns="0" bIns="0">
            <a:spAutoFit/>
          </a:bodyPr>
          <a:lstStyle/>
          <a:p>
            <a:r>
              <a:rPr lang="en-US" sz="700">
                <a:solidFill>
                  <a:srgbClr val="000000"/>
                </a:solidFill>
              </a:rPr>
              <a:t>808.10563</a:t>
            </a:r>
            <a:endParaRPr lang="en-US"/>
          </a:p>
        </p:txBody>
      </p:sp>
      <p:sp>
        <p:nvSpPr>
          <p:cNvPr id="64523" name="Rectangle 11"/>
          <p:cNvSpPr>
            <a:spLocks noChangeArrowheads="1"/>
          </p:cNvSpPr>
          <p:nvPr/>
        </p:nvSpPr>
        <p:spPr bwMode="auto">
          <a:xfrm>
            <a:off x="5237163" y="598488"/>
            <a:ext cx="419100" cy="106362"/>
          </a:xfrm>
          <a:prstGeom prst="rect">
            <a:avLst/>
          </a:prstGeom>
          <a:noFill/>
          <a:ln w="9525">
            <a:noFill/>
            <a:miter lim="800000"/>
            <a:headEnd/>
            <a:tailEnd/>
          </a:ln>
        </p:spPr>
        <p:txBody>
          <a:bodyPr wrap="none" lIns="0" tIns="0" rIns="0" bIns="0">
            <a:spAutoFit/>
          </a:bodyPr>
          <a:lstStyle/>
          <a:p>
            <a:r>
              <a:rPr lang="en-US" sz="700">
                <a:solidFill>
                  <a:srgbClr val="000000"/>
                </a:solidFill>
              </a:rPr>
              <a:t>811.12458</a:t>
            </a:r>
            <a:endParaRPr lang="en-US"/>
          </a:p>
        </p:txBody>
      </p:sp>
      <p:sp>
        <p:nvSpPr>
          <p:cNvPr id="64524" name="Rectangle 12"/>
          <p:cNvSpPr>
            <a:spLocks noChangeArrowheads="1"/>
          </p:cNvSpPr>
          <p:nvPr/>
        </p:nvSpPr>
        <p:spPr bwMode="auto">
          <a:xfrm>
            <a:off x="6346825" y="1808163"/>
            <a:ext cx="419100" cy="106362"/>
          </a:xfrm>
          <a:prstGeom prst="rect">
            <a:avLst/>
          </a:prstGeom>
          <a:noFill/>
          <a:ln w="9525">
            <a:noFill/>
            <a:miter lim="800000"/>
            <a:headEnd/>
            <a:tailEnd/>
          </a:ln>
        </p:spPr>
        <p:txBody>
          <a:bodyPr wrap="none" lIns="0" tIns="0" rIns="0" bIns="0">
            <a:spAutoFit/>
          </a:bodyPr>
          <a:lstStyle/>
          <a:p>
            <a:r>
              <a:rPr lang="en-US" sz="700">
                <a:solidFill>
                  <a:srgbClr val="000000"/>
                </a:solidFill>
              </a:rPr>
              <a:t>812.12800</a:t>
            </a:r>
            <a:endParaRPr lang="en-US"/>
          </a:p>
        </p:txBody>
      </p:sp>
      <p:sp>
        <p:nvSpPr>
          <p:cNvPr id="64526" name="Rectangle 14"/>
          <p:cNvSpPr>
            <a:spLocks noChangeArrowheads="1"/>
          </p:cNvSpPr>
          <p:nvPr/>
        </p:nvSpPr>
        <p:spPr bwMode="auto">
          <a:xfrm>
            <a:off x="911225" y="2055813"/>
            <a:ext cx="7770813" cy="1778000"/>
          </a:xfrm>
          <a:prstGeom prst="rect">
            <a:avLst/>
          </a:prstGeom>
          <a:noFill/>
          <a:ln w="9525">
            <a:solidFill>
              <a:srgbClr val="000000"/>
            </a:solidFill>
            <a:miter lim="800000"/>
            <a:headEnd/>
            <a:tailEnd/>
          </a:ln>
        </p:spPr>
        <p:txBody>
          <a:bodyPr/>
          <a:lstStyle/>
          <a:p>
            <a:endParaRPr lang="en-US"/>
          </a:p>
        </p:txBody>
      </p:sp>
      <p:sp>
        <p:nvSpPr>
          <p:cNvPr id="64527" name="Rectangle 15"/>
          <p:cNvSpPr>
            <a:spLocks noChangeArrowheads="1"/>
          </p:cNvSpPr>
          <p:nvPr/>
        </p:nvSpPr>
        <p:spPr bwMode="auto">
          <a:xfrm>
            <a:off x="911225" y="3824288"/>
            <a:ext cx="7770813" cy="1778000"/>
          </a:xfrm>
          <a:prstGeom prst="rect">
            <a:avLst/>
          </a:prstGeom>
          <a:noFill/>
          <a:ln w="9525">
            <a:solidFill>
              <a:srgbClr val="000000"/>
            </a:solidFill>
            <a:miter lim="800000"/>
            <a:headEnd/>
            <a:tailEnd/>
          </a:ln>
        </p:spPr>
        <p:txBody>
          <a:bodyPr/>
          <a:lstStyle/>
          <a:p>
            <a:endParaRPr lang="en-US"/>
          </a:p>
        </p:txBody>
      </p:sp>
      <p:sp>
        <p:nvSpPr>
          <p:cNvPr id="64528" name="Line 16"/>
          <p:cNvSpPr>
            <a:spLocks noChangeShapeType="1"/>
          </p:cNvSpPr>
          <p:nvPr/>
        </p:nvSpPr>
        <p:spPr bwMode="auto">
          <a:xfrm>
            <a:off x="865188" y="2055813"/>
            <a:ext cx="46037" cy="0"/>
          </a:xfrm>
          <a:prstGeom prst="line">
            <a:avLst/>
          </a:prstGeom>
          <a:noFill/>
          <a:ln w="9525">
            <a:solidFill>
              <a:srgbClr val="000000"/>
            </a:solidFill>
            <a:round/>
            <a:headEnd/>
            <a:tailEnd/>
          </a:ln>
        </p:spPr>
        <p:txBody>
          <a:bodyPr/>
          <a:lstStyle/>
          <a:p>
            <a:endParaRPr lang="en-US"/>
          </a:p>
        </p:txBody>
      </p:sp>
      <p:sp>
        <p:nvSpPr>
          <p:cNvPr id="64529" name="Rectangle 17"/>
          <p:cNvSpPr>
            <a:spLocks noChangeArrowheads="1"/>
          </p:cNvSpPr>
          <p:nvPr/>
        </p:nvSpPr>
        <p:spPr bwMode="auto">
          <a:xfrm>
            <a:off x="598488" y="2000250"/>
            <a:ext cx="173037" cy="106363"/>
          </a:xfrm>
          <a:prstGeom prst="rect">
            <a:avLst/>
          </a:prstGeom>
          <a:noFill/>
          <a:ln w="9525">
            <a:noFill/>
            <a:miter lim="800000"/>
            <a:headEnd/>
            <a:tailEnd/>
          </a:ln>
        </p:spPr>
        <p:txBody>
          <a:bodyPr wrap="none" lIns="0" tIns="0" rIns="0" bIns="0">
            <a:spAutoFit/>
          </a:bodyPr>
          <a:lstStyle/>
          <a:p>
            <a:r>
              <a:rPr lang="en-US" sz="700">
                <a:solidFill>
                  <a:srgbClr val="000000"/>
                </a:solidFill>
              </a:rPr>
              <a:t>0.00</a:t>
            </a:r>
            <a:endParaRPr lang="en-US"/>
          </a:p>
        </p:txBody>
      </p:sp>
      <p:sp>
        <p:nvSpPr>
          <p:cNvPr id="64530" name="Line 18"/>
          <p:cNvSpPr>
            <a:spLocks noChangeShapeType="1"/>
          </p:cNvSpPr>
          <p:nvPr/>
        </p:nvSpPr>
        <p:spPr bwMode="auto">
          <a:xfrm>
            <a:off x="882650" y="2000250"/>
            <a:ext cx="28575" cy="0"/>
          </a:xfrm>
          <a:prstGeom prst="line">
            <a:avLst/>
          </a:prstGeom>
          <a:noFill/>
          <a:ln w="9525">
            <a:solidFill>
              <a:srgbClr val="000000"/>
            </a:solidFill>
            <a:round/>
            <a:headEnd/>
            <a:tailEnd/>
          </a:ln>
        </p:spPr>
        <p:txBody>
          <a:bodyPr/>
          <a:lstStyle/>
          <a:p>
            <a:endParaRPr lang="en-US"/>
          </a:p>
        </p:txBody>
      </p:sp>
      <p:sp>
        <p:nvSpPr>
          <p:cNvPr id="64531" name="Line 19"/>
          <p:cNvSpPr>
            <a:spLocks noChangeShapeType="1"/>
          </p:cNvSpPr>
          <p:nvPr/>
        </p:nvSpPr>
        <p:spPr bwMode="auto">
          <a:xfrm>
            <a:off x="882650" y="1946275"/>
            <a:ext cx="28575" cy="0"/>
          </a:xfrm>
          <a:prstGeom prst="line">
            <a:avLst/>
          </a:prstGeom>
          <a:noFill/>
          <a:ln w="9525">
            <a:solidFill>
              <a:srgbClr val="000000"/>
            </a:solidFill>
            <a:round/>
            <a:headEnd/>
            <a:tailEnd/>
          </a:ln>
        </p:spPr>
        <p:txBody>
          <a:bodyPr/>
          <a:lstStyle/>
          <a:p>
            <a:endParaRPr lang="en-US"/>
          </a:p>
        </p:txBody>
      </p:sp>
      <p:sp>
        <p:nvSpPr>
          <p:cNvPr id="64532" name="Line 20"/>
          <p:cNvSpPr>
            <a:spLocks noChangeShapeType="1"/>
          </p:cNvSpPr>
          <p:nvPr/>
        </p:nvSpPr>
        <p:spPr bwMode="auto">
          <a:xfrm>
            <a:off x="882650" y="1890713"/>
            <a:ext cx="28575" cy="0"/>
          </a:xfrm>
          <a:prstGeom prst="line">
            <a:avLst/>
          </a:prstGeom>
          <a:noFill/>
          <a:ln w="9525">
            <a:solidFill>
              <a:srgbClr val="000000"/>
            </a:solidFill>
            <a:round/>
            <a:headEnd/>
            <a:tailEnd/>
          </a:ln>
        </p:spPr>
        <p:txBody>
          <a:bodyPr/>
          <a:lstStyle/>
          <a:p>
            <a:endParaRPr lang="en-US"/>
          </a:p>
        </p:txBody>
      </p:sp>
      <p:sp>
        <p:nvSpPr>
          <p:cNvPr id="64533" name="Line 21"/>
          <p:cNvSpPr>
            <a:spLocks noChangeShapeType="1"/>
          </p:cNvSpPr>
          <p:nvPr/>
        </p:nvSpPr>
        <p:spPr bwMode="auto">
          <a:xfrm>
            <a:off x="882650" y="1835150"/>
            <a:ext cx="28575" cy="0"/>
          </a:xfrm>
          <a:prstGeom prst="line">
            <a:avLst/>
          </a:prstGeom>
          <a:noFill/>
          <a:ln w="9525">
            <a:solidFill>
              <a:srgbClr val="000000"/>
            </a:solidFill>
            <a:round/>
            <a:headEnd/>
            <a:tailEnd/>
          </a:ln>
        </p:spPr>
        <p:txBody>
          <a:bodyPr/>
          <a:lstStyle/>
          <a:p>
            <a:endParaRPr lang="en-US"/>
          </a:p>
        </p:txBody>
      </p:sp>
      <p:sp>
        <p:nvSpPr>
          <p:cNvPr id="64534" name="Line 22"/>
          <p:cNvSpPr>
            <a:spLocks noChangeShapeType="1"/>
          </p:cNvSpPr>
          <p:nvPr/>
        </p:nvSpPr>
        <p:spPr bwMode="auto">
          <a:xfrm>
            <a:off x="865188" y="1781175"/>
            <a:ext cx="46037" cy="0"/>
          </a:xfrm>
          <a:prstGeom prst="line">
            <a:avLst/>
          </a:prstGeom>
          <a:noFill/>
          <a:ln w="9525">
            <a:solidFill>
              <a:srgbClr val="000000"/>
            </a:solidFill>
            <a:round/>
            <a:headEnd/>
            <a:tailEnd/>
          </a:ln>
        </p:spPr>
        <p:txBody>
          <a:bodyPr/>
          <a:lstStyle/>
          <a:p>
            <a:endParaRPr lang="en-US"/>
          </a:p>
        </p:txBody>
      </p:sp>
      <p:sp>
        <p:nvSpPr>
          <p:cNvPr id="64535" name="Rectangle 23"/>
          <p:cNvSpPr>
            <a:spLocks noChangeArrowheads="1"/>
          </p:cNvSpPr>
          <p:nvPr/>
        </p:nvSpPr>
        <p:spPr bwMode="auto">
          <a:xfrm>
            <a:off x="598488" y="1725613"/>
            <a:ext cx="173037" cy="106362"/>
          </a:xfrm>
          <a:prstGeom prst="rect">
            <a:avLst/>
          </a:prstGeom>
          <a:noFill/>
          <a:ln w="9525">
            <a:noFill/>
            <a:miter lim="800000"/>
            <a:headEnd/>
            <a:tailEnd/>
          </a:ln>
        </p:spPr>
        <p:txBody>
          <a:bodyPr wrap="none" lIns="0" tIns="0" rIns="0" bIns="0">
            <a:spAutoFit/>
          </a:bodyPr>
          <a:lstStyle/>
          <a:p>
            <a:r>
              <a:rPr lang="en-US" sz="700">
                <a:solidFill>
                  <a:srgbClr val="000000"/>
                </a:solidFill>
              </a:rPr>
              <a:t>0.25</a:t>
            </a:r>
            <a:endParaRPr lang="en-US"/>
          </a:p>
        </p:txBody>
      </p:sp>
      <p:sp>
        <p:nvSpPr>
          <p:cNvPr id="64536" name="Line 24"/>
          <p:cNvSpPr>
            <a:spLocks noChangeShapeType="1"/>
          </p:cNvSpPr>
          <p:nvPr/>
        </p:nvSpPr>
        <p:spPr bwMode="auto">
          <a:xfrm>
            <a:off x="882650" y="1725613"/>
            <a:ext cx="28575" cy="0"/>
          </a:xfrm>
          <a:prstGeom prst="line">
            <a:avLst/>
          </a:prstGeom>
          <a:noFill/>
          <a:ln w="9525">
            <a:solidFill>
              <a:srgbClr val="000000"/>
            </a:solidFill>
            <a:round/>
            <a:headEnd/>
            <a:tailEnd/>
          </a:ln>
        </p:spPr>
        <p:txBody>
          <a:bodyPr/>
          <a:lstStyle/>
          <a:p>
            <a:endParaRPr lang="en-US"/>
          </a:p>
        </p:txBody>
      </p:sp>
      <p:sp>
        <p:nvSpPr>
          <p:cNvPr id="64537" name="Line 25"/>
          <p:cNvSpPr>
            <a:spLocks noChangeShapeType="1"/>
          </p:cNvSpPr>
          <p:nvPr/>
        </p:nvSpPr>
        <p:spPr bwMode="auto">
          <a:xfrm>
            <a:off x="882650" y="1662113"/>
            <a:ext cx="28575" cy="0"/>
          </a:xfrm>
          <a:prstGeom prst="line">
            <a:avLst/>
          </a:prstGeom>
          <a:noFill/>
          <a:ln w="9525">
            <a:solidFill>
              <a:srgbClr val="000000"/>
            </a:solidFill>
            <a:round/>
            <a:headEnd/>
            <a:tailEnd/>
          </a:ln>
        </p:spPr>
        <p:txBody>
          <a:bodyPr/>
          <a:lstStyle/>
          <a:p>
            <a:endParaRPr lang="en-US"/>
          </a:p>
        </p:txBody>
      </p:sp>
      <p:sp>
        <p:nvSpPr>
          <p:cNvPr id="64538" name="Line 26"/>
          <p:cNvSpPr>
            <a:spLocks noChangeShapeType="1"/>
          </p:cNvSpPr>
          <p:nvPr/>
        </p:nvSpPr>
        <p:spPr bwMode="auto">
          <a:xfrm>
            <a:off x="882650" y="1606550"/>
            <a:ext cx="28575" cy="0"/>
          </a:xfrm>
          <a:prstGeom prst="line">
            <a:avLst/>
          </a:prstGeom>
          <a:noFill/>
          <a:ln w="9525">
            <a:solidFill>
              <a:srgbClr val="000000"/>
            </a:solidFill>
            <a:round/>
            <a:headEnd/>
            <a:tailEnd/>
          </a:ln>
        </p:spPr>
        <p:txBody>
          <a:bodyPr/>
          <a:lstStyle/>
          <a:p>
            <a:endParaRPr lang="en-US"/>
          </a:p>
        </p:txBody>
      </p:sp>
      <p:sp>
        <p:nvSpPr>
          <p:cNvPr id="64539" name="Line 27"/>
          <p:cNvSpPr>
            <a:spLocks noChangeShapeType="1"/>
          </p:cNvSpPr>
          <p:nvPr/>
        </p:nvSpPr>
        <p:spPr bwMode="auto">
          <a:xfrm>
            <a:off x="882650" y="1550988"/>
            <a:ext cx="28575" cy="0"/>
          </a:xfrm>
          <a:prstGeom prst="line">
            <a:avLst/>
          </a:prstGeom>
          <a:noFill/>
          <a:ln w="9525">
            <a:solidFill>
              <a:srgbClr val="000000"/>
            </a:solidFill>
            <a:round/>
            <a:headEnd/>
            <a:tailEnd/>
          </a:ln>
        </p:spPr>
        <p:txBody>
          <a:bodyPr/>
          <a:lstStyle/>
          <a:p>
            <a:endParaRPr lang="en-US"/>
          </a:p>
        </p:txBody>
      </p:sp>
      <p:sp>
        <p:nvSpPr>
          <p:cNvPr id="64540" name="Line 28"/>
          <p:cNvSpPr>
            <a:spLocks noChangeShapeType="1"/>
          </p:cNvSpPr>
          <p:nvPr/>
        </p:nvSpPr>
        <p:spPr bwMode="auto">
          <a:xfrm>
            <a:off x="865188" y="1497013"/>
            <a:ext cx="46037" cy="0"/>
          </a:xfrm>
          <a:prstGeom prst="line">
            <a:avLst/>
          </a:prstGeom>
          <a:noFill/>
          <a:ln w="9525">
            <a:solidFill>
              <a:srgbClr val="000000"/>
            </a:solidFill>
            <a:round/>
            <a:headEnd/>
            <a:tailEnd/>
          </a:ln>
        </p:spPr>
        <p:txBody>
          <a:bodyPr/>
          <a:lstStyle/>
          <a:p>
            <a:endParaRPr lang="en-US"/>
          </a:p>
        </p:txBody>
      </p:sp>
      <p:sp>
        <p:nvSpPr>
          <p:cNvPr id="64541" name="Rectangle 29"/>
          <p:cNvSpPr>
            <a:spLocks noChangeArrowheads="1"/>
          </p:cNvSpPr>
          <p:nvPr/>
        </p:nvSpPr>
        <p:spPr bwMode="auto">
          <a:xfrm>
            <a:off x="598488" y="1441450"/>
            <a:ext cx="173037" cy="106363"/>
          </a:xfrm>
          <a:prstGeom prst="rect">
            <a:avLst/>
          </a:prstGeom>
          <a:noFill/>
          <a:ln w="9525">
            <a:noFill/>
            <a:miter lim="800000"/>
            <a:headEnd/>
            <a:tailEnd/>
          </a:ln>
        </p:spPr>
        <p:txBody>
          <a:bodyPr wrap="none" lIns="0" tIns="0" rIns="0" bIns="0">
            <a:spAutoFit/>
          </a:bodyPr>
          <a:lstStyle/>
          <a:p>
            <a:r>
              <a:rPr lang="en-US" sz="700">
                <a:solidFill>
                  <a:srgbClr val="000000"/>
                </a:solidFill>
              </a:rPr>
              <a:t>0.50</a:t>
            </a:r>
            <a:endParaRPr lang="en-US"/>
          </a:p>
        </p:txBody>
      </p:sp>
      <p:sp>
        <p:nvSpPr>
          <p:cNvPr id="64542" name="Line 30"/>
          <p:cNvSpPr>
            <a:spLocks noChangeShapeType="1"/>
          </p:cNvSpPr>
          <p:nvPr/>
        </p:nvSpPr>
        <p:spPr bwMode="auto">
          <a:xfrm>
            <a:off x="882650" y="1441450"/>
            <a:ext cx="28575" cy="0"/>
          </a:xfrm>
          <a:prstGeom prst="line">
            <a:avLst/>
          </a:prstGeom>
          <a:noFill/>
          <a:ln w="9525">
            <a:solidFill>
              <a:srgbClr val="000000"/>
            </a:solidFill>
            <a:round/>
            <a:headEnd/>
            <a:tailEnd/>
          </a:ln>
        </p:spPr>
        <p:txBody>
          <a:bodyPr/>
          <a:lstStyle/>
          <a:p>
            <a:endParaRPr lang="en-US"/>
          </a:p>
        </p:txBody>
      </p:sp>
      <p:sp>
        <p:nvSpPr>
          <p:cNvPr id="64543" name="Line 31"/>
          <p:cNvSpPr>
            <a:spLocks noChangeShapeType="1"/>
          </p:cNvSpPr>
          <p:nvPr/>
        </p:nvSpPr>
        <p:spPr bwMode="auto">
          <a:xfrm>
            <a:off x="882650" y="1385888"/>
            <a:ext cx="28575" cy="0"/>
          </a:xfrm>
          <a:prstGeom prst="line">
            <a:avLst/>
          </a:prstGeom>
          <a:noFill/>
          <a:ln w="9525">
            <a:solidFill>
              <a:srgbClr val="000000"/>
            </a:solidFill>
            <a:round/>
            <a:headEnd/>
            <a:tailEnd/>
          </a:ln>
        </p:spPr>
        <p:txBody>
          <a:bodyPr/>
          <a:lstStyle/>
          <a:p>
            <a:endParaRPr lang="en-US"/>
          </a:p>
        </p:txBody>
      </p:sp>
      <p:sp>
        <p:nvSpPr>
          <p:cNvPr id="64544" name="Line 32"/>
          <p:cNvSpPr>
            <a:spLocks noChangeShapeType="1"/>
          </p:cNvSpPr>
          <p:nvPr/>
        </p:nvSpPr>
        <p:spPr bwMode="auto">
          <a:xfrm>
            <a:off x="882650" y="1331913"/>
            <a:ext cx="28575" cy="0"/>
          </a:xfrm>
          <a:prstGeom prst="line">
            <a:avLst/>
          </a:prstGeom>
          <a:noFill/>
          <a:ln w="9525">
            <a:solidFill>
              <a:srgbClr val="000000"/>
            </a:solidFill>
            <a:round/>
            <a:headEnd/>
            <a:tailEnd/>
          </a:ln>
        </p:spPr>
        <p:txBody>
          <a:bodyPr/>
          <a:lstStyle/>
          <a:p>
            <a:endParaRPr lang="en-US"/>
          </a:p>
        </p:txBody>
      </p:sp>
      <p:sp>
        <p:nvSpPr>
          <p:cNvPr id="64545" name="Line 33"/>
          <p:cNvSpPr>
            <a:spLocks noChangeShapeType="1"/>
          </p:cNvSpPr>
          <p:nvPr/>
        </p:nvSpPr>
        <p:spPr bwMode="auto">
          <a:xfrm>
            <a:off x="882650" y="1276350"/>
            <a:ext cx="28575" cy="0"/>
          </a:xfrm>
          <a:prstGeom prst="line">
            <a:avLst/>
          </a:prstGeom>
          <a:noFill/>
          <a:ln w="9525">
            <a:solidFill>
              <a:srgbClr val="000000"/>
            </a:solidFill>
            <a:round/>
            <a:headEnd/>
            <a:tailEnd/>
          </a:ln>
        </p:spPr>
        <p:txBody>
          <a:bodyPr/>
          <a:lstStyle/>
          <a:p>
            <a:endParaRPr lang="en-US"/>
          </a:p>
        </p:txBody>
      </p:sp>
      <p:sp>
        <p:nvSpPr>
          <p:cNvPr id="64546" name="Line 34"/>
          <p:cNvSpPr>
            <a:spLocks noChangeShapeType="1"/>
          </p:cNvSpPr>
          <p:nvPr/>
        </p:nvSpPr>
        <p:spPr bwMode="auto">
          <a:xfrm>
            <a:off x="865188" y="1220788"/>
            <a:ext cx="46037" cy="0"/>
          </a:xfrm>
          <a:prstGeom prst="line">
            <a:avLst/>
          </a:prstGeom>
          <a:noFill/>
          <a:ln w="9525">
            <a:solidFill>
              <a:srgbClr val="000000"/>
            </a:solidFill>
            <a:round/>
            <a:headEnd/>
            <a:tailEnd/>
          </a:ln>
        </p:spPr>
        <p:txBody>
          <a:bodyPr/>
          <a:lstStyle/>
          <a:p>
            <a:endParaRPr lang="en-US"/>
          </a:p>
        </p:txBody>
      </p:sp>
      <p:sp>
        <p:nvSpPr>
          <p:cNvPr id="64547" name="Rectangle 35"/>
          <p:cNvSpPr>
            <a:spLocks noChangeArrowheads="1"/>
          </p:cNvSpPr>
          <p:nvPr/>
        </p:nvSpPr>
        <p:spPr bwMode="auto">
          <a:xfrm>
            <a:off x="598488" y="1166813"/>
            <a:ext cx="173037" cy="106362"/>
          </a:xfrm>
          <a:prstGeom prst="rect">
            <a:avLst/>
          </a:prstGeom>
          <a:noFill/>
          <a:ln w="9525">
            <a:noFill/>
            <a:miter lim="800000"/>
            <a:headEnd/>
            <a:tailEnd/>
          </a:ln>
        </p:spPr>
        <p:txBody>
          <a:bodyPr wrap="none" lIns="0" tIns="0" rIns="0" bIns="0">
            <a:spAutoFit/>
          </a:bodyPr>
          <a:lstStyle/>
          <a:p>
            <a:r>
              <a:rPr lang="en-US" sz="700">
                <a:solidFill>
                  <a:srgbClr val="000000"/>
                </a:solidFill>
              </a:rPr>
              <a:t>0.75</a:t>
            </a:r>
            <a:endParaRPr lang="en-US"/>
          </a:p>
        </p:txBody>
      </p:sp>
      <p:sp>
        <p:nvSpPr>
          <p:cNvPr id="64548" name="Line 36"/>
          <p:cNvSpPr>
            <a:spLocks noChangeShapeType="1"/>
          </p:cNvSpPr>
          <p:nvPr/>
        </p:nvSpPr>
        <p:spPr bwMode="auto">
          <a:xfrm>
            <a:off x="882650" y="1166813"/>
            <a:ext cx="28575" cy="0"/>
          </a:xfrm>
          <a:prstGeom prst="line">
            <a:avLst/>
          </a:prstGeom>
          <a:noFill/>
          <a:ln w="9525">
            <a:solidFill>
              <a:srgbClr val="000000"/>
            </a:solidFill>
            <a:round/>
            <a:headEnd/>
            <a:tailEnd/>
          </a:ln>
        </p:spPr>
        <p:txBody>
          <a:bodyPr/>
          <a:lstStyle/>
          <a:p>
            <a:endParaRPr lang="en-US"/>
          </a:p>
        </p:txBody>
      </p:sp>
      <p:sp>
        <p:nvSpPr>
          <p:cNvPr id="64549" name="Line 37"/>
          <p:cNvSpPr>
            <a:spLocks noChangeShapeType="1"/>
          </p:cNvSpPr>
          <p:nvPr/>
        </p:nvSpPr>
        <p:spPr bwMode="auto">
          <a:xfrm>
            <a:off x="882650" y="1111250"/>
            <a:ext cx="28575" cy="0"/>
          </a:xfrm>
          <a:prstGeom prst="line">
            <a:avLst/>
          </a:prstGeom>
          <a:noFill/>
          <a:ln w="9525">
            <a:solidFill>
              <a:srgbClr val="000000"/>
            </a:solidFill>
            <a:round/>
            <a:headEnd/>
            <a:tailEnd/>
          </a:ln>
        </p:spPr>
        <p:txBody>
          <a:bodyPr/>
          <a:lstStyle/>
          <a:p>
            <a:endParaRPr lang="en-US"/>
          </a:p>
        </p:txBody>
      </p:sp>
      <p:sp>
        <p:nvSpPr>
          <p:cNvPr id="64550" name="Line 38"/>
          <p:cNvSpPr>
            <a:spLocks noChangeShapeType="1"/>
          </p:cNvSpPr>
          <p:nvPr/>
        </p:nvSpPr>
        <p:spPr bwMode="auto">
          <a:xfrm>
            <a:off x="882650" y="1057275"/>
            <a:ext cx="28575" cy="0"/>
          </a:xfrm>
          <a:prstGeom prst="line">
            <a:avLst/>
          </a:prstGeom>
          <a:noFill/>
          <a:ln w="9525">
            <a:solidFill>
              <a:srgbClr val="000000"/>
            </a:solidFill>
            <a:round/>
            <a:headEnd/>
            <a:tailEnd/>
          </a:ln>
        </p:spPr>
        <p:txBody>
          <a:bodyPr/>
          <a:lstStyle/>
          <a:p>
            <a:endParaRPr lang="en-US"/>
          </a:p>
        </p:txBody>
      </p:sp>
      <p:sp>
        <p:nvSpPr>
          <p:cNvPr id="64551" name="Line 39"/>
          <p:cNvSpPr>
            <a:spLocks noChangeShapeType="1"/>
          </p:cNvSpPr>
          <p:nvPr/>
        </p:nvSpPr>
        <p:spPr bwMode="auto">
          <a:xfrm>
            <a:off x="882650" y="1001713"/>
            <a:ext cx="28575" cy="0"/>
          </a:xfrm>
          <a:prstGeom prst="line">
            <a:avLst/>
          </a:prstGeom>
          <a:noFill/>
          <a:ln w="9525">
            <a:solidFill>
              <a:srgbClr val="000000"/>
            </a:solidFill>
            <a:round/>
            <a:headEnd/>
            <a:tailEnd/>
          </a:ln>
        </p:spPr>
        <p:txBody>
          <a:bodyPr/>
          <a:lstStyle/>
          <a:p>
            <a:endParaRPr lang="en-US"/>
          </a:p>
        </p:txBody>
      </p:sp>
      <p:sp>
        <p:nvSpPr>
          <p:cNvPr id="64552" name="Line 40"/>
          <p:cNvSpPr>
            <a:spLocks noChangeShapeType="1"/>
          </p:cNvSpPr>
          <p:nvPr/>
        </p:nvSpPr>
        <p:spPr bwMode="auto">
          <a:xfrm>
            <a:off x="865188" y="936625"/>
            <a:ext cx="46037" cy="0"/>
          </a:xfrm>
          <a:prstGeom prst="line">
            <a:avLst/>
          </a:prstGeom>
          <a:noFill/>
          <a:ln w="9525">
            <a:solidFill>
              <a:srgbClr val="000000"/>
            </a:solidFill>
            <a:round/>
            <a:headEnd/>
            <a:tailEnd/>
          </a:ln>
        </p:spPr>
        <p:txBody>
          <a:bodyPr/>
          <a:lstStyle/>
          <a:p>
            <a:endParaRPr lang="en-US"/>
          </a:p>
        </p:txBody>
      </p:sp>
      <p:sp>
        <p:nvSpPr>
          <p:cNvPr id="64553" name="Rectangle 41"/>
          <p:cNvSpPr>
            <a:spLocks noChangeArrowheads="1"/>
          </p:cNvSpPr>
          <p:nvPr/>
        </p:nvSpPr>
        <p:spPr bwMode="auto">
          <a:xfrm>
            <a:off x="598488" y="882650"/>
            <a:ext cx="173037" cy="106363"/>
          </a:xfrm>
          <a:prstGeom prst="rect">
            <a:avLst/>
          </a:prstGeom>
          <a:noFill/>
          <a:ln w="9525">
            <a:noFill/>
            <a:miter lim="800000"/>
            <a:headEnd/>
            <a:tailEnd/>
          </a:ln>
        </p:spPr>
        <p:txBody>
          <a:bodyPr wrap="none" lIns="0" tIns="0" rIns="0" bIns="0">
            <a:spAutoFit/>
          </a:bodyPr>
          <a:lstStyle/>
          <a:p>
            <a:r>
              <a:rPr lang="en-US" sz="700">
                <a:solidFill>
                  <a:srgbClr val="000000"/>
                </a:solidFill>
              </a:rPr>
              <a:t>1.00</a:t>
            </a:r>
            <a:endParaRPr lang="en-US"/>
          </a:p>
        </p:txBody>
      </p:sp>
      <p:sp>
        <p:nvSpPr>
          <p:cNvPr id="64554" name="Line 42"/>
          <p:cNvSpPr>
            <a:spLocks noChangeShapeType="1"/>
          </p:cNvSpPr>
          <p:nvPr/>
        </p:nvSpPr>
        <p:spPr bwMode="auto">
          <a:xfrm>
            <a:off x="882650" y="882650"/>
            <a:ext cx="28575" cy="0"/>
          </a:xfrm>
          <a:prstGeom prst="line">
            <a:avLst/>
          </a:prstGeom>
          <a:noFill/>
          <a:ln w="9525">
            <a:solidFill>
              <a:srgbClr val="000000"/>
            </a:solidFill>
            <a:round/>
            <a:headEnd/>
            <a:tailEnd/>
          </a:ln>
        </p:spPr>
        <p:txBody>
          <a:bodyPr/>
          <a:lstStyle/>
          <a:p>
            <a:endParaRPr lang="en-US"/>
          </a:p>
        </p:txBody>
      </p:sp>
      <p:sp>
        <p:nvSpPr>
          <p:cNvPr id="64555" name="Line 43"/>
          <p:cNvSpPr>
            <a:spLocks noChangeShapeType="1"/>
          </p:cNvSpPr>
          <p:nvPr/>
        </p:nvSpPr>
        <p:spPr bwMode="auto">
          <a:xfrm>
            <a:off x="882650" y="827088"/>
            <a:ext cx="28575" cy="0"/>
          </a:xfrm>
          <a:prstGeom prst="line">
            <a:avLst/>
          </a:prstGeom>
          <a:noFill/>
          <a:ln w="9525">
            <a:solidFill>
              <a:srgbClr val="000000"/>
            </a:solidFill>
            <a:round/>
            <a:headEnd/>
            <a:tailEnd/>
          </a:ln>
        </p:spPr>
        <p:txBody>
          <a:bodyPr/>
          <a:lstStyle/>
          <a:p>
            <a:endParaRPr lang="en-US"/>
          </a:p>
        </p:txBody>
      </p:sp>
      <p:sp>
        <p:nvSpPr>
          <p:cNvPr id="64556" name="Line 44"/>
          <p:cNvSpPr>
            <a:spLocks noChangeShapeType="1"/>
          </p:cNvSpPr>
          <p:nvPr/>
        </p:nvSpPr>
        <p:spPr bwMode="auto">
          <a:xfrm>
            <a:off x="882650" y="773113"/>
            <a:ext cx="28575" cy="0"/>
          </a:xfrm>
          <a:prstGeom prst="line">
            <a:avLst/>
          </a:prstGeom>
          <a:noFill/>
          <a:ln w="9525">
            <a:solidFill>
              <a:srgbClr val="000000"/>
            </a:solidFill>
            <a:round/>
            <a:headEnd/>
            <a:tailEnd/>
          </a:ln>
        </p:spPr>
        <p:txBody>
          <a:bodyPr/>
          <a:lstStyle/>
          <a:p>
            <a:endParaRPr lang="en-US"/>
          </a:p>
        </p:txBody>
      </p:sp>
      <p:sp>
        <p:nvSpPr>
          <p:cNvPr id="64557" name="Line 45"/>
          <p:cNvSpPr>
            <a:spLocks noChangeShapeType="1"/>
          </p:cNvSpPr>
          <p:nvPr/>
        </p:nvSpPr>
        <p:spPr bwMode="auto">
          <a:xfrm>
            <a:off x="882650" y="717550"/>
            <a:ext cx="28575" cy="0"/>
          </a:xfrm>
          <a:prstGeom prst="line">
            <a:avLst/>
          </a:prstGeom>
          <a:noFill/>
          <a:ln w="9525">
            <a:solidFill>
              <a:srgbClr val="000000"/>
            </a:solidFill>
            <a:round/>
            <a:headEnd/>
            <a:tailEnd/>
          </a:ln>
        </p:spPr>
        <p:txBody>
          <a:bodyPr/>
          <a:lstStyle/>
          <a:p>
            <a:endParaRPr lang="en-US"/>
          </a:p>
        </p:txBody>
      </p:sp>
      <p:sp>
        <p:nvSpPr>
          <p:cNvPr id="64558" name="Line 46"/>
          <p:cNvSpPr>
            <a:spLocks noChangeShapeType="1"/>
          </p:cNvSpPr>
          <p:nvPr/>
        </p:nvSpPr>
        <p:spPr bwMode="auto">
          <a:xfrm>
            <a:off x="865188" y="661988"/>
            <a:ext cx="46037" cy="0"/>
          </a:xfrm>
          <a:prstGeom prst="line">
            <a:avLst/>
          </a:prstGeom>
          <a:noFill/>
          <a:ln w="9525">
            <a:solidFill>
              <a:srgbClr val="000000"/>
            </a:solidFill>
            <a:round/>
            <a:headEnd/>
            <a:tailEnd/>
          </a:ln>
        </p:spPr>
        <p:txBody>
          <a:bodyPr/>
          <a:lstStyle/>
          <a:p>
            <a:endParaRPr lang="en-US"/>
          </a:p>
        </p:txBody>
      </p:sp>
      <p:sp>
        <p:nvSpPr>
          <p:cNvPr id="64559" name="Rectangle 47"/>
          <p:cNvSpPr>
            <a:spLocks noChangeArrowheads="1"/>
          </p:cNvSpPr>
          <p:nvPr/>
        </p:nvSpPr>
        <p:spPr bwMode="auto">
          <a:xfrm>
            <a:off x="598488" y="608013"/>
            <a:ext cx="173037" cy="106362"/>
          </a:xfrm>
          <a:prstGeom prst="rect">
            <a:avLst/>
          </a:prstGeom>
          <a:noFill/>
          <a:ln w="9525">
            <a:noFill/>
            <a:miter lim="800000"/>
            <a:headEnd/>
            <a:tailEnd/>
          </a:ln>
        </p:spPr>
        <p:txBody>
          <a:bodyPr wrap="none" lIns="0" tIns="0" rIns="0" bIns="0">
            <a:spAutoFit/>
          </a:bodyPr>
          <a:lstStyle/>
          <a:p>
            <a:r>
              <a:rPr lang="en-US" sz="700">
                <a:solidFill>
                  <a:srgbClr val="000000"/>
                </a:solidFill>
              </a:rPr>
              <a:t>1.25</a:t>
            </a:r>
            <a:endParaRPr lang="en-US"/>
          </a:p>
        </p:txBody>
      </p:sp>
      <p:sp>
        <p:nvSpPr>
          <p:cNvPr id="64560" name="Line 48"/>
          <p:cNvSpPr>
            <a:spLocks noChangeShapeType="1"/>
          </p:cNvSpPr>
          <p:nvPr/>
        </p:nvSpPr>
        <p:spPr bwMode="auto">
          <a:xfrm>
            <a:off x="882650" y="608013"/>
            <a:ext cx="28575" cy="0"/>
          </a:xfrm>
          <a:prstGeom prst="line">
            <a:avLst/>
          </a:prstGeom>
          <a:noFill/>
          <a:ln w="9525">
            <a:solidFill>
              <a:srgbClr val="000000"/>
            </a:solidFill>
            <a:round/>
            <a:headEnd/>
            <a:tailEnd/>
          </a:ln>
        </p:spPr>
        <p:txBody>
          <a:bodyPr/>
          <a:lstStyle/>
          <a:p>
            <a:endParaRPr lang="en-US"/>
          </a:p>
        </p:txBody>
      </p:sp>
      <p:sp>
        <p:nvSpPr>
          <p:cNvPr id="64561" name="Line 49"/>
          <p:cNvSpPr>
            <a:spLocks noChangeShapeType="1"/>
          </p:cNvSpPr>
          <p:nvPr/>
        </p:nvSpPr>
        <p:spPr bwMode="auto">
          <a:xfrm>
            <a:off x="882650" y="552450"/>
            <a:ext cx="28575" cy="0"/>
          </a:xfrm>
          <a:prstGeom prst="line">
            <a:avLst/>
          </a:prstGeom>
          <a:noFill/>
          <a:ln w="9525">
            <a:solidFill>
              <a:srgbClr val="000000"/>
            </a:solidFill>
            <a:round/>
            <a:headEnd/>
            <a:tailEnd/>
          </a:ln>
        </p:spPr>
        <p:txBody>
          <a:bodyPr/>
          <a:lstStyle/>
          <a:p>
            <a:endParaRPr lang="en-US"/>
          </a:p>
        </p:txBody>
      </p:sp>
      <p:sp>
        <p:nvSpPr>
          <p:cNvPr id="64562" name="Line 50"/>
          <p:cNvSpPr>
            <a:spLocks noChangeShapeType="1"/>
          </p:cNvSpPr>
          <p:nvPr/>
        </p:nvSpPr>
        <p:spPr bwMode="auto">
          <a:xfrm>
            <a:off x="882650" y="496888"/>
            <a:ext cx="28575" cy="0"/>
          </a:xfrm>
          <a:prstGeom prst="line">
            <a:avLst/>
          </a:prstGeom>
          <a:noFill/>
          <a:ln w="9525">
            <a:solidFill>
              <a:srgbClr val="000000"/>
            </a:solidFill>
            <a:round/>
            <a:headEnd/>
            <a:tailEnd/>
          </a:ln>
        </p:spPr>
        <p:txBody>
          <a:bodyPr/>
          <a:lstStyle/>
          <a:p>
            <a:endParaRPr lang="en-US"/>
          </a:p>
        </p:txBody>
      </p:sp>
      <p:sp>
        <p:nvSpPr>
          <p:cNvPr id="64563" name="Line 51"/>
          <p:cNvSpPr>
            <a:spLocks noChangeShapeType="1"/>
          </p:cNvSpPr>
          <p:nvPr/>
        </p:nvSpPr>
        <p:spPr bwMode="auto">
          <a:xfrm>
            <a:off x="882650" y="442913"/>
            <a:ext cx="28575" cy="0"/>
          </a:xfrm>
          <a:prstGeom prst="line">
            <a:avLst/>
          </a:prstGeom>
          <a:noFill/>
          <a:ln w="9525">
            <a:solidFill>
              <a:srgbClr val="000000"/>
            </a:solidFill>
            <a:round/>
            <a:headEnd/>
            <a:tailEnd/>
          </a:ln>
        </p:spPr>
        <p:txBody>
          <a:bodyPr/>
          <a:lstStyle/>
          <a:p>
            <a:endParaRPr lang="en-US"/>
          </a:p>
        </p:txBody>
      </p:sp>
      <p:sp>
        <p:nvSpPr>
          <p:cNvPr id="64564" name="Line 52"/>
          <p:cNvSpPr>
            <a:spLocks noChangeShapeType="1"/>
          </p:cNvSpPr>
          <p:nvPr/>
        </p:nvSpPr>
        <p:spPr bwMode="auto">
          <a:xfrm>
            <a:off x="865188" y="387350"/>
            <a:ext cx="46037" cy="0"/>
          </a:xfrm>
          <a:prstGeom prst="line">
            <a:avLst/>
          </a:prstGeom>
          <a:noFill/>
          <a:ln w="9525">
            <a:solidFill>
              <a:srgbClr val="000000"/>
            </a:solidFill>
            <a:round/>
            <a:headEnd/>
            <a:tailEnd/>
          </a:ln>
        </p:spPr>
        <p:txBody>
          <a:bodyPr/>
          <a:lstStyle/>
          <a:p>
            <a:endParaRPr lang="en-US"/>
          </a:p>
        </p:txBody>
      </p:sp>
      <p:sp>
        <p:nvSpPr>
          <p:cNvPr id="64565" name="Line 53"/>
          <p:cNvSpPr>
            <a:spLocks noChangeShapeType="1"/>
          </p:cNvSpPr>
          <p:nvPr/>
        </p:nvSpPr>
        <p:spPr bwMode="auto">
          <a:xfrm>
            <a:off x="882650" y="331788"/>
            <a:ext cx="28575" cy="0"/>
          </a:xfrm>
          <a:prstGeom prst="line">
            <a:avLst/>
          </a:prstGeom>
          <a:noFill/>
          <a:ln w="9525">
            <a:solidFill>
              <a:srgbClr val="000000"/>
            </a:solidFill>
            <a:round/>
            <a:headEnd/>
            <a:tailEnd/>
          </a:ln>
        </p:spPr>
        <p:txBody>
          <a:bodyPr/>
          <a:lstStyle/>
          <a:p>
            <a:endParaRPr lang="en-US"/>
          </a:p>
        </p:txBody>
      </p:sp>
      <p:sp>
        <p:nvSpPr>
          <p:cNvPr id="64566" name="Rectangle 54"/>
          <p:cNvSpPr>
            <a:spLocks noChangeArrowheads="1"/>
          </p:cNvSpPr>
          <p:nvPr/>
        </p:nvSpPr>
        <p:spPr bwMode="auto">
          <a:xfrm>
            <a:off x="754063" y="360363"/>
            <a:ext cx="49212" cy="106362"/>
          </a:xfrm>
          <a:prstGeom prst="rect">
            <a:avLst/>
          </a:prstGeom>
          <a:noFill/>
          <a:ln w="9525">
            <a:noFill/>
            <a:miter lim="800000"/>
            <a:headEnd/>
            <a:tailEnd/>
          </a:ln>
        </p:spPr>
        <p:txBody>
          <a:bodyPr wrap="none" lIns="0" tIns="0" rIns="0" bIns="0">
            <a:spAutoFit/>
          </a:bodyPr>
          <a:lstStyle/>
          <a:p>
            <a:r>
              <a:rPr lang="en-US" sz="700">
                <a:solidFill>
                  <a:srgbClr val="000000"/>
                </a:solidFill>
              </a:rPr>
              <a:t>7</a:t>
            </a:r>
            <a:endParaRPr lang="en-US"/>
          </a:p>
        </p:txBody>
      </p:sp>
      <p:sp>
        <p:nvSpPr>
          <p:cNvPr id="64567" name="Rectangle 55"/>
          <p:cNvSpPr>
            <a:spLocks noChangeArrowheads="1"/>
          </p:cNvSpPr>
          <p:nvPr/>
        </p:nvSpPr>
        <p:spPr bwMode="auto">
          <a:xfrm>
            <a:off x="588963" y="387350"/>
            <a:ext cx="142875" cy="106363"/>
          </a:xfrm>
          <a:prstGeom prst="rect">
            <a:avLst/>
          </a:prstGeom>
          <a:noFill/>
          <a:ln w="9525">
            <a:noFill/>
            <a:miter lim="800000"/>
            <a:headEnd/>
            <a:tailEnd/>
          </a:ln>
        </p:spPr>
        <p:txBody>
          <a:bodyPr wrap="none" lIns="0" tIns="0" rIns="0" bIns="0">
            <a:spAutoFit/>
          </a:bodyPr>
          <a:lstStyle/>
          <a:p>
            <a:r>
              <a:rPr lang="en-US" sz="700">
                <a:solidFill>
                  <a:srgbClr val="000000"/>
                </a:solidFill>
              </a:rPr>
              <a:t>x10</a:t>
            </a:r>
            <a:endParaRPr lang="en-US"/>
          </a:p>
        </p:txBody>
      </p:sp>
      <p:sp>
        <p:nvSpPr>
          <p:cNvPr id="64568" name="Rectangle 56"/>
          <p:cNvSpPr>
            <a:spLocks noChangeArrowheads="1"/>
          </p:cNvSpPr>
          <p:nvPr/>
        </p:nvSpPr>
        <p:spPr bwMode="auto">
          <a:xfrm>
            <a:off x="515938" y="268288"/>
            <a:ext cx="268287" cy="106362"/>
          </a:xfrm>
          <a:prstGeom prst="rect">
            <a:avLst/>
          </a:prstGeom>
          <a:noFill/>
          <a:ln w="9525">
            <a:noFill/>
            <a:miter lim="800000"/>
            <a:headEnd/>
            <a:tailEnd/>
          </a:ln>
        </p:spPr>
        <p:txBody>
          <a:bodyPr wrap="none" lIns="0" tIns="0" rIns="0" bIns="0">
            <a:spAutoFit/>
          </a:bodyPr>
          <a:lstStyle/>
          <a:p>
            <a:r>
              <a:rPr lang="en-US" sz="700">
                <a:solidFill>
                  <a:srgbClr val="000000"/>
                </a:solidFill>
              </a:rPr>
              <a:t>Intens.</a:t>
            </a:r>
            <a:endParaRPr lang="en-US"/>
          </a:p>
        </p:txBody>
      </p:sp>
      <p:sp>
        <p:nvSpPr>
          <p:cNvPr id="64569" name="Line 57"/>
          <p:cNvSpPr>
            <a:spLocks noChangeShapeType="1"/>
          </p:cNvSpPr>
          <p:nvPr/>
        </p:nvSpPr>
        <p:spPr bwMode="auto">
          <a:xfrm>
            <a:off x="911225" y="5602288"/>
            <a:ext cx="0" cy="46037"/>
          </a:xfrm>
          <a:prstGeom prst="line">
            <a:avLst/>
          </a:prstGeom>
          <a:noFill/>
          <a:ln w="9525">
            <a:solidFill>
              <a:srgbClr val="000000"/>
            </a:solidFill>
            <a:round/>
            <a:headEnd/>
            <a:tailEnd/>
          </a:ln>
        </p:spPr>
        <p:txBody>
          <a:bodyPr/>
          <a:lstStyle/>
          <a:p>
            <a:endParaRPr lang="en-US"/>
          </a:p>
        </p:txBody>
      </p:sp>
      <p:sp>
        <p:nvSpPr>
          <p:cNvPr id="64570" name="Rectangle 58"/>
          <p:cNvSpPr>
            <a:spLocks noChangeArrowheads="1"/>
          </p:cNvSpPr>
          <p:nvPr/>
        </p:nvSpPr>
        <p:spPr bwMode="auto">
          <a:xfrm>
            <a:off x="806450" y="5648325"/>
            <a:ext cx="147638" cy="106363"/>
          </a:xfrm>
          <a:prstGeom prst="rect">
            <a:avLst/>
          </a:prstGeom>
          <a:noFill/>
          <a:ln w="9525">
            <a:noFill/>
            <a:miter lim="800000"/>
            <a:headEnd/>
            <a:tailEnd/>
          </a:ln>
        </p:spPr>
        <p:txBody>
          <a:bodyPr wrap="none" lIns="0" tIns="0" rIns="0" bIns="0">
            <a:spAutoFit/>
          </a:bodyPr>
          <a:lstStyle/>
          <a:p>
            <a:r>
              <a:rPr lang="en-US" sz="700">
                <a:solidFill>
                  <a:srgbClr val="000000"/>
                </a:solidFill>
              </a:rPr>
              <a:t>807</a:t>
            </a:r>
            <a:endParaRPr lang="en-US"/>
          </a:p>
        </p:txBody>
      </p:sp>
      <p:sp>
        <p:nvSpPr>
          <p:cNvPr id="64571" name="Line 59"/>
          <p:cNvSpPr>
            <a:spLocks noChangeShapeType="1"/>
          </p:cNvSpPr>
          <p:nvPr/>
        </p:nvSpPr>
        <p:spPr bwMode="auto">
          <a:xfrm>
            <a:off x="1130300" y="5602288"/>
            <a:ext cx="0" cy="28575"/>
          </a:xfrm>
          <a:prstGeom prst="line">
            <a:avLst/>
          </a:prstGeom>
          <a:noFill/>
          <a:ln w="9525">
            <a:solidFill>
              <a:srgbClr val="000000"/>
            </a:solidFill>
            <a:round/>
            <a:headEnd/>
            <a:tailEnd/>
          </a:ln>
        </p:spPr>
        <p:txBody>
          <a:bodyPr/>
          <a:lstStyle/>
          <a:p>
            <a:endParaRPr lang="en-US"/>
          </a:p>
        </p:txBody>
      </p:sp>
      <p:sp>
        <p:nvSpPr>
          <p:cNvPr id="64572" name="Line 60"/>
          <p:cNvSpPr>
            <a:spLocks noChangeShapeType="1"/>
          </p:cNvSpPr>
          <p:nvPr/>
        </p:nvSpPr>
        <p:spPr bwMode="auto">
          <a:xfrm>
            <a:off x="1350963" y="5602288"/>
            <a:ext cx="0" cy="28575"/>
          </a:xfrm>
          <a:prstGeom prst="line">
            <a:avLst/>
          </a:prstGeom>
          <a:noFill/>
          <a:ln w="9525">
            <a:solidFill>
              <a:srgbClr val="000000"/>
            </a:solidFill>
            <a:round/>
            <a:headEnd/>
            <a:tailEnd/>
          </a:ln>
        </p:spPr>
        <p:txBody>
          <a:bodyPr/>
          <a:lstStyle/>
          <a:p>
            <a:endParaRPr lang="en-US"/>
          </a:p>
        </p:txBody>
      </p:sp>
      <p:sp>
        <p:nvSpPr>
          <p:cNvPr id="64573" name="Line 61"/>
          <p:cNvSpPr>
            <a:spLocks noChangeShapeType="1"/>
          </p:cNvSpPr>
          <p:nvPr/>
        </p:nvSpPr>
        <p:spPr bwMode="auto">
          <a:xfrm>
            <a:off x="1579563" y="5602288"/>
            <a:ext cx="0" cy="28575"/>
          </a:xfrm>
          <a:prstGeom prst="line">
            <a:avLst/>
          </a:prstGeom>
          <a:noFill/>
          <a:ln w="9525">
            <a:solidFill>
              <a:srgbClr val="000000"/>
            </a:solidFill>
            <a:round/>
            <a:headEnd/>
            <a:tailEnd/>
          </a:ln>
        </p:spPr>
        <p:txBody>
          <a:bodyPr/>
          <a:lstStyle/>
          <a:p>
            <a:endParaRPr lang="en-US"/>
          </a:p>
        </p:txBody>
      </p:sp>
      <p:sp>
        <p:nvSpPr>
          <p:cNvPr id="64574" name="Line 62"/>
          <p:cNvSpPr>
            <a:spLocks noChangeShapeType="1"/>
          </p:cNvSpPr>
          <p:nvPr/>
        </p:nvSpPr>
        <p:spPr bwMode="auto">
          <a:xfrm>
            <a:off x="1800225" y="5602288"/>
            <a:ext cx="0" cy="28575"/>
          </a:xfrm>
          <a:prstGeom prst="line">
            <a:avLst/>
          </a:prstGeom>
          <a:noFill/>
          <a:ln w="9525">
            <a:solidFill>
              <a:srgbClr val="000000"/>
            </a:solidFill>
            <a:round/>
            <a:headEnd/>
            <a:tailEnd/>
          </a:ln>
        </p:spPr>
        <p:txBody>
          <a:bodyPr/>
          <a:lstStyle/>
          <a:p>
            <a:endParaRPr lang="en-US"/>
          </a:p>
        </p:txBody>
      </p:sp>
      <p:sp>
        <p:nvSpPr>
          <p:cNvPr id="64575" name="Line 63"/>
          <p:cNvSpPr>
            <a:spLocks noChangeShapeType="1"/>
          </p:cNvSpPr>
          <p:nvPr/>
        </p:nvSpPr>
        <p:spPr bwMode="auto">
          <a:xfrm>
            <a:off x="2019300" y="5602288"/>
            <a:ext cx="0" cy="46037"/>
          </a:xfrm>
          <a:prstGeom prst="line">
            <a:avLst/>
          </a:prstGeom>
          <a:noFill/>
          <a:ln w="9525">
            <a:solidFill>
              <a:srgbClr val="000000"/>
            </a:solidFill>
            <a:round/>
            <a:headEnd/>
            <a:tailEnd/>
          </a:ln>
        </p:spPr>
        <p:txBody>
          <a:bodyPr/>
          <a:lstStyle/>
          <a:p>
            <a:endParaRPr lang="en-US"/>
          </a:p>
        </p:txBody>
      </p:sp>
      <p:sp>
        <p:nvSpPr>
          <p:cNvPr id="64576" name="Rectangle 64"/>
          <p:cNvSpPr>
            <a:spLocks noChangeArrowheads="1"/>
          </p:cNvSpPr>
          <p:nvPr/>
        </p:nvSpPr>
        <p:spPr bwMode="auto">
          <a:xfrm>
            <a:off x="1914525" y="5648325"/>
            <a:ext cx="147638" cy="106363"/>
          </a:xfrm>
          <a:prstGeom prst="rect">
            <a:avLst/>
          </a:prstGeom>
          <a:noFill/>
          <a:ln w="9525">
            <a:noFill/>
            <a:miter lim="800000"/>
            <a:headEnd/>
            <a:tailEnd/>
          </a:ln>
        </p:spPr>
        <p:txBody>
          <a:bodyPr wrap="none" lIns="0" tIns="0" rIns="0" bIns="0">
            <a:spAutoFit/>
          </a:bodyPr>
          <a:lstStyle/>
          <a:p>
            <a:r>
              <a:rPr lang="en-US" sz="700">
                <a:solidFill>
                  <a:srgbClr val="000000"/>
                </a:solidFill>
              </a:rPr>
              <a:t>808</a:t>
            </a:r>
            <a:endParaRPr lang="en-US"/>
          </a:p>
        </p:txBody>
      </p:sp>
      <p:sp>
        <p:nvSpPr>
          <p:cNvPr id="64577" name="Line 65"/>
          <p:cNvSpPr>
            <a:spLocks noChangeShapeType="1"/>
          </p:cNvSpPr>
          <p:nvPr/>
        </p:nvSpPr>
        <p:spPr bwMode="auto">
          <a:xfrm>
            <a:off x="2239963" y="5602288"/>
            <a:ext cx="0" cy="28575"/>
          </a:xfrm>
          <a:prstGeom prst="line">
            <a:avLst/>
          </a:prstGeom>
          <a:noFill/>
          <a:ln w="9525">
            <a:solidFill>
              <a:srgbClr val="000000"/>
            </a:solidFill>
            <a:round/>
            <a:headEnd/>
            <a:tailEnd/>
          </a:ln>
        </p:spPr>
        <p:txBody>
          <a:bodyPr/>
          <a:lstStyle/>
          <a:p>
            <a:endParaRPr lang="en-US"/>
          </a:p>
        </p:txBody>
      </p:sp>
      <p:sp>
        <p:nvSpPr>
          <p:cNvPr id="64578" name="Line 66"/>
          <p:cNvSpPr>
            <a:spLocks noChangeShapeType="1"/>
          </p:cNvSpPr>
          <p:nvPr/>
        </p:nvSpPr>
        <p:spPr bwMode="auto">
          <a:xfrm>
            <a:off x="2459038" y="5602288"/>
            <a:ext cx="0" cy="28575"/>
          </a:xfrm>
          <a:prstGeom prst="line">
            <a:avLst/>
          </a:prstGeom>
          <a:noFill/>
          <a:ln w="9525">
            <a:solidFill>
              <a:srgbClr val="000000"/>
            </a:solidFill>
            <a:round/>
            <a:headEnd/>
            <a:tailEnd/>
          </a:ln>
        </p:spPr>
        <p:txBody>
          <a:bodyPr/>
          <a:lstStyle/>
          <a:p>
            <a:endParaRPr lang="en-US"/>
          </a:p>
        </p:txBody>
      </p:sp>
      <p:sp>
        <p:nvSpPr>
          <p:cNvPr id="64579" name="Line 67"/>
          <p:cNvSpPr>
            <a:spLocks noChangeShapeType="1"/>
          </p:cNvSpPr>
          <p:nvPr/>
        </p:nvSpPr>
        <p:spPr bwMode="auto">
          <a:xfrm>
            <a:off x="2679700" y="5602288"/>
            <a:ext cx="0" cy="28575"/>
          </a:xfrm>
          <a:prstGeom prst="line">
            <a:avLst/>
          </a:prstGeom>
          <a:noFill/>
          <a:ln w="9525">
            <a:solidFill>
              <a:srgbClr val="000000"/>
            </a:solidFill>
            <a:round/>
            <a:headEnd/>
            <a:tailEnd/>
          </a:ln>
        </p:spPr>
        <p:txBody>
          <a:bodyPr/>
          <a:lstStyle/>
          <a:p>
            <a:endParaRPr lang="en-US"/>
          </a:p>
        </p:txBody>
      </p:sp>
      <p:sp>
        <p:nvSpPr>
          <p:cNvPr id="64580" name="Line 68"/>
          <p:cNvSpPr>
            <a:spLocks noChangeShapeType="1"/>
          </p:cNvSpPr>
          <p:nvPr/>
        </p:nvSpPr>
        <p:spPr bwMode="auto">
          <a:xfrm>
            <a:off x="2908300" y="5602288"/>
            <a:ext cx="0" cy="28575"/>
          </a:xfrm>
          <a:prstGeom prst="line">
            <a:avLst/>
          </a:prstGeom>
          <a:noFill/>
          <a:ln w="9525">
            <a:solidFill>
              <a:srgbClr val="000000"/>
            </a:solidFill>
            <a:round/>
            <a:headEnd/>
            <a:tailEnd/>
          </a:ln>
        </p:spPr>
        <p:txBody>
          <a:bodyPr/>
          <a:lstStyle/>
          <a:p>
            <a:endParaRPr lang="en-US"/>
          </a:p>
        </p:txBody>
      </p:sp>
      <p:sp>
        <p:nvSpPr>
          <p:cNvPr id="64581" name="Line 69"/>
          <p:cNvSpPr>
            <a:spLocks noChangeShapeType="1"/>
          </p:cNvSpPr>
          <p:nvPr/>
        </p:nvSpPr>
        <p:spPr bwMode="auto">
          <a:xfrm>
            <a:off x="3128963" y="5602288"/>
            <a:ext cx="0" cy="46037"/>
          </a:xfrm>
          <a:prstGeom prst="line">
            <a:avLst/>
          </a:prstGeom>
          <a:noFill/>
          <a:ln w="9525">
            <a:solidFill>
              <a:srgbClr val="000000"/>
            </a:solidFill>
            <a:round/>
            <a:headEnd/>
            <a:tailEnd/>
          </a:ln>
        </p:spPr>
        <p:txBody>
          <a:bodyPr/>
          <a:lstStyle/>
          <a:p>
            <a:endParaRPr lang="en-US"/>
          </a:p>
        </p:txBody>
      </p:sp>
      <p:sp>
        <p:nvSpPr>
          <p:cNvPr id="64582" name="Rectangle 70"/>
          <p:cNvSpPr>
            <a:spLocks noChangeArrowheads="1"/>
          </p:cNvSpPr>
          <p:nvPr/>
        </p:nvSpPr>
        <p:spPr bwMode="auto">
          <a:xfrm>
            <a:off x="3024188"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809</a:t>
            </a:r>
            <a:endParaRPr lang="en-US"/>
          </a:p>
        </p:txBody>
      </p:sp>
      <p:sp>
        <p:nvSpPr>
          <p:cNvPr id="64583" name="Line 71"/>
          <p:cNvSpPr>
            <a:spLocks noChangeShapeType="1"/>
          </p:cNvSpPr>
          <p:nvPr/>
        </p:nvSpPr>
        <p:spPr bwMode="auto">
          <a:xfrm>
            <a:off x="3348038" y="5602288"/>
            <a:ext cx="0" cy="28575"/>
          </a:xfrm>
          <a:prstGeom prst="line">
            <a:avLst/>
          </a:prstGeom>
          <a:noFill/>
          <a:ln w="9525">
            <a:solidFill>
              <a:srgbClr val="000000"/>
            </a:solidFill>
            <a:round/>
            <a:headEnd/>
            <a:tailEnd/>
          </a:ln>
        </p:spPr>
        <p:txBody>
          <a:bodyPr/>
          <a:lstStyle/>
          <a:p>
            <a:endParaRPr lang="en-US"/>
          </a:p>
        </p:txBody>
      </p:sp>
      <p:sp>
        <p:nvSpPr>
          <p:cNvPr id="64584" name="Line 72"/>
          <p:cNvSpPr>
            <a:spLocks noChangeShapeType="1"/>
          </p:cNvSpPr>
          <p:nvPr/>
        </p:nvSpPr>
        <p:spPr bwMode="auto">
          <a:xfrm>
            <a:off x="3568700" y="5602288"/>
            <a:ext cx="0" cy="28575"/>
          </a:xfrm>
          <a:prstGeom prst="line">
            <a:avLst/>
          </a:prstGeom>
          <a:noFill/>
          <a:ln w="9525">
            <a:solidFill>
              <a:srgbClr val="000000"/>
            </a:solidFill>
            <a:round/>
            <a:headEnd/>
            <a:tailEnd/>
          </a:ln>
        </p:spPr>
        <p:txBody>
          <a:bodyPr/>
          <a:lstStyle/>
          <a:p>
            <a:endParaRPr lang="en-US"/>
          </a:p>
        </p:txBody>
      </p:sp>
      <p:sp>
        <p:nvSpPr>
          <p:cNvPr id="64585" name="Line 73"/>
          <p:cNvSpPr>
            <a:spLocks noChangeShapeType="1"/>
          </p:cNvSpPr>
          <p:nvPr/>
        </p:nvSpPr>
        <p:spPr bwMode="auto">
          <a:xfrm>
            <a:off x="3787775" y="5602288"/>
            <a:ext cx="0" cy="28575"/>
          </a:xfrm>
          <a:prstGeom prst="line">
            <a:avLst/>
          </a:prstGeom>
          <a:noFill/>
          <a:ln w="9525">
            <a:solidFill>
              <a:srgbClr val="000000"/>
            </a:solidFill>
            <a:round/>
            <a:headEnd/>
            <a:tailEnd/>
          </a:ln>
        </p:spPr>
        <p:txBody>
          <a:bodyPr/>
          <a:lstStyle/>
          <a:p>
            <a:endParaRPr lang="en-US"/>
          </a:p>
        </p:txBody>
      </p:sp>
      <p:sp>
        <p:nvSpPr>
          <p:cNvPr id="64586" name="Line 74"/>
          <p:cNvSpPr>
            <a:spLocks noChangeShapeType="1"/>
          </p:cNvSpPr>
          <p:nvPr/>
        </p:nvSpPr>
        <p:spPr bwMode="auto">
          <a:xfrm>
            <a:off x="4008438" y="5602288"/>
            <a:ext cx="0" cy="28575"/>
          </a:xfrm>
          <a:prstGeom prst="line">
            <a:avLst/>
          </a:prstGeom>
          <a:noFill/>
          <a:ln w="9525">
            <a:solidFill>
              <a:srgbClr val="000000"/>
            </a:solidFill>
            <a:round/>
            <a:headEnd/>
            <a:tailEnd/>
          </a:ln>
        </p:spPr>
        <p:txBody>
          <a:bodyPr/>
          <a:lstStyle/>
          <a:p>
            <a:endParaRPr lang="en-US"/>
          </a:p>
        </p:txBody>
      </p:sp>
      <p:sp>
        <p:nvSpPr>
          <p:cNvPr id="64587" name="Line 75"/>
          <p:cNvSpPr>
            <a:spLocks noChangeShapeType="1"/>
          </p:cNvSpPr>
          <p:nvPr/>
        </p:nvSpPr>
        <p:spPr bwMode="auto">
          <a:xfrm>
            <a:off x="4237038" y="5602288"/>
            <a:ext cx="0" cy="46037"/>
          </a:xfrm>
          <a:prstGeom prst="line">
            <a:avLst/>
          </a:prstGeom>
          <a:noFill/>
          <a:ln w="9525">
            <a:solidFill>
              <a:srgbClr val="000000"/>
            </a:solidFill>
            <a:round/>
            <a:headEnd/>
            <a:tailEnd/>
          </a:ln>
        </p:spPr>
        <p:txBody>
          <a:bodyPr/>
          <a:lstStyle/>
          <a:p>
            <a:endParaRPr lang="en-US"/>
          </a:p>
        </p:txBody>
      </p:sp>
      <p:sp>
        <p:nvSpPr>
          <p:cNvPr id="64588" name="Rectangle 76"/>
          <p:cNvSpPr>
            <a:spLocks noChangeArrowheads="1"/>
          </p:cNvSpPr>
          <p:nvPr/>
        </p:nvSpPr>
        <p:spPr bwMode="auto">
          <a:xfrm>
            <a:off x="4132263"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810</a:t>
            </a:r>
            <a:endParaRPr lang="en-US"/>
          </a:p>
        </p:txBody>
      </p:sp>
      <p:sp>
        <p:nvSpPr>
          <p:cNvPr id="64589" name="Line 77"/>
          <p:cNvSpPr>
            <a:spLocks noChangeShapeType="1"/>
          </p:cNvSpPr>
          <p:nvPr/>
        </p:nvSpPr>
        <p:spPr bwMode="auto">
          <a:xfrm>
            <a:off x="4457700" y="5602288"/>
            <a:ext cx="0" cy="28575"/>
          </a:xfrm>
          <a:prstGeom prst="line">
            <a:avLst/>
          </a:prstGeom>
          <a:noFill/>
          <a:ln w="9525">
            <a:solidFill>
              <a:srgbClr val="000000"/>
            </a:solidFill>
            <a:round/>
            <a:headEnd/>
            <a:tailEnd/>
          </a:ln>
        </p:spPr>
        <p:txBody>
          <a:bodyPr/>
          <a:lstStyle/>
          <a:p>
            <a:endParaRPr lang="en-US"/>
          </a:p>
        </p:txBody>
      </p:sp>
      <p:sp>
        <p:nvSpPr>
          <p:cNvPr id="64590" name="Line 78"/>
          <p:cNvSpPr>
            <a:spLocks noChangeShapeType="1"/>
          </p:cNvSpPr>
          <p:nvPr/>
        </p:nvSpPr>
        <p:spPr bwMode="auto">
          <a:xfrm>
            <a:off x="4676775" y="5602288"/>
            <a:ext cx="0" cy="28575"/>
          </a:xfrm>
          <a:prstGeom prst="line">
            <a:avLst/>
          </a:prstGeom>
          <a:noFill/>
          <a:ln w="9525">
            <a:solidFill>
              <a:srgbClr val="000000"/>
            </a:solidFill>
            <a:round/>
            <a:headEnd/>
            <a:tailEnd/>
          </a:ln>
        </p:spPr>
        <p:txBody>
          <a:bodyPr/>
          <a:lstStyle/>
          <a:p>
            <a:endParaRPr lang="en-US"/>
          </a:p>
        </p:txBody>
      </p:sp>
      <p:sp>
        <p:nvSpPr>
          <p:cNvPr id="64591" name="Line 79"/>
          <p:cNvSpPr>
            <a:spLocks noChangeShapeType="1"/>
          </p:cNvSpPr>
          <p:nvPr/>
        </p:nvSpPr>
        <p:spPr bwMode="auto">
          <a:xfrm>
            <a:off x="4897438" y="5602288"/>
            <a:ext cx="0" cy="28575"/>
          </a:xfrm>
          <a:prstGeom prst="line">
            <a:avLst/>
          </a:prstGeom>
          <a:noFill/>
          <a:ln w="9525">
            <a:solidFill>
              <a:srgbClr val="000000"/>
            </a:solidFill>
            <a:round/>
            <a:headEnd/>
            <a:tailEnd/>
          </a:ln>
        </p:spPr>
        <p:txBody>
          <a:bodyPr/>
          <a:lstStyle/>
          <a:p>
            <a:endParaRPr lang="en-US"/>
          </a:p>
        </p:txBody>
      </p:sp>
      <p:sp>
        <p:nvSpPr>
          <p:cNvPr id="64592" name="Line 80"/>
          <p:cNvSpPr>
            <a:spLocks noChangeShapeType="1"/>
          </p:cNvSpPr>
          <p:nvPr/>
        </p:nvSpPr>
        <p:spPr bwMode="auto">
          <a:xfrm>
            <a:off x="5116513" y="5602288"/>
            <a:ext cx="0" cy="28575"/>
          </a:xfrm>
          <a:prstGeom prst="line">
            <a:avLst/>
          </a:prstGeom>
          <a:noFill/>
          <a:ln w="9525">
            <a:solidFill>
              <a:srgbClr val="000000"/>
            </a:solidFill>
            <a:round/>
            <a:headEnd/>
            <a:tailEnd/>
          </a:ln>
        </p:spPr>
        <p:txBody>
          <a:bodyPr/>
          <a:lstStyle/>
          <a:p>
            <a:endParaRPr lang="en-US"/>
          </a:p>
        </p:txBody>
      </p:sp>
      <p:sp>
        <p:nvSpPr>
          <p:cNvPr id="64593" name="Line 81"/>
          <p:cNvSpPr>
            <a:spLocks noChangeShapeType="1"/>
          </p:cNvSpPr>
          <p:nvPr/>
        </p:nvSpPr>
        <p:spPr bwMode="auto">
          <a:xfrm>
            <a:off x="5337175" y="5602288"/>
            <a:ext cx="0" cy="46037"/>
          </a:xfrm>
          <a:prstGeom prst="line">
            <a:avLst/>
          </a:prstGeom>
          <a:noFill/>
          <a:ln w="9525">
            <a:solidFill>
              <a:srgbClr val="000000"/>
            </a:solidFill>
            <a:round/>
            <a:headEnd/>
            <a:tailEnd/>
          </a:ln>
        </p:spPr>
        <p:txBody>
          <a:bodyPr/>
          <a:lstStyle/>
          <a:p>
            <a:endParaRPr lang="en-US"/>
          </a:p>
        </p:txBody>
      </p:sp>
      <p:sp>
        <p:nvSpPr>
          <p:cNvPr id="64594" name="Rectangle 82"/>
          <p:cNvSpPr>
            <a:spLocks noChangeArrowheads="1"/>
          </p:cNvSpPr>
          <p:nvPr/>
        </p:nvSpPr>
        <p:spPr bwMode="auto">
          <a:xfrm>
            <a:off x="5232400" y="5648325"/>
            <a:ext cx="147638" cy="106363"/>
          </a:xfrm>
          <a:prstGeom prst="rect">
            <a:avLst/>
          </a:prstGeom>
          <a:noFill/>
          <a:ln w="9525">
            <a:noFill/>
            <a:miter lim="800000"/>
            <a:headEnd/>
            <a:tailEnd/>
          </a:ln>
        </p:spPr>
        <p:txBody>
          <a:bodyPr wrap="none" lIns="0" tIns="0" rIns="0" bIns="0">
            <a:spAutoFit/>
          </a:bodyPr>
          <a:lstStyle/>
          <a:p>
            <a:r>
              <a:rPr lang="en-US" sz="700">
                <a:solidFill>
                  <a:srgbClr val="000000"/>
                </a:solidFill>
              </a:rPr>
              <a:t>811</a:t>
            </a:r>
            <a:endParaRPr lang="en-US"/>
          </a:p>
        </p:txBody>
      </p:sp>
      <p:sp>
        <p:nvSpPr>
          <p:cNvPr id="64595" name="Line 83"/>
          <p:cNvSpPr>
            <a:spLocks noChangeShapeType="1"/>
          </p:cNvSpPr>
          <p:nvPr/>
        </p:nvSpPr>
        <p:spPr bwMode="auto">
          <a:xfrm>
            <a:off x="5565775" y="5602288"/>
            <a:ext cx="0" cy="28575"/>
          </a:xfrm>
          <a:prstGeom prst="line">
            <a:avLst/>
          </a:prstGeom>
          <a:noFill/>
          <a:ln w="9525">
            <a:solidFill>
              <a:srgbClr val="000000"/>
            </a:solidFill>
            <a:round/>
            <a:headEnd/>
            <a:tailEnd/>
          </a:ln>
        </p:spPr>
        <p:txBody>
          <a:bodyPr/>
          <a:lstStyle/>
          <a:p>
            <a:endParaRPr lang="en-US"/>
          </a:p>
        </p:txBody>
      </p:sp>
      <p:sp>
        <p:nvSpPr>
          <p:cNvPr id="64596" name="Line 84"/>
          <p:cNvSpPr>
            <a:spLocks noChangeShapeType="1"/>
          </p:cNvSpPr>
          <p:nvPr/>
        </p:nvSpPr>
        <p:spPr bwMode="auto">
          <a:xfrm>
            <a:off x="5786438" y="5602288"/>
            <a:ext cx="0" cy="28575"/>
          </a:xfrm>
          <a:prstGeom prst="line">
            <a:avLst/>
          </a:prstGeom>
          <a:noFill/>
          <a:ln w="9525">
            <a:solidFill>
              <a:srgbClr val="000000"/>
            </a:solidFill>
            <a:round/>
            <a:headEnd/>
            <a:tailEnd/>
          </a:ln>
        </p:spPr>
        <p:txBody>
          <a:bodyPr/>
          <a:lstStyle/>
          <a:p>
            <a:endParaRPr lang="en-US"/>
          </a:p>
        </p:txBody>
      </p:sp>
      <p:sp>
        <p:nvSpPr>
          <p:cNvPr id="64597" name="Line 85"/>
          <p:cNvSpPr>
            <a:spLocks noChangeShapeType="1"/>
          </p:cNvSpPr>
          <p:nvPr/>
        </p:nvSpPr>
        <p:spPr bwMode="auto">
          <a:xfrm>
            <a:off x="6005513" y="5602288"/>
            <a:ext cx="0" cy="28575"/>
          </a:xfrm>
          <a:prstGeom prst="line">
            <a:avLst/>
          </a:prstGeom>
          <a:noFill/>
          <a:ln w="9525">
            <a:solidFill>
              <a:srgbClr val="000000"/>
            </a:solidFill>
            <a:round/>
            <a:headEnd/>
            <a:tailEnd/>
          </a:ln>
        </p:spPr>
        <p:txBody>
          <a:bodyPr/>
          <a:lstStyle/>
          <a:p>
            <a:endParaRPr lang="en-US"/>
          </a:p>
        </p:txBody>
      </p:sp>
      <p:sp>
        <p:nvSpPr>
          <p:cNvPr id="64598" name="Line 86"/>
          <p:cNvSpPr>
            <a:spLocks noChangeShapeType="1"/>
          </p:cNvSpPr>
          <p:nvPr/>
        </p:nvSpPr>
        <p:spPr bwMode="auto">
          <a:xfrm>
            <a:off x="6226175" y="5602288"/>
            <a:ext cx="0" cy="28575"/>
          </a:xfrm>
          <a:prstGeom prst="line">
            <a:avLst/>
          </a:prstGeom>
          <a:noFill/>
          <a:ln w="9525">
            <a:solidFill>
              <a:srgbClr val="000000"/>
            </a:solidFill>
            <a:round/>
            <a:headEnd/>
            <a:tailEnd/>
          </a:ln>
        </p:spPr>
        <p:txBody>
          <a:bodyPr/>
          <a:lstStyle/>
          <a:p>
            <a:endParaRPr lang="en-US"/>
          </a:p>
        </p:txBody>
      </p:sp>
      <p:sp>
        <p:nvSpPr>
          <p:cNvPr id="64599" name="Line 87"/>
          <p:cNvSpPr>
            <a:spLocks noChangeShapeType="1"/>
          </p:cNvSpPr>
          <p:nvPr/>
        </p:nvSpPr>
        <p:spPr bwMode="auto">
          <a:xfrm>
            <a:off x="6446838" y="5602288"/>
            <a:ext cx="0" cy="46037"/>
          </a:xfrm>
          <a:prstGeom prst="line">
            <a:avLst/>
          </a:prstGeom>
          <a:noFill/>
          <a:ln w="9525">
            <a:solidFill>
              <a:srgbClr val="000000"/>
            </a:solidFill>
            <a:round/>
            <a:headEnd/>
            <a:tailEnd/>
          </a:ln>
        </p:spPr>
        <p:txBody>
          <a:bodyPr/>
          <a:lstStyle/>
          <a:p>
            <a:endParaRPr lang="en-US"/>
          </a:p>
        </p:txBody>
      </p:sp>
      <p:sp>
        <p:nvSpPr>
          <p:cNvPr id="64600" name="Rectangle 88"/>
          <p:cNvSpPr>
            <a:spLocks noChangeArrowheads="1"/>
          </p:cNvSpPr>
          <p:nvPr/>
        </p:nvSpPr>
        <p:spPr bwMode="auto">
          <a:xfrm>
            <a:off x="6342063"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812</a:t>
            </a:r>
            <a:endParaRPr lang="en-US"/>
          </a:p>
        </p:txBody>
      </p:sp>
      <p:sp>
        <p:nvSpPr>
          <p:cNvPr id="64601" name="Line 89"/>
          <p:cNvSpPr>
            <a:spLocks noChangeShapeType="1"/>
          </p:cNvSpPr>
          <p:nvPr/>
        </p:nvSpPr>
        <p:spPr bwMode="auto">
          <a:xfrm>
            <a:off x="6665913" y="5602288"/>
            <a:ext cx="0" cy="28575"/>
          </a:xfrm>
          <a:prstGeom prst="line">
            <a:avLst/>
          </a:prstGeom>
          <a:noFill/>
          <a:ln w="9525">
            <a:solidFill>
              <a:srgbClr val="000000"/>
            </a:solidFill>
            <a:round/>
            <a:headEnd/>
            <a:tailEnd/>
          </a:ln>
        </p:spPr>
        <p:txBody>
          <a:bodyPr/>
          <a:lstStyle/>
          <a:p>
            <a:endParaRPr lang="en-US"/>
          </a:p>
        </p:txBody>
      </p:sp>
      <p:sp>
        <p:nvSpPr>
          <p:cNvPr id="64602" name="Line 90"/>
          <p:cNvSpPr>
            <a:spLocks noChangeShapeType="1"/>
          </p:cNvSpPr>
          <p:nvPr/>
        </p:nvSpPr>
        <p:spPr bwMode="auto">
          <a:xfrm>
            <a:off x="6894513" y="5602288"/>
            <a:ext cx="0" cy="28575"/>
          </a:xfrm>
          <a:prstGeom prst="line">
            <a:avLst/>
          </a:prstGeom>
          <a:noFill/>
          <a:ln w="9525">
            <a:solidFill>
              <a:srgbClr val="000000"/>
            </a:solidFill>
            <a:round/>
            <a:headEnd/>
            <a:tailEnd/>
          </a:ln>
        </p:spPr>
        <p:txBody>
          <a:bodyPr/>
          <a:lstStyle/>
          <a:p>
            <a:endParaRPr lang="en-US"/>
          </a:p>
        </p:txBody>
      </p:sp>
      <p:sp>
        <p:nvSpPr>
          <p:cNvPr id="64603" name="Line 91"/>
          <p:cNvSpPr>
            <a:spLocks noChangeShapeType="1"/>
          </p:cNvSpPr>
          <p:nvPr/>
        </p:nvSpPr>
        <p:spPr bwMode="auto">
          <a:xfrm>
            <a:off x="7115175" y="5602288"/>
            <a:ext cx="0" cy="28575"/>
          </a:xfrm>
          <a:prstGeom prst="line">
            <a:avLst/>
          </a:prstGeom>
          <a:noFill/>
          <a:ln w="9525">
            <a:solidFill>
              <a:srgbClr val="000000"/>
            </a:solidFill>
            <a:round/>
            <a:headEnd/>
            <a:tailEnd/>
          </a:ln>
        </p:spPr>
        <p:txBody>
          <a:bodyPr/>
          <a:lstStyle/>
          <a:p>
            <a:endParaRPr lang="en-US"/>
          </a:p>
        </p:txBody>
      </p:sp>
      <p:sp>
        <p:nvSpPr>
          <p:cNvPr id="64604" name="Line 92"/>
          <p:cNvSpPr>
            <a:spLocks noChangeShapeType="1"/>
          </p:cNvSpPr>
          <p:nvPr/>
        </p:nvSpPr>
        <p:spPr bwMode="auto">
          <a:xfrm>
            <a:off x="7335838" y="5602288"/>
            <a:ext cx="0" cy="28575"/>
          </a:xfrm>
          <a:prstGeom prst="line">
            <a:avLst/>
          </a:prstGeom>
          <a:noFill/>
          <a:ln w="9525">
            <a:solidFill>
              <a:srgbClr val="000000"/>
            </a:solidFill>
            <a:round/>
            <a:headEnd/>
            <a:tailEnd/>
          </a:ln>
        </p:spPr>
        <p:txBody>
          <a:bodyPr/>
          <a:lstStyle/>
          <a:p>
            <a:endParaRPr lang="en-US"/>
          </a:p>
        </p:txBody>
      </p:sp>
      <p:sp>
        <p:nvSpPr>
          <p:cNvPr id="64605" name="Line 93"/>
          <p:cNvSpPr>
            <a:spLocks noChangeShapeType="1"/>
          </p:cNvSpPr>
          <p:nvPr/>
        </p:nvSpPr>
        <p:spPr bwMode="auto">
          <a:xfrm>
            <a:off x="7554913" y="5602288"/>
            <a:ext cx="0" cy="46037"/>
          </a:xfrm>
          <a:prstGeom prst="line">
            <a:avLst/>
          </a:prstGeom>
          <a:noFill/>
          <a:ln w="9525">
            <a:solidFill>
              <a:srgbClr val="000000"/>
            </a:solidFill>
            <a:round/>
            <a:headEnd/>
            <a:tailEnd/>
          </a:ln>
        </p:spPr>
        <p:txBody>
          <a:bodyPr/>
          <a:lstStyle/>
          <a:p>
            <a:endParaRPr lang="en-US"/>
          </a:p>
        </p:txBody>
      </p:sp>
      <p:sp>
        <p:nvSpPr>
          <p:cNvPr id="64606" name="Rectangle 94"/>
          <p:cNvSpPr>
            <a:spLocks noChangeArrowheads="1"/>
          </p:cNvSpPr>
          <p:nvPr/>
        </p:nvSpPr>
        <p:spPr bwMode="auto">
          <a:xfrm>
            <a:off x="7450138"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813</a:t>
            </a:r>
            <a:endParaRPr lang="en-US"/>
          </a:p>
        </p:txBody>
      </p:sp>
      <p:sp>
        <p:nvSpPr>
          <p:cNvPr id="64607" name="Line 95"/>
          <p:cNvSpPr>
            <a:spLocks noChangeShapeType="1"/>
          </p:cNvSpPr>
          <p:nvPr/>
        </p:nvSpPr>
        <p:spPr bwMode="auto">
          <a:xfrm>
            <a:off x="7775575" y="5602288"/>
            <a:ext cx="0" cy="28575"/>
          </a:xfrm>
          <a:prstGeom prst="line">
            <a:avLst/>
          </a:prstGeom>
          <a:noFill/>
          <a:ln w="9525">
            <a:solidFill>
              <a:srgbClr val="000000"/>
            </a:solidFill>
            <a:round/>
            <a:headEnd/>
            <a:tailEnd/>
          </a:ln>
        </p:spPr>
        <p:txBody>
          <a:bodyPr/>
          <a:lstStyle/>
          <a:p>
            <a:endParaRPr lang="en-US"/>
          </a:p>
        </p:txBody>
      </p:sp>
      <p:sp>
        <p:nvSpPr>
          <p:cNvPr id="64608" name="Line 96"/>
          <p:cNvSpPr>
            <a:spLocks noChangeShapeType="1"/>
          </p:cNvSpPr>
          <p:nvPr/>
        </p:nvSpPr>
        <p:spPr bwMode="auto">
          <a:xfrm>
            <a:off x="7994650" y="5602288"/>
            <a:ext cx="0" cy="28575"/>
          </a:xfrm>
          <a:prstGeom prst="line">
            <a:avLst/>
          </a:prstGeom>
          <a:noFill/>
          <a:ln w="9525">
            <a:solidFill>
              <a:srgbClr val="000000"/>
            </a:solidFill>
            <a:round/>
            <a:headEnd/>
            <a:tailEnd/>
          </a:ln>
        </p:spPr>
        <p:txBody>
          <a:bodyPr/>
          <a:lstStyle/>
          <a:p>
            <a:endParaRPr lang="en-US"/>
          </a:p>
        </p:txBody>
      </p:sp>
      <p:sp>
        <p:nvSpPr>
          <p:cNvPr id="64609" name="Line 97"/>
          <p:cNvSpPr>
            <a:spLocks noChangeShapeType="1"/>
          </p:cNvSpPr>
          <p:nvPr/>
        </p:nvSpPr>
        <p:spPr bwMode="auto">
          <a:xfrm>
            <a:off x="8224838" y="5602288"/>
            <a:ext cx="0" cy="28575"/>
          </a:xfrm>
          <a:prstGeom prst="line">
            <a:avLst/>
          </a:prstGeom>
          <a:noFill/>
          <a:ln w="9525">
            <a:solidFill>
              <a:srgbClr val="000000"/>
            </a:solidFill>
            <a:round/>
            <a:headEnd/>
            <a:tailEnd/>
          </a:ln>
        </p:spPr>
        <p:txBody>
          <a:bodyPr/>
          <a:lstStyle/>
          <a:p>
            <a:endParaRPr lang="en-US"/>
          </a:p>
        </p:txBody>
      </p:sp>
      <p:sp>
        <p:nvSpPr>
          <p:cNvPr id="64610" name="Line 98"/>
          <p:cNvSpPr>
            <a:spLocks noChangeShapeType="1"/>
          </p:cNvSpPr>
          <p:nvPr/>
        </p:nvSpPr>
        <p:spPr bwMode="auto">
          <a:xfrm>
            <a:off x="8443913" y="5602288"/>
            <a:ext cx="0" cy="28575"/>
          </a:xfrm>
          <a:prstGeom prst="line">
            <a:avLst/>
          </a:prstGeom>
          <a:noFill/>
          <a:ln w="9525">
            <a:solidFill>
              <a:srgbClr val="000000"/>
            </a:solidFill>
            <a:round/>
            <a:headEnd/>
            <a:tailEnd/>
          </a:ln>
        </p:spPr>
        <p:txBody>
          <a:bodyPr/>
          <a:lstStyle/>
          <a:p>
            <a:endParaRPr lang="en-US"/>
          </a:p>
        </p:txBody>
      </p:sp>
      <p:sp>
        <p:nvSpPr>
          <p:cNvPr id="64611" name="Rectangle 99"/>
          <p:cNvSpPr>
            <a:spLocks noChangeArrowheads="1"/>
          </p:cNvSpPr>
          <p:nvPr/>
        </p:nvSpPr>
        <p:spPr bwMode="auto">
          <a:xfrm>
            <a:off x="8462963" y="5648325"/>
            <a:ext cx="144462" cy="106363"/>
          </a:xfrm>
          <a:prstGeom prst="rect">
            <a:avLst/>
          </a:prstGeom>
          <a:noFill/>
          <a:ln w="9525">
            <a:noFill/>
            <a:miter lim="800000"/>
            <a:headEnd/>
            <a:tailEnd/>
          </a:ln>
        </p:spPr>
        <p:txBody>
          <a:bodyPr wrap="none" lIns="0" tIns="0" rIns="0" bIns="0">
            <a:spAutoFit/>
          </a:bodyPr>
          <a:lstStyle/>
          <a:p>
            <a:r>
              <a:rPr lang="en-US" sz="700">
                <a:solidFill>
                  <a:srgbClr val="000000"/>
                </a:solidFill>
              </a:rPr>
              <a:t>m/z</a:t>
            </a:r>
            <a:endParaRPr lang="en-US"/>
          </a:p>
        </p:txBody>
      </p:sp>
      <p:sp>
        <p:nvSpPr>
          <p:cNvPr id="64612" name="Rectangle 100"/>
          <p:cNvSpPr>
            <a:spLocks noChangeArrowheads="1"/>
          </p:cNvSpPr>
          <p:nvPr/>
        </p:nvSpPr>
        <p:spPr bwMode="auto">
          <a:xfrm>
            <a:off x="911225" y="287338"/>
            <a:ext cx="7770813" cy="1778000"/>
          </a:xfrm>
          <a:prstGeom prst="rect">
            <a:avLst/>
          </a:prstGeom>
          <a:noFill/>
          <a:ln w="9525">
            <a:solidFill>
              <a:srgbClr val="000000"/>
            </a:solidFill>
            <a:miter lim="800000"/>
            <a:headEnd/>
            <a:tailEnd/>
          </a:ln>
        </p:spPr>
        <p:txBody>
          <a:bodyPr/>
          <a:lstStyle/>
          <a:p>
            <a:endParaRPr lang="en-US"/>
          </a:p>
        </p:txBody>
      </p:sp>
      <p:sp>
        <p:nvSpPr>
          <p:cNvPr id="64613" name="Rectangle 101"/>
          <p:cNvSpPr>
            <a:spLocks noChangeArrowheads="1"/>
          </p:cNvSpPr>
          <p:nvPr/>
        </p:nvSpPr>
        <p:spPr bwMode="auto">
          <a:xfrm>
            <a:off x="911225" y="2055813"/>
            <a:ext cx="7770813" cy="1778000"/>
          </a:xfrm>
          <a:prstGeom prst="rect">
            <a:avLst/>
          </a:prstGeom>
          <a:noFill/>
          <a:ln w="9525">
            <a:solidFill>
              <a:srgbClr val="000000"/>
            </a:solidFill>
            <a:miter lim="800000"/>
            <a:headEnd/>
            <a:tailEnd/>
          </a:ln>
        </p:spPr>
        <p:txBody>
          <a:bodyPr/>
          <a:lstStyle/>
          <a:p>
            <a:endParaRPr lang="en-US"/>
          </a:p>
        </p:txBody>
      </p:sp>
      <p:sp>
        <p:nvSpPr>
          <p:cNvPr id="64614" name="Freeform 102"/>
          <p:cNvSpPr>
            <a:spLocks/>
          </p:cNvSpPr>
          <p:nvPr/>
        </p:nvSpPr>
        <p:spPr bwMode="auto">
          <a:xfrm>
            <a:off x="911225" y="2505075"/>
            <a:ext cx="7761288" cy="1328738"/>
          </a:xfrm>
          <a:custGeom>
            <a:avLst/>
            <a:gdLst/>
            <a:ahLst/>
            <a:cxnLst>
              <a:cxn ang="0">
                <a:pos x="75" y="837"/>
              </a:cxn>
              <a:cxn ang="0">
                <a:pos x="150" y="837"/>
              </a:cxn>
              <a:cxn ang="0">
                <a:pos x="231" y="837"/>
              </a:cxn>
              <a:cxn ang="0">
                <a:pos x="306" y="837"/>
              </a:cxn>
              <a:cxn ang="0">
                <a:pos x="386" y="837"/>
              </a:cxn>
              <a:cxn ang="0">
                <a:pos x="462" y="837"/>
              </a:cxn>
              <a:cxn ang="0">
                <a:pos x="542" y="837"/>
              </a:cxn>
              <a:cxn ang="0">
                <a:pos x="617" y="837"/>
              </a:cxn>
              <a:cxn ang="0">
                <a:pos x="698" y="837"/>
              </a:cxn>
              <a:cxn ang="0">
                <a:pos x="773" y="837"/>
              </a:cxn>
              <a:cxn ang="0">
                <a:pos x="854" y="837"/>
              </a:cxn>
              <a:cxn ang="0">
                <a:pos x="929" y="837"/>
              </a:cxn>
              <a:cxn ang="0">
                <a:pos x="1010" y="837"/>
              </a:cxn>
              <a:cxn ang="0">
                <a:pos x="1085" y="837"/>
              </a:cxn>
              <a:cxn ang="0">
                <a:pos x="1166" y="837"/>
              </a:cxn>
              <a:cxn ang="0">
                <a:pos x="1241" y="837"/>
              </a:cxn>
              <a:cxn ang="0">
                <a:pos x="1322" y="837"/>
              </a:cxn>
              <a:cxn ang="0">
                <a:pos x="1397" y="837"/>
              </a:cxn>
              <a:cxn ang="0">
                <a:pos x="1478" y="837"/>
              </a:cxn>
              <a:cxn ang="0">
                <a:pos x="1553" y="837"/>
              </a:cxn>
              <a:cxn ang="0">
                <a:pos x="1633" y="837"/>
              </a:cxn>
              <a:cxn ang="0">
                <a:pos x="1708" y="837"/>
              </a:cxn>
              <a:cxn ang="0">
                <a:pos x="1789" y="837"/>
              </a:cxn>
              <a:cxn ang="0">
                <a:pos x="1864" y="837"/>
              </a:cxn>
              <a:cxn ang="0">
                <a:pos x="1945" y="837"/>
              </a:cxn>
              <a:cxn ang="0">
                <a:pos x="2020" y="837"/>
              </a:cxn>
              <a:cxn ang="0">
                <a:pos x="2101" y="837"/>
              </a:cxn>
              <a:cxn ang="0">
                <a:pos x="2176" y="837"/>
              </a:cxn>
              <a:cxn ang="0">
                <a:pos x="2257" y="837"/>
              </a:cxn>
              <a:cxn ang="0">
                <a:pos x="2332" y="837"/>
              </a:cxn>
              <a:cxn ang="0">
                <a:pos x="2413" y="837"/>
              </a:cxn>
              <a:cxn ang="0">
                <a:pos x="2488" y="837"/>
              </a:cxn>
              <a:cxn ang="0">
                <a:pos x="2569" y="837"/>
              </a:cxn>
              <a:cxn ang="0">
                <a:pos x="2644" y="837"/>
              </a:cxn>
              <a:cxn ang="0">
                <a:pos x="2725" y="837"/>
              </a:cxn>
              <a:cxn ang="0">
                <a:pos x="2800" y="837"/>
              </a:cxn>
              <a:cxn ang="0">
                <a:pos x="2880" y="837"/>
              </a:cxn>
              <a:cxn ang="0">
                <a:pos x="2955" y="837"/>
              </a:cxn>
              <a:cxn ang="0">
                <a:pos x="3036" y="837"/>
              </a:cxn>
              <a:cxn ang="0">
                <a:pos x="3111" y="837"/>
              </a:cxn>
              <a:cxn ang="0">
                <a:pos x="3192" y="837"/>
              </a:cxn>
              <a:cxn ang="0">
                <a:pos x="3267" y="837"/>
              </a:cxn>
              <a:cxn ang="0">
                <a:pos x="3348" y="837"/>
              </a:cxn>
              <a:cxn ang="0">
                <a:pos x="3423" y="837"/>
              </a:cxn>
              <a:cxn ang="0">
                <a:pos x="3504" y="837"/>
              </a:cxn>
              <a:cxn ang="0">
                <a:pos x="3579" y="837"/>
              </a:cxn>
              <a:cxn ang="0">
                <a:pos x="3660" y="837"/>
              </a:cxn>
              <a:cxn ang="0">
                <a:pos x="3735" y="837"/>
              </a:cxn>
              <a:cxn ang="0">
                <a:pos x="3816" y="837"/>
              </a:cxn>
              <a:cxn ang="0">
                <a:pos x="3891" y="837"/>
              </a:cxn>
              <a:cxn ang="0">
                <a:pos x="3972" y="837"/>
              </a:cxn>
              <a:cxn ang="0">
                <a:pos x="4047" y="837"/>
              </a:cxn>
              <a:cxn ang="0">
                <a:pos x="4127" y="837"/>
              </a:cxn>
              <a:cxn ang="0">
                <a:pos x="4202" y="837"/>
              </a:cxn>
              <a:cxn ang="0">
                <a:pos x="4283" y="837"/>
              </a:cxn>
              <a:cxn ang="0">
                <a:pos x="4358" y="837"/>
              </a:cxn>
              <a:cxn ang="0">
                <a:pos x="4439" y="837"/>
              </a:cxn>
              <a:cxn ang="0">
                <a:pos x="4514" y="837"/>
              </a:cxn>
              <a:cxn ang="0">
                <a:pos x="4595" y="837"/>
              </a:cxn>
              <a:cxn ang="0">
                <a:pos x="4670" y="837"/>
              </a:cxn>
              <a:cxn ang="0">
                <a:pos x="4751" y="837"/>
              </a:cxn>
              <a:cxn ang="0">
                <a:pos x="4826" y="837"/>
              </a:cxn>
            </a:cxnLst>
            <a:rect l="0" t="0" r="r" b="b"/>
            <a:pathLst>
              <a:path w="4889" h="837">
                <a:moveTo>
                  <a:pt x="0" y="837"/>
                </a:moveTo>
                <a:lnTo>
                  <a:pt x="0" y="837"/>
                </a:lnTo>
                <a:lnTo>
                  <a:pt x="0" y="837"/>
                </a:lnTo>
                <a:lnTo>
                  <a:pt x="0" y="837"/>
                </a:lnTo>
                <a:lnTo>
                  <a:pt x="5" y="837"/>
                </a:lnTo>
                <a:lnTo>
                  <a:pt x="5" y="837"/>
                </a:lnTo>
                <a:lnTo>
                  <a:pt x="5" y="837"/>
                </a:lnTo>
                <a:lnTo>
                  <a:pt x="5" y="837"/>
                </a:lnTo>
                <a:lnTo>
                  <a:pt x="11" y="837"/>
                </a:lnTo>
                <a:lnTo>
                  <a:pt x="11" y="837"/>
                </a:lnTo>
                <a:lnTo>
                  <a:pt x="11" y="837"/>
                </a:lnTo>
                <a:lnTo>
                  <a:pt x="11" y="837"/>
                </a:lnTo>
                <a:lnTo>
                  <a:pt x="17" y="837"/>
                </a:lnTo>
                <a:lnTo>
                  <a:pt x="17" y="837"/>
                </a:lnTo>
                <a:lnTo>
                  <a:pt x="17" y="837"/>
                </a:lnTo>
                <a:lnTo>
                  <a:pt x="17" y="837"/>
                </a:lnTo>
                <a:lnTo>
                  <a:pt x="23" y="837"/>
                </a:lnTo>
                <a:lnTo>
                  <a:pt x="23" y="837"/>
                </a:lnTo>
                <a:lnTo>
                  <a:pt x="23" y="837"/>
                </a:lnTo>
                <a:lnTo>
                  <a:pt x="23" y="837"/>
                </a:lnTo>
                <a:lnTo>
                  <a:pt x="29" y="837"/>
                </a:lnTo>
                <a:lnTo>
                  <a:pt x="29" y="837"/>
                </a:lnTo>
                <a:lnTo>
                  <a:pt x="29" y="837"/>
                </a:lnTo>
                <a:lnTo>
                  <a:pt x="29" y="837"/>
                </a:lnTo>
                <a:lnTo>
                  <a:pt x="34" y="837"/>
                </a:lnTo>
                <a:lnTo>
                  <a:pt x="34" y="837"/>
                </a:lnTo>
                <a:lnTo>
                  <a:pt x="34" y="837"/>
                </a:lnTo>
                <a:lnTo>
                  <a:pt x="34" y="837"/>
                </a:lnTo>
                <a:lnTo>
                  <a:pt x="40" y="837"/>
                </a:lnTo>
                <a:lnTo>
                  <a:pt x="40" y="837"/>
                </a:lnTo>
                <a:lnTo>
                  <a:pt x="40" y="837"/>
                </a:lnTo>
                <a:lnTo>
                  <a:pt x="40" y="837"/>
                </a:lnTo>
                <a:lnTo>
                  <a:pt x="46" y="837"/>
                </a:lnTo>
                <a:lnTo>
                  <a:pt x="46" y="837"/>
                </a:lnTo>
                <a:lnTo>
                  <a:pt x="46" y="837"/>
                </a:lnTo>
                <a:lnTo>
                  <a:pt x="46" y="837"/>
                </a:lnTo>
                <a:lnTo>
                  <a:pt x="52" y="837"/>
                </a:lnTo>
                <a:lnTo>
                  <a:pt x="52" y="837"/>
                </a:lnTo>
                <a:lnTo>
                  <a:pt x="52" y="837"/>
                </a:lnTo>
                <a:lnTo>
                  <a:pt x="52" y="837"/>
                </a:lnTo>
                <a:lnTo>
                  <a:pt x="57" y="837"/>
                </a:lnTo>
                <a:lnTo>
                  <a:pt x="57" y="837"/>
                </a:lnTo>
                <a:lnTo>
                  <a:pt x="57" y="837"/>
                </a:lnTo>
                <a:lnTo>
                  <a:pt x="57" y="837"/>
                </a:lnTo>
                <a:lnTo>
                  <a:pt x="63" y="837"/>
                </a:lnTo>
                <a:lnTo>
                  <a:pt x="63" y="837"/>
                </a:lnTo>
                <a:lnTo>
                  <a:pt x="63" y="837"/>
                </a:lnTo>
                <a:lnTo>
                  <a:pt x="63" y="837"/>
                </a:lnTo>
                <a:lnTo>
                  <a:pt x="69" y="837"/>
                </a:lnTo>
                <a:lnTo>
                  <a:pt x="69" y="837"/>
                </a:lnTo>
                <a:lnTo>
                  <a:pt x="69" y="831"/>
                </a:lnTo>
                <a:lnTo>
                  <a:pt x="69" y="837"/>
                </a:lnTo>
                <a:lnTo>
                  <a:pt x="75" y="837"/>
                </a:lnTo>
                <a:lnTo>
                  <a:pt x="75" y="837"/>
                </a:lnTo>
                <a:lnTo>
                  <a:pt x="75" y="837"/>
                </a:lnTo>
                <a:lnTo>
                  <a:pt x="75" y="837"/>
                </a:lnTo>
                <a:lnTo>
                  <a:pt x="80" y="837"/>
                </a:lnTo>
                <a:lnTo>
                  <a:pt x="80" y="837"/>
                </a:lnTo>
                <a:lnTo>
                  <a:pt x="80" y="837"/>
                </a:lnTo>
                <a:lnTo>
                  <a:pt x="80" y="837"/>
                </a:lnTo>
                <a:lnTo>
                  <a:pt x="86" y="837"/>
                </a:lnTo>
                <a:lnTo>
                  <a:pt x="86" y="837"/>
                </a:lnTo>
                <a:lnTo>
                  <a:pt x="86" y="831"/>
                </a:lnTo>
                <a:lnTo>
                  <a:pt x="86" y="837"/>
                </a:lnTo>
                <a:lnTo>
                  <a:pt x="92" y="837"/>
                </a:lnTo>
                <a:lnTo>
                  <a:pt x="92" y="837"/>
                </a:lnTo>
                <a:lnTo>
                  <a:pt x="92" y="837"/>
                </a:lnTo>
                <a:lnTo>
                  <a:pt x="92" y="837"/>
                </a:lnTo>
                <a:lnTo>
                  <a:pt x="98" y="837"/>
                </a:lnTo>
                <a:lnTo>
                  <a:pt x="98" y="837"/>
                </a:lnTo>
                <a:lnTo>
                  <a:pt x="98" y="837"/>
                </a:lnTo>
                <a:lnTo>
                  <a:pt x="98" y="837"/>
                </a:lnTo>
                <a:lnTo>
                  <a:pt x="104" y="837"/>
                </a:lnTo>
                <a:lnTo>
                  <a:pt x="104" y="837"/>
                </a:lnTo>
                <a:lnTo>
                  <a:pt x="104" y="837"/>
                </a:lnTo>
                <a:lnTo>
                  <a:pt x="104" y="837"/>
                </a:lnTo>
                <a:lnTo>
                  <a:pt x="109" y="837"/>
                </a:lnTo>
                <a:lnTo>
                  <a:pt x="109" y="837"/>
                </a:lnTo>
                <a:lnTo>
                  <a:pt x="109" y="837"/>
                </a:lnTo>
                <a:lnTo>
                  <a:pt x="109" y="837"/>
                </a:lnTo>
                <a:lnTo>
                  <a:pt x="115" y="837"/>
                </a:lnTo>
                <a:lnTo>
                  <a:pt x="115" y="837"/>
                </a:lnTo>
                <a:lnTo>
                  <a:pt x="115" y="837"/>
                </a:lnTo>
                <a:lnTo>
                  <a:pt x="115" y="837"/>
                </a:lnTo>
                <a:lnTo>
                  <a:pt x="121" y="831"/>
                </a:lnTo>
                <a:lnTo>
                  <a:pt x="121" y="837"/>
                </a:lnTo>
                <a:lnTo>
                  <a:pt x="121" y="831"/>
                </a:lnTo>
                <a:lnTo>
                  <a:pt x="121" y="837"/>
                </a:lnTo>
                <a:lnTo>
                  <a:pt x="127" y="837"/>
                </a:lnTo>
                <a:lnTo>
                  <a:pt x="127" y="837"/>
                </a:lnTo>
                <a:lnTo>
                  <a:pt x="127" y="831"/>
                </a:lnTo>
                <a:lnTo>
                  <a:pt x="127" y="837"/>
                </a:lnTo>
                <a:lnTo>
                  <a:pt x="132" y="837"/>
                </a:lnTo>
                <a:lnTo>
                  <a:pt x="132" y="837"/>
                </a:lnTo>
                <a:lnTo>
                  <a:pt x="132" y="831"/>
                </a:lnTo>
                <a:lnTo>
                  <a:pt x="132" y="837"/>
                </a:lnTo>
                <a:lnTo>
                  <a:pt x="138" y="837"/>
                </a:lnTo>
                <a:lnTo>
                  <a:pt x="138" y="837"/>
                </a:lnTo>
                <a:lnTo>
                  <a:pt x="138" y="831"/>
                </a:lnTo>
                <a:lnTo>
                  <a:pt x="138" y="837"/>
                </a:lnTo>
                <a:lnTo>
                  <a:pt x="144" y="837"/>
                </a:lnTo>
                <a:lnTo>
                  <a:pt x="144" y="837"/>
                </a:lnTo>
                <a:lnTo>
                  <a:pt x="144" y="837"/>
                </a:lnTo>
                <a:lnTo>
                  <a:pt x="144" y="837"/>
                </a:lnTo>
                <a:lnTo>
                  <a:pt x="150" y="837"/>
                </a:lnTo>
                <a:lnTo>
                  <a:pt x="150" y="837"/>
                </a:lnTo>
                <a:lnTo>
                  <a:pt x="150" y="837"/>
                </a:lnTo>
                <a:lnTo>
                  <a:pt x="150" y="837"/>
                </a:lnTo>
                <a:lnTo>
                  <a:pt x="156" y="837"/>
                </a:lnTo>
                <a:lnTo>
                  <a:pt x="156" y="837"/>
                </a:lnTo>
                <a:lnTo>
                  <a:pt x="156" y="837"/>
                </a:lnTo>
                <a:lnTo>
                  <a:pt x="156" y="837"/>
                </a:lnTo>
                <a:lnTo>
                  <a:pt x="161" y="837"/>
                </a:lnTo>
                <a:lnTo>
                  <a:pt x="161" y="837"/>
                </a:lnTo>
                <a:lnTo>
                  <a:pt x="161" y="837"/>
                </a:lnTo>
                <a:lnTo>
                  <a:pt x="161" y="837"/>
                </a:lnTo>
                <a:lnTo>
                  <a:pt x="167" y="837"/>
                </a:lnTo>
                <a:lnTo>
                  <a:pt x="167" y="837"/>
                </a:lnTo>
                <a:lnTo>
                  <a:pt x="167" y="837"/>
                </a:lnTo>
                <a:lnTo>
                  <a:pt x="167" y="837"/>
                </a:lnTo>
                <a:lnTo>
                  <a:pt x="173" y="837"/>
                </a:lnTo>
                <a:lnTo>
                  <a:pt x="173" y="837"/>
                </a:lnTo>
                <a:lnTo>
                  <a:pt x="173" y="837"/>
                </a:lnTo>
                <a:lnTo>
                  <a:pt x="173" y="837"/>
                </a:lnTo>
                <a:lnTo>
                  <a:pt x="179" y="837"/>
                </a:lnTo>
                <a:lnTo>
                  <a:pt x="179" y="837"/>
                </a:lnTo>
                <a:lnTo>
                  <a:pt x="179" y="837"/>
                </a:lnTo>
                <a:lnTo>
                  <a:pt x="179" y="837"/>
                </a:lnTo>
                <a:lnTo>
                  <a:pt x="184" y="837"/>
                </a:lnTo>
                <a:lnTo>
                  <a:pt x="184" y="837"/>
                </a:lnTo>
                <a:lnTo>
                  <a:pt x="184" y="837"/>
                </a:lnTo>
                <a:lnTo>
                  <a:pt x="184" y="837"/>
                </a:lnTo>
                <a:lnTo>
                  <a:pt x="190" y="837"/>
                </a:lnTo>
                <a:lnTo>
                  <a:pt x="190" y="837"/>
                </a:lnTo>
                <a:lnTo>
                  <a:pt x="190" y="831"/>
                </a:lnTo>
                <a:lnTo>
                  <a:pt x="190" y="837"/>
                </a:lnTo>
                <a:lnTo>
                  <a:pt x="196" y="837"/>
                </a:lnTo>
                <a:lnTo>
                  <a:pt x="196" y="837"/>
                </a:lnTo>
                <a:lnTo>
                  <a:pt x="196" y="837"/>
                </a:lnTo>
                <a:lnTo>
                  <a:pt x="196" y="837"/>
                </a:lnTo>
                <a:lnTo>
                  <a:pt x="202" y="837"/>
                </a:lnTo>
                <a:lnTo>
                  <a:pt x="202" y="837"/>
                </a:lnTo>
                <a:lnTo>
                  <a:pt x="202" y="837"/>
                </a:lnTo>
                <a:lnTo>
                  <a:pt x="202" y="837"/>
                </a:lnTo>
                <a:lnTo>
                  <a:pt x="207" y="837"/>
                </a:lnTo>
                <a:lnTo>
                  <a:pt x="207" y="837"/>
                </a:lnTo>
                <a:lnTo>
                  <a:pt x="207" y="837"/>
                </a:lnTo>
                <a:lnTo>
                  <a:pt x="207" y="837"/>
                </a:lnTo>
                <a:lnTo>
                  <a:pt x="213" y="837"/>
                </a:lnTo>
                <a:lnTo>
                  <a:pt x="213" y="837"/>
                </a:lnTo>
                <a:lnTo>
                  <a:pt x="213" y="837"/>
                </a:lnTo>
                <a:lnTo>
                  <a:pt x="213" y="837"/>
                </a:lnTo>
                <a:lnTo>
                  <a:pt x="219" y="837"/>
                </a:lnTo>
                <a:lnTo>
                  <a:pt x="219" y="837"/>
                </a:lnTo>
                <a:lnTo>
                  <a:pt x="219" y="837"/>
                </a:lnTo>
                <a:lnTo>
                  <a:pt x="219" y="837"/>
                </a:lnTo>
                <a:lnTo>
                  <a:pt x="225" y="837"/>
                </a:lnTo>
                <a:lnTo>
                  <a:pt x="225" y="837"/>
                </a:lnTo>
                <a:lnTo>
                  <a:pt x="225" y="837"/>
                </a:lnTo>
                <a:lnTo>
                  <a:pt x="225" y="837"/>
                </a:lnTo>
                <a:lnTo>
                  <a:pt x="231" y="837"/>
                </a:lnTo>
                <a:lnTo>
                  <a:pt x="231" y="837"/>
                </a:lnTo>
                <a:lnTo>
                  <a:pt x="231" y="837"/>
                </a:lnTo>
                <a:lnTo>
                  <a:pt x="231" y="837"/>
                </a:lnTo>
                <a:lnTo>
                  <a:pt x="236" y="837"/>
                </a:lnTo>
                <a:lnTo>
                  <a:pt x="236" y="837"/>
                </a:lnTo>
                <a:lnTo>
                  <a:pt x="236" y="837"/>
                </a:lnTo>
                <a:lnTo>
                  <a:pt x="236" y="837"/>
                </a:lnTo>
                <a:lnTo>
                  <a:pt x="242" y="837"/>
                </a:lnTo>
                <a:lnTo>
                  <a:pt x="242" y="837"/>
                </a:lnTo>
                <a:lnTo>
                  <a:pt x="242" y="837"/>
                </a:lnTo>
                <a:lnTo>
                  <a:pt x="242" y="837"/>
                </a:lnTo>
                <a:lnTo>
                  <a:pt x="248" y="837"/>
                </a:lnTo>
                <a:lnTo>
                  <a:pt x="248" y="837"/>
                </a:lnTo>
                <a:lnTo>
                  <a:pt x="248" y="837"/>
                </a:lnTo>
                <a:lnTo>
                  <a:pt x="248" y="837"/>
                </a:lnTo>
                <a:lnTo>
                  <a:pt x="254" y="837"/>
                </a:lnTo>
                <a:lnTo>
                  <a:pt x="254" y="837"/>
                </a:lnTo>
                <a:lnTo>
                  <a:pt x="254" y="837"/>
                </a:lnTo>
                <a:lnTo>
                  <a:pt x="254" y="837"/>
                </a:lnTo>
                <a:lnTo>
                  <a:pt x="259" y="837"/>
                </a:lnTo>
                <a:lnTo>
                  <a:pt x="259" y="837"/>
                </a:lnTo>
                <a:lnTo>
                  <a:pt x="259" y="837"/>
                </a:lnTo>
                <a:lnTo>
                  <a:pt x="259" y="837"/>
                </a:lnTo>
                <a:lnTo>
                  <a:pt x="265" y="837"/>
                </a:lnTo>
                <a:lnTo>
                  <a:pt x="265" y="837"/>
                </a:lnTo>
                <a:lnTo>
                  <a:pt x="265" y="837"/>
                </a:lnTo>
                <a:lnTo>
                  <a:pt x="265" y="837"/>
                </a:lnTo>
                <a:lnTo>
                  <a:pt x="271" y="837"/>
                </a:lnTo>
                <a:lnTo>
                  <a:pt x="271" y="837"/>
                </a:lnTo>
                <a:lnTo>
                  <a:pt x="271" y="837"/>
                </a:lnTo>
                <a:lnTo>
                  <a:pt x="271" y="837"/>
                </a:lnTo>
                <a:lnTo>
                  <a:pt x="277" y="837"/>
                </a:lnTo>
                <a:lnTo>
                  <a:pt x="277" y="837"/>
                </a:lnTo>
                <a:lnTo>
                  <a:pt x="277" y="837"/>
                </a:lnTo>
                <a:lnTo>
                  <a:pt x="277" y="837"/>
                </a:lnTo>
                <a:lnTo>
                  <a:pt x="283" y="837"/>
                </a:lnTo>
                <a:lnTo>
                  <a:pt x="283" y="837"/>
                </a:lnTo>
                <a:lnTo>
                  <a:pt x="283" y="837"/>
                </a:lnTo>
                <a:lnTo>
                  <a:pt x="283" y="837"/>
                </a:lnTo>
                <a:lnTo>
                  <a:pt x="288" y="837"/>
                </a:lnTo>
                <a:lnTo>
                  <a:pt x="288" y="837"/>
                </a:lnTo>
                <a:lnTo>
                  <a:pt x="288" y="837"/>
                </a:lnTo>
                <a:lnTo>
                  <a:pt x="288" y="837"/>
                </a:lnTo>
                <a:lnTo>
                  <a:pt x="294" y="837"/>
                </a:lnTo>
                <a:lnTo>
                  <a:pt x="294" y="837"/>
                </a:lnTo>
                <a:lnTo>
                  <a:pt x="294" y="831"/>
                </a:lnTo>
                <a:lnTo>
                  <a:pt x="294" y="837"/>
                </a:lnTo>
                <a:lnTo>
                  <a:pt x="300" y="837"/>
                </a:lnTo>
                <a:lnTo>
                  <a:pt x="300" y="837"/>
                </a:lnTo>
                <a:lnTo>
                  <a:pt x="300" y="837"/>
                </a:lnTo>
                <a:lnTo>
                  <a:pt x="300" y="837"/>
                </a:lnTo>
                <a:lnTo>
                  <a:pt x="306" y="837"/>
                </a:lnTo>
                <a:lnTo>
                  <a:pt x="306" y="837"/>
                </a:lnTo>
                <a:lnTo>
                  <a:pt x="306" y="837"/>
                </a:lnTo>
                <a:lnTo>
                  <a:pt x="306" y="837"/>
                </a:lnTo>
                <a:lnTo>
                  <a:pt x="311" y="837"/>
                </a:lnTo>
                <a:lnTo>
                  <a:pt x="311" y="837"/>
                </a:lnTo>
                <a:lnTo>
                  <a:pt x="311" y="837"/>
                </a:lnTo>
                <a:lnTo>
                  <a:pt x="311" y="837"/>
                </a:lnTo>
                <a:lnTo>
                  <a:pt x="317" y="837"/>
                </a:lnTo>
                <a:lnTo>
                  <a:pt x="317" y="837"/>
                </a:lnTo>
                <a:lnTo>
                  <a:pt x="317" y="837"/>
                </a:lnTo>
                <a:lnTo>
                  <a:pt x="317" y="837"/>
                </a:lnTo>
                <a:lnTo>
                  <a:pt x="323" y="837"/>
                </a:lnTo>
                <a:lnTo>
                  <a:pt x="323" y="837"/>
                </a:lnTo>
                <a:lnTo>
                  <a:pt x="323" y="837"/>
                </a:lnTo>
                <a:lnTo>
                  <a:pt x="323" y="837"/>
                </a:lnTo>
                <a:lnTo>
                  <a:pt x="329" y="837"/>
                </a:lnTo>
                <a:lnTo>
                  <a:pt x="329" y="837"/>
                </a:lnTo>
                <a:lnTo>
                  <a:pt x="329" y="837"/>
                </a:lnTo>
                <a:lnTo>
                  <a:pt x="329" y="837"/>
                </a:lnTo>
                <a:lnTo>
                  <a:pt x="334" y="837"/>
                </a:lnTo>
                <a:lnTo>
                  <a:pt x="334" y="837"/>
                </a:lnTo>
                <a:lnTo>
                  <a:pt x="334" y="837"/>
                </a:lnTo>
                <a:lnTo>
                  <a:pt x="334" y="837"/>
                </a:lnTo>
                <a:lnTo>
                  <a:pt x="340" y="837"/>
                </a:lnTo>
                <a:lnTo>
                  <a:pt x="340" y="837"/>
                </a:lnTo>
                <a:lnTo>
                  <a:pt x="340" y="837"/>
                </a:lnTo>
                <a:lnTo>
                  <a:pt x="340" y="837"/>
                </a:lnTo>
                <a:lnTo>
                  <a:pt x="346" y="837"/>
                </a:lnTo>
                <a:lnTo>
                  <a:pt x="346" y="837"/>
                </a:lnTo>
                <a:lnTo>
                  <a:pt x="346" y="837"/>
                </a:lnTo>
                <a:lnTo>
                  <a:pt x="346" y="837"/>
                </a:lnTo>
                <a:lnTo>
                  <a:pt x="352" y="837"/>
                </a:lnTo>
                <a:lnTo>
                  <a:pt x="352" y="837"/>
                </a:lnTo>
                <a:lnTo>
                  <a:pt x="352" y="837"/>
                </a:lnTo>
                <a:lnTo>
                  <a:pt x="352" y="837"/>
                </a:lnTo>
                <a:lnTo>
                  <a:pt x="358" y="837"/>
                </a:lnTo>
                <a:lnTo>
                  <a:pt x="358" y="837"/>
                </a:lnTo>
                <a:lnTo>
                  <a:pt x="358" y="837"/>
                </a:lnTo>
                <a:lnTo>
                  <a:pt x="358" y="837"/>
                </a:lnTo>
                <a:lnTo>
                  <a:pt x="363" y="837"/>
                </a:lnTo>
                <a:lnTo>
                  <a:pt x="363" y="837"/>
                </a:lnTo>
                <a:lnTo>
                  <a:pt x="363" y="837"/>
                </a:lnTo>
                <a:lnTo>
                  <a:pt x="363" y="837"/>
                </a:lnTo>
                <a:lnTo>
                  <a:pt x="369" y="837"/>
                </a:lnTo>
                <a:lnTo>
                  <a:pt x="369" y="837"/>
                </a:lnTo>
                <a:lnTo>
                  <a:pt x="369" y="837"/>
                </a:lnTo>
                <a:lnTo>
                  <a:pt x="369" y="837"/>
                </a:lnTo>
                <a:lnTo>
                  <a:pt x="375" y="837"/>
                </a:lnTo>
                <a:lnTo>
                  <a:pt x="375" y="837"/>
                </a:lnTo>
                <a:lnTo>
                  <a:pt x="375" y="837"/>
                </a:lnTo>
                <a:lnTo>
                  <a:pt x="375" y="837"/>
                </a:lnTo>
                <a:lnTo>
                  <a:pt x="381" y="837"/>
                </a:lnTo>
                <a:lnTo>
                  <a:pt x="381" y="837"/>
                </a:lnTo>
                <a:lnTo>
                  <a:pt x="381" y="837"/>
                </a:lnTo>
                <a:lnTo>
                  <a:pt x="381" y="837"/>
                </a:lnTo>
                <a:lnTo>
                  <a:pt x="386" y="837"/>
                </a:lnTo>
                <a:lnTo>
                  <a:pt x="386" y="837"/>
                </a:lnTo>
                <a:lnTo>
                  <a:pt x="386" y="837"/>
                </a:lnTo>
                <a:lnTo>
                  <a:pt x="386" y="837"/>
                </a:lnTo>
                <a:lnTo>
                  <a:pt x="392" y="837"/>
                </a:lnTo>
                <a:lnTo>
                  <a:pt x="392" y="837"/>
                </a:lnTo>
                <a:lnTo>
                  <a:pt x="392" y="837"/>
                </a:lnTo>
                <a:lnTo>
                  <a:pt x="392" y="837"/>
                </a:lnTo>
                <a:lnTo>
                  <a:pt x="398" y="837"/>
                </a:lnTo>
                <a:lnTo>
                  <a:pt x="398" y="837"/>
                </a:lnTo>
                <a:lnTo>
                  <a:pt x="398" y="831"/>
                </a:lnTo>
                <a:lnTo>
                  <a:pt x="398" y="837"/>
                </a:lnTo>
                <a:lnTo>
                  <a:pt x="404" y="837"/>
                </a:lnTo>
                <a:lnTo>
                  <a:pt x="404" y="837"/>
                </a:lnTo>
                <a:lnTo>
                  <a:pt x="404" y="837"/>
                </a:lnTo>
                <a:lnTo>
                  <a:pt x="404" y="837"/>
                </a:lnTo>
                <a:lnTo>
                  <a:pt x="410" y="837"/>
                </a:lnTo>
                <a:lnTo>
                  <a:pt x="410" y="837"/>
                </a:lnTo>
                <a:lnTo>
                  <a:pt x="410" y="837"/>
                </a:lnTo>
                <a:lnTo>
                  <a:pt x="410" y="837"/>
                </a:lnTo>
                <a:lnTo>
                  <a:pt x="415" y="837"/>
                </a:lnTo>
                <a:lnTo>
                  <a:pt x="415" y="837"/>
                </a:lnTo>
                <a:lnTo>
                  <a:pt x="415" y="837"/>
                </a:lnTo>
                <a:lnTo>
                  <a:pt x="415" y="837"/>
                </a:lnTo>
                <a:lnTo>
                  <a:pt x="421" y="837"/>
                </a:lnTo>
                <a:lnTo>
                  <a:pt x="421" y="837"/>
                </a:lnTo>
                <a:lnTo>
                  <a:pt x="421" y="837"/>
                </a:lnTo>
                <a:lnTo>
                  <a:pt x="421" y="837"/>
                </a:lnTo>
                <a:lnTo>
                  <a:pt x="427" y="837"/>
                </a:lnTo>
                <a:lnTo>
                  <a:pt x="427" y="837"/>
                </a:lnTo>
                <a:lnTo>
                  <a:pt x="427" y="837"/>
                </a:lnTo>
                <a:lnTo>
                  <a:pt x="427" y="837"/>
                </a:lnTo>
                <a:lnTo>
                  <a:pt x="433" y="837"/>
                </a:lnTo>
                <a:lnTo>
                  <a:pt x="433" y="837"/>
                </a:lnTo>
                <a:lnTo>
                  <a:pt x="433" y="837"/>
                </a:lnTo>
                <a:lnTo>
                  <a:pt x="433" y="837"/>
                </a:lnTo>
                <a:lnTo>
                  <a:pt x="438" y="837"/>
                </a:lnTo>
                <a:lnTo>
                  <a:pt x="438" y="837"/>
                </a:lnTo>
                <a:lnTo>
                  <a:pt x="438" y="837"/>
                </a:lnTo>
                <a:lnTo>
                  <a:pt x="438" y="837"/>
                </a:lnTo>
                <a:lnTo>
                  <a:pt x="444" y="837"/>
                </a:lnTo>
                <a:lnTo>
                  <a:pt x="444" y="837"/>
                </a:lnTo>
                <a:lnTo>
                  <a:pt x="444" y="837"/>
                </a:lnTo>
                <a:lnTo>
                  <a:pt x="444" y="837"/>
                </a:lnTo>
                <a:lnTo>
                  <a:pt x="450" y="837"/>
                </a:lnTo>
                <a:lnTo>
                  <a:pt x="450" y="837"/>
                </a:lnTo>
                <a:lnTo>
                  <a:pt x="450" y="837"/>
                </a:lnTo>
                <a:lnTo>
                  <a:pt x="450" y="837"/>
                </a:lnTo>
                <a:lnTo>
                  <a:pt x="456" y="837"/>
                </a:lnTo>
                <a:lnTo>
                  <a:pt x="456" y="837"/>
                </a:lnTo>
                <a:lnTo>
                  <a:pt x="456" y="831"/>
                </a:lnTo>
                <a:lnTo>
                  <a:pt x="456" y="837"/>
                </a:lnTo>
                <a:lnTo>
                  <a:pt x="462" y="837"/>
                </a:lnTo>
                <a:lnTo>
                  <a:pt x="462" y="837"/>
                </a:lnTo>
                <a:lnTo>
                  <a:pt x="462" y="837"/>
                </a:lnTo>
                <a:lnTo>
                  <a:pt x="462" y="837"/>
                </a:lnTo>
                <a:lnTo>
                  <a:pt x="467" y="837"/>
                </a:lnTo>
                <a:lnTo>
                  <a:pt x="467" y="837"/>
                </a:lnTo>
                <a:lnTo>
                  <a:pt x="467" y="831"/>
                </a:lnTo>
                <a:lnTo>
                  <a:pt x="467" y="837"/>
                </a:lnTo>
                <a:lnTo>
                  <a:pt x="473" y="837"/>
                </a:lnTo>
                <a:lnTo>
                  <a:pt x="473" y="837"/>
                </a:lnTo>
                <a:lnTo>
                  <a:pt x="473" y="837"/>
                </a:lnTo>
                <a:lnTo>
                  <a:pt x="473" y="837"/>
                </a:lnTo>
                <a:lnTo>
                  <a:pt x="479" y="837"/>
                </a:lnTo>
                <a:lnTo>
                  <a:pt x="479" y="837"/>
                </a:lnTo>
                <a:lnTo>
                  <a:pt x="479" y="837"/>
                </a:lnTo>
                <a:lnTo>
                  <a:pt x="479" y="837"/>
                </a:lnTo>
                <a:lnTo>
                  <a:pt x="485" y="837"/>
                </a:lnTo>
                <a:lnTo>
                  <a:pt x="485" y="837"/>
                </a:lnTo>
                <a:lnTo>
                  <a:pt x="485" y="837"/>
                </a:lnTo>
                <a:lnTo>
                  <a:pt x="485" y="837"/>
                </a:lnTo>
                <a:lnTo>
                  <a:pt x="490" y="837"/>
                </a:lnTo>
                <a:lnTo>
                  <a:pt x="490" y="837"/>
                </a:lnTo>
                <a:lnTo>
                  <a:pt x="490" y="837"/>
                </a:lnTo>
                <a:lnTo>
                  <a:pt x="490" y="837"/>
                </a:lnTo>
                <a:lnTo>
                  <a:pt x="496" y="837"/>
                </a:lnTo>
                <a:lnTo>
                  <a:pt x="496" y="837"/>
                </a:lnTo>
                <a:lnTo>
                  <a:pt x="496" y="837"/>
                </a:lnTo>
                <a:lnTo>
                  <a:pt x="496" y="837"/>
                </a:lnTo>
                <a:lnTo>
                  <a:pt x="502" y="837"/>
                </a:lnTo>
                <a:lnTo>
                  <a:pt x="502" y="837"/>
                </a:lnTo>
                <a:lnTo>
                  <a:pt x="502" y="837"/>
                </a:lnTo>
                <a:lnTo>
                  <a:pt x="502" y="837"/>
                </a:lnTo>
                <a:lnTo>
                  <a:pt x="508" y="837"/>
                </a:lnTo>
                <a:lnTo>
                  <a:pt x="508" y="837"/>
                </a:lnTo>
                <a:lnTo>
                  <a:pt x="508" y="837"/>
                </a:lnTo>
                <a:lnTo>
                  <a:pt x="508" y="837"/>
                </a:lnTo>
                <a:lnTo>
                  <a:pt x="513" y="837"/>
                </a:lnTo>
                <a:lnTo>
                  <a:pt x="513" y="837"/>
                </a:lnTo>
                <a:lnTo>
                  <a:pt x="513" y="837"/>
                </a:lnTo>
                <a:lnTo>
                  <a:pt x="513" y="837"/>
                </a:lnTo>
                <a:lnTo>
                  <a:pt x="519" y="837"/>
                </a:lnTo>
                <a:lnTo>
                  <a:pt x="519" y="837"/>
                </a:lnTo>
                <a:lnTo>
                  <a:pt x="519" y="837"/>
                </a:lnTo>
                <a:lnTo>
                  <a:pt x="519" y="837"/>
                </a:lnTo>
                <a:lnTo>
                  <a:pt x="525" y="837"/>
                </a:lnTo>
                <a:lnTo>
                  <a:pt x="525" y="837"/>
                </a:lnTo>
                <a:lnTo>
                  <a:pt x="525" y="837"/>
                </a:lnTo>
                <a:lnTo>
                  <a:pt x="525" y="837"/>
                </a:lnTo>
                <a:lnTo>
                  <a:pt x="531" y="837"/>
                </a:lnTo>
                <a:lnTo>
                  <a:pt x="531" y="837"/>
                </a:lnTo>
                <a:lnTo>
                  <a:pt x="531" y="837"/>
                </a:lnTo>
                <a:lnTo>
                  <a:pt x="531" y="837"/>
                </a:lnTo>
                <a:lnTo>
                  <a:pt x="537" y="837"/>
                </a:lnTo>
                <a:lnTo>
                  <a:pt x="537" y="837"/>
                </a:lnTo>
                <a:lnTo>
                  <a:pt x="537" y="837"/>
                </a:lnTo>
                <a:lnTo>
                  <a:pt x="537" y="837"/>
                </a:lnTo>
                <a:lnTo>
                  <a:pt x="542" y="837"/>
                </a:lnTo>
                <a:lnTo>
                  <a:pt x="542" y="837"/>
                </a:lnTo>
                <a:lnTo>
                  <a:pt x="542" y="837"/>
                </a:lnTo>
                <a:lnTo>
                  <a:pt x="542" y="837"/>
                </a:lnTo>
                <a:lnTo>
                  <a:pt x="548" y="837"/>
                </a:lnTo>
                <a:lnTo>
                  <a:pt x="548" y="837"/>
                </a:lnTo>
                <a:lnTo>
                  <a:pt x="548" y="837"/>
                </a:lnTo>
                <a:lnTo>
                  <a:pt x="548" y="837"/>
                </a:lnTo>
                <a:lnTo>
                  <a:pt x="554" y="837"/>
                </a:lnTo>
                <a:lnTo>
                  <a:pt x="554" y="837"/>
                </a:lnTo>
                <a:lnTo>
                  <a:pt x="554" y="837"/>
                </a:lnTo>
                <a:lnTo>
                  <a:pt x="554" y="837"/>
                </a:lnTo>
                <a:lnTo>
                  <a:pt x="560" y="837"/>
                </a:lnTo>
                <a:lnTo>
                  <a:pt x="560" y="837"/>
                </a:lnTo>
                <a:lnTo>
                  <a:pt x="560" y="837"/>
                </a:lnTo>
                <a:lnTo>
                  <a:pt x="560" y="837"/>
                </a:lnTo>
                <a:lnTo>
                  <a:pt x="565" y="837"/>
                </a:lnTo>
                <a:lnTo>
                  <a:pt x="565" y="837"/>
                </a:lnTo>
                <a:lnTo>
                  <a:pt x="565" y="837"/>
                </a:lnTo>
                <a:lnTo>
                  <a:pt x="565" y="837"/>
                </a:lnTo>
                <a:lnTo>
                  <a:pt x="571" y="837"/>
                </a:lnTo>
                <a:lnTo>
                  <a:pt x="571" y="837"/>
                </a:lnTo>
                <a:lnTo>
                  <a:pt x="571" y="837"/>
                </a:lnTo>
                <a:lnTo>
                  <a:pt x="571" y="837"/>
                </a:lnTo>
                <a:lnTo>
                  <a:pt x="577" y="837"/>
                </a:lnTo>
                <a:lnTo>
                  <a:pt x="577" y="837"/>
                </a:lnTo>
                <a:lnTo>
                  <a:pt x="577" y="837"/>
                </a:lnTo>
                <a:lnTo>
                  <a:pt x="577" y="837"/>
                </a:lnTo>
                <a:lnTo>
                  <a:pt x="583" y="837"/>
                </a:lnTo>
                <a:lnTo>
                  <a:pt x="583" y="837"/>
                </a:lnTo>
                <a:lnTo>
                  <a:pt x="583" y="837"/>
                </a:lnTo>
                <a:lnTo>
                  <a:pt x="583" y="837"/>
                </a:lnTo>
                <a:lnTo>
                  <a:pt x="589" y="837"/>
                </a:lnTo>
                <a:lnTo>
                  <a:pt x="589" y="837"/>
                </a:lnTo>
                <a:lnTo>
                  <a:pt x="589" y="837"/>
                </a:lnTo>
                <a:lnTo>
                  <a:pt x="589" y="837"/>
                </a:lnTo>
                <a:lnTo>
                  <a:pt x="594" y="837"/>
                </a:lnTo>
                <a:lnTo>
                  <a:pt x="594" y="837"/>
                </a:lnTo>
                <a:lnTo>
                  <a:pt x="594" y="837"/>
                </a:lnTo>
                <a:lnTo>
                  <a:pt x="594" y="837"/>
                </a:lnTo>
                <a:lnTo>
                  <a:pt x="600" y="837"/>
                </a:lnTo>
                <a:lnTo>
                  <a:pt x="600" y="837"/>
                </a:lnTo>
                <a:lnTo>
                  <a:pt x="600" y="837"/>
                </a:lnTo>
                <a:lnTo>
                  <a:pt x="600" y="837"/>
                </a:lnTo>
                <a:lnTo>
                  <a:pt x="606" y="837"/>
                </a:lnTo>
                <a:lnTo>
                  <a:pt x="606" y="837"/>
                </a:lnTo>
                <a:lnTo>
                  <a:pt x="606" y="837"/>
                </a:lnTo>
                <a:lnTo>
                  <a:pt x="606" y="837"/>
                </a:lnTo>
                <a:lnTo>
                  <a:pt x="612" y="837"/>
                </a:lnTo>
                <a:lnTo>
                  <a:pt x="612" y="837"/>
                </a:lnTo>
                <a:lnTo>
                  <a:pt x="612" y="837"/>
                </a:lnTo>
                <a:lnTo>
                  <a:pt x="612" y="837"/>
                </a:lnTo>
                <a:lnTo>
                  <a:pt x="617" y="837"/>
                </a:lnTo>
                <a:lnTo>
                  <a:pt x="617" y="837"/>
                </a:lnTo>
                <a:lnTo>
                  <a:pt x="617" y="837"/>
                </a:lnTo>
                <a:lnTo>
                  <a:pt x="617" y="837"/>
                </a:lnTo>
                <a:lnTo>
                  <a:pt x="623" y="837"/>
                </a:lnTo>
                <a:lnTo>
                  <a:pt x="623" y="837"/>
                </a:lnTo>
                <a:lnTo>
                  <a:pt x="623" y="837"/>
                </a:lnTo>
                <a:lnTo>
                  <a:pt x="623" y="837"/>
                </a:lnTo>
                <a:lnTo>
                  <a:pt x="629" y="837"/>
                </a:lnTo>
                <a:lnTo>
                  <a:pt x="629" y="837"/>
                </a:lnTo>
                <a:lnTo>
                  <a:pt x="629" y="837"/>
                </a:lnTo>
                <a:lnTo>
                  <a:pt x="629" y="837"/>
                </a:lnTo>
                <a:lnTo>
                  <a:pt x="635" y="837"/>
                </a:lnTo>
                <a:lnTo>
                  <a:pt x="635" y="837"/>
                </a:lnTo>
                <a:lnTo>
                  <a:pt x="635" y="831"/>
                </a:lnTo>
                <a:lnTo>
                  <a:pt x="635" y="837"/>
                </a:lnTo>
                <a:lnTo>
                  <a:pt x="640" y="837"/>
                </a:lnTo>
                <a:lnTo>
                  <a:pt x="640" y="837"/>
                </a:lnTo>
                <a:lnTo>
                  <a:pt x="640" y="837"/>
                </a:lnTo>
                <a:lnTo>
                  <a:pt x="640" y="837"/>
                </a:lnTo>
                <a:lnTo>
                  <a:pt x="646" y="837"/>
                </a:lnTo>
                <a:lnTo>
                  <a:pt x="646" y="837"/>
                </a:lnTo>
                <a:lnTo>
                  <a:pt x="646" y="837"/>
                </a:lnTo>
                <a:lnTo>
                  <a:pt x="646" y="837"/>
                </a:lnTo>
                <a:lnTo>
                  <a:pt x="652" y="837"/>
                </a:lnTo>
                <a:lnTo>
                  <a:pt x="652" y="837"/>
                </a:lnTo>
                <a:lnTo>
                  <a:pt x="652" y="837"/>
                </a:lnTo>
                <a:lnTo>
                  <a:pt x="652" y="837"/>
                </a:lnTo>
                <a:lnTo>
                  <a:pt x="658" y="837"/>
                </a:lnTo>
                <a:lnTo>
                  <a:pt x="658" y="837"/>
                </a:lnTo>
                <a:lnTo>
                  <a:pt x="658" y="837"/>
                </a:lnTo>
                <a:lnTo>
                  <a:pt x="658" y="837"/>
                </a:lnTo>
                <a:lnTo>
                  <a:pt x="664" y="837"/>
                </a:lnTo>
                <a:lnTo>
                  <a:pt x="664" y="837"/>
                </a:lnTo>
                <a:lnTo>
                  <a:pt x="664" y="837"/>
                </a:lnTo>
                <a:lnTo>
                  <a:pt x="664" y="837"/>
                </a:lnTo>
                <a:lnTo>
                  <a:pt x="669" y="837"/>
                </a:lnTo>
                <a:lnTo>
                  <a:pt x="669" y="837"/>
                </a:lnTo>
                <a:lnTo>
                  <a:pt x="669" y="837"/>
                </a:lnTo>
                <a:lnTo>
                  <a:pt x="669" y="837"/>
                </a:lnTo>
                <a:lnTo>
                  <a:pt x="675" y="837"/>
                </a:lnTo>
                <a:lnTo>
                  <a:pt x="675" y="837"/>
                </a:lnTo>
                <a:lnTo>
                  <a:pt x="675" y="837"/>
                </a:lnTo>
                <a:lnTo>
                  <a:pt x="675" y="837"/>
                </a:lnTo>
                <a:lnTo>
                  <a:pt x="681" y="837"/>
                </a:lnTo>
                <a:lnTo>
                  <a:pt x="681" y="837"/>
                </a:lnTo>
                <a:lnTo>
                  <a:pt x="681" y="837"/>
                </a:lnTo>
                <a:lnTo>
                  <a:pt x="681" y="837"/>
                </a:lnTo>
                <a:lnTo>
                  <a:pt x="687" y="837"/>
                </a:lnTo>
                <a:lnTo>
                  <a:pt x="687" y="837"/>
                </a:lnTo>
                <a:lnTo>
                  <a:pt x="687" y="837"/>
                </a:lnTo>
                <a:lnTo>
                  <a:pt x="687" y="837"/>
                </a:lnTo>
                <a:lnTo>
                  <a:pt x="692" y="837"/>
                </a:lnTo>
                <a:lnTo>
                  <a:pt x="692" y="837"/>
                </a:lnTo>
                <a:lnTo>
                  <a:pt x="692" y="837"/>
                </a:lnTo>
                <a:lnTo>
                  <a:pt x="692" y="837"/>
                </a:lnTo>
                <a:lnTo>
                  <a:pt x="698" y="837"/>
                </a:lnTo>
                <a:lnTo>
                  <a:pt x="698" y="837"/>
                </a:lnTo>
                <a:lnTo>
                  <a:pt x="698" y="837"/>
                </a:lnTo>
                <a:lnTo>
                  <a:pt x="698" y="837"/>
                </a:lnTo>
                <a:lnTo>
                  <a:pt x="704" y="837"/>
                </a:lnTo>
                <a:lnTo>
                  <a:pt x="704" y="837"/>
                </a:lnTo>
                <a:lnTo>
                  <a:pt x="704" y="837"/>
                </a:lnTo>
                <a:lnTo>
                  <a:pt x="704" y="837"/>
                </a:lnTo>
                <a:lnTo>
                  <a:pt x="710" y="837"/>
                </a:lnTo>
                <a:lnTo>
                  <a:pt x="710" y="837"/>
                </a:lnTo>
                <a:lnTo>
                  <a:pt x="710" y="837"/>
                </a:lnTo>
                <a:lnTo>
                  <a:pt x="710" y="837"/>
                </a:lnTo>
                <a:lnTo>
                  <a:pt x="716" y="837"/>
                </a:lnTo>
                <a:lnTo>
                  <a:pt x="716" y="837"/>
                </a:lnTo>
                <a:lnTo>
                  <a:pt x="716" y="837"/>
                </a:lnTo>
                <a:lnTo>
                  <a:pt x="716" y="837"/>
                </a:lnTo>
                <a:lnTo>
                  <a:pt x="721" y="837"/>
                </a:lnTo>
                <a:lnTo>
                  <a:pt x="721" y="837"/>
                </a:lnTo>
                <a:lnTo>
                  <a:pt x="721" y="831"/>
                </a:lnTo>
                <a:lnTo>
                  <a:pt x="721" y="837"/>
                </a:lnTo>
                <a:lnTo>
                  <a:pt x="727" y="837"/>
                </a:lnTo>
                <a:lnTo>
                  <a:pt x="727" y="837"/>
                </a:lnTo>
                <a:lnTo>
                  <a:pt x="727" y="837"/>
                </a:lnTo>
                <a:lnTo>
                  <a:pt x="727" y="837"/>
                </a:lnTo>
                <a:lnTo>
                  <a:pt x="733" y="837"/>
                </a:lnTo>
                <a:lnTo>
                  <a:pt x="733" y="837"/>
                </a:lnTo>
                <a:lnTo>
                  <a:pt x="733" y="837"/>
                </a:lnTo>
                <a:lnTo>
                  <a:pt x="733" y="837"/>
                </a:lnTo>
                <a:lnTo>
                  <a:pt x="739" y="837"/>
                </a:lnTo>
                <a:lnTo>
                  <a:pt x="739" y="837"/>
                </a:lnTo>
                <a:lnTo>
                  <a:pt x="739" y="837"/>
                </a:lnTo>
                <a:lnTo>
                  <a:pt x="739" y="837"/>
                </a:lnTo>
                <a:lnTo>
                  <a:pt x="744" y="837"/>
                </a:lnTo>
                <a:lnTo>
                  <a:pt x="744" y="837"/>
                </a:lnTo>
                <a:lnTo>
                  <a:pt x="744" y="831"/>
                </a:lnTo>
                <a:lnTo>
                  <a:pt x="744" y="837"/>
                </a:lnTo>
                <a:lnTo>
                  <a:pt x="750" y="837"/>
                </a:lnTo>
                <a:lnTo>
                  <a:pt x="750" y="837"/>
                </a:lnTo>
                <a:lnTo>
                  <a:pt x="750" y="837"/>
                </a:lnTo>
                <a:lnTo>
                  <a:pt x="750" y="837"/>
                </a:lnTo>
                <a:lnTo>
                  <a:pt x="756" y="837"/>
                </a:lnTo>
                <a:lnTo>
                  <a:pt x="756" y="837"/>
                </a:lnTo>
                <a:lnTo>
                  <a:pt x="756" y="837"/>
                </a:lnTo>
                <a:lnTo>
                  <a:pt x="756" y="837"/>
                </a:lnTo>
                <a:lnTo>
                  <a:pt x="762" y="837"/>
                </a:lnTo>
                <a:lnTo>
                  <a:pt x="762" y="837"/>
                </a:lnTo>
                <a:lnTo>
                  <a:pt x="762" y="837"/>
                </a:lnTo>
                <a:lnTo>
                  <a:pt x="762" y="837"/>
                </a:lnTo>
                <a:lnTo>
                  <a:pt x="767" y="837"/>
                </a:lnTo>
                <a:lnTo>
                  <a:pt x="767" y="837"/>
                </a:lnTo>
                <a:lnTo>
                  <a:pt x="767" y="566"/>
                </a:lnTo>
                <a:lnTo>
                  <a:pt x="767" y="566"/>
                </a:lnTo>
                <a:lnTo>
                  <a:pt x="773" y="185"/>
                </a:lnTo>
                <a:lnTo>
                  <a:pt x="773" y="837"/>
                </a:lnTo>
                <a:lnTo>
                  <a:pt x="773" y="0"/>
                </a:lnTo>
                <a:lnTo>
                  <a:pt x="773" y="837"/>
                </a:lnTo>
                <a:lnTo>
                  <a:pt x="779" y="837"/>
                </a:lnTo>
                <a:lnTo>
                  <a:pt x="779" y="837"/>
                </a:lnTo>
                <a:lnTo>
                  <a:pt x="779" y="837"/>
                </a:lnTo>
                <a:lnTo>
                  <a:pt x="779" y="837"/>
                </a:lnTo>
                <a:lnTo>
                  <a:pt x="785" y="837"/>
                </a:lnTo>
                <a:lnTo>
                  <a:pt x="785" y="837"/>
                </a:lnTo>
                <a:lnTo>
                  <a:pt x="785" y="837"/>
                </a:lnTo>
                <a:lnTo>
                  <a:pt x="785" y="837"/>
                </a:lnTo>
                <a:lnTo>
                  <a:pt x="791" y="837"/>
                </a:lnTo>
                <a:lnTo>
                  <a:pt x="791" y="837"/>
                </a:lnTo>
                <a:lnTo>
                  <a:pt x="791" y="837"/>
                </a:lnTo>
                <a:lnTo>
                  <a:pt x="791" y="837"/>
                </a:lnTo>
                <a:lnTo>
                  <a:pt x="796" y="837"/>
                </a:lnTo>
                <a:lnTo>
                  <a:pt x="796" y="837"/>
                </a:lnTo>
                <a:lnTo>
                  <a:pt x="796" y="831"/>
                </a:lnTo>
                <a:lnTo>
                  <a:pt x="796" y="837"/>
                </a:lnTo>
                <a:lnTo>
                  <a:pt x="802" y="837"/>
                </a:lnTo>
                <a:lnTo>
                  <a:pt x="802" y="837"/>
                </a:lnTo>
                <a:lnTo>
                  <a:pt x="802" y="837"/>
                </a:lnTo>
                <a:lnTo>
                  <a:pt x="802" y="837"/>
                </a:lnTo>
                <a:lnTo>
                  <a:pt x="808" y="837"/>
                </a:lnTo>
                <a:lnTo>
                  <a:pt x="808" y="837"/>
                </a:lnTo>
                <a:lnTo>
                  <a:pt x="808" y="837"/>
                </a:lnTo>
                <a:lnTo>
                  <a:pt x="808" y="837"/>
                </a:lnTo>
                <a:lnTo>
                  <a:pt x="814" y="837"/>
                </a:lnTo>
                <a:lnTo>
                  <a:pt x="814" y="837"/>
                </a:lnTo>
                <a:lnTo>
                  <a:pt x="814" y="837"/>
                </a:lnTo>
                <a:lnTo>
                  <a:pt x="814" y="837"/>
                </a:lnTo>
                <a:lnTo>
                  <a:pt x="819" y="837"/>
                </a:lnTo>
                <a:lnTo>
                  <a:pt x="819" y="837"/>
                </a:lnTo>
                <a:lnTo>
                  <a:pt x="819" y="831"/>
                </a:lnTo>
                <a:lnTo>
                  <a:pt x="819" y="837"/>
                </a:lnTo>
                <a:lnTo>
                  <a:pt x="825" y="837"/>
                </a:lnTo>
                <a:lnTo>
                  <a:pt x="825" y="837"/>
                </a:lnTo>
                <a:lnTo>
                  <a:pt x="825" y="837"/>
                </a:lnTo>
                <a:lnTo>
                  <a:pt x="825" y="837"/>
                </a:lnTo>
                <a:lnTo>
                  <a:pt x="831" y="837"/>
                </a:lnTo>
                <a:lnTo>
                  <a:pt x="831" y="837"/>
                </a:lnTo>
                <a:lnTo>
                  <a:pt x="831" y="837"/>
                </a:lnTo>
                <a:lnTo>
                  <a:pt x="831" y="837"/>
                </a:lnTo>
                <a:lnTo>
                  <a:pt x="837" y="837"/>
                </a:lnTo>
                <a:lnTo>
                  <a:pt x="837" y="837"/>
                </a:lnTo>
                <a:lnTo>
                  <a:pt x="837" y="837"/>
                </a:lnTo>
                <a:lnTo>
                  <a:pt x="837" y="837"/>
                </a:lnTo>
                <a:lnTo>
                  <a:pt x="843" y="837"/>
                </a:lnTo>
                <a:lnTo>
                  <a:pt x="843" y="837"/>
                </a:lnTo>
                <a:lnTo>
                  <a:pt x="843" y="837"/>
                </a:lnTo>
                <a:lnTo>
                  <a:pt x="843" y="837"/>
                </a:lnTo>
                <a:lnTo>
                  <a:pt x="848" y="837"/>
                </a:lnTo>
                <a:lnTo>
                  <a:pt x="848" y="837"/>
                </a:lnTo>
                <a:lnTo>
                  <a:pt x="848" y="831"/>
                </a:lnTo>
                <a:lnTo>
                  <a:pt x="848" y="837"/>
                </a:lnTo>
                <a:lnTo>
                  <a:pt x="854" y="837"/>
                </a:lnTo>
                <a:lnTo>
                  <a:pt x="854" y="837"/>
                </a:lnTo>
                <a:lnTo>
                  <a:pt x="854" y="837"/>
                </a:lnTo>
                <a:lnTo>
                  <a:pt x="854" y="837"/>
                </a:lnTo>
                <a:lnTo>
                  <a:pt x="860" y="837"/>
                </a:lnTo>
                <a:lnTo>
                  <a:pt x="860" y="837"/>
                </a:lnTo>
                <a:lnTo>
                  <a:pt x="860" y="837"/>
                </a:lnTo>
                <a:lnTo>
                  <a:pt x="860" y="837"/>
                </a:lnTo>
                <a:lnTo>
                  <a:pt x="866" y="837"/>
                </a:lnTo>
                <a:lnTo>
                  <a:pt x="866" y="837"/>
                </a:lnTo>
                <a:lnTo>
                  <a:pt x="866" y="837"/>
                </a:lnTo>
                <a:lnTo>
                  <a:pt x="866" y="837"/>
                </a:lnTo>
                <a:lnTo>
                  <a:pt x="871" y="837"/>
                </a:lnTo>
                <a:lnTo>
                  <a:pt x="871" y="837"/>
                </a:lnTo>
                <a:lnTo>
                  <a:pt x="871" y="837"/>
                </a:lnTo>
                <a:lnTo>
                  <a:pt x="871" y="837"/>
                </a:lnTo>
                <a:lnTo>
                  <a:pt x="877" y="837"/>
                </a:lnTo>
                <a:lnTo>
                  <a:pt x="877" y="837"/>
                </a:lnTo>
                <a:lnTo>
                  <a:pt x="877" y="837"/>
                </a:lnTo>
                <a:lnTo>
                  <a:pt x="877" y="837"/>
                </a:lnTo>
                <a:lnTo>
                  <a:pt x="883" y="837"/>
                </a:lnTo>
                <a:lnTo>
                  <a:pt x="883" y="837"/>
                </a:lnTo>
                <a:lnTo>
                  <a:pt x="883" y="837"/>
                </a:lnTo>
                <a:lnTo>
                  <a:pt x="883" y="837"/>
                </a:lnTo>
                <a:lnTo>
                  <a:pt x="889" y="837"/>
                </a:lnTo>
                <a:lnTo>
                  <a:pt x="889" y="837"/>
                </a:lnTo>
                <a:lnTo>
                  <a:pt x="889" y="837"/>
                </a:lnTo>
                <a:lnTo>
                  <a:pt x="889" y="837"/>
                </a:lnTo>
                <a:lnTo>
                  <a:pt x="894" y="837"/>
                </a:lnTo>
                <a:lnTo>
                  <a:pt x="894" y="837"/>
                </a:lnTo>
                <a:lnTo>
                  <a:pt x="894" y="837"/>
                </a:lnTo>
                <a:lnTo>
                  <a:pt x="894" y="837"/>
                </a:lnTo>
                <a:lnTo>
                  <a:pt x="900" y="837"/>
                </a:lnTo>
                <a:lnTo>
                  <a:pt x="900" y="837"/>
                </a:lnTo>
                <a:lnTo>
                  <a:pt x="900" y="837"/>
                </a:lnTo>
                <a:lnTo>
                  <a:pt x="900" y="837"/>
                </a:lnTo>
                <a:lnTo>
                  <a:pt x="906" y="837"/>
                </a:lnTo>
                <a:lnTo>
                  <a:pt x="906" y="837"/>
                </a:lnTo>
                <a:lnTo>
                  <a:pt x="906" y="837"/>
                </a:lnTo>
                <a:lnTo>
                  <a:pt x="906" y="837"/>
                </a:lnTo>
                <a:lnTo>
                  <a:pt x="912" y="837"/>
                </a:lnTo>
                <a:lnTo>
                  <a:pt x="912" y="837"/>
                </a:lnTo>
                <a:lnTo>
                  <a:pt x="912" y="837"/>
                </a:lnTo>
                <a:lnTo>
                  <a:pt x="912" y="837"/>
                </a:lnTo>
                <a:lnTo>
                  <a:pt x="918" y="837"/>
                </a:lnTo>
                <a:lnTo>
                  <a:pt x="918" y="837"/>
                </a:lnTo>
                <a:lnTo>
                  <a:pt x="918" y="837"/>
                </a:lnTo>
                <a:lnTo>
                  <a:pt x="918" y="837"/>
                </a:lnTo>
                <a:lnTo>
                  <a:pt x="923" y="837"/>
                </a:lnTo>
                <a:lnTo>
                  <a:pt x="923" y="837"/>
                </a:lnTo>
                <a:lnTo>
                  <a:pt x="923" y="831"/>
                </a:lnTo>
                <a:lnTo>
                  <a:pt x="923" y="837"/>
                </a:lnTo>
                <a:lnTo>
                  <a:pt x="929" y="837"/>
                </a:lnTo>
                <a:lnTo>
                  <a:pt x="929" y="837"/>
                </a:lnTo>
                <a:lnTo>
                  <a:pt x="929" y="831"/>
                </a:lnTo>
                <a:lnTo>
                  <a:pt x="929" y="837"/>
                </a:lnTo>
                <a:lnTo>
                  <a:pt x="935" y="837"/>
                </a:lnTo>
                <a:lnTo>
                  <a:pt x="935" y="837"/>
                </a:lnTo>
                <a:lnTo>
                  <a:pt x="935" y="831"/>
                </a:lnTo>
                <a:lnTo>
                  <a:pt x="935" y="837"/>
                </a:lnTo>
                <a:lnTo>
                  <a:pt x="941" y="837"/>
                </a:lnTo>
                <a:lnTo>
                  <a:pt x="941" y="837"/>
                </a:lnTo>
                <a:lnTo>
                  <a:pt x="941" y="837"/>
                </a:lnTo>
                <a:lnTo>
                  <a:pt x="941" y="837"/>
                </a:lnTo>
                <a:lnTo>
                  <a:pt x="946" y="837"/>
                </a:lnTo>
                <a:lnTo>
                  <a:pt x="946" y="837"/>
                </a:lnTo>
                <a:lnTo>
                  <a:pt x="946" y="837"/>
                </a:lnTo>
                <a:lnTo>
                  <a:pt x="946" y="837"/>
                </a:lnTo>
                <a:lnTo>
                  <a:pt x="952" y="837"/>
                </a:lnTo>
                <a:lnTo>
                  <a:pt x="952" y="837"/>
                </a:lnTo>
                <a:lnTo>
                  <a:pt x="952" y="837"/>
                </a:lnTo>
                <a:lnTo>
                  <a:pt x="952" y="837"/>
                </a:lnTo>
                <a:lnTo>
                  <a:pt x="958" y="837"/>
                </a:lnTo>
                <a:lnTo>
                  <a:pt x="958" y="837"/>
                </a:lnTo>
                <a:lnTo>
                  <a:pt x="958" y="837"/>
                </a:lnTo>
                <a:lnTo>
                  <a:pt x="958" y="837"/>
                </a:lnTo>
                <a:lnTo>
                  <a:pt x="964" y="837"/>
                </a:lnTo>
                <a:lnTo>
                  <a:pt x="964" y="837"/>
                </a:lnTo>
                <a:lnTo>
                  <a:pt x="964" y="837"/>
                </a:lnTo>
                <a:lnTo>
                  <a:pt x="964" y="837"/>
                </a:lnTo>
                <a:lnTo>
                  <a:pt x="970" y="837"/>
                </a:lnTo>
                <a:lnTo>
                  <a:pt x="970" y="837"/>
                </a:lnTo>
                <a:lnTo>
                  <a:pt x="970" y="837"/>
                </a:lnTo>
                <a:lnTo>
                  <a:pt x="970" y="837"/>
                </a:lnTo>
                <a:lnTo>
                  <a:pt x="975" y="837"/>
                </a:lnTo>
                <a:lnTo>
                  <a:pt x="975" y="837"/>
                </a:lnTo>
                <a:lnTo>
                  <a:pt x="975" y="831"/>
                </a:lnTo>
                <a:lnTo>
                  <a:pt x="975" y="837"/>
                </a:lnTo>
                <a:lnTo>
                  <a:pt x="981" y="837"/>
                </a:lnTo>
                <a:lnTo>
                  <a:pt x="981" y="837"/>
                </a:lnTo>
                <a:lnTo>
                  <a:pt x="981" y="837"/>
                </a:lnTo>
                <a:lnTo>
                  <a:pt x="981" y="837"/>
                </a:lnTo>
                <a:lnTo>
                  <a:pt x="987" y="837"/>
                </a:lnTo>
                <a:lnTo>
                  <a:pt x="987" y="837"/>
                </a:lnTo>
                <a:lnTo>
                  <a:pt x="987" y="837"/>
                </a:lnTo>
                <a:lnTo>
                  <a:pt x="987" y="837"/>
                </a:lnTo>
                <a:lnTo>
                  <a:pt x="993" y="837"/>
                </a:lnTo>
                <a:lnTo>
                  <a:pt x="993" y="837"/>
                </a:lnTo>
                <a:lnTo>
                  <a:pt x="993" y="837"/>
                </a:lnTo>
                <a:lnTo>
                  <a:pt x="993" y="837"/>
                </a:lnTo>
                <a:lnTo>
                  <a:pt x="998" y="837"/>
                </a:lnTo>
                <a:lnTo>
                  <a:pt x="998" y="837"/>
                </a:lnTo>
                <a:lnTo>
                  <a:pt x="998" y="837"/>
                </a:lnTo>
                <a:lnTo>
                  <a:pt x="998" y="837"/>
                </a:lnTo>
                <a:lnTo>
                  <a:pt x="1004" y="837"/>
                </a:lnTo>
                <a:lnTo>
                  <a:pt x="1004" y="837"/>
                </a:lnTo>
                <a:lnTo>
                  <a:pt x="1004" y="837"/>
                </a:lnTo>
                <a:lnTo>
                  <a:pt x="1004" y="837"/>
                </a:lnTo>
                <a:lnTo>
                  <a:pt x="1010" y="837"/>
                </a:lnTo>
                <a:lnTo>
                  <a:pt x="1010" y="837"/>
                </a:lnTo>
                <a:lnTo>
                  <a:pt x="1010" y="831"/>
                </a:lnTo>
                <a:lnTo>
                  <a:pt x="1010" y="837"/>
                </a:lnTo>
                <a:lnTo>
                  <a:pt x="1016" y="837"/>
                </a:lnTo>
                <a:lnTo>
                  <a:pt x="1016" y="837"/>
                </a:lnTo>
                <a:lnTo>
                  <a:pt x="1016" y="837"/>
                </a:lnTo>
                <a:lnTo>
                  <a:pt x="1016" y="837"/>
                </a:lnTo>
                <a:lnTo>
                  <a:pt x="1021" y="837"/>
                </a:lnTo>
                <a:lnTo>
                  <a:pt x="1021" y="837"/>
                </a:lnTo>
                <a:lnTo>
                  <a:pt x="1021" y="837"/>
                </a:lnTo>
                <a:lnTo>
                  <a:pt x="1021" y="837"/>
                </a:lnTo>
                <a:lnTo>
                  <a:pt x="1027" y="837"/>
                </a:lnTo>
                <a:lnTo>
                  <a:pt x="1027" y="837"/>
                </a:lnTo>
                <a:lnTo>
                  <a:pt x="1027" y="837"/>
                </a:lnTo>
                <a:lnTo>
                  <a:pt x="1027" y="837"/>
                </a:lnTo>
                <a:lnTo>
                  <a:pt x="1033" y="837"/>
                </a:lnTo>
                <a:lnTo>
                  <a:pt x="1033" y="837"/>
                </a:lnTo>
                <a:lnTo>
                  <a:pt x="1033" y="837"/>
                </a:lnTo>
                <a:lnTo>
                  <a:pt x="1033" y="837"/>
                </a:lnTo>
                <a:lnTo>
                  <a:pt x="1039" y="837"/>
                </a:lnTo>
                <a:lnTo>
                  <a:pt x="1039" y="837"/>
                </a:lnTo>
                <a:lnTo>
                  <a:pt x="1039" y="837"/>
                </a:lnTo>
                <a:lnTo>
                  <a:pt x="1039" y="837"/>
                </a:lnTo>
                <a:lnTo>
                  <a:pt x="1045" y="837"/>
                </a:lnTo>
                <a:lnTo>
                  <a:pt x="1045" y="837"/>
                </a:lnTo>
                <a:lnTo>
                  <a:pt x="1045" y="831"/>
                </a:lnTo>
                <a:lnTo>
                  <a:pt x="1045" y="837"/>
                </a:lnTo>
                <a:lnTo>
                  <a:pt x="1050" y="837"/>
                </a:lnTo>
                <a:lnTo>
                  <a:pt x="1050" y="837"/>
                </a:lnTo>
                <a:lnTo>
                  <a:pt x="1050" y="837"/>
                </a:lnTo>
                <a:lnTo>
                  <a:pt x="1050" y="837"/>
                </a:lnTo>
                <a:lnTo>
                  <a:pt x="1056" y="837"/>
                </a:lnTo>
                <a:lnTo>
                  <a:pt x="1056" y="837"/>
                </a:lnTo>
                <a:lnTo>
                  <a:pt x="1056" y="831"/>
                </a:lnTo>
                <a:lnTo>
                  <a:pt x="1056" y="837"/>
                </a:lnTo>
                <a:lnTo>
                  <a:pt x="1062" y="837"/>
                </a:lnTo>
                <a:lnTo>
                  <a:pt x="1062" y="837"/>
                </a:lnTo>
                <a:lnTo>
                  <a:pt x="1062" y="837"/>
                </a:lnTo>
                <a:lnTo>
                  <a:pt x="1062" y="837"/>
                </a:lnTo>
                <a:lnTo>
                  <a:pt x="1068" y="837"/>
                </a:lnTo>
                <a:lnTo>
                  <a:pt x="1068" y="837"/>
                </a:lnTo>
                <a:lnTo>
                  <a:pt x="1068" y="837"/>
                </a:lnTo>
                <a:lnTo>
                  <a:pt x="1068" y="837"/>
                </a:lnTo>
                <a:lnTo>
                  <a:pt x="1073" y="837"/>
                </a:lnTo>
                <a:lnTo>
                  <a:pt x="1073" y="837"/>
                </a:lnTo>
                <a:lnTo>
                  <a:pt x="1073" y="837"/>
                </a:lnTo>
                <a:lnTo>
                  <a:pt x="1073" y="837"/>
                </a:lnTo>
                <a:lnTo>
                  <a:pt x="1079" y="837"/>
                </a:lnTo>
                <a:lnTo>
                  <a:pt x="1079" y="837"/>
                </a:lnTo>
                <a:lnTo>
                  <a:pt x="1079" y="831"/>
                </a:lnTo>
                <a:lnTo>
                  <a:pt x="1079" y="831"/>
                </a:lnTo>
                <a:lnTo>
                  <a:pt x="1085" y="831"/>
                </a:lnTo>
                <a:lnTo>
                  <a:pt x="1085" y="837"/>
                </a:lnTo>
                <a:lnTo>
                  <a:pt x="1085" y="831"/>
                </a:lnTo>
                <a:lnTo>
                  <a:pt x="1085" y="837"/>
                </a:lnTo>
                <a:lnTo>
                  <a:pt x="1091" y="837"/>
                </a:lnTo>
                <a:lnTo>
                  <a:pt x="1091" y="837"/>
                </a:lnTo>
                <a:lnTo>
                  <a:pt x="1091" y="837"/>
                </a:lnTo>
                <a:lnTo>
                  <a:pt x="1091" y="837"/>
                </a:lnTo>
                <a:lnTo>
                  <a:pt x="1097" y="837"/>
                </a:lnTo>
                <a:lnTo>
                  <a:pt x="1097" y="837"/>
                </a:lnTo>
                <a:lnTo>
                  <a:pt x="1097" y="837"/>
                </a:lnTo>
                <a:lnTo>
                  <a:pt x="1097" y="837"/>
                </a:lnTo>
                <a:lnTo>
                  <a:pt x="1102" y="837"/>
                </a:lnTo>
                <a:lnTo>
                  <a:pt x="1102" y="837"/>
                </a:lnTo>
                <a:lnTo>
                  <a:pt x="1102" y="837"/>
                </a:lnTo>
                <a:lnTo>
                  <a:pt x="1102" y="837"/>
                </a:lnTo>
                <a:lnTo>
                  <a:pt x="1108" y="837"/>
                </a:lnTo>
                <a:lnTo>
                  <a:pt x="1108" y="837"/>
                </a:lnTo>
                <a:lnTo>
                  <a:pt x="1108" y="837"/>
                </a:lnTo>
                <a:lnTo>
                  <a:pt x="1108" y="837"/>
                </a:lnTo>
                <a:lnTo>
                  <a:pt x="1114" y="837"/>
                </a:lnTo>
                <a:lnTo>
                  <a:pt x="1114" y="837"/>
                </a:lnTo>
                <a:lnTo>
                  <a:pt x="1114" y="837"/>
                </a:lnTo>
                <a:lnTo>
                  <a:pt x="1114" y="837"/>
                </a:lnTo>
                <a:lnTo>
                  <a:pt x="1120" y="837"/>
                </a:lnTo>
                <a:lnTo>
                  <a:pt x="1120" y="837"/>
                </a:lnTo>
                <a:lnTo>
                  <a:pt x="1120" y="837"/>
                </a:lnTo>
                <a:lnTo>
                  <a:pt x="1120" y="837"/>
                </a:lnTo>
                <a:lnTo>
                  <a:pt x="1125" y="837"/>
                </a:lnTo>
                <a:lnTo>
                  <a:pt x="1125" y="837"/>
                </a:lnTo>
                <a:lnTo>
                  <a:pt x="1125" y="837"/>
                </a:lnTo>
                <a:lnTo>
                  <a:pt x="1125" y="837"/>
                </a:lnTo>
                <a:lnTo>
                  <a:pt x="1131" y="837"/>
                </a:lnTo>
                <a:lnTo>
                  <a:pt x="1131" y="837"/>
                </a:lnTo>
                <a:lnTo>
                  <a:pt x="1131" y="837"/>
                </a:lnTo>
                <a:lnTo>
                  <a:pt x="1131" y="837"/>
                </a:lnTo>
                <a:lnTo>
                  <a:pt x="1137" y="837"/>
                </a:lnTo>
                <a:lnTo>
                  <a:pt x="1137" y="837"/>
                </a:lnTo>
                <a:lnTo>
                  <a:pt x="1137" y="837"/>
                </a:lnTo>
                <a:lnTo>
                  <a:pt x="1137" y="837"/>
                </a:lnTo>
                <a:lnTo>
                  <a:pt x="1143" y="837"/>
                </a:lnTo>
                <a:lnTo>
                  <a:pt x="1143" y="837"/>
                </a:lnTo>
                <a:lnTo>
                  <a:pt x="1143" y="837"/>
                </a:lnTo>
                <a:lnTo>
                  <a:pt x="1143" y="837"/>
                </a:lnTo>
                <a:lnTo>
                  <a:pt x="1148" y="837"/>
                </a:lnTo>
                <a:lnTo>
                  <a:pt x="1148" y="837"/>
                </a:lnTo>
                <a:lnTo>
                  <a:pt x="1148" y="831"/>
                </a:lnTo>
                <a:lnTo>
                  <a:pt x="1148" y="837"/>
                </a:lnTo>
                <a:lnTo>
                  <a:pt x="1154" y="837"/>
                </a:lnTo>
                <a:lnTo>
                  <a:pt x="1154" y="837"/>
                </a:lnTo>
                <a:lnTo>
                  <a:pt x="1154" y="837"/>
                </a:lnTo>
                <a:lnTo>
                  <a:pt x="1154" y="837"/>
                </a:lnTo>
                <a:lnTo>
                  <a:pt x="1160" y="837"/>
                </a:lnTo>
                <a:lnTo>
                  <a:pt x="1160" y="837"/>
                </a:lnTo>
                <a:lnTo>
                  <a:pt x="1160" y="837"/>
                </a:lnTo>
                <a:lnTo>
                  <a:pt x="1160" y="837"/>
                </a:lnTo>
                <a:lnTo>
                  <a:pt x="1166" y="837"/>
                </a:lnTo>
                <a:lnTo>
                  <a:pt x="1166" y="837"/>
                </a:lnTo>
                <a:lnTo>
                  <a:pt x="1166" y="837"/>
                </a:lnTo>
                <a:lnTo>
                  <a:pt x="1166" y="837"/>
                </a:lnTo>
                <a:lnTo>
                  <a:pt x="1172" y="837"/>
                </a:lnTo>
                <a:lnTo>
                  <a:pt x="1172" y="837"/>
                </a:lnTo>
                <a:lnTo>
                  <a:pt x="1172" y="831"/>
                </a:lnTo>
                <a:lnTo>
                  <a:pt x="1172" y="837"/>
                </a:lnTo>
                <a:lnTo>
                  <a:pt x="1177" y="837"/>
                </a:lnTo>
                <a:lnTo>
                  <a:pt x="1177" y="837"/>
                </a:lnTo>
                <a:lnTo>
                  <a:pt x="1177" y="837"/>
                </a:lnTo>
                <a:lnTo>
                  <a:pt x="1177" y="837"/>
                </a:lnTo>
                <a:lnTo>
                  <a:pt x="1183" y="837"/>
                </a:lnTo>
                <a:lnTo>
                  <a:pt x="1183" y="837"/>
                </a:lnTo>
                <a:lnTo>
                  <a:pt x="1183" y="837"/>
                </a:lnTo>
                <a:lnTo>
                  <a:pt x="1183" y="837"/>
                </a:lnTo>
                <a:lnTo>
                  <a:pt x="1189" y="837"/>
                </a:lnTo>
                <a:lnTo>
                  <a:pt x="1189" y="837"/>
                </a:lnTo>
                <a:lnTo>
                  <a:pt x="1189" y="831"/>
                </a:lnTo>
                <a:lnTo>
                  <a:pt x="1189" y="837"/>
                </a:lnTo>
                <a:lnTo>
                  <a:pt x="1195" y="837"/>
                </a:lnTo>
                <a:lnTo>
                  <a:pt x="1195" y="837"/>
                </a:lnTo>
                <a:lnTo>
                  <a:pt x="1195" y="837"/>
                </a:lnTo>
                <a:lnTo>
                  <a:pt x="1195" y="837"/>
                </a:lnTo>
                <a:lnTo>
                  <a:pt x="1200" y="837"/>
                </a:lnTo>
                <a:lnTo>
                  <a:pt x="1200" y="837"/>
                </a:lnTo>
                <a:lnTo>
                  <a:pt x="1200" y="837"/>
                </a:lnTo>
                <a:lnTo>
                  <a:pt x="1200" y="837"/>
                </a:lnTo>
                <a:lnTo>
                  <a:pt x="1206" y="837"/>
                </a:lnTo>
                <a:lnTo>
                  <a:pt x="1206" y="837"/>
                </a:lnTo>
                <a:lnTo>
                  <a:pt x="1206" y="837"/>
                </a:lnTo>
                <a:lnTo>
                  <a:pt x="1206" y="837"/>
                </a:lnTo>
                <a:lnTo>
                  <a:pt x="1212" y="837"/>
                </a:lnTo>
                <a:lnTo>
                  <a:pt x="1212" y="837"/>
                </a:lnTo>
                <a:lnTo>
                  <a:pt x="1212" y="837"/>
                </a:lnTo>
                <a:lnTo>
                  <a:pt x="1212" y="837"/>
                </a:lnTo>
                <a:lnTo>
                  <a:pt x="1218" y="837"/>
                </a:lnTo>
                <a:lnTo>
                  <a:pt x="1218" y="837"/>
                </a:lnTo>
                <a:lnTo>
                  <a:pt x="1218" y="831"/>
                </a:lnTo>
                <a:lnTo>
                  <a:pt x="1218" y="837"/>
                </a:lnTo>
                <a:lnTo>
                  <a:pt x="1224" y="837"/>
                </a:lnTo>
                <a:lnTo>
                  <a:pt x="1224" y="837"/>
                </a:lnTo>
                <a:lnTo>
                  <a:pt x="1224" y="837"/>
                </a:lnTo>
                <a:lnTo>
                  <a:pt x="1224" y="837"/>
                </a:lnTo>
                <a:lnTo>
                  <a:pt x="1229" y="837"/>
                </a:lnTo>
                <a:lnTo>
                  <a:pt x="1229" y="837"/>
                </a:lnTo>
                <a:lnTo>
                  <a:pt x="1229" y="837"/>
                </a:lnTo>
                <a:lnTo>
                  <a:pt x="1229" y="837"/>
                </a:lnTo>
                <a:lnTo>
                  <a:pt x="1235" y="837"/>
                </a:lnTo>
                <a:lnTo>
                  <a:pt x="1235" y="837"/>
                </a:lnTo>
                <a:lnTo>
                  <a:pt x="1235" y="837"/>
                </a:lnTo>
                <a:lnTo>
                  <a:pt x="1235" y="837"/>
                </a:lnTo>
                <a:lnTo>
                  <a:pt x="1241" y="837"/>
                </a:lnTo>
                <a:lnTo>
                  <a:pt x="1241" y="837"/>
                </a:lnTo>
                <a:lnTo>
                  <a:pt x="1241" y="837"/>
                </a:lnTo>
                <a:lnTo>
                  <a:pt x="1241" y="837"/>
                </a:lnTo>
                <a:lnTo>
                  <a:pt x="1247" y="837"/>
                </a:lnTo>
                <a:lnTo>
                  <a:pt x="1247" y="837"/>
                </a:lnTo>
                <a:lnTo>
                  <a:pt x="1247" y="837"/>
                </a:lnTo>
                <a:lnTo>
                  <a:pt x="1247" y="837"/>
                </a:lnTo>
                <a:lnTo>
                  <a:pt x="1252" y="837"/>
                </a:lnTo>
                <a:lnTo>
                  <a:pt x="1252" y="837"/>
                </a:lnTo>
                <a:lnTo>
                  <a:pt x="1252" y="831"/>
                </a:lnTo>
                <a:lnTo>
                  <a:pt x="1252" y="831"/>
                </a:lnTo>
                <a:lnTo>
                  <a:pt x="1258" y="837"/>
                </a:lnTo>
                <a:lnTo>
                  <a:pt x="1258" y="837"/>
                </a:lnTo>
                <a:lnTo>
                  <a:pt x="1258" y="831"/>
                </a:lnTo>
                <a:lnTo>
                  <a:pt x="1258" y="837"/>
                </a:lnTo>
                <a:lnTo>
                  <a:pt x="1264" y="837"/>
                </a:lnTo>
                <a:lnTo>
                  <a:pt x="1264" y="837"/>
                </a:lnTo>
                <a:lnTo>
                  <a:pt x="1264" y="837"/>
                </a:lnTo>
                <a:lnTo>
                  <a:pt x="1264" y="837"/>
                </a:lnTo>
                <a:lnTo>
                  <a:pt x="1270" y="837"/>
                </a:lnTo>
                <a:lnTo>
                  <a:pt x="1270" y="837"/>
                </a:lnTo>
                <a:lnTo>
                  <a:pt x="1270" y="837"/>
                </a:lnTo>
                <a:lnTo>
                  <a:pt x="1270" y="837"/>
                </a:lnTo>
                <a:lnTo>
                  <a:pt x="1276" y="837"/>
                </a:lnTo>
                <a:lnTo>
                  <a:pt x="1276" y="837"/>
                </a:lnTo>
                <a:lnTo>
                  <a:pt x="1276" y="837"/>
                </a:lnTo>
                <a:lnTo>
                  <a:pt x="1276" y="837"/>
                </a:lnTo>
                <a:lnTo>
                  <a:pt x="1281" y="837"/>
                </a:lnTo>
                <a:lnTo>
                  <a:pt x="1281" y="837"/>
                </a:lnTo>
                <a:lnTo>
                  <a:pt x="1281" y="831"/>
                </a:lnTo>
                <a:lnTo>
                  <a:pt x="1281" y="837"/>
                </a:lnTo>
                <a:lnTo>
                  <a:pt x="1287" y="837"/>
                </a:lnTo>
                <a:lnTo>
                  <a:pt x="1287" y="837"/>
                </a:lnTo>
                <a:lnTo>
                  <a:pt x="1287" y="837"/>
                </a:lnTo>
                <a:lnTo>
                  <a:pt x="1287" y="837"/>
                </a:lnTo>
                <a:lnTo>
                  <a:pt x="1293" y="837"/>
                </a:lnTo>
                <a:lnTo>
                  <a:pt x="1293" y="837"/>
                </a:lnTo>
                <a:lnTo>
                  <a:pt x="1293" y="837"/>
                </a:lnTo>
                <a:lnTo>
                  <a:pt x="1293" y="837"/>
                </a:lnTo>
                <a:lnTo>
                  <a:pt x="1299" y="837"/>
                </a:lnTo>
                <a:lnTo>
                  <a:pt x="1299" y="837"/>
                </a:lnTo>
                <a:lnTo>
                  <a:pt x="1299" y="837"/>
                </a:lnTo>
                <a:lnTo>
                  <a:pt x="1299" y="837"/>
                </a:lnTo>
                <a:lnTo>
                  <a:pt x="1304" y="837"/>
                </a:lnTo>
                <a:lnTo>
                  <a:pt x="1304" y="837"/>
                </a:lnTo>
                <a:lnTo>
                  <a:pt x="1304" y="837"/>
                </a:lnTo>
                <a:lnTo>
                  <a:pt x="1304" y="837"/>
                </a:lnTo>
                <a:lnTo>
                  <a:pt x="1310" y="837"/>
                </a:lnTo>
                <a:lnTo>
                  <a:pt x="1310" y="837"/>
                </a:lnTo>
                <a:lnTo>
                  <a:pt x="1310" y="831"/>
                </a:lnTo>
                <a:lnTo>
                  <a:pt x="1310" y="837"/>
                </a:lnTo>
                <a:lnTo>
                  <a:pt x="1316" y="837"/>
                </a:lnTo>
                <a:lnTo>
                  <a:pt x="1316" y="837"/>
                </a:lnTo>
                <a:lnTo>
                  <a:pt x="1316" y="837"/>
                </a:lnTo>
                <a:lnTo>
                  <a:pt x="1316" y="837"/>
                </a:lnTo>
                <a:lnTo>
                  <a:pt x="1322" y="837"/>
                </a:lnTo>
                <a:lnTo>
                  <a:pt x="1322" y="837"/>
                </a:lnTo>
                <a:lnTo>
                  <a:pt x="1322" y="837"/>
                </a:lnTo>
                <a:lnTo>
                  <a:pt x="1322" y="837"/>
                </a:lnTo>
                <a:lnTo>
                  <a:pt x="1327" y="837"/>
                </a:lnTo>
                <a:lnTo>
                  <a:pt x="1327" y="837"/>
                </a:lnTo>
                <a:lnTo>
                  <a:pt x="1327" y="837"/>
                </a:lnTo>
                <a:lnTo>
                  <a:pt x="1327" y="837"/>
                </a:lnTo>
                <a:lnTo>
                  <a:pt x="1333" y="837"/>
                </a:lnTo>
                <a:lnTo>
                  <a:pt x="1333" y="837"/>
                </a:lnTo>
                <a:lnTo>
                  <a:pt x="1333" y="837"/>
                </a:lnTo>
                <a:lnTo>
                  <a:pt x="1333" y="837"/>
                </a:lnTo>
                <a:lnTo>
                  <a:pt x="1339" y="837"/>
                </a:lnTo>
                <a:lnTo>
                  <a:pt x="1339" y="837"/>
                </a:lnTo>
                <a:lnTo>
                  <a:pt x="1339" y="837"/>
                </a:lnTo>
                <a:lnTo>
                  <a:pt x="1339" y="837"/>
                </a:lnTo>
                <a:lnTo>
                  <a:pt x="1345" y="837"/>
                </a:lnTo>
                <a:lnTo>
                  <a:pt x="1345" y="837"/>
                </a:lnTo>
                <a:lnTo>
                  <a:pt x="1345" y="837"/>
                </a:lnTo>
                <a:lnTo>
                  <a:pt x="1345" y="837"/>
                </a:lnTo>
                <a:lnTo>
                  <a:pt x="1351" y="837"/>
                </a:lnTo>
                <a:lnTo>
                  <a:pt x="1351" y="837"/>
                </a:lnTo>
                <a:lnTo>
                  <a:pt x="1351" y="837"/>
                </a:lnTo>
                <a:lnTo>
                  <a:pt x="1351" y="837"/>
                </a:lnTo>
                <a:lnTo>
                  <a:pt x="1356" y="837"/>
                </a:lnTo>
                <a:lnTo>
                  <a:pt x="1356" y="837"/>
                </a:lnTo>
                <a:lnTo>
                  <a:pt x="1356" y="837"/>
                </a:lnTo>
                <a:lnTo>
                  <a:pt x="1356" y="837"/>
                </a:lnTo>
                <a:lnTo>
                  <a:pt x="1362" y="837"/>
                </a:lnTo>
                <a:lnTo>
                  <a:pt x="1362" y="837"/>
                </a:lnTo>
                <a:lnTo>
                  <a:pt x="1362" y="837"/>
                </a:lnTo>
                <a:lnTo>
                  <a:pt x="1362" y="837"/>
                </a:lnTo>
                <a:lnTo>
                  <a:pt x="1368" y="837"/>
                </a:lnTo>
                <a:lnTo>
                  <a:pt x="1368" y="837"/>
                </a:lnTo>
                <a:lnTo>
                  <a:pt x="1368" y="837"/>
                </a:lnTo>
                <a:lnTo>
                  <a:pt x="1368" y="837"/>
                </a:lnTo>
                <a:lnTo>
                  <a:pt x="1374" y="837"/>
                </a:lnTo>
                <a:lnTo>
                  <a:pt x="1374" y="837"/>
                </a:lnTo>
                <a:lnTo>
                  <a:pt x="1374" y="837"/>
                </a:lnTo>
                <a:lnTo>
                  <a:pt x="1374" y="837"/>
                </a:lnTo>
                <a:lnTo>
                  <a:pt x="1379" y="837"/>
                </a:lnTo>
                <a:lnTo>
                  <a:pt x="1379" y="837"/>
                </a:lnTo>
                <a:lnTo>
                  <a:pt x="1379" y="831"/>
                </a:lnTo>
                <a:lnTo>
                  <a:pt x="1379" y="837"/>
                </a:lnTo>
                <a:lnTo>
                  <a:pt x="1385" y="837"/>
                </a:lnTo>
                <a:lnTo>
                  <a:pt x="1385" y="837"/>
                </a:lnTo>
                <a:lnTo>
                  <a:pt x="1385" y="837"/>
                </a:lnTo>
                <a:lnTo>
                  <a:pt x="1385" y="837"/>
                </a:lnTo>
                <a:lnTo>
                  <a:pt x="1391" y="837"/>
                </a:lnTo>
                <a:lnTo>
                  <a:pt x="1391" y="837"/>
                </a:lnTo>
                <a:lnTo>
                  <a:pt x="1391" y="831"/>
                </a:lnTo>
                <a:lnTo>
                  <a:pt x="1391" y="837"/>
                </a:lnTo>
                <a:lnTo>
                  <a:pt x="1397" y="837"/>
                </a:lnTo>
                <a:lnTo>
                  <a:pt x="1397" y="837"/>
                </a:lnTo>
                <a:lnTo>
                  <a:pt x="1397" y="837"/>
                </a:lnTo>
                <a:lnTo>
                  <a:pt x="1397" y="837"/>
                </a:lnTo>
                <a:lnTo>
                  <a:pt x="1403" y="837"/>
                </a:lnTo>
                <a:lnTo>
                  <a:pt x="1403" y="837"/>
                </a:lnTo>
                <a:lnTo>
                  <a:pt x="1403" y="837"/>
                </a:lnTo>
                <a:lnTo>
                  <a:pt x="1403" y="837"/>
                </a:lnTo>
                <a:lnTo>
                  <a:pt x="1408" y="837"/>
                </a:lnTo>
                <a:lnTo>
                  <a:pt x="1408" y="837"/>
                </a:lnTo>
                <a:lnTo>
                  <a:pt x="1408" y="837"/>
                </a:lnTo>
                <a:lnTo>
                  <a:pt x="1408" y="837"/>
                </a:lnTo>
                <a:lnTo>
                  <a:pt x="1414" y="837"/>
                </a:lnTo>
                <a:lnTo>
                  <a:pt x="1414" y="837"/>
                </a:lnTo>
                <a:lnTo>
                  <a:pt x="1414" y="837"/>
                </a:lnTo>
                <a:lnTo>
                  <a:pt x="1414" y="837"/>
                </a:lnTo>
                <a:lnTo>
                  <a:pt x="1420" y="837"/>
                </a:lnTo>
                <a:lnTo>
                  <a:pt x="1420" y="837"/>
                </a:lnTo>
                <a:lnTo>
                  <a:pt x="1420" y="837"/>
                </a:lnTo>
                <a:lnTo>
                  <a:pt x="1420" y="837"/>
                </a:lnTo>
                <a:lnTo>
                  <a:pt x="1426" y="837"/>
                </a:lnTo>
                <a:lnTo>
                  <a:pt x="1426" y="837"/>
                </a:lnTo>
                <a:lnTo>
                  <a:pt x="1426" y="837"/>
                </a:lnTo>
                <a:lnTo>
                  <a:pt x="1426" y="837"/>
                </a:lnTo>
                <a:lnTo>
                  <a:pt x="1431" y="837"/>
                </a:lnTo>
                <a:lnTo>
                  <a:pt x="1431" y="837"/>
                </a:lnTo>
                <a:lnTo>
                  <a:pt x="1431" y="837"/>
                </a:lnTo>
                <a:lnTo>
                  <a:pt x="1431" y="837"/>
                </a:lnTo>
                <a:lnTo>
                  <a:pt x="1437" y="837"/>
                </a:lnTo>
                <a:lnTo>
                  <a:pt x="1437" y="837"/>
                </a:lnTo>
                <a:lnTo>
                  <a:pt x="1437" y="837"/>
                </a:lnTo>
                <a:lnTo>
                  <a:pt x="1437" y="837"/>
                </a:lnTo>
                <a:lnTo>
                  <a:pt x="1443" y="837"/>
                </a:lnTo>
                <a:lnTo>
                  <a:pt x="1443" y="837"/>
                </a:lnTo>
                <a:lnTo>
                  <a:pt x="1443" y="837"/>
                </a:lnTo>
                <a:lnTo>
                  <a:pt x="1443" y="837"/>
                </a:lnTo>
                <a:lnTo>
                  <a:pt x="1449" y="837"/>
                </a:lnTo>
                <a:lnTo>
                  <a:pt x="1449" y="837"/>
                </a:lnTo>
                <a:lnTo>
                  <a:pt x="1449" y="837"/>
                </a:lnTo>
                <a:lnTo>
                  <a:pt x="1449" y="837"/>
                </a:lnTo>
                <a:lnTo>
                  <a:pt x="1454" y="837"/>
                </a:lnTo>
                <a:lnTo>
                  <a:pt x="1454" y="837"/>
                </a:lnTo>
                <a:lnTo>
                  <a:pt x="1454" y="837"/>
                </a:lnTo>
                <a:lnTo>
                  <a:pt x="1454" y="837"/>
                </a:lnTo>
                <a:lnTo>
                  <a:pt x="1460" y="837"/>
                </a:lnTo>
                <a:lnTo>
                  <a:pt x="1460" y="837"/>
                </a:lnTo>
                <a:lnTo>
                  <a:pt x="1460" y="837"/>
                </a:lnTo>
                <a:lnTo>
                  <a:pt x="1460" y="837"/>
                </a:lnTo>
                <a:lnTo>
                  <a:pt x="1466" y="837"/>
                </a:lnTo>
                <a:lnTo>
                  <a:pt x="1466" y="837"/>
                </a:lnTo>
                <a:lnTo>
                  <a:pt x="1466" y="837"/>
                </a:lnTo>
                <a:lnTo>
                  <a:pt x="1466" y="837"/>
                </a:lnTo>
                <a:lnTo>
                  <a:pt x="1472" y="837"/>
                </a:lnTo>
                <a:lnTo>
                  <a:pt x="1472" y="837"/>
                </a:lnTo>
                <a:lnTo>
                  <a:pt x="1472" y="635"/>
                </a:lnTo>
                <a:lnTo>
                  <a:pt x="1472" y="831"/>
                </a:lnTo>
                <a:lnTo>
                  <a:pt x="1478" y="837"/>
                </a:lnTo>
                <a:lnTo>
                  <a:pt x="1478" y="837"/>
                </a:lnTo>
                <a:lnTo>
                  <a:pt x="1478" y="831"/>
                </a:lnTo>
                <a:lnTo>
                  <a:pt x="1478" y="837"/>
                </a:lnTo>
                <a:lnTo>
                  <a:pt x="1483" y="837"/>
                </a:lnTo>
                <a:lnTo>
                  <a:pt x="1483" y="837"/>
                </a:lnTo>
                <a:lnTo>
                  <a:pt x="1483" y="837"/>
                </a:lnTo>
                <a:lnTo>
                  <a:pt x="1483" y="837"/>
                </a:lnTo>
                <a:lnTo>
                  <a:pt x="1489" y="837"/>
                </a:lnTo>
                <a:lnTo>
                  <a:pt x="1489" y="837"/>
                </a:lnTo>
                <a:lnTo>
                  <a:pt x="1489" y="837"/>
                </a:lnTo>
                <a:lnTo>
                  <a:pt x="1489" y="837"/>
                </a:lnTo>
                <a:lnTo>
                  <a:pt x="1495" y="837"/>
                </a:lnTo>
                <a:lnTo>
                  <a:pt x="1495" y="837"/>
                </a:lnTo>
                <a:lnTo>
                  <a:pt x="1495" y="837"/>
                </a:lnTo>
                <a:lnTo>
                  <a:pt x="1495" y="837"/>
                </a:lnTo>
                <a:lnTo>
                  <a:pt x="1501" y="837"/>
                </a:lnTo>
                <a:lnTo>
                  <a:pt x="1501" y="837"/>
                </a:lnTo>
                <a:lnTo>
                  <a:pt x="1501" y="837"/>
                </a:lnTo>
                <a:lnTo>
                  <a:pt x="1501" y="837"/>
                </a:lnTo>
                <a:lnTo>
                  <a:pt x="1506" y="837"/>
                </a:lnTo>
                <a:lnTo>
                  <a:pt x="1506" y="837"/>
                </a:lnTo>
                <a:lnTo>
                  <a:pt x="1506" y="837"/>
                </a:lnTo>
                <a:lnTo>
                  <a:pt x="1506" y="837"/>
                </a:lnTo>
                <a:lnTo>
                  <a:pt x="1512" y="837"/>
                </a:lnTo>
                <a:lnTo>
                  <a:pt x="1512" y="837"/>
                </a:lnTo>
                <a:lnTo>
                  <a:pt x="1512" y="837"/>
                </a:lnTo>
                <a:lnTo>
                  <a:pt x="1512" y="837"/>
                </a:lnTo>
                <a:lnTo>
                  <a:pt x="1518" y="837"/>
                </a:lnTo>
                <a:lnTo>
                  <a:pt x="1518" y="837"/>
                </a:lnTo>
                <a:lnTo>
                  <a:pt x="1518" y="837"/>
                </a:lnTo>
                <a:lnTo>
                  <a:pt x="1518" y="837"/>
                </a:lnTo>
                <a:lnTo>
                  <a:pt x="1524" y="837"/>
                </a:lnTo>
                <a:lnTo>
                  <a:pt x="1524" y="837"/>
                </a:lnTo>
                <a:lnTo>
                  <a:pt x="1524" y="831"/>
                </a:lnTo>
                <a:lnTo>
                  <a:pt x="1524" y="837"/>
                </a:lnTo>
                <a:lnTo>
                  <a:pt x="1530" y="837"/>
                </a:lnTo>
                <a:lnTo>
                  <a:pt x="1530" y="837"/>
                </a:lnTo>
                <a:lnTo>
                  <a:pt x="1530" y="837"/>
                </a:lnTo>
                <a:lnTo>
                  <a:pt x="1530" y="837"/>
                </a:lnTo>
                <a:lnTo>
                  <a:pt x="1535" y="837"/>
                </a:lnTo>
                <a:lnTo>
                  <a:pt x="1535" y="837"/>
                </a:lnTo>
                <a:lnTo>
                  <a:pt x="1535" y="831"/>
                </a:lnTo>
                <a:lnTo>
                  <a:pt x="1535" y="837"/>
                </a:lnTo>
                <a:lnTo>
                  <a:pt x="1541" y="837"/>
                </a:lnTo>
                <a:lnTo>
                  <a:pt x="1541" y="837"/>
                </a:lnTo>
                <a:lnTo>
                  <a:pt x="1541" y="837"/>
                </a:lnTo>
                <a:lnTo>
                  <a:pt x="1541" y="837"/>
                </a:lnTo>
                <a:lnTo>
                  <a:pt x="1547" y="837"/>
                </a:lnTo>
                <a:lnTo>
                  <a:pt x="1547" y="837"/>
                </a:lnTo>
                <a:lnTo>
                  <a:pt x="1547" y="831"/>
                </a:lnTo>
                <a:lnTo>
                  <a:pt x="1547" y="837"/>
                </a:lnTo>
                <a:lnTo>
                  <a:pt x="1553" y="837"/>
                </a:lnTo>
                <a:lnTo>
                  <a:pt x="1553" y="837"/>
                </a:lnTo>
                <a:lnTo>
                  <a:pt x="1553" y="837"/>
                </a:lnTo>
                <a:lnTo>
                  <a:pt x="1553" y="837"/>
                </a:lnTo>
                <a:lnTo>
                  <a:pt x="1558" y="837"/>
                </a:lnTo>
                <a:lnTo>
                  <a:pt x="1558" y="837"/>
                </a:lnTo>
                <a:lnTo>
                  <a:pt x="1558" y="837"/>
                </a:lnTo>
                <a:lnTo>
                  <a:pt x="1558" y="837"/>
                </a:lnTo>
                <a:lnTo>
                  <a:pt x="1564" y="837"/>
                </a:lnTo>
                <a:lnTo>
                  <a:pt x="1564" y="837"/>
                </a:lnTo>
                <a:lnTo>
                  <a:pt x="1564" y="831"/>
                </a:lnTo>
                <a:lnTo>
                  <a:pt x="1564" y="837"/>
                </a:lnTo>
                <a:lnTo>
                  <a:pt x="1570" y="837"/>
                </a:lnTo>
                <a:lnTo>
                  <a:pt x="1570" y="837"/>
                </a:lnTo>
                <a:lnTo>
                  <a:pt x="1570" y="837"/>
                </a:lnTo>
                <a:lnTo>
                  <a:pt x="1570" y="837"/>
                </a:lnTo>
                <a:lnTo>
                  <a:pt x="1576" y="837"/>
                </a:lnTo>
                <a:lnTo>
                  <a:pt x="1576" y="837"/>
                </a:lnTo>
                <a:lnTo>
                  <a:pt x="1576" y="837"/>
                </a:lnTo>
                <a:lnTo>
                  <a:pt x="1576" y="837"/>
                </a:lnTo>
                <a:lnTo>
                  <a:pt x="1581" y="837"/>
                </a:lnTo>
                <a:lnTo>
                  <a:pt x="1581" y="837"/>
                </a:lnTo>
                <a:lnTo>
                  <a:pt x="1581" y="837"/>
                </a:lnTo>
                <a:lnTo>
                  <a:pt x="1581" y="837"/>
                </a:lnTo>
                <a:lnTo>
                  <a:pt x="1587" y="837"/>
                </a:lnTo>
                <a:lnTo>
                  <a:pt x="1587" y="837"/>
                </a:lnTo>
                <a:lnTo>
                  <a:pt x="1587" y="831"/>
                </a:lnTo>
                <a:lnTo>
                  <a:pt x="1587" y="837"/>
                </a:lnTo>
                <a:lnTo>
                  <a:pt x="1593" y="837"/>
                </a:lnTo>
                <a:lnTo>
                  <a:pt x="1593" y="837"/>
                </a:lnTo>
                <a:lnTo>
                  <a:pt x="1593" y="837"/>
                </a:lnTo>
                <a:lnTo>
                  <a:pt x="1593" y="837"/>
                </a:lnTo>
                <a:lnTo>
                  <a:pt x="1599" y="837"/>
                </a:lnTo>
                <a:lnTo>
                  <a:pt x="1599" y="837"/>
                </a:lnTo>
                <a:lnTo>
                  <a:pt x="1599" y="837"/>
                </a:lnTo>
                <a:lnTo>
                  <a:pt x="1599" y="837"/>
                </a:lnTo>
                <a:lnTo>
                  <a:pt x="1605" y="837"/>
                </a:lnTo>
                <a:lnTo>
                  <a:pt x="1605" y="837"/>
                </a:lnTo>
                <a:lnTo>
                  <a:pt x="1605" y="837"/>
                </a:lnTo>
                <a:lnTo>
                  <a:pt x="1605" y="837"/>
                </a:lnTo>
                <a:lnTo>
                  <a:pt x="1610" y="837"/>
                </a:lnTo>
                <a:lnTo>
                  <a:pt x="1610" y="837"/>
                </a:lnTo>
                <a:lnTo>
                  <a:pt x="1610" y="837"/>
                </a:lnTo>
                <a:lnTo>
                  <a:pt x="1610" y="837"/>
                </a:lnTo>
                <a:lnTo>
                  <a:pt x="1616" y="837"/>
                </a:lnTo>
                <a:lnTo>
                  <a:pt x="1616" y="837"/>
                </a:lnTo>
                <a:lnTo>
                  <a:pt x="1616" y="837"/>
                </a:lnTo>
                <a:lnTo>
                  <a:pt x="1616" y="837"/>
                </a:lnTo>
                <a:lnTo>
                  <a:pt x="1622" y="837"/>
                </a:lnTo>
                <a:lnTo>
                  <a:pt x="1622" y="837"/>
                </a:lnTo>
                <a:lnTo>
                  <a:pt x="1622" y="837"/>
                </a:lnTo>
                <a:lnTo>
                  <a:pt x="1622" y="837"/>
                </a:lnTo>
                <a:lnTo>
                  <a:pt x="1628" y="837"/>
                </a:lnTo>
                <a:lnTo>
                  <a:pt x="1628" y="837"/>
                </a:lnTo>
                <a:lnTo>
                  <a:pt x="1628" y="837"/>
                </a:lnTo>
                <a:lnTo>
                  <a:pt x="1628" y="837"/>
                </a:lnTo>
                <a:lnTo>
                  <a:pt x="1633" y="837"/>
                </a:lnTo>
                <a:lnTo>
                  <a:pt x="1633" y="837"/>
                </a:lnTo>
                <a:lnTo>
                  <a:pt x="1633" y="837"/>
                </a:lnTo>
                <a:lnTo>
                  <a:pt x="1633" y="837"/>
                </a:lnTo>
                <a:lnTo>
                  <a:pt x="1639" y="837"/>
                </a:lnTo>
                <a:lnTo>
                  <a:pt x="1639" y="837"/>
                </a:lnTo>
                <a:lnTo>
                  <a:pt x="1639" y="837"/>
                </a:lnTo>
                <a:lnTo>
                  <a:pt x="1639" y="837"/>
                </a:lnTo>
                <a:lnTo>
                  <a:pt x="1645" y="837"/>
                </a:lnTo>
                <a:lnTo>
                  <a:pt x="1645" y="837"/>
                </a:lnTo>
                <a:lnTo>
                  <a:pt x="1645" y="837"/>
                </a:lnTo>
                <a:lnTo>
                  <a:pt x="1645" y="837"/>
                </a:lnTo>
                <a:lnTo>
                  <a:pt x="1651" y="837"/>
                </a:lnTo>
                <a:lnTo>
                  <a:pt x="1651" y="837"/>
                </a:lnTo>
                <a:lnTo>
                  <a:pt x="1651" y="831"/>
                </a:lnTo>
                <a:lnTo>
                  <a:pt x="1651" y="837"/>
                </a:lnTo>
                <a:lnTo>
                  <a:pt x="1657" y="837"/>
                </a:lnTo>
                <a:lnTo>
                  <a:pt x="1657" y="837"/>
                </a:lnTo>
                <a:lnTo>
                  <a:pt x="1657" y="831"/>
                </a:lnTo>
                <a:lnTo>
                  <a:pt x="1657" y="837"/>
                </a:lnTo>
                <a:lnTo>
                  <a:pt x="1662" y="837"/>
                </a:lnTo>
                <a:lnTo>
                  <a:pt x="1662" y="837"/>
                </a:lnTo>
                <a:lnTo>
                  <a:pt x="1662" y="837"/>
                </a:lnTo>
                <a:lnTo>
                  <a:pt x="1662" y="837"/>
                </a:lnTo>
                <a:lnTo>
                  <a:pt x="1668" y="837"/>
                </a:lnTo>
                <a:lnTo>
                  <a:pt x="1668" y="837"/>
                </a:lnTo>
                <a:lnTo>
                  <a:pt x="1668" y="837"/>
                </a:lnTo>
                <a:lnTo>
                  <a:pt x="1668" y="837"/>
                </a:lnTo>
                <a:lnTo>
                  <a:pt x="1674" y="837"/>
                </a:lnTo>
                <a:lnTo>
                  <a:pt x="1674" y="837"/>
                </a:lnTo>
                <a:lnTo>
                  <a:pt x="1674" y="837"/>
                </a:lnTo>
                <a:lnTo>
                  <a:pt x="1674" y="837"/>
                </a:lnTo>
                <a:lnTo>
                  <a:pt x="1680" y="837"/>
                </a:lnTo>
                <a:lnTo>
                  <a:pt x="1680" y="837"/>
                </a:lnTo>
                <a:lnTo>
                  <a:pt x="1680" y="837"/>
                </a:lnTo>
                <a:lnTo>
                  <a:pt x="1680" y="837"/>
                </a:lnTo>
                <a:lnTo>
                  <a:pt x="1685" y="837"/>
                </a:lnTo>
                <a:lnTo>
                  <a:pt x="1685" y="837"/>
                </a:lnTo>
                <a:lnTo>
                  <a:pt x="1685" y="837"/>
                </a:lnTo>
                <a:lnTo>
                  <a:pt x="1685" y="837"/>
                </a:lnTo>
                <a:lnTo>
                  <a:pt x="1691" y="837"/>
                </a:lnTo>
                <a:lnTo>
                  <a:pt x="1691" y="837"/>
                </a:lnTo>
                <a:lnTo>
                  <a:pt x="1691" y="837"/>
                </a:lnTo>
                <a:lnTo>
                  <a:pt x="1691" y="837"/>
                </a:lnTo>
                <a:lnTo>
                  <a:pt x="1697" y="837"/>
                </a:lnTo>
                <a:lnTo>
                  <a:pt x="1697" y="837"/>
                </a:lnTo>
                <a:lnTo>
                  <a:pt x="1697" y="837"/>
                </a:lnTo>
                <a:lnTo>
                  <a:pt x="1697" y="837"/>
                </a:lnTo>
                <a:lnTo>
                  <a:pt x="1703" y="837"/>
                </a:lnTo>
                <a:lnTo>
                  <a:pt x="1703" y="837"/>
                </a:lnTo>
                <a:lnTo>
                  <a:pt x="1703" y="837"/>
                </a:lnTo>
                <a:lnTo>
                  <a:pt x="1703" y="837"/>
                </a:lnTo>
                <a:lnTo>
                  <a:pt x="1708" y="837"/>
                </a:lnTo>
                <a:lnTo>
                  <a:pt x="1708" y="837"/>
                </a:lnTo>
                <a:lnTo>
                  <a:pt x="1708" y="837"/>
                </a:lnTo>
                <a:lnTo>
                  <a:pt x="1708" y="837"/>
                </a:lnTo>
                <a:lnTo>
                  <a:pt x="1714" y="837"/>
                </a:lnTo>
                <a:lnTo>
                  <a:pt x="1714" y="837"/>
                </a:lnTo>
                <a:lnTo>
                  <a:pt x="1714" y="837"/>
                </a:lnTo>
                <a:lnTo>
                  <a:pt x="1714" y="837"/>
                </a:lnTo>
                <a:lnTo>
                  <a:pt x="1720" y="837"/>
                </a:lnTo>
                <a:lnTo>
                  <a:pt x="1720" y="837"/>
                </a:lnTo>
                <a:lnTo>
                  <a:pt x="1720" y="837"/>
                </a:lnTo>
                <a:lnTo>
                  <a:pt x="1720" y="837"/>
                </a:lnTo>
                <a:lnTo>
                  <a:pt x="1726" y="837"/>
                </a:lnTo>
                <a:lnTo>
                  <a:pt x="1726" y="837"/>
                </a:lnTo>
                <a:lnTo>
                  <a:pt x="1726" y="837"/>
                </a:lnTo>
                <a:lnTo>
                  <a:pt x="1726" y="837"/>
                </a:lnTo>
                <a:lnTo>
                  <a:pt x="1732" y="837"/>
                </a:lnTo>
                <a:lnTo>
                  <a:pt x="1732" y="837"/>
                </a:lnTo>
                <a:lnTo>
                  <a:pt x="1732" y="837"/>
                </a:lnTo>
                <a:lnTo>
                  <a:pt x="1732" y="837"/>
                </a:lnTo>
                <a:lnTo>
                  <a:pt x="1737" y="837"/>
                </a:lnTo>
                <a:lnTo>
                  <a:pt x="1737" y="837"/>
                </a:lnTo>
                <a:lnTo>
                  <a:pt x="1737" y="837"/>
                </a:lnTo>
                <a:lnTo>
                  <a:pt x="1737" y="837"/>
                </a:lnTo>
                <a:lnTo>
                  <a:pt x="1743" y="837"/>
                </a:lnTo>
                <a:lnTo>
                  <a:pt x="1743" y="837"/>
                </a:lnTo>
                <a:lnTo>
                  <a:pt x="1743" y="837"/>
                </a:lnTo>
                <a:lnTo>
                  <a:pt x="1743" y="837"/>
                </a:lnTo>
                <a:lnTo>
                  <a:pt x="1749" y="837"/>
                </a:lnTo>
                <a:lnTo>
                  <a:pt x="1749" y="837"/>
                </a:lnTo>
                <a:lnTo>
                  <a:pt x="1749" y="831"/>
                </a:lnTo>
                <a:lnTo>
                  <a:pt x="1749" y="837"/>
                </a:lnTo>
                <a:lnTo>
                  <a:pt x="1755" y="837"/>
                </a:lnTo>
                <a:lnTo>
                  <a:pt x="1755" y="837"/>
                </a:lnTo>
                <a:lnTo>
                  <a:pt x="1755" y="831"/>
                </a:lnTo>
                <a:lnTo>
                  <a:pt x="1755" y="837"/>
                </a:lnTo>
                <a:lnTo>
                  <a:pt x="1760" y="837"/>
                </a:lnTo>
                <a:lnTo>
                  <a:pt x="1760" y="837"/>
                </a:lnTo>
                <a:lnTo>
                  <a:pt x="1760" y="831"/>
                </a:lnTo>
                <a:lnTo>
                  <a:pt x="1760" y="837"/>
                </a:lnTo>
                <a:lnTo>
                  <a:pt x="1766" y="837"/>
                </a:lnTo>
                <a:lnTo>
                  <a:pt x="1766" y="837"/>
                </a:lnTo>
                <a:lnTo>
                  <a:pt x="1766" y="837"/>
                </a:lnTo>
                <a:lnTo>
                  <a:pt x="1766" y="837"/>
                </a:lnTo>
                <a:lnTo>
                  <a:pt x="1772" y="837"/>
                </a:lnTo>
                <a:lnTo>
                  <a:pt x="1772" y="837"/>
                </a:lnTo>
                <a:lnTo>
                  <a:pt x="1772" y="837"/>
                </a:lnTo>
                <a:lnTo>
                  <a:pt x="1772" y="837"/>
                </a:lnTo>
                <a:lnTo>
                  <a:pt x="1778" y="837"/>
                </a:lnTo>
                <a:lnTo>
                  <a:pt x="1778" y="837"/>
                </a:lnTo>
                <a:lnTo>
                  <a:pt x="1778" y="837"/>
                </a:lnTo>
                <a:lnTo>
                  <a:pt x="1778" y="837"/>
                </a:lnTo>
                <a:lnTo>
                  <a:pt x="1784" y="837"/>
                </a:lnTo>
                <a:lnTo>
                  <a:pt x="1784" y="837"/>
                </a:lnTo>
                <a:lnTo>
                  <a:pt x="1784" y="837"/>
                </a:lnTo>
                <a:lnTo>
                  <a:pt x="1784" y="837"/>
                </a:lnTo>
                <a:lnTo>
                  <a:pt x="1789" y="837"/>
                </a:lnTo>
                <a:lnTo>
                  <a:pt x="1789" y="837"/>
                </a:lnTo>
                <a:lnTo>
                  <a:pt x="1789" y="837"/>
                </a:lnTo>
                <a:lnTo>
                  <a:pt x="1789" y="837"/>
                </a:lnTo>
                <a:lnTo>
                  <a:pt x="1795" y="837"/>
                </a:lnTo>
                <a:lnTo>
                  <a:pt x="1795" y="837"/>
                </a:lnTo>
                <a:lnTo>
                  <a:pt x="1795" y="831"/>
                </a:lnTo>
                <a:lnTo>
                  <a:pt x="1795" y="837"/>
                </a:lnTo>
                <a:lnTo>
                  <a:pt x="1801" y="837"/>
                </a:lnTo>
                <a:lnTo>
                  <a:pt x="1801" y="837"/>
                </a:lnTo>
                <a:lnTo>
                  <a:pt x="1801" y="837"/>
                </a:lnTo>
                <a:lnTo>
                  <a:pt x="1801" y="837"/>
                </a:lnTo>
                <a:lnTo>
                  <a:pt x="1807" y="837"/>
                </a:lnTo>
                <a:lnTo>
                  <a:pt x="1807" y="837"/>
                </a:lnTo>
                <a:lnTo>
                  <a:pt x="1807" y="837"/>
                </a:lnTo>
                <a:lnTo>
                  <a:pt x="1807" y="837"/>
                </a:lnTo>
                <a:lnTo>
                  <a:pt x="1812" y="837"/>
                </a:lnTo>
                <a:lnTo>
                  <a:pt x="1812" y="837"/>
                </a:lnTo>
                <a:lnTo>
                  <a:pt x="1812" y="837"/>
                </a:lnTo>
                <a:lnTo>
                  <a:pt x="1812" y="837"/>
                </a:lnTo>
                <a:lnTo>
                  <a:pt x="1818" y="837"/>
                </a:lnTo>
                <a:lnTo>
                  <a:pt x="1818" y="837"/>
                </a:lnTo>
                <a:lnTo>
                  <a:pt x="1818" y="837"/>
                </a:lnTo>
                <a:lnTo>
                  <a:pt x="1818" y="837"/>
                </a:lnTo>
                <a:lnTo>
                  <a:pt x="1824" y="837"/>
                </a:lnTo>
                <a:lnTo>
                  <a:pt x="1824" y="837"/>
                </a:lnTo>
                <a:lnTo>
                  <a:pt x="1824" y="837"/>
                </a:lnTo>
                <a:lnTo>
                  <a:pt x="1824" y="837"/>
                </a:lnTo>
                <a:lnTo>
                  <a:pt x="1830" y="837"/>
                </a:lnTo>
                <a:lnTo>
                  <a:pt x="1830" y="837"/>
                </a:lnTo>
                <a:lnTo>
                  <a:pt x="1830" y="837"/>
                </a:lnTo>
                <a:lnTo>
                  <a:pt x="1830" y="837"/>
                </a:lnTo>
                <a:lnTo>
                  <a:pt x="1835" y="837"/>
                </a:lnTo>
                <a:lnTo>
                  <a:pt x="1835" y="837"/>
                </a:lnTo>
                <a:lnTo>
                  <a:pt x="1835" y="831"/>
                </a:lnTo>
                <a:lnTo>
                  <a:pt x="1835" y="837"/>
                </a:lnTo>
                <a:lnTo>
                  <a:pt x="1841" y="837"/>
                </a:lnTo>
                <a:lnTo>
                  <a:pt x="1841" y="837"/>
                </a:lnTo>
                <a:lnTo>
                  <a:pt x="1841" y="837"/>
                </a:lnTo>
                <a:lnTo>
                  <a:pt x="1841" y="837"/>
                </a:lnTo>
                <a:lnTo>
                  <a:pt x="1847" y="837"/>
                </a:lnTo>
                <a:lnTo>
                  <a:pt x="1847" y="837"/>
                </a:lnTo>
                <a:lnTo>
                  <a:pt x="1847" y="837"/>
                </a:lnTo>
                <a:lnTo>
                  <a:pt x="1847" y="837"/>
                </a:lnTo>
                <a:lnTo>
                  <a:pt x="1853" y="837"/>
                </a:lnTo>
                <a:lnTo>
                  <a:pt x="1853" y="837"/>
                </a:lnTo>
                <a:lnTo>
                  <a:pt x="1853" y="837"/>
                </a:lnTo>
                <a:lnTo>
                  <a:pt x="1853" y="837"/>
                </a:lnTo>
                <a:lnTo>
                  <a:pt x="1859" y="837"/>
                </a:lnTo>
                <a:lnTo>
                  <a:pt x="1859" y="837"/>
                </a:lnTo>
                <a:lnTo>
                  <a:pt x="1859" y="837"/>
                </a:lnTo>
                <a:lnTo>
                  <a:pt x="1859" y="837"/>
                </a:lnTo>
                <a:lnTo>
                  <a:pt x="1864" y="837"/>
                </a:lnTo>
                <a:lnTo>
                  <a:pt x="1864" y="837"/>
                </a:lnTo>
                <a:lnTo>
                  <a:pt x="1864" y="831"/>
                </a:lnTo>
                <a:lnTo>
                  <a:pt x="1864" y="837"/>
                </a:lnTo>
                <a:lnTo>
                  <a:pt x="1870" y="837"/>
                </a:lnTo>
                <a:lnTo>
                  <a:pt x="1870" y="837"/>
                </a:lnTo>
                <a:lnTo>
                  <a:pt x="1870" y="831"/>
                </a:lnTo>
                <a:lnTo>
                  <a:pt x="1870" y="837"/>
                </a:lnTo>
                <a:lnTo>
                  <a:pt x="1876" y="837"/>
                </a:lnTo>
                <a:lnTo>
                  <a:pt x="1876" y="837"/>
                </a:lnTo>
                <a:lnTo>
                  <a:pt x="1876" y="831"/>
                </a:lnTo>
                <a:lnTo>
                  <a:pt x="1876" y="837"/>
                </a:lnTo>
                <a:lnTo>
                  <a:pt x="1882" y="837"/>
                </a:lnTo>
                <a:lnTo>
                  <a:pt x="1882" y="837"/>
                </a:lnTo>
                <a:lnTo>
                  <a:pt x="1882" y="837"/>
                </a:lnTo>
                <a:lnTo>
                  <a:pt x="1882" y="837"/>
                </a:lnTo>
                <a:lnTo>
                  <a:pt x="1887" y="837"/>
                </a:lnTo>
                <a:lnTo>
                  <a:pt x="1887" y="837"/>
                </a:lnTo>
                <a:lnTo>
                  <a:pt x="1887" y="837"/>
                </a:lnTo>
                <a:lnTo>
                  <a:pt x="1887" y="837"/>
                </a:lnTo>
                <a:lnTo>
                  <a:pt x="1893" y="837"/>
                </a:lnTo>
                <a:lnTo>
                  <a:pt x="1893" y="837"/>
                </a:lnTo>
                <a:lnTo>
                  <a:pt x="1893" y="837"/>
                </a:lnTo>
                <a:lnTo>
                  <a:pt x="1893" y="837"/>
                </a:lnTo>
                <a:lnTo>
                  <a:pt x="1899" y="837"/>
                </a:lnTo>
                <a:lnTo>
                  <a:pt x="1899" y="837"/>
                </a:lnTo>
                <a:lnTo>
                  <a:pt x="1899" y="837"/>
                </a:lnTo>
                <a:lnTo>
                  <a:pt x="1899" y="837"/>
                </a:lnTo>
                <a:lnTo>
                  <a:pt x="1905" y="837"/>
                </a:lnTo>
                <a:lnTo>
                  <a:pt x="1905" y="837"/>
                </a:lnTo>
                <a:lnTo>
                  <a:pt x="1905" y="837"/>
                </a:lnTo>
                <a:lnTo>
                  <a:pt x="1905" y="837"/>
                </a:lnTo>
                <a:lnTo>
                  <a:pt x="1911" y="837"/>
                </a:lnTo>
                <a:lnTo>
                  <a:pt x="1911" y="837"/>
                </a:lnTo>
                <a:lnTo>
                  <a:pt x="1911" y="837"/>
                </a:lnTo>
                <a:lnTo>
                  <a:pt x="1911" y="837"/>
                </a:lnTo>
                <a:lnTo>
                  <a:pt x="1916" y="837"/>
                </a:lnTo>
                <a:lnTo>
                  <a:pt x="1916" y="837"/>
                </a:lnTo>
                <a:lnTo>
                  <a:pt x="1916" y="837"/>
                </a:lnTo>
                <a:lnTo>
                  <a:pt x="1916" y="837"/>
                </a:lnTo>
                <a:lnTo>
                  <a:pt x="1922" y="837"/>
                </a:lnTo>
                <a:lnTo>
                  <a:pt x="1922" y="837"/>
                </a:lnTo>
                <a:lnTo>
                  <a:pt x="1922" y="837"/>
                </a:lnTo>
                <a:lnTo>
                  <a:pt x="1922" y="837"/>
                </a:lnTo>
                <a:lnTo>
                  <a:pt x="1928" y="837"/>
                </a:lnTo>
                <a:lnTo>
                  <a:pt x="1928" y="837"/>
                </a:lnTo>
                <a:lnTo>
                  <a:pt x="1928" y="831"/>
                </a:lnTo>
                <a:lnTo>
                  <a:pt x="1928" y="831"/>
                </a:lnTo>
                <a:lnTo>
                  <a:pt x="1934" y="837"/>
                </a:lnTo>
                <a:lnTo>
                  <a:pt x="1934" y="837"/>
                </a:lnTo>
                <a:lnTo>
                  <a:pt x="1934" y="831"/>
                </a:lnTo>
                <a:lnTo>
                  <a:pt x="1934" y="837"/>
                </a:lnTo>
                <a:lnTo>
                  <a:pt x="1939" y="837"/>
                </a:lnTo>
                <a:lnTo>
                  <a:pt x="1939" y="837"/>
                </a:lnTo>
                <a:lnTo>
                  <a:pt x="1939" y="837"/>
                </a:lnTo>
                <a:lnTo>
                  <a:pt x="1939" y="837"/>
                </a:lnTo>
                <a:lnTo>
                  <a:pt x="1945" y="837"/>
                </a:lnTo>
                <a:lnTo>
                  <a:pt x="1945" y="837"/>
                </a:lnTo>
                <a:lnTo>
                  <a:pt x="1945" y="837"/>
                </a:lnTo>
                <a:lnTo>
                  <a:pt x="1945" y="837"/>
                </a:lnTo>
                <a:lnTo>
                  <a:pt x="1951" y="837"/>
                </a:lnTo>
                <a:lnTo>
                  <a:pt x="1951" y="837"/>
                </a:lnTo>
                <a:lnTo>
                  <a:pt x="1951" y="831"/>
                </a:lnTo>
                <a:lnTo>
                  <a:pt x="1951" y="837"/>
                </a:lnTo>
                <a:lnTo>
                  <a:pt x="1957" y="837"/>
                </a:lnTo>
                <a:lnTo>
                  <a:pt x="1957" y="837"/>
                </a:lnTo>
                <a:lnTo>
                  <a:pt x="1957" y="837"/>
                </a:lnTo>
                <a:lnTo>
                  <a:pt x="1957" y="837"/>
                </a:lnTo>
                <a:lnTo>
                  <a:pt x="1963" y="837"/>
                </a:lnTo>
                <a:lnTo>
                  <a:pt x="1963" y="837"/>
                </a:lnTo>
                <a:lnTo>
                  <a:pt x="1963" y="837"/>
                </a:lnTo>
                <a:lnTo>
                  <a:pt x="1963" y="837"/>
                </a:lnTo>
                <a:lnTo>
                  <a:pt x="1968" y="837"/>
                </a:lnTo>
                <a:lnTo>
                  <a:pt x="1968" y="837"/>
                </a:lnTo>
                <a:lnTo>
                  <a:pt x="1968" y="837"/>
                </a:lnTo>
                <a:lnTo>
                  <a:pt x="1968" y="837"/>
                </a:lnTo>
                <a:lnTo>
                  <a:pt x="1974" y="837"/>
                </a:lnTo>
                <a:lnTo>
                  <a:pt x="1974" y="837"/>
                </a:lnTo>
                <a:lnTo>
                  <a:pt x="1974" y="837"/>
                </a:lnTo>
                <a:lnTo>
                  <a:pt x="1974" y="837"/>
                </a:lnTo>
                <a:lnTo>
                  <a:pt x="1980" y="837"/>
                </a:lnTo>
                <a:lnTo>
                  <a:pt x="1980" y="837"/>
                </a:lnTo>
                <a:lnTo>
                  <a:pt x="1980" y="837"/>
                </a:lnTo>
                <a:lnTo>
                  <a:pt x="1980" y="837"/>
                </a:lnTo>
                <a:lnTo>
                  <a:pt x="1986" y="837"/>
                </a:lnTo>
                <a:lnTo>
                  <a:pt x="1986" y="837"/>
                </a:lnTo>
                <a:lnTo>
                  <a:pt x="1986" y="837"/>
                </a:lnTo>
                <a:lnTo>
                  <a:pt x="1986" y="837"/>
                </a:lnTo>
                <a:lnTo>
                  <a:pt x="1991" y="837"/>
                </a:lnTo>
                <a:lnTo>
                  <a:pt x="1991" y="837"/>
                </a:lnTo>
                <a:lnTo>
                  <a:pt x="1991" y="837"/>
                </a:lnTo>
                <a:lnTo>
                  <a:pt x="1991" y="837"/>
                </a:lnTo>
                <a:lnTo>
                  <a:pt x="1997" y="837"/>
                </a:lnTo>
                <a:lnTo>
                  <a:pt x="1997" y="837"/>
                </a:lnTo>
                <a:lnTo>
                  <a:pt x="1997" y="837"/>
                </a:lnTo>
                <a:lnTo>
                  <a:pt x="1997" y="837"/>
                </a:lnTo>
                <a:lnTo>
                  <a:pt x="2003" y="837"/>
                </a:lnTo>
                <a:lnTo>
                  <a:pt x="2003" y="837"/>
                </a:lnTo>
                <a:lnTo>
                  <a:pt x="2003" y="837"/>
                </a:lnTo>
                <a:lnTo>
                  <a:pt x="2003" y="837"/>
                </a:lnTo>
                <a:lnTo>
                  <a:pt x="2009" y="837"/>
                </a:lnTo>
                <a:lnTo>
                  <a:pt x="2009" y="837"/>
                </a:lnTo>
                <a:lnTo>
                  <a:pt x="2009" y="837"/>
                </a:lnTo>
                <a:lnTo>
                  <a:pt x="2009" y="837"/>
                </a:lnTo>
                <a:lnTo>
                  <a:pt x="2014" y="837"/>
                </a:lnTo>
                <a:lnTo>
                  <a:pt x="2014" y="837"/>
                </a:lnTo>
                <a:lnTo>
                  <a:pt x="2014" y="831"/>
                </a:lnTo>
                <a:lnTo>
                  <a:pt x="2014" y="837"/>
                </a:lnTo>
                <a:lnTo>
                  <a:pt x="2020" y="837"/>
                </a:lnTo>
                <a:lnTo>
                  <a:pt x="2020" y="837"/>
                </a:lnTo>
                <a:lnTo>
                  <a:pt x="2020" y="831"/>
                </a:lnTo>
                <a:lnTo>
                  <a:pt x="2020" y="837"/>
                </a:lnTo>
                <a:lnTo>
                  <a:pt x="2026" y="837"/>
                </a:lnTo>
                <a:lnTo>
                  <a:pt x="2026" y="837"/>
                </a:lnTo>
                <a:lnTo>
                  <a:pt x="2026" y="837"/>
                </a:lnTo>
                <a:lnTo>
                  <a:pt x="2026" y="837"/>
                </a:lnTo>
                <a:lnTo>
                  <a:pt x="2032" y="837"/>
                </a:lnTo>
                <a:lnTo>
                  <a:pt x="2032" y="837"/>
                </a:lnTo>
                <a:lnTo>
                  <a:pt x="2032" y="837"/>
                </a:lnTo>
                <a:lnTo>
                  <a:pt x="2032" y="837"/>
                </a:lnTo>
                <a:lnTo>
                  <a:pt x="2038" y="837"/>
                </a:lnTo>
                <a:lnTo>
                  <a:pt x="2038" y="837"/>
                </a:lnTo>
                <a:lnTo>
                  <a:pt x="2038" y="837"/>
                </a:lnTo>
                <a:lnTo>
                  <a:pt x="2038" y="837"/>
                </a:lnTo>
                <a:lnTo>
                  <a:pt x="2043" y="837"/>
                </a:lnTo>
                <a:lnTo>
                  <a:pt x="2043" y="837"/>
                </a:lnTo>
                <a:lnTo>
                  <a:pt x="2043" y="831"/>
                </a:lnTo>
                <a:lnTo>
                  <a:pt x="2043" y="837"/>
                </a:lnTo>
                <a:lnTo>
                  <a:pt x="2049" y="837"/>
                </a:lnTo>
                <a:lnTo>
                  <a:pt x="2049" y="837"/>
                </a:lnTo>
                <a:lnTo>
                  <a:pt x="2049" y="837"/>
                </a:lnTo>
                <a:lnTo>
                  <a:pt x="2049" y="837"/>
                </a:lnTo>
                <a:lnTo>
                  <a:pt x="2055" y="837"/>
                </a:lnTo>
                <a:lnTo>
                  <a:pt x="2055" y="837"/>
                </a:lnTo>
                <a:lnTo>
                  <a:pt x="2055" y="831"/>
                </a:lnTo>
                <a:lnTo>
                  <a:pt x="2055" y="831"/>
                </a:lnTo>
                <a:lnTo>
                  <a:pt x="2061" y="837"/>
                </a:lnTo>
                <a:lnTo>
                  <a:pt x="2061" y="837"/>
                </a:lnTo>
                <a:lnTo>
                  <a:pt x="2061" y="837"/>
                </a:lnTo>
                <a:lnTo>
                  <a:pt x="2061" y="837"/>
                </a:lnTo>
                <a:lnTo>
                  <a:pt x="2066" y="837"/>
                </a:lnTo>
                <a:lnTo>
                  <a:pt x="2066" y="837"/>
                </a:lnTo>
                <a:lnTo>
                  <a:pt x="2066" y="837"/>
                </a:lnTo>
                <a:lnTo>
                  <a:pt x="2066" y="837"/>
                </a:lnTo>
                <a:lnTo>
                  <a:pt x="2072" y="837"/>
                </a:lnTo>
                <a:lnTo>
                  <a:pt x="2072" y="837"/>
                </a:lnTo>
                <a:lnTo>
                  <a:pt x="2072" y="837"/>
                </a:lnTo>
                <a:lnTo>
                  <a:pt x="2072" y="837"/>
                </a:lnTo>
                <a:lnTo>
                  <a:pt x="2078" y="837"/>
                </a:lnTo>
                <a:lnTo>
                  <a:pt x="2078" y="837"/>
                </a:lnTo>
                <a:lnTo>
                  <a:pt x="2078" y="831"/>
                </a:lnTo>
                <a:lnTo>
                  <a:pt x="2078" y="837"/>
                </a:lnTo>
                <a:lnTo>
                  <a:pt x="2084" y="837"/>
                </a:lnTo>
                <a:lnTo>
                  <a:pt x="2084" y="837"/>
                </a:lnTo>
                <a:lnTo>
                  <a:pt x="2084" y="831"/>
                </a:lnTo>
                <a:lnTo>
                  <a:pt x="2084" y="837"/>
                </a:lnTo>
                <a:lnTo>
                  <a:pt x="2090" y="837"/>
                </a:lnTo>
                <a:lnTo>
                  <a:pt x="2090" y="837"/>
                </a:lnTo>
                <a:lnTo>
                  <a:pt x="2090" y="837"/>
                </a:lnTo>
                <a:lnTo>
                  <a:pt x="2090" y="837"/>
                </a:lnTo>
                <a:lnTo>
                  <a:pt x="2095" y="837"/>
                </a:lnTo>
                <a:lnTo>
                  <a:pt x="2095" y="837"/>
                </a:lnTo>
                <a:lnTo>
                  <a:pt x="2095" y="837"/>
                </a:lnTo>
                <a:lnTo>
                  <a:pt x="2095" y="837"/>
                </a:lnTo>
                <a:lnTo>
                  <a:pt x="2101" y="837"/>
                </a:lnTo>
                <a:lnTo>
                  <a:pt x="2101" y="837"/>
                </a:lnTo>
                <a:lnTo>
                  <a:pt x="2101" y="837"/>
                </a:lnTo>
                <a:lnTo>
                  <a:pt x="2101" y="837"/>
                </a:lnTo>
                <a:lnTo>
                  <a:pt x="2107" y="837"/>
                </a:lnTo>
                <a:lnTo>
                  <a:pt x="2107" y="837"/>
                </a:lnTo>
                <a:lnTo>
                  <a:pt x="2107" y="837"/>
                </a:lnTo>
                <a:lnTo>
                  <a:pt x="2107" y="837"/>
                </a:lnTo>
                <a:lnTo>
                  <a:pt x="2113" y="837"/>
                </a:lnTo>
                <a:lnTo>
                  <a:pt x="2113" y="837"/>
                </a:lnTo>
                <a:lnTo>
                  <a:pt x="2113" y="837"/>
                </a:lnTo>
                <a:lnTo>
                  <a:pt x="2113" y="837"/>
                </a:lnTo>
                <a:lnTo>
                  <a:pt x="2118" y="837"/>
                </a:lnTo>
                <a:lnTo>
                  <a:pt x="2118" y="837"/>
                </a:lnTo>
                <a:lnTo>
                  <a:pt x="2118" y="831"/>
                </a:lnTo>
                <a:lnTo>
                  <a:pt x="2118" y="837"/>
                </a:lnTo>
                <a:lnTo>
                  <a:pt x="2124" y="837"/>
                </a:lnTo>
                <a:lnTo>
                  <a:pt x="2124" y="837"/>
                </a:lnTo>
                <a:lnTo>
                  <a:pt x="2124" y="837"/>
                </a:lnTo>
                <a:lnTo>
                  <a:pt x="2124" y="837"/>
                </a:lnTo>
                <a:lnTo>
                  <a:pt x="2130" y="837"/>
                </a:lnTo>
                <a:lnTo>
                  <a:pt x="2130" y="837"/>
                </a:lnTo>
                <a:lnTo>
                  <a:pt x="2130" y="837"/>
                </a:lnTo>
                <a:lnTo>
                  <a:pt x="2130" y="837"/>
                </a:lnTo>
                <a:lnTo>
                  <a:pt x="2136" y="837"/>
                </a:lnTo>
                <a:lnTo>
                  <a:pt x="2136" y="837"/>
                </a:lnTo>
                <a:lnTo>
                  <a:pt x="2136" y="837"/>
                </a:lnTo>
                <a:lnTo>
                  <a:pt x="2136" y="837"/>
                </a:lnTo>
                <a:lnTo>
                  <a:pt x="2141" y="837"/>
                </a:lnTo>
                <a:lnTo>
                  <a:pt x="2141" y="837"/>
                </a:lnTo>
                <a:lnTo>
                  <a:pt x="2141" y="837"/>
                </a:lnTo>
                <a:lnTo>
                  <a:pt x="2141" y="837"/>
                </a:lnTo>
                <a:lnTo>
                  <a:pt x="2147" y="837"/>
                </a:lnTo>
                <a:lnTo>
                  <a:pt x="2147" y="837"/>
                </a:lnTo>
                <a:lnTo>
                  <a:pt x="2147" y="837"/>
                </a:lnTo>
                <a:lnTo>
                  <a:pt x="2147" y="837"/>
                </a:lnTo>
                <a:lnTo>
                  <a:pt x="2153" y="837"/>
                </a:lnTo>
                <a:lnTo>
                  <a:pt x="2153" y="837"/>
                </a:lnTo>
                <a:lnTo>
                  <a:pt x="2153" y="837"/>
                </a:lnTo>
                <a:lnTo>
                  <a:pt x="2153" y="837"/>
                </a:lnTo>
                <a:lnTo>
                  <a:pt x="2159" y="837"/>
                </a:lnTo>
                <a:lnTo>
                  <a:pt x="2159" y="837"/>
                </a:lnTo>
                <a:lnTo>
                  <a:pt x="2159" y="837"/>
                </a:lnTo>
                <a:lnTo>
                  <a:pt x="2159" y="837"/>
                </a:lnTo>
                <a:lnTo>
                  <a:pt x="2165" y="837"/>
                </a:lnTo>
                <a:lnTo>
                  <a:pt x="2165" y="837"/>
                </a:lnTo>
                <a:lnTo>
                  <a:pt x="2165" y="826"/>
                </a:lnTo>
                <a:lnTo>
                  <a:pt x="2165" y="837"/>
                </a:lnTo>
                <a:lnTo>
                  <a:pt x="2170" y="837"/>
                </a:lnTo>
                <a:lnTo>
                  <a:pt x="2170" y="837"/>
                </a:lnTo>
                <a:lnTo>
                  <a:pt x="2170" y="831"/>
                </a:lnTo>
                <a:lnTo>
                  <a:pt x="2170" y="837"/>
                </a:lnTo>
                <a:lnTo>
                  <a:pt x="2176" y="837"/>
                </a:lnTo>
                <a:lnTo>
                  <a:pt x="2176" y="837"/>
                </a:lnTo>
                <a:lnTo>
                  <a:pt x="2176" y="831"/>
                </a:lnTo>
                <a:lnTo>
                  <a:pt x="2176" y="837"/>
                </a:lnTo>
                <a:lnTo>
                  <a:pt x="2182" y="837"/>
                </a:lnTo>
                <a:lnTo>
                  <a:pt x="2182" y="837"/>
                </a:lnTo>
                <a:lnTo>
                  <a:pt x="2182" y="837"/>
                </a:lnTo>
                <a:lnTo>
                  <a:pt x="2182" y="837"/>
                </a:lnTo>
                <a:lnTo>
                  <a:pt x="2188" y="837"/>
                </a:lnTo>
                <a:lnTo>
                  <a:pt x="2188" y="837"/>
                </a:lnTo>
                <a:lnTo>
                  <a:pt x="2188" y="837"/>
                </a:lnTo>
                <a:lnTo>
                  <a:pt x="2188" y="837"/>
                </a:lnTo>
                <a:lnTo>
                  <a:pt x="2193" y="837"/>
                </a:lnTo>
                <a:lnTo>
                  <a:pt x="2193" y="837"/>
                </a:lnTo>
                <a:lnTo>
                  <a:pt x="2193" y="837"/>
                </a:lnTo>
                <a:lnTo>
                  <a:pt x="2193" y="837"/>
                </a:lnTo>
                <a:lnTo>
                  <a:pt x="2199" y="837"/>
                </a:lnTo>
                <a:lnTo>
                  <a:pt x="2199" y="837"/>
                </a:lnTo>
                <a:lnTo>
                  <a:pt x="2199" y="837"/>
                </a:lnTo>
                <a:lnTo>
                  <a:pt x="2199" y="837"/>
                </a:lnTo>
                <a:lnTo>
                  <a:pt x="2205" y="837"/>
                </a:lnTo>
                <a:lnTo>
                  <a:pt x="2205" y="837"/>
                </a:lnTo>
                <a:lnTo>
                  <a:pt x="2205" y="837"/>
                </a:lnTo>
                <a:lnTo>
                  <a:pt x="2205" y="837"/>
                </a:lnTo>
                <a:lnTo>
                  <a:pt x="2211" y="837"/>
                </a:lnTo>
                <a:lnTo>
                  <a:pt x="2211" y="837"/>
                </a:lnTo>
                <a:lnTo>
                  <a:pt x="2211" y="837"/>
                </a:lnTo>
                <a:lnTo>
                  <a:pt x="2211" y="837"/>
                </a:lnTo>
                <a:lnTo>
                  <a:pt x="2217" y="837"/>
                </a:lnTo>
                <a:lnTo>
                  <a:pt x="2217" y="837"/>
                </a:lnTo>
                <a:lnTo>
                  <a:pt x="2217" y="837"/>
                </a:lnTo>
                <a:lnTo>
                  <a:pt x="2217" y="837"/>
                </a:lnTo>
                <a:lnTo>
                  <a:pt x="2222" y="837"/>
                </a:lnTo>
                <a:lnTo>
                  <a:pt x="2222" y="837"/>
                </a:lnTo>
                <a:lnTo>
                  <a:pt x="2222" y="837"/>
                </a:lnTo>
                <a:lnTo>
                  <a:pt x="2222" y="837"/>
                </a:lnTo>
                <a:lnTo>
                  <a:pt x="2228" y="837"/>
                </a:lnTo>
                <a:lnTo>
                  <a:pt x="2228" y="837"/>
                </a:lnTo>
                <a:lnTo>
                  <a:pt x="2228" y="837"/>
                </a:lnTo>
                <a:lnTo>
                  <a:pt x="2228" y="837"/>
                </a:lnTo>
                <a:lnTo>
                  <a:pt x="2234" y="837"/>
                </a:lnTo>
                <a:lnTo>
                  <a:pt x="2234" y="837"/>
                </a:lnTo>
                <a:lnTo>
                  <a:pt x="2234" y="837"/>
                </a:lnTo>
                <a:lnTo>
                  <a:pt x="2234" y="837"/>
                </a:lnTo>
                <a:lnTo>
                  <a:pt x="2240" y="837"/>
                </a:lnTo>
                <a:lnTo>
                  <a:pt x="2240" y="837"/>
                </a:lnTo>
                <a:lnTo>
                  <a:pt x="2240" y="837"/>
                </a:lnTo>
                <a:lnTo>
                  <a:pt x="2240" y="837"/>
                </a:lnTo>
                <a:lnTo>
                  <a:pt x="2245" y="837"/>
                </a:lnTo>
                <a:lnTo>
                  <a:pt x="2245" y="837"/>
                </a:lnTo>
                <a:lnTo>
                  <a:pt x="2245" y="837"/>
                </a:lnTo>
                <a:lnTo>
                  <a:pt x="2245" y="837"/>
                </a:lnTo>
                <a:lnTo>
                  <a:pt x="2251" y="837"/>
                </a:lnTo>
                <a:lnTo>
                  <a:pt x="2251" y="837"/>
                </a:lnTo>
                <a:lnTo>
                  <a:pt x="2251" y="837"/>
                </a:lnTo>
                <a:lnTo>
                  <a:pt x="2251" y="837"/>
                </a:lnTo>
                <a:lnTo>
                  <a:pt x="2257" y="837"/>
                </a:lnTo>
                <a:lnTo>
                  <a:pt x="2257" y="837"/>
                </a:lnTo>
                <a:lnTo>
                  <a:pt x="2257" y="837"/>
                </a:lnTo>
                <a:lnTo>
                  <a:pt x="2257" y="837"/>
                </a:lnTo>
                <a:lnTo>
                  <a:pt x="2263" y="837"/>
                </a:lnTo>
                <a:lnTo>
                  <a:pt x="2263" y="837"/>
                </a:lnTo>
                <a:lnTo>
                  <a:pt x="2263" y="831"/>
                </a:lnTo>
                <a:lnTo>
                  <a:pt x="2263" y="837"/>
                </a:lnTo>
                <a:lnTo>
                  <a:pt x="2268" y="837"/>
                </a:lnTo>
                <a:lnTo>
                  <a:pt x="2268" y="837"/>
                </a:lnTo>
                <a:lnTo>
                  <a:pt x="2268" y="837"/>
                </a:lnTo>
                <a:lnTo>
                  <a:pt x="2268" y="837"/>
                </a:lnTo>
                <a:lnTo>
                  <a:pt x="2274" y="837"/>
                </a:lnTo>
                <a:lnTo>
                  <a:pt x="2274" y="837"/>
                </a:lnTo>
                <a:lnTo>
                  <a:pt x="2274" y="831"/>
                </a:lnTo>
                <a:lnTo>
                  <a:pt x="2274" y="837"/>
                </a:lnTo>
                <a:lnTo>
                  <a:pt x="2280" y="837"/>
                </a:lnTo>
                <a:lnTo>
                  <a:pt x="2280" y="837"/>
                </a:lnTo>
                <a:lnTo>
                  <a:pt x="2280" y="837"/>
                </a:lnTo>
                <a:lnTo>
                  <a:pt x="2280" y="837"/>
                </a:lnTo>
                <a:lnTo>
                  <a:pt x="2286" y="837"/>
                </a:lnTo>
                <a:lnTo>
                  <a:pt x="2286" y="837"/>
                </a:lnTo>
                <a:lnTo>
                  <a:pt x="2286" y="837"/>
                </a:lnTo>
                <a:lnTo>
                  <a:pt x="2286" y="837"/>
                </a:lnTo>
                <a:lnTo>
                  <a:pt x="2292" y="837"/>
                </a:lnTo>
                <a:lnTo>
                  <a:pt x="2292" y="837"/>
                </a:lnTo>
                <a:lnTo>
                  <a:pt x="2292" y="837"/>
                </a:lnTo>
                <a:lnTo>
                  <a:pt x="2292" y="837"/>
                </a:lnTo>
                <a:lnTo>
                  <a:pt x="2297" y="837"/>
                </a:lnTo>
                <a:lnTo>
                  <a:pt x="2297" y="837"/>
                </a:lnTo>
                <a:lnTo>
                  <a:pt x="2297" y="831"/>
                </a:lnTo>
                <a:lnTo>
                  <a:pt x="2297" y="837"/>
                </a:lnTo>
                <a:lnTo>
                  <a:pt x="2303" y="837"/>
                </a:lnTo>
                <a:lnTo>
                  <a:pt x="2303" y="837"/>
                </a:lnTo>
                <a:lnTo>
                  <a:pt x="2303" y="831"/>
                </a:lnTo>
                <a:lnTo>
                  <a:pt x="2303" y="837"/>
                </a:lnTo>
                <a:lnTo>
                  <a:pt x="2309" y="837"/>
                </a:lnTo>
                <a:lnTo>
                  <a:pt x="2309" y="837"/>
                </a:lnTo>
                <a:lnTo>
                  <a:pt x="2309" y="837"/>
                </a:lnTo>
                <a:lnTo>
                  <a:pt x="2309" y="837"/>
                </a:lnTo>
                <a:lnTo>
                  <a:pt x="2315" y="837"/>
                </a:lnTo>
                <a:lnTo>
                  <a:pt x="2315" y="837"/>
                </a:lnTo>
                <a:lnTo>
                  <a:pt x="2315" y="837"/>
                </a:lnTo>
                <a:lnTo>
                  <a:pt x="2315" y="837"/>
                </a:lnTo>
                <a:lnTo>
                  <a:pt x="2320" y="837"/>
                </a:lnTo>
                <a:lnTo>
                  <a:pt x="2320" y="837"/>
                </a:lnTo>
                <a:lnTo>
                  <a:pt x="2320" y="837"/>
                </a:lnTo>
                <a:lnTo>
                  <a:pt x="2320" y="837"/>
                </a:lnTo>
                <a:lnTo>
                  <a:pt x="2326" y="837"/>
                </a:lnTo>
                <a:lnTo>
                  <a:pt x="2326" y="837"/>
                </a:lnTo>
                <a:lnTo>
                  <a:pt x="2326" y="837"/>
                </a:lnTo>
                <a:lnTo>
                  <a:pt x="2326" y="837"/>
                </a:lnTo>
                <a:lnTo>
                  <a:pt x="2332" y="837"/>
                </a:lnTo>
                <a:lnTo>
                  <a:pt x="2332" y="837"/>
                </a:lnTo>
                <a:lnTo>
                  <a:pt x="2332" y="837"/>
                </a:lnTo>
                <a:lnTo>
                  <a:pt x="2332" y="837"/>
                </a:lnTo>
                <a:lnTo>
                  <a:pt x="2338" y="837"/>
                </a:lnTo>
                <a:lnTo>
                  <a:pt x="2338" y="837"/>
                </a:lnTo>
                <a:lnTo>
                  <a:pt x="2338" y="837"/>
                </a:lnTo>
                <a:lnTo>
                  <a:pt x="2338" y="837"/>
                </a:lnTo>
                <a:lnTo>
                  <a:pt x="2344" y="837"/>
                </a:lnTo>
                <a:lnTo>
                  <a:pt x="2344" y="837"/>
                </a:lnTo>
                <a:lnTo>
                  <a:pt x="2344" y="837"/>
                </a:lnTo>
                <a:lnTo>
                  <a:pt x="2344" y="837"/>
                </a:lnTo>
                <a:lnTo>
                  <a:pt x="2349" y="837"/>
                </a:lnTo>
                <a:lnTo>
                  <a:pt x="2349" y="837"/>
                </a:lnTo>
                <a:lnTo>
                  <a:pt x="2349" y="837"/>
                </a:lnTo>
                <a:lnTo>
                  <a:pt x="2349" y="837"/>
                </a:lnTo>
                <a:lnTo>
                  <a:pt x="2355" y="837"/>
                </a:lnTo>
                <a:lnTo>
                  <a:pt x="2355" y="837"/>
                </a:lnTo>
                <a:lnTo>
                  <a:pt x="2355" y="837"/>
                </a:lnTo>
                <a:lnTo>
                  <a:pt x="2355" y="837"/>
                </a:lnTo>
                <a:lnTo>
                  <a:pt x="2361" y="837"/>
                </a:lnTo>
                <a:lnTo>
                  <a:pt x="2361" y="837"/>
                </a:lnTo>
                <a:lnTo>
                  <a:pt x="2361" y="837"/>
                </a:lnTo>
                <a:lnTo>
                  <a:pt x="2361" y="837"/>
                </a:lnTo>
                <a:lnTo>
                  <a:pt x="2367" y="837"/>
                </a:lnTo>
                <a:lnTo>
                  <a:pt x="2367" y="837"/>
                </a:lnTo>
                <a:lnTo>
                  <a:pt x="2367" y="837"/>
                </a:lnTo>
                <a:lnTo>
                  <a:pt x="2367" y="837"/>
                </a:lnTo>
                <a:lnTo>
                  <a:pt x="2372" y="837"/>
                </a:lnTo>
                <a:lnTo>
                  <a:pt x="2372" y="837"/>
                </a:lnTo>
                <a:lnTo>
                  <a:pt x="2372" y="837"/>
                </a:lnTo>
                <a:lnTo>
                  <a:pt x="2372" y="837"/>
                </a:lnTo>
                <a:lnTo>
                  <a:pt x="2378" y="837"/>
                </a:lnTo>
                <a:lnTo>
                  <a:pt x="2378" y="837"/>
                </a:lnTo>
                <a:lnTo>
                  <a:pt x="2378" y="837"/>
                </a:lnTo>
                <a:lnTo>
                  <a:pt x="2378" y="837"/>
                </a:lnTo>
                <a:lnTo>
                  <a:pt x="2384" y="837"/>
                </a:lnTo>
                <a:lnTo>
                  <a:pt x="2384" y="837"/>
                </a:lnTo>
                <a:lnTo>
                  <a:pt x="2384" y="837"/>
                </a:lnTo>
                <a:lnTo>
                  <a:pt x="2384" y="837"/>
                </a:lnTo>
                <a:lnTo>
                  <a:pt x="2390" y="837"/>
                </a:lnTo>
                <a:lnTo>
                  <a:pt x="2390" y="837"/>
                </a:lnTo>
                <a:lnTo>
                  <a:pt x="2390" y="837"/>
                </a:lnTo>
                <a:lnTo>
                  <a:pt x="2390" y="837"/>
                </a:lnTo>
                <a:lnTo>
                  <a:pt x="2395" y="837"/>
                </a:lnTo>
                <a:lnTo>
                  <a:pt x="2395" y="837"/>
                </a:lnTo>
                <a:lnTo>
                  <a:pt x="2395" y="831"/>
                </a:lnTo>
                <a:lnTo>
                  <a:pt x="2395" y="837"/>
                </a:lnTo>
                <a:lnTo>
                  <a:pt x="2401" y="837"/>
                </a:lnTo>
                <a:lnTo>
                  <a:pt x="2401" y="837"/>
                </a:lnTo>
                <a:lnTo>
                  <a:pt x="2401" y="837"/>
                </a:lnTo>
                <a:lnTo>
                  <a:pt x="2401" y="837"/>
                </a:lnTo>
                <a:lnTo>
                  <a:pt x="2407" y="837"/>
                </a:lnTo>
                <a:lnTo>
                  <a:pt x="2407" y="837"/>
                </a:lnTo>
                <a:lnTo>
                  <a:pt x="2407" y="837"/>
                </a:lnTo>
                <a:lnTo>
                  <a:pt x="2407" y="837"/>
                </a:lnTo>
                <a:lnTo>
                  <a:pt x="2413" y="837"/>
                </a:lnTo>
                <a:lnTo>
                  <a:pt x="2413" y="837"/>
                </a:lnTo>
                <a:lnTo>
                  <a:pt x="2413" y="831"/>
                </a:lnTo>
                <a:lnTo>
                  <a:pt x="2413" y="837"/>
                </a:lnTo>
                <a:lnTo>
                  <a:pt x="2419" y="837"/>
                </a:lnTo>
                <a:lnTo>
                  <a:pt x="2419" y="837"/>
                </a:lnTo>
                <a:lnTo>
                  <a:pt x="2419" y="837"/>
                </a:lnTo>
                <a:lnTo>
                  <a:pt x="2419" y="837"/>
                </a:lnTo>
                <a:lnTo>
                  <a:pt x="2424" y="837"/>
                </a:lnTo>
                <a:lnTo>
                  <a:pt x="2424" y="837"/>
                </a:lnTo>
                <a:lnTo>
                  <a:pt x="2424" y="837"/>
                </a:lnTo>
                <a:lnTo>
                  <a:pt x="2424" y="837"/>
                </a:lnTo>
                <a:lnTo>
                  <a:pt x="2430" y="837"/>
                </a:lnTo>
                <a:lnTo>
                  <a:pt x="2430" y="837"/>
                </a:lnTo>
                <a:lnTo>
                  <a:pt x="2430" y="837"/>
                </a:lnTo>
                <a:lnTo>
                  <a:pt x="2430" y="837"/>
                </a:lnTo>
                <a:lnTo>
                  <a:pt x="2436" y="837"/>
                </a:lnTo>
                <a:lnTo>
                  <a:pt x="2436" y="837"/>
                </a:lnTo>
                <a:lnTo>
                  <a:pt x="2436" y="837"/>
                </a:lnTo>
                <a:lnTo>
                  <a:pt x="2436" y="837"/>
                </a:lnTo>
                <a:lnTo>
                  <a:pt x="2442" y="837"/>
                </a:lnTo>
                <a:lnTo>
                  <a:pt x="2442" y="837"/>
                </a:lnTo>
                <a:lnTo>
                  <a:pt x="2442" y="831"/>
                </a:lnTo>
                <a:lnTo>
                  <a:pt x="2442" y="837"/>
                </a:lnTo>
                <a:lnTo>
                  <a:pt x="2447" y="837"/>
                </a:lnTo>
                <a:lnTo>
                  <a:pt x="2447" y="837"/>
                </a:lnTo>
                <a:lnTo>
                  <a:pt x="2447" y="837"/>
                </a:lnTo>
                <a:lnTo>
                  <a:pt x="2447" y="837"/>
                </a:lnTo>
                <a:lnTo>
                  <a:pt x="2453" y="837"/>
                </a:lnTo>
                <a:lnTo>
                  <a:pt x="2453" y="837"/>
                </a:lnTo>
                <a:lnTo>
                  <a:pt x="2453" y="831"/>
                </a:lnTo>
                <a:lnTo>
                  <a:pt x="2453" y="837"/>
                </a:lnTo>
                <a:lnTo>
                  <a:pt x="2459" y="837"/>
                </a:lnTo>
                <a:lnTo>
                  <a:pt x="2459" y="837"/>
                </a:lnTo>
                <a:lnTo>
                  <a:pt x="2459" y="837"/>
                </a:lnTo>
                <a:lnTo>
                  <a:pt x="2459" y="837"/>
                </a:lnTo>
                <a:lnTo>
                  <a:pt x="2465" y="837"/>
                </a:lnTo>
                <a:lnTo>
                  <a:pt x="2465" y="837"/>
                </a:lnTo>
                <a:lnTo>
                  <a:pt x="2465" y="837"/>
                </a:lnTo>
                <a:lnTo>
                  <a:pt x="2465" y="837"/>
                </a:lnTo>
                <a:lnTo>
                  <a:pt x="2471" y="837"/>
                </a:lnTo>
                <a:lnTo>
                  <a:pt x="2471" y="837"/>
                </a:lnTo>
                <a:lnTo>
                  <a:pt x="2471" y="831"/>
                </a:lnTo>
                <a:lnTo>
                  <a:pt x="2471" y="837"/>
                </a:lnTo>
                <a:lnTo>
                  <a:pt x="2476" y="837"/>
                </a:lnTo>
                <a:lnTo>
                  <a:pt x="2476" y="837"/>
                </a:lnTo>
                <a:lnTo>
                  <a:pt x="2476" y="831"/>
                </a:lnTo>
                <a:lnTo>
                  <a:pt x="2476" y="837"/>
                </a:lnTo>
                <a:lnTo>
                  <a:pt x="2482" y="837"/>
                </a:lnTo>
                <a:lnTo>
                  <a:pt x="2482" y="837"/>
                </a:lnTo>
                <a:lnTo>
                  <a:pt x="2482" y="837"/>
                </a:lnTo>
                <a:lnTo>
                  <a:pt x="2482" y="837"/>
                </a:lnTo>
                <a:lnTo>
                  <a:pt x="2488" y="837"/>
                </a:lnTo>
                <a:lnTo>
                  <a:pt x="2488" y="837"/>
                </a:lnTo>
                <a:lnTo>
                  <a:pt x="2488" y="837"/>
                </a:lnTo>
                <a:lnTo>
                  <a:pt x="2488" y="837"/>
                </a:lnTo>
                <a:lnTo>
                  <a:pt x="2494" y="837"/>
                </a:lnTo>
                <a:lnTo>
                  <a:pt x="2494" y="837"/>
                </a:lnTo>
                <a:lnTo>
                  <a:pt x="2494" y="831"/>
                </a:lnTo>
                <a:lnTo>
                  <a:pt x="2494" y="837"/>
                </a:lnTo>
                <a:lnTo>
                  <a:pt x="2499" y="837"/>
                </a:lnTo>
                <a:lnTo>
                  <a:pt x="2499" y="837"/>
                </a:lnTo>
                <a:lnTo>
                  <a:pt x="2499" y="837"/>
                </a:lnTo>
                <a:lnTo>
                  <a:pt x="2499" y="837"/>
                </a:lnTo>
                <a:lnTo>
                  <a:pt x="2505" y="837"/>
                </a:lnTo>
                <a:lnTo>
                  <a:pt x="2505" y="837"/>
                </a:lnTo>
                <a:lnTo>
                  <a:pt x="2505" y="837"/>
                </a:lnTo>
                <a:lnTo>
                  <a:pt x="2505" y="837"/>
                </a:lnTo>
                <a:lnTo>
                  <a:pt x="2511" y="837"/>
                </a:lnTo>
                <a:lnTo>
                  <a:pt x="2511" y="837"/>
                </a:lnTo>
                <a:lnTo>
                  <a:pt x="2511" y="837"/>
                </a:lnTo>
                <a:lnTo>
                  <a:pt x="2511" y="837"/>
                </a:lnTo>
                <a:lnTo>
                  <a:pt x="2517" y="837"/>
                </a:lnTo>
                <a:lnTo>
                  <a:pt x="2517" y="837"/>
                </a:lnTo>
                <a:lnTo>
                  <a:pt x="2517" y="837"/>
                </a:lnTo>
                <a:lnTo>
                  <a:pt x="2517" y="837"/>
                </a:lnTo>
                <a:lnTo>
                  <a:pt x="2522" y="837"/>
                </a:lnTo>
                <a:lnTo>
                  <a:pt x="2522" y="837"/>
                </a:lnTo>
                <a:lnTo>
                  <a:pt x="2522" y="837"/>
                </a:lnTo>
                <a:lnTo>
                  <a:pt x="2522" y="837"/>
                </a:lnTo>
                <a:lnTo>
                  <a:pt x="2528" y="837"/>
                </a:lnTo>
                <a:lnTo>
                  <a:pt x="2528" y="837"/>
                </a:lnTo>
                <a:lnTo>
                  <a:pt x="2528" y="837"/>
                </a:lnTo>
                <a:lnTo>
                  <a:pt x="2528" y="837"/>
                </a:lnTo>
                <a:lnTo>
                  <a:pt x="2534" y="837"/>
                </a:lnTo>
                <a:lnTo>
                  <a:pt x="2534" y="837"/>
                </a:lnTo>
                <a:lnTo>
                  <a:pt x="2534" y="837"/>
                </a:lnTo>
                <a:lnTo>
                  <a:pt x="2534" y="837"/>
                </a:lnTo>
                <a:lnTo>
                  <a:pt x="2540" y="837"/>
                </a:lnTo>
                <a:lnTo>
                  <a:pt x="2540" y="837"/>
                </a:lnTo>
                <a:lnTo>
                  <a:pt x="2540" y="837"/>
                </a:lnTo>
                <a:lnTo>
                  <a:pt x="2540" y="837"/>
                </a:lnTo>
                <a:lnTo>
                  <a:pt x="2546" y="837"/>
                </a:lnTo>
                <a:lnTo>
                  <a:pt x="2546" y="837"/>
                </a:lnTo>
                <a:lnTo>
                  <a:pt x="2546" y="831"/>
                </a:lnTo>
                <a:lnTo>
                  <a:pt x="2546" y="831"/>
                </a:lnTo>
                <a:lnTo>
                  <a:pt x="2551" y="831"/>
                </a:lnTo>
                <a:lnTo>
                  <a:pt x="2551" y="837"/>
                </a:lnTo>
                <a:lnTo>
                  <a:pt x="2551" y="831"/>
                </a:lnTo>
                <a:lnTo>
                  <a:pt x="2551" y="837"/>
                </a:lnTo>
                <a:lnTo>
                  <a:pt x="2557" y="837"/>
                </a:lnTo>
                <a:lnTo>
                  <a:pt x="2557" y="837"/>
                </a:lnTo>
                <a:lnTo>
                  <a:pt x="2557" y="837"/>
                </a:lnTo>
                <a:lnTo>
                  <a:pt x="2557" y="837"/>
                </a:lnTo>
                <a:lnTo>
                  <a:pt x="2563" y="837"/>
                </a:lnTo>
                <a:lnTo>
                  <a:pt x="2563" y="837"/>
                </a:lnTo>
                <a:lnTo>
                  <a:pt x="2563" y="837"/>
                </a:lnTo>
                <a:lnTo>
                  <a:pt x="2563" y="837"/>
                </a:lnTo>
                <a:lnTo>
                  <a:pt x="2569" y="837"/>
                </a:lnTo>
                <a:lnTo>
                  <a:pt x="2569" y="837"/>
                </a:lnTo>
                <a:lnTo>
                  <a:pt x="2569" y="831"/>
                </a:lnTo>
                <a:lnTo>
                  <a:pt x="2569" y="837"/>
                </a:lnTo>
                <a:lnTo>
                  <a:pt x="2574" y="837"/>
                </a:lnTo>
                <a:lnTo>
                  <a:pt x="2574" y="837"/>
                </a:lnTo>
                <a:lnTo>
                  <a:pt x="2574" y="837"/>
                </a:lnTo>
                <a:lnTo>
                  <a:pt x="2574" y="837"/>
                </a:lnTo>
                <a:lnTo>
                  <a:pt x="2580" y="837"/>
                </a:lnTo>
                <a:lnTo>
                  <a:pt x="2580" y="837"/>
                </a:lnTo>
                <a:lnTo>
                  <a:pt x="2580" y="837"/>
                </a:lnTo>
                <a:lnTo>
                  <a:pt x="2580" y="837"/>
                </a:lnTo>
                <a:lnTo>
                  <a:pt x="2586" y="837"/>
                </a:lnTo>
                <a:lnTo>
                  <a:pt x="2586" y="837"/>
                </a:lnTo>
                <a:lnTo>
                  <a:pt x="2586" y="837"/>
                </a:lnTo>
                <a:lnTo>
                  <a:pt x="2586" y="837"/>
                </a:lnTo>
                <a:lnTo>
                  <a:pt x="2592" y="837"/>
                </a:lnTo>
                <a:lnTo>
                  <a:pt x="2592" y="837"/>
                </a:lnTo>
                <a:lnTo>
                  <a:pt x="2592" y="837"/>
                </a:lnTo>
                <a:lnTo>
                  <a:pt x="2592" y="837"/>
                </a:lnTo>
                <a:lnTo>
                  <a:pt x="2598" y="837"/>
                </a:lnTo>
                <a:lnTo>
                  <a:pt x="2598" y="837"/>
                </a:lnTo>
                <a:lnTo>
                  <a:pt x="2598" y="837"/>
                </a:lnTo>
                <a:lnTo>
                  <a:pt x="2598" y="837"/>
                </a:lnTo>
                <a:lnTo>
                  <a:pt x="2603" y="837"/>
                </a:lnTo>
                <a:lnTo>
                  <a:pt x="2603" y="837"/>
                </a:lnTo>
                <a:lnTo>
                  <a:pt x="2603" y="837"/>
                </a:lnTo>
                <a:lnTo>
                  <a:pt x="2603" y="837"/>
                </a:lnTo>
                <a:lnTo>
                  <a:pt x="2609" y="837"/>
                </a:lnTo>
                <a:lnTo>
                  <a:pt x="2609" y="837"/>
                </a:lnTo>
                <a:lnTo>
                  <a:pt x="2609" y="837"/>
                </a:lnTo>
                <a:lnTo>
                  <a:pt x="2609" y="837"/>
                </a:lnTo>
                <a:lnTo>
                  <a:pt x="2615" y="837"/>
                </a:lnTo>
                <a:lnTo>
                  <a:pt x="2615" y="837"/>
                </a:lnTo>
                <a:lnTo>
                  <a:pt x="2615" y="831"/>
                </a:lnTo>
                <a:lnTo>
                  <a:pt x="2615" y="837"/>
                </a:lnTo>
                <a:lnTo>
                  <a:pt x="2621" y="837"/>
                </a:lnTo>
                <a:lnTo>
                  <a:pt x="2621" y="837"/>
                </a:lnTo>
                <a:lnTo>
                  <a:pt x="2621" y="837"/>
                </a:lnTo>
                <a:lnTo>
                  <a:pt x="2621" y="837"/>
                </a:lnTo>
                <a:lnTo>
                  <a:pt x="2626" y="837"/>
                </a:lnTo>
                <a:lnTo>
                  <a:pt x="2626" y="837"/>
                </a:lnTo>
                <a:lnTo>
                  <a:pt x="2626" y="831"/>
                </a:lnTo>
                <a:lnTo>
                  <a:pt x="2626" y="837"/>
                </a:lnTo>
                <a:lnTo>
                  <a:pt x="2632" y="837"/>
                </a:lnTo>
                <a:lnTo>
                  <a:pt x="2632" y="837"/>
                </a:lnTo>
                <a:lnTo>
                  <a:pt x="2632" y="837"/>
                </a:lnTo>
                <a:lnTo>
                  <a:pt x="2632" y="837"/>
                </a:lnTo>
                <a:lnTo>
                  <a:pt x="2638" y="837"/>
                </a:lnTo>
                <a:lnTo>
                  <a:pt x="2638" y="837"/>
                </a:lnTo>
                <a:lnTo>
                  <a:pt x="2638" y="837"/>
                </a:lnTo>
                <a:lnTo>
                  <a:pt x="2638" y="837"/>
                </a:lnTo>
                <a:lnTo>
                  <a:pt x="2644" y="837"/>
                </a:lnTo>
                <a:lnTo>
                  <a:pt x="2644" y="837"/>
                </a:lnTo>
                <a:lnTo>
                  <a:pt x="2644" y="837"/>
                </a:lnTo>
                <a:lnTo>
                  <a:pt x="2644" y="837"/>
                </a:lnTo>
                <a:lnTo>
                  <a:pt x="2649" y="837"/>
                </a:lnTo>
                <a:lnTo>
                  <a:pt x="2649" y="837"/>
                </a:lnTo>
                <a:lnTo>
                  <a:pt x="2649" y="837"/>
                </a:lnTo>
                <a:lnTo>
                  <a:pt x="2649" y="837"/>
                </a:lnTo>
                <a:lnTo>
                  <a:pt x="2655" y="837"/>
                </a:lnTo>
                <a:lnTo>
                  <a:pt x="2655" y="837"/>
                </a:lnTo>
                <a:lnTo>
                  <a:pt x="2655" y="837"/>
                </a:lnTo>
                <a:lnTo>
                  <a:pt x="2655" y="837"/>
                </a:lnTo>
                <a:lnTo>
                  <a:pt x="2661" y="837"/>
                </a:lnTo>
                <a:lnTo>
                  <a:pt x="2661" y="837"/>
                </a:lnTo>
                <a:lnTo>
                  <a:pt x="2661" y="837"/>
                </a:lnTo>
                <a:lnTo>
                  <a:pt x="2661" y="837"/>
                </a:lnTo>
                <a:lnTo>
                  <a:pt x="2667" y="831"/>
                </a:lnTo>
                <a:lnTo>
                  <a:pt x="2667" y="837"/>
                </a:lnTo>
                <a:lnTo>
                  <a:pt x="2667" y="831"/>
                </a:lnTo>
                <a:lnTo>
                  <a:pt x="2667" y="837"/>
                </a:lnTo>
                <a:lnTo>
                  <a:pt x="2673" y="837"/>
                </a:lnTo>
                <a:lnTo>
                  <a:pt x="2673" y="837"/>
                </a:lnTo>
                <a:lnTo>
                  <a:pt x="2673" y="837"/>
                </a:lnTo>
                <a:lnTo>
                  <a:pt x="2673" y="837"/>
                </a:lnTo>
                <a:lnTo>
                  <a:pt x="2678" y="837"/>
                </a:lnTo>
                <a:lnTo>
                  <a:pt x="2678" y="837"/>
                </a:lnTo>
                <a:lnTo>
                  <a:pt x="2678" y="837"/>
                </a:lnTo>
                <a:lnTo>
                  <a:pt x="2678" y="837"/>
                </a:lnTo>
                <a:lnTo>
                  <a:pt x="2684" y="837"/>
                </a:lnTo>
                <a:lnTo>
                  <a:pt x="2684" y="837"/>
                </a:lnTo>
                <a:lnTo>
                  <a:pt x="2684" y="831"/>
                </a:lnTo>
                <a:lnTo>
                  <a:pt x="2684" y="837"/>
                </a:lnTo>
                <a:lnTo>
                  <a:pt x="2690" y="837"/>
                </a:lnTo>
                <a:lnTo>
                  <a:pt x="2690" y="837"/>
                </a:lnTo>
                <a:lnTo>
                  <a:pt x="2690" y="837"/>
                </a:lnTo>
                <a:lnTo>
                  <a:pt x="2690" y="837"/>
                </a:lnTo>
                <a:lnTo>
                  <a:pt x="2696" y="837"/>
                </a:lnTo>
                <a:lnTo>
                  <a:pt x="2696" y="837"/>
                </a:lnTo>
                <a:lnTo>
                  <a:pt x="2696" y="837"/>
                </a:lnTo>
                <a:lnTo>
                  <a:pt x="2696" y="837"/>
                </a:lnTo>
                <a:lnTo>
                  <a:pt x="2701" y="837"/>
                </a:lnTo>
                <a:lnTo>
                  <a:pt x="2701" y="837"/>
                </a:lnTo>
                <a:lnTo>
                  <a:pt x="2701" y="837"/>
                </a:lnTo>
                <a:lnTo>
                  <a:pt x="2701" y="837"/>
                </a:lnTo>
                <a:lnTo>
                  <a:pt x="2707" y="837"/>
                </a:lnTo>
                <a:lnTo>
                  <a:pt x="2707" y="837"/>
                </a:lnTo>
                <a:lnTo>
                  <a:pt x="2707" y="831"/>
                </a:lnTo>
                <a:lnTo>
                  <a:pt x="2707" y="837"/>
                </a:lnTo>
                <a:lnTo>
                  <a:pt x="2713" y="837"/>
                </a:lnTo>
                <a:lnTo>
                  <a:pt x="2713" y="837"/>
                </a:lnTo>
                <a:lnTo>
                  <a:pt x="2713" y="837"/>
                </a:lnTo>
                <a:lnTo>
                  <a:pt x="2713" y="837"/>
                </a:lnTo>
                <a:lnTo>
                  <a:pt x="2719" y="837"/>
                </a:lnTo>
                <a:lnTo>
                  <a:pt x="2719" y="837"/>
                </a:lnTo>
                <a:lnTo>
                  <a:pt x="2719" y="837"/>
                </a:lnTo>
                <a:lnTo>
                  <a:pt x="2719" y="837"/>
                </a:lnTo>
                <a:lnTo>
                  <a:pt x="2725" y="837"/>
                </a:lnTo>
                <a:lnTo>
                  <a:pt x="2725" y="837"/>
                </a:lnTo>
                <a:lnTo>
                  <a:pt x="2725" y="837"/>
                </a:lnTo>
                <a:lnTo>
                  <a:pt x="2725" y="837"/>
                </a:lnTo>
                <a:lnTo>
                  <a:pt x="2730" y="837"/>
                </a:lnTo>
                <a:lnTo>
                  <a:pt x="2730" y="837"/>
                </a:lnTo>
                <a:lnTo>
                  <a:pt x="2730" y="831"/>
                </a:lnTo>
                <a:lnTo>
                  <a:pt x="2730" y="837"/>
                </a:lnTo>
                <a:lnTo>
                  <a:pt x="2736" y="837"/>
                </a:lnTo>
                <a:lnTo>
                  <a:pt x="2736" y="837"/>
                </a:lnTo>
                <a:lnTo>
                  <a:pt x="2736" y="837"/>
                </a:lnTo>
                <a:lnTo>
                  <a:pt x="2736" y="837"/>
                </a:lnTo>
                <a:lnTo>
                  <a:pt x="2742" y="837"/>
                </a:lnTo>
                <a:lnTo>
                  <a:pt x="2742" y="837"/>
                </a:lnTo>
                <a:lnTo>
                  <a:pt x="2742" y="837"/>
                </a:lnTo>
                <a:lnTo>
                  <a:pt x="2742" y="837"/>
                </a:lnTo>
                <a:lnTo>
                  <a:pt x="2748" y="837"/>
                </a:lnTo>
                <a:lnTo>
                  <a:pt x="2748" y="837"/>
                </a:lnTo>
                <a:lnTo>
                  <a:pt x="2748" y="831"/>
                </a:lnTo>
                <a:lnTo>
                  <a:pt x="2748" y="837"/>
                </a:lnTo>
                <a:lnTo>
                  <a:pt x="2753" y="837"/>
                </a:lnTo>
                <a:lnTo>
                  <a:pt x="2753" y="837"/>
                </a:lnTo>
                <a:lnTo>
                  <a:pt x="2753" y="837"/>
                </a:lnTo>
                <a:lnTo>
                  <a:pt x="2753" y="837"/>
                </a:lnTo>
                <a:lnTo>
                  <a:pt x="2759" y="837"/>
                </a:lnTo>
                <a:lnTo>
                  <a:pt x="2759" y="837"/>
                </a:lnTo>
                <a:lnTo>
                  <a:pt x="2759" y="837"/>
                </a:lnTo>
                <a:lnTo>
                  <a:pt x="2759" y="837"/>
                </a:lnTo>
                <a:lnTo>
                  <a:pt x="2765" y="837"/>
                </a:lnTo>
                <a:lnTo>
                  <a:pt x="2765" y="837"/>
                </a:lnTo>
                <a:lnTo>
                  <a:pt x="2765" y="837"/>
                </a:lnTo>
                <a:lnTo>
                  <a:pt x="2765" y="837"/>
                </a:lnTo>
                <a:lnTo>
                  <a:pt x="2771" y="837"/>
                </a:lnTo>
                <a:lnTo>
                  <a:pt x="2771" y="837"/>
                </a:lnTo>
                <a:lnTo>
                  <a:pt x="2771" y="837"/>
                </a:lnTo>
                <a:lnTo>
                  <a:pt x="2771" y="837"/>
                </a:lnTo>
                <a:lnTo>
                  <a:pt x="2777" y="837"/>
                </a:lnTo>
                <a:lnTo>
                  <a:pt x="2777" y="837"/>
                </a:lnTo>
                <a:lnTo>
                  <a:pt x="2777" y="837"/>
                </a:lnTo>
                <a:lnTo>
                  <a:pt x="2777" y="837"/>
                </a:lnTo>
                <a:lnTo>
                  <a:pt x="2782" y="837"/>
                </a:lnTo>
                <a:lnTo>
                  <a:pt x="2782" y="837"/>
                </a:lnTo>
                <a:lnTo>
                  <a:pt x="2782" y="837"/>
                </a:lnTo>
                <a:lnTo>
                  <a:pt x="2782" y="837"/>
                </a:lnTo>
                <a:lnTo>
                  <a:pt x="2788" y="837"/>
                </a:lnTo>
                <a:lnTo>
                  <a:pt x="2788" y="837"/>
                </a:lnTo>
                <a:lnTo>
                  <a:pt x="2788" y="837"/>
                </a:lnTo>
                <a:lnTo>
                  <a:pt x="2788" y="837"/>
                </a:lnTo>
                <a:lnTo>
                  <a:pt x="2794" y="837"/>
                </a:lnTo>
                <a:lnTo>
                  <a:pt x="2794" y="837"/>
                </a:lnTo>
                <a:lnTo>
                  <a:pt x="2794" y="837"/>
                </a:lnTo>
                <a:lnTo>
                  <a:pt x="2794" y="837"/>
                </a:lnTo>
                <a:lnTo>
                  <a:pt x="2800" y="837"/>
                </a:lnTo>
                <a:lnTo>
                  <a:pt x="2800" y="837"/>
                </a:lnTo>
                <a:lnTo>
                  <a:pt x="2800" y="837"/>
                </a:lnTo>
                <a:lnTo>
                  <a:pt x="2800" y="837"/>
                </a:lnTo>
                <a:lnTo>
                  <a:pt x="2805" y="837"/>
                </a:lnTo>
                <a:lnTo>
                  <a:pt x="2805" y="837"/>
                </a:lnTo>
                <a:lnTo>
                  <a:pt x="2805" y="837"/>
                </a:lnTo>
                <a:lnTo>
                  <a:pt x="2805" y="837"/>
                </a:lnTo>
                <a:lnTo>
                  <a:pt x="2811" y="837"/>
                </a:lnTo>
                <a:lnTo>
                  <a:pt x="2811" y="837"/>
                </a:lnTo>
                <a:lnTo>
                  <a:pt x="2811" y="837"/>
                </a:lnTo>
                <a:lnTo>
                  <a:pt x="2811" y="837"/>
                </a:lnTo>
                <a:lnTo>
                  <a:pt x="2817" y="837"/>
                </a:lnTo>
                <a:lnTo>
                  <a:pt x="2817" y="837"/>
                </a:lnTo>
                <a:lnTo>
                  <a:pt x="2817" y="837"/>
                </a:lnTo>
                <a:lnTo>
                  <a:pt x="2817" y="837"/>
                </a:lnTo>
                <a:lnTo>
                  <a:pt x="2823" y="837"/>
                </a:lnTo>
                <a:lnTo>
                  <a:pt x="2823" y="837"/>
                </a:lnTo>
                <a:lnTo>
                  <a:pt x="2823" y="837"/>
                </a:lnTo>
                <a:lnTo>
                  <a:pt x="2823" y="837"/>
                </a:lnTo>
                <a:lnTo>
                  <a:pt x="2828" y="837"/>
                </a:lnTo>
                <a:lnTo>
                  <a:pt x="2828" y="837"/>
                </a:lnTo>
                <a:lnTo>
                  <a:pt x="2828" y="837"/>
                </a:lnTo>
                <a:lnTo>
                  <a:pt x="2828" y="837"/>
                </a:lnTo>
                <a:lnTo>
                  <a:pt x="2834" y="837"/>
                </a:lnTo>
                <a:lnTo>
                  <a:pt x="2834" y="837"/>
                </a:lnTo>
                <a:lnTo>
                  <a:pt x="2834" y="837"/>
                </a:lnTo>
                <a:lnTo>
                  <a:pt x="2834" y="837"/>
                </a:lnTo>
                <a:lnTo>
                  <a:pt x="2840" y="837"/>
                </a:lnTo>
                <a:lnTo>
                  <a:pt x="2840" y="837"/>
                </a:lnTo>
                <a:lnTo>
                  <a:pt x="2840" y="837"/>
                </a:lnTo>
                <a:lnTo>
                  <a:pt x="2840" y="837"/>
                </a:lnTo>
                <a:lnTo>
                  <a:pt x="2846" y="837"/>
                </a:lnTo>
                <a:lnTo>
                  <a:pt x="2846" y="837"/>
                </a:lnTo>
                <a:lnTo>
                  <a:pt x="2846" y="837"/>
                </a:lnTo>
                <a:lnTo>
                  <a:pt x="2846" y="837"/>
                </a:lnTo>
                <a:lnTo>
                  <a:pt x="2852" y="837"/>
                </a:lnTo>
                <a:lnTo>
                  <a:pt x="2852" y="837"/>
                </a:lnTo>
                <a:lnTo>
                  <a:pt x="2852" y="831"/>
                </a:lnTo>
                <a:lnTo>
                  <a:pt x="2852" y="837"/>
                </a:lnTo>
                <a:lnTo>
                  <a:pt x="2857" y="837"/>
                </a:lnTo>
                <a:lnTo>
                  <a:pt x="2857" y="837"/>
                </a:lnTo>
                <a:lnTo>
                  <a:pt x="2857" y="831"/>
                </a:lnTo>
                <a:lnTo>
                  <a:pt x="2857" y="831"/>
                </a:lnTo>
                <a:lnTo>
                  <a:pt x="2863" y="837"/>
                </a:lnTo>
                <a:lnTo>
                  <a:pt x="2863" y="837"/>
                </a:lnTo>
                <a:lnTo>
                  <a:pt x="2863" y="837"/>
                </a:lnTo>
                <a:lnTo>
                  <a:pt x="2863" y="837"/>
                </a:lnTo>
                <a:lnTo>
                  <a:pt x="2869" y="837"/>
                </a:lnTo>
                <a:lnTo>
                  <a:pt x="2869" y="837"/>
                </a:lnTo>
                <a:lnTo>
                  <a:pt x="2869" y="837"/>
                </a:lnTo>
                <a:lnTo>
                  <a:pt x="2869" y="837"/>
                </a:lnTo>
                <a:lnTo>
                  <a:pt x="2875" y="837"/>
                </a:lnTo>
                <a:lnTo>
                  <a:pt x="2875" y="837"/>
                </a:lnTo>
                <a:lnTo>
                  <a:pt x="2875" y="837"/>
                </a:lnTo>
                <a:lnTo>
                  <a:pt x="2875" y="837"/>
                </a:lnTo>
                <a:lnTo>
                  <a:pt x="2880" y="837"/>
                </a:lnTo>
                <a:lnTo>
                  <a:pt x="2880" y="837"/>
                </a:lnTo>
                <a:lnTo>
                  <a:pt x="2880" y="837"/>
                </a:lnTo>
                <a:lnTo>
                  <a:pt x="2880" y="837"/>
                </a:lnTo>
                <a:lnTo>
                  <a:pt x="2886" y="837"/>
                </a:lnTo>
                <a:lnTo>
                  <a:pt x="2886" y="837"/>
                </a:lnTo>
                <a:lnTo>
                  <a:pt x="2886" y="837"/>
                </a:lnTo>
                <a:lnTo>
                  <a:pt x="2886" y="837"/>
                </a:lnTo>
                <a:lnTo>
                  <a:pt x="2892" y="837"/>
                </a:lnTo>
                <a:lnTo>
                  <a:pt x="2892" y="837"/>
                </a:lnTo>
                <a:lnTo>
                  <a:pt x="2892" y="837"/>
                </a:lnTo>
                <a:lnTo>
                  <a:pt x="2892" y="837"/>
                </a:lnTo>
                <a:lnTo>
                  <a:pt x="2898" y="837"/>
                </a:lnTo>
                <a:lnTo>
                  <a:pt x="2898" y="837"/>
                </a:lnTo>
                <a:lnTo>
                  <a:pt x="2898" y="831"/>
                </a:lnTo>
                <a:lnTo>
                  <a:pt x="2898" y="837"/>
                </a:lnTo>
                <a:lnTo>
                  <a:pt x="2904" y="837"/>
                </a:lnTo>
                <a:lnTo>
                  <a:pt x="2904" y="837"/>
                </a:lnTo>
                <a:lnTo>
                  <a:pt x="2904" y="831"/>
                </a:lnTo>
                <a:lnTo>
                  <a:pt x="2904" y="837"/>
                </a:lnTo>
                <a:lnTo>
                  <a:pt x="2909" y="837"/>
                </a:lnTo>
                <a:lnTo>
                  <a:pt x="2909" y="837"/>
                </a:lnTo>
                <a:lnTo>
                  <a:pt x="2909" y="837"/>
                </a:lnTo>
                <a:lnTo>
                  <a:pt x="2909" y="837"/>
                </a:lnTo>
                <a:lnTo>
                  <a:pt x="2915" y="837"/>
                </a:lnTo>
                <a:lnTo>
                  <a:pt x="2915" y="837"/>
                </a:lnTo>
                <a:lnTo>
                  <a:pt x="2915" y="837"/>
                </a:lnTo>
                <a:lnTo>
                  <a:pt x="2915" y="837"/>
                </a:lnTo>
                <a:lnTo>
                  <a:pt x="2921" y="837"/>
                </a:lnTo>
                <a:lnTo>
                  <a:pt x="2921" y="837"/>
                </a:lnTo>
                <a:lnTo>
                  <a:pt x="2921" y="837"/>
                </a:lnTo>
                <a:lnTo>
                  <a:pt x="2921" y="837"/>
                </a:lnTo>
                <a:lnTo>
                  <a:pt x="2927" y="837"/>
                </a:lnTo>
                <a:lnTo>
                  <a:pt x="2927" y="837"/>
                </a:lnTo>
                <a:lnTo>
                  <a:pt x="2927" y="837"/>
                </a:lnTo>
                <a:lnTo>
                  <a:pt x="2927" y="837"/>
                </a:lnTo>
                <a:lnTo>
                  <a:pt x="2932" y="837"/>
                </a:lnTo>
                <a:lnTo>
                  <a:pt x="2932" y="837"/>
                </a:lnTo>
                <a:lnTo>
                  <a:pt x="2932" y="831"/>
                </a:lnTo>
                <a:lnTo>
                  <a:pt x="2932" y="837"/>
                </a:lnTo>
                <a:lnTo>
                  <a:pt x="2938" y="837"/>
                </a:lnTo>
                <a:lnTo>
                  <a:pt x="2938" y="837"/>
                </a:lnTo>
                <a:lnTo>
                  <a:pt x="2938" y="837"/>
                </a:lnTo>
                <a:lnTo>
                  <a:pt x="2938" y="837"/>
                </a:lnTo>
                <a:lnTo>
                  <a:pt x="2944" y="837"/>
                </a:lnTo>
                <a:lnTo>
                  <a:pt x="2944" y="837"/>
                </a:lnTo>
                <a:lnTo>
                  <a:pt x="2944" y="837"/>
                </a:lnTo>
                <a:lnTo>
                  <a:pt x="2944" y="837"/>
                </a:lnTo>
                <a:lnTo>
                  <a:pt x="2950" y="837"/>
                </a:lnTo>
                <a:lnTo>
                  <a:pt x="2950" y="837"/>
                </a:lnTo>
                <a:lnTo>
                  <a:pt x="2950" y="837"/>
                </a:lnTo>
                <a:lnTo>
                  <a:pt x="2950" y="837"/>
                </a:lnTo>
                <a:lnTo>
                  <a:pt x="2955" y="837"/>
                </a:lnTo>
                <a:lnTo>
                  <a:pt x="2955" y="837"/>
                </a:lnTo>
                <a:lnTo>
                  <a:pt x="2955" y="837"/>
                </a:lnTo>
                <a:lnTo>
                  <a:pt x="2955" y="837"/>
                </a:lnTo>
                <a:lnTo>
                  <a:pt x="2961" y="837"/>
                </a:lnTo>
                <a:lnTo>
                  <a:pt x="2961" y="837"/>
                </a:lnTo>
                <a:lnTo>
                  <a:pt x="2961" y="837"/>
                </a:lnTo>
                <a:lnTo>
                  <a:pt x="2961" y="837"/>
                </a:lnTo>
                <a:lnTo>
                  <a:pt x="2967" y="837"/>
                </a:lnTo>
                <a:lnTo>
                  <a:pt x="2967" y="837"/>
                </a:lnTo>
                <a:lnTo>
                  <a:pt x="2967" y="837"/>
                </a:lnTo>
                <a:lnTo>
                  <a:pt x="2967" y="837"/>
                </a:lnTo>
                <a:lnTo>
                  <a:pt x="2973" y="837"/>
                </a:lnTo>
                <a:lnTo>
                  <a:pt x="2973" y="837"/>
                </a:lnTo>
                <a:lnTo>
                  <a:pt x="2973" y="837"/>
                </a:lnTo>
                <a:lnTo>
                  <a:pt x="2973" y="837"/>
                </a:lnTo>
                <a:lnTo>
                  <a:pt x="2979" y="837"/>
                </a:lnTo>
                <a:lnTo>
                  <a:pt x="2979" y="837"/>
                </a:lnTo>
                <a:lnTo>
                  <a:pt x="2979" y="837"/>
                </a:lnTo>
                <a:lnTo>
                  <a:pt x="2979" y="837"/>
                </a:lnTo>
                <a:lnTo>
                  <a:pt x="2984" y="837"/>
                </a:lnTo>
                <a:lnTo>
                  <a:pt x="2984" y="837"/>
                </a:lnTo>
                <a:lnTo>
                  <a:pt x="2984" y="837"/>
                </a:lnTo>
                <a:lnTo>
                  <a:pt x="2984" y="837"/>
                </a:lnTo>
                <a:lnTo>
                  <a:pt x="2990" y="837"/>
                </a:lnTo>
                <a:lnTo>
                  <a:pt x="2990" y="837"/>
                </a:lnTo>
                <a:lnTo>
                  <a:pt x="2990" y="837"/>
                </a:lnTo>
                <a:lnTo>
                  <a:pt x="2990" y="837"/>
                </a:lnTo>
                <a:lnTo>
                  <a:pt x="2996" y="837"/>
                </a:lnTo>
                <a:lnTo>
                  <a:pt x="2996" y="837"/>
                </a:lnTo>
                <a:lnTo>
                  <a:pt x="2996" y="837"/>
                </a:lnTo>
                <a:lnTo>
                  <a:pt x="2996" y="837"/>
                </a:lnTo>
                <a:lnTo>
                  <a:pt x="3002" y="837"/>
                </a:lnTo>
                <a:lnTo>
                  <a:pt x="3002" y="837"/>
                </a:lnTo>
                <a:lnTo>
                  <a:pt x="3002" y="831"/>
                </a:lnTo>
                <a:lnTo>
                  <a:pt x="3002" y="837"/>
                </a:lnTo>
                <a:lnTo>
                  <a:pt x="3007" y="837"/>
                </a:lnTo>
                <a:lnTo>
                  <a:pt x="3007" y="837"/>
                </a:lnTo>
                <a:lnTo>
                  <a:pt x="3007" y="837"/>
                </a:lnTo>
                <a:lnTo>
                  <a:pt x="3007" y="837"/>
                </a:lnTo>
                <a:lnTo>
                  <a:pt x="3013" y="837"/>
                </a:lnTo>
                <a:lnTo>
                  <a:pt x="3013" y="837"/>
                </a:lnTo>
                <a:lnTo>
                  <a:pt x="3013" y="837"/>
                </a:lnTo>
                <a:lnTo>
                  <a:pt x="3013" y="837"/>
                </a:lnTo>
                <a:lnTo>
                  <a:pt x="3019" y="837"/>
                </a:lnTo>
                <a:lnTo>
                  <a:pt x="3019" y="837"/>
                </a:lnTo>
                <a:lnTo>
                  <a:pt x="3019" y="837"/>
                </a:lnTo>
                <a:lnTo>
                  <a:pt x="3019" y="837"/>
                </a:lnTo>
                <a:lnTo>
                  <a:pt x="3025" y="837"/>
                </a:lnTo>
                <a:lnTo>
                  <a:pt x="3025" y="837"/>
                </a:lnTo>
                <a:lnTo>
                  <a:pt x="3025" y="831"/>
                </a:lnTo>
                <a:lnTo>
                  <a:pt x="3025" y="837"/>
                </a:lnTo>
                <a:lnTo>
                  <a:pt x="3031" y="837"/>
                </a:lnTo>
                <a:lnTo>
                  <a:pt x="3031" y="837"/>
                </a:lnTo>
                <a:lnTo>
                  <a:pt x="3031" y="837"/>
                </a:lnTo>
                <a:lnTo>
                  <a:pt x="3031" y="837"/>
                </a:lnTo>
                <a:lnTo>
                  <a:pt x="3036" y="837"/>
                </a:lnTo>
                <a:lnTo>
                  <a:pt x="3036" y="837"/>
                </a:lnTo>
                <a:lnTo>
                  <a:pt x="3036" y="837"/>
                </a:lnTo>
                <a:lnTo>
                  <a:pt x="3036" y="837"/>
                </a:lnTo>
                <a:lnTo>
                  <a:pt x="3042" y="837"/>
                </a:lnTo>
                <a:lnTo>
                  <a:pt x="3042" y="837"/>
                </a:lnTo>
                <a:lnTo>
                  <a:pt x="3042" y="837"/>
                </a:lnTo>
                <a:lnTo>
                  <a:pt x="3042" y="837"/>
                </a:lnTo>
                <a:lnTo>
                  <a:pt x="3048" y="837"/>
                </a:lnTo>
                <a:lnTo>
                  <a:pt x="3048" y="837"/>
                </a:lnTo>
                <a:lnTo>
                  <a:pt x="3048" y="837"/>
                </a:lnTo>
                <a:lnTo>
                  <a:pt x="3048" y="837"/>
                </a:lnTo>
                <a:lnTo>
                  <a:pt x="3054" y="837"/>
                </a:lnTo>
                <a:lnTo>
                  <a:pt x="3054" y="837"/>
                </a:lnTo>
                <a:lnTo>
                  <a:pt x="3054" y="837"/>
                </a:lnTo>
                <a:lnTo>
                  <a:pt x="3054" y="837"/>
                </a:lnTo>
                <a:lnTo>
                  <a:pt x="3059" y="837"/>
                </a:lnTo>
                <a:lnTo>
                  <a:pt x="3059" y="837"/>
                </a:lnTo>
                <a:lnTo>
                  <a:pt x="3059" y="837"/>
                </a:lnTo>
                <a:lnTo>
                  <a:pt x="3059" y="837"/>
                </a:lnTo>
                <a:lnTo>
                  <a:pt x="3065" y="837"/>
                </a:lnTo>
                <a:lnTo>
                  <a:pt x="3065" y="837"/>
                </a:lnTo>
                <a:lnTo>
                  <a:pt x="3065" y="837"/>
                </a:lnTo>
                <a:lnTo>
                  <a:pt x="3065" y="837"/>
                </a:lnTo>
                <a:lnTo>
                  <a:pt x="3071" y="837"/>
                </a:lnTo>
                <a:lnTo>
                  <a:pt x="3071" y="837"/>
                </a:lnTo>
                <a:lnTo>
                  <a:pt x="3071" y="837"/>
                </a:lnTo>
                <a:lnTo>
                  <a:pt x="3071" y="837"/>
                </a:lnTo>
                <a:lnTo>
                  <a:pt x="3077" y="837"/>
                </a:lnTo>
                <a:lnTo>
                  <a:pt x="3077" y="837"/>
                </a:lnTo>
                <a:lnTo>
                  <a:pt x="3077" y="831"/>
                </a:lnTo>
                <a:lnTo>
                  <a:pt x="3077" y="837"/>
                </a:lnTo>
                <a:lnTo>
                  <a:pt x="3082" y="837"/>
                </a:lnTo>
                <a:lnTo>
                  <a:pt x="3082" y="837"/>
                </a:lnTo>
                <a:lnTo>
                  <a:pt x="3082" y="837"/>
                </a:lnTo>
                <a:lnTo>
                  <a:pt x="3082" y="837"/>
                </a:lnTo>
                <a:lnTo>
                  <a:pt x="3088" y="837"/>
                </a:lnTo>
                <a:lnTo>
                  <a:pt x="3088" y="837"/>
                </a:lnTo>
                <a:lnTo>
                  <a:pt x="3088" y="837"/>
                </a:lnTo>
                <a:lnTo>
                  <a:pt x="3088" y="837"/>
                </a:lnTo>
                <a:lnTo>
                  <a:pt x="3094" y="837"/>
                </a:lnTo>
                <a:lnTo>
                  <a:pt x="3094" y="837"/>
                </a:lnTo>
                <a:lnTo>
                  <a:pt x="3094" y="831"/>
                </a:lnTo>
                <a:lnTo>
                  <a:pt x="3094" y="837"/>
                </a:lnTo>
                <a:lnTo>
                  <a:pt x="3100" y="837"/>
                </a:lnTo>
                <a:lnTo>
                  <a:pt x="3100" y="837"/>
                </a:lnTo>
                <a:lnTo>
                  <a:pt x="3100" y="837"/>
                </a:lnTo>
                <a:lnTo>
                  <a:pt x="3100" y="837"/>
                </a:lnTo>
                <a:lnTo>
                  <a:pt x="3106" y="837"/>
                </a:lnTo>
                <a:lnTo>
                  <a:pt x="3106" y="837"/>
                </a:lnTo>
                <a:lnTo>
                  <a:pt x="3106" y="837"/>
                </a:lnTo>
                <a:lnTo>
                  <a:pt x="3106" y="837"/>
                </a:lnTo>
                <a:lnTo>
                  <a:pt x="3111" y="837"/>
                </a:lnTo>
                <a:lnTo>
                  <a:pt x="3111" y="837"/>
                </a:lnTo>
                <a:lnTo>
                  <a:pt x="3111" y="837"/>
                </a:lnTo>
                <a:lnTo>
                  <a:pt x="3111" y="837"/>
                </a:lnTo>
                <a:lnTo>
                  <a:pt x="3117" y="837"/>
                </a:lnTo>
                <a:lnTo>
                  <a:pt x="3117" y="837"/>
                </a:lnTo>
                <a:lnTo>
                  <a:pt x="3117" y="837"/>
                </a:lnTo>
                <a:lnTo>
                  <a:pt x="3117" y="837"/>
                </a:lnTo>
                <a:lnTo>
                  <a:pt x="3123" y="837"/>
                </a:lnTo>
                <a:lnTo>
                  <a:pt x="3123" y="837"/>
                </a:lnTo>
                <a:lnTo>
                  <a:pt x="3123" y="837"/>
                </a:lnTo>
                <a:lnTo>
                  <a:pt x="3123" y="837"/>
                </a:lnTo>
                <a:lnTo>
                  <a:pt x="3129" y="837"/>
                </a:lnTo>
                <a:lnTo>
                  <a:pt x="3129" y="837"/>
                </a:lnTo>
                <a:lnTo>
                  <a:pt x="3129" y="837"/>
                </a:lnTo>
                <a:lnTo>
                  <a:pt x="3129" y="837"/>
                </a:lnTo>
                <a:lnTo>
                  <a:pt x="3134" y="837"/>
                </a:lnTo>
                <a:lnTo>
                  <a:pt x="3134" y="837"/>
                </a:lnTo>
                <a:lnTo>
                  <a:pt x="3134" y="837"/>
                </a:lnTo>
                <a:lnTo>
                  <a:pt x="3134" y="837"/>
                </a:lnTo>
                <a:lnTo>
                  <a:pt x="3140" y="837"/>
                </a:lnTo>
                <a:lnTo>
                  <a:pt x="3140" y="837"/>
                </a:lnTo>
                <a:lnTo>
                  <a:pt x="3140" y="837"/>
                </a:lnTo>
                <a:lnTo>
                  <a:pt x="3140" y="837"/>
                </a:lnTo>
                <a:lnTo>
                  <a:pt x="3146" y="837"/>
                </a:lnTo>
                <a:lnTo>
                  <a:pt x="3146" y="837"/>
                </a:lnTo>
                <a:lnTo>
                  <a:pt x="3146" y="837"/>
                </a:lnTo>
                <a:lnTo>
                  <a:pt x="3146" y="837"/>
                </a:lnTo>
                <a:lnTo>
                  <a:pt x="3152" y="837"/>
                </a:lnTo>
                <a:lnTo>
                  <a:pt x="3152" y="837"/>
                </a:lnTo>
                <a:lnTo>
                  <a:pt x="3152" y="837"/>
                </a:lnTo>
                <a:lnTo>
                  <a:pt x="3152" y="837"/>
                </a:lnTo>
                <a:lnTo>
                  <a:pt x="3158" y="837"/>
                </a:lnTo>
                <a:lnTo>
                  <a:pt x="3158" y="837"/>
                </a:lnTo>
                <a:lnTo>
                  <a:pt x="3158" y="837"/>
                </a:lnTo>
                <a:lnTo>
                  <a:pt x="3158" y="837"/>
                </a:lnTo>
                <a:lnTo>
                  <a:pt x="3163" y="837"/>
                </a:lnTo>
                <a:lnTo>
                  <a:pt x="3163" y="837"/>
                </a:lnTo>
                <a:lnTo>
                  <a:pt x="3163" y="837"/>
                </a:lnTo>
                <a:lnTo>
                  <a:pt x="3163" y="837"/>
                </a:lnTo>
                <a:lnTo>
                  <a:pt x="3169" y="837"/>
                </a:lnTo>
                <a:lnTo>
                  <a:pt x="3169" y="837"/>
                </a:lnTo>
                <a:lnTo>
                  <a:pt x="3169" y="837"/>
                </a:lnTo>
                <a:lnTo>
                  <a:pt x="3169" y="837"/>
                </a:lnTo>
                <a:lnTo>
                  <a:pt x="3175" y="837"/>
                </a:lnTo>
                <a:lnTo>
                  <a:pt x="3175" y="837"/>
                </a:lnTo>
                <a:lnTo>
                  <a:pt x="3175" y="837"/>
                </a:lnTo>
                <a:lnTo>
                  <a:pt x="3175" y="837"/>
                </a:lnTo>
                <a:lnTo>
                  <a:pt x="3181" y="837"/>
                </a:lnTo>
                <a:lnTo>
                  <a:pt x="3181" y="837"/>
                </a:lnTo>
                <a:lnTo>
                  <a:pt x="3181" y="837"/>
                </a:lnTo>
                <a:lnTo>
                  <a:pt x="3181" y="837"/>
                </a:lnTo>
                <a:lnTo>
                  <a:pt x="3186" y="837"/>
                </a:lnTo>
                <a:lnTo>
                  <a:pt x="3186" y="837"/>
                </a:lnTo>
                <a:lnTo>
                  <a:pt x="3186" y="831"/>
                </a:lnTo>
                <a:lnTo>
                  <a:pt x="3186" y="837"/>
                </a:lnTo>
                <a:lnTo>
                  <a:pt x="3192" y="837"/>
                </a:lnTo>
                <a:lnTo>
                  <a:pt x="3192" y="837"/>
                </a:lnTo>
                <a:lnTo>
                  <a:pt x="3192" y="837"/>
                </a:lnTo>
                <a:lnTo>
                  <a:pt x="3192" y="837"/>
                </a:lnTo>
                <a:lnTo>
                  <a:pt x="3198" y="837"/>
                </a:lnTo>
                <a:lnTo>
                  <a:pt x="3198" y="837"/>
                </a:lnTo>
                <a:lnTo>
                  <a:pt x="3198" y="837"/>
                </a:lnTo>
                <a:lnTo>
                  <a:pt x="3198" y="837"/>
                </a:lnTo>
                <a:lnTo>
                  <a:pt x="3204" y="837"/>
                </a:lnTo>
                <a:lnTo>
                  <a:pt x="3204" y="837"/>
                </a:lnTo>
                <a:lnTo>
                  <a:pt x="3204" y="837"/>
                </a:lnTo>
                <a:lnTo>
                  <a:pt x="3204" y="837"/>
                </a:lnTo>
                <a:lnTo>
                  <a:pt x="3209" y="837"/>
                </a:lnTo>
                <a:lnTo>
                  <a:pt x="3209" y="837"/>
                </a:lnTo>
                <a:lnTo>
                  <a:pt x="3209" y="831"/>
                </a:lnTo>
                <a:lnTo>
                  <a:pt x="3209" y="837"/>
                </a:lnTo>
                <a:lnTo>
                  <a:pt x="3215" y="837"/>
                </a:lnTo>
                <a:lnTo>
                  <a:pt x="3215" y="837"/>
                </a:lnTo>
                <a:lnTo>
                  <a:pt x="3215" y="837"/>
                </a:lnTo>
                <a:lnTo>
                  <a:pt x="3215" y="837"/>
                </a:lnTo>
                <a:lnTo>
                  <a:pt x="3221" y="837"/>
                </a:lnTo>
                <a:lnTo>
                  <a:pt x="3221" y="837"/>
                </a:lnTo>
                <a:lnTo>
                  <a:pt x="3221" y="837"/>
                </a:lnTo>
                <a:lnTo>
                  <a:pt x="3221" y="837"/>
                </a:lnTo>
                <a:lnTo>
                  <a:pt x="3227" y="837"/>
                </a:lnTo>
                <a:lnTo>
                  <a:pt x="3227" y="837"/>
                </a:lnTo>
                <a:lnTo>
                  <a:pt x="3227" y="831"/>
                </a:lnTo>
                <a:lnTo>
                  <a:pt x="3227" y="837"/>
                </a:lnTo>
                <a:lnTo>
                  <a:pt x="3233" y="837"/>
                </a:lnTo>
                <a:lnTo>
                  <a:pt x="3233" y="837"/>
                </a:lnTo>
                <a:lnTo>
                  <a:pt x="3233" y="837"/>
                </a:lnTo>
                <a:lnTo>
                  <a:pt x="3233" y="837"/>
                </a:lnTo>
                <a:lnTo>
                  <a:pt x="3238" y="837"/>
                </a:lnTo>
                <a:lnTo>
                  <a:pt x="3238" y="837"/>
                </a:lnTo>
                <a:lnTo>
                  <a:pt x="3238" y="837"/>
                </a:lnTo>
                <a:lnTo>
                  <a:pt x="3238" y="837"/>
                </a:lnTo>
                <a:lnTo>
                  <a:pt x="3244" y="837"/>
                </a:lnTo>
                <a:lnTo>
                  <a:pt x="3244" y="837"/>
                </a:lnTo>
                <a:lnTo>
                  <a:pt x="3244" y="837"/>
                </a:lnTo>
                <a:lnTo>
                  <a:pt x="3244" y="837"/>
                </a:lnTo>
                <a:lnTo>
                  <a:pt x="3250" y="837"/>
                </a:lnTo>
                <a:lnTo>
                  <a:pt x="3250" y="837"/>
                </a:lnTo>
                <a:lnTo>
                  <a:pt x="3250" y="837"/>
                </a:lnTo>
                <a:lnTo>
                  <a:pt x="3250" y="837"/>
                </a:lnTo>
                <a:lnTo>
                  <a:pt x="3256" y="837"/>
                </a:lnTo>
                <a:lnTo>
                  <a:pt x="3256" y="837"/>
                </a:lnTo>
                <a:lnTo>
                  <a:pt x="3256" y="837"/>
                </a:lnTo>
                <a:lnTo>
                  <a:pt x="3256" y="837"/>
                </a:lnTo>
                <a:lnTo>
                  <a:pt x="3261" y="837"/>
                </a:lnTo>
                <a:lnTo>
                  <a:pt x="3261" y="837"/>
                </a:lnTo>
                <a:lnTo>
                  <a:pt x="3261" y="837"/>
                </a:lnTo>
                <a:lnTo>
                  <a:pt x="3261" y="837"/>
                </a:lnTo>
                <a:lnTo>
                  <a:pt x="3267" y="837"/>
                </a:lnTo>
                <a:lnTo>
                  <a:pt x="3267" y="837"/>
                </a:lnTo>
                <a:lnTo>
                  <a:pt x="3267" y="837"/>
                </a:lnTo>
                <a:lnTo>
                  <a:pt x="3267" y="837"/>
                </a:lnTo>
                <a:lnTo>
                  <a:pt x="3273" y="837"/>
                </a:lnTo>
                <a:lnTo>
                  <a:pt x="3273" y="837"/>
                </a:lnTo>
                <a:lnTo>
                  <a:pt x="3273" y="831"/>
                </a:lnTo>
                <a:lnTo>
                  <a:pt x="3273" y="837"/>
                </a:lnTo>
                <a:lnTo>
                  <a:pt x="3279" y="837"/>
                </a:lnTo>
                <a:lnTo>
                  <a:pt x="3279" y="837"/>
                </a:lnTo>
                <a:lnTo>
                  <a:pt x="3279" y="837"/>
                </a:lnTo>
                <a:lnTo>
                  <a:pt x="3279" y="837"/>
                </a:lnTo>
                <a:lnTo>
                  <a:pt x="3285" y="837"/>
                </a:lnTo>
                <a:lnTo>
                  <a:pt x="3285" y="837"/>
                </a:lnTo>
                <a:lnTo>
                  <a:pt x="3285" y="837"/>
                </a:lnTo>
                <a:lnTo>
                  <a:pt x="3285" y="837"/>
                </a:lnTo>
                <a:lnTo>
                  <a:pt x="3290" y="837"/>
                </a:lnTo>
                <a:lnTo>
                  <a:pt x="3290" y="837"/>
                </a:lnTo>
                <a:lnTo>
                  <a:pt x="3290" y="831"/>
                </a:lnTo>
                <a:lnTo>
                  <a:pt x="3290" y="837"/>
                </a:lnTo>
                <a:lnTo>
                  <a:pt x="3296" y="837"/>
                </a:lnTo>
                <a:lnTo>
                  <a:pt x="3296" y="837"/>
                </a:lnTo>
                <a:lnTo>
                  <a:pt x="3296" y="831"/>
                </a:lnTo>
                <a:lnTo>
                  <a:pt x="3296" y="837"/>
                </a:lnTo>
                <a:lnTo>
                  <a:pt x="3302" y="837"/>
                </a:lnTo>
                <a:lnTo>
                  <a:pt x="3302" y="837"/>
                </a:lnTo>
                <a:lnTo>
                  <a:pt x="3302" y="831"/>
                </a:lnTo>
                <a:lnTo>
                  <a:pt x="3302" y="837"/>
                </a:lnTo>
                <a:lnTo>
                  <a:pt x="3308" y="837"/>
                </a:lnTo>
                <a:lnTo>
                  <a:pt x="3308" y="837"/>
                </a:lnTo>
                <a:lnTo>
                  <a:pt x="3308" y="837"/>
                </a:lnTo>
                <a:lnTo>
                  <a:pt x="3308" y="837"/>
                </a:lnTo>
                <a:lnTo>
                  <a:pt x="3313" y="837"/>
                </a:lnTo>
                <a:lnTo>
                  <a:pt x="3313" y="837"/>
                </a:lnTo>
                <a:lnTo>
                  <a:pt x="3313" y="837"/>
                </a:lnTo>
                <a:lnTo>
                  <a:pt x="3313" y="837"/>
                </a:lnTo>
                <a:lnTo>
                  <a:pt x="3319" y="837"/>
                </a:lnTo>
                <a:lnTo>
                  <a:pt x="3319" y="837"/>
                </a:lnTo>
                <a:lnTo>
                  <a:pt x="3319" y="837"/>
                </a:lnTo>
                <a:lnTo>
                  <a:pt x="3319" y="837"/>
                </a:lnTo>
                <a:lnTo>
                  <a:pt x="3325" y="837"/>
                </a:lnTo>
                <a:lnTo>
                  <a:pt x="3325" y="837"/>
                </a:lnTo>
                <a:lnTo>
                  <a:pt x="3325" y="837"/>
                </a:lnTo>
                <a:lnTo>
                  <a:pt x="3325" y="837"/>
                </a:lnTo>
                <a:lnTo>
                  <a:pt x="3331" y="837"/>
                </a:lnTo>
                <a:lnTo>
                  <a:pt x="3331" y="837"/>
                </a:lnTo>
                <a:lnTo>
                  <a:pt x="3331" y="837"/>
                </a:lnTo>
                <a:lnTo>
                  <a:pt x="3331" y="837"/>
                </a:lnTo>
                <a:lnTo>
                  <a:pt x="3336" y="837"/>
                </a:lnTo>
                <a:lnTo>
                  <a:pt x="3336" y="837"/>
                </a:lnTo>
                <a:lnTo>
                  <a:pt x="3336" y="831"/>
                </a:lnTo>
                <a:lnTo>
                  <a:pt x="3336" y="837"/>
                </a:lnTo>
                <a:lnTo>
                  <a:pt x="3342" y="837"/>
                </a:lnTo>
                <a:lnTo>
                  <a:pt x="3342" y="837"/>
                </a:lnTo>
                <a:lnTo>
                  <a:pt x="3342" y="831"/>
                </a:lnTo>
                <a:lnTo>
                  <a:pt x="3342" y="837"/>
                </a:lnTo>
                <a:lnTo>
                  <a:pt x="3348" y="837"/>
                </a:lnTo>
                <a:lnTo>
                  <a:pt x="3348" y="837"/>
                </a:lnTo>
                <a:lnTo>
                  <a:pt x="3348" y="831"/>
                </a:lnTo>
                <a:lnTo>
                  <a:pt x="3348" y="837"/>
                </a:lnTo>
                <a:lnTo>
                  <a:pt x="3354" y="831"/>
                </a:lnTo>
                <a:lnTo>
                  <a:pt x="3354" y="837"/>
                </a:lnTo>
                <a:lnTo>
                  <a:pt x="3354" y="831"/>
                </a:lnTo>
                <a:lnTo>
                  <a:pt x="3354" y="837"/>
                </a:lnTo>
                <a:lnTo>
                  <a:pt x="3360" y="837"/>
                </a:lnTo>
                <a:lnTo>
                  <a:pt x="3360" y="837"/>
                </a:lnTo>
                <a:lnTo>
                  <a:pt x="3360" y="837"/>
                </a:lnTo>
                <a:lnTo>
                  <a:pt x="3360" y="837"/>
                </a:lnTo>
                <a:lnTo>
                  <a:pt x="3365" y="837"/>
                </a:lnTo>
                <a:lnTo>
                  <a:pt x="3365" y="837"/>
                </a:lnTo>
                <a:lnTo>
                  <a:pt x="3365" y="837"/>
                </a:lnTo>
                <a:lnTo>
                  <a:pt x="3365" y="837"/>
                </a:lnTo>
                <a:lnTo>
                  <a:pt x="3371" y="837"/>
                </a:lnTo>
                <a:lnTo>
                  <a:pt x="3371" y="837"/>
                </a:lnTo>
                <a:lnTo>
                  <a:pt x="3371" y="837"/>
                </a:lnTo>
                <a:lnTo>
                  <a:pt x="3371" y="837"/>
                </a:lnTo>
                <a:lnTo>
                  <a:pt x="3377" y="837"/>
                </a:lnTo>
                <a:lnTo>
                  <a:pt x="3377" y="837"/>
                </a:lnTo>
                <a:lnTo>
                  <a:pt x="3377" y="837"/>
                </a:lnTo>
                <a:lnTo>
                  <a:pt x="3377" y="837"/>
                </a:lnTo>
                <a:lnTo>
                  <a:pt x="3383" y="837"/>
                </a:lnTo>
                <a:lnTo>
                  <a:pt x="3383" y="837"/>
                </a:lnTo>
                <a:lnTo>
                  <a:pt x="3383" y="837"/>
                </a:lnTo>
                <a:lnTo>
                  <a:pt x="3383" y="837"/>
                </a:lnTo>
                <a:lnTo>
                  <a:pt x="3388" y="837"/>
                </a:lnTo>
                <a:lnTo>
                  <a:pt x="3388" y="837"/>
                </a:lnTo>
                <a:lnTo>
                  <a:pt x="3388" y="837"/>
                </a:lnTo>
                <a:lnTo>
                  <a:pt x="3388" y="837"/>
                </a:lnTo>
                <a:lnTo>
                  <a:pt x="3394" y="837"/>
                </a:lnTo>
                <a:lnTo>
                  <a:pt x="3394" y="837"/>
                </a:lnTo>
                <a:lnTo>
                  <a:pt x="3394" y="831"/>
                </a:lnTo>
                <a:lnTo>
                  <a:pt x="3394" y="837"/>
                </a:lnTo>
                <a:lnTo>
                  <a:pt x="3400" y="837"/>
                </a:lnTo>
                <a:lnTo>
                  <a:pt x="3400" y="837"/>
                </a:lnTo>
                <a:lnTo>
                  <a:pt x="3400" y="831"/>
                </a:lnTo>
                <a:lnTo>
                  <a:pt x="3400" y="837"/>
                </a:lnTo>
                <a:lnTo>
                  <a:pt x="3406" y="837"/>
                </a:lnTo>
                <a:lnTo>
                  <a:pt x="3406" y="837"/>
                </a:lnTo>
                <a:lnTo>
                  <a:pt x="3406" y="837"/>
                </a:lnTo>
                <a:lnTo>
                  <a:pt x="3406" y="837"/>
                </a:lnTo>
                <a:lnTo>
                  <a:pt x="3412" y="837"/>
                </a:lnTo>
                <a:lnTo>
                  <a:pt x="3412" y="837"/>
                </a:lnTo>
                <a:lnTo>
                  <a:pt x="3412" y="837"/>
                </a:lnTo>
                <a:lnTo>
                  <a:pt x="3412" y="837"/>
                </a:lnTo>
                <a:lnTo>
                  <a:pt x="3417" y="837"/>
                </a:lnTo>
                <a:lnTo>
                  <a:pt x="3417" y="837"/>
                </a:lnTo>
                <a:lnTo>
                  <a:pt x="3417" y="837"/>
                </a:lnTo>
                <a:lnTo>
                  <a:pt x="3417" y="837"/>
                </a:lnTo>
                <a:lnTo>
                  <a:pt x="3423" y="837"/>
                </a:lnTo>
                <a:lnTo>
                  <a:pt x="3423" y="837"/>
                </a:lnTo>
                <a:lnTo>
                  <a:pt x="3423" y="837"/>
                </a:lnTo>
                <a:lnTo>
                  <a:pt x="3423" y="837"/>
                </a:lnTo>
                <a:lnTo>
                  <a:pt x="3429" y="837"/>
                </a:lnTo>
                <a:lnTo>
                  <a:pt x="3429" y="837"/>
                </a:lnTo>
                <a:lnTo>
                  <a:pt x="3429" y="837"/>
                </a:lnTo>
                <a:lnTo>
                  <a:pt x="3429" y="837"/>
                </a:lnTo>
                <a:lnTo>
                  <a:pt x="3435" y="837"/>
                </a:lnTo>
                <a:lnTo>
                  <a:pt x="3435" y="837"/>
                </a:lnTo>
                <a:lnTo>
                  <a:pt x="3435" y="837"/>
                </a:lnTo>
                <a:lnTo>
                  <a:pt x="3435" y="837"/>
                </a:lnTo>
                <a:lnTo>
                  <a:pt x="3440" y="837"/>
                </a:lnTo>
                <a:lnTo>
                  <a:pt x="3440" y="837"/>
                </a:lnTo>
                <a:lnTo>
                  <a:pt x="3440" y="831"/>
                </a:lnTo>
                <a:lnTo>
                  <a:pt x="3440" y="831"/>
                </a:lnTo>
                <a:lnTo>
                  <a:pt x="3446" y="837"/>
                </a:lnTo>
                <a:lnTo>
                  <a:pt x="3446" y="837"/>
                </a:lnTo>
                <a:lnTo>
                  <a:pt x="3446" y="837"/>
                </a:lnTo>
                <a:lnTo>
                  <a:pt x="3446" y="837"/>
                </a:lnTo>
                <a:lnTo>
                  <a:pt x="3452" y="837"/>
                </a:lnTo>
                <a:lnTo>
                  <a:pt x="3452" y="837"/>
                </a:lnTo>
                <a:lnTo>
                  <a:pt x="3452" y="837"/>
                </a:lnTo>
                <a:lnTo>
                  <a:pt x="3452" y="837"/>
                </a:lnTo>
                <a:lnTo>
                  <a:pt x="3458" y="837"/>
                </a:lnTo>
                <a:lnTo>
                  <a:pt x="3458" y="837"/>
                </a:lnTo>
                <a:lnTo>
                  <a:pt x="3458" y="831"/>
                </a:lnTo>
                <a:lnTo>
                  <a:pt x="3458" y="837"/>
                </a:lnTo>
                <a:lnTo>
                  <a:pt x="3464" y="837"/>
                </a:lnTo>
                <a:lnTo>
                  <a:pt x="3464" y="837"/>
                </a:lnTo>
                <a:lnTo>
                  <a:pt x="3464" y="837"/>
                </a:lnTo>
                <a:lnTo>
                  <a:pt x="3464" y="837"/>
                </a:lnTo>
                <a:lnTo>
                  <a:pt x="3469" y="837"/>
                </a:lnTo>
                <a:lnTo>
                  <a:pt x="3469" y="837"/>
                </a:lnTo>
                <a:lnTo>
                  <a:pt x="3469" y="837"/>
                </a:lnTo>
                <a:lnTo>
                  <a:pt x="3469" y="837"/>
                </a:lnTo>
                <a:lnTo>
                  <a:pt x="3475" y="837"/>
                </a:lnTo>
                <a:lnTo>
                  <a:pt x="3475" y="837"/>
                </a:lnTo>
                <a:lnTo>
                  <a:pt x="3475" y="837"/>
                </a:lnTo>
                <a:lnTo>
                  <a:pt x="3475" y="837"/>
                </a:lnTo>
                <a:lnTo>
                  <a:pt x="3481" y="837"/>
                </a:lnTo>
                <a:lnTo>
                  <a:pt x="3481" y="837"/>
                </a:lnTo>
                <a:lnTo>
                  <a:pt x="3481" y="837"/>
                </a:lnTo>
                <a:lnTo>
                  <a:pt x="3481" y="837"/>
                </a:lnTo>
                <a:lnTo>
                  <a:pt x="3487" y="837"/>
                </a:lnTo>
                <a:lnTo>
                  <a:pt x="3487" y="837"/>
                </a:lnTo>
                <a:lnTo>
                  <a:pt x="3487" y="837"/>
                </a:lnTo>
                <a:lnTo>
                  <a:pt x="3487" y="837"/>
                </a:lnTo>
                <a:lnTo>
                  <a:pt x="3492" y="837"/>
                </a:lnTo>
                <a:lnTo>
                  <a:pt x="3492" y="837"/>
                </a:lnTo>
                <a:lnTo>
                  <a:pt x="3492" y="831"/>
                </a:lnTo>
                <a:lnTo>
                  <a:pt x="3492" y="837"/>
                </a:lnTo>
                <a:lnTo>
                  <a:pt x="3498" y="837"/>
                </a:lnTo>
                <a:lnTo>
                  <a:pt x="3498" y="837"/>
                </a:lnTo>
                <a:lnTo>
                  <a:pt x="3498" y="831"/>
                </a:lnTo>
                <a:lnTo>
                  <a:pt x="3498" y="837"/>
                </a:lnTo>
                <a:lnTo>
                  <a:pt x="3504" y="837"/>
                </a:lnTo>
                <a:lnTo>
                  <a:pt x="3504" y="837"/>
                </a:lnTo>
                <a:lnTo>
                  <a:pt x="3504" y="837"/>
                </a:lnTo>
                <a:lnTo>
                  <a:pt x="3504" y="837"/>
                </a:lnTo>
                <a:lnTo>
                  <a:pt x="3510" y="837"/>
                </a:lnTo>
                <a:lnTo>
                  <a:pt x="3510" y="837"/>
                </a:lnTo>
                <a:lnTo>
                  <a:pt x="3510" y="837"/>
                </a:lnTo>
                <a:lnTo>
                  <a:pt x="3510" y="837"/>
                </a:lnTo>
                <a:lnTo>
                  <a:pt x="3515" y="837"/>
                </a:lnTo>
                <a:lnTo>
                  <a:pt x="3515" y="837"/>
                </a:lnTo>
                <a:lnTo>
                  <a:pt x="3515" y="837"/>
                </a:lnTo>
                <a:lnTo>
                  <a:pt x="3515" y="837"/>
                </a:lnTo>
                <a:lnTo>
                  <a:pt x="3521" y="837"/>
                </a:lnTo>
                <a:lnTo>
                  <a:pt x="3521" y="837"/>
                </a:lnTo>
                <a:lnTo>
                  <a:pt x="3521" y="831"/>
                </a:lnTo>
                <a:lnTo>
                  <a:pt x="3521" y="837"/>
                </a:lnTo>
                <a:lnTo>
                  <a:pt x="3527" y="837"/>
                </a:lnTo>
                <a:lnTo>
                  <a:pt x="3527" y="837"/>
                </a:lnTo>
                <a:lnTo>
                  <a:pt x="3527" y="837"/>
                </a:lnTo>
                <a:lnTo>
                  <a:pt x="3527" y="837"/>
                </a:lnTo>
                <a:lnTo>
                  <a:pt x="3533" y="837"/>
                </a:lnTo>
                <a:lnTo>
                  <a:pt x="3533" y="837"/>
                </a:lnTo>
                <a:lnTo>
                  <a:pt x="3533" y="837"/>
                </a:lnTo>
                <a:lnTo>
                  <a:pt x="3533" y="837"/>
                </a:lnTo>
                <a:lnTo>
                  <a:pt x="3539" y="837"/>
                </a:lnTo>
                <a:lnTo>
                  <a:pt x="3539" y="837"/>
                </a:lnTo>
                <a:lnTo>
                  <a:pt x="3539" y="837"/>
                </a:lnTo>
                <a:lnTo>
                  <a:pt x="3539" y="837"/>
                </a:lnTo>
                <a:lnTo>
                  <a:pt x="3544" y="837"/>
                </a:lnTo>
                <a:lnTo>
                  <a:pt x="3544" y="837"/>
                </a:lnTo>
                <a:lnTo>
                  <a:pt x="3544" y="837"/>
                </a:lnTo>
                <a:lnTo>
                  <a:pt x="3544" y="837"/>
                </a:lnTo>
                <a:lnTo>
                  <a:pt x="3550" y="837"/>
                </a:lnTo>
                <a:lnTo>
                  <a:pt x="3550" y="837"/>
                </a:lnTo>
                <a:lnTo>
                  <a:pt x="3550" y="831"/>
                </a:lnTo>
                <a:lnTo>
                  <a:pt x="3550" y="837"/>
                </a:lnTo>
                <a:lnTo>
                  <a:pt x="3556" y="837"/>
                </a:lnTo>
                <a:lnTo>
                  <a:pt x="3556" y="837"/>
                </a:lnTo>
                <a:lnTo>
                  <a:pt x="3556" y="837"/>
                </a:lnTo>
                <a:lnTo>
                  <a:pt x="3556" y="837"/>
                </a:lnTo>
                <a:lnTo>
                  <a:pt x="3562" y="837"/>
                </a:lnTo>
                <a:lnTo>
                  <a:pt x="3562" y="837"/>
                </a:lnTo>
                <a:lnTo>
                  <a:pt x="3562" y="837"/>
                </a:lnTo>
                <a:lnTo>
                  <a:pt x="3562" y="837"/>
                </a:lnTo>
                <a:lnTo>
                  <a:pt x="3567" y="837"/>
                </a:lnTo>
                <a:lnTo>
                  <a:pt x="3567" y="837"/>
                </a:lnTo>
                <a:lnTo>
                  <a:pt x="3567" y="837"/>
                </a:lnTo>
                <a:lnTo>
                  <a:pt x="3567" y="837"/>
                </a:lnTo>
                <a:lnTo>
                  <a:pt x="3573" y="837"/>
                </a:lnTo>
                <a:lnTo>
                  <a:pt x="3573" y="837"/>
                </a:lnTo>
                <a:lnTo>
                  <a:pt x="3573" y="837"/>
                </a:lnTo>
                <a:lnTo>
                  <a:pt x="3573" y="837"/>
                </a:lnTo>
                <a:lnTo>
                  <a:pt x="3579" y="837"/>
                </a:lnTo>
                <a:lnTo>
                  <a:pt x="3579" y="837"/>
                </a:lnTo>
                <a:lnTo>
                  <a:pt x="3579" y="837"/>
                </a:lnTo>
                <a:lnTo>
                  <a:pt x="3579" y="837"/>
                </a:lnTo>
                <a:lnTo>
                  <a:pt x="3585" y="837"/>
                </a:lnTo>
                <a:lnTo>
                  <a:pt x="3585" y="837"/>
                </a:lnTo>
                <a:lnTo>
                  <a:pt x="3585" y="837"/>
                </a:lnTo>
                <a:lnTo>
                  <a:pt x="3585" y="837"/>
                </a:lnTo>
                <a:lnTo>
                  <a:pt x="3591" y="837"/>
                </a:lnTo>
                <a:lnTo>
                  <a:pt x="3591" y="837"/>
                </a:lnTo>
                <a:lnTo>
                  <a:pt x="3591" y="837"/>
                </a:lnTo>
                <a:lnTo>
                  <a:pt x="3591" y="837"/>
                </a:lnTo>
                <a:lnTo>
                  <a:pt x="3596" y="837"/>
                </a:lnTo>
                <a:lnTo>
                  <a:pt x="3596" y="837"/>
                </a:lnTo>
                <a:lnTo>
                  <a:pt x="3596" y="837"/>
                </a:lnTo>
                <a:lnTo>
                  <a:pt x="3596" y="837"/>
                </a:lnTo>
                <a:lnTo>
                  <a:pt x="3602" y="837"/>
                </a:lnTo>
                <a:lnTo>
                  <a:pt x="3602" y="837"/>
                </a:lnTo>
                <a:lnTo>
                  <a:pt x="3602" y="837"/>
                </a:lnTo>
                <a:lnTo>
                  <a:pt x="3602" y="837"/>
                </a:lnTo>
                <a:lnTo>
                  <a:pt x="3608" y="837"/>
                </a:lnTo>
                <a:lnTo>
                  <a:pt x="3608" y="837"/>
                </a:lnTo>
                <a:lnTo>
                  <a:pt x="3608" y="837"/>
                </a:lnTo>
                <a:lnTo>
                  <a:pt x="3608" y="837"/>
                </a:lnTo>
                <a:lnTo>
                  <a:pt x="3614" y="837"/>
                </a:lnTo>
                <a:lnTo>
                  <a:pt x="3614" y="837"/>
                </a:lnTo>
                <a:lnTo>
                  <a:pt x="3614" y="837"/>
                </a:lnTo>
                <a:lnTo>
                  <a:pt x="3614" y="837"/>
                </a:lnTo>
                <a:lnTo>
                  <a:pt x="3619" y="837"/>
                </a:lnTo>
                <a:lnTo>
                  <a:pt x="3619" y="837"/>
                </a:lnTo>
                <a:lnTo>
                  <a:pt x="3619" y="837"/>
                </a:lnTo>
                <a:lnTo>
                  <a:pt x="3619" y="837"/>
                </a:lnTo>
                <a:lnTo>
                  <a:pt x="3625" y="837"/>
                </a:lnTo>
                <a:lnTo>
                  <a:pt x="3625" y="837"/>
                </a:lnTo>
                <a:lnTo>
                  <a:pt x="3625" y="837"/>
                </a:lnTo>
                <a:lnTo>
                  <a:pt x="3625" y="837"/>
                </a:lnTo>
                <a:lnTo>
                  <a:pt x="3631" y="837"/>
                </a:lnTo>
                <a:lnTo>
                  <a:pt x="3631" y="837"/>
                </a:lnTo>
                <a:lnTo>
                  <a:pt x="3631" y="837"/>
                </a:lnTo>
                <a:lnTo>
                  <a:pt x="3631" y="837"/>
                </a:lnTo>
                <a:lnTo>
                  <a:pt x="3637" y="837"/>
                </a:lnTo>
                <a:lnTo>
                  <a:pt x="3637" y="837"/>
                </a:lnTo>
                <a:lnTo>
                  <a:pt x="3637" y="831"/>
                </a:lnTo>
                <a:lnTo>
                  <a:pt x="3637" y="837"/>
                </a:lnTo>
                <a:lnTo>
                  <a:pt x="3642" y="837"/>
                </a:lnTo>
                <a:lnTo>
                  <a:pt x="3642" y="837"/>
                </a:lnTo>
                <a:lnTo>
                  <a:pt x="3642" y="837"/>
                </a:lnTo>
                <a:lnTo>
                  <a:pt x="3642" y="837"/>
                </a:lnTo>
                <a:lnTo>
                  <a:pt x="3648" y="837"/>
                </a:lnTo>
                <a:lnTo>
                  <a:pt x="3648" y="837"/>
                </a:lnTo>
                <a:lnTo>
                  <a:pt x="3648" y="837"/>
                </a:lnTo>
                <a:lnTo>
                  <a:pt x="3648" y="837"/>
                </a:lnTo>
                <a:lnTo>
                  <a:pt x="3654" y="837"/>
                </a:lnTo>
                <a:lnTo>
                  <a:pt x="3654" y="837"/>
                </a:lnTo>
                <a:lnTo>
                  <a:pt x="3654" y="837"/>
                </a:lnTo>
                <a:lnTo>
                  <a:pt x="3654" y="837"/>
                </a:lnTo>
                <a:lnTo>
                  <a:pt x="3660" y="837"/>
                </a:lnTo>
                <a:lnTo>
                  <a:pt x="3660" y="837"/>
                </a:lnTo>
                <a:lnTo>
                  <a:pt x="3660" y="837"/>
                </a:lnTo>
                <a:lnTo>
                  <a:pt x="3660" y="837"/>
                </a:lnTo>
                <a:lnTo>
                  <a:pt x="3666" y="837"/>
                </a:lnTo>
                <a:lnTo>
                  <a:pt x="3666" y="837"/>
                </a:lnTo>
                <a:lnTo>
                  <a:pt x="3666" y="837"/>
                </a:lnTo>
                <a:lnTo>
                  <a:pt x="3666" y="837"/>
                </a:lnTo>
                <a:lnTo>
                  <a:pt x="3671" y="837"/>
                </a:lnTo>
                <a:lnTo>
                  <a:pt x="3671" y="837"/>
                </a:lnTo>
                <a:lnTo>
                  <a:pt x="3671" y="837"/>
                </a:lnTo>
                <a:lnTo>
                  <a:pt x="3671" y="837"/>
                </a:lnTo>
                <a:lnTo>
                  <a:pt x="3677" y="837"/>
                </a:lnTo>
                <a:lnTo>
                  <a:pt x="3677" y="837"/>
                </a:lnTo>
                <a:lnTo>
                  <a:pt x="3677" y="837"/>
                </a:lnTo>
                <a:lnTo>
                  <a:pt x="3677" y="837"/>
                </a:lnTo>
                <a:lnTo>
                  <a:pt x="3683" y="837"/>
                </a:lnTo>
                <a:lnTo>
                  <a:pt x="3683" y="837"/>
                </a:lnTo>
                <a:lnTo>
                  <a:pt x="3683" y="831"/>
                </a:lnTo>
                <a:lnTo>
                  <a:pt x="3683" y="837"/>
                </a:lnTo>
                <a:lnTo>
                  <a:pt x="3689" y="837"/>
                </a:lnTo>
                <a:lnTo>
                  <a:pt x="3689" y="837"/>
                </a:lnTo>
                <a:lnTo>
                  <a:pt x="3689" y="837"/>
                </a:lnTo>
                <a:lnTo>
                  <a:pt x="3689" y="837"/>
                </a:lnTo>
                <a:lnTo>
                  <a:pt x="3694" y="837"/>
                </a:lnTo>
                <a:lnTo>
                  <a:pt x="3694" y="837"/>
                </a:lnTo>
                <a:lnTo>
                  <a:pt x="3694" y="831"/>
                </a:lnTo>
                <a:lnTo>
                  <a:pt x="3694" y="837"/>
                </a:lnTo>
                <a:lnTo>
                  <a:pt x="3700" y="837"/>
                </a:lnTo>
                <a:lnTo>
                  <a:pt x="3700" y="837"/>
                </a:lnTo>
                <a:lnTo>
                  <a:pt x="3700" y="837"/>
                </a:lnTo>
                <a:lnTo>
                  <a:pt x="3700" y="837"/>
                </a:lnTo>
                <a:lnTo>
                  <a:pt x="3706" y="837"/>
                </a:lnTo>
                <a:lnTo>
                  <a:pt x="3706" y="837"/>
                </a:lnTo>
                <a:lnTo>
                  <a:pt x="3706" y="837"/>
                </a:lnTo>
                <a:lnTo>
                  <a:pt x="3706" y="837"/>
                </a:lnTo>
                <a:lnTo>
                  <a:pt x="3712" y="837"/>
                </a:lnTo>
                <a:lnTo>
                  <a:pt x="3712" y="837"/>
                </a:lnTo>
                <a:lnTo>
                  <a:pt x="3712" y="837"/>
                </a:lnTo>
                <a:lnTo>
                  <a:pt x="3712" y="837"/>
                </a:lnTo>
                <a:lnTo>
                  <a:pt x="3718" y="837"/>
                </a:lnTo>
                <a:lnTo>
                  <a:pt x="3718" y="837"/>
                </a:lnTo>
                <a:lnTo>
                  <a:pt x="3718" y="837"/>
                </a:lnTo>
                <a:lnTo>
                  <a:pt x="3718" y="837"/>
                </a:lnTo>
                <a:lnTo>
                  <a:pt x="3723" y="837"/>
                </a:lnTo>
                <a:lnTo>
                  <a:pt x="3723" y="837"/>
                </a:lnTo>
                <a:lnTo>
                  <a:pt x="3723" y="837"/>
                </a:lnTo>
                <a:lnTo>
                  <a:pt x="3723" y="837"/>
                </a:lnTo>
                <a:lnTo>
                  <a:pt x="3729" y="837"/>
                </a:lnTo>
                <a:lnTo>
                  <a:pt x="3729" y="837"/>
                </a:lnTo>
                <a:lnTo>
                  <a:pt x="3729" y="837"/>
                </a:lnTo>
                <a:lnTo>
                  <a:pt x="3729" y="837"/>
                </a:lnTo>
                <a:lnTo>
                  <a:pt x="3735" y="837"/>
                </a:lnTo>
                <a:lnTo>
                  <a:pt x="3735" y="837"/>
                </a:lnTo>
                <a:lnTo>
                  <a:pt x="3735" y="837"/>
                </a:lnTo>
                <a:lnTo>
                  <a:pt x="3735" y="837"/>
                </a:lnTo>
                <a:lnTo>
                  <a:pt x="3741" y="837"/>
                </a:lnTo>
                <a:lnTo>
                  <a:pt x="3741" y="837"/>
                </a:lnTo>
                <a:lnTo>
                  <a:pt x="3741" y="831"/>
                </a:lnTo>
                <a:lnTo>
                  <a:pt x="3741" y="837"/>
                </a:lnTo>
                <a:lnTo>
                  <a:pt x="3746" y="837"/>
                </a:lnTo>
                <a:lnTo>
                  <a:pt x="3746" y="837"/>
                </a:lnTo>
                <a:lnTo>
                  <a:pt x="3746" y="831"/>
                </a:lnTo>
                <a:lnTo>
                  <a:pt x="3746" y="837"/>
                </a:lnTo>
                <a:lnTo>
                  <a:pt x="3752" y="837"/>
                </a:lnTo>
                <a:lnTo>
                  <a:pt x="3752" y="837"/>
                </a:lnTo>
                <a:lnTo>
                  <a:pt x="3752" y="837"/>
                </a:lnTo>
                <a:lnTo>
                  <a:pt x="3752" y="837"/>
                </a:lnTo>
                <a:lnTo>
                  <a:pt x="3758" y="837"/>
                </a:lnTo>
                <a:lnTo>
                  <a:pt x="3758" y="837"/>
                </a:lnTo>
                <a:lnTo>
                  <a:pt x="3758" y="831"/>
                </a:lnTo>
                <a:lnTo>
                  <a:pt x="3758" y="837"/>
                </a:lnTo>
                <a:lnTo>
                  <a:pt x="3764" y="837"/>
                </a:lnTo>
                <a:lnTo>
                  <a:pt x="3764" y="837"/>
                </a:lnTo>
                <a:lnTo>
                  <a:pt x="3764" y="837"/>
                </a:lnTo>
                <a:lnTo>
                  <a:pt x="3764" y="837"/>
                </a:lnTo>
                <a:lnTo>
                  <a:pt x="3769" y="837"/>
                </a:lnTo>
                <a:lnTo>
                  <a:pt x="3769" y="837"/>
                </a:lnTo>
                <a:lnTo>
                  <a:pt x="3769" y="837"/>
                </a:lnTo>
                <a:lnTo>
                  <a:pt x="3769" y="837"/>
                </a:lnTo>
                <a:lnTo>
                  <a:pt x="3775" y="837"/>
                </a:lnTo>
                <a:lnTo>
                  <a:pt x="3775" y="837"/>
                </a:lnTo>
                <a:lnTo>
                  <a:pt x="3775" y="837"/>
                </a:lnTo>
                <a:lnTo>
                  <a:pt x="3775" y="837"/>
                </a:lnTo>
                <a:lnTo>
                  <a:pt x="3781" y="831"/>
                </a:lnTo>
                <a:lnTo>
                  <a:pt x="3781" y="837"/>
                </a:lnTo>
                <a:lnTo>
                  <a:pt x="3781" y="831"/>
                </a:lnTo>
                <a:lnTo>
                  <a:pt x="3781" y="837"/>
                </a:lnTo>
                <a:lnTo>
                  <a:pt x="3787" y="837"/>
                </a:lnTo>
                <a:lnTo>
                  <a:pt x="3787" y="837"/>
                </a:lnTo>
                <a:lnTo>
                  <a:pt x="3787" y="837"/>
                </a:lnTo>
                <a:lnTo>
                  <a:pt x="3787" y="837"/>
                </a:lnTo>
                <a:lnTo>
                  <a:pt x="3793" y="837"/>
                </a:lnTo>
                <a:lnTo>
                  <a:pt x="3793" y="837"/>
                </a:lnTo>
                <a:lnTo>
                  <a:pt x="3793" y="837"/>
                </a:lnTo>
                <a:lnTo>
                  <a:pt x="3793" y="837"/>
                </a:lnTo>
                <a:lnTo>
                  <a:pt x="3798" y="837"/>
                </a:lnTo>
                <a:lnTo>
                  <a:pt x="3798" y="837"/>
                </a:lnTo>
                <a:lnTo>
                  <a:pt x="3798" y="831"/>
                </a:lnTo>
                <a:lnTo>
                  <a:pt x="3798" y="837"/>
                </a:lnTo>
                <a:lnTo>
                  <a:pt x="3804" y="837"/>
                </a:lnTo>
                <a:lnTo>
                  <a:pt x="3804" y="837"/>
                </a:lnTo>
                <a:lnTo>
                  <a:pt x="3804" y="837"/>
                </a:lnTo>
                <a:lnTo>
                  <a:pt x="3804" y="837"/>
                </a:lnTo>
                <a:lnTo>
                  <a:pt x="3810" y="837"/>
                </a:lnTo>
                <a:lnTo>
                  <a:pt x="3810" y="837"/>
                </a:lnTo>
                <a:lnTo>
                  <a:pt x="3810" y="837"/>
                </a:lnTo>
                <a:lnTo>
                  <a:pt x="3810" y="837"/>
                </a:lnTo>
                <a:lnTo>
                  <a:pt x="3816" y="837"/>
                </a:lnTo>
                <a:lnTo>
                  <a:pt x="3816" y="837"/>
                </a:lnTo>
                <a:lnTo>
                  <a:pt x="3816" y="837"/>
                </a:lnTo>
                <a:lnTo>
                  <a:pt x="3816" y="837"/>
                </a:lnTo>
                <a:lnTo>
                  <a:pt x="3821" y="837"/>
                </a:lnTo>
                <a:lnTo>
                  <a:pt x="3821" y="837"/>
                </a:lnTo>
                <a:lnTo>
                  <a:pt x="3821" y="837"/>
                </a:lnTo>
                <a:lnTo>
                  <a:pt x="3821" y="837"/>
                </a:lnTo>
                <a:lnTo>
                  <a:pt x="3827" y="837"/>
                </a:lnTo>
                <a:lnTo>
                  <a:pt x="3827" y="837"/>
                </a:lnTo>
                <a:lnTo>
                  <a:pt x="3827" y="837"/>
                </a:lnTo>
                <a:lnTo>
                  <a:pt x="3827" y="837"/>
                </a:lnTo>
                <a:lnTo>
                  <a:pt x="3833" y="837"/>
                </a:lnTo>
                <a:lnTo>
                  <a:pt x="3833" y="837"/>
                </a:lnTo>
                <a:lnTo>
                  <a:pt x="3833" y="837"/>
                </a:lnTo>
                <a:lnTo>
                  <a:pt x="3833" y="837"/>
                </a:lnTo>
                <a:lnTo>
                  <a:pt x="3839" y="837"/>
                </a:lnTo>
                <a:lnTo>
                  <a:pt x="3839" y="837"/>
                </a:lnTo>
                <a:lnTo>
                  <a:pt x="3839" y="837"/>
                </a:lnTo>
                <a:lnTo>
                  <a:pt x="3839" y="837"/>
                </a:lnTo>
                <a:lnTo>
                  <a:pt x="3845" y="837"/>
                </a:lnTo>
                <a:lnTo>
                  <a:pt x="3845" y="837"/>
                </a:lnTo>
                <a:lnTo>
                  <a:pt x="3845" y="831"/>
                </a:lnTo>
                <a:lnTo>
                  <a:pt x="3845" y="837"/>
                </a:lnTo>
                <a:lnTo>
                  <a:pt x="3850" y="837"/>
                </a:lnTo>
                <a:lnTo>
                  <a:pt x="3850" y="837"/>
                </a:lnTo>
                <a:lnTo>
                  <a:pt x="3850" y="831"/>
                </a:lnTo>
                <a:lnTo>
                  <a:pt x="3850" y="837"/>
                </a:lnTo>
                <a:lnTo>
                  <a:pt x="3856" y="837"/>
                </a:lnTo>
                <a:lnTo>
                  <a:pt x="3856" y="837"/>
                </a:lnTo>
                <a:lnTo>
                  <a:pt x="3856" y="831"/>
                </a:lnTo>
                <a:lnTo>
                  <a:pt x="3856" y="837"/>
                </a:lnTo>
                <a:lnTo>
                  <a:pt x="3862" y="837"/>
                </a:lnTo>
                <a:lnTo>
                  <a:pt x="3862" y="837"/>
                </a:lnTo>
                <a:lnTo>
                  <a:pt x="3862" y="837"/>
                </a:lnTo>
                <a:lnTo>
                  <a:pt x="3862" y="837"/>
                </a:lnTo>
                <a:lnTo>
                  <a:pt x="3868" y="837"/>
                </a:lnTo>
                <a:lnTo>
                  <a:pt x="3868" y="837"/>
                </a:lnTo>
                <a:lnTo>
                  <a:pt x="3868" y="837"/>
                </a:lnTo>
                <a:lnTo>
                  <a:pt x="3868" y="837"/>
                </a:lnTo>
                <a:lnTo>
                  <a:pt x="3873" y="837"/>
                </a:lnTo>
                <a:lnTo>
                  <a:pt x="3873" y="837"/>
                </a:lnTo>
                <a:lnTo>
                  <a:pt x="3873" y="831"/>
                </a:lnTo>
                <a:lnTo>
                  <a:pt x="3873" y="837"/>
                </a:lnTo>
                <a:lnTo>
                  <a:pt x="3879" y="837"/>
                </a:lnTo>
                <a:lnTo>
                  <a:pt x="3879" y="837"/>
                </a:lnTo>
                <a:lnTo>
                  <a:pt x="3879" y="837"/>
                </a:lnTo>
                <a:lnTo>
                  <a:pt x="3879" y="837"/>
                </a:lnTo>
                <a:lnTo>
                  <a:pt x="3885" y="837"/>
                </a:lnTo>
                <a:lnTo>
                  <a:pt x="3885" y="837"/>
                </a:lnTo>
                <a:lnTo>
                  <a:pt x="3885" y="837"/>
                </a:lnTo>
                <a:lnTo>
                  <a:pt x="3885" y="837"/>
                </a:lnTo>
                <a:lnTo>
                  <a:pt x="3891" y="837"/>
                </a:lnTo>
                <a:lnTo>
                  <a:pt x="3891" y="837"/>
                </a:lnTo>
                <a:lnTo>
                  <a:pt x="3891" y="837"/>
                </a:lnTo>
                <a:lnTo>
                  <a:pt x="3891" y="837"/>
                </a:lnTo>
                <a:lnTo>
                  <a:pt x="3896" y="837"/>
                </a:lnTo>
                <a:lnTo>
                  <a:pt x="3896" y="837"/>
                </a:lnTo>
                <a:lnTo>
                  <a:pt x="3896" y="837"/>
                </a:lnTo>
                <a:lnTo>
                  <a:pt x="3896" y="837"/>
                </a:lnTo>
                <a:lnTo>
                  <a:pt x="3902" y="837"/>
                </a:lnTo>
                <a:lnTo>
                  <a:pt x="3902" y="837"/>
                </a:lnTo>
                <a:lnTo>
                  <a:pt x="3902" y="837"/>
                </a:lnTo>
                <a:lnTo>
                  <a:pt x="3902" y="837"/>
                </a:lnTo>
                <a:lnTo>
                  <a:pt x="3908" y="837"/>
                </a:lnTo>
                <a:lnTo>
                  <a:pt x="3908" y="837"/>
                </a:lnTo>
                <a:lnTo>
                  <a:pt x="3908" y="837"/>
                </a:lnTo>
                <a:lnTo>
                  <a:pt x="3908" y="837"/>
                </a:lnTo>
                <a:lnTo>
                  <a:pt x="3914" y="837"/>
                </a:lnTo>
                <a:lnTo>
                  <a:pt x="3914" y="837"/>
                </a:lnTo>
                <a:lnTo>
                  <a:pt x="3914" y="837"/>
                </a:lnTo>
                <a:lnTo>
                  <a:pt x="3914" y="837"/>
                </a:lnTo>
                <a:lnTo>
                  <a:pt x="3920" y="837"/>
                </a:lnTo>
                <a:lnTo>
                  <a:pt x="3920" y="837"/>
                </a:lnTo>
                <a:lnTo>
                  <a:pt x="3920" y="831"/>
                </a:lnTo>
                <a:lnTo>
                  <a:pt x="3920" y="837"/>
                </a:lnTo>
                <a:lnTo>
                  <a:pt x="3925" y="837"/>
                </a:lnTo>
                <a:lnTo>
                  <a:pt x="3925" y="837"/>
                </a:lnTo>
                <a:lnTo>
                  <a:pt x="3925" y="837"/>
                </a:lnTo>
                <a:lnTo>
                  <a:pt x="3925" y="837"/>
                </a:lnTo>
                <a:lnTo>
                  <a:pt x="3931" y="837"/>
                </a:lnTo>
                <a:lnTo>
                  <a:pt x="3931" y="837"/>
                </a:lnTo>
                <a:lnTo>
                  <a:pt x="3931" y="837"/>
                </a:lnTo>
                <a:lnTo>
                  <a:pt x="3931" y="837"/>
                </a:lnTo>
                <a:lnTo>
                  <a:pt x="3937" y="837"/>
                </a:lnTo>
                <a:lnTo>
                  <a:pt x="3937" y="837"/>
                </a:lnTo>
                <a:lnTo>
                  <a:pt x="3937" y="837"/>
                </a:lnTo>
                <a:lnTo>
                  <a:pt x="3937" y="837"/>
                </a:lnTo>
                <a:lnTo>
                  <a:pt x="3943" y="837"/>
                </a:lnTo>
                <a:lnTo>
                  <a:pt x="3943" y="837"/>
                </a:lnTo>
                <a:lnTo>
                  <a:pt x="3943" y="837"/>
                </a:lnTo>
                <a:lnTo>
                  <a:pt x="3943" y="837"/>
                </a:lnTo>
                <a:lnTo>
                  <a:pt x="3948" y="837"/>
                </a:lnTo>
                <a:lnTo>
                  <a:pt x="3948" y="837"/>
                </a:lnTo>
                <a:lnTo>
                  <a:pt x="3948" y="837"/>
                </a:lnTo>
                <a:lnTo>
                  <a:pt x="3948" y="837"/>
                </a:lnTo>
                <a:lnTo>
                  <a:pt x="3954" y="837"/>
                </a:lnTo>
                <a:lnTo>
                  <a:pt x="3954" y="837"/>
                </a:lnTo>
                <a:lnTo>
                  <a:pt x="3954" y="837"/>
                </a:lnTo>
                <a:lnTo>
                  <a:pt x="3954" y="837"/>
                </a:lnTo>
                <a:lnTo>
                  <a:pt x="3960" y="837"/>
                </a:lnTo>
                <a:lnTo>
                  <a:pt x="3960" y="837"/>
                </a:lnTo>
                <a:lnTo>
                  <a:pt x="3960" y="837"/>
                </a:lnTo>
                <a:lnTo>
                  <a:pt x="3960" y="837"/>
                </a:lnTo>
                <a:lnTo>
                  <a:pt x="3966" y="837"/>
                </a:lnTo>
                <a:lnTo>
                  <a:pt x="3966" y="837"/>
                </a:lnTo>
                <a:lnTo>
                  <a:pt x="3966" y="837"/>
                </a:lnTo>
                <a:lnTo>
                  <a:pt x="3966" y="837"/>
                </a:lnTo>
                <a:lnTo>
                  <a:pt x="3972" y="837"/>
                </a:lnTo>
                <a:lnTo>
                  <a:pt x="3972" y="837"/>
                </a:lnTo>
                <a:lnTo>
                  <a:pt x="3972" y="837"/>
                </a:lnTo>
                <a:lnTo>
                  <a:pt x="3972" y="837"/>
                </a:lnTo>
                <a:lnTo>
                  <a:pt x="3977" y="837"/>
                </a:lnTo>
                <a:lnTo>
                  <a:pt x="3977" y="837"/>
                </a:lnTo>
                <a:lnTo>
                  <a:pt x="3977" y="837"/>
                </a:lnTo>
                <a:lnTo>
                  <a:pt x="3977" y="837"/>
                </a:lnTo>
                <a:lnTo>
                  <a:pt x="3983" y="837"/>
                </a:lnTo>
                <a:lnTo>
                  <a:pt x="3983" y="837"/>
                </a:lnTo>
                <a:lnTo>
                  <a:pt x="3983" y="837"/>
                </a:lnTo>
                <a:lnTo>
                  <a:pt x="3983" y="837"/>
                </a:lnTo>
                <a:lnTo>
                  <a:pt x="3989" y="837"/>
                </a:lnTo>
                <a:lnTo>
                  <a:pt x="3989" y="837"/>
                </a:lnTo>
                <a:lnTo>
                  <a:pt x="3989" y="837"/>
                </a:lnTo>
                <a:lnTo>
                  <a:pt x="3989" y="837"/>
                </a:lnTo>
                <a:lnTo>
                  <a:pt x="3995" y="837"/>
                </a:lnTo>
                <a:lnTo>
                  <a:pt x="3995" y="837"/>
                </a:lnTo>
                <a:lnTo>
                  <a:pt x="3995" y="837"/>
                </a:lnTo>
                <a:lnTo>
                  <a:pt x="3995" y="837"/>
                </a:lnTo>
                <a:lnTo>
                  <a:pt x="4000" y="837"/>
                </a:lnTo>
                <a:lnTo>
                  <a:pt x="4000" y="837"/>
                </a:lnTo>
                <a:lnTo>
                  <a:pt x="4000" y="837"/>
                </a:lnTo>
                <a:lnTo>
                  <a:pt x="4000" y="837"/>
                </a:lnTo>
                <a:lnTo>
                  <a:pt x="4006" y="837"/>
                </a:lnTo>
                <a:lnTo>
                  <a:pt x="4006" y="837"/>
                </a:lnTo>
                <a:lnTo>
                  <a:pt x="4006" y="837"/>
                </a:lnTo>
                <a:lnTo>
                  <a:pt x="4006" y="837"/>
                </a:lnTo>
                <a:lnTo>
                  <a:pt x="4012" y="837"/>
                </a:lnTo>
                <a:lnTo>
                  <a:pt x="4012" y="837"/>
                </a:lnTo>
                <a:lnTo>
                  <a:pt x="4012" y="837"/>
                </a:lnTo>
                <a:lnTo>
                  <a:pt x="4012" y="837"/>
                </a:lnTo>
                <a:lnTo>
                  <a:pt x="4018" y="837"/>
                </a:lnTo>
                <a:lnTo>
                  <a:pt x="4018" y="837"/>
                </a:lnTo>
                <a:lnTo>
                  <a:pt x="4018" y="837"/>
                </a:lnTo>
                <a:lnTo>
                  <a:pt x="4018" y="837"/>
                </a:lnTo>
                <a:lnTo>
                  <a:pt x="4023" y="837"/>
                </a:lnTo>
                <a:lnTo>
                  <a:pt x="4023" y="837"/>
                </a:lnTo>
                <a:lnTo>
                  <a:pt x="4023" y="831"/>
                </a:lnTo>
                <a:lnTo>
                  <a:pt x="4023" y="837"/>
                </a:lnTo>
                <a:lnTo>
                  <a:pt x="4029" y="837"/>
                </a:lnTo>
                <a:lnTo>
                  <a:pt x="4029" y="837"/>
                </a:lnTo>
                <a:lnTo>
                  <a:pt x="4029" y="831"/>
                </a:lnTo>
                <a:lnTo>
                  <a:pt x="4029" y="837"/>
                </a:lnTo>
                <a:lnTo>
                  <a:pt x="4035" y="837"/>
                </a:lnTo>
                <a:lnTo>
                  <a:pt x="4035" y="837"/>
                </a:lnTo>
                <a:lnTo>
                  <a:pt x="4035" y="837"/>
                </a:lnTo>
                <a:lnTo>
                  <a:pt x="4035" y="837"/>
                </a:lnTo>
                <a:lnTo>
                  <a:pt x="4041" y="837"/>
                </a:lnTo>
                <a:lnTo>
                  <a:pt x="4041" y="837"/>
                </a:lnTo>
                <a:lnTo>
                  <a:pt x="4041" y="837"/>
                </a:lnTo>
                <a:lnTo>
                  <a:pt x="4041" y="837"/>
                </a:lnTo>
                <a:lnTo>
                  <a:pt x="4047" y="837"/>
                </a:lnTo>
                <a:lnTo>
                  <a:pt x="4047" y="837"/>
                </a:lnTo>
                <a:lnTo>
                  <a:pt x="4047" y="837"/>
                </a:lnTo>
                <a:lnTo>
                  <a:pt x="4047" y="837"/>
                </a:lnTo>
                <a:lnTo>
                  <a:pt x="4052" y="837"/>
                </a:lnTo>
                <a:lnTo>
                  <a:pt x="4052" y="837"/>
                </a:lnTo>
                <a:lnTo>
                  <a:pt x="4052" y="837"/>
                </a:lnTo>
                <a:lnTo>
                  <a:pt x="4052" y="837"/>
                </a:lnTo>
                <a:lnTo>
                  <a:pt x="4058" y="837"/>
                </a:lnTo>
                <a:lnTo>
                  <a:pt x="4058" y="837"/>
                </a:lnTo>
                <a:lnTo>
                  <a:pt x="4058" y="837"/>
                </a:lnTo>
                <a:lnTo>
                  <a:pt x="4058" y="837"/>
                </a:lnTo>
                <a:lnTo>
                  <a:pt x="4064" y="837"/>
                </a:lnTo>
                <a:lnTo>
                  <a:pt x="4064" y="837"/>
                </a:lnTo>
                <a:lnTo>
                  <a:pt x="4064" y="837"/>
                </a:lnTo>
                <a:lnTo>
                  <a:pt x="4064" y="837"/>
                </a:lnTo>
                <a:lnTo>
                  <a:pt x="4070" y="837"/>
                </a:lnTo>
                <a:lnTo>
                  <a:pt x="4070" y="837"/>
                </a:lnTo>
                <a:lnTo>
                  <a:pt x="4070" y="837"/>
                </a:lnTo>
                <a:lnTo>
                  <a:pt x="4070" y="837"/>
                </a:lnTo>
                <a:lnTo>
                  <a:pt x="4075" y="837"/>
                </a:lnTo>
                <a:lnTo>
                  <a:pt x="4075" y="837"/>
                </a:lnTo>
                <a:lnTo>
                  <a:pt x="4075" y="837"/>
                </a:lnTo>
                <a:lnTo>
                  <a:pt x="4075" y="837"/>
                </a:lnTo>
                <a:lnTo>
                  <a:pt x="4081" y="837"/>
                </a:lnTo>
                <a:lnTo>
                  <a:pt x="4081" y="837"/>
                </a:lnTo>
                <a:lnTo>
                  <a:pt x="4081" y="837"/>
                </a:lnTo>
                <a:lnTo>
                  <a:pt x="4081" y="837"/>
                </a:lnTo>
                <a:lnTo>
                  <a:pt x="4087" y="837"/>
                </a:lnTo>
                <a:lnTo>
                  <a:pt x="4087" y="837"/>
                </a:lnTo>
                <a:lnTo>
                  <a:pt x="4087" y="837"/>
                </a:lnTo>
                <a:lnTo>
                  <a:pt x="4087" y="837"/>
                </a:lnTo>
                <a:lnTo>
                  <a:pt x="4093" y="837"/>
                </a:lnTo>
                <a:lnTo>
                  <a:pt x="4093" y="837"/>
                </a:lnTo>
                <a:lnTo>
                  <a:pt x="4093" y="837"/>
                </a:lnTo>
                <a:lnTo>
                  <a:pt x="4093" y="837"/>
                </a:lnTo>
                <a:lnTo>
                  <a:pt x="4099" y="837"/>
                </a:lnTo>
                <a:lnTo>
                  <a:pt x="4099" y="837"/>
                </a:lnTo>
                <a:lnTo>
                  <a:pt x="4099" y="837"/>
                </a:lnTo>
                <a:lnTo>
                  <a:pt x="4099" y="837"/>
                </a:lnTo>
                <a:lnTo>
                  <a:pt x="4104" y="837"/>
                </a:lnTo>
                <a:lnTo>
                  <a:pt x="4104" y="837"/>
                </a:lnTo>
                <a:lnTo>
                  <a:pt x="4104" y="837"/>
                </a:lnTo>
                <a:lnTo>
                  <a:pt x="4104" y="837"/>
                </a:lnTo>
                <a:lnTo>
                  <a:pt x="4110" y="837"/>
                </a:lnTo>
                <a:lnTo>
                  <a:pt x="4110" y="837"/>
                </a:lnTo>
                <a:lnTo>
                  <a:pt x="4110" y="837"/>
                </a:lnTo>
                <a:lnTo>
                  <a:pt x="4110" y="837"/>
                </a:lnTo>
                <a:lnTo>
                  <a:pt x="4116" y="837"/>
                </a:lnTo>
                <a:lnTo>
                  <a:pt x="4116" y="837"/>
                </a:lnTo>
                <a:lnTo>
                  <a:pt x="4116" y="831"/>
                </a:lnTo>
                <a:lnTo>
                  <a:pt x="4116" y="837"/>
                </a:lnTo>
                <a:lnTo>
                  <a:pt x="4122" y="837"/>
                </a:lnTo>
                <a:lnTo>
                  <a:pt x="4122" y="837"/>
                </a:lnTo>
                <a:lnTo>
                  <a:pt x="4122" y="837"/>
                </a:lnTo>
                <a:lnTo>
                  <a:pt x="4122" y="837"/>
                </a:lnTo>
                <a:lnTo>
                  <a:pt x="4127" y="837"/>
                </a:lnTo>
                <a:lnTo>
                  <a:pt x="4127" y="837"/>
                </a:lnTo>
                <a:lnTo>
                  <a:pt x="4127" y="831"/>
                </a:lnTo>
                <a:lnTo>
                  <a:pt x="4127" y="837"/>
                </a:lnTo>
                <a:lnTo>
                  <a:pt x="4133" y="831"/>
                </a:lnTo>
                <a:lnTo>
                  <a:pt x="4133" y="837"/>
                </a:lnTo>
                <a:lnTo>
                  <a:pt x="4133" y="831"/>
                </a:lnTo>
                <a:lnTo>
                  <a:pt x="4133" y="837"/>
                </a:lnTo>
                <a:lnTo>
                  <a:pt x="4139" y="837"/>
                </a:lnTo>
                <a:lnTo>
                  <a:pt x="4139" y="837"/>
                </a:lnTo>
                <a:lnTo>
                  <a:pt x="4139" y="837"/>
                </a:lnTo>
                <a:lnTo>
                  <a:pt x="4139" y="837"/>
                </a:lnTo>
                <a:lnTo>
                  <a:pt x="4145" y="837"/>
                </a:lnTo>
                <a:lnTo>
                  <a:pt x="4145" y="837"/>
                </a:lnTo>
                <a:lnTo>
                  <a:pt x="4145" y="837"/>
                </a:lnTo>
                <a:lnTo>
                  <a:pt x="4145" y="837"/>
                </a:lnTo>
                <a:lnTo>
                  <a:pt x="4150" y="837"/>
                </a:lnTo>
                <a:lnTo>
                  <a:pt x="4150" y="837"/>
                </a:lnTo>
                <a:lnTo>
                  <a:pt x="4150" y="837"/>
                </a:lnTo>
                <a:lnTo>
                  <a:pt x="4150" y="837"/>
                </a:lnTo>
                <a:lnTo>
                  <a:pt x="4156" y="837"/>
                </a:lnTo>
                <a:lnTo>
                  <a:pt x="4156" y="837"/>
                </a:lnTo>
                <a:lnTo>
                  <a:pt x="4156" y="837"/>
                </a:lnTo>
                <a:lnTo>
                  <a:pt x="4156" y="837"/>
                </a:lnTo>
                <a:lnTo>
                  <a:pt x="4162" y="837"/>
                </a:lnTo>
                <a:lnTo>
                  <a:pt x="4162" y="837"/>
                </a:lnTo>
                <a:lnTo>
                  <a:pt x="4162" y="837"/>
                </a:lnTo>
                <a:lnTo>
                  <a:pt x="4162" y="837"/>
                </a:lnTo>
                <a:lnTo>
                  <a:pt x="4168" y="837"/>
                </a:lnTo>
                <a:lnTo>
                  <a:pt x="4168" y="837"/>
                </a:lnTo>
                <a:lnTo>
                  <a:pt x="4168" y="837"/>
                </a:lnTo>
                <a:lnTo>
                  <a:pt x="4168" y="837"/>
                </a:lnTo>
                <a:lnTo>
                  <a:pt x="4174" y="837"/>
                </a:lnTo>
                <a:lnTo>
                  <a:pt x="4174" y="837"/>
                </a:lnTo>
                <a:lnTo>
                  <a:pt x="4174" y="837"/>
                </a:lnTo>
                <a:lnTo>
                  <a:pt x="4174" y="837"/>
                </a:lnTo>
                <a:lnTo>
                  <a:pt x="4179" y="837"/>
                </a:lnTo>
                <a:lnTo>
                  <a:pt x="4179" y="837"/>
                </a:lnTo>
                <a:lnTo>
                  <a:pt x="4179" y="837"/>
                </a:lnTo>
                <a:lnTo>
                  <a:pt x="4179" y="837"/>
                </a:lnTo>
                <a:lnTo>
                  <a:pt x="4185" y="837"/>
                </a:lnTo>
                <a:lnTo>
                  <a:pt x="4185" y="837"/>
                </a:lnTo>
                <a:lnTo>
                  <a:pt x="4185" y="837"/>
                </a:lnTo>
                <a:lnTo>
                  <a:pt x="4185" y="837"/>
                </a:lnTo>
                <a:lnTo>
                  <a:pt x="4191" y="837"/>
                </a:lnTo>
                <a:lnTo>
                  <a:pt x="4191" y="837"/>
                </a:lnTo>
                <a:lnTo>
                  <a:pt x="4191" y="831"/>
                </a:lnTo>
                <a:lnTo>
                  <a:pt x="4191" y="837"/>
                </a:lnTo>
                <a:lnTo>
                  <a:pt x="4197" y="837"/>
                </a:lnTo>
                <a:lnTo>
                  <a:pt x="4197" y="837"/>
                </a:lnTo>
                <a:lnTo>
                  <a:pt x="4197" y="837"/>
                </a:lnTo>
                <a:lnTo>
                  <a:pt x="4197" y="837"/>
                </a:lnTo>
                <a:lnTo>
                  <a:pt x="4202" y="837"/>
                </a:lnTo>
                <a:lnTo>
                  <a:pt x="4202" y="837"/>
                </a:lnTo>
                <a:lnTo>
                  <a:pt x="4202" y="837"/>
                </a:lnTo>
                <a:lnTo>
                  <a:pt x="4202" y="837"/>
                </a:lnTo>
                <a:lnTo>
                  <a:pt x="4208" y="837"/>
                </a:lnTo>
                <a:lnTo>
                  <a:pt x="4208" y="837"/>
                </a:lnTo>
                <a:lnTo>
                  <a:pt x="4208" y="837"/>
                </a:lnTo>
                <a:lnTo>
                  <a:pt x="4208" y="837"/>
                </a:lnTo>
                <a:lnTo>
                  <a:pt x="4214" y="837"/>
                </a:lnTo>
                <a:lnTo>
                  <a:pt x="4214" y="837"/>
                </a:lnTo>
                <a:lnTo>
                  <a:pt x="4214" y="837"/>
                </a:lnTo>
                <a:lnTo>
                  <a:pt x="4214" y="837"/>
                </a:lnTo>
                <a:lnTo>
                  <a:pt x="4220" y="837"/>
                </a:lnTo>
                <a:lnTo>
                  <a:pt x="4220" y="837"/>
                </a:lnTo>
                <a:lnTo>
                  <a:pt x="4220" y="837"/>
                </a:lnTo>
                <a:lnTo>
                  <a:pt x="4220" y="837"/>
                </a:lnTo>
                <a:lnTo>
                  <a:pt x="4226" y="837"/>
                </a:lnTo>
                <a:lnTo>
                  <a:pt x="4226" y="837"/>
                </a:lnTo>
                <a:lnTo>
                  <a:pt x="4226" y="837"/>
                </a:lnTo>
                <a:lnTo>
                  <a:pt x="4226" y="837"/>
                </a:lnTo>
                <a:lnTo>
                  <a:pt x="4231" y="837"/>
                </a:lnTo>
                <a:lnTo>
                  <a:pt x="4231" y="837"/>
                </a:lnTo>
                <a:lnTo>
                  <a:pt x="4231" y="837"/>
                </a:lnTo>
                <a:lnTo>
                  <a:pt x="4231" y="837"/>
                </a:lnTo>
                <a:lnTo>
                  <a:pt x="4237" y="837"/>
                </a:lnTo>
                <a:lnTo>
                  <a:pt x="4237" y="837"/>
                </a:lnTo>
                <a:lnTo>
                  <a:pt x="4237" y="837"/>
                </a:lnTo>
                <a:lnTo>
                  <a:pt x="4237" y="837"/>
                </a:lnTo>
                <a:lnTo>
                  <a:pt x="4243" y="837"/>
                </a:lnTo>
                <a:lnTo>
                  <a:pt x="4243" y="837"/>
                </a:lnTo>
                <a:lnTo>
                  <a:pt x="4243" y="837"/>
                </a:lnTo>
                <a:lnTo>
                  <a:pt x="4243" y="837"/>
                </a:lnTo>
                <a:lnTo>
                  <a:pt x="4249" y="837"/>
                </a:lnTo>
                <a:lnTo>
                  <a:pt x="4249" y="837"/>
                </a:lnTo>
                <a:lnTo>
                  <a:pt x="4249" y="837"/>
                </a:lnTo>
                <a:lnTo>
                  <a:pt x="4249" y="837"/>
                </a:lnTo>
                <a:lnTo>
                  <a:pt x="4254" y="837"/>
                </a:lnTo>
                <a:lnTo>
                  <a:pt x="4254" y="837"/>
                </a:lnTo>
                <a:lnTo>
                  <a:pt x="4254" y="837"/>
                </a:lnTo>
                <a:lnTo>
                  <a:pt x="4254" y="837"/>
                </a:lnTo>
                <a:lnTo>
                  <a:pt x="4260" y="837"/>
                </a:lnTo>
                <a:lnTo>
                  <a:pt x="4260" y="837"/>
                </a:lnTo>
                <a:lnTo>
                  <a:pt x="4260" y="837"/>
                </a:lnTo>
                <a:lnTo>
                  <a:pt x="4260" y="837"/>
                </a:lnTo>
                <a:lnTo>
                  <a:pt x="4266" y="837"/>
                </a:lnTo>
                <a:lnTo>
                  <a:pt x="4266" y="837"/>
                </a:lnTo>
                <a:lnTo>
                  <a:pt x="4266" y="837"/>
                </a:lnTo>
                <a:lnTo>
                  <a:pt x="4266" y="837"/>
                </a:lnTo>
                <a:lnTo>
                  <a:pt x="4272" y="837"/>
                </a:lnTo>
                <a:lnTo>
                  <a:pt x="4272" y="837"/>
                </a:lnTo>
                <a:lnTo>
                  <a:pt x="4272" y="831"/>
                </a:lnTo>
                <a:lnTo>
                  <a:pt x="4272" y="837"/>
                </a:lnTo>
                <a:lnTo>
                  <a:pt x="4278" y="837"/>
                </a:lnTo>
                <a:lnTo>
                  <a:pt x="4278" y="837"/>
                </a:lnTo>
                <a:lnTo>
                  <a:pt x="4278" y="831"/>
                </a:lnTo>
                <a:lnTo>
                  <a:pt x="4278" y="837"/>
                </a:lnTo>
                <a:lnTo>
                  <a:pt x="4283" y="837"/>
                </a:lnTo>
                <a:lnTo>
                  <a:pt x="4283" y="837"/>
                </a:lnTo>
                <a:lnTo>
                  <a:pt x="4283" y="837"/>
                </a:lnTo>
                <a:lnTo>
                  <a:pt x="4283" y="837"/>
                </a:lnTo>
                <a:lnTo>
                  <a:pt x="4289" y="837"/>
                </a:lnTo>
                <a:lnTo>
                  <a:pt x="4289" y="837"/>
                </a:lnTo>
                <a:lnTo>
                  <a:pt x="4289" y="837"/>
                </a:lnTo>
                <a:lnTo>
                  <a:pt x="4289" y="837"/>
                </a:lnTo>
                <a:lnTo>
                  <a:pt x="4295" y="837"/>
                </a:lnTo>
                <a:lnTo>
                  <a:pt x="4295" y="837"/>
                </a:lnTo>
                <a:lnTo>
                  <a:pt x="4295" y="837"/>
                </a:lnTo>
                <a:lnTo>
                  <a:pt x="4295" y="837"/>
                </a:lnTo>
                <a:lnTo>
                  <a:pt x="4301" y="837"/>
                </a:lnTo>
                <a:lnTo>
                  <a:pt x="4301" y="837"/>
                </a:lnTo>
                <a:lnTo>
                  <a:pt x="4301" y="837"/>
                </a:lnTo>
                <a:lnTo>
                  <a:pt x="4301" y="837"/>
                </a:lnTo>
                <a:lnTo>
                  <a:pt x="4306" y="837"/>
                </a:lnTo>
                <a:lnTo>
                  <a:pt x="4306" y="837"/>
                </a:lnTo>
                <a:lnTo>
                  <a:pt x="4306" y="837"/>
                </a:lnTo>
                <a:lnTo>
                  <a:pt x="4306" y="837"/>
                </a:lnTo>
                <a:lnTo>
                  <a:pt x="4312" y="837"/>
                </a:lnTo>
                <a:lnTo>
                  <a:pt x="4312" y="837"/>
                </a:lnTo>
                <a:lnTo>
                  <a:pt x="4312" y="837"/>
                </a:lnTo>
                <a:lnTo>
                  <a:pt x="4312" y="837"/>
                </a:lnTo>
                <a:lnTo>
                  <a:pt x="4318" y="837"/>
                </a:lnTo>
                <a:lnTo>
                  <a:pt x="4318" y="837"/>
                </a:lnTo>
                <a:lnTo>
                  <a:pt x="4318" y="837"/>
                </a:lnTo>
                <a:lnTo>
                  <a:pt x="4318" y="837"/>
                </a:lnTo>
                <a:lnTo>
                  <a:pt x="4324" y="837"/>
                </a:lnTo>
                <a:lnTo>
                  <a:pt x="4324" y="837"/>
                </a:lnTo>
                <a:lnTo>
                  <a:pt x="4324" y="837"/>
                </a:lnTo>
                <a:lnTo>
                  <a:pt x="4324" y="837"/>
                </a:lnTo>
                <a:lnTo>
                  <a:pt x="4329" y="837"/>
                </a:lnTo>
                <a:lnTo>
                  <a:pt x="4329" y="837"/>
                </a:lnTo>
                <a:lnTo>
                  <a:pt x="4329" y="837"/>
                </a:lnTo>
                <a:lnTo>
                  <a:pt x="4329" y="837"/>
                </a:lnTo>
                <a:lnTo>
                  <a:pt x="4335" y="837"/>
                </a:lnTo>
                <a:lnTo>
                  <a:pt x="4335" y="837"/>
                </a:lnTo>
                <a:lnTo>
                  <a:pt x="4335" y="837"/>
                </a:lnTo>
                <a:lnTo>
                  <a:pt x="4335" y="837"/>
                </a:lnTo>
                <a:lnTo>
                  <a:pt x="4341" y="837"/>
                </a:lnTo>
                <a:lnTo>
                  <a:pt x="4341" y="837"/>
                </a:lnTo>
                <a:lnTo>
                  <a:pt x="4341" y="837"/>
                </a:lnTo>
                <a:lnTo>
                  <a:pt x="4341" y="837"/>
                </a:lnTo>
                <a:lnTo>
                  <a:pt x="4347" y="837"/>
                </a:lnTo>
                <a:lnTo>
                  <a:pt x="4347" y="837"/>
                </a:lnTo>
                <a:lnTo>
                  <a:pt x="4347" y="837"/>
                </a:lnTo>
                <a:lnTo>
                  <a:pt x="4347" y="837"/>
                </a:lnTo>
                <a:lnTo>
                  <a:pt x="4353" y="837"/>
                </a:lnTo>
                <a:lnTo>
                  <a:pt x="4353" y="837"/>
                </a:lnTo>
                <a:lnTo>
                  <a:pt x="4353" y="831"/>
                </a:lnTo>
                <a:lnTo>
                  <a:pt x="4353" y="837"/>
                </a:lnTo>
                <a:lnTo>
                  <a:pt x="4358" y="837"/>
                </a:lnTo>
                <a:lnTo>
                  <a:pt x="4358" y="837"/>
                </a:lnTo>
                <a:lnTo>
                  <a:pt x="4358" y="837"/>
                </a:lnTo>
                <a:lnTo>
                  <a:pt x="4358" y="837"/>
                </a:lnTo>
                <a:lnTo>
                  <a:pt x="4364" y="837"/>
                </a:lnTo>
                <a:lnTo>
                  <a:pt x="4364" y="837"/>
                </a:lnTo>
                <a:lnTo>
                  <a:pt x="4364" y="831"/>
                </a:lnTo>
                <a:lnTo>
                  <a:pt x="4364" y="837"/>
                </a:lnTo>
                <a:lnTo>
                  <a:pt x="4370" y="837"/>
                </a:lnTo>
                <a:lnTo>
                  <a:pt x="4370" y="837"/>
                </a:lnTo>
                <a:lnTo>
                  <a:pt x="4370" y="837"/>
                </a:lnTo>
                <a:lnTo>
                  <a:pt x="4370" y="837"/>
                </a:lnTo>
                <a:lnTo>
                  <a:pt x="4376" y="837"/>
                </a:lnTo>
                <a:lnTo>
                  <a:pt x="4376" y="837"/>
                </a:lnTo>
                <a:lnTo>
                  <a:pt x="4376" y="837"/>
                </a:lnTo>
                <a:lnTo>
                  <a:pt x="4376" y="837"/>
                </a:lnTo>
                <a:lnTo>
                  <a:pt x="4381" y="837"/>
                </a:lnTo>
                <a:lnTo>
                  <a:pt x="4381" y="837"/>
                </a:lnTo>
                <a:lnTo>
                  <a:pt x="4381" y="837"/>
                </a:lnTo>
                <a:lnTo>
                  <a:pt x="4381" y="837"/>
                </a:lnTo>
                <a:lnTo>
                  <a:pt x="4387" y="837"/>
                </a:lnTo>
                <a:lnTo>
                  <a:pt x="4387" y="837"/>
                </a:lnTo>
                <a:lnTo>
                  <a:pt x="4387" y="837"/>
                </a:lnTo>
                <a:lnTo>
                  <a:pt x="4387" y="837"/>
                </a:lnTo>
                <a:lnTo>
                  <a:pt x="4393" y="837"/>
                </a:lnTo>
                <a:lnTo>
                  <a:pt x="4393" y="837"/>
                </a:lnTo>
                <a:lnTo>
                  <a:pt x="4393" y="837"/>
                </a:lnTo>
                <a:lnTo>
                  <a:pt x="4393" y="837"/>
                </a:lnTo>
                <a:lnTo>
                  <a:pt x="4399" y="837"/>
                </a:lnTo>
                <a:lnTo>
                  <a:pt x="4399" y="837"/>
                </a:lnTo>
                <a:lnTo>
                  <a:pt x="4399" y="837"/>
                </a:lnTo>
                <a:lnTo>
                  <a:pt x="4399" y="837"/>
                </a:lnTo>
                <a:lnTo>
                  <a:pt x="4405" y="837"/>
                </a:lnTo>
                <a:lnTo>
                  <a:pt x="4405" y="837"/>
                </a:lnTo>
                <a:lnTo>
                  <a:pt x="4405" y="837"/>
                </a:lnTo>
                <a:lnTo>
                  <a:pt x="4405" y="837"/>
                </a:lnTo>
                <a:lnTo>
                  <a:pt x="4410" y="837"/>
                </a:lnTo>
                <a:lnTo>
                  <a:pt x="4410" y="837"/>
                </a:lnTo>
                <a:lnTo>
                  <a:pt x="4410" y="837"/>
                </a:lnTo>
                <a:lnTo>
                  <a:pt x="4410" y="837"/>
                </a:lnTo>
                <a:lnTo>
                  <a:pt x="4416" y="837"/>
                </a:lnTo>
                <a:lnTo>
                  <a:pt x="4416" y="837"/>
                </a:lnTo>
                <a:lnTo>
                  <a:pt x="4416" y="837"/>
                </a:lnTo>
                <a:lnTo>
                  <a:pt x="4416" y="837"/>
                </a:lnTo>
                <a:lnTo>
                  <a:pt x="4422" y="837"/>
                </a:lnTo>
                <a:lnTo>
                  <a:pt x="4422" y="837"/>
                </a:lnTo>
                <a:lnTo>
                  <a:pt x="4422" y="831"/>
                </a:lnTo>
                <a:lnTo>
                  <a:pt x="4422" y="831"/>
                </a:lnTo>
                <a:lnTo>
                  <a:pt x="4428" y="837"/>
                </a:lnTo>
                <a:lnTo>
                  <a:pt x="4428" y="837"/>
                </a:lnTo>
                <a:lnTo>
                  <a:pt x="4428" y="831"/>
                </a:lnTo>
                <a:lnTo>
                  <a:pt x="4428" y="837"/>
                </a:lnTo>
                <a:lnTo>
                  <a:pt x="4433" y="837"/>
                </a:lnTo>
                <a:lnTo>
                  <a:pt x="4433" y="837"/>
                </a:lnTo>
                <a:lnTo>
                  <a:pt x="4433" y="837"/>
                </a:lnTo>
                <a:lnTo>
                  <a:pt x="4433" y="837"/>
                </a:lnTo>
                <a:lnTo>
                  <a:pt x="4439" y="837"/>
                </a:lnTo>
                <a:lnTo>
                  <a:pt x="4439" y="837"/>
                </a:lnTo>
                <a:lnTo>
                  <a:pt x="4439" y="837"/>
                </a:lnTo>
                <a:lnTo>
                  <a:pt x="4439" y="837"/>
                </a:lnTo>
                <a:lnTo>
                  <a:pt x="4445" y="837"/>
                </a:lnTo>
                <a:lnTo>
                  <a:pt x="4445" y="837"/>
                </a:lnTo>
                <a:lnTo>
                  <a:pt x="4445" y="837"/>
                </a:lnTo>
                <a:lnTo>
                  <a:pt x="4445" y="837"/>
                </a:lnTo>
                <a:lnTo>
                  <a:pt x="4451" y="837"/>
                </a:lnTo>
                <a:lnTo>
                  <a:pt x="4451" y="837"/>
                </a:lnTo>
                <a:lnTo>
                  <a:pt x="4451" y="831"/>
                </a:lnTo>
                <a:lnTo>
                  <a:pt x="4451" y="837"/>
                </a:lnTo>
                <a:lnTo>
                  <a:pt x="4456" y="837"/>
                </a:lnTo>
                <a:lnTo>
                  <a:pt x="4456" y="837"/>
                </a:lnTo>
                <a:lnTo>
                  <a:pt x="4456" y="837"/>
                </a:lnTo>
                <a:lnTo>
                  <a:pt x="4456" y="837"/>
                </a:lnTo>
                <a:lnTo>
                  <a:pt x="4462" y="837"/>
                </a:lnTo>
                <a:lnTo>
                  <a:pt x="4462" y="837"/>
                </a:lnTo>
                <a:lnTo>
                  <a:pt x="4462" y="837"/>
                </a:lnTo>
                <a:lnTo>
                  <a:pt x="4462" y="837"/>
                </a:lnTo>
                <a:lnTo>
                  <a:pt x="4468" y="837"/>
                </a:lnTo>
                <a:lnTo>
                  <a:pt x="4468" y="837"/>
                </a:lnTo>
                <a:lnTo>
                  <a:pt x="4468" y="837"/>
                </a:lnTo>
                <a:lnTo>
                  <a:pt x="4468" y="837"/>
                </a:lnTo>
                <a:lnTo>
                  <a:pt x="4474" y="837"/>
                </a:lnTo>
                <a:lnTo>
                  <a:pt x="4474" y="837"/>
                </a:lnTo>
                <a:lnTo>
                  <a:pt x="4474" y="837"/>
                </a:lnTo>
                <a:lnTo>
                  <a:pt x="4474" y="837"/>
                </a:lnTo>
                <a:lnTo>
                  <a:pt x="4480" y="837"/>
                </a:lnTo>
                <a:lnTo>
                  <a:pt x="4480" y="837"/>
                </a:lnTo>
                <a:lnTo>
                  <a:pt x="4480" y="837"/>
                </a:lnTo>
                <a:lnTo>
                  <a:pt x="4480" y="837"/>
                </a:lnTo>
                <a:lnTo>
                  <a:pt x="4485" y="837"/>
                </a:lnTo>
                <a:lnTo>
                  <a:pt x="4485" y="837"/>
                </a:lnTo>
                <a:lnTo>
                  <a:pt x="4485" y="837"/>
                </a:lnTo>
                <a:lnTo>
                  <a:pt x="4485" y="837"/>
                </a:lnTo>
                <a:lnTo>
                  <a:pt x="4491" y="837"/>
                </a:lnTo>
                <a:lnTo>
                  <a:pt x="4491" y="837"/>
                </a:lnTo>
                <a:lnTo>
                  <a:pt x="4491" y="837"/>
                </a:lnTo>
                <a:lnTo>
                  <a:pt x="4491" y="837"/>
                </a:lnTo>
                <a:lnTo>
                  <a:pt x="4497" y="837"/>
                </a:lnTo>
                <a:lnTo>
                  <a:pt x="4497" y="837"/>
                </a:lnTo>
                <a:lnTo>
                  <a:pt x="4497" y="837"/>
                </a:lnTo>
                <a:lnTo>
                  <a:pt x="4497" y="837"/>
                </a:lnTo>
                <a:lnTo>
                  <a:pt x="4503" y="837"/>
                </a:lnTo>
                <a:lnTo>
                  <a:pt x="4503" y="837"/>
                </a:lnTo>
                <a:lnTo>
                  <a:pt x="4503" y="837"/>
                </a:lnTo>
                <a:lnTo>
                  <a:pt x="4503" y="837"/>
                </a:lnTo>
                <a:lnTo>
                  <a:pt x="4508" y="837"/>
                </a:lnTo>
                <a:lnTo>
                  <a:pt x="4508" y="837"/>
                </a:lnTo>
                <a:lnTo>
                  <a:pt x="4508" y="837"/>
                </a:lnTo>
                <a:lnTo>
                  <a:pt x="4508" y="837"/>
                </a:lnTo>
                <a:lnTo>
                  <a:pt x="4514" y="837"/>
                </a:lnTo>
                <a:lnTo>
                  <a:pt x="4514" y="837"/>
                </a:lnTo>
                <a:lnTo>
                  <a:pt x="4514" y="831"/>
                </a:lnTo>
                <a:lnTo>
                  <a:pt x="4514" y="837"/>
                </a:lnTo>
                <a:lnTo>
                  <a:pt x="4520" y="837"/>
                </a:lnTo>
                <a:lnTo>
                  <a:pt x="4520" y="837"/>
                </a:lnTo>
                <a:lnTo>
                  <a:pt x="4520" y="837"/>
                </a:lnTo>
                <a:lnTo>
                  <a:pt x="4520" y="837"/>
                </a:lnTo>
                <a:lnTo>
                  <a:pt x="4526" y="837"/>
                </a:lnTo>
                <a:lnTo>
                  <a:pt x="4526" y="837"/>
                </a:lnTo>
                <a:lnTo>
                  <a:pt x="4526" y="837"/>
                </a:lnTo>
                <a:lnTo>
                  <a:pt x="4526" y="837"/>
                </a:lnTo>
                <a:lnTo>
                  <a:pt x="4532" y="837"/>
                </a:lnTo>
                <a:lnTo>
                  <a:pt x="4532" y="837"/>
                </a:lnTo>
                <a:lnTo>
                  <a:pt x="4532" y="837"/>
                </a:lnTo>
                <a:lnTo>
                  <a:pt x="4532" y="837"/>
                </a:lnTo>
                <a:lnTo>
                  <a:pt x="4537" y="837"/>
                </a:lnTo>
                <a:lnTo>
                  <a:pt x="4537" y="837"/>
                </a:lnTo>
                <a:lnTo>
                  <a:pt x="4537" y="837"/>
                </a:lnTo>
                <a:lnTo>
                  <a:pt x="4537" y="837"/>
                </a:lnTo>
                <a:lnTo>
                  <a:pt x="4543" y="837"/>
                </a:lnTo>
                <a:lnTo>
                  <a:pt x="4543" y="837"/>
                </a:lnTo>
                <a:lnTo>
                  <a:pt x="4543" y="837"/>
                </a:lnTo>
                <a:lnTo>
                  <a:pt x="4543" y="837"/>
                </a:lnTo>
                <a:lnTo>
                  <a:pt x="4549" y="837"/>
                </a:lnTo>
                <a:lnTo>
                  <a:pt x="4549" y="837"/>
                </a:lnTo>
                <a:lnTo>
                  <a:pt x="4549" y="837"/>
                </a:lnTo>
                <a:lnTo>
                  <a:pt x="4549" y="837"/>
                </a:lnTo>
                <a:lnTo>
                  <a:pt x="4555" y="837"/>
                </a:lnTo>
                <a:lnTo>
                  <a:pt x="4555" y="837"/>
                </a:lnTo>
                <a:lnTo>
                  <a:pt x="4555" y="837"/>
                </a:lnTo>
                <a:lnTo>
                  <a:pt x="4555" y="837"/>
                </a:lnTo>
                <a:lnTo>
                  <a:pt x="4560" y="837"/>
                </a:lnTo>
                <a:lnTo>
                  <a:pt x="4560" y="837"/>
                </a:lnTo>
                <a:lnTo>
                  <a:pt x="4560" y="837"/>
                </a:lnTo>
                <a:lnTo>
                  <a:pt x="4560" y="837"/>
                </a:lnTo>
                <a:lnTo>
                  <a:pt x="4566" y="837"/>
                </a:lnTo>
                <a:lnTo>
                  <a:pt x="4566" y="837"/>
                </a:lnTo>
                <a:lnTo>
                  <a:pt x="4566" y="837"/>
                </a:lnTo>
                <a:lnTo>
                  <a:pt x="4566" y="837"/>
                </a:lnTo>
                <a:lnTo>
                  <a:pt x="4572" y="837"/>
                </a:lnTo>
                <a:lnTo>
                  <a:pt x="4572" y="837"/>
                </a:lnTo>
                <a:lnTo>
                  <a:pt x="4572" y="837"/>
                </a:lnTo>
                <a:lnTo>
                  <a:pt x="4572" y="837"/>
                </a:lnTo>
                <a:lnTo>
                  <a:pt x="4578" y="837"/>
                </a:lnTo>
                <a:lnTo>
                  <a:pt x="4578" y="837"/>
                </a:lnTo>
                <a:lnTo>
                  <a:pt x="4578" y="837"/>
                </a:lnTo>
                <a:lnTo>
                  <a:pt x="4578" y="837"/>
                </a:lnTo>
                <a:lnTo>
                  <a:pt x="4583" y="837"/>
                </a:lnTo>
                <a:lnTo>
                  <a:pt x="4583" y="837"/>
                </a:lnTo>
                <a:lnTo>
                  <a:pt x="4583" y="837"/>
                </a:lnTo>
                <a:lnTo>
                  <a:pt x="4583" y="837"/>
                </a:lnTo>
                <a:lnTo>
                  <a:pt x="4589" y="837"/>
                </a:lnTo>
                <a:lnTo>
                  <a:pt x="4589" y="837"/>
                </a:lnTo>
                <a:lnTo>
                  <a:pt x="4589" y="837"/>
                </a:lnTo>
                <a:lnTo>
                  <a:pt x="4589" y="837"/>
                </a:lnTo>
                <a:lnTo>
                  <a:pt x="4595" y="831"/>
                </a:lnTo>
                <a:lnTo>
                  <a:pt x="4595" y="837"/>
                </a:lnTo>
                <a:lnTo>
                  <a:pt x="4595" y="831"/>
                </a:lnTo>
                <a:lnTo>
                  <a:pt x="4595" y="837"/>
                </a:lnTo>
                <a:lnTo>
                  <a:pt x="4601" y="837"/>
                </a:lnTo>
                <a:lnTo>
                  <a:pt x="4601" y="837"/>
                </a:lnTo>
                <a:lnTo>
                  <a:pt x="4601" y="831"/>
                </a:lnTo>
                <a:lnTo>
                  <a:pt x="4601" y="837"/>
                </a:lnTo>
                <a:lnTo>
                  <a:pt x="4607" y="837"/>
                </a:lnTo>
                <a:lnTo>
                  <a:pt x="4607" y="837"/>
                </a:lnTo>
                <a:lnTo>
                  <a:pt x="4607" y="831"/>
                </a:lnTo>
                <a:lnTo>
                  <a:pt x="4607" y="831"/>
                </a:lnTo>
                <a:lnTo>
                  <a:pt x="4612" y="831"/>
                </a:lnTo>
                <a:lnTo>
                  <a:pt x="4612" y="837"/>
                </a:lnTo>
                <a:lnTo>
                  <a:pt x="4612" y="831"/>
                </a:lnTo>
                <a:lnTo>
                  <a:pt x="4612" y="837"/>
                </a:lnTo>
                <a:lnTo>
                  <a:pt x="4618" y="837"/>
                </a:lnTo>
                <a:lnTo>
                  <a:pt x="4618" y="837"/>
                </a:lnTo>
                <a:lnTo>
                  <a:pt x="4618" y="837"/>
                </a:lnTo>
                <a:lnTo>
                  <a:pt x="4618" y="837"/>
                </a:lnTo>
                <a:lnTo>
                  <a:pt x="4624" y="837"/>
                </a:lnTo>
                <a:lnTo>
                  <a:pt x="4624" y="837"/>
                </a:lnTo>
                <a:lnTo>
                  <a:pt x="4624" y="837"/>
                </a:lnTo>
                <a:lnTo>
                  <a:pt x="4624" y="837"/>
                </a:lnTo>
                <a:lnTo>
                  <a:pt x="4630" y="837"/>
                </a:lnTo>
                <a:lnTo>
                  <a:pt x="4630" y="837"/>
                </a:lnTo>
                <a:lnTo>
                  <a:pt x="4630" y="837"/>
                </a:lnTo>
                <a:lnTo>
                  <a:pt x="4630" y="837"/>
                </a:lnTo>
                <a:lnTo>
                  <a:pt x="4635" y="837"/>
                </a:lnTo>
                <a:lnTo>
                  <a:pt x="4635" y="837"/>
                </a:lnTo>
                <a:lnTo>
                  <a:pt x="4635" y="837"/>
                </a:lnTo>
                <a:lnTo>
                  <a:pt x="4635" y="837"/>
                </a:lnTo>
                <a:lnTo>
                  <a:pt x="4641" y="837"/>
                </a:lnTo>
                <a:lnTo>
                  <a:pt x="4641" y="837"/>
                </a:lnTo>
                <a:lnTo>
                  <a:pt x="4641" y="837"/>
                </a:lnTo>
                <a:lnTo>
                  <a:pt x="4641" y="837"/>
                </a:lnTo>
                <a:lnTo>
                  <a:pt x="4647" y="837"/>
                </a:lnTo>
                <a:lnTo>
                  <a:pt x="4647" y="837"/>
                </a:lnTo>
                <a:lnTo>
                  <a:pt x="4647" y="831"/>
                </a:lnTo>
                <a:lnTo>
                  <a:pt x="4647" y="837"/>
                </a:lnTo>
                <a:lnTo>
                  <a:pt x="4653" y="837"/>
                </a:lnTo>
                <a:lnTo>
                  <a:pt x="4653" y="837"/>
                </a:lnTo>
                <a:lnTo>
                  <a:pt x="4653" y="837"/>
                </a:lnTo>
                <a:lnTo>
                  <a:pt x="4653" y="837"/>
                </a:lnTo>
                <a:lnTo>
                  <a:pt x="4659" y="837"/>
                </a:lnTo>
                <a:lnTo>
                  <a:pt x="4659" y="837"/>
                </a:lnTo>
                <a:lnTo>
                  <a:pt x="4659" y="837"/>
                </a:lnTo>
                <a:lnTo>
                  <a:pt x="4659" y="837"/>
                </a:lnTo>
                <a:lnTo>
                  <a:pt x="4664" y="837"/>
                </a:lnTo>
                <a:lnTo>
                  <a:pt x="4664" y="837"/>
                </a:lnTo>
                <a:lnTo>
                  <a:pt x="4664" y="837"/>
                </a:lnTo>
                <a:lnTo>
                  <a:pt x="4664" y="837"/>
                </a:lnTo>
                <a:lnTo>
                  <a:pt x="4670" y="837"/>
                </a:lnTo>
                <a:lnTo>
                  <a:pt x="4670" y="837"/>
                </a:lnTo>
                <a:lnTo>
                  <a:pt x="4670" y="837"/>
                </a:lnTo>
                <a:lnTo>
                  <a:pt x="4670" y="837"/>
                </a:lnTo>
                <a:lnTo>
                  <a:pt x="4676" y="837"/>
                </a:lnTo>
                <a:lnTo>
                  <a:pt x="4676" y="837"/>
                </a:lnTo>
                <a:lnTo>
                  <a:pt x="4676" y="837"/>
                </a:lnTo>
                <a:lnTo>
                  <a:pt x="4676" y="837"/>
                </a:lnTo>
                <a:lnTo>
                  <a:pt x="4682" y="837"/>
                </a:lnTo>
                <a:lnTo>
                  <a:pt x="4682" y="837"/>
                </a:lnTo>
                <a:lnTo>
                  <a:pt x="4682" y="837"/>
                </a:lnTo>
                <a:lnTo>
                  <a:pt x="4682" y="837"/>
                </a:lnTo>
                <a:lnTo>
                  <a:pt x="4687" y="837"/>
                </a:lnTo>
                <a:lnTo>
                  <a:pt x="4687" y="837"/>
                </a:lnTo>
                <a:lnTo>
                  <a:pt x="4687" y="837"/>
                </a:lnTo>
                <a:lnTo>
                  <a:pt x="4687" y="837"/>
                </a:lnTo>
                <a:lnTo>
                  <a:pt x="4693" y="837"/>
                </a:lnTo>
                <a:lnTo>
                  <a:pt x="4693" y="837"/>
                </a:lnTo>
                <a:lnTo>
                  <a:pt x="4693" y="837"/>
                </a:lnTo>
                <a:lnTo>
                  <a:pt x="4693" y="837"/>
                </a:lnTo>
                <a:lnTo>
                  <a:pt x="4699" y="837"/>
                </a:lnTo>
                <a:lnTo>
                  <a:pt x="4699" y="837"/>
                </a:lnTo>
                <a:lnTo>
                  <a:pt x="4699" y="837"/>
                </a:lnTo>
                <a:lnTo>
                  <a:pt x="4699" y="837"/>
                </a:lnTo>
                <a:lnTo>
                  <a:pt x="4705" y="837"/>
                </a:lnTo>
                <a:lnTo>
                  <a:pt x="4705" y="837"/>
                </a:lnTo>
                <a:lnTo>
                  <a:pt x="4705" y="837"/>
                </a:lnTo>
                <a:lnTo>
                  <a:pt x="4705" y="837"/>
                </a:lnTo>
                <a:lnTo>
                  <a:pt x="4710" y="837"/>
                </a:lnTo>
                <a:lnTo>
                  <a:pt x="4710" y="837"/>
                </a:lnTo>
                <a:lnTo>
                  <a:pt x="4710" y="831"/>
                </a:lnTo>
                <a:lnTo>
                  <a:pt x="4710" y="831"/>
                </a:lnTo>
                <a:lnTo>
                  <a:pt x="4716" y="831"/>
                </a:lnTo>
                <a:lnTo>
                  <a:pt x="4716" y="837"/>
                </a:lnTo>
                <a:lnTo>
                  <a:pt x="4716" y="831"/>
                </a:lnTo>
                <a:lnTo>
                  <a:pt x="4716" y="837"/>
                </a:lnTo>
                <a:lnTo>
                  <a:pt x="4722" y="837"/>
                </a:lnTo>
                <a:lnTo>
                  <a:pt x="4722" y="837"/>
                </a:lnTo>
                <a:lnTo>
                  <a:pt x="4722" y="837"/>
                </a:lnTo>
                <a:lnTo>
                  <a:pt x="4722" y="837"/>
                </a:lnTo>
                <a:lnTo>
                  <a:pt x="4728" y="837"/>
                </a:lnTo>
                <a:lnTo>
                  <a:pt x="4728" y="837"/>
                </a:lnTo>
                <a:lnTo>
                  <a:pt x="4728" y="837"/>
                </a:lnTo>
                <a:lnTo>
                  <a:pt x="4728" y="837"/>
                </a:lnTo>
                <a:lnTo>
                  <a:pt x="4734" y="837"/>
                </a:lnTo>
                <a:lnTo>
                  <a:pt x="4734" y="837"/>
                </a:lnTo>
                <a:lnTo>
                  <a:pt x="4734" y="837"/>
                </a:lnTo>
                <a:lnTo>
                  <a:pt x="4734" y="837"/>
                </a:lnTo>
                <a:lnTo>
                  <a:pt x="4739" y="837"/>
                </a:lnTo>
                <a:lnTo>
                  <a:pt x="4739" y="837"/>
                </a:lnTo>
                <a:lnTo>
                  <a:pt x="4739" y="837"/>
                </a:lnTo>
                <a:lnTo>
                  <a:pt x="4739" y="837"/>
                </a:lnTo>
                <a:lnTo>
                  <a:pt x="4745" y="837"/>
                </a:lnTo>
                <a:lnTo>
                  <a:pt x="4745" y="837"/>
                </a:lnTo>
                <a:lnTo>
                  <a:pt x="4745" y="837"/>
                </a:lnTo>
                <a:lnTo>
                  <a:pt x="4745" y="837"/>
                </a:lnTo>
                <a:lnTo>
                  <a:pt x="4751" y="831"/>
                </a:lnTo>
                <a:lnTo>
                  <a:pt x="4751" y="837"/>
                </a:lnTo>
                <a:lnTo>
                  <a:pt x="4751" y="831"/>
                </a:lnTo>
                <a:lnTo>
                  <a:pt x="4751" y="837"/>
                </a:lnTo>
                <a:lnTo>
                  <a:pt x="4757" y="837"/>
                </a:lnTo>
                <a:lnTo>
                  <a:pt x="4757" y="837"/>
                </a:lnTo>
                <a:lnTo>
                  <a:pt x="4757" y="837"/>
                </a:lnTo>
                <a:lnTo>
                  <a:pt x="4757" y="837"/>
                </a:lnTo>
                <a:lnTo>
                  <a:pt x="4762" y="837"/>
                </a:lnTo>
                <a:lnTo>
                  <a:pt x="4762" y="837"/>
                </a:lnTo>
                <a:lnTo>
                  <a:pt x="4762" y="837"/>
                </a:lnTo>
                <a:lnTo>
                  <a:pt x="4762" y="837"/>
                </a:lnTo>
                <a:lnTo>
                  <a:pt x="4768" y="837"/>
                </a:lnTo>
                <a:lnTo>
                  <a:pt x="4768" y="837"/>
                </a:lnTo>
                <a:lnTo>
                  <a:pt x="4768" y="837"/>
                </a:lnTo>
                <a:lnTo>
                  <a:pt x="4768" y="837"/>
                </a:lnTo>
                <a:lnTo>
                  <a:pt x="4774" y="837"/>
                </a:lnTo>
                <a:lnTo>
                  <a:pt x="4774" y="837"/>
                </a:lnTo>
                <a:lnTo>
                  <a:pt x="4774" y="837"/>
                </a:lnTo>
                <a:lnTo>
                  <a:pt x="4774" y="837"/>
                </a:lnTo>
                <a:lnTo>
                  <a:pt x="4780" y="837"/>
                </a:lnTo>
                <a:lnTo>
                  <a:pt x="4780" y="837"/>
                </a:lnTo>
                <a:lnTo>
                  <a:pt x="4780" y="837"/>
                </a:lnTo>
                <a:lnTo>
                  <a:pt x="4780" y="837"/>
                </a:lnTo>
                <a:lnTo>
                  <a:pt x="4786" y="837"/>
                </a:lnTo>
                <a:lnTo>
                  <a:pt x="4786" y="837"/>
                </a:lnTo>
                <a:lnTo>
                  <a:pt x="4786" y="837"/>
                </a:lnTo>
                <a:lnTo>
                  <a:pt x="4786" y="837"/>
                </a:lnTo>
                <a:lnTo>
                  <a:pt x="4791" y="837"/>
                </a:lnTo>
                <a:lnTo>
                  <a:pt x="4791" y="837"/>
                </a:lnTo>
                <a:lnTo>
                  <a:pt x="4791" y="837"/>
                </a:lnTo>
                <a:lnTo>
                  <a:pt x="4791" y="837"/>
                </a:lnTo>
                <a:lnTo>
                  <a:pt x="4797" y="837"/>
                </a:lnTo>
                <a:lnTo>
                  <a:pt x="4797" y="837"/>
                </a:lnTo>
                <a:lnTo>
                  <a:pt x="4797" y="837"/>
                </a:lnTo>
                <a:lnTo>
                  <a:pt x="4797" y="837"/>
                </a:lnTo>
                <a:lnTo>
                  <a:pt x="4803" y="837"/>
                </a:lnTo>
                <a:lnTo>
                  <a:pt x="4803" y="837"/>
                </a:lnTo>
                <a:lnTo>
                  <a:pt x="4803" y="837"/>
                </a:lnTo>
                <a:lnTo>
                  <a:pt x="4803" y="837"/>
                </a:lnTo>
                <a:lnTo>
                  <a:pt x="4809" y="837"/>
                </a:lnTo>
                <a:lnTo>
                  <a:pt x="4809" y="837"/>
                </a:lnTo>
                <a:lnTo>
                  <a:pt x="4809" y="837"/>
                </a:lnTo>
                <a:lnTo>
                  <a:pt x="4809" y="837"/>
                </a:lnTo>
                <a:lnTo>
                  <a:pt x="4814" y="837"/>
                </a:lnTo>
                <a:lnTo>
                  <a:pt x="4814" y="837"/>
                </a:lnTo>
                <a:lnTo>
                  <a:pt x="4814" y="837"/>
                </a:lnTo>
                <a:lnTo>
                  <a:pt x="4814" y="837"/>
                </a:lnTo>
                <a:lnTo>
                  <a:pt x="4820" y="837"/>
                </a:lnTo>
                <a:lnTo>
                  <a:pt x="4820" y="837"/>
                </a:lnTo>
                <a:lnTo>
                  <a:pt x="4820" y="837"/>
                </a:lnTo>
                <a:lnTo>
                  <a:pt x="4820" y="837"/>
                </a:lnTo>
                <a:lnTo>
                  <a:pt x="4826" y="837"/>
                </a:lnTo>
                <a:lnTo>
                  <a:pt x="4826" y="837"/>
                </a:lnTo>
                <a:lnTo>
                  <a:pt x="4826" y="837"/>
                </a:lnTo>
                <a:lnTo>
                  <a:pt x="4826" y="837"/>
                </a:lnTo>
                <a:lnTo>
                  <a:pt x="4832" y="837"/>
                </a:lnTo>
                <a:lnTo>
                  <a:pt x="4832" y="837"/>
                </a:lnTo>
                <a:lnTo>
                  <a:pt x="4832" y="837"/>
                </a:lnTo>
                <a:lnTo>
                  <a:pt x="4832" y="837"/>
                </a:lnTo>
                <a:lnTo>
                  <a:pt x="4837" y="837"/>
                </a:lnTo>
                <a:lnTo>
                  <a:pt x="4837" y="837"/>
                </a:lnTo>
                <a:lnTo>
                  <a:pt x="4837" y="837"/>
                </a:lnTo>
                <a:lnTo>
                  <a:pt x="4837" y="837"/>
                </a:lnTo>
                <a:lnTo>
                  <a:pt x="4843" y="837"/>
                </a:lnTo>
                <a:lnTo>
                  <a:pt x="4843" y="837"/>
                </a:lnTo>
                <a:lnTo>
                  <a:pt x="4843" y="837"/>
                </a:lnTo>
                <a:lnTo>
                  <a:pt x="4843" y="837"/>
                </a:lnTo>
                <a:lnTo>
                  <a:pt x="4849" y="837"/>
                </a:lnTo>
                <a:lnTo>
                  <a:pt x="4849" y="837"/>
                </a:lnTo>
                <a:lnTo>
                  <a:pt x="4849" y="837"/>
                </a:lnTo>
                <a:lnTo>
                  <a:pt x="4849" y="837"/>
                </a:lnTo>
                <a:lnTo>
                  <a:pt x="4855" y="837"/>
                </a:lnTo>
                <a:lnTo>
                  <a:pt x="4855" y="837"/>
                </a:lnTo>
                <a:lnTo>
                  <a:pt x="4855" y="837"/>
                </a:lnTo>
                <a:lnTo>
                  <a:pt x="4855" y="837"/>
                </a:lnTo>
                <a:lnTo>
                  <a:pt x="4861" y="837"/>
                </a:lnTo>
                <a:lnTo>
                  <a:pt x="4861" y="837"/>
                </a:lnTo>
                <a:lnTo>
                  <a:pt x="4861" y="831"/>
                </a:lnTo>
                <a:lnTo>
                  <a:pt x="4861" y="837"/>
                </a:lnTo>
                <a:lnTo>
                  <a:pt x="4866" y="837"/>
                </a:lnTo>
                <a:lnTo>
                  <a:pt x="4866" y="837"/>
                </a:lnTo>
                <a:lnTo>
                  <a:pt x="4866" y="837"/>
                </a:lnTo>
                <a:lnTo>
                  <a:pt x="4866" y="837"/>
                </a:lnTo>
                <a:lnTo>
                  <a:pt x="4872" y="837"/>
                </a:lnTo>
                <a:lnTo>
                  <a:pt x="4872" y="837"/>
                </a:lnTo>
                <a:lnTo>
                  <a:pt x="4872" y="837"/>
                </a:lnTo>
                <a:lnTo>
                  <a:pt x="4872" y="837"/>
                </a:lnTo>
                <a:lnTo>
                  <a:pt x="4878" y="837"/>
                </a:lnTo>
                <a:lnTo>
                  <a:pt x="4878" y="837"/>
                </a:lnTo>
                <a:lnTo>
                  <a:pt x="4878" y="837"/>
                </a:lnTo>
                <a:lnTo>
                  <a:pt x="4878" y="837"/>
                </a:lnTo>
                <a:lnTo>
                  <a:pt x="4884" y="837"/>
                </a:lnTo>
                <a:lnTo>
                  <a:pt x="4884" y="837"/>
                </a:lnTo>
                <a:lnTo>
                  <a:pt x="4884" y="837"/>
                </a:lnTo>
                <a:lnTo>
                  <a:pt x="4884" y="837"/>
                </a:lnTo>
                <a:lnTo>
                  <a:pt x="4889" y="837"/>
                </a:lnTo>
                <a:lnTo>
                  <a:pt x="4889" y="837"/>
                </a:lnTo>
                <a:lnTo>
                  <a:pt x="4889" y="837"/>
                </a:lnTo>
                <a:lnTo>
                  <a:pt x="4889" y="837"/>
                </a:lnTo>
              </a:path>
            </a:pathLst>
          </a:custGeom>
          <a:noFill/>
          <a:ln w="9525">
            <a:solidFill>
              <a:srgbClr val="000000"/>
            </a:solidFill>
            <a:prstDash val="solid"/>
            <a:round/>
            <a:headEnd/>
            <a:tailEnd/>
          </a:ln>
        </p:spPr>
        <p:txBody>
          <a:bodyPr/>
          <a:lstStyle/>
          <a:p>
            <a:endParaRPr lang="en-US"/>
          </a:p>
        </p:txBody>
      </p:sp>
      <p:sp>
        <p:nvSpPr>
          <p:cNvPr id="64615" name="Rectangle 103"/>
          <p:cNvSpPr>
            <a:spLocks noChangeArrowheads="1"/>
          </p:cNvSpPr>
          <p:nvPr/>
        </p:nvSpPr>
        <p:spPr bwMode="auto">
          <a:xfrm>
            <a:off x="1892300" y="2376488"/>
            <a:ext cx="419100" cy="106362"/>
          </a:xfrm>
          <a:prstGeom prst="rect">
            <a:avLst/>
          </a:prstGeom>
          <a:noFill/>
          <a:ln w="9525">
            <a:noFill/>
            <a:miter lim="800000"/>
            <a:headEnd/>
            <a:tailEnd/>
          </a:ln>
        </p:spPr>
        <p:txBody>
          <a:bodyPr wrap="none" lIns="0" tIns="0" rIns="0" bIns="0">
            <a:spAutoFit/>
          </a:bodyPr>
          <a:lstStyle/>
          <a:p>
            <a:r>
              <a:rPr lang="en-US" sz="700">
                <a:solidFill>
                  <a:srgbClr val="000000"/>
                </a:solidFill>
              </a:rPr>
              <a:t>808.10398</a:t>
            </a:r>
            <a:endParaRPr lang="en-US"/>
          </a:p>
        </p:txBody>
      </p:sp>
      <p:sp>
        <p:nvSpPr>
          <p:cNvPr id="64616" name="Rectangle 104"/>
          <p:cNvSpPr>
            <a:spLocks noChangeArrowheads="1"/>
          </p:cNvSpPr>
          <p:nvPr/>
        </p:nvSpPr>
        <p:spPr bwMode="auto">
          <a:xfrm>
            <a:off x="3001963" y="3375025"/>
            <a:ext cx="419100" cy="106363"/>
          </a:xfrm>
          <a:prstGeom prst="rect">
            <a:avLst/>
          </a:prstGeom>
          <a:noFill/>
          <a:ln w="9525">
            <a:noFill/>
            <a:miter lim="800000"/>
            <a:headEnd/>
            <a:tailEnd/>
          </a:ln>
        </p:spPr>
        <p:txBody>
          <a:bodyPr wrap="none" lIns="0" tIns="0" rIns="0" bIns="0">
            <a:spAutoFit/>
          </a:bodyPr>
          <a:lstStyle/>
          <a:p>
            <a:r>
              <a:rPr lang="en-US" sz="700">
                <a:solidFill>
                  <a:srgbClr val="000000"/>
                </a:solidFill>
              </a:rPr>
              <a:t>809.10860</a:t>
            </a:r>
            <a:endParaRPr lang="en-US"/>
          </a:p>
        </p:txBody>
      </p:sp>
      <p:sp>
        <p:nvSpPr>
          <p:cNvPr id="64618" name="Rectangle 106"/>
          <p:cNvSpPr>
            <a:spLocks noChangeArrowheads="1"/>
          </p:cNvSpPr>
          <p:nvPr/>
        </p:nvSpPr>
        <p:spPr bwMode="auto">
          <a:xfrm>
            <a:off x="911225" y="3824288"/>
            <a:ext cx="7770813" cy="1778000"/>
          </a:xfrm>
          <a:prstGeom prst="rect">
            <a:avLst/>
          </a:prstGeom>
          <a:noFill/>
          <a:ln w="9525">
            <a:solidFill>
              <a:srgbClr val="000000"/>
            </a:solidFill>
            <a:miter lim="800000"/>
            <a:headEnd/>
            <a:tailEnd/>
          </a:ln>
        </p:spPr>
        <p:txBody>
          <a:bodyPr/>
          <a:lstStyle/>
          <a:p>
            <a:endParaRPr lang="en-US"/>
          </a:p>
        </p:txBody>
      </p:sp>
      <p:sp>
        <p:nvSpPr>
          <p:cNvPr id="64619" name="Line 107"/>
          <p:cNvSpPr>
            <a:spLocks noChangeShapeType="1"/>
          </p:cNvSpPr>
          <p:nvPr/>
        </p:nvSpPr>
        <p:spPr bwMode="auto">
          <a:xfrm>
            <a:off x="865188" y="3824288"/>
            <a:ext cx="46037" cy="0"/>
          </a:xfrm>
          <a:prstGeom prst="line">
            <a:avLst/>
          </a:prstGeom>
          <a:noFill/>
          <a:ln w="9525">
            <a:solidFill>
              <a:srgbClr val="000000"/>
            </a:solidFill>
            <a:round/>
            <a:headEnd/>
            <a:tailEnd/>
          </a:ln>
        </p:spPr>
        <p:txBody>
          <a:bodyPr/>
          <a:lstStyle/>
          <a:p>
            <a:endParaRPr lang="en-US"/>
          </a:p>
        </p:txBody>
      </p:sp>
      <p:sp>
        <p:nvSpPr>
          <p:cNvPr id="64620" name="Rectangle 108"/>
          <p:cNvSpPr>
            <a:spLocks noChangeArrowheads="1"/>
          </p:cNvSpPr>
          <p:nvPr/>
        </p:nvSpPr>
        <p:spPr bwMode="auto">
          <a:xfrm>
            <a:off x="735013" y="3770313"/>
            <a:ext cx="49212" cy="106362"/>
          </a:xfrm>
          <a:prstGeom prst="rect">
            <a:avLst/>
          </a:prstGeom>
          <a:noFill/>
          <a:ln w="9525">
            <a:noFill/>
            <a:miter lim="800000"/>
            <a:headEnd/>
            <a:tailEnd/>
          </a:ln>
        </p:spPr>
        <p:txBody>
          <a:bodyPr wrap="none" lIns="0" tIns="0" rIns="0" bIns="0">
            <a:spAutoFit/>
          </a:bodyPr>
          <a:lstStyle/>
          <a:p>
            <a:r>
              <a:rPr lang="en-US" sz="700">
                <a:solidFill>
                  <a:srgbClr val="000000"/>
                </a:solidFill>
              </a:rPr>
              <a:t>0</a:t>
            </a:r>
            <a:endParaRPr lang="en-US"/>
          </a:p>
        </p:txBody>
      </p:sp>
      <p:sp>
        <p:nvSpPr>
          <p:cNvPr id="64621" name="Line 109"/>
          <p:cNvSpPr>
            <a:spLocks noChangeShapeType="1"/>
          </p:cNvSpPr>
          <p:nvPr/>
        </p:nvSpPr>
        <p:spPr bwMode="auto">
          <a:xfrm>
            <a:off x="882650" y="3770313"/>
            <a:ext cx="28575" cy="0"/>
          </a:xfrm>
          <a:prstGeom prst="line">
            <a:avLst/>
          </a:prstGeom>
          <a:noFill/>
          <a:ln w="9525">
            <a:solidFill>
              <a:srgbClr val="000000"/>
            </a:solidFill>
            <a:round/>
            <a:headEnd/>
            <a:tailEnd/>
          </a:ln>
        </p:spPr>
        <p:txBody>
          <a:bodyPr/>
          <a:lstStyle/>
          <a:p>
            <a:endParaRPr lang="en-US"/>
          </a:p>
        </p:txBody>
      </p:sp>
      <p:sp>
        <p:nvSpPr>
          <p:cNvPr id="64622" name="Line 110"/>
          <p:cNvSpPr>
            <a:spLocks noChangeShapeType="1"/>
          </p:cNvSpPr>
          <p:nvPr/>
        </p:nvSpPr>
        <p:spPr bwMode="auto">
          <a:xfrm>
            <a:off x="882650" y="3724275"/>
            <a:ext cx="28575" cy="0"/>
          </a:xfrm>
          <a:prstGeom prst="line">
            <a:avLst/>
          </a:prstGeom>
          <a:noFill/>
          <a:ln w="9525">
            <a:solidFill>
              <a:srgbClr val="000000"/>
            </a:solidFill>
            <a:round/>
            <a:headEnd/>
            <a:tailEnd/>
          </a:ln>
        </p:spPr>
        <p:txBody>
          <a:bodyPr/>
          <a:lstStyle/>
          <a:p>
            <a:endParaRPr lang="en-US"/>
          </a:p>
        </p:txBody>
      </p:sp>
      <p:sp>
        <p:nvSpPr>
          <p:cNvPr id="64623" name="Line 111"/>
          <p:cNvSpPr>
            <a:spLocks noChangeShapeType="1"/>
          </p:cNvSpPr>
          <p:nvPr/>
        </p:nvSpPr>
        <p:spPr bwMode="auto">
          <a:xfrm>
            <a:off x="882650" y="3668713"/>
            <a:ext cx="28575" cy="0"/>
          </a:xfrm>
          <a:prstGeom prst="line">
            <a:avLst/>
          </a:prstGeom>
          <a:noFill/>
          <a:ln w="9525">
            <a:solidFill>
              <a:srgbClr val="000000"/>
            </a:solidFill>
            <a:round/>
            <a:headEnd/>
            <a:tailEnd/>
          </a:ln>
        </p:spPr>
        <p:txBody>
          <a:bodyPr/>
          <a:lstStyle/>
          <a:p>
            <a:endParaRPr lang="en-US"/>
          </a:p>
        </p:txBody>
      </p:sp>
      <p:sp>
        <p:nvSpPr>
          <p:cNvPr id="64624" name="Line 112"/>
          <p:cNvSpPr>
            <a:spLocks noChangeShapeType="1"/>
          </p:cNvSpPr>
          <p:nvPr/>
        </p:nvSpPr>
        <p:spPr bwMode="auto">
          <a:xfrm>
            <a:off x="882650" y="3613150"/>
            <a:ext cx="28575" cy="0"/>
          </a:xfrm>
          <a:prstGeom prst="line">
            <a:avLst/>
          </a:prstGeom>
          <a:noFill/>
          <a:ln w="9525">
            <a:solidFill>
              <a:srgbClr val="000000"/>
            </a:solidFill>
            <a:round/>
            <a:headEnd/>
            <a:tailEnd/>
          </a:ln>
        </p:spPr>
        <p:txBody>
          <a:bodyPr/>
          <a:lstStyle/>
          <a:p>
            <a:endParaRPr lang="en-US"/>
          </a:p>
        </p:txBody>
      </p:sp>
      <p:sp>
        <p:nvSpPr>
          <p:cNvPr id="64625" name="Line 113"/>
          <p:cNvSpPr>
            <a:spLocks noChangeShapeType="1"/>
          </p:cNvSpPr>
          <p:nvPr/>
        </p:nvSpPr>
        <p:spPr bwMode="auto">
          <a:xfrm>
            <a:off x="865188" y="3559175"/>
            <a:ext cx="46037" cy="0"/>
          </a:xfrm>
          <a:prstGeom prst="line">
            <a:avLst/>
          </a:prstGeom>
          <a:noFill/>
          <a:ln w="9525">
            <a:solidFill>
              <a:srgbClr val="000000"/>
            </a:solidFill>
            <a:round/>
            <a:headEnd/>
            <a:tailEnd/>
          </a:ln>
        </p:spPr>
        <p:txBody>
          <a:bodyPr/>
          <a:lstStyle/>
          <a:p>
            <a:endParaRPr lang="en-US"/>
          </a:p>
        </p:txBody>
      </p:sp>
      <p:sp>
        <p:nvSpPr>
          <p:cNvPr id="64626" name="Rectangle 114"/>
          <p:cNvSpPr>
            <a:spLocks noChangeArrowheads="1"/>
          </p:cNvSpPr>
          <p:nvPr/>
        </p:nvSpPr>
        <p:spPr bwMode="auto">
          <a:xfrm>
            <a:off x="735013" y="3503613"/>
            <a:ext cx="49212" cy="106362"/>
          </a:xfrm>
          <a:prstGeom prst="rect">
            <a:avLst/>
          </a:prstGeom>
          <a:noFill/>
          <a:ln w="9525">
            <a:noFill/>
            <a:miter lim="800000"/>
            <a:headEnd/>
            <a:tailEnd/>
          </a:ln>
        </p:spPr>
        <p:txBody>
          <a:bodyPr wrap="none" lIns="0" tIns="0" rIns="0" bIns="0">
            <a:spAutoFit/>
          </a:bodyPr>
          <a:lstStyle/>
          <a:p>
            <a:r>
              <a:rPr lang="en-US" sz="700">
                <a:solidFill>
                  <a:srgbClr val="000000"/>
                </a:solidFill>
              </a:rPr>
              <a:t>1</a:t>
            </a:r>
            <a:endParaRPr lang="en-US"/>
          </a:p>
        </p:txBody>
      </p:sp>
      <p:sp>
        <p:nvSpPr>
          <p:cNvPr id="64627" name="Line 115"/>
          <p:cNvSpPr>
            <a:spLocks noChangeShapeType="1"/>
          </p:cNvSpPr>
          <p:nvPr/>
        </p:nvSpPr>
        <p:spPr bwMode="auto">
          <a:xfrm>
            <a:off x="882650" y="3513138"/>
            <a:ext cx="28575" cy="0"/>
          </a:xfrm>
          <a:prstGeom prst="line">
            <a:avLst/>
          </a:prstGeom>
          <a:noFill/>
          <a:ln w="9525">
            <a:solidFill>
              <a:srgbClr val="000000"/>
            </a:solidFill>
            <a:round/>
            <a:headEnd/>
            <a:tailEnd/>
          </a:ln>
        </p:spPr>
        <p:txBody>
          <a:bodyPr/>
          <a:lstStyle/>
          <a:p>
            <a:endParaRPr lang="en-US"/>
          </a:p>
        </p:txBody>
      </p:sp>
      <p:sp>
        <p:nvSpPr>
          <p:cNvPr id="64628" name="Line 116"/>
          <p:cNvSpPr>
            <a:spLocks noChangeShapeType="1"/>
          </p:cNvSpPr>
          <p:nvPr/>
        </p:nvSpPr>
        <p:spPr bwMode="auto">
          <a:xfrm>
            <a:off x="882650" y="3457575"/>
            <a:ext cx="28575" cy="0"/>
          </a:xfrm>
          <a:prstGeom prst="line">
            <a:avLst/>
          </a:prstGeom>
          <a:noFill/>
          <a:ln w="9525">
            <a:solidFill>
              <a:srgbClr val="000000"/>
            </a:solidFill>
            <a:round/>
            <a:headEnd/>
            <a:tailEnd/>
          </a:ln>
        </p:spPr>
        <p:txBody>
          <a:bodyPr/>
          <a:lstStyle/>
          <a:p>
            <a:endParaRPr lang="en-US"/>
          </a:p>
        </p:txBody>
      </p:sp>
      <p:sp>
        <p:nvSpPr>
          <p:cNvPr id="64629" name="Line 117"/>
          <p:cNvSpPr>
            <a:spLocks noChangeShapeType="1"/>
          </p:cNvSpPr>
          <p:nvPr/>
        </p:nvSpPr>
        <p:spPr bwMode="auto">
          <a:xfrm>
            <a:off x="882650" y="3403600"/>
            <a:ext cx="28575" cy="0"/>
          </a:xfrm>
          <a:prstGeom prst="line">
            <a:avLst/>
          </a:prstGeom>
          <a:noFill/>
          <a:ln w="9525">
            <a:solidFill>
              <a:srgbClr val="000000"/>
            </a:solidFill>
            <a:round/>
            <a:headEnd/>
            <a:tailEnd/>
          </a:ln>
        </p:spPr>
        <p:txBody>
          <a:bodyPr/>
          <a:lstStyle/>
          <a:p>
            <a:endParaRPr lang="en-US"/>
          </a:p>
        </p:txBody>
      </p:sp>
      <p:sp>
        <p:nvSpPr>
          <p:cNvPr id="64630" name="Line 118"/>
          <p:cNvSpPr>
            <a:spLocks noChangeShapeType="1"/>
          </p:cNvSpPr>
          <p:nvPr/>
        </p:nvSpPr>
        <p:spPr bwMode="auto">
          <a:xfrm>
            <a:off x="882650" y="3357563"/>
            <a:ext cx="28575" cy="0"/>
          </a:xfrm>
          <a:prstGeom prst="line">
            <a:avLst/>
          </a:prstGeom>
          <a:noFill/>
          <a:ln w="9525">
            <a:solidFill>
              <a:srgbClr val="000000"/>
            </a:solidFill>
            <a:round/>
            <a:headEnd/>
            <a:tailEnd/>
          </a:ln>
        </p:spPr>
        <p:txBody>
          <a:bodyPr/>
          <a:lstStyle/>
          <a:p>
            <a:endParaRPr lang="en-US"/>
          </a:p>
        </p:txBody>
      </p:sp>
      <p:sp>
        <p:nvSpPr>
          <p:cNvPr id="64631" name="Line 119"/>
          <p:cNvSpPr>
            <a:spLocks noChangeShapeType="1"/>
          </p:cNvSpPr>
          <p:nvPr/>
        </p:nvSpPr>
        <p:spPr bwMode="auto">
          <a:xfrm>
            <a:off x="865188" y="3302000"/>
            <a:ext cx="46037" cy="0"/>
          </a:xfrm>
          <a:prstGeom prst="line">
            <a:avLst/>
          </a:prstGeom>
          <a:noFill/>
          <a:ln w="9525">
            <a:solidFill>
              <a:srgbClr val="000000"/>
            </a:solidFill>
            <a:round/>
            <a:headEnd/>
            <a:tailEnd/>
          </a:ln>
        </p:spPr>
        <p:txBody>
          <a:bodyPr/>
          <a:lstStyle/>
          <a:p>
            <a:endParaRPr lang="en-US"/>
          </a:p>
        </p:txBody>
      </p:sp>
      <p:sp>
        <p:nvSpPr>
          <p:cNvPr id="64632" name="Rectangle 120"/>
          <p:cNvSpPr>
            <a:spLocks noChangeArrowheads="1"/>
          </p:cNvSpPr>
          <p:nvPr/>
        </p:nvSpPr>
        <p:spPr bwMode="auto">
          <a:xfrm>
            <a:off x="735013" y="3248025"/>
            <a:ext cx="49212" cy="106363"/>
          </a:xfrm>
          <a:prstGeom prst="rect">
            <a:avLst/>
          </a:prstGeom>
          <a:noFill/>
          <a:ln w="9525">
            <a:noFill/>
            <a:miter lim="800000"/>
            <a:headEnd/>
            <a:tailEnd/>
          </a:ln>
        </p:spPr>
        <p:txBody>
          <a:bodyPr wrap="none" lIns="0" tIns="0" rIns="0" bIns="0">
            <a:spAutoFit/>
          </a:bodyPr>
          <a:lstStyle/>
          <a:p>
            <a:r>
              <a:rPr lang="en-US" sz="700">
                <a:solidFill>
                  <a:srgbClr val="000000"/>
                </a:solidFill>
              </a:rPr>
              <a:t>2</a:t>
            </a:r>
            <a:endParaRPr lang="en-US"/>
          </a:p>
        </p:txBody>
      </p:sp>
      <p:sp>
        <p:nvSpPr>
          <p:cNvPr id="64633" name="Line 121"/>
          <p:cNvSpPr>
            <a:spLocks noChangeShapeType="1"/>
          </p:cNvSpPr>
          <p:nvPr/>
        </p:nvSpPr>
        <p:spPr bwMode="auto">
          <a:xfrm>
            <a:off x="882650" y="3248025"/>
            <a:ext cx="28575" cy="0"/>
          </a:xfrm>
          <a:prstGeom prst="line">
            <a:avLst/>
          </a:prstGeom>
          <a:noFill/>
          <a:ln w="9525">
            <a:solidFill>
              <a:srgbClr val="000000"/>
            </a:solidFill>
            <a:round/>
            <a:headEnd/>
            <a:tailEnd/>
          </a:ln>
        </p:spPr>
        <p:txBody>
          <a:bodyPr/>
          <a:lstStyle/>
          <a:p>
            <a:endParaRPr lang="en-US"/>
          </a:p>
        </p:txBody>
      </p:sp>
      <p:sp>
        <p:nvSpPr>
          <p:cNvPr id="64634" name="Line 122"/>
          <p:cNvSpPr>
            <a:spLocks noChangeShapeType="1"/>
          </p:cNvSpPr>
          <p:nvPr/>
        </p:nvSpPr>
        <p:spPr bwMode="auto">
          <a:xfrm>
            <a:off x="882650" y="3192463"/>
            <a:ext cx="28575" cy="0"/>
          </a:xfrm>
          <a:prstGeom prst="line">
            <a:avLst/>
          </a:prstGeom>
          <a:noFill/>
          <a:ln w="9525">
            <a:solidFill>
              <a:srgbClr val="000000"/>
            </a:solidFill>
            <a:round/>
            <a:headEnd/>
            <a:tailEnd/>
          </a:ln>
        </p:spPr>
        <p:txBody>
          <a:bodyPr/>
          <a:lstStyle/>
          <a:p>
            <a:endParaRPr lang="en-US"/>
          </a:p>
        </p:txBody>
      </p:sp>
      <p:sp>
        <p:nvSpPr>
          <p:cNvPr id="64635" name="Line 123"/>
          <p:cNvSpPr>
            <a:spLocks noChangeShapeType="1"/>
          </p:cNvSpPr>
          <p:nvPr/>
        </p:nvSpPr>
        <p:spPr bwMode="auto">
          <a:xfrm>
            <a:off x="882650" y="3146425"/>
            <a:ext cx="28575" cy="0"/>
          </a:xfrm>
          <a:prstGeom prst="line">
            <a:avLst/>
          </a:prstGeom>
          <a:noFill/>
          <a:ln w="9525">
            <a:solidFill>
              <a:srgbClr val="000000"/>
            </a:solidFill>
            <a:round/>
            <a:headEnd/>
            <a:tailEnd/>
          </a:ln>
        </p:spPr>
        <p:txBody>
          <a:bodyPr/>
          <a:lstStyle/>
          <a:p>
            <a:endParaRPr lang="en-US"/>
          </a:p>
        </p:txBody>
      </p:sp>
      <p:sp>
        <p:nvSpPr>
          <p:cNvPr id="64636" name="Line 124"/>
          <p:cNvSpPr>
            <a:spLocks noChangeShapeType="1"/>
          </p:cNvSpPr>
          <p:nvPr/>
        </p:nvSpPr>
        <p:spPr bwMode="auto">
          <a:xfrm>
            <a:off x="882650" y="3090863"/>
            <a:ext cx="28575" cy="0"/>
          </a:xfrm>
          <a:prstGeom prst="line">
            <a:avLst/>
          </a:prstGeom>
          <a:noFill/>
          <a:ln w="9525">
            <a:solidFill>
              <a:srgbClr val="000000"/>
            </a:solidFill>
            <a:round/>
            <a:headEnd/>
            <a:tailEnd/>
          </a:ln>
        </p:spPr>
        <p:txBody>
          <a:bodyPr/>
          <a:lstStyle/>
          <a:p>
            <a:endParaRPr lang="en-US"/>
          </a:p>
        </p:txBody>
      </p:sp>
      <p:sp>
        <p:nvSpPr>
          <p:cNvPr id="64637" name="Line 125"/>
          <p:cNvSpPr>
            <a:spLocks noChangeShapeType="1"/>
          </p:cNvSpPr>
          <p:nvPr/>
        </p:nvSpPr>
        <p:spPr bwMode="auto">
          <a:xfrm>
            <a:off x="865188" y="3036888"/>
            <a:ext cx="46037" cy="0"/>
          </a:xfrm>
          <a:prstGeom prst="line">
            <a:avLst/>
          </a:prstGeom>
          <a:noFill/>
          <a:ln w="9525">
            <a:solidFill>
              <a:srgbClr val="000000"/>
            </a:solidFill>
            <a:round/>
            <a:headEnd/>
            <a:tailEnd/>
          </a:ln>
        </p:spPr>
        <p:txBody>
          <a:bodyPr/>
          <a:lstStyle/>
          <a:p>
            <a:endParaRPr lang="en-US"/>
          </a:p>
        </p:txBody>
      </p:sp>
      <p:sp>
        <p:nvSpPr>
          <p:cNvPr id="64638" name="Rectangle 126"/>
          <p:cNvSpPr>
            <a:spLocks noChangeArrowheads="1"/>
          </p:cNvSpPr>
          <p:nvPr/>
        </p:nvSpPr>
        <p:spPr bwMode="auto">
          <a:xfrm>
            <a:off x="735013" y="2981325"/>
            <a:ext cx="49212" cy="106363"/>
          </a:xfrm>
          <a:prstGeom prst="rect">
            <a:avLst/>
          </a:prstGeom>
          <a:noFill/>
          <a:ln w="9525">
            <a:noFill/>
            <a:miter lim="800000"/>
            <a:headEnd/>
            <a:tailEnd/>
          </a:ln>
        </p:spPr>
        <p:txBody>
          <a:bodyPr wrap="none" lIns="0" tIns="0" rIns="0" bIns="0">
            <a:spAutoFit/>
          </a:bodyPr>
          <a:lstStyle/>
          <a:p>
            <a:r>
              <a:rPr lang="en-US" sz="700">
                <a:solidFill>
                  <a:srgbClr val="000000"/>
                </a:solidFill>
              </a:rPr>
              <a:t>3</a:t>
            </a:r>
            <a:endParaRPr lang="en-US"/>
          </a:p>
        </p:txBody>
      </p:sp>
      <p:sp>
        <p:nvSpPr>
          <p:cNvPr id="64639" name="Line 127"/>
          <p:cNvSpPr>
            <a:spLocks noChangeShapeType="1"/>
          </p:cNvSpPr>
          <p:nvPr/>
        </p:nvSpPr>
        <p:spPr bwMode="auto">
          <a:xfrm>
            <a:off x="882650" y="2990850"/>
            <a:ext cx="28575" cy="0"/>
          </a:xfrm>
          <a:prstGeom prst="line">
            <a:avLst/>
          </a:prstGeom>
          <a:noFill/>
          <a:ln w="9525">
            <a:solidFill>
              <a:srgbClr val="000000"/>
            </a:solidFill>
            <a:round/>
            <a:headEnd/>
            <a:tailEnd/>
          </a:ln>
        </p:spPr>
        <p:txBody>
          <a:bodyPr/>
          <a:lstStyle/>
          <a:p>
            <a:endParaRPr lang="en-US"/>
          </a:p>
        </p:txBody>
      </p:sp>
      <p:sp>
        <p:nvSpPr>
          <p:cNvPr id="64640" name="Line 128"/>
          <p:cNvSpPr>
            <a:spLocks noChangeShapeType="1"/>
          </p:cNvSpPr>
          <p:nvPr/>
        </p:nvSpPr>
        <p:spPr bwMode="auto">
          <a:xfrm>
            <a:off x="882650" y="2935288"/>
            <a:ext cx="28575" cy="0"/>
          </a:xfrm>
          <a:prstGeom prst="line">
            <a:avLst/>
          </a:prstGeom>
          <a:noFill/>
          <a:ln w="9525">
            <a:solidFill>
              <a:srgbClr val="000000"/>
            </a:solidFill>
            <a:round/>
            <a:headEnd/>
            <a:tailEnd/>
          </a:ln>
        </p:spPr>
        <p:txBody>
          <a:bodyPr/>
          <a:lstStyle/>
          <a:p>
            <a:endParaRPr lang="en-US"/>
          </a:p>
        </p:txBody>
      </p:sp>
      <p:sp>
        <p:nvSpPr>
          <p:cNvPr id="64641" name="Line 129"/>
          <p:cNvSpPr>
            <a:spLocks noChangeShapeType="1"/>
          </p:cNvSpPr>
          <p:nvPr/>
        </p:nvSpPr>
        <p:spPr bwMode="auto">
          <a:xfrm>
            <a:off x="882650" y="2881313"/>
            <a:ext cx="28575" cy="0"/>
          </a:xfrm>
          <a:prstGeom prst="line">
            <a:avLst/>
          </a:prstGeom>
          <a:noFill/>
          <a:ln w="9525">
            <a:solidFill>
              <a:srgbClr val="000000"/>
            </a:solidFill>
            <a:round/>
            <a:headEnd/>
            <a:tailEnd/>
          </a:ln>
        </p:spPr>
        <p:txBody>
          <a:bodyPr/>
          <a:lstStyle/>
          <a:p>
            <a:endParaRPr lang="en-US"/>
          </a:p>
        </p:txBody>
      </p:sp>
      <p:sp>
        <p:nvSpPr>
          <p:cNvPr id="64642" name="Line 130"/>
          <p:cNvSpPr>
            <a:spLocks noChangeShapeType="1"/>
          </p:cNvSpPr>
          <p:nvPr/>
        </p:nvSpPr>
        <p:spPr bwMode="auto">
          <a:xfrm>
            <a:off x="882650" y="2825750"/>
            <a:ext cx="28575" cy="0"/>
          </a:xfrm>
          <a:prstGeom prst="line">
            <a:avLst/>
          </a:prstGeom>
          <a:noFill/>
          <a:ln w="9525">
            <a:solidFill>
              <a:srgbClr val="000000"/>
            </a:solidFill>
            <a:round/>
            <a:headEnd/>
            <a:tailEnd/>
          </a:ln>
        </p:spPr>
        <p:txBody>
          <a:bodyPr/>
          <a:lstStyle/>
          <a:p>
            <a:endParaRPr lang="en-US"/>
          </a:p>
        </p:txBody>
      </p:sp>
      <p:sp>
        <p:nvSpPr>
          <p:cNvPr id="64643" name="Line 131"/>
          <p:cNvSpPr>
            <a:spLocks noChangeShapeType="1"/>
          </p:cNvSpPr>
          <p:nvPr/>
        </p:nvSpPr>
        <p:spPr bwMode="auto">
          <a:xfrm>
            <a:off x="865188" y="2779713"/>
            <a:ext cx="46037" cy="0"/>
          </a:xfrm>
          <a:prstGeom prst="line">
            <a:avLst/>
          </a:prstGeom>
          <a:noFill/>
          <a:ln w="9525">
            <a:solidFill>
              <a:srgbClr val="000000"/>
            </a:solidFill>
            <a:round/>
            <a:headEnd/>
            <a:tailEnd/>
          </a:ln>
        </p:spPr>
        <p:txBody>
          <a:bodyPr/>
          <a:lstStyle/>
          <a:p>
            <a:endParaRPr lang="en-US"/>
          </a:p>
        </p:txBody>
      </p:sp>
      <p:sp>
        <p:nvSpPr>
          <p:cNvPr id="64644" name="Rectangle 132"/>
          <p:cNvSpPr>
            <a:spLocks noChangeArrowheads="1"/>
          </p:cNvSpPr>
          <p:nvPr/>
        </p:nvSpPr>
        <p:spPr bwMode="auto">
          <a:xfrm>
            <a:off x="735013" y="2724150"/>
            <a:ext cx="49212" cy="106363"/>
          </a:xfrm>
          <a:prstGeom prst="rect">
            <a:avLst/>
          </a:prstGeom>
          <a:noFill/>
          <a:ln w="9525">
            <a:noFill/>
            <a:miter lim="800000"/>
            <a:headEnd/>
            <a:tailEnd/>
          </a:ln>
        </p:spPr>
        <p:txBody>
          <a:bodyPr wrap="none" lIns="0" tIns="0" rIns="0" bIns="0">
            <a:spAutoFit/>
          </a:bodyPr>
          <a:lstStyle/>
          <a:p>
            <a:r>
              <a:rPr lang="en-US" sz="700">
                <a:solidFill>
                  <a:srgbClr val="000000"/>
                </a:solidFill>
              </a:rPr>
              <a:t>4</a:t>
            </a:r>
            <a:endParaRPr lang="en-US"/>
          </a:p>
        </p:txBody>
      </p:sp>
      <p:sp>
        <p:nvSpPr>
          <p:cNvPr id="64645" name="Line 133"/>
          <p:cNvSpPr>
            <a:spLocks noChangeShapeType="1"/>
          </p:cNvSpPr>
          <p:nvPr/>
        </p:nvSpPr>
        <p:spPr bwMode="auto">
          <a:xfrm>
            <a:off x="882650" y="2724150"/>
            <a:ext cx="28575" cy="0"/>
          </a:xfrm>
          <a:prstGeom prst="line">
            <a:avLst/>
          </a:prstGeom>
          <a:noFill/>
          <a:ln w="9525">
            <a:solidFill>
              <a:srgbClr val="000000"/>
            </a:solidFill>
            <a:round/>
            <a:headEnd/>
            <a:tailEnd/>
          </a:ln>
        </p:spPr>
        <p:txBody>
          <a:bodyPr/>
          <a:lstStyle/>
          <a:p>
            <a:endParaRPr lang="en-US"/>
          </a:p>
        </p:txBody>
      </p:sp>
      <p:sp>
        <p:nvSpPr>
          <p:cNvPr id="64646" name="Line 134"/>
          <p:cNvSpPr>
            <a:spLocks noChangeShapeType="1"/>
          </p:cNvSpPr>
          <p:nvPr/>
        </p:nvSpPr>
        <p:spPr bwMode="auto">
          <a:xfrm>
            <a:off x="882650" y="2670175"/>
            <a:ext cx="28575" cy="0"/>
          </a:xfrm>
          <a:prstGeom prst="line">
            <a:avLst/>
          </a:prstGeom>
          <a:noFill/>
          <a:ln w="9525">
            <a:solidFill>
              <a:srgbClr val="000000"/>
            </a:solidFill>
            <a:round/>
            <a:headEnd/>
            <a:tailEnd/>
          </a:ln>
        </p:spPr>
        <p:txBody>
          <a:bodyPr/>
          <a:lstStyle/>
          <a:p>
            <a:endParaRPr lang="en-US"/>
          </a:p>
        </p:txBody>
      </p:sp>
      <p:sp>
        <p:nvSpPr>
          <p:cNvPr id="64647" name="Line 135"/>
          <p:cNvSpPr>
            <a:spLocks noChangeShapeType="1"/>
          </p:cNvSpPr>
          <p:nvPr/>
        </p:nvSpPr>
        <p:spPr bwMode="auto">
          <a:xfrm>
            <a:off x="882650" y="2624138"/>
            <a:ext cx="28575" cy="0"/>
          </a:xfrm>
          <a:prstGeom prst="line">
            <a:avLst/>
          </a:prstGeom>
          <a:noFill/>
          <a:ln w="9525">
            <a:solidFill>
              <a:srgbClr val="000000"/>
            </a:solidFill>
            <a:round/>
            <a:headEnd/>
            <a:tailEnd/>
          </a:ln>
        </p:spPr>
        <p:txBody>
          <a:bodyPr/>
          <a:lstStyle/>
          <a:p>
            <a:endParaRPr lang="en-US"/>
          </a:p>
        </p:txBody>
      </p:sp>
      <p:sp>
        <p:nvSpPr>
          <p:cNvPr id="64648" name="Line 136"/>
          <p:cNvSpPr>
            <a:spLocks noChangeShapeType="1"/>
          </p:cNvSpPr>
          <p:nvPr/>
        </p:nvSpPr>
        <p:spPr bwMode="auto">
          <a:xfrm>
            <a:off x="882650" y="2568575"/>
            <a:ext cx="28575" cy="0"/>
          </a:xfrm>
          <a:prstGeom prst="line">
            <a:avLst/>
          </a:prstGeom>
          <a:noFill/>
          <a:ln w="9525">
            <a:solidFill>
              <a:srgbClr val="000000"/>
            </a:solidFill>
            <a:round/>
            <a:headEnd/>
            <a:tailEnd/>
          </a:ln>
        </p:spPr>
        <p:txBody>
          <a:bodyPr/>
          <a:lstStyle/>
          <a:p>
            <a:endParaRPr lang="en-US"/>
          </a:p>
        </p:txBody>
      </p:sp>
      <p:sp>
        <p:nvSpPr>
          <p:cNvPr id="64649" name="Line 137"/>
          <p:cNvSpPr>
            <a:spLocks noChangeShapeType="1"/>
          </p:cNvSpPr>
          <p:nvPr/>
        </p:nvSpPr>
        <p:spPr bwMode="auto">
          <a:xfrm>
            <a:off x="865188" y="2514600"/>
            <a:ext cx="46037" cy="0"/>
          </a:xfrm>
          <a:prstGeom prst="line">
            <a:avLst/>
          </a:prstGeom>
          <a:noFill/>
          <a:ln w="9525">
            <a:solidFill>
              <a:srgbClr val="000000"/>
            </a:solidFill>
            <a:round/>
            <a:headEnd/>
            <a:tailEnd/>
          </a:ln>
        </p:spPr>
        <p:txBody>
          <a:bodyPr/>
          <a:lstStyle/>
          <a:p>
            <a:endParaRPr lang="en-US"/>
          </a:p>
        </p:txBody>
      </p:sp>
      <p:sp>
        <p:nvSpPr>
          <p:cNvPr id="64650" name="Rectangle 138"/>
          <p:cNvSpPr>
            <a:spLocks noChangeArrowheads="1"/>
          </p:cNvSpPr>
          <p:nvPr/>
        </p:nvSpPr>
        <p:spPr bwMode="auto">
          <a:xfrm>
            <a:off x="735013" y="2459038"/>
            <a:ext cx="49212" cy="106362"/>
          </a:xfrm>
          <a:prstGeom prst="rect">
            <a:avLst/>
          </a:prstGeom>
          <a:noFill/>
          <a:ln w="9525">
            <a:noFill/>
            <a:miter lim="800000"/>
            <a:headEnd/>
            <a:tailEnd/>
          </a:ln>
        </p:spPr>
        <p:txBody>
          <a:bodyPr wrap="none" lIns="0" tIns="0" rIns="0" bIns="0">
            <a:spAutoFit/>
          </a:bodyPr>
          <a:lstStyle/>
          <a:p>
            <a:r>
              <a:rPr lang="en-US" sz="700">
                <a:solidFill>
                  <a:srgbClr val="000000"/>
                </a:solidFill>
              </a:rPr>
              <a:t>5</a:t>
            </a:r>
            <a:endParaRPr lang="en-US"/>
          </a:p>
        </p:txBody>
      </p:sp>
      <p:sp>
        <p:nvSpPr>
          <p:cNvPr id="64651" name="Line 139"/>
          <p:cNvSpPr>
            <a:spLocks noChangeShapeType="1"/>
          </p:cNvSpPr>
          <p:nvPr/>
        </p:nvSpPr>
        <p:spPr bwMode="auto">
          <a:xfrm>
            <a:off x="882650" y="2459038"/>
            <a:ext cx="28575" cy="0"/>
          </a:xfrm>
          <a:prstGeom prst="line">
            <a:avLst/>
          </a:prstGeom>
          <a:noFill/>
          <a:ln w="9525">
            <a:solidFill>
              <a:srgbClr val="000000"/>
            </a:solidFill>
            <a:round/>
            <a:headEnd/>
            <a:tailEnd/>
          </a:ln>
        </p:spPr>
        <p:txBody>
          <a:bodyPr/>
          <a:lstStyle/>
          <a:p>
            <a:endParaRPr lang="en-US"/>
          </a:p>
        </p:txBody>
      </p:sp>
      <p:sp>
        <p:nvSpPr>
          <p:cNvPr id="64652" name="Line 140"/>
          <p:cNvSpPr>
            <a:spLocks noChangeShapeType="1"/>
          </p:cNvSpPr>
          <p:nvPr/>
        </p:nvSpPr>
        <p:spPr bwMode="auto">
          <a:xfrm>
            <a:off x="882650" y="2413000"/>
            <a:ext cx="28575" cy="0"/>
          </a:xfrm>
          <a:prstGeom prst="line">
            <a:avLst/>
          </a:prstGeom>
          <a:noFill/>
          <a:ln w="9525">
            <a:solidFill>
              <a:srgbClr val="000000"/>
            </a:solidFill>
            <a:round/>
            <a:headEnd/>
            <a:tailEnd/>
          </a:ln>
        </p:spPr>
        <p:txBody>
          <a:bodyPr/>
          <a:lstStyle/>
          <a:p>
            <a:endParaRPr lang="en-US"/>
          </a:p>
        </p:txBody>
      </p:sp>
      <p:sp>
        <p:nvSpPr>
          <p:cNvPr id="64653" name="Line 141"/>
          <p:cNvSpPr>
            <a:spLocks noChangeShapeType="1"/>
          </p:cNvSpPr>
          <p:nvPr/>
        </p:nvSpPr>
        <p:spPr bwMode="auto">
          <a:xfrm>
            <a:off x="882650" y="2357438"/>
            <a:ext cx="28575" cy="0"/>
          </a:xfrm>
          <a:prstGeom prst="line">
            <a:avLst/>
          </a:prstGeom>
          <a:noFill/>
          <a:ln w="9525">
            <a:solidFill>
              <a:srgbClr val="000000"/>
            </a:solidFill>
            <a:round/>
            <a:headEnd/>
            <a:tailEnd/>
          </a:ln>
        </p:spPr>
        <p:txBody>
          <a:bodyPr/>
          <a:lstStyle/>
          <a:p>
            <a:endParaRPr lang="en-US"/>
          </a:p>
        </p:txBody>
      </p:sp>
      <p:sp>
        <p:nvSpPr>
          <p:cNvPr id="64654" name="Line 142"/>
          <p:cNvSpPr>
            <a:spLocks noChangeShapeType="1"/>
          </p:cNvSpPr>
          <p:nvPr/>
        </p:nvSpPr>
        <p:spPr bwMode="auto">
          <a:xfrm>
            <a:off x="882650" y="2303463"/>
            <a:ext cx="28575" cy="0"/>
          </a:xfrm>
          <a:prstGeom prst="line">
            <a:avLst/>
          </a:prstGeom>
          <a:noFill/>
          <a:ln w="9525">
            <a:solidFill>
              <a:srgbClr val="000000"/>
            </a:solidFill>
            <a:round/>
            <a:headEnd/>
            <a:tailEnd/>
          </a:ln>
        </p:spPr>
        <p:txBody>
          <a:bodyPr/>
          <a:lstStyle/>
          <a:p>
            <a:endParaRPr lang="en-US"/>
          </a:p>
        </p:txBody>
      </p:sp>
      <p:sp>
        <p:nvSpPr>
          <p:cNvPr id="64655" name="Line 143"/>
          <p:cNvSpPr>
            <a:spLocks noChangeShapeType="1"/>
          </p:cNvSpPr>
          <p:nvPr/>
        </p:nvSpPr>
        <p:spPr bwMode="auto">
          <a:xfrm>
            <a:off x="865188" y="2257425"/>
            <a:ext cx="46037" cy="0"/>
          </a:xfrm>
          <a:prstGeom prst="line">
            <a:avLst/>
          </a:prstGeom>
          <a:noFill/>
          <a:ln w="9525">
            <a:solidFill>
              <a:srgbClr val="000000"/>
            </a:solidFill>
            <a:round/>
            <a:headEnd/>
            <a:tailEnd/>
          </a:ln>
        </p:spPr>
        <p:txBody>
          <a:bodyPr/>
          <a:lstStyle/>
          <a:p>
            <a:endParaRPr lang="en-US"/>
          </a:p>
        </p:txBody>
      </p:sp>
      <p:sp>
        <p:nvSpPr>
          <p:cNvPr id="64656" name="Rectangle 144"/>
          <p:cNvSpPr>
            <a:spLocks noChangeArrowheads="1"/>
          </p:cNvSpPr>
          <p:nvPr/>
        </p:nvSpPr>
        <p:spPr bwMode="auto">
          <a:xfrm>
            <a:off x="735013" y="2201863"/>
            <a:ext cx="49212" cy="106362"/>
          </a:xfrm>
          <a:prstGeom prst="rect">
            <a:avLst/>
          </a:prstGeom>
          <a:noFill/>
          <a:ln w="9525">
            <a:noFill/>
            <a:miter lim="800000"/>
            <a:headEnd/>
            <a:tailEnd/>
          </a:ln>
        </p:spPr>
        <p:txBody>
          <a:bodyPr wrap="none" lIns="0" tIns="0" rIns="0" bIns="0">
            <a:spAutoFit/>
          </a:bodyPr>
          <a:lstStyle/>
          <a:p>
            <a:r>
              <a:rPr lang="en-US" sz="700">
                <a:solidFill>
                  <a:srgbClr val="000000"/>
                </a:solidFill>
              </a:rPr>
              <a:t>6</a:t>
            </a:r>
            <a:endParaRPr lang="en-US"/>
          </a:p>
        </p:txBody>
      </p:sp>
      <p:sp>
        <p:nvSpPr>
          <p:cNvPr id="64657" name="Line 145"/>
          <p:cNvSpPr>
            <a:spLocks noChangeShapeType="1"/>
          </p:cNvSpPr>
          <p:nvPr/>
        </p:nvSpPr>
        <p:spPr bwMode="auto">
          <a:xfrm>
            <a:off x="882650" y="2201863"/>
            <a:ext cx="28575" cy="0"/>
          </a:xfrm>
          <a:prstGeom prst="line">
            <a:avLst/>
          </a:prstGeom>
          <a:noFill/>
          <a:ln w="9525">
            <a:solidFill>
              <a:srgbClr val="000000"/>
            </a:solidFill>
            <a:round/>
            <a:headEnd/>
            <a:tailEnd/>
          </a:ln>
        </p:spPr>
        <p:txBody>
          <a:bodyPr/>
          <a:lstStyle/>
          <a:p>
            <a:endParaRPr lang="en-US"/>
          </a:p>
        </p:txBody>
      </p:sp>
      <p:sp>
        <p:nvSpPr>
          <p:cNvPr id="64658" name="Line 146"/>
          <p:cNvSpPr>
            <a:spLocks noChangeShapeType="1"/>
          </p:cNvSpPr>
          <p:nvPr/>
        </p:nvSpPr>
        <p:spPr bwMode="auto">
          <a:xfrm>
            <a:off x="882650" y="2147888"/>
            <a:ext cx="28575" cy="0"/>
          </a:xfrm>
          <a:prstGeom prst="line">
            <a:avLst/>
          </a:prstGeom>
          <a:noFill/>
          <a:ln w="9525">
            <a:solidFill>
              <a:srgbClr val="000000"/>
            </a:solidFill>
            <a:round/>
            <a:headEnd/>
            <a:tailEnd/>
          </a:ln>
        </p:spPr>
        <p:txBody>
          <a:bodyPr/>
          <a:lstStyle/>
          <a:p>
            <a:endParaRPr lang="en-US"/>
          </a:p>
        </p:txBody>
      </p:sp>
      <p:sp>
        <p:nvSpPr>
          <p:cNvPr id="64659" name="Line 147"/>
          <p:cNvSpPr>
            <a:spLocks noChangeShapeType="1"/>
          </p:cNvSpPr>
          <p:nvPr/>
        </p:nvSpPr>
        <p:spPr bwMode="auto">
          <a:xfrm>
            <a:off x="882650" y="2092325"/>
            <a:ext cx="28575" cy="0"/>
          </a:xfrm>
          <a:prstGeom prst="line">
            <a:avLst/>
          </a:prstGeom>
          <a:noFill/>
          <a:ln w="9525">
            <a:solidFill>
              <a:srgbClr val="000000"/>
            </a:solidFill>
            <a:round/>
            <a:headEnd/>
            <a:tailEnd/>
          </a:ln>
        </p:spPr>
        <p:txBody>
          <a:bodyPr/>
          <a:lstStyle/>
          <a:p>
            <a:endParaRPr lang="en-US"/>
          </a:p>
        </p:txBody>
      </p:sp>
      <p:sp>
        <p:nvSpPr>
          <p:cNvPr id="64660" name="Rectangle 148"/>
          <p:cNvSpPr>
            <a:spLocks noChangeArrowheads="1"/>
          </p:cNvSpPr>
          <p:nvPr/>
        </p:nvSpPr>
        <p:spPr bwMode="auto">
          <a:xfrm>
            <a:off x="754063" y="2036763"/>
            <a:ext cx="49212" cy="106362"/>
          </a:xfrm>
          <a:prstGeom prst="rect">
            <a:avLst/>
          </a:prstGeom>
          <a:noFill/>
          <a:ln w="9525">
            <a:noFill/>
            <a:miter lim="800000"/>
            <a:headEnd/>
            <a:tailEnd/>
          </a:ln>
        </p:spPr>
        <p:txBody>
          <a:bodyPr wrap="none" lIns="0" tIns="0" rIns="0" bIns="0">
            <a:spAutoFit/>
          </a:bodyPr>
          <a:lstStyle/>
          <a:p>
            <a:r>
              <a:rPr lang="en-US" sz="700">
                <a:solidFill>
                  <a:srgbClr val="000000"/>
                </a:solidFill>
              </a:rPr>
              <a:t>7</a:t>
            </a:r>
            <a:endParaRPr lang="en-US"/>
          </a:p>
        </p:txBody>
      </p:sp>
      <p:sp>
        <p:nvSpPr>
          <p:cNvPr id="64661" name="Rectangle 149"/>
          <p:cNvSpPr>
            <a:spLocks noChangeArrowheads="1"/>
          </p:cNvSpPr>
          <p:nvPr/>
        </p:nvSpPr>
        <p:spPr bwMode="auto">
          <a:xfrm>
            <a:off x="588963" y="2065338"/>
            <a:ext cx="142875" cy="106362"/>
          </a:xfrm>
          <a:prstGeom prst="rect">
            <a:avLst/>
          </a:prstGeom>
          <a:noFill/>
          <a:ln w="9525">
            <a:noFill/>
            <a:miter lim="800000"/>
            <a:headEnd/>
            <a:tailEnd/>
          </a:ln>
        </p:spPr>
        <p:txBody>
          <a:bodyPr wrap="none" lIns="0" tIns="0" rIns="0" bIns="0">
            <a:spAutoFit/>
          </a:bodyPr>
          <a:lstStyle/>
          <a:p>
            <a:r>
              <a:rPr lang="en-US" sz="700">
                <a:solidFill>
                  <a:srgbClr val="000000"/>
                </a:solidFill>
              </a:rPr>
              <a:t>x10</a:t>
            </a:r>
            <a:endParaRPr lang="en-US"/>
          </a:p>
        </p:txBody>
      </p:sp>
      <p:sp>
        <p:nvSpPr>
          <p:cNvPr id="64662" name="Line 150"/>
          <p:cNvSpPr>
            <a:spLocks noChangeShapeType="1"/>
          </p:cNvSpPr>
          <p:nvPr/>
        </p:nvSpPr>
        <p:spPr bwMode="auto">
          <a:xfrm>
            <a:off x="911225" y="5602288"/>
            <a:ext cx="0" cy="46037"/>
          </a:xfrm>
          <a:prstGeom prst="line">
            <a:avLst/>
          </a:prstGeom>
          <a:noFill/>
          <a:ln w="9525">
            <a:solidFill>
              <a:srgbClr val="000000"/>
            </a:solidFill>
            <a:round/>
            <a:headEnd/>
            <a:tailEnd/>
          </a:ln>
        </p:spPr>
        <p:txBody>
          <a:bodyPr/>
          <a:lstStyle/>
          <a:p>
            <a:endParaRPr lang="en-US"/>
          </a:p>
        </p:txBody>
      </p:sp>
      <p:sp>
        <p:nvSpPr>
          <p:cNvPr id="64663" name="Rectangle 151"/>
          <p:cNvSpPr>
            <a:spLocks noChangeArrowheads="1"/>
          </p:cNvSpPr>
          <p:nvPr/>
        </p:nvSpPr>
        <p:spPr bwMode="auto">
          <a:xfrm>
            <a:off x="806450" y="5648325"/>
            <a:ext cx="147638" cy="106363"/>
          </a:xfrm>
          <a:prstGeom prst="rect">
            <a:avLst/>
          </a:prstGeom>
          <a:noFill/>
          <a:ln w="9525">
            <a:noFill/>
            <a:miter lim="800000"/>
            <a:headEnd/>
            <a:tailEnd/>
          </a:ln>
        </p:spPr>
        <p:txBody>
          <a:bodyPr wrap="none" lIns="0" tIns="0" rIns="0" bIns="0">
            <a:spAutoFit/>
          </a:bodyPr>
          <a:lstStyle/>
          <a:p>
            <a:r>
              <a:rPr lang="en-US" sz="700">
                <a:solidFill>
                  <a:srgbClr val="000000"/>
                </a:solidFill>
              </a:rPr>
              <a:t>807</a:t>
            </a:r>
            <a:endParaRPr lang="en-US"/>
          </a:p>
        </p:txBody>
      </p:sp>
      <p:sp>
        <p:nvSpPr>
          <p:cNvPr id="64664" name="Line 152"/>
          <p:cNvSpPr>
            <a:spLocks noChangeShapeType="1"/>
          </p:cNvSpPr>
          <p:nvPr/>
        </p:nvSpPr>
        <p:spPr bwMode="auto">
          <a:xfrm>
            <a:off x="1130300" y="5602288"/>
            <a:ext cx="0" cy="28575"/>
          </a:xfrm>
          <a:prstGeom prst="line">
            <a:avLst/>
          </a:prstGeom>
          <a:noFill/>
          <a:ln w="9525">
            <a:solidFill>
              <a:srgbClr val="000000"/>
            </a:solidFill>
            <a:round/>
            <a:headEnd/>
            <a:tailEnd/>
          </a:ln>
        </p:spPr>
        <p:txBody>
          <a:bodyPr/>
          <a:lstStyle/>
          <a:p>
            <a:endParaRPr lang="en-US"/>
          </a:p>
        </p:txBody>
      </p:sp>
      <p:sp>
        <p:nvSpPr>
          <p:cNvPr id="64665" name="Line 153"/>
          <p:cNvSpPr>
            <a:spLocks noChangeShapeType="1"/>
          </p:cNvSpPr>
          <p:nvPr/>
        </p:nvSpPr>
        <p:spPr bwMode="auto">
          <a:xfrm>
            <a:off x="1350963" y="5602288"/>
            <a:ext cx="0" cy="28575"/>
          </a:xfrm>
          <a:prstGeom prst="line">
            <a:avLst/>
          </a:prstGeom>
          <a:noFill/>
          <a:ln w="9525">
            <a:solidFill>
              <a:srgbClr val="000000"/>
            </a:solidFill>
            <a:round/>
            <a:headEnd/>
            <a:tailEnd/>
          </a:ln>
        </p:spPr>
        <p:txBody>
          <a:bodyPr/>
          <a:lstStyle/>
          <a:p>
            <a:endParaRPr lang="en-US"/>
          </a:p>
        </p:txBody>
      </p:sp>
      <p:sp>
        <p:nvSpPr>
          <p:cNvPr id="64666" name="Line 154"/>
          <p:cNvSpPr>
            <a:spLocks noChangeShapeType="1"/>
          </p:cNvSpPr>
          <p:nvPr/>
        </p:nvSpPr>
        <p:spPr bwMode="auto">
          <a:xfrm>
            <a:off x="1579563" y="5602288"/>
            <a:ext cx="0" cy="28575"/>
          </a:xfrm>
          <a:prstGeom prst="line">
            <a:avLst/>
          </a:prstGeom>
          <a:noFill/>
          <a:ln w="9525">
            <a:solidFill>
              <a:srgbClr val="000000"/>
            </a:solidFill>
            <a:round/>
            <a:headEnd/>
            <a:tailEnd/>
          </a:ln>
        </p:spPr>
        <p:txBody>
          <a:bodyPr/>
          <a:lstStyle/>
          <a:p>
            <a:endParaRPr lang="en-US"/>
          </a:p>
        </p:txBody>
      </p:sp>
      <p:sp>
        <p:nvSpPr>
          <p:cNvPr id="64667" name="Line 155"/>
          <p:cNvSpPr>
            <a:spLocks noChangeShapeType="1"/>
          </p:cNvSpPr>
          <p:nvPr/>
        </p:nvSpPr>
        <p:spPr bwMode="auto">
          <a:xfrm>
            <a:off x="1800225" y="5602288"/>
            <a:ext cx="0" cy="28575"/>
          </a:xfrm>
          <a:prstGeom prst="line">
            <a:avLst/>
          </a:prstGeom>
          <a:noFill/>
          <a:ln w="9525">
            <a:solidFill>
              <a:srgbClr val="000000"/>
            </a:solidFill>
            <a:round/>
            <a:headEnd/>
            <a:tailEnd/>
          </a:ln>
        </p:spPr>
        <p:txBody>
          <a:bodyPr/>
          <a:lstStyle/>
          <a:p>
            <a:endParaRPr lang="en-US"/>
          </a:p>
        </p:txBody>
      </p:sp>
      <p:sp>
        <p:nvSpPr>
          <p:cNvPr id="64668" name="Line 156"/>
          <p:cNvSpPr>
            <a:spLocks noChangeShapeType="1"/>
          </p:cNvSpPr>
          <p:nvPr/>
        </p:nvSpPr>
        <p:spPr bwMode="auto">
          <a:xfrm>
            <a:off x="2019300" y="5602288"/>
            <a:ext cx="0" cy="46037"/>
          </a:xfrm>
          <a:prstGeom prst="line">
            <a:avLst/>
          </a:prstGeom>
          <a:noFill/>
          <a:ln w="9525">
            <a:solidFill>
              <a:srgbClr val="000000"/>
            </a:solidFill>
            <a:round/>
            <a:headEnd/>
            <a:tailEnd/>
          </a:ln>
        </p:spPr>
        <p:txBody>
          <a:bodyPr/>
          <a:lstStyle/>
          <a:p>
            <a:endParaRPr lang="en-US"/>
          </a:p>
        </p:txBody>
      </p:sp>
      <p:sp>
        <p:nvSpPr>
          <p:cNvPr id="64669" name="Rectangle 157"/>
          <p:cNvSpPr>
            <a:spLocks noChangeArrowheads="1"/>
          </p:cNvSpPr>
          <p:nvPr/>
        </p:nvSpPr>
        <p:spPr bwMode="auto">
          <a:xfrm>
            <a:off x="1914525" y="5648325"/>
            <a:ext cx="147638" cy="106363"/>
          </a:xfrm>
          <a:prstGeom prst="rect">
            <a:avLst/>
          </a:prstGeom>
          <a:noFill/>
          <a:ln w="9525">
            <a:noFill/>
            <a:miter lim="800000"/>
            <a:headEnd/>
            <a:tailEnd/>
          </a:ln>
        </p:spPr>
        <p:txBody>
          <a:bodyPr wrap="none" lIns="0" tIns="0" rIns="0" bIns="0">
            <a:spAutoFit/>
          </a:bodyPr>
          <a:lstStyle/>
          <a:p>
            <a:r>
              <a:rPr lang="en-US" sz="700">
                <a:solidFill>
                  <a:srgbClr val="000000"/>
                </a:solidFill>
              </a:rPr>
              <a:t>808</a:t>
            </a:r>
            <a:endParaRPr lang="en-US"/>
          </a:p>
        </p:txBody>
      </p:sp>
      <p:sp>
        <p:nvSpPr>
          <p:cNvPr id="64670" name="Line 158"/>
          <p:cNvSpPr>
            <a:spLocks noChangeShapeType="1"/>
          </p:cNvSpPr>
          <p:nvPr/>
        </p:nvSpPr>
        <p:spPr bwMode="auto">
          <a:xfrm>
            <a:off x="2239963" y="5602288"/>
            <a:ext cx="0" cy="28575"/>
          </a:xfrm>
          <a:prstGeom prst="line">
            <a:avLst/>
          </a:prstGeom>
          <a:noFill/>
          <a:ln w="9525">
            <a:solidFill>
              <a:srgbClr val="000000"/>
            </a:solidFill>
            <a:round/>
            <a:headEnd/>
            <a:tailEnd/>
          </a:ln>
        </p:spPr>
        <p:txBody>
          <a:bodyPr/>
          <a:lstStyle/>
          <a:p>
            <a:endParaRPr lang="en-US"/>
          </a:p>
        </p:txBody>
      </p:sp>
      <p:sp>
        <p:nvSpPr>
          <p:cNvPr id="64671" name="Line 159"/>
          <p:cNvSpPr>
            <a:spLocks noChangeShapeType="1"/>
          </p:cNvSpPr>
          <p:nvPr/>
        </p:nvSpPr>
        <p:spPr bwMode="auto">
          <a:xfrm>
            <a:off x="2459038" y="5602288"/>
            <a:ext cx="0" cy="28575"/>
          </a:xfrm>
          <a:prstGeom prst="line">
            <a:avLst/>
          </a:prstGeom>
          <a:noFill/>
          <a:ln w="9525">
            <a:solidFill>
              <a:srgbClr val="000000"/>
            </a:solidFill>
            <a:round/>
            <a:headEnd/>
            <a:tailEnd/>
          </a:ln>
        </p:spPr>
        <p:txBody>
          <a:bodyPr/>
          <a:lstStyle/>
          <a:p>
            <a:endParaRPr lang="en-US"/>
          </a:p>
        </p:txBody>
      </p:sp>
      <p:sp>
        <p:nvSpPr>
          <p:cNvPr id="64672" name="Line 160"/>
          <p:cNvSpPr>
            <a:spLocks noChangeShapeType="1"/>
          </p:cNvSpPr>
          <p:nvPr/>
        </p:nvSpPr>
        <p:spPr bwMode="auto">
          <a:xfrm>
            <a:off x="2679700" y="5602288"/>
            <a:ext cx="0" cy="28575"/>
          </a:xfrm>
          <a:prstGeom prst="line">
            <a:avLst/>
          </a:prstGeom>
          <a:noFill/>
          <a:ln w="9525">
            <a:solidFill>
              <a:srgbClr val="000000"/>
            </a:solidFill>
            <a:round/>
            <a:headEnd/>
            <a:tailEnd/>
          </a:ln>
        </p:spPr>
        <p:txBody>
          <a:bodyPr/>
          <a:lstStyle/>
          <a:p>
            <a:endParaRPr lang="en-US"/>
          </a:p>
        </p:txBody>
      </p:sp>
      <p:sp>
        <p:nvSpPr>
          <p:cNvPr id="64673" name="Line 161"/>
          <p:cNvSpPr>
            <a:spLocks noChangeShapeType="1"/>
          </p:cNvSpPr>
          <p:nvPr/>
        </p:nvSpPr>
        <p:spPr bwMode="auto">
          <a:xfrm>
            <a:off x="2908300" y="5602288"/>
            <a:ext cx="0" cy="28575"/>
          </a:xfrm>
          <a:prstGeom prst="line">
            <a:avLst/>
          </a:prstGeom>
          <a:noFill/>
          <a:ln w="9525">
            <a:solidFill>
              <a:srgbClr val="000000"/>
            </a:solidFill>
            <a:round/>
            <a:headEnd/>
            <a:tailEnd/>
          </a:ln>
        </p:spPr>
        <p:txBody>
          <a:bodyPr/>
          <a:lstStyle/>
          <a:p>
            <a:endParaRPr lang="en-US"/>
          </a:p>
        </p:txBody>
      </p:sp>
      <p:sp>
        <p:nvSpPr>
          <p:cNvPr id="64674" name="Line 162"/>
          <p:cNvSpPr>
            <a:spLocks noChangeShapeType="1"/>
          </p:cNvSpPr>
          <p:nvPr/>
        </p:nvSpPr>
        <p:spPr bwMode="auto">
          <a:xfrm>
            <a:off x="3128963" y="5602288"/>
            <a:ext cx="0" cy="46037"/>
          </a:xfrm>
          <a:prstGeom prst="line">
            <a:avLst/>
          </a:prstGeom>
          <a:noFill/>
          <a:ln w="9525">
            <a:solidFill>
              <a:srgbClr val="000000"/>
            </a:solidFill>
            <a:round/>
            <a:headEnd/>
            <a:tailEnd/>
          </a:ln>
        </p:spPr>
        <p:txBody>
          <a:bodyPr/>
          <a:lstStyle/>
          <a:p>
            <a:endParaRPr lang="en-US"/>
          </a:p>
        </p:txBody>
      </p:sp>
      <p:sp>
        <p:nvSpPr>
          <p:cNvPr id="64675" name="Rectangle 163"/>
          <p:cNvSpPr>
            <a:spLocks noChangeArrowheads="1"/>
          </p:cNvSpPr>
          <p:nvPr/>
        </p:nvSpPr>
        <p:spPr bwMode="auto">
          <a:xfrm>
            <a:off x="3024188"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809</a:t>
            </a:r>
            <a:endParaRPr lang="en-US"/>
          </a:p>
        </p:txBody>
      </p:sp>
      <p:sp>
        <p:nvSpPr>
          <p:cNvPr id="64676" name="Line 164"/>
          <p:cNvSpPr>
            <a:spLocks noChangeShapeType="1"/>
          </p:cNvSpPr>
          <p:nvPr/>
        </p:nvSpPr>
        <p:spPr bwMode="auto">
          <a:xfrm>
            <a:off x="3348038" y="5602288"/>
            <a:ext cx="0" cy="28575"/>
          </a:xfrm>
          <a:prstGeom prst="line">
            <a:avLst/>
          </a:prstGeom>
          <a:noFill/>
          <a:ln w="9525">
            <a:solidFill>
              <a:srgbClr val="000000"/>
            </a:solidFill>
            <a:round/>
            <a:headEnd/>
            <a:tailEnd/>
          </a:ln>
        </p:spPr>
        <p:txBody>
          <a:bodyPr/>
          <a:lstStyle/>
          <a:p>
            <a:endParaRPr lang="en-US"/>
          </a:p>
        </p:txBody>
      </p:sp>
      <p:sp>
        <p:nvSpPr>
          <p:cNvPr id="64677" name="Line 165"/>
          <p:cNvSpPr>
            <a:spLocks noChangeShapeType="1"/>
          </p:cNvSpPr>
          <p:nvPr/>
        </p:nvSpPr>
        <p:spPr bwMode="auto">
          <a:xfrm>
            <a:off x="3568700" y="5602288"/>
            <a:ext cx="0" cy="28575"/>
          </a:xfrm>
          <a:prstGeom prst="line">
            <a:avLst/>
          </a:prstGeom>
          <a:noFill/>
          <a:ln w="9525">
            <a:solidFill>
              <a:srgbClr val="000000"/>
            </a:solidFill>
            <a:round/>
            <a:headEnd/>
            <a:tailEnd/>
          </a:ln>
        </p:spPr>
        <p:txBody>
          <a:bodyPr/>
          <a:lstStyle/>
          <a:p>
            <a:endParaRPr lang="en-US"/>
          </a:p>
        </p:txBody>
      </p:sp>
      <p:sp>
        <p:nvSpPr>
          <p:cNvPr id="64678" name="Line 166"/>
          <p:cNvSpPr>
            <a:spLocks noChangeShapeType="1"/>
          </p:cNvSpPr>
          <p:nvPr/>
        </p:nvSpPr>
        <p:spPr bwMode="auto">
          <a:xfrm>
            <a:off x="3787775" y="5602288"/>
            <a:ext cx="0" cy="28575"/>
          </a:xfrm>
          <a:prstGeom prst="line">
            <a:avLst/>
          </a:prstGeom>
          <a:noFill/>
          <a:ln w="9525">
            <a:solidFill>
              <a:srgbClr val="000000"/>
            </a:solidFill>
            <a:round/>
            <a:headEnd/>
            <a:tailEnd/>
          </a:ln>
        </p:spPr>
        <p:txBody>
          <a:bodyPr/>
          <a:lstStyle/>
          <a:p>
            <a:endParaRPr lang="en-US"/>
          </a:p>
        </p:txBody>
      </p:sp>
      <p:sp>
        <p:nvSpPr>
          <p:cNvPr id="64679" name="Line 167"/>
          <p:cNvSpPr>
            <a:spLocks noChangeShapeType="1"/>
          </p:cNvSpPr>
          <p:nvPr/>
        </p:nvSpPr>
        <p:spPr bwMode="auto">
          <a:xfrm>
            <a:off x="4008438" y="5602288"/>
            <a:ext cx="0" cy="28575"/>
          </a:xfrm>
          <a:prstGeom prst="line">
            <a:avLst/>
          </a:prstGeom>
          <a:noFill/>
          <a:ln w="9525">
            <a:solidFill>
              <a:srgbClr val="000000"/>
            </a:solidFill>
            <a:round/>
            <a:headEnd/>
            <a:tailEnd/>
          </a:ln>
        </p:spPr>
        <p:txBody>
          <a:bodyPr/>
          <a:lstStyle/>
          <a:p>
            <a:endParaRPr lang="en-US"/>
          </a:p>
        </p:txBody>
      </p:sp>
      <p:sp>
        <p:nvSpPr>
          <p:cNvPr id="64680" name="Line 168"/>
          <p:cNvSpPr>
            <a:spLocks noChangeShapeType="1"/>
          </p:cNvSpPr>
          <p:nvPr/>
        </p:nvSpPr>
        <p:spPr bwMode="auto">
          <a:xfrm>
            <a:off x="4237038" y="5602288"/>
            <a:ext cx="0" cy="46037"/>
          </a:xfrm>
          <a:prstGeom prst="line">
            <a:avLst/>
          </a:prstGeom>
          <a:noFill/>
          <a:ln w="9525">
            <a:solidFill>
              <a:srgbClr val="000000"/>
            </a:solidFill>
            <a:round/>
            <a:headEnd/>
            <a:tailEnd/>
          </a:ln>
        </p:spPr>
        <p:txBody>
          <a:bodyPr/>
          <a:lstStyle/>
          <a:p>
            <a:endParaRPr lang="en-US"/>
          </a:p>
        </p:txBody>
      </p:sp>
      <p:sp>
        <p:nvSpPr>
          <p:cNvPr id="64681" name="Rectangle 169"/>
          <p:cNvSpPr>
            <a:spLocks noChangeArrowheads="1"/>
          </p:cNvSpPr>
          <p:nvPr/>
        </p:nvSpPr>
        <p:spPr bwMode="auto">
          <a:xfrm>
            <a:off x="4132263"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810</a:t>
            </a:r>
            <a:endParaRPr lang="en-US"/>
          </a:p>
        </p:txBody>
      </p:sp>
      <p:sp>
        <p:nvSpPr>
          <p:cNvPr id="64682" name="Line 170"/>
          <p:cNvSpPr>
            <a:spLocks noChangeShapeType="1"/>
          </p:cNvSpPr>
          <p:nvPr/>
        </p:nvSpPr>
        <p:spPr bwMode="auto">
          <a:xfrm>
            <a:off x="4457700" y="5602288"/>
            <a:ext cx="0" cy="28575"/>
          </a:xfrm>
          <a:prstGeom prst="line">
            <a:avLst/>
          </a:prstGeom>
          <a:noFill/>
          <a:ln w="9525">
            <a:solidFill>
              <a:srgbClr val="000000"/>
            </a:solidFill>
            <a:round/>
            <a:headEnd/>
            <a:tailEnd/>
          </a:ln>
        </p:spPr>
        <p:txBody>
          <a:bodyPr/>
          <a:lstStyle/>
          <a:p>
            <a:endParaRPr lang="en-US"/>
          </a:p>
        </p:txBody>
      </p:sp>
      <p:sp>
        <p:nvSpPr>
          <p:cNvPr id="64683" name="Line 171"/>
          <p:cNvSpPr>
            <a:spLocks noChangeShapeType="1"/>
          </p:cNvSpPr>
          <p:nvPr/>
        </p:nvSpPr>
        <p:spPr bwMode="auto">
          <a:xfrm>
            <a:off x="4676775" y="5602288"/>
            <a:ext cx="0" cy="28575"/>
          </a:xfrm>
          <a:prstGeom prst="line">
            <a:avLst/>
          </a:prstGeom>
          <a:noFill/>
          <a:ln w="9525">
            <a:solidFill>
              <a:srgbClr val="000000"/>
            </a:solidFill>
            <a:round/>
            <a:headEnd/>
            <a:tailEnd/>
          </a:ln>
        </p:spPr>
        <p:txBody>
          <a:bodyPr/>
          <a:lstStyle/>
          <a:p>
            <a:endParaRPr lang="en-US"/>
          </a:p>
        </p:txBody>
      </p:sp>
      <p:sp>
        <p:nvSpPr>
          <p:cNvPr id="64684" name="Line 172"/>
          <p:cNvSpPr>
            <a:spLocks noChangeShapeType="1"/>
          </p:cNvSpPr>
          <p:nvPr/>
        </p:nvSpPr>
        <p:spPr bwMode="auto">
          <a:xfrm>
            <a:off x="4897438" y="5602288"/>
            <a:ext cx="0" cy="28575"/>
          </a:xfrm>
          <a:prstGeom prst="line">
            <a:avLst/>
          </a:prstGeom>
          <a:noFill/>
          <a:ln w="9525">
            <a:solidFill>
              <a:srgbClr val="000000"/>
            </a:solidFill>
            <a:round/>
            <a:headEnd/>
            <a:tailEnd/>
          </a:ln>
        </p:spPr>
        <p:txBody>
          <a:bodyPr/>
          <a:lstStyle/>
          <a:p>
            <a:endParaRPr lang="en-US"/>
          </a:p>
        </p:txBody>
      </p:sp>
      <p:sp>
        <p:nvSpPr>
          <p:cNvPr id="64685" name="Line 173"/>
          <p:cNvSpPr>
            <a:spLocks noChangeShapeType="1"/>
          </p:cNvSpPr>
          <p:nvPr/>
        </p:nvSpPr>
        <p:spPr bwMode="auto">
          <a:xfrm>
            <a:off x="5116513" y="5602288"/>
            <a:ext cx="0" cy="28575"/>
          </a:xfrm>
          <a:prstGeom prst="line">
            <a:avLst/>
          </a:prstGeom>
          <a:noFill/>
          <a:ln w="9525">
            <a:solidFill>
              <a:srgbClr val="000000"/>
            </a:solidFill>
            <a:round/>
            <a:headEnd/>
            <a:tailEnd/>
          </a:ln>
        </p:spPr>
        <p:txBody>
          <a:bodyPr/>
          <a:lstStyle/>
          <a:p>
            <a:endParaRPr lang="en-US"/>
          </a:p>
        </p:txBody>
      </p:sp>
      <p:sp>
        <p:nvSpPr>
          <p:cNvPr id="64686" name="Line 174"/>
          <p:cNvSpPr>
            <a:spLocks noChangeShapeType="1"/>
          </p:cNvSpPr>
          <p:nvPr/>
        </p:nvSpPr>
        <p:spPr bwMode="auto">
          <a:xfrm>
            <a:off x="5337175" y="5602288"/>
            <a:ext cx="0" cy="46037"/>
          </a:xfrm>
          <a:prstGeom prst="line">
            <a:avLst/>
          </a:prstGeom>
          <a:noFill/>
          <a:ln w="9525">
            <a:solidFill>
              <a:srgbClr val="000000"/>
            </a:solidFill>
            <a:round/>
            <a:headEnd/>
            <a:tailEnd/>
          </a:ln>
        </p:spPr>
        <p:txBody>
          <a:bodyPr/>
          <a:lstStyle/>
          <a:p>
            <a:endParaRPr lang="en-US"/>
          </a:p>
        </p:txBody>
      </p:sp>
      <p:sp>
        <p:nvSpPr>
          <p:cNvPr id="64687" name="Rectangle 175"/>
          <p:cNvSpPr>
            <a:spLocks noChangeArrowheads="1"/>
          </p:cNvSpPr>
          <p:nvPr/>
        </p:nvSpPr>
        <p:spPr bwMode="auto">
          <a:xfrm>
            <a:off x="5232400" y="5648325"/>
            <a:ext cx="147638" cy="106363"/>
          </a:xfrm>
          <a:prstGeom prst="rect">
            <a:avLst/>
          </a:prstGeom>
          <a:noFill/>
          <a:ln w="9525">
            <a:noFill/>
            <a:miter lim="800000"/>
            <a:headEnd/>
            <a:tailEnd/>
          </a:ln>
        </p:spPr>
        <p:txBody>
          <a:bodyPr wrap="none" lIns="0" tIns="0" rIns="0" bIns="0">
            <a:spAutoFit/>
          </a:bodyPr>
          <a:lstStyle/>
          <a:p>
            <a:r>
              <a:rPr lang="en-US" sz="700">
                <a:solidFill>
                  <a:srgbClr val="000000"/>
                </a:solidFill>
              </a:rPr>
              <a:t>811</a:t>
            </a:r>
            <a:endParaRPr lang="en-US"/>
          </a:p>
        </p:txBody>
      </p:sp>
      <p:sp>
        <p:nvSpPr>
          <p:cNvPr id="64688" name="Line 176"/>
          <p:cNvSpPr>
            <a:spLocks noChangeShapeType="1"/>
          </p:cNvSpPr>
          <p:nvPr/>
        </p:nvSpPr>
        <p:spPr bwMode="auto">
          <a:xfrm>
            <a:off x="5565775" y="5602288"/>
            <a:ext cx="0" cy="28575"/>
          </a:xfrm>
          <a:prstGeom prst="line">
            <a:avLst/>
          </a:prstGeom>
          <a:noFill/>
          <a:ln w="9525">
            <a:solidFill>
              <a:srgbClr val="000000"/>
            </a:solidFill>
            <a:round/>
            <a:headEnd/>
            <a:tailEnd/>
          </a:ln>
        </p:spPr>
        <p:txBody>
          <a:bodyPr/>
          <a:lstStyle/>
          <a:p>
            <a:endParaRPr lang="en-US"/>
          </a:p>
        </p:txBody>
      </p:sp>
      <p:sp>
        <p:nvSpPr>
          <p:cNvPr id="64689" name="Line 177"/>
          <p:cNvSpPr>
            <a:spLocks noChangeShapeType="1"/>
          </p:cNvSpPr>
          <p:nvPr/>
        </p:nvSpPr>
        <p:spPr bwMode="auto">
          <a:xfrm>
            <a:off x="5786438" y="5602288"/>
            <a:ext cx="0" cy="28575"/>
          </a:xfrm>
          <a:prstGeom prst="line">
            <a:avLst/>
          </a:prstGeom>
          <a:noFill/>
          <a:ln w="9525">
            <a:solidFill>
              <a:srgbClr val="000000"/>
            </a:solidFill>
            <a:round/>
            <a:headEnd/>
            <a:tailEnd/>
          </a:ln>
        </p:spPr>
        <p:txBody>
          <a:bodyPr/>
          <a:lstStyle/>
          <a:p>
            <a:endParaRPr lang="en-US"/>
          </a:p>
        </p:txBody>
      </p:sp>
      <p:sp>
        <p:nvSpPr>
          <p:cNvPr id="64690" name="Line 178"/>
          <p:cNvSpPr>
            <a:spLocks noChangeShapeType="1"/>
          </p:cNvSpPr>
          <p:nvPr/>
        </p:nvSpPr>
        <p:spPr bwMode="auto">
          <a:xfrm>
            <a:off x="6005513" y="5602288"/>
            <a:ext cx="0" cy="28575"/>
          </a:xfrm>
          <a:prstGeom prst="line">
            <a:avLst/>
          </a:prstGeom>
          <a:noFill/>
          <a:ln w="9525">
            <a:solidFill>
              <a:srgbClr val="000000"/>
            </a:solidFill>
            <a:round/>
            <a:headEnd/>
            <a:tailEnd/>
          </a:ln>
        </p:spPr>
        <p:txBody>
          <a:bodyPr/>
          <a:lstStyle/>
          <a:p>
            <a:endParaRPr lang="en-US"/>
          </a:p>
        </p:txBody>
      </p:sp>
      <p:sp>
        <p:nvSpPr>
          <p:cNvPr id="64691" name="Line 179"/>
          <p:cNvSpPr>
            <a:spLocks noChangeShapeType="1"/>
          </p:cNvSpPr>
          <p:nvPr/>
        </p:nvSpPr>
        <p:spPr bwMode="auto">
          <a:xfrm>
            <a:off x="6226175" y="5602288"/>
            <a:ext cx="0" cy="28575"/>
          </a:xfrm>
          <a:prstGeom prst="line">
            <a:avLst/>
          </a:prstGeom>
          <a:noFill/>
          <a:ln w="9525">
            <a:solidFill>
              <a:srgbClr val="000000"/>
            </a:solidFill>
            <a:round/>
            <a:headEnd/>
            <a:tailEnd/>
          </a:ln>
        </p:spPr>
        <p:txBody>
          <a:bodyPr/>
          <a:lstStyle/>
          <a:p>
            <a:endParaRPr lang="en-US"/>
          </a:p>
        </p:txBody>
      </p:sp>
      <p:sp>
        <p:nvSpPr>
          <p:cNvPr id="64692" name="Line 180"/>
          <p:cNvSpPr>
            <a:spLocks noChangeShapeType="1"/>
          </p:cNvSpPr>
          <p:nvPr/>
        </p:nvSpPr>
        <p:spPr bwMode="auto">
          <a:xfrm>
            <a:off x="6446838" y="5602288"/>
            <a:ext cx="0" cy="46037"/>
          </a:xfrm>
          <a:prstGeom prst="line">
            <a:avLst/>
          </a:prstGeom>
          <a:noFill/>
          <a:ln w="9525">
            <a:solidFill>
              <a:srgbClr val="000000"/>
            </a:solidFill>
            <a:round/>
            <a:headEnd/>
            <a:tailEnd/>
          </a:ln>
        </p:spPr>
        <p:txBody>
          <a:bodyPr/>
          <a:lstStyle/>
          <a:p>
            <a:endParaRPr lang="en-US"/>
          </a:p>
        </p:txBody>
      </p:sp>
      <p:sp>
        <p:nvSpPr>
          <p:cNvPr id="64693" name="Rectangle 181"/>
          <p:cNvSpPr>
            <a:spLocks noChangeArrowheads="1"/>
          </p:cNvSpPr>
          <p:nvPr/>
        </p:nvSpPr>
        <p:spPr bwMode="auto">
          <a:xfrm>
            <a:off x="6342063"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812</a:t>
            </a:r>
            <a:endParaRPr lang="en-US"/>
          </a:p>
        </p:txBody>
      </p:sp>
      <p:sp>
        <p:nvSpPr>
          <p:cNvPr id="64694" name="Line 182"/>
          <p:cNvSpPr>
            <a:spLocks noChangeShapeType="1"/>
          </p:cNvSpPr>
          <p:nvPr/>
        </p:nvSpPr>
        <p:spPr bwMode="auto">
          <a:xfrm>
            <a:off x="6665913" y="5602288"/>
            <a:ext cx="0" cy="28575"/>
          </a:xfrm>
          <a:prstGeom prst="line">
            <a:avLst/>
          </a:prstGeom>
          <a:noFill/>
          <a:ln w="9525">
            <a:solidFill>
              <a:srgbClr val="000000"/>
            </a:solidFill>
            <a:round/>
            <a:headEnd/>
            <a:tailEnd/>
          </a:ln>
        </p:spPr>
        <p:txBody>
          <a:bodyPr/>
          <a:lstStyle/>
          <a:p>
            <a:endParaRPr lang="en-US"/>
          </a:p>
        </p:txBody>
      </p:sp>
      <p:sp>
        <p:nvSpPr>
          <p:cNvPr id="64695" name="Line 183"/>
          <p:cNvSpPr>
            <a:spLocks noChangeShapeType="1"/>
          </p:cNvSpPr>
          <p:nvPr/>
        </p:nvSpPr>
        <p:spPr bwMode="auto">
          <a:xfrm>
            <a:off x="6894513" y="5602288"/>
            <a:ext cx="0" cy="28575"/>
          </a:xfrm>
          <a:prstGeom prst="line">
            <a:avLst/>
          </a:prstGeom>
          <a:noFill/>
          <a:ln w="9525">
            <a:solidFill>
              <a:srgbClr val="000000"/>
            </a:solidFill>
            <a:round/>
            <a:headEnd/>
            <a:tailEnd/>
          </a:ln>
        </p:spPr>
        <p:txBody>
          <a:bodyPr/>
          <a:lstStyle/>
          <a:p>
            <a:endParaRPr lang="en-US"/>
          </a:p>
        </p:txBody>
      </p:sp>
      <p:sp>
        <p:nvSpPr>
          <p:cNvPr id="64696" name="Line 184"/>
          <p:cNvSpPr>
            <a:spLocks noChangeShapeType="1"/>
          </p:cNvSpPr>
          <p:nvPr/>
        </p:nvSpPr>
        <p:spPr bwMode="auto">
          <a:xfrm>
            <a:off x="7115175" y="5602288"/>
            <a:ext cx="0" cy="28575"/>
          </a:xfrm>
          <a:prstGeom prst="line">
            <a:avLst/>
          </a:prstGeom>
          <a:noFill/>
          <a:ln w="9525">
            <a:solidFill>
              <a:srgbClr val="000000"/>
            </a:solidFill>
            <a:round/>
            <a:headEnd/>
            <a:tailEnd/>
          </a:ln>
        </p:spPr>
        <p:txBody>
          <a:bodyPr/>
          <a:lstStyle/>
          <a:p>
            <a:endParaRPr lang="en-US"/>
          </a:p>
        </p:txBody>
      </p:sp>
      <p:sp>
        <p:nvSpPr>
          <p:cNvPr id="64697" name="Line 185"/>
          <p:cNvSpPr>
            <a:spLocks noChangeShapeType="1"/>
          </p:cNvSpPr>
          <p:nvPr/>
        </p:nvSpPr>
        <p:spPr bwMode="auto">
          <a:xfrm>
            <a:off x="7335838" y="5602288"/>
            <a:ext cx="0" cy="28575"/>
          </a:xfrm>
          <a:prstGeom prst="line">
            <a:avLst/>
          </a:prstGeom>
          <a:noFill/>
          <a:ln w="9525">
            <a:solidFill>
              <a:srgbClr val="000000"/>
            </a:solidFill>
            <a:round/>
            <a:headEnd/>
            <a:tailEnd/>
          </a:ln>
        </p:spPr>
        <p:txBody>
          <a:bodyPr/>
          <a:lstStyle/>
          <a:p>
            <a:endParaRPr lang="en-US"/>
          </a:p>
        </p:txBody>
      </p:sp>
      <p:sp>
        <p:nvSpPr>
          <p:cNvPr id="64698" name="Line 186"/>
          <p:cNvSpPr>
            <a:spLocks noChangeShapeType="1"/>
          </p:cNvSpPr>
          <p:nvPr/>
        </p:nvSpPr>
        <p:spPr bwMode="auto">
          <a:xfrm>
            <a:off x="7554913" y="5602288"/>
            <a:ext cx="0" cy="46037"/>
          </a:xfrm>
          <a:prstGeom prst="line">
            <a:avLst/>
          </a:prstGeom>
          <a:noFill/>
          <a:ln w="9525">
            <a:solidFill>
              <a:srgbClr val="000000"/>
            </a:solidFill>
            <a:round/>
            <a:headEnd/>
            <a:tailEnd/>
          </a:ln>
        </p:spPr>
        <p:txBody>
          <a:bodyPr/>
          <a:lstStyle/>
          <a:p>
            <a:endParaRPr lang="en-US"/>
          </a:p>
        </p:txBody>
      </p:sp>
      <p:sp>
        <p:nvSpPr>
          <p:cNvPr id="64699" name="Rectangle 187"/>
          <p:cNvSpPr>
            <a:spLocks noChangeArrowheads="1"/>
          </p:cNvSpPr>
          <p:nvPr/>
        </p:nvSpPr>
        <p:spPr bwMode="auto">
          <a:xfrm>
            <a:off x="7450138"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813</a:t>
            </a:r>
            <a:endParaRPr lang="en-US"/>
          </a:p>
        </p:txBody>
      </p:sp>
      <p:sp>
        <p:nvSpPr>
          <p:cNvPr id="64700" name="Line 188"/>
          <p:cNvSpPr>
            <a:spLocks noChangeShapeType="1"/>
          </p:cNvSpPr>
          <p:nvPr/>
        </p:nvSpPr>
        <p:spPr bwMode="auto">
          <a:xfrm>
            <a:off x="7775575" y="5602288"/>
            <a:ext cx="0" cy="28575"/>
          </a:xfrm>
          <a:prstGeom prst="line">
            <a:avLst/>
          </a:prstGeom>
          <a:noFill/>
          <a:ln w="9525">
            <a:solidFill>
              <a:srgbClr val="000000"/>
            </a:solidFill>
            <a:round/>
            <a:headEnd/>
            <a:tailEnd/>
          </a:ln>
        </p:spPr>
        <p:txBody>
          <a:bodyPr/>
          <a:lstStyle/>
          <a:p>
            <a:endParaRPr lang="en-US"/>
          </a:p>
        </p:txBody>
      </p:sp>
      <p:sp>
        <p:nvSpPr>
          <p:cNvPr id="64701" name="Line 189"/>
          <p:cNvSpPr>
            <a:spLocks noChangeShapeType="1"/>
          </p:cNvSpPr>
          <p:nvPr/>
        </p:nvSpPr>
        <p:spPr bwMode="auto">
          <a:xfrm>
            <a:off x="7994650" y="5602288"/>
            <a:ext cx="0" cy="28575"/>
          </a:xfrm>
          <a:prstGeom prst="line">
            <a:avLst/>
          </a:prstGeom>
          <a:noFill/>
          <a:ln w="9525">
            <a:solidFill>
              <a:srgbClr val="000000"/>
            </a:solidFill>
            <a:round/>
            <a:headEnd/>
            <a:tailEnd/>
          </a:ln>
        </p:spPr>
        <p:txBody>
          <a:bodyPr/>
          <a:lstStyle/>
          <a:p>
            <a:endParaRPr lang="en-US"/>
          </a:p>
        </p:txBody>
      </p:sp>
      <p:sp>
        <p:nvSpPr>
          <p:cNvPr id="64702" name="Line 190"/>
          <p:cNvSpPr>
            <a:spLocks noChangeShapeType="1"/>
          </p:cNvSpPr>
          <p:nvPr/>
        </p:nvSpPr>
        <p:spPr bwMode="auto">
          <a:xfrm>
            <a:off x="8224838" y="5602288"/>
            <a:ext cx="0" cy="28575"/>
          </a:xfrm>
          <a:prstGeom prst="line">
            <a:avLst/>
          </a:prstGeom>
          <a:noFill/>
          <a:ln w="9525">
            <a:solidFill>
              <a:srgbClr val="000000"/>
            </a:solidFill>
            <a:round/>
            <a:headEnd/>
            <a:tailEnd/>
          </a:ln>
        </p:spPr>
        <p:txBody>
          <a:bodyPr/>
          <a:lstStyle/>
          <a:p>
            <a:endParaRPr lang="en-US"/>
          </a:p>
        </p:txBody>
      </p:sp>
      <p:sp>
        <p:nvSpPr>
          <p:cNvPr id="64703" name="Line 191"/>
          <p:cNvSpPr>
            <a:spLocks noChangeShapeType="1"/>
          </p:cNvSpPr>
          <p:nvPr/>
        </p:nvSpPr>
        <p:spPr bwMode="auto">
          <a:xfrm>
            <a:off x="8443913" y="5602288"/>
            <a:ext cx="0" cy="28575"/>
          </a:xfrm>
          <a:prstGeom prst="line">
            <a:avLst/>
          </a:prstGeom>
          <a:noFill/>
          <a:ln w="9525">
            <a:solidFill>
              <a:srgbClr val="000000"/>
            </a:solidFill>
            <a:round/>
            <a:headEnd/>
            <a:tailEnd/>
          </a:ln>
        </p:spPr>
        <p:txBody>
          <a:bodyPr/>
          <a:lstStyle/>
          <a:p>
            <a:endParaRPr lang="en-US"/>
          </a:p>
        </p:txBody>
      </p:sp>
      <p:sp>
        <p:nvSpPr>
          <p:cNvPr id="64704" name="Rectangle 192"/>
          <p:cNvSpPr>
            <a:spLocks noChangeArrowheads="1"/>
          </p:cNvSpPr>
          <p:nvPr/>
        </p:nvSpPr>
        <p:spPr bwMode="auto">
          <a:xfrm>
            <a:off x="8462963" y="5648325"/>
            <a:ext cx="144462" cy="106363"/>
          </a:xfrm>
          <a:prstGeom prst="rect">
            <a:avLst/>
          </a:prstGeom>
          <a:noFill/>
          <a:ln w="9525">
            <a:noFill/>
            <a:miter lim="800000"/>
            <a:headEnd/>
            <a:tailEnd/>
          </a:ln>
        </p:spPr>
        <p:txBody>
          <a:bodyPr wrap="none" lIns="0" tIns="0" rIns="0" bIns="0">
            <a:spAutoFit/>
          </a:bodyPr>
          <a:lstStyle/>
          <a:p>
            <a:r>
              <a:rPr lang="en-US" sz="700">
                <a:solidFill>
                  <a:srgbClr val="000000"/>
                </a:solidFill>
              </a:rPr>
              <a:t>m/z</a:t>
            </a:r>
            <a:endParaRPr lang="en-US"/>
          </a:p>
        </p:txBody>
      </p:sp>
      <p:sp>
        <p:nvSpPr>
          <p:cNvPr id="64705" name="Rectangle 193"/>
          <p:cNvSpPr>
            <a:spLocks noChangeArrowheads="1"/>
          </p:cNvSpPr>
          <p:nvPr/>
        </p:nvSpPr>
        <p:spPr bwMode="auto">
          <a:xfrm>
            <a:off x="911225" y="287338"/>
            <a:ext cx="7770813" cy="1778000"/>
          </a:xfrm>
          <a:prstGeom prst="rect">
            <a:avLst/>
          </a:prstGeom>
          <a:noFill/>
          <a:ln w="9525">
            <a:solidFill>
              <a:srgbClr val="000000"/>
            </a:solidFill>
            <a:miter lim="800000"/>
            <a:headEnd/>
            <a:tailEnd/>
          </a:ln>
        </p:spPr>
        <p:txBody>
          <a:bodyPr/>
          <a:lstStyle/>
          <a:p>
            <a:endParaRPr lang="en-US"/>
          </a:p>
        </p:txBody>
      </p:sp>
      <p:sp>
        <p:nvSpPr>
          <p:cNvPr id="64706" name="Rectangle 194"/>
          <p:cNvSpPr>
            <a:spLocks noChangeArrowheads="1"/>
          </p:cNvSpPr>
          <p:nvPr/>
        </p:nvSpPr>
        <p:spPr bwMode="auto">
          <a:xfrm>
            <a:off x="911225" y="2055813"/>
            <a:ext cx="7770813" cy="1778000"/>
          </a:xfrm>
          <a:prstGeom prst="rect">
            <a:avLst/>
          </a:prstGeom>
          <a:noFill/>
          <a:ln w="9525">
            <a:solidFill>
              <a:srgbClr val="000000"/>
            </a:solidFill>
            <a:miter lim="800000"/>
            <a:headEnd/>
            <a:tailEnd/>
          </a:ln>
        </p:spPr>
        <p:txBody>
          <a:bodyPr/>
          <a:lstStyle/>
          <a:p>
            <a:endParaRPr lang="en-US"/>
          </a:p>
        </p:txBody>
      </p:sp>
      <p:sp>
        <p:nvSpPr>
          <p:cNvPr id="64707" name="Rectangle 195"/>
          <p:cNvSpPr>
            <a:spLocks noChangeArrowheads="1"/>
          </p:cNvSpPr>
          <p:nvPr/>
        </p:nvSpPr>
        <p:spPr bwMode="auto">
          <a:xfrm>
            <a:off x="911225" y="3824288"/>
            <a:ext cx="7770813" cy="1778000"/>
          </a:xfrm>
          <a:prstGeom prst="rect">
            <a:avLst/>
          </a:prstGeom>
          <a:noFill/>
          <a:ln w="9525">
            <a:solidFill>
              <a:srgbClr val="000000"/>
            </a:solidFill>
            <a:miter lim="800000"/>
            <a:headEnd/>
            <a:tailEnd/>
          </a:ln>
        </p:spPr>
        <p:txBody>
          <a:bodyPr/>
          <a:lstStyle/>
          <a:p>
            <a:endParaRPr lang="en-US"/>
          </a:p>
        </p:txBody>
      </p:sp>
      <p:sp>
        <p:nvSpPr>
          <p:cNvPr id="64708" name="Freeform 196"/>
          <p:cNvSpPr>
            <a:spLocks/>
          </p:cNvSpPr>
          <p:nvPr/>
        </p:nvSpPr>
        <p:spPr bwMode="auto">
          <a:xfrm>
            <a:off x="911225" y="4273550"/>
            <a:ext cx="7761288" cy="1328738"/>
          </a:xfrm>
          <a:custGeom>
            <a:avLst/>
            <a:gdLst/>
            <a:ahLst/>
            <a:cxnLst>
              <a:cxn ang="0">
                <a:pos x="75" y="837"/>
              </a:cxn>
              <a:cxn ang="0">
                <a:pos x="150" y="837"/>
              </a:cxn>
              <a:cxn ang="0">
                <a:pos x="231" y="837"/>
              </a:cxn>
              <a:cxn ang="0">
                <a:pos x="306" y="832"/>
              </a:cxn>
              <a:cxn ang="0">
                <a:pos x="386" y="837"/>
              </a:cxn>
              <a:cxn ang="0">
                <a:pos x="462" y="837"/>
              </a:cxn>
              <a:cxn ang="0">
                <a:pos x="542" y="837"/>
              </a:cxn>
              <a:cxn ang="0">
                <a:pos x="617" y="837"/>
              </a:cxn>
              <a:cxn ang="0">
                <a:pos x="698" y="837"/>
              </a:cxn>
              <a:cxn ang="0">
                <a:pos x="773" y="832"/>
              </a:cxn>
              <a:cxn ang="0">
                <a:pos x="854" y="837"/>
              </a:cxn>
              <a:cxn ang="0">
                <a:pos x="929" y="837"/>
              </a:cxn>
              <a:cxn ang="0">
                <a:pos x="1010" y="837"/>
              </a:cxn>
              <a:cxn ang="0">
                <a:pos x="1085" y="837"/>
              </a:cxn>
              <a:cxn ang="0">
                <a:pos x="1166" y="837"/>
              </a:cxn>
              <a:cxn ang="0">
                <a:pos x="1241" y="832"/>
              </a:cxn>
              <a:cxn ang="0">
                <a:pos x="1322" y="837"/>
              </a:cxn>
              <a:cxn ang="0">
                <a:pos x="1397" y="832"/>
              </a:cxn>
              <a:cxn ang="0">
                <a:pos x="1478" y="837"/>
              </a:cxn>
              <a:cxn ang="0">
                <a:pos x="1553" y="837"/>
              </a:cxn>
              <a:cxn ang="0">
                <a:pos x="1633" y="837"/>
              </a:cxn>
              <a:cxn ang="0">
                <a:pos x="1708" y="837"/>
              </a:cxn>
              <a:cxn ang="0">
                <a:pos x="1789" y="837"/>
              </a:cxn>
              <a:cxn ang="0">
                <a:pos x="1864" y="837"/>
              </a:cxn>
              <a:cxn ang="0">
                <a:pos x="1945" y="837"/>
              </a:cxn>
              <a:cxn ang="0">
                <a:pos x="2020" y="837"/>
              </a:cxn>
              <a:cxn ang="0">
                <a:pos x="2101" y="837"/>
              </a:cxn>
              <a:cxn ang="0">
                <a:pos x="2176" y="837"/>
              </a:cxn>
              <a:cxn ang="0">
                <a:pos x="2257" y="837"/>
              </a:cxn>
              <a:cxn ang="0">
                <a:pos x="2332" y="837"/>
              </a:cxn>
              <a:cxn ang="0">
                <a:pos x="2413" y="837"/>
              </a:cxn>
              <a:cxn ang="0">
                <a:pos x="2488" y="832"/>
              </a:cxn>
              <a:cxn ang="0">
                <a:pos x="2569" y="837"/>
              </a:cxn>
              <a:cxn ang="0">
                <a:pos x="2644" y="832"/>
              </a:cxn>
              <a:cxn ang="0">
                <a:pos x="2725" y="837"/>
              </a:cxn>
              <a:cxn ang="0">
                <a:pos x="2800" y="832"/>
              </a:cxn>
              <a:cxn ang="0">
                <a:pos x="2880" y="837"/>
              </a:cxn>
              <a:cxn ang="0">
                <a:pos x="2955" y="832"/>
              </a:cxn>
              <a:cxn ang="0">
                <a:pos x="3036" y="837"/>
              </a:cxn>
              <a:cxn ang="0">
                <a:pos x="3111" y="837"/>
              </a:cxn>
              <a:cxn ang="0">
                <a:pos x="3192" y="837"/>
              </a:cxn>
              <a:cxn ang="0">
                <a:pos x="3267" y="837"/>
              </a:cxn>
              <a:cxn ang="0">
                <a:pos x="3348" y="837"/>
              </a:cxn>
              <a:cxn ang="0">
                <a:pos x="3423" y="832"/>
              </a:cxn>
              <a:cxn ang="0">
                <a:pos x="3504" y="837"/>
              </a:cxn>
              <a:cxn ang="0">
                <a:pos x="3579" y="826"/>
              </a:cxn>
              <a:cxn ang="0">
                <a:pos x="3660" y="837"/>
              </a:cxn>
              <a:cxn ang="0">
                <a:pos x="3735" y="832"/>
              </a:cxn>
              <a:cxn ang="0">
                <a:pos x="3816" y="837"/>
              </a:cxn>
              <a:cxn ang="0">
                <a:pos x="3891" y="832"/>
              </a:cxn>
              <a:cxn ang="0">
                <a:pos x="3972" y="837"/>
              </a:cxn>
              <a:cxn ang="0">
                <a:pos x="4047" y="837"/>
              </a:cxn>
              <a:cxn ang="0">
                <a:pos x="4127" y="837"/>
              </a:cxn>
              <a:cxn ang="0">
                <a:pos x="4202" y="832"/>
              </a:cxn>
              <a:cxn ang="0">
                <a:pos x="4283" y="837"/>
              </a:cxn>
              <a:cxn ang="0">
                <a:pos x="4358" y="837"/>
              </a:cxn>
              <a:cxn ang="0">
                <a:pos x="4439" y="837"/>
              </a:cxn>
              <a:cxn ang="0">
                <a:pos x="4514" y="837"/>
              </a:cxn>
              <a:cxn ang="0">
                <a:pos x="4595" y="837"/>
              </a:cxn>
              <a:cxn ang="0">
                <a:pos x="4670" y="832"/>
              </a:cxn>
              <a:cxn ang="0">
                <a:pos x="4751" y="837"/>
              </a:cxn>
              <a:cxn ang="0">
                <a:pos x="4826" y="837"/>
              </a:cxn>
            </a:cxnLst>
            <a:rect l="0" t="0" r="r" b="b"/>
            <a:pathLst>
              <a:path w="4889" h="837">
                <a:moveTo>
                  <a:pt x="0" y="832"/>
                </a:moveTo>
                <a:lnTo>
                  <a:pt x="0" y="837"/>
                </a:lnTo>
                <a:lnTo>
                  <a:pt x="0" y="832"/>
                </a:lnTo>
                <a:lnTo>
                  <a:pt x="0" y="832"/>
                </a:lnTo>
                <a:lnTo>
                  <a:pt x="5" y="832"/>
                </a:lnTo>
                <a:lnTo>
                  <a:pt x="5" y="837"/>
                </a:lnTo>
                <a:lnTo>
                  <a:pt x="5" y="832"/>
                </a:lnTo>
                <a:lnTo>
                  <a:pt x="5" y="837"/>
                </a:lnTo>
                <a:lnTo>
                  <a:pt x="11" y="837"/>
                </a:lnTo>
                <a:lnTo>
                  <a:pt x="11" y="837"/>
                </a:lnTo>
                <a:lnTo>
                  <a:pt x="11" y="832"/>
                </a:lnTo>
                <a:lnTo>
                  <a:pt x="11" y="832"/>
                </a:lnTo>
                <a:lnTo>
                  <a:pt x="17" y="837"/>
                </a:lnTo>
                <a:lnTo>
                  <a:pt x="17" y="837"/>
                </a:lnTo>
                <a:lnTo>
                  <a:pt x="17" y="832"/>
                </a:lnTo>
                <a:lnTo>
                  <a:pt x="17" y="832"/>
                </a:lnTo>
                <a:lnTo>
                  <a:pt x="23" y="832"/>
                </a:lnTo>
                <a:lnTo>
                  <a:pt x="23" y="837"/>
                </a:lnTo>
                <a:lnTo>
                  <a:pt x="23" y="832"/>
                </a:lnTo>
                <a:lnTo>
                  <a:pt x="23" y="837"/>
                </a:lnTo>
                <a:lnTo>
                  <a:pt x="29" y="832"/>
                </a:lnTo>
                <a:lnTo>
                  <a:pt x="29" y="837"/>
                </a:lnTo>
                <a:lnTo>
                  <a:pt x="29" y="832"/>
                </a:lnTo>
                <a:lnTo>
                  <a:pt x="29" y="832"/>
                </a:lnTo>
                <a:lnTo>
                  <a:pt x="34" y="832"/>
                </a:lnTo>
                <a:lnTo>
                  <a:pt x="34" y="837"/>
                </a:lnTo>
                <a:lnTo>
                  <a:pt x="34" y="832"/>
                </a:lnTo>
                <a:lnTo>
                  <a:pt x="34" y="837"/>
                </a:lnTo>
                <a:lnTo>
                  <a:pt x="40" y="837"/>
                </a:lnTo>
                <a:lnTo>
                  <a:pt x="40" y="837"/>
                </a:lnTo>
                <a:lnTo>
                  <a:pt x="40" y="832"/>
                </a:lnTo>
                <a:lnTo>
                  <a:pt x="40" y="837"/>
                </a:lnTo>
                <a:lnTo>
                  <a:pt x="46" y="837"/>
                </a:lnTo>
                <a:lnTo>
                  <a:pt x="46" y="837"/>
                </a:lnTo>
                <a:lnTo>
                  <a:pt x="46" y="832"/>
                </a:lnTo>
                <a:lnTo>
                  <a:pt x="46" y="832"/>
                </a:lnTo>
                <a:lnTo>
                  <a:pt x="52" y="832"/>
                </a:lnTo>
                <a:lnTo>
                  <a:pt x="52" y="837"/>
                </a:lnTo>
                <a:lnTo>
                  <a:pt x="52" y="832"/>
                </a:lnTo>
                <a:lnTo>
                  <a:pt x="52" y="837"/>
                </a:lnTo>
                <a:lnTo>
                  <a:pt x="57" y="837"/>
                </a:lnTo>
                <a:lnTo>
                  <a:pt x="57" y="837"/>
                </a:lnTo>
                <a:lnTo>
                  <a:pt x="57" y="832"/>
                </a:lnTo>
                <a:lnTo>
                  <a:pt x="57" y="837"/>
                </a:lnTo>
                <a:lnTo>
                  <a:pt x="63" y="837"/>
                </a:lnTo>
                <a:lnTo>
                  <a:pt x="63" y="837"/>
                </a:lnTo>
                <a:lnTo>
                  <a:pt x="63" y="832"/>
                </a:lnTo>
                <a:lnTo>
                  <a:pt x="63" y="832"/>
                </a:lnTo>
                <a:lnTo>
                  <a:pt x="69" y="832"/>
                </a:lnTo>
                <a:lnTo>
                  <a:pt x="69" y="837"/>
                </a:lnTo>
                <a:lnTo>
                  <a:pt x="69" y="832"/>
                </a:lnTo>
                <a:lnTo>
                  <a:pt x="69" y="832"/>
                </a:lnTo>
                <a:lnTo>
                  <a:pt x="75" y="832"/>
                </a:lnTo>
                <a:lnTo>
                  <a:pt x="75" y="837"/>
                </a:lnTo>
                <a:lnTo>
                  <a:pt x="75" y="832"/>
                </a:lnTo>
                <a:lnTo>
                  <a:pt x="75" y="837"/>
                </a:lnTo>
                <a:lnTo>
                  <a:pt x="80" y="837"/>
                </a:lnTo>
                <a:lnTo>
                  <a:pt x="80" y="837"/>
                </a:lnTo>
                <a:lnTo>
                  <a:pt x="80" y="832"/>
                </a:lnTo>
                <a:lnTo>
                  <a:pt x="80" y="837"/>
                </a:lnTo>
                <a:lnTo>
                  <a:pt x="86" y="837"/>
                </a:lnTo>
                <a:lnTo>
                  <a:pt x="86" y="837"/>
                </a:lnTo>
                <a:lnTo>
                  <a:pt x="86" y="832"/>
                </a:lnTo>
                <a:lnTo>
                  <a:pt x="86" y="832"/>
                </a:lnTo>
                <a:lnTo>
                  <a:pt x="92" y="832"/>
                </a:lnTo>
                <a:lnTo>
                  <a:pt x="92" y="837"/>
                </a:lnTo>
                <a:lnTo>
                  <a:pt x="92" y="832"/>
                </a:lnTo>
                <a:lnTo>
                  <a:pt x="92" y="832"/>
                </a:lnTo>
                <a:lnTo>
                  <a:pt x="98" y="832"/>
                </a:lnTo>
                <a:lnTo>
                  <a:pt x="98" y="837"/>
                </a:lnTo>
                <a:lnTo>
                  <a:pt x="98" y="832"/>
                </a:lnTo>
                <a:lnTo>
                  <a:pt x="98" y="832"/>
                </a:lnTo>
                <a:lnTo>
                  <a:pt x="104" y="832"/>
                </a:lnTo>
                <a:lnTo>
                  <a:pt x="104" y="837"/>
                </a:lnTo>
                <a:lnTo>
                  <a:pt x="104" y="832"/>
                </a:lnTo>
                <a:lnTo>
                  <a:pt x="104" y="832"/>
                </a:lnTo>
                <a:lnTo>
                  <a:pt x="109" y="832"/>
                </a:lnTo>
                <a:lnTo>
                  <a:pt x="109" y="837"/>
                </a:lnTo>
                <a:lnTo>
                  <a:pt x="109" y="832"/>
                </a:lnTo>
                <a:lnTo>
                  <a:pt x="109" y="832"/>
                </a:lnTo>
                <a:lnTo>
                  <a:pt x="115" y="837"/>
                </a:lnTo>
                <a:lnTo>
                  <a:pt x="115" y="837"/>
                </a:lnTo>
                <a:lnTo>
                  <a:pt x="115" y="832"/>
                </a:lnTo>
                <a:lnTo>
                  <a:pt x="115" y="832"/>
                </a:lnTo>
                <a:lnTo>
                  <a:pt x="121" y="832"/>
                </a:lnTo>
                <a:lnTo>
                  <a:pt x="121" y="837"/>
                </a:lnTo>
                <a:lnTo>
                  <a:pt x="121" y="832"/>
                </a:lnTo>
                <a:lnTo>
                  <a:pt x="121" y="832"/>
                </a:lnTo>
                <a:lnTo>
                  <a:pt x="127" y="832"/>
                </a:lnTo>
                <a:lnTo>
                  <a:pt x="127" y="837"/>
                </a:lnTo>
                <a:lnTo>
                  <a:pt x="127" y="832"/>
                </a:lnTo>
                <a:lnTo>
                  <a:pt x="127" y="832"/>
                </a:lnTo>
                <a:lnTo>
                  <a:pt x="132" y="832"/>
                </a:lnTo>
                <a:lnTo>
                  <a:pt x="132" y="837"/>
                </a:lnTo>
                <a:lnTo>
                  <a:pt x="132" y="832"/>
                </a:lnTo>
                <a:lnTo>
                  <a:pt x="132" y="832"/>
                </a:lnTo>
                <a:lnTo>
                  <a:pt x="138" y="832"/>
                </a:lnTo>
                <a:lnTo>
                  <a:pt x="138" y="837"/>
                </a:lnTo>
                <a:lnTo>
                  <a:pt x="138" y="832"/>
                </a:lnTo>
                <a:lnTo>
                  <a:pt x="138" y="837"/>
                </a:lnTo>
                <a:lnTo>
                  <a:pt x="144" y="837"/>
                </a:lnTo>
                <a:lnTo>
                  <a:pt x="144" y="837"/>
                </a:lnTo>
                <a:lnTo>
                  <a:pt x="144" y="832"/>
                </a:lnTo>
                <a:lnTo>
                  <a:pt x="144" y="837"/>
                </a:lnTo>
                <a:lnTo>
                  <a:pt x="150" y="837"/>
                </a:lnTo>
                <a:lnTo>
                  <a:pt x="150" y="837"/>
                </a:lnTo>
                <a:lnTo>
                  <a:pt x="150" y="832"/>
                </a:lnTo>
                <a:lnTo>
                  <a:pt x="150" y="837"/>
                </a:lnTo>
                <a:lnTo>
                  <a:pt x="156" y="837"/>
                </a:lnTo>
                <a:lnTo>
                  <a:pt x="156" y="837"/>
                </a:lnTo>
                <a:lnTo>
                  <a:pt x="156" y="832"/>
                </a:lnTo>
                <a:lnTo>
                  <a:pt x="156" y="837"/>
                </a:lnTo>
                <a:lnTo>
                  <a:pt x="161" y="832"/>
                </a:lnTo>
                <a:lnTo>
                  <a:pt x="161" y="837"/>
                </a:lnTo>
                <a:lnTo>
                  <a:pt x="161" y="832"/>
                </a:lnTo>
                <a:lnTo>
                  <a:pt x="161" y="832"/>
                </a:lnTo>
                <a:lnTo>
                  <a:pt x="167" y="832"/>
                </a:lnTo>
                <a:lnTo>
                  <a:pt x="167" y="837"/>
                </a:lnTo>
                <a:lnTo>
                  <a:pt x="167" y="832"/>
                </a:lnTo>
                <a:lnTo>
                  <a:pt x="167" y="832"/>
                </a:lnTo>
                <a:lnTo>
                  <a:pt x="173" y="832"/>
                </a:lnTo>
                <a:lnTo>
                  <a:pt x="173" y="837"/>
                </a:lnTo>
                <a:lnTo>
                  <a:pt x="173" y="832"/>
                </a:lnTo>
                <a:lnTo>
                  <a:pt x="173" y="837"/>
                </a:lnTo>
                <a:lnTo>
                  <a:pt x="179" y="837"/>
                </a:lnTo>
                <a:lnTo>
                  <a:pt x="179" y="837"/>
                </a:lnTo>
                <a:lnTo>
                  <a:pt x="179" y="832"/>
                </a:lnTo>
                <a:lnTo>
                  <a:pt x="179" y="832"/>
                </a:lnTo>
                <a:lnTo>
                  <a:pt x="184" y="832"/>
                </a:lnTo>
                <a:lnTo>
                  <a:pt x="184" y="837"/>
                </a:lnTo>
                <a:lnTo>
                  <a:pt x="184" y="832"/>
                </a:lnTo>
                <a:lnTo>
                  <a:pt x="184" y="837"/>
                </a:lnTo>
                <a:lnTo>
                  <a:pt x="190" y="837"/>
                </a:lnTo>
                <a:lnTo>
                  <a:pt x="190" y="837"/>
                </a:lnTo>
                <a:lnTo>
                  <a:pt x="190" y="832"/>
                </a:lnTo>
                <a:lnTo>
                  <a:pt x="190" y="832"/>
                </a:lnTo>
                <a:lnTo>
                  <a:pt x="196" y="837"/>
                </a:lnTo>
                <a:lnTo>
                  <a:pt x="196" y="837"/>
                </a:lnTo>
                <a:lnTo>
                  <a:pt x="196" y="832"/>
                </a:lnTo>
                <a:lnTo>
                  <a:pt x="196" y="837"/>
                </a:lnTo>
                <a:lnTo>
                  <a:pt x="202" y="832"/>
                </a:lnTo>
                <a:lnTo>
                  <a:pt x="202" y="837"/>
                </a:lnTo>
                <a:lnTo>
                  <a:pt x="202" y="832"/>
                </a:lnTo>
                <a:lnTo>
                  <a:pt x="202" y="837"/>
                </a:lnTo>
                <a:lnTo>
                  <a:pt x="207" y="837"/>
                </a:lnTo>
                <a:lnTo>
                  <a:pt x="207" y="837"/>
                </a:lnTo>
                <a:lnTo>
                  <a:pt x="207" y="832"/>
                </a:lnTo>
                <a:lnTo>
                  <a:pt x="207" y="837"/>
                </a:lnTo>
                <a:lnTo>
                  <a:pt x="213" y="837"/>
                </a:lnTo>
                <a:lnTo>
                  <a:pt x="213" y="837"/>
                </a:lnTo>
                <a:lnTo>
                  <a:pt x="213" y="832"/>
                </a:lnTo>
                <a:lnTo>
                  <a:pt x="213" y="837"/>
                </a:lnTo>
                <a:lnTo>
                  <a:pt x="219" y="837"/>
                </a:lnTo>
                <a:lnTo>
                  <a:pt x="219" y="837"/>
                </a:lnTo>
                <a:lnTo>
                  <a:pt x="219" y="832"/>
                </a:lnTo>
                <a:lnTo>
                  <a:pt x="219" y="837"/>
                </a:lnTo>
                <a:lnTo>
                  <a:pt x="225" y="837"/>
                </a:lnTo>
                <a:lnTo>
                  <a:pt x="225" y="837"/>
                </a:lnTo>
                <a:lnTo>
                  <a:pt x="225" y="832"/>
                </a:lnTo>
                <a:lnTo>
                  <a:pt x="225" y="832"/>
                </a:lnTo>
                <a:lnTo>
                  <a:pt x="231" y="832"/>
                </a:lnTo>
                <a:lnTo>
                  <a:pt x="231" y="837"/>
                </a:lnTo>
                <a:lnTo>
                  <a:pt x="231" y="832"/>
                </a:lnTo>
                <a:lnTo>
                  <a:pt x="231" y="832"/>
                </a:lnTo>
                <a:lnTo>
                  <a:pt x="236" y="832"/>
                </a:lnTo>
                <a:lnTo>
                  <a:pt x="236" y="837"/>
                </a:lnTo>
                <a:lnTo>
                  <a:pt x="236" y="832"/>
                </a:lnTo>
                <a:lnTo>
                  <a:pt x="236" y="832"/>
                </a:lnTo>
                <a:lnTo>
                  <a:pt x="242" y="837"/>
                </a:lnTo>
                <a:lnTo>
                  <a:pt x="242" y="837"/>
                </a:lnTo>
                <a:lnTo>
                  <a:pt x="242" y="832"/>
                </a:lnTo>
                <a:lnTo>
                  <a:pt x="242" y="832"/>
                </a:lnTo>
                <a:lnTo>
                  <a:pt x="248" y="832"/>
                </a:lnTo>
                <a:lnTo>
                  <a:pt x="248" y="837"/>
                </a:lnTo>
                <a:lnTo>
                  <a:pt x="248" y="832"/>
                </a:lnTo>
                <a:lnTo>
                  <a:pt x="248" y="837"/>
                </a:lnTo>
                <a:lnTo>
                  <a:pt x="254" y="837"/>
                </a:lnTo>
                <a:lnTo>
                  <a:pt x="254" y="837"/>
                </a:lnTo>
                <a:lnTo>
                  <a:pt x="254" y="832"/>
                </a:lnTo>
                <a:lnTo>
                  <a:pt x="254" y="832"/>
                </a:lnTo>
                <a:lnTo>
                  <a:pt x="259" y="832"/>
                </a:lnTo>
                <a:lnTo>
                  <a:pt x="259" y="837"/>
                </a:lnTo>
                <a:lnTo>
                  <a:pt x="259" y="832"/>
                </a:lnTo>
                <a:lnTo>
                  <a:pt x="259" y="837"/>
                </a:lnTo>
                <a:lnTo>
                  <a:pt x="265" y="832"/>
                </a:lnTo>
                <a:lnTo>
                  <a:pt x="265" y="837"/>
                </a:lnTo>
                <a:lnTo>
                  <a:pt x="265" y="832"/>
                </a:lnTo>
                <a:lnTo>
                  <a:pt x="265" y="832"/>
                </a:lnTo>
                <a:lnTo>
                  <a:pt x="271" y="832"/>
                </a:lnTo>
                <a:lnTo>
                  <a:pt x="271" y="837"/>
                </a:lnTo>
                <a:lnTo>
                  <a:pt x="271" y="832"/>
                </a:lnTo>
                <a:lnTo>
                  <a:pt x="271" y="832"/>
                </a:lnTo>
                <a:lnTo>
                  <a:pt x="277" y="837"/>
                </a:lnTo>
                <a:lnTo>
                  <a:pt x="277" y="837"/>
                </a:lnTo>
                <a:lnTo>
                  <a:pt x="277" y="832"/>
                </a:lnTo>
                <a:lnTo>
                  <a:pt x="277" y="837"/>
                </a:lnTo>
                <a:lnTo>
                  <a:pt x="283" y="837"/>
                </a:lnTo>
                <a:lnTo>
                  <a:pt x="283" y="837"/>
                </a:lnTo>
                <a:lnTo>
                  <a:pt x="283" y="832"/>
                </a:lnTo>
                <a:lnTo>
                  <a:pt x="283" y="832"/>
                </a:lnTo>
                <a:lnTo>
                  <a:pt x="288" y="837"/>
                </a:lnTo>
                <a:lnTo>
                  <a:pt x="288" y="837"/>
                </a:lnTo>
                <a:lnTo>
                  <a:pt x="288" y="832"/>
                </a:lnTo>
                <a:lnTo>
                  <a:pt x="288" y="837"/>
                </a:lnTo>
                <a:lnTo>
                  <a:pt x="294" y="837"/>
                </a:lnTo>
                <a:lnTo>
                  <a:pt x="294" y="837"/>
                </a:lnTo>
                <a:lnTo>
                  <a:pt x="294" y="832"/>
                </a:lnTo>
                <a:lnTo>
                  <a:pt x="294" y="837"/>
                </a:lnTo>
                <a:lnTo>
                  <a:pt x="300" y="837"/>
                </a:lnTo>
                <a:lnTo>
                  <a:pt x="300" y="837"/>
                </a:lnTo>
                <a:lnTo>
                  <a:pt x="300" y="832"/>
                </a:lnTo>
                <a:lnTo>
                  <a:pt x="300" y="837"/>
                </a:lnTo>
                <a:lnTo>
                  <a:pt x="306" y="837"/>
                </a:lnTo>
                <a:lnTo>
                  <a:pt x="306" y="837"/>
                </a:lnTo>
                <a:lnTo>
                  <a:pt x="306" y="832"/>
                </a:lnTo>
                <a:lnTo>
                  <a:pt x="306" y="832"/>
                </a:lnTo>
                <a:lnTo>
                  <a:pt x="311" y="832"/>
                </a:lnTo>
                <a:lnTo>
                  <a:pt x="311" y="837"/>
                </a:lnTo>
                <a:lnTo>
                  <a:pt x="311" y="832"/>
                </a:lnTo>
                <a:lnTo>
                  <a:pt x="311" y="837"/>
                </a:lnTo>
                <a:lnTo>
                  <a:pt x="317" y="837"/>
                </a:lnTo>
                <a:lnTo>
                  <a:pt x="317" y="837"/>
                </a:lnTo>
                <a:lnTo>
                  <a:pt x="317" y="832"/>
                </a:lnTo>
                <a:lnTo>
                  <a:pt x="317" y="837"/>
                </a:lnTo>
                <a:lnTo>
                  <a:pt x="323" y="837"/>
                </a:lnTo>
                <a:lnTo>
                  <a:pt x="323" y="837"/>
                </a:lnTo>
                <a:lnTo>
                  <a:pt x="323" y="832"/>
                </a:lnTo>
                <a:lnTo>
                  <a:pt x="323" y="837"/>
                </a:lnTo>
                <a:lnTo>
                  <a:pt x="329" y="837"/>
                </a:lnTo>
                <a:lnTo>
                  <a:pt x="329" y="837"/>
                </a:lnTo>
                <a:lnTo>
                  <a:pt x="329" y="832"/>
                </a:lnTo>
                <a:lnTo>
                  <a:pt x="329" y="837"/>
                </a:lnTo>
                <a:lnTo>
                  <a:pt x="334" y="837"/>
                </a:lnTo>
                <a:lnTo>
                  <a:pt x="334" y="837"/>
                </a:lnTo>
                <a:lnTo>
                  <a:pt x="334" y="832"/>
                </a:lnTo>
                <a:lnTo>
                  <a:pt x="334" y="832"/>
                </a:lnTo>
                <a:lnTo>
                  <a:pt x="340" y="832"/>
                </a:lnTo>
                <a:lnTo>
                  <a:pt x="340" y="837"/>
                </a:lnTo>
                <a:lnTo>
                  <a:pt x="340" y="832"/>
                </a:lnTo>
                <a:lnTo>
                  <a:pt x="340" y="837"/>
                </a:lnTo>
                <a:lnTo>
                  <a:pt x="346" y="832"/>
                </a:lnTo>
                <a:lnTo>
                  <a:pt x="346" y="837"/>
                </a:lnTo>
                <a:lnTo>
                  <a:pt x="346" y="832"/>
                </a:lnTo>
                <a:lnTo>
                  <a:pt x="346" y="837"/>
                </a:lnTo>
                <a:lnTo>
                  <a:pt x="352" y="837"/>
                </a:lnTo>
                <a:lnTo>
                  <a:pt x="352" y="837"/>
                </a:lnTo>
                <a:lnTo>
                  <a:pt x="352" y="832"/>
                </a:lnTo>
                <a:lnTo>
                  <a:pt x="352" y="837"/>
                </a:lnTo>
                <a:lnTo>
                  <a:pt x="358" y="837"/>
                </a:lnTo>
                <a:lnTo>
                  <a:pt x="358" y="837"/>
                </a:lnTo>
                <a:lnTo>
                  <a:pt x="358" y="832"/>
                </a:lnTo>
                <a:lnTo>
                  <a:pt x="358" y="837"/>
                </a:lnTo>
                <a:lnTo>
                  <a:pt x="363" y="837"/>
                </a:lnTo>
                <a:lnTo>
                  <a:pt x="363" y="837"/>
                </a:lnTo>
                <a:lnTo>
                  <a:pt x="363" y="832"/>
                </a:lnTo>
                <a:lnTo>
                  <a:pt x="363" y="832"/>
                </a:lnTo>
                <a:lnTo>
                  <a:pt x="369" y="832"/>
                </a:lnTo>
                <a:lnTo>
                  <a:pt x="369" y="837"/>
                </a:lnTo>
                <a:lnTo>
                  <a:pt x="369" y="832"/>
                </a:lnTo>
                <a:lnTo>
                  <a:pt x="369" y="837"/>
                </a:lnTo>
                <a:lnTo>
                  <a:pt x="375" y="837"/>
                </a:lnTo>
                <a:lnTo>
                  <a:pt x="375" y="837"/>
                </a:lnTo>
                <a:lnTo>
                  <a:pt x="375" y="832"/>
                </a:lnTo>
                <a:lnTo>
                  <a:pt x="375" y="832"/>
                </a:lnTo>
                <a:lnTo>
                  <a:pt x="381" y="837"/>
                </a:lnTo>
                <a:lnTo>
                  <a:pt x="381" y="837"/>
                </a:lnTo>
                <a:lnTo>
                  <a:pt x="381" y="832"/>
                </a:lnTo>
                <a:lnTo>
                  <a:pt x="381" y="832"/>
                </a:lnTo>
                <a:lnTo>
                  <a:pt x="386" y="832"/>
                </a:lnTo>
                <a:lnTo>
                  <a:pt x="386" y="837"/>
                </a:lnTo>
                <a:lnTo>
                  <a:pt x="386" y="832"/>
                </a:lnTo>
                <a:lnTo>
                  <a:pt x="386" y="837"/>
                </a:lnTo>
                <a:lnTo>
                  <a:pt x="392" y="837"/>
                </a:lnTo>
                <a:lnTo>
                  <a:pt x="392" y="837"/>
                </a:lnTo>
                <a:lnTo>
                  <a:pt x="392" y="832"/>
                </a:lnTo>
                <a:lnTo>
                  <a:pt x="392" y="832"/>
                </a:lnTo>
                <a:lnTo>
                  <a:pt x="398" y="837"/>
                </a:lnTo>
                <a:lnTo>
                  <a:pt x="398" y="837"/>
                </a:lnTo>
                <a:lnTo>
                  <a:pt x="398" y="832"/>
                </a:lnTo>
                <a:lnTo>
                  <a:pt x="398" y="837"/>
                </a:lnTo>
                <a:lnTo>
                  <a:pt x="404" y="837"/>
                </a:lnTo>
                <a:lnTo>
                  <a:pt x="404" y="837"/>
                </a:lnTo>
                <a:lnTo>
                  <a:pt x="404" y="832"/>
                </a:lnTo>
                <a:lnTo>
                  <a:pt x="404" y="832"/>
                </a:lnTo>
                <a:lnTo>
                  <a:pt x="410" y="832"/>
                </a:lnTo>
                <a:lnTo>
                  <a:pt x="410" y="837"/>
                </a:lnTo>
                <a:lnTo>
                  <a:pt x="410" y="832"/>
                </a:lnTo>
                <a:lnTo>
                  <a:pt x="410" y="837"/>
                </a:lnTo>
                <a:lnTo>
                  <a:pt x="415" y="837"/>
                </a:lnTo>
                <a:lnTo>
                  <a:pt x="415" y="837"/>
                </a:lnTo>
                <a:lnTo>
                  <a:pt x="415" y="832"/>
                </a:lnTo>
                <a:lnTo>
                  <a:pt x="415" y="832"/>
                </a:lnTo>
                <a:lnTo>
                  <a:pt x="421" y="832"/>
                </a:lnTo>
                <a:lnTo>
                  <a:pt x="421" y="837"/>
                </a:lnTo>
                <a:lnTo>
                  <a:pt x="421" y="832"/>
                </a:lnTo>
                <a:lnTo>
                  <a:pt x="421" y="832"/>
                </a:lnTo>
                <a:lnTo>
                  <a:pt x="427" y="832"/>
                </a:lnTo>
                <a:lnTo>
                  <a:pt x="427" y="837"/>
                </a:lnTo>
                <a:lnTo>
                  <a:pt x="427" y="832"/>
                </a:lnTo>
                <a:lnTo>
                  <a:pt x="427" y="832"/>
                </a:lnTo>
                <a:lnTo>
                  <a:pt x="433" y="832"/>
                </a:lnTo>
                <a:lnTo>
                  <a:pt x="433" y="837"/>
                </a:lnTo>
                <a:lnTo>
                  <a:pt x="433" y="832"/>
                </a:lnTo>
                <a:lnTo>
                  <a:pt x="433" y="832"/>
                </a:lnTo>
                <a:lnTo>
                  <a:pt x="438" y="837"/>
                </a:lnTo>
                <a:lnTo>
                  <a:pt x="438" y="837"/>
                </a:lnTo>
                <a:lnTo>
                  <a:pt x="438" y="832"/>
                </a:lnTo>
                <a:lnTo>
                  <a:pt x="438" y="832"/>
                </a:lnTo>
                <a:lnTo>
                  <a:pt x="444" y="832"/>
                </a:lnTo>
                <a:lnTo>
                  <a:pt x="444" y="837"/>
                </a:lnTo>
                <a:lnTo>
                  <a:pt x="444" y="832"/>
                </a:lnTo>
                <a:lnTo>
                  <a:pt x="444" y="832"/>
                </a:lnTo>
                <a:lnTo>
                  <a:pt x="450" y="832"/>
                </a:lnTo>
                <a:lnTo>
                  <a:pt x="450" y="837"/>
                </a:lnTo>
                <a:lnTo>
                  <a:pt x="450" y="832"/>
                </a:lnTo>
                <a:lnTo>
                  <a:pt x="450" y="837"/>
                </a:lnTo>
                <a:lnTo>
                  <a:pt x="456" y="837"/>
                </a:lnTo>
                <a:lnTo>
                  <a:pt x="456" y="837"/>
                </a:lnTo>
                <a:lnTo>
                  <a:pt x="456" y="832"/>
                </a:lnTo>
                <a:lnTo>
                  <a:pt x="456" y="832"/>
                </a:lnTo>
                <a:lnTo>
                  <a:pt x="462" y="832"/>
                </a:lnTo>
                <a:lnTo>
                  <a:pt x="462" y="837"/>
                </a:lnTo>
                <a:lnTo>
                  <a:pt x="462" y="832"/>
                </a:lnTo>
                <a:lnTo>
                  <a:pt x="462" y="837"/>
                </a:lnTo>
                <a:lnTo>
                  <a:pt x="467" y="837"/>
                </a:lnTo>
                <a:lnTo>
                  <a:pt x="467" y="837"/>
                </a:lnTo>
                <a:lnTo>
                  <a:pt x="467" y="832"/>
                </a:lnTo>
                <a:lnTo>
                  <a:pt x="467" y="837"/>
                </a:lnTo>
                <a:lnTo>
                  <a:pt x="473" y="832"/>
                </a:lnTo>
                <a:lnTo>
                  <a:pt x="473" y="837"/>
                </a:lnTo>
                <a:lnTo>
                  <a:pt x="473" y="832"/>
                </a:lnTo>
                <a:lnTo>
                  <a:pt x="473" y="832"/>
                </a:lnTo>
                <a:lnTo>
                  <a:pt x="479" y="832"/>
                </a:lnTo>
                <a:lnTo>
                  <a:pt x="479" y="837"/>
                </a:lnTo>
                <a:lnTo>
                  <a:pt x="479" y="832"/>
                </a:lnTo>
                <a:lnTo>
                  <a:pt x="479" y="837"/>
                </a:lnTo>
                <a:lnTo>
                  <a:pt x="485" y="837"/>
                </a:lnTo>
                <a:lnTo>
                  <a:pt x="485" y="837"/>
                </a:lnTo>
                <a:lnTo>
                  <a:pt x="485" y="826"/>
                </a:lnTo>
                <a:lnTo>
                  <a:pt x="485" y="832"/>
                </a:lnTo>
                <a:lnTo>
                  <a:pt x="490" y="832"/>
                </a:lnTo>
                <a:lnTo>
                  <a:pt x="490" y="837"/>
                </a:lnTo>
                <a:lnTo>
                  <a:pt x="490" y="832"/>
                </a:lnTo>
                <a:lnTo>
                  <a:pt x="490" y="837"/>
                </a:lnTo>
                <a:lnTo>
                  <a:pt x="496" y="837"/>
                </a:lnTo>
                <a:lnTo>
                  <a:pt x="496" y="837"/>
                </a:lnTo>
                <a:lnTo>
                  <a:pt x="496" y="832"/>
                </a:lnTo>
                <a:lnTo>
                  <a:pt x="496" y="837"/>
                </a:lnTo>
                <a:lnTo>
                  <a:pt x="502" y="837"/>
                </a:lnTo>
                <a:lnTo>
                  <a:pt x="502" y="837"/>
                </a:lnTo>
                <a:lnTo>
                  <a:pt x="502" y="832"/>
                </a:lnTo>
                <a:lnTo>
                  <a:pt x="502" y="837"/>
                </a:lnTo>
                <a:lnTo>
                  <a:pt x="508" y="837"/>
                </a:lnTo>
                <a:lnTo>
                  <a:pt x="508" y="837"/>
                </a:lnTo>
                <a:lnTo>
                  <a:pt x="508" y="832"/>
                </a:lnTo>
                <a:lnTo>
                  <a:pt x="508" y="832"/>
                </a:lnTo>
                <a:lnTo>
                  <a:pt x="513" y="832"/>
                </a:lnTo>
                <a:lnTo>
                  <a:pt x="513" y="837"/>
                </a:lnTo>
                <a:lnTo>
                  <a:pt x="513" y="832"/>
                </a:lnTo>
                <a:lnTo>
                  <a:pt x="513" y="832"/>
                </a:lnTo>
                <a:lnTo>
                  <a:pt x="519" y="837"/>
                </a:lnTo>
                <a:lnTo>
                  <a:pt x="519" y="837"/>
                </a:lnTo>
                <a:lnTo>
                  <a:pt x="519" y="832"/>
                </a:lnTo>
                <a:lnTo>
                  <a:pt x="519" y="832"/>
                </a:lnTo>
                <a:lnTo>
                  <a:pt x="525" y="832"/>
                </a:lnTo>
                <a:lnTo>
                  <a:pt x="525" y="837"/>
                </a:lnTo>
                <a:lnTo>
                  <a:pt x="525" y="832"/>
                </a:lnTo>
                <a:lnTo>
                  <a:pt x="525" y="832"/>
                </a:lnTo>
                <a:lnTo>
                  <a:pt x="531" y="837"/>
                </a:lnTo>
                <a:lnTo>
                  <a:pt x="531" y="837"/>
                </a:lnTo>
                <a:lnTo>
                  <a:pt x="531" y="832"/>
                </a:lnTo>
                <a:lnTo>
                  <a:pt x="531" y="837"/>
                </a:lnTo>
                <a:lnTo>
                  <a:pt x="537" y="837"/>
                </a:lnTo>
                <a:lnTo>
                  <a:pt x="537" y="837"/>
                </a:lnTo>
                <a:lnTo>
                  <a:pt x="537" y="832"/>
                </a:lnTo>
                <a:lnTo>
                  <a:pt x="537" y="837"/>
                </a:lnTo>
                <a:lnTo>
                  <a:pt x="542" y="837"/>
                </a:lnTo>
                <a:lnTo>
                  <a:pt x="542" y="837"/>
                </a:lnTo>
                <a:lnTo>
                  <a:pt x="542" y="832"/>
                </a:lnTo>
                <a:lnTo>
                  <a:pt x="542" y="832"/>
                </a:lnTo>
                <a:lnTo>
                  <a:pt x="548" y="832"/>
                </a:lnTo>
                <a:lnTo>
                  <a:pt x="548" y="837"/>
                </a:lnTo>
                <a:lnTo>
                  <a:pt x="548" y="832"/>
                </a:lnTo>
                <a:lnTo>
                  <a:pt x="548" y="837"/>
                </a:lnTo>
                <a:lnTo>
                  <a:pt x="554" y="837"/>
                </a:lnTo>
                <a:lnTo>
                  <a:pt x="554" y="837"/>
                </a:lnTo>
                <a:lnTo>
                  <a:pt x="554" y="832"/>
                </a:lnTo>
                <a:lnTo>
                  <a:pt x="554" y="837"/>
                </a:lnTo>
                <a:lnTo>
                  <a:pt x="560" y="837"/>
                </a:lnTo>
                <a:lnTo>
                  <a:pt x="560" y="837"/>
                </a:lnTo>
                <a:lnTo>
                  <a:pt x="560" y="832"/>
                </a:lnTo>
                <a:lnTo>
                  <a:pt x="560" y="837"/>
                </a:lnTo>
                <a:lnTo>
                  <a:pt x="565" y="837"/>
                </a:lnTo>
                <a:lnTo>
                  <a:pt x="565" y="837"/>
                </a:lnTo>
                <a:lnTo>
                  <a:pt x="565" y="832"/>
                </a:lnTo>
                <a:lnTo>
                  <a:pt x="565" y="837"/>
                </a:lnTo>
                <a:lnTo>
                  <a:pt x="571" y="832"/>
                </a:lnTo>
                <a:lnTo>
                  <a:pt x="571" y="837"/>
                </a:lnTo>
                <a:lnTo>
                  <a:pt x="571" y="832"/>
                </a:lnTo>
                <a:lnTo>
                  <a:pt x="571" y="832"/>
                </a:lnTo>
                <a:lnTo>
                  <a:pt x="577" y="832"/>
                </a:lnTo>
                <a:lnTo>
                  <a:pt x="577" y="837"/>
                </a:lnTo>
                <a:lnTo>
                  <a:pt x="577" y="826"/>
                </a:lnTo>
                <a:lnTo>
                  <a:pt x="577" y="837"/>
                </a:lnTo>
                <a:lnTo>
                  <a:pt x="583" y="837"/>
                </a:lnTo>
                <a:lnTo>
                  <a:pt x="583" y="837"/>
                </a:lnTo>
                <a:lnTo>
                  <a:pt x="583" y="832"/>
                </a:lnTo>
                <a:lnTo>
                  <a:pt x="583" y="832"/>
                </a:lnTo>
                <a:lnTo>
                  <a:pt x="589" y="832"/>
                </a:lnTo>
                <a:lnTo>
                  <a:pt x="589" y="837"/>
                </a:lnTo>
                <a:lnTo>
                  <a:pt x="589" y="832"/>
                </a:lnTo>
                <a:lnTo>
                  <a:pt x="589" y="837"/>
                </a:lnTo>
                <a:lnTo>
                  <a:pt x="594" y="837"/>
                </a:lnTo>
                <a:lnTo>
                  <a:pt x="594" y="837"/>
                </a:lnTo>
                <a:lnTo>
                  <a:pt x="594" y="832"/>
                </a:lnTo>
                <a:lnTo>
                  <a:pt x="594" y="832"/>
                </a:lnTo>
                <a:lnTo>
                  <a:pt x="600" y="832"/>
                </a:lnTo>
                <a:lnTo>
                  <a:pt x="600" y="837"/>
                </a:lnTo>
                <a:lnTo>
                  <a:pt x="600" y="832"/>
                </a:lnTo>
                <a:lnTo>
                  <a:pt x="600" y="837"/>
                </a:lnTo>
                <a:lnTo>
                  <a:pt x="606" y="837"/>
                </a:lnTo>
                <a:lnTo>
                  <a:pt x="606" y="837"/>
                </a:lnTo>
                <a:lnTo>
                  <a:pt x="606" y="832"/>
                </a:lnTo>
                <a:lnTo>
                  <a:pt x="606" y="832"/>
                </a:lnTo>
                <a:lnTo>
                  <a:pt x="612" y="832"/>
                </a:lnTo>
                <a:lnTo>
                  <a:pt x="612" y="837"/>
                </a:lnTo>
                <a:lnTo>
                  <a:pt x="612" y="832"/>
                </a:lnTo>
                <a:lnTo>
                  <a:pt x="612" y="837"/>
                </a:lnTo>
                <a:lnTo>
                  <a:pt x="617" y="837"/>
                </a:lnTo>
                <a:lnTo>
                  <a:pt x="617" y="837"/>
                </a:lnTo>
                <a:lnTo>
                  <a:pt x="617" y="832"/>
                </a:lnTo>
                <a:lnTo>
                  <a:pt x="617" y="837"/>
                </a:lnTo>
                <a:lnTo>
                  <a:pt x="623" y="832"/>
                </a:lnTo>
                <a:lnTo>
                  <a:pt x="623" y="837"/>
                </a:lnTo>
                <a:lnTo>
                  <a:pt x="623" y="832"/>
                </a:lnTo>
                <a:lnTo>
                  <a:pt x="623" y="837"/>
                </a:lnTo>
                <a:lnTo>
                  <a:pt x="629" y="832"/>
                </a:lnTo>
                <a:lnTo>
                  <a:pt x="629" y="837"/>
                </a:lnTo>
                <a:lnTo>
                  <a:pt x="629" y="832"/>
                </a:lnTo>
                <a:lnTo>
                  <a:pt x="629" y="837"/>
                </a:lnTo>
                <a:lnTo>
                  <a:pt x="635" y="832"/>
                </a:lnTo>
                <a:lnTo>
                  <a:pt x="635" y="837"/>
                </a:lnTo>
                <a:lnTo>
                  <a:pt x="635" y="832"/>
                </a:lnTo>
                <a:lnTo>
                  <a:pt x="635" y="832"/>
                </a:lnTo>
                <a:lnTo>
                  <a:pt x="640" y="832"/>
                </a:lnTo>
                <a:lnTo>
                  <a:pt x="640" y="837"/>
                </a:lnTo>
                <a:lnTo>
                  <a:pt x="640" y="832"/>
                </a:lnTo>
                <a:lnTo>
                  <a:pt x="640" y="837"/>
                </a:lnTo>
                <a:lnTo>
                  <a:pt x="646" y="837"/>
                </a:lnTo>
                <a:lnTo>
                  <a:pt x="646" y="837"/>
                </a:lnTo>
                <a:lnTo>
                  <a:pt x="646" y="832"/>
                </a:lnTo>
                <a:lnTo>
                  <a:pt x="646" y="837"/>
                </a:lnTo>
                <a:lnTo>
                  <a:pt x="652" y="837"/>
                </a:lnTo>
                <a:lnTo>
                  <a:pt x="652" y="837"/>
                </a:lnTo>
                <a:lnTo>
                  <a:pt x="652" y="832"/>
                </a:lnTo>
                <a:lnTo>
                  <a:pt x="652" y="832"/>
                </a:lnTo>
                <a:lnTo>
                  <a:pt x="658" y="837"/>
                </a:lnTo>
                <a:lnTo>
                  <a:pt x="658" y="837"/>
                </a:lnTo>
                <a:lnTo>
                  <a:pt x="658" y="832"/>
                </a:lnTo>
                <a:lnTo>
                  <a:pt x="658" y="837"/>
                </a:lnTo>
                <a:lnTo>
                  <a:pt x="664" y="837"/>
                </a:lnTo>
                <a:lnTo>
                  <a:pt x="664" y="837"/>
                </a:lnTo>
                <a:lnTo>
                  <a:pt x="664" y="832"/>
                </a:lnTo>
                <a:lnTo>
                  <a:pt x="664" y="832"/>
                </a:lnTo>
                <a:lnTo>
                  <a:pt x="669" y="837"/>
                </a:lnTo>
                <a:lnTo>
                  <a:pt x="669" y="837"/>
                </a:lnTo>
                <a:lnTo>
                  <a:pt x="669" y="832"/>
                </a:lnTo>
                <a:lnTo>
                  <a:pt x="669" y="837"/>
                </a:lnTo>
                <a:lnTo>
                  <a:pt x="675" y="837"/>
                </a:lnTo>
                <a:lnTo>
                  <a:pt x="675" y="837"/>
                </a:lnTo>
                <a:lnTo>
                  <a:pt x="675" y="832"/>
                </a:lnTo>
                <a:lnTo>
                  <a:pt x="675" y="832"/>
                </a:lnTo>
                <a:lnTo>
                  <a:pt x="681" y="837"/>
                </a:lnTo>
                <a:lnTo>
                  <a:pt x="681" y="837"/>
                </a:lnTo>
                <a:lnTo>
                  <a:pt x="681" y="832"/>
                </a:lnTo>
                <a:lnTo>
                  <a:pt x="681" y="832"/>
                </a:lnTo>
                <a:lnTo>
                  <a:pt x="687" y="832"/>
                </a:lnTo>
                <a:lnTo>
                  <a:pt x="687" y="837"/>
                </a:lnTo>
                <a:lnTo>
                  <a:pt x="687" y="832"/>
                </a:lnTo>
                <a:lnTo>
                  <a:pt x="687" y="837"/>
                </a:lnTo>
                <a:lnTo>
                  <a:pt x="692" y="837"/>
                </a:lnTo>
                <a:lnTo>
                  <a:pt x="692" y="837"/>
                </a:lnTo>
                <a:lnTo>
                  <a:pt x="692" y="832"/>
                </a:lnTo>
                <a:lnTo>
                  <a:pt x="692" y="837"/>
                </a:lnTo>
                <a:lnTo>
                  <a:pt x="698" y="837"/>
                </a:lnTo>
                <a:lnTo>
                  <a:pt x="698" y="837"/>
                </a:lnTo>
                <a:lnTo>
                  <a:pt x="698" y="832"/>
                </a:lnTo>
                <a:lnTo>
                  <a:pt x="698" y="832"/>
                </a:lnTo>
                <a:lnTo>
                  <a:pt x="704" y="832"/>
                </a:lnTo>
                <a:lnTo>
                  <a:pt x="704" y="837"/>
                </a:lnTo>
                <a:lnTo>
                  <a:pt x="704" y="832"/>
                </a:lnTo>
                <a:lnTo>
                  <a:pt x="704" y="832"/>
                </a:lnTo>
                <a:lnTo>
                  <a:pt x="710" y="837"/>
                </a:lnTo>
                <a:lnTo>
                  <a:pt x="710" y="837"/>
                </a:lnTo>
                <a:lnTo>
                  <a:pt x="710" y="832"/>
                </a:lnTo>
                <a:lnTo>
                  <a:pt x="710" y="832"/>
                </a:lnTo>
                <a:lnTo>
                  <a:pt x="716" y="832"/>
                </a:lnTo>
                <a:lnTo>
                  <a:pt x="716" y="837"/>
                </a:lnTo>
                <a:lnTo>
                  <a:pt x="716" y="832"/>
                </a:lnTo>
                <a:lnTo>
                  <a:pt x="716" y="837"/>
                </a:lnTo>
                <a:lnTo>
                  <a:pt x="721" y="837"/>
                </a:lnTo>
                <a:lnTo>
                  <a:pt x="721" y="837"/>
                </a:lnTo>
                <a:lnTo>
                  <a:pt x="721" y="832"/>
                </a:lnTo>
                <a:lnTo>
                  <a:pt x="721" y="837"/>
                </a:lnTo>
                <a:lnTo>
                  <a:pt x="727" y="837"/>
                </a:lnTo>
                <a:lnTo>
                  <a:pt x="727" y="837"/>
                </a:lnTo>
                <a:lnTo>
                  <a:pt x="727" y="832"/>
                </a:lnTo>
                <a:lnTo>
                  <a:pt x="727" y="832"/>
                </a:lnTo>
                <a:lnTo>
                  <a:pt x="733" y="837"/>
                </a:lnTo>
                <a:lnTo>
                  <a:pt x="733" y="837"/>
                </a:lnTo>
                <a:lnTo>
                  <a:pt x="733" y="832"/>
                </a:lnTo>
                <a:lnTo>
                  <a:pt x="733" y="832"/>
                </a:lnTo>
                <a:lnTo>
                  <a:pt x="739" y="837"/>
                </a:lnTo>
                <a:lnTo>
                  <a:pt x="739" y="837"/>
                </a:lnTo>
                <a:lnTo>
                  <a:pt x="739" y="832"/>
                </a:lnTo>
                <a:lnTo>
                  <a:pt x="739" y="837"/>
                </a:lnTo>
                <a:lnTo>
                  <a:pt x="744" y="832"/>
                </a:lnTo>
                <a:lnTo>
                  <a:pt x="744" y="837"/>
                </a:lnTo>
                <a:lnTo>
                  <a:pt x="744" y="832"/>
                </a:lnTo>
                <a:lnTo>
                  <a:pt x="744" y="837"/>
                </a:lnTo>
                <a:lnTo>
                  <a:pt x="750" y="832"/>
                </a:lnTo>
                <a:lnTo>
                  <a:pt x="750" y="837"/>
                </a:lnTo>
                <a:lnTo>
                  <a:pt x="750" y="832"/>
                </a:lnTo>
                <a:lnTo>
                  <a:pt x="750" y="832"/>
                </a:lnTo>
                <a:lnTo>
                  <a:pt x="756" y="837"/>
                </a:lnTo>
                <a:lnTo>
                  <a:pt x="756" y="837"/>
                </a:lnTo>
                <a:lnTo>
                  <a:pt x="756" y="832"/>
                </a:lnTo>
                <a:lnTo>
                  <a:pt x="756" y="837"/>
                </a:lnTo>
                <a:lnTo>
                  <a:pt x="762" y="832"/>
                </a:lnTo>
                <a:lnTo>
                  <a:pt x="762" y="837"/>
                </a:lnTo>
                <a:lnTo>
                  <a:pt x="762" y="826"/>
                </a:lnTo>
                <a:lnTo>
                  <a:pt x="762" y="832"/>
                </a:lnTo>
                <a:lnTo>
                  <a:pt x="767" y="837"/>
                </a:lnTo>
                <a:lnTo>
                  <a:pt x="767" y="837"/>
                </a:lnTo>
                <a:lnTo>
                  <a:pt x="767" y="803"/>
                </a:lnTo>
                <a:lnTo>
                  <a:pt x="767" y="803"/>
                </a:lnTo>
                <a:lnTo>
                  <a:pt x="773" y="803"/>
                </a:lnTo>
                <a:lnTo>
                  <a:pt x="773" y="837"/>
                </a:lnTo>
                <a:lnTo>
                  <a:pt x="773" y="0"/>
                </a:lnTo>
                <a:lnTo>
                  <a:pt x="773" y="832"/>
                </a:lnTo>
                <a:lnTo>
                  <a:pt x="779" y="826"/>
                </a:lnTo>
                <a:lnTo>
                  <a:pt x="779" y="837"/>
                </a:lnTo>
                <a:lnTo>
                  <a:pt x="779" y="826"/>
                </a:lnTo>
                <a:lnTo>
                  <a:pt x="779" y="832"/>
                </a:lnTo>
                <a:lnTo>
                  <a:pt x="785" y="832"/>
                </a:lnTo>
                <a:lnTo>
                  <a:pt x="785" y="837"/>
                </a:lnTo>
                <a:lnTo>
                  <a:pt x="785" y="832"/>
                </a:lnTo>
                <a:lnTo>
                  <a:pt x="785" y="837"/>
                </a:lnTo>
                <a:lnTo>
                  <a:pt x="791" y="837"/>
                </a:lnTo>
                <a:lnTo>
                  <a:pt x="791" y="837"/>
                </a:lnTo>
                <a:lnTo>
                  <a:pt x="791" y="832"/>
                </a:lnTo>
                <a:lnTo>
                  <a:pt x="791" y="832"/>
                </a:lnTo>
                <a:lnTo>
                  <a:pt x="796" y="832"/>
                </a:lnTo>
                <a:lnTo>
                  <a:pt x="796" y="837"/>
                </a:lnTo>
                <a:lnTo>
                  <a:pt x="796" y="832"/>
                </a:lnTo>
                <a:lnTo>
                  <a:pt x="796" y="832"/>
                </a:lnTo>
                <a:lnTo>
                  <a:pt x="802" y="837"/>
                </a:lnTo>
                <a:lnTo>
                  <a:pt x="802" y="837"/>
                </a:lnTo>
                <a:lnTo>
                  <a:pt x="802" y="832"/>
                </a:lnTo>
                <a:lnTo>
                  <a:pt x="802" y="832"/>
                </a:lnTo>
                <a:lnTo>
                  <a:pt x="808" y="837"/>
                </a:lnTo>
                <a:lnTo>
                  <a:pt x="808" y="837"/>
                </a:lnTo>
                <a:lnTo>
                  <a:pt x="808" y="832"/>
                </a:lnTo>
                <a:lnTo>
                  <a:pt x="808" y="837"/>
                </a:lnTo>
                <a:lnTo>
                  <a:pt x="814" y="837"/>
                </a:lnTo>
                <a:lnTo>
                  <a:pt x="814" y="837"/>
                </a:lnTo>
                <a:lnTo>
                  <a:pt x="814" y="832"/>
                </a:lnTo>
                <a:lnTo>
                  <a:pt x="814" y="837"/>
                </a:lnTo>
                <a:lnTo>
                  <a:pt x="819" y="837"/>
                </a:lnTo>
                <a:lnTo>
                  <a:pt x="819" y="837"/>
                </a:lnTo>
                <a:lnTo>
                  <a:pt x="819" y="832"/>
                </a:lnTo>
                <a:lnTo>
                  <a:pt x="819" y="832"/>
                </a:lnTo>
                <a:lnTo>
                  <a:pt x="825" y="832"/>
                </a:lnTo>
                <a:lnTo>
                  <a:pt x="825" y="837"/>
                </a:lnTo>
                <a:lnTo>
                  <a:pt x="825" y="832"/>
                </a:lnTo>
                <a:lnTo>
                  <a:pt x="825" y="832"/>
                </a:lnTo>
                <a:lnTo>
                  <a:pt x="831" y="837"/>
                </a:lnTo>
                <a:lnTo>
                  <a:pt x="831" y="837"/>
                </a:lnTo>
                <a:lnTo>
                  <a:pt x="831" y="832"/>
                </a:lnTo>
                <a:lnTo>
                  <a:pt x="831" y="837"/>
                </a:lnTo>
                <a:lnTo>
                  <a:pt x="837" y="837"/>
                </a:lnTo>
                <a:lnTo>
                  <a:pt x="837" y="837"/>
                </a:lnTo>
                <a:lnTo>
                  <a:pt x="837" y="832"/>
                </a:lnTo>
                <a:lnTo>
                  <a:pt x="837" y="832"/>
                </a:lnTo>
                <a:lnTo>
                  <a:pt x="843" y="832"/>
                </a:lnTo>
                <a:lnTo>
                  <a:pt x="843" y="837"/>
                </a:lnTo>
                <a:lnTo>
                  <a:pt x="843" y="832"/>
                </a:lnTo>
                <a:lnTo>
                  <a:pt x="843" y="832"/>
                </a:lnTo>
                <a:lnTo>
                  <a:pt x="848" y="832"/>
                </a:lnTo>
                <a:lnTo>
                  <a:pt x="848" y="837"/>
                </a:lnTo>
                <a:lnTo>
                  <a:pt x="848" y="832"/>
                </a:lnTo>
                <a:lnTo>
                  <a:pt x="848" y="837"/>
                </a:lnTo>
                <a:lnTo>
                  <a:pt x="854" y="832"/>
                </a:lnTo>
                <a:lnTo>
                  <a:pt x="854" y="837"/>
                </a:lnTo>
                <a:lnTo>
                  <a:pt x="854" y="832"/>
                </a:lnTo>
                <a:lnTo>
                  <a:pt x="854" y="832"/>
                </a:lnTo>
                <a:lnTo>
                  <a:pt x="860" y="832"/>
                </a:lnTo>
                <a:lnTo>
                  <a:pt x="860" y="837"/>
                </a:lnTo>
                <a:lnTo>
                  <a:pt x="860" y="832"/>
                </a:lnTo>
                <a:lnTo>
                  <a:pt x="860" y="837"/>
                </a:lnTo>
                <a:lnTo>
                  <a:pt x="866" y="832"/>
                </a:lnTo>
                <a:lnTo>
                  <a:pt x="866" y="837"/>
                </a:lnTo>
                <a:lnTo>
                  <a:pt x="866" y="832"/>
                </a:lnTo>
                <a:lnTo>
                  <a:pt x="866" y="837"/>
                </a:lnTo>
                <a:lnTo>
                  <a:pt x="871" y="837"/>
                </a:lnTo>
                <a:lnTo>
                  <a:pt x="871" y="837"/>
                </a:lnTo>
                <a:lnTo>
                  <a:pt x="871" y="832"/>
                </a:lnTo>
                <a:lnTo>
                  <a:pt x="871" y="832"/>
                </a:lnTo>
                <a:lnTo>
                  <a:pt x="877" y="832"/>
                </a:lnTo>
                <a:lnTo>
                  <a:pt x="877" y="837"/>
                </a:lnTo>
                <a:lnTo>
                  <a:pt x="877" y="832"/>
                </a:lnTo>
                <a:lnTo>
                  <a:pt x="877" y="832"/>
                </a:lnTo>
                <a:lnTo>
                  <a:pt x="883" y="832"/>
                </a:lnTo>
                <a:lnTo>
                  <a:pt x="883" y="837"/>
                </a:lnTo>
                <a:lnTo>
                  <a:pt x="883" y="832"/>
                </a:lnTo>
                <a:lnTo>
                  <a:pt x="883" y="832"/>
                </a:lnTo>
                <a:lnTo>
                  <a:pt x="889" y="837"/>
                </a:lnTo>
                <a:lnTo>
                  <a:pt x="889" y="837"/>
                </a:lnTo>
                <a:lnTo>
                  <a:pt x="889" y="832"/>
                </a:lnTo>
                <a:lnTo>
                  <a:pt x="889" y="832"/>
                </a:lnTo>
                <a:lnTo>
                  <a:pt x="894" y="837"/>
                </a:lnTo>
                <a:lnTo>
                  <a:pt x="894" y="837"/>
                </a:lnTo>
                <a:lnTo>
                  <a:pt x="894" y="832"/>
                </a:lnTo>
                <a:lnTo>
                  <a:pt x="894" y="832"/>
                </a:lnTo>
                <a:lnTo>
                  <a:pt x="900" y="832"/>
                </a:lnTo>
                <a:lnTo>
                  <a:pt x="900" y="837"/>
                </a:lnTo>
                <a:lnTo>
                  <a:pt x="900" y="832"/>
                </a:lnTo>
                <a:lnTo>
                  <a:pt x="900" y="837"/>
                </a:lnTo>
                <a:lnTo>
                  <a:pt x="906" y="832"/>
                </a:lnTo>
                <a:lnTo>
                  <a:pt x="906" y="837"/>
                </a:lnTo>
                <a:lnTo>
                  <a:pt x="906" y="832"/>
                </a:lnTo>
                <a:lnTo>
                  <a:pt x="906" y="837"/>
                </a:lnTo>
                <a:lnTo>
                  <a:pt x="912" y="832"/>
                </a:lnTo>
                <a:lnTo>
                  <a:pt x="912" y="837"/>
                </a:lnTo>
                <a:lnTo>
                  <a:pt x="912" y="832"/>
                </a:lnTo>
                <a:lnTo>
                  <a:pt x="912" y="832"/>
                </a:lnTo>
                <a:lnTo>
                  <a:pt x="918" y="832"/>
                </a:lnTo>
                <a:lnTo>
                  <a:pt x="918" y="837"/>
                </a:lnTo>
                <a:lnTo>
                  <a:pt x="918" y="832"/>
                </a:lnTo>
                <a:lnTo>
                  <a:pt x="918" y="832"/>
                </a:lnTo>
                <a:lnTo>
                  <a:pt x="923" y="837"/>
                </a:lnTo>
                <a:lnTo>
                  <a:pt x="923" y="837"/>
                </a:lnTo>
                <a:lnTo>
                  <a:pt x="923" y="832"/>
                </a:lnTo>
                <a:lnTo>
                  <a:pt x="923" y="832"/>
                </a:lnTo>
                <a:lnTo>
                  <a:pt x="929" y="832"/>
                </a:lnTo>
                <a:lnTo>
                  <a:pt x="929" y="837"/>
                </a:lnTo>
                <a:lnTo>
                  <a:pt x="929" y="832"/>
                </a:lnTo>
                <a:lnTo>
                  <a:pt x="929" y="837"/>
                </a:lnTo>
                <a:lnTo>
                  <a:pt x="935" y="837"/>
                </a:lnTo>
                <a:lnTo>
                  <a:pt x="935" y="837"/>
                </a:lnTo>
                <a:lnTo>
                  <a:pt x="935" y="832"/>
                </a:lnTo>
                <a:lnTo>
                  <a:pt x="935" y="832"/>
                </a:lnTo>
                <a:lnTo>
                  <a:pt x="941" y="832"/>
                </a:lnTo>
                <a:lnTo>
                  <a:pt x="941" y="837"/>
                </a:lnTo>
                <a:lnTo>
                  <a:pt x="941" y="832"/>
                </a:lnTo>
                <a:lnTo>
                  <a:pt x="941" y="832"/>
                </a:lnTo>
                <a:lnTo>
                  <a:pt x="946" y="832"/>
                </a:lnTo>
                <a:lnTo>
                  <a:pt x="946" y="837"/>
                </a:lnTo>
                <a:lnTo>
                  <a:pt x="946" y="832"/>
                </a:lnTo>
                <a:lnTo>
                  <a:pt x="946" y="837"/>
                </a:lnTo>
                <a:lnTo>
                  <a:pt x="952" y="837"/>
                </a:lnTo>
                <a:lnTo>
                  <a:pt x="952" y="837"/>
                </a:lnTo>
                <a:lnTo>
                  <a:pt x="952" y="832"/>
                </a:lnTo>
                <a:lnTo>
                  <a:pt x="952" y="832"/>
                </a:lnTo>
                <a:lnTo>
                  <a:pt x="958" y="832"/>
                </a:lnTo>
                <a:lnTo>
                  <a:pt x="958" y="837"/>
                </a:lnTo>
                <a:lnTo>
                  <a:pt x="958" y="832"/>
                </a:lnTo>
                <a:lnTo>
                  <a:pt x="958" y="837"/>
                </a:lnTo>
                <a:lnTo>
                  <a:pt x="964" y="837"/>
                </a:lnTo>
                <a:lnTo>
                  <a:pt x="964" y="837"/>
                </a:lnTo>
                <a:lnTo>
                  <a:pt x="964" y="832"/>
                </a:lnTo>
                <a:lnTo>
                  <a:pt x="964" y="832"/>
                </a:lnTo>
                <a:lnTo>
                  <a:pt x="970" y="832"/>
                </a:lnTo>
                <a:lnTo>
                  <a:pt x="970" y="837"/>
                </a:lnTo>
                <a:lnTo>
                  <a:pt x="970" y="832"/>
                </a:lnTo>
                <a:lnTo>
                  <a:pt x="970" y="837"/>
                </a:lnTo>
                <a:lnTo>
                  <a:pt x="975" y="837"/>
                </a:lnTo>
                <a:lnTo>
                  <a:pt x="975" y="837"/>
                </a:lnTo>
                <a:lnTo>
                  <a:pt x="975" y="832"/>
                </a:lnTo>
                <a:lnTo>
                  <a:pt x="975" y="837"/>
                </a:lnTo>
                <a:lnTo>
                  <a:pt x="981" y="837"/>
                </a:lnTo>
                <a:lnTo>
                  <a:pt x="981" y="837"/>
                </a:lnTo>
                <a:lnTo>
                  <a:pt x="981" y="832"/>
                </a:lnTo>
                <a:lnTo>
                  <a:pt x="981" y="832"/>
                </a:lnTo>
                <a:lnTo>
                  <a:pt x="987" y="832"/>
                </a:lnTo>
                <a:lnTo>
                  <a:pt x="987" y="837"/>
                </a:lnTo>
                <a:lnTo>
                  <a:pt x="987" y="832"/>
                </a:lnTo>
                <a:lnTo>
                  <a:pt x="987" y="832"/>
                </a:lnTo>
                <a:lnTo>
                  <a:pt x="993" y="832"/>
                </a:lnTo>
                <a:lnTo>
                  <a:pt x="993" y="837"/>
                </a:lnTo>
                <a:lnTo>
                  <a:pt x="993" y="832"/>
                </a:lnTo>
                <a:lnTo>
                  <a:pt x="993" y="832"/>
                </a:lnTo>
                <a:lnTo>
                  <a:pt x="998" y="837"/>
                </a:lnTo>
                <a:lnTo>
                  <a:pt x="998" y="837"/>
                </a:lnTo>
                <a:lnTo>
                  <a:pt x="998" y="832"/>
                </a:lnTo>
                <a:lnTo>
                  <a:pt x="998" y="837"/>
                </a:lnTo>
                <a:lnTo>
                  <a:pt x="1004" y="837"/>
                </a:lnTo>
                <a:lnTo>
                  <a:pt x="1004" y="837"/>
                </a:lnTo>
                <a:lnTo>
                  <a:pt x="1004" y="832"/>
                </a:lnTo>
                <a:lnTo>
                  <a:pt x="1004" y="832"/>
                </a:lnTo>
                <a:lnTo>
                  <a:pt x="1010" y="832"/>
                </a:lnTo>
                <a:lnTo>
                  <a:pt x="1010" y="837"/>
                </a:lnTo>
                <a:lnTo>
                  <a:pt x="1010" y="832"/>
                </a:lnTo>
                <a:lnTo>
                  <a:pt x="1010" y="837"/>
                </a:lnTo>
                <a:lnTo>
                  <a:pt x="1016" y="837"/>
                </a:lnTo>
                <a:lnTo>
                  <a:pt x="1016" y="837"/>
                </a:lnTo>
                <a:lnTo>
                  <a:pt x="1016" y="832"/>
                </a:lnTo>
                <a:lnTo>
                  <a:pt x="1016" y="832"/>
                </a:lnTo>
                <a:lnTo>
                  <a:pt x="1021" y="832"/>
                </a:lnTo>
                <a:lnTo>
                  <a:pt x="1021" y="837"/>
                </a:lnTo>
                <a:lnTo>
                  <a:pt x="1021" y="832"/>
                </a:lnTo>
                <a:lnTo>
                  <a:pt x="1021" y="832"/>
                </a:lnTo>
                <a:lnTo>
                  <a:pt x="1027" y="832"/>
                </a:lnTo>
                <a:lnTo>
                  <a:pt x="1027" y="837"/>
                </a:lnTo>
                <a:lnTo>
                  <a:pt x="1027" y="832"/>
                </a:lnTo>
                <a:lnTo>
                  <a:pt x="1027" y="832"/>
                </a:lnTo>
                <a:lnTo>
                  <a:pt x="1033" y="832"/>
                </a:lnTo>
                <a:lnTo>
                  <a:pt x="1033" y="837"/>
                </a:lnTo>
                <a:lnTo>
                  <a:pt x="1033" y="832"/>
                </a:lnTo>
                <a:lnTo>
                  <a:pt x="1033" y="837"/>
                </a:lnTo>
                <a:lnTo>
                  <a:pt x="1039" y="832"/>
                </a:lnTo>
                <a:lnTo>
                  <a:pt x="1039" y="837"/>
                </a:lnTo>
                <a:lnTo>
                  <a:pt x="1039" y="832"/>
                </a:lnTo>
                <a:lnTo>
                  <a:pt x="1039" y="837"/>
                </a:lnTo>
                <a:lnTo>
                  <a:pt x="1045" y="837"/>
                </a:lnTo>
                <a:lnTo>
                  <a:pt x="1045" y="837"/>
                </a:lnTo>
                <a:lnTo>
                  <a:pt x="1045" y="832"/>
                </a:lnTo>
                <a:lnTo>
                  <a:pt x="1045" y="837"/>
                </a:lnTo>
                <a:lnTo>
                  <a:pt x="1050" y="832"/>
                </a:lnTo>
                <a:lnTo>
                  <a:pt x="1050" y="837"/>
                </a:lnTo>
                <a:lnTo>
                  <a:pt x="1050" y="832"/>
                </a:lnTo>
                <a:lnTo>
                  <a:pt x="1050" y="832"/>
                </a:lnTo>
                <a:lnTo>
                  <a:pt x="1056" y="832"/>
                </a:lnTo>
                <a:lnTo>
                  <a:pt x="1056" y="837"/>
                </a:lnTo>
                <a:lnTo>
                  <a:pt x="1056" y="832"/>
                </a:lnTo>
                <a:lnTo>
                  <a:pt x="1056" y="832"/>
                </a:lnTo>
                <a:lnTo>
                  <a:pt x="1062" y="832"/>
                </a:lnTo>
                <a:lnTo>
                  <a:pt x="1062" y="837"/>
                </a:lnTo>
                <a:lnTo>
                  <a:pt x="1062" y="832"/>
                </a:lnTo>
                <a:lnTo>
                  <a:pt x="1062" y="837"/>
                </a:lnTo>
                <a:lnTo>
                  <a:pt x="1068" y="837"/>
                </a:lnTo>
                <a:lnTo>
                  <a:pt x="1068" y="837"/>
                </a:lnTo>
                <a:lnTo>
                  <a:pt x="1068" y="832"/>
                </a:lnTo>
                <a:lnTo>
                  <a:pt x="1068" y="837"/>
                </a:lnTo>
                <a:lnTo>
                  <a:pt x="1073" y="837"/>
                </a:lnTo>
                <a:lnTo>
                  <a:pt x="1073" y="837"/>
                </a:lnTo>
                <a:lnTo>
                  <a:pt x="1073" y="832"/>
                </a:lnTo>
                <a:lnTo>
                  <a:pt x="1073" y="837"/>
                </a:lnTo>
                <a:lnTo>
                  <a:pt x="1079" y="837"/>
                </a:lnTo>
                <a:lnTo>
                  <a:pt x="1079" y="837"/>
                </a:lnTo>
                <a:lnTo>
                  <a:pt x="1079" y="832"/>
                </a:lnTo>
                <a:lnTo>
                  <a:pt x="1079" y="832"/>
                </a:lnTo>
                <a:lnTo>
                  <a:pt x="1085" y="837"/>
                </a:lnTo>
                <a:lnTo>
                  <a:pt x="1085" y="837"/>
                </a:lnTo>
                <a:lnTo>
                  <a:pt x="1085" y="832"/>
                </a:lnTo>
                <a:lnTo>
                  <a:pt x="1085" y="837"/>
                </a:lnTo>
                <a:lnTo>
                  <a:pt x="1091" y="837"/>
                </a:lnTo>
                <a:lnTo>
                  <a:pt x="1091" y="837"/>
                </a:lnTo>
                <a:lnTo>
                  <a:pt x="1091" y="832"/>
                </a:lnTo>
                <a:lnTo>
                  <a:pt x="1091" y="832"/>
                </a:lnTo>
                <a:lnTo>
                  <a:pt x="1097" y="832"/>
                </a:lnTo>
                <a:lnTo>
                  <a:pt x="1097" y="837"/>
                </a:lnTo>
                <a:lnTo>
                  <a:pt x="1097" y="832"/>
                </a:lnTo>
                <a:lnTo>
                  <a:pt x="1097" y="837"/>
                </a:lnTo>
                <a:lnTo>
                  <a:pt x="1102" y="837"/>
                </a:lnTo>
                <a:lnTo>
                  <a:pt x="1102" y="837"/>
                </a:lnTo>
                <a:lnTo>
                  <a:pt x="1102" y="832"/>
                </a:lnTo>
                <a:lnTo>
                  <a:pt x="1102" y="837"/>
                </a:lnTo>
                <a:lnTo>
                  <a:pt x="1108" y="832"/>
                </a:lnTo>
                <a:lnTo>
                  <a:pt x="1108" y="837"/>
                </a:lnTo>
                <a:lnTo>
                  <a:pt x="1108" y="832"/>
                </a:lnTo>
                <a:lnTo>
                  <a:pt x="1108" y="832"/>
                </a:lnTo>
                <a:lnTo>
                  <a:pt x="1114" y="832"/>
                </a:lnTo>
                <a:lnTo>
                  <a:pt x="1114" y="837"/>
                </a:lnTo>
                <a:lnTo>
                  <a:pt x="1114" y="832"/>
                </a:lnTo>
                <a:lnTo>
                  <a:pt x="1114" y="832"/>
                </a:lnTo>
                <a:lnTo>
                  <a:pt x="1120" y="837"/>
                </a:lnTo>
                <a:lnTo>
                  <a:pt x="1120" y="837"/>
                </a:lnTo>
                <a:lnTo>
                  <a:pt x="1120" y="832"/>
                </a:lnTo>
                <a:lnTo>
                  <a:pt x="1120" y="832"/>
                </a:lnTo>
                <a:lnTo>
                  <a:pt x="1125" y="832"/>
                </a:lnTo>
                <a:lnTo>
                  <a:pt x="1125" y="837"/>
                </a:lnTo>
                <a:lnTo>
                  <a:pt x="1125" y="832"/>
                </a:lnTo>
                <a:lnTo>
                  <a:pt x="1125" y="832"/>
                </a:lnTo>
                <a:lnTo>
                  <a:pt x="1131" y="837"/>
                </a:lnTo>
                <a:lnTo>
                  <a:pt x="1131" y="837"/>
                </a:lnTo>
                <a:lnTo>
                  <a:pt x="1131" y="832"/>
                </a:lnTo>
                <a:lnTo>
                  <a:pt x="1131" y="837"/>
                </a:lnTo>
                <a:lnTo>
                  <a:pt x="1137" y="832"/>
                </a:lnTo>
                <a:lnTo>
                  <a:pt x="1137" y="837"/>
                </a:lnTo>
                <a:lnTo>
                  <a:pt x="1137" y="832"/>
                </a:lnTo>
                <a:lnTo>
                  <a:pt x="1137" y="837"/>
                </a:lnTo>
                <a:lnTo>
                  <a:pt x="1143" y="837"/>
                </a:lnTo>
                <a:lnTo>
                  <a:pt x="1143" y="837"/>
                </a:lnTo>
                <a:lnTo>
                  <a:pt x="1143" y="832"/>
                </a:lnTo>
                <a:lnTo>
                  <a:pt x="1143" y="837"/>
                </a:lnTo>
                <a:lnTo>
                  <a:pt x="1148" y="837"/>
                </a:lnTo>
                <a:lnTo>
                  <a:pt x="1148" y="837"/>
                </a:lnTo>
                <a:lnTo>
                  <a:pt x="1148" y="832"/>
                </a:lnTo>
                <a:lnTo>
                  <a:pt x="1148" y="832"/>
                </a:lnTo>
                <a:lnTo>
                  <a:pt x="1154" y="832"/>
                </a:lnTo>
                <a:lnTo>
                  <a:pt x="1154" y="837"/>
                </a:lnTo>
                <a:lnTo>
                  <a:pt x="1154" y="832"/>
                </a:lnTo>
                <a:lnTo>
                  <a:pt x="1154" y="832"/>
                </a:lnTo>
                <a:lnTo>
                  <a:pt x="1160" y="837"/>
                </a:lnTo>
                <a:lnTo>
                  <a:pt x="1160" y="837"/>
                </a:lnTo>
                <a:lnTo>
                  <a:pt x="1160" y="832"/>
                </a:lnTo>
                <a:lnTo>
                  <a:pt x="1160" y="837"/>
                </a:lnTo>
                <a:lnTo>
                  <a:pt x="1166" y="837"/>
                </a:lnTo>
                <a:lnTo>
                  <a:pt x="1166" y="837"/>
                </a:lnTo>
                <a:lnTo>
                  <a:pt x="1166" y="826"/>
                </a:lnTo>
                <a:lnTo>
                  <a:pt x="1166" y="832"/>
                </a:lnTo>
                <a:lnTo>
                  <a:pt x="1172" y="837"/>
                </a:lnTo>
                <a:lnTo>
                  <a:pt x="1172" y="837"/>
                </a:lnTo>
                <a:lnTo>
                  <a:pt x="1172" y="832"/>
                </a:lnTo>
                <a:lnTo>
                  <a:pt x="1172" y="832"/>
                </a:lnTo>
                <a:lnTo>
                  <a:pt x="1177" y="832"/>
                </a:lnTo>
                <a:lnTo>
                  <a:pt x="1177" y="837"/>
                </a:lnTo>
                <a:lnTo>
                  <a:pt x="1177" y="832"/>
                </a:lnTo>
                <a:lnTo>
                  <a:pt x="1177" y="837"/>
                </a:lnTo>
                <a:lnTo>
                  <a:pt x="1183" y="837"/>
                </a:lnTo>
                <a:lnTo>
                  <a:pt x="1183" y="837"/>
                </a:lnTo>
                <a:lnTo>
                  <a:pt x="1183" y="832"/>
                </a:lnTo>
                <a:lnTo>
                  <a:pt x="1183" y="832"/>
                </a:lnTo>
                <a:lnTo>
                  <a:pt x="1189" y="837"/>
                </a:lnTo>
                <a:lnTo>
                  <a:pt x="1189" y="837"/>
                </a:lnTo>
                <a:lnTo>
                  <a:pt x="1189" y="832"/>
                </a:lnTo>
                <a:lnTo>
                  <a:pt x="1189" y="837"/>
                </a:lnTo>
                <a:lnTo>
                  <a:pt x="1195" y="837"/>
                </a:lnTo>
                <a:lnTo>
                  <a:pt x="1195" y="837"/>
                </a:lnTo>
                <a:lnTo>
                  <a:pt x="1195" y="832"/>
                </a:lnTo>
                <a:lnTo>
                  <a:pt x="1195" y="837"/>
                </a:lnTo>
                <a:lnTo>
                  <a:pt x="1200" y="837"/>
                </a:lnTo>
                <a:lnTo>
                  <a:pt x="1200" y="837"/>
                </a:lnTo>
                <a:lnTo>
                  <a:pt x="1200" y="832"/>
                </a:lnTo>
                <a:lnTo>
                  <a:pt x="1200" y="837"/>
                </a:lnTo>
                <a:lnTo>
                  <a:pt x="1206" y="837"/>
                </a:lnTo>
                <a:lnTo>
                  <a:pt x="1206" y="837"/>
                </a:lnTo>
                <a:lnTo>
                  <a:pt x="1206" y="832"/>
                </a:lnTo>
                <a:lnTo>
                  <a:pt x="1206" y="837"/>
                </a:lnTo>
                <a:lnTo>
                  <a:pt x="1212" y="837"/>
                </a:lnTo>
                <a:lnTo>
                  <a:pt x="1212" y="837"/>
                </a:lnTo>
                <a:lnTo>
                  <a:pt x="1212" y="832"/>
                </a:lnTo>
                <a:lnTo>
                  <a:pt x="1212" y="832"/>
                </a:lnTo>
                <a:lnTo>
                  <a:pt x="1218" y="832"/>
                </a:lnTo>
                <a:lnTo>
                  <a:pt x="1218" y="837"/>
                </a:lnTo>
                <a:lnTo>
                  <a:pt x="1218" y="832"/>
                </a:lnTo>
                <a:lnTo>
                  <a:pt x="1218" y="837"/>
                </a:lnTo>
                <a:lnTo>
                  <a:pt x="1224" y="832"/>
                </a:lnTo>
                <a:lnTo>
                  <a:pt x="1224" y="837"/>
                </a:lnTo>
                <a:lnTo>
                  <a:pt x="1224" y="832"/>
                </a:lnTo>
                <a:lnTo>
                  <a:pt x="1224" y="837"/>
                </a:lnTo>
                <a:lnTo>
                  <a:pt x="1229" y="837"/>
                </a:lnTo>
                <a:lnTo>
                  <a:pt x="1229" y="837"/>
                </a:lnTo>
                <a:lnTo>
                  <a:pt x="1229" y="832"/>
                </a:lnTo>
                <a:lnTo>
                  <a:pt x="1229" y="837"/>
                </a:lnTo>
                <a:lnTo>
                  <a:pt x="1235" y="837"/>
                </a:lnTo>
                <a:lnTo>
                  <a:pt x="1235" y="837"/>
                </a:lnTo>
                <a:lnTo>
                  <a:pt x="1235" y="832"/>
                </a:lnTo>
                <a:lnTo>
                  <a:pt x="1235" y="837"/>
                </a:lnTo>
                <a:lnTo>
                  <a:pt x="1241" y="837"/>
                </a:lnTo>
                <a:lnTo>
                  <a:pt x="1241" y="837"/>
                </a:lnTo>
                <a:lnTo>
                  <a:pt x="1241" y="832"/>
                </a:lnTo>
                <a:lnTo>
                  <a:pt x="1241" y="832"/>
                </a:lnTo>
                <a:lnTo>
                  <a:pt x="1247" y="837"/>
                </a:lnTo>
                <a:lnTo>
                  <a:pt x="1247" y="837"/>
                </a:lnTo>
                <a:lnTo>
                  <a:pt x="1247" y="832"/>
                </a:lnTo>
                <a:lnTo>
                  <a:pt x="1247" y="832"/>
                </a:lnTo>
                <a:lnTo>
                  <a:pt x="1252" y="832"/>
                </a:lnTo>
                <a:lnTo>
                  <a:pt x="1252" y="837"/>
                </a:lnTo>
                <a:lnTo>
                  <a:pt x="1252" y="832"/>
                </a:lnTo>
                <a:lnTo>
                  <a:pt x="1252" y="837"/>
                </a:lnTo>
                <a:lnTo>
                  <a:pt x="1258" y="837"/>
                </a:lnTo>
                <a:lnTo>
                  <a:pt x="1258" y="837"/>
                </a:lnTo>
                <a:lnTo>
                  <a:pt x="1258" y="832"/>
                </a:lnTo>
                <a:lnTo>
                  <a:pt x="1258" y="837"/>
                </a:lnTo>
                <a:lnTo>
                  <a:pt x="1264" y="832"/>
                </a:lnTo>
                <a:lnTo>
                  <a:pt x="1264" y="837"/>
                </a:lnTo>
                <a:lnTo>
                  <a:pt x="1264" y="832"/>
                </a:lnTo>
                <a:lnTo>
                  <a:pt x="1264" y="837"/>
                </a:lnTo>
                <a:lnTo>
                  <a:pt x="1270" y="837"/>
                </a:lnTo>
                <a:lnTo>
                  <a:pt x="1270" y="837"/>
                </a:lnTo>
                <a:lnTo>
                  <a:pt x="1270" y="832"/>
                </a:lnTo>
                <a:lnTo>
                  <a:pt x="1270" y="837"/>
                </a:lnTo>
                <a:lnTo>
                  <a:pt x="1276" y="837"/>
                </a:lnTo>
                <a:lnTo>
                  <a:pt x="1276" y="837"/>
                </a:lnTo>
                <a:lnTo>
                  <a:pt x="1276" y="832"/>
                </a:lnTo>
                <a:lnTo>
                  <a:pt x="1276" y="837"/>
                </a:lnTo>
                <a:lnTo>
                  <a:pt x="1281" y="832"/>
                </a:lnTo>
                <a:lnTo>
                  <a:pt x="1281" y="837"/>
                </a:lnTo>
                <a:lnTo>
                  <a:pt x="1281" y="832"/>
                </a:lnTo>
                <a:lnTo>
                  <a:pt x="1281" y="837"/>
                </a:lnTo>
                <a:lnTo>
                  <a:pt x="1287" y="837"/>
                </a:lnTo>
                <a:lnTo>
                  <a:pt x="1287" y="837"/>
                </a:lnTo>
                <a:lnTo>
                  <a:pt x="1287" y="832"/>
                </a:lnTo>
                <a:lnTo>
                  <a:pt x="1287" y="837"/>
                </a:lnTo>
                <a:lnTo>
                  <a:pt x="1293" y="832"/>
                </a:lnTo>
                <a:lnTo>
                  <a:pt x="1293" y="837"/>
                </a:lnTo>
                <a:lnTo>
                  <a:pt x="1293" y="832"/>
                </a:lnTo>
                <a:lnTo>
                  <a:pt x="1293" y="832"/>
                </a:lnTo>
                <a:lnTo>
                  <a:pt x="1299" y="837"/>
                </a:lnTo>
                <a:lnTo>
                  <a:pt x="1299" y="837"/>
                </a:lnTo>
                <a:lnTo>
                  <a:pt x="1299" y="832"/>
                </a:lnTo>
                <a:lnTo>
                  <a:pt x="1299" y="837"/>
                </a:lnTo>
                <a:lnTo>
                  <a:pt x="1304" y="837"/>
                </a:lnTo>
                <a:lnTo>
                  <a:pt x="1304" y="837"/>
                </a:lnTo>
                <a:lnTo>
                  <a:pt x="1304" y="832"/>
                </a:lnTo>
                <a:lnTo>
                  <a:pt x="1304" y="837"/>
                </a:lnTo>
                <a:lnTo>
                  <a:pt x="1310" y="837"/>
                </a:lnTo>
                <a:lnTo>
                  <a:pt x="1310" y="837"/>
                </a:lnTo>
                <a:lnTo>
                  <a:pt x="1310" y="832"/>
                </a:lnTo>
                <a:lnTo>
                  <a:pt x="1310" y="832"/>
                </a:lnTo>
                <a:lnTo>
                  <a:pt x="1316" y="837"/>
                </a:lnTo>
                <a:lnTo>
                  <a:pt x="1316" y="837"/>
                </a:lnTo>
                <a:lnTo>
                  <a:pt x="1316" y="832"/>
                </a:lnTo>
                <a:lnTo>
                  <a:pt x="1316" y="832"/>
                </a:lnTo>
                <a:lnTo>
                  <a:pt x="1322" y="837"/>
                </a:lnTo>
                <a:lnTo>
                  <a:pt x="1322" y="837"/>
                </a:lnTo>
                <a:lnTo>
                  <a:pt x="1322" y="832"/>
                </a:lnTo>
                <a:lnTo>
                  <a:pt x="1322" y="832"/>
                </a:lnTo>
                <a:lnTo>
                  <a:pt x="1327" y="832"/>
                </a:lnTo>
                <a:lnTo>
                  <a:pt x="1327" y="837"/>
                </a:lnTo>
                <a:lnTo>
                  <a:pt x="1327" y="832"/>
                </a:lnTo>
                <a:lnTo>
                  <a:pt x="1327" y="837"/>
                </a:lnTo>
                <a:lnTo>
                  <a:pt x="1333" y="837"/>
                </a:lnTo>
                <a:lnTo>
                  <a:pt x="1333" y="837"/>
                </a:lnTo>
                <a:lnTo>
                  <a:pt x="1333" y="832"/>
                </a:lnTo>
                <a:lnTo>
                  <a:pt x="1333" y="837"/>
                </a:lnTo>
                <a:lnTo>
                  <a:pt x="1339" y="837"/>
                </a:lnTo>
                <a:lnTo>
                  <a:pt x="1339" y="837"/>
                </a:lnTo>
                <a:lnTo>
                  <a:pt x="1339" y="832"/>
                </a:lnTo>
                <a:lnTo>
                  <a:pt x="1339" y="832"/>
                </a:lnTo>
                <a:lnTo>
                  <a:pt x="1345" y="837"/>
                </a:lnTo>
                <a:lnTo>
                  <a:pt x="1345" y="837"/>
                </a:lnTo>
                <a:lnTo>
                  <a:pt x="1345" y="832"/>
                </a:lnTo>
                <a:lnTo>
                  <a:pt x="1345" y="837"/>
                </a:lnTo>
                <a:lnTo>
                  <a:pt x="1351" y="837"/>
                </a:lnTo>
                <a:lnTo>
                  <a:pt x="1351" y="837"/>
                </a:lnTo>
                <a:lnTo>
                  <a:pt x="1351" y="832"/>
                </a:lnTo>
                <a:lnTo>
                  <a:pt x="1351" y="837"/>
                </a:lnTo>
                <a:lnTo>
                  <a:pt x="1356" y="837"/>
                </a:lnTo>
                <a:lnTo>
                  <a:pt x="1356" y="837"/>
                </a:lnTo>
                <a:lnTo>
                  <a:pt x="1356" y="832"/>
                </a:lnTo>
                <a:lnTo>
                  <a:pt x="1356" y="837"/>
                </a:lnTo>
                <a:lnTo>
                  <a:pt x="1362" y="837"/>
                </a:lnTo>
                <a:lnTo>
                  <a:pt x="1362" y="837"/>
                </a:lnTo>
                <a:lnTo>
                  <a:pt x="1362" y="832"/>
                </a:lnTo>
                <a:lnTo>
                  <a:pt x="1362" y="832"/>
                </a:lnTo>
                <a:lnTo>
                  <a:pt x="1368" y="837"/>
                </a:lnTo>
                <a:lnTo>
                  <a:pt x="1368" y="837"/>
                </a:lnTo>
                <a:lnTo>
                  <a:pt x="1368" y="832"/>
                </a:lnTo>
                <a:lnTo>
                  <a:pt x="1368" y="837"/>
                </a:lnTo>
                <a:lnTo>
                  <a:pt x="1374" y="837"/>
                </a:lnTo>
                <a:lnTo>
                  <a:pt x="1374" y="837"/>
                </a:lnTo>
                <a:lnTo>
                  <a:pt x="1374" y="832"/>
                </a:lnTo>
                <a:lnTo>
                  <a:pt x="1374" y="837"/>
                </a:lnTo>
                <a:lnTo>
                  <a:pt x="1379" y="837"/>
                </a:lnTo>
                <a:lnTo>
                  <a:pt x="1379" y="837"/>
                </a:lnTo>
                <a:lnTo>
                  <a:pt x="1379" y="832"/>
                </a:lnTo>
                <a:lnTo>
                  <a:pt x="1379" y="832"/>
                </a:lnTo>
                <a:lnTo>
                  <a:pt x="1385" y="837"/>
                </a:lnTo>
                <a:lnTo>
                  <a:pt x="1385" y="837"/>
                </a:lnTo>
                <a:lnTo>
                  <a:pt x="1385" y="832"/>
                </a:lnTo>
                <a:lnTo>
                  <a:pt x="1385" y="837"/>
                </a:lnTo>
                <a:lnTo>
                  <a:pt x="1391" y="837"/>
                </a:lnTo>
                <a:lnTo>
                  <a:pt x="1391" y="837"/>
                </a:lnTo>
                <a:lnTo>
                  <a:pt x="1391" y="832"/>
                </a:lnTo>
                <a:lnTo>
                  <a:pt x="1391" y="837"/>
                </a:lnTo>
                <a:lnTo>
                  <a:pt x="1397" y="837"/>
                </a:lnTo>
                <a:lnTo>
                  <a:pt x="1397" y="837"/>
                </a:lnTo>
                <a:lnTo>
                  <a:pt x="1397" y="832"/>
                </a:lnTo>
                <a:lnTo>
                  <a:pt x="1397" y="832"/>
                </a:lnTo>
                <a:lnTo>
                  <a:pt x="1403" y="832"/>
                </a:lnTo>
                <a:lnTo>
                  <a:pt x="1403" y="837"/>
                </a:lnTo>
                <a:lnTo>
                  <a:pt x="1403" y="832"/>
                </a:lnTo>
                <a:lnTo>
                  <a:pt x="1403" y="837"/>
                </a:lnTo>
                <a:lnTo>
                  <a:pt x="1408" y="837"/>
                </a:lnTo>
                <a:lnTo>
                  <a:pt x="1408" y="837"/>
                </a:lnTo>
                <a:lnTo>
                  <a:pt x="1408" y="832"/>
                </a:lnTo>
                <a:lnTo>
                  <a:pt x="1408" y="837"/>
                </a:lnTo>
                <a:lnTo>
                  <a:pt x="1414" y="837"/>
                </a:lnTo>
                <a:lnTo>
                  <a:pt x="1414" y="837"/>
                </a:lnTo>
                <a:lnTo>
                  <a:pt x="1414" y="832"/>
                </a:lnTo>
                <a:lnTo>
                  <a:pt x="1414" y="837"/>
                </a:lnTo>
                <a:lnTo>
                  <a:pt x="1420" y="837"/>
                </a:lnTo>
                <a:lnTo>
                  <a:pt x="1420" y="837"/>
                </a:lnTo>
                <a:lnTo>
                  <a:pt x="1420" y="832"/>
                </a:lnTo>
                <a:lnTo>
                  <a:pt x="1420" y="832"/>
                </a:lnTo>
                <a:lnTo>
                  <a:pt x="1426" y="832"/>
                </a:lnTo>
                <a:lnTo>
                  <a:pt x="1426" y="837"/>
                </a:lnTo>
                <a:lnTo>
                  <a:pt x="1426" y="832"/>
                </a:lnTo>
                <a:lnTo>
                  <a:pt x="1426" y="837"/>
                </a:lnTo>
                <a:lnTo>
                  <a:pt x="1431" y="832"/>
                </a:lnTo>
                <a:lnTo>
                  <a:pt x="1431" y="837"/>
                </a:lnTo>
                <a:lnTo>
                  <a:pt x="1431" y="832"/>
                </a:lnTo>
                <a:lnTo>
                  <a:pt x="1431" y="837"/>
                </a:lnTo>
                <a:lnTo>
                  <a:pt x="1437" y="837"/>
                </a:lnTo>
                <a:lnTo>
                  <a:pt x="1437" y="837"/>
                </a:lnTo>
                <a:lnTo>
                  <a:pt x="1437" y="832"/>
                </a:lnTo>
                <a:lnTo>
                  <a:pt x="1437" y="832"/>
                </a:lnTo>
                <a:lnTo>
                  <a:pt x="1443" y="832"/>
                </a:lnTo>
                <a:lnTo>
                  <a:pt x="1443" y="837"/>
                </a:lnTo>
                <a:lnTo>
                  <a:pt x="1443" y="832"/>
                </a:lnTo>
                <a:lnTo>
                  <a:pt x="1443" y="837"/>
                </a:lnTo>
                <a:lnTo>
                  <a:pt x="1449" y="837"/>
                </a:lnTo>
                <a:lnTo>
                  <a:pt x="1449" y="837"/>
                </a:lnTo>
                <a:lnTo>
                  <a:pt x="1449" y="832"/>
                </a:lnTo>
                <a:lnTo>
                  <a:pt x="1449" y="832"/>
                </a:lnTo>
                <a:lnTo>
                  <a:pt x="1454" y="837"/>
                </a:lnTo>
                <a:lnTo>
                  <a:pt x="1454" y="837"/>
                </a:lnTo>
                <a:lnTo>
                  <a:pt x="1454" y="832"/>
                </a:lnTo>
                <a:lnTo>
                  <a:pt x="1454" y="832"/>
                </a:lnTo>
                <a:lnTo>
                  <a:pt x="1460" y="832"/>
                </a:lnTo>
                <a:lnTo>
                  <a:pt x="1460" y="837"/>
                </a:lnTo>
                <a:lnTo>
                  <a:pt x="1460" y="832"/>
                </a:lnTo>
                <a:lnTo>
                  <a:pt x="1460" y="837"/>
                </a:lnTo>
                <a:lnTo>
                  <a:pt x="1466" y="837"/>
                </a:lnTo>
                <a:lnTo>
                  <a:pt x="1466" y="837"/>
                </a:lnTo>
                <a:lnTo>
                  <a:pt x="1466" y="832"/>
                </a:lnTo>
                <a:lnTo>
                  <a:pt x="1466" y="832"/>
                </a:lnTo>
                <a:lnTo>
                  <a:pt x="1472" y="832"/>
                </a:lnTo>
                <a:lnTo>
                  <a:pt x="1472" y="837"/>
                </a:lnTo>
                <a:lnTo>
                  <a:pt x="1472" y="780"/>
                </a:lnTo>
                <a:lnTo>
                  <a:pt x="1472" y="832"/>
                </a:lnTo>
                <a:lnTo>
                  <a:pt x="1478" y="832"/>
                </a:lnTo>
                <a:lnTo>
                  <a:pt x="1478" y="837"/>
                </a:lnTo>
                <a:lnTo>
                  <a:pt x="1478" y="832"/>
                </a:lnTo>
                <a:lnTo>
                  <a:pt x="1478" y="837"/>
                </a:lnTo>
                <a:lnTo>
                  <a:pt x="1483" y="832"/>
                </a:lnTo>
                <a:lnTo>
                  <a:pt x="1483" y="837"/>
                </a:lnTo>
                <a:lnTo>
                  <a:pt x="1483" y="832"/>
                </a:lnTo>
                <a:lnTo>
                  <a:pt x="1483" y="832"/>
                </a:lnTo>
                <a:lnTo>
                  <a:pt x="1489" y="832"/>
                </a:lnTo>
                <a:lnTo>
                  <a:pt x="1489" y="837"/>
                </a:lnTo>
                <a:lnTo>
                  <a:pt x="1489" y="832"/>
                </a:lnTo>
                <a:lnTo>
                  <a:pt x="1489" y="832"/>
                </a:lnTo>
                <a:lnTo>
                  <a:pt x="1495" y="832"/>
                </a:lnTo>
                <a:lnTo>
                  <a:pt x="1495" y="837"/>
                </a:lnTo>
                <a:lnTo>
                  <a:pt x="1495" y="832"/>
                </a:lnTo>
                <a:lnTo>
                  <a:pt x="1495" y="837"/>
                </a:lnTo>
                <a:lnTo>
                  <a:pt x="1501" y="837"/>
                </a:lnTo>
                <a:lnTo>
                  <a:pt x="1501" y="837"/>
                </a:lnTo>
                <a:lnTo>
                  <a:pt x="1501" y="832"/>
                </a:lnTo>
                <a:lnTo>
                  <a:pt x="1501" y="837"/>
                </a:lnTo>
                <a:lnTo>
                  <a:pt x="1506" y="837"/>
                </a:lnTo>
                <a:lnTo>
                  <a:pt x="1506" y="837"/>
                </a:lnTo>
                <a:lnTo>
                  <a:pt x="1506" y="832"/>
                </a:lnTo>
                <a:lnTo>
                  <a:pt x="1506" y="832"/>
                </a:lnTo>
                <a:lnTo>
                  <a:pt x="1512" y="832"/>
                </a:lnTo>
                <a:lnTo>
                  <a:pt x="1512" y="837"/>
                </a:lnTo>
                <a:lnTo>
                  <a:pt x="1512" y="832"/>
                </a:lnTo>
                <a:lnTo>
                  <a:pt x="1512" y="837"/>
                </a:lnTo>
                <a:lnTo>
                  <a:pt x="1518" y="837"/>
                </a:lnTo>
                <a:lnTo>
                  <a:pt x="1518" y="837"/>
                </a:lnTo>
                <a:lnTo>
                  <a:pt x="1518" y="832"/>
                </a:lnTo>
                <a:lnTo>
                  <a:pt x="1518" y="837"/>
                </a:lnTo>
                <a:lnTo>
                  <a:pt x="1524" y="832"/>
                </a:lnTo>
                <a:lnTo>
                  <a:pt x="1524" y="837"/>
                </a:lnTo>
                <a:lnTo>
                  <a:pt x="1524" y="832"/>
                </a:lnTo>
                <a:lnTo>
                  <a:pt x="1524" y="837"/>
                </a:lnTo>
                <a:lnTo>
                  <a:pt x="1530" y="832"/>
                </a:lnTo>
                <a:lnTo>
                  <a:pt x="1530" y="837"/>
                </a:lnTo>
                <a:lnTo>
                  <a:pt x="1530" y="832"/>
                </a:lnTo>
                <a:lnTo>
                  <a:pt x="1530" y="832"/>
                </a:lnTo>
                <a:lnTo>
                  <a:pt x="1535" y="832"/>
                </a:lnTo>
                <a:lnTo>
                  <a:pt x="1535" y="837"/>
                </a:lnTo>
                <a:lnTo>
                  <a:pt x="1535" y="832"/>
                </a:lnTo>
                <a:lnTo>
                  <a:pt x="1535" y="832"/>
                </a:lnTo>
                <a:lnTo>
                  <a:pt x="1541" y="832"/>
                </a:lnTo>
                <a:lnTo>
                  <a:pt x="1541" y="837"/>
                </a:lnTo>
                <a:lnTo>
                  <a:pt x="1541" y="832"/>
                </a:lnTo>
                <a:lnTo>
                  <a:pt x="1541" y="832"/>
                </a:lnTo>
                <a:lnTo>
                  <a:pt x="1547" y="832"/>
                </a:lnTo>
                <a:lnTo>
                  <a:pt x="1547" y="837"/>
                </a:lnTo>
                <a:lnTo>
                  <a:pt x="1547" y="832"/>
                </a:lnTo>
                <a:lnTo>
                  <a:pt x="1547" y="837"/>
                </a:lnTo>
                <a:lnTo>
                  <a:pt x="1553" y="837"/>
                </a:lnTo>
                <a:lnTo>
                  <a:pt x="1553" y="837"/>
                </a:lnTo>
                <a:lnTo>
                  <a:pt x="1553" y="832"/>
                </a:lnTo>
                <a:lnTo>
                  <a:pt x="1553" y="837"/>
                </a:lnTo>
                <a:lnTo>
                  <a:pt x="1558" y="837"/>
                </a:lnTo>
                <a:lnTo>
                  <a:pt x="1558" y="837"/>
                </a:lnTo>
                <a:lnTo>
                  <a:pt x="1558" y="832"/>
                </a:lnTo>
                <a:lnTo>
                  <a:pt x="1558" y="837"/>
                </a:lnTo>
                <a:lnTo>
                  <a:pt x="1564" y="837"/>
                </a:lnTo>
                <a:lnTo>
                  <a:pt x="1564" y="837"/>
                </a:lnTo>
                <a:lnTo>
                  <a:pt x="1564" y="832"/>
                </a:lnTo>
                <a:lnTo>
                  <a:pt x="1564" y="837"/>
                </a:lnTo>
                <a:lnTo>
                  <a:pt x="1570" y="837"/>
                </a:lnTo>
                <a:lnTo>
                  <a:pt x="1570" y="837"/>
                </a:lnTo>
                <a:lnTo>
                  <a:pt x="1570" y="832"/>
                </a:lnTo>
                <a:lnTo>
                  <a:pt x="1570" y="832"/>
                </a:lnTo>
                <a:lnTo>
                  <a:pt x="1576" y="832"/>
                </a:lnTo>
                <a:lnTo>
                  <a:pt x="1576" y="837"/>
                </a:lnTo>
                <a:lnTo>
                  <a:pt x="1576" y="832"/>
                </a:lnTo>
                <a:lnTo>
                  <a:pt x="1576" y="837"/>
                </a:lnTo>
                <a:lnTo>
                  <a:pt x="1581" y="837"/>
                </a:lnTo>
                <a:lnTo>
                  <a:pt x="1581" y="837"/>
                </a:lnTo>
                <a:lnTo>
                  <a:pt x="1581" y="832"/>
                </a:lnTo>
                <a:lnTo>
                  <a:pt x="1581" y="832"/>
                </a:lnTo>
                <a:lnTo>
                  <a:pt x="1587" y="837"/>
                </a:lnTo>
                <a:lnTo>
                  <a:pt x="1587" y="837"/>
                </a:lnTo>
                <a:lnTo>
                  <a:pt x="1587" y="832"/>
                </a:lnTo>
                <a:lnTo>
                  <a:pt x="1587" y="837"/>
                </a:lnTo>
                <a:lnTo>
                  <a:pt x="1593" y="837"/>
                </a:lnTo>
                <a:lnTo>
                  <a:pt x="1593" y="837"/>
                </a:lnTo>
                <a:lnTo>
                  <a:pt x="1593" y="832"/>
                </a:lnTo>
                <a:lnTo>
                  <a:pt x="1593" y="832"/>
                </a:lnTo>
                <a:lnTo>
                  <a:pt x="1599" y="832"/>
                </a:lnTo>
                <a:lnTo>
                  <a:pt x="1599" y="837"/>
                </a:lnTo>
                <a:lnTo>
                  <a:pt x="1599" y="832"/>
                </a:lnTo>
                <a:lnTo>
                  <a:pt x="1599" y="832"/>
                </a:lnTo>
                <a:lnTo>
                  <a:pt x="1605" y="837"/>
                </a:lnTo>
                <a:lnTo>
                  <a:pt x="1605" y="837"/>
                </a:lnTo>
                <a:lnTo>
                  <a:pt x="1605" y="832"/>
                </a:lnTo>
                <a:lnTo>
                  <a:pt x="1605" y="832"/>
                </a:lnTo>
                <a:lnTo>
                  <a:pt x="1610" y="837"/>
                </a:lnTo>
                <a:lnTo>
                  <a:pt x="1610" y="837"/>
                </a:lnTo>
                <a:lnTo>
                  <a:pt x="1610" y="832"/>
                </a:lnTo>
                <a:lnTo>
                  <a:pt x="1610" y="837"/>
                </a:lnTo>
                <a:lnTo>
                  <a:pt x="1616" y="837"/>
                </a:lnTo>
                <a:lnTo>
                  <a:pt x="1616" y="837"/>
                </a:lnTo>
                <a:lnTo>
                  <a:pt x="1616" y="832"/>
                </a:lnTo>
                <a:lnTo>
                  <a:pt x="1616" y="832"/>
                </a:lnTo>
                <a:lnTo>
                  <a:pt x="1622" y="832"/>
                </a:lnTo>
                <a:lnTo>
                  <a:pt x="1622" y="837"/>
                </a:lnTo>
                <a:lnTo>
                  <a:pt x="1622" y="832"/>
                </a:lnTo>
                <a:lnTo>
                  <a:pt x="1622" y="832"/>
                </a:lnTo>
                <a:lnTo>
                  <a:pt x="1628" y="837"/>
                </a:lnTo>
                <a:lnTo>
                  <a:pt x="1628" y="837"/>
                </a:lnTo>
                <a:lnTo>
                  <a:pt x="1628" y="832"/>
                </a:lnTo>
                <a:lnTo>
                  <a:pt x="1628" y="837"/>
                </a:lnTo>
                <a:lnTo>
                  <a:pt x="1633" y="837"/>
                </a:lnTo>
                <a:lnTo>
                  <a:pt x="1633" y="837"/>
                </a:lnTo>
                <a:lnTo>
                  <a:pt x="1633" y="832"/>
                </a:lnTo>
                <a:lnTo>
                  <a:pt x="1633" y="837"/>
                </a:lnTo>
                <a:lnTo>
                  <a:pt x="1639" y="832"/>
                </a:lnTo>
                <a:lnTo>
                  <a:pt x="1639" y="837"/>
                </a:lnTo>
                <a:lnTo>
                  <a:pt x="1639" y="832"/>
                </a:lnTo>
                <a:lnTo>
                  <a:pt x="1639" y="832"/>
                </a:lnTo>
                <a:lnTo>
                  <a:pt x="1645" y="832"/>
                </a:lnTo>
                <a:lnTo>
                  <a:pt x="1645" y="837"/>
                </a:lnTo>
                <a:lnTo>
                  <a:pt x="1645" y="832"/>
                </a:lnTo>
                <a:lnTo>
                  <a:pt x="1645" y="837"/>
                </a:lnTo>
                <a:lnTo>
                  <a:pt x="1651" y="832"/>
                </a:lnTo>
                <a:lnTo>
                  <a:pt x="1651" y="837"/>
                </a:lnTo>
                <a:lnTo>
                  <a:pt x="1651" y="832"/>
                </a:lnTo>
                <a:lnTo>
                  <a:pt x="1651" y="832"/>
                </a:lnTo>
                <a:lnTo>
                  <a:pt x="1657" y="832"/>
                </a:lnTo>
                <a:lnTo>
                  <a:pt x="1657" y="837"/>
                </a:lnTo>
                <a:lnTo>
                  <a:pt x="1657" y="832"/>
                </a:lnTo>
                <a:lnTo>
                  <a:pt x="1657" y="832"/>
                </a:lnTo>
                <a:lnTo>
                  <a:pt x="1662" y="832"/>
                </a:lnTo>
                <a:lnTo>
                  <a:pt x="1662" y="837"/>
                </a:lnTo>
                <a:lnTo>
                  <a:pt x="1662" y="832"/>
                </a:lnTo>
                <a:lnTo>
                  <a:pt x="1662" y="832"/>
                </a:lnTo>
                <a:lnTo>
                  <a:pt x="1668" y="832"/>
                </a:lnTo>
                <a:lnTo>
                  <a:pt x="1668" y="837"/>
                </a:lnTo>
                <a:lnTo>
                  <a:pt x="1668" y="832"/>
                </a:lnTo>
                <a:lnTo>
                  <a:pt x="1668" y="832"/>
                </a:lnTo>
                <a:lnTo>
                  <a:pt x="1674" y="832"/>
                </a:lnTo>
                <a:lnTo>
                  <a:pt x="1674" y="837"/>
                </a:lnTo>
                <a:lnTo>
                  <a:pt x="1674" y="832"/>
                </a:lnTo>
                <a:lnTo>
                  <a:pt x="1674" y="837"/>
                </a:lnTo>
                <a:lnTo>
                  <a:pt x="1680" y="837"/>
                </a:lnTo>
                <a:lnTo>
                  <a:pt x="1680" y="837"/>
                </a:lnTo>
                <a:lnTo>
                  <a:pt x="1680" y="832"/>
                </a:lnTo>
                <a:lnTo>
                  <a:pt x="1680" y="832"/>
                </a:lnTo>
                <a:lnTo>
                  <a:pt x="1685" y="832"/>
                </a:lnTo>
                <a:lnTo>
                  <a:pt x="1685" y="837"/>
                </a:lnTo>
                <a:lnTo>
                  <a:pt x="1685" y="832"/>
                </a:lnTo>
                <a:lnTo>
                  <a:pt x="1685" y="837"/>
                </a:lnTo>
                <a:lnTo>
                  <a:pt x="1691" y="837"/>
                </a:lnTo>
                <a:lnTo>
                  <a:pt x="1691" y="837"/>
                </a:lnTo>
                <a:lnTo>
                  <a:pt x="1691" y="832"/>
                </a:lnTo>
                <a:lnTo>
                  <a:pt x="1691" y="837"/>
                </a:lnTo>
                <a:lnTo>
                  <a:pt x="1697" y="837"/>
                </a:lnTo>
                <a:lnTo>
                  <a:pt x="1697" y="837"/>
                </a:lnTo>
                <a:lnTo>
                  <a:pt x="1697" y="832"/>
                </a:lnTo>
                <a:lnTo>
                  <a:pt x="1697" y="837"/>
                </a:lnTo>
                <a:lnTo>
                  <a:pt x="1703" y="832"/>
                </a:lnTo>
                <a:lnTo>
                  <a:pt x="1703" y="837"/>
                </a:lnTo>
                <a:lnTo>
                  <a:pt x="1703" y="832"/>
                </a:lnTo>
                <a:lnTo>
                  <a:pt x="1703" y="837"/>
                </a:lnTo>
                <a:lnTo>
                  <a:pt x="1708" y="837"/>
                </a:lnTo>
                <a:lnTo>
                  <a:pt x="1708" y="837"/>
                </a:lnTo>
                <a:lnTo>
                  <a:pt x="1708" y="832"/>
                </a:lnTo>
                <a:lnTo>
                  <a:pt x="1708" y="837"/>
                </a:lnTo>
                <a:lnTo>
                  <a:pt x="1714" y="837"/>
                </a:lnTo>
                <a:lnTo>
                  <a:pt x="1714" y="837"/>
                </a:lnTo>
                <a:lnTo>
                  <a:pt x="1714" y="832"/>
                </a:lnTo>
                <a:lnTo>
                  <a:pt x="1714" y="832"/>
                </a:lnTo>
                <a:lnTo>
                  <a:pt x="1720" y="832"/>
                </a:lnTo>
                <a:lnTo>
                  <a:pt x="1720" y="837"/>
                </a:lnTo>
                <a:lnTo>
                  <a:pt x="1720" y="832"/>
                </a:lnTo>
                <a:lnTo>
                  <a:pt x="1720" y="832"/>
                </a:lnTo>
                <a:lnTo>
                  <a:pt x="1726" y="832"/>
                </a:lnTo>
                <a:lnTo>
                  <a:pt x="1726" y="837"/>
                </a:lnTo>
                <a:lnTo>
                  <a:pt x="1726" y="832"/>
                </a:lnTo>
                <a:lnTo>
                  <a:pt x="1726" y="837"/>
                </a:lnTo>
                <a:lnTo>
                  <a:pt x="1732" y="837"/>
                </a:lnTo>
                <a:lnTo>
                  <a:pt x="1732" y="837"/>
                </a:lnTo>
                <a:lnTo>
                  <a:pt x="1732" y="832"/>
                </a:lnTo>
                <a:lnTo>
                  <a:pt x="1732" y="837"/>
                </a:lnTo>
                <a:lnTo>
                  <a:pt x="1737" y="832"/>
                </a:lnTo>
                <a:lnTo>
                  <a:pt x="1737" y="837"/>
                </a:lnTo>
                <a:lnTo>
                  <a:pt x="1737" y="832"/>
                </a:lnTo>
                <a:lnTo>
                  <a:pt x="1737" y="832"/>
                </a:lnTo>
                <a:lnTo>
                  <a:pt x="1743" y="837"/>
                </a:lnTo>
                <a:lnTo>
                  <a:pt x="1743" y="837"/>
                </a:lnTo>
                <a:lnTo>
                  <a:pt x="1743" y="832"/>
                </a:lnTo>
                <a:lnTo>
                  <a:pt x="1743" y="837"/>
                </a:lnTo>
                <a:lnTo>
                  <a:pt x="1749" y="837"/>
                </a:lnTo>
                <a:lnTo>
                  <a:pt x="1749" y="837"/>
                </a:lnTo>
                <a:lnTo>
                  <a:pt x="1749" y="832"/>
                </a:lnTo>
                <a:lnTo>
                  <a:pt x="1749" y="837"/>
                </a:lnTo>
                <a:lnTo>
                  <a:pt x="1755" y="837"/>
                </a:lnTo>
                <a:lnTo>
                  <a:pt x="1755" y="837"/>
                </a:lnTo>
                <a:lnTo>
                  <a:pt x="1755" y="832"/>
                </a:lnTo>
                <a:lnTo>
                  <a:pt x="1755" y="837"/>
                </a:lnTo>
                <a:lnTo>
                  <a:pt x="1760" y="832"/>
                </a:lnTo>
                <a:lnTo>
                  <a:pt x="1760" y="837"/>
                </a:lnTo>
                <a:lnTo>
                  <a:pt x="1760" y="832"/>
                </a:lnTo>
                <a:lnTo>
                  <a:pt x="1760" y="832"/>
                </a:lnTo>
                <a:lnTo>
                  <a:pt x="1766" y="832"/>
                </a:lnTo>
                <a:lnTo>
                  <a:pt x="1766" y="837"/>
                </a:lnTo>
                <a:lnTo>
                  <a:pt x="1766" y="832"/>
                </a:lnTo>
                <a:lnTo>
                  <a:pt x="1766" y="837"/>
                </a:lnTo>
                <a:lnTo>
                  <a:pt x="1772" y="832"/>
                </a:lnTo>
                <a:lnTo>
                  <a:pt x="1772" y="837"/>
                </a:lnTo>
                <a:lnTo>
                  <a:pt x="1772" y="832"/>
                </a:lnTo>
                <a:lnTo>
                  <a:pt x="1772" y="832"/>
                </a:lnTo>
                <a:lnTo>
                  <a:pt x="1778" y="837"/>
                </a:lnTo>
                <a:lnTo>
                  <a:pt x="1778" y="837"/>
                </a:lnTo>
                <a:lnTo>
                  <a:pt x="1778" y="832"/>
                </a:lnTo>
                <a:lnTo>
                  <a:pt x="1778" y="837"/>
                </a:lnTo>
                <a:lnTo>
                  <a:pt x="1784" y="837"/>
                </a:lnTo>
                <a:lnTo>
                  <a:pt x="1784" y="837"/>
                </a:lnTo>
                <a:lnTo>
                  <a:pt x="1784" y="832"/>
                </a:lnTo>
                <a:lnTo>
                  <a:pt x="1784" y="837"/>
                </a:lnTo>
                <a:lnTo>
                  <a:pt x="1789" y="832"/>
                </a:lnTo>
                <a:lnTo>
                  <a:pt x="1789" y="837"/>
                </a:lnTo>
                <a:lnTo>
                  <a:pt x="1789" y="832"/>
                </a:lnTo>
                <a:lnTo>
                  <a:pt x="1789" y="837"/>
                </a:lnTo>
                <a:lnTo>
                  <a:pt x="1795" y="832"/>
                </a:lnTo>
                <a:lnTo>
                  <a:pt x="1795" y="837"/>
                </a:lnTo>
                <a:lnTo>
                  <a:pt x="1795" y="832"/>
                </a:lnTo>
                <a:lnTo>
                  <a:pt x="1795" y="832"/>
                </a:lnTo>
                <a:lnTo>
                  <a:pt x="1801" y="837"/>
                </a:lnTo>
                <a:lnTo>
                  <a:pt x="1801" y="837"/>
                </a:lnTo>
                <a:lnTo>
                  <a:pt x="1801" y="832"/>
                </a:lnTo>
                <a:lnTo>
                  <a:pt x="1801" y="837"/>
                </a:lnTo>
                <a:lnTo>
                  <a:pt x="1807" y="837"/>
                </a:lnTo>
                <a:lnTo>
                  <a:pt x="1807" y="837"/>
                </a:lnTo>
                <a:lnTo>
                  <a:pt x="1807" y="832"/>
                </a:lnTo>
                <a:lnTo>
                  <a:pt x="1807" y="837"/>
                </a:lnTo>
                <a:lnTo>
                  <a:pt x="1812" y="837"/>
                </a:lnTo>
                <a:lnTo>
                  <a:pt x="1812" y="837"/>
                </a:lnTo>
                <a:lnTo>
                  <a:pt x="1812" y="832"/>
                </a:lnTo>
                <a:lnTo>
                  <a:pt x="1812" y="837"/>
                </a:lnTo>
                <a:lnTo>
                  <a:pt x="1818" y="837"/>
                </a:lnTo>
                <a:lnTo>
                  <a:pt x="1818" y="837"/>
                </a:lnTo>
                <a:lnTo>
                  <a:pt x="1818" y="832"/>
                </a:lnTo>
                <a:lnTo>
                  <a:pt x="1818" y="832"/>
                </a:lnTo>
                <a:lnTo>
                  <a:pt x="1824" y="832"/>
                </a:lnTo>
                <a:lnTo>
                  <a:pt x="1824" y="837"/>
                </a:lnTo>
                <a:lnTo>
                  <a:pt x="1824" y="832"/>
                </a:lnTo>
                <a:lnTo>
                  <a:pt x="1824" y="837"/>
                </a:lnTo>
                <a:lnTo>
                  <a:pt x="1830" y="837"/>
                </a:lnTo>
                <a:lnTo>
                  <a:pt x="1830" y="837"/>
                </a:lnTo>
                <a:lnTo>
                  <a:pt x="1830" y="832"/>
                </a:lnTo>
                <a:lnTo>
                  <a:pt x="1830" y="837"/>
                </a:lnTo>
                <a:lnTo>
                  <a:pt x="1835" y="837"/>
                </a:lnTo>
                <a:lnTo>
                  <a:pt x="1835" y="837"/>
                </a:lnTo>
                <a:lnTo>
                  <a:pt x="1835" y="832"/>
                </a:lnTo>
                <a:lnTo>
                  <a:pt x="1835" y="837"/>
                </a:lnTo>
                <a:lnTo>
                  <a:pt x="1841" y="832"/>
                </a:lnTo>
                <a:lnTo>
                  <a:pt x="1841" y="837"/>
                </a:lnTo>
                <a:lnTo>
                  <a:pt x="1841" y="832"/>
                </a:lnTo>
                <a:lnTo>
                  <a:pt x="1841" y="837"/>
                </a:lnTo>
                <a:lnTo>
                  <a:pt x="1847" y="837"/>
                </a:lnTo>
                <a:lnTo>
                  <a:pt x="1847" y="837"/>
                </a:lnTo>
                <a:lnTo>
                  <a:pt x="1847" y="832"/>
                </a:lnTo>
                <a:lnTo>
                  <a:pt x="1847" y="837"/>
                </a:lnTo>
                <a:lnTo>
                  <a:pt x="1853" y="837"/>
                </a:lnTo>
                <a:lnTo>
                  <a:pt x="1853" y="837"/>
                </a:lnTo>
                <a:lnTo>
                  <a:pt x="1853" y="832"/>
                </a:lnTo>
                <a:lnTo>
                  <a:pt x="1853" y="837"/>
                </a:lnTo>
                <a:lnTo>
                  <a:pt x="1859" y="837"/>
                </a:lnTo>
                <a:lnTo>
                  <a:pt x="1859" y="837"/>
                </a:lnTo>
                <a:lnTo>
                  <a:pt x="1859" y="832"/>
                </a:lnTo>
                <a:lnTo>
                  <a:pt x="1859" y="832"/>
                </a:lnTo>
                <a:lnTo>
                  <a:pt x="1864" y="832"/>
                </a:lnTo>
                <a:lnTo>
                  <a:pt x="1864" y="837"/>
                </a:lnTo>
                <a:lnTo>
                  <a:pt x="1864" y="826"/>
                </a:lnTo>
                <a:lnTo>
                  <a:pt x="1864" y="837"/>
                </a:lnTo>
                <a:lnTo>
                  <a:pt x="1870" y="837"/>
                </a:lnTo>
                <a:lnTo>
                  <a:pt x="1870" y="837"/>
                </a:lnTo>
                <a:lnTo>
                  <a:pt x="1870" y="832"/>
                </a:lnTo>
                <a:lnTo>
                  <a:pt x="1870" y="837"/>
                </a:lnTo>
                <a:lnTo>
                  <a:pt x="1876" y="837"/>
                </a:lnTo>
                <a:lnTo>
                  <a:pt x="1876" y="837"/>
                </a:lnTo>
                <a:lnTo>
                  <a:pt x="1876" y="832"/>
                </a:lnTo>
                <a:lnTo>
                  <a:pt x="1876" y="837"/>
                </a:lnTo>
                <a:lnTo>
                  <a:pt x="1882" y="832"/>
                </a:lnTo>
                <a:lnTo>
                  <a:pt x="1882" y="837"/>
                </a:lnTo>
                <a:lnTo>
                  <a:pt x="1882" y="832"/>
                </a:lnTo>
                <a:lnTo>
                  <a:pt x="1882" y="832"/>
                </a:lnTo>
                <a:lnTo>
                  <a:pt x="1887" y="832"/>
                </a:lnTo>
                <a:lnTo>
                  <a:pt x="1887" y="837"/>
                </a:lnTo>
                <a:lnTo>
                  <a:pt x="1887" y="832"/>
                </a:lnTo>
                <a:lnTo>
                  <a:pt x="1887" y="837"/>
                </a:lnTo>
                <a:lnTo>
                  <a:pt x="1893" y="837"/>
                </a:lnTo>
                <a:lnTo>
                  <a:pt x="1893" y="837"/>
                </a:lnTo>
                <a:lnTo>
                  <a:pt x="1893" y="832"/>
                </a:lnTo>
                <a:lnTo>
                  <a:pt x="1893" y="832"/>
                </a:lnTo>
                <a:lnTo>
                  <a:pt x="1899" y="832"/>
                </a:lnTo>
                <a:lnTo>
                  <a:pt x="1899" y="837"/>
                </a:lnTo>
                <a:lnTo>
                  <a:pt x="1899" y="832"/>
                </a:lnTo>
                <a:lnTo>
                  <a:pt x="1899" y="837"/>
                </a:lnTo>
                <a:lnTo>
                  <a:pt x="1905" y="837"/>
                </a:lnTo>
                <a:lnTo>
                  <a:pt x="1905" y="837"/>
                </a:lnTo>
                <a:lnTo>
                  <a:pt x="1905" y="832"/>
                </a:lnTo>
                <a:lnTo>
                  <a:pt x="1905" y="837"/>
                </a:lnTo>
                <a:lnTo>
                  <a:pt x="1911" y="837"/>
                </a:lnTo>
                <a:lnTo>
                  <a:pt x="1911" y="837"/>
                </a:lnTo>
                <a:lnTo>
                  <a:pt x="1911" y="832"/>
                </a:lnTo>
                <a:lnTo>
                  <a:pt x="1911" y="837"/>
                </a:lnTo>
                <a:lnTo>
                  <a:pt x="1916" y="837"/>
                </a:lnTo>
                <a:lnTo>
                  <a:pt x="1916" y="837"/>
                </a:lnTo>
                <a:lnTo>
                  <a:pt x="1916" y="832"/>
                </a:lnTo>
                <a:lnTo>
                  <a:pt x="1916" y="832"/>
                </a:lnTo>
                <a:lnTo>
                  <a:pt x="1922" y="837"/>
                </a:lnTo>
                <a:lnTo>
                  <a:pt x="1922" y="837"/>
                </a:lnTo>
                <a:lnTo>
                  <a:pt x="1922" y="832"/>
                </a:lnTo>
                <a:lnTo>
                  <a:pt x="1922" y="837"/>
                </a:lnTo>
                <a:lnTo>
                  <a:pt x="1928" y="837"/>
                </a:lnTo>
                <a:lnTo>
                  <a:pt x="1928" y="837"/>
                </a:lnTo>
                <a:lnTo>
                  <a:pt x="1928" y="832"/>
                </a:lnTo>
                <a:lnTo>
                  <a:pt x="1928" y="832"/>
                </a:lnTo>
                <a:lnTo>
                  <a:pt x="1934" y="837"/>
                </a:lnTo>
                <a:lnTo>
                  <a:pt x="1934" y="837"/>
                </a:lnTo>
                <a:lnTo>
                  <a:pt x="1934" y="832"/>
                </a:lnTo>
                <a:lnTo>
                  <a:pt x="1934" y="832"/>
                </a:lnTo>
                <a:lnTo>
                  <a:pt x="1939" y="832"/>
                </a:lnTo>
                <a:lnTo>
                  <a:pt x="1939" y="837"/>
                </a:lnTo>
                <a:lnTo>
                  <a:pt x="1939" y="832"/>
                </a:lnTo>
                <a:lnTo>
                  <a:pt x="1939" y="832"/>
                </a:lnTo>
                <a:lnTo>
                  <a:pt x="1945" y="832"/>
                </a:lnTo>
                <a:lnTo>
                  <a:pt x="1945" y="837"/>
                </a:lnTo>
                <a:lnTo>
                  <a:pt x="1945" y="832"/>
                </a:lnTo>
                <a:lnTo>
                  <a:pt x="1945" y="832"/>
                </a:lnTo>
                <a:lnTo>
                  <a:pt x="1951" y="832"/>
                </a:lnTo>
                <a:lnTo>
                  <a:pt x="1951" y="837"/>
                </a:lnTo>
                <a:lnTo>
                  <a:pt x="1951" y="832"/>
                </a:lnTo>
                <a:lnTo>
                  <a:pt x="1951" y="832"/>
                </a:lnTo>
                <a:lnTo>
                  <a:pt x="1957" y="832"/>
                </a:lnTo>
                <a:lnTo>
                  <a:pt x="1957" y="837"/>
                </a:lnTo>
                <a:lnTo>
                  <a:pt x="1957" y="832"/>
                </a:lnTo>
                <a:lnTo>
                  <a:pt x="1957" y="837"/>
                </a:lnTo>
                <a:lnTo>
                  <a:pt x="1963" y="832"/>
                </a:lnTo>
                <a:lnTo>
                  <a:pt x="1963" y="837"/>
                </a:lnTo>
                <a:lnTo>
                  <a:pt x="1963" y="832"/>
                </a:lnTo>
                <a:lnTo>
                  <a:pt x="1963" y="837"/>
                </a:lnTo>
                <a:lnTo>
                  <a:pt x="1968" y="837"/>
                </a:lnTo>
                <a:lnTo>
                  <a:pt x="1968" y="837"/>
                </a:lnTo>
                <a:lnTo>
                  <a:pt x="1968" y="832"/>
                </a:lnTo>
                <a:lnTo>
                  <a:pt x="1968" y="832"/>
                </a:lnTo>
                <a:lnTo>
                  <a:pt x="1974" y="832"/>
                </a:lnTo>
                <a:lnTo>
                  <a:pt x="1974" y="837"/>
                </a:lnTo>
                <a:lnTo>
                  <a:pt x="1974" y="832"/>
                </a:lnTo>
                <a:lnTo>
                  <a:pt x="1974" y="832"/>
                </a:lnTo>
                <a:lnTo>
                  <a:pt x="1980" y="832"/>
                </a:lnTo>
                <a:lnTo>
                  <a:pt x="1980" y="837"/>
                </a:lnTo>
                <a:lnTo>
                  <a:pt x="1980" y="832"/>
                </a:lnTo>
                <a:lnTo>
                  <a:pt x="1980" y="832"/>
                </a:lnTo>
                <a:lnTo>
                  <a:pt x="1986" y="832"/>
                </a:lnTo>
                <a:lnTo>
                  <a:pt x="1986" y="837"/>
                </a:lnTo>
                <a:lnTo>
                  <a:pt x="1986" y="832"/>
                </a:lnTo>
                <a:lnTo>
                  <a:pt x="1986" y="837"/>
                </a:lnTo>
                <a:lnTo>
                  <a:pt x="1991" y="837"/>
                </a:lnTo>
                <a:lnTo>
                  <a:pt x="1991" y="837"/>
                </a:lnTo>
                <a:lnTo>
                  <a:pt x="1991" y="832"/>
                </a:lnTo>
                <a:lnTo>
                  <a:pt x="1991" y="832"/>
                </a:lnTo>
                <a:lnTo>
                  <a:pt x="1997" y="832"/>
                </a:lnTo>
                <a:lnTo>
                  <a:pt x="1997" y="837"/>
                </a:lnTo>
                <a:lnTo>
                  <a:pt x="1997" y="832"/>
                </a:lnTo>
                <a:lnTo>
                  <a:pt x="1997" y="837"/>
                </a:lnTo>
                <a:lnTo>
                  <a:pt x="2003" y="837"/>
                </a:lnTo>
                <a:lnTo>
                  <a:pt x="2003" y="837"/>
                </a:lnTo>
                <a:lnTo>
                  <a:pt x="2003" y="832"/>
                </a:lnTo>
                <a:lnTo>
                  <a:pt x="2003" y="837"/>
                </a:lnTo>
                <a:lnTo>
                  <a:pt x="2009" y="837"/>
                </a:lnTo>
                <a:lnTo>
                  <a:pt x="2009" y="837"/>
                </a:lnTo>
                <a:lnTo>
                  <a:pt x="2009" y="832"/>
                </a:lnTo>
                <a:lnTo>
                  <a:pt x="2009" y="837"/>
                </a:lnTo>
                <a:lnTo>
                  <a:pt x="2014" y="837"/>
                </a:lnTo>
                <a:lnTo>
                  <a:pt x="2014" y="837"/>
                </a:lnTo>
                <a:lnTo>
                  <a:pt x="2014" y="832"/>
                </a:lnTo>
                <a:lnTo>
                  <a:pt x="2014" y="832"/>
                </a:lnTo>
                <a:lnTo>
                  <a:pt x="2020" y="832"/>
                </a:lnTo>
                <a:lnTo>
                  <a:pt x="2020" y="837"/>
                </a:lnTo>
                <a:lnTo>
                  <a:pt x="2020" y="832"/>
                </a:lnTo>
                <a:lnTo>
                  <a:pt x="2020" y="837"/>
                </a:lnTo>
                <a:lnTo>
                  <a:pt x="2026" y="832"/>
                </a:lnTo>
                <a:lnTo>
                  <a:pt x="2026" y="837"/>
                </a:lnTo>
                <a:lnTo>
                  <a:pt x="2026" y="832"/>
                </a:lnTo>
                <a:lnTo>
                  <a:pt x="2026" y="837"/>
                </a:lnTo>
                <a:lnTo>
                  <a:pt x="2032" y="837"/>
                </a:lnTo>
                <a:lnTo>
                  <a:pt x="2032" y="837"/>
                </a:lnTo>
                <a:lnTo>
                  <a:pt x="2032" y="832"/>
                </a:lnTo>
                <a:lnTo>
                  <a:pt x="2032" y="837"/>
                </a:lnTo>
                <a:lnTo>
                  <a:pt x="2038" y="832"/>
                </a:lnTo>
                <a:lnTo>
                  <a:pt x="2038" y="837"/>
                </a:lnTo>
                <a:lnTo>
                  <a:pt x="2038" y="832"/>
                </a:lnTo>
                <a:lnTo>
                  <a:pt x="2038" y="837"/>
                </a:lnTo>
                <a:lnTo>
                  <a:pt x="2043" y="837"/>
                </a:lnTo>
                <a:lnTo>
                  <a:pt x="2043" y="837"/>
                </a:lnTo>
                <a:lnTo>
                  <a:pt x="2043" y="832"/>
                </a:lnTo>
                <a:lnTo>
                  <a:pt x="2043" y="832"/>
                </a:lnTo>
                <a:lnTo>
                  <a:pt x="2049" y="837"/>
                </a:lnTo>
                <a:lnTo>
                  <a:pt x="2049" y="837"/>
                </a:lnTo>
                <a:lnTo>
                  <a:pt x="2049" y="832"/>
                </a:lnTo>
                <a:lnTo>
                  <a:pt x="2049" y="837"/>
                </a:lnTo>
                <a:lnTo>
                  <a:pt x="2055" y="837"/>
                </a:lnTo>
                <a:lnTo>
                  <a:pt x="2055" y="837"/>
                </a:lnTo>
                <a:lnTo>
                  <a:pt x="2055" y="832"/>
                </a:lnTo>
                <a:lnTo>
                  <a:pt x="2055" y="837"/>
                </a:lnTo>
                <a:lnTo>
                  <a:pt x="2061" y="837"/>
                </a:lnTo>
                <a:lnTo>
                  <a:pt x="2061" y="837"/>
                </a:lnTo>
                <a:lnTo>
                  <a:pt x="2061" y="832"/>
                </a:lnTo>
                <a:lnTo>
                  <a:pt x="2061" y="837"/>
                </a:lnTo>
                <a:lnTo>
                  <a:pt x="2066" y="837"/>
                </a:lnTo>
                <a:lnTo>
                  <a:pt x="2066" y="837"/>
                </a:lnTo>
                <a:lnTo>
                  <a:pt x="2066" y="832"/>
                </a:lnTo>
                <a:lnTo>
                  <a:pt x="2066" y="837"/>
                </a:lnTo>
                <a:lnTo>
                  <a:pt x="2072" y="832"/>
                </a:lnTo>
                <a:lnTo>
                  <a:pt x="2072" y="837"/>
                </a:lnTo>
                <a:lnTo>
                  <a:pt x="2072" y="832"/>
                </a:lnTo>
                <a:lnTo>
                  <a:pt x="2072" y="832"/>
                </a:lnTo>
                <a:lnTo>
                  <a:pt x="2078" y="832"/>
                </a:lnTo>
                <a:lnTo>
                  <a:pt x="2078" y="837"/>
                </a:lnTo>
                <a:lnTo>
                  <a:pt x="2078" y="832"/>
                </a:lnTo>
                <a:lnTo>
                  <a:pt x="2078" y="832"/>
                </a:lnTo>
                <a:lnTo>
                  <a:pt x="2084" y="832"/>
                </a:lnTo>
                <a:lnTo>
                  <a:pt x="2084" y="837"/>
                </a:lnTo>
                <a:lnTo>
                  <a:pt x="2084" y="832"/>
                </a:lnTo>
                <a:lnTo>
                  <a:pt x="2084" y="832"/>
                </a:lnTo>
                <a:lnTo>
                  <a:pt x="2090" y="832"/>
                </a:lnTo>
                <a:lnTo>
                  <a:pt x="2090" y="837"/>
                </a:lnTo>
                <a:lnTo>
                  <a:pt x="2090" y="832"/>
                </a:lnTo>
                <a:lnTo>
                  <a:pt x="2090" y="837"/>
                </a:lnTo>
                <a:lnTo>
                  <a:pt x="2095" y="837"/>
                </a:lnTo>
                <a:lnTo>
                  <a:pt x="2095" y="837"/>
                </a:lnTo>
                <a:lnTo>
                  <a:pt x="2095" y="832"/>
                </a:lnTo>
                <a:lnTo>
                  <a:pt x="2095" y="837"/>
                </a:lnTo>
                <a:lnTo>
                  <a:pt x="2101" y="837"/>
                </a:lnTo>
                <a:lnTo>
                  <a:pt x="2101" y="837"/>
                </a:lnTo>
                <a:lnTo>
                  <a:pt x="2101" y="832"/>
                </a:lnTo>
                <a:lnTo>
                  <a:pt x="2101" y="837"/>
                </a:lnTo>
                <a:lnTo>
                  <a:pt x="2107" y="832"/>
                </a:lnTo>
                <a:lnTo>
                  <a:pt x="2107" y="837"/>
                </a:lnTo>
                <a:lnTo>
                  <a:pt x="2107" y="832"/>
                </a:lnTo>
                <a:lnTo>
                  <a:pt x="2107" y="832"/>
                </a:lnTo>
                <a:lnTo>
                  <a:pt x="2113" y="837"/>
                </a:lnTo>
                <a:lnTo>
                  <a:pt x="2113" y="837"/>
                </a:lnTo>
                <a:lnTo>
                  <a:pt x="2113" y="832"/>
                </a:lnTo>
                <a:lnTo>
                  <a:pt x="2113" y="837"/>
                </a:lnTo>
                <a:lnTo>
                  <a:pt x="2118" y="832"/>
                </a:lnTo>
                <a:lnTo>
                  <a:pt x="2118" y="837"/>
                </a:lnTo>
                <a:lnTo>
                  <a:pt x="2118" y="832"/>
                </a:lnTo>
                <a:lnTo>
                  <a:pt x="2118" y="832"/>
                </a:lnTo>
                <a:lnTo>
                  <a:pt x="2124" y="832"/>
                </a:lnTo>
                <a:lnTo>
                  <a:pt x="2124" y="837"/>
                </a:lnTo>
                <a:lnTo>
                  <a:pt x="2124" y="832"/>
                </a:lnTo>
                <a:lnTo>
                  <a:pt x="2124" y="837"/>
                </a:lnTo>
                <a:lnTo>
                  <a:pt x="2130" y="837"/>
                </a:lnTo>
                <a:lnTo>
                  <a:pt x="2130" y="837"/>
                </a:lnTo>
                <a:lnTo>
                  <a:pt x="2130" y="832"/>
                </a:lnTo>
                <a:lnTo>
                  <a:pt x="2130" y="837"/>
                </a:lnTo>
                <a:lnTo>
                  <a:pt x="2136" y="837"/>
                </a:lnTo>
                <a:lnTo>
                  <a:pt x="2136" y="837"/>
                </a:lnTo>
                <a:lnTo>
                  <a:pt x="2136" y="832"/>
                </a:lnTo>
                <a:lnTo>
                  <a:pt x="2136" y="832"/>
                </a:lnTo>
                <a:lnTo>
                  <a:pt x="2141" y="832"/>
                </a:lnTo>
                <a:lnTo>
                  <a:pt x="2141" y="837"/>
                </a:lnTo>
                <a:lnTo>
                  <a:pt x="2141" y="832"/>
                </a:lnTo>
                <a:lnTo>
                  <a:pt x="2141" y="832"/>
                </a:lnTo>
                <a:lnTo>
                  <a:pt x="2147" y="832"/>
                </a:lnTo>
                <a:lnTo>
                  <a:pt x="2147" y="837"/>
                </a:lnTo>
                <a:lnTo>
                  <a:pt x="2147" y="832"/>
                </a:lnTo>
                <a:lnTo>
                  <a:pt x="2147" y="832"/>
                </a:lnTo>
                <a:lnTo>
                  <a:pt x="2153" y="832"/>
                </a:lnTo>
                <a:lnTo>
                  <a:pt x="2153" y="837"/>
                </a:lnTo>
                <a:lnTo>
                  <a:pt x="2153" y="832"/>
                </a:lnTo>
                <a:lnTo>
                  <a:pt x="2153" y="837"/>
                </a:lnTo>
                <a:lnTo>
                  <a:pt x="2159" y="832"/>
                </a:lnTo>
                <a:lnTo>
                  <a:pt x="2159" y="837"/>
                </a:lnTo>
                <a:lnTo>
                  <a:pt x="2159" y="832"/>
                </a:lnTo>
                <a:lnTo>
                  <a:pt x="2159" y="837"/>
                </a:lnTo>
                <a:lnTo>
                  <a:pt x="2165" y="837"/>
                </a:lnTo>
                <a:lnTo>
                  <a:pt x="2165" y="837"/>
                </a:lnTo>
                <a:lnTo>
                  <a:pt x="2165" y="826"/>
                </a:lnTo>
                <a:lnTo>
                  <a:pt x="2165" y="837"/>
                </a:lnTo>
                <a:lnTo>
                  <a:pt x="2170" y="832"/>
                </a:lnTo>
                <a:lnTo>
                  <a:pt x="2170" y="837"/>
                </a:lnTo>
                <a:lnTo>
                  <a:pt x="2170" y="832"/>
                </a:lnTo>
                <a:lnTo>
                  <a:pt x="2170" y="832"/>
                </a:lnTo>
                <a:lnTo>
                  <a:pt x="2176" y="832"/>
                </a:lnTo>
                <a:lnTo>
                  <a:pt x="2176" y="837"/>
                </a:lnTo>
                <a:lnTo>
                  <a:pt x="2176" y="832"/>
                </a:lnTo>
                <a:lnTo>
                  <a:pt x="2176" y="837"/>
                </a:lnTo>
                <a:lnTo>
                  <a:pt x="2182" y="837"/>
                </a:lnTo>
                <a:lnTo>
                  <a:pt x="2182" y="837"/>
                </a:lnTo>
                <a:lnTo>
                  <a:pt x="2182" y="832"/>
                </a:lnTo>
                <a:lnTo>
                  <a:pt x="2182" y="832"/>
                </a:lnTo>
                <a:lnTo>
                  <a:pt x="2188" y="832"/>
                </a:lnTo>
                <a:lnTo>
                  <a:pt x="2188" y="837"/>
                </a:lnTo>
                <a:lnTo>
                  <a:pt x="2188" y="832"/>
                </a:lnTo>
                <a:lnTo>
                  <a:pt x="2188" y="832"/>
                </a:lnTo>
                <a:lnTo>
                  <a:pt x="2193" y="837"/>
                </a:lnTo>
                <a:lnTo>
                  <a:pt x="2193" y="837"/>
                </a:lnTo>
                <a:lnTo>
                  <a:pt x="2193" y="832"/>
                </a:lnTo>
                <a:lnTo>
                  <a:pt x="2193" y="837"/>
                </a:lnTo>
                <a:lnTo>
                  <a:pt x="2199" y="832"/>
                </a:lnTo>
                <a:lnTo>
                  <a:pt x="2199" y="837"/>
                </a:lnTo>
                <a:lnTo>
                  <a:pt x="2199" y="826"/>
                </a:lnTo>
                <a:lnTo>
                  <a:pt x="2199" y="837"/>
                </a:lnTo>
                <a:lnTo>
                  <a:pt x="2205" y="837"/>
                </a:lnTo>
                <a:lnTo>
                  <a:pt x="2205" y="837"/>
                </a:lnTo>
                <a:lnTo>
                  <a:pt x="2205" y="832"/>
                </a:lnTo>
                <a:lnTo>
                  <a:pt x="2205" y="832"/>
                </a:lnTo>
                <a:lnTo>
                  <a:pt x="2211" y="837"/>
                </a:lnTo>
                <a:lnTo>
                  <a:pt x="2211" y="837"/>
                </a:lnTo>
                <a:lnTo>
                  <a:pt x="2211" y="832"/>
                </a:lnTo>
                <a:lnTo>
                  <a:pt x="2211" y="837"/>
                </a:lnTo>
                <a:lnTo>
                  <a:pt x="2217" y="837"/>
                </a:lnTo>
                <a:lnTo>
                  <a:pt x="2217" y="837"/>
                </a:lnTo>
                <a:lnTo>
                  <a:pt x="2217" y="832"/>
                </a:lnTo>
                <a:lnTo>
                  <a:pt x="2217" y="832"/>
                </a:lnTo>
                <a:lnTo>
                  <a:pt x="2222" y="837"/>
                </a:lnTo>
                <a:lnTo>
                  <a:pt x="2222" y="837"/>
                </a:lnTo>
                <a:lnTo>
                  <a:pt x="2222" y="832"/>
                </a:lnTo>
                <a:lnTo>
                  <a:pt x="2222" y="832"/>
                </a:lnTo>
                <a:lnTo>
                  <a:pt x="2228" y="832"/>
                </a:lnTo>
                <a:lnTo>
                  <a:pt x="2228" y="837"/>
                </a:lnTo>
                <a:lnTo>
                  <a:pt x="2228" y="832"/>
                </a:lnTo>
                <a:lnTo>
                  <a:pt x="2228" y="832"/>
                </a:lnTo>
                <a:lnTo>
                  <a:pt x="2234" y="832"/>
                </a:lnTo>
                <a:lnTo>
                  <a:pt x="2234" y="837"/>
                </a:lnTo>
                <a:lnTo>
                  <a:pt x="2234" y="832"/>
                </a:lnTo>
                <a:lnTo>
                  <a:pt x="2234" y="837"/>
                </a:lnTo>
                <a:lnTo>
                  <a:pt x="2240" y="832"/>
                </a:lnTo>
                <a:lnTo>
                  <a:pt x="2240" y="837"/>
                </a:lnTo>
                <a:lnTo>
                  <a:pt x="2240" y="832"/>
                </a:lnTo>
                <a:lnTo>
                  <a:pt x="2240" y="832"/>
                </a:lnTo>
                <a:lnTo>
                  <a:pt x="2245" y="832"/>
                </a:lnTo>
                <a:lnTo>
                  <a:pt x="2245" y="837"/>
                </a:lnTo>
                <a:lnTo>
                  <a:pt x="2245" y="832"/>
                </a:lnTo>
                <a:lnTo>
                  <a:pt x="2245" y="837"/>
                </a:lnTo>
                <a:lnTo>
                  <a:pt x="2251" y="832"/>
                </a:lnTo>
                <a:lnTo>
                  <a:pt x="2251" y="837"/>
                </a:lnTo>
                <a:lnTo>
                  <a:pt x="2251" y="832"/>
                </a:lnTo>
                <a:lnTo>
                  <a:pt x="2251" y="837"/>
                </a:lnTo>
                <a:lnTo>
                  <a:pt x="2257" y="837"/>
                </a:lnTo>
                <a:lnTo>
                  <a:pt x="2257" y="837"/>
                </a:lnTo>
                <a:lnTo>
                  <a:pt x="2257" y="832"/>
                </a:lnTo>
                <a:lnTo>
                  <a:pt x="2257" y="837"/>
                </a:lnTo>
                <a:lnTo>
                  <a:pt x="2263" y="837"/>
                </a:lnTo>
                <a:lnTo>
                  <a:pt x="2263" y="837"/>
                </a:lnTo>
                <a:lnTo>
                  <a:pt x="2263" y="832"/>
                </a:lnTo>
                <a:lnTo>
                  <a:pt x="2263" y="837"/>
                </a:lnTo>
                <a:lnTo>
                  <a:pt x="2268" y="837"/>
                </a:lnTo>
                <a:lnTo>
                  <a:pt x="2268" y="837"/>
                </a:lnTo>
                <a:lnTo>
                  <a:pt x="2268" y="832"/>
                </a:lnTo>
                <a:lnTo>
                  <a:pt x="2268" y="832"/>
                </a:lnTo>
                <a:lnTo>
                  <a:pt x="2274" y="832"/>
                </a:lnTo>
                <a:lnTo>
                  <a:pt x="2274" y="837"/>
                </a:lnTo>
                <a:lnTo>
                  <a:pt x="2274" y="832"/>
                </a:lnTo>
                <a:lnTo>
                  <a:pt x="2274" y="832"/>
                </a:lnTo>
                <a:lnTo>
                  <a:pt x="2280" y="832"/>
                </a:lnTo>
                <a:lnTo>
                  <a:pt x="2280" y="837"/>
                </a:lnTo>
                <a:lnTo>
                  <a:pt x="2280" y="832"/>
                </a:lnTo>
                <a:lnTo>
                  <a:pt x="2280" y="837"/>
                </a:lnTo>
                <a:lnTo>
                  <a:pt x="2286" y="837"/>
                </a:lnTo>
                <a:lnTo>
                  <a:pt x="2286" y="837"/>
                </a:lnTo>
                <a:lnTo>
                  <a:pt x="2286" y="832"/>
                </a:lnTo>
                <a:lnTo>
                  <a:pt x="2286" y="837"/>
                </a:lnTo>
                <a:lnTo>
                  <a:pt x="2292" y="837"/>
                </a:lnTo>
                <a:lnTo>
                  <a:pt x="2292" y="837"/>
                </a:lnTo>
                <a:lnTo>
                  <a:pt x="2292" y="832"/>
                </a:lnTo>
                <a:lnTo>
                  <a:pt x="2292" y="832"/>
                </a:lnTo>
                <a:lnTo>
                  <a:pt x="2297" y="832"/>
                </a:lnTo>
                <a:lnTo>
                  <a:pt x="2297" y="837"/>
                </a:lnTo>
                <a:lnTo>
                  <a:pt x="2297" y="832"/>
                </a:lnTo>
                <a:lnTo>
                  <a:pt x="2297" y="837"/>
                </a:lnTo>
                <a:lnTo>
                  <a:pt x="2303" y="832"/>
                </a:lnTo>
                <a:lnTo>
                  <a:pt x="2303" y="837"/>
                </a:lnTo>
                <a:lnTo>
                  <a:pt x="2303" y="832"/>
                </a:lnTo>
                <a:lnTo>
                  <a:pt x="2303" y="837"/>
                </a:lnTo>
                <a:lnTo>
                  <a:pt x="2309" y="837"/>
                </a:lnTo>
                <a:lnTo>
                  <a:pt x="2309" y="837"/>
                </a:lnTo>
                <a:lnTo>
                  <a:pt x="2309" y="832"/>
                </a:lnTo>
                <a:lnTo>
                  <a:pt x="2309" y="837"/>
                </a:lnTo>
                <a:lnTo>
                  <a:pt x="2315" y="837"/>
                </a:lnTo>
                <a:lnTo>
                  <a:pt x="2315" y="837"/>
                </a:lnTo>
                <a:lnTo>
                  <a:pt x="2315" y="832"/>
                </a:lnTo>
                <a:lnTo>
                  <a:pt x="2315" y="837"/>
                </a:lnTo>
                <a:lnTo>
                  <a:pt x="2320" y="837"/>
                </a:lnTo>
                <a:lnTo>
                  <a:pt x="2320" y="837"/>
                </a:lnTo>
                <a:lnTo>
                  <a:pt x="2320" y="826"/>
                </a:lnTo>
                <a:lnTo>
                  <a:pt x="2320" y="832"/>
                </a:lnTo>
                <a:lnTo>
                  <a:pt x="2326" y="832"/>
                </a:lnTo>
                <a:lnTo>
                  <a:pt x="2326" y="837"/>
                </a:lnTo>
                <a:lnTo>
                  <a:pt x="2326" y="832"/>
                </a:lnTo>
                <a:lnTo>
                  <a:pt x="2326" y="832"/>
                </a:lnTo>
                <a:lnTo>
                  <a:pt x="2332" y="837"/>
                </a:lnTo>
                <a:lnTo>
                  <a:pt x="2332" y="837"/>
                </a:lnTo>
                <a:lnTo>
                  <a:pt x="2332" y="832"/>
                </a:lnTo>
                <a:lnTo>
                  <a:pt x="2332" y="837"/>
                </a:lnTo>
                <a:lnTo>
                  <a:pt x="2338" y="837"/>
                </a:lnTo>
                <a:lnTo>
                  <a:pt x="2338" y="837"/>
                </a:lnTo>
                <a:lnTo>
                  <a:pt x="2338" y="832"/>
                </a:lnTo>
                <a:lnTo>
                  <a:pt x="2338" y="837"/>
                </a:lnTo>
                <a:lnTo>
                  <a:pt x="2344" y="837"/>
                </a:lnTo>
                <a:lnTo>
                  <a:pt x="2344" y="837"/>
                </a:lnTo>
                <a:lnTo>
                  <a:pt x="2344" y="832"/>
                </a:lnTo>
                <a:lnTo>
                  <a:pt x="2344" y="832"/>
                </a:lnTo>
                <a:lnTo>
                  <a:pt x="2349" y="837"/>
                </a:lnTo>
                <a:lnTo>
                  <a:pt x="2349" y="837"/>
                </a:lnTo>
                <a:lnTo>
                  <a:pt x="2349" y="832"/>
                </a:lnTo>
                <a:lnTo>
                  <a:pt x="2349" y="832"/>
                </a:lnTo>
                <a:lnTo>
                  <a:pt x="2355" y="837"/>
                </a:lnTo>
                <a:lnTo>
                  <a:pt x="2355" y="837"/>
                </a:lnTo>
                <a:lnTo>
                  <a:pt x="2355" y="832"/>
                </a:lnTo>
                <a:lnTo>
                  <a:pt x="2355" y="832"/>
                </a:lnTo>
                <a:lnTo>
                  <a:pt x="2361" y="832"/>
                </a:lnTo>
                <a:lnTo>
                  <a:pt x="2361" y="837"/>
                </a:lnTo>
                <a:lnTo>
                  <a:pt x="2361" y="832"/>
                </a:lnTo>
                <a:lnTo>
                  <a:pt x="2361" y="837"/>
                </a:lnTo>
                <a:lnTo>
                  <a:pt x="2367" y="837"/>
                </a:lnTo>
                <a:lnTo>
                  <a:pt x="2367" y="837"/>
                </a:lnTo>
                <a:lnTo>
                  <a:pt x="2367" y="832"/>
                </a:lnTo>
                <a:lnTo>
                  <a:pt x="2367" y="832"/>
                </a:lnTo>
                <a:lnTo>
                  <a:pt x="2372" y="832"/>
                </a:lnTo>
                <a:lnTo>
                  <a:pt x="2372" y="837"/>
                </a:lnTo>
                <a:lnTo>
                  <a:pt x="2372" y="832"/>
                </a:lnTo>
                <a:lnTo>
                  <a:pt x="2372" y="837"/>
                </a:lnTo>
                <a:lnTo>
                  <a:pt x="2378" y="837"/>
                </a:lnTo>
                <a:lnTo>
                  <a:pt x="2378" y="837"/>
                </a:lnTo>
                <a:lnTo>
                  <a:pt x="2378" y="832"/>
                </a:lnTo>
                <a:lnTo>
                  <a:pt x="2378" y="837"/>
                </a:lnTo>
                <a:lnTo>
                  <a:pt x="2384" y="837"/>
                </a:lnTo>
                <a:lnTo>
                  <a:pt x="2384" y="837"/>
                </a:lnTo>
                <a:lnTo>
                  <a:pt x="2384" y="832"/>
                </a:lnTo>
                <a:lnTo>
                  <a:pt x="2384" y="832"/>
                </a:lnTo>
                <a:lnTo>
                  <a:pt x="2390" y="832"/>
                </a:lnTo>
                <a:lnTo>
                  <a:pt x="2390" y="837"/>
                </a:lnTo>
                <a:lnTo>
                  <a:pt x="2390" y="832"/>
                </a:lnTo>
                <a:lnTo>
                  <a:pt x="2390" y="837"/>
                </a:lnTo>
                <a:lnTo>
                  <a:pt x="2395" y="837"/>
                </a:lnTo>
                <a:lnTo>
                  <a:pt x="2395" y="837"/>
                </a:lnTo>
                <a:lnTo>
                  <a:pt x="2395" y="832"/>
                </a:lnTo>
                <a:lnTo>
                  <a:pt x="2395" y="837"/>
                </a:lnTo>
                <a:lnTo>
                  <a:pt x="2401" y="837"/>
                </a:lnTo>
                <a:lnTo>
                  <a:pt x="2401" y="837"/>
                </a:lnTo>
                <a:lnTo>
                  <a:pt x="2401" y="832"/>
                </a:lnTo>
                <a:lnTo>
                  <a:pt x="2401" y="837"/>
                </a:lnTo>
                <a:lnTo>
                  <a:pt x="2407" y="832"/>
                </a:lnTo>
                <a:lnTo>
                  <a:pt x="2407" y="837"/>
                </a:lnTo>
                <a:lnTo>
                  <a:pt x="2407" y="832"/>
                </a:lnTo>
                <a:lnTo>
                  <a:pt x="2407" y="837"/>
                </a:lnTo>
                <a:lnTo>
                  <a:pt x="2413" y="832"/>
                </a:lnTo>
                <a:lnTo>
                  <a:pt x="2413" y="837"/>
                </a:lnTo>
                <a:lnTo>
                  <a:pt x="2413" y="832"/>
                </a:lnTo>
                <a:lnTo>
                  <a:pt x="2413" y="832"/>
                </a:lnTo>
                <a:lnTo>
                  <a:pt x="2419" y="837"/>
                </a:lnTo>
                <a:lnTo>
                  <a:pt x="2419" y="837"/>
                </a:lnTo>
                <a:lnTo>
                  <a:pt x="2419" y="832"/>
                </a:lnTo>
                <a:lnTo>
                  <a:pt x="2419" y="837"/>
                </a:lnTo>
                <a:lnTo>
                  <a:pt x="2424" y="837"/>
                </a:lnTo>
                <a:lnTo>
                  <a:pt x="2424" y="837"/>
                </a:lnTo>
                <a:lnTo>
                  <a:pt x="2424" y="832"/>
                </a:lnTo>
                <a:lnTo>
                  <a:pt x="2424" y="837"/>
                </a:lnTo>
                <a:lnTo>
                  <a:pt x="2430" y="832"/>
                </a:lnTo>
                <a:lnTo>
                  <a:pt x="2430" y="837"/>
                </a:lnTo>
                <a:lnTo>
                  <a:pt x="2430" y="832"/>
                </a:lnTo>
                <a:lnTo>
                  <a:pt x="2430" y="837"/>
                </a:lnTo>
                <a:lnTo>
                  <a:pt x="2436" y="832"/>
                </a:lnTo>
                <a:lnTo>
                  <a:pt x="2436" y="837"/>
                </a:lnTo>
                <a:lnTo>
                  <a:pt x="2436" y="832"/>
                </a:lnTo>
                <a:lnTo>
                  <a:pt x="2436" y="837"/>
                </a:lnTo>
                <a:lnTo>
                  <a:pt x="2442" y="837"/>
                </a:lnTo>
                <a:lnTo>
                  <a:pt x="2442" y="837"/>
                </a:lnTo>
                <a:lnTo>
                  <a:pt x="2442" y="832"/>
                </a:lnTo>
                <a:lnTo>
                  <a:pt x="2442" y="837"/>
                </a:lnTo>
                <a:lnTo>
                  <a:pt x="2447" y="837"/>
                </a:lnTo>
                <a:lnTo>
                  <a:pt x="2447" y="837"/>
                </a:lnTo>
                <a:lnTo>
                  <a:pt x="2447" y="832"/>
                </a:lnTo>
                <a:lnTo>
                  <a:pt x="2447" y="837"/>
                </a:lnTo>
                <a:lnTo>
                  <a:pt x="2453" y="832"/>
                </a:lnTo>
                <a:lnTo>
                  <a:pt x="2453" y="837"/>
                </a:lnTo>
                <a:lnTo>
                  <a:pt x="2453" y="832"/>
                </a:lnTo>
                <a:lnTo>
                  <a:pt x="2453" y="837"/>
                </a:lnTo>
                <a:lnTo>
                  <a:pt x="2459" y="837"/>
                </a:lnTo>
                <a:lnTo>
                  <a:pt x="2459" y="837"/>
                </a:lnTo>
                <a:lnTo>
                  <a:pt x="2459" y="832"/>
                </a:lnTo>
                <a:lnTo>
                  <a:pt x="2459" y="832"/>
                </a:lnTo>
                <a:lnTo>
                  <a:pt x="2465" y="832"/>
                </a:lnTo>
                <a:lnTo>
                  <a:pt x="2465" y="837"/>
                </a:lnTo>
                <a:lnTo>
                  <a:pt x="2465" y="832"/>
                </a:lnTo>
                <a:lnTo>
                  <a:pt x="2465" y="832"/>
                </a:lnTo>
                <a:lnTo>
                  <a:pt x="2471" y="837"/>
                </a:lnTo>
                <a:lnTo>
                  <a:pt x="2471" y="837"/>
                </a:lnTo>
                <a:lnTo>
                  <a:pt x="2471" y="832"/>
                </a:lnTo>
                <a:lnTo>
                  <a:pt x="2471" y="832"/>
                </a:lnTo>
                <a:lnTo>
                  <a:pt x="2476" y="837"/>
                </a:lnTo>
                <a:lnTo>
                  <a:pt x="2476" y="837"/>
                </a:lnTo>
                <a:lnTo>
                  <a:pt x="2476" y="832"/>
                </a:lnTo>
                <a:lnTo>
                  <a:pt x="2476" y="837"/>
                </a:lnTo>
                <a:lnTo>
                  <a:pt x="2482" y="837"/>
                </a:lnTo>
                <a:lnTo>
                  <a:pt x="2482" y="837"/>
                </a:lnTo>
                <a:lnTo>
                  <a:pt x="2482" y="832"/>
                </a:lnTo>
                <a:lnTo>
                  <a:pt x="2482" y="837"/>
                </a:lnTo>
                <a:lnTo>
                  <a:pt x="2488" y="837"/>
                </a:lnTo>
                <a:lnTo>
                  <a:pt x="2488" y="837"/>
                </a:lnTo>
                <a:lnTo>
                  <a:pt x="2488" y="832"/>
                </a:lnTo>
                <a:lnTo>
                  <a:pt x="2488" y="832"/>
                </a:lnTo>
                <a:lnTo>
                  <a:pt x="2494" y="837"/>
                </a:lnTo>
                <a:lnTo>
                  <a:pt x="2494" y="837"/>
                </a:lnTo>
                <a:lnTo>
                  <a:pt x="2494" y="832"/>
                </a:lnTo>
                <a:lnTo>
                  <a:pt x="2494" y="837"/>
                </a:lnTo>
                <a:lnTo>
                  <a:pt x="2499" y="832"/>
                </a:lnTo>
                <a:lnTo>
                  <a:pt x="2499" y="837"/>
                </a:lnTo>
                <a:lnTo>
                  <a:pt x="2499" y="832"/>
                </a:lnTo>
                <a:lnTo>
                  <a:pt x="2499" y="832"/>
                </a:lnTo>
                <a:lnTo>
                  <a:pt x="2505" y="837"/>
                </a:lnTo>
                <a:lnTo>
                  <a:pt x="2505" y="837"/>
                </a:lnTo>
                <a:lnTo>
                  <a:pt x="2505" y="832"/>
                </a:lnTo>
                <a:lnTo>
                  <a:pt x="2505" y="832"/>
                </a:lnTo>
                <a:lnTo>
                  <a:pt x="2511" y="832"/>
                </a:lnTo>
                <a:lnTo>
                  <a:pt x="2511" y="837"/>
                </a:lnTo>
                <a:lnTo>
                  <a:pt x="2511" y="832"/>
                </a:lnTo>
                <a:lnTo>
                  <a:pt x="2511" y="832"/>
                </a:lnTo>
                <a:lnTo>
                  <a:pt x="2517" y="832"/>
                </a:lnTo>
                <a:lnTo>
                  <a:pt x="2517" y="837"/>
                </a:lnTo>
                <a:lnTo>
                  <a:pt x="2517" y="832"/>
                </a:lnTo>
                <a:lnTo>
                  <a:pt x="2517" y="832"/>
                </a:lnTo>
                <a:lnTo>
                  <a:pt x="2522" y="832"/>
                </a:lnTo>
                <a:lnTo>
                  <a:pt x="2522" y="837"/>
                </a:lnTo>
                <a:lnTo>
                  <a:pt x="2522" y="832"/>
                </a:lnTo>
                <a:lnTo>
                  <a:pt x="2522" y="837"/>
                </a:lnTo>
                <a:lnTo>
                  <a:pt x="2528" y="832"/>
                </a:lnTo>
                <a:lnTo>
                  <a:pt x="2528" y="837"/>
                </a:lnTo>
                <a:lnTo>
                  <a:pt x="2528" y="832"/>
                </a:lnTo>
                <a:lnTo>
                  <a:pt x="2528" y="837"/>
                </a:lnTo>
                <a:lnTo>
                  <a:pt x="2534" y="837"/>
                </a:lnTo>
                <a:lnTo>
                  <a:pt x="2534" y="837"/>
                </a:lnTo>
                <a:lnTo>
                  <a:pt x="2534" y="832"/>
                </a:lnTo>
                <a:lnTo>
                  <a:pt x="2534" y="837"/>
                </a:lnTo>
                <a:lnTo>
                  <a:pt x="2540" y="832"/>
                </a:lnTo>
                <a:lnTo>
                  <a:pt x="2540" y="837"/>
                </a:lnTo>
                <a:lnTo>
                  <a:pt x="2540" y="832"/>
                </a:lnTo>
                <a:lnTo>
                  <a:pt x="2540" y="832"/>
                </a:lnTo>
                <a:lnTo>
                  <a:pt x="2546" y="832"/>
                </a:lnTo>
                <a:lnTo>
                  <a:pt x="2546" y="837"/>
                </a:lnTo>
                <a:lnTo>
                  <a:pt x="2546" y="832"/>
                </a:lnTo>
                <a:lnTo>
                  <a:pt x="2546" y="837"/>
                </a:lnTo>
                <a:lnTo>
                  <a:pt x="2551" y="837"/>
                </a:lnTo>
                <a:lnTo>
                  <a:pt x="2551" y="837"/>
                </a:lnTo>
                <a:lnTo>
                  <a:pt x="2551" y="832"/>
                </a:lnTo>
                <a:lnTo>
                  <a:pt x="2551" y="832"/>
                </a:lnTo>
                <a:lnTo>
                  <a:pt x="2557" y="832"/>
                </a:lnTo>
                <a:lnTo>
                  <a:pt x="2557" y="837"/>
                </a:lnTo>
                <a:lnTo>
                  <a:pt x="2557" y="832"/>
                </a:lnTo>
                <a:lnTo>
                  <a:pt x="2557" y="832"/>
                </a:lnTo>
                <a:lnTo>
                  <a:pt x="2563" y="837"/>
                </a:lnTo>
                <a:lnTo>
                  <a:pt x="2563" y="837"/>
                </a:lnTo>
                <a:lnTo>
                  <a:pt x="2563" y="832"/>
                </a:lnTo>
                <a:lnTo>
                  <a:pt x="2563" y="832"/>
                </a:lnTo>
                <a:lnTo>
                  <a:pt x="2569" y="832"/>
                </a:lnTo>
                <a:lnTo>
                  <a:pt x="2569" y="837"/>
                </a:lnTo>
                <a:lnTo>
                  <a:pt x="2569" y="832"/>
                </a:lnTo>
                <a:lnTo>
                  <a:pt x="2569" y="832"/>
                </a:lnTo>
                <a:lnTo>
                  <a:pt x="2574" y="832"/>
                </a:lnTo>
                <a:lnTo>
                  <a:pt x="2574" y="837"/>
                </a:lnTo>
                <a:lnTo>
                  <a:pt x="2574" y="832"/>
                </a:lnTo>
                <a:lnTo>
                  <a:pt x="2574" y="837"/>
                </a:lnTo>
                <a:lnTo>
                  <a:pt x="2580" y="837"/>
                </a:lnTo>
                <a:lnTo>
                  <a:pt x="2580" y="837"/>
                </a:lnTo>
                <a:lnTo>
                  <a:pt x="2580" y="826"/>
                </a:lnTo>
                <a:lnTo>
                  <a:pt x="2580" y="832"/>
                </a:lnTo>
                <a:lnTo>
                  <a:pt x="2586" y="832"/>
                </a:lnTo>
                <a:lnTo>
                  <a:pt x="2586" y="837"/>
                </a:lnTo>
                <a:lnTo>
                  <a:pt x="2586" y="832"/>
                </a:lnTo>
                <a:lnTo>
                  <a:pt x="2586" y="837"/>
                </a:lnTo>
                <a:lnTo>
                  <a:pt x="2592" y="832"/>
                </a:lnTo>
                <a:lnTo>
                  <a:pt x="2592" y="837"/>
                </a:lnTo>
                <a:lnTo>
                  <a:pt x="2592" y="832"/>
                </a:lnTo>
                <a:lnTo>
                  <a:pt x="2592" y="837"/>
                </a:lnTo>
                <a:lnTo>
                  <a:pt x="2598" y="837"/>
                </a:lnTo>
                <a:lnTo>
                  <a:pt x="2598" y="837"/>
                </a:lnTo>
                <a:lnTo>
                  <a:pt x="2598" y="832"/>
                </a:lnTo>
                <a:lnTo>
                  <a:pt x="2598" y="837"/>
                </a:lnTo>
                <a:lnTo>
                  <a:pt x="2603" y="837"/>
                </a:lnTo>
                <a:lnTo>
                  <a:pt x="2603" y="837"/>
                </a:lnTo>
                <a:lnTo>
                  <a:pt x="2603" y="832"/>
                </a:lnTo>
                <a:lnTo>
                  <a:pt x="2603" y="832"/>
                </a:lnTo>
                <a:lnTo>
                  <a:pt x="2609" y="832"/>
                </a:lnTo>
                <a:lnTo>
                  <a:pt x="2609" y="837"/>
                </a:lnTo>
                <a:lnTo>
                  <a:pt x="2609" y="832"/>
                </a:lnTo>
                <a:lnTo>
                  <a:pt x="2609" y="832"/>
                </a:lnTo>
                <a:lnTo>
                  <a:pt x="2615" y="832"/>
                </a:lnTo>
                <a:lnTo>
                  <a:pt x="2615" y="837"/>
                </a:lnTo>
                <a:lnTo>
                  <a:pt x="2615" y="832"/>
                </a:lnTo>
                <a:lnTo>
                  <a:pt x="2615" y="837"/>
                </a:lnTo>
                <a:lnTo>
                  <a:pt x="2621" y="837"/>
                </a:lnTo>
                <a:lnTo>
                  <a:pt x="2621" y="837"/>
                </a:lnTo>
                <a:lnTo>
                  <a:pt x="2621" y="832"/>
                </a:lnTo>
                <a:lnTo>
                  <a:pt x="2621" y="837"/>
                </a:lnTo>
                <a:lnTo>
                  <a:pt x="2626" y="837"/>
                </a:lnTo>
                <a:lnTo>
                  <a:pt x="2626" y="837"/>
                </a:lnTo>
                <a:lnTo>
                  <a:pt x="2626" y="832"/>
                </a:lnTo>
                <a:lnTo>
                  <a:pt x="2626" y="837"/>
                </a:lnTo>
                <a:lnTo>
                  <a:pt x="2632" y="832"/>
                </a:lnTo>
                <a:lnTo>
                  <a:pt x="2632" y="837"/>
                </a:lnTo>
                <a:lnTo>
                  <a:pt x="2632" y="832"/>
                </a:lnTo>
                <a:lnTo>
                  <a:pt x="2632" y="832"/>
                </a:lnTo>
                <a:lnTo>
                  <a:pt x="2638" y="832"/>
                </a:lnTo>
                <a:lnTo>
                  <a:pt x="2638" y="837"/>
                </a:lnTo>
                <a:lnTo>
                  <a:pt x="2638" y="832"/>
                </a:lnTo>
                <a:lnTo>
                  <a:pt x="2638" y="837"/>
                </a:lnTo>
                <a:lnTo>
                  <a:pt x="2644" y="832"/>
                </a:lnTo>
                <a:lnTo>
                  <a:pt x="2644" y="837"/>
                </a:lnTo>
                <a:lnTo>
                  <a:pt x="2644" y="832"/>
                </a:lnTo>
                <a:lnTo>
                  <a:pt x="2644" y="832"/>
                </a:lnTo>
                <a:lnTo>
                  <a:pt x="2649" y="832"/>
                </a:lnTo>
                <a:lnTo>
                  <a:pt x="2649" y="837"/>
                </a:lnTo>
                <a:lnTo>
                  <a:pt x="2649" y="832"/>
                </a:lnTo>
                <a:lnTo>
                  <a:pt x="2649" y="832"/>
                </a:lnTo>
                <a:lnTo>
                  <a:pt x="2655" y="837"/>
                </a:lnTo>
                <a:lnTo>
                  <a:pt x="2655" y="837"/>
                </a:lnTo>
                <a:lnTo>
                  <a:pt x="2655" y="832"/>
                </a:lnTo>
                <a:lnTo>
                  <a:pt x="2655" y="832"/>
                </a:lnTo>
                <a:lnTo>
                  <a:pt x="2661" y="832"/>
                </a:lnTo>
                <a:lnTo>
                  <a:pt x="2661" y="837"/>
                </a:lnTo>
                <a:lnTo>
                  <a:pt x="2661" y="832"/>
                </a:lnTo>
                <a:lnTo>
                  <a:pt x="2661" y="832"/>
                </a:lnTo>
                <a:lnTo>
                  <a:pt x="2667" y="832"/>
                </a:lnTo>
                <a:lnTo>
                  <a:pt x="2667" y="837"/>
                </a:lnTo>
                <a:lnTo>
                  <a:pt x="2667" y="832"/>
                </a:lnTo>
                <a:lnTo>
                  <a:pt x="2667" y="832"/>
                </a:lnTo>
                <a:lnTo>
                  <a:pt x="2673" y="832"/>
                </a:lnTo>
                <a:lnTo>
                  <a:pt x="2673" y="837"/>
                </a:lnTo>
                <a:lnTo>
                  <a:pt x="2673" y="832"/>
                </a:lnTo>
                <a:lnTo>
                  <a:pt x="2673" y="837"/>
                </a:lnTo>
                <a:lnTo>
                  <a:pt x="2678" y="837"/>
                </a:lnTo>
                <a:lnTo>
                  <a:pt x="2678" y="837"/>
                </a:lnTo>
                <a:lnTo>
                  <a:pt x="2678" y="832"/>
                </a:lnTo>
                <a:lnTo>
                  <a:pt x="2678" y="832"/>
                </a:lnTo>
                <a:lnTo>
                  <a:pt x="2684" y="832"/>
                </a:lnTo>
                <a:lnTo>
                  <a:pt x="2684" y="837"/>
                </a:lnTo>
                <a:lnTo>
                  <a:pt x="2684" y="832"/>
                </a:lnTo>
                <a:lnTo>
                  <a:pt x="2684" y="832"/>
                </a:lnTo>
                <a:lnTo>
                  <a:pt x="2690" y="837"/>
                </a:lnTo>
                <a:lnTo>
                  <a:pt x="2690" y="837"/>
                </a:lnTo>
                <a:lnTo>
                  <a:pt x="2690" y="832"/>
                </a:lnTo>
                <a:lnTo>
                  <a:pt x="2690" y="832"/>
                </a:lnTo>
                <a:lnTo>
                  <a:pt x="2696" y="832"/>
                </a:lnTo>
                <a:lnTo>
                  <a:pt x="2696" y="837"/>
                </a:lnTo>
                <a:lnTo>
                  <a:pt x="2696" y="832"/>
                </a:lnTo>
                <a:lnTo>
                  <a:pt x="2696" y="832"/>
                </a:lnTo>
                <a:lnTo>
                  <a:pt x="2701" y="832"/>
                </a:lnTo>
                <a:lnTo>
                  <a:pt x="2701" y="837"/>
                </a:lnTo>
                <a:lnTo>
                  <a:pt x="2701" y="832"/>
                </a:lnTo>
                <a:lnTo>
                  <a:pt x="2701" y="832"/>
                </a:lnTo>
                <a:lnTo>
                  <a:pt x="2707" y="832"/>
                </a:lnTo>
                <a:lnTo>
                  <a:pt x="2707" y="837"/>
                </a:lnTo>
                <a:lnTo>
                  <a:pt x="2707" y="832"/>
                </a:lnTo>
                <a:lnTo>
                  <a:pt x="2707" y="837"/>
                </a:lnTo>
                <a:lnTo>
                  <a:pt x="2713" y="837"/>
                </a:lnTo>
                <a:lnTo>
                  <a:pt x="2713" y="837"/>
                </a:lnTo>
                <a:lnTo>
                  <a:pt x="2713" y="832"/>
                </a:lnTo>
                <a:lnTo>
                  <a:pt x="2713" y="837"/>
                </a:lnTo>
                <a:lnTo>
                  <a:pt x="2719" y="832"/>
                </a:lnTo>
                <a:lnTo>
                  <a:pt x="2719" y="837"/>
                </a:lnTo>
                <a:lnTo>
                  <a:pt x="2719" y="832"/>
                </a:lnTo>
                <a:lnTo>
                  <a:pt x="2719" y="832"/>
                </a:lnTo>
                <a:lnTo>
                  <a:pt x="2725" y="837"/>
                </a:lnTo>
                <a:lnTo>
                  <a:pt x="2725" y="837"/>
                </a:lnTo>
                <a:lnTo>
                  <a:pt x="2725" y="832"/>
                </a:lnTo>
                <a:lnTo>
                  <a:pt x="2725" y="832"/>
                </a:lnTo>
                <a:lnTo>
                  <a:pt x="2730" y="832"/>
                </a:lnTo>
                <a:lnTo>
                  <a:pt x="2730" y="837"/>
                </a:lnTo>
                <a:lnTo>
                  <a:pt x="2730" y="832"/>
                </a:lnTo>
                <a:lnTo>
                  <a:pt x="2730" y="832"/>
                </a:lnTo>
                <a:lnTo>
                  <a:pt x="2736" y="832"/>
                </a:lnTo>
                <a:lnTo>
                  <a:pt x="2736" y="837"/>
                </a:lnTo>
                <a:lnTo>
                  <a:pt x="2736" y="832"/>
                </a:lnTo>
                <a:lnTo>
                  <a:pt x="2736" y="832"/>
                </a:lnTo>
                <a:lnTo>
                  <a:pt x="2742" y="837"/>
                </a:lnTo>
                <a:lnTo>
                  <a:pt x="2742" y="837"/>
                </a:lnTo>
                <a:lnTo>
                  <a:pt x="2742" y="832"/>
                </a:lnTo>
                <a:lnTo>
                  <a:pt x="2742" y="832"/>
                </a:lnTo>
                <a:lnTo>
                  <a:pt x="2748" y="837"/>
                </a:lnTo>
                <a:lnTo>
                  <a:pt x="2748" y="837"/>
                </a:lnTo>
                <a:lnTo>
                  <a:pt x="2748" y="832"/>
                </a:lnTo>
                <a:lnTo>
                  <a:pt x="2748" y="832"/>
                </a:lnTo>
                <a:lnTo>
                  <a:pt x="2753" y="837"/>
                </a:lnTo>
                <a:lnTo>
                  <a:pt x="2753" y="837"/>
                </a:lnTo>
                <a:lnTo>
                  <a:pt x="2753" y="832"/>
                </a:lnTo>
                <a:lnTo>
                  <a:pt x="2753" y="837"/>
                </a:lnTo>
                <a:lnTo>
                  <a:pt x="2759" y="832"/>
                </a:lnTo>
                <a:lnTo>
                  <a:pt x="2759" y="837"/>
                </a:lnTo>
                <a:lnTo>
                  <a:pt x="2759" y="832"/>
                </a:lnTo>
                <a:lnTo>
                  <a:pt x="2759" y="837"/>
                </a:lnTo>
                <a:lnTo>
                  <a:pt x="2765" y="837"/>
                </a:lnTo>
                <a:lnTo>
                  <a:pt x="2765" y="837"/>
                </a:lnTo>
                <a:lnTo>
                  <a:pt x="2765" y="832"/>
                </a:lnTo>
                <a:lnTo>
                  <a:pt x="2765" y="837"/>
                </a:lnTo>
                <a:lnTo>
                  <a:pt x="2771" y="837"/>
                </a:lnTo>
                <a:lnTo>
                  <a:pt x="2771" y="837"/>
                </a:lnTo>
                <a:lnTo>
                  <a:pt x="2771" y="832"/>
                </a:lnTo>
                <a:lnTo>
                  <a:pt x="2771" y="837"/>
                </a:lnTo>
                <a:lnTo>
                  <a:pt x="2777" y="837"/>
                </a:lnTo>
                <a:lnTo>
                  <a:pt x="2777" y="837"/>
                </a:lnTo>
                <a:lnTo>
                  <a:pt x="2777" y="832"/>
                </a:lnTo>
                <a:lnTo>
                  <a:pt x="2777" y="837"/>
                </a:lnTo>
                <a:lnTo>
                  <a:pt x="2782" y="837"/>
                </a:lnTo>
                <a:lnTo>
                  <a:pt x="2782" y="837"/>
                </a:lnTo>
                <a:lnTo>
                  <a:pt x="2782" y="832"/>
                </a:lnTo>
                <a:lnTo>
                  <a:pt x="2782" y="832"/>
                </a:lnTo>
                <a:lnTo>
                  <a:pt x="2788" y="832"/>
                </a:lnTo>
                <a:lnTo>
                  <a:pt x="2788" y="837"/>
                </a:lnTo>
                <a:lnTo>
                  <a:pt x="2788" y="832"/>
                </a:lnTo>
                <a:lnTo>
                  <a:pt x="2788" y="832"/>
                </a:lnTo>
                <a:lnTo>
                  <a:pt x="2794" y="832"/>
                </a:lnTo>
                <a:lnTo>
                  <a:pt x="2794" y="837"/>
                </a:lnTo>
                <a:lnTo>
                  <a:pt x="2794" y="832"/>
                </a:lnTo>
                <a:lnTo>
                  <a:pt x="2794" y="837"/>
                </a:lnTo>
                <a:lnTo>
                  <a:pt x="2800" y="837"/>
                </a:lnTo>
                <a:lnTo>
                  <a:pt x="2800" y="837"/>
                </a:lnTo>
                <a:lnTo>
                  <a:pt x="2800" y="832"/>
                </a:lnTo>
                <a:lnTo>
                  <a:pt x="2800" y="832"/>
                </a:lnTo>
                <a:lnTo>
                  <a:pt x="2805" y="832"/>
                </a:lnTo>
                <a:lnTo>
                  <a:pt x="2805" y="837"/>
                </a:lnTo>
                <a:lnTo>
                  <a:pt x="2805" y="832"/>
                </a:lnTo>
                <a:lnTo>
                  <a:pt x="2805" y="837"/>
                </a:lnTo>
                <a:lnTo>
                  <a:pt x="2811" y="837"/>
                </a:lnTo>
                <a:lnTo>
                  <a:pt x="2811" y="837"/>
                </a:lnTo>
                <a:lnTo>
                  <a:pt x="2811" y="832"/>
                </a:lnTo>
                <a:lnTo>
                  <a:pt x="2811" y="837"/>
                </a:lnTo>
                <a:lnTo>
                  <a:pt x="2817" y="837"/>
                </a:lnTo>
                <a:lnTo>
                  <a:pt x="2817" y="837"/>
                </a:lnTo>
                <a:lnTo>
                  <a:pt x="2817" y="832"/>
                </a:lnTo>
                <a:lnTo>
                  <a:pt x="2817" y="832"/>
                </a:lnTo>
                <a:lnTo>
                  <a:pt x="2823" y="837"/>
                </a:lnTo>
                <a:lnTo>
                  <a:pt x="2823" y="837"/>
                </a:lnTo>
                <a:lnTo>
                  <a:pt x="2823" y="832"/>
                </a:lnTo>
                <a:lnTo>
                  <a:pt x="2823" y="837"/>
                </a:lnTo>
                <a:lnTo>
                  <a:pt x="2828" y="837"/>
                </a:lnTo>
                <a:lnTo>
                  <a:pt x="2828" y="837"/>
                </a:lnTo>
                <a:lnTo>
                  <a:pt x="2828" y="832"/>
                </a:lnTo>
                <a:lnTo>
                  <a:pt x="2828" y="832"/>
                </a:lnTo>
                <a:lnTo>
                  <a:pt x="2834" y="832"/>
                </a:lnTo>
                <a:lnTo>
                  <a:pt x="2834" y="837"/>
                </a:lnTo>
                <a:lnTo>
                  <a:pt x="2834" y="832"/>
                </a:lnTo>
                <a:lnTo>
                  <a:pt x="2834" y="837"/>
                </a:lnTo>
                <a:lnTo>
                  <a:pt x="2840" y="837"/>
                </a:lnTo>
                <a:lnTo>
                  <a:pt x="2840" y="837"/>
                </a:lnTo>
                <a:lnTo>
                  <a:pt x="2840" y="832"/>
                </a:lnTo>
                <a:lnTo>
                  <a:pt x="2840" y="832"/>
                </a:lnTo>
                <a:lnTo>
                  <a:pt x="2846" y="837"/>
                </a:lnTo>
                <a:lnTo>
                  <a:pt x="2846" y="837"/>
                </a:lnTo>
                <a:lnTo>
                  <a:pt x="2846" y="832"/>
                </a:lnTo>
                <a:lnTo>
                  <a:pt x="2846" y="837"/>
                </a:lnTo>
                <a:lnTo>
                  <a:pt x="2852" y="832"/>
                </a:lnTo>
                <a:lnTo>
                  <a:pt x="2852" y="837"/>
                </a:lnTo>
                <a:lnTo>
                  <a:pt x="2852" y="832"/>
                </a:lnTo>
                <a:lnTo>
                  <a:pt x="2852" y="832"/>
                </a:lnTo>
                <a:lnTo>
                  <a:pt x="2857" y="832"/>
                </a:lnTo>
                <a:lnTo>
                  <a:pt x="2857" y="837"/>
                </a:lnTo>
                <a:lnTo>
                  <a:pt x="2857" y="832"/>
                </a:lnTo>
                <a:lnTo>
                  <a:pt x="2857" y="832"/>
                </a:lnTo>
                <a:lnTo>
                  <a:pt x="2863" y="832"/>
                </a:lnTo>
                <a:lnTo>
                  <a:pt x="2863" y="837"/>
                </a:lnTo>
                <a:lnTo>
                  <a:pt x="2863" y="832"/>
                </a:lnTo>
                <a:lnTo>
                  <a:pt x="2863" y="832"/>
                </a:lnTo>
                <a:lnTo>
                  <a:pt x="2869" y="832"/>
                </a:lnTo>
                <a:lnTo>
                  <a:pt x="2869" y="837"/>
                </a:lnTo>
                <a:lnTo>
                  <a:pt x="2869" y="832"/>
                </a:lnTo>
                <a:lnTo>
                  <a:pt x="2869" y="832"/>
                </a:lnTo>
                <a:lnTo>
                  <a:pt x="2875" y="837"/>
                </a:lnTo>
                <a:lnTo>
                  <a:pt x="2875" y="837"/>
                </a:lnTo>
                <a:lnTo>
                  <a:pt x="2875" y="832"/>
                </a:lnTo>
                <a:lnTo>
                  <a:pt x="2875" y="832"/>
                </a:lnTo>
                <a:lnTo>
                  <a:pt x="2880" y="832"/>
                </a:lnTo>
                <a:lnTo>
                  <a:pt x="2880" y="837"/>
                </a:lnTo>
                <a:lnTo>
                  <a:pt x="2880" y="722"/>
                </a:lnTo>
                <a:lnTo>
                  <a:pt x="2880" y="832"/>
                </a:lnTo>
                <a:lnTo>
                  <a:pt x="2886" y="837"/>
                </a:lnTo>
                <a:lnTo>
                  <a:pt x="2886" y="837"/>
                </a:lnTo>
                <a:lnTo>
                  <a:pt x="2886" y="832"/>
                </a:lnTo>
                <a:lnTo>
                  <a:pt x="2886" y="832"/>
                </a:lnTo>
                <a:lnTo>
                  <a:pt x="2892" y="837"/>
                </a:lnTo>
                <a:lnTo>
                  <a:pt x="2892" y="837"/>
                </a:lnTo>
                <a:lnTo>
                  <a:pt x="2892" y="832"/>
                </a:lnTo>
                <a:lnTo>
                  <a:pt x="2892" y="832"/>
                </a:lnTo>
                <a:lnTo>
                  <a:pt x="2898" y="837"/>
                </a:lnTo>
                <a:lnTo>
                  <a:pt x="2898" y="837"/>
                </a:lnTo>
                <a:lnTo>
                  <a:pt x="2898" y="832"/>
                </a:lnTo>
                <a:lnTo>
                  <a:pt x="2898" y="837"/>
                </a:lnTo>
                <a:lnTo>
                  <a:pt x="2904" y="837"/>
                </a:lnTo>
                <a:lnTo>
                  <a:pt x="2904" y="837"/>
                </a:lnTo>
                <a:lnTo>
                  <a:pt x="2904" y="826"/>
                </a:lnTo>
                <a:lnTo>
                  <a:pt x="2904" y="837"/>
                </a:lnTo>
                <a:lnTo>
                  <a:pt x="2909" y="837"/>
                </a:lnTo>
                <a:lnTo>
                  <a:pt x="2909" y="837"/>
                </a:lnTo>
                <a:lnTo>
                  <a:pt x="2909" y="832"/>
                </a:lnTo>
                <a:lnTo>
                  <a:pt x="2909" y="837"/>
                </a:lnTo>
                <a:lnTo>
                  <a:pt x="2915" y="837"/>
                </a:lnTo>
                <a:lnTo>
                  <a:pt x="2915" y="837"/>
                </a:lnTo>
                <a:lnTo>
                  <a:pt x="2915" y="832"/>
                </a:lnTo>
                <a:lnTo>
                  <a:pt x="2915" y="832"/>
                </a:lnTo>
                <a:lnTo>
                  <a:pt x="2921" y="832"/>
                </a:lnTo>
                <a:lnTo>
                  <a:pt x="2921" y="837"/>
                </a:lnTo>
                <a:lnTo>
                  <a:pt x="2921" y="832"/>
                </a:lnTo>
                <a:lnTo>
                  <a:pt x="2921" y="837"/>
                </a:lnTo>
                <a:lnTo>
                  <a:pt x="2927" y="837"/>
                </a:lnTo>
                <a:lnTo>
                  <a:pt x="2927" y="837"/>
                </a:lnTo>
                <a:lnTo>
                  <a:pt x="2927" y="832"/>
                </a:lnTo>
                <a:lnTo>
                  <a:pt x="2927" y="832"/>
                </a:lnTo>
                <a:lnTo>
                  <a:pt x="2932" y="837"/>
                </a:lnTo>
                <a:lnTo>
                  <a:pt x="2932" y="837"/>
                </a:lnTo>
                <a:lnTo>
                  <a:pt x="2932" y="832"/>
                </a:lnTo>
                <a:lnTo>
                  <a:pt x="2932" y="837"/>
                </a:lnTo>
                <a:lnTo>
                  <a:pt x="2938" y="837"/>
                </a:lnTo>
                <a:lnTo>
                  <a:pt x="2938" y="837"/>
                </a:lnTo>
                <a:lnTo>
                  <a:pt x="2938" y="832"/>
                </a:lnTo>
                <a:lnTo>
                  <a:pt x="2938" y="837"/>
                </a:lnTo>
                <a:lnTo>
                  <a:pt x="2944" y="837"/>
                </a:lnTo>
                <a:lnTo>
                  <a:pt x="2944" y="837"/>
                </a:lnTo>
                <a:lnTo>
                  <a:pt x="2944" y="832"/>
                </a:lnTo>
                <a:lnTo>
                  <a:pt x="2944" y="832"/>
                </a:lnTo>
                <a:lnTo>
                  <a:pt x="2950" y="832"/>
                </a:lnTo>
                <a:lnTo>
                  <a:pt x="2950" y="837"/>
                </a:lnTo>
                <a:lnTo>
                  <a:pt x="2950" y="832"/>
                </a:lnTo>
                <a:lnTo>
                  <a:pt x="2950" y="837"/>
                </a:lnTo>
                <a:lnTo>
                  <a:pt x="2955" y="837"/>
                </a:lnTo>
                <a:lnTo>
                  <a:pt x="2955" y="837"/>
                </a:lnTo>
                <a:lnTo>
                  <a:pt x="2955" y="832"/>
                </a:lnTo>
                <a:lnTo>
                  <a:pt x="2955" y="832"/>
                </a:lnTo>
                <a:lnTo>
                  <a:pt x="2961" y="837"/>
                </a:lnTo>
                <a:lnTo>
                  <a:pt x="2961" y="837"/>
                </a:lnTo>
                <a:lnTo>
                  <a:pt x="2961" y="832"/>
                </a:lnTo>
                <a:lnTo>
                  <a:pt x="2961" y="832"/>
                </a:lnTo>
                <a:lnTo>
                  <a:pt x="2967" y="832"/>
                </a:lnTo>
                <a:lnTo>
                  <a:pt x="2967" y="837"/>
                </a:lnTo>
                <a:lnTo>
                  <a:pt x="2967" y="832"/>
                </a:lnTo>
                <a:lnTo>
                  <a:pt x="2967" y="832"/>
                </a:lnTo>
                <a:lnTo>
                  <a:pt x="2973" y="837"/>
                </a:lnTo>
                <a:lnTo>
                  <a:pt x="2973" y="837"/>
                </a:lnTo>
                <a:lnTo>
                  <a:pt x="2973" y="832"/>
                </a:lnTo>
                <a:lnTo>
                  <a:pt x="2973" y="832"/>
                </a:lnTo>
                <a:lnTo>
                  <a:pt x="2979" y="832"/>
                </a:lnTo>
                <a:lnTo>
                  <a:pt x="2979" y="837"/>
                </a:lnTo>
                <a:lnTo>
                  <a:pt x="2979" y="832"/>
                </a:lnTo>
                <a:lnTo>
                  <a:pt x="2979" y="837"/>
                </a:lnTo>
                <a:lnTo>
                  <a:pt x="2984" y="837"/>
                </a:lnTo>
                <a:lnTo>
                  <a:pt x="2984" y="837"/>
                </a:lnTo>
                <a:lnTo>
                  <a:pt x="2984" y="832"/>
                </a:lnTo>
                <a:lnTo>
                  <a:pt x="2984" y="837"/>
                </a:lnTo>
                <a:lnTo>
                  <a:pt x="2990" y="832"/>
                </a:lnTo>
                <a:lnTo>
                  <a:pt x="2990" y="837"/>
                </a:lnTo>
                <a:lnTo>
                  <a:pt x="2990" y="832"/>
                </a:lnTo>
                <a:lnTo>
                  <a:pt x="2990" y="837"/>
                </a:lnTo>
                <a:lnTo>
                  <a:pt x="2996" y="837"/>
                </a:lnTo>
                <a:lnTo>
                  <a:pt x="2996" y="837"/>
                </a:lnTo>
                <a:lnTo>
                  <a:pt x="2996" y="832"/>
                </a:lnTo>
                <a:lnTo>
                  <a:pt x="2996" y="832"/>
                </a:lnTo>
                <a:lnTo>
                  <a:pt x="3002" y="832"/>
                </a:lnTo>
                <a:lnTo>
                  <a:pt x="3002" y="837"/>
                </a:lnTo>
                <a:lnTo>
                  <a:pt x="3002" y="832"/>
                </a:lnTo>
                <a:lnTo>
                  <a:pt x="3002" y="832"/>
                </a:lnTo>
                <a:lnTo>
                  <a:pt x="3007" y="832"/>
                </a:lnTo>
                <a:lnTo>
                  <a:pt x="3007" y="837"/>
                </a:lnTo>
                <a:lnTo>
                  <a:pt x="3007" y="832"/>
                </a:lnTo>
                <a:lnTo>
                  <a:pt x="3007" y="837"/>
                </a:lnTo>
                <a:lnTo>
                  <a:pt x="3013" y="837"/>
                </a:lnTo>
                <a:lnTo>
                  <a:pt x="3013" y="837"/>
                </a:lnTo>
                <a:lnTo>
                  <a:pt x="3013" y="832"/>
                </a:lnTo>
                <a:lnTo>
                  <a:pt x="3013" y="837"/>
                </a:lnTo>
                <a:lnTo>
                  <a:pt x="3019" y="837"/>
                </a:lnTo>
                <a:lnTo>
                  <a:pt x="3019" y="837"/>
                </a:lnTo>
                <a:lnTo>
                  <a:pt x="3019" y="832"/>
                </a:lnTo>
                <a:lnTo>
                  <a:pt x="3019" y="837"/>
                </a:lnTo>
                <a:lnTo>
                  <a:pt x="3025" y="832"/>
                </a:lnTo>
                <a:lnTo>
                  <a:pt x="3025" y="837"/>
                </a:lnTo>
                <a:lnTo>
                  <a:pt x="3025" y="832"/>
                </a:lnTo>
                <a:lnTo>
                  <a:pt x="3025" y="832"/>
                </a:lnTo>
                <a:lnTo>
                  <a:pt x="3031" y="837"/>
                </a:lnTo>
                <a:lnTo>
                  <a:pt x="3031" y="837"/>
                </a:lnTo>
                <a:lnTo>
                  <a:pt x="3031" y="832"/>
                </a:lnTo>
                <a:lnTo>
                  <a:pt x="3031" y="832"/>
                </a:lnTo>
                <a:lnTo>
                  <a:pt x="3036" y="832"/>
                </a:lnTo>
                <a:lnTo>
                  <a:pt x="3036" y="837"/>
                </a:lnTo>
                <a:lnTo>
                  <a:pt x="3036" y="832"/>
                </a:lnTo>
                <a:lnTo>
                  <a:pt x="3036" y="837"/>
                </a:lnTo>
                <a:lnTo>
                  <a:pt x="3042" y="832"/>
                </a:lnTo>
                <a:lnTo>
                  <a:pt x="3042" y="837"/>
                </a:lnTo>
                <a:lnTo>
                  <a:pt x="3042" y="832"/>
                </a:lnTo>
                <a:lnTo>
                  <a:pt x="3042" y="837"/>
                </a:lnTo>
                <a:lnTo>
                  <a:pt x="3048" y="837"/>
                </a:lnTo>
                <a:lnTo>
                  <a:pt x="3048" y="837"/>
                </a:lnTo>
                <a:lnTo>
                  <a:pt x="3048" y="832"/>
                </a:lnTo>
                <a:lnTo>
                  <a:pt x="3048" y="837"/>
                </a:lnTo>
                <a:lnTo>
                  <a:pt x="3054" y="832"/>
                </a:lnTo>
                <a:lnTo>
                  <a:pt x="3054" y="837"/>
                </a:lnTo>
                <a:lnTo>
                  <a:pt x="3054" y="832"/>
                </a:lnTo>
                <a:lnTo>
                  <a:pt x="3054" y="837"/>
                </a:lnTo>
                <a:lnTo>
                  <a:pt x="3059" y="837"/>
                </a:lnTo>
                <a:lnTo>
                  <a:pt x="3059" y="837"/>
                </a:lnTo>
                <a:lnTo>
                  <a:pt x="3059" y="832"/>
                </a:lnTo>
                <a:lnTo>
                  <a:pt x="3059" y="832"/>
                </a:lnTo>
                <a:lnTo>
                  <a:pt x="3065" y="832"/>
                </a:lnTo>
                <a:lnTo>
                  <a:pt x="3065" y="837"/>
                </a:lnTo>
                <a:lnTo>
                  <a:pt x="3065" y="832"/>
                </a:lnTo>
                <a:lnTo>
                  <a:pt x="3065" y="837"/>
                </a:lnTo>
                <a:lnTo>
                  <a:pt x="3071" y="837"/>
                </a:lnTo>
                <a:lnTo>
                  <a:pt x="3071" y="837"/>
                </a:lnTo>
                <a:lnTo>
                  <a:pt x="3071" y="832"/>
                </a:lnTo>
                <a:lnTo>
                  <a:pt x="3071" y="832"/>
                </a:lnTo>
                <a:lnTo>
                  <a:pt x="3077" y="837"/>
                </a:lnTo>
                <a:lnTo>
                  <a:pt x="3077" y="837"/>
                </a:lnTo>
                <a:lnTo>
                  <a:pt x="3077" y="832"/>
                </a:lnTo>
                <a:lnTo>
                  <a:pt x="3077" y="837"/>
                </a:lnTo>
                <a:lnTo>
                  <a:pt x="3082" y="837"/>
                </a:lnTo>
                <a:lnTo>
                  <a:pt x="3082" y="837"/>
                </a:lnTo>
                <a:lnTo>
                  <a:pt x="3082" y="832"/>
                </a:lnTo>
                <a:lnTo>
                  <a:pt x="3082" y="832"/>
                </a:lnTo>
                <a:lnTo>
                  <a:pt x="3088" y="832"/>
                </a:lnTo>
                <a:lnTo>
                  <a:pt x="3088" y="837"/>
                </a:lnTo>
                <a:lnTo>
                  <a:pt x="3088" y="832"/>
                </a:lnTo>
                <a:lnTo>
                  <a:pt x="3088" y="832"/>
                </a:lnTo>
                <a:lnTo>
                  <a:pt x="3094" y="832"/>
                </a:lnTo>
                <a:lnTo>
                  <a:pt x="3094" y="837"/>
                </a:lnTo>
                <a:lnTo>
                  <a:pt x="3094" y="832"/>
                </a:lnTo>
                <a:lnTo>
                  <a:pt x="3094" y="837"/>
                </a:lnTo>
                <a:lnTo>
                  <a:pt x="3100" y="832"/>
                </a:lnTo>
                <a:lnTo>
                  <a:pt x="3100" y="837"/>
                </a:lnTo>
                <a:lnTo>
                  <a:pt x="3100" y="832"/>
                </a:lnTo>
                <a:lnTo>
                  <a:pt x="3100" y="837"/>
                </a:lnTo>
                <a:lnTo>
                  <a:pt x="3106" y="837"/>
                </a:lnTo>
                <a:lnTo>
                  <a:pt x="3106" y="837"/>
                </a:lnTo>
                <a:lnTo>
                  <a:pt x="3106" y="832"/>
                </a:lnTo>
                <a:lnTo>
                  <a:pt x="3106" y="837"/>
                </a:lnTo>
                <a:lnTo>
                  <a:pt x="3111" y="837"/>
                </a:lnTo>
                <a:lnTo>
                  <a:pt x="3111" y="837"/>
                </a:lnTo>
                <a:lnTo>
                  <a:pt x="3111" y="832"/>
                </a:lnTo>
                <a:lnTo>
                  <a:pt x="3111" y="837"/>
                </a:lnTo>
                <a:lnTo>
                  <a:pt x="3117" y="832"/>
                </a:lnTo>
                <a:lnTo>
                  <a:pt x="3117" y="837"/>
                </a:lnTo>
                <a:lnTo>
                  <a:pt x="3117" y="832"/>
                </a:lnTo>
                <a:lnTo>
                  <a:pt x="3117" y="837"/>
                </a:lnTo>
                <a:lnTo>
                  <a:pt x="3123" y="837"/>
                </a:lnTo>
                <a:lnTo>
                  <a:pt x="3123" y="837"/>
                </a:lnTo>
                <a:lnTo>
                  <a:pt x="3123" y="832"/>
                </a:lnTo>
                <a:lnTo>
                  <a:pt x="3123" y="837"/>
                </a:lnTo>
                <a:lnTo>
                  <a:pt x="3129" y="837"/>
                </a:lnTo>
                <a:lnTo>
                  <a:pt x="3129" y="837"/>
                </a:lnTo>
                <a:lnTo>
                  <a:pt x="3129" y="832"/>
                </a:lnTo>
                <a:lnTo>
                  <a:pt x="3129" y="832"/>
                </a:lnTo>
                <a:lnTo>
                  <a:pt x="3134" y="832"/>
                </a:lnTo>
                <a:lnTo>
                  <a:pt x="3134" y="837"/>
                </a:lnTo>
                <a:lnTo>
                  <a:pt x="3134" y="832"/>
                </a:lnTo>
                <a:lnTo>
                  <a:pt x="3134" y="837"/>
                </a:lnTo>
                <a:lnTo>
                  <a:pt x="3140" y="832"/>
                </a:lnTo>
                <a:lnTo>
                  <a:pt x="3140" y="837"/>
                </a:lnTo>
                <a:lnTo>
                  <a:pt x="3140" y="832"/>
                </a:lnTo>
                <a:lnTo>
                  <a:pt x="3140" y="837"/>
                </a:lnTo>
                <a:lnTo>
                  <a:pt x="3146" y="832"/>
                </a:lnTo>
                <a:lnTo>
                  <a:pt x="3146" y="837"/>
                </a:lnTo>
                <a:lnTo>
                  <a:pt x="3146" y="832"/>
                </a:lnTo>
                <a:lnTo>
                  <a:pt x="3146" y="837"/>
                </a:lnTo>
                <a:lnTo>
                  <a:pt x="3152" y="832"/>
                </a:lnTo>
                <a:lnTo>
                  <a:pt x="3152" y="837"/>
                </a:lnTo>
                <a:lnTo>
                  <a:pt x="3152" y="832"/>
                </a:lnTo>
                <a:lnTo>
                  <a:pt x="3152" y="837"/>
                </a:lnTo>
                <a:lnTo>
                  <a:pt x="3158" y="837"/>
                </a:lnTo>
                <a:lnTo>
                  <a:pt x="3158" y="837"/>
                </a:lnTo>
                <a:lnTo>
                  <a:pt x="3158" y="832"/>
                </a:lnTo>
                <a:lnTo>
                  <a:pt x="3158" y="837"/>
                </a:lnTo>
                <a:lnTo>
                  <a:pt x="3163" y="832"/>
                </a:lnTo>
                <a:lnTo>
                  <a:pt x="3163" y="837"/>
                </a:lnTo>
                <a:lnTo>
                  <a:pt x="3163" y="826"/>
                </a:lnTo>
                <a:lnTo>
                  <a:pt x="3163" y="832"/>
                </a:lnTo>
                <a:lnTo>
                  <a:pt x="3169" y="832"/>
                </a:lnTo>
                <a:lnTo>
                  <a:pt x="3169" y="837"/>
                </a:lnTo>
                <a:lnTo>
                  <a:pt x="3169" y="832"/>
                </a:lnTo>
                <a:lnTo>
                  <a:pt x="3169" y="837"/>
                </a:lnTo>
                <a:lnTo>
                  <a:pt x="3175" y="832"/>
                </a:lnTo>
                <a:lnTo>
                  <a:pt x="3175" y="837"/>
                </a:lnTo>
                <a:lnTo>
                  <a:pt x="3175" y="832"/>
                </a:lnTo>
                <a:lnTo>
                  <a:pt x="3175" y="837"/>
                </a:lnTo>
                <a:lnTo>
                  <a:pt x="3181" y="837"/>
                </a:lnTo>
                <a:lnTo>
                  <a:pt x="3181" y="837"/>
                </a:lnTo>
                <a:lnTo>
                  <a:pt x="3181" y="832"/>
                </a:lnTo>
                <a:lnTo>
                  <a:pt x="3181" y="837"/>
                </a:lnTo>
                <a:lnTo>
                  <a:pt x="3186" y="832"/>
                </a:lnTo>
                <a:lnTo>
                  <a:pt x="3186" y="837"/>
                </a:lnTo>
                <a:lnTo>
                  <a:pt x="3186" y="832"/>
                </a:lnTo>
                <a:lnTo>
                  <a:pt x="3186" y="832"/>
                </a:lnTo>
                <a:lnTo>
                  <a:pt x="3192" y="832"/>
                </a:lnTo>
                <a:lnTo>
                  <a:pt x="3192" y="837"/>
                </a:lnTo>
                <a:lnTo>
                  <a:pt x="3192" y="832"/>
                </a:lnTo>
                <a:lnTo>
                  <a:pt x="3192" y="832"/>
                </a:lnTo>
                <a:lnTo>
                  <a:pt x="3198" y="837"/>
                </a:lnTo>
                <a:lnTo>
                  <a:pt x="3198" y="837"/>
                </a:lnTo>
                <a:lnTo>
                  <a:pt x="3198" y="832"/>
                </a:lnTo>
                <a:lnTo>
                  <a:pt x="3198" y="837"/>
                </a:lnTo>
                <a:lnTo>
                  <a:pt x="3204" y="837"/>
                </a:lnTo>
                <a:lnTo>
                  <a:pt x="3204" y="837"/>
                </a:lnTo>
                <a:lnTo>
                  <a:pt x="3204" y="832"/>
                </a:lnTo>
                <a:lnTo>
                  <a:pt x="3204" y="837"/>
                </a:lnTo>
                <a:lnTo>
                  <a:pt x="3209" y="837"/>
                </a:lnTo>
                <a:lnTo>
                  <a:pt x="3209" y="837"/>
                </a:lnTo>
                <a:lnTo>
                  <a:pt x="3209" y="832"/>
                </a:lnTo>
                <a:lnTo>
                  <a:pt x="3209" y="832"/>
                </a:lnTo>
                <a:lnTo>
                  <a:pt x="3215" y="832"/>
                </a:lnTo>
                <a:lnTo>
                  <a:pt x="3215" y="837"/>
                </a:lnTo>
                <a:lnTo>
                  <a:pt x="3215" y="832"/>
                </a:lnTo>
                <a:lnTo>
                  <a:pt x="3215" y="837"/>
                </a:lnTo>
                <a:lnTo>
                  <a:pt x="3221" y="837"/>
                </a:lnTo>
                <a:lnTo>
                  <a:pt x="3221" y="837"/>
                </a:lnTo>
                <a:lnTo>
                  <a:pt x="3221" y="832"/>
                </a:lnTo>
                <a:lnTo>
                  <a:pt x="3221" y="837"/>
                </a:lnTo>
                <a:lnTo>
                  <a:pt x="3227" y="837"/>
                </a:lnTo>
                <a:lnTo>
                  <a:pt x="3227" y="837"/>
                </a:lnTo>
                <a:lnTo>
                  <a:pt x="3227" y="832"/>
                </a:lnTo>
                <a:lnTo>
                  <a:pt x="3227" y="837"/>
                </a:lnTo>
                <a:lnTo>
                  <a:pt x="3233" y="837"/>
                </a:lnTo>
                <a:lnTo>
                  <a:pt x="3233" y="837"/>
                </a:lnTo>
                <a:lnTo>
                  <a:pt x="3233" y="832"/>
                </a:lnTo>
                <a:lnTo>
                  <a:pt x="3233" y="837"/>
                </a:lnTo>
                <a:lnTo>
                  <a:pt x="3238" y="832"/>
                </a:lnTo>
                <a:lnTo>
                  <a:pt x="3238" y="837"/>
                </a:lnTo>
                <a:lnTo>
                  <a:pt x="3238" y="832"/>
                </a:lnTo>
                <a:lnTo>
                  <a:pt x="3238" y="837"/>
                </a:lnTo>
                <a:lnTo>
                  <a:pt x="3244" y="832"/>
                </a:lnTo>
                <a:lnTo>
                  <a:pt x="3244" y="837"/>
                </a:lnTo>
                <a:lnTo>
                  <a:pt x="3244" y="826"/>
                </a:lnTo>
                <a:lnTo>
                  <a:pt x="3244" y="832"/>
                </a:lnTo>
                <a:lnTo>
                  <a:pt x="3250" y="832"/>
                </a:lnTo>
                <a:lnTo>
                  <a:pt x="3250" y="837"/>
                </a:lnTo>
                <a:lnTo>
                  <a:pt x="3250" y="832"/>
                </a:lnTo>
                <a:lnTo>
                  <a:pt x="3250" y="837"/>
                </a:lnTo>
                <a:lnTo>
                  <a:pt x="3256" y="837"/>
                </a:lnTo>
                <a:lnTo>
                  <a:pt x="3256" y="837"/>
                </a:lnTo>
                <a:lnTo>
                  <a:pt x="3256" y="832"/>
                </a:lnTo>
                <a:lnTo>
                  <a:pt x="3256" y="837"/>
                </a:lnTo>
                <a:lnTo>
                  <a:pt x="3261" y="832"/>
                </a:lnTo>
                <a:lnTo>
                  <a:pt x="3261" y="837"/>
                </a:lnTo>
                <a:lnTo>
                  <a:pt x="3261" y="832"/>
                </a:lnTo>
                <a:lnTo>
                  <a:pt x="3261" y="837"/>
                </a:lnTo>
                <a:lnTo>
                  <a:pt x="3267" y="837"/>
                </a:lnTo>
                <a:lnTo>
                  <a:pt x="3267" y="837"/>
                </a:lnTo>
                <a:lnTo>
                  <a:pt x="3267" y="832"/>
                </a:lnTo>
                <a:lnTo>
                  <a:pt x="3267" y="837"/>
                </a:lnTo>
                <a:lnTo>
                  <a:pt x="3273" y="832"/>
                </a:lnTo>
                <a:lnTo>
                  <a:pt x="3273" y="837"/>
                </a:lnTo>
                <a:lnTo>
                  <a:pt x="3273" y="832"/>
                </a:lnTo>
                <a:lnTo>
                  <a:pt x="3273" y="832"/>
                </a:lnTo>
                <a:lnTo>
                  <a:pt x="3279" y="832"/>
                </a:lnTo>
                <a:lnTo>
                  <a:pt x="3279" y="837"/>
                </a:lnTo>
                <a:lnTo>
                  <a:pt x="3279" y="832"/>
                </a:lnTo>
                <a:lnTo>
                  <a:pt x="3279" y="837"/>
                </a:lnTo>
                <a:lnTo>
                  <a:pt x="3285" y="832"/>
                </a:lnTo>
                <a:lnTo>
                  <a:pt x="3285" y="837"/>
                </a:lnTo>
                <a:lnTo>
                  <a:pt x="3285" y="832"/>
                </a:lnTo>
                <a:lnTo>
                  <a:pt x="3285" y="837"/>
                </a:lnTo>
                <a:lnTo>
                  <a:pt x="3290" y="837"/>
                </a:lnTo>
                <a:lnTo>
                  <a:pt x="3290" y="837"/>
                </a:lnTo>
                <a:lnTo>
                  <a:pt x="3290" y="832"/>
                </a:lnTo>
                <a:lnTo>
                  <a:pt x="3290" y="837"/>
                </a:lnTo>
                <a:lnTo>
                  <a:pt x="3296" y="837"/>
                </a:lnTo>
                <a:lnTo>
                  <a:pt x="3296" y="837"/>
                </a:lnTo>
                <a:lnTo>
                  <a:pt x="3296" y="832"/>
                </a:lnTo>
                <a:lnTo>
                  <a:pt x="3296" y="837"/>
                </a:lnTo>
                <a:lnTo>
                  <a:pt x="3302" y="832"/>
                </a:lnTo>
                <a:lnTo>
                  <a:pt x="3302" y="837"/>
                </a:lnTo>
                <a:lnTo>
                  <a:pt x="3302" y="832"/>
                </a:lnTo>
                <a:lnTo>
                  <a:pt x="3302" y="837"/>
                </a:lnTo>
                <a:lnTo>
                  <a:pt x="3308" y="837"/>
                </a:lnTo>
                <a:lnTo>
                  <a:pt x="3308" y="837"/>
                </a:lnTo>
                <a:lnTo>
                  <a:pt x="3308" y="832"/>
                </a:lnTo>
                <a:lnTo>
                  <a:pt x="3308" y="832"/>
                </a:lnTo>
                <a:lnTo>
                  <a:pt x="3313" y="832"/>
                </a:lnTo>
                <a:lnTo>
                  <a:pt x="3313" y="837"/>
                </a:lnTo>
                <a:lnTo>
                  <a:pt x="3313" y="832"/>
                </a:lnTo>
                <a:lnTo>
                  <a:pt x="3313" y="832"/>
                </a:lnTo>
                <a:lnTo>
                  <a:pt x="3319" y="832"/>
                </a:lnTo>
                <a:lnTo>
                  <a:pt x="3319" y="837"/>
                </a:lnTo>
                <a:lnTo>
                  <a:pt x="3319" y="832"/>
                </a:lnTo>
                <a:lnTo>
                  <a:pt x="3319" y="832"/>
                </a:lnTo>
                <a:lnTo>
                  <a:pt x="3325" y="832"/>
                </a:lnTo>
                <a:lnTo>
                  <a:pt x="3325" y="837"/>
                </a:lnTo>
                <a:lnTo>
                  <a:pt x="3325" y="832"/>
                </a:lnTo>
                <a:lnTo>
                  <a:pt x="3325" y="832"/>
                </a:lnTo>
                <a:lnTo>
                  <a:pt x="3331" y="837"/>
                </a:lnTo>
                <a:lnTo>
                  <a:pt x="3331" y="837"/>
                </a:lnTo>
                <a:lnTo>
                  <a:pt x="3331" y="832"/>
                </a:lnTo>
                <a:lnTo>
                  <a:pt x="3331" y="837"/>
                </a:lnTo>
                <a:lnTo>
                  <a:pt x="3336" y="837"/>
                </a:lnTo>
                <a:lnTo>
                  <a:pt x="3336" y="837"/>
                </a:lnTo>
                <a:lnTo>
                  <a:pt x="3336" y="832"/>
                </a:lnTo>
                <a:lnTo>
                  <a:pt x="3336" y="832"/>
                </a:lnTo>
                <a:lnTo>
                  <a:pt x="3342" y="832"/>
                </a:lnTo>
                <a:lnTo>
                  <a:pt x="3342" y="837"/>
                </a:lnTo>
                <a:lnTo>
                  <a:pt x="3342" y="832"/>
                </a:lnTo>
                <a:lnTo>
                  <a:pt x="3342" y="832"/>
                </a:lnTo>
                <a:lnTo>
                  <a:pt x="3348" y="832"/>
                </a:lnTo>
                <a:lnTo>
                  <a:pt x="3348" y="837"/>
                </a:lnTo>
                <a:lnTo>
                  <a:pt x="3348" y="832"/>
                </a:lnTo>
                <a:lnTo>
                  <a:pt x="3348" y="837"/>
                </a:lnTo>
                <a:lnTo>
                  <a:pt x="3354" y="837"/>
                </a:lnTo>
                <a:lnTo>
                  <a:pt x="3354" y="837"/>
                </a:lnTo>
                <a:lnTo>
                  <a:pt x="3354" y="832"/>
                </a:lnTo>
                <a:lnTo>
                  <a:pt x="3354" y="837"/>
                </a:lnTo>
                <a:lnTo>
                  <a:pt x="3360" y="837"/>
                </a:lnTo>
                <a:lnTo>
                  <a:pt x="3360" y="837"/>
                </a:lnTo>
                <a:lnTo>
                  <a:pt x="3360" y="832"/>
                </a:lnTo>
                <a:lnTo>
                  <a:pt x="3360" y="832"/>
                </a:lnTo>
                <a:lnTo>
                  <a:pt x="3365" y="832"/>
                </a:lnTo>
                <a:lnTo>
                  <a:pt x="3365" y="837"/>
                </a:lnTo>
                <a:lnTo>
                  <a:pt x="3365" y="832"/>
                </a:lnTo>
                <a:lnTo>
                  <a:pt x="3365" y="832"/>
                </a:lnTo>
                <a:lnTo>
                  <a:pt x="3371" y="837"/>
                </a:lnTo>
                <a:lnTo>
                  <a:pt x="3371" y="837"/>
                </a:lnTo>
                <a:lnTo>
                  <a:pt x="3371" y="832"/>
                </a:lnTo>
                <a:lnTo>
                  <a:pt x="3371" y="832"/>
                </a:lnTo>
                <a:lnTo>
                  <a:pt x="3377" y="832"/>
                </a:lnTo>
                <a:lnTo>
                  <a:pt x="3377" y="837"/>
                </a:lnTo>
                <a:lnTo>
                  <a:pt x="3377" y="832"/>
                </a:lnTo>
                <a:lnTo>
                  <a:pt x="3377" y="837"/>
                </a:lnTo>
                <a:lnTo>
                  <a:pt x="3383" y="837"/>
                </a:lnTo>
                <a:lnTo>
                  <a:pt x="3383" y="837"/>
                </a:lnTo>
                <a:lnTo>
                  <a:pt x="3383" y="832"/>
                </a:lnTo>
                <a:lnTo>
                  <a:pt x="3383" y="837"/>
                </a:lnTo>
                <a:lnTo>
                  <a:pt x="3388" y="837"/>
                </a:lnTo>
                <a:lnTo>
                  <a:pt x="3388" y="837"/>
                </a:lnTo>
                <a:lnTo>
                  <a:pt x="3388" y="832"/>
                </a:lnTo>
                <a:lnTo>
                  <a:pt x="3388" y="832"/>
                </a:lnTo>
                <a:lnTo>
                  <a:pt x="3394" y="832"/>
                </a:lnTo>
                <a:lnTo>
                  <a:pt x="3394" y="837"/>
                </a:lnTo>
                <a:lnTo>
                  <a:pt x="3394" y="832"/>
                </a:lnTo>
                <a:lnTo>
                  <a:pt x="3394" y="837"/>
                </a:lnTo>
                <a:lnTo>
                  <a:pt x="3400" y="837"/>
                </a:lnTo>
                <a:lnTo>
                  <a:pt x="3400" y="837"/>
                </a:lnTo>
                <a:lnTo>
                  <a:pt x="3400" y="826"/>
                </a:lnTo>
                <a:lnTo>
                  <a:pt x="3400" y="837"/>
                </a:lnTo>
                <a:lnTo>
                  <a:pt x="3406" y="837"/>
                </a:lnTo>
                <a:lnTo>
                  <a:pt x="3406" y="837"/>
                </a:lnTo>
                <a:lnTo>
                  <a:pt x="3406" y="832"/>
                </a:lnTo>
                <a:lnTo>
                  <a:pt x="3406" y="837"/>
                </a:lnTo>
                <a:lnTo>
                  <a:pt x="3412" y="832"/>
                </a:lnTo>
                <a:lnTo>
                  <a:pt x="3412" y="837"/>
                </a:lnTo>
                <a:lnTo>
                  <a:pt x="3412" y="832"/>
                </a:lnTo>
                <a:lnTo>
                  <a:pt x="3412" y="832"/>
                </a:lnTo>
                <a:lnTo>
                  <a:pt x="3417" y="832"/>
                </a:lnTo>
                <a:lnTo>
                  <a:pt x="3417" y="837"/>
                </a:lnTo>
                <a:lnTo>
                  <a:pt x="3417" y="832"/>
                </a:lnTo>
                <a:lnTo>
                  <a:pt x="3417" y="832"/>
                </a:lnTo>
                <a:lnTo>
                  <a:pt x="3423" y="832"/>
                </a:lnTo>
                <a:lnTo>
                  <a:pt x="3423" y="837"/>
                </a:lnTo>
                <a:lnTo>
                  <a:pt x="3423" y="832"/>
                </a:lnTo>
                <a:lnTo>
                  <a:pt x="3423" y="832"/>
                </a:lnTo>
                <a:lnTo>
                  <a:pt x="3429" y="832"/>
                </a:lnTo>
                <a:lnTo>
                  <a:pt x="3429" y="837"/>
                </a:lnTo>
                <a:lnTo>
                  <a:pt x="3429" y="832"/>
                </a:lnTo>
                <a:lnTo>
                  <a:pt x="3429" y="832"/>
                </a:lnTo>
                <a:lnTo>
                  <a:pt x="3435" y="832"/>
                </a:lnTo>
                <a:lnTo>
                  <a:pt x="3435" y="837"/>
                </a:lnTo>
                <a:lnTo>
                  <a:pt x="3435" y="832"/>
                </a:lnTo>
                <a:lnTo>
                  <a:pt x="3435" y="832"/>
                </a:lnTo>
                <a:lnTo>
                  <a:pt x="3440" y="837"/>
                </a:lnTo>
                <a:lnTo>
                  <a:pt x="3440" y="837"/>
                </a:lnTo>
                <a:lnTo>
                  <a:pt x="3440" y="832"/>
                </a:lnTo>
                <a:lnTo>
                  <a:pt x="3440" y="832"/>
                </a:lnTo>
                <a:lnTo>
                  <a:pt x="3446" y="832"/>
                </a:lnTo>
                <a:lnTo>
                  <a:pt x="3446" y="837"/>
                </a:lnTo>
                <a:lnTo>
                  <a:pt x="3446" y="832"/>
                </a:lnTo>
                <a:lnTo>
                  <a:pt x="3446" y="832"/>
                </a:lnTo>
                <a:lnTo>
                  <a:pt x="3452" y="832"/>
                </a:lnTo>
                <a:lnTo>
                  <a:pt x="3452" y="837"/>
                </a:lnTo>
                <a:lnTo>
                  <a:pt x="3452" y="832"/>
                </a:lnTo>
                <a:lnTo>
                  <a:pt x="3452" y="832"/>
                </a:lnTo>
                <a:lnTo>
                  <a:pt x="3458" y="832"/>
                </a:lnTo>
                <a:lnTo>
                  <a:pt x="3458" y="837"/>
                </a:lnTo>
                <a:lnTo>
                  <a:pt x="3458" y="832"/>
                </a:lnTo>
                <a:lnTo>
                  <a:pt x="3458" y="837"/>
                </a:lnTo>
                <a:lnTo>
                  <a:pt x="3464" y="837"/>
                </a:lnTo>
                <a:lnTo>
                  <a:pt x="3464" y="837"/>
                </a:lnTo>
                <a:lnTo>
                  <a:pt x="3464" y="832"/>
                </a:lnTo>
                <a:lnTo>
                  <a:pt x="3464" y="837"/>
                </a:lnTo>
                <a:lnTo>
                  <a:pt x="3469" y="832"/>
                </a:lnTo>
                <a:lnTo>
                  <a:pt x="3469" y="837"/>
                </a:lnTo>
                <a:lnTo>
                  <a:pt x="3469" y="832"/>
                </a:lnTo>
                <a:lnTo>
                  <a:pt x="3469" y="832"/>
                </a:lnTo>
                <a:lnTo>
                  <a:pt x="3475" y="832"/>
                </a:lnTo>
                <a:lnTo>
                  <a:pt x="3475" y="837"/>
                </a:lnTo>
                <a:lnTo>
                  <a:pt x="3475" y="832"/>
                </a:lnTo>
                <a:lnTo>
                  <a:pt x="3475" y="837"/>
                </a:lnTo>
                <a:lnTo>
                  <a:pt x="3481" y="837"/>
                </a:lnTo>
                <a:lnTo>
                  <a:pt x="3481" y="837"/>
                </a:lnTo>
                <a:lnTo>
                  <a:pt x="3481" y="832"/>
                </a:lnTo>
                <a:lnTo>
                  <a:pt x="3481" y="837"/>
                </a:lnTo>
                <a:lnTo>
                  <a:pt x="3487" y="837"/>
                </a:lnTo>
                <a:lnTo>
                  <a:pt x="3487" y="837"/>
                </a:lnTo>
                <a:lnTo>
                  <a:pt x="3487" y="832"/>
                </a:lnTo>
                <a:lnTo>
                  <a:pt x="3487" y="837"/>
                </a:lnTo>
                <a:lnTo>
                  <a:pt x="3492" y="837"/>
                </a:lnTo>
                <a:lnTo>
                  <a:pt x="3492" y="837"/>
                </a:lnTo>
                <a:lnTo>
                  <a:pt x="3492" y="832"/>
                </a:lnTo>
                <a:lnTo>
                  <a:pt x="3492" y="837"/>
                </a:lnTo>
                <a:lnTo>
                  <a:pt x="3498" y="837"/>
                </a:lnTo>
                <a:lnTo>
                  <a:pt x="3498" y="837"/>
                </a:lnTo>
                <a:lnTo>
                  <a:pt x="3498" y="832"/>
                </a:lnTo>
                <a:lnTo>
                  <a:pt x="3498" y="837"/>
                </a:lnTo>
                <a:lnTo>
                  <a:pt x="3504" y="837"/>
                </a:lnTo>
                <a:lnTo>
                  <a:pt x="3504" y="837"/>
                </a:lnTo>
                <a:lnTo>
                  <a:pt x="3504" y="832"/>
                </a:lnTo>
                <a:lnTo>
                  <a:pt x="3504" y="837"/>
                </a:lnTo>
                <a:lnTo>
                  <a:pt x="3510" y="837"/>
                </a:lnTo>
                <a:lnTo>
                  <a:pt x="3510" y="837"/>
                </a:lnTo>
                <a:lnTo>
                  <a:pt x="3510" y="832"/>
                </a:lnTo>
                <a:lnTo>
                  <a:pt x="3510" y="832"/>
                </a:lnTo>
                <a:lnTo>
                  <a:pt x="3515" y="837"/>
                </a:lnTo>
                <a:lnTo>
                  <a:pt x="3515" y="837"/>
                </a:lnTo>
                <a:lnTo>
                  <a:pt x="3515" y="832"/>
                </a:lnTo>
                <a:lnTo>
                  <a:pt x="3515" y="837"/>
                </a:lnTo>
                <a:lnTo>
                  <a:pt x="3521" y="837"/>
                </a:lnTo>
                <a:lnTo>
                  <a:pt x="3521" y="837"/>
                </a:lnTo>
                <a:lnTo>
                  <a:pt x="3521" y="832"/>
                </a:lnTo>
                <a:lnTo>
                  <a:pt x="3521" y="832"/>
                </a:lnTo>
                <a:lnTo>
                  <a:pt x="3527" y="837"/>
                </a:lnTo>
                <a:lnTo>
                  <a:pt x="3527" y="837"/>
                </a:lnTo>
                <a:lnTo>
                  <a:pt x="3527" y="832"/>
                </a:lnTo>
                <a:lnTo>
                  <a:pt x="3527" y="837"/>
                </a:lnTo>
                <a:lnTo>
                  <a:pt x="3533" y="837"/>
                </a:lnTo>
                <a:lnTo>
                  <a:pt x="3533" y="837"/>
                </a:lnTo>
                <a:lnTo>
                  <a:pt x="3533" y="832"/>
                </a:lnTo>
                <a:lnTo>
                  <a:pt x="3533" y="837"/>
                </a:lnTo>
                <a:lnTo>
                  <a:pt x="3539" y="837"/>
                </a:lnTo>
                <a:lnTo>
                  <a:pt x="3539" y="837"/>
                </a:lnTo>
                <a:lnTo>
                  <a:pt x="3539" y="832"/>
                </a:lnTo>
                <a:lnTo>
                  <a:pt x="3539" y="832"/>
                </a:lnTo>
                <a:lnTo>
                  <a:pt x="3544" y="832"/>
                </a:lnTo>
                <a:lnTo>
                  <a:pt x="3544" y="837"/>
                </a:lnTo>
                <a:lnTo>
                  <a:pt x="3544" y="832"/>
                </a:lnTo>
                <a:lnTo>
                  <a:pt x="3544" y="837"/>
                </a:lnTo>
                <a:lnTo>
                  <a:pt x="3550" y="837"/>
                </a:lnTo>
                <a:lnTo>
                  <a:pt x="3550" y="837"/>
                </a:lnTo>
                <a:lnTo>
                  <a:pt x="3550" y="832"/>
                </a:lnTo>
                <a:lnTo>
                  <a:pt x="3550" y="832"/>
                </a:lnTo>
                <a:lnTo>
                  <a:pt x="3556" y="832"/>
                </a:lnTo>
                <a:lnTo>
                  <a:pt x="3556" y="837"/>
                </a:lnTo>
                <a:lnTo>
                  <a:pt x="3556" y="832"/>
                </a:lnTo>
                <a:lnTo>
                  <a:pt x="3556" y="837"/>
                </a:lnTo>
                <a:lnTo>
                  <a:pt x="3562" y="832"/>
                </a:lnTo>
                <a:lnTo>
                  <a:pt x="3562" y="837"/>
                </a:lnTo>
                <a:lnTo>
                  <a:pt x="3562" y="832"/>
                </a:lnTo>
                <a:lnTo>
                  <a:pt x="3562" y="832"/>
                </a:lnTo>
                <a:lnTo>
                  <a:pt x="3567" y="832"/>
                </a:lnTo>
                <a:lnTo>
                  <a:pt x="3567" y="837"/>
                </a:lnTo>
                <a:lnTo>
                  <a:pt x="3567" y="832"/>
                </a:lnTo>
                <a:lnTo>
                  <a:pt x="3567" y="837"/>
                </a:lnTo>
                <a:lnTo>
                  <a:pt x="3573" y="832"/>
                </a:lnTo>
                <a:lnTo>
                  <a:pt x="3573" y="837"/>
                </a:lnTo>
                <a:lnTo>
                  <a:pt x="3573" y="832"/>
                </a:lnTo>
                <a:lnTo>
                  <a:pt x="3573" y="832"/>
                </a:lnTo>
                <a:lnTo>
                  <a:pt x="3579" y="837"/>
                </a:lnTo>
                <a:lnTo>
                  <a:pt x="3579" y="837"/>
                </a:lnTo>
                <a:lnTo>
                  <a:pt x="3579" y="826"/>
                </a:lnTo>
                <a:lnTo>
                  <a:pt x="3579" y="826"/>
                </a:lnTo>
                <a:lnTo>
                  <a:pt x="3585" y="820"/>
                </a:lnTo>
                <a:lnTo>
                  <a:pt x="3585" y="837"/>
                </a:lnTo>
                <a:lnTo>
                  <a:pt x="3585" y="820"/>
                </a:lnTo>
                <a:lnTo>
                  <a:pt x="3585" y="832"/>
                </a:lnTo>
                <a:lnTo>
                  <a:pt x="3591" y="832"/>
                </a:lnTo>
                <a:lnTo>
                  <a:pt x="3591" y="837"/>
                </a:lnTo>
                <a:lnTo>
                  <a:pt x="3591" y="832"/>
                </a:lnTo>
                <a:lnTo>
                  <a:pt x="3591" y="832"/>
                </a:lnTo>
                <a:lnTo>
                  <a:pt x="3596" y="832"/>
                </a:lnTo>
                <a:lnTo>
                  <a:pt x="3596" y="837"/>
                </a:lnTo>
                <a:lnTo>
                  <a:pt x="3596" y="832"/>
                </a:lnTo>
                <a:lnTo>
                  <a:pt x="3596" y="837"/>
                </a:lnTo>
                <a:lnTo>
                  <a:pt x="3602" y="832"/>
                </a:lnTo>
                <a:lnTo>
                  <a:pt x="3602" y="837"/>
                </a:lnTo>
                <a:lnTo>
                  <a:pt x="3602" y="832"/>
                </a:lnTo>
                <a:lnTo>
                  <a:pt x="3602" y="832"/>
                </a:lnTo>
                <a:lnTo>
                  <a:pt x="3608" y="832"/>
                </a:lnTo>
                <a:lnTo>
                  <a:pt x="3608" y="837"/>
                </a:lnTo>
                <a:lnTo>
                  <a:pt x="3608" y="832"/>
                </a:lnTo>
                <a:lnTo>
                  <a:pt x="3608" y="837"/>
                </a:lnTo>
                <a:lnTo>
                  <a:pt x="3614" y="837"/>
                </a:lnTo>
                <a:lnTo>
                  <a:pt x="3614" y="837"/>
                </a:lnTo>
                <a:lnTo>
                  <a:pt x="3614" y="832"/>
                </a:lnTo>
                <a:lnTo>
                  <a:pt x="3614" y="832"/>
                </a:lnTo>
                <a:lnTo>
                  <a:pt x="3619" y="832"/>
                </a:lnTo>
                <a:lnTo>
                  <a:pt x="3619" y="837"/>
                </a:lnTo>
                <a:lnTo>
                  <a:pt x="3619" y="832"/>
                </a:lnTo>
                <a:lnTo>
                  <a:pt x="3619" y="832"/>
                </a:lnTo>
                <a:lnTo>
                  <a:pt x="3625" y="837"/>
                </a:lnTo>
                <a:lnTo>
                  <a:pt x="3625" y="837"/>
                </a:lnTo>
                <a:lnTo>
                  <a:pt x="3625" y="832"/>
                </a:lnTo>
                <a:lnTo>
                  <a:pt x="3625" y="832"/>
                </a:lnTo>
                <a:lnTo>
                  <a:pt x="3631" y="837"/>
                </a:lnTo>
                <a:lnTo>
                  <a:pt x="3631" y="837"/>
                </a:lnTo>
                <a:lnTo>
                  <a:pt x="3631" y="832"/>
                </a:lnTo>
                <a:lnTo>
                  <a:pt x="3631" y="832"/>
                </a:lnTo>
                <a:lnTo>
                  <a:pt x="3637" y="832"/>
                </a:lnTo>
                <a:lnTo>
                  <a:pt x="3637" y="837"/>
                </a:lnTo>
                <a:lnTo>
                  <a:pt x="3637" y="832"/>
                </a:lnTo>
                <a:lnTo>
                  <a:pt x="3637" y="837"/>
                </a:lnTo>
                <a:lnTo>
                  <a:pt x="3642" y="837"/>
                </a:lnTo>
                <a:lnTo>
                  <a:pt x="3642" y="837"/>
                </a:lnTo>
                <a:lnTo>
                  <a:pt x="3642" y="832"/>
                </a:lnTo>
                <a:lnTo>
                  <a:pt x="3642" y="832"/>
                </a:lnTo>
                <a:lnTo>
                  <a:pt x="3648" y="832"/>
                </a:lnTo>
                <a:lnTo>
                  <a:pt x="3648" y="837"/>
                </a:lnTo>
                <a:lnTo>
                  <a:pt x="3648" y="832"/>
                </a:lnTo>
                <a:lnTo>
                  <a:pt x="3648" y="837"/>
                </a:lnTo>
                <a:lnTo>
                  <a:pt x="3654" y="837"/>
                </a:lnTo>
                <a:lnTo>
                  <a:pt x="3654" y="837"/>
                </a:lnTo>
                <a:lnTo>
                  <a:pt x="3654" y="832"/>
                </a:lnTo>
                <a:lnTo>
                  <a:pt x="3654" y="837"/>
                </a:lnTo>
                <a:lnTo>
                  <a:pt x="3660" y="832"/>
                </a:lnTo>
                <a:lnTo>
                  <a:pt x="3660" y="837"/>
                </a:lnTo>
                <a:lnTo>
                  <a:pt x="3660" y="832"/>
                </a:lnTo>
                <a:lnTo>
                  <a:pt x="3660" y="832"/>
                </a:lnTo>
                <a:lnTo>
                  <a:pt x="3666" y="832"/>
                </a:lnTo>
                <a:lnTo>
                  <a:pt x="3666" y="837"/>
                </a:lnTo>
                <a:lnTo>
                  <a:pt x="3666" y="832"/>
                </a:lnTo>
                <a:lnTo>
                  <a:pt x="3666" y="832"/>
                </a:lnTo>
                <a:lnTo>
                  <a:pt x="3671" y="832"/>
                </a:lnTo>
                <a:lnTo>
                  <a:pt x="3671" y="837"/>
                </a:lnTo>
                <a:lnTo>
                  <a:pt x="3671" y="832"/>
                </a:lnTo>
                <a:lnTo>
                  <a:pt x="3671" y="837"/>
                </a:lnTo>
                <a:lnTo>
                  <a:pt x="3677" y="832"/>
                </a:lnTo>
                <a:lnTo>
                  <a:pt x="3677" y="837"/>
                </a:lnTo>
                <a:lnTo>
                  <a:pt x="3677" y="832"/>
                </a:lnTo>
                <a:lnTo>
                  <a:pt x="3677" y="837"/>
                </a:lnTo>
                <a:lnTo>
                  <a:pt x="3683" y="837"/>
                </a:lnTo>
                <a:lnTo>
                  <a:pt x="3683" y="837"/>
                </a:lnTo>
                <a:lnTo>
                  <a:pt x="3683" y="832"/>
                </a:lnTo>
                <a:lnTo>
                  <a:pt x="3683" y="837"/>
                </a:lnTo>
                <a:lnTo>
                  <a:pt x="3689" y="837"/>
                </a:lnTo>
                <a:lnTo>
                  <a:pt x="3689" y="837"/>
                </a:lnTo>
                <a:lnTo>
                  <a:pt x="3689" y="832"/>
                </a:lnTo>
                <a:lnTo>
                  <a:pt x="3689" y="837"/>
                </a:lnTo>
                <a:lnTo>
                  <a:pt x="3694" y="837"/>
                </a:lnTo>
                <a:lnTo>
                  <a:pt x="3694" y="837"/>
                </a:lnTo>
                <a:lnTo>
                  <a:pt x="3694" y="832"/>
                </a:lnTo>
                <a:lnTo>
                  <a:pt x="3694" y="837"/>
                </a:lnTo>
                <a:lnTo>
                  <a:pt x="3700" y="837"/>
                </a:lnTo>
                <a:lnTo>
                  <a:pt x="3700" y="837"/>
                </a:lnTo>
                <a:lnTo>
                  <a:pt x="3700" y="832"/>
                </a:lnTo>
                <a:lnTo>
                  <a:pt x="3700" y="837"/>
                </a:lnTo>
                <a:lnTo>
                  <a:pt x="3706" y="837"/>
                </a:lnTo>
                <a:lnTo>
                  <a:pt x="3706" y="837"/>
                </a:lnTo>
                <a:lnTo>
                  <a:pt x="3706" y="832"/>
                </a:lnTo>
                <a:lnTo>
                  <a:pt x="3706" y="832"/>
                </a:lnTo>
                <a:lnTo>
                  <a:pt x="3712" y="832"/>
                </a:lnTo>
                <a:lnTo>
                  <a:pt x="3712" y="837"/>
                </a:lnTo>
                <a:lnTo>
                  <a:pt x="3712" y="832"/>
                </a:lnTo>
                <a:lnTo>
                  <a:pt x="3712" y="832"/>
                </a:lnTo>
                <a:lnTo>
                  <a:pt x="3718" y="837"/>
                </a:lnTo>
                <a:lnTo>
                  <a:pt x="3718" y="837"/>
                </a:lnTo>
                <a:lnTo>
                  <a:pt x="3718" y="832"/>
                </a:lnTo>
                <a:lnTo>
                  <a:pt x="3718" y="832"/>
                </a:lnTo>
                <a:lnTo>
                  <a:pt x="3723" y="832"/>
                </a:lnTo>
                <a:lnTo>
                  <a:pt x="3723" y="837"/>
                </a:lnTo>
                <a:lnTo>
                  <a:pt x="3723" y="832"/>
                </a:lnTo>
                <a:lnTo>
                  <a:pt x="3723" y="832"/>
                </a:lnTo>
                <a:lnTo>
                  <a:pt x="3729" y="837"/>
                </a:lnTo>
                <a:lnTo>
                  <a:pt x="3729" y="837"/>
                </a:lnTo>
                <a:lnTo>
                  <a:pt x="3729" y="832"/>
                </a:lnTo>
                <a:lnTo>
                  <a:pt x="3729" y="837"/>
                </a:lnTo>
                <a:lnTo>
                  <a:pt x="3735" y="837"/>
                </a:lnTo>
                <a:lnTo>
                  <a:pt x="3735" y="837"/>
                </a:lnTo>
                <a:lnTo>
                  <a:pt x="3735" y="832"/>
                </a:lnTo>
                <a:lnTo>
                  <a:pt x="3735" y="832"/>
                </a:lnTo>
                <a:lnTo>
                  <a:pt x="3741" y="832"/>
                </a:lnTo>
                <a:lnTo>
                  <a:pt x="3741" y="837"/>
                </a:lnTo>
                <a:lnTo>
                  <a:pt x="3741" y="832"/>
                </a:lnTo>
                <a:lnTo>
                  <a:pt x="3741" y="837"/>
                </a:lnTo>
                <a:lnTo>
                  <a:pt x="3746" y="837"/>
                </a:lnTo>
                <a:lnTo>
                  <a:pt x="3746" y="837"/>
                </a:lnTo>
                <a:lnTo>
                  <a:pt x="3746" y="832"/>
                </a:lnTo>
                <a:lnTo>
                  <a:pt x="3746" y="837"/>
                </a:lnTo>
                <a:lnTo>
                  <a:pt x="3752" y="832"/>
                </a:lnTo>
                <a:lnTo>
                  <a:pt x="3752" y="837"/>
                </a:lnTo>
                <a:lnTo>
                  <a:pt x="3752" y="832"/>
                </a:lnTo>
                <a:lnTo>
                  <a:pt x="3752" y="832"/>
                </a:lnTo>
                <a:lnTo>
                  <a:pt x="3758" y="837"/>
                </a:lnTo>
                <a:lnTo>
                  <a:pt x="3758" y="837"/>
                </a:lnTo>
                <a:lnTo>
                  <a:pt x="3758" y="832"/>
                </a:lnTo>
                <a:lnTo>
                  <a:pt x="3758" y="832"/>
                </a:lnTo>
                <a:lnTo>
                  <a:pt x="3764" y="832"/>
                </a:lnTo>
                <a:lnTo>
                  <a:pt x="3764" y="837"/>
                </a:lnTo>
                <a:lnTo>
                  <a:pt x="3764" y="832"/>
                </a:lnTo>
                <a:lnTo>
                  <a:pt x="3764" y="832"/>
                </a:lnTo>
                <a:lnTo>
                  <a:pt x="3769" y="832"/>
                </a:lnTo>
                <a:lnTo>
                  <a:pt x="3769" y="837"/>
                </a:lnTo>
                <a:lnTo>
                  <a:pt x="3769" y="832"/>
                </a:lnTo>
                <a:lnTo>
                  <a:pt x="3769" y="832"/>
                </a:lnTo>
                <a:lnTo>
                  <a:pt x="3775" y="832"/>
                </a:lnTo>
                <a:lnTo>
                  <a:pt x="3775" y="837"/>
                </a:lnTo>
                <a:lnTo>
                  <a:pt x="3775" y="832"/>
                </a:lnTo>
                <a:lnTo>
                  <a:pt x="3775" y="832"/>
                </a:lnTo>
                <a:lnTo>
                  <a:pt x="3781" y="832"/>
                </a:lnTo>
                <a:lnTo>
                  <a:pt x="3781" y="837"/>
                </a:lnTo>
                <a:lnTo>
                  <a:pt x="3781" y="832"/>
                </a:lnTo>
                <a:lnTo>
                  <a:pt x="3781" y="832"/>
                </a:lnTo>
                <a:lnTo>
                  <a:pt x="3787" y="832"/>
                </a:lnTo>
                <a:lnTo>
                  <a:pt x="3787" y="837"/>
                </a:lnTo>
                <a:lnTo>
                  <a:pt x="3787" y="832"/>
                </a:lnTo>
                <a:lnTo>
                  <a:pt x="3787" y="832"/>
                </a:lnTo>
                <a:lnTo>
                  <a:pt x="3793" y="832"/>
                </a:lnTo>
                <a:lnTo>
                  <a:pt x="3793" y="837"/>
                </a:lnTo>
                <a:lnTo>
                  <a:pt x="3793" y="832"/>
                </a:lnTo>
                <a:lnTo>
                  <a:pt x="3793" y="832"/>
                </a:lnTo>
                <a:lnTo>
                  <a:pt x="3798" y="832"/>
                </a:lnTo>
                <a:lnTo>
                  <a:pt x="3798" y="837"/>
                </a:lnTo>
                <a:lnTo>
                  <a:pt x="3798" y="832"/>
                </a:lnTo>
                <a:lnTo>
                  <a:pt x="3798" y="837"/>
                </a:lnTo>
                <a:lnTo>
                  <a:pt x="3804" y="837"/>
                </a:lnTo>
                <a:lnTo>
                  <a:pt x="3804" y="837"/>
                </a:lnTo>
                <a:lnTo>
                  <a:pt x="3804" y="832"/>
                </a:lnTo>
                <a:lnTo>
                  <a:pt x="3804" y="837"/>
                </a:lnTo>
                <a:lnTo>
                  <a:pt x="3810" y="837"/>
                </a:lnTo>
                <a:lnTo>
                  <a:pt x="3810" y="837"/>
                </a:lnTo>
                <a:lnTo>
                  <a:pt x="3810" y="832"/>
                </a:lnTo>
                <a:lnTo>
                  <a:pt x="3810" y="837"/>
                </a:lnTo>
                <a:lnTo>
                  <a:pt x="3816" y="832"/>
                </a:lnTo>
                <a:lnTo>
                  <a:pt x="3816" y="837"/>
                </a:lnTo>
                <a:lnTo>
                  <a:pt x="3816" y="832"/>
                </a:lnTo>
                <a:lnTo>
                  <a:pt x="3816" y="832"/>
                </a:lnTo>
                <a:lnTo>
                  <a:pt x="3821" y="832"/>
                </a:lnTo>
                <a:lnTo>
                  <a:pt x="3821" y="837"/>
                </a:lnTo>
                <a:lnTo>
                  <a:pt x="3821" y="832"/>
                </a:lnTo>
                <a:lnTo>
                  <a:pt x="3821" y="837"/>
                </a:lnTo>
                <a:lnTo>
                  <a:pt x="3827" y="837"/>
                </a:lnTo>
                <a:lnTo>
                  <a:pt x="3827" y="837"/>
                </a:lnTo>
                <a:lnTo>
                  <a:pt x="3827" y="832"/>
                </a:lnTo>
                <a:lnTo>
                  <a:pt x="3827" y="837"/>
                </a:lnTo>
                <a:lnTo>
                  <a:pt x="3833" y="837"/>
                </a:lnTo>
                <a:lnTo>
                  <a:pt x="3833" y="837"/>
                </a:lnTo>
                <a:lnTo>
                  <a:pt x="3833" y="832"/>
                </a:lnTo>
                <a:lnTo>
                  <a:pt x="3833" y="832"/>
                </a:lnTo>
                <a:lnTo>
                  <a:pt x="3839" y="832"/>
                </a:lnTo>
                <a:lnTo>
                  <a:pt x="3839" y="837"/>
                </a:lnTo>
                <a:lnTo>
                  <a:pt x="3839" y="832"/>
                </a:lnTo>
                <a:lnTo>
                  <a:pt x="3839" y="837"/>
                </a:lnTo>
                <a:lnTo>
                  <a:pt x="3845" y="837"/>
                </a:lnTo>
                <a:lnTo>
                  <a:pt x="3845" y="837"/>
                </a:lnTo>
                <a:lnTo>
                  <a:pt x="3845" y="832"/>
                </a:lnTo>
                <a:lnTo>
                  <a:pt x="3845" y="832"/>
                </a:lnTo>
                <a:lnTo>
                  <a:pt x="3850" y="832"/>
                </a:lnTo>
                <a:lnTo>
                  <a:pt x="3850" y="837"/>
                </a:lnTo>
                <a:lnTo>
                  <a:pt x="3850" y="832"/>
                </a:lnTo>
                <a:lnTo>
                  <a:pt x="3850" y="837"/>
                </a:lnTo>
                <a:lnTo>
                  <a:pt x="3856" y="837"/>
                </a:lnTo>
                <a:lnTo>
                  <a:pt x="3856" y="837"/>
                </a:lnTo>
                <a:lnTo>
                  <a:pt x="3856" y="832"/>
                </a:lnTo>
                <a:lnTo>
                  <a:pt x="3856" y="832"/>
                </a:lnTo>
                <a:lnTo>
                  <a:pt x="3862" y="832"/>
                </a:lnTo>
                <a:lnTo>
                  <a:pt x="3862" y="837"/>
                </a:lnTo>
                <a:lnTo>
                  <a:pt x="3862" y="832"/>
                </a:lnTo>
                <a:lnTo>
                  <a:pt x="3862" y="832"/>
                </a:lnTo>
                <a:lnTo>
                  <a:pt x="3868" y="832"/>
                </a:lnTo>
                <a:lnTo>
                  <a:pt x="3868" y="837"/>
                </a:lnTo>
                <a:lnTo>
                  <a:pt x="3868" y="832"/>
                </a:lnTo>
                <a:lnTo>
                  <a:pt x="3868" y="837"/>
                </a:lnTo>
                <a:lnTo>
                  <a:pt x="3873" y="837"/>
                </a:lnTo>
                <a:lnTo>
                  <a:pt x="3873" y="837"/>
                </a:lnTo>
                <a:lnTo>
                  <a:pt x="3873" y="832"/>
                </a:lnTo>
                <a:lnTo>
                  <a:pt x="3873" y="837"/>
                </a:lnTo>
                <a:lnTo>
                  <a:pt x="3879" y="832"/>
                </a:lnTo>
                <a:lnTo>
                  <a:pt x="3879" y="837"/>
                </a:lnTo>
                <a:lnTo>
                  <a:pt x="3879" y="832"/>
                </a:lnTo>
                <a:lnTo>
                  <a:pt x="3879" y="837"/>
                </a:lnTo>
                <a:lnTo>
                  <a:pt x="3885" y="837"/>
                </a:lnTo>
                <a:lnTo>
                  <a:pt x="3885" y="837"/>
                </a:lnTo>
                <a:lnTo>
                  <a:pt x="3885" y="832"/>
                </a:lnTo>
                <a:lnTo>
                  <a:pt x="3885" y="837"/>
                </a:lnTo>
                <a:lnTo>
                  <a:pt x="3891" y="837"/>
                </a:lnTo>
                <a:lnTo>
                  <a:pt x="3891" y="837"/>
                </a:lnTo>
                <a:lnTo>
                  <a:pt x="3891" y="832"/>
                </a:lnTo>
                <a:lnTo>
                  <a:pt x="3891" y="832"/>
                </a:lnTo>
                <a:lnTo>
                  <a:pt x="3896" y="832"/>
                </a:lnTo>
                <a:lnTo>
                  <a:pt x="3896" y="837"/>
                </a:lnTo>
                <a:lnTo>
                  <a:pt x="3896" y="832"/>
                </a:lnTo>
                <a:lnTo>
                  <a:pt x="3896" y="837"/>
                </a:lnTo>
                <a:lnTo>
                  <a:pt x="3902" y="832"/>
                </a:lnTo>
                <a:lnTo>
                  <a:pt x="3902" y="837"/>
                </a:lnTo>
                <a:lnTo>
                  <a:pt x="3902" y="832"/>
                </a:lnTo>
                <a:lnTo>
                  <a:pt x="3902" y="832"/>
                </a:lnTo>
                <a:lnTo>
                  <a:pt x="3908" y="837"/>
                </a:lnTo>
                <a:lnTo>
                  <a:pt x="3908" y="837"/>
                </a:lnTo>
                <a:lnTo>
                  <a:pt x="3908" y="832"/>
                </a:lnTo>
                <a:lnTo>
                  <a:pt x="3908" y="832"/>
                </a:lnTo>
                <a:lnTo>
                  <a:pt x="3914" y="832"/>
                </a:lnTo>
                <a:lnTo>
                  <a:pt x="3914" y="837"/>
                </a:lnTo>
                <a:lnTo>
                  <a:pt x="3914" y="832"/>
                </a:lnTo>
                <a:lnTo>
                  <a:pt x="3914" y="832"/>
                </a:lnTo>
                <a:lnTo>
                  <a:pt x="3920" y="832"/>
                </a:lnTo>
                <a:lnTo>
                  <a:pt x="3920" y="837"/>
                </a:lnTo>
                <a:lnTo>
                  <a:pt x="3920" y="832"/>
                </a:lnTo>
                <a:lnTo>
                  <a:pt x="3920" y="832"/>
                </a:lnTo>
                <a:lnTo>
                  <a:pt x="3925" y="832"/>
                </a:lnTo>
                <a:lnTo>
                  <a:pt x="3925" y="837"/>
                </a:lnTo>
                <a:lnTo>
                  <a:pt x="3925" y="832"/>
                </a:lnTo>
                <a:lnTo>
                  <a:pt x="3925" y="837"/>
                </a:lnTo>
                <a:lnTo>
                  <a:pt x="3931" y="837"/>
                </a:lnTo>
                <a:lnTo>
                  <a:pt x="3931" y="837"/>
                </a:lnTo>
                <a:lnTo>
                  <a:pt x="3931" y="832"/>
                </a:lnTo>
                <a:lnTo>
                  <a:pt x="3931" y="832"/>
                </a:lnTo>
                <a:lnTo>
                  <a:pt x="3937" y="837"/>
                </a:lnTo>
                <a:lnTo>
                  <a:pt x="3937" y="837"/>
                </a:lnTo>
                <a:lnTo>
                  <a:pt x="3937" y="832"/>
                </a:lnTo>
                <a:lnTo>
                  <a:pt x="3937" y="837"/>
                </a:lnTo>
                <a:lnTo>
                  <a:pt x="3943" y="832"/>
                </a:lnTo>
                <a:lnTo>
                  <a:pt x="3943" y="837"/>
                </a:lnTo>
                <a:lnTo>
                  <a:pt x="3943" y="832"/>
                </a:lnTo>
                <a:lnTo>
                  <a:pt x="3943" y="832"/>
                </a:lnTo>
                <a:lnTo>
                  <a:pt x="3948" y="832"/>
                </a:lnTo>
                <a:lnTo>
                  <a:pt x="3948" y="837"/>
                </a:lnTo>
                <a:lnTo>
                  <a:pt x="3948" y="832"/>
                </a:lnTo>
                <a:lnTo>
                  <a:pt x="3948" y="832"/>
                </a:lnTo>
                <a:lnTo>
                  <a:pt x="3954" y="837"/>
                </a:lnTo>
                <a:lnTo>
                  <a:pt x="3954" y="837"/>
                </a:lnTo>
                <a:lnTo>
                  <a:pt x="3954" y="832"/>
                </a:lnTo>
                <a:lnTo>
                  <a:pt x="3954" y="837"/>
                </a:lnTo>
                <a:lnTo>
                  <a:pt x="3960" y="837"/>
                </a:lnTo>
                <a:lnTo>
                  <a:pt x="3960" y="837"/>
                </a:lnTo>
                <a:lnTo>
                  <a:pt x="3960" y="832"/>
                </a:lnTo>
                <a:lnTo>
                  <a:pt x="3960" y="837"/>
                </a:lnTo>
                <a:lnTo>
                  <a:pt x="3966" y="837"/>
                </a:lnTo>
                <a:lnTo>
                  <a:pt x="3966" y="837"/>
                </a:lnTo>
                <a:lnTo>
                  <a:pt x="3966" y="832"/>
                </a:lnTo>
                <a:lnTo>
                  <a:pt x="3966" y="837"/>
                </a:lnTo>
                <a:lnTo>
                  <a:pt x="3972" y="837"/>
                </a:lnTo>
                <a:lnTo>
                  <a:pt x="3972" y="837"/>
                </a:lnTo>
                <a:lnTo>
                  <a:pt x="3972" y="832"/>
                </a:lnTo>
                <a:lnTo>
                  <a:pt x="3972" y="837"/>
                </a:lnTo>
                <a:lnTo>
                  <a:pt x="3977" y="837"/>
                </a:lnTo>
                <a:lnTo>
                  <a:pt x="3977" y="837"/>
                </a:lnTo>
                <a:lnTo>
                  <a:pt x="3977" y="832"/>
                </a:lnTo>
                <a:lnTo>
                  <a:pt x="3977" y="832"/>
                </a:lnTo>
                <a:lnTo>
                  <a:pt x="3983" y="832"/>
                </a:lnTo>
                <a:lnTo>
                  <a:pt x="3983" y="837"/>
                </a:lnTo>
                <a:lnTo>
                  <a:pt x="3983" y="832"/>
                </a:lnTo>
                <a:lnTo>
                  <a:pt x="3983" y="832"/>
                </a:lnTo>
                <a:lnTo>
                  <a:pt x="3989" y="832"/>
                </a:lnTo>
                <a:lnTo>
                  <a:pt x="3989" y="837"/>
                </a:lnTo>
                <a:lnTo>
                  <a:pt x="3989" y="826"/>
                </a:lnTo>
                <a:lnTo>
                  <a:pt x="3989" y="832"/>
                </a:lnTo>
                <a:lnTo>
                  <a:pt x="3995" y="837"/>
                </a:lnTo>
                <a:lnTo>
                  <a:pt x="3995" y="837"/>
                </a:lnTo>
                <a:lnTo>
                  <a:pt x="3995" y="832"/>
                </a:lnTo>
                <a:lnTo>
                  <a:pt x="3995" y="837"/>
                </a:lnTo>
                <a:lnTo>
                  <a:pt x="4000" y="837"/>
                </a:lnTo>
                <a:lnTo>
                  <a:pt x="4000" y="837"/>
                </a:lnTo>
                <a:lnTo>
                  <a:pt x="4000" y="832"/>
                </a:lnTo>
                <a:lnTo>
                  <a:pt x="4000" y="832"/>
                </a:lnTo>
                <a:lnTo>
                  <a:pt x="4006" y="832"/>
                </a:lnTo>
                <a:lnTo>
                  <a:pt x="4006" y="837"/>
                </a:lnTo>
                <a:lnTo>
                  <a:pt x="4006" y="832"/>
                </a:lnTo>
                <a:lnTo>
                  <a:pt x="4006" y="837"/>
                </a:lnTo>
                <a:lnTo>
                  <a:pt x="4012" y="837"/>
                </a:lnTo>
                <a:lnTo>
                  <a:pt x="4012" y="837"/>
                </a:lnTo>
                <a:lnTo>
                  <a:pt x="4012" y="832"/>
                </a:lnTo>
                <a:lnTo>
                  <a:pt x="4012" y="832"/>
                </a:lnTo>
                <a:lnTo>
                  <a:pt x="4018" y="837"/>
                </a:lnTo>
                <a:lnTo>
                  <a:pt x="4018" y="837"/>
                </a:lnTo>
                <a:lnTo>
                  <a:pt x="4018" y="832"/>
                </a:lnTo>
                <a:lnTo>
                  <a:pt x="4018" y="837"/>
                </a:lnTo>
                <a:lnTo>
                  <a:pt x="4023" y="837"/>
                </a:lnTo>
                <a:lnTo>
                  <a:pt x="4023" y="837"/>
                </a:lnTo>
                <a:lnTo>
                  <a:pt x="4023" y="832"/>
                </a:lnTo>
                <a:lnTo>
                  <a:pt x="4023" y="832"/>
                </a:lnTo>
                <a:lnTo>
                  <a:pt x="4029" y="832"/>
                </a:lnTo>
                <a:lnTo>
                  <a:pt x="4029" y="837"/>
                </a:lnTo>
                <a:lnTo>
                  <a:pt x="4029" y="832"/>
                </a:lnTo>
                <a:lnTo>
                  <a:pt x="4029" y="837"/>
                </a:lnTo>
                <a:lnTo>
                  <a:pt x="4035" y="837"/>
                </a:lnTo>
                <a:lnTo>
                  <a:pt x="4035" y="837"/>
                </a:lnTo>
                <a:lnTo>
                  <a:pt x="4035" y="832"/>
                </a:lnTo>
                <a:lnTo>
                  <a:pt x="4035" y="832"/>
                </a:lnTo>
                <a:lnTo>
                  <a:pt x="4041" y="832"/>
                </a:lnTo>
                <a:lnTo>
                  <a:pt x="4041" y="837"/>
                </a:lnTo>
                <a:lnTo>
                  <a:pt x="4041" y="832"/>
                </a:lnTo>
                <a:lnTo>
                  <a:pt x="4041" y="837"/>
                </a:lnTo>
                <a:lnTo>
                  <a:pt x="4047" y="837"/>
                </a:lnTo>
                <a:lnTo>
                  <a:pt x="4047" y="837"/>
                </a:lnTo>
                <a:lnTo>
                  <a:pt x="4047" y="832"/>
                </a:lnTo>
                <a:lnTo>
                  <a:pt x="4047" y="837"/>
                </a:lnTo>
                <a:lnTo>
                  <a:pt x="4052" y="837"/>
                </a:lnTo>
                <a:lnTo>
                  <a:pt x="4052" y="837"/>
                </a:lnTo>
                <a:lnTo>
                  <a:pt x="4052" y="832"/>
                </a:lnTo>
                <a:lnTo>
                  <a:pt x="4052" y="837"/>
                </a:lnTo>
                <a:lnTo>
                  <a:pt x="4058" y="837"/>
                </a:lnTo>
                <a:lnTo>
                  <a:pt x="4058" y="837"/>
                </a:lnTo>
                <a:lnTo>
                  <a:pt x="4058" y="832"/>
                </a:lnTo>
                <a:lnTo>
                  <a:pt x="4058" y="837"/>
                </a:lnTo>
                <a:lnTo>
                  <a:pt x="4064" y="832"/>
                </a:lnTo>
                <a:lnTo>
                  <a:pt x="4064" y="837"/>
                </a:lnTo>
                <a:lnTo>
                  <a:pt x="4064" y="832"/>
                </a:lnTo>
                <a:lnTo>
                  <a:pt x="4064" y="832"/>
                </a:lnTo>
                <a:lnTo>
                  <a:pt x="4070" y="832"/>
                </a:lnTo>
                <a:lnTo>
                  <a:pt x="4070" y="837"/>
                </a:lnTo>
                <a:lnTo>
                  <a:pt x="4070" y="832"/>
                </a:lnTo>
                <a:lnTo>
                  <a:pt x="4070" y="837"/>
                </a:lnTo>
                <a:lnTo>
                  <a:pt x="4075" y="832"/>
                </a:lnTo>
                <a:lnTo>
                  <a:pt x="4075" y="837"/>
                </a:lnTo>
                <a:lnTo>
                  <a:pt x="4075" y="832"/>
                </a:lnTo>
                <a:lnTo>
                  <a:pt x="4075" y="837"/>
                </a:lnTo>
                <a:lnTo>
                  <a:pt x="4081" y="837"/>
                </a:lnTo>
                <a:lnTo>
                  <a:pt x="4081" y="837"/>
                </a:lnTo>
                <a:lnTo>
                  <a:pt x="4081" y="832"/>
                </a:lnTo>
                <a:lnTo>
                  <a:pt x="4081" y="832"/>
                </a:lnTo>
                <a:lnTo>
                  <a:pt x="4087" y="832"/>
                </a:lnTo>
                <a:lnTo>
                  <a:pt x="4087" y="837"/>
                </a:lnTo>
                <a:lnTo>
                  <a:pt x="4087" y="832"/>
                </a:lnTo>
                <a:lnTo>
                  <a:pt x="4087" y="837"/>
                </a:lnTo>
                <a:lnTo>
                  <a:pt x="4093" y="837"/>
                </a:lnTo>
                <a:lnTo>
                  <a:pt x="4093" y="837"/>
                </a:lnTo>
                <a:lnTo>
                  <a:pt x="4093" y="832"/>
                </a:lnTo>
                <a:lnTo>
                  <a:pt x="4093" y="832"/>
                </a:lnTo>
                <a:lnTo>
                  <a:pt x="4099" y="837"/>
                </a:lnTo>
                <a:lnTo>
                  <a:pt x="4099" y="837"/>
                </a:lnTo>
                <a:lnTo>
                  <a:pt x="4099" y="832"/>
                </a:lnTo>
                <a:lnTo>
                  <a:pt x="4099" y="837"/>
                </a:lnTo>
                <a:lnTo>
                  <a:pt x="4104" y="837"/>
                </a:lnTo>
                <a:lnTo>
                  <a:pt x="4104" y="837"/>
                </a:lnTo>
                <a:lnTo>
                  <a:pt x="4104" y="832"/>
                </a:lnTo>
                <a:lnTo>
                  <a:pt x="4104" y="837"/>
                </a:lnTo>
                <a:lnTo>
                  <a:pt x="4110" y="837"/>
                </a:lnTo>
                <a:lnTo>
                  <a:pt x="4110" y="837"/>
                </a:lnTo>
                <a:lnTo>
                  <a:pt x="4110" y="832"/>
                </a:lnTo>
                <a:lnTo>
                  <a:pt x="4110" y="837"/>
                </a:lnTo>
                <a:lnTo>
                  <a:pt x="4116" y="837"/>
                </a:lnTo>
                <a:lnTo>
                  <a:pt x="4116" y="837"/>
                </a:lnTo>
                <a:lnTo>
                  <a:pt x="4116" y="832"/>
                </a:lnTo>
                <a:lnTo>
                  <a:pt x="4116" y="832"/>
                </a:lnTo>
                <a:lnTo>
                  <a:pt x="4122" y="832"/>
                </a:lnTo>
                <a:lnTo>
                  <a:pt x="4122" y="837"/>
                </a:lnTo>
                <a:lnTo>
                  <a:pt x="4122" y="832"/>
                </a:lnTo>
                <a:lnTo>
                  <a:pt x="4122" y="832"/>
                </a:lnTo>
                <a:lnTo>
                  <a:pt x="4127" y="837"/>
                </a:lnTo>
                <a:lnTo>
                  <a:pt x="4127" y="837"/>
                </a:lnTo>
                <a:lnTo>
                  <a:pt x="4127" y="832"/>
                </a:lnTo>
                <a:lnTo>
                  <a:pt x="4127" y="837"/>
                </a:lnTo>
                <a:lnTo>
                  <a:pt x="4133" y="832"/>
                </a:lnTo>
                <a:lnTo>
                  <a:pt x="4133" y="837"/>
                </a:lnTo>
                <a:lnTo>
                  <a:pt x="4133" y="832"/>
                </a:lnTo>
                <a:lnTo>
                  <a:pt x="4133" y="832"/>
                </a:lnTo>
                <a:lnTo>
                  <a:pt x="4139" y="837"/>
                </a:lnTo>
                <a:lnTo>
                  <a:pt x="4139" y="837"/>
                </a:lnTo>
                <a:lnTo>
                  <a:pt x="4139" y="832"/>
                </a:lnTo>
                <a:lnTo>
                  <a:pt x="4139" y="837"/>
                </a:lnTo>
                <a:lnTo>
                  <a:pt x="4145" y="837"/>
                </a:lnTo>
                <a:lnTo>
                  <a:pt x="4145" y="837"/>
                </a:lnTo>
                <a:lnTo>
                  <a:pt x="4145" y="832"/>
                </a:lnTo>
                <a:lnTo>
                  <a:pt x="4145" y="837"/>
                </a:lnTo>
                <a:lnTo>
                  <a:pt x="4150" y="837"/>
                </a:lnTo>
                <a:lnTo>
                  <a:pt x="4150" y="837"/>
                </a:lnTo>
                <a:lnTo>
                  <a:pt x="4150" y="832"/>
                </a:lnTo>
                <a:lnTo>
                  <a:pt x="4150" y="837"/>
                </a:lnTo>
                <a:lnTo>
                  <a:pt x="4156" y="832"/>
                </a:lnTo>
                <a:lnTo>
                  <a:pt x="4156" y="837"/>
                </a:lnTo>
                <a:lnTo>
                  <a:pt x="4156" y="832"/>
                </a:lnTo>
                <a:lnTo>
                  <a:pt x="4156" y="837"/>
                </a:lnTo>
                <a:lnTo>
                  <a:pt x="4162" y="837"/>
                </a:lnTo>
                <a:lnTo>
                  <a:pt x="4162" y="837"/>
                </a:lnTo>
                <a:lnTo>
                  <a:pt x="4162" y="832"/>
                </a:lnTo>
                <a:lnTo>
                  <a:pt x="4162" y="837"/>
                </a:lnTo>
                <a:lnTo>
                  <a:pt x="4168" y="837"/>
                </a:lnTo>
                <a:lnTo>
                  <a:pt x="4168" y="837"/>
                </a:lnTo>
                <a:lnTo>
                  <a:pt x="4168" y="832"/>
                </a:lnTo>
                <a:lnTo>
                  <a:pt x="4168" y="832"/>
                </a:lnTo>
                <a:lnTo>
                  <a:pt x="4174" y="832"/>
                </a:lnTo>
                <a:lnTo>
                  <a:pt x="4174" y="837"/>
                </a:lnTo>
                <a:lnTo>
                  <a:pt x="4174" y="832"/>
                </a:lnTo>
                <a:lnTo>
                  <a:pt x="4174" y="837"/>
                </a:lnTo>
                <a:lnTo>
                  <a:pt x="4179" y="837"/>
                </a:lnTo>
                <a:lnTo>
                  <a:pt x="4179" y="837"/>
                </a:lnTo>
                <a:lnTo>
                  <a:pt x="4179" y="832"/>
                </a:lnTo>
                <a:lnTo>
                  <a:pt x="4179" y="832"/>
                </a:lnTo>
                <a:lnTo>
                  <a:pt x="4185" y="837"/>
                </a:lnTo>
                <a:lnTo>
                  <a:pt x="4185" y="837"/>
                </a:lnTo>
                <a:lnTo>
                  <a:pt x="4185" y="832"/>
                </a:lnTo>
                <a:lnTo>
                  <a:pt x="4185" y="837"/>
                </a:lnTo>
                <a:lnTo>
                  <a:pt x="4191" y="837"/>
                </a:lnTo>
                <a:lnTo>
                  <a:pt x="4191" y="837"/>
                </a:lnTo>
                <a:lnTo>
                  <a:pt x="4191" y="832"/>
                </a:lnTo>
                <a:lnTo>
                  <a:pt x="4191" y="832"/>
                </a:lnTo>
                <a:lnTo>
                  <a:pt x="4197" y="837"/>
                </a:lnTo>
                <a:lnTo>
                  <a:pt x="4197" y="837"/>
                </a:lnTo>
                <a:lnTo>
                  <a:pt x="4197" y="832"/>
                </a:lnTo>
                <a:lnTo>
                  <a:pt x="4197" y="832"/>
                </a:lnTo>
                <a:lnTo>
                  <a:pt x="4202" y="832"/>
                </a:lnTo>
                <a:lnTo>
                  <a:pt x="4202" y="837"/>
                </a:lnTo>
                <a:lnTo>
                  <a:pt x="4202" y="832"/>
                </a:lnTo>
                <a:lnTo>
                  <a:pt x="4202" y="832"/>
                </a:lnTo>
                <a:lnTo>
                  <a:pt x="4208" y="832"/>
                </a:lnTo>
                <a:lnTo>
                  <a:pt x="4208" y="837"/>
                </a:lnTo>
                <a:lnTo>
                  <a:pt x="4208" y="832"/>
                </a:lnTo>
                <a:lnTo>
                  <a:pt x="4208" y="837"/>
                </a:lnTo>
                <a:lnTo>
                  <a:pt x="4214" y="837"/>
                </a:lnTo>
                <a:lnTo>
                  <a:pt x="4214" y="837"/>
                </a:lnTo>
                <a:lnTo>
                  <a:pt x="4214" y="832"/>
                </a:lnTo>
                <a:lnTo>
                  <a:pt x="4214" y="832"/>
                </a:lnTo>
                <a:lnTo>
                  <a:pt x="4220" y="832"/>
                </a:lnTo>
                <a:lnTo>
                  <a:pt x="4220" y="837"/>
                </a:lnTo>
                <a:lnTo>
                  <a:pt x="4220" y="832"/>
                </a:lnTo>
                <a:lnTo>
                  <a:pt x="4220" y="832"/>
                </a:lnTo>
                <a:lnTo>
                  <a:pt x="4226" y="832"/>
                </a:lnTo>
                <a:lnTo>
                  <a:pt x="4226" y="837"/>
                </a:lnTo>
                <a:lnTo>
                  <a:pt x="4226" y="832"/>
                </a:lnTo>
                <a:lnTo>
                  <a:pt x="4226" y="832"/>
                </a:lnTo>
                <a:lnTo>
                  <a:pt x="4231" y="832"/>
                </a:lnTo>
                <a:lnTo>
                  <a:pt x="4231" y="837"/>
                </a:lnTo>
                <a:lnTo>
                  <a:pt x="4231" y="832"/>
                </a:lnTo>
                <a:lnTo>
                  <a:pt x="4231" y="837"/>
                </a:lnTo>
                <a:lnTo>
                  <a:pt x="4237" y="832"/>
                </a:lnTo>
                <a:lnTo>
                  <a:pt x="4237" y="837"/>
                </a:lnTo>
                <a:lnTo>
                  <a:pt x="4237" y="832"/>
                </a:lnTo>
                <a:lnTo>
                  <a:pt x="4237" y="837"/>
                </a:lnTo>
                <a:lnTo>
                  <a:pt x="4243" y="832"/>
                </a:lnTo>
                <a:lnTo>
                  <a:pt x="4243" y="837"/>
                </a:lnTo>
                <a:lnTo>
                  <a:pt x="4243" y="832"/>
                </a:lnTo>
                <a:lnTo>
                  <a:pt x="4243" y="837"/>
                </a:lnTo>
                <a:lnTo>
                  <a:pt x="4249" y="837"/>
                </a:lnTo>
                <a:lnTo>
                  <a:pt x="4249" y="837"/>
                </a:lnTo>
                <a:lnTo>
                  <a:pt x="4249" y="832"/>
                </a:lnTo>
                <a:lnTo>
                  <a:pt x="4249" y="832"/>
                </a:lnTo>
                <a:lnTo>
                  <a:pt x="4254" y="837"/>
                </a:lnTo>
                <a:lnTo>
                  <a:pt x="4254" y="837"/>
                </a:lnTo>
                <a:lnTo>
                  <a:pt x="4254" y="832"/>
                </a:lnTo>
                <a:lnTo>
                  <a:pt x="4254" y="837"/>
                </a:lnTo>
                <a:lnTo>
                  <a:pt x="4260" y="832"/>
                </a:lnTo>
                <a:lnTo>
                  <a:pt x="4260" y="837"/>
                </a:lnTo>
                <a:lnTo>
                  <a:pt x="4260" y="832"/>
                </a:lnTo>
                <a:lnTo>
                  <a:pt x="4260" y="832"/>
                </a:lnTo>
                <a:lnTo>
                  <a:pt x="4266" y="832"/>
                </a:lnTo>
                <a:lnTo>
                  <a:pt x="4266" y="837"/>
                </a:lnTo>
                <a:lnTo>
                  <a:pt x="4266" y="832"/>
                </a:lnTo>
                <a:lnTo>
                  <a:pt x="4266" y="832"/>
                </a:lnTo>
                <a:lnTo>
                  <a:pt x="4272" y="832"/>
                </a:lnTo>
                <a:lnTo>
                  <a:pt x="4272" y="837"/>
                </a:lnTo>
                <a:lnTo>
                  <a:pt x="4272" y="832"/>
                </a:lnTo>
                <a:lnTo>
                  <a:pt x="4272" y="832"/>
                </a:lnTo>
                <a:lnTo>
                  <a:pt x="4278" y="832"/>
                </a:lnTo>
                <a:lnTo>
                  <a:pt x="4278" y="837"/>
                </a:lnTo>
                <a:lnTo>
                  <a:pt x="4278" y="832"/>
                </a:lnTo>
                <a:lnTo>
                  <a:pt x="4278" y="832"/>
                </a:lnTo>
                <a:lnTo>
                  <a:pt x="4283" y="837"/>
                </a:lnTo>
                <a:lnTo>
                  <a:pt x="4283" y="837"/>
                </a:lnTo>
                <a:lnTo>
                  <a:pt x="4283" y="832"/>
                </a:lnTo>
                <a:lnTo>
                  <a:pt x="4283" y="837"/>
                </a:lnTo>
                <a:lnTo>
                  <a:pt x="4289" y="837"/>
                </a:lnTo>
                <a:lnTo>
                  <a:pt x="4289" y="837"/>
                </a:lnTo>
                <a:lnTo>
                  <a:pt x="4289" y="832"/>
                </a:lnTo>
                <a:lnTo>
                  <a:pt x="4289" y="832"/>
                </a:lnTo>
                <a:lnTo>
                  <a:pt x="4295" y="832"/>
                </a:lnTo>
                <a:lnTo>
                  <a:pt x="4295" y="837"/>
                </a:lnTo>
                <a:lnTo>
                  <a:pt x="4295" y="832"/>
                </a:lnTo>
                <a:lnTo>
                  <a:pt x="4295" y="837"/>
                </a:lnTo>
                <a:lnTo>
                  <a:pt x="4301" y="837"/>
                </a:lnTo>
                <a:lnTo>
                  <a:pt x="4301" y="837"/>
                </a:lnTo>
                <a:lnTo>
                  <a:pt x="4301" y="832"/>
                </a:lnTo>
                <a:lnTo>
                  <a:pt x="4301" y="832"/>
                </a:lnTo>
                <a:lnTo>
                  <a:pt x="4306" y="837"/>
                </a:lnTo>
                <a:lnTo>
                  <a:pt x="4306" y="837"/>
                </a:lnTo>
                <a:lnTo>
                  <a:pt x="4306" y="832"/>
                </a:lnTo>
                <a:lnTo>
                  <a:pt x="4306" y="832"/>
                </a:lnTo>
                <a:lnTo>
                  <a:pt x="4312" y="837"/>
                </a:lnTo>
                <a:lnTo>
                  <a:pt x="4312" y="837"/>
                </a:lnTo>
                <a:lnTo>
                  <a:pt x="4312" y="832"/>
                </a:lnTo>
                <a:lnTo>
                  <a:pt x="4312" y="837"/>
                </a:lnTo>
                <a:lnTo>
                  <a:pt x="4318" y="837"/>
                </a:lnTo>
                <a:lnTo>
                  <a:pt x="4318" y="837"/>
                </a:lnTo>
                <a:lnTo>
                  <a:pt x="4318" y="826"/>
                </a:lnTo>
                <a:lnTo>
                  <a:pt x="4318" y="832"/>
                </a:lnTo>
                <a:lnTo>
                  <a:pt x="4324" y="832"/>
                </a:lnTo>
                <a:lnTo>
                  <a:pt x="4324" y="837"/>
                </a:lnTo>
                <a:lnTo>
                  <a:pt x="4324" y="832"/>
                </a:lnTo>
                <a:lnTo>
                  <a:pt x="4324" y="832"/>
                </a:lnTo>
                <a:lnTo>
                  <a:pt x="4329" y="832"/>
                </a:lnTo>
                <a:lnTo>
                  <a:pt x="4329" y="837"/>
                </a:lnTo>
                <a:lnTo>
                  <a:pt x="4329" y="832"/>
                </a:lnTo>
                <a:lnTo>
                  <a:pt x="4329" y="832"/>
                </a:lnTo>
                <a:lnTo>
                  <a:pt x="4335" y="832"/>
                </a:lnTo>
                <a:lnTo>
                  <a:pt x="4335" y="837"/>
                </a:lnTo>
                <a:lnTo>
                  <a:pt x="4335" y="832"/>
                </a:lnTo>
                <a:lnTo>
                  <a:pt x="4335" y="832"/>
                </a:lnTo>
                <a:lnTo>
                  <a:pt x="4341" y="837"/>
                </a:lnTo>
                <a:lnTo>
                  <a:pt x="4341" y="837"/>
                </a:lnTo>
                <a:lnTo>
                  <a:pt x="4341" y="832"/>
                </a:lnTo>
                <a:lnTo>
                  <a:pt x="4341" y="832"/>
                </a:lnTo>
                <a:lnTo>
                  <a:pt x="4347" y="832"/>
                </a:lnTo>
                <a:lnTo>
                  <a:pt x="4347" y="837"/>
                </a:lnTo>
                <a:lnTo>
                  <a:pt x="4347" y="832"/>
                </a:lnTo>
                <a:lnTo>
                  <a:pt x="4347" y="832"/>
                </a:lnTo>
                <a:lnTo>
                  <a:pt x="4353" y="832"/>
                </a:lnTo>
                <a:lnTo>
                  <a:pt x="4353" y="837"/>
                </a:lnTo>
                <a:lnTo>
                  <a:pt x="4353" y="832"/>
                </a:lnTo>
                <a:lnTo>
                  <a:pt x="4353" y="837"/>
                </a:lnTo>
                <a:lnTo>
                  <a:pt x="4358" y="837"/>
                </a:lnTo>
                <a:lnTo>
                  <a:pt x="4358" y="837"/>
                </a:lnTo>
                <a:lnTo>
                  <a:pt x="4358" y="832"/>
                </a:lnTo>
                <a:lnTo>
                  <a:pt x="4358" y="837"/>
                </a:lnTo>
                <a:lnTo>
                  <a:pt x="4364" y="837"/>
                </a:lnTo>
                <a:lnTo>
                  <a:pt x="4364" y="837"/>
                </a:lnTo>
                <a:lnTo>
                  <a:pt x="4364" y="832"/>
                </a:lnTo>
                <a:lnTo>
                  <a:pt x="4364" y="837"/>
                </a:lnTo>
                <a:lnTo>
                  <a:pt x="4370" y="837"/>
                </a:lnTo>
                <a:lnTo>
                  <a:pt x="4370" y="837"/>
                </a:lnTo>
                <a:lnTo>
                  <a:pt x="4370" y="832"/>
                </a:lnTo>
                <a:lnTo>
                  <a:pt x="4370" y="837"/>
                </a:lnTo>
                <a:lnTo>
                  <a:pt x="4376" y="837"/>
                </a:lnTo>
                <a:lnTo>
                  <a:pt x="4376" y="837"/>
                </a:lnTo>
                <a:lnTo>
                  <a:pt x="4376" y="832"/>
                </a:lnTo>
                <a:lnTo>
                  <a:pt x="4376" y="832"/>
                </a:lnTo>
                <a:lnTo>
                  <a:pt x="4381" y="832"/>
                </a:lnTo>
                <a:lnTo>
                  <a:pt x="4381" y="837"/>
                </a:lnTo>
                <a:lnTo>
                  <a:pt x="4381" y="832"/>
                </a:lnTo>
                <a:lnTo>
                  <a:pt x="4381" y="832"/>
                </a:lnTo>
                <a:lnTo>
                  <a:pt x="4387" y="832"/>
                </a:lnTo>
                <a:lnTo>
                  <a:pt x="4387" y="837"/>
                </a:lnTo>
                <a:lnTo>
                  <a:pt x="4387" y="832"/>
                </a:lnTo>
                <a:lnTo>
                  <a:pt x="4387" y="837"/>
                </a:lnTo>
                <a:lnTo>
                  <a:pt x="4393" y="837"/>
                </a:lnTo>
                <a:lnTo>
                  <a:pt x="4393" y="837"/>
                </a:lnTo>
                <a:lnTo>
                  <a:pt x="4393" y="832"/>
                </a:lnTo>
                <a:lnTo>
                  <a:pt x="4393" y="832"/>
                </a:lnTo>
                <a:lnTo>
                  <a:pt x="4399" y="837"/>
                </a:lnTo>
                <a:lnTo>
                  <a:pt x="4399" y="837"/>
                </a:lnTo>
                <a:lnTo>
                  <a:pt x="4399" y="832"/>
                </a:lnTo>
                <a:lnTo>
                  <a:pt x="4399" y="837"/>
                </a:lnTo>
                <a:lnTo>
                  <a:pt x="4405" y="832"/>
                </a:lnTo>
                <a:lnTo>
                  <a:pt x="4405" y="837"/>
                </a:lnTo>
                <a:lnTo>
                  <a:pt x="4405" y="832"/>
                </a:lnTo>
                <a:lnTo>
                  <a:pt x="4405" y="837"/>
                </a:lnTo>
                <a:lnTo>
                  <a:pt x="4410" y="837"/>
                </a:lnTo>
                <a:lnTo>
                  <a:pt x="4410" y="837"/>
                </a:lnTo>
                <a:lnTo>
                  <a:pt x="4410" y="832"/>
                </a:lnTo>
                <a:lnTo>
                  <a:pt x="4410" y="832"/>
                </a:lnTo>
                <a:lnTo>
                  <a:pt x="4416" y="837"/>
                </a:lnTo>
                <a:lnTo>
                  <a:pt x="4416" y="837"/>
                </a:lnTo>
                <a:lnTo>
                  <a:pt x="4416" y="832"/>
                </a:lnTo>
                <a:lnTo>
                  <a:pt x="4416" y="837"/>
                </a:lnTo>
                <a:lnTo>
                  <a:pt x="4422" y="837"/>
                </a:lnTo>
                <a:lnTo>
                  <a:pt x="4422" y="837"/>
                </a:lnTo>
                <a:lnTo>
                  <a:pt x="4422" y="832"/>
                </a:lnTo>
                <a:lnTo>
                  <a:pt x="4422" y="832"/>
                </a:lnTo>
                <a:lnTo>
                  <a:pt x="4428" y="832"/>
                </a:lnTo>
                <a:lnTo>
                  <a:pt x="4428" y="837"/>
                </a:lnTo>
                <a:lnTo>
                  <a:pt x="4428" y="832"/>
                </a:lnTo>
                <a:lnTo>
                  <a:pt x="4428" y="832"/>
                </a:lnTo>
                <a:lnTo>
                  <a:pt x="4433" y="832"/>
                </a:lnTo>
                <a:lnTo>
                  <a:pt x="4433" y="837"/>
                </a:lnTo>
                <a:lnTo>
                  <a:pt x="4433" y="832"/>
                </a:lnTo>
                <a:lnTo>
                  <a:pt x="4433" y="837"/>
                </a:lnTo>
                <a:lnTo>
                  <a:pt x="4439" y="837"/>
                </a:lnTo>
                <a:lnTo>
                  <a:pt x="4439" y="837"/>
                </a:lnTo>
                <a:lnTo>
                  <a:pt x="4439" y="832"/>
                </a:lnTo>
                <a:lnTo>
                  <a:pt x="4439" y="837"/>
                </a:lnTo>
                <a:lnTo>
                  <a:pt x="4445" y="837"/>
                </a:lnTo>
                <a:lnTo>
                  <a:pt x="4445" y="837"/>
                </a:lnTo>
                <a:lnTo>
                  <a:pt x="4445" y="832"/>
                </a:lnTo>
                <a:lnTo>
                  <a:pt x="4445" y="837"/>
                </a:lnTo>
                <a:lnTo>
                  <a:pt x="4451" y="837"/>
                </a:lnTo>
                <a:lnTo>
                  <a:pt x="4451" y="837"/>
                </a:lnTo>
                <a:lnTo>
                  <a:pt x="4451" y="832"/>
                </a:lnTo>
                <a:lnTo>
                  <a:pt x="4451" y="837"/>
                </a:lnTo>
                <a:lnTo>
                  <a:pt x="4456" y="837"/>
                </a:lnTo>
                <a:lnTo>
                  <a:pt x="4456" y="837"/>
                </a:lnTo>
                <a:lnTo>
                  <a:pt x="4456" y="832"/>
                </a:lnTo>
                <a:lnTo>
                  <a:pt x="4456" y="832"/>
                </a:lnTo>
                <a:lnTo>
                  <a:pt x="4462" y="832"/>
                </a:lnTo>
                <a:lnTo>
                  <a:pt x="4462" y="837"/>
                </a:lnTo>
                <a:lnTo>
                  <a:pt x="4462" y="832"/>
                </a:lnTo>
                <a:lnTo>
                  <a:pt x="4462" y="832"/>
                </a:lnTo>
                <a:lnTo>
                  <a:pt x="4468" y="832"/>
                </a:lnTo>
                <a:lnTo>
                  <a:pt x="4468" y="837"/>
                </a:lnTo>
                <a:lnTo>
                  <a:pt x="4468" y="832"/>
                </a:lnTo>
                <a:lnTo>
                  <a:pt x="4468" y="832"/>
                </a:lnTo>
                <a:lnTo>
                  <a:pt x="4474" y="832"/>
                </a:lnTo>
                <a:lnTo>
                  <a:pt x="4474" y="837"/>
                </a:lnTo>
                <a:lnTo>
                  <a:pt x="4474" y="832"/>
                </a:lnTo>
                <a:lnTo>
                  <a:pt x="4474" y="832"/>
                </a:lnTo>
                <a:lnTo>
                  <a:pt x="4480" y="832"/>
                </a:lnTo>
                <a:lnTo>
                  <a:pt x="4480" y="837"/>
                </a:lnTo>
                <a:lnTo>
                  <a:pt x="4480" y="832"/>
                </a:lnTo>
                <a:lnTo>
                  <a:pt x="4480" y="832"/>
                </a:lnTo>
                <a:lnTo>
                  <a:pt x="4485" y="837"/>
                </a:lnTo>
                <a:lnTo>
                  <a:pt x="4485" y="837"/>
                </a:lnTo>
                <a:lnTo>
                  <a:pt x="4485" y="832"/>
                </a:lnTo>
                <a:lnTo>
                  <a:pt x="4485" y="837"/>
                </a:lnTo>
                <a:lnTo>
                  <a:pt x="4491" y="837"/>
                </a:lnTo>
                <a:lnTo>
                  <a:pt x="4491" y="837"/>
                </a:lnTo>
                <a:lnTo>
                  <a:pt x="4491" y="832"/>
                </a:lnTo>
                <a:lnTo>
                  <a:pt x="4491" y="832"/>
                </a:lnTo>
                <a:lnTo>
                  <a:pt x="4497" y="832"/>
                </a:lnTo>
                <a:lnTo>
                  <a:pt x="4497" y="837"/>
                </a:lnTo>
                <a:lnTo>
                  <a:pt x="4497" y="832"/>
                </a:lnTo>
                <a:lnTo>
                  <a:pt x="4497" y="837"/>
                </a:lnTo>
                <a:lnTo>
                  <a:pt x="4503" y="837"/>
                </a:lnTo>
                <a:lnTo>
                  <a:pt x="4503" y="837"/>
                </a:lnTo>
                <a:lnTo>
                  <a:pt x="4503" y="832"/>
                </a:lnTo>
                <a:lnTo>
                  <a:pt x="4503" y="832"/>
                </a:lnTo>
                <a:lnTo>
                  <a:pt x="4508" y="832"/>
                </a:lnTo>
                <a:lnTo>
                  <a:pt x="4508" y="837"/>
                </a:lnTo>
                <a:lnTo>
                  <a:pt x="4508" y="832"/>
                </a:lnTo>
                <a:lnTo>
                  <a:pt x="4508" y="837"/>
                </a:lnTo>
                <a:lnTo>
                  <a:pt x="4514" y="837"/>
                </a:lnTo>
                <a:lnTo>
                  <a:pt x="4514" y="837"/>
                </a:lnTo>
                <a:lnTo>
                  <a:pt x="4514" y="832"/>
                </a:lnTo>
                <a:lnTo>
                  <a:pt x="4514" y="837"/>
                </a:lnTo>
                <a:lnTo>
                  <a:pt x="4520" y="832"/>
                </a:lnTo>
                <a:lnTo>
                  <a:pt x="4520" y="837"/>
                </a:lnTo>
                <a:lnTo>
                  <a:pt x="4520" y="832"/>
                </a:lnTo>
                <a:lnTo>
                  <a:pt x="4520" y="832"/>
                </a:lnTo>
                <a:lnTo>
                  <a:pt x="4526" y="832"/>
                </a:lnTo>
                <a:lnTo>
                  <a:pt x="4526" y="837"/>
                </a:lnTo>
                <a:lnTo>
                  <a:pt x="4526" y="832"/>
                </a:lnTo>
                <a:lnTo>
                  <a:pt x="4526" y="837"/>
                </a:lnTo>
                <a:lnTo>
                  <a:pt x="4532" y="837"/>
                </a:lnTo>
                <a:lnTo>
                  <a:pt x="4532" y="837"/>
                </a:lnTo>
                <a:lnTo>
                  <a:pt x="4532" y="832"/>
                </a:lnTo>
                <a:lnTo>
                  <a:pt x="4532" y="837"/>
                </a:lnTo>
                <a:lnTo>
                  <a:pt x="4537" y="837"/>
                </a:lnTo>
                <a:lnTo>
                  <a:pt x="4537" y="837"/>
                </a:lnTo>
                <a:lnTo>
                  <a:pt x="4537" y="832"/>
                </a:lnTo>
                <a:lnTo>
                  <a:pt x="4537" y="832"/>
                </a:lnTo>
                <a:lnTo>
                  <a:pt x="4543" y="837"/>
                </a:lnTo>
                <a:lnTo>
                  <a:pt x="4543" y="837"/>
                </a:lnTo>
                <a:lnTo>
                  <a:pt x="4543" y="832"/>
                </a:lnTo>
                <a:lnTo>
                  <a:pt x="4543" y="832"/>
                </a:lnTo>
                <a:lnTo>
                  <a:pt x="4549" y="837"/>
                </a:lnTo>
                <a:lnTo>
                  <a:pt x="4549" y="837"/>
                </a:lnTo>
                <a:lnTo>
                  <a:pt x="4549" y="832"/>
                </a:lnTo>
                <a:lnTo>
                  <a:pt x="4549" y="837"/>
                </a:lnTo>
                <a:lnTo>
                  <a:pt x="4555" y="837"/>
                </a:lnTo>
                <a:lnTo>
                  <a:pt x="4555" y="837"/>
                </a:lnTo>
                <a:lnTo>
                  <a:pt x="4555" y="832"/>
                </a:lnTo>
                <a:lnTo>
                  <a:pt x="4555" y="832"/>
                </a:lnTo>
                <a:lnTo>
                  <a:pt x="4560" y="832"/>
                </a:lnTo>
                <a:lnTo>
                  <a:pt x="4560" y="837"/>
                </a:lnTo>
                <a:lnTo>
                  <a:pt x="4560" y="832"/>
                </a:lnTo>
                <a:lnTo>
                  <a:pt x="4560" y="837"/>
                </a:lnTo>
                <a:lnTo>
                  <a:pt x="4566" y="837"/>
                </a:lnTo>
                <a:lnTo>
                  <a:pt x="4566" y="837"/>
                </a:lnTo>
                <a:lnTo>
                  <a:pt x="4566" y="832"/>
                </a:lnTo>
                <a:lnTo>
                  <a:pt x="4566" y="837"/>
                </a:lnTo>
                <a:lnTo>
                  <a:pt x="4572" y="837"/>
                </a:lnTo>
                <a:lnTo>
                  <a:pt x="4572" y="837"/>
                </a:lnTo>
                <a:lnTo>
                  <a:pt x="4572" y="832"/>
                </a:lnTo>
                <a:lnTo>
                  <a:pt x="4572" y="837"/>
                </a:lnTo>
                <a:lnTo>
                  <a:pt x="4578" y="837"/>
                </a:lnTo>
                <a:lnTo>
                  <a:pt x="4578" y="837"/>
                </a:lnTo>
                <a:lnTo>
                  <a:pt x="4578" y="832"/>
                </a:lnTo>
                <a:lnTo>
                  <a:pt x="4578" y="837"/>
                </a:lnTo>
                <a:lnTo>
                  <a:pt x="4583" y="837"/>
                </a:lnTo>
                <a:lnTo>
                  <a:pt x="4583" y="837"/>
                </a:lnTo>
                <a:lnTo>
                  <a:pt x="4583" y="832"/>
                </a:lnTo>
                <a:lnTo>
                  <a:pt x="4583" y="837"/>
                </a:lnTo>
                <a:lnTo>
                  <a:pt x="4589" y="837"/>
                </a:lnTo>
                <a:lnTo>
                  <a:pt x="4589" y="837"/>
                </a:lnTo>
                <a:lnTo>
                  <a:pt x="4589" y="832"/>
                </a:lnTo>
                <a:lnTo>
                  <a:pt x="4589" y="832"/>
                </a:lnTo>
                <a:lnTo>
                  <a:pt x="4595" y="837"/>
                </a:lnTo>
                <a:lnTo>
                  <a:pt x="4595" y="837"/>
                </a:lnTo>
                <a:lnTo>
                  <a:pt x="4595" y="832"/>
                </a:lnTo>
                <a:lnTo>
                  <a:pt x="4595" y="837"/>
                </a:lnTo>
                <a:lnTo>
                  <a:pt x="4601" y="837"/>
                </a:lnTo>
                <a:lnTo>
                  <a:pt x="4601" y="837"/>
                </a:lnTo>
                <a:lnTo>
                  <a:pt x="4601" y="832"/>
                </a:lnTo>
                <a:lnTo>
                  <a:pt x="4601" y="837"/>
                </a:lnTo>
                <a:lnTo>
                  <a:pt x="4607" y="837"/>
                </a:lnTo>
                <a:lnTo>
                  <a:pt x="4607" y="837"/>
                </a:lnTo>
                <a:lnTo>
                  <a:pt x="4607" y="832"/>
                </a:lnTo>
                <a:lnTo>
                  <a:pt x="4607" y="832"/>
                </a:lnTo>
                <a:lnTo>
                  <a:pt x="4612" y="832"/>
                </a:lnTo>
                <a:lnTo>
                  <a:pt x="4612" y="837"/>
                </a:lnTo>
                <a:lnTo>
                  <a:pt x="4612" y="832"/>
                </a:lnTo>
                <a:lnTo>
                  <a:pt x="4612" y="832"/>
                </a:lnTo>
                <a:lnTo>
                  <a:pt x="4618" y="832"/>
                </a:lnTo>
                <a:lnTo>
                  <a:pt x="4618" y="837"/>
                </a:lnTo>
                <a:lnTo>
                  <a:pt x="4618" y="832"/>
                </a:lnTo>
                <a:lnTo>
                  <a:pt x="4618" y="832"/>
                </a:lnTo>
                <a:lnTo>
                  <a:pt x="4624" y="837"/>
                </a:lnTo>
                <a:lnTo>
                  <a:pt x="4624" y="837"/>
                </a:lnTo>
                <a:lnTo>
                  <a:pt x="4624" y="832"/>
                </a:lnTo>
                <a:lnTo>
                  <a:pt x="4624" y="832"/>
                </a:lnTo>
                <a:lnTo>
                  <a:pt x="4630" y="832"/>
                </a:lnTo>
                <a:lnTo>
                  <a:pt x="4630" y="837"/>
                </a:lnTo>
                <a:lnTo>
                  <a:pt x="4630" y="832"/>
                </a:lnTo>
                <a:lnTo>
                  <a:pt x="4630" y="832"/>
                </a:lnTo>
                <a:lnTo>
                  <a:pt x="4635" y="832"/>
                </a:lnTo>
                <a:lnTo>
                  <a:pt x="4635" y="837"/>
                </a:lnTo>
                <a:lnTo>
                  <a:pt x="4635" y="832"/>
                </a:lnTo>
                <a:lnTo>
                  <a:pt x="4635" y="832"/>
                </a:lnTo>
                <a:lnTo>
                  <a:pt x="4641" y="832"/>
                </a:lnTo>
                <a:lnTo>
                  <a:pt x="4641" y="837"/>
                </a:lnTo>
                <a:lnTo>
                  <a:pt x="4641" y="832"/>
                </a:lnTo>
                <a:lnTo>
                  <a:pt x="4641" y="837"/>
                </a:lnTo>
                <a:lnTo>
                  <a:pt x="4647" y="837"/>
                </a:lnTo>
                <a:lnTo>
                  <a:pt x="4647" y="837"/>
                </a:lnTo>
                <a:lnTo>
                  <a:pt x="4647" y="832"/>
                </a:lnTo>
                <a:lnTo>
                  <a:pt x="4647" y="832"/>
                </a:lnTo>
                <a:lnTo>
                  <a:pt x="4653" y="837"/>
                </a:lnTo>
                <a:lnTo>
                  <a:pt x="4653" y="837"/>
                </a:lnTo>
                <a:lnTo>
                  <a:pt x="4653" y="832"/>
                </a:lnTo>
                <a:lnTo>
                  <a:pt x="4653" y="832"/>
                </a:lnTo>
                <a:lnTo>
                  <a:pt x="4659" y="832"/>
                </a:lnTo>
                <a:lnTo>
                  <a:pt x="4659" y="837"/>
                </a:lnTo>
                <a:lnTo>
                  <a:pt x="4659" y="832"/>
                </a:lnTo>
                <a:lnTo>
                  <a:pt x="4659" y="837"/>
                </a:lnTo>
                <a:lnTo>
                  <a:pt x="4664" y="837"/>
                </a:lnTo>
                <a:lnTo>
                  <a:pt x="4664" y="837"/>
                </a:lnTo>
                <a:lnTo>
                  <a:pt x="4664" y="832"/>
                </a:lnTo>
                <a:lnTo>
                  <a:pt x="4664" y="832"/>
                </a:lnTo>
                <a:lnTo>
                  <a:pt x="4670" y="832"/>
                </a:lnTo>
                <a:lnTo>
                  <a:pt x="4670" y="837"/>
                </a:lnTo>
                <a:lnTo>
                  <a:pt x="4670" y="832"/>
                </a:lnTo>
                <a:lnTo>
                  <a:pt x="4670" y="832"/>
                </a:lnTo>
                <a:lnTo>
                  <a:pt x="4676" y="832"/>
                </a:lnTo>
                <a:lnTo>
                  <a:pt x="4676" y="837"/>
                </a:lnTo>
                <a:lnTo>
                  <a:pt x="4676" y="832"/>
                </a:lnTo>
                <a:lnTo>
                  <a:pt x="4676" y="832"/>
                </a:lnTo>
                <a:lnTo>
                  <a:pt x="4682" y="832"/>
                </a:lnTo>
                <a:lnTo>
                  <a:pt x="4682" y="837"/>
                </a:lnTo>
                <a:lnTo>
                  <a:pt x="4682" y="832"/>
                </a:lnTo>
                <a:lnTo>
                  <a:pt x="4682" y="837"/>
                </a:lnTo>
                <a:lnTo>
                  <a:pt x="4687" y="837"/>
                </a:lnTo>
                <a:lnTo>
                  <a:pt x="4687" y="837"/>
                </a:lnTo>
                <a:lnTo>
                  <a:pt x="4687" y="832"/>
                </a:lnTo>
                <a:lnTo>
                  <a:pt x="4687" y="837"/>
                </a:lnTo>
                <a:lnTo>
                  <a:pt x="4693" y="837"/>
                </a:lnTo>
                <a:lnTo>
                  <a:pt x="4693" y="837"/>
                </a:lnTo>
                <a:lnTo>
                  <a:pt x="4693" y="832"/>
                </a:lnTo>
                <a:lnTo>
                  <a:pt x="4693" y="837"/>
                </a:lnTo>
                <a:lnTo>
                  <a:pt x="4699" y="837"/>
                </a:lnTo>
                <a:lnTo>
                  <a:pt x="4699" y="837"/>
                </a:lnTo>
                <a:lnTo>
                  <a:pt x="4699" y="832"/>
                </a:lnTo>
                <a:lnTo>
                  <a:pt x="4699" y="837"/>
                </a:lnTo>
                <a:lnTo>
                  <a:pt x="4705" y="837"/>
                </a:lnTo>
                <a:lnTo>
                  <a:pt x="4705" y="837"/>
                </a:lnTo>
                <a:lnTo>
                  <a:pt x="4705" y="832"/>
                </a:lnTo>
                <a:lnTo>
                  <a:pt x="4705" y="837"/>
                </a:lnTo>
                <a:lnTo>
                  <a:pt x="4710" y="837"/>
                </a:lnTo>
                <a:lnTo>
                  <a:pt x="4710" y="837"/>
                </a:lnTo>
                <a:lnTo>
                  <a:pt x="4710" y="832"/>
                </a:lnTo>
                <a:lnTo>
                  <a:pt x="4710" y="837"/>
                </a:lnTo>
                <a:lnTo>
                  <a:pt x="4716" y="837"/>
                </a:lnTo>
                <a:lnTo>
                  <a:pt x="4716" y="837"/>
                </a:lnTo>
                <a:lnTo>
                  <a:pt x="4716" y="832"/>
                </a:lnTo>
                <a:lnTo>
                  <a:pt x="4716" y="837"/>
                </a:lnTo>
                <a:lnTo>
                  <a:pt x="4722" y="837"/>
                </a:lnTo>
                <a:lnTo>
                  <a:pt x="4722" y="837"/>
                </a:lnTo>
                <a:lnTo>
                  <a:pt x="4722" y="832"/>
                </a:lnTo>
                <a:lnTo>
                  <a:pt x="4722" y="832"/>
                </a:lnTo>
                <a:lnTo>
                  <a:pt x="4728" y="832"/>
                </a:lnTo>
                <a:lnTo>
                  <a:pt x="4728" y="837"/>
                </a:lnTo>
                <a:lnTo>
                  <a:pt x="4728" y="832"/>
                </a:lnTo>
                <a:lnTo>
                  <a:pt x="4728" y="837"/>
                </a:lnTo>
                <a:lnTo>
                  <a:pt x="4734" y="837"/>
                </a:lnTo>
                <a:lnTo>
                  <a:pt x="4734" y="837"/>
                </a:lnTo>
                <a:lnTo>
                  <a:pt x="4734" y="832"/>
                </a:lnTo>
                <a:lnTo>
                  <a:pt x="4734" y="837"/>
                </a:lnTo>
                <a:lnTo>
                  <a:pt x="4739" y="837"/>
                </a:lnTo>
                <a:lnTo>
                  <a:pt x="4739" y="837"/>
                </a:lnTo>
                <a:lnTo>
                  <a:pt x="4739" y="832"/>
                </a:lnTo>
                <a:lnTo>
                  <a:pt x="4739" y="837"/>
                </a:lnTo>
                <a:lnTo>
                  <a:pt x="4745" y="837"/>
                </a:lnTo>
                <a:lnTo>
                  <a:pt x="4745" y="837"/>
                </a:lnTo>
                <a:lnTo>
                  <a:pt x="4745" y="832"/>
                </a:lnTo>
                <a:lnTo>
                  <a:pt x="4745" y="832"/>
                </a:lnTo>
                <a:lnTo>
                  <a:pt x="4751" y="832"/>
                </a:lnTo>
                <a:lnTo>
                  <a:pt x="4751" y="837"/>
                </a:lnTo>
                <a:lnTo>
                  <a:pt x="4751" y="832"/>
                </a:lnTo>
                <a:lnTo>
                  <a:pt x="4751" y="832"/>
                </a:lnTo>
                <a:lnTo>
                  <a:pt x="4757" y="832"/>
                </a:lnTo>
                <a:lnTo>
                  <a:pt x="4757" y="837"/>
                </a:lnTo>
                <a:lnTo>
                  <a:pt x="4757" y="832"/>
                </a:lnTo>
                <a:lnTo>
                  <a:pt x="4757" y="837"/>
                </a:lnTo>
                <a:lnTo>
                  <a:pt x="4762" y="837"/>
                </a:lnTo>
                <a:lnTo>
                  <a:pt x="4762" y="837"/>
                </a:lnTo>
                <a:lnTo>
                  <a:pt x="4762" y="832"/>
                </a:lnTo>
                <a:lnTo>
                  <a:pt x="4762" y="832"/>
                </a:lnTo>
                <a:lnTo>
                  <a:pt x="4768" y="832"/>
                </a:lnTo>
                <a:lnTo>
                  <a:pt x="4768" y="837"/>
                </a:lnTo>
                <a:lnTo>
                  <a:pt x="4768" y="832"/>
                </a:lnTo>
                <a:lnTo>
                  <a:pt x="4768" y="832"/>
                </a:lnTo>
                <a:lnTo>
                  <a:pt x="4774" y="832"/>
                </a:lnTo>
                <a:lnTo>
                  <a:pt x="4774" y="837"/>
                </a:lnTo>
                <a:lnTo>
                  <a:pt x="4774" y="832"/>
                </a:lnTo>
                <a:lnTo>
                  <a:pt x="4774" y="832"/>
                </a:lnTo>
                <a:lnTo>
                  <a:pt x="4780" y="832"/>
                </a:lnTo>
                <a:lnTo>
                  <a:pt x="4780" y="837"/>
                </a:lnTo>
                <a:lnTo>
                  <a:pt x="4780" y="832"/>
                </a:lnTo>
                <a:lnTo>
                  <a:pt x="4780" y="832"/>
                </a:lnTo>
                <a:lnTo>
                  <a:pt x="4786" y="837"/>
                </a:lnTo>
                <a:lnTo>
                  <a:pt x="4786" y="837"/>
                </a:lnTo>
                <a:lnTo>
                  <a:pt x="4786" y="832"/>
                </a:lnTo>
                <a:lnTo>
                  <a:pt x="4786" y="832"/>
                </a:lnTo>
                <a:lnTo>
                  <a:pt x="4791" y="837"/>
                </a:lnTo>
                <a:lnTo>
                  <a:pt x="4791" y="837"/>
                </a:lnTo>
                <a:lnTo>
                  <a:pt x="4791" y="832"/>
                </a:lnTo>
                <a:lnTo>
                  <a:pt x="4791" y="837"/>
                </a:lnTo>
                <a:lnTo>
                  <a:pt x="4797" y="837"/>
                </a:lnTo>
                <a:lnTo>
                  <a:pt x="4797" y="837"/>
                </a:lnTo>
                <a:lnTo>
                  <a:pt x="4797" y="832"/>
                </a:lnTo>
                <a:lnTo>
                  <a:pt x="4797" y="832"/>
                </a:lnTo>
                <a:lnTo>
                  <a:pt x="4803" y="832"/>
                </a:lnTo>
                <a:lnTo>
                  <a:pt x="4803" y="837"/>
                </a:lnTo>
                <a:lnTo>
                  <a:pt x="4803" y="832"/>
                </a:lnTo>
                <a:lnTo>
                  <a:pt x="4803" y="837"/>
                </a:lnTo>
                <a:lnTo>
                  <a:pt x="4809" y="832"/>
                </a:lnTo>
                <a:lnTo>
                  <a:pt x="4809" y="837"/>
                </a:lnTo>
                <a:lnTo>
                  <a:pt x="4809" y="832"/>
                </a:lnTo>
                <a:lnTo>
                  <a:pt x="4809" y="837"/>
                </a:lnTo>
                <a:lnTo>
                  <a:pt x="4814" y="837"/>
                </a:lnTo>
                <a:lnTo>
                  <a:pt x="4814" y="837"/>
                </a:lnTo>
                <a:lnTo>
                  <a:pt x="4814" y="832"/>
                </a:lnTo>
                <a:lnTo>
                  <a:pt x="4814" y="837"/>
                </a:lnTo>
                <a:lnTo>
                  <a:pt x="4820" y="837"/>
                </a:lnTo>
                <a:lnTo>
                  <a:pt x="4820" y="837"/>
                </a:lnTo>
                <a:lnTo>
                  <a:pt x="4820" y="832"/>
                </a:lnTo>
                <a:lnTo>
                  <a:pt x="4820" y="837"/>
                </a:lnTo>
                <a:lnTo>
                  <a:pt x="4826" y="837"/>
                </a:lnTo>
                <a:lnTo>
                  <a:pt x="4826" y="837"/>
                </a:lnTo>
                <a:lnTo>
                  <a:pt x="4826" y="832"/>
                </a:lnTo>
                <a:lnTo>
                  <a:pt x="4826" y="837"/>
                </a:lnTo>
                <a:lnTo>
                  <a:pt x="4832" y="837"/>
                </a:lnTo>
                <a:lnTo>
                  <a:pt x="4832" y="837"/>
                </a:lnTo>
                <a:lnTo>
                  <a:pt x="4832" y="832"/>
                </a:lnTo>
                <a:lnTo>
                  <a:pt x="4832" y="837"/>
                </a:lnTo>
                <a:lnTo>
                  <a:pt x="4837" y="837"/>
                </a:lnTo>
                <a:lnTo>
                  <a:pt x="4837" y="837"/>
                </a:lnTo>
                <a:lnTo>
                  <a:pt x="4837" y="832"/>
                </a:lnTo>
                <a:lnTo>
                  <a:pt x="4837" y="832"/>
                </a:lnTo>
                <a:lnTo>
                  <a:pt x="4843" y="832"/>
                </a:lnTo>
                <a:lnTo>
                  <a:pt x="4843" y="837"/>
                </a:lnTo>
                <a:lnTo>
                  <a:pt x="4843" y="832"/>
                </a:lnTo>
                <a:lnTo>
                  <a:pt x="4843" y="832"/>
                </a:lnTo>
                <a:lnTo>
                  <a:pt x="4849" y="832"/>
                </a:lnTo>
                <a:lnTo>
                  <a:pt x="4849" y="837"/>
                </a:lnTo>
                <a:lnTo>
                  <a:pt x="4849" y="832"/>
                </a:lnTo>
                <a:lnTo>
                  <a:pt x="4849" y="832"/>
                </a:lnTo>
                <a:lnTo>
                  <a:pt x="4855" y="832"/>
                </a:lnTo>
                <a:lnTo>
                  <a:pt x="4855" y="837"/>
                </a:lnTo>
                <a:lnTo>
                  <a:pt x="4855" y="832"/>
                </a:lnTo>
                <a:lnTo>
                  <a:pt x="4855" y="832"/>
                </a:lnTo>
                <a:lnTo>
                  <a:pt x="4861" y="832"/>
                </a:lnTo>
                <a:lnTo>
                  <a:pt x="4861" y="837"/>
                </a:lnTo>
                <a:lnTo>
                  <a:pt x="4861" y="832"/>
                </a:lnTo>
                <a:lnTo>
                  <a:pt x="4861" y="837"/>
                </a:lnTo>
                <a:lnTo>
                  <a:pt x="4866" y="837"/>
                </a:lnTo>
                <a:lnTo>
                  <a:pt x="4866" y="837"/>
                </a:lnTo>
                <a:lnTo>
                  <a:pt x="4866" y="832"/>
                </a:lnTo>
                <a:lnTo>
                  <a:pt x="4866" y="832"/>
                </a:lnTo>
                <a:lnTo>
                  <a:pt x="4872" y="832"/>
                </a:lnTo>
                <a:lnTo>
                  <a:pt x="4872" y="837"/>
                </a:lnTo>
                <a:lnTo>
                  <a:pt x="4872" y="832"/>
                </a:lnTo>
                <a:lnTo>
                  <a:pt x="4872" y="832"/>
                </a:lnTo>
                <a:lnTo>
                  <a:pt x="4878" y="837"/>
                </a:lnTo>
                <a:lnTo>
                  <a:pt x="4878" y="837"/>
                </a:lnTo>
                <a:lnTo>
                  <a:pt x="4878" y="832"/>
                </a:lnTo>
                <a:lnTo>
                  <a:pt x="4878" y="837"/>
                </a:lnTo>
                <a:lnTo>
                  <a:pt x="4884" y="837"/>
                </a:lnTo>
                <a:lnTo>
                  <a:pt x="4884" y="837"/>
                </a:lnTo>
                <a:lnTo>
                  <a:pt x="4884" y="832"/>
                </a:lnTo>
                <a:lnTo>
                  <a:pt x="4884" y="832"/>
                </a:lnTo>
                <a:lnTo>
                  <a:pt x="4889" y="832"/>
                </a:lnTo>
                <a:lnTo>
                  <a:pt x="4889" y="837"/>
                </a:lnTo>
                <a:lnTo>
                  <a:pt x="4889" y="832"/>
                </a:lnTo>
                <a:lnTo>
                  <a:pt x="4889" y="837"/>
                </a:lnTo>
              </a:path>
            </a:pathLst>
          </a:custGeom>
          <a:noFill/>
          <a:ln w="9525">
            <a:solidFill>
              <a:srgbClr val="0000FF"/>
            </a:solidFill>
            <a:prstDash val="solid"/>
            <a:round/>
            <a:headEnd/>
            <a:tailEnd/>
          </a:ln>
        </p:spPr>
        <p:txBody>
          <a:bodyPr/>
          <a:lstStyle/>
          <a:p>
            <a:endParaRPr lang="en-US"/>
          </a:p>
        </p:txBody>
      </p:sp>
      <p:sp>
        <p:nvSpPr>
          <p:cNvPr id="64709" name="Rectangle 197"/>
          <p:cNvSpPr>
            <a:spLocks noChangeArrowheads="1"/>
          </p:cNvSpPr>
          <p:nvPr/>
        </p:nvSpPr>
        <p:spPr bwMode="auto">
          <a:xfrm>
            <a:off x="1892300" y="4144963"/>
            <a:ext cx="419100" cy="106362"/>
          </a:xfrm>
          <a:prstGeom prst="rect">
            <a:avLst/>
          </a:prstGeom>
          <a:noFill/>
          <a:ln w="9525">
            <a:noFill/>
            <a:miter lim="800000"/>
            <a:headEnd/>
            <a:tailEnd/>
          </a:ln>
        </p:spPr>
        <p:txBody>
          <a:bodyPr wrap="none" lIns="0" tIns="0" rIns="0" bIns="0">
            <a:spAutoFit/>
          </a:bodyPr>
          <a:lstStyle/>
          <a:p>
            <a:r>
              <a:rPr lang="en-US" sz="700">
                <a:solidFill>
                  <a:srgbClr val="000000"/>
                </a:solidFill>
              </a:rPr>
              <a:t>808.10538</a:t>
            </a:r>
            <a:endParaRPr lang="en-US"/>
          </a:p>
        </p:txBody>
      </p:sp>
      <p:sp>
        <p:nvSpPr>
          <p:cNvPr id="64710" name="Rectangle 198"/>
          <p:cNvSpPr>
            <a:spLocks noChangeArrowheads="1"/>
          </p:cNvSpPr>
          <p:nvPr/>
        </p:nvSpPr>
        <p:spPr bwMode="auto">
          <a:xfrm>
            <a:off x="3001963" y="5383213"/>
            <a:ext cx="419100" cy="106362"/>
          </a:xfrm>
          <a:prstGeom prst="rect">
            <a:avLst/>
          </a:prstGeom>
          <a:noFill/>
          <a:ln w="9525">
            <a:noFill/>
            <a:miter lim="800000"/>
            <a:headEnd/>
            <a:tailEnd/>
          </a:ln>
        </p:spPr>
        <p:txBody>
          <a:bodyPr wrap="none" lIns="0" tIns="0" rIns="0" bIns="0">
            <a:spAutoFit/>
          </a:bodyPr>
          <a:lstStyle/>
          <a:p>
            <a:r>
              <a:rPr lang="en-US" sz="700">
                <a:solidFill>
                  <a:srgbClr val="000000"/>
                </a:solidFill>
              </a:rPr>
              <a:t>809.10891</a:t>
            </a:r>
            <a:endParaRPr lang="en-US"/>
          </a:p>
        </p:txBody>
      </p:sp>
      <p:sp>
        <p:nvSpPr>
          <p:cNvPr id="64711" name="Rectangle 199"/>
          <p:cNvSpPr>
            <a:spLocks noChangeArrowheads="1"/>
          </p:cNvSpPr>
          <p:nvPr/>
        </p:nvSpPr>
        <p:spPr bwMode="auto">
          <a:xfrm>
            <a:off x="5237163" y="5291138"/>
            <a:ext cx="419100" cy="106362"/>
          </a:xfrm>
          <a:prstGeom prst="rect">
            <a:avLst/>
          </a:prstGeom>
          <a:noFill/>
          <a:ln w="9525">
            <a:noFill/>
            <a:miter lim="800000"/>
            <a:headEnd/>
            <a:tailEnd/>
          </a:ln>
        </p:spPr>
        <p:txBody>
          <a:bodyPr wrap="none" lIns="0" tIns="0" rIns="0" bIns="0">
            <a:spAutoFit/>
          </a:bodyPr>
          <a:lstStyle/>
          <a:p>
            <a:r>
              <a:rPr lang="en-US" sz="700">
                <a:solidFill>
                  <a:srgbClr val="000000"/>
                </a:solidFill>
              </a:rPr>
              <a:t>811.12406</a:t>
            </a:r>
            <a:endParaRPr lang="en-US"/>
          </a:p>
        </p:txBody>
      </p:sp>
      <p:sp>
        <p:nvSpPr>
          <p:cNvPr id="64713" name="Line 201"/>
          <p:cNvSpPr>
            <a:spLocks noChangeShapeType="1"/>
          </p:cNvSpPr>
          <p:nvPr/>
        </p:nvSpPr>
        <p:spPr bwMode="auto">
          <a:xfrm>
            <a:off x="865188" y="5594350"/>
            <a:ext cx="46037" cy="0"/>
          </a:xfrm>
          <a:prstGeom prst="line">
            <a:avLst/>
          </a:prstGeom>
          <a:noFill/>
          <a:ln w="9525">
            <a:solidFill>
              <a:srgbClr val="000000"/>
            </a:solidFill>
            <a:round/>
            <a:headEnd/>
            <a:tailEnd/>
          </a:ln>
        </p:spPr>
        <p:txBody>
          <a:bodyPr/>
          <a:lstStyle/>
          <a:p>
            <a:endParaRPr lang="en-US"/>
          </a:p>
        </p:txBody>
      </p:sp>
      <p:sp>
        <p:nvSpPr>
          <p:cNvPr id="64714" name="Rectangle 202"/>
          <p:cNvSpPr>
            <a:spLocks noChangeArrowheads="1"/>
          </p:cNvSpPr>
          <p:nvPr/>
        </p:nvSpPr>
        <p:spPr bwMode="auto">
          <a:xfrm>
            <a:off x="735013" y="5538788"/>
            <a:ext cx="49212" cy="106362"/>
          </a:xfrm>
          <a:prstGeom prst="rect">
            <a:avLst/>
          </a:prstGeom>
          <a:noFill/>
          <a:ln w="9525">
            <a:noFill/>
            <a:miter lim="800000"/>
            <a:headEnd/>
            <a:tailEnd/>
          </a:ln>
        </p:spPr>
        <p:txBody>
          <a:bodyPr wrap="none" lIns="0" tIns="0" rIns="0" bIns="0">
            <a:spAutoFit/>
          </a:bodyPr>
          <a:lstStyle/>
          <a:p>
            <a:r>
              <a:rPr lang="en-US" sz="700">
                <a:solidFill>
                  <a:srgbClr val="000000"/>
                </a:solidFill>
              </a:rPr>
              <a:t>0</a:t>
            </a:r>
            <a:endParaRPr lang="en-US"/>
          </a:p>
        </p:txBody>
      </p:sp>
      <p:sp>
        <p:nvSpPr>
          <p:cNvPr id="64715" name="Line 203"/>
          <p:cNvSpPr>
            <a:spLocks noChangeShapeType="1"/>
          </p:cNvSpPr>
          <p:nvPr/>
        </p:nvSpPr>
        <p:spPr bwMode="auto">
          <a:xfrm>
            <a:off x="882650" y="5538788"/>
            <a:ext cx="28575" cy="0"/>
          </a:xfrm>
          <a:prstGeom prst="line">
            <a:avLst/>
          </a:prstGeom>
          <a:noFill/>
          <a:ln w="9525">
            <a:solidFill>
              <a:srgbClr val="000000"/>
            </a:solidFill>
            <a:round/>
            <a:headEnd/>
            <a:tailEnd/>
          </a:ln>
        </p:spPr>
        <p:txBody>
          <a:bodyPr/>
          <a:lstStyle/>
          <a:p>
            <a:endParaRPr lang="en-US"/>
          </a:p>
        </p:txBody>
      </p:sp>
      <p:sp>
        <p:nvSpPr>
          <p:cNvPr id="64716" name="Line 204"/>
          <p:cNvSpPr>
            <a:spLocks noChangeShapeType="1"/>
          </p:cNvSpPr>
          <p:nvPr/>
        </p:nvSpPr>
        <p:spPr bwMode="auto">
          <a:xfrm>
            <a:off x="882650" y="5483225"/>
            <a:ext cx="28575" cy="0"/>
          </a:xfrm>
          <a:prstGeom prst="line">
            <a:avLst/>
          </a:prstGeom>
          <a:noFill/>
          <a:ln w="9525">
            <a:solidFill>
              <a:srgbClr val="000000"/>
            </a:solidFill>
            <a:round/>
            <a:headEnd/>
            <a:tailEnd/>
          </a:ln>
        </p:spPr>
        <p:txBody>
          <a:bodyPr/>
          <a:lstStyle/>
          <a:p>
            <a:endParaRPr lang="en-US"/>
          </a:p>
        </p:txBody>
      </p:sp>
      <p:sp>
        <p:nvSpPr>
          <p:cNvPr id="64717" name="Line 205"/>
          <p:cNvSpPr>
            <a:spLocks noChangeShapeType="1"/>
          </p:cNvSpPr>
          <p:nvPr/>
        </p:nvSpPr>
        <p:spPr bwMode="auto">
          <a:xfrm>
            <a:off x="882650" y="5429250"/>
            <a:ext cx="28575" cy="0"/>
          </a:xfrm>
          <a:prstGeom prst="line">
            <a:avLst/>
          </a:prstGeom>
          <a:noFill/>
          <a:ln w="9525">
            <a:solidFill>
              <a:srgbClr val="000000"/>
            </a:solidFill>
            <a:round/>
            <a:headEnd/>
            <a:tailEnd/>
          </a:ln>
        </p:spPr>
        <p:txBody>
          <a:bodyPr/>
          <a:lstStyle/>
          <a:p>
            <a:endParaRPr lang="en-US"/>
          </a:p>
        </p:txBody>
      </p:sp>
      <p:sp>
        <p:nvSpPr>
          <p:cNvPr id="64718" name="Line 206"/>
          <p:cNvSpPr>
            <a:spLocks noChangeShapeType="1"/>
          </p:cNvSpPr>
          <p:nvPr/>
        </p:nvSpPr>
        <p:spPr bwMode="auto">
          <a:xfrm>
            <a:off x="882650" y="5373688"/>
            <a:ext cx="28575" cy="0"/>
          </a:xfrm>
          <a:prstGeom prst="line">
            <a:avLst/>
          </a:prstGeom>
          <a:noFill/>
          <a:ln w="9525">
            <a:solidFill>
              <a:srgbClr val="000000"/>
            </a:solidFill>
            <a:round/>
            <a:headEnd/>
            <a:tailEnd/>
          </a:ln>
        </p:spPr>
        <p:txBody>
          <a:bodyPr/>
          <a:lstStyle/>
          <a:p>
            <a:endParaRPr lang="en-US"/>
          </a:p>
        </p:txBody>
      </p:sp>
      <p:sp>
        <p:nvSpPr>
          <p:cNvPr id="64719" name="Line 207"/>
          <p:cNvSpPr>
            <a:spLocks noChangeShapeType="1"/>
          </p:cNvSpPr>
          <p:nvPr/>
        </p:nvSpPr>
        <p:spPr bwMode="auto">
          <a:xfrm>
            <a:off x="865188" y="5310188"/>
            <a:ext cx="46037" cy="0"/>
          </a:xfrm>
          <a:prstGeom prst="line">
            <a:avLst/>
          </a:prstGeom>
          <a:noFill/>
          <a:ln w="9525">
            <a:solidFill>
              <a:srgbClr val="000000"/>
            </a:solidFill>
            <a:round/>
            <a:headEnd/>
            <a:tailEnd/>
          </a:ln>
        </p:spPr>
        <p:txBody>
          <a:bodyPr/>
          <a:lstStyle/>
          <a:p>
            <a:endParaRPr lang="en-US"/>
          </a:p>
        </p:txBody>
      </p:sp>
      <p:sp>
        <p:nvSpPr>
          <p:cNvPr id="64721" name="Rectangle 209"/>
          <p:cNvSpPr>
            <a:spLocks noChangeArrowheads="1"/>
          </p:cNvSpPr>
          <p:nvPr/>
        </p:nvSpPr>
        <p:spPr bwMode="auto">
          <a:xfrm>
            <a:off x="735013" y="5254625"/>
            <a:ext cx="49212" cy="106363"/>
          </a:xfrm>
          <a:prstGeom prst="rect">
            <a:avLst/>
          </a:prstGeom>
          <a:noFill/>
          <a:ln w="9525">
            <a:noFill/>
            <a:miter lim="800000"/>
            <a:headEnd/>
            <a:tailEnd/>
          </a:ln>
        </p:spPr>
        <p:txBody>
          <a:bodyPr wrap="none" lIns="0" tIns="0" rIns="0" bIns="0">
            <a:spAutoFit/>
          </a:bodyPr>
          <a:lstStyle/>
          <a:p>
            <a:r>
              <a:rPr lang="en-US" sz="700">
                <a:solidFill>
                  <a:srgbClr val="000000"/>
                </a:solidFill>
              </a:rPr>
              <a:t>1</a:t>
            </a:r>
            <a:endParaRPr lang="en-US"/>
          </a:p>
        </p:txBody>
      </p:sp>
      <p:sp>
        <p:nvSpPr>
          <p:cNvPr id="64722" name="Line 210"/>
          <p:cNvSpPr>
            <a:spLocks noChangeShapeType="1"/>
          </p:cNvSpPr>
          <p:nvPr/>
        </p:nvSpPr>
        <p:spPr bwMode="auto">
          <a:xfrm>
            <a:off x="882650" y="5254625"/>
            <a:ext cx="28575" cy="0"/>
          </a:xfrm>
          <a:prstGeom prst="line">
            <a:avLst/>
          </a:prstGeom>
          <a:noFill/>
          <a:ln w="9525">
            <a:solidFill>
              <a:srgbClr val="000000"/>
            </a:solidFill>
            <a:round/>
            <a:headEnd/>
            <a:tailEnd/>
          </a:ln>
        </p:spPr>
        <p:txBody>
          <a:bodyPr/>
          <a:lstStyle/>
          <a:p>
            <a:endParaRPr lang="en-US"/>
          </a:p>
        </p:txBody>
      </p:sp>
      <p:sp>
        <p:nvSpPr>
          <p:cNvPr id="64723" name="Line 211"/>
          <p:cNvSpPr>
            <a:spLocks noChangeShapeType="1"/>
          </p:cNvSpPr>
          <p:nvPr/>
        </p:nvSpPr>
        <p:spPr bwMode="auto">
          <a:xfrm>
            <a:off x="882650" y="5199063"/>
            <a:ext cx="28575" cy="0"/>
          </a:xfrm>
          <a:prstGeom prst="line">
            <a:avLst/>
          </a:prstGeom>
          <a:noFill/>
          <a:ln w="9525">
            <a:solidFill>
              <a:srgbClr val="000000"/>
            </a:solidFill>
            <a:round/>
            <a:headEnd/>
            <a:tailEnd/>
          </a:ln>
        </p:spPr>
        <p:txBody>
          <a:bodyPr/>
          <a:lstStyle/>
          <a:p>
            <a:endParaRPr lang="en-US"/>
          </a:p>
        </p:txBody>
      </p:sp>
      <p:sp>
        <p:nvSpPr>
          <p:cNvPr id="64724" name="Line 212"/>
          <p:cNvSpPr>
            <a:spLocks noChangeShapeType="1"/>
          </p:cNvSpPr>
          <p:nvPr/>
        </p:nvSpPr>
        <p:spPr bwMode="auto">
          <a:xfrm>
            <a:off x="882650" y="5145088"/>
            <a:ext cx="28575" cy="0"/>
          </a:xfrm>
          <a:prstGeom prst="line">
            <a:avLst/>
          </a:prstGeom>
          <a:noFill/>
          <a:ln w="9525">
            <a:solidFill>
              <a:srgbClr val="000000"/>
            </a:solidFill>
            <a:round/>
            <a:headEnd/>
            <a:tailEnd/>
          </a:ln>
        </p:spPr>
        <p:txBody>
          <a:bodyPr/>
          <a:lstStyle/>
          <a:p>
            <a:endParaRPr lang="en-US"/>
          </a:p>
        </p:txBody>
      </p:sp>
      <p:sp>
        <p:nvSpPr>
          <p:cNvPr id="64725" name="Line 213"/>
          <p:cNvSpPr>
            <a:spLocks noChangeShapeType="1"/>
          </p:cNvSpPr>
          <p:nvPr/>
        </p:nvSpPr>
        <p:spPr bwMode="auto">
          <a:xfrm>
            <a:off x="882650" y="5089525"/>
            <a:ext cx="28575" cy="0"/>
          </a:xfrm>
          <a:prstGeom prst="line">
            <a:avLst/>
          </a:prstGeom>
          <a:noFill/>
          <a:ln w="9525">
            <a:solidFill>
              <a:srgbClr val="000000"/>
            </a:solidFill>
            <a:round/>
            <a:headEnd/>
            <a:tailEnd/>
          </a:ln>
        </p:spPr>
        <p:txBody>
          <a:bodyPr/>
          <a:lstStyle/>
          <a:p>
            <a:endParaRPr lang="en-US"/>
          </a:p>
        </p:txBody>
      </p:sp>
      <p:sp>
        <p:nvSpPr>
          <p:cNvPr id="64726" name="Line 214"/>
          <p:cNvSpPr>
            <a:spLocks noChangeShapeType="1"/>
          </p:cNvSpPr>
          <p:nvPr/>
        </p:nvSpPr>
        <p:spPr bwMode="auto">
          <a:xfrm>
            <a:off x="865188" y="5033963"/>
            <a:ext cx="46037" cy="0"/>
          </a:xfrm>
          <a:prstGeom prst="line">
            <a:avLst/>
          </a:prstGeom>
          <a:noFill/>
          <a:ln w="9525">
            <a:solidFill>
              <a:srgbClr val="000000"/>
            </a:solidFill>
            <a:round/>
            <a:headEnd/>
            <a:tailEnd/>
          </a:ln>
        </p:spPr>
        <p:txBody>
          <a:bodyPr/>
          <a:lstStyle/>
          <a:p>
            <a:endParaRPr lang="en-US"/>
          </a:p>
        </p:txBody>
      </p:sp>
      <p:sp>
        <p:nvSpPr>
          <p:cNvPr id="64727" name="Rectangle 215"/>
          <p:cNvSpPr>
            <a:spLocks noChangeArrowheads="1"/>
          </p:cNvSpPr>
          <p:nvPr/>
        </p:nvSpPr>
        <p:spPr bwMode="auto">
          <a:xfrm>
            <a:off x="735013" y="4979988"/>
            <a:ext cx="49212" cy="106362"/>
          </a:xfrm>
          <a:prstGeom prst="rect">
            <a:avLst/>
          </a:prstGeom>
          <a:noFill/>
          <a:ln w="9525">
            <a:noFill/>
            <a:miter lim="800000"/>
            <a:headEnd/>
            <a:tailEnd/>
          </a:ln>
        </p:spPr>
        <p:txBody>
          <a:bodyPr wrap="none" lIns="0" tIns="0" rIns="0" bIns="0">
            <a:spAutoFit/>
          </a:bodyPr>
          <a:lstStyle/>
          <a:p>
            <a:r>
              <a:rPr lang="en-US" sz="700">
                <a:solidFill>
                  <a:srgbClr val="000000"/>
                </a:solidFill>
              </a:rPr>
              <a:t>2</a:t>
            </a:r>
            <a:endParaRPr lang="en-US"/>
          </a:p>
        </p:txBody>
      </p:sp>
      <p:sp>
        <p:nvSpPr>
          <p:cNvPr id="64728" name="Line 216"/>
          <p:cNvSpPr>
            <a:spLocks noChangeShapeType="1"/>
          </p:cNvSpPr>
          <p:nvPr/>
        </p:nvSpPr>
        <p:spPr bwMode="auto">
          <a:xfrm>
            <a:off x="882650" y="4979988"/>
            <a:ext cx="28575" cy="0"/>
          </a:xfrm>
          <a:prstGeom prst="line">
            <a:avLst/>
          </a:prstGeom>
          <a:noFill/>
          <a:ln w="9525">
            <a:solidFill>
              <a:srgbClr val="000000"/>
            </a:solidFill>
            <a:round/>
            <a:headEnd/>
            <a:tailEnd/>
          </a:ln>
        </p:spPr>
        <p:txBody>
          <a:bodyPr/>
          <a:lstStyle/>
          <a:p>
            <a:endParaRPr lang="en-US"/>
          </a:p>
        </p:txBody>
      </p:sp>
      <p:sp>
        <p:nvSpPr>
          <p:cNvPr id="64729" name="Line 217"/>
          <p:cNvSpPr>
            <a:spLocks noChangeShapeType="1"/>
          </p:cNvSpPr>
          <p:nvPr/>
        </p:nvSpPr>
        <p:spPr bwMode="auto">
          <a:xfrm>
            <a:off x="882650" y="4924425"/>
            <a:ext cx="28575" cy="0"/>
          </a:xfrm>
          <a:prstGeom prst="line">
            <a:avLst/>
          </a:prstGeom>
          <a:noFill/>
          <a:ln w="9525">
            <a:solidFill>
              <a:srgbClr val="000000"/>
            </a:solidFill>
            <a:round/>
            <a:headEnd/>
            <a:tailEnd/>
          </a:ln>
        </p:spPr>
        <p:txBody>
          <a:bodyPr/>
          <a:lstStyle/>
          <a:p>
            <a:endParaRPr lang="en-US"/>
          </a:p>
        </p:txBody>
      </p:sp>
      <p:sp>
        <p:nvSpPr>
          <p:cNvPr id="64730" name="Line 218"/>
          <p:cNvSpPr>
            <a:spLocks noChangeShapeType="1"/>
          </p:cNvSpPr>
          <p:nvPr/>
        </p:nvSpPr>
        <p:spPr bwMode="auto">
          <a:xfrm>
            <a:off x="882650" y="4860925"/>
            <a:ext cx="28575" cy="0"/>
          </a:xfrm>
          <a:prstGeom prst="line">
            <a:avLst/>
          </a:prstGeom>
          <a:noFill/>
          <a:ln w="9525">
            <a:solidFill>
              <a:srgbClr val="000000"/>
            </a:solidFill>
            <a:round/>
            <a:headEnd/>
            <a:tailEnd/>
          </a:ln>
        </p:spPr>
        <p:txBody>
          <a:bodyPr/>
          <a:lstStyle/>
          <a:p>
            <a:endParaRPr lang="en-US"/>
          </a:p>
        </p:txBody>
      </p:sp>
      <p:sp>
        <p:nvSpPr>
          <p:cNvPr id="64731" name="Line 219"/>
          <p:cNvSpPr>
            <a:spLocks noChangeShapeType="1"/>
          </p:cNvSpPr>
          <p:nvPr/>
        </p:nvSpPr>
        <p:spPr bwMode="auto">
          <a:xfrm>
            <a:off x="882650" y="4805363"/>
            <a:ext cx="28575" cy="0"/>
          </a:xfrm>
          <a:prstGeom prst="line">
            <a:avLst/>
          </a:prstGeom>
          <a:noFill/>
          <a:ln w="9525">
            <a:solidFill>
              <a:srgbClr val="000000"/>
            </a:solidFill>
            <a:round/>
            <a:headEnd/>
            <a:tailEnd/>
          </a:ln>
        </p:spPr>
        <p:txBody>
          <a:bodyPr/>
          <a:lstStyle/>
          <a:p>
            <a:endParaRPr lang="en-US"/>
          </a:p>
        </p:txBody>
      </p:sp>
      <p:sp>
        <p:nvSpPr>
          <p:cNvPr id="64732" name="Line 220"/>
          <p:cNvSpPr>
            <a:spLocks noChangeShapeType="1"/>
          </p:cNvSpPr>
          <p:nvPr/>
        </p:nvSpPr>
        <p:spPr bwMode="auto">
          <a:xfrm>
            <a:off x="865188" y="4749800"/>
            <a:ext cx="46037" cy="0"/>
          </a:xfrm>
          <a:prstGeom prst="line">
            <a:avLst/>
          </a:prstGeom>
          <a:noFill/>
          <a:ln w="9525">
            <a:solidFill>
              <a:srgbClr val="000000"/>
            </a:solidFill>
            <a:round/>
            <a:headEnd/>
            <a:tailEnd/>
          </a:ln>
        </p:spPr>
        <p:txBody>
          <a:bodyPr/>
          <a:lstStyle/>
          <a:p>
            <a:endParaRPr lang="en-US"/>
          </a:p>
        </p:txBody>
      </p:sp>
      <p:sp>
        <p:nvSpPr>
          <p:cNvPr id="64733" name="Rectangle 221"/>
          <p:cNvSpPr>
            <a:spLocks noChangeArrowheads="1"/>
          </p:cNvSpPr>
          <p:nvPr/>
        </p:nvSpPr>
        <p:spPr bwMode="auto">
          <a:xfrm>
            <a:off x="735013" y="4695825"/>
            <a:ext cx="49212" cy="106363"/>
          </a:xfrm>
          <a:prstGeom prst="rect">
            <a:avLst/>
          </a:prstGeom>
          <a:noFill/>
          <a:ln w="9525">
            <a:noFill/>
            <a:miter lim="800000"/>
            <a:headEnd/>
            <a:tailEnd/>
          </a:ln>
        </p:spPr>
        <p:txBody>
          <a:bodyPr wrap="none" lIns="0" tIns="0" rIns="0" bIns="0">
            <a:spAutoFit/>
          </a:bodyPr>
          <a:lstStyle/>
          <a:p>
            <a:r>
              <a:rPr lang="en-US" sz="700">
                <a:solidFill>
                  <a:srgbClr val="000000"/>
                </a:solidFill>
              </a:rPr>
              <a:t>3</a:t>
            </a:r>
            <a:endParaRPr lang="en-US"/>
          </a:p>
        </p:txBody>
      </p:sp>
      <p:sp>
        <p:nvSpPr>
          <p:cNvPr id="64734" name="Line 222"/>
          <p:cNvSpPr>
            <a:spLocks noChangeShapeType="1"/>
          </p:cNvSpPr>
          <p:nvPr/>
        </p:nvSpPr>
        <p:spPr bwMode="auto">
          <a:xfrm>
            <a:off x="882650" y="4695825"/>
            <a:ext cx="28575" cy="0"/>
          </a:xfrm>
          <a:prstGeom prst="line">
            <a:avLst/>
          </a:prstGeom>
          <a:noFill/>
          <a:ln w="9525">
            <a:solidFill>
              <a:srgbClr val="000000"/>
            </a:solidFill>
            <a:round/>
            <a:headEnd/>
            <a:tailEnd/>
          </a:ln>
        </p:spPr>
        <p:txBody>
          <a:bodyPr/>
          <a:lstStyle/>
          <a:p>
            <a:endParaRPr lang="en-US"/>
          </a:p>
        </p:txBody>
      </p:sp>
      <p:sp>
        <p:nvSpPr>
          <p:cNvPr id="64735" name="Line 223"/>
          <p:cNvSpPr>
            <a:spLocks noChangeShapeType="1"/>
          </p:cNvSpPr>
          <p:nvPr/>
        </p:nvSpPr>
        <p:spPr bwMode="auto">
          <a:xfrm>
            <a:off x="882650" y="4640263"/>
            <a:ext cx="28575" cy="0"/>
          </a:xfrm>
          <a:prstGeom prst="line">
            <a:avLst/>
          </a:prstGeom>
          <a:noFill/>
          <a:ln w="9525">
            <a:solidFill>
              <a:srgbClr val="000000"/>
            </a:solidFill>
            <a:round/>
            <a:headEnd/>
            <a:tailEnd/>
          </a:ln>
        </p:spPr>
        <p:txBody>
          <a:bodyPr/>
          <a:lstStyle/>
          <a:p>
            <a:endParaRPr lang="en-US"/>
          </a:p>
        </p:txBody>
      </p:sp>
      <p:sp>
        <p:nvSpPr>
          <p:cNvPr id="64736" name="Line 224"/>
          <p:cNvSpPr>
            <a:spLocks noChangeShapeType="1"/>
          </p:cNvSpPr>
          <p:nvPr/>
        </p:nvSpPr>
        <p:spPr bwMode="auto">
          <a:xfrm>
            <a:off x="882650" y="4586288"/>
            <a:ext cx="28575" cy="0"/>
          </a:xfrm>
          <a:prstGeom prst="line">
            <a:avLst/>
          </a:prstGeom>
          <a:noFill/>
          <a:ln w="9525">
            <a:solidFill>
              <a:srgbClr val="000000"/>
            </a:solidFill>
            <a:round/>
            <a:headEnd/>
            <a:tailEnd/>
          </a:ln>
        </p:spPr>
        <p:txBody>
          <a:bodyPr/>
          <a:lstStyle/>
          <a:p>
            <a:endParaRPr lang="en-US"/>
          </a:p>
        </p:txBody>
      </p:sp>
      <p:sp>
        <p:nvSpPr>
          <p:cNvPr id="64737" name="Line 225"/>
          <p:cNvSpPr>
            <a:spLocks noChangeShapeType="1"/>
          </p:cNvSpPr>
          <p:nvPr/>
        </p:nvSpPr>
        <p:spPr bwMode="auto">
          <a:xfrm>
            <a:off x="882650" y="4530725"/>
            <a:ext cx="28575" cy="0"/>
          </a:xfrm>
          <a:prstGeom prst="line">
            <a:avLst/>
          </a:prstGeom>
          <a:noFill/>
          <a:ln w="9525">
            <a:solidFill>
              <a:srgbClr val="000000"/>
            </a:solidFill>
            <a:round/>
            <a:headEnd/>
            <a:tailEnd/>
          </a:ln>
        </p:spPr>
        <p:txBody>
          <a:bodyPr/>
          <a:lstStyle/>
          <a:p>
            <a:endParaRPr lang="en-US"/>
          </a:p>
        </p:txBody>
      </p:sp>
      <p:sp>
        <p:nvSpPr>
          <p:cNvPr id="64738" name="Line 226"/>
          <p:cNvSpPr>
            <a:spLocks noChangeShapeType="1"/>
          </p:cNvSpPr>
          <p:nvPr/>
        </p:nvSpPr>
        <p:spPr bwMode="auto">
          <a:xfrm>
            <a:off x="865188" y="4475163"/>
            <a:ext cx="46037" cy="0"/>
          </a:xfrm>
          <a:prstGeom prst="line">
            <a:avLst/>
          </a:prstGeom>
          <a:noFill/>
          <a:ln w="9525">
            <a:solidFill>
              <a:srgbClr val="000000"/>
            </a:solidFill>
            <a:round/>
            <a:headEnd/>
            <a:tailEnd/>
          </a:ln>
        </p:spPr>
        <p:txBody>
          <a:bodyPr/>
          <a:lstStyle/>
          <a:p>
            <a:endParaRPr lang="en-US"/>
          </a:p>
        </p:txBody>
      </p:sp>
      <p:sp>
        <p:nvSpPr>
          <p:cNvPr id="64739" name="Rectangle 227"/>
          <p:cNvSpPr>
            <a:spLocks noChangeArrowheads="1"/>
          </p:cNvSpPr>
          <p:nvPr/>
        </p:nvSpPr>
        <p:spPr bwMode="auto">
          <a:xfrm>
            <a:off x="735013" y="4421188"/>
            <a:ext cx="49212" cy="106362"/>
          </a:xfrm>
          <a:prstGeom prst="rect">
            <a:avLst/>
          </a:prstGeom>
          <a:noFill/>
          <a:ln w="9525">
            <a:noFill/>
            <a:miter lim="800000"/>
            <a:headEnd/>
            <a:tailEnd/>
          </a:ln>
        </p:spPr>
        <p:txBody>
          <a:bodyPr wrap="none" lIns="0" tIns="0" rIns="0" bIns="0">
            <a:spAutoFit/>
          </a:bodyPr>
          <a:lstStyle/>
          <a:p>
            <a:r>
              <a:rPr lang="en-US" sz="700">
                <a:solidFill>
                  <a:srgbClr val="000000"/>
                </a:solidFill>
              </a:rPr>
              <a:t>4</a:t>
            </a:r>
            <a:endParaRPr lang="en-US"/>
          </a:p>
        </p:txBody>
      </p:sp>
      <p:sp>
        <p:nvSpPr>
          <p:cNvPr id="64740" name="Line 228"/>
          <p:cNvSpPr>
            <a:spLocks noChangeShapeType="1"/>
          </p:cNvSpPr>
          <p:nvPr/>
        </p:nvSpPr>
        <p:spPr bwMode="auto">
          <a:xfrm>
            <a:off x="882650" y="4411663"/>
            <a:ext cx="28575" cy="0"/>
          </a:xfrm>
          <a:prstGeom prst="line">
            <a:avLst/>
          </a:prstGeom>
          <a:noFill/>
          <a:ln w="9525">
            <a:solidFill>
              <a:srgbClr val="000000"/>
            </a:solidFill>
            <a:round/>
            <a:headEnd/>
            <a:tailEnd/>
          </a:ln>
        </p:spPr>
        <p:txBody>
          <a:bodyPr/>
          <a:lstStyle/>
          <a:p>
            <a:endParaRPr lang="en-US"/>
          </a:p>
        </p:txBody>
      </p:sp>
      <p:sp>
        <p:nvSpPr>
          <p:cNvPr id="64741" name="Line 229"/>
          <p:cNvSpPr>
            <a:spLocks noChangeShapeType="1"/>
          </p:cNvSpPr>
          <p:nvPr/>
        </p:nvSpPr>
        <p:spPr bwMode="auto">
          <a:xfrm>
            <a:off x="882650" y="4356100"/>
            <a:ext cx="28575" cy="0"/>
          </a:xfrm>
          <a:prstGeom prst="line">
            <a:avLst/>
          </a:prstGeom>
          <a:noFill/>
          <a:ln w="9525">
            <a:solidFill>
              <a:srgbClr val="000000"/>
            </a:solidFill>
            <a:round/>
            <a:headEnd/>
            <a:tailEnd/>
          </a:ln>
        </p:spPr>
        <p:txBody>
          <a:bodyPr/>
          <a:lstStyle/>
          <a:p>
            <a:endParaRPr lang="en-US"/>
          </a:p>
        </p:txBody>
      </p:sp>
      <p:sp>
        <p:nvSpPr>
          <p:cNvPr id="64742" name="Line 230"/>
          <p:cNvSpPr>
            <a:spLocks noChangeShapeType="1"/>
          </p:cNvSpPr>
          <p:nvPr/>
        </p:nvSpPr>
        <p:spPr bwMode="auto">
          <a:xfrm>
            <a:off x="882650" y="4302125"/>
            <a:ext cx="28575" cy="0"/>
          </a:xfrm>
          <a:prstGeom prst="line">
            <a:avLst/>
          </a:prstGeom>
          <a:noFill/>
          <a:ln w="9525">
            <a:solidFill>
              <a:srgbClr val="000000"/>
            </a:solidFill>
            <a:round/>
            <a:headEnd/>
            <a:tailEnd/>
          </a:ln>
        </p:spPr>
        <p:txBody>
          <a:bodyPr/>
          <a:lstStyle/>
          <a:p>
            <a:endParaRPr lang="en-US"/>
          </a:p>
        </p:txBody>
      </p:sp>
      <p:sp>
        <p:nvSpPr>
          <p:cNvPr id="64743" name="Line 231"/>
          <p:cNvSpPr>
            <a:spLocks noChangeShapeType="1"/>
          </p:cNvSpPr>
          <p:nvPr/>
        </p:nvSpPr>
        <p:spPr bwMode="auto">
          <a:xfrm>
            <a:off x="882650" y="4246563"/>
            <a:ext cx="28575" cy="0"/>
          </a:xfrm>
          <a:prstGeom prst="line">
            <a:avLst/>
          </a:prstGeom>
          <a:noFill/>
          <a:ln w="9525">
            <a:solidFill>
              <a:srgbClr val="000000"/>
            </a:solidFill>
            <a:round/>
            <a:headEnd/>
            <a:tailEnd/>
          </a:ln>
        </p:spPr>
        <p:txBody>
          <a:bodyPr/>
          <a:lstStyle/>
          <a:p>
            <a:endParaRPr lang="en-US"/>
          </a:p>
        </p:txBody>
      </p:sp>
      <p:sp>
        <p:nvSpPr>
          <p:cNvPr id="64744" name="Line 232"/>
          <p:cNvSpPr>
            <a:spLocks noChangeShapeType="1"/>
          </p:cNvSpPr>
          <p:nvPr/>
        </p:nvSpPr>
        <p:spPr bwMode="auto">
          <a:xfrm>
            <a:off x="865188" y="4191000"/>
            <a:ext cx="46037" cy="0"/>
          </a:xfrm>
          <a:prstGeom prst="line">
            <a:avLst/>
          </a:prstGeom>
          <a:noFill/>
          <a:ln w="9525">
            <a:solidFill>
              <a:srgbClr val="000000"/>
            </a:solidFill>
            <a:round/>
            <a:headEnd/>
            <a:tailEnd/>
          </a:ln>
        </p:spPr>
        <p:txBody>
          <a:bodyPr/>
          <a:lstStyle/>
          <a:p>
            <a:endParaRPr lang="en-US"/>
          </a:p>
        </p:txBody>
      </p:sp>
      <p:sp>
        <p:nvSpPr>
          <p:cNvPr id="64745" name="Rectangle 233"/>
          <p:cNvSpPr>
            <a:spLocks noChangeArrowheads="1"/>
          </p:cNvSpPr>
          <p:nvPr/>
        </p:nvSpPr>
        <p:spPr bwMode="auto">
          <a:xfrm>
            <a:off x="735013" y="4137025"/>
            <a:ext cx="49212" cy="106363"/>
          </a:xfrm>
          <a:prstGeom prst="rect">
            <a:avLst/>
          </a:prstGeom>
          <a:noFill/>
          <a:ln w="9525">
            <a:noFill/>
            <a:miter lim="800000"/>
            <a:headEnd/>
            <a:tailEnd/>
          </a:ln>
        </p:spPr>
        <p:txBody>
          <a:bodyPr wrap="none" lIns="0" tIns="0" rIns="0" bIns="0">
            <a:spAutoFit/>
          </a:bodyPr>
          <a:lstStyle/>
          <a:p>
            <a:r>
              <a:rPr lang="en-US" sz="700">
                <a:solidFill>
                  <a:srgbClr val="000000"/>
                </a:solidFill>
              </a:rPr>
              <a:t>5</a:t>
            </a:r>
            <a:endParaRPr lang="en-US"/>
          </a:p>
        </p:txBody>
      </p:sp>
      <p:sp>
        <p:nvSpPr>
          <p:cNvPr id="64746" name="Line 234"/>
          <p:cNvSpPr>
            <a:spLocks noChangeShapeType="1"/>
          </p:cNvSpPr>
          <p:nvPr/>
        </p:nvSpPr>
        <p:spPr bwMode="auto">
          <a:xfrm>
            <a:off x="882650" y="4137025"/>
            <a:ext cx="28575" cy="0"/>
          </a:xfrm>
          <a:prstGeom prst="line">
            <a:avLst/>
          </a:prstGeom>
          <a:noFill/>
          <a:ln w="9525">
            <a:solidFill>
              <a:srgbClr val="000000"/>
            </a:solidFill>
            <a:round/>
            <a:headEnd/>
            <a:tailEnd/>
          </a:ln>
        </p:spPr>
        <p:txBody>
          <a:bodyPr/>
          <a:lstStyle/>
          <a:p>
            <a:endParaRPr lang="en-US"/>
          </a:p>
        </p:txBody>
      </p:sp>
      <p:sp>
        <p:nvSpPr>
          <p:cNvPr id="64747" name="Line 235"/>
          <p:cNvSpPr>
            <a:spLocks noChangeShapeType="1"/>
          </p:cNvSpPr>
          <p:nvPr/>
        </p:nvSpPr>
        <p:spPr bwMode="auto">
          <a:xfrm>
            <a:off x="882650" y="4081463"/>
            <a:ext cx="28575" cy="0"/>
          </a:xfrm>
          <a:prstGeom prst="line">
            <a:avLst/>
          </a:prstGeom>
          <a:noFill/>
          <a:ln w="9525">
            <a:solidFill>
              <a:srgbClr val="000000"/>
            </a:solidFill>
            <a:round/>
            <a:headEnd/>
            <a:tailEnd/>
          </a:ln>
        </p:spPr>
        <p:txBody>
          <a:bodyPr/>
          <a:lstStyle/>
          <a:p>
            <a:endParaRPr lang="en-US"/>
          </a:p>
        </p:txBody>
      </p:sp>
      <p:sp>
        <p:nvSpPr>
          <p:cNvPr id="64748" name="Line 236"/>
          <p:cNvSpPr>
            <a:spLocks noChangeShapeType="1"/>
          </p:cNvSpPr>
          <p:nvPr/>
        </p:nvSpPr>
        <p:spPr bwMode="auto">
          <a:xfrm>
            <a:off x="882650" y="4025900"/>
            <a:ext cx="28575" cy="0"/>
          </a:xfrm>
          <a:prstGeom prst="line">
            <a:avLst/>
          </a:prstGeom>
          <a:noFill/>
          <a:ln w="9525">
            <a:solidFill>
              <a:srgbClr val="000000"/>
            </a:solidFill>
            <a:round/>
            <a:headEnd/>
            <a:tailEnd/>
          </a:ln>
        </p:spPr>
        <p:txBody>
          <a:bodyPr/>
          <a:lstStyle/>
          <a:p>
            <a:endParaRPr lang="en-US"/>
          </a:p>
        </p:txBody>
      </p:sp>
      <p:sp>
        <p:nvSpPr>
          <p:cNvPr id="64749" name="Line 237"/>
          <p:cNvSpPr>
            <a:spLocks noChangeShapeType="1"/>
          </p:cNvSpPr>
          <p:nvPr/>
        </p:nvSpPr>
        <p:spPr bwMode="auto">
          <a:xfrm>
            <a:off x="882650" y="3962400"/>
            <a:ext cx="28575" cy="0"/>
          </a:xfrm>
          <a:prstGeom prst="line">
            <a:avLst/>
          </a:prstGeom>
          <a:noFill/>
          <a:ln w="9525">
            <a:solidFill>
              <a:srgbClr val="000000"/>
            </a:solidFill>
            <a:round/>
            <a:headEnd/>
            <a:tailEnd/>
          </a:ln>
        </p:spPr>
        <p:txBody>
          <a:bodyPr/>
          <a:lstStyle/>
          <a:p>
            <a:endParaRPr lang="en-US"/>
          </a:p>
        </p:txBody>
      </p:sp>
      <p:sp>
        <p:nvSpPr>
          <p:cNvPr id="64750" name="Line 238"/>
          <p:cNvSpPr>
            <a:spLocks noChangeShapeType="1"/>
          </p:cNvSpPr>
          <p:nvPr/>
        </p:nvSpPr>
        <p:spPr bwMode="auto">
          <a:xfrm>
            <a:off x="865188" y="3906838"/>
            <a:ext cx="46037" cy="0"/>
          </a:xfrm>
          <a:prstGeom prst="line">
            <a:avLst/>
          </a:prstGeom>
          <a:noFill/>
          <a:ln w="9525">
            <a:solidFill>
              <a:srgbClr val="000000"/>
            </a:solidFill>
            <a:round/>
            <a:headEnd/>
            <a:tailEnd/>
          </a:ln>
        </p:spPr>
        <p:txBody>
          <a:bodyPr/>
          <a:lstStyle/>
          <a:p>
            <a:endParaRPr lang="en-US"/>
          </a:p>
        </p:txBody>
      </p:sp>
      <p:sp>
        <p:nvSpPr>
          <p:cNvPr id="64751" name="Line 239"/>
          <p:cNvSpPr>
            <a:spLocks noChangeShapeType="1"/>
          </p:cNvSpPr>
          <p:nvPr/>
        </p:nvSpPr>
        <p:spPr bwMode="auto">
          <a:xfrm>
            <a:off x="882650" y="3852863"/>
            <a:ext cx="28575" cy="0"/>
          </a:xfrm>
          <a:prstGeom prst="line">
            <a:avLst/>
          </a:prstGeom>
          <a:noFill/>
          <a:ln w="9525">
            <a:solidFill>
              <a:srgbClr val="000000"/>
            </a:solidFill>
            <a:round/>
            <a:headEnd/>
            <a:tailEnd/>
          </a:ln>
        </p:spPr>
        <p:txBody>
          <a:bodyPr/>
          <a:lstStyle/>
          <a:p>
            <a:endParaRPr lang="en-US"/>
          </a:p>
        </p:txBody>
      </p:sp>
      <p:sp>
        <p:nvSpPr>
          <p:cNvPr id="64752" name="Rectangle 240"/>
          <p:cNvSpPr>
            <a:spLocks noChangeArrowheads="1"/>
          </p:cNvSpPr>
          <p:nvPr/>
        </p:nvSpPr>
        <p:spPr bwMode="auto">
          <a:xfrm>
            <a:off x="754063" y="3806825"/>
            <a:ext cx="49212" cy="106363"/>
          </a:xfrm>
          <a:prstGeom prst="rect">
            <a:avLst/>
          </a:prstGeom>
          <a:noFill/>
          <a:ln w="9525">
            <a:noFill/>
            <a:miter lim="800000"/>
            <a:headEnd/>
            <a:tailEnd/>
          </a:ln>
        </p:spPr>
        <p:txBody>
          <a:bodyPr wrap="none" lIns="0" tIns="0" rIns="0" bIns="0">
            <a:spAutoFit/>
          </a:bodyPr>
          <a:lstStyle/>
          <a:p>
            <a:r>
              <a:rPr lang="en-US" sz="700">
                <a:solidFill>
                  <a:srgbClr val="000000"/>
                </a:solidFill>
              </a:rPr>
              <a:t>7</a:t>
            </a:r>
            <a:endParaRPr lang="en-US"/>
          </a:p>
        </p:txBody>
      </p:sp>
      <p:sp>
        <p:nvSpPr>
          <p:cNvPr id="64753" name="Rectangle 241"/>
          <p:cNvSpPr>
            <a:spLocks noChangeArrowheads="1"/>
          </p:cNvSpPr>
          <p:nvPr/>
        </p:nvSpPr>
        <p:spPr bwMode="auto">
          <a:xfrm>
            <a:off x="588963" y="3833813"/>
            <a:ext cx="142875" cy="106362"/>
          </a:xfrm>
          <a:prstGeom prst="rect">
            <a:avLst/>
          </a:prstGeom>
          <a:noFill/>
          <a:ln w="9525">
            <a:noFill/>
            <a:miter lim="800000"/>
            <a:headEnd/>
            <a:tailEnd/>
          </a:ln>
        </p:spPr>
        <p:txBody>
          <a:bodyPr wrap="none" lIns="0" tIns="0" rIns="0" bIns="0">
            <a:spAutoFit/>
          </a:bodyPr>
          <a:lstStyle/>
          <a:p>
            <a:r>
              <a:rPr lang="en-US" sz="700">
                <a:solidFill>
                  <a:srgbClr val="000000"/>
                </a:solidFill>
              </a:rPr>
              <a:t>x10</a:t>
            </a:r>
            <a:endParaRPr lang="en-US"/>
          </a:p>
        </p:txBody>
      </p:sp>
      <p:sp>
        <p:nvSpPr>
          <p:cNvPr id="64754" name="Line 242"/>
          <p:cNvSpPr>
            <a:spLocks noChangeShapeType="1"/>
          </p:cNvSpPr>
          <p:nvPr/>
        </p:nvSpPr>
        <p:spPr bwMode="auto">
          <a:xfrm>
            <a:off x="911225" y="5602288"/>
            <a:ext cx="0" cy="46037"/>
          </a:xfrm>
          <a:prstGeom prst="line">
            <a:avLst/>
          </a:prstGeom>
          <a:noFill/>
          <a:ln w="9525">
            <a:solidFill>
              <a:srgbClr val="000000"/>
            </a:solidFill>
            <a:round/>
            <a:headEnd/>
            <a:tailEnd/>
          </a:ln>
        </p:spPr>
        <p:txBody>
          <a:bodyPr/>
          <a:lstStyle/>
          <a:p>
            <a:endParaRPr lang="en-US"/>
          </a:p>
        </p:txBody>
      </p:sp>
      <p:sp>
        <p:nvSpPr>
          <p:cNvPr id="64755" name="Rectangle 243"/>
          <p:cNvSpPr>
            <a:spLocks noChangeArrowheads="1"/>
          </p:cNvSpPr>
          <p:nvPr/>
        </p:nvSpPr>
        <p:spPr bwMode="auto">
          <a:xfrm>
            <a:off x="806450" y="5648325"/>
            <a:ext cx="147638" cy="106363"/>
          </a:xfrm>
          <a:prstGeom prst="rect">
            <a:avLst/>
          </a:prstGeom>
          <a:noFill/>
          <a:ln w="9525">
            <a:noFill/>
            <a:miter lim="800000"/>
            <a:headEnd/>
            <a:tailEnd/>
          </a:ln>
        </p:spPr>
        <p:txBody>
          <a:bodyPr wrap="none" lIns="0" tIns="0" rIns="0" bIns="0">
            <a:spAutoFit/>
          </a:bodyPr>
          <a:lstStyle/>
          <a:p>
            <a:r>
              <a:rPr lang="en-US" sz="700">
                <a:solidFill>
                  <a:srgbClr val="000000"/>
                </a:solidFill>
              </a:rPr>
              <a:t>807</a:t>
            </a:r>
            <a:endParaRPr lang="en-US"/>
          </a:p>
        </p:txBody>
      </p:sp>
      <p:sp>
        <p:nvSpPr>
          <p:cNvPr id="64756" name="Line 244"/>
          <p:cNvSpPr>
            <a:spLocks noChangeShapeType="1"/>
          </p:cNvSpPr>
          <p:nvPr/>
        </p:nvSpPr>
        <p:spPr bwMode="auto">
          <a:xfrm>
            <a:off x="1130300" y="5602288"/>
            <a:ext cx="0" cy="28575"/>
          </a:xfrm>
          <a:prstGeom prst="line">
            <a:avLst/>
          </a:prstGeom>
          <a:noFill/>
          <a:ln w="9525">
            <a:solidFill>
              <a:srgbClr val="000000"/>
            </a:solidFill>
            <a:round/>
            <a:headEnd/>
            <a:tailEnd/>
          </a:ln>
        </p:spPr>
        <p:txBody>
          <a:bodyPr/>
          <a:lstStyle/>
          <a:p>
            <a:endParaRPr lang="en-US"/>
          </a:p>
        </p:txBody>
      </p:sp>
      <p:sp>
        <p:nvSpPr>
          <p:cNvPr id="64757" name="Line 245"/>
          <p:cNvSpPr>
            <a:spLocks noChangeShapeType="1"/>
          </p:cNvSpPr>
          <p:nvPr/>
        </p:nvSpPr>
        <p:spPr bwMode="auto">
          <a:xfrm>
            <a:off x="1350963" y="5602288"/>
            <a:ext cx="0" cy="28575"/>
          </a:xfrm>
          <a:prstGeom prst="line">
            <a:avLst/>
          </a:prstGeom>
          <a:noFill/>
          <a:ln w="9525">
            <a:solidFill>
              <a:srgbClr val="000000"/>
            </a:solidFill>
            <a:round/>
            <a:headEnd/>
            <a:tailEnd/>
          </a:ln>
        </p:spPr>
        <p:txBody>
          <a:bodyPr/>
          <a:lstStyle/>
          <a:p>
            <a:endParaRPr lang="en-US"/>
          </a:p>
        </p:txBody>
      </p:sp>
      <p:sp>
        <p:nvSpPr>
          <p:cNvPr id="64758" name="Line 246"/>
          <p:cNvSpPr>
            <a:spLocks noChangeShapeType="1"/>
          </p:cNvSpPr>
          <p:nvPr/>
        </p:nvSpPr>
        <p:spPr bwMode="auto">
          <a:xfrm>
            <a:off x="1579563" y="5602288"/>
            <a:ext cx="0" cy="28575"/>
          </a:xfrm>
          <a:prstGeom prst="line">
            <a:avLst/>
          </a:prstGeom>
          <a:noFill/>
          <a:ln w="9525">
            <a:solidFill>
              <a:srgbClr val="000000"/>
            </a:solidFill>
            <a:round/>
            <a:headEnd/>
            <a:tailEnd/>
          </a:ln>
        </p:spPr>
        <p:txBody>
          <a:bodyPr/>
          <a:lstStyle/>
          <a:p>
            <a:endParaRPr lang="en-US"/>
          </a:p>
        </p:txBody>
      </p:sp>
      <p:sp>
        <p:nvSpPr>
          <p:cNvPr id="64759" name="Line 247"/>
          <p:cNvSpPr>
            <a:spLocks noChangeShapeType="1"/>
          </p:cNvSpPr>
          <p:nvPr/>
        </p:nvSpPr>
        <p:spPr bwMode="auto">
          <a:xfrm>
            <a:off x="1800225" y="5602288"/>
            <a:ext cx="0" cy="28575"/>
          </a:xfrm>
          <a:prstGeom prst="line">
            <a:avLst/>
          </a:prstGeom>
          <a:noFill/>
          <a:ln w="9525">
            <a:solidFill>
              <a:srgbClr val="000000"/>
            </a:solidFill>
            <a:round/>
            <a:headEnd/>
            <a:tailEnd/>
          </a:ln>
        </p:spPr>
        <p:txBody>
          <a:bodyPr/>
          <a:lstStyle/>
          <a:p>
            <a:endParaRPr lang="en-US"/>
          </a:p>
        </p:txBody>
      </p:sp>
      <p:sp>
        <p:nvSpPr>
          <p:cNvPr id="64760" name="Line 248"/>
          <p:cNvSpPr>
            <a:spLocks noChangeShapeType="1"/>
          </p:cNvSpPr>
          <p:nvPr/>
        </p:nvSpPr>
        <p:spPr bwMode="auto">
          <a:xfrm>
            <a:off x="2019300" y="5602288"/>
            <a:ext cx="0" cy="46037"/>
          </a:xfrm>
          <a:prstGeom prst="line">
            <a:avLst/>
          </a:prstGeom>
          <a:noFill/>
          <a:ln w="9525">
            <a:solidFill>
              <a:srgbClr val="000000"/>
            </a:solidFill>
            <a:round/>
            <a:headEnd/>
            <a:tailEnd/>
          </a:ln>
        </p:spPr>
        <p:txBody>
          <a:bodyPr/>
          <a:lstStyle/>
          <a:p>
            <a:endParaRPr lang="en-US"/>
          </a:p>
        </p:txBody>
      </p:sp>
      <p:sp>
        <p:nvSpPr>
          <p:cNvPr id="64761" name="Rectangle 249"/>
          <p:cNvSpPr>
            <a:spLocks noChangeArrowheads="1"/>
          </p:cNvSpPr>
          <p:nvPr/>
        </p:nvSpPr>
        <p:spPr bwMode="auto">
          <a:xfrm>
            <a:off x="1914525" y="5648325"/>
            <a:ext cx="147638" cy="106363"/>
          </a:xfrm>
          <a:prstGeom prst="rect">
            <a:avLst/>
          </a:prstGeom>
          <a:noFill/>
          <a:ln w="9525">
            <a:noFill/>
            <a:miter lim="800000"/>
            <a:headEnd/>
            <a:tailEnd/>
          </a:ln>
        </p:spPr>
        <p:txBody>
          <a:bodyPr wrap="none" lIns="0" tIns="0" rIns="0" bIns="0">
            <a:spAutoFit/>
          </a:bodyPr>
          <a:lstStyle/>
          <a:p>
            <a:r>
              <a:rPr lang="en-US" sz="700">
                <a:solidFill>
                  <a:srgbClr val="000000"/>
                </a:solidFill>
              </a:rPr>
              <a:t>808</a:t>
            </a:r>
            <a:endParaRPr lang="en-US"/>
          </a:p>
        </p:txBody>
      </p:sp>
      <p:sp>
        <p:nvSpPr>
          <p:cNvPr id="64762" name="Line 250"/>
          <p:cNvSpPr>
            <a:spLocks noChangeShapeType="1"/>
          </p:cNvSpPr>
          <p:nvPr/>
        </p:nvSpPr>
        <p:spPr bwMode="auto">
          <a:xfrm>
            <a:off x="2239963" y="5602288"/>
            <a:ext cx="0" cy="28575"/>
          </a:xfrm>
          <a:prstGeom prst="line">
            <a:avLst/>
          </a:prstGeom>
          <a:noFill/>
          <a:ln w="9525">
            <a:solidFill>
              <a:srgbClr val="000000"/>
            </a:solidFill>
            <a:round/>
            <a:headEnd/>
            <a:tailEnd/>
          </a:ln>
        </p:spPr>
        <p:txBody>
          <a:bodyPr/>
          <a:lstStyle/>
          <a:p>
            <a:endParaRPr lang="en-US"/>
          </a:p>
        </p:txBody>
      </p:sp>
      <p:sp>
        <p:nvSpPr>
          <p:cNvPr id="64763" name="Line 251"/>
          <p:cNvSpPr>
            <a:spLocks noChangeShapeType="1"/>
          </p:cNvSpPr>
          <p:nvPr/>
        </p:nvSpPr>
        <p:spPr bwMode="auto">
          <a:xfrm>
            <a:off x="2459038" y="5602288"/>
            <a:ext cx="0" cy="28575"/>
          </a:xfrm>
          <a:prstGeom prst="line">
            <a:avLst/>
          </a:prstGeom>
          <a:noFill/>
          <a:ln w="9525">
            <a:solidFill>
              <a:srgbClr val="000000"/>
            </a:solidFill>
            <a:round/>
            <a:headEnd/>
            <a:tailEnd/>
          </a:ln>
        </p:spPr>
        <p:txBody>
          <a:bodyPr/>
          <a:lstStyle/>
          <a:p>
            <a:endParaRPr lang="en-US"/>
          </a:p>
        </p:txBody>
      </p:sp>
      <p:sp>
        <p:nvSpPr>
          <p:cNvPr id="64764" name="Line 252"/>
          <p:cNvSpPr>
            <a:spLocks noChangeShapeType="1"/>
          </p:cNvSpPr>
          <p:nvPr/>
        </p:nvSpPr>
        <p:spPr bwMode="auto">
          <a:xfrm>
            <a:off x="2679700" y="5602288"/>
            <a:ext cx="0" cy="28575"/>
          </a:xfrm>
          <a:prstGeom prst="line">
            <a:avLst/>
          </a:prstGeom>
          <a:noFill/>
          <a:ln w="9525">
            <a:solidFill>
              <a:srgbClr val="000000"/>
            </a:solidFill>
            <a:round/>
            <a:headEnd/>
            <a:tailEnd/>
          </a:ln>
        </p:spPr>
        <p:txBody>
          <a:bodyPr/>
          <a:lstStyle/>
          <a:p>
            <a:endParaRPr lang="en-US"/>
          </a:p>
        </p:txBody>
      </p:sp>
      <p:sp>
        <p:nvSpPr>
          <p:cNvPr id="64765" name="Line 253"/>
          <p:cNvSpPr>
            <a:spLocks noChangeShapeType="1"/>
          </p:cNvSpPr>
          <p:nvPr/>
        </p:nvSpPr>
        <p:spPr bwMode="auto">
          <a:xfrm>
            <a:off x="2908300" y="5602288"/>
            <a:ext cx="0" cy="28575"/>
          </a:xfrm>
          <a:prstGeom prst="line">
            <a:avLst/>
          </a:prstGeom>
          <a:noFill/>
          <a:ln w="9525">
            <a:solidFill>
              <a:srgbClr val="000000"/>
            </a:solidFill>
            <a:round/>
            <a:headEnd/>
            <a:tailEnd/>
          </a:ln>
        </p:spPr>
        <p:txBody>
          <a:bodyPr/>
          <a:lstStyle/>
          <a:p>
            <a:endParaRPr lang="en-US"/>
          </a:p>
        </p:txBody>
      </p:sp>
      <p:sp>
        <p:nvSpPr>
          <p:cNvPr id="64766" name="Line 254"/>
          <p:cNvSpPr>
            <a:spLocks noChangeShapeType="1"/>
          </p:cNvSpPr>
          <p:nvPr/>
        </p:nvSpPr>
        <p:spPr bwMode="auto">
          <a:xfrm>
            <a:off x="3128963" y="5602288"/>
            <a:ext cx="0" cy="46037"/>
          </a:xfrm>
          <a:prstGeom prst="line">
            <a:avLst/>
          </a:prstGeom>
          <a:noFill/>
          <a:ln w="9525">
            <a:solidFill>
              <a:srgbClr val="000000"/>
            </a:solidFill>
            <a:round/>
            <a:headEnd/>
            <a:tailEnd/>
          </a:ln>
        </p:spPr>
        <p:txBody>
          <a:bodyPr/>
          <a:lstStyle/>
          <a:p>
            <a:endParaRPr lang="en-US"/>
          </a:p>
        </p:txBody>
      </p:sp>
      <p:sp>
        <p:nvSpPr>
          <p:cNvPr id="64767" name="Rectangle 255"/>
          <p:cNvSpPr>
            <a:spLocks noChangeArrowheads="1"/>
          </p:cNvSpPr>
          <p:nvPr/>
        </p:nvSpPr>
        <p:spPr bwMode="auto">
          <a:xfrm>
            <a:off x="3024188"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809</a:t>
            </a:r>
            <a:endParaRPr lang="en-US"/>
          </a:p>
        </p:txBody>
      </p:sp>
      <p:sp>
        <p:nvSpPr>
          <p:cNvPr id="64768" name="Line 256"/>
          <p:cNvSpPr>
            <a:spLocks noChangeShapeType="1"/>
          </p:cNvSpPr>
          <p:nvPr/>
        </p:nvSpPr>
        <p:spPr bwMode="auto">
          <a:xfrm>
            <a:off x="3348038" y="5602288"/>
            <a:ext cx="0" cy="28575"/>
          </a:xfrm>
          <a:prstGeom prst="line">
            <a:avLst/>
          </a:prstGeom>
          <a:noFill/>
          <a:ln w="9525">
            <a:solidFill>
              <a:srgbClr val="000000"/>
            </a:solidFill>
            <a:round/>
            <a:headEnd/>
            <a:tailEnd/>
          </a:ln>
        </p:spPr>
        <p:txBody>
          <a:bodyPr/>
          <a:lstStyle/>
          <a:p>
            <a:endParaRPr lang="en-US"/>
          </a:p>
        </p:txBody>
      </p:sp>
      <p:sp>
        <p:nvSpPr>
          <p:cNvPr id="64769" name="Line 257"/>
          <p:cNvSpPr>
            <a:spLocks noChangeShapeType="1"/>
          </p:cNvSpPr>
          <p:nvPr/>
        </p:nvSpPr>
        <p:spPr bwMode="auto">
          <a:xfrm>
            <a:off x="3568700" y="5602288"/>
            <a:ext cx="0" cy="28575"/>
          </a:xfrm>
          <a:prstGeom prst="line">
            <a:avLst/>
          </a:prstGeom>
          <a:noFill/>
          <a:ln w="9525">
            <a:solidFill>
              <a:srgbClr val="000000"/>
            </a:solidFill>
            <a:round/>
            <a:headEnd/>
            <a:tailEnd/>
          </a:ln>
        </p:spPr>
        <p:txBody>
          <a:bodyPr/>
          <a:lstStyle/>
          <a:p>
            <a:endParaRPr lang="en-US"/>
          </a:p>
        </p:txBody>
      </p:sp>
      <p:sp>
        <p:nvSpPr>
          <p:cNvPr id="64770" name="Line 258"/>
          <p:cNvSpPr>
            <a:spLocks noChangeShapeType="1"/>
          </p:cNvSpPr>
          <p:nvPr/>
        </p:nvSpPr>
        <p:spPr bwMode="auto">
          <a:xfrm>
            <a:off x="3787775" y="5602288"/>
            <a:ext cx="0" cy="28575"/>
          </a:xfrm>
          <a:prstGeom prst="line">
            <a:avLst/>
          </a:prstGeom>
          <a:noFill/>
          <a:ln w="9525">
            <a:solidFill>
              <a:srgbClr val="000000"/>
            </a:solidFill>
            <a:round/>
            <a:headEnd/>
            <a:tailEnd/>
          </a:ln>
        </p:spPr>
        <p:txBody>
          <a:bodyPr/>
          <a:lstStyle/>
          <a:p>
            <a:endParaRPr lang="en-US"/>
          </a:p>
        </p:txBody>
      </p:sp>
      <p:sp>
        <p:nvSpPr>
          <p:cNvPr id="64771" name="Line 259"/>
          <p:cNvSpPr>
            <a:spLocks noChangeShapeType="1"/>
          </p:cNvSpPr>
          <p:nvPr/>
        </p:nvSpPr>
        <p:spPr bwMode="auto">
          <a:xfrm>
            <a:off x="4008438" y="5602288"/>
            <a:ext cx="0" cy="28575"/>
          </a:xfrm>
          <a:prstGeom prst="line">
            <a:avLst/>
          </a:prstGeom>
          <a:noFill/>
          <a:ln w="9525">
            <a:solidFill>
              <a:srgbClr val="000000"/>
            </a:solidFill>
            <a:round/>
            <a:headEnd/>
            <a:tailEnd/>
          </a:ln>
        </p:spPr>
        <p:txBody>
          <a:bodyPr/>
          <a:lstStyle/>
          <a:p>
            <a:endParaRPr lang="en-US"/>
          </a:p>
        </p:txBody>
      </p:sp>
      <p:sp>
        <p:nvSpPr>
          <p:cNvPr id="64772" name="Line 260"/>
          <p:cNvSpPr>
            <a:spLocks noChangeShapeType="1"/>
          </p:cNvSpPr>
          <p:nvPr/>
        </p:nvSpPr>
        <p:spPr bwMode="auto">
          <a:xfrm>
            <a:off x="4237038" y="5602288"/>
            <a:ext cx="0" cy="46037"/>
          </a:xfrm>
          <a:prstGeom prst="line">
            <a:avLst/>
          </a:prstGeom>
          <a:noFill/>
          <a:ln w="9525">
            <a:solidFill>
              <a:srgbClr val="000000"/>
            </a:solidFill>
            <a:round/>
            <a:headEnd/>
            <a:tailEnd/>
          </a:ln>
        </p:spPr>
        <p:txBody>
          <a:bodyPr/>
          <a:lstStyle/>
          <a:p>
            <a:endParaRPr lang="en-US"/>
          </a:p>
        </p:txBody>
      </p:sp>
      <p:sp>
        <p:nvSpPr>
          <p:cNvPr id="64773" name="Rectangle 261"/>
          <p:cNvSpPr>
            <a:spLocks noChangeArrowheads="1"/>
          </p:cNvSpPr>
          <p:nvPr/>
        </p:nvSpPr>
        <p:spPr bwMode="auto">
          <a:xfrm>
            <a:off x="4132263"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810</a:t>
            </a:r>
            <a:endParaRPr lang="en-US"/>
          </a:p>
        </p:txBody>
      </p:sp>
      <p:sp>
        <p:nvSpPr>
          <p:cNvPr id="64774" name="Line 262"/>
          <p:cNvSpPr>
            <a:spLocks noChangeShapeType="1"/>
          </p:cNvSpPr>
          <p:nvPr/>
        </p:nvSpPr>
        <p:spPr bwMode="auto">
          <a:xfrm>
            <a:off x="4457700" y="5602288"/>
            <a:ext cx="0" cy="28575"/>
          </a:xfrm>
          <a:prstGeom prst="line">
            <a:avLst/>
          </a:prstGeom>
          <a:noFill/>
          <a:ln w="9525">
            <a:solidFill>
              <a:srgbClr val="000000"/>
            </a:solidFill>
            <a:round/>
            <a:headEnd/>
            <a:tailEnd/>
          </a:ln>
        </p:spPr>
        <p:txBody>
          <a:bodyPr/>
          <a:lstStyle/>
          <a:p>
            <a:endParaRPr lang="en-US"/>
          </a:p>
        </p:txBody>
      </p:sp>
      <p:sp>
        <p:nvSpPr>
          <p:cNvPr id="64775" name="Line 263"/>
          <p:cNvSpPr>
            <a:spLocks noChangeShapeType="1"/>
          </p:cNvSpPr>
          <p:nvPr/>
        </p:nvSpPr>
        <p:spPr bwMode="auto">
          <a:xfrm>
            <a:off x="4676775" y="5602288"/>
            <a:ext cx="0" cy="28575"/>
          </a:xfrm>
          <a:prstGeom prst="line">
            <a:avLst/>
          </a:prstGeom>
          <a:noFill/>
          <a:ln w="9525">
            <a:solidFill>
              <a:srgbClr val="000000"/>
            </a:solidFill>
            <a:round/>
            <a:headEnd/>
            <a:tailEnd/>
          </a:ln>
        </p:spPr>
        <p:txBody>
          <a:bodyPr/>
          <a:lstStyle/>
          <a:p>
            <a:endParaRPr lang="en-US"/>
          </a:p>
        </p:txBody>
      </p:sp>
      <p:sp>
        <p:nvSpPr>
          <p:cNvPr id="64776" name="Line 264"/>
          <p:cNvSpPr>
            <a:spLocks noChangeShapeType="1"/>
          </p:cNvSpPr>
          <p:nvPr/>
        </p:nvSpPr>
        <p:spPr bwMode="auto">
          <a:xfrm>
            <a:off x="4897438" y="5602288"/>
            <a:ext cx="0" cy="28575"/>
          </a:xfrm>
          <a:prstGeom prst="line">
            <a:avLst/>
          </a:prstGeom>
          <a:noFill/>
          <a:ln w="9525">
            <a:solidFill>
              <a:srgbClr val="000000"/>
            </a:solidFill>
            <a:round/>
            <a:headEnd/>
            <a:tailEnd/>
          </a:ln>
        </p:spPr>
        <p:txBody>
          <a:bodyPr/>
          <a:lstStyle/>
          <a:p>
            <a:endParaRPr lang="en-US"/>
          </a:p>
        </p:txBody>
      </p:sp>
      <p:sp>
        <p:nvSpPr>
          <p:cNvPr id="64777" name="Line 265"/>
          <p:cNvSpPr>
            <a:spLocks noChangeShapeType="1"/>
          </p:cNvSpPr>
          <p:nvPr/>
        </p:nvSpPr>
        <p:spPr bwMode="auto">
          <a:xfrm>
            <a:off x="5116513" y="5602288"/>
            <a:ext cx="0" cy="28575"/>
          </a:xfrm>
          <a:prstGeom prst="line">
            <a:avLst/>
          </a:prstGeom>
          <a:noFill/>
          <a:ln w="9525">
            <a:solidFill>
              <a:srgbClr val="000000"/>
            </a:solidFill>
            <a:round/>
            <a:headEnd/>
            <a:tailEnd/>
          </a:ln>
        </p:spPr>
        <p:txBody>
          <a:bodyPr/>
          <a:lstStyle/>
          <a:p>
            <a:endParaRPr lang="en-US"/>
          </a:p>
        </p:txBody>
      </p:sp>
      <p:sp>
        <p:nvSpPr>
          <p:cNvPr id="64778" name="Line 266"/>
          <p:cNvSpPr>
            <a:spLocks noChangeShapeType="1"/>
          </p:cNvSpPr>
          <p:nvPr/>
        </p:nvSpPr>
        <p:spPr bwMode="auto">
          <a:xfrm>
            <a:off x="5337175" y="5602288"/>
            <a:ext cx="0" cy="46037"/>
          </a:xfrm>
          <a:prstGeom prst="line">
            <a:avLst/>
          </a:prstGeom>
          <a:noFill/>
          <a:ln w="9525">
            <a:solidFill>
              <a:srgbClr val="000000"/>
            </a:solidFill>
            <a:round/>
            <a:headEnd/>
            <a:tailEnd/>
          </a:ln>
        </p:spPr>
        <p:txBody>
          <a:bodyPr/>
          <a:lstStyle/>
          <a:p>
            <a:endParaRPr lang="en-US"/>
          </a:p>
        </p:txBody>
      </p:sp>
      <p:sp>
        <p:nvSpPr>
          <p:cNvPr id="64779" name="Rectangle 267"/>
          <p:cNvSpPr>
            <a:spLocks noChangeArrowheads="1"/>
          </p:cNvSpPr>
          <p:nvPr/>
        </p:nvSpPr>
        <p:spPr bwMode="auto">
          <a:xfrm>
            <a:off x="5232400" y="5648325"/>
            <a:ext cx="147638" cy="106363"/>
          </a:xfrm>
          <a:prstGeom prst="rect">
            <a:avLst/>
          </a:prstGeom>
          <a:noFill/>
          <a:ln w="9525">
            <a:noFill/>
            <a:miter lim="800000"/>
            <a:headEnd/>
            <a:tailEnd/>
          </a:ln>
        </p:spPr>
        <p:txBody>
          <a:bodyPr wrap="none" lIns="0" tIns="0" rIns="0" bIns="0">
            <a:spAutoFit/>
          </a:bodyPr>
          <a:lstStyle/>
          <a:p>
            <a:r>
              <a:rPr lang="en-US" sz="700">
                <a:solidFill>
                  <a:srgbClr val="000000"/>
                </a:solidFill>
              </a:rPr>
              <a:t>811</a:t>
            </a:r>
            <a:endParaRPr lang="en-US"/>
          </a:p>
        </p:txBody>
      </p:sp>
      <p:sp>
        <p:nvSpPr>
          <p:cNvPr id="64780" name="Line 268"/>
          <p:cNvSpPr>
            <a:spLocks noChangeShapeType="1"/>
          </p:cNvSpPr>
          <p:nvPr/>
        </p:nvSpPr>
        <p:spPr bwMode="auto">
          <a:xfrm>
            <a:off x="5565775" y="5602288"/>
            <a:ext cx="0" cy="28575"/>
          </a:xfrm>
          <a:prstGeom prst="line">
            <a:avLst/>
          </a:prstGeom>
          <a:noFill/>
          <a:ln w="9525">
            <a:solidFill>
              <a:srgbClr val="000000"/>
            </a:solidFill>
            <a:round/>
            <a:headEnd/>
            <a:tailEnd/>
          </a:ln>
        </p:spPr>
        <p:txBody>
          <a:bodyPr/>
          <a:lstStyle/>
          <a:p>
            <a:endParaRPr lang="en-US"/>
          </a:p>
        </p:txBody>
      </p:sp>
      <p:sp>
        <p:nvSpPr>
          <p:cNvPr id="64781" name="Line 269"/>
          <p:cNvSpPr>
            <a:spLocks noChangeShapeType="1"/>
          </p:cNvSpPr>
          <p:nvPr/>
        </p:nvSpPr>
        <p:spPr bwMode="auto">
          <a:xfrm>
            <a:off x="5786438" y="5602288"/>
            <a:ext cx="0" cy="28575"/>
          </a:xfrm>
          <a:prstGeom prst="line">
            <a:avLst/>
          </a:prstGeom>
          <a:noFill/>
          <a:ln w="9525">
            <a:solidFill>
              <a:srgbClr val="000000"/>
            </a:solidFill>
            <a:round/>
            <a:headEnd/>
            <a:tailEnd/>
          </a:ln>
        </p:spPr>
        <p:txBody>
          <a:bodyPr/>
          <a:lstStyle/>
          <a:p>
            <a:endParaRPr lang="en-US"/>
          </a:p>
        </p:txBody>
      </p:sp>
      <p:sp>
        <p:nvSpPr>
          <p:cNvPr id="64782" name="Line 270"/>
          <p:cNvSpPr>
            <a:spLocks noChangeShapeType="1"/>
          </p:cNvSpPr>
          <p:nvPr/>
        </p:nvSpPr>
        <p:spPr bwMode="auto">
          <a:xfrm>
            <a:off x="6005513" y="5602288"/>
            <a:ext cx="0" cy="28575"/>
          </a:xfrm>
          <a:prstGeom prst="line">
            <a:avLst/>
          </a:prstGeom>
          <a:noFill/>
          <a:ln w="9525">
            <a:solidFill>
              <a:srgbClr val="000000"/>
            </a:solidFill>
            <a:round/>
            <a:headEnd/>
            <a:tailEnd/>
          </a:ln>
        </p:spPr>
        <p:txBody>
          <a:bodyPr/>
          <a:lstStyle/>
          <a:p>
            <a:endParaRPr lang="en-US"/>
          </a:p>
        </p:txBody>
      </p:sp>
      <p:sp>
        <p:nvSpPr>
          <p:cNvPr id="64783" name="Line 271"/>
          <p:cNvSpPr>
            <a:spLocks noChangeShapeType="1"/>
          </p:cNvSpPr>
          <p:nvPr/>
        </p:nvSpPr>
        <p:spPr bwMode="auto">
          <a:xfrm>
            <a:off x="6226175" y="5602288"/>
            <a:ext cx="0" cy="28575"/>
          </a:xfrm>
          <a:prstGeom prst="line">
            <a:avLst/>
          </a:prstGeom>
          <a:noFill/>
          <a:ln w="9525">
            <a:solidFill>
              <a:srgbClr val="000000"/>
            </a:solidFill>
            <a:round/>
            <a:headEnd/>
            <a:tailEnd/>
          </a:ln>
        </p:spPr>
        <p:txBody>
          <a:bodyPr/>
          <a:lstStyle/>
          <a:p>
            <a:endParaRPr lang="en-US"/>
          </a:p>
        </p:txBody>
      </p:sp>
      <p:sp>
        <p:nvSpPr>
          <p:cNvPr id="64784" name="Line 272"/>
          <p:cNvSpPr>
            <a:spLocks noChangeShapeType="1"/>
          </p:cNvSpPr>
          <p:nvPr/>
        </p:nvSpPr>
        <p:spPr bwMode="auto">
          <a:xfrm>
            <a:off x="6446838" y="5602288"/>
            <a:ext cx="0" cy="46037"/>
          </a:xfrm>
          <a:prstGeom prst="line">
            <a:avLst/>
          </a:prstGeom>
          <a:noFill/>
          <a:ln w="9525">
            <a:solidFill>
              <a:srgbClr val="000000"/>
            </a:solidFill>
            <a:round/>
            <a:headEnd/>
            <a:tailEnd/>
          </a:ln>
        </p:spPr>
        <p:txBody>
          <a:bodyPr/>
          <a:lstStyle/>
          <a:p>
            <a:endParaRPr lang="en-US"/>
          </a:p>
        </p:txBody>
      </p:sp>
      <p:sp>
        <p:nvSpPr>
          <p:cNvPr id="64785" name="Rectangle 273"/>
          <p:cNvSpPr>
            <a:spLocks noChangeArrowheads="1"/>
          </p:cNvSpPr>
          <p:nvPr/>
        </p:nvSpPr>
        <p:spPr bwMode="auto">
          <a:xfrm>
            <a:off x="6342063"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812</a:t>
            </a:r>
            <a:endParaRPr lang="en-US"/>
          </a:p>
        </p:txBody>
      </p:sp>
      <p:sp>
        <p:nvSpPr>
          <p:cNvPr id="64786" name="Line 274"/>
          <p:cNvSpPr>
            <a:spLocks noChangeShapeType="1"/>
          </p:cNvSpPr>
          <p:nvPr/>
        </p:nvSpPr>
        <p:spPr bwMode="auto">
          <a:xfrm>
            <a:off x="6665913" y="5602288"/>
            <a:ext cx="0" cy="28575"/>
          </a:xfrm>
          <a:prstGeom prst="line">
            <a:avLst/>
          </a:prstGeom>
          <a:noFill/>
          <a:ln w="9525">
            <a:solidFill>
              <a:srgbClr val="000000"/>
            </a:solidFill>
            <a:round/>
            <a:headEnd/>
            <a:tailEnd/>
          </a:ln>
        </p:spPr>
        <p:txBody>
          <a:bodyPr/>
          <a:lstStyle/>
          <a:p>
            <a:endParaRPr lang="en-US"/>
          </a:p>
        </p:txBody>
      </p:sp>
      <p:sp>
        <p:nvSpPr>
          <p:cNvPr id="64787" name="Line 275"/>
          <p:cNvSpPr>
            <a:spLocks noChangeShapeType="1"/>
          </p:cNvSpPr>
          <p:nvPr/>
        </p:nvSpPr>
        <p:spPr bwMode="auto">
          <a:xfrm>
            <a:off x="6894513" y="5602288"/>
            <a:ext cx="0" cy="28575"/>
          </a:xfrm>
          <a:prstGeom prst="line">
            <a:avLst/>
          </a:prstGeom>
          <a:noFill/>
          <a:ln w="9525">
            <a:solidFill>
              <a:srgbClr val="000000"/>
            </a:solidFill>
            <a:round/>
            <a:headEnd/>
            <a:tailEnd/>
          </a:ln>
        </p:spPr>
        <p:txBody>
          <a:bodyPr/>
          <a:lstStyle/>
          <a:p>
            <a:endParaRPr lang="en-US"/>
          </a:p>
        </p:txBody>
      </p:sp>
      <p:sp>
        <p:nvSpPr>
          <p:cNvPr id="64788" name="Line 276"/>
          <p:cNvSpPr>
            <a:spLocks noChangeShapeType="1"/>
          </p:cNvSpPr>
          <p:nvPr/>
        </p:nvSpPr>
        <p:spPr bwMode="auto">
          <a:xfrm>
            <a:off x="7115175" y="5602288"/>
            <a:ext cx="0" cy="28575"/>
          </a:xfrm>
          <a:prstGeom prst="line">
            <a:avLst/>
          </a:prstGeom>
          <a:noFill/>
          <a:ln w="9525">
            <a:solidFill>
              <a:srgbClr val="000000"/>
            </a:solidFill>
            <a:round/>
            <a:headEnd/>
            <a:tailEnd/>
          </a:ln>
        </p:spPr>
        <p:txBody>
          <a:bodyPr/>
          <a:lstStyle/>
          <a:p>
            <a:endParaRPr lang="en-US"/>
          </a:p>
        </p:txBody>
      </p:sp>
      <p:sp>
        <p:nvSpPr>
          <p:cNvPr id="64789" name="Line 277"/>
          <p:cNvSpPr>
            <a:spLocks noChangeShapeType="1"/>
          </p:cNvSpPr>
          <p:nvPr/>
        </p:nvSpPr>
        <p:spPr bwMode="auto">
          <a:xfrm>
            <a:off x="7335838" y="5602288"/>
            <a:ext cx="0" cy="28575"/>
          </a:xfrm>
          <a:prstGeom prst="line">
            <a:avLst/>
          </a:prstGeom>
          <a:noFill/>
          <a:ln w="9525">
            <a:solidFill>
              <a:srgbClr val="000000"/>
            </a:solidFill>
            <a:round/>
            <a:headEnd/>
            <a:tailEnd/>
          </a:ln>
        </p:spPr>
        <p:txBody>
          <a:bodyPr/>
          <a:lstStyle/>
          <a:p>
            <a:endParaRPr lang="en-US"/>
          </a:p>
        </p:txBody>
      </p:sp>
      <p:sp>
        <p:nvSpPr>
          <p:cNvPr id="64790" name="Line 278"/>
          <p:cNvSpPr>
            <a:spLocks noChangeShapeType="1"/>
          </p:cNvSpPr>
          <p:nvPr/>
        </p:nvSpPr>
        <p:spPr bwMode="auto">
          <a:xfrm>
            <a:off x="7554913" y="5602288"/>
            <a:ext cx="0" cy="46037"/>
          </a:xfrm>
          <a:prstGeom prst="line">
            <a:avLst/>
          </a:prstGeom>
          <a:noFill/>
          <a:ln w="9525">
            <a:solidFill>
              <a:srgbClr val="000000"/>
            </a:solidFill>
            <a:round/>
            <a:headEnd/>
            <a:tailEnd/>
          </a:ln>
        </p:spPr>
        <p:txBody>
          <a:bodyPr/>
          <a:lstStyle/>
          <a:p>
            <a:endParaRPr lang="en-US"/>
          </a:p>
        </p:txBody>
      </p:sp>
      <p:sp>
        <p:nvSpPr>
          <p:cNvPr id="64791" name="Rectangle 279"/>
          <p:cNvSpPr>
            <a:spLocks noChangeArrowheads="1"/>
          </p:cNvSpPr>
          <p:nvPr/>
        </p:nvSpPr>
        <p:spPr bwMode="auto">
          <a:xfrm>
            <a:off x="7450138" y="5648325"/>
            <a:ext cx="147637" cy="106363"/>
          </a:xfrm>
          <a:prstGeom prst="rect">
            <a:avLst/>
          </a:prstGeom>
          <a:noFill/>
          <a:ln w="9525">
            <a:noFill/>
            <a:miter lim="800000"/>
            <a:headEnd/>
            <a:tailEnd/>
          </a:ln>
        </p:spPr>
        <p:txBody>
          <a:bodyPr wrap="none" lIns="0" tIns="0" rIns="0" bIns="0">
            <a:spAutoFit/>
          </a:bodyPr>
          <a:lstStyle/>
          <a:p>
            <a:r>
              <a:rPr lang="en-US" sz="700">
                <a:solidFill>
                  <a:srgbClr val="000000"/>
                </a:solidFill>
              </a:rPr>
              <a:t>813</a:t>
            </a:r>
            <a:endParaRPr lang="en-US"/>
          </a:p>
        </p:txBody>
      </p:sp>
      <p:sp>
        <p:nvSpPr>
          <p:cNvPr id="64792" name="Line 280"/>
          <p:cNvSpPr>
            <a:spLocks noChangeShapeType="1"/>
          </p:cNvSpPr>
          <p:nvPr/>
        </p:nvSpPr>
        <p:spPr bwMode="auto">
          <a:xfrm>
            <a:off x="7775575" y="5602288"/>
            <a:ext cx="0" cy="28575"/>
          </a:xfrm>
          <a:prstGeom prst="line">
            <a:avLst/>
          </a:prstGeom>
          <a:noFill/>
          <a:ln w="9525">
            <a:solidFill>
              <a:srgbClr val="000000"/>
            </a:solidFill>
            <a:round/>
            <a:headEnd/>
            <a:tailEnd/>
          </a:ln>
        </p:spPr>
        <p:txBody>
          <a:bodyPr/>
          <a:lstStyle/>
          <a:p>
            <a:endParaRPr lang="en-US"/>
          </a:p>
        </p:txBody>
      </p:sp>
      <p:sp>
        <p:nvSpPr>
          <p:cNvPr id="64793" name="Line 281"/>
          <p:cNvSpPr>
            <a:spLocks noChangeShapeType="1"/>
          </p:cNvSpPr>
          <p:nvPr/>
        </p:nvSpPr>
        <p:spPr bwMode="auto">
          <a:xfrm>
            <a:off x="7994650" y="5602288"/>
            <a:ext cx="0" cy="28575"/>
          </a:xfrm>
          <a:prstGeom prst="line">
            <a:avLst/>
          </a:prstGeom>
          <a:noFill/>
          <a:ln w="9525">
            <a:solidFill>
              <a:srgbClr val="000000"/>
            </a:solidFill>
            <a:round/>
            <a:headEnd/>
            <a:tailEnd/>
          </a:ln>
        </p:spPr>
        <p:txBody>
          <a:bodyPr/>
          <a:lstStyle/>
          <a:p>
            <a:endParaRPr lang="en-US"/>
          </a:p>
        </p:txBody>
      </p:sp>
      <p:sp>
        <p:nvSpPr>
          <p:cNvPr id="64794" name="Line 282"/>
          <p:cNvSpPr>
            <a:spLocks noChangeShapeType="1"/>
          </p:cNvSpPr>
          <p:nvPr/>
        </p:nvSpPr>
        <p:spPr bwMode="auto">
          <a:xfrm>
            <a:off x="8224838" y="5602288"/>
            <a:ext cx="0" cy="28575"/>
          </a:xfrm>
          <a:prstGeom prst="line">
            <a:avLst/>
          </a:prstGeom>
          <a:noFill/>
          <a:ln w="9525">
            <a:solidFill>
              <a:srgbClr val="000000"/>
            </a:solidFill>
            <a:round/>
            <a:headEnd/>
            <a:tailEnd/>
          </a:ln>
        </p:spPr>
        <p:txBody>
          <a:bodyPr/>
          <a:lstStyle/>
          <a:p>
            <a:endParaRPr lang="en-US"/>
          </a:p>
        </p:txBody>
      </p:sp>
      <p:sp>
        <p:nvSpPr>
          <p:cNvPr id="64795" name="Line 283"/>
          <p:cNvSpPr>
            <a:spLocks noChangeShapeType="1"/>
          </p:cNvSpPr>
          <p:nvPr/>
        </p:nvSpPr>
        <p:spPr bwMode="auto">
          <a:xfrm>
            <a:off x="8443913" y="5602288"/>
            <a:ext cx="0" cy="28575"/>
          </a:xfrm>
          <a:prstGeom prst="line">
            <a:avLst/>
          </a:prstGeom>
          <a:noFill/>
          <a:ln w="9525">
            <a:solidFill>
              <a:srgbClr val="000000"/>
            </a:solidFill>
            <a:round/>
            <a:headEnd/>
            <a:tailEnd/>
          </a:ln>
        </p:spPr>
        <p:txBody>
          <a:bodyPr/>
          <a:lstStyle/>
          <a:p>
            <a:endParaRPr lang="en-US"/>
          </a:p>
        </p:txBody>
      </p:sp>
      <p:sp>
        <p:nvSpPr>
          <p:cNvPr id="64796" name="Rectangle 284"/>
          <p:cNvSpPr>
            <a:spLocks noChangeArrowheads="1"/>
          </p:cNvSpPr>
          <p:nvPr/>
        </p:nvSpPr>
        <p:spPr bwMode="auto">
          <a:xfrm>
            <a:off x="8462963" y="5648325"/>
            <a:ext cx="144462" cy="106363"/>
          </a:xfrm>
          <a:prstGeom prst="rect">
            <a:avLst/>
          </a:prstGeom>
          <a:noFill/>
          <a:ln w="9525">
            <a:noFill/>
            <a:miter lim="800000"/>
            <a:headEnd/>
            <a:tailEnd/>
          </a:ln>
        </p:spPr>
        <p:txBody>
          <a:bodyPr wrap="none" lIns="0" tIns="0" rIns="0" bIns="0">
            <a:spAutoFit/>
          </a:bodyPr>
          <a:lstStyle/>
          <a:p>
            <a:r>
              <a:rPr lang="en-US" sz="700">
                <a:solidFill>
                  <a:srgbClr val="000000"/>
                </a:solidFill>
              </a:rPr>
              <a:t>m/z</a:t>
            </a:r>
            <a:endParaRPr lang="en-US"/>
          </a:p>
        </p:txBody>
      </p:sp>
      <p:sp>
        <p:nvSpPr>
          <p:cNvPr id="64797" name="Rectangle 285"/>
          <p:cNvSpPr>
            <a:spLocks noChangeArrowheads="1"/>
          </p:cNvSpPr>
          <p:nvPr/>
        </p:nvSpPr>
        <p:spPr bwMode="auto">
          <a:xfrm>
            <a:off x="911225" y="287338"/>
            <a:ext cx="7770813" cy="1778000"/>
          </a:xfrm>
          <a:prstGeom prst="rect">
            <a:avLst/>
          </a:prstGeom>
          <a:noFill/>
          <a:ln w="9525">
            <a:solidFill>
              <a:srgbClr val="000000"/>
            </a:solidFill>
            <a:miter lim="800000"/>
            <a:headEnd/>
            <a:tailEnd/>
          </a:ln>
        </p:spPr>
        <p:txBody>
          <a:bodyPr/>
          <a:lstStyle/>
          <a:p>
            <a:endParaRPr lang="en-US"/>
          </a:p>
        </p:txBody>
      </p:sp>
      <p:sp>
        <p:nvSpPr>
          <p:cNvPr id="64798" name="Rectangle 286"/>
          <p:cNvSpPr>
            <a:spLocks noChangeArrowheads="1"/>
          </p:cNvSpPr>
          <p:nvPr/>
        </p:nvSpPr>
        <p:spPr bwMode="auto">
          <a:xfrm>
            <a:off x="911225" y="2055813"/>
            <a:ext cx="7770813" cy="1778000"/>
          </a:xfrm>
          <a:prstGeom prst="rect">
            <a:avLst/>
          </a:prstGeom>
          <a:noFill/>
          <a:ln w="9525">
            <a:solidFill>
              <a:srgbClr val="000000"/>
            </a:solidFill>
            <a:miter lim="800000"/>
            <a:headEnd/>
            <a:tailEnd/>
          </a:ln>
        </p:spPr>
        <p:txBody>
          <a:bodyPr/>
          <a:lstStyle/>
          <a:p>
            <a:endParaRPr lang="en-US"/>
          </a:p>
        </p:txBody>
      </p:sp>
      <p:sp>
        <p:nvSpPr>
          <p:cNvPr id="64799" name="Rectangle 287"/>
          <p:cNvSpPr>
            <a:spLocks noChangeArrowheads="1"/>
          </p:cNvSpPr>
          <p:nvPr/>
        </p:nvSpPr>
        <p:spPr bwMode="auto">
          <a:xfrm>
            <a:off x="911225" y="3824288"/>
            <a:ext cx="7770813" cy="1778000"/>
          </a:xfrm>
          <a:prstGeom prst="rect">
            <a:avLst/>
          </a:prstGeom>
          <a:noFill/>
          <a:ln w="9525">
            <a:solidFill>
              <a:srgbClr val="000000"/>
            </a:solidFill>
            <a:miter lim="800000"/>
            <a:headEnd/>
            <a:tailEnd/>
          </a:ln>
        </p:spPr>
        <p:txBody>
          <a:bodyPr/>
          <a:lstStyle/>
          <a:p>
            <a:endParaRPr lang="en-US"/>
          </a:p>
        </p:txBody>
      </p:sp>
      <p:sp>
        <p:nvSpPr>
          <p:cNvPr id="284" name="TextBox 283"/>
          <p:cNvSpPr txBox="1"/>
          <p:nvPr/>
        </p:nvSpPr>
        <p:spPr>
          <a:xfrm>
            <a:off x="5993935" y="6269050"/>
            <a:ext cx="1661289" cy="338554"/>
          </a:xfrm>
          <a:prstGeom prst="rect">
            <a:avLst/>
          </a:prstGeom>
          <a:noFill/>
        </p:spPr>
        <p:txBody>
          <a:bodyPr wrap="none" rtlCol="0">
            <a:spAutoFit/>
          </a:bodyPr>
          <a:lstStyle/>
          <a:p>
            <a:r>
              <a:rPr lang="en-US" sz="1600" b="1" dirty="0" smtClean="0">
                <a:solidFill>
                  <a:srgbClr val="FF0000"/>
                </a:solidFill>
              </a:rPr>
              <a:t>D. Spiegel</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Footer Placeholder 2"/>
          <p:cNvSpPr>
            <a:spLocks noGrp="1"/>
          </p:cNvSpPr>
          <p:nvPr>
            <p:ph type="ftr" sz="quarter" idx="11"/>
          </p:nvPr>
        </p:nvSpPr>
        <p:spPr/>
        <p:txBody>
          <a:bodyPr/>
          <a:lstStyle/>
          <a:p>
            <a:r>
              <a:rPr lang="en-US"/>
              <a:t>9.4T Bruker Qe FT-ICR MS</a:t>
            </a:r>
          </a:p>
        </p:txBody>
      </p:sp>
      <p:sp>
        <p:nvSpPr>
          <p:cNvPr id="374" name="Slide Number Placeholder 3"/>
          <p:cNvSpPr>
            <a:spLocks noGrp="1"/>
          </p:cNvSpPr>
          <p:nvPr>
            <p:ph type="sldNum" sz="quarter" idx="12"/>
          </p:nvPr>
        </p:nvSpPr>
        <p:spPr>
          <a:xfrm>
            <a:off x="6229643" y="6492875"/>
            <a:ext cx="2133600" cy="365125"/>
          </a:xfrm>
        </p:spPr>
        <p:txBody>
          <a:bodyPr/>
          <a:lstStyle/>
          <a:p>
            <a:fld id="{341A55B4-401A-4467-8817-00AA8DE25BF1}" type="slidenum">
              <a:rPr lang="en-US"/>
              <a:pPr/>
              <a:t>42</a:t>
            </a:fld>
            <a:endParaRPr lang="en-US"/>
          </a:p>
        </p:txBody>
      </p:sp>
      <p:sp>
        <p:nvSpPr>
          <p:cNvPr id="63492" name="Text Box 4"/>
          <p:cNvSpPr txBox="1">
            <a:spLocks noChangeArrowheads="1"/>
          </p:cNvSpPr>
          <p:nvPr/>
        </p:nvSpPr>
        <p:spPr bwMode="auto">
          <a:xfrm>
            <a:off x="901700" y="5216525"/>
            <a:ext cx="1263650" cy="641350"/>
          </a:xfrm>
          <a:prstGeom prst="rect">
            <a:avLst/>
          </a:prstGeom>
          <a:noFill/>
          <a:ln w="9525">
            <a:noFill/>
            <a:miter lim="800000"/>
            <a:headEnd/>
            <a:tailEnd/>
          </a:ln>
          <a:effectLst/>
        </p:spPr>
        <p:txBody>
          <a:bodyPr wrap="none">
            <a:spAutoFit/>
          </a:bodyPr>
          <a:lstStyle/>
          <a:p>
            <a:r>
              <a:rPr lang="en-US">
                <a:solidFill>
                  <a:srgbClr val="0000FF"/>
                </a:solidFill>
              </a:rPr>
              <a:t>Resolution</a:t>
            </a:r>
          </a:p>
          <a:p>
            <a:r>
              <a:rPr lang="en-US">
                <a:solidFill>
                  <a:srgbClr val="0000FF"/>
                </a:solidFill>
              </a:rPr>
              <a:t>~666,500</a:t>
            </a:r>
          </a:p>
        </p:txBody>
      </p:sp>
      <p:sp>
        <p:nvSpPr>
          <p:cNvPr id="63493" name="Text Box 5"/>
          <p:cNvSpPr txBox="1">
            <a:spLocks noChangeArrowheads="1"/>
          </p:cNvSpPr>
          <p:nvPr/>
        </p:nvSpPr>
        <p:spPr bwMode="auto">
          <a:xfrm>
            <a:off x="5727700" y="5060950"/>
            <a:ext cx="1263650" cy="641350"/>
          </a:xfrm>
          <a:prstGeom prst="rect">
            <a:avLst/>
          </a:prstGeom>
          <a:noFill/>
          <a:ln w="9525">
            <a:noFill/>
            <a:miter lim="800000"/>
            <a:headEnd/>
            <a:tailEnd/>
          </a:ln>
          <a:effectLst/>
        </p:spPr>
        <p:txBody>
          <a:bodyPr wrap="none">
            <a:spAutoFit/>
          </a:bodyPr>
          <a:lstStyle/>
          <a:p>
            <a:r>
              <a:rPr lang="en-US">
                <a:solidFill>
                  <a:srgbClr val="0000FF"/>
                </a:solidFill>
              </a:rPr>
              <a:t>Resolution</a:t>
            </a:r>
          </a:p>
          <a:p>
            <a:r>
              <a:rPr lang="en-US">
                <a:solidFill>
                  <a:srgbClr val="0000FF"/>
                </a:solidFill>
              </a:rPr>
              <a:t>~473,700</a:t>
            </a:r>
          </a:p>
        </p:txBody>
      </p:sp>
      <p:sp>
        <p:nvSpPr>
          <p:cNvPr id="63494" name="Text Box 6"/>
          <p:cNvSpPr txBox="1">
            <a:spLocks noChangeArrowheads="1"/>
          </p:cNvSpPr>
          <p:nvPr/>
        </p:nvSpPr>
        <p:spPr bwMode="auto">
          <a:xfrm>
            <a:off x="857250" y="806450"/>
            <a:ext cx="1314450" cy="366713"/>
          </a:xfrm>
          <a:prstGeom prst="rect">
            <a:avLst/>
          </a:prstGeom>
          <a:noFill/>
          <a:ln w="9525">
            <a:noFill/>
            <a:miter lim="800000"/>
            <a:headEnd/>
            <a:tailEnd/>
          </a:ln>
          <a:effectLst/>
        </p:spPr>
        <p:txBody>
          <a:bodyPr wrap="none">
            <a:spAutoFit/>
          </a:bodyPr>
          <a:lstStyle/>
          <a:p>
            <a:r>
              <a:rPr lang="en-US">
                <a:solidFill>
                  <a:srgbClr val="FF0000"/>
                </a:solidFill>
              </a:rPr>
              <a:t>Deuterated</a:t>
            </a:r>
          </a:p>
        </p:txBody>
      </p:sp>
      <p:sp>
        <p:nvSpPr>
          <p:cNvPr id="63495" name="Text Box 7"/>
          <p:cNvSpPr txBox="1">
            <a:spLocks noChangeArrowheads="1"/>
          </p:cNvSpPr>
          <p:nvPr/>
        </p:nvSpPr>
        <p:spPr bwMode="auto">
          <a:xfrm>
            <a:off x="996950" y="2730500"/>
            <a:ext cx="1301750" cy="366713"/>
          </a:xfrm>
          <a:prstGeom prst="rect">
            <a:avLst/>
          </a:prstGeom>
          <a:noFill/>
          <a:ln w="9525">
            <a:noFill/>
            <a:miter lim="800000"/>
            <a:headEnd/>
            <a:tailEnd/>
          </a:ln>
          <a:effectLst/>
        </p:spPr>
        <p:txBody>
          <a:bodyPr wrap="none">
            <a:spAutoFit/>
          </a:bodyPr>
          <a:lstStyle/>
          <a:p>
            <a:r>
              <a:rPr lang="en-US"/>
              <a:t>Protonated</a:t>
            </a:r>
          </a:p>
        </p:txBody>
      </p:sp>
      <p:sp>
        <p:nvSpPr>
          <p:cNvPr id="63496" name="Text Box 8"/>
          <p:cNvSpPr txBox="1">
            <a:spLocks noChangeArrowheads="1"/>
          </p:cNvSpPr>
          <p:nvPr/>
        </p:nvSpPr>
        <p:spPr bwMode="auto">
          <a:xfrm>
            <a:off x="819150" y="4665663"/>
            <a:ext cx="1504950" cy="366712"/>
          </a:xfrm>
          <a:prstGeom prst="rect">
            <a:avLst/>
          </a:prstGeom>
          <a:noFill/>
          <a:ln w="9525">
            <a:noFill/>
            <a:miter lim="800000"/>
            <a:headEnd/>
            <a:tailEnd/>
          </a:ln>
          <a:effectLst/>
        </p:spPr>
        <p:txBody>
          <a:bodyPr wrap="none">
            <a:spAutoFit/>
          </a:bodyPr>
          <a:lstStyle/>
          <a:p>
            <a:r>
              <a:rPr lang="en-US">
                <a:solidFill>
                  <a:srgbClr val="0000FF"/>
                </a:solidFill>
              </a:rPr>
              <a:t>Mix (Manual)</a:t>
            </a:r>
          </a:p>
        </p:txBody>
      </p:sp>
      <p:sp>
        <p:nvSpPr>
          <p:cNvPr id="63497" name="Text Box 9"/>
          <p:cNvSpPr txBox="1">
            <a:spLocks noChangeArrowheads="1"/>
          </p:cNvSpPr>
          <p:nvPr/>
        </p:nvSpPr>
        <p:spPr bwMode="auto">
          <a:xfrm>
            <a:off x="5737225" y="1033463"/>
            <a:ext cx="1250950" cy="641350"/>
          </a:xfrm>
          <a:prstGeom prst="rect">
            <a:avLst/>
          </a:prstGeom>
          <a:noFill/>
          <a:ln w="9525">
            <a:noFill/>
            <a:miter lim="800000"/>
            <a:headEnd/>
            <a:tailEnd/>
          </a:ln>
          <a:effectLst/>
        </p:spPr>
        <p:txBody>
          <a:bodyPr wrap="none">
            <a:spAutoFit/>
          </a:bodyPr>
          <a:lstStyle/>
          <a:p>
            <a:r>
              <a:rPr lang="en-US">
                <a:solidFill>
                  <a:srgbClr val="FF0000"/>
                </a:solidFill>
              </a:rPr>
              <a:t>Peak Area</a:t>
            </a:r>
          </a:p>
          <a:p>
            <a:r>
              <a:rPr lang="en-US">
                <a:solidFill>
                  <a:srgbClr val="FF0000"/>
                </a:solidFill>
              </a:rPr>
              <a:t>18,999</a:t>
            </a:r>
          </a:p>
        </p:txBody>
      </p:sp>
      <p:sp>
        <p:nvSpPr>
          <p:cNvPr id="63498" name="Text Box 10"/>
          <p:cNvSpPr txBox="1">
            <a:spLocks noChangeArrowheads="1"/>
          </p:cNvSpPr>
          <p:nvPr/>
        </p:nvSpPr>
        <p:spPr bwMode="auto">
          <a:xfrm>
            <a:off x="2930525" y="809625"/>
            <a:ext cx="1250950" cy="641350"/>
          </a:xfrm>
          <a:prstGeom prst="rect">
            <a:avLst/>
          </a:prstGeom>
          <a:noFill/>
          <a:ln w="9525">
            <a:noFill/>
            <a:miter lim="800000"/>
            <a:headEnd/>
            <a:tailEnd/>
          </a:ln>
          <a:effectLst/>
        </p:spPr>
        <p:txBody>
          <a:bodyPr wrap="none">
            <a:spAutoFit/>
          </a:bodyPr>
          <a:lstStyle/>
          <a:p>
            <a:r>
              <a:rPr lang="en-US">
                <a:solidFill>
                  <a:srgbClr val="FF0000"/>
                </a:solidFill>
              </a:rPr>
              <a:t>Peak Area</a:t>
            </a:r>
          </a:p>
          <a:p>
            <a:r>
              <a:rPr lang="en-US">
                <a:solidFill>
                  <a:srgbClr val="FF0000"/>
                </a:solidFill>
              </a:rPr>
              <a:t>2,047</a:t>
            </a:r>
          </a:p>
        </p:txBody>
      </p:sp>
      <p:sp>
        <p:nvSpPr>
          <p:cNvPr id="63499" name="Text Box 11"/>
          <p:cNvSpPr txBox="1">
            <a:spLocks noChangeArrowheads="1"/>
          </p:cNvSpPr>
          <p:nvPr/>
        </p:nvSpPr>
        <p:spPr bwMode="auto">
          <a:xfrm>
            <a:off x="2555875" y="5235575"/>
            <a:ext cx="1250950" cy="641350"/>
          </a:xfrm>
          <a:prstGeom prst="rect">
            <a:avLst/>
          </a:prstGeom>
          <a:noFill/>
          <a:ln w="9525">
            <a:noFill/>
            <a:miter lim="800000"/>
            <a:headEnd/>
            <a:tailEnd/>
          </a:ln>
          <a:effectLst/>
        </p:spPr>
        <p:txBody>
          <a:bodyPr wrap="none">
            <a:spAutoFit/>
          </a:bodyPr>
          <a:lstStyle/>
          <a:p>
            <a:r>
              <a:rPr lang="en-US">
                <a:solidFill>
                  <a:srgbClr val="0000FF"/>
                </a:solidFill>
              </a:rPr>
              <a:t>Peak Area</a:t>
            </a:r>
          </a:p>
          <a:p>
            <a:r>
              <a:rPr lang="en-US">
                <a:solidFill>
                  <a:srgbClr val="0000FF"/>
                </a:solidFill>
              </a:rPr>
              <a:t>62,633</a:t>
            </a:r>
          </a:p>
        </p:txBody>
      </p:sp>
      <p:sp>
        <p:nvSpPr>
          <p:cNvPr id="63500" name="Text Box 12"/>
          <p:cNvSpPr txBox="1">
            <a:spLocks noChangeArrowheads="1"/>
          </p:cNvSpPr>
          <p:nvPr/>
        </p:nvSpPr>
        <p:spPr bwMode="auto">
          <a:xfrm>
            <a:off x="7510463" y="4967288"/>
            <a:ext cx="1250950" cy="641350"/>
          </a:xfrm>
          <a:prstGeom prst="rect">
            <a:avLst/>
          </a:prstGeom>
          <a:noFill/>
          <a:ln w="9525">
            <a:noFill/>
            <a:miter lim="800000"/>
            <a:headEnd/>
            <a:tailEnd/>
          </a:ln>
          <a:effectLst/>
        </p:spPr>
        <p:txBody>
          <a:bodyPr wrap="none">
            <a:spAutoFit/>
          </a:bodyPr>
          <a:lstStyle/>
          <a:p>
            <a:r>
              <a:rPr lang="en-US">
                <a:solidFill>
                  <a:srgbClr val="0000FF"/>
                </a:solidFill>
              </a:rPr>
              <a:t>Peak Area</a:t>
            </a:r>
          </a:p>
          <a:p>
            <a:r>
              <a:rPr lang="en-US">
                <a:solidFill>
                  <a:srgbClr val="0000FF"/>
                </a:solidFill>
              </a:rPr>
              <a:t>13,340</a:t>
            </a:r>
          </a:p>
        </p:txBody>
      </p:sp>
      <p:sp>
        <p:nvSpPr>
          <p:cNvPr id="63501" name="AutoShape 13"/>
          <p:cNvSpPr>
            <a:spLocks noChangeAspect="1" noChangeArrowheads="1" noTextEdit="1"/>
          </p:cNvSpPr>
          <p:nvPr/>
        </p:nvSpPr>
        <p:spPr bwMode="auto">
          <a:xfrm>
            <a:off x="238125" y="107950"/>
            <a:ext cx="4140200" cy="6264275"/>
          </a:xfrm>
          <a:prstGeom prst="rect">
            <a:avLst/>
          </a:prstGeom>
          <a:noFill/>
          <a:ln w="9525">
            <a:noFill/>
            <a:miter lim="800000"/>
            <a:headEnd/>
            <a:tailEnd/>
          </a:ln>
        </p:spPr>
        <p:txBody>
          <a:bodyPr/>
          <a:lstStyle/>
          <a:p>
            <a:endParaRPr lang="en-US"/>
          </a:p>
        </p:txBody>
      </p:sp>
      <p:sp>
        <p:nvSpPr>
          <p:cNvPr id="63503" name="Rectangle 15"/>
          <p:cNvSpPr>
            <a:spLocks noChangeArrowheads="1"/>
          </p:cNvSpPr>
          <p:nvPr/>
        </p:nvSpPr>
        <p:spPr bwMode="auto">
          <a:xfrm>
            <a:off x="773113" y="128588"/>
            <a:ext cx="3562350" cy="2009775"/>
          </a:xfrm>
          <a:prstGeom prst="rect">
            <a:avLst/>
          </a:prstGeom>
          <a:noFill/>
          <a:ln w="11113">
            <a:solidFill>
              <a:srgbClr val="000000"/>
            </a:solidFill>
            <a:miter lim="800000"/>
            <a:headEnd/>
            <a:tailEnd/>
          </a:ln>
        </p:spPr>
        <p:txBody>
          <a:bodyPr/>
          <a:lstStyle/>
          <a:p>
            <a:endParaRPr lang="en-US"/>
          </a:p>
        </p:txBody>
      </p:sp>
      <p:sp>
        <p:nvSpPr>
          <p:cNvPr id="63504" name="Freeform 16"/>
          <p:cNvSpPr>
            <a:spLocks/>
          </p:cNvSpPr>
          <p:nvPr/>
        </p:nvSpPr>
        <p:spPr bwMode="auto">
          <a:xfrm>
            <a:off x="773113" y="663575"/>
            <a:ext cx="3551237" cy="1465263"/>
          </a:xfrm>
          <a:custGeom>
            <a:avLst/>
            <a:gdLst/>
            <a:ahLst/>
            <a:cxnLst>
              <a:cxn ang="0">
                <a:pos x="34" y="876"/>
              </a:cxn>
              <a:cxn ang="0">
                <a:pos x="67" y="835"/>
              </a:cxn>
              <a:cxn ang="0">
                <a:pos x="108" y="909"/>
              </a:cxn>
              <a:cxn ang="0">
                <a:pos x="141" y="822"/>
              </a:cxn>
              <a:cxn ang="0">
                <a:pos x="175" y="748"/>
              </a:cxn>
              <a:cxn ang="0">
                <a:pos x="216" y="902"/>
              </a:cxn>
              <a:cxn ang="0">
                <a:pos x="249" y="896"/>
              </a:cxn>
              <a:cxn ang="0">
                <a:pos x="290" y="748"/>
              </a:cxn>
              <a:cxn ang="0">
                <a:pos x="323" y="727"/>
              </a:cxn>
              <a:cxn ang="0">
                <a:pos x="364" y="849"/>
              </a:cxn>
              <a:cxn ang="0">
                <a:pos x="398" y="889"/>
              </a:cxn>
              <a:cxn ang="0">
                <a:pos x="438" y="882"/>
              </a:cxn>
              <a:cxn ang="0">
                <a:pos x="472" y="923"/>
              </a:cxn>
              <a:cxn ang="0">
                <a:pos x="512" y="849"/>
              </a:cxn>
              <a:cxn ang="0">
                <a:pos x="546" y="801"/>
              </a:cxn>
              <a:cxn ang="0">
                <a:pos x="586" y="882"/>
              </a:cxn>
              <a:cxn ang="0">
                <a:pos x="620" y="855"/>
              </a:cxn>
              <a:cxn ang="0">
                <a:pos x="660" y="842"/>
              </a:cxn>
              <a:cxn ang="0">
                <a:pos x="694" y="801"/>
              </a:cxn>
              <a:cxn ang="0">
                <a:pos x="735" y="694"/>
              </a:cxn>
              <a:cxn ang="0">
                <a:pos x="768" y="714"/>
              </a:cxn>
              <a:cxn ang="0">
                <a:pos x="809" y="734"/>
              </a:cxn>
              <a:cxn ang="0">
                <a:pos x="842" y="775"/>
              </a:cxn>
              <a:cxn ang="0">
                <a:pos x="883" y="842"/>
              </a:cxn>
              <a:cxn ang="0">
                <a:pos x="916" y="869"/>
              </a:cxn>
              <a:cxn ang="0">
                <a:pos x="957" y="822"/>
              </a:cxn>
              <a:cxn ang="0">
                <a:pos x="991" y="707"/>
              </a:cxn>
              <a:cxn ang="0">
                <a:pos x="1031" y="323"/>
              </a:cxn>
              <a:cxn ang="0">
                <a:pos x="1065" y="828"/>
              </a:cxn>
              <a:cxn ang="0">
                <a:pos x="1105" y="855"/>
              </a:cxn>
              <a:cxn ang="0">
                <a:pos x="1139" y="822"/>
              </a:cxn>
              <a:cxn ang="0">
                <a:pos x="1179" y="862"/>
              </a:cxn>
              <a:cxn ang="0">
                <a:pos x="1213" y="842"/>
              </a:cxn>
              <a:cxn ang="0">
                <a:pos x="1253" y="876"/>
              </a:cxn>
              <a:cxn ang="0">
                <a:pos x="1287" y="734"/>
              </a:cxn>
              <a:cxn ang="0">
                <a:pos x="1328" y="815"/>
              </a:cxn>
              <a:cxn ang="0">
                <a:pos x="1361" y="876"/>
              </a:cxn>
              <a:cxn ang="0">
                <a:pos x="1402" y="896"/>
              </a:cxn>
              <a:cxn ang="0">
                <a:pos x="1435" y="896"/>
              </a:cxn>
              <a:cxn ang="0">
                <a:pos x="1476" y="855"/>
              </a:cxn>
              <a:cxn ang="0">
                <a:pos x="1509" y="882"/>
              </a:cxn>
              <a:cxn ang="0">
                <a:pos x="1550" y="902"/>
              </a:cxn>
              <a:cxn ang="0">
                <a:pos x="1584" y="828"/>
              </a:cxn>
              <a:cxn ang="0">
                <a:pos x="1624" y="842"/>
              </a:cxn>
              <a:cxn ang="0">
                <a:pos x="1658" y="761"/>
              </a:cxn>
              <a:cxn ang="0">
                <a:pos x="1698" y="882"/>
              </a:cxn>
              <a:cxn ang="0">
                <a:pos x="1732" y="754"/>
              </a:cxn>
              <a:cxn ang="0">
                <a:pos x="1772" y="855"/>
              </a:cxn>
              <a:cxn ang="0">
                <a:pos x="1806" y="882"/>
              </a:cxn>
              <a:cxn ang="0">
                <a:pos x="1846" y="882"/>
              </a:cxn>
              <a:cxn ang="0">
                <a:pos x="1880" y="896"/>
              </a:cxn>
              <a:cxn ang="0">
                <a:pos x="1921" y="842"/>
              </a:cxn>
              <a:cxn ang="0">
                <a:pos x="1954" y="761"/>
              </a:cxn>
              <a:cxn ang="0">
                <a:pos x="1995" y="855"/>
              </a:cxn>
              <a:cxn ang="0">
                <a:pos x="2028" y="788"/>
              </a:cxn>
              <a:cxn ang="0">
                <a:pos x="2069" y="788"/>
              </a:cxn>
              <a:cxn ang="0">
                <a:pos x="2103" y="815"/>
              </a:cxn>
              <a:cxn ang="0">
                <a:pos x="2143" y="828"/>
              </a:cxn>
              <a:cxn ang="0">
                <a:pos x="2177" y="862"/>
              </a:cxn>
              <a:cxn ang="0">
                <a:pos x="2217" y="822"/>
              </a:cxn>
            </a:cxnLst>
            <a:rect l="0" t="0" r="r" b="b"/>
            <a:pathLst>
              <a:path w="2237" h="923">
                <a:moveTo>
                  <a:pt x="0" y="815"/>
                </a:moveTo>
                <a:lnTo>
                  <a:pt x="0" y="815"/>
                </a:lnTo>
                <a:lnTo>
                  <a:pt x="7" y="876"/>
                </a:lnTo>
                <a:lnTo>
                  <a:pt x="7" y="889"/>
                </a:lnTo>
                <a:lnTo>
                  <a:pt x="13" y="849"/>
                </a:lnTo>
                <a:lnTo>
                  <a:pt x="13" y="828"/>
                </a:lnTo>
                <a:lnTo>
                  <a:pt x="20" y="842"/>
                </a:lnTo>
                <a:lnTo>
                  <a:pt x="20" y="882"/>
                </a:lnTo>
                <a:lnTo>
                  <a:pt x="27" y="909"/>
                </a:lnTo>
                <a:lnTo>
                  <a:pt x="34" y="876"/>
                </a:lnTo>
                <a:lnTo>
                  <a:pt x="34" y="869"/>
                </a:lnTo>
                <a:lnTo>
                  <a:pt x="40" y="889"/>
                </a:lnTo>
                <a:lnTo>
                  <a:pt x="40" y="902"/>
                </a:lnTo>
                <a:lnTo>
                  <a:pt x="47" y="869"/>
                </a:lnTo>
                <a:lnTo>
                  <a:pt x="47" y="835"/>
                </a:lnTo>
                <a:lnTo>
                  <a:pt x="54" y="835"/>
                </a:lnTo>
                <a:lnTo>
                  <a:pt x="54" y="876"/>
                </a:lnTo>
                <a:lnTo>
                  <a:pt x="61" y="869"/>
                </a:lnTo>
                <a:lnTo>
                  <a:pt x="61" y="822"/>
                </a:lnTo>
                <a:lnTo>
                  <a:pt x="67" y="835"/>
                </a:lnTo>
                <a:lnTo>
                  <a:pt x="74" y="882"/>
                </a:lnTo>
                <a:lnTo>
                  <a:pt x="74" y="862"/>
                </a:lnTo>
                <a:lnTo>
                  <a:pt x="81" y="882"/>
                </a:lnTo>
                <a:lnTo>
                  <a:pt x="81" y="869"/>
                </a:lnTo>
                <a:lnTo>
                  <a:pt x="88" y="828"/>
                </a:lnTo>
                <a:lnTo>
                  <a:pt x="88" y="855"/>
                </a:lnTo>
                <a:lnTo>
                  <a:pt x="94" y="909"/>
                </a:lnTo>
                <a:lnTo>
                  <a:pt x="94" y="896"/>
                </a:lnTo>
                <a:lnTo>
                  <a:pt x="101" y="909"/>
                </a:lnTo>
                <a:lnTo>
                  <a:pt x="108" y="909"/>
                </a:lnTo>
                <a:lnTo>
                  <a:pt x="108" y="909"/>
                </a:lnTo>
                <a:lnTo>
                  <a:pt x="115" y="849"/>
                </a:lnTo>
                <a:lnTo>
                  <a:pt x="115" y="801"/>
                </a:lnTo>
                <a:lnTo>
                  <a:pt x="121" y="788"/>
                </a:lnTo>
                <a:lnTo>
                  <a:pt x="121" y="808"/>
                </a:lnTo>
                <a:lnTo>
                  <a:pt x="128" y="869"/>
                </a:lnTo>
                <a:lnTo>
                  <a:pt x="128" y="889"/>
                </a:lnTo>
                <a:lnTo>
                  <a:pt x="135" y="876"/>
                </a:lnTo>
                <a:lnTo>
                  <a:pt x="135" y="869"/>
                </a:lnTo>
                <a:lnTo>
                  <a:pt x="141" y="822"/>
                </a:lnTo>
                <a:lnTo>
                  <a:pt x="148" y="801"/>
                </a:lnTo>
                <a:lnTo>
                  <a:pt x="148" y="849"/>
                </a:lnTo>
                <a:lnTo>
                  <a:pt x="155" y="902"/>
                </a:lnTo>
                <a:lnTo>
                  <a:pt x="155" y="869"/>
                </a:lnTo>
                <a:lnTo>
                  <a:pt x="162" y="849"/>
                </a:lnTo>
                <a:lnTo>
                  <a:pt x="162" y="842"/>
                </a:lnTo>
                <a:lnTo>
                  <a:pt x="168" y="842"/>
                </a:lnTo>
                <a:lnTo>
                  <a:pt x="168" y="902"/>
                </a:lnTo>
                <a:lnTo>
                  <a:pt x="175" y="835"/>
                </a:lnTo>
                <a:lnTo>
                  <a:pt x="175" y="748"/>
                </a:lnTo>
                <a:lnTo>
                  <a:pt x="182" y="734"/>
                </a:lnTo>
                <a:lnTo>
                  <a:pt x="189" y="781"/>
                </a:lnTo>
                <a:lnTo>
                  <a:pt x="189" y="855"/>
                </a:lnTo>
                <a:lnTo>
                  <a:pt x="195" y="909"/>
                </a:lnTo>
                <a:lnTo>
                  <a:pt x="195" y="923"/>
                </a:lnTo>
                <a:lnTo>
                  <a:pt x="202" y="896"/>
                </a:lnTo>
                <a:lnTo>
                  <a:pt x="202" y="855"/>
                </a:lnTo>
                <a:lnTo>
                  <a:pt x="209" y="828"/>
                </a:lnTo>
                <a:lnTo>
                  <a:pt x="209" y="842"/>
                </a:lnTo>
                <a:lnTo>
                  <a:pt x="216" y="902"/>
                </a:lnTo>
                <a:lnTo>
                  <a:pt x="222" y="882"/>
                </a:lnTo>
                <a:lnTo>
                  <a:pt x="222" y="849"/>
                </a:lnTo>
                <a:lnTo>
                  <a:pt x="229" y="822"/>
                </a:lnTo>
                <a:lnTo>
                  <a:pt x="229" y="788"/>
                </a:lnTo>
                <a:lnTo>
                  <a:pt x="236" y="768"/>
                </a:lnTo>
                <a:lnTo>
                  <a:pt x="236" y="801"/>
                </a:lnTo>
                <a:lnTo>
                  <a:pt x="243" y="855"/>
                </a:lnTo>
                <a:lnTo>
                  <a:pt x="243" y="896"/>
                </a:lnTo>
                <a:lnTo>
                  <a:pt x="249" y="896"/>
                </a:lnTo>
                <a:lnTo>
                  <a:pt x="249" y="896"/>
                </a:lnTo>
                <a:lnTo>
                  <a:pt x="256" y="882"/>
                </a:lnTo>
                <a:lnTo>
                  <a:pt x="263" y="869"/>
                </a:lnTo>
                <a:lnTo>
                  <a:pt x="263" y="849"/>
                </a:lnTo>
                <a:lnTo>
                  <a:pt x="270" y="801"/>
                </a:lnTo>
                <a:lnTo>
                  <a:pt x="270" y="781"/>
                </a:lnTo>
                <a:lnTo>
                  <a:pt x="276" y="842"/>
                </a:lnTo>
                <a:lnTo>
                  <a:pt x="276" y="862"/>
                </a:lnTo>
                <a:lnTo>
                  <a:pt x="283" y="748"/>
                </a:lnTo>
                <a:lnTo>
                  <a:pt x="283" y="707"/>
                </a:lnTo>
                <a:lnTo>
                  <a:pt x="290" y="748"/>
                </a:lnTo>
                <a:lnTo>
                  <a:pt x="296" y="795"/>
                </a:lnTo>
                <a:lnTo>
                  <a:pt x="296" y="801"/>
                </a:lnTo>
                <a:lnTo>
                  <a:pt x="303" y="795"/>
                </a:lnTo>
                <a:lnTo>
                  <a:pt x="303" y="828"/>
                </a:lnTo>
                <a:lnTo>
                  <a:pt x="310" y="876"/>
                </a:lnTo>
                <a:lnTo>
                  <a:pt x="310" y="889"/>
                </a:lnTo>
                <a:lnTo>
                  <a:pt x="317" y="882"/>
                </a:lnTo>
                <a:lnTo>
                  <a:pt x="317" y="815"/>
                </a:lnTo>
                <a:lnTo>
                  <a:pt x="323" y="754"/>
                </a:lnTo>
                <a:lnTo>
                  <a:pt x="323" y="727"/>
                </a:lnTo>
                <a:lnTo>
                  <a:pt x="330" y="734"/>
                </a:lnTo>
                <a:lnTo>
                  <a:pt x="337" y="748"/>
                </a:lnTo>
                <a:lnTo>
                  <a:pt x="337" y="727"/>
                </a:lnTo>
                <a:lnTo>
                  <a:pt x="344" y="754"/>
                </a:lnTo>
                <a:lnTo>
                  <a:pt x="344" y="842"/>
                </a:lnTo>
                <a:lnTo>
                  <a:pt x="350" y="842"/>
                </a:lnTo>
                <a:lnTo>
                  <a:pt x="350" y="788"/>
                </a:lnTo>
                <a:lnTo>
                  <a:pt x="357" y="788"/>
                </a:lnTo>
                <a:lnTo>
                  <a:pt x="357" y="815"/>
                </a:lnTo>
                <a:lnTo>
                  <a:pt x="364" y="849"/>
                </a:lnTo>
                <a:lnTo>
                  <a:pt x="371" y="869"/>
                </a:lnTo>
                <a:lnTo>
                  <a:pt x="371" y="902"/>
                </a:lnTo>
                <a:lnTo>
                  <a:pt x="377" y="842"/>
                </a:lnTo>
                <a:lnTo>
                  <a:pt x="377" y="815"/>
                </a:lnTo>
                <a:lnTo>
                  <a:pt x="384" y="849"/>
                </a:lnTo>
                <a:lnTo>
                  <a:pt x="384" y="889"/>
                </a:lnTo>
                <a:lnTo>
                  <a:pt x="391" y="909"/>
                </a:lnTo>
                <a:lnTo>
                  <a:pt x="391" y="902"/>
                </a:lnTo>
                <a:lnTo>
                  <a:pt x="398" y="889"/>
                </a:lnTo>
                <a:lnTo>
                  <a:pt x="398" y="889"/>
                </a:lnTo>
                <a:lnTo>
                  <a:pt x="404" y="855"/>
                </a:lnTo>
                <a:lnTo>
                  <a:pt x="411" y="815"/>
                </a:lnTo>
                <a:lnTo>
                  <a:pt x="411" y="815"/>
                </a:lnTo>
                <a:lnTo>
                  <a:pt x="418" y="842"/>
                </a:lnTo>
                <a:lnTo>
                  <a:pt x="418" y="808"/>
                </a:lnTo>
                <a:lnTo>
                  <a:pt x="425" y="754"/>
                </a:lnTo>
                <a:lnTo>
                  <a:pt x="425" y="727"/>
                </a:lnTo>
                <a:lnTo>
                  <a:pt x="431" y="761"/>
                </a:lnTo>
                <a:lnTo>
                  <a:pt x="431" y="835"/>
                </a:lnTo>
                <a:lnTo>
                  <a:pt x="438" y="882"/>
                </a:lnTo>
                <a:lnTo>
                  <a:pt x="445" y="862"/>
                </a:lnTo>
                <a:lnTo>
                  <a:pt x="445" y="828"/>
                </a:lnTo>
                <a:lnTo>
                  <a:pt x="451" y="828"/>
                </a:lnTo>
                <a:lnTo>
                  <a:pt x="451" y="849"/>
                </a:lnTo>
                <a:lnTo>
                  <a:pt x="458" y="849"/>
                </a:lnTo>
                <a:lnTo>
                  <a:pt x="458" y="808"/>
                </a:lnTo>
                <a:lnTo>
                  <a:pt x="465" y="808"/>
                </a:lnTo>
                <a:lnTo>
                  <a:pt x="465" y="869"/>
                </a:lnTo>
                <a:lnTo>
                  <a:pt x="472" y="916"/>
                </a:lnTo>
                <a:lnTo>
                  <a:pt x="472" y="923"/>
                </a:lnTo>
                <a:lnTo>
                  <a:pt x="478" y="869"/>
                </a:lnTo>
                <a:lnTo>
                  <a:pt x="485" y="855"/>
                </a:lnTo>
                <a:lnTo>
                  <a:pt x="485" y="869"/>
                </a:lnTo>
                <a:lnTo>
                  <a:pt x="492" y="808"/>
                </a:lnTo>
                <a:lnTo>
                  <a:pt x="492" y="775"/>
                </a:lnTo>
                <a:lnTo>
                  <a:pt x="499" y="781"/>
                </a:lnTo>
                <a:lnTo>
                  <a:pt x="499" y="788"/>
                </a:lnTo>
                <a:lnTo>
                  <a:pt x="505" y="822"/>
                </a:lnTo>
                <a:lnTo>
                  <a:pt x="505" y="896"/>
                </a:lnTo>
                <a:lnTo>
                  <a:pt x="512" y="849"/>
                </a:lnTo>
                <a:lnTo>
                  <a:pt x="519" y="781"/>
                </a:lnTo>
                <a:lnTo>
                  <a:pt x="519" y="788"/>
                </a:lnTo>
                <a:lnTo>
                  <a:pt x="526" y="835"/>
                </a:lnTo>
                <a:lnTo>
                  <a:pt x="526" y="882"/>
                </a:lnTo>
                <a:lnTo>
                  <a:pt x="532" y="896"/>
                </a:lnTo>
                <a:lnTo>
                  <a:pt x="532" y="876"/>
                </a:lnTo>
                <a:lnTo>
                  <a:pt x="539" y="889"/>
                </a:lnTo>
                <a:lnTo>
                  <a:pt x="539" y="869"/>
                </a:lnTo>
                <a:lnTo>
                  <a:pt x="546" y="822"/>
                </a:lnTo>
                <a:lnTo>
                  <a:pt x="546" y="801"/>
                </a:lnTo>
                <a:lnTo>
                  <a:pt x="553" y="808"/>
                </a:lnTo>
                <a:lnTo>
                  <a:pt x="559" y="849"/>
                </a:lnTo>
                <a:lnTo>
                  <a:pt x="559" y="882"/>
                </a:lnTo>
                <a:lnTo>
                  <a:pt x="566" y="896"/>
                </a:lnTo>
                <a:lnTo>
                  <a:pt x="566" y="882"/>
                </a:lnTo>
                <a:lnTo>
                  <a:pt x="573" y="849"/>
                </a:lnTo>
                <a:lnTo>
                  <a:pt x="573" y="842"/>
                </a:lnTo>
                <a:lnTo>
                  <a:pt x="580" y="862"/>
                </a:lnTo>
                <a:lnTo>
                  <a:pt x="580" y="869"/>
                </a:lnTo>
                <a:lnTo>
                  <a:pt x="586" y="882"/>
                </a:lnTo>
                <a:lnTo>
                  <a:pt x="593" y="916"/>
                </a:lnTo>
                <a:lnTo>
                  <a:pt x="593" y="862"/>
                </a:lnTo>
                <a:lnTo>
                  <a:pt x="600" y="815"/>
                </a:lnTo>
                <a:lnTo>
                  <a:pt x="600" y="795"/>
                </a:lnTo>
                <a:lnTo>
                  <a:pt x="606" y="795"/>
                </a:lnTo>
                <a:lnTo>
                  <a:pt x="606" y="815"/>
                </a:lnTo>
                <a:lnTo>
                  <a:pt x="613" y="869"/>
                </a:lnTo>
                <a:lnTo>
                  <a:pt x="613" y="882"/>
                </a:lnTo>
                <a:lnTo>
                  <a:pt x="620" y="849"/>
                </a:lnTo>
                <a:lnTo>
                  <a:pt x="620" y="855"/>
                </a:lnTo>
                <a:lnTo>
                  <a:pt x="627" y="902"/>
                </a:lnTo>
                <a:lnTo>
                  <a:pt x="633" y="923"/>
                </a:lnTo>
                <a:lnTo>
                  <a:pt x="633" y="909"/>
                </a:lnTo>
                <a:lnTo>
                  <a:pt x="640" y="916"/>
                </a:lnTo>
                <a:lnTo>
                  <a:pt x="640" y="909"/>
                </a:lnTo>
                <a:lnTo>
                  <a:pt x="647" y="909"/>
                </a:lnTo>
                <a:lnTo>
                  <a:pt x="647" y="909"/>
                </a:lnTo>
                <a:lnTo>
                  <a:pt x="654" y="916"/>
                </a:lnTo>
                <a:lnTo>
                  <a:pt x="654" y="882"/>
                </a:lnTo>
                <a:lnTo>
                  <a:pt x="660" y="842"/>
                </a:lnTo>
                <a:lnTo>
                  <a:pt x="667" y="835"/>
                </a:lnTo>
                <a:lnTo>
                  <a:pt x="667" y="855"/>
                </a:lnTo>
                <a:lnTo>
                  <a:pt x="674" y="862"/>
                </a:lnTo>
                <a:lnTo>
                  <a:pt x="674" y="882"/>
                </a:lnTo>
                <a:lnTo>
                  <a:pt x="681" y="889"/>
                </a:lnTo>
                <a:lnTo>
                  <a:pt x="681" y="828"/>
                </a:lnTo>
                <a:lnTo>
                  <a:pt x="687" y="788"/>
                </a:lnTo>
                <a:lnTo>
                  <a:pt x="687" y="775"/>
                </a:lnTo>
                <a:lnTo>
                  <a:pt x="694" y="781"/>
                </a:lnTo>
                <a:lnTo>
                  <a:pt x="694" y="801"/>
                </a:lnTo>
                <a:lnTo>
                  <a:pt x="701" y="849"/>
                </a:lnTo>
                <a:lnTo>
                  <a:pt x="708" y="862"/>
                </a:lnTo>
                <a:lnTo>
                  <a:pt x="708" y="869"/>
                </a:lnTo>
                <a:lnTo>
                  <a:pt x="714" y="808"/>
                </a:lnTo>
                <a:lnTo>
                  <a:pt x="714" y="694"/>
                </a:lnTo>
                <a:lnTo>
                  <a:pt x="721" y="633"/>
                </a:lnTo>
                <a:lnTo>
                  <a:pt x="721" y="647"/>
                </a:lnTo>
                <a:lnTo>
                  <a:pt x="728" y="694"/>
                </a:lnTo>
                <a:lnTo>
                  <a:pt x="728" y="707"/>
                </a:lnTo>
                <a:lnTo>
                  <a:pt x="735" y="694"/>
                </a:lnTo>
                <a:lnTo>
                  <a:pt x="741" y="700"/>
                </a:lnTo>
                <a:lnTo>
                  <a:pt x="741" y="734"/>
                </a:lnTo>
                <a:lnTo>
                  <a:pt x="748" y="788"/>
                </a:lnTo>
                <a:lnTo>
                  <a:pt x="748" y="842"/>
                </a:lnTo>
                <a:lnTo>
                  <a:pt x="755" y="876"/>
                </a:lnTo>
                <a:lnTo>
                  <a:pt x="755" y="876"/>
                </a:lnTo>
                <a:lnTo>
                  <a:pt x="761" y="849"/>
                </a:lnTo>
                <a:lnTo>
                  <a:pt x="761" y="788"/>
                </a:lnTo>
                <a:lnTo>
                  <a:pt x="768" y="741"/>
                </a:lnTo>
                <a:lnTo>
                  <a:pt x="768" y="714"/>
                </a:lnTo>
                <a:lnTo>
                  <a:pt x="775" y="707"/>
                </a:lnTo>
                <a:lnTo>
                  <a:pt x="782" y="721"/>
                </a:lnTo>
                <a:lnTo>
                  <a:pt x="782" y="754"/>
                </a:lnTo>
                <a:lnTo>
                  <a:pt x="788" y="815"/>
                </a:lnTo>
                <a:lnTo>
                  <a:pt x="788" y="896"/>
                </a:lnTo>
                <a:lnTo>
                  <a:pt x="795" y="876"/>
                </a:lnTo>
                <a:lnTo>
                  <a:pt x="795" y="842"/>
                </a:lnTo>
                <a:lnTo>
                  <a:pt x="802" y="855"/>
                </a:lnTo>
                <a:lnTo>
                  <a:pt x="802" y="808"/>
                </a:lnTo>
                <a:lnTo>
                  <a:pt x="809" y="734"/>
                </a:lnTo>
                <a:lnTo>
                  <a:pt x="815" y="727"/>
                </a:lnTo>
                <a:lnTo>
                  <a:pt x="815" y="795"/>
                </a:lnTo>
                <a:lnTo>
                  <a:pt x="822" y="855"/>
                </a:lnTo>
                <a:lnTo>
                  <a:pt x="822" y="835"/>
                </a:lnTo>
                <a:lnTo>
                  <a:pt x="829" y="822"/>
                </a:lnTo>
                <a:lnTo>
                  <a:pt x="829" y="855"/>
                </a:lnTo>
                <a:lnTo>
                  <a:pt x="836" y="896"/>
                </a:lnTo>
                <a:lnTo>
                  <a:pt x="836" y="889"/>
                </a:lnTo>
                <a:lnTo>
                  <a:pt x="842" y="835"/>
                </a:lnTo>
                <a:lnTo>
                  <a:pt x="842" y="775"/>
                </a:lnTo>
                <a:lnTo>
                  <a:pt x="849" y="788"/>
                </a:lnTo>
                <a:lnTo>
                  <a:pt x="856" y="889"/>
                </a:lnTo>
                <a:lnTo>
                  <a:pt x="856" y="822"/>
                </a:lnTo>
                <a:lnTo>
                  <a:pt x="863" y="768"/>
                </a:lnTo>
                <a:lnTo>
                  <a:pt x="863" y="808"/>
                </a:lnTo>
                <a:lnTo>
                  <a:pt x="869" y="849"/>
                </a:lnTo>
                <a:lnTo>
                  <a:pt x="869" y="849"/>
                </a:lnTo>
                <a:lnTo>
                  <a:pt x="876" y="882"/>
                </a:lnTo>
                <a:lnTo>
                  <a:pt x="876" y="896"/>
                </a:lnTo>
                <a:lnTo>
                  <a:pt x="883" y="842"/>
                </a:lnTo>
                <a:lnTo>
                  <a:pt x="890" y="808"/>
                </a:lnTo>
                <a:lnTo>
                  <a:pt x="890" y="781"/>
                </a:lnTo>
                <a:lnTo>
                  <a:pt x="896" y="781"/>
                </a:lnTo>
                <a:lnTo>
                  <a:pt x="896" y="822"/>
                </a:lnTo>
                <a:lnTo>
                  <a:pt x="903" y="869"/>
                </a:lnTo>
                <a:lnTo>
                  <a:pt x="903" y="842"/>
                </a:lnTo>
                <a:lnTo>
                  <a:pt x="910" y="849"/>
                </a:lnTo>
                <a:lnTo>
                  <a:pt x="910" y="889"/>
                </a:lnTo>
                <a:lnTo>
                  <a:pt x="916" y="896"/>
                </a:lnTo>
                <a:lnTo>
                  <a:pt x="916" y="869"/>
                </a:lnTo>
                <a:lnTo>
                  <a:pt x="923" y="828"/>
                </a:lnTo>
                <a:lnTo>
                  <a:pt x="930" y="815"/>
                </a:lnTo>
                <a:lnTo>
                  <a:pt x="930" y="842"/>
                </a:lnTo>
                <a:lnTo>
                  <a:pt x="937" y="869"/>
                </a:lnTo>
                <a:lnTo>
                  <a:pt x="937" y="862"/>
                </a:lnTo>
                <a:lnTo>
                  <a:pt x="943" y="849"/>
                </a:lnTo>
                <a:lnTo>
                  <a:pt x="943" y="835"/>
                </a:lnTo>
                <a:lnTo>
                  <a:pt x="950" y="828"/>
                </a:lnTo>
                <a:lnTo>
                  <a:pt x="950" y="849"/>
                </a:lnTo>
                <a:lnTo>
                  <a:pt x="957" y="822"/>
                </a:lnTo>
                <a:lnTo>
                  <a:pt x="964" y="748"/>
                </a:lnTo>
                <a:lnTo>
                  <a:pt x="964" y="775"/>
                </a:lnTo>
                <a:lnTo>
                  <a:pt x="970" y="876"/>
                </a:lnTo>
                <a:lnTo>
                  <a:pt x="970" y="916"/>
                </a:lnTo>
                <a:lnTo>
                  <a:pt x="977" y="923"/>
                </a:lnTo>
                <a:lnTo>
                  <a:pt x="977" y="889"/>
                </a:lnTo>
                <a:lnTo>
                  <a:pt x="984" y="869"/>
                </a:lnTo>
                <a:lnTo>
                  <a:pt x="984" y="795"/>
                </a:lnTo>
                <a:lnTo>
                  <a:pt x="991" y="754"/>
                </a:lnTo>
                <a:lnTo>
                  <a:pt x="991" y="707"/>
                </a:lnTo>
                <a:lnTo>
                  <a:pt x="997" y="707"/>
                </a:lnTo>
                <a:lnTo>
                  <a:pt x="1004" y="801"/>
                </a:lnTo>
                <a:lnTo>
                  <a:pt x="1004" y="808"/>
                </a:lnTo>
                <a:lnTo>
                  <a:pt x="1011" y="714"/>
                </a:lnTo>
                <a:lnTo>
                  <a:pt x="1011" y="451"/>
                </a:lnTo>
                <a:lnTo>
                  <a:pt x="1018" y="94"/>
                </a:lnTo>
                <a:lnTo>
                  <a:pt x="1018" y="0"/>
                </a:lnTo>
                <a:lnTo>
                  <a:pt x="1024" y="310"/>
                </a:lnTo>
                <a:lnTo>
                  <a:pt x="1024" y="498"/>
                </a:lnTo>
                <a:lnTo>
                  <a:pt x="1031" y="323"/>
                </a:lnTo>
                <a:lnTo>
                  <a:pt x="1038" y="371"/>
                </a:lnTo>
                <a:lnTo>
                  <a:pt x="1038" y="532"/>
                </a:lnTo>
                <a:lnTo>
                  <a:pt x="1044" y="694"/>
                </a:lnTo>
                <a:lnTo>
                  <a:pt x="1044" y="835"/>
                </a:lnTo>
                <a:lnTo>
                  <a:pt x="1051" y="882"/>
                </a:lnTo>
                <a:lnTo>
                  <a:pt x="1051" y="889"/>
                </a:lnTo>
                <a:lnTo>
                  <a:pt x="1058" y="896"/>
                </a:lnTo>
                <a:lnTo>
                  <a:pt x="1058" y="842"/>
                </a:lnTo>
                <a:lnTo>
                  <a:pt x="1065" y="801"/>
                </a:lnTo>
                <a:lnTo>
                  <a:pt x="1065" y="828"/>
                </a:lnTo>
                <a:lnTo>
                  <a:pt x="1071" y="869"/>
                </a:lnTo>
                <a:lnTo>
                  <a:pt x="1078" y="862"/>
                </a:lnTo>
                <a:lnTo>
                  <a:pt x="1078" y="842"/>
                </a:lnTo>
                <a:lnTo>
                  <a:pt x="1085" y="876"/>
                </a:lnTo>
                <a:lnTo>
                  <a:pt x="1085" y="909"/>
                </a:lnTo>
                <a:lnTo>
                  <a:pt x="1092" y="882"/>
                </a:lnTo>
                <a:lnTo>
                  <a:pt x="1092" y="862"/>
                </a:lnTo>
                <a:lnTo>
                  <a:pt x="1098" y="882"/>
                </a:lnTo>
                <a:lnTo>
                  <a:pt x="1098" y="909"/>
                </a:lnTo>
                <a:lnTo>
                  <a:pt x="1105" y="855"/>
                </a:lnTo>
                <a:lnTo>
                  <a:pt x="1112" y="781"/>
                </a:lnTo>
                <a:lnTo>
                  <a:pt x="1112" y="748"/>
                </a:lnTo>
                <a:lnTo>
                  <a:pt x="1119" y="808"/>
                </a:lnTo>
                <a:lnTo>
                  <a:pt x="1119" y="882"/>
                </a:lnTo>
                <a:lnTo>
                  <a:pt x="1125" y="828"/>
                </a:lnTo>
                <a:lnTo>
                  <a:pt x="1125" y="835"/>
                </a:lnTo>
                <a:lnTo>
                  <a:pt x="1132" y="862"/>
                </a:lnTo>
                <a:lnTo>
                  <a:pt x="1132" y="822"/>
                </a:lnTo>
                <a:lnTo>
                  <a:pt x="1139" y="808"/>
                </a:lnTo>
                <a:lnTo>
                  <a:pt x="1139" y="822"/>
                </a:lnTo>
                <a:lnTo>
                  <a:pt x="1146" y="835"/>
                </a:lnTo>
                <a:lnTo>
                  <a:pt x="1152" y="882"/>
                </a:lnTo>
                <a:lnTo>
                  <a:pt x="1152" y="876"/>
                </a:lnTo>
                <a:lnTo>
                  <a:pt x="1159" y="828"/>
                </a:lnTo>
                <a:lnTo>
                  <a:pt x="1159" y="842"/>
                </a:lnTo>
                <a:lnTo>
                  <a:pt x="1166" y="896"/>
                </a:lnTo>
                <a:lnTo>
                  <a:pt x="1166" y="902"/>
                </a:lnTo>
                <a:lnTo>
                  <a:pt x="1173" y="869"/>
                </a:lnTo>
                <a:lnTo>
                  <a:pt x="1173" y="869"/>
                </a:lnTo>
                <a:lnTo>
                  <a:pt x="1179" y="862"/>
                </a:lnTo>
                <a:lnTo>
                  <a:pt x="1186" y="808"/>
                </a:lnTo>
                <a:lnTo>
                  <a:pt x="1186" y="781"/>
                </a:lnTo>
                <a:lnTo>
                  <a:pt x="1193" y="815"/>
                </a:lnTo>
                <a:lnTo>
                  <a:pt x="1193" y="869"/>
                </a:lnTo>
                <a:lnTo>
                  <a:pt x="1199" y="828"/>
                </a:lnTo>
                <a:lnTo>
                  <a:pt x="1199" y="768"/>
                </a:lnTo>
                <a:lnTo>
                  <a:pt x="1206" y="741"/>
                </a:lnTo>
                <a:lnTo>
                  <a:pt x="1206" y="768"/>
                </a:lnTo>
                <a:lnTo>
                  <a:pt x="1213" y="822"/>
                </a:lnTo>
                <a:lnTo>
                  <a:pt x="1213" y="842"/>
                </a:lnTo>
                <a:lnTo>
                  <a:pt x="1220" y="862"/>
                </a:lnTo>
                <a:lnTo>
                  <a:pt x="1226" y="902"/>
                </a:lnTo>
                <a:lnTo>
                  <a:pt x="1226" y="902"/>
                </a:lnTo>
                <a:lnTo>
                  <a:pt x="1233" y="862"/>
                </a:lnTo>
                <a:lnTo>
                  <a:pt x="1233" y="835"/>
                </a:lnTo>
                <a:lnTo>
                  <a:pt x="1240" y="849"/>
                </a:lnTo>
                <a:lnTo>
                  <a:pt x="1240" y="896"/>
                </a:lnTo>
                <a:lnTo>
                  <a:pt x="1247" y="869"/>
                </a:lnTo>
                <a:lnTo>
                  <a:pt x="1247" y="862"/>
                </a:lnTo>
                <a:lnTo>
                  <a:pt x="1253" y="876"/>
                </a:lnTo>
                <a:lnTo>
                  <a:pt x="1260" y="896"/>
                </a:lnTo>
                <a:lnTo>
                  <a:pt x="1260" y="909"/>
                </a:lnTo>
                <a:lnTo>
                  <a:pt x="1267" y="862"/>
                </a:lnTo>
                <a:lnTo>
                  <a:pt x="1267" y="849"/>
                </a:lnTo>
                <a:lnTo>
                  <a:pt x="1274" y="862"/>
                </a:lnTo>
                <a:lnTo>
                  <a:pt x="1274" y="902"/>
                </a:lnTo>
                <a:lnTo>
                  <a:pt x="1280" y="869"/>
                </a:lnTo>
                <a:lnTo>
                  <a:pt x="1280" y="768"/>
                </a:lnTo>
                <a:lnTo>
                  <a:pt x="1287" y="707"/>
                </a:lnTo>
                <a:lnTo>
                  <a:pt x="1287" y="734"/>
                </a:lnTo>
                <a:lnTo>
                  <a:pt x="1294" y="801"/>
                </a:lnTo>
                <a:lnTo>
                  <a:pt x="1301" y="795"/>
                </a:lnTo>
                <a:lnTo>
                  <a:pt x="1301" y="788"/>
                </a:lnTo>
                <a:lnTo>
                  <a:pt x="1307" y="828"/>
                </a:lnTo>
                <a:lnTo>
                  <a:pt x="1307" y="869"/>
                </a:lnTo>
                <a:lnTo>
                  <a:pt x="1314" y="882"/>
                </a:lnTo>
                <a:lnTo>
                  <a:pt x="1314" y="896"/>
                </a:lnTo>
                <a:lnTo>
                  <a:pt x="1321" y="916"/>
                </a:lnTo>
                <a:lnTo>
                  <a:pt x="1321" y="882"/>
                </a:lnTo>
                <a:lnTo>
                  <a:pt x="1328" y="815"/>
                </a:lnTo>
                <a:lnTo>
                  <a:pt x="1334" y="788"/>
                </a:lnTo>
                <a:lnTo>
                  <a:pt x="1334" y="849"/>
                </a:lnTo>
                <a:lnTo>
                  <a:pt x="1341" y="896"/>
                </a:lnTo>
                <a:lnTo>
                  <a:pt x="1341" y="882"/>
                </a:lnTo>
                <a:lnTo>
                  <a:pt x="1348" y="876"/>
                </a:lnTo>
                <a:lnTo>
                  <a:pt x="1348" y="808"/>
                </a:lnTo>
                <a:lnTo>
                  <a:pt x="1354" y="801"/>
                </a:lnTo>
                <a:lnTo>
                  <a:pt x="1354" y="842"/>
                </a:lnTo>
                <a:lnTo>
                  <a:pt x="1361" y="862"/>
                </a:lnTo>
                <a:lnTo>
                  <a:pt x="1361" y="876"/>
                </a:lnTo>
                <a:lnTo>
                  <a:pt x="1368" y="882"/>
                </a:lnTo>
                <a:lnTo>
                  <a:pt x="1375" y="882"/>
                </a:lnTo>
                <a:lnTo>
                  <a:pt x="1375" y="869"/>
                </a:lnTo>
                <a:lnTo>
                  <a:pt x="1381" y="849"/>
                </a:lnTo>
                <a:lnTo>
                  <a:pt x="1381" y="849"/>
                </a:lnTo>
                <a:lnTo>
                  <a:pt x="1388" y="849"/>
                </a:lnTo>
                <a:lnTo>
                  <a:pt x="1388" y="815"/>
                </a:lnTo>
                <a:lnTo>
                  <a:pt x="1395" y="788"/>
                </a:lnTo>
                <a:lnTo>
                  <a:pt x="1395" y="815"/>
                </a:lnTo>
                <a:lnTo>
                  <a:pt x="1402" y="896"/>
                </a:lnTo>
                <a:lnTo>
                  <a:pt x="1408" y="842"/>
                </a:lnTo>
                <a:lnTo>
                  <a:pt x="1408" y="801"/>
                </a:lnTo>
                <a:lnTo>
                  <a:pt x="1415" y="828"/>
                </a:lnTo>
                <a:lnTo>
                  <a:pt x="1415" y="869"/>
                </a:lnTo>
                <a:lnTo>
                  <a:pt x="1422" y="828"/>
                </a:lnTo>
                <a:lnTo>
                  <a:pt x="1422" y="801"/>
                </a:lnTo>
                <a:lnTo>
                  <a:pt x="1429" y="828"/>
                </a:lnTo>
                <a:lnTo>
                  <a:pt x="1429" y="876"/>
                </a:lnTo>
                <a:lnTo>
                  <a:pt x="1435" y="889"/>
                </a:lnTo>
                <a:lnTo>
                  <a:pt x="1435" y="896"/>
                </a:lnTo>
                <a:lnTo>
                  <a:pt x="1442" y="902"/>
                </a:lnTo>
                <a:lnTo>
                  <a:pt x="1449" y="835"/>
                </a:lnTo>
                <a:lnTo>
                  <a:pt x="1449" y="795"/>
                </a:lnTo>
                <a:lnTo>
                  <a:pt x="1456" y="862"/>
                </a:lnTo>
                <a:lnTo>
                  <a:pt x="1456" y="835"/>
                </a:lnTo>
                <a:lnTo>
                  <a:pt x="1462" y="727"/>
                </a:lnTo>
                <a:lnTo>
                  <a:pt x="1462" y="727"/>
                </a:lnTo>
                <a:lnTo>
                  <a:pt x="1469" y="801"/>
                </a:lnTo>
                <a:lnTo>
                  <a:pt x="1469" y="855"/>
                </a:lnTo>
                <a:lnTo>
                  <a:pt x="1476" y="855"/>
                </a:lnTo>
                <a:lnTo>
                  <a:pt x="1483" y="849"/>
                </a:lnTo>
                <a:lnTo>
                  <a:pt x="1483" y="876"/>
                </a:lnTo>
                <a:lnTo>
                  <a:pt x="1489" y="902"/>
                </a:lnTo>
                <a:lnTo>
                  <a:pt x="1489" y="835"/>
                </a:lnTo>
                <a:lnTo>
                  <a:pt x="1496" y="822"/>
                </a:lnTo>
                <a:lnTo>
                  <a:pt x="1496" y="849"/>
                </a:lnTo>
                <a:lnTo>
                  <a:pt x="1503" y="842"/>
                </a:lnTo>
                <a:lnTo>
                  <a:pt x="1503" y="835"/>
                </a:lnTo>
                <a:lnTo>
                  <a:pt x="1509" y="862"/>
                </a:lnTo>
                <a:lnTo>
                  <a:pt x="1509" y="882"/>
                </a:lnTo>
                <a:lnTo>
                  <a:pt x="1516" y="869"/>
                </a:lnTo>
                <a:lnTo>
                  <a:pt x="1523" y="842"/>
                </a:lnTo>
                <a:lnTo>
                  <a:pt x="1523" y="822"/>
                </a:lnTo>
                <a:lnTo>
                  <a:pt x="1530" y="835"/>
                </a:lnTo>
                <a:lnTo>
                  <a:pt x="1530" y="842"/>
                </a:lnTo>
                <a:lnTo>
                  <a:pt x="1536" y="775"/>
                </a:lnTo>
                <a:lnTo>
                  <a:pt x="1536" y="721"/>
                </a:lnTo>
                <a:lnTo>
                  <a:pt x="1543" y="741"/>
                </a:lnTo>
                <a:lnTo>
                  <a:pt x="1543" y="828"/>
                </a:lnTo>
                <a:lnTo>
                  <a:pt x="1550" y="902"/>
                </a:lnTo>
                <a:lnTo>
                  <a:pt x="1557" y="916"/>
                </a:lnTo>
                <a:lnTo>
                  <a:pt x="1557" y="896"/>
                </a:lnTo>
                <a:lnTo>
                  <a:pt x="1563" y="849"/>
                </a:lnTo>
                <a:lnTo>
                  <a:pt x="1563" y="855"/>
                </a:lnTo>
                <a:lnTo>
                  <a:pt x="1570" y="909"/>
                </a:lnTo>
                <a:lnTo>
                  <a:pt x="1570" y="909"/>
                </a:lnTo>
                <a:lnTo>
                  <a:pt x="1577" y="909"/>
                </a:lnTo>
                <a:lnTo>
                  <a:pt x="1577" y="909"/>
                </a:lnTo>
                <a:lnTo>
                  <a:pt x="1584" y="869"/>
                </a:lnTo>
                <a:lnTo>
                  <a:pt x="1584" y="828"/>
                </a:lnTo>
                <a:lnTo>
                  <a:pt x="1590" y="795"/>
                </a:lnTo>
                <a:lnTo>
                  <a:pt x="1597" y="801"/>
                </a:lnTo>
                <a:lnTo>
                  <a:pt x="1597" y="822"/>
                </a:lnTo>
                <a:lnTo>
                  <a:pt x="1604" y="855"/>
                </a:lnTo>
                <a:lnTo>
                  <a:pt x="1604" y="869"/>
                </a:lnTo>
                <a:lnTo>
                  <a:pt x="1611" y="882"/>
                </a:lnTo>
                <a:lnTo>
                  <a:pt x="1611" y="882"/>
                </a:lnTo>
                <a:lnTo>
                  <a:pt x="1617" y="855"/>
                </a:lnTo>
                <a:lnTo>
                  <a:pt x="1617" y="835"/>
                </a:lnTo>
                <a:lnTo>
                  <a:pt x="1624" y="842"/>
                </a:lnTo>
                <a:lnTo>
                  <a:pt x="1631" y="849"/>
                </a:lnTo>
                <a:lnTo>
                  <a:pt x="1631" y="828"/>
                </a:lnTo>
                <a:lnTo>
                  <a:pt x="1638" y="815"/>
                </a:lnTo>
                <a:lnTo>
                  <a:pt x="1638" y="842"/>
                </a:lnTo>
                <a:lnTo>
                  <a:pt x="1644" y="869"/>
                </a:lnTo>
                <a:lnTo>
                  <a:pt x="1644" y="842"/>
                </a:lnTo>
                <a:lnTo>
                  <a:pt x="1651" y="828"/>
                </a:lnTo>
                <a:lnTo>
                  <a:pt x="1651" y="828"/>
                </a:lnTo>
                <a:lnTo>
                  <a:pt x="1658" y="781"/>
                </a:lnTo>
                <a:lnTo>
                  <a:pt x="1658" y="761"/>
                </a:lnTo>
                <a:lnTo>
                  <a:pt x="1664" y="808"/>
                </a:lnTo>
                <a:lnTo>
                  <a:pt x="1671" y="882"/>
                </a:lnTo>
                <a:lnTo>
                  <a:pt x="1671" y="889"/>
                </a:lnTo>
                <a:lnTo>
                  <a:pt x="1678" y="896"/>
                </a:lnTo>
                <a:lnTo>
                  <a:pt x="1678" y="855"/>
                </a:lnTo>
                <a:lnTo>
                  <a:pt x="1685" y="795"/>
                </a:lnTo>
                <a:lnTo>
                  <a:pt x="1685" y="781"/>
                </a:lnTo>
                <a:lnTo>
                  <a:pt x="1691" y="808"/>
                </a:lnTo>
                <a:lnTo>
                  <a:pt x="1691" y="849"/>
                </a:lnTo>
                <a:lnTo>
                  <a:pt x="1698" y="882"/>
                </a:lnTo>
                <a:lnTo>
                  <a:pt x="1705" y="909"/>
                </a:lnTo>
                <a:lnTo>
                  <a:pt x="1705" y="855"/>
                </a:lnTo>
                <a:lnTo>
                  <a:pt x="1712" y="808"/>
                </a:lnTo>
                <a:lnTo>
                  <a:pt x="1712" y="788"/>
                </a:lnTo>
                <a:lnTo>
                  <a:pt x="1718" y="788"/>
                </a:lnTo>
                <a:lnTo>
                  <a:pt x="1718" y="775"/>
                </a:lnTo>
                <a:lnTo>
                  <a:pt x="1725" y="768"/>
                </a:lnTo>
                <a:lnTo>
                  <a:pt x="1725" y="788"/>
                </a:lnTo>
                <a:lnTo>
                  <a:pt x="1732" y="801"/>
                </a:lnTo>
                <a:lnTo>
                  <a:pt x="1732" y="754"/>
                </a:lnTo>
                <a:lnTo>
                  <a:pt x="1739" y="727"/>
                </a:lnTo>
                <a:lnTo>
                  <a:pt x="1745" y="754"/>
                </a:lnTo>
                <a:lnTo>
                  <a:pt x="1745" y="808"/>
                </a:lnTo>
                <a:lnTo>
                  <a:pt x="1752" y="855"/>
                </a:lnTo>
                <a:lnTo>
                  <a:pt x="1752" y="896"/>
                </a:lnTo>
                <a:lnTo>
                  <a:pt x="1759" y="916"/>
                </a:lnTo>
                <a:lnTo>
                  <a:pt x="1759" y="896"/>
                </a:lnTo>
                <a:lnTo>
                  <a:pt x="1766" y="855"/>
                </a:lnTo>
                <a:lnTo>
                  <a:pt x="1766" y="835"/>
                </a:lnTo>
                <a:lnTo>
                  <a:pt x="1772" y="855"/>
                </a:lnTo>
                <a:lnTo>
                  <a:pt x="1779" y="902"/>
                </a:lnTo>
                <a:lnTo>
                  <a:pt x="1779" y="869"/>
                </a:lnTo>
                <a:lnTo>
                  <a:pt x="1786" y="842"/>
                </a:lnTo>
                <a:lnTo>
                  <a:pt x="1786" y="842"/>
                </a:lnTo>
                <a:lnTo>
                  <a:pt x="1793" y="828"/>
                </a:lnTo>
                <a:lnTo>
                  <a:pt x="1793" y="775"/>
                </a:lnTo>
                <a:lnTo>
                  <a:pt x="1799" y="741"/>
                </a:lnTo>
                <a:lnTo>
                  <a:pt x="1799" y="788"/>
                </a:lnTo>
                <a:lnTo>
                  <a:pt x="1806" y="849"/>
                </a:lnTo>
                <a:lnTo>
                  <a:pt x="1806" y="882"/>
                </a:lnTo>
                <a:lnTo>
                  <a:pt x="1813" y="923"/>
                </a:lnTo>
                <a:lnTo>
                  <a:pt x="1819" y="876"/>
                </a:lnTo>
                <a:lnTo>
                  <a:pt x="1819" y="882"/>
                </a:lnTo>
                <a:lnTo>
                  <a:pt x="1826" y="896"/>
                </a:lnTo>
                <a:lnTo>
                  <a:pt x="1826" y="882"/>
                </a:lnTo>
                <a:lnTo>
                  <a:pt x="1833" y="896"/>
                </a:lnTo>
                <a:lnTo>
                  <a:pt x="1833" y="855"/>
                </a:lnTo>
                <a:lnTo>
                  <a:pt x="1840" y="835"/>
                </a:lnTo>
                <a:lnTo>
                  <a:pt x="1840" y="882"/>
                </a:lnTo>
                <a:lnTo>
                  <a:pt x="1846" y="882"/>
                </a:lnTo>
                <a:lnTo>
                  <a:pt x="1853" y="808"/>
                </a:lnTo>
                <a:lnTo>
                  <a:pt x="1853" y="808"/>
                </a:lnTo>
                <a:lnTo>
                  <a:pt x="1860" y="822"/>
                </a:lnTo>
                <a:lnTo>
                  <a:pt x="1860" y="754"/>
                </a:lnTo>
                <a:lnTo>
                  <a:pt x="1867" y="714"/>
                </a:lnTo>
                <a:lnTo>
                  <a:pt x="1867" y="754"/>
                </a:lnTo>
                <a:lnTo>
                  <a:pt x="1873" y="849"/>
                </a:lnTo>
                <a:lnTo>
                  <a:pt x="1873" y="909"/>
                </a:lnTo>
                <a:lnTo>
                  <a:pt x="1880" y="916"/>
                </a:lnTo>
                <a:lnTo>
                  <a:pt x="1880" y="896"/>
                </a:lnTo>
                <a:lnTo>
                  <a:pt x="1887" y="855"/>
                </a:lnTo>
                <a:lnTo>
                  <a:pt x="1894" y="842"/>
                </a:lnTo>
                <a:lnTo>
                  <a:pt x="1894" y="869"/>
                </a:lnTo>
                <a:lnTo>
                  <a:pt x="1900" y="849"/>
                </a:lnTo>
                <a:lnTo>
                  <a:pt x="1900" y="781"/>
                </a:lnTo>
                <a:lnTo>
                  <a:pt x="1907" y="741"/>
                </a:lnTo>
                <a:lnTo>
                  <a:pt x="1907" y="761"/>
                </a:lnTo>
                <a:lnTo>
                  <a:pt x="1914" y="822"/>
                </a:lnTo>
                <a:lnTo>
                  <a:pt x="1914" y="869"/>
                </a:lnTo>
                <a:lnTo>
                  <a:pt x="1921" y="842"/>
                </a:lnTo>
                <a:lnTo>
                  <a:pt x="1927" y="808"/>
                </a:lnTo>
                <a:lnTo>
                  <a:pt x="1927" y="808"/>
                </a:lnTo>
                <a:lnTo>
                  <a:pt x="1934" y="822"/>
                </a:lnTo>
                <a:lnTo>
                  <a:pt x="1934" y="835"/>
                </a:lnTo>
                <a:lnTo>
                  <a:pt x="1941" y="862"/>
                </a:lnTo>
                <a:lnTo>
                  <a:pt x="1941" y="923"/>
                </a:lnTo>
                <a:lnTo>
                  <a:pt x="1948" y="842"/>
                </a:lnTo>
                <a:lnTo>
                  <a:pt x="1948" y="768"/>
                </a:lnTo>
                <a:lnTo>
                  <a:pt x="1954" y="748"/>
                </a:lnTo>
                <a:lnTo>
                  <a:pt x="1954" y="761"/>
                </a:lnTo>
                <a:lnTo>
                  <a:pt x="1961" y="775"/>
                </a:lnTo>
                <a:lnTo>
                  <a:pt x="1968" y="795"/>
                </a:lnTo>
                <a:lnTo>
                  <a:pt x="1968" y="828"/>
                </a:lnTo>
                <a:lnTo>
                  <a:pt x="1974" y="855"/>
                </a:lnTo>
                <a:lnTo>
                  <a:pt x="1974" y="835"/>
                </a:lnTo>
                <a:lnTo>
                  <a:pt x="1981" y="795"/>
                </a:lnTo>
                <a:lnTo>
                  <a:pt x="1981" y="775"/>
                </a:lnTo>
                <a:lnTo>
                  <a:pt x="1988" y="801"/>
                </a:lnTo>
                <a:lnTo>
                  <a:pt x="1988" y="828"/>
                </a:lnTo>
                <a:lnTo>
                  <a:pt x="1995" y="855"/>
                </a:lnTo>
                <a:lnTo>
                  <a:pt x="2001" y="882"/>
                </a:lnTo>
                <a:lnTo>
                  <a:pt x="2001" y="855"/>
                </a:lnTo>
                <a:lnTo>
                  <a:pt x="2008" y="849"/>
                </a:lnTo>
                <a:lnTo>
                  <a:pt x="2008" y="828"/>
                </a:lnTo>
                <a:lnTo>
                  <a:pt x="2015" y="828"/>
                </a:lnTo>
                <a:lnTo>
                  <a:pt x="2015" y="862"/>
                </a:lnTo>
                <a:lnTo>
                  <a:pt x="2022" y="876"/>
                </a:lnTo>
                <a:lnTo>
                  <a:pt x="2022" y="862"/>
                </a:lnTo>
                <a:lnTo>
                  <a:pt x="2028" y="801"/>
                </a:lnTo>
                <a:lnTo>
                  <a:pt x="2028" y="788"/>
                </a:lnTo>
                <a:lnTo>
                  <a:pt x="2035" y="828"/>
                </a:lnTo>
                <a:lnTo>
                  <a:pt x="2042" y="869"/>
                </a:lnTo>
                <a:lnTo>
                  <a:pt x="2042" y="876"/>
                </a:lnTo>
                <a:lnTo>
                  <a:pt x="2049" y="889"/>
                </a:lnTo>
                <a:lnTo>
                  <a:pt x="2049" y="909"/>
                </a:lnTo>
                <a:lnTo>
                  <a:pt x="2055" y="855"/>
                </a:lnTo>
                <a:lnTo>
                  <a:pt x="2055" y="781"/>
                </a:lnTo>
                <a:lnTo>
                  <a:pt x="2062" y="748"/>
                </a:lnTo>
                <a:lnTo>
                  <a:pt x="2062" y="775"/>
                </a:lnTo>
                <a:lnTo>
                  <a:pt x="2069" y="788"/>
                </a:lnTo>
                <a:lnTo>
                  <a:pt x="2076" y="801"/>
                </a:lnTo>
                <a:lnTo>
                  <a:pt x="2076" y="842"/>
                </a:lnTo>
                <a:lnTo>
                  <a:pt x="2082" y="835"/>
                </a:lnTo>
                <a:lnTo>
                  <a:pt x="2082" y="822"/>
                </a:lnTo>
                <a:lnTo>
                  <a:pt x="2089" y="842"/>
                </a:lnTo>
                <a:lnTo>
                  <a:pt x="2089" y="896"/>
                </a:lnTo>
                <a:lnTo>
                  <a:pt x="2096" y="896"/>
                </a:lnTo>
                <a:lnTo>
                  <a:pt x="2096" y="889"/>
                </a:lnTo>
                <a:lnTo>
                  <a:pt x="2103" y="896"/>
                </a:lnTo>
                <a:lnTo>
                  <a:pt x="2103" y="815"/>
                </a:lnTo>
                <a:lnTo>
                  <a:pt x="2109" y="788"/>
                </a:lnTo>
                <a:lnTo>
                  <a:pt x="2116" y="849"/>
                </a:lnTo>
                <a:lnTo>
                  <a:pt x="2116" y="855"/>
                </a:lnTo>
                <a:lnTo>
                  <a:pt x="2123" y="754"/>
                </a:lnTo>
                <a:lnTo>
                  <a:pt x="2123" y="748"/>
                </a:lnTo>
                <a:lnTo>
                  <a:pt x="2129" y="815"/>
                </a:lnTo>
                <a:lnTo>
                  <a:pt x="2129" y="882"/>
                </a:lnTo>
                <a:lnTo>
                  <a:pt x="2136" y="896"/>
                </a:lnTo>
                <a:lnTo>
                  <a:pt x="2136" y="855"/>
                </a:lnTo>
                <a:lnTo>
                  <a:pt x="2143" y="828"/>
                </a:lnTo>
                <a:lnTo>
                  <a:pt x="2150" y="822"/>
                </a:lnTo>
                <a:lnTo>
                  <a:pt x="2150" y="822"/>
                </a:lnTo>
                <a:lnTo>
                  <a:pt x="2156" y="842"/>
                </a:lnTo>
                <a:lnTo>
                  <a:pt x="2156" y="869"/>
                </a:lnTo>
                <a:lnTo>
                  <a:pt x="2163" y="849"/>
                </a:lnTo>
                <a:lnTo>
                  <a:pt x="2163" y="835"/>
                </a:lnTo>
                <a:lnTo>
                  <a:pt x="2170" y="869"/>
                </a:lnTo>
                <a:lnTo>
                  <a:pt x="2170" y="916"/>
                </a:lnTo>
                <a:lnTo>
                  <a:pt x="2177" y="896"/>
                </a:lnTo>
                <a:lnTo>
                  <a:pt x="2177" y="862"/>
                </a:lnTo>
                <a:lnTo>
                  <a:pt x="2183" y="849"/>
                </a:lnTo>
                <a:lnTo>
                  <a:pt x="2190" y="869"/>
                </a:lnTo>
                <a:lnTo>
                  <a:pt x="2190" y="902"/>
                </a:lnTo>
                <a:lnTo>
                  <a:pt x="2197" y="896"/>
                </a:lnTo>
                <a:lnTo>
                  <a:pt x="2197" y="862"/>
                </a:lnTo>
                <a:lnTo>
                  <a:pt x="2204" y="842"/>
                </a:lnTo>
                <a:lnTo>
                  <a:pt x="2204" y="842"/>
                </a:lnTo>
                <a:lnTo>
                  <a:pt x="2210" y="842"/>
                </a:lnTo>
                <a:lnTo>
                  <a:pt x="2210" y="822"/>
                </a:lnTo>
                <a:lnTo>
                  <a:pt x="2217" y="822"/>
                </a:lnTo>
                <a:lnTo>
                  <a:pt x="2224" y="828"/>
                </a:lnTo>
                <a:lnTo>
                  <a:pt x="2224" y="849"/>
                </a:lnTo>
                <a:lnTo>
                  <a:pt x="2231" y="862"/>
                </a:lnTo>
                <a:lnTo>
                  <a:pt x="2231" y="828"/>
                </a:lnTo>
                <a:lnTo>
                  <a:pt x="2237" y="761"/>
                </a:lnTo>
                <a:lnTo>
                  <a:pt x="2237" y="721"/>
                </a:lnTo>
              </a:path>
            </a:pathLst>
          </a:custGeom>
          <a:noFill/>
          <a:ln w="11113">
            <a:solidFill>
              <a:srgbClr val="FF0000"/>
            </a:solidFill>
            <a:prstDash val="solid"/>
            <a:round/>
            <a:headEnd/>
            <a:tailEnd/>
          </a:ln>
        </p:spPr>
        <p:txBody>
          <a:bodyPr/>
          <a:lstStyle/>
          <a:p>
            <a:endParaRPr lang="en-US"/>
          </a:p>
        </p:txBody>
      </p:sp>
      <p:sp>
        <p:nvSpPr>
          <p:cNvPr id="63505" name="Line 17"/>
          <p:cNvSpPr>
            <a:spLocks noChangeShapeType="1"/>
          </p:cNvSpPr>
          <p:nvPr/>
        </p:nvSpPr>
        <p:spPr bwMode="auto">
          <a:xfrm flipV="1">
            <a:off x="2389188" y="631825"/>
            <a:ext cx="0" cy="1506538"/>
          </a:xfrm>
          <a:prstGeom prst="line">
            <a:avLst/>
          </a:prstGeom>
          <a:noFill/>
          <a:ln w="11113">
            <a:solidFill>
              <a:srgbClr val="FF0000"/>
            </a:solidFill>
            <a:round/>
            <a:headEnd/>
            <a:tailEnd/>
          </a:ln>
        </p:spPr>
        <p:txBody>
          <a:bodyPr/>
          <a:lstStyle/>
          <a:p>
            <a:endParaRPr lang="en-US"/>
          </a:p>
        </p:txBody>
      </p:sp>
      <p:sp>
        <p:nvSpPr>
          <p:cNvPr id="63506" name="Freeform 18"/>
          <p:cNvSpPr>
            <a:spLocks/>
          </p:cNvSpPr>
          <p:nvPr/>
        </p:nvSpPr>
        <p:spPr bwMode="auto">
          <a:xfrm>
            <a:off x="2366963" y="1935163"/>
            <a:ext cx="85725" cy="203200"/>
          </a:xfrm>
          <a:custGeom>
            <a:avLst/>
            <a:gdLst/>
            <a:ahLst/>
            <a:cxnLst>
              <a:cxn ang="0">
                <a:pos x="8" y="6"/>
              </a:cxn>
              <a:cxn ang="0">
                <a:pos x="8" y="19"/>
              </a:cxn>
              <a:cxn ang="0">
                <a:pos x="0" y="19"/>
              </a:cxn>
              <a:cxn ang="0">
                <a:pos x="0" y="0"/>
              </a:cxn>
            </a:cxnLst>
            <a:rect l="0" t="0" r="r" b="b"/>
            <a:pathLst>
              <a:path w="8" h="19">
                <a:moveTo>
                  <a:pt x="8" y="6"/>
                </a:moveTo>
                <a:lnTo>
                  <a:pt x="8" y="19"/>
                </a:lnTo>
                <a:lnTo>
                  <a:pt x="0" y="19"/>
                </a:lnTo>
                <a:lnTo>
                  <a:pt x="0" y="0"/>
                </a:lnTo>
              </a:path>
            </a:pathLst>
          </a:custGeom>
          <a:noFill/>
          <a:ln w="11113">
            <a:solidFill>
              <a:srgbClr val="FF0000"/>
            </a:solidFill>
            <a:prstDash val="solid"/>
            <a:round/>
            <a:headEnd/>
            <a:tailEnd/>
          </a:ln>
        </p:spPr>
        <p:txBody>
          <a:bodyPr/>
          <a:lstStyle/>
          <a:p>
            <a:endParaRPr lang="en-US"/>
          </a:p>
        </p:txBody>
      </p:sp>
      <p:sp>
        <p:nvSpPr>
          <p:cNvPr id="63507" name="Rectangle 19"/>
          <p:cNvSpPr>
            <a:spLocks noChangeArrowheads="1"/>
          </p:cNvSpPr>
          <p:nvPr/>
        </p:nvSpPr>
        <p:spPr bwMode="auto">
          <a:xfrm>
            <a:off x="2100263" y="482600"/>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808.10563</a:t>
            </a:r>
            <a:endParaRPr lang="en-US"/>
          </a:p>
        </p:txBody>
      </p:sp>
      <p:sp>
        <p:nvSpPr>
          <p:cNvPr id="63509" name="Rectangle 21"/>
          <p:cNvSpPr>
            <a:spLocks noChangeArrowheads="1"/>
          </p:cNvSpPr>
          <p:nvPr/>
        </p:nvSpPr>
        <p:spPr bwMode="auto">
          <a:xfrm>
            <a:off x="773113" y="2128838"/>
            <a:ext cx="3562350" cy="2009775"/>
          </a:xfrm>
          <a:prstGeom prst="rect">
            <a:avLst/>
          </a:prstGeom>
          <a:noFill/>
          <a:ln w="11113">
            <a:solidFill>
              <a:srgbClr val="000000"/>
            </a:solidFill>
            <a:miter lim="800000"/>
            <a:headEnd/>
            <a:tailEnd/>
          </a:ln>
        </p:spPr>
        <p:txBody>
          <a:bodyPr/>
          <a:lstStyle/>
          <a:p>
            <a:endParaRPr lang="en-US"/>
          </a:p>
        </p:txBody>
      </p:sp>
      <p:sp>
        <p:nvSpPr>
          <p:cNvPr id="63510" name="Rectangle 22"/>
          <p:cNvSpPr>
            <a:spLocks noChangeArrowheads="1"/>
          </p:cNvSpPr>
          <p:nvPr/>
        </p:nvSpPr>
        <p:spPr bwMode="auto">
          <a:xfrm>
            <a:off x="773113" y="4127500"/>
            <a:ext cx="3562350" cy="2009775"/>
          </a:xfrm>
          <a:prstGeom prst="rect">
            <a:avLst/>
          </a:prstGeom>
          <a:noFill/>
          <a:ln w="11113">
            <a:solidFill>
              <a:srgbClr val="000000"/>
            </a:solidFill>
            <a:miter lim="800000"/>
            <a:headEnd/>
            <a:tailEnd/>
          </a:ln>
        </p:spPr>
        <p:txBody>
          <a:bodyPr/>
          <a:lstStyle/>
          <a:p>
            <a:endParaRPr lang="en-US"/>
          </a:p>
        </p:txBody>
      </p:sp>
      <p:sp>
        <p:nvSpPr>
          <p:cNvPr id="63511" name="Line 23"/>
          <p:cNvSpPr>
            <a:spLocks noChangeShapeType="1"/>
          </p:cNvSpPr>
          <p:nvPr/>
        </p:nvSpPr>
        <p:spPr bwMode="auto">
          <a:xfrm>
            <a:off x="719138" y="2128838"/>
            <a:ext cx="53975" cy="0"/>
          </a:xfrm>
          <a:prstGeom prst="line">
            <a:avLst/>
          </a:prstGeom>
          <a:noFill/>
          <a:ln w="11113">
            <a:solidFill>
              <a:srgbClr val="000000"/>
            </a:solidFill>
            <a:round/>
            <a:headEnd/>
            <a:tailEnd/>
          </a:ln>
        </p:spPr>
        <p:txBody>
          <a:bodyPr/>
          <a:lstStyle/>
          <a:p>
            <a:endParaRPr lang="en-US"/>
          </a:p>
        </p:txBody>
      </p:sp>
      <p:sp>
        <p:nvSpPr>
          <p:cNvPr id="63512" name="Rectangle 24"/>
          <p:cNvSpPr>
            <a:spLocks noChangeArrowheads="1"/>
          </p:cNvSpPr>
          <p:nvPr/>
        </p:nvSpPr>
        <p:spPr bwMode="auto">
          <a:xfrm>
            <a:off x="409575" y="2063750"/>
            <a:ext cx="200025" cy="122238"/>
          </a:xfrm>
          <a:prstGeom prst="rect">
            <a:avLst/>
          </a:prstGeom>
          <a:noFill/>
          <a:ln w="9525">
            <a:noFill/>
            <a:miter lim="800000"/>
            <a:headEnd/>
            <a:tailEnd/>
          </a:ln>
        </p:spPr>
        <p:txBody>
          <a:bodyPr wrap="none" lIns="0" tIns="0" rIns="0" bIns="0">
            <a:spAutoFit/>
          </a:bodyPr>
          <a:lstStyle/>
          <a:p>
            <a:r>
              <a:rPr lang="en-US" sz="800">
                <a:solidFill>
                  <a:srgbClr val="000000"/>
                </a:solidFill>
              </a:rPr>
              <a:t>0.00</a:t>
            </a:r>
            <a:endParaRPr lang="en-US"/>
          </a:p>
        </p:txBody>
      </p:sp>
      <p:sp>
        <p:nvSpPr>
          <p:cNvPr id="63513" name="Line 25"/>
          <p:cNvSpPr>
            <a:spLocks noChangeShapeType="1"/>
          </p:cNvSpPr>
          <p:nvPr/>
        </p:nvSpPr>
        <p:spPr bwMode="auto">
          <a:xfrm>
            <a:off x="741363" y="2074863"/>
            <a:ext cx="31750" cy="0"/>
          </a:xfrm>
          <a:prstGeom prst="line">
            <a:avLst/>
          </a:prstGeom>
          <a:noFill/>
          <a:ln w="11113">
            <a:solidFill>
              <a:srgbClr val="000000"/>
            </a:solidFill>
            <a:round/>
            <a:headEnd/>
            <a:tailEnd/>
          </a:ln>
        </p:spPr>
        <p:txBody>
          <a:bodyPr/>
          <a:lstStyle/>
          <a:p>
            <a:endParaRPr lang="en-US"/>
          </a:p>
        </p:txBody>
      </p:sp>
      <p:sp>
        <p:nvSpPr>
          <p:cNvPr id="63514" name="Line 26"/>
          <p:cNvSpPr>
            <a:spLocks noChangeShapeType="1"/>
          </p:cNvSpPr>
          <p:nvPr/>
        </p:nvSpPr>
        <p:spPr bwMode="auto">
          <a:xfrm>
            <a:off x="741363" y="2011363"/>
            <a:ext cx="31750" cy="0"/>
          </a:xfrm>
          <a:prstGeom prst="line">
            <a:avLst/>
          </a:prstGeom>
          <a:noFill/>
          <a:ln w="11113">
            <a:solidFill>
              <a:srgbClr val="000000"/>
            </a:solidFill>
            <a:round/>
            <a:headEnd/>
            <a:tailEnd/>
          </a:ln>
        </p:spPr>
        <p:txBody>
          <a:bodyPr/>
          <a:lstStyle/>
          <a:p>
            <a:endParaRPr lang="en-US"/>
          </a:p>
        </p:txBody>
      </p:sp>
      <p:sp>
        <p:nvSpPr>
          <p:cNvPr id="63515" name="Line 27"/>
          <p:cNvSpPr>
            <a:spLocks noChangeShapeType="1"/>
          </p:cNvSpPr>
          <p:nvPr/>
        </p:nvSpPr>
        <p:spPr bwMode="auto">
          <a:xfrm>
            <a:off x="741363" y="1957388"/>
            <a:ext cx="31750" cy="0"/>
          </a:xfrm>
          <a:prstGeom prst="line">
            <a:avLst/>
          </a:prstGeom>
          <a:noFill/>
          <a:ln w="11113">
            <a:solidFill>
              <a:srgbClr val="000000"/>
            </a:solidFill>
            <a:round/>
            <a:headEnd/>
            <a:tailEnd/>
          </a:ln>
        </p:spPr>
        <p:txBody>
          <a:bodyPr/>
          <a:lstStyle/>
          <a:p>
            <a:endParaRPr lang="en-US"/>
          </a:p>
        </p:txBody>
      </p:sp>
      <p:sp>
        <p:nvSpPr>
          <p:cNvPr id="63516" name="Line 28"/>
          <p:cNvSpPr>
            <a:spLocks noChangeShapeType="1"/>
          </p:cNvSpPr>
          <p:nvPr/>
        </p:nvSpPr>
        <p:spPr bwMode="auto">
          <a:xfrm>
            <a:off x="741363" y="1893888"/>
            <a:ext cx="31750" cy="0"/>
          </a:xfrm>
          <a:prstGeom prst="line">
            <a:avLst/>
          </a:prstGeom>
          <a:noFill/>
          <a:ln w="11113">
            <a:solidFill>
              <a:srgbClr val="000000"/>
            </a:solidFill>
            <a:round/>
            <a:headEnd/>
            <a:tailEnd/>
          </a:ln>
        </p:spPr>
        <p:txBody>
          <a:bodyPr/>
          <a:lstStyle/>
          <a:p>
            <a:endParaRPr lang="en-US"/>
          </a:p>
        </p:txBody>
      </p:sp>
      <p:sp>
        <p:nvSpPr>
          <p:cNvPr id="63517" name="Line 29"/>
          <p:cNvSpPr>
            <a:spLocks noChangeShapeType="1"/>
          </p:cNvSpPr>
          <p:nvPr/>
        </p:nvSpPr>
        <p:spPr bwMode="auto">
          <a:xfrm>
            <a:off x="719138" y="1839913"/>
            <a:ext cx="53975" cy="0"/>
          </a:xfrm>
          <a:prstGeom prst="line">
            <a:avLst/>
          </a:prstGeom>
          <a:noFill/>
          <a:ln w="11113">
            <a:solidFill>
              <a:srgbClr val="000000"/>
            </a:solidFill>
            <a:round/>
            <a:headEnd/>
            <a:tailEnd/>
          </a:ln>
        </p:spPr>
        <p:txBody>
          <a:bodyPr/>
          <a:lstStyle/>
          <a:p>
            <a:endParaRPr lang="en-US"/>
          </a:p>
        </p:txBody>
      </p:sp>
      <p:sp>
        <p:nvSpPr>
          <p:cNvPr id="63518" name="Rectangle 30"/>
          <p:cNvSpPr>
            <a:spLocks noChangeArrowheads="1"/>
          </p:cNvSpPr>
          <p:nvPr/>
        </p:nvSpPr>
        <p:spPr bwMode="auto">
          <a:xfrm>
            <a:off x="409575" y="1774825"/>
            <a:ext cx="200025" cy="122238"/>
          </a:xfrm>
          <a:prstGeom prst="rect">
            <a:avLst/>
          </a:prstGeom>
          <a:noFill/>
          <a:ln w="9525">
            <a:noFill/>
            <a:miter lim="800000"/>
            <a:headEnd/>
            <a:tailEnd/>
          </a:ln>
        </p:spPr>
        <p:txBody>
          <a:bodyPr wrap="none" lIns="0" tIns="0" rIns="0" bIns="0">
            <a:spAutoFit/>
          </a:bodyPr>
          <a:lstStyle/>
          <a:p>
            <a:r>
              <a:rPr lang="en-US" sz="800">
                <a:solidFill>
                  <a:srgbClr val="000000"/>
                </a:solidFill>
              </a:rPr>
              <a:t>0.25</a:t>
            </a:r>
            <a:endParaRPr lang="en-US"/>
          </a:p>
        </p:txBody>
      </p:sp>
      <p:sp>
        <p:nvSpPr>
          <p:cNvPr id="63519" name="Line 31"/>
          <p:cNvSpPr>
            <a:spLocks noChangeShapeType="1"/>
          </p:cNvSpPr>
          <p:nvPr/>
        </p:nvSpPr>
        <p:spPr bwMode="auto">
          <a:xfrm>
            <a:off x="741363" y="1774825"/>
            <a:ext cx="31750" cy="0"/>
          </a:xfrm>
          <a:prstGeom prst="line">
            <a:avLst/>
          </a:prstGeom>
          <a:noFill/>
          <a:ln w="11113">
            <a:solidFill>
              <a:srgbClr val="000000"/>
            </a:solidFill>
            <a:round/>
            <a:headEnd/>
            <a:tailEnd/>
          </a:ln>
        </p:spPr>
        <p:txBody>
          <a:bodyPr/>
          <a:lstStyle/>
          <a:p>
            <a:endParaRPr lang="en-US"/>
          </a:p>
        </p:txBody>
      </p:sp>
      <p:sp>
        <p:nvSpPr>
          <p:cNvPr id="63520" name="Line 32"/>
          <p:cNvSpPr>
            <a:spLocks noChangeShapeType="1"/>
          </p:cNvSpPr>
          <p:nvPr/>
        </p:nvSpPr>
        <p:spPr bwMode="auto">
          <a:xfrm>
            <a:off x="741363" y="1722438"/>
            <a:ext cx="31750" cy="0"/>
          </a:xfrm>
          <a:prstGeom prst="line">
            <a:avLst/>
          </a:prstGeom>
          <a:noFill/>
          <a:ln w="11113">
            <a:solidFill>
              <a:srgbClr val="000000"/>
            </a:solidFill>
            <a:round/>
            <a:headEnd/>
            <a:tailEnd/>
          </a:ln>
        </p:spPr>
        <p:txBody>
          <a:bodyPr/>
          <a:lstStyle/>
          <a:p>
            <a:endParaRPr lang="en-US"/>
          </a:p>
        </p:txBody>
      </p:sp>
      <p:sp>
        <p:nvSpPr>
          <p:cNvPr id="63521" name="Line 33"/>
          <p:cNvSpPr>
            <a:spLocks noChangeShapeType="1"/>
          </p:cNvSpPr>
          <p:nvPr/>
        </p:nvSpPr>
        <p:spPr bwMode="auto">
          <a:xfrm>
            <a:off x="741363" y="1657350"/>
            <a:ext cx="31750" cy="0"/>
          </a:xfrm>
          <a:prstGeom prst="line">
            <a:avLst/>
          </a:prstGeom>
          <a:noFill/>
          <a:ln w="11113">
            <a:solidFill>
              <a:srgbClr val="000000"/>
            </a:solidFill>
            <a:round/>
            <a:headEnd/>
            <a:tailEnd/>
          </a:ln>
        </p:spPr>
        <p:txBody>
          <a:bodyPr/>
          <a:lstStyle/>
          <a:p>
            <a:endParaRPr lang="en-US"/>
          </a:p>
        </p:txBody>
      </p:sp>
      <p:sp>
        <p:nvSpPr>
          <p:cNvPr id="63522" name="Line 34"/>
          <p:cNvSpPr>
            <a:spLocks noChangeShapeType="1"/>
          </p:cNvSpPr>
          <p:nvPr/>
        </p:nvSpPr>
        <p:spPr bwMode="auto">
          <a:xfrm>
            <a:off x="741363" y="1604963"/>
            <a:ext cx="31750" cy="0"/>
          </a:xfrm>
          <a:prstGeom prst="line">
            <a:avLst/>
          </a:prstGeom>
          <a:noFill/>
          <a:ln w="11113">
            <a:solidFill>
              <a:srgbClr val="000000"/>
            </a:solidFill>
            <a:round/>
            <a:headEnd/>
            <a:tailEnd/>
          </a:ln>
        </p:spPr>
        <p:txBody>
          <a:bodyPr/>
          <a:lstStyle/>
          <a:p>
            <a:endParaRPr lang="en-US"/>
          </a:p>
        </p:txBody>
      </p:sp>
      <p:sp>
        <p:nvSpPr>
          <p:cNvPr id="63523" name="Line 35"/>
          <p:cNvSpPr>
            <a:spLocks noChangeShapeType="1"/>
          </p:cNvSpPr>
          <p:nvPr/>
        </p:nvSpPr>
        <p:spPr bwMode="auto">
          <a:xfrm>
            <a:off x="719138" y="1550988"/>
            <a:ext cx="53975" cy="0"/>
          </a:xfrm>
          <a:prstGeom prst="line">
            <a:avLst/>
          </a:prstGeom>
          <a:noFill/>
          <a:ln w="11113">
            <a:solidFill>
              <a:srgbClr val="000000"/>
            </a:solidFill>
            <a:round/>
            <a:headEnd/>
            <a:tailEnd/>
          </a:ln>
        </p:spPr>
        <p:txBody>
          <a:bodyPr/>
          <a:lstStyle/>
          <a:p>
            <a:endParaRPr lang="en-US"/>
          </a:p>
        </p:txBody>
      </p:sp>
      <p:sp>
        <p:nvSpPr>
          <p:cNvPr id="63524" name="Rectangle 36"/>
          <p:cNvSpPr>
            <a:spLocks noChangeArrowheads="1"/>
          </p:cNvSpPr>
          <p:nvPr/>
        </p:nvSpPr>
        <p:spPr bwMode="auto">
          <a:xfrm>
            <a:off x="409575" y="1487488"/>
            <a:ext cx="200025" cy="122237"/>
          </a:xfrm>
          <a:prstGeom prst="rect">
            <a:avLst/>
          </a:prstGeom>
          <a:noFill/>
          <a:ln w="9525">
            <a:noFill/>
            <a:miter lim="800000"/>
            <a:headEnd/>
            <a:tailEnd/>
          </a:ln>
        </p:spPr>
        <p:txBody>
          <a:bodyPr wrap="none" lIns="0" tIns="0" rIns="0" bIns="0">
            <a:spAutoFit/>
          </a:bodyPr>
          <a:lstStyle/>
          <a:p>
            <a:r>
              <a:rPr lang="en-US" sz="800">
                <a:solidFill>
                  <a:srgbClr val="000000"/>
                </a:solidFill>
              </a:rPr>
              <a:t>0.50</a:t>
            </a:r>
            <a:endParaRPr lang="en-US"/>
          </a:p>
        </p:txBody>
      </p:sp>
      <p:sp>
        <p:nvSpPr>
          <p:cNvPr id="63525" name="Line 37"/>
          <p:cNvSpPr>
            <a:spLocks noChangeShapeType="1"/>
          </p:cNvSpPr>
          <p:nvPr/>
        </p:nvSpPr>
        <p:spPr bwMode="auto">
          <a:xfrm>
            <a:off x="741363" y="1487488"/>
            <a:ext cx="31750" cy="0"/>
          </a:xfrm>
          <a:prstGeom prst="line">
            <a:avLst/>
          </a:prstGeom>
          <a:noFill/>
          <a:ln w="11113">
            <a:solidFill>
              <a:srgbClr val="000000"/>
            </a:solidFill>
            <a:round/>
            <a:headEnd/>
            <a:tailEnd/>
          </a:ln>
        </p:spPr>
        <p:txBody>
          <a:bodyPr/>
          <a:lstStyle/>
          <a:p>
            <a:endParaRPr lang="en-US"/>
          </a:p>
        </p:txBody>
      </p:sp>
      <p:sp>
        <p:nvSpPr>
          <p:cNvPr id="63526" name="Line 38"/>
          <p:cNvSpPr>
            <a:spLocks noChangeShapeType="1"/>
          </p:cNvSpPr>
          <p:nvPr/>
        </p:nvSpPr>
        <p:spPr bwMode="auto">
          <a:xfrm>
            <a:off x="741363" y="1433513"/>
            <a:ext cx="31750" cy="0"/>
          </a:xfrm>
          <a:prstGeom prst="line">
            <a:avLst/>
          </a:prstGeom>
          <a:noFill/>
          <a:ln w="11113">
            <a:solidFill>
              <a:srgbClr val="000000"/>
            </a:solidFill>
            <a:round/>
            <a:headEnd/>
            <a:tailEnd/>
          </a:ln>
        </p:spPr>
        <p:txBody>
          <a:bodyPr/>
          <a:lstStyle/>
          <a:p>
            <a:endParaRPr lang="en-US"/>
          </a:p>
        </p:txBody>
      </p:sp>
      <p:sp>
        <p:nvSpPr>
          <p:cNvPr id="63527" name="Line 39"/>
          <p:cNvSpPr>
            <a:spLocks noChangeShapeType="1"/>
          </p:cNvSpPr>
          <p:nvPr/>
        </p:nvSpPr>
        <p:spPr bwMode="auto">
          <a:xfrm>
            <a:off x="741363" y="1370013"/>
            <a:ext cx="31750" cy="0"/>
          </a:xfrm>
          <a:prstGeom prst="line">
            <a:avLst/>
          </a:prstGeom>
          <a:noFill/>
          <a:ln w="11113">
            <a:solidFill>
              <a:srgbClr val="000000"/>
            </a:solidFill>
            <a:round/>
            <a:headEnd/>
            <a:tailEnd/>
          </a:ln>
        </p:spPr>
        <p:txBody>
          <a:bodyPr/>
          <a:lstStyle/>
          <a:p>
            <a:endParaRPr lang="en-US"/>
          </a:p>
        </p:txBody>
      </p:sp>
      <p:sp>
        <p:nvSpPr>
          <p:cNvPr id="63528" name="Line 40"/>
          <p:cNvSpPr>
            <a:spLocks noChangeShapeType="1"/>
          </p:cNvSpPr>
          <p:nvPr/>
        </p:nvSpPr>
        <p:spPr bwMode="auto">
          <a:xfrm>
            <a:off x="741363" y="1316038"/>
            <a:ext cx="31750" cy="0"/>
          </a:xfrm>
          <a:prstGeom prst="line">
            <a:avLst/>
          </a:prstGeom>
          <a:noFill/>
          <a:ln w="11113">
            <a:solidFill>
              <a:srgbClr val="000000"/>
            </a:solidFill>
            <a:round/>
            <a:headEnd/>
            <a:tailEnd/>
          </a:ln>
        </p:spPr>
        <p:txBody>
          <a:bodyPr/>
          <a:lstStyle/>
          <a:p>
            <a:endParaRPr lang="en-US"/>
          </a:p>
        </p:txBody>
      </p:sp>
      <p:sp>
        <p:nvSpPr>
          <p:cNvPr id="63529" name="Line 41"/>
          <p:cNvSpPr>
            <a:spLocks noChangeShapeType="1"/>
          </p:cNvSpPr>
          <p:nvPr/>
        </p:nvSpPr>
        <p:spPr bwMode="auto">
          <a:xfrm>
            <a:off x="719138" y="1252538"/>
            <a:ext cx="53975" cy="0"/>
          </a:xfrm>
          <a:prstGeom prst="line">
            <a:avLst/>
          </a:prstGeom>
          <a:noFill/>
          <a:ln w="11113">
            <a:solidFill>
              <a:srgbClr val="000000"/>
            </a:solidFill>
            <a:round/>
            <a:headEnd/>
            <a:tailEnd/>
          </a:ln>
        </p:spPr>
        <p:txBody>
          <a:bodyPr/>
          <a:lstStyle/>
          <a:p>
            <a:endParaRPr lang="en-US"/>
          </a:p>
        </p:txBody>
      </p:sp>
      <p:sp>
        <p:nvSpPr>
          <p:cNvPr id="63530" name="Rectangle 42"/>
          <p:cNvSpPr>
            <a:spLocks noChangeArrowheads="1"/>
          </p:cNvSpPr>
          <p:nvPr/>
        </p:nvSpPr>
        <p:spPr bwMode="auto">
          <a:xfrm>
            <a:off x="409575" y="1187450"/>
            <a:ext cx="200025" cy="122238"/>
          </a:xfrm>
          <a:prstGeom prst="rect">
            <a:avLst/>
          </a:prstGeom>
          <a:noFill/>
          <a:ln w="9525">
            <a:noFill/>
            <a:miter lim="800000"/>
            <a:headEnd/>
            <a:tailEnd/>
          </a:ln>
        </p:spPr>
        <p:txBody>
          <a:bodyPr wrap="none" lIns="0" tIns="0" rIns="0" bIns="0">
            <a:spAutoFit/>
          </a:bodyPr>
          <a:lstStyle/>
          <a:p>
            <a:r>
              <a:rPr lang="en-US" sz="800">
                <a:solidFill>
                  <a:srgbClr val="000000"/>
                </a:solidFill>
              </a:rPr>
              <a:t>0.75</a:t>
            </a:r>
            <a:endParaRPr lang="en-US"/>
          </a:p>
        </p:txBody>
      </p:sp>
      <p:sp>
        <p:nvSpPr>
          <p:cNvPr id="63531" name="Line 43"/>
          <p:cNvSpPr>
            <a:spLocks noChangeShapeType="1"/>
          </p:cNvSpPr>
          <p:nvPr/>
        </p:nvSpPr>
        <p:spPr bwMode="auto">
          <a:xfrm>
            <a:off x="741363" y="1198563"/>
            <a:ext cx="31750" cy="0"/>
          </a:xfrm>
          <a:prstGeom prst="line">
            <a:avLst/>
          </a:prstGeom>
          <a:noFill/>
          <a:ln w="11113">
            <a:solidFill>
              <a:srgbClr val="000000"/>
            </a:solidFill>
            <a:round/>
            <a:headEnd/>
            <a:tailEnd/>
          </a:ln>
        </p:spPr>
        <p:txBody>
          <a:bodyPr/>
          <a:lstStyle/>
          <a:p>
            <a:endParaRPr lang="en-US"/>
          </a:p>
        </p:txBody>
      </p:sp>
      <p:sp>
        <p:nvSpPr>
          <p:cNvPr id="63532" name="Line 44"/>
          <p:cNvSpPr>
            <a:spLocks noChangeShapeType="1"/>
          </p:cNvSpPr>
          <p:nvPr/>
        </p:nvSpPr>
        <p:spPr bwMode="auto">
          <a:xfrm>
            <a:off x="741363" y="1144588"/>
            <a:ext cx="31750" cy="0"/>
          </a:xfrm>
          <a:prstGeom prst="line">
            <a:avLst/>
          </a:prstGeom>
          <a:noFill/>
          <a:ln w="11113">
            <a:solidFill>
              <a:srgbClr val="000000"/>
            </a:solidFill>
            <a:round/>
            <a:headEnd/>
            <a:tailEnd/>
          </a:ln>
        </p:spPr>
        <p:txBody>
          <a:bodyPr/>
          <a:lstStyle/>
          <a:p>
            <a:endParaRPr lang="en-US"/>
          </a:p>
        </p:txBody>
      </p:sp>
      <p:sp>
        <p:nvSpPr>
          <p:cNvPr id="63533" name="Line 45"/>
          <p:cNvSpPr>
            <a:spLocks noChangeShapeType="1"/>
          </p:cNvSpPr>
          <p:nvPr/>
        </p:nvSpPr>
        <p:spPr bwMode="auto">
          <a:xfrm>
            <a:off x="741363" y="1081088"/>
            <a:ext cx="31750" cy="0"/>
          </a:xfrm>
          <a:prstGeom prst="line">
            <a:avLst/>
          </a:prstGeom>
          <a:noFill/>
          <a:ln w="11113">
            <a:solidFill>
              <a:srgbClr val="000000"/>
            </a:solidFill>
            <a:round/>
            <a:headEnd/>
            <a:tailEnd/>
          </a:ln>
        </p:spPr>
        <p:txBody>
          <a:bodyPr/>
          <a:lstStyle/>
          <a:p>
            <a:endParaRPr lang="en-US"/>
          </a:p>
        </p:txBody>
      </p:sp>
      <p:sp>
        <p:nvSpPr>
          <p:cNvPr id="63534" name="Line 46"/>
          <p:cNvSpPr>
            <a:spLocks noChangeShapeType="1"/>
          </p:cNvSpPr>
          <p:nvPr/>
        </p:nvSpPr>
        <p:spPr bwMode="auto">
          <a:xfrm>
            <a:off x="741363" y="1027113"/>
            <a:ext cx="31750" cy="0"/>
          </a:xfrm>
          <a:prstGeom prst="line">
            <a:avLst/>
          </a:prstGeom>
          <a:noFill/>
          <a:ln w="11113">
            <a:solidFill>
              <a:srgbClr val="000000"/>
            </a:solidFill>
            <a:round/>
            <a:headEnd/>
            <a:tailEnd/>
          </a:ln>
        </p:spPr>
        <p:txBody>
          <a:bodyPr/>
          <a:lstStyle/>
          <a:p>
            <a:endParaRPr lang="en-US"/>
          </a:p>
        </p:txBody>
      </p:sp>
      <p:sp>
        <p:nvSpPr>
          <p:cNvPr id="63535" name="Line 47"/>
          <p:cNvSpPr>
            <a:spLocks noChangeShapeType="1"/>
          </p:cNvSpPr>
          <p:nvPr/>
        </p:nvSpPr>
        <p:spPr bwMode="auto">
          <a:xfrm>
            <a:off x="719138" y="963613"/>
            <a:ext cx="53975" cy="0"/>
          </a:xfrm>
          <a:prstGeom prst="line">
            <a:avLst/>
          </a:prstGeom>
          <a:noFill/>
          <a:ln w="11113">
            <a:solidFill>
              <a:srgbClr val="000000"/>
            </a:solidFill>
            <a:round/>
            <a:headEnd/>
            <a:tailEnd/>
          </a:ln>
        </p:spPr>
        <p:txBody>
          <a:bodyPr/>
          <a:lstStyle/>
          <a:p>
            <a:endParaRPr lang="en-US"/>
          </a:p>
        </p:txBody>
      </p:sp>
      <p:sp>
        <p:nvSpPr>
          <p:cNvPr id="63536" name="Rectangle 48"/>
          <p:cNvSpPr>
            <a:spLocks noChangeArrowheads="1"/>
          </p:cNvSpPr>
          <p:nvPr/>
        </p:nvSpPr>
        <p:spPr bwMode="auto">
          <a:xfrm>
            <a:off x="409575" y="898525"/>
            <a:ext cx="200025" cy="122238"/>
          </a:xfrm>
          <a:prstGeom prst="rect">
            <a:avLst/>
          </a:prstGeom>
          <a:noFill/>
          <a:ln w="9525">
            <a:noFill/>
            <a:miter lim="800000"/>
            <a:headEnd/>
            <a:tailEnd/>
          </a:ln>
        </p:spPr>
        <p:txBody>
          <a:bodyPr wrap="none" lIns="0" tIns="0" rIns="0" bIns="0">
            <a:spAutoFit/>
          </a:bodyPr>
          <a:lstStyle/>
          <a:p>
            <a:r>
              <a:rPr lang="en-US" sz="800">
                <a:solidFill>
                  <a:srgbClr val="000000"/>
                </a:solidFill>
              </a:rPr>
              <a:t>1.00</a:t>
            </a:r>
            <a:endParaRPr lang="en-US"/>
          </a:p>
        </p:txBody>
      </p:sp>
      <p:sp>
        <p:nvSpPr>
          <p:cNvPr id="63537" name="Line 49"/>
          <p:cNvSpPr>
            <a:spLocks noChangeShapeType="1"/>
          </p:cNvSpPr>
          <p:nvPr/>
        </p:nvSpPr>
        <p:spPr bwMode="auto">
          <a:xfrm>
            <a:off x="741363" y="909638"/>
            <a:ext cx="31750" cy="0"/>
          </a:xfrm>
          <a:prstGeom prst="line">
            <a:avLst/>
          </a:prstGeom>
          <a:noFill/>
          <a:ln w="11113">
            <a:solidFill>
              <a:srgbClr val="000000"/>
            </a:solidFill>
            <a:round/>
            <a:headEnd/>
            <a:tailEnd/>
          </a:ln>
        </p:spPr>
        <p:txBody>
          <a:bodyPr/>
          <a:lstStyle/>
          <a:p>
            <a:endParaRPr lang="en-US"/>
          </a:p>
        </p:txBody>
      </p:sp>
      <p:sp>
        <p:nvSpPr>
          <p:cNvPr id="63538" name="Line 50"/>
          <p:cNvSpPr>
            <a:spLocks noChangeShapeType="1"/>
          </p:cNvSpPr>
          <p:nvPr/>
        </p:nvSpPr>
        <p:spPr bwMode="auto">
          <a:xfrm>
            <a:off x="741363" y="846138"/>
            <a:ext cx="31750" cy="0"/>
          </a:xfrm>
          <a:prstGeom prst="line">
            <a:avLst/>
          </a:prstGeom>
          <a:noFill/>
          <a:ln w="11113">
            <a:solidFill>
              <a:srgbClr val="000000"/>
            </a:solidFill>
            <a:round/>
            <a:headEnd/>
            <a:tailEnd/>
          </a:ln>
        </p:spPr>
        <p:txBody>
          <a:bodyPr/>
          <a:lstStyle/>
          <a:p>
            <a:endParaRPr lang="en-US"/>
          </a:p>
        </p:txBody>
      </p:sp>
      <p:sp>
        <p:nvSpPr>
          <p:cNvPr id="63539" name="Line 51"/>
          <p:cNvSpPr>
            <a:spLocks noChangeShapeType="1"/>
          </p:cNvSpPr>
          <p:nvPr/>
        </p:nvSpPr>
        <p:spPr bwMode="auto">
          <a:xfrm>
            <a:off x="741363" y="792163"/>
            <a:ext cx="31750" cy="0"/>
          </a:xfrm>
          <a:prstGeom prst="line">
            <a:avLst/>
          </a:prstGeom>
          <a:noFill/>
          <a:ln w="11113">
            <a:solidFill>
              <a:srgbClr val="000000"/>
            </a:solidFill>
            <a:round/>
            <a:headEnd/>
            <a:tailEnd/>
          </a:ln>
        </p:spPr>
        <p:txBody>
          <a:bodyPr/>
          <a:lstStyle/>
          <a:p>
            <a:endParaRPr lang="en-US"/>
          </a:p>
        </p:txBody>
      </p:sp>
      <p:sp>
        <p:nvSpPr>
          <p:cNvPr id="63540" name="Line 52"/>
          <p:cNvSpPr>
            <a:spLocks noChangeShapeType="1"/>
          </p:cNvSpPr>
          <p:nvPr/>
        </p:nvSpPr>
        <p:spPr bwMode="auto">
          <a:xfrm>
            <a:off x="741363" y="728663"/>
            <a:ext cx="31750" cy="0"/>
          </a:xfrm>
          <a:prstGeom prst="line">
            <a:avLst/>
          </a:prstGeom>
          <a:noFill/>
          <a:ln w="11113">
            <a:solidFill>
              <a:srgbClr val="000000"/>
            </a:solidFill>
            <a:round/>
            <a:headEnd/>
            <a:tailEnd/>
          </a:ln>
        </p:spPr>
        <p:txBody>
          <a:bodyPr/>
          <a:lstStyle/>
          <a:p>
            <a:endParaRPr lang="en-US"/>
          </a:p>
        </p:txBody>
      </p:sp>
      <p:sp>
        <p:nvSpPr>
          <p:cNvPr id="63541" name="Line 53"/>
          <p:cNvSpPr>
            <a:spLocks noChangeShapeType="1"/>
          </p:cNvSpPr>
          <p:nvPr/>
        </p:nvSpPr>
        <p:spPr bwMode="auto">
          <a:xfrm>
            <a:off x="719138" y="674688"/>
            <a:ext cx="53975" cy="0"/>
          </a:xfrm>
          <a:prstGeom prst="line">
            <a:avLst/>
          </a:prstGeom>
          <a:noFill/>
          <a:ln w="11113">
            <a:solidFill>
              <a:srgbClr val="000000"/>
            </a:solidFill>
            <a:round/>
            <a:headEnd/>
            <a:tailEnd/>
          </a:ln>
        </p:spPr>
        <p:txBody>
          <a:bodyPr/>
          <a:lstStyle/>
          <a:p>
            <a:endParaRPr lang="en-US"/>
          </a:p>
        </p:txBody>
      </p:sp>
      <p:sp>
        <p:nvSpPr>
          <p:cNvPr id="63542" name="Rectangle 54"/>
          <p:cNvSpPr>
            <a:spLocks noChangeArrowheads="1"/>
          </p:cNvSpPr>
          <p:nvPr/>
        </p:nvSpPr>
        <p:spPr bwMode="auto">
          <a:xfrm>
            <a:off x="409575" y="609600"/>
            <a:ext cx="200025" cy="122238"/>
          </a:xfrm>
          <a:prstGeom prst="rect">
            <a:avLst/>
          </a:prstGeom>
          <a:noFill/>
          <a:ln w="9525">
            <a:noFill/>
            <a:miter lim="800000"/>
            <a:headEnd/>
            <a:tailEnd/>
          </a:ln>
        </p:spPr>
        <p:txBody>
          <a:bodyPr wrap="none" lIns="0" tIns="0" rIns="0" bIns="0">
            <a:spAutoFit/>
          </a:bodyPr>
          <a:lstStyle/>
          <a:p>
            <a:r>
              <a:rPr lang="en-US" sz="800">
                <a:solidFill>
                  <a:srgbClr val="000000"/>
                </a:solidFill>
              </a:rPr>
              <a:t>1.25</a:t>
            </a:r>
            <a:endParaRPr lang="en-US"/>
          </a:p>
        </p:txBody>
      </p:sp>
      <p:sp>
        <p:nvSpPr>
          <p:cNvPr id="63543" name="Line 55"/>
          <p:cNvSpPr>
            <a:spLocks noChangeShapeType="1"/>
          </p:cNvSpPr>
          <p:nvPr/>
        </p:nvSpPr>
        <p:spPr bwMode="auto">
          <a:xfrm>
            <a:off x="741363" y="620713"/>
            <a:ext cx="31750" cy="0"/>
          </a:xfrm>
          <a:prstGeom prst="line">
            <a:avLst/>
          </a:prstGeom>
          <a:noFill/>
          <a:ln w="11113">
            <a:solidFill>
              <a:srgbClr val="000000"/>
            </a:solidFill>
            <a:round/>
            <a:headEnd/>
            <a:tailEnd/>
          </a:ln>
        </p:spPr>
        <p:txBody>
          <a:bodyPr/>
          <a:lstStyle/>
          <a:p>
            <a:endParaRPr lang="en-US"/>
          </a:p>
        </p:txBody>
      </p:sp>
      <p:sp>
        <p:nvSpPr>
          <p:cNvPr id="63544" name="Line 56"/>
          <p:cNvSpPr>
            <a:spLocks noChangeShapeType="1"/>
          </p:cNvSpPr>
          <p:nvPr/>
        </p:nvSpPr>
        <p:spPr bwMode="auto">
          <a:xfrm>
            <a:off x="741363" y="557213"/>
            <a:ext cx="31750" cy="0"/>
          </a:xfrm>
          <a:prstGeom prst="line">
            <a:avLst/>
          </a:prstGeom>
          <a:noFill/>
          <a:ln w="11113">
            <a:solidFill>
              <a:srgbClr val="000000"/>
            </a:solidFill>
            <a:round/>
            <a:headEnd/>
            <a:tailEnd/>
          </a:ln>
        </p:spPr>
        <p:txBody>
          <a:bodyPr/>
          <a:lstStyle/>
          <a:p>
            <a:endParaRPr lang="en-US"/>
          </a:p>
        </p:txBody>
      </p:sp>
      <p:sp>
        <p:nvSpPr>
          <p:cNvPr id="63545" name="Line 57"/>
          <p:cNvSpPr>
            <a:spLocks noChangeShapeType="1"/>
          </p:cNvSpPr>
          <p:nvPr/>
        </p:nvSpPr>
        <p:spPr bwMode="auto">
          <a:xfrm>
            <a:off x="741363" y="503238"/>
            <a:ext cx="31750" cy="0"/>
          </a:xfrm>
          <a:prstGeom prst="line">
            <a:avLst/>
          </a:prstGeom>
          <a:noFill/>
          <a:ln w="11113">
            <a:solidFill>
              <a:srgbClr val="000000"/>
            </a:solidFill>
            <a:round/>
            <a:headEnd/>
            <a:tailEnd/>
          </a:ln>
        </p:spPr>
        <p:txBody>
          <a:bodyPr/>
          <a:lstStyle/>
          <a:p>
            <a:endParaRPr lang="en-US"/>
          </a:p>
        </p:txBody>
      </p:sp>
      <p:sp>
        <p:nvSpPr>
          <p:cNvPr id="63546" name="Line 58"/>
          <p:cNvSpPr>
            <a:spLocks noChangeShapeType="1"/>
          </p:cNvSpPr>
          <p:nvPr/>
        </p:nvSpPr>
        <p:spPr bwMode="auto">
          <a:xfrm>
            <a:off x="741363" y="439738"/>
            <a:ext cx="31750" cy="0"/>
          </a:xfrm>
          <a:prstGeom prst="line">
            <a:avLst/>
          </a:prstGeom>
          <a:noFill/>
          <a:ln w="11113">
            <a:solidFill>
              <a:srgbClr val="000000"/>
            </a:solidFill>
            <a:round/>
            <a:headEnd/>
            <a:tailEnd/>
          </a:ln>
        </p:spPr>
        <p:txBody>
          <a:bodyPr/>
          <a:lstStyle/>
          <a:p>
            <a:endParaRPr lang="en-US"/>
          </a:p>
        </p:txBody>
      </p:sp>
      <p:sp>
        <p:nvSpPr>
          <p:cNvPr id="63547" name="Line 59"/>
          <p:cNvSpPr>
            <a:spLocks noChangeShapeType="1"/>
          </p:cNvSpPr>
          <p:nvPr/>
        </p:nvSpPr>
        <p:spPr bwMode="auto">
          <a:xfrm>
            <a:off x="719138" y="385763"/>
            <a:ext cx="53975" cy="0"/>
          </a:xfrm>
          <a:prstGeom prst="line">
            <a:avLst/>
          </a:prstGeom>
          <a:noFill/>
          <a:ln w="11113">
            <a:solidFill>
              <a:srgbClr val="000000"/>
            </a:solidFill>
            <a:round/>
            <a:headEnd/>
            <a:tailEnd/>
          </a:ln>
        </p:spPr>
        <p:txBody>
          <a:bodyPr/>
          <a:lstStyle/>
          <a:p>
            <a:endParaRPr lang="en-US"/>
          </a:p>
        </p:txBody>
      </p:sp>
      <p:sp>
        <p:nvSpPr>
          <p:cNvPr id="63548" name="Line 60"/>
          <p:cNvSpPr>
            <a:spLocks noChangeShapeType="1"/>
          </p:cNvSpPr>
          <p:nvPr/>
        </p:nvSpPr>
        <p:spPr bwMode="auto">
          <a:xfrm>
            <a:off x="741363" y="322263"/>
            <a:ext cx="31750" cy="0"/>
          </a:xfrm>
          <a:prstGeom prst="line">
            <a:avLst/>
          </a:prstGeom>
          <a:noFill/>
          <a:ln w="11113">
            <a:solidFill>
              <a:srgbClr val="000000"/>
            </a:solidFill>
            <a:round/>
            <a:headEnd/>
            <a:tailEnd/>
          </a:ln>
        </p:spPr>
        <p:txBody>
          <a:bodyPr/>
          <a:lstStyle/>
          <a:p>
            <a:endParaRPr lang="en-US"/>
          </a:p>
        </p:txBody>
      </p:sp>
      <p:sp>
        <p:nvSpPr>
          <p:cNvPr id="63549" name="Line 61"/>
          <p:cNvSpPr>
            <a:spLocks noChangeShapeType="1"/>
          </p:cNvSpPr>
          <p:nvPr/>
        </p:nvSpPr>
        <p:spPr bwMode="auto">
          <a:xfrm>
            <a:off x="741363" y="268288"/>
            <a:ext cx="31750" cy="0"/>
          </a:xfrm>
          <a:prstGeom prst="line">
            <a:avLst/>
          </a:prstGeom>
          <a:noFill/>
          <a:ln w="11113">
            <a:solidFill>
              <a:srgbClr val="000000"/>
            </a:solidFill>
            <a:round/>
            <a:headEnd/>
            <a:tailEnd/>
          </a:ln>
        </p:spPr>
        <p:txBody>
          <a:bodyPr/>
          <a:lstStyle/>
          <a:p>
            <a:endParaRPr lang="en-US"/>
          </a:p>
        </p:txBody>
      </p:sp>
      <p:sp>
        <p:nvSpPr>
          <p:cNvPr id="63550" name="Line 62"/>
          <p:cNvSpPr>
            <a:spLocks noChangeShapeType="1"/>
          </p:cNvSpPr>
          <p:nvPr/>
        </p:nvSpPr>
        <p:spPr bwMode="auto">
          <a:xfrm>
            <a:off x="741363" y="214313"/>
            <a:ext cx="31750" cy="0"/>
          </a:xfrm>
          <a:prstGeom prst="line">
            <a:avLst/>
          </a:prstGeom>
          <a:noFill/>
          <a:ln w="11113">
            <a:solidFill>
              <a:srgbClr val="000000"/>
            </a:solidFill>
            <a:round/>
            <a:headEnd/>
            <a:tailEnd/>
          </a:ln>
        </p:spPr>
        <p:txBody>
          <a:bodyPr/>
          <a:lstStyle/>
          <a:p>
            <a:endParaRPr lang="en-US"/>
          </a:p>
        </p:txBody>
      </p:sp>
      <p:sp>
        <p:nvSpPr>
          <p:cNvPr id="63551" name="Line 63"/>
          <p:cNvSpPr>
            <a:spLocks noChangeShapeType="1"/>
          </p:cNvSpPr>
          <p:nvPr/>
        </p:nvSpPr>
        <p:spPr bwMode="auto">
          <a:xfrm>
            <a:off x="741363" y="150813"/>
            <a:ext cx="31750" cy="0"/>
          </a:xfrm>
          <a:prstGeom prst="line">
            <a:avLst/>
          </a:prstGeom>
          <a:noFill/>
          <a:ln w="11113">
            <a:solidFill>
              <a:srgbClr val="000000"/>
            </a:solidFill>
            <a:round/>
            <a:headEnd/>
            <a:tailEnd/>
          </a:ln>
        </p:spPr>
        <p:txBody>
          <a:bodyPr/>
          <a:lstStyle/>
          <a:p>
            <a:endParaRPr lang="en-US"/>
          </a:p>
        </p:txBody>
      </p:sp>
      <p:sp>
        <p:nvSpPr>
          <p:cNvPr id="63552" name="Rectangle 64"/>
          <p:cNvSpPr>
            <a:spLocks noChangeArrowheads="1"/>
          </p:cNvSpPr>
          <p:nvPr/>
        </p:nvSpPr>
        <p:spPr bwMode="auto">
          <a:xfrm>
            <a:off x="592138" y="21431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6</a:t>
            </a:r>
            <a:endParaRPr lang="en-US"/>
          </a:p>
        </p:txBody>
      </p:sp>
      <p:sp>
        <p:nvSpPr>
          <p:cNvPr id="63553" name="Rectangle 65"/>
          <p:cNvSpPr>
            <a:spLocks noChangeArrowheads="1"/>
          </p:cNvSpPr>
          <p:nvPr/>
        </p:nvSpPr>
        <p:spPr bwMode="auto">
          <a:xfrm>
            <a:off x="398463" y="247650"/>
            <a:ext cx="165100" cy="122238"/>
          </a:xfrm>
          <a:prstGeom prst="rect">
            <a:avLst/>
          </a:prstGeom>
          <a:noFill/>
          <a:ln w="9525">
            <a:noFill/>
            <a:miter lim="800000"/>
            <a:headEnd/>
            <a:tailEnd/>
          </a:ln>
        </p:spPr>
        <p:txBody>
          <a:bodyPr wrap="none" lIns="0" tIns="0" rIns="0" bIns="0">
            <a:spAutoFit/>
          </a:bodyPr>
          <a:lstStyle/>
          <a:p>
            <a:r>
              <a:rPr lang="en-US" sz="800">
                <a:solidFill>
                  <a:srgbClr val="000000"/>
                </a:solidFill>
              </a:rPr>
              <a:t>x10</a:t>
            </a:r>
            <a:endParaRPr lang="en-US"/>
          </a:p>
        </p:txBody>
      </p:sp>
      <p:sp>
        <p:nvSpPr>
          <p:cNvPr id="63554" name="Rectangle 66"/>
          <p:cNvSpPr>
            <a:spLocks noChangeArrowheads="1"/>
          </p:cNvSpPr>
          <p:nvPr/>
        </p:nvSpPr>
        <p:spPr bwMode="auto">
          <a:xfrm>
            <a:off x="314325" y="107950"/>
            <a:ext cx="307975" cy="122238"/>
          </a:xfrm>
          <a:prstGeom prst="rect">
            <a:avLst/>
          </a:prstGeom>
          <a:noFill/>
          <a:ln w="9525">
            <a:noFill/>
            <a:miter lim="800000"/>
            <a:headEnd/>
            <a:tailEnd/>
          </a:ln>
        </p:spPr>
        <p:txBody>
          <a:bodyPr wrap="none" lIns="0" tIns="0" rIns="0" bIns="0">
            <a:spAutoFit/>
          </a:bodyPr>
          <a:lstStyle/>
          <a:p>
            <a:r>
              <a:rPr lang="en-US" sz="800">
                <a:solidFill>
                  <a:srgbClr val="000000"/>
                </a:solidFill>
              </a:rPr>
              <a:t>Intens.</a:t>
            </a:r>
            <a:endParaRPr lang="en-US"/>
          </a:p>
        </p:txBody>
      </p:sp>
      <p:sp>
        <p:nvSpPr>
          <p:cNvPr id="63555" name="Line 67"/>
          <p:cNvSpPr>
            <a:spLocks noChangeShapeType="1"/>
          </p:cNvSpPr>
          <p:nvPr/>
        </p:nvSpPr>
        <p:spPr bwMode="auto">
          <a:xfrm>
            <a:off x="944563" y="6137275"/>
            <a:ext cx="0" cy="31750"/>
          </a:xfrm>
          <a:prstGeom prst="line">
            <a:avLst/>
          </a:prstGeom>
          <a:noFill/>
          <a:ln w="11113">
            <a:solidFill>
              <a:srgbClr val="000000"/>
            </a:solidFill>
            <a:round/>
            <a:headEnd/>
            <a:tailEnd/>
          </a:ln>
        </p:spPr>
        <p:txBody>
          <a:bodyPr/>
          <a:lstStyle/>
          <a:p>
            <a:endParaRPr lang="en-US"/>
          </a:p>
        </p:txBody>
      </p:sp>
      <p:sp>
        <p:nvSpPr>
          <p:cNvPr id="63556" name="Line 68"/>
          <p:cNvSpPr>
            <a:spLocks noChangeShapeType="1"/>
          </p:cNvSpPr>
          <p:nvPr/>
        </p:nvSpPr>
        <p:spPr bwMode="auto">
          <a:xfrm>
            <a:off x="1276350" y="6137275"/>
            <a:ext cx="0" cy="53975"/>
          </a:xfrm>
          <a:prstGeom prst="line">
            <a:avLst/>
          </a:prstGeom>
          <a:noFill/>
          <a:ln w="11113">
            <a:solidFill>
              <a:srgbClr val="000000"/>
            </a:solidFill>
            <a:round/>
            <a:headEnd/>
            <a:tailEnd/>
          </a:ln>
        </p:spPr>
        <p:txBody>
          <a:bodyPr/>
          <a:lstStyle/>
          <a:p>
            <a:endParaRPr lang="en-US"/>
          </a:p>
        </p:txBody>
      </p:sp>
      <p:sp>
        <p:nvSpPr>
          <p:cNvPr id="63557" name="Rectangle 69"/>
          <p:cNvSpPr>
            <a:spLocks noChangeArrowheads="1"/>
          </p:cNvSpPr>
          <p:nvPr/>
        </p:nvSpPr>
        <p:spPr bwMode="auto">
          <a:xfrm>
            <a:off x="1073150"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808.04</a:t>
            </a:r>
            <a:endParaRPr lang="en-US"/>
          </a:p>
        </p:txBody>
      </p:sp>
      <p:sp>
        <p:nvSpPr>
          <p:cNvPr id="63558" name="Line 70"/>
          <p:cNvSpPr>
            <a:spLocks noChangeShapeType="1"/>
          </p:cNvSpPr>
          <p:nvPr/>
        </p:nvSpPr>
        <p:spPr bwMode="auto">
          <a:xfrm>
            <a:off x="1617663" y="6137275"/>
            <a:ext cx="0" cy="31750"/>
          </a:xfrm>
          <a:prstGeom prst="line">
            <a:avLst/>
          </a:prstGeom>
          <a:noFill/>
          <a:ln w="11113">
            <a:solidFill>
              <a:srgbClr val="000000"/>
            </a:solidFill>
            <a:round/>
            <a:headEnd/>
            <a:tailEnd/>
          </a:ln>
        </p:spPr>
        <p:txBody>
          <a:bodyPr/>
          <a:lstStyle/>
          <a:p>
            <a:endParaRPr lang="en-US"/>
          </a:p>
        </p:txBody>
      </p:sp>
      <p:sp>
        <p:nvSpPr>
          <p:cNvPr id="63559" name="Line 71"/>
          <p:cNvSpPr>
            <a:spLocks noChangeShapeType="1"/>
          </p:cNvSpPr>
          <p:nvPr/>
        </p:nvSpPr>
        <p:spPr bwMode="auto">
          <a:xfrm>
            <a:off x="1949450" y="6137275"/>
            <a:ext cx="0" cy="53975"/>
          </a:xfrm>
          <a:prstGeom prst="line">
            <a:avLst/>
          </a:prstGeom>
          <a:noFill/>
          <a:ln w="11113">
            <a:solidFill>
              <a:srgbClr val="000000"/>
            </a:solidFill>
            <a:round/>
            <a:headEnd/>
            <a:tailEnd/>
          </a:ln>
        </p:spPr>
        <p:txBody>
          <a:bodyPr/>
          <a:lstStyle/>
          <a:p>
            <a:endParaRPr lang="en-US"/>
          </a:p>
        </p:txBody>
      </p:sp>
      <p:sp>
        <p:nvSpPr>
          <p:cNvPr id="63560" name="Rectangle 72"/>
          <p:cNvSpPr>
            <a:spLocks noChangeArrowheads="1"/>
          </p:cNvSpPr>
          <p:nvPr/>
        </p:nvSpPr>
        <p:spPr bwMode="auto">
          <a:xfrm>
            <a:off x="1746250"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808.08</a:t>
            </a:r>
            <a:endParaRPr lang="en-US"/>
          </a:p>
        </p:txBody>
      </p:sp>
      <p:sp>
        <p:nvSpPr>
          <p:cNvPr id="63561" name="Line 73"/>
          <p:cNvSpPr>
            <a:spLocks noChangeShapeType="1"/>
          </p:cNvSpPr>
          <p:nvPr/>
        </p:nvSpPr>
        <p:spPr bwMode="auto">
          <a:xfrm>
            <a:off x="2292350" y="6137275"/>
            <a:ext cx="0" cy="31750"/>
          </a:xfrm>
          <a:prstGeom prst="line">
            <a:avLst/>
          </a:prstGeom>
          <a:noFill/>
          <a:ln w="11113">
            <a:solidFill>
              <a:srgbClr val="000000"/>
            </a:solidFill>
            <a:round/>
            <a:headEnd/>
            <a:tailEnd/>
          </a:ln>
        </p:spPr>
        <p:txBody>
          <a:bodyPr/>
          <a:lstStyle/>
          <a:p>
            <a:endParaRPr lang="en-US"/>
          </a:p>
        </p:txBody>
      </p:sp>
      <p:sp>
        <p:nvSpPr>
          <p:cNvPr id="63562" name="Line 74"/>
          <p:cNvSpPr>
            <a:spLocks noChangeShapeType="1"/>
          </p:cNvSpPr>
          <p:nvPr/>
        </p:nvSpPr>
        <p:spPr bwMode="auto">
          <a:xfrm>
            <a:off x="2624138" y="6137275"/>
            <a:ext cx="0" cy="53975"/>
          </a:xfrm>
          <a:prstGeom prst="line">
            <a:avLst/>
          </a:prstGeom>
          <a:noFill/>
          <a:ln w="11113">
            <a:solidFill>
              <a:srgbClr val="000000"/>
            </a:solidFill>
            <a:round/>
            <a:headEnd/>
            <a:tailEnd/>
          </a:ln>
        </p:spPr>
        <p:txBody>
          <a:bodyPr/>
          <a:lstStyle/>
          <a:p>
            <a:endParaRPr lang="en-US"/>
          </a:p>
        </p:txBody>
      </p:sp>
      <p:sp>
        <p:nvSpPr>
          <p:cNvPr id="63563" name="Rectangle 75"/>
          <p:cNvSpPr>
            <a:spLocks noChangeArrowheads="1"/>
          </p:cNvSpPr>
          <p:nvPr/>
        </p:nvSpPr>
        <p:spPr bwMode="auto">
          <a:xfrm>
            <a:off x="2420938"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808.12</a:t>
            </a:r>
            <a:endParaRPr lang="en-US"/>
          </a:p>
        </p:txBody>
      </p:sp>
      <p:sp>
        <p:nvSpPr>
          <p:cNvPr id="63564" name="Line 76"/>
          <p:cNvSpPr>
            <a:spLocks noChangeShapeType="1"/>
          </p:cNvSpPr>
          <p:nvPr/>
        </p:nvSpPr>
        <p:spPr bwMode="auto">
          <a:xfrm>
            <a:off x="2965450" y="6137275"/>
            <a:ext cx="0" cy="31750"/>
          </a:xfrm>
          <a:prstGeom prst="line">
            <a:avLst/>
          </a:prstGeom>
          <a:noFill/>
          <a:ln w="11113">
            <a:solidFill>
              <a:srgbClr val="000000"/>
            </a:solidFill>
            <a:round/>
            <a:headEnd/>
            <a:tailEnd/>
          </a:ln>
        </p:spPr>
        <p:txBody>
          <a:bodyPr/>
          <a:lstStyle/>
          <a:p>
            <a:endParaRPr lang="en-US"/>
          </a:p>
        </p:txBody>
      </p:sp>
      <p:sp>
        <p:nvSpPr>
          <p:cNvPr id="63565" name="Line 77"/>
          <p:cNvSpPr>
            <a:spLocks noChangeShapeType="1"/>
          </p:cNvSpPr>
          <p:nvPr/>
        </p:nvSpPr>
        <p:spPr bwMode="auto">
          <a:xfrm>
            <a:off x="3297238" y="6137275"/>
            <a:ext cx="0" cy="53975"/>
          </a:xfrm>
          <a:prstGeom prst="line">
            <a:avLst/>
          </a:prstGeom>
          <a:noFill/>
          <a:ln w="11113">
            <a:solidFill>
              <a:srgbClr val="000000"/>
            </a:solidFill>
            <a:round/>
            <a:headEnd/>
            <a:tailEnd/>
          </a:ln>
        </p:spPr>
        <p:txBody>
          <a:bodyPr/>
          <a:lstStyle/>
          <a:p>
            <a:endParaRPr lang="en-US"/>
          </a:p>
        </p:txBody>
      </p:sp>
      <p:sp>
        <p:nvSpPr>
          <p:cNvPr id="63566" name="Rectangle 78"/>
          <p:cNvSpPr>
            <a:spLocks noChangeArrowheads="1"/>
          </p:cNvSpPr>
          <p:nvPr/>
        </p:nvSpPr>
        <p:spPr bwMode="auto">
          <a:xfrm>
            <a:off x="3094038"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808.16</a:t>
            </a:r>
            <a:endParaRPr lang="en-US"/>
          </a:p>
        </p:txBody>
      </p:sp>
      <p:sp>
        <p:nvSpPr>
          <p:cNvPr id="63567" name="Line 79"/>
          <p:cNvSpPr>
            <a:spLocks noChangeShapeType="1"/>
          </p:cNvSpPr>
          <p:nvPr/>
        </p:nvSpPr>
        <p:spPr bwMode="auto">
          <a:xfrm>
            <a:off x="3640138" y="6137275"/>
            <a:ext cx="0" cy="31750"/>
          </a:xfrm>
          <a:prstGeom prst="line">
            <a:avLst/>
          </a:prstGeom>
          <a:noFill/>
          <a:ln w="11113">
            <a:solidFill>
              <a:srgbClr val="000000"/>
            </a:solidFill>
            <a:round/>
            <a:headEnd/>
            <a:tailEnd/>
          </a:ln>
        </p:spPr>
        <p:txBody>
          <a:bodyPr/>
          <a:lstStyle/>
          <a:p>
            <a:endParaRPr lang="en-US"/>
          </a:p>
        </p:txBody>
      </p:sp>
      <p:sp>
        <p:nvSpPr>
          <p:cNvPr id="63568" name="Line 80"/>
          <p:cNvSpPr>
            <a:spLocks noChangeShapeType="1"/>
          </p:cNvSpPr>
          <p:nvPr/>
        </p:nvSpPr>
        <p:spPr bwMode="auto">
          <a:xfrm>
            <a:off x="3971925" y="6137275"/>
            <a:ext cx="0" cy="53975"/>
          </a:xfrm>
          <a:prstGeom prst="line">
            <a:avLst/>
          </a:prstGeom>
          <a:noFill/>
          <a:ln w="11113">
            <a:solidFill>
              <a:srgbClr val="000000"/>
            </a:solidFill>
            <a:round/>
            <a:headEnd/>
            <a:tailEnd/>
          </a:ln>
        </p:spPr>
        <p:txBody>
          <a:bodyPr/>
          <a:lstStyle/>
          <a:p>
            <a:endParaRPr lang="en-US"/>
          </a:p>
        </p:txBody>
      </p:sp>
      <p:sp>
        <p:nvSpPr>
          <p:cNvPr id="63569" name="Line 81"/>
          <p:cNvSpPr>
            <a:spLocks noChangeShapeType="1"/>
          </p:cNvSpPr>
          <p:nvPr/>
        </p:nvSpPr>
        <p:spPr bwMode="auto">
          <a:xfrm>
            <a:off x="4314825" y="6137275"/>
            <a:ext cx="0" cy="31750"/>
          </a:xfrm>
          <a:prstGeom prst="line">
            <a:avLst/>
          </a:prstGeom>
          <a:noFill/>
          <a:ln w="11113">
            <a:solidFill>
              <a:srgbClr val="000000"/>
            </a:solidFill>
            <a:round/>
            <a:headEnd/>
            <a:tailEnd/>
          </a:ln>
        </p:spPr>
        <p:txBody>
          <a:bodyPr/>
          <a:lstStyle/>
          <a:p>
            <a:endParaRPr lang="en-US"/>
          </a:p>
        </p:txBody>
      </p:sp>
      <p:sp>
        <p:nvSpPr>
          <p:cNvPr id="63570" name="Rectangle 82"/>
          <p:cNvSpPr>
            <a:spLocks noChangeArrowheads="1"/>
          </p:cNvSpPr>
          <p:nvPr/>
        </p:nvSpPr>
        <p:spPr bwMode="auto">
          <a:xfrm>
            <a:off x="4079875" y="6191250"/>
            <a:ext cx="163513" cy="122238"/>
          </a:xfrm>
          <a:prstGeom prst="rect">
            <a:avLst/>
          </a:prstGeom>
          <a:noFill/>
          <a:ln w="9525">
            <a:noFill/>
            <a:miter lim="800000"/>
            <a:headEnd/>
            <a:tailEnd/>
          </a:ln>
        </p:spPr>
        <p:txBody>
          <a:bodyPr wrap="none" lIns="0" tIns="0" rIns="0" bIns="0">
            <a:spAutoFit/>
          </a:bodyPr>
          <a:lstStyle/>
          <a:p>
            <a:r>
              <a:rPr lang="en-US" sz="800">
                <a:solidFill>
                  <a:srgbClr val="000000"/>
                </a:solidFill>
              </a:rPr>
              <a:t>m/z</a:t>
            </a:r>
            <a:endParaRPr lang="en-US"/>
          </a:p>
        </p:txBody>
      </p:sp>
      <p:sp>
        <p:nvSpPr>
          <p:cNvPr id="63571" name="Rectangle 83"/>
          <p:cNvSpPr>
            <a:spLocks noChangeArrowheads="1"/>
          </p:cNvSpPr>
          <p:nvPr/>
        </p:nvSpPr>
        <p:spPr bwMode="auto">
          <a:xfrm>
            <a:off x="773113" y="128588"/>
            <a:ext cx="3562350" cy="2009775"/>
          </a:xfrm>
          <a:prstGeom prst="rect">
            <a:avLst/>
          </a:prstGeom>
          <a:noFill/>
          <a:ln w="11113">
            <a:solidFill>
              <a:srgbClr val="000000"/>
            </a:solidFill>
            <a:miter lim="800000"/>
            <a:headEnd/>
            <a:tailEnd/>
          </a:ln>
        </p:spPr>
        <p:txBody>
          <a:bodyPr/>
          <a:lstStyle/>
          <a:p>
            <a:endParaRPr lang="en-US"/>
          </a:p>
        </p:txBody>
      </p:sp>
      <p:sp>
        <p:nvSpPr>
          <p:cNvPr id="63572" name="Rectangle 84"/>
          <p:cNvSpPr>
            <a:spLocks noChangeArrowheads="1"/>
          </p:cNvSpPr>
          <p:nvPr/>
        </p:nvSpPr>
        <p:spPr bwMode="auto">
          <a:xfrm>
            <a:off x="773113" y="2128838"/>
            <a:ext cx="3562350" cy="2009775"/>
          </a:xfrm>
          <a:prstGeom prst="rect">
            <a:avLst/>
          </a:prstGeom>
          <a:noFill/>
          <a:ln w="11113">
            <a:solidFill>
              <a:srgbClr val="000000"/>
            </a:solidFill>
            <a:miter lim="800000"/>
            <a:headEnd/>
            <a:tailEnd/>
          </a:ln>
        </p:spPr>
        <p:txBody>
          <a:bodyPr/>
          <a:lstStyle/>
          <a:p>
            <a:endParaRPr lang="en-US"/>
          </a:p>
        </p:txBody>
      </p:sp>
      <p:sp>
        <p:nvSpPr>
          <p:cNvPr id="63573" name="Freeform 85"/>
          <p:cNvSpPr>
            <a:spLocks/>
          </p:cNvSpPr>
          <p:nvPr/>
        </p:nvSpPr>
        <p:spPr bwMode="auto">
          <a:xfrm>
            <a:off x="773113" y="2662238"/>
            <a:ext cx="3551237" cy="1476375"/>
          </a:xfrm>
          <a:custGeom>
            <a:avLst/>
            <a:gdLst/>
            <a:ahLst/>
            <a:cxnLst>
              <a:cxn ang="0">
                <a:pos x="34" y="930"/>
              </a:cxn>
              <a:cxn ang="0">
                <a:pos x="67" y="930"/>
              </a:cxn>
              <a:cxn ang="0">
                <a:pos x="108" y="930"/>
              </a:cxn>
              <a:cxn ang="0">
                <a:pos x="141" y="930"/>
              </a:cxn>
              <a:cxn ang="0">
                <a:pos x="175" y="930"/>
              </a:cxn>
              <a:cxn ang="0">
                <a:pos x="216" y="930"/>
              </a:cxn>
              <a:cxn ang="0">
                <a:pos x="249" y="930"/>
              </a:cxn>
              <a:cxn ang="0">
                <a:pos x="290" y="930"/>
              </a:cxn>
              <a:cxn ang="0">
                <a:pos x="323" y="930"/>
              </a:cxn>
              <a:cxn ang="0">
                <a:pos x="364" y="930"/>
              </a:cxn>
              <a:cxn ang="0">
                <a:pos x="398" y="930"/>
              </a:cxn>
              <a:cxn ang="0">
                <a:pos x="438" y="930"/>
              </a:cxn>
              <a:cxn ang="0">
                <a:pos x="472" y="930"/>
              </a:cxn>
              <a:cxn ang="0">
                <a:pos x="512" y="930"/>
              </a:cxn>
              <a:cxn ang="0">
                <a:pos x="546" y="930"/>
              </a:cxn>
              <a:cxn ang="0">
                <a:pos x="586" y="930"/>
              </a:cxn>
              <a:cxn ang="0">
                <a:pos x="620" y="930"/>
              </a:cxn>
              <a:cxn ang="0">
                <a:pos x="660" y="930"/>
              </a:cxn>
              <a:cxn ang="0">
                <a:pos x="694" y="930"/>
              </a:cxn>
              <a:cxn ang="0">
                <a:pos x="735" y="930"/>
              </a:cxn>
              <a:cxn ang="0">
                <a:pos x="768" y="930"/>
              </a:cxn>
              <a:cxn ang="0">
                <a:pos x="809" y="930"/>
              </a:cxn>
              <a:cxn ang="0">
                <a:pos x="842" y="930"/>
              </a:cxn>
              <a:cxn ang="0">
                <a:pos x="883" y="930"/>
              </a:cxn>
              <a:cxn ang="0">
                <a:pos x="916" y="930"/>
              </a:cxn>
              <a:cxn ang="0">
                <a:pos x="957" y="923"/>
              </a:cxn>
              <a:cxn ang="0">
                <a:pos x="991" y="627"/>
              </a:cxn>
              <a:cxn ang="0">
                <a:pos x="1031" y="903"/>
              </a:cxn>
              <a:cxn ang="0">
                <a:pos x="1065" y="923"/>
              </a:cxn>
              <a:cxn ang="0">
                <a:pos x="1105" y="930"/>
              </a:cxn>
              <a:cxn ang="0">
                <a:pos x="1139" y="930"/>
              </a:cxn>
              <a:cxn ang="0">
                <a:pos x="1179" y="930"/>
              </a:cxn>
              <a:cxn ang="0">
                <a:pos x="1213" y="930"/>
              </a:cxn>
              <a:cxn ang="0">
                <a:pos x="1253" y="930"/>
              </a:cxn>
              <a:cxn ang="0">
                <a:pos x="1287" y="930"/>
              </a:cxn>
              <a:cxn ang="0">
                <a:pos x="1328" y="930"/>
              </a:cxn>
              <a:cxn ang="0">
                <a:pos x="1361" y="930"/>
              </a:cxn>
              <a:cxn ang="0">
                <a:pos x="1402" y="930"/>
              </a:cxn>
              <a:cxn ang="0">
                <a:pos x="1435" y="930"/>
              </a:cxn>
              <a:cxn ang="0">
                <a:pos x="1476" y="930"/>
              </a:cxn>
              <a:cxn ang="0">
                <a:pos x="1509" y="930"/>
              </a:cxn>
              <a:cxn ang="0">
                <a:pos x="1550" y="930"/>
              </a:cxn>
              <a:cxn ang="0">
                <a:pos x="1584" y="930"/>
              </a:cxn>
              <a:cxn ang="0">
                <a:pos x="1624" y="930"/>
              </a:cxn>
              <a:cxn ang="0">
                <a:pos x="1658" y="930"/>
              </a:cxn>
              <a:cxn ang="0">
                <a:pos x="1698" y="930"/>
              </a:cxn>
              <a:cxn ang="0">
                <a:pos x="1732" y="930"/>
              </a:cxn>
              <a:cxn ang="0">
                <a:pos x="1772" y="930"/>
              </a:cxn>
              <a:cxn ang="0">
                <a:pos x="1806" y="930"/>
              </a:cxn>
              <a:cxn ang="0">
                <a:pos x="1846" y="930"/>
              </a:cxn>
              <a:cxn ang="0">
                <a:pos x="1880" y="930"/>
              </a:cxn>
              <a:cxn ang="0">
                <a:pos x="1921" y="930"/>
              </a:cxn>
              <a:cxn ang="0">
                <a:pos x="1954" y="930"/>
              </a:cxn>
              <a:cxn ang="0">
                <a:pos x="1995" y="930"/>
              </a:cxn>
              <a:cxn ang="0">
                <a:pos x="2028" y="930"/>
              </a:cxn>
              <a:cxn ang="0">
                <a:pos x="2069" y="930"/>
              </a:cxn>
              <a:cxn ang="0">
                <a:pos x="2103" y="930"/>
              </a:cxn>
              <a:cxn ang="0">
                <a:pos x="2143" y="930"/>
              </a:cxn>
              <a:cxn ang="0">
                <a:pos x="2177" y="930"/>
              </a:cxn>
              <a:cxn ang="0">
                <a:pos x="2217" y="930"/>
              </a:cxn>
            </a:cxnLst>
            <a:rect l="0" t="0" r="r" b="b"/>
            <a:pathLst>
              <a:path w="2237" h="930">
                <a:moveTo>
                  <a:pt x="0" y="930"/>
                </a:moveTo>
                <a:lnTo>
                  <a:pt x="0" y="930"/>
                </a:lnTo>
                <a:lnTo>
                  <a:pt x="7" y="930"/>
                </a:lnTo>
                <a:lnTo>
                  <a:pt x="7" y="930"/>
                </a:lnTo>
                <a:lnTo>
                  <a:pt x="13" y="930"/>
                </a:lnTo>
                <a:lnTo>
                  <a:pt x="13" y="930"/>
                </a:lnTo>
                <a:lnTo>
                  <a:pt x="20" y="930"/>
                </a:lnTo>
                <a:lnTo>
                  <a:pt x="20" y="930"/>
                </a:lnTo>
                <a:lnTo>
                  <a:pt x="27" y="930"/>
                </a:lnTo>
                <a:lnTo>
                  <a:pt x="34" y="930"/>
                </a:lnTo>
                <a:lnTo>
                  <a:pt x="34" y="930"/>
                </a:lnTo>
                <a:lnTo>
                  <a:pt x="40" y="930"/>
                </a:lnTo>
                <a:lnTo>
                  <a:pt x="40" y="930"/>
                </a:lnTo>
                <a:lnTo>
                  <a:pt x="47" y="930"/>
                </a:lnTo>
                <a:lnTo>
                  <a:pt x="47" y="930"/>
                </a:lnTo>
                <a:lnTo>
                  <a:pt x="54" y="930"/>
                </a:lnTo>
                <a:lnTo>
                  <a:pt x="54" y="930"/>
                </a:lnTo>
                <a:lnTo>
                  <a:pt x="61" y="930"/>
                </a:lnTo>
                <a:lnTo>
                  <a:pt x="61" y="930"/>
                </a:lnTo>
                <a:lnTo>
                  <a:pt x="67" y="930"/>
                </a:lnTo>
                <a:lnTo>
                  <a:pt x="74" y="930"/>
                </a:lnTo>
                <a:lnTo>
                  <a:pt x="74" y="930"/>
                </a:lnTo>
                <a:lnTo>
                  <a:pt x="81" y="930"/>
                </a:lnTo>
                <a:lnTo>
                  <a:pt x="81" y="930"/>
                </a:lnTo>
                <a:lnTo>
                  <a:pt x="88" y="930"/>
                </a:lnTo>
                <a:lnTo>
                  <a:pt x="88" y="930"/>
                </a:lnTo>
                <a:lnTo>
                  <a:pt x="94" y="930"/>
                </a:lnTo>
                <a:lnTo>
                  <a:pt x="94" y="930"/>
                </a:lnTo>
                <a:lnTo>
                  <a:pt x="101" y="930"/>
                </a:lnTo>
                <a:lnTo>
                  <a:pt x="108" y="930"/>
                </a:lnTo>
                <a:lnTo>
                  <a:pt x="108" y="930"/>
                </a:lnTo>
                <a:lnTo>
                  <a:pt x="115" y="930"/>
                </a:lnTo>
                <a:lnTo>
                  <a:pt x="115" y="930"/>
                </a:lnTo>
                <a:lnTo>
                  <a:pt x="121" y="930"/>
                </a:lnTo>
                <a:lnTo>
                  <a:pt x="121" y="930"/>
                </a:lnTo>
                <a:lnTo>
                  <a:pt x="128" y="930"/>
                </a:lnTo>
                <a:lnTo>
                  <a:pt x="128" y="930"/>
                </a:lnTo>
                <a:lnTo>
                  <a:pt x="135" y="930"/>
                </a:lnTo>
                <a:lnTo>
                  <a:pt x="135" y="930"/>
                </a:lnTo>
                <a:lnTo>
                  <a:pt x="141" y="930"/>
                </a:lnTo>
                <a:lnTo>
                  <a:pt x="148" y="930"/>
                </a:lnTo>
                <a:lnTo>
                  <a:pt x="148" y="930"/>
                </a:lnTo>
                <a:lnTo>
                  <a:pt x="155" y="930"/>
                </a:lnTo>
                <a:lnTo>
                  <a:pt x="155" y="930"/>
                </a:lnTo>
                <a:lnTo>
                  <a:pt x="162" y="930"/>
                </a:lnTo>
                <a:lnTo>
                  <a:pt x="162" y="930"/>
                </a:lnTo>
                <a:lnTo>
                  <a:pt x="168" y="930"/>
                </a:lnTo>
                <a:lnTo>
                  <a:pt x="168" y="930"/>
                </a:lnTo>
                <a:lnTo>
                  <a:pt x="175" y="930"/>
                </a:lnTo>
                <a:lnTo>
                  <a:pt x="175" y="930"/>
                </a:lnTo>
                <a:lnTo>
                  <a:pt x="182" y="930"/>
                </a:lnTo>
                <a:lnTo>
                  <a:pt x="189" y="930"/>
                </a:lnTo>
                <a:lnTo>
                  <a:pt x="189" y="930"/>
                </a:lnTo>
                <a:lnTo>
                  <a:pt x="195" y="930"/>
                </a:lnTo>
                <a:lnTo>
                  <a:pt x="195" y="930"/>
                </a:lnTo>
                <a:lnTo>
                  <a:pt x="202" y="930"/>
                </a:lnTo>
                <a:lnTo>
                  <a:pt x="202" y="930"/>
                </a:lnTo>
                <a:lnTo>
                  <a:pt x="209" y="930"/>
                </a:lnTo>
                <a:lnTo>
                  <a:pt x="209" y="930"/>
                </a:lnTo>
                <a:lnTo>
                  <a:pt x="216" y="930"/>
                </a:lnTo>
                <a:lnTo>
                  <a:pt x="222" y="930"/>
                </a:lnTo>
                <a:lnTo>
                  <a:pt x="222" y="930"/>
                </a:lnTo>
                <a:lnTo>
                  <a:pt x="229" y="930"/>
                </a:lnTo>
                <a:lnTo>
                  <a:pt x="229" y="930"/>
                </a:lnTo>
                <a:lnTo>
                  <a:pt x="236" y="930"/>
                </a:lnTo>
                <a:lnTo>
                  <a:pt x="236" y="930"/>
                </a:lnTo>
                <a:lnTo>
                  <a:pt x="243" y="930"/>
                </a:lnTo>
                <a:lnTo>
                  <a:pt x="243" y="930"/>
                </a:lnTo>
                <a:lnTo>
                  <a:pt x="249" y="930"/>
                </a:lnTo>
                <a:lnTo>
                  <a:pt x="249" y="930"/>
                </a:lnTo>
                <a:lnTo>
                  <a:pt x="256" y="930"/>
                </a:lnTo>
                <a:lnTo>
                  <a:pt x="263" y="930"/>
                </a:lnTo>
                <a:lnTo>
                  <a:pt x="263" y="930"/>
                </a:lnTo>
                <a:lnTo>
                  <a:pt x="270" y="930"/>
                </a:lnTo>
                <a:lnTo>
                  <a:pt x="270" y="930"/>
                </a:lnTo>
                <a:lnTo>
                  <a:pt x="276" y="923"/>
                </a:lnTo>
                <a:lnTo>
                  <a:pt x="276" y="923"/>
                </a:lnTo>
                <a:lnTo>
                  <a:pt x="283" y="930"/>
                </a:lnTo>
                <a:lnTo>
                  <a:pt x="283" y="930"/>
                </a:lnTo>
                <a:lnTo>
                  <a:pt x="290" y="930"/>
                </a:lnTo>
                <a:lnTo>
                  <a:pt x="296" y="930"/>
                </a:lnTo>
                <a:lnTo>
                  <a:pt x="296" y="930"/>
                </a:lnTo>
                <a:lnTo>
                  <a:pt x="303" y="930"/>
                </a:lnTo>
                <a:lnTo>
                  <a:pt x="303" y="930"/>
                </a:lnTo>
                <a:lnTo>
                  <a:pt x="310" y="930"/>
                </a:lnTo>
                <a:lnTo>
                  <a:pt x="310" y="930"/>
                </a:lnTo>
                <a:lnTo>
                  <a:pt x="317" y="930"/>
                </a:lnTo>
                <a:lnTo>
                  <a:pt x="317" y="930"/>
                </a:lnTo>
                <a:lnTo>
                  <a:pt x="323" y="930"/>
                </a:lnTo>
                <a:lnTo>
                  <a:pt x="323" y="930"/>
                </a:lnTo>
                <a:lnTo>
                  <a:pt x="330" y="930"/>
                </a:lnTo>
                <a:lnTo>
                  <a:pt x="337" y="930"/>
                </a:lnTo>
                <a:lnTo>
                  <a:pt x="337" y="930"/>
                </a:lnTo>
                <a:lnTo>
                  <a:pt x="344" y="930"/>
                </a:lnTo>
                <a:lnTo>
                  <a:pt x="344" y="930"/>
                </a:lnTo>
                <a:lnTo>
                  <a:pt x="350" y="930"/>
                </a:lnTo>
                <a:lnTo>
                  <a:pt x="350" y="930"/>
                </a:lnTo>
                <a:lnTo>
                  <a:pt x="357" y="930"/>
                </a:lnTo>
                <a:lnTo>
                  <a:pt x="357" y="930"/>
                </a:lnTo>
                <a:lnTo>
                  <a:pt x="364" y="930"/>
                </a:lnTo>
                <a:lnTo>
                  <a:pt x="371" y="930"/>
                </a:lnTo>
                <a:lnTo>
                  <a:pt x="371" y="930"/>
                </a:lnTo>
                <a:lnTo>
                  <a:pt x="377" y="930"/>
                </a:lnTo>
                <a:lnTo>
                  <a:pt x="377" y="930"/>
                </a:lnTo>
                <a:lnTo>
                  <a:pt x="384" y="930"/>
                </a:lnTo>
                <a:lnTo>
                  <a:pt x="384" y="930"/>
                </a:lnTo>
                <a:lnTo>
                  <a:pt x="391" y="930"/>
                </a:lnTo>
                <a:lnTo>
                  <a:pt x="391" y="930"/>
                </a:lnTo>
                <a:lnTo>
                  <a:pt x="398" y="930"/>
                </a:lnTo>
                <a:lnTo>
                  <a:pt x="398" y="930"/>
                </a:lnTo>
                <a:lnTo>
                  <a:pt x="404" y="930"/>
                </a:lnTo>
                <a:lnTo>
                  <a:pt x="411" y="930"/>
                </a:lnTo>
                <a:lnTo>
                  <a:pt x="411" y="930"/>
                </a:lnTo>
                <a:lnTo>
                  <a:pt x="418" y="930"/>
                </a:lnTo>
                <a:lnTo>
                  <a:pt x="418" y="930"/>
                </a:lnTo>
                <a:lnTo>
                  <a:pt x="425" y="930"/>
                </a:lnTo>
                <a:lnTo>
                  <a:pt x="425" y="930"/>
                </a:lnTo>
                <a:lnTo>
                  <a:pt x="431" y="930"/>
                </a:lnTo>
                <a:lnTo>
                  <a:pt x="431" y="930"/>
                </a:lnTo>
                <a:lnTo>
                  <a:pt x="438" y="930"/>
                </a:lnTo>
                <a:lnTo>
                  <a:pt x="445" y="930"/>
                </a:lnTo>
                <a:lnTo>
                  <a:pt x="445" y="930"/>
                </a:lnTo>
                <a:lnTo>
                  <a:pt x="451" y="930"/>
                </a:lnTo>
                <a:lnTo>
                  <a:pt x="451" y="930"/>
                </a:lnTo>
                <a:lnTo>
                  <a:pt x="458" y="930"/>
                </a:lnTo>
                <a:lnTo>
                  <a:pt x="458" y="930"/>
                </a:lnTo>
                <a:lnTo>
                  <a:pt x="465" y="930"/>
                </a:lnTo>
                <a:lnTo>
                  <a:pt x="465" y="930"/>
                </a:lnTo>
                <a:lnTo>
                  <a:pt x="472" y="930"/>
                </a:lnTo>
                <a:lnTo>
                  <a:pt x="472" y="930"/>
                </a:lnTo>
                <a:lnTo>
                  <a:pt x="478" y="930"/>
                </a:lnTo>
                <a:lnTo>
                  <a:pt x="485" y="930"/>
                </a:lnTo>
                <a:lnTo>
                  <a:pt x="485" y="930"/>
                </a:lnTo>
                <a:lnTo>
                  <a:pt x="492" y="930"/>
                </a:lnTo>
                <a:lnTo>
                  <a:pt x="492" y="930"/>
                </a:lnTo>
                <a:lnTo>
                  <a:pt x="499" y="930"/>
                </a:lnTo>
                <a:lnTo>
                  <a:pt x="499" y="930"/>
                </a:lnTo>
                <a:lnTo>
                  <a:pt x="505" y="930"/>
                </a:lnTo>
                <a:lnTo>
                  <a:pt x="505" y="930"/>
                </a:lnTo>
                <a:lnTo>
                  <a:pt x="512" y="930"/>
                </a:lnTo>
                <a:lnTo>
                  <a:pt x="519" y="930"/>
                </a:lnTo>
                <a:lnTo>
                  <a:pt x="519" y="930"/>
                </a:lnTo>
                <a:lnTo>
                  <a:pt x="526" y="930"/>
                </a:lnTo>
                <a:lnTo>
                  <a:pt x="526" y="930"/>
                </a:lnTo>
                <a:lnTo>
                  <a:pt x="532" y="930"/>
                </a:lnTo>
                <a:lnTo>
                  <a:pt x="532" y="930"/>
                </a:lnTo>
                <a:lnTo>
                  <a:pt x="539" y="930"/>
                </a:lnTo>
                <a:lnTo>
                  <a:pt x="539" y="930"/>
                </a:lnTo>
                <a:lnTo>
                  <a:pt x="546" y="930"/>
                </a:lnTo>
                <a:lnTo>
                  <a:pt x="546" y="930"/>
                </a:lnTo>
                <a:lnTo>
                  <a:pt x="553" y="930"/>
                </a:lnTo>
                <a:lnTo>
                  <a:pt x="559" y="930"/>
                </a:lnTo>
                <a:lnTo>
                  <a:pt x="559" y="923"/>
                </a:lnTo>
                <a:lnTo>
                  <a:pt x="566" y="930"/>
                </a:lnTo>
                <a:lnTo>
                  <a:pt x="566" y="930"/>
                </a:lnTo>
                <a:lnTo>
                  <a:pt x="573" y="930"/>
                </a:lnTo>
                <a:lnTo>
                  <a:pt x="573" y="930"/>
                </a:lnTo>
                <a:lnTo>
                  <a:pt x="580" y="930"/>
                </a:lnTo>
                <a:lnTo>
                  <a:pt x="580" y="930"/>
                </a:lnTo>
                <a:lnTo>
                  <a:pt x="586" y="930"/>
                </a:lnTo>
                <a:lnTo>
                  <a:pt x="593" y="930"/>
                </a:lnTo>
                <a:lnTo>
                  <a:pt x="593" y="930"/>
                </a:lnTo>
                <a:lnTo>
                  <a:pt x="600" y="930"/>
                </a:lnTo>
                <a:lnTo>
                  <a:pt x="600" y="930"/>
                </a:lnTo>
                <a:lnTo>
                  <a:pt x="606" y="930"/>
                </a:lnTo>
                <a:lnTo>
                  <a:pt x="606" y="930"/>
                </a:lnTo>
                <a:lnTo>
                  <a:pt x="613" y="930"/>
                </a:lnTo>
                <a:lnTo>
                  <a:pt x="613" y="930"/>
                </a:lnTo>
                <a:lnTo>
                  <a:pt x="620" y="930"/>
                </a:lnTo>
                <a:lnTo>
                  <a:pt x="620" y="930"/>
                </a:lnTo>
                <a:lnTo>
                  <a:pt x="627" y="930"/>
                </a:lnTo>
                <a:lnTo>
                  <a:pt x="633" y="930"/>
                </a:lnTo>
                <a:lnTo>
                  <a:pt x="633" y="930"/>
                </a:lnTo>
                <a:lnTo>
                  <a:pt x="640" y="930"/>
                </a:lnTo>
                <a:lnTo>
                  <a:pt x="640" y="930"/>
                </a:lnTo>
                <a:lnTo>
                  <a:pt x="647" y="930"/>
                </a:lnTo>
                <a:lnTo>
                  <a:pt x="647" y="930"/>
                </a:lnTo>
                <a:lnTo>
                  <a:pt x="654" y="930"/>
                </a:lnTo>
                <a:lnTo>
                  <a:pt x="654" y="930"/>
                </a:lnTo>
                <a:lnTo>
                  <a:pt x="660" y="930"/>
                </a:lnTo>
                <a:lnTo>
                  <a:pt x="667" y="930"/>
                </a:lnTo>
                <a:lnTo>
                  <a:pt x="667" y="930"/>
                </a:lnTo>
                <a:lnTo>
                  <a:pt x="674" y="930"/>
                </a:lnTo>
                <a:lnTo>
                  <a:pt x="674" y="930"/>
                </a:lnTo>
                <a:lnTo>
                  <a:pt x="681" y="930"/>
                </a:lnTo>
                <a:lnTo>
                  <a:pt x="681" y="930"/>
                </a:lnTo>
                <a:lnTo>
                  <a:pt x="687" y="930"/>
                </a:lnTo>
                <a:lnTo>
                  <a:pt x="687" y="930"/>
                </a:lnTo>
                <a:lnTo>
                  <a:pt x="694" y="930"/>
                </a:lnTo>
                <a:lnTo>
                  <a:pt x="694" y="930"/>
                </a:lnTo>
                <a:lnTo>
                  <a:pt x="701" y="930"/>
                </a:lnTo>
                <a:lnTo>
                  <a:pt x="708" y="930"/>
                </a:lnTo>
                <a:lnTo>
                  <a:pt x="708" y="930"/>
                </a:lnTo>
                <a:lnTo>
                  <a:pt x="714" y="930"/>
                </a:lnTo>
                <a:lnTo>
                  <a:pt x="714" y="930"/>
                </a:lnTo>
                <a:lnTo>
                  <a:pt x="721" y="930"/>
                </a:lnTo>
                <a:lnTo>
                  <a:pt x="721" y="930"/>
                </a:lnTo>
                <a:lnTo>
                  <a:pt x="728" y="930"/>
                </a:lnTo>
                <a:lnTo>
                  <a:pt x="728" y="930"/>
                </a:lnTo>
                <a:lnTo>
                  <a:pt x="735" y="930"/>
                </a:lnTo>
                <a:lnTo>
                  <a:pt x="741" y="930"/>
                </a:lnTo>
                <a:lnTo>
                  <a:pt x="741" y="930"/>
                </a:lnTo>
                <a:lnTo>
                  <a:pt x="748" y="930"/>
                </a:lnTo>
                <a:lnTo>
                  <a:pt x="748" y="930"/>
                </a:lnTo>
                <a:lnTo>
                  <a:pt x="755" y="930"/>
                </a:lnTo>
                <a:lnTo>
                  <a:pt x="755" y="930"/>
                </a:lnTo>
                <a:lnTo>
                  <a:pt x="761" y="930"/>
                </a:lnTo>
                <a:lnTo>
                  <a:pt x="761" y="930"/>
                </a:lnTo>
                <a:lnTo>
                  <a:pt x="768" y="930"/>
                </a:lnTo>
                <a:lnTo>
                  <a:pt x="768" y="930"/>
                </a:lnTo>
                <a:lnTo>
                  <a:pt x="775" y="930"/>
                </a:lnTo>
                <a:lnTo>
                  <a:pt x="782" y="930"/>
                </a:lnTo>
                <a:lnTo>
                  <a:pt x="782" y="930"/>
                </a:lnTo>
                <a:lnTo>
                  <a:pt x="788" y="930"/>
                </a:lnTo>
                <a:lnTo>
                  <a:pt x="788" y="930"/>
                </a:lnTo>
                <a:lnTo>
                  <a:pt x="795" y="930"/>
                </a:lnTo>
                <a:lnTo>
                  <a:pt x="795" y="930"/>
                </a:lnTo>
                <a:lnTo>
                  <a:pt x="802" y="930"/>
                </a:lnTo>
                <a:lnTo>
                  <a:pt x="802" y="930"/>
                </a:lnTo>
                <a:lnTo>
                  <a:pt x="809" y="930"/>
                </a:lnTo>
                <a:lnTo>
                  <a:pt x="815" y="930"/>
                </a:lnTo>
                <a:lnTo>
                  <a:pt x="815" y="930"/>
                </a:lnTo>
                <a:lnTo>
                  <a:pt x="822" y="930"/>
                </a:lnTo>
                <a:lnTo>
                  <a:pt x="822" y="930"/>
                </a:lnTo>
                <a:lnTo>
                  <a:pt x="829" y="930"/>
                </a:lnTo>
                <a:lnTo>
                  <a:pt x="829" y="930"/>
                </a:lnTo>
                <a:lnTo>
                  <a:pt x="836" y="930"/>
                </a:lnTo>
                <a:lnTo>
                  <a:pt x="836" y="930"/>
                </a:lnTo>
                <a:lnTo>
                  <a:pt x="842" y="930"/>
                </a:lnTo>
                <a:lnTo>
                  <a:pt x="842" y="930"/>
                </a:lnTo>
                <a:lnTo>
                  <a:pt x="849" y="930"/>
                </a:lnTo>
                <a:lnTo>
                  <a:pt x="856" y="930"/>
                </a:lnTo>
                <a:lnTo>
                  <a:pt x="856" y="930"/>
                </a:lnTo>
                <a:lnTo>
                  <a:pt x="863" y="930"/>
                </a:lnTo>
                <a:lnTo>
                  <a:pt x="863" y="930"/>
                </a:lnTo>
                <a:lnTo>
                  <a:pt x="869" y="930"/>
                </a:lnTo>
                <a:lnTo>
                  <a:pt x="869" y="930"/>
                </a:lnTo>
                <a:lnTo>
                  <a:pt x="876" y="930"/>
                </a:lnTo>
                <a:lnTo>
                  <a:pt x="876" y="930"/>
                </a:lnTo>
                <a:lnTo>
                  <a:pt x="883" y="930"/>
                </a:lnTo>
                <a:lnTo>
                  <a:pt x="890" y="930"/>
                </a:lnTo>
                <a:lnTo>
                  <a:pt x="890" y="930"/>
                </a:lnTo>
                <a:lnTo>
                  <a:pt x="896" y="930"/>
                </a:lnTo>
                <a:lnTo>
                  <a:pt x="896" y="930"/>
                </a:lnTo>
                <a:lnTo>
                  <a:pt x="903" y="930"/>
                </a:lnTo>
                <a:lnTo>
                  <a:pt x="903" y="930"/>
                </a:lnTo>
                <a:lnTo>
                  <a:pt x="910" y="930"/>
                </a:lnTo>
                <a:lnTo>
                  <a:pt x="910" y="930"/>
                </a:lnTo>
                <a:lnTo>
                  <a:pt x="916" y="930"/>
                </a:lnTo>
                <a:lnTo>
                  <a:pt x="916" y="930"/>
                </a:lnTo>
                <a:lnTo>
                  <a:pt x="923" y="930"/>
                </a:lnTo>
                <a:lnTo>
                  <a:pt x="930" y="923"/>
                </a:lnTo>
                <a:lnTo>
                  <a:pt x="930" y="930"/>
                </a:lnTo>
                <a:lnTo>
                  <a:pt x="937" y="930"/>
                </a:lnTo>
                <a:lnTo>
                  <a:pt x="937" y="930"/>
                </a:lnTo>
                <a:lnTo>
                  <a:pt x="943" y="923"/>
                </a:lnTo>
                <a:lnTo>
                  <a:pt x="943" y="930"/>
                </a:lnTo>
                <a:lnTo>
                  <a:pt x="950" y="923"/>
                </a:lnTo>
                <a:lnTo>
                  <a:pt x="950" y="930"/>
                </a:lnTo>
                <a:lnTo>
                  <a:pt x="957" y="923"/>
                </a:lnTo>
                <a:lnTo>
                  <a:pt x="964" y="923"/>
                </a:lnTo>
                <a:lnTo>
                  <a:pt x="964" y="923"/>
                </a:lnTo>
                <a:lnTo>
                  <a:pt x="970" y="930"/>
                </a:lnTo>
                <a:lnTo>
                  <a:pt x="970" y="916"/>
                </a:lnTo>
                <a:lnTo>
                  <a:pt x="977" y="923"/>
                </a:lnTo>
                <a:lnTo>
                  <a:pt x="977" y="903"/>
                </a:lnTo>
                <a:lnTo>
                  <a:pt x="984" y="916"/>
                </a:lnTo>
                <a:lnTo>
                  <a:pt x="984" y="869"/>
                </a:lnTo>
                <a:lnTo>
                  <a:pt x="991" y="869"/>
                </a:lnTo>
                <a:lnTo>
                  <a:pt x="991" y="627"/>
                </a:lnTo>
                <a:lnTo>
                  <a:pt x="997" y="202"/>
                </a:lnTo>
                <a:lnTo>
                  <a:pt x="1004" y="0"/>
                </a:lnTo>
                <a:lnTo>
                  <a:pt x="1004" y="202"/>
                </a:lnTo>
                <a:lnTo>
                  <a:pt x="1011" y="593"/>
                </a:lnTo>
                <a:lnTo>
                  <a:pt x="1011" y="707"/>
                </a:lnTo>
                <a:lnTo>
                  <a:pt x="1018" y="768"/>
                </a:lnTo>
                <a:lnTo>
                  <a:pt x="1018" y="876"/>
                </a:lnTo>
                <a:lnTo>
                  <a:pt x="1024" y="876"/>
                </a:lnTo>
                <a:lnTo>
                  <a:pt x="1024" y="909"/>
                </a:lnTo>
                <a:lnTo>
                  <a:pt x="1031" y="903"/>
                </a:lnTo>
                <a:lnTo>
                  <a:pt x="1038" y="916"/>
                </a:lnTo>
                <a:lnTo>
                  <a:pt x="1038" y="909"/>
                </a:lnTo>
                <a:lnTo>
                  <a:pt x="1044" y="923"/>
                </a:lnTo>
                <a:lnTo>
                  <a:pt x="1044" y="923"/>
                </a:lnTo>
                <a:lnTo>
                  <a:pt x="1051" y="923"/>
                </a:lnTo>
                <a:lnTo>
                  <a:pt x="1051" y="923"/>
                </a:lnTo>
                <a:lnTo>
                  <a:pt x="1058" y="930"/>
                </a:lnTo>
                <a:lnTo>
                  <a:pt x="1058" y="923"/>
                </a:lnTo>
                <a:lnTo>
                  <a:pt x="1065" y="930"/>
                </a:lnTo>
                <a:lnTo>
                  <a:pt x="1065" y="923"/>
                </a:lnTo>
                <a:lnTo>
                  <a:pt x="1071" y="923"/>
                </a:lnTo>
                <a:lnTo>
                  <a:pt x="1078" y="923"/>
                </a:lnTo>
                <a:lnTo>
                  <a:pt x="1078" y="930"/>
                </a:lnTo>
                <a:lnTo>
                  <a:pt x="1085" y="930"/>
                </a:lnTo>
                <a:lnTo>
                  <a:pt x="1085" y="930"/>
                </a:lnTo>
                <a:lnTo>
                  <a:pt x="1092" y="930"/>
                </a:lnTo>
                <a:lnTo>
                  <a:pt x="1092" y="930"/>
                </a:lnTo>
                <a:lnTo>
                  <a:pt x="1098" y="930"/>
                </a:lnTo>
                <a:lnTo>
                  <a:pt x="1098" y="930"/>
                </a:lnTo>
                <a:lnTo>
                  <a:pt x="1105" y="930"/>
                </a:lnTo>
                <a:lnTo>
                  <a:pt x="1112" y="930"/>
                </a:lnTo>
                <a:lnTo>
                  <a:pt x="1112" y="930"/>
                </a:lnTo>
                <a:lnTo>
                  <a:pt x="1119" y="930"/>
                </a:lnTo>
                <a:lnTo>
                  <a:pt x="1119" y="930"/>
                </a:lnTo>
                <a:lnTo>
                  <a:pt x="1125" y="930"/>
                </a:lnTo>
                <a:lnTo>
                  <a:pt x="1125" y="930"/>
                </a:lnTo>
                <a:lnTo>
                  <a:pt x="1132" y="930"/>
                </a:lnTo>
                <a:lnTo>
                  <a:pt x="1132" y="930"/>
                </a:lnTo>
                <a:lnTo>
                  <a:pt x="1139" y="930"/>
                </a:lnTo>
                <a:lnTo>
                  <a:pt x="1139" y="930"/>
                </a:lnTo>
                <a:lnTo>
                  <a:pt x="1146" y="930"/>
                </a:lnTo>
                <a:lnTo>
                  <a:pt x="1152" y="930"/>
                </a:lnTo>
                <a:lnTo>
                  <a:pt x="1152" y="930"/>
                </a:lnTo>
                <a:lnTo>
                  <a:pt x="1159" y="930"/>
                </a:lnTo>
                <a:lnTo>
                  <a:pt x="1159" y="930"/>
                </a:lnTo>
                <a:lnTo>
                  <a:pt x="1166" y="930"/>
                </a:lnTo>
                <a:lnTo>
                  <a:pt x="1166" y="930"/>
                </a:lnTo>
                <a:lnTo>
                  <a:pt x="1173" y="930"/>
                </a:lnTo>
                <a:lnTo>
                  <a:pt x="1173" y="930"/>
                </a:lnTo>
                <a:lnTo>
                  <a:pt x="1179" y="930"/>
                </a:lnTo>
                <a:lnTo>
                  <a:pt x="1186" y="930"/>
                </a:lnTo>
                <a:lnTo>
                  <a:pt x="1186" y="930"/>
                </a:lnTo>
                <a:lnTo>
                  <a:pt x="1193" y="930"/>
                </a:lnTo>
                <a:lnTo>
                  <a:pt x="1193" y="930"/>
                </a:lnTo>
                <a:lnTo>
                  <a:pt x="1199" y="930"/>
                </a:lnTo>
                <a:lnTo>
                  <a:pt x="1199" y="930"/>
                </a:lnTo>
                <a:lnTo>
                  <a:pt x="1206" y="930"/>
                </a:lnTo>
                <a:lnTo>
                  <a:pt x="1206" y="930"/>
                </a:lnTo>
                <a:lnTo>
                  <a:pt x="1213" y="930"/>
                </a:lnTo>
                <a:lnTo>
                  <a:pt x="1213" y="930"/>
                </a:lnTo>
                <a:lnTo>
                  <a:pt x="1220" y="930"/>
                </a:lnTo>
                <a:lnTo>
                  <a:pt x="1226" y="930"/>
                </a:lnTo>
                <a:lnTo>
                  <a:pt x="1226" y="930"/>
                </a:lnTo>
                <a:lnTo>
                  <a:pt x="1233" y="930"/>
                </a:lnTo>
                <a:lnTo>
                  <a:pt x="1233" y="930"/>
                </a:lnTo>
                <a:lnTo>
                  <a:pt x="1240" y="930"/>
                </a:lnTo>
                <a:lnTo>
                  <a:pt x="1240" y="930"/>
                </a:lnTo>
                <a:lnTo>
                  <a:pt x="1247" y="930"/>
                </a:lnTo>
                <a:lnTo>
                  <a:pt x="1247" y="930"/>
                </a:lnTo>
                <a:lnTo>
                  <a:pt x="1253" y="930"/>
                </a:lnTo>
                <a:lnTo>
                  <a:pt x="1260" y="930"/>
                </a:lnTo>
                <a:lnTo>
                  <a:pt x="1260" y="930"/>
                </a:lnTo>
                <a:lnTo>
                  <a:pt x="1267" y="930"/>
                </a:lnTo>
                <a:lnTo>
                  <a:pt x="1267" y="930"/>
                </a:lnTo>
                <a:lnTo>
                  <a:pt x="1274" y="930"/>
                </a:lnTo>
                <a:lnTo>
                  <a:pt x="1274" y="930"/>
                </a:lnTo>
                <a:lnTo>
                  <a:pt x="1280" y="930"/>
                </a:lnTo>
                <a:lnTo>
                  <a:pt x="1280" y="930"/>
                </a:lnTo>
                <a:lnTo>
                  <a:pt x="1287" y="930"/>
                </a:lnTo>
                <a:lnTo>
                  <a:pt x="1287" y="930"/>
                </a:lnTo>
                <a:lnTo>
                  <a:pt x="1294" y="930"/>
                </a:lnTo>
                <a:lnTo>
                  <a:pt x="1301" y="930"/>
                </a:lnTo>
                <a:lnTo>
                  <a:pt x="1301" y="930"/>
                </a:lnTo>
                <a:lnTo>
                  <a:pt x="1307" y="930"/>
                </a:lnTo>
                <a:lnTo>
                  <a:pt x="1307" y="930"/>
                </a:lnTo>
                <a:lnTo>
                  <a:pt x="1314" y="930"/>
                </a:lnTo>
                <a:lnTo>
                  <a:pt x="1314" y="930"/>
                </a:lnTo>
                <a:lnTo>
                  <a:pt x="1321" y="930"/>
                </a:lnTo>
                <a:lnTo>
                  <a:pt x="1321" y="930"/>
                </a:lnTo>
                <a:lnTo>
                  <a:pt x="1328" y="930"/>
                </a:lnTo>
                <a:lnTo>
                  <a:pt x="1334" y="930"/>
                </a:lnTo>
                <a:lnTo>
                  <a:pt x="1334" y="930"/>
                </a:lnTo>
                <a:lnTo>
                  <a:pt x="1341" y="930"/>
                </a:lnTo>
                <a:lnTo>
                  <a:pt x="1341" y="930"/>
                </a:lnTo>
                <a:lnTo>
                  <a:pt x="1348" y="930"/>
                </a:lnTo>
                <a:lnTo>
                  <a:pt x="1348" y="930"/>
                </a:lnTo>
                <a:lnTo>
                  <a:pt x="1354" y="930"/>
                </a:lnTo>
                <a:lnTo>
                  <a:pt x="1354" y="930"/>
                </a:lnTo>
                <a:lnTo>
                  <a:pt x="1361" y="930"/>
                </a:lnTo>
                <a:lnTo>
                  <a:pt x="1361" y="930"/>
                </a:lnTo>
                <a:lnTo>
                  <a:pt x="1368" y="930"/>
                </a:lnTo>
                <a:lnTo>
                  <a:pt x="1375" y="930"/>
                </a:lnTo>
                <a:lnTo>
                  <a:pt x="1375" y="923"/>
                </a:lnTo>
                <a:lnTo>
                  <a:pt x="1381" y="930"/>
                </a:lnTo>
                <a:lnTo>
                  <a:pt x="1381" y="930"/>
                </a:lnTo>
                <a:lnTo>
                  <a:pt x="1388" y="930"/>
                </a:lnTo>
                <a:lnTo>
                  <a:pt x="1388" y="930"/>
                </a:lnTo>
                <a:lnTo>
                  <a:pt x="1395" y="930"/>
                </a:lnTo>
                <a:lnTo>
                  <a:pt x="1395" y="930"/>
                </a:lnTo>
                <a:lnTo>
                  <a:pt x="1402" y="930"/>
                </a:lnTo>
                <a:lnTo>
                  <a:pt x="1408" y="930"/>
                </a:lnTo>
                <a:lnTo>
                  <a:pt x="1408" y="930"/>
                </a:lnTo>
                <a:lnTo>
                  <a:pt x="1415" y="930"/>
                </a:lnTo>
                <a:lnTo>
                  <a:pt x="1415" y="930"/>
                </a:lnTo>
                <a:lnTo>
                  <a:pt x="1422" y="930"/>
                </a:lnTo>
                <a:lnTo>
                  <a:pt x="1422" y="930"/>
                </a:lnTo>
                <a:lnTo>
                  <a:pt x="1429" y="930"/>
                </a:lnTo>
                <a:lnTo>
                  <a:pt x="1429" y="930"/>
                </a:lnTo>
                <a:lnTo>
                  <a:pt x="1435" y="930"/>
                </a:lnTo>
                <a:lnTo>
                  <a:pt x="1435" y="930"/>
                </a:lnTo>
                <a:lnTo>
                  <a:pt x="1442" y="930"/>
                </a:lnTo>
                <a:lnTo>
                  <a:pt x="1449" y="930"/>
                </a:lnTo>
                <a:lnTo>
                  <a:pt x="1449" y="930"/>
                </a:lnTo>
                <a:lnTo>
                  <a:pt x="1456" y="930"/>
                </a:lnTo>
                <a:lnTo>
                  <a:pt x="1456" y="930"/>
                </a:lnTo>
                <a:lnTo>
                  <a:pt x="1462" y="930"/>
                </a:lnTo>
                <a:lnTo>
                  <a:pt x="1462" y="930"/>
                </a:lnTo>
                <a:lnTo>
                  <a:pt x="1469" y="930"/>
                </a:lnTo>
                <a:lnTo>
                  <a:pt x="1469" y="930"/>
                </a:lnTo>
                <a:lnTo>
                  <a:pt x="1476" y="930"/>
                </a:lnTo>
                <a:lnTo>
                  <a:pt x="1483" y="930"/>
                </a:lnTo>
                <a:lnTo>
                  <a:pt x="1483" y="930"/>
                </a:lnTo>
                <a:lnTo>
                  <a:pt x="1489" y="930"/>
                </a:lnTo>
                <a:lnTo>
                  <a:pt x="1489" y="930"/>
                </a:lnTo>
                <a:lnTo>
                  <a:pt x="1496" y="930"/>
                </a:lnTo>
                <a:lnTo>
                  <a:pt x="1496" y="930"/>
                </a:lnTo>
                <a:lnTo>
                  <a:pt x="1503" y="930"/>
                </a:lnTo>
                <a:lnTo>
                  <a:pt x="1503" y="930"/>
                </a:lnTo>
                <a:lnTo>
                  <a:pt x="1509" y="930"/>
                </a:lnTo>
                <a:lnTo>
                  <a:pt x="1509" y="930"/>
                </a:lnTo>
                <a:lnTo>
                  <a:pt x="1516" y="930"/>
                </a:lnTo>
                <a:lnTo>
                  <a:pt x="1523" y="930"/>
                </a:lnTo>
                <a:lnTo>
                  <a:pt x="1523" y="930"/>
                </a:lnTo>
                <a:lnTo>
                  <a:pt x="1530" y="930"/>
                </a:lnTo>
                <a:lnTo>
                  <a:pt x="1530" y="930"/>
                </a:lnTo>
                <a:lnTo>
                  <a:pt x="1536" y="930"/>
                </a:lnTo>
                <a:lnTo>
                  <a:pt x="1536" y="930"/>
                </a:lnTo>
                <a:lnTo>
                  <a:pt x="1543" y="930"/>
                </a:lnTo>
                <a:lnTo>
                  <a:pt x="1543" y="930"/>
                </a:lnTo>
                <a:lnTo>
                  <a:pt x="1550" y="930"/>
                </a:lnTo>
                <a:lnTo>
                  <a:pt x="1557" y="930"/>
                </a:lnTo>
                <a:lnTo>
                  <a:pt x="1557" y="930"/>
                </a:lnTo>
                <a:lnTo>
                  <a:pt x="1563" y="930"/>
                </a:lnTo>
                <a:lnTo>
                  <a:pt x="1563" y="930"/>
                </a:lnTo>
                <a:lnTo>
                  <a:pt x="1570" y="930"/>
                </a:lnTo>
                <a:lnTo>
                  <a:pt x="1570" y="930"/>
                </a:lnTo>
                <a:lnTo>
                  <a:pt x="1577" y="930"/>
                </a:lnTo>
                <a:lnTo>
                  <a:pt x="1577" y="930"/>
                </a:lnTo>
                <a:lnTo>
                  <a:pt x="1584" y="930"/>
                </a:lnTo>
                <a:lnTo>
                  <a:pt x="1584" y="930"/>
                </a:lnTo>
                <a:lnTo>
                  <a:pt x="1590" y="930"/>
                </a:lnTo>
                <a:lnTo>
                  <a:pt x="1597" y="930"/>
                </a:lnTo>
                <a:lnTo>
                  <a:pt x="1597" y="930"/>
                </a:lnTo>
                <a:lnTo>
                  <a:pt x="1604" y="930"/>
                </a:lnTo>
                <a:lnTo>
                  <a:pt x="1604" y="930"/>
                </a:lnTo>
                <a:lnTo>
                  <a:pt x="1611" y="930"/>
                </a:lnTo>
                <a:lnTo>
                  <a:pt x="1611" y="930"/>
                </a:lnTo>
                <a:lnTo>
                  <a:pt x="1617" y="930"/>
                </a:lnTo>
                <a:lnTo>
                  <a:pt x="1617" y="930"/>
                </a:lnTo>
                <a:lnTo>
                  <a:pt x="1624" y="930"/>
                </a:lnTo>
                <a:lnTo>
                  <a:pt x="1631" y="930"/>
                </a:lnTo>
                <a:lnTo>
                  <a:pt x="1631" y="930"/>
                </a:lnTo>
                <a:lnTo>
                  <a:pt x="1638" y="930"/>
                </a:lnTo>
                <a:lnTo>
                  <a:pt x="1638" y="930"/>
                </a:lnTo>
                <a:lnTo>
                  <a:pt x="1644" y="930"/>
                </a:lnTo>
                <a:lnTo>
                  <a:pt x="1644" y="930"/>
                </a:lnTo>
                <a:lnTo>
                  <a:pt x="1651" y="930"/>
                </a:lnTo>
                <a:lnTo>
                  <a:pt x="1651" y="930"/>
                </a:lnTo>
                <a:lnTo>
                  <a:pt x="1658" y="930"/>
                </a:lnTo>
                <a:lnTo>
                  <a:pt x="1658" y="930"/>
                </a:lnTo>
                <a:lnTo>
                  <a:pt x="1664" y="930"/>
                </a:lnTo>
                <a:lnTo>
                  <a:pt x="1671" y="930"/>
                </a:lnTo>
                <a:lnTo>
                  <a:pt x="1671" y="930"/>
                </a:lnTo>
                <a:lnTo>
                  <a:pt x="1678" y="930"/>
                </a:lnTo>
                <a:lnTo>
                  <a:pt x="1678" y="930"/>
                </a:lnTo>
                <a:lnTo>
                  <a:pt x="1685" y="930"/>
                </a:lnTo>
                <a:lnTo>
                  <a:pt x="1685" y="930"/>
                </a:lnTo>
                <a:lnTo>
                  <a:pt x="1691" y="930"/>
                </a:lnTo>
                <a:lnTo>
                  <a:pt x="1691" y="930"/>
                </a:lnTo>
                <a:lnTo>
                  <a:pt x="1698" y="930"/>
                </a:lnTo>
                <a:lnTo>
                  <a:pt x="1705" y="930"/>
                </a:lnTo>
                <a:lnTo>
                  <a:pt x="1705" y="930"/>
                </a:lnTo>
                <a:lnTo>
                  <a:pt x="1712" y="930"/>
                </a:lnTo>
                <a:lnTo>
                  <a:pt x="1712" y="930"/>
                </a:lnTo>
                <a:lnTo>
                  <a:pt x="1718" y="930"/>
                </a:lnTo>
                <a:lnTo>
                  <a:pt x="1718" y="930"/>
                </a:lnTo>
                <a:lnTo>
                  <a:pt x="1725" y="923"/>
                </a:lnTo>
                <a:lnTo>
                  <a:pt x="1725" y="923"/>
                </a:lnTo>
                <a:lnTo>
                  <a:pt x="1732" y="923"/>
                </a:lnTo>
                <a:lnTo>
                  <a:pt x="1732" y="930"/>
                </a:lnTo>
                <a:lnTo>
                  <a:pt x="1739" y="930"/>
                </a:lnTo>
                <a:lnTo>
                  <a:pt x="1745" y="930"/>
                </a:lnTo>
                <a:lnTo>
                  <a:pt x="1745" y="930"/>
                </a:lnTo>
                <a:lnTo>
                  <a:pt x="1752" y="930"/>
                </a:lnTo>
                <a:lnTo>
                  <a:pt x="1752" y="930"/>
                </a:lnTo>
                <a:lnTo>
                  <a:pt x="1759" y="930"/>
                </a:lnTo>
                <a:lnTo>
                  <a:pt x="1759" y="930"/>
                </a:lnTo>
                <a:lnTo>
                  <a:pt x="1766" y="930"/>
                </a:lnTo>
                <a:lnTo>
                  <a:pt x="1766" y="930"/>
                </a:lnTo>
                <a:lnTo>
                  <a:pt x="1772" y="930"/>
                </a:lnTo>
                <a:lnTo>
                  <a:pt x="1779" y="930"/>
                </a:lnTo>
                <a:lnTo>
                  <a:pt x="1779" y="930"/>
                </a:lnTo>
                <a:lnTo>
                  <a:pt x="1786" y="930"/>
                </a:lnTo>
                <a:lnTo>
                  <a:pt x="1786" y="930"/>
                </a:lnTo>
                <a:lnTo>
                  <a:pt x="1793" y="930"/>
                </a:lnTo>
                <a:lnTo>
                  <a:pt x="1793" y="930"/>
                </a:lnTo>
                <a:lnTo>
                  <a:pt x="1799" y="930"/>
                </a:lnTo>
                <a:lnTo>
                  <a:pt x="1799" y="930"/>
                </a:lnTo>
                <a:lnTo>
                  <a:pt x="1806" y="930"/>
                </a:lnTo>
                <a:lnTo>
                  <a:pt x="1806" y="930"/>
                </a:lnTo>
                <a:lnTo>
                  <a:pt x="1813" y="930"/>
                </a:lnTo>
                <a:lnTo>
                  <a:pt x="1819" y="930"/>
                </a:lnTo>
                <a:lnTo>
                  <a:pt x="1819" y="930"/>
                </a:lnTo>
                <a:lnTo>
                  <a:pt x="1826" y="930"/>
                </a:lnTo>
                <a:lnTo>
                  <a:pt x="1826" y="930"/>
                </a:lnTo>
                <a:lnTo>
                  <a:pt x="1833" y="930"/>
                </a:lnTo>
                <a:lnTo>
                  <a:pt x="1833" y="930"/>
                </a:lnTo>
                <a:lnTo>
                  <a:pt x="1840" y="930"/>
                </a:lnTo>
                <a:lnTo>
                  <a:pt x="1840" y="930"/>
                </a:lnTo>
                <a:lnTo>
                  <a:pt x="1846" y="930"/>
                </a:lnTo>
                <a:lnTo>
                  <a:pt x="1853" y="930"/>
                </a:lnTo>
                <a:lnTo>
                  <a:pt x="1853" y="930"/>
                </a:lnTo>
                <a:lnTo>
                  <a:pt x="1860" y="930"/>
                </a:lnTo>
                <a:lnTo>
                  <a:pt x="1860" y="930"/>
                </a:lnTo>
                <a:lnTo>
                  <a:pt x="1867" y="930"/>
                </a:lnTo>
                <a:lnTo>
                  <a:pt x="1867" y="930"/>
                </a:lnTo>
                <a:lnTo>
                  <a:pt x="1873" y="930"/>
                </a:lnTo>
                <a:lnTo>
                  <a:pt x="1873" y="930"/>
                </a:lnTo>
                <a:lnTo>
                  <a:pt x="1880" y="930"/>
                </a:lnTo>
                <a:lnTo>
                  <a:pt x="1880" y="930"/>
                </a:lnTo>
                <a:lnTo>
                  <a:pt x="1887" y="930"/>
                </a:lnTo>
                <a:lnTo>
                  <a:pt x="1894" y="930"/>
                </a:lnTo>
                <a:lnTo>
                  <a:pt x="1894" y="930"/>
                </a:lnTo>
                <a:lnTo>
                  <a:pt x="1900" y="930"/>
                </a:lnTo>
                <a:lnTo>
                  <a:pt x="1900" y="930"/>
                </a:lnTo>
                <a:lnTo>
                  <a:pt x="1907" y="930"/>
                </a:lnTo>
                <a:lnTo>
                  <a:pt x="1907" y="930"/>
                </a:lnTo>
                <a:lnTo>
                  <a:pt x="1914" y="930"/>
                </a:lnTo>
                <a:lnTo>
                  <a:pt x="1914" y="930"/>
                </a:lnTo>
                <a:lnTo>
                  <a:pt x="1921" y="930"/>
                </a:lnTo>
                <a:lnTo>
                  <a:pt x="1927" y="930"/>
                </a:lnTo>
                <a:lnTo>
                  <a:pt x="1927" y="930"/>
                </a:lnTo>
                <a:lnTo>
                  <a:pt x="1934" y="930"/>
                </a:lnTo>
                <a:lnTo>
                  <a:pt x="1934" y="930"/>
                </a:lnTo>
                <a:lnTo>
                  <a:pt x="1941" y="930"/>
                </a:lnTo>
                <a:lnTo>
                  <a:pt x="1941" y="930"/>
                </a:lnTo>
                <a:lnTo>
                  <a:pt x="1948" y="930"/>
                </a:lnTo>
                <a:lnTo>
                  <a:pt x="1948" y="930"/>
                </a:lnTo>
                <a:lnTo>
                  <a:pt x="1954" y="930"/>
                </a:lnTo>
                <a:lnTo>
                  <a:pt x="1954" y="930"/>
                </a:lnTo>
                <a:lnTo>
                  <a:pt x="1961" y="930"/>
                </a:lnTo>
                <a:lnTo>
                  <a:pt x="1968" y="930"/>
                </a:lnTo>
                <a:lnTo>
                  <a:pt x="1968" y="930"/>
                </a:lnTo>
                <a:lnTo>
                  <a:pt x="1974" y="930"/>
                </a:lnTo>
                <a:lnTo>
                  <a:pt x="1974" y="930"/>
                </a:lnTo>
                <a:lnTo>
                  <a:pt x="1981" y="930"/>
                </a:lnTo>
                <a:lnTo>
                  <a:pt x="1981" y="930"/>
                </a:lnTo>
                <a:lnTo>
                  <a:pt x="1988" y="930"/>
                </a:lnTo>
                <a:lnTo>
                  <a:pt x="1988" y="930"/>
                </a:lnTo>
                <a:lnTo>
                  <a:pt x="1995" y="930"/>
                </a:lnTo>
                <a:lnTo>
                  <a:pt x="2001" y="930"/>
                </a:lnTo>
                <a:lnTo>
                  <a:pt x="2001" y="930"/>
                </a:lnTo>
                <a:lnTo>
                  <a:pt x="2008" y="930"/>
                </a:lnTo>
                <a:lnTo>
                  <a:pt x="2008" y="930"/>
                </a:lnTo>
                <a:lnTo>
                  <a:pt x="2015" y="930"/>
                </a:lnTo>
                <a:lnTo>
                  <a:pt x="2015" y="930"/>
                </a:lnTo>
                <a:lnTo>
                  <a:pt x="2022" y="930"/>
                </a:lnTo>
                <a:lnTo>
                  <a:pt x="2022" y="930"/>
                </a:lnTo>
                <a:lnTo>
                  <a:pt x="2028" y="930"/>
                </a:lnTo>
                <a:lnTo>
                  <a:pt x="2028" y="930"/>
                </a:lnTo>
                <a:lnTo>
                  <a:pt x="2035" y="930"/>
                </a:lnTo>
                <a:lnTo>
                  <a:pt x="2042" y="930"/>
                </a:lnTo>
                <a:lnTo>
                  <a:pt x="2042" y="930"/>
                </a:lnTo>
                <a:lnTo>
                  <a:pt x="2049" y="930"/>
                </a:lnTo>
                <a:lnTo>
                  <a:pt x="2049" y="930"/>
                </a:lnTo>
                <a:lnTo>
                  <a:pt x="2055" y="930"/>
                </a:lnTo>
                <a:lnTo>
                  <a:pt x="2055" y="930"/>
                </a:lnTo>
                <a:lnTo>
                  <a:pt x="2062" y="930"/>
                </a:lnTo>
                <a:lnTo>
                  <a:pt x="2062" y="930"/>
                </a:lnTo>
                <a:lnTo>
                  <a:pt x="2069" y="930"/>
                </a:lnTo>
                <a:lnTo>
                  <a:pt x="2076" y="930"/>
                </a:lnTo>
                <a:lnTo>
                  <a:pt x="2076" y="930"/>
                </a:lnTo>
                <a:lnTo>
                  <a:pt x="2082" y="930"/>
                </a:lnTo>
                <a:lnTo>
                  <a:pt x="2082" y="930"/>
                </a:lnTo>
                <a:lnTo>
                  <a:pt x="2089" y="930"/>
                </a:lnTo>
                <a:lnTo>
                  <a:pt x="2089" y="930"/>
                </a:lnTo>
                <a:lnTo>
                  <a:pt x="2096" y="930"/>
                </a:lnTo>
                <a:lnTo>
                  <a:pt x="2096" y="930"/>
                </a:lnTo>
                <a:lnTo>
                  <a:pt x="2103" y="930"/>
                </a:lnTo>
                <a:lnTo>
                  <a:pt x="2103" y="930"/>
                </a:lnTo>
                <a:lnTo>
                  <a:pt x="2109" y="930"/>
                </a:lnTo>
                <a:lnTo>
                  <a:pt x="2116" y="930"/>
                </a:lnTo>
                <a:lnTo>
                  <a:pt x="2116" y="930"/>
                </a:lnTo>
                <a:lnTo>
                  <a:pt x="2123" y="930"/>
                </a:lnTo>
                <a:lnTo>
                  <a:pt x="2123" y="930"/>
                </a:lnTo>
                <a:lnTo>
                  <a:pt x="2129" y="930"/>
                </a:lnTo>
                <a:lnTo>
                  <a:pt x="2129" y="930"/>
                </a:lnTo>
                <a:lnTo>
                  <a:pt x="2136" y="930"/>
                </a:lnTo>
                <a:lnTo>
                  <a:pt x="2136" y="930"/>
                </a:lnTo>
                <a:lnTo>
                  <a:pt x="2143" y="930"/>
                </a:lnTo>
                <a:lnTo>
                  <a:pt x="2150" y="930"/>
                </a:lnTo>
                <a:lnTo>
                  <a:pt x="2150" y="930"/>
                </a:lnTo>
                <a:lnTo>
                  <a:pt x="2156" y="930"/>
                </a:lnTo>
                <a:lnTo>
                  <a:pt x="2156" y="930"/>
                </a:lnTo>
                <a:lnTo>
                  <a:pt x="2163" y="923"/>
                </a:lnTo>
                <a:lnTo>
                  <a:pt x="2163" y="923"/>
                </a:lnTo>
                <a:lnTo>
                  <a:pt x="2170" y="930"/>
                </a:lnTo>
                <a:lnTo>
                  <a:pt x="2170" y="930"/>
                </a:lnTo>
                <a:lnTo>
                  <a:pt x="2177" y="930"/>
                </a:lnTo>
                <a:lnTo>
                  <a:pt x="2177" y="930"/>
                </a:lnTo>
                <a:lnTo>
                  <a:pt x="2183" y="930"/>
                </a:lnTo>
                <a:lnTo>
                  <a:pt x="2190" y="930"/>
                </a:lnTo>
                <a:lnTo>
                  <a:pt x="2190" y="930"/>
                </a:lnTo>
                <a:lnTo>
                  <a:pt x="2197" y="930"/>
                </a:lnTo>
                <a:lnTo>
                  <a:pt x="2197" y="930"/>
                </a:lnTo>
                <a:lnTo>
                  <a:pt x="2204" y="930"/>
                </a:lnTo>
                <a:lnTo>
                  <a:pt x="2204" y="930"/>
                </a:lnTo>
                <a:lnTo>
                  <a:pt x="2210" y="930"/>
                </a:lnTo>
                <a:lnTo>
                  <a:pt x="2210" y="930"/>
                </a:lnTo>
                <a:lnTo>
                  <a:pt x="2217" y="930"/>
                </a:lnTo>
                <a:lnTo>
                  <a:pt x="2224" y="930"/>
                </a:lnTo>
                <a:lnTo>
                  <a:pt x="2224" y="930"/>
                </a:lnTo>
                <a:lnTo>
                  <a:pt x="2231" y="930"/>
                </a:lnTo>
                <a:lnTo>
                  <a:pt x="2231" y="930"/>
                </a:lnTo>
                <a:lnTo>
                  <a:pt x="2237" y="930"/>
                </a:lnTo>
                <a:lnTo>
                  <a:pt x="2237" y="930"/>
                </a:lnTo>
              </a:path>
            </a:pathLst>
          </a:custGeom>
          <a:noFill/>
          <a:ln w="11113">
            <a:solidFill>
              <a:srgbClr val="000000"/>
            </a:solidFill>
            <a:prstDash val="solid"/>
            <a:round/>
            <a:headEnd/>
            <a:tailEnd/>
          </a:ln>
        </p:spPr>
        <p:txBody>
          <a:bodyPr/>
          <a:lstStyle/>
          <a:p>
            <a:endParaRPr lang="en-US"/>
          </a:p>
        </p:txBody>
      </p:sp>
      <p:sp>
        <p:nvSpPr>
          <p:cNvPr id="63574" name="Line 86"/>
          <p:cNvSpPr>
            <a:spLocks noChangeShapeType="1"/>
          </p:cNvSpPr>
          <p:nvPr/>
        </p:nvSpPr>
        <p:spPr bwMode="auto">
          <a:xfrm flipV="1">
            <a:off x="2303463" y="4127500"/>
            <a:ext cx="0" cy="11113"/>
          </a:xfrm>
          <a:prstGeom prst="line">
            <a:avLst/>
          </a:prstGeom>
          <a:noFill/>
          <a:ln w="11113">
            <a:solidFill>
              <a:srgbClr val="000000"/>
            </a:solidFill>
            <a:round/>
            <a:headEnd/>
            <a:tailEnd/>
          </a:ln>
        </p:spPr>
        <p:txBody>
          <a:bodyPr/>
          <a:lstStyle/>
          <a:p>
            <a:endParaRPr lang="en-US"/>
          </a:p>
        </p:txBody>
      </p:sp>
      <p:sp>
        <p:nvSpPr>
          <p:cNvPr id="63575" name="Line 87"/>
          <p:cNvSpPr>
            <a:spLocks noChangeShapeType="1"/>
          </p:cNvSpPr>
          <p:nvPr/>
        </p:nvSpPr>
        <p:spPr bwMode="auto">
          <a:xfrm flipV="1">
            <a:off x="2312988" y="4116388"/>
            <a:ext cx="0" cy="22225"/>
          </a:xfrm>
          <a:prstGeom prst="line">
            <a:avLst/>
          </a:prstGeom>
          <a:noFill/>
          <a:ln w="11113">
            <a:solidFill>
              <a:srgbClr val="000000"/>
            </a:solidFill>
            <a:round/>
            <a:headEnd/>
            <a:tailEnd/>
          </a:ln>
        </p:spPr>
        <p:txBody>
          <a:bodyPr/>
          <a:lstStyle/>
          <a:p>
            <a:endParaRPr lang="en-US"/>
          </a:p>
        </p:txBody>
      </p:sp>
      <p:sp>
        <p:nvSpPr>
          <p:cNvPr id="63576" name="Line 88"/>
          <p:cNvSpPr>
            <a:spLocks noChangeShapeType="1"/>
          </p:cNvSpPr>
          <p:nvPr/>
        </p:nvSpPr>
        <p:spPr bwMode="auto">
          <a:xfrm flipV="1">
            <a:off x="2324100" y="4095750"/>
            <a:ext cx="0" cy="42863"/>
          </a:xfrm>
          <a:prstGeom prst="line">
            <a:avLst/>
          </a:prstGeom>
          <a:noFill/>
          <a:ln w="11113">
            <a:solidFill>
              <a:srgbClr val="000000"/>
            </a:solidFill>
            <a:round/>
            <a:headEnd/>
            <a:tailEnd/>
          </a:ln>
        </p:spPr>
        <p:txBody>
          <a:bodyPr/>
          <a:lstStyle/>
          <a:p>
            <a:endParaRPr lang="en-US"/>
          </a:p>
        </p:txBody>
      </p:sp>
      <p:sp>
        <p:nvSpPr>
          <p:cNvPr id="63577" name="Line 89"/>
          <p:cNvSpPr>
            <a:spLocks noChangeShapeType="1"/>
          </p:cNvSpPr>
          <p:nvPr/>
        </p:nvSpPr>
        <p:spPr bwMode="auto">
          <a:xfrm flipV="1">
            <a:off x="2366963" y="2662238"/>
            <a:ext cx="0" cy="1476375"/>
          </a:xfrm>
          <a:prstGeom prst="line">
            <a:avLst/>
          </a:prstGeom>
          <a:noFill/>
          <a:ln w="11113">
            <a:solidFill>
              <a:srgbClr val="000000"/>
            </a:solidFill>
            <a:round/>
            <a:headEnd/>
            <a:tailEnd/>
          </a:ln>
        </p:spPr>
        <p:txBody>
          <a:bodyPr/>
          <a:lstStyle/>
          <a:p>
            <a:endParaRPr lang="en-US"/>
          </a:p>
        </p:txBody>
      </p:sp>
      <p:sp>
        <p:nvSpPr>
          <p:cNvPr id="63578" name="Line 90"/>
          <p:cNvSpPr>
            <a:spLocks noChangeShapeType="1"/>
          </p:cNvSpPr>
          <p:nvPr/>
        </p:nvSpPr>
        <p:spPr bwMode="auto">
          <a:xfrm flipV="1">
            <a:off x="2409825" y="4095750"/>
            <a:ext cx="0" cy="42863"/>
          </a:xfrm>
          <a:prstGeom prst="line">
            <a:avLst/>
          </a:prstGeom>
          <a:noFill/>
          <a:ln w="11113">
            <a:solidFill>
              <a:srgbClr val="000000"/>
            </a:solidFill>
            <a:round/>
            <a:headEnd/>
            <a:tailEnd/>
          </a:ln>
        </p:spPr>
        <p:txBody>
          <a:bodyPr/>
          <a:lstStyle/>
          <a:p>
            <a:endParaRPr lang="en-US"/>
          </a:p>
        </p:txBody>
      </p:sp>
      <p:sp>
        <p:nvSpPr>
          <p:cNvPr id="63579" name="Rectangle 91"/>
          <p:cNvSpPr>
            <a:spLocks noChangeArrowheads="1"/>
          </p:cNvSpPr>
          <p:nvPr/>
        </p:nvSpPr>
        <p:spPr bwMode="auto">
          <a:xfrm>
            <a:off x="2079625" y="2514600"/>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808.10398</a:t>
            </a:r>
            <a:endParaRPr lang="en-US"/>
          </a:p>
        </p:txBody>
      </p:sp>
      <p:sp>
        <p:nvSpPr>
          <p:cNvPr id="63581" name="Rectangle 93"/>
          <p:cNvSpPr>
            <a:spLocks noChangeArrowheads="1"/>
          </p:cNvSpPr>
          <p:nvPr/>
        </p:nvSpPr>
        <p:spPr bwMode="auto">
          <a:xfrm>
            <a:off x="773113" y="4127500"/>
            <a:ext cx="3562350" cy="2009775"/>
          </a:xfrm>
          <a:prstGeom prst="rect">
            <a:avLst/>
          </a:prstGeom>
          <a:noFill/>
          <a:ln w="11113">
            <a:solidFill>
              <a:srgbClr val="000000"/>
            </a:solidFill>
            <a:miter lim="800000"/>
            <a:headEnd/>
            <a:tailEnd/>
          </a:ln>
        </p:spPr>
        <p:txBody>
          <a:bodyPr/>
          <a:lstStyle/>
          <a:p>
            <a:endParaRPr lang="en-US"/>
          </a:p>
        </p:txBody>
      </p:sp>
      <p:sp>
        <p:nvSpPr>
          <p:cNvPr id="63582" name="Line 94"/>
          <p:cNvSpPr>
            <a:spLocks noChangeShapeType="1"/>
          </p:cNvSpPr>
          <p:nvPr/>
        </p:nvSpPr>
        <p:spPr bwMode="auto">
          <a:xfrm>
            <a:off x="719138" y="4127500"/>
            <a:ext cx="53975" cy="0"/>
          </a:xfrm>
          <a:prstGeom prst="line">
            <a:avLst/>
          </a:prstGeom>
          <a:noFill/>
          <a:ln w="11113">
            <a:solidFill>
              <a:srgbClr val="000000"/>
            </a:solidFill>
            <a:round/>
            <a:headEnd/>
            <a:tailEnd/>
          </a:ln>
        </p:spPr>
        <p:txBody>
          <a:bodyPr/>
          <a:lstStyle/>
          <a:p>
            <a:endParaRPr lang="en-US"/>
          </a:p>
        </p:txBody>
      </p:sp>
      <p:sp>
        <p:nvSpPr>
          <p:cNvPr id="63583" name="Rectangle 95"/>
          <p:cNvSpPr>
            <a:spLocks noChangeArrowheads="1"/>
          </p:cNvSpPr>
          <p:nvPr/>
        </p:nvSpPr>
        <p:spPr bwMode="auto">
          <a:xfrm>
            <a:off x="569913" y="4064000"/>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0</a:t>
            </a:r>
            <a:endParaRPr lang="en-US"/>
          </a:p>
        </p:txBody>
      </p:sp>
      <p:sp>
        <p:nvSpPr>
          <p:cNvPr id="63584" name="Line 96"/>
          <p:cNvSpPr>
            <a:spLocks noChangeShapeType="1"/>
          </p:cNvSpPr>
          <p:nvPr/>
        </p:nvSpPr>
        <p:spPr bwMode="auto">
          <a:xfrm>
            <a:off x="741363" y="4073525"/>
            <a:ext cx="31750" cy="0"/>
          </a:xfrm>
          <a:prstGeom prst="line">
            <a:avLst/>
          </a:prstGeom>
          <a:noFill/>
          <a:ln w="11113">
            <a:solidFill>
              <a:srgbClr val="000000"/>
            </a:solidFill>
            <a:round/>
            <a:headEnd/>
            <a:tailEnd/>
          </a:ln>
        </p:spPr>
        <p:txBody>
          <a:bodyPr/>
          <a:lstStyle/>
          <a:p>
            <a:endParaRPr lang="en-US"/>
          </a:p>
        </p:txBody>
      </p:sp>
      <p:sp>
        <p:nvSpPr>
          <p:cNvPr id="63585" name="Line 97"/>
          <p:cNvSpPr>
            <a:spLocks noChangeShapeType="1"/>
          </p:cNvSpPr>
          <p:nvPr/>
        </p:nvSpPr>
        <p:spPr bwMode="auto">
          <a:xfrm>
            <a:off x="741363" y="4010025"/>
            <a:ext cx="31750" cy="0"/>
          </a:xfrm>
          <a:prstGeom prst="line">
            <a:avLst/>
          </a:prstGeom>
          <a:noFill/>
          <a:ln w="11113">
            <a:solidFill>
              <a:srgbClr val="000000"/>
            </a:solidFill>
            <a:round/>
            <a:headEnd/>
            <a:tailEnd/>
          </a:ln>
        </p:spPr>
        <p:txBody>
          <a:bodyPr/>
          <a:lstStyle/>
          <a:p>
            <a:endParaRPr lang="en-US"/>
          </a:p>
        </p:txBody>
      </p:sp>
      <p:sp>
        <p:nvSpPr>
          <p:cNvPr id="63586" name="Line 98"/>
          <p:cNvSpPr>
            <a:spLocks noChangeShapeType="1"/>
          </p:cNvSpPr>
          <p:nvPr/>
        </p:nvSpPr>
        <p:spPr bwMode="auto">
          <a:xfrm>
            <a:off x="741363" y="3956050"/>
            <a:ext cx="31750" cy="0"/>
          </a:xfrm>
          <a:prstGeom prst="line">
            <a:avLst/>
          </a:prstGeom>
          <a:noFill/>
          <a:ln w="11113">
            <a:solidFill>
              <a:srgbClr val="000000"/>
            </a:solidFill>
            <a:round/>
            <a:headEnd/>
            <a:tailEnd/>
          </a:ln>
        </p:spPr>
        <p:txBody>
          <a:bodyPr/>
          <a:lstStyle/>
          <a:p>
            <a:endParaRPr lang="en-US"/>
          </a:p>
        </p:txBody>
      </p:sp>
      <p:sp>
        <p:nvSpPr>
          <p:cNvPr id="63587" name="Line 99"/>
          <p:cNvSpPr>
            <a:spLocks noChangeShapeType="1"/>
          </p:cNvSpPr>
          <p:nvPr/>
        </p:nvSpPr>
        <p:spPr bwMode="auto">
          <a:xfrm>
            <a:off x="741363" y="3892550"/>
            <a:ext cx="31750" cy="0"/>
          </a:xfrm>
          <a:prstGeom prst="line">
            <a:avLst/>
          </a:prstGeom>
          <a:noFill/>
          <a:ln w="11113">
            <a:solidFill>
              <a:srgbClr val="000000"/>
            </a:solidFill>
            <a:round/>
            <a:headEnd/>
            <a:tailEnd/>
          </a:ln>
        </p:spPr>
        <p:txBody>
          <a:bodyPr/>
          <a:lstStyle/>
          <a:p>
            <a:endParaRPr lang="en-US"/>
          </a:p>
        </p:txBody>
      </p:sp>
      <p:sp>
        <p:nvSpPr>
          <p:cNvPr id="63588" name="Line 100"/>
          <p:cNvSpPr>
            <a:spLocks noChangeShapeType="1"/>
          </p:cNvSpPr>
          <p:nvPr/>
        </p:nvSpPr>
        <p:spPr bwMode="auto">
          <a:xfrm>
            <a:off x="719138" y="3838575"/>
            <a:ext cx="53975" cy="0"/>
          </a:xfrm>
          <a:prstGeom prst="line">
            <a:avLst/>
          </a:prstGeom>
          <a:noFill/>
          <a:ln w="11113">
            <a:solidFill>
              <a:srgbClr val="000000"/>
            </a:solidFill>
            <a:round/>
            <a:headEnd/>
            <a:tailEnd/>
          </a:ln>
        </p:spPr>
        <p:txBody>
          <a:bodyPr/>
          <a:lstStyle/>
          <a:p>
            <a:endParaRPr lang="en-US"/>
          </a:p>
        </p:txBody>
      </p:sp>
      <p:sp>
        <p:nvSpPr>
          <p:cNvPr id="63589" name="Rectangle 101"/>
          <p:cNvSpPr>
            <a:spLocks noChangeArrowheads="1"/>
          </p:cNvSpPr>
          <p:nvPr/>
        </p:nvSpPr>
        <p:spPr bwMode="auto">
          <a:xfrm>
            <a:off x="569913" y="3775075"/>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1</a:t>
            </a:r>
            <a:endParaRPr lang="en-US"/>
          </a:p>
        </p:txBody>
      </p:sp>
      <p:sp>
        <p:nvSpPr>
          <p:cNvPr id="63590" name="Line 102"/>
          <p:cNvSpPr>
            <a:spLocks noChangeShapeType="1"/>
          </p:cNvSpPr>
          <p:nvPr/>
        </p:nvSpPr>
        <p:spPr bwMode="auto">
          <a:xfrm>
            <a:off x="741363" y="3775075"/>
            <a:ext cx="31750" cy="0"/>
          </a:xfrm>
          <a:prstGeom prst="line">
            <a:avLst/>
          </a:prstGeom>
          <a:noFill/>
          <a:ln w="11113">
            <a:solidFill>
              <a:srgbClr val="000000"/>
            </a:solidFill>
            <a:round/>
            <a:headEnd/>
            <a:tailEnd/>
          </a:ln>
        </p:spPr>
        <p:txBody>
          <a:bodyPr/>
          <a:lstStyle/>
          <a:p>
            <a:endParaRPr lang="en-US"/>
          </a:p>
        </p:txBody>
      </p:sp>
      <p:sp>
        <p:nvSpPr>
          <p:cNvPr id="63591" name="Line 103"/>
          <p:cNvSpPr>
            <a:spLocks noChangeShapeType="1"/>
          </p:cNvSpPr>
          <p:nvPr/>
        </p:nvSpPr>
        <p:spPr bwMode="auto">
          <a:xfrm>
            <a:off x="741363" y="3721100"/>
            <a:ext cx="31750" cy="0"/>
          </a:xfrm>
          <a:prstGeom prst="line">
            <a:avLst/>
          </a:prstGeom>
          <a:noFill/>
          <a:ln w="11113">
            <a:solidFill>
              <a:srgbClr val="000000"/>
            </a:solidFill>
            <a:round/>
            <a:headEnd/>
            <a:tailEnd/>
          </a:ln>
        </p:spPr>
        <p:txBody>
          <a:bodyPr/>
          <a:lstStyle/>
          <a:p>
            <a:endParaRPr lang="en-US"/>
          </a:p>
        </p:txBody>
      </p:sp>
      <p:sp>
        <p:nvSpPr>
          <p:cNvPr id="63592" name="Line 104"/>
          <p:cNvSpPr>
            <a:spLocks noChangeShapeType="1"/>
          </p:cNvSpPr>
          <p:nvPr/>
        </p:nvSpPr>
        <p:spPr bwMode="auto">
          <a:xfrm>
            <a:off x="741363" y="3657600"/>
            <a:ext cx="31750" cy="0"/>
          </a:xfrm>
          <a:prstGeom prst="line">
            <a:avLst/>
          </a:prstGeom>
          <a:noFill/>
          <a:ln w="11113">
            <a:solidFill>
              <a:srgbClr val="000000"/>
            </a:solidFill>
            <a:round/>
            <a:headEnd/>
            <a:tailEnd/>
          </a:ln>
        </p:spPr>
        <p:txBody>
          <a:bodyPr/>
          <a:lstStyle/>
          <a:p>
            <a:endParaRPr lang="en-US"/>
          </a:p>
        </p:txBody>
      </p:sp>
      <p:sp>
        <p:nvSpPr>
          <p:cNvPr id="63593" name="Line 105"/>
          <p:cNvSpPr>
            <a:spLocks noChangeShapeType="1"/>
          </p:cNvSpPr>
          <p:nvPr/>
        </p:nvSpPr>
        <p:spPr bwMode="auto">
          <a:xfrm>
            <a:off x="741363" y="3603625"/>
            <a:ext cx="31750" cy="0"/>
          </a:xfrm>
          <a:prstGeom prst="line">
            <a:avLst/>
          </a:prstGeom>
          <a:noFill/>
          <a:ln w="11113">
            <a:solidFill>
              <a:srgbClr val="000000"/>
            </a:solidFill>
            <a:round/>
            <a:headEnd/>
            <a:tailEnd/>
          </a:ln>
        </p:spPr>
        <p:txBody>
          <a:bodyPr/>
          <a:lstStyle/>
          <a:p>
            <a:endParaRPr lang="en-US"/>
          </a:p>
        </p:txBody>
      </p:sp>
      <p:sp>
        <p:nvSpPr>
          <p:cNvPr id="63594" name="Line 106"/>
          <p:cNvSpPr>
            <a:spLocks noChangeShapeType="1"/>
          </p:cNvSpPr>
          <p:nvPr/>
        </p:nvSpPr>
        <p:spPr bwMode="auto">
          <a:xfrm>
            <a:off x="719138" y="3540125"/>
            <a:ext cx="53975" cy="0"/>
          </a:xfrm>
          <a:prstGeom prst="line">
            <a:avLst/>
          </a:prstGeom>
          <a:noFill/>
          <a:ln w="11113">
            <a:solidFill>
              <a:srgbClr val="000000"/>
            </a:solidFill>
            <a:round/>
            <a:headEnd/>
            <a:tailEnd/>
          </a:ln>
        </p:spPr>
        <p:txBody>
          <a:bodyPr/>
          <a:lstStyle/>
          <a:p>
            <a:endParaRPr lang="en-US"/>
          </a:p>
        </p:txBody>
      </p:sp>
      <p:sp>
        <p:nvSpPr>
          <p:cNvPr id="63595" name="Rectangle 107"/>
          <p:cNvSpPr>
            <a:spLocks noChangeArrowheads="1"/>
          </p:cNvSpPr>
          <p:nvPr/>
        </p:nvSpPr>
        <p:spPr bwMode="auto">
          <a:xfrm>
            <a:off x="569913" y="3475038"/>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2</a:t>
            </a:r>
            <a:endParaRPr lang="en-US"/>
          </a:p>
        </p:txBody>
      </p:sp>
      <p:sp>
        <p:nvSpPr>
          <p:cNvPr id="63596" name="Line 108"/>
          <p:cNvSpPr>
            <a:spLocks noChangeShapeType="1"/>
          </p:cNvSpPr>
          <p:nvPr/>
        </p:nvSpPr>
        <p:spPr bwMode="auto">
          <a:xfrm>
            <a:off x="741363" y="3486150"/>
            <a:ext cx="31750" cy="0"/>
          </a:xfrm>
          <a:prstGeom prst="line">
            <a:avLst/>
          </a:prstGeom>
          <a:noFill/>
          <a:ln w="11113">
            <a:solidFill>
              <a:srgbClr val="000000"/>
            </a:solidFill>
            <a:round/>
            <a:headEnd/>
            <a:tailEnd/>
          </a:ln>
        </p:spPr>
        <p:txBody>
          <a:bodyPr/>
          <a:lstStyle/>
          <a:p>
            <a:endParaRPr lang="en-US"/>
          </a:p>
        </p:txBody>
      </p:sp>
      <p:sp>
        <p:nvSpPr>
          <p:cNvPr id="63597" name="Line 109"/>
          <p:cNvSpPr>
            <a:spLocks noChangeShapeType="1"/>
          </p:cNvSpPr>
          <p:nvPr/>
        </p:nvSpPr>
        <p:spPr bwMode="auto">
          <a:xfrm>
            <a:off x="741363" y="3421063"/>
            <a:ext cx="31750" cy="0"/>
          </a:xfrm>
          <a:prstGeom prst="line">
            <a:avLst/>
          </a:prstGeom>
          <a:noFill/>
          <a:ln w="11113">
            <a:solidFill>
              <a:srgbClr val="000000"/>
            </a:solidFill>
            <a:round/>
            <a:headEnd/>
            <a:tailEnd/>
          </a:ln>
        </p:spPr>
        <p:txBody>
          <a:bodyPr/>
          <a:lstStyle/>
          <a:p>
            <a:endParaRPr lang="en-US"/>
          </a:p>
        </p:txBody>
      </p:sp>
      <p:sp>
        <p:nvSpPr>
          <p:cNvPr id="63598" name="Line 110"/>
          <p:cNvSpPr>
            <a:spLocks noChangeShapeType="1"/>
          </p:cNvSpPr>
          <p:nvPr/>
        </p:nvSpPr>
        <p:spPr bwMode="auto">
          <a:xfrm>
            <a:off x="741363" y="3368675"/>
            <a:ext cx="31750" cy="0"/>
          </a:xfrm>
          <a:prstGeom prst="line">
            <a:avLst/>
          </a:prstGeom>
          <a:noFill/>
          <a:ln w="11113">
            <a:solidFill>
              <a:srgbClr val="000000"/>
            </a:solidFill>
            <a:round/>
            <a:headEnd/>
            <a:tailEnd/>
          </a:ln>
        </p:spPr>
        <p:txBody>
          <a:bodyPr/>
          <a:lstStyle/>
          <a:p>
            <a:endParaRPr lang="en-US"/>
          </a:p>
        </p:txBody>
      </p:sp>
      <p:sp>
        <p:nvSpPr>
          <p:cNvPr id="63599" name="Line 111"/>
          <p:cNvSpPr>
            <a:spLocks noChangeShapeType="1"/>
          </p:cNvSpPr>
          <p:nvPr/>
        </p:nvSpPr>
        <p:spPr bwMode="auto">
          <a:xfrm>
            <a:off x="741363" y="3303588"/>
            <a:ext cx="31750" cy="0"/>
          </a:xfrm>
          <a:prstGeom prst="line">
            <a:avLst/>
          </a:prstGeom>
          <a:noFill/>
          <a:ln w="11113">
            <a:solidFill>
              <a:srgbClr val="000000"/>
            </a:solidFill>
            <a:round/>
            <a:headEnd/>
            <a:tailEnd/>
          </a:ln>
        </p:spPr>
        <p:txBody>
          <a:bodyPr/>
          <a:lstStyle/>
          <a:p>
            <a:endParaRPr lang="en-US"/>
          </a:p>
        </p:txBody>
      </p:sp>
      <p:sp>
        <p:nvSpPr>
          <p:cNvPr id="63600" name="Line 112"/>
          <p:cNvSpPr>
            <a:spLocks noChangeShapeType="1"/>
          </p:cNvSpPr>
          <p:nvPr/>
        </p:nvSpPr>
        <p:spPr bwMode="auto">
          <a:xfrm>
            <a:off x="719138" y="3251200"/>
            <a:ext cx="53975" cy="0"/>
          </a:xfrm>
          <a:prstGeom prst="line">
            <a:avLst/>
          </a:prstGeom>
          <a:noFill/>
          <a:ln w="11113">
            <a:solidFill>
              <a:srgbClr val="000000"/>
            </a:solidFill>
            <a:round/>
            <a:headEnd/>
            <a:tailEnd/>
          </a:ln>
        </p:spPr>
        <p:txBody>
          <a:bodyPr/>
          <a:lstStyle/>
          <a:p>
            <a:endParaRPr lang="en-US"/>
          </a:p>
        </p:txBody>
      </p:sp>
      <p:sp>
        <p:nvSpPr>
          <p:cNvPr id="63601" name="Rectangle 113"/>
          <p:cNvSpPr>
            <a:spLocks noChangeArrowheads="1"/>
          </p:cNvSpPr>
          <p:nvPr/>
        </p:nvSpPr>
        <p:spPr bwMode="auto">
          <a:xfrm>
            <a:off x="569913" y="318611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3</a:t>
            </a:r>
            <a:endParaRPr lang="en-US"/>
          </a:p>
        </p:txBody>
      </p:sp>
      <p:sp>
        <p:nvSpPr>
          <p:cNvPr id="63602" name="Line 114"/>
          <p:cNvSpPr>
            <a:spLocks noChangeShapeType="1"/>
          </p:cNvSpPr>
          <p:nvPr/>
        </p:nvSpPr>
        <p:spPr bwMode="auto">
          <a:xfrm>
            <a:off x="741363" y="3186113"/>
            <a:ext cx="31750" cy="0"/>
          </a:xfrm>
          <a:prstGeom prst="line">
            <a:avLst/>
          </a:prstGeom>
          <a:noFill/>
          <a:ln w="11113">
            <a:solidFill>
              <a:srgbClr val="000000"/>
            </a:solidFill>
            <a:round/>
            <a:headEnd/>
            <a:tailEnd/>
          </a:ln>
        </p:spPr>
        <p:txBody>
          <a:bodyPr/>
          <a:lstStyle/>
          <a:p>
            <a:endParaRPr lang="en-US"/>
          </a:p>
        </p:txBody>
      </p:sp>
      <p:sp>
        <p:nvSpPr>
          <p:cNvPr id="63603" name="Line 115"/>
          <p:cNvSpPr>
            <a:spLocks noChangeShapeType="1"/>
          </p:cNvSpPr>
          <p:nvPr/>
        </p:nvSpPr>
        <p:spPr bwMode="auto">
          <a:xfrm>
            <a:off x="741363" y="3133725"/>
            <a:ext cx="31750" cy="0"/>
          </a:xfrm>
          <a:prstGeom prst="line">
            <a:avLst/>
          </a:prstGeom>
          <a:noFill/>
          <a:ln w="11113">
            <a:solidFill>
              <a:srgbClr val="000000"/>
            </a:solidFill>
            <a:round/>
            <a:headEnd/>
            <a:tailEnd/>
          </a:ln>
        </p:spPr>
        <p:txBody>
          <a:bodyPr/>
          <a:lstStyle/>
          <a:p>
            <a:endParaRPr lang="en-US"/>
          </a:p>
        </p:txBody>
      </p:sp>
      <p:sp>
        <p:nvSpPr>
          <p:cNvPr id="63604" name="Line 116"/>
          <p:cNvSpPr>
            <a:spLocks noChangeShapeType="1"/>
          </p:cNvSpPr>
          <p:nvPr/>
        </p:nvSpPr>
        <p:spPr bwMode="auto">
          <a:xfrm>
            <a:off x="741363" y="3079750"/>
            <a:ext cx="31750" cy="0"/>
          </a:xfrm>
          <a:prstGeom prst="line">
            <a:avLst/>
          </a:prstGeom>
          <a:noFill/>
          <a:ln w="11113">
            <a:solidFill>
              <a:srgbClr val="000000"/>
            </a:solidFill>
            <a:round/>
            <a:headEnd/>
            <a:tailEnd/>
          </a:ln>
        </p:spPr>
        <p:txBody>
          <a:bodyPr/>
          <a:lstStyle/>
          <a:p>
            <a:endParaRPr lang="en-US"/>
          </a:p>
        </p:txBody>
      </p:sp>
      <p:sp>
        <p:nvSpPr>
          <p:cNvPr id="63605" name="Line 117"/>
          <p:cNvSpPr>
            <a:spLocks noChangeShapeType="1"/>
          </p:cNvSpPr>
          <p:nvPr/>
        </p:nvSpPr>
        <p:spPr bwMode="auto">
          <a:xfrm>
            <a:off x="741363" y="3016250"/>
            <a:ext cx="31750" cy="0"/>
          </a:xfrm>
          <a:prstGeom prst="line">
            <a:avLst/>
          </a:prstGeom>
          <a:noFill/>
          <a:ln w="11113">
            <a:solidFill>
              <a:srgbClr val="000000"/>
            </a:solidFill>
            <a:round/>
            <a:headEnd/>
            <a:tailEnd/>
          </a:ln>
        </p:spPr>
        <p:txBody>
          <a:bodyPr/>
          <a:lstStyle/>
          <a:p>
            <a:endParaRPr lang="en-US"/>
          </a:p>
        </p:txBody>
      </p:sp>
      <p:sp>
        <p:nvSpPr>
          <p:cNvPr id="63606" name="Line 118"/>
          <p:cNvSpPr>
            <a:spLocks noChangeShapeType="1"/>
          </p:cNvSpPr>
          <p:nvPr/>
        </p:nvSpPr>
        <p:spPr bwMode="auto">
          <a:xfrm>
            <a:off x="719138" y="2962275"/>
            <a:ext cx="53975" cy="0"/>
          </a:xfrm>
          <a:prstGeom prst="line">
            <a:avLst/>
          </a:prstGeom>
          <a:noFill/>
          <a:ln w="11113">
            <a:solidFill>
              <a:srgbClr val="000000"/>
            </a:solidFill>
            <a:round/>
            <a:headEnd/>
            <a:tailEnd/>
          </a:ln>
        </p:spPr>
        <p:txBody>
          <a:bodyPr/>
          <a:lstStyle/>
          <a:p>
            <a:endParaRPr lang="en-US"/>
          </a:p>
        </p:txBody>
      </p:sp>
      <p:sp>
        <p:nvSpPr>
          <p:cNvPr id="63607" name="Rectangle 119"/>
          <p:cNvSpPr>
            <a:spLocks noChangeArrowheads="1"/>
          </p:cNvSpPr>
          <p:nvPr/>
        </p:nvSpPr>
        <p:spPr bwMode="auto">
          <a:xfrm>
            <a:off x="569913" y="2898775"/>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4</a:t>
            </a:r>
            <a:endParaRPr lang="en-US"/>
          </a:p>
        </p:txBody>
      </p:sp>
      <p:sp>
        <p:nvSpPr>
          <p:cNvPr id="63608" name="Line 120"/>
          <p:cNvSpPr>
            <a:spLocks noChangeShapeType="1"/>
          </p:cNvSpPr>
          <p:nvPr/>
        </p:nvSpPr>
        <p:spPr bwMode="auto">
          <a:xfrm>
            <a:off x="741363" y="2898775"/>
            <a:ext cx="31750" cy="0"/>
          </a:xfrm>
          <a:prstGeom prst="line">
            <a:avLst/>
          </a:prstGeom>
          <a:noFill/>
          <a:ln w="11113">
            <a:solidFill>
              <a:srgbClr val="000000"/>
            </a:solidFill>
            <a:round/>
            <a:headEnd/>
            <a:tailEnd/>
          </a:ln>
        </p:spPr>
        <p:txBody>
          <a:bodyPr/>
          <a:lstStyle/>
          <a:p>
            <a:endParaRPr lang="en-US"/>
          </a:p>
        </p:txBody>
      </p:sp>
      <p:sp>
        <p:nvSpPr>
          <p:cNvPr id="63609" name="Line 121"/>
          <p:cNvSpPr>
            <a:spLocks noChangeShapeType="1"/>
          </p:cNvSpPr>
          <p:nvPr/>
        </p:nvSpPr>
        <p:spPr bwMode="auto">
          <a:xfrm>
            <a:off x="741363" y="2844800"/>
            <a:ext cx="31750" cy="0"/>
          </a:xfrm>
          <a:prstGeom prst="line">
            <a:avLst/>
          </a:prstGeom>
          <a:noFill/>
          <a:ln w="11113">
            <a:solidFill>
              <a:srgbClr val="000000"/>
            </a:solidFill>
            <a:round/>
            <a:headEnd/>
            <a:tailEnd/>
          </a:ln>
        </p:spPr>
        <p:txBody>
          <a:bodyPr/>
          <a:lstStyle/>
          <a:p>
            <a:endParaRPr lang="en-US"/>
          </a:p>
        </p:txBody>
      </p:sp>
      <p:sp>
        <p:nvSpPr>
          <p:cNvPr id="63610" name="Line 122"/>
          <p:cNvSpPr>
            <a:spLocks noChangeShapeType="1"/>
          </p:cNvSpPr>
          <p:nvPr/>
        </p:nvSpPr>
        <p:spPr bwMode="auto">
          <a:xfrm>
            <a:off x="741363" y="2779713"/>
            <a:ext cx="31750" cy="0"/>
          </a:xfrm>
          <a:prstGeom prst="line">
            <a:avLst/>
          </a:prstGeom>
          <a:noFill/>
          <a:ln w="11113">
            <a:solidFill>
              <a:srgbClr val="000000"/>
            </a:solidFill>
            <a:round/>
            <a:headEnd/>
            <a:tailEnd/>
          </a:ln>
        </p:spPr>
        <p:txBody>
          <a:bodyPr/>
          <a:lstStyle/>
          <a:p>
            <a:endParaRPr lang="en-US"/>
          </a:p>
        </p:txBody>
      </p:sp>
      <p:sp>
        <p:nvSpPr>
          <p:cNvPr id="63611" name="Line 123"/>
          <p:cNvSpPr>
            <a:spLocks noChangeShapeType="1"/>
          </p:cNvSpPr>
          <p:nvPr/>
        </p:nvSpPr>
        <p:spPr bwMode="auto">
          <a:xfrm>
            <a:off x="741363" y="2727325"/>
            <a:ext cx="31750" cy="0"/>
          </a:xfrm>
          <a:prstGeom prst="line">
            <a:avLst/>
          </a:prstGeom>
          <a:noFill/>
          <a:ln w="11113">
            <a:solidFill>
              <a:srgbClr val="000000"/>
            </a:solidFill>
            <a:round/>
            <a:headEnd/>
            <a:tailEnd/>
          </a:ln>
        </p:spPr>
        <p:txBody>
          <a:bodyPr/>
          <a:lstStyle/>
          <a:p>
            <a:endParaRPr lang="en-US"/>
          </a:p>
        </p:txBody>
      </p:sp>
      <p:sp>
        <p:nvSpPr>
          <p:cNvPr id="63612" name="Line 124"/>
          <p:cNvSpPr>
            <a:spLocks noChangeShapeType="1"/>
          </p:cNvSpPr>
          <p:nvPr/>
        </p:nvSpPr>
        <p:spPr bwMode="auto">
          <a:xfrm>
            <a:off x="719138" y="2662238"/>
            <a:ext cx="53975" cy="0"/>
          </a:xfrm>
          <a:prstGeom prst="line">
            <a:avLst/>
          </a:prstGeom>
          <a:noFill/>
          <a:ln w="11113">
            <a:solidFill>
              <a:srgbClr val="000000"/>
            </a:solidFill>
            <a:round/>
            <a:headEnd/>
            <a:tailEnd/>
          </a:ln>
        </p:spPr>
        <p:txBody>
          <a:bodyPr/>
          <a:lstStyle/>
          <a:p>
            <a:endParaRPr lang="en-US"/>
          </a:p>
        </p:txBody>
      </p:sp>
      <p:sp>
        <p:nvSpPr>
          <p:cNvPr id="63613" name="Rectangle 125"/>
          <p:cNvSpPr>
            <a:spLocks noChangeArrowheads="1"/>
          </p:cNvSpPr>
          <p:nvPr/>
        </p:nvSpPr>
        <p:spPr bwMode="auto">
          <a:xfrm>
            <a:off x="569913" y="2598738"/>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5</a:t>
            </a:r>
            <a:endParaRPr lang="en-US"/>
          </a:p>
        </p:txBody>
      </p:sp>
      <p:sp>
        <p:nvSpPr>
          <p:cNvPr id="63614" name="Line 126"/>
          <p:cNvSpPr>
            <a:spLocks noChangeShapeType="1"/>
          </p:cNvSpPr>
          <p:nvPr/>
        </p:nvSpPr>
        <p:spPr bwMode="auto">
          <a:xfrm>
            <a:off x="741363" y="2609850"/>
            <a:ext cx="31750" cy="0"/>
          </a:xfrm>
          <a:prstGeom prst="line">
            <a:avLst/>
          </a:prstGeom>
          <a:noFill/>
          <a:ln w="11113">
            <a:solidFill>
              <a:srgbClr val="000000"/>
            </a:solidFill>
            <a:round/>
            <a:headEnd/>
            <a:tailEnd/>
          </a:ln>
        </p:spPr>
        <p:txBody>
          <a:bodyPr/>
          <a:lstStyle/>
          <a:p>
            <a:endParaRPr lang="en-US"/>
          </a:p>
        </p:txBody>
      </p:sp>
      <p:sp>
        <p:nvSpPr>
          <p:cNvPr id="63615" name="Line 127"/>
          <p:cNvSpPr>
            <a:spLocks noChangeShapeType="1"/>
          </p:cNvSpPr>
          <p:nvPr/>
        </p:nvSpPr>
        <p:spPr bwMode="auto">
          <a:xfrm>
            <a:off x="741363" y="2544763"/>
            <a:ext cx="31750" cy="0"/>
          </a:xfrm>
          <a:prstGeom prst="line">
            <a:avLst/>
          </a:prstGeom>
          <a:noFill/>
          <a:ln w="11113">
            <a:solidFill>
              <a:srgbClr val="000000"/>
            </a:solidFill>
            <a:round/>
            <a:headEnd/>
            <a:tailEnd/>
          </a:ln>
        </p:spPr>
        <p:txBody>
          <a:bodyPr/>
          <a:lstStyle/>
          <a:p>
            <a:endParaRPr lang="en-US"/>
          </a:p>
        </p:txBody>
      </p:sp>
      <p:sp>
        <p:nvSpPr>
          <p:cNvPr id="63616" name="Line 128"/>
          <p:cNvSpPr>
            <a:spLocks noChangeShapeType="1"/>
          </p:cNvSpPr>
          <p:nvPr/>
        </p:nvSpPr>
        <p:spPr bwMode="auto">
          <a:xfrm>
            <a:off x="741363" y="2492375"/>
            <a:ext cx="31750" cy="0"/>
          </a:xfrm>
          <a:prstGeom prst="line">
            <a:avLst/>
          </a:prstGeom>
          <a:noFill/>
          <a:ln w="11113">
            <a:solidFill>
              <a:srgbClr val="000000"/>
            </a:solidFill>
            <a:round/>
            <a:headEnd/>
            <a:tailEnd/>
          </a:ln>
        </p:spPr>
        <p:txBody>
          <a:bodyPr/>
          <a:lstStyle/>
          <a:p>
            <a:endParaRPr lang="en-US"/>
          </a:p>
        </p:txBody>
      </p:sp>
      <p:sp>
        <p:nvSpPr>
          <p:cNvPr id="63617" name="Line 129"/>
          <p:cNvSpPr>
            <a:spLocks noChangeShapeType="1"/>
          </p:cNvSpPr>
          <p:nvPr/>
        </p:nvSpPr>
        <p:spPr bwMode="auto">
          <a:xfrm>
            <a:off x="741363" y="2427288"/>
            <a:ext cx="31750" cy="0"/>
          </a:xfrm>
          <a:prstGeom prst="line">
            <a:avLst/>
          </a:prstGeom>
          <a:noFill/>
          <a:ln w="11113">
            <a:solidFill>
              <a:srgbClr val="000000"/>
            </a:solidFill>
            <a:round/>
            <a:headEnd/>
            <a:tailEnd/>
          </a:ln>
        </p:spPr>
        <p:txBody>
          <a:bodyPr/>
          <a:lstStyle/>
          <a:p>
            <a:endParaRPr lang="en-US"/>
          </a:p>
        </p:txBody>
      </p:sp>
      <p:sp>
        <p:nvSpPr>
          <p:cNvPr id="63618" name="Line 130"/>
          <p:cNvSpPr>
            <a:spLocks noChangeShapeType="1"/>
          </p:cNvSpPr>
          <p:nvPr/>
        </p:nvSpPr>
        <p:spPr bwMode="auto">
          <a:xfrm>
            <a:off x="719138" y="2374900"/>
            <a:ext cx="53975" cy="0"/>
          </a:xfrm>
          <a:prstGeom prst="line">
            <a:avLst/>
          </a:prstGeom>
          <a:noFill/>
          <a:ln w="11113">
            <a:solidFill>
              <a:srgbClr val="000000"/>
            </a:solidFill>
            <a:round/>
            <a:headEnd/>
            <a:tailEnd/>
          </a:ln>
        </p:spPr>
        <p:txBody>
          <a:bodyPr/>
          <a:lstStyle/>
          <a:p>
            <a:endParaRPr lang="en-US"/>
          </a:p>
        </p:txBody>
      </p:sp>
      <p:sp>
        <p:nvSpPr>
          <p:cNvPr id="63619" name="Rectangle 131"/>
          <p:cNvSpPr>
            <a:spLocks noChangeArrowheads="1"/>
          </p:cNvSpPr>
          <p:nvPr/>
        </p:nvSpPr>
        <p:spPr bwMode="auto">
          <a:xfrm>
            <a:off x="569913" y="230981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6</a:t>
            </a:r>
            <a:endParaRPr lang="en-US"/>
          </a:p>
        </p:txBody>
      </p:sp>
      <p:sp>
        <p:nvSpPr>
          <p:cNvPr id="63620" name="Line 132"/>
          <p:cNvSpPr>
            <a:spLocks noChangeShapeType="1"/>
          </p:cNvSpPr>
          <p:nvPr/>
        </p:nvSpPr>
        <p:spPr bwMode="auto">
          <a:xfrm>
            <a:off x="741363" y="2309813"/>
            <a:ext cx="31750" cy="0"/>
          </a:xfrm>
          <a:prstGeom prst="line">
            <a:avLst/>
          </a:prstGeom>
          <a:noFill/>
          <a:ln w="11113">
            <a:solidFill>
              <a:srgbClr val="000000"/>
            </a:solidFill>
            <a:round/>
            <a:headEnd/>
            <a:tailEnd/>
          </a:ln>
        </p:spPr>
        <p:txBody>
          <a:bodyPr/>
          <a:lstStyle/>
          <a:p>
            <a:endParaRPr lang="en-US"/>
          </a:p>
        </p:txBody>
      </p:sp>
      <p:sp>
        <p:nvSpPr>
          <p:cNvPr id="63621" name="Line 133"/>
          <p:cNvSpPr>
            <a:spLocks noChangeShapeType="1"/>
          </p:cNvSpPr>
          <p:nvPr/>
        </p:nvSpPr>
        <p:spPr bwMode="auto">
          <a:xfrm>
            <a:off x="741363" y="2255838"/>
            <a:ext cx="31750" cy="0"/>
          </a:xfrm>
          <a:prstGeom prst="line">
            <a:avLst/>
          </a:prstGeom>
          <a:noFill/>
          <a:ln w="11113">
            <a:solidFill>
              <a:srgbClr val="000000"/>
            </a:solidFill>
            <a:round/>
            <a:headEnd/>
            <a:tailEnd/>
          </a:ln>
        </p:spPr>
        <p:txBody>
          <a:bodyPr/>
          <a:lstStyle/>
          <a:p>
            <a:endParaRPr lang="en-US"/>
          </a:p>
        </p:txBody>
      </p:sp>
      <p:sp>
        <p:nvSpPr>
          <p:cNvPr id="63622" name="Line 134"/>
          <p:cNvSpPr>
            <a:spLocks noChangeShapeType="1"/>
          </p:cNvSpPr>
          <p:nvPr/>
        </p:nvSpPr>
        <p:spPr bwMode="auto">
          <a:xfrm>
            <a:off x="741363" y="2192338"/>
            <a:ext cx="31750" cy="0"/>
          </a:xfrm>
          <a:prstGeom prst="line">
            <a:avLst/>
          </a:prstGeom>
          <a:noFill/>
          <a:ln w="11113">
            <a:solidFill>
              <a:srgbClr val="000000"/>
            </a:solidFill>
            <a:round/>
            <a:headEnd/>
            <a:tailEnd/>
          </a:ln>
        </p:spPr>
        <p:txBody>
          <a:bodyPr/>
          <a:lstStyle/>
          <a:p>
            <a:endParaRPr lang="en-US"/>
          </a:p>
        </p:txBody>
      </p:sp>
      <p:sp>
        <p:nvSpPr>
          <p:cNvPr id="63623" name="Rectangle 135"/>
          <p:cNvSpPr>
            <a:spLocks noChangeArrowheads="1"/>
          </p:cNvSpPr>
          <p:nvPr/>
        </p:nvSpPr>
        <p:spPr bwMode="auto">
          <a:xfrm>
            <a:off x="592138" y="210661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7</a:t>
            </a:r>
            <a:endParaRPr lang="en-US"/>
          </a:p>
        </p:txBody>
      </p:sp>
      <p:sp>
        <p:nvSpPr>
          <p:cNvPr id="63624" name="Rectangle 136"/>
          <p:cNvSpPr>
            <a:spLocks noChangeArrowheads="1"/>
          </p:cNvSpPr>
          <p:nvPr/>
        </p:nvSpPr>
        <p:spPr bwMode="auto">
          <a:xfrm>
            <a:off x="398463" y="2138363"/>
            <a:ext cx="165100" cy="122237"/>
          </a:xfrm>
          <a:prstGeom prst="rect">
            <a:avLst/>
          </a:prstGeom>
          <a:noFill/>
          <a:ln w="9525">
            <a:noFill/>
            <a:miter lim="800000"/>
            <a:headEnd/>
            <a:tailEnd/>
          </a:ln>
        </p:spPr>
        <p:txBody>
          <a:bodyPr wrap="none" lIns="0" tIns="0" rIns="0" bIns="0">
            <a:spAutoFit/>
          </a:bodyPr>
          <a:lstStyle/>
          <a:p>
            <a:r>
              <a:rPr lang="en-US" sz="800">
                <a:solidFill>
                  <a:srgbClr val="000000"/>
                </a:solidFill>
              </a:rPr>
              <a:t>x10</a:t>
            </a:r>
            <a:endParaRPr lang="en-US"/>
          </a:p>
        </p:txBody>
      </p:sp>
      <p:sp>
        <p:nvSpPr>
          <p:cNvPr id="63625" name="Line 137"/>
          <p:cNvSpPr>
            <a:spLocks noChangeShapeType="1"/>
          </p:cNvSpPr>
          <p:nvPr/>
        </p:nvSpPr>
        <p:spPr bwMode="auto">
          <a:xfrm>
            <a:off x="944563" y="6137275"/>
            <a:ext cx="0" cy="31750"/>
          </a:xfrm>
          <a:prstGeom prst="line">
            <a:avLst/>
          </a:prstGeom>
          <a:noFill/>
          <a:ln w="11113">
            <a:solidFill>
              <a:srgbClr val="000000"/>
            </a:solidFill>
            <a:round/>
            <a:headEnd/>
            <a:tailEnd/>
          </a:ln>
        </p:spPr>
        <p:txBody>
          <a:bodyPr/>
          <a:lstStyle/>
          <a:p>
            <a:endParaRPr lang="en-US"/>
          </a:p>
        </p:txBody>
      </p:sp>
      <p:sp>
        <p:nvSpPr>
          <p:cNvPr id="63626" name="Line 138"/>
          <p:cNvSpPr>
            <a:spLocks noChangeShapeType="1"/>
          </p:cNvSpPr>
          <p:nvPr/>
        </p:nvSpPr>
        <p:spPr bwMode="auto">
          <a:xfrm>
            <a:off x="1276350" y="6137275"/>
            <a:ext cx="0" cy="53975"/>
          </a:xfrm>
          <a:prstGeom prst="line">
            <a:avLst/>
          </a:prstGeom>
          <a:noFill/>
          <a:ln w="11113">
            <a:solidFill>
              <a:srgbClr val="000000"/>
            </a:solidFill>
            <a:round/>
            <a:headEnd/>
            <a:tailEnd/>
          </a:ln>
        </p:spPr>
        <p:txBody>
          <a:bodyPr/>
          <a:lstStyle/>
          <a:p>
            <a:endParaRPr lang="en-US"/>
          </a:p>
        </p:txBody>
      </p:sp>
      <p:sp>
        <p:nvSpPr>
          <p:cNvPr id="63627" name="Rectangle 139"/>
          <p:cNvSpPr>
            <a:spLocks noChangeArrowheads="1"/>
          </p:cNvSpPr>
          <p:nvPr/>
        </p:nvSpPr>
        <p:spPr bwMode="auto">
          <a:xfrm>
            <a:off x="1073150"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808.04</a:t>
            </a:r>
            <a:endParaRPr lang="en-US"/>
          </a:p>
        </p:txBody>
      </p:sp>
      <p:sp>
        <p:nvSpPr>
          <p:cNvPr id="63628" name="Line 140"/>
          <p:cNvSpPr>
            <a:spLocks noChangeShapeType="1"/>
          </p:cNvSpPr>
          <p:nvPr/>
        </p:nvSpPr>
        <p:spPr bwMode="auto">
          <a:xfrm>
            <a:off x="1617663" y="6137275"/>
            <a:ext cx="0" cy="31750"/>
          </a:xfrm>
          <a:prstGeom prst="line">
            <a:avLst/>
          </a:prstGeom>
          <a:noFill/>
          <a:ln w="11113">
            <a:solidFill>
              <a:srgbClr val="000000"/>
            </a:solidFill>
            <a:round/>
            <a:headEnd/>
            <a:tailEnd/>
          </a:ln>
        </p:spPr>
        <p:txBody>
          <a:bodyPr/>
          <a:lstStyle/>
          <a:p>
            <a:endParaRPr lang="en-US"/>
          </a:p>
        </p:txBody>
      </p:sp>
      <p:sp>
        <p:nvSpPr>
          <p:cNvPr id="63629" name="Line 141"/>
          <p:cNvSpPr>
            <a:spLocks noChangeShapeType="1"/>
          </p:cNvSpPr>
          <p:nvPr/>
        </p:nvSpPr>
        <p:spPr bwMode="auto">
          <a:xfrm>
            <a:off x="1949450" y="6137275"/>
            <a:ext cx="0" cy="53975"/>
          </a:xfrm>
          <a:prstGeom prst="line">
            <a:avLst/>
          </a:prstGeom>
          <a:noFill/>
          <a:ln w="11113">
            <a:solidFill>
              <a:srgbClr val="000000"/>
            </a:solidFill>
            <a:round/>
            <a:headEnd/>
            <a:tailEnd/>
          </a:ln>
        </p:spPr>
        <p:txBody>
          <a:bodyPr/>
          <a:lstStyle/>
          <a:p>
            <a:endParaRPr lang="en-US"/>
          </a:p>
        </p:txBody>
      </p:sp>
      <p:sp>
        <p:nvSpPr>
          <p:cNvPr id="63630" name="Rectangle 142"/>
          <p:cNvSpPr>
            <a:spLocks noChangeArrowheads="1"/>
          </p:cNvSpPr>
          <p:nvPr/>
        </p:nvSpPr>
        <p:spPr bwMode="auto">
          <a:xfrm>
            <a:off x="1746250"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808.08</a:t>
            </a:r>
            <a:endParaRPr lang="en-US"/>
          </a:p>
        </p:txBody>
      </p:sp>
      <p:sp>
        <p:nvSpPr>
          <p:cNvPr id="63631" name="Line 143"/>
          <p:cNvSpPr>
            <a:spLocks noChangeShapeType="1"/>
          </p:cNvSpPr>
          <p:nvPr/>
        </p:nvSpPr>
        <p:spPr bwMode="auto">
          <a:xfrm>
            <a:off x="2292350" y="6137275"/>
            <a:ext cx="0" cy="31750"/>
          </a:xfrm>
          <a:prstGeom prst="line">
            <a:avLst/>
          </a:prstGeom>
          <a:noFill/>
          <a:ln w="11113">
            <a:solidFill>
              <a:srgbClr val="000000"/>
            </a:solidFill>
            <a:round/>
            <a:headEnd/>
            <a:tailEnd/>
          </a:ln>
        </p:spPr>
        <p:txBody>
          <a:bodyPr/>
          <a:lstStyle/>
          <a:p>
            <a:endParaRPr lang="en-US"/>
          </a:p>
        </p:txBody>
      </p:sp>
      <p:sp>
        <p:nvSpPr>
          <p:cNvPr id="63632" name="Line 144"/>
          <p:cNvSpPr>
            <a:spLocks noChangeShapeType="1"/>
          </p:cNvSpPr>
          <p:nvPr/>
        </p:nvSpPr>
        <p:spPr bwMode="auto">
          <a:xfrm>
            <a:off x="2624138" y="6137275"/>
            <a:ext cx="0" cy="53975"/>
          </a:xfrm>
          <a:prstGeom prst="line">
            <a:avLst/>
          </a:prstGeom>
          <a:noFill/>
          <a:ln w="11113">
            <a:solidFill>
              <a:srgbClr val="000000"/>
            </a:solidFill>
            <a:round/>
            <a:headEnd/>
            <a:tailEnd/>
          </a:ln>
        </p:spPr>
        <p:txBody>
          <a:bodyPr/>
          <a:lstStyle/>
          <a:p>
            <a:endParaRPr lang="en-US"/>
          </a:p>
        </p:txBody>
      </p:sp>
      <p:sp>
        <p:nvSpPr>
          <p:cNvPr id="63633" name="Rectangle 145"/>
          <p:cNvSpPr>
            <a:spLocks noChangeArrowheads="1"/>
          </p:cNvSpPr>
          <p:nvPr/>
        </p:nvSpPr>
        <p:spPr bwMode="auto">
          <a:xfrm>
            <a:off x="2420938"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808.12</a:t>
            </a:r>
            <a:endParaRPr lang="en-US"/>
          </a:p>
        </p:txBody>
      </p:sp>
      <p:sp>
        <p:nvSpPr>
          <p:cNvPr id="63634" name="Line 146"/>
          <p:cNvSpPr>
            <a:spLocks noChangeShapeType="1"/>
          </p:cNvSpPr>
          <p:nvPr/>
        </p:nvSpPr>
        <p:spPr bwMode="auto">
          <a:xfrm>
            <a:off x="2965450" y="6137275"/>
            <a:ext cx="0" cy="31750"/>
          </a:xfrm>
          <a:prstGeom prst="line">
            <a:avLst/>
          </a:prstGeom>
          <a:noFill/>
          <a:ln w="11113">
            <a:solidFill>
              <a:srgbClr val="000000"/>
            </a:solidFill>
            <a:round/>
            <a:headEnd/>
            <a:tailEnd/>
          </a:ln>
        </p:spPr>
        <p:txBody>
          <a:bodyPr/>
          <a:lstStyle/>
          <a:p>
            <a:endParaRPr lang="en-US"/>
          </a:p>
        </p:txBody>
      </p:sp>
      <p:sp>
        <p:nvSpPr>
          <p:cNvPr id="63635" name="Line 147"/>
          <p:cNvSpPr>
            <a:spLocks noChangeShapeType="1"/>
          </p:cNvSpPr>
          <p:nvPr/>
        </p:nvSpPr>
        <p:spPr bwMode="auto">
          <a:xfrm>
            <a:off x="3297238" y="6137275"/>
            <a:ext cx="0" cy="53975"/>
          </a:xfrm>
          <a:prstGeom prst="line">
            <a:avLst/>
          </a:prstGeom>
          <a:noFill/>
          <a:ln w="11113">
            <a:solidFill>
              <a:srgbClr val="000000"/>
            </a:solidFill>
            <a:round/>
            <a:headEnd/>
            <a:tailEnd/>
          </a:ln>
        </p:spPr>
        <p:txBody>
          <a:bodyPr/>
          <a:lstStyle/>
          <a:p>
            <a:endParaRPr lang="en-US"/>
          </a:p>
        </p:txBody>
      </p:sp>
      <p:sp>
        <p:nvSpPr>
          <p:cNvPr id="63636" name="Rectangle 148"/>
          <p:cNvSpPr>
            <a:spLocks noChangeArrowheads="1"/>
          </p:cNvSpPr>
          <p:nvPr/>
        </p:nvSpPr>
        <p:spPr bwMode="auto">
          <a:xfrm>
            <a:off x="3094038"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808.16</a:t>
            </a:r>
            <a:endParaRPr lang="en-US"/>
          </a:p>
        </p:txBody>
      </p:sp>
      <p:sp>
        <p:nvSpPr>
          <p:cNvPr id="63637" name="Line 149"/>
          <p:cNvSpPr>
            <a:spLocks noChangeShapeType="1"/>
          </p:cNvSpPr>
          <p:nvPr/>
        </p:nvSpPr>
        <p:spPr bwMode="auto">
          <a:xfrm>
            <a:off x="3640138" y="6137275"/>
            <a:ext cx="0" cy="31750"/>
          </a:xfrm>
          <a:prstGeom prst="line">
            <a:avLst/>
          </a:prstGeom>
          <a:noFill/>
          <a:ln w="11113">
            <a:solidFill>
              <a:srgbClr val="000000"/>
            </a:solidFill>
            <a:round/>
            <a:headEnd/>
            <a:tailEnd/>
          </a:ln>
        </p:spPr>
        <p:txBody>
          <a:bodyPr/>
          <a:lstStyle/>
          <a:p>
            <a:endParaRPr lang="en-US"/>
          </a:p>
        </p:txBody>
      </p:sp>
      <p:sp>
        <p:nvSpPr>
          <p:cNvPr id="63638" name="Line 150"/>
          <p:cNvSpPr>
            <a:spLocks noChangeShapeType="1"/>
          </p:cNvSpPr>
          <p:nvPr/>
        </p:nvSpPr>
        <p:spPr bwMode="auto">
          <a:xfrm>
            <a:off x="3971925" y="6137275"/>
            <a:ext cx="0" cy="53975"/>
          </a:xfrm>
          <a:prstGeom prst="line">
            <a:avLst/>
          </a:prstGeom>
          <a:noFill/>
          <a:ln w="11113">
            <a:solidFill>
              <a:srgbClr val="000000"/>
            </a:solidFill>
            <a:round/>
            <a:headEnd/>
            <a:tailEnd/>
          </a:ln>
        </p:spPr>
        <p:txBody>
          <a:bodyPr/>
          <a:lstStyle/>
          <a:p>
            <a:endParaRPr lang="en-US"/>
          </a:p>
        </p:txBody>
      </p:sp>
      <p:sp>
        <p:nvSpPr>
          <p:cNvPr id="63639" name="Line 151"/>
          <p:cNvSpPr>
            <a:spLocks noChangeShapeType="1"/>
          </p:cNvSpPr>
          <p:nvPr/>
        </p:nvSpPr>
        <p:spPr bwMode="auto">
          <a:xfrm>
            <a:off x="4314825" y="6137275"/>
            <a:ext cx="0" cy="31750"/>
          </a:xfrm>
          <a:prstGeom prst="line">
            <a:avLst/>
          </a:prstGeom>
          <a:noFill/>
          <a:ln w="11113">
            <a:solidFill>
              <a:srgbClr val="000000"/>
            </a:solidFill>
            <a:round/>
            <a:headEnd/>
            <a:tailEnd/>
          </a:ln>
        </p:spPr>
        <p:txBody>
          <a:bodyPr/>
          <a:lstStyle/>
          <a:p>
            <a:endParaRPr lang="en-US"/>
          </a:p>
        </p:txBody>
      </p:sp>
      <p:sp>
        <p:nvSpPr>
          <p:cNvPr id="63640" name="Rectangle 152"/>
          <p:cNvSpPr>
            <a:spLocks noChangeArrowheads="1"/>
          </p:cNvSpPr>
          <p:nvPr/>
        </p:nvSpPr>
        <p:spPr bwMode="auto">
          <a:xfrm>
            <a:off x="4079875" y="6191250"/>
            <a:ext cx="163513" cy="122238"/>
          </a:xfrm>
          <a:prstGeom prst="rect">
            <a:avLst/>
          </a:prstGeom>
          <a:noFill/>
          <a:ln w="9525">
            <a:noFill/>
            <a:miter lim="800000"/>
            <a:headEnd/>
            <a:tailEnd/>
          </a:ln>
        </p:spPr>
        <p:txBody>
          <a:bodyPr wrap="none" lIns="0" tIns="0" rIns="0" bIns="0">
            <a:spAutoFit/>
          </a:bodyPr>
          <a:lstStyle/>
          <a:p>
            <a:r>
              <a:rPr lang="en-US" sz="800">
                <a:solidFill>
                  <a:srgbClr val="000000"/>
                </a:solidFill>
              </a:rPr>
              <a:t>m/z</a:t>
            </a:r>
            <a:endParaRPr lang="en-US"/>
          </a:p>
        </p:txBody>
      </p:sp>
      <p:sp>
        <p:nvSpPr>
          <p:cNvPr id="63641" name="Rectangle 153"/>
          <p:cNvSpPr>
            <a:spLocks noChangeArrowheads="1"/>
          </p:cNvSpPr>
          <p:nvPr/>
        </p:nvSpPr>
        <p:spPr bwMode="auto">
          <a:xfrm>
            <a:off x="773113" y="128588"/>
            <a:ext cx="3562350" cy="2009775"/>
          </a:xfrm>
          <a:prstGeom prst="rect">
            <a:avLst/>
          </a:prstGeom>
          <a:noFill/>
          <a:ln w="11113">
            <a:solidFill>
              <a:srgbClr val="000000"/>
            </a:solidFill>
            <a:miter lim="800000"/>
            <a:headEnd/>
            <a:tailEnd/>
          </a:ln>
        </p:spPr>
        <p:txBody>
          <a:bodyPr/>
          <a:lstStyle/>
          <a:p>
            <a:endParaRPr lang="en-US"/>
          </a:p>
        </p:txBody>
      </p:sp>
      <p:sp>
        <p:nvSpPr>
          <p:cNvPr id="63642" name="Rectangle 154"/>
          <p:cNvSpPr>
            <a:spLocks noChangeArrowheads="1"/>
          </p:cNvSpPr>
          <p:nvPr/>
        </p:nvSpPr>
        <p:spPr bwMode="auto">
          <a:xfrm>
            <a:off x="773113" y="2128838"/>
            <a:ext cx="3562350" cy="2009775"/>
          </a:xfrm>
          <a:prstGeom prst="rect">
            <a:avLst/>
          </a:prstGeom>
          <a:noFill/>
          <a:ln w="11113">
            <a:solidFill>
              <a:srgbClr val="000000"/>
            </a:solidFill>
            <a:miter lim="800000"/>
            <a:headEnd/>
            <a:tailEnd/>
          </a:ln>
        </p:spPr>
        <p:txBody>
          <a:bodyPr/>
          <a:lstStyle/>
          <a:p>
            <a:endParaRPr lang="en-US"/>
          </a:p>
        </p:txBody>
      </p:sp>
      <p:sp>
        <p:nvSpPr>
          <p:cNvPr id="63643" name="Rectangle 155"/>
          <p:cNvSpPr>
            <a:spLocks noChangeArrowheads="1"/>
          </p:cNvSpPr>
          <p:nvPr/>
        </p:nvSpPr>
        <p:spPr bwMode="auto">
          <a:xfrm>
            <a:off x="773113" y="4127500"/>
            <a:ext cx="3562350" cy="2009775"/>
          </a:xfrm>
          <a:prstGeom prst="rect">
            <a:avLst/>
          </a:prstGeom>
          <a:noFill/>
          <a:ln w="11113">
            <a:solidFill>
              <a:srgbClr val="000000"/>
            </a:solidFill>
            <a:miter lim="800000"/>
            <a:headEnd/>
            <a:tailEnd/>
          </a:ln>
        </p:spPr>
        <p:txBody>
          <a:bodyPr/>
          <a:lstStyle/>
          <a:p>
            <a:endParaRPr lang="en-US"/>
          </a:p>
        </p:txBody>
      </p:sp>
      <p:sp>
        <p:nvSpPr>
          <p:cNvPr id="63644" name="Freeform 156"/>
          <p:cNvSpPr>
            <a:spLocks/>
          </p:cNvSpPr>
          <p:nvPr/>
        </p:nvSpPr>
        <p:spPr bwMode="auto">
          <a:xfrm>
            <a:off x="773113" y="4662488"/>
            <a:ext cx="3551237" cy="1474787"/>
          </a:xfrm>
          <a:custGeom>
            <a:avLst/>
            <a:gdLst/>
            <a:ahLst/>
            <a:cxnLst>
              <a:cxn ang="0">
                <a:pos x="34" y="922"/>
              </a:cxn>
              <a:cxn ang="0">
                <a:pos x="67" y="922"/>
              </a:cxn>
              <a:cxn ang="0">
                <a:pos x="108" y="922"/>
              </a:cxn>
              <a:cxn ang="0">
                <a:pos x="141" y="922"/>
              </a:cxn>
              <a:cxn ang="0">
                <a:pos x="175" y="922"/>
              </a:cxn>
              <a:cxn ang="0">
                <a:pos x="216" y="922"/>
              </a:cxn>
              <a:cxn ang="0">
                <a:pos x="249" y="929"/>
              </a:cxn>
              <a:cxn ang="0">
                <a:pos x="290" y="929"/>
              </a:cxn>
              <a:cxn ang="0">
                <a:pos x="323" y="929"/>
              </a:cxn>
              <a:cxn ang="0">
                <a:pos x="364" y="922"/>
              </a:cxn>
              <a:cxn ang="0">
                <a:pos x="398" y="929"/>
              </a:cxn>
              <a:cxn ang="0">
                <a:pos x="438" y="929"/>
              </a:cxn>
              <a:cxn ang="0">
                <a:pos x="472" y="929"/>
              </a:cxn>
              <a:cxn ang="0">
                <a:pos x="512" y="922"/>
              </a:cxn>
              <a:cxn ang="0">
                <a:pos x="546" y="922"/>
              </a:cxn>
              <a:cxn ang="0">
                <a:pos x="586" y="922"/>
              </a:cxn>
              <a:cxn ang="0">
                <a:pos x="620" y="929"/>
              </a:cxn>
              <a:cxn ang="0">
                <a:pos x="660" y="922"/>
              </a:cxn>
              <a:cxn ang="0">
                <a:pos x="694" y="922"/>
              </a:cxn>
              <a:cxn ang="0">
                <a:pos x="735" y="929"/>
              </a:cxn>
              <a:cxn ang="0">
                <a:pos x="768" y="929"/>
              </a:cxn>
              <a:cxn ang="0">
                <a:pos x="809" y="929"/>
              </a:cxn>
              <a:cxn ang="0">
                <a:pos x="842" y="929"/>
              </a:cxn>
              <a:cxn ang="0">
                <a:pos x="883" y="929"/>
              </a:cxn>
              <a:cxn ang="0">
                <a:pos x="916" y="922"/>
              </a:cxn>
              <a:cxn ang="0">
                <a:pos x="957" y="922"/>
              </a:cxn>
              <a:cxn ang="0">
                <a:pos x="991" y="888"/>
              </a:cxn>
              <a:cxn ang="0">
                <a:pos x="1031" y="835"/>
              </a:cxn>
              <a:cxn ang="0">
                <a:pos x="1065" y="922"/>
              </a:cxn>
              <a:cxn ang="0">
                <a:pos x="1105" y="929"/>
              </a:cxn>
              <a:cxn ang="0">
                <a:pos x="1139" y="929"/>
              </a:cxn>
              <a:cxn ang="0">
                <a:pos x="1179" y="922"/>
              </a:cxn>
              <a:cxn ang="0">
                <a:pos x="1213" y="929"/>
              </a:cxn>
              <a:cxn ang="0">
                <a:pos x="1253" y="929"/>
              </a:cxn>
              <a:cxn ang="0">
                <a:pos x="1287" y="929"/>
              </a:cxn>
              <a:cxn ang="0">
                <a:pos x="1328" y="922"/>
              </a:cxn>
              <a:cxn ang="0">
                <a:pos x="1361" y="929"/>
              </a:cxn>
              <a:cxn ang="0">
                <a:pos x="1402" y="929"/>
              </a:cxn>
              <a:cxn ang="0">
                <a:pos x="1435" y="929"/>
              </a:cxn>
              <a:cxn ang="0">
                <a:pos x="1476" y="922"/>
              </a:cxn>
              <a:cxn ang="0">
                <a:pos x="1509" y="929"/>
              </a:cxn>
              <a:cxn ang="0">
                <a:pos x="1550" y="929"/>
              </a:cxn>
              <a:cxn ang="0">
                <a:pos x="1584" y="929"/>
              </a:cxn>
              <a:cxn ang="0">
                <a:pos x="1624" y="929"/>
              </a:cxn>
              <a:cxn ang="0">
                <a:pos x="1658" y="922"/>
              </a:cxn>
              <a:cxn ang="0">
                <a:pos x="1698" y="929"/>
              </a:cxn>
              <a:cxn ang="0">
                <a:pos x="1732" y="922"/>
              </a:cxn>
              <a:cxn ang="0">
                <a:pos x="1772" y="922"/>
              </a:cxn>
              <a:cxn ang="0">
                <a:pos x="1806" y="929"/>
              </a:cxn>
              <a:cxn ang="0">
                <a:pos x="1846" y="922"/>
              </a:cxn>
              <a:cxn ang="0">
                <a:pos x="1880" y="929"/>
              </a:cxn>
              <a:cxn ang="0">
                <a:pos x="1921" y="929"/>
              </a:cxn>
              <a:cxn ang="0">
                <a:pos x="1954" y="929"/>
              </a:cxn>
              <a:cxn ang="0">
                <a:pos x="1995" y="922"/>
              </a:cxn>
              <a:cxn ang="0">
                <a:pos x="2028" y="929"/>
              </a:cxn>
              <a:cxn ang="0">
                <a:pos x="2069" y="929"/>
              </a:cxn>
              <a:cxn ang="0">
                <a:pos x="2103" y="922"/>
              </a:cxn>
              <a:cxn ang="0">
                <a:pos x="2143" y="929"/>
              </a:cxn>
              <a:cxn ang="0">
                <a:pos x="2177" y="922"/>
              </a:cxn>
              <a:cxn ang="0">
                <a:pos x="2217" y="929"/>
              </a:cxn>
            </a:cxnLst>
            <a:rect l="0" t="0" r="r" b="b"/>
            <a:pathLst>
              <a:path w="2237" h="929">
                <a:moveTo>
                  <a:pt x="0" y="922"/>
                </a:moveTo>
                <a:lnTo>
                  <a:pt x="0" y="922"/>
                </a:lnTo>
                <a:lnTo>
                  <a:pt x="7" y="922"/>
                </a:lnTo>
                <a:lnTo>
                  <a:pt x="7" y="922"/>
                </a:lnTo>
                <a:lnTo>
                  <a:pt x="13" y="929"/>
                </a:lnTo>
                <a:lnTo>
                  <a:pt x="13" y="922"/>
                </a:lnTo>
                <a:lnTo>
                  <a:pt x="20" y="922"/>
                </a:lnTo>
                <a:lnTo>
                  <a:pt x="20" y="922"/>
                </a:lnTo>
                <a:lnTo>
                  <a:pt x="27" y="929"/>
                </a:lnTo>
                <a:lnTo>
                  <a:pt x="34" y="922"/>
                </a:lnTo>
                <a:lnTo>
                  <a:pt x="34" y="922"/>
                </a:lnTo>
                <a:lnTo>
                  <a:pt x="40" y="929"/>
                </a:lnTo>
                <a:lnTo>
                  <a:pt x="40" y="929"/>
                </a:lnTo>
                <a:lnTo>
                  <a:pt x="47" y="929"/>
                </a:lnTo>
                <a:lnTo>
                  <a:pt x="47" y="929"/>
                </a:lnTo>
                <a:lnTo>
                  <a:pt x="54" y="929"/>
                </a:lnTo>
                <a:lnTo>
                  <a:pt x="54" y="929"/>
                </a:lnTo>
                <a:lnTo>
                  <a:pt x="61" y="929"/>
                </a:lnTo>
                <a:lnTo>
                  <a:pt x="61" y="929"/>
                </a:lnTo>
                <a:lnTo>
                  <a:pt x="67" y="922"/>
                </a:lnTo>
                <a:lnTo>
                  <a:pt x="74" y="929"/>
                </a:lnTo>
                <a:lnTo>
                  <a:pt x="74" y="929"/>
                </a:lnTo>
                <a:lnTo>
                  <a:pt x="81" y="922"/>
                </a:lnTo>
                <a:lnTo>
                  <a:pt x="81" y="922"/>
                </a:lnTo>
                <a:lnTo>
                  <a:pt x="88" y="922"/>
                </a:lnTo>
                <a:lnTo>
                  <a:pt x="88" y="929"/>
                </a:lnTo>
                <a:lnTo>
                  <a:pt x="94" y="929"/>
                </a:lnTo>
                <a:lnTo>
                  <a:pt x="94" y="929"/>
                </a:lnTo>
                <a:lnTo>
                  <a:pt x="101" y="929"/>
                </a:lnTo>
                <a:lnTo>
                  <a:pt x="108" y="922"/>
                </a:lnTo>
                <a:lnTo>
                  <a:pt x="108" y="922"/>
                </a:lnTo>
                <a:lnTo>
                  <a:pt x="115" y="922"/>
                </a:lnTo>
                <a:lnTo>
                  <a:pt x="115" y="922"/>
                </a:lnTo>
                <a:lnTo>
                  <a:pt x="121" y="929"/>
                </a:lnTo>
                <a:lnTo>
                  <a:pt x="121" y="929"/>
                </a:lnTo>
                <a:lnTo>
                  <a:pt x="128" y="929"/>
                </a:lnTo>
                <a:lnTo>
                  <a:pt x="128" y="929"/>
                </a:lnTo>
                <a:lnTo>
                  <a:pt x="135" y="922"/>
                </a:lnTo>
                <a:lnTo>
                  <a:pt x="135" y="922"/>
                </a:lnTo>
                <a:lnTo>
                  <a:pt x="141" y="922"/>
                </a:lnTo>
                <a:lnTo>
                  <a:pt x="148" y="929"/>
                </a:lnTo>
                <a:lnTo>
                  <a:pt x="148" y="929"/>
                </a:lnTo>
                <a:lnTo>
                  <a:pt x="155" y="922"/>
                </a:lnTo>
                <a:lnTo>
                  <a:pt x="155" y="929"/>
                </a:lnTo>
                <a:lnTo>
                  <a:pt x="162" y="929"/>
                </a:lnTo>
                <a:lnTo>
                  <a:pt x="162" y="929"/>
                </a:lnTo>
                <a:lnTo>
                  <a:pt x="168" y="929"/>
                </a:lnTo>
                <a:lnTo>
                  <a:pt x="168" y="929"/>
                </a:lnTo>
                <a:lnTo>
                  <a:pt x="175" y="922"/>
                </a:lnTo>
                <a:lnTo>
                  <a:pt x="175" y="922"/>
                </a:lnTo>
                <a:lnTo>
                  <a:pt x="182" y="922"/>
                </a:lnTo>
                <a:lnTo>
                  <a:pt x="189" y="922"/>
                </a:lnTo>
                <a:lnTo>
                  <a:pt x="189" y="922"/>
                </a:lnTo>
                <a:lnTo>
                  <a:pt x="195" y="922"/>
                </a:lnTo>
                <a:lnTo>
                  <a:pt x="195" y="929"/>
                </a:lnTo>
                <a:lnTo>
                  <a:pt x="202" y="929"/>
                </a:lnTo>
                <a:lnTo>
                  <a:pt x="202" y="929"/>
                </a:lnTo>
                <a:lnTo>
                  <a:pt x="209" y="929"/>
                </a:lnTo>
                <a:lnTo>
                  <a:pt x="209" y="929"/>
                </a:lnTo>
                <a:lnTo>
                  <a:pt x="216" y="922"/>
                </a:lnTo>
                <a:lnTo>
                  <a:pt x="222" y="922"/>
                </a:lnTo>
                <a:lnTo>
                  <a:pt x="222" y="922"/>
                </a:lnTo>
                <a:lnTo>
                  <a:pt x="229" y="922"/>
                </a:lnTo>
                <a:lnTo>
                  <a:pt x="229" y="929"/>
                </a:lnTo>
                <a:lnTo>
                  <a:pt x="236" y="929"/>
                </a:lnTo>
                <a:lnTo>
                  <a:pt x="236" y="929"/>
                </a:lnTo>
                <a:lnTo>
                  <a:pt x="243" y="929"/>
                </a:lnTo>
                <a:lnTo>
                  <a:pt x="243" y="929"/>
                </a:lnTo>
                <a:lnTo>
                  <a:pt x="249" y="929"/>
                </a:lnTo>
                <a:lnTo>
                  <a:pt x="249" y="929"/>
                </a:lnTo>
                <a:lnTo>
                  <a:pt x="256" y="922"/>
                </a:lnTo>
                <a:lnTo>
                  <a:pt x="263" y="922"/>
                </a:lnTo>
                <a:lnTo>
                  <a:pt x="263" y="922"/>
                </a:lnTo>
                <a:lnTo>
                  <a:pt x="270" y="929"/>
                </a:lnTo>
                <a:lnTo>
                  <a:pt x="270" y="929"/>
                </a:lnTo>
                <a:lnTo>
                  <a:pt x="276" y="929"/>
                </a:lnTo>
                <a:lnTo>
                  <a:pt x="276" y="929"/>
                </a:lnTo>
                <a:lnTo>
                  <a:pt x="283" y="929"/>
                </a:lnTo>
                <a:lnTo>
                  <a:pt x="283" y="929"/>
                </a:lnTo>
                <a:lnTo>
                  <a:pt x="290" y="929"/>
                </a:lnTo>
                <a:lnTo>
                  <a:pt x="296" y="929"/>
                </a:lnTo>
                <a:lnTo>
                  <a:pt x="296" y="929"/>
                </a:lnTo>
                <a:lnTo>
                  <a:pt x="303" y="929"/>
                </a:lnTo>
                <a:lnTo>
                  <a:pt x="303" y="929"/>
                </a:lnTo>
                <a:lnTo>
                  <a:pt x="310" y="929"/>
                </a:lnTo>
                <a:lnTo>
                  <a:pt x="310" y="929"/>
                </a:lnTo>
                <a:lnTo>
                  <a:pt x="317" y="929"/>
                </a:lnTo>
                <a:lnTo>
                  <a:pt x="317" y="929"/>
                </a:lnTo>
                <a:lnTo>
                  <a:pt x="323" y="929"/>
                </a:lnTo>
                <a:lnTo>
                  <a:pt x="323" y="929"/>
                </a:lnTo>
                <a:lnTo>
                  <a:pt x="330" y="929"/>
                </a:lnTo>
                <a:lnTo>
                  <a:pt x="337" y="929"/>
                </a:lnTo>
                <a:lnTo>
                  <a:pt x="337" y="922"/>
                </a:lnTo>
                <a:lnTo>
                  <a:pt x="344" y="929"/>
                </a:lnTo>
                <a:lnTo>
                  <a:pt x="344" y="929"/>
                </a:lnTo>
                <a:lnTo>
                  <a:pt x="350" y="929"/>
                </a:lnTo>
                <a:lnTo>
                  <a:pt x="350" y="929"/>
                </a:lnTo>
                <a:lnTo>
                  <a:pt x="357" y="929"/>
                </a:lnTo>
                <a:lnTo>
                  <a:pt x="357" y="929"/>
                </a:lnTo>
                <a:lnTo>
                  <a:pt x="364" y="922"/>
                </a:lnTo>
                <a:lnTo>
                  <a:pt x="371" y="922"/>
                </a:lnTo>
                <a:lnTo>
                  <a:pt x="371" y="922"/>
                </a:lnTo>
                <a:lnTo>
                  <a:pt x="377" y="929"/>
                </a:lnTo>
                <a:lnTo>
                  <a:pt x="377" y="929"/>
                </a:lnTo>
                <a:lnTo>
                  <a:pt x="384" y="929"/>
                </a:lnTo>
                <a:lnTo>
                  <a:pt x="384" y="929"/>
                </a:lnTo>
                <a:lnTo>
                  <a:pt x="391" y="929"/>
                </a:lnTo>
                <a:lnTo>
                  <a:pt x="391" y="929"/>
                </a:lnTo>
                <a:lnTo>
                  <a:pt x="398" y="929"/>
                </a:lnTo>
                <a:lnTo>
                  <a:pt x="398" y="929"/>
                </a:lnTo>
                <a:lnTo>
                  <a:pt x="404" y="929"/>
                </a:lnTo>
                <a:lnTo>
                  <a:pt x="411" y="929"/>
                </a:lnTo>
                <a:lnTo>
                  <a:pt x="411" y="929"/>
                </a:lnTo>
                <a:lnTo>
                  <a:pt x="418" y="922"/>
                </a:lnTo>
                <a:lnTo>
                  <a:pt x="418" y="922"/>
                </a:lnTo>
                <a:lnTo>
                  <a:pt x="425" y="929"/>
                </a:lnTo>
                <a:lnTo>
                  <a:pt x="425" y="929"/>
                </a:lnTo>
                <a:lnTo>
                  <a:pt x="431" y="929"/>
                </a:lnTo>
                <a:lnTo>
                  <a:pt x="431" y="929"/>
                </a:lnTo>
                <a:lnTo>
                  <a:pt x="438" y="929"/>
                </a:lnTo>
                <a:lnTo>
                  <a:pt x="445" y="922"/>
                </a:lnTo>
                <a:lnTo>
                  <a:pt x="445" y="922"/>
                </a:lnTo>
                <a:lnTo>
                  <a:pt x="451" y="922"/>
                </a:lnTo>
                <a:lnTo>
                  <a:pt x="451" y="922"/>
                </a:lnTo>
                <a:lnTo>
                  <a:pt x="458" y="922"/>
                </a:lnTo>
                <a:lnTo>
                  <a:pt x="458" y="922"/>
                </a:lnTo>
                <a:lnTo>
                  <a:pt x="465" y="922"/>
                </a:lnTo>
                <a:lnTo>
                  <a:pt x="465" y="929"/>
                </a:lnTo>
                <a:lnTo>
                  <a:pt x="472" y="929"/>
                </a:lnTo>
                <a:lnTo>
                  <a:pt x="472" y="929"/>
                </a:lnTo>
                <a:lnTo>
                  <a:pt x="478" y="929"/>
                </a:lnTo>
                <a:lnTo>
                  <a:pt x="485" y="929"/>
                </a:lnTo>
                <a:lnTo>
                  <a:pt x="485" y="929"/>
                </a:lnTo>
                <a:lnTo>
                  <a:pt x="492" y="929"/>
                </a:lnTo>
                <a:lnTo>
                  <a:pt x="492" y="922"/>
                </a:lnTo>
                <a:lnTo>
                  <a:pt x="499" y="922"/>
                </a:lnTo>
                <a:lnTo>
                  <a:pt x="499" y="929"/>
                </a:lnTo>
                <a:lnTo>
                  <a:pt x="505" y="929"/>
                </a:lnTo>
                <a:lnTo>
                  <a:pt x="505" y="929"/>
                </a:lnTo>
                <a:lnTo>
                  <a:pt x="512" y="922"/>
                </a:lnTo>
                <a:lnTo>
                  <a:pt x="519" y="922"/>
                </a:lnTo>
                <a:lnTo>
                  <a:pt x="519" y="922"/>
                </a:lnTo>
                <a:lnTo>
                  <a:pt x="526" y="922"/>
                </a:lnTo>
                <a:lnTo>
                  <a:pt x="526" y="922"/>
                </a:lnTo>
                <a:lnTo>
                  <a:pt x="532" y="929"/>
                </a:lnTo>
                <a:lnTo>
                  <a:pt x="532" y="929"/>
                </a:lnTo>
                <a:lnTo>
                  <a:pt x="539" y="929"/>
                </a:lnTo>
                <a:lnTo>
                  <a:pt x="539" y="929"/>
                </a:lnTo>
                <a:lnTo>
                  <a:pt x="546" y="922"/>
                </a:lnTo>
                <a:lnTo>
                  <a:pt x="546" y="922"/>
                </a:lnTo>
                <a:lnTo>
                  <a:pt x="553" y="929"/>
                </a:lnTo>
                <a:lnTo>
                  <a:pt x="559" y="922"/>
                </a:lnTo>
                <a:lnTo>
                  <a:pt x="559" y="922"/>
                </a:lnTo>
                <a:lnTo>
                  <a:pt x="566" y="922"/>
                </a:lnTo>
                <a:lnTo>
                  <a:pt x="566" y="922"/>
                </a:lnTo>
                <a:lnTo>
                  <a:pt x="573" y="922"/>
                </a:lnTo>
                <a:lnTo>
                  <a:pt x="573" y="922"/>
                </a:lnTo>
                <a:lnTo>
                  <a:pt x="580" y="922"/>
                </a:lnTo>
                <a:lnTo>
                  <a:pt x="580" y="922"/>
                </a:lnTo>
                <a:lnTo>
                  <a:pt x="586" y="922"/>
                </a:lnTo>
                <a:lnTo>
                  <a:pt x="593" y="929"/>
                </a:lnTo>
                <a:lnTo>
                  <a:pt x="593" y="929"/>
                </a:lnTo>
                <a:lnTo>
                  <a:pt x="600" y="922"/>
                </a:lnTo>
                <a:lnTo>
                  <a:pt x="600" y="922"/>
                </a:lnTo>
                <a:lnTo>
                  <a:pt x="606" y="922"/>
                </a:lnTo>
                <a:lnTo>
                  <a:pt x="606" y="922"/>
                </a:lnTo>
                <a:lnTo>
                  <a:pt x="613" y="929"/>
                </a:lnTo>
                <a:lnTo>
                  <a:pt x="613" y="929"/>
                </a:lnTo>
                <a:lnTo>
                  <a:pt x="620" y="922"/>
                </a:lnTo>
                <a:lnTo>
                  <a:pt x="620" y="929"/>
                </a:lnTo>
                <a:lnTo>
                  <a:pt x="627" y="929"/>
                </a:lnTo>
                <a:lnTo>
                  <a:pt x="633" y="929"/>
                </a:lnTo>
                <a:lnTo>
                  <a:pt x="633" y="929"/>
                </a:lnTo>
                <a:lnTo>
                  <a:pt x="640" y="929"/>
                </a:lnTo>
                <a:lnTo>
                  <a:pt x="640" y="929"/>
                </a:lnTo>
                <a:lnTo>
                  <a:pt x="647" y="922"/>
                </a:lnTo>
                <a:lnTo>
                  <a:pt x="647" y="922"/>
                </a:lnTo>
                <a:lnTo>
                  <a:pt x="654" y="922"/>
                </a:lnTo>
                <a:lnTo>
                  <a:pt x="654" y="922"/>
                </a:lnTo>
                <a:lnTo>
                  <a:pt x="660" y="922"/>
                </a:lnTo>
                <a:lnTo>
                  <a:pt x="667" y="922"/>
                </a:lnTo>
                <a:lnTo>
                  <a:pt x="667" y="929"/>
                </a:lnTo>
                <a:lnTo>
                  <a:pt x="674" y="922"/>
                </a:lnTo>
                <a:lnTo>
                  <a:pt x="674" y="922"/>
                </a:lnTo>
                <a:lnTo>
                  <a:pt x="681" y="922"/>
                </a:lnTo>
                <a:lnTo>
                  <a:pt x="681" y="929"/>
                </a:lnTo>
                <a:lnTo>
                  <a:pt x="687" y="922"/>
                </a:lnTo>
                <a:lnTo>
                  <a:pt x="687" y="929"/>
                </a:lnTo>
                <a:lnTo>
                  <a:pt x="694" y="922"/>
                </a:lnTo>
                <a:lnTo>
                  <a:pt x="694" y="922"/>
                </a:lnTo>
                <a:lnTo>
                  <a:pt x="701" y="922"/>
                </a:lnTo>
                <a:lnTo>
                  <a:pt x="708" y="929"/>
                </a:lnTo>
                <a:lnTo>
                  <a:pt x="708" y="929"/>
                </a:lnTo>
                <a:lnTo>
                  <a:pt x="714" y="929"/>
                </a:lnTo>
                <a:lnTo>
                  <a:pt x="714" y="929"/>
                </a:lnTo>
                <a:lnTo>
                  <a:pt x="721" y="929"/>
                </a:lnTo>
                <a:lnTo>
                  <a:pt x="721" y="929"/>
                </a:lnTo>
                <a:lnTo>
                  <a:pt x="728" y="922"/>
                </a:lnTo>
                <a:lnTo>
                  <a:pt x="728" y="929"/>
                </a:lnTo>
                <a:lnTo>
                  <a:pt x="735" y="929"/>
                </a:lnTo>
                <a:lnTo>
                  <a:pt x="741" y="929"/>
                </a:lnTo>
                <a:lnTo>
                  <a:pt x="741" y="929"/>
                </a:lnTo>
                <a:lnTo>
                  <a:pt x="748" y="929"/>
                </a:lnTo>
                <a:lnTo>
                  <a:pt x="748" y="929"/>
                </a:lnTo>
                <a:lnTo>
                  <a:pt x="755" y="929"/>
                </a:lnTo>
                <a:lnTo>
                  <a:pt x="755" y="922"/>
                </a:lnTo>
                <a:lnTo>
                  <a:pt x="761" y="922"/>
                </a:lnTo>
                <a:lnTo>
                  <a:pt x="761" y="929"/>
                </a:lnTo>
                <a:lnTo>
                  <a:pt x="768" y="929"/>
                </a:lnTo>
                <a:lnTo>
                  <a:pt x="768" y="929"/>
                </a:lnTo>
                <a:lnTo>
                  <a:pt x="775" y="929"/>
                </a:lnTo>
                <a:lnTo>
                  <a:pt x="782" y="929"/>
                </a:lnTo>
                <a:lnTo>
                  <a:pt x="782" y="929"/>
                </a:lnTo>
                <a:lnTo>
                  <a:pt x="788" y="922"/>
                </a:lnTo>
                <a:lnTo>
                  <a:pt x="788" y="922"/>
                </a:lnTo>
                <a:lnTo>
                  <a:pt x="795" y="922"/>
                </a:lnTo>
                <a:lnTo>
                  <a:pt x="795" y="922"/>
                </a:lnTo>
                <a:lnTo>
                  <a:pt x="802" y="922"/>
                </a:lnTo>
                <a:lnTo>
                  <a:pt x="802" y="922"/>
                </a:lnTo>
                <a:lnTo>
                  <a:pt x="809" y="929"/>
                </a:lnTo>
                <a:lnTo>
                  <a:pt x="815" y="929"/>
                </a:lnTo>
                <a:lnTo>
                  <a:pt x="815" y="929"/>
                </a:lnTo>
                <a:lnTo>
                  <a:pt x="822" y="929"/>
                </a:lnTo>
                <a:lnTo>
                  <a:pt x="822" y="922"/>
                </a:lnTo>
                <a:lnTo>
                  <a:pt x="829" y="929"/>
                </a:lnTo>
                <a:lnTo>
                  <a:pt x="829" y="929"/>
                </a:lnTo>
                <a:lnTo>
                  <a:pt x="836" y="929"/>
                </a:lnTo>
                <a:lnTo>
                  <a:pt x="836" y="922"/>
                </a:lnTo>
                <a:lnTo>
                  <a:pt x="842" y="922"/>
                </a:lnTo>
                <a:lnTo>
                  <a:pt x="842" y="929"/>
                </a:lnTo>
                <a:lnTo>
                  <a:pt x="849" y="929"/>
                </a:lnTo>
                <a:lnTo>
                  <a:pt x="856" y="929"/>
                </a:lnTo>
                <a:lnTo>
                  <a:pt x="856" y="929"/>
                </a:lnTo>
                <a:lnTo>
                  <a:pt x="863" y="929"/>
                </a:lnTo>
                <a:lnTo>
                  <a:pt x="863" y="929"/>
                </a:lnTo>
                <a:lnTo>
                  <a:pt x="869" y="929"/>
                </a:lnTo>
                <a:lnTo>
                  <a:pt x="869" y="929"/>
                </a:lnTo>
                <a:lnTo>
                  <a:pt x="876" y="929"/>
                </a:lnTo>
                <a:lnTo>
                  <a:pt x="876" y="929"/>
                </a:lnTo>
                <a:lnTo>
                  <a:pt x="883" y="929"/>
                </a:lnTo>
                <a:lnTo>
                  <a:pt x="890" y="929"/>
                </a:lnTo>
                <a:lnTo>
                  <a:pt x="890" y="929"/>
                </a:lnTo>
                <a:lnTo>
                  <a:pt x="896" y="922"/>
                </a:lnTo>
                <a:lnTo>
                  <a:pt x="896" y="915"/>
                </a:lnTo>
                <a:lnTo>
                  <a:pt x="903" y="922"/>
                </a:lnTo>
                <a:lnTo>
                  <a:pt x="903" y="922"/>
                </a:lnTo>
                <a:lnTo>
                  <a:pt x="910" y="929"/>
                </a:lnTo>
                <a:lnTo>
                  <a:pt x="910" y="929"/>
                </a:lnTo>
                <a:lnTo>
                  <a:pt x="916" y="929"/>
                </a:lnTo>
                <a:lnTo>
                  <a:pt x="916" y="922"/>
                </a:lnTo>
                <a:lnTo>
                  <a:pt x="923" y="922"/>
                </a:lnTo>
                <a:lnTo>
                  <a:pt x="930" y="929"/>
                </a:lnTo>
                <a:lnTo>
                  <a:pt x="930" y="922"/>
                </a:lnTo>
                <a:lnTo>
                  <a:pt x="937" y="929"/>
                </a:lnTo>
                <a:lnTo>
                  <a:pt x="937" y="929"/>
                </a:lnTo>
                <a:lnTo>
                  <a:pt x="943" y="922"/>
                </a:lnTo>
                <a:lnTo>
                  <a:pt x="943" y="922"/>
                </a:lnTo>
                <a:lnTo>
                  <a:pt x="950" y="922"/>
                </a:lnTo>
                <a:lnTo>
                  <a:pt x="950" y="922"/>
                </a:lnTo>
                <a:lnTo>
                  <a:pt x="957" y="922"/>
                </a:lnTo>
                <a:lnTo>
                  <a:pt x="964" y="929"/>
                </a:lnTo>
                <a:lnTo>
                  <a:pt x="964" y="922"/>
                </a:lnTo>
                <a:lnTo>
                  <a:pt x="970" y="915"/>
                </a:lnTo>
                <a:lnTo>
                  <a:pt x="970" y="922"/>
                </a:lnTo>
                <a:lnTo>
                  <a:pt x="977" y="915"/>
                </a:lnTo>
                <a:lnTo>
                  <a:pt x="977" y="909"/>
                </a:lnTo>
                <a:lnTo>
                  <a:pt x="984" y="915"/>
                </a:lnTo>
                <a:lnTo>
                  <a:pt x="984" y="902"/>
                </a:lnTo>
                <a:lnTo>
                  <a:pt x="991" y="895"/>
                </a:lnTo>
                <a:lnTo>
                  <a:pt x="991" y="888"/>
                </a:lnTo>
                <a:lnTo>
                  <a:pt x="997" y="888"/>
                </a:lnTo>
                <a:lnTo>
                  <a:pt x="1004" y="855"/>
                </a:lnTo>
                <a:lnTo>
                  <a:pt x="1004" y="888"/>
                </a:lnTo>
                <a:lnTo>
                  <a:pt x="1011" y="599"/>
                </a:lnTo>
                <a:lnTo>
                  <a:pt x="1011" y="188"/>
                </a:lnTo>
                <a:lnTo>
                  <a:pt x="1018" y="0"/>
                </a:lnTo>
                <a:lnTo>
                  <a:pt x="1018" y="168"/>
                </a:lnTo>
                <a:lnTo>
                  <a:pt x="1024" y="525"/>
                </a:lnTo>
                <a:lnTo>
                  <a:pt x="1024" y="761"/>
                </a:lnTo>
                <a:lnTo>
                  <a:pt x="1031" y="835"/>
                </a:lnTo>
                <a:lnTo>
                  <a:pt x="1038" y="875"/>
                </a:lnTo>
                <a:lnTo>
                  <a:pt x="1038" y="888"/>
                </a:lnTo>
                <a:lnTo>
                  <a:pt x="1044" y="902"/>
                </a:lnTo>
                <a:lnTo>
                  <a:pt x="1044" y="909"/>
                </a:lnTo>
                <a:lnTo>
                  <a:pt x="1051" y="915"/>
                </a:lnTo>
                <a:lnTo>
                  <a:pt x="1051" y="909"/>
                </a:lnTo>
                <a:lnTo>
                  <a:pt x="1058" y="915"/>
                </a:lnTo>
                <a:lnTo>
                  <a:pt x="1058" y="922"/>
                </a:lnTo>
                <a:lnTo>
                  <a:pt x="1065" y="922"/>
                </a:lnTo>
                <a:lnTo>
                  <a:pt x="1065" y="922"/>
                </a:lnTo>
                <a:lnTo>
                  <a:pt x="1071" y="922"/>
                </a:lnTo>
                <a:lnTo>
                  <a:pt x="1078" y="929"/>
                </a:lnTo>
                <a:lnTo>
                  <a:pt x="1078" y="922"/>
                </a:lnTo>
                <a:lnTo>
                  <a:pt x="1085" y="915"/>
                </a:lnTo>
                <a:lnTo>
                  <a:pt x="1085" y="922"/>
                </a:lnTo>
                <a:lnTo>
                  <a:pt x="1092" y="929"/>
                </a:lnTo>
                <a:lnTo>
                  <a:pt x="1092" y="922"/>
                </a:lnTo>
                <a:lnTo>
                  <a:pt x="1098" y="922"/>
                </a:lnTo>
                <a:lnTo>
                  <a:pt x="1098" y="922"/>
                </a:lnTo>
                <a:lnTo>
                  <a:pt x="1105" y="929"/>
                </a:lnTo>
                <a:lnTo>
                  <a:pt x="1112" y="922"/>
                </a:lnTo>
                <a:lnTo>
                  <a:pt x="1112" y="922"/>
                </a:lnTo>
                <a:lnTo>
                  <a:pt x="1119" y="929"/>
                </a:lnTo>
                <a:lnTo>
                  <a:pt x="1119" y="922"/>
                </a:lnTo>
                <a:lnTo>
                  <a:pt x="1125" y="929"/>
                </a:lnTo>
                <a:lnTo>
                  <a:pt x="1125" y="922"/>
                </a:lnTo>
                <a:lnTo>
                  <a:pt x="1132" y="922"/>
                </a:lnTo>
                <a:lnTo>
                  <a:pt x="1132" y="922"/>
                </a:lnTo>
                <a:lnTo>
                  <a:pt x="1139" y="929"/>
                </a:lnTo>
                <a:lnTo>
                  <a:pt x="1139" y="929"/>
                </a:lnTo>
                <a:lnTo>
                  <a:pt x="1146" y="929"/>
                </a:lnTo>
                <a:lnTo>
                  <a:pt x="1152" y="929"/>
                </a:lnTo>
                <a:lnTo>
                  <a:pt x="1152" y="922"/>
                </a:lnTo>
                <a:lnTo>
                  <a:pt x="1159" y="922"/>
                </a:lnTo>
                <a:lnTo>
                  <a:pt x="1159" y="922"/>
                </a:lnTo>
                <a:lnTo>
                  <a:pt x="1166" y="922"/>
                </a:lnTo>
                <a:lnTo>
                  <a:pt x="1166" y="922"/>
                </a:lnTo>
                <a:lnTo>
                  <a:pt x="1173" y="922"/>
                </a:lnTo>
                <a:lnTo>
                  <a:pt x="1173" y="922"/>
                </a:lnTo>
                <a:lnTo>
                  <a:pt x="1179" y="922"/>
                </a:lnTo>
                <a:lnTo>
                  <a:pt x="1186" y="929"/>
                </a:lnTo>
                <a:lnTo>
                  <a:pt x="1186" y="929"/>
                </a:lnTo>
                <a:lnTo>
                  <a:pt x="1193" y="929"/>
                </a:lnTo>
                <a:lnTo>
                  <a:pt x="1193" y="929"/>
                </a:lnTo>
                <a:lnTo>
                  <a:pt x="1199" y="922"/>
                </a:lnTo>
                <a:lnTo>
                  <a:pt x="1199" y="922"/>
                </a:lnTo>
                <a:lnTo>
                  <a:pt x="1206" y="922"/>
                </a:lnTo>
                <a:lnTo>
                  <a:pt x="1206" y="922"/>
                </a:lnTo>
                <a:lnTo>
                  <a:pt x="1213" y="929"/>
                </a:lnTo>
                <a:lnTo>
                  <a:pt x="1213" y="929"/>
                </a:lnTo>
                <a:lnTo>
                  <a:pt x="1220" y="922"/>
                </a:lnTo>
                <a:lnTo>
                  <a:pt x="1226" y="922"/>
                </a:lnTo>
                <a:lnTo>
                  <a:pt x="1226" y="922"/>
                </a:lnTo>
                <a:lnTo>
                  <a:pt x="1233" y="929"/>
                </a:lnTo>
                <a:lnTo>
                  <a:pt x="1233" y="929"/>
                </a:lnTo>
                <a:lnTo>
                  <a:pt x="1240" y="929"/>
                </a:lnTo>
                <a:lnTo>
                  <a:pt x="1240" y="929"/>
                </a:lnTo>
                <a:lnTo>
                  <a:pt x="1247" y="929"/>
                </a:lnTo>
                <a:lnTo>
                  <a:pt x="1247" y="929"/>
                </a:lnTo>
                <a:lnTo>
                  <a:pt x="1253" y="929"/>
                </a:lnTo>
                <a:lnTo>
                  <a:pt x="1260" y="929"/>
                </a:lnTo>
                <a:lnTo>
                  <a:pt x="1260" y="929"/>
                </a:lnTo>
                <a:lnTo>
                  <a:pt x="1267" y="929"/>
                </a:lnTo>
                <a:lnTo>
                  <a:pt x="1267" y="929"/>
                </a:lnTo>
                <a:lnTo>
                  <a:pt x="1274" y="922"/>
                </a:lnTo>
                <a:lnTo>
                  <a:pt x="1274" y="929"/>
                </a:lnTo>
                <a:lnTo>
                  <a:pt x="1280" y="922"/>
                </a:lnTo>
                <a:lnTo>
                  <a:pt x="1280" y="922"/>
                </a:lnTo>
                <a:lnTo>
                  <a:pt x="1287" y="922"/>
                </a:lnTo>
                <a:lnTo>
                  <a:pt x="1287" y="929"/>
                </a:lnTo>
                <a:lnTo>
                  <a:pt x="1294" y="929"/>
                </a:lnTo>
                <a:lnTo>
                  <a:pt x="1301" y="929"/>
                </a:lnTo>
                <a:lnTo>
                  <a:pt x="1301" y="929"/>
                </a:lnTo>
                <a:lnTo>
                  <a:pt x="1307" y="929"/>
                </a:lnTo>
                <a:lnTo>
                  <a:pt x="1307" y="922"/>
                </a:lnTo>
                <a:lnTo>
                  <a:pt x="1314" y="922"/>
                </a:lnTo>
                <a:lnTo>
                  <a:pt x="1314" y="929"/>
                </a:lnTo>
                <a:lnTo>
                  <a:pt x="1321" y="929"/>
                </a:lnTo>
                <a:lnTo>
                  <a:pt x="1321" y="922"/>
                </a:lnTo>
                <a:lnTo>
                  <a:pt x="1328" y="922"/>
                </a:lnTo>
                <a:lnTo>
                  <a:pt x="1334" y="929"/>
                </a:lnTo>
                <a:lnTo>
                  <a:pt x="1334" y="929"/>
                </a:lnTo>
                <a:lnTo>
                  <a:pt x="1341" y="922"/>
                </a:lnTo>
                <a:lnTo>
                  <a:pt x="1341" y="922"/>
                </a:lnTo>
                <a:lnTo>
                  <a:pt x="1348" y="922"/>
                </a:lnTo>
                <a:lnTo>
                  <a:pt x="1348" y="922"/>
                </a:lnTo>
                <a:lnTo>
                  <a:pt x="1354" y="922"/>
                </a:lnTo>
                <a:lnTo>
                  <a:pt x="1354" y="922"/>
                </a:lnTo>
                <a:lnTo>
                  <a:pt x="1361" y="929"/>
                </a:lnTo>
                <a:lnTo>
                  <a:pt x="1361" y="929"/>
                </a:lnTo>
                <a:lnTo>
                  <a:pt x="1368" y="929"/>
                </a:lnTo>
                <a:lnTo>
                  <a:pt x="1375" y="929"/>
                </a:lnTo>
                <a:lnTo>
                  <a:pt x="1375" y="929"/>
                </a:lnTo>
                <a:lnTo>
                  <a:pt x="1381" y="929"/>
                </a:lnTo>
                <a:lnTo>
                  <a:pt x="1381" y="929"/>
                </a:lnTo>
                <a:lnTo>
                  <a:pt x="1388" y="929"/>
                </a:lnTo>
                <a:lnTo>
                  <a:pt x="1388" y="929"/>
                </a:lnTo>
                <a:lnTo>
                  <a:pt x="1395" y="929"/>
                </a:lnTo>
                <a:lnTo>
                  <a:pt x="1395" y="929"/>
                </a:lnTo>
                <a:lnTo>
                  <a:pt x="1402" y="929"/>
                </a:lnTo>
                <a:lnTo>
                  <a:pt x="1408" y="922"/>
                </a:lnTo>
                <a:lnTo>
                  <a:pt x="1408" y="922"/>
                </a:lnTo>
                <a:lnTo>
                  <a:pt x="1415" y="929"/>
                </a:lnTo>
                <a:lnTo>
                  <a:pt x="1415" y="929"/>
                </a:lnTo>
                <a:lnTo>
                  <a:pt x="1422" y="929"/>
                </a:lnTo>
                <a:lnTo>
                  <a:pt x="1422" y="922"/>
                </a:lnTo>
                <a:lnTo>
                  <a:pt x="1429" y="922"/>
                </a:lnTo>
                <a:lnTo>
                  <a:pt x="1429" y="922"/>
                </a:lnTo>
                <a:lnTo>
                  <a:pt x="1435" y="929"/>
                </a:lnTo>
                <a:lnTo>
                  <a:pt x="1435" y="929"/>
                </a:lnTo>
                <a:lnTo>
                  <a:pt x="1442" y="929"/>
                </a:lnTo>
                <a:lnTo>
                  <a:pt x="1449" y="929"/>
                </a:lnTo>
                <a:lnTo>
                  <a:pt x="1449" y="922"/>
                </a:lnTo>
                <a:lnTo>
                  <a:pt x="1456" y="922"/>
                </a:lnTo>
                <a:lnTo>
                  <a:pt x="1456" y="922"/>
                </a:lnTo>
                <a:lnTo>
                  <a:pt x="1462" y="929"/>
                </a:lnTo>
                <a:lnTo>
                  <a:pt x="1462" y="929"/>
                </a:lnTo>
                <a:lnTo>
                  <a:pt x="1469" y="922"/>
                </a:lnTo>
                <a:lnTo>
                  <a:pt x="1469" y="922"/>
                </a:lnTo>
                <a:lnTo>
                  <a:pt x="1476" y="922"/>
                </a:lnTo>
                <a:lnTo>
                  <a:pt x="1483" y="922"/>
                </a:lnTo>
                <a:lnTo>
                  <a:pt x="1483" y="922"/>
                </a:lnTo>
                <a:lnTo>
                  <a:pt x="1489" y="922"/>
                </a:lnTo>
                <a:lnTo>
                  <a:pt x="1489" y="929"/>
                </a:lnTo>
                <a:lnTo>
                  <a:pt x="1496" y="929"/>
                </a:lnTo>
                <a:lnTo>
                  <a:pt x="1496" y="922"/>
                </a:lnTo>
                <a:lnTo>
                  <a:pt x="1503" y="922"/>
                </a:lnTo>
                <a:lnTo>
                  <a:pt x="1503" y="922"/>
                </a:lnTo>
                <a:lnTo>
                  <a:pt x="1509" y="922"/>
                </a:lnTo>
                <a:lnTo>
                  <a:pt x="1509" y="929"/>
                </a:lnTo>
                <a:lnTo>
                  <a:pt x="1516" y="929"/>
                </a:lnTo>
                <a:lnTo>
                  <a:pt x="1523" y="922"/>
                </a:lnTo>
                <a:lnTo>
                  <a:pt x="1523" y="929"/>
                </a:lnTo>
                <a:lnTo>
                  <a:pt x="1530" y="929"/>
                </a:lnTo>
                <a:lnTo>
                  <a:pt x="1530" y="929"/>
                </a:lnTo>
                <a:lnTo>
                  <a:pt x="1536" y="922"/>
                </a:lnTo>
                <a:lnTo>
                  <a:pt x="1536" y="922"/>
                </a:lnTo>
                <a:lnTo>
                  <a:pt x="1543" y="922"/>
                </a:lnTo>
                <a:lnTo>
                  <a:pt x="1543" y="929"/>
                </a:lnTo>
                <a:lnTo>
                  <a:pt x="1550" y="929"/>
                </a:lnTo>
                <a:lnTo>
                  <a:pt x="1557" y="922"/>
                </a:lnTo>
                <a:lnTo>
                  <a:pt x="1557" y="929"/>
                </a:lnTo>
                <a:lnTo>
                  <a:pt x="1563" y="929"/>
                </a:lnTo>
                <a:lnTo>
                  <a:pt x="1563" y="929"/>
                </a:lnTo>
                <a:lnTo>
                  <a:pt x="1570" y="929"/>
                </a:lnTo>
                <a:lnTo>
                  <a:pt x="1570" y="929"/>
                </a:lnTo>
                <a:lnTo>
                  <a:pt x="1577" y="922"/>
                </a:lnTo>
                <a:lnTo>
                  <a:pt x="1577" y="922"/>
                </a:lnTo>
                <a:lnTo>
                  <a:pt x="1584" y="922"/>
                </a:lnTo>
                <a:lnTo>
                  <a:pt x="1584" y="929"/>
                </a:lnTo>
                <a:lnTo>
                  <a:pt x="1590" y="929"/>
                </a:lnTo>
                <a:lnTo>
                  <a:pt x="1597" y="929"/>
                </a:lnTo>
                <a:lnTo>
                  <a:pt x="1597" y="922"/>
                </a:lnTo>
                <a:lnTo>
                  <a:pt x="1604" y="922"/>
                </a:lnTo>
                <a:lnTo>
                  <a:pt x="1604" y="922"/>
                </a:lnTo>
                <a:lnTo>
                  <a:pt x="1611" y="929"/>
                </a:lnTo>
                <a:lnTo>
                  <a:pt x="1611" y="929"/>
                </a:lnTo>
                <a:lnTo>
                  <a:pt x="1617" y="929"/>
                </a:lnTo>
                <a:lnTo>
                  <a:pt x="1617" y="929"/>
                </a:lnTo>
                <a:lnTo>
                  <a:pt x="1624" y="929"/>
                </a:lnTo>
                <a:lnTo>
                  <a:pt x="1631" y="929"/>
                </a:lnTo>
                <a:lnTo>
                  <a:pt x="1631" y="929"/>
                </a:lnTo>
                <a:lnTo>
                  <a:pt x="1638" y="929"/>
                </a:lnTo>
                <a:lnTo>
                  <a:pt x="1638" y="929"/>
                </a:lnTo>
                <a:lnTo>
                  <a:pt x="1644" y="929"/>
                </a:lnTo>
                <a:lnTo>
                  <a:pt x="1644" y="922"/>
                </a:lnTo>
                <a:lnTo>
                  <a:pt x="1651" y="922"/>
                </a:lnTo>
                <a:lnTo>
                  <a:pt x="1651" y="922"/>
                </a:lnTo>
                <a:lnTo>
                  <a:pt x="1658" y="922"/>
                </a:lnTo>
                <a:lnTo>
                  <a:pt x="1658" y="922"/>
                </a:lnTo>
                <a:lnTo>
                  <a:pt x="1664" y="922"/>
                </a:lnTo>
                <a:lnTo>
                  <a:pt x="1671" y="922"/>
                </a:lnTo>
                <a:lnTo>
                  <a:pt x="1671" y="929"/>
                </a:lnTo>
                <a:lnTo>
                  <a:pt x="1678" y="929"/>
                </a:lnTo>
                <a:lnTo>
                  <a:pt x="1678" y="929"/>
                </a:lnTo>
                <a:lnTo>
                  <a:pt x="1685" y="922"/>
                </a:lnTo>
                <a:lnTo>
                  <a:pt x="1685" y="922"/>
                </a:lnTo>
                <a:lnTo>
                  <a:pt x="1691" y="929"/>
                </a:lnTo>
                <a:lnTo>
                  <a:pt x="1691" y="929"/>
                </a:lnTo>
                <a:lnTo>
                  <a:pt x="1698" y="929"/>
                </a:lnTo>
                <a:lnTo>
                  <a:pt x="1705" y="929"/>
                </a:lnTo>
                <a:lnTo>
                  <a:pt x="1705" y="929"/>
                </a:lnTo>
                <a:lnTo>
                  <a:pt x="1712" y="922"/>
                </a:lnTo>
                <a:lnTo>
                  <a:pt x="1712" y="922"/>
                </a:lnTo>
                <a:lnTo>
                  <a:pt x="1718" y="922"/>
                </a:lnTo>
                <a:lnTo>
                  <a:pt x="1718" y="922"/>
                </a:lnTo>
                <a:lnTo>
                  <a:pt x="1725" y="922"/>
                </a:lnTo>
                <a:lnTo>
                  <a:pt x="1725" y="922"/>
                </a:lnTo>
                <a:lnTo>
                  <a:pt x="1732" y="922"/>
                </a:lnTo>
                <a:lnTo>
                  <a:pt x="1732" y="922"/>
                </a:lnTo>
                <a:lnTo>
                  <a:pt x="1739" y="922"/>
                </a:lnTo>
                <a:lnTo>
                  <a:pt x="1745" y="922"/>
                </a:lnTo>
                <a:lnTo>
                  <a:pt x="1745" y="922"/>
                </a:lnTo>
                <a:lnTo>
                  <a:pt x="1752" y="922"/>
                </a:lnTo>
                <a:lnTo>
                  <a:pt x="1752" y="922"/>
                </a:lnTo>
                <a:lnTo>
                  <a:pt x="1759" y="922"/>
                </a:lnTo>
                <a:lnTo>
                  <a:pt x="1759" y="922"/>
                </a:lnTo>
                <a:lnTo>
                  <a:pt x="1766" y="922"/>
                </a:lnTo>
                <a:lnTo>
                  <a:pt x="1766" y="922"/>
                </a:lnTo>
                <a:lnTo>
                  <a:pt x="1772" y="922"/>
                </a:lnTo>
                <a:lnTo>
                  <a:pt x="1779" y="929"/>
                </a:lnTo>
                <a:lnTo>
                  <a:pt x="1779" y="929"/>
                </a:lnTo>
                <a:lnTo>
                  <a:pt x="1786" y="922"/>
                </a:lnTo>
                <a:lnTo>
                  <a:pt x="1786" y="922"/>
                </a:lnTo>
                <a:lnTo>
                  <a:pt x="1793" y="922"/>
                </a:lnTo>
                <a:lnTo>
                  <a:pt x="1793" y="922"/>
                </a:lnTo>
                <a:lnTo>
                  <a:pt x="1799" y="929"/>
                </a:lnTo>
                <a:lnTo>
                  <a:pt x="1799" y="922"/>
                </a:lnTo>
                <a:lnTo>
                  <a:pt x="1806" y="922"/>
                </a:lnTo>
                <a:lnTo>
                  <a:pt x="1806" y="929"/>
                </a:lnTo>
                <a:lnTo>
                  <a:pt x="1813" y="929"/>
                </a:lnTo>
                <a:lnTo>
                  <a:pt x="1819" y="922"/>
                </a:lnTo>
                <a:lnTo>
                  <a:pt x="1819" y="929"/>
                </a:lnTo>
                <a:lnTo>
                  <a:pt x="1826" y="929"/>
                </a:lnTo>
                <a:lnTo>
                  <a:pt x="1826" y="929"/>
                </a:lnTo>
                <a:lnTo>
                  <a:pt x="1833" y="929"/>
                </a:lnTo>
                <a:lnTo>
                  <a:pt x="1833" y="922"/>
                </a:lnTo>
                <a:lnTo>
                  <a:pt x="1840" y="922"/>
                </a:lnTo>
                <a:lnTo>
                  <a:pt x="1840" y="922"/>
                </a:lnTo>
                <a:lnTo>
                  <a:pt x="1846" y="922"/>
                </a:lnTo>
                <a:lnTo>
                  <a:pt x="1853" y="922"/>
                </a:lnTo>
                <a:lnTo>
                  <a:pt x="1853" y="922"/>
                </a:lnTo>
                <a:lnTo>
                  <a:pt x="1860" y="922"/>
                </a:lnTo>
                <a:lnTo>
                  <a:pt x="1860" y="922"/>
                </a:lnTo>
                <a:lnTo>
                  <a:pt x="1867" y="922"/>
                </a:lnTo>
                <a:lnTo>
                  <a:pt x="1867" y="922"/>
                </a:lnTo>
                <a:lnTo>
                  <a:pt x="1873" y="922"/>
                </a:lnTo>
                <a:lnTo>
                  <a:pt x="1873" y="929"/>
                </a:lnTo>
                <a:lnTo>
                  <a:pt x="1880" y="929"/>
                </a:lnTo>
                <a:lnTo>
                  <a:pt x="1880" y="929"/>
                </a:lnTo>
                <a:lnTo>
                  <a:pt x="1887" y="929"/>
                </a:lnTo>
                <a:lnTo>
                  <a:pt x="1894" y="929"/>
                </a:lnTo>
                <a:lnTo>
                  <a:pt x="1894" y="929"/>
                </a:lnTo>
                <a:lnTo>
                  <a:pt x="1900" y="929"/>
                </a:lnTo>
                <a:lnTo>
                  <a:pt x="1900" y="922"/>
                </a:lnTo>
                <a:lnTo>
                  <a:pt x="1907" y="922"/>
                </a:lnTo>
                <a:lnTo>
                  <a:pt x="1907" y="929"/>
                </a:lnTo>
                <a:lnTo>
                  <a:pt x="1914" y="929"/>
                </a:lnTo>
                <a:lnTo>
                  <a:pt x="1914" y="929"/>
                </a:lnTo>
                <a:lnTo>
                  <a:pt x="1921" y="929"/>
                </a:lnTo>
                <a:lnTo>
                  <a:pt x="1927" y="929"/>
                </a:lnTo>
                <a:lnTo>
                  <a:pt x="1927" y="922"/>
                </a:lnTo>
                <a:lnTo>
                  <a:pt x="1934" y="922"/>
                </a:lnTo>
                <a:lnTo>
                  <a:pt x="1934" y="922"/>
                </a:lnTo>
                <a:lnTo>
                  <a:pt x="1941" y="922"/>
                </a:lnTo>
                <a:lnTo>
                  <a:pt x="1941" y="929"/>
                </a:lnTo>
                <a:lnTo>
                  <a:pt x="1948" y="929"/>
                </a:lnTo>
                <a:lnTo>
                  <a:pt x="1948" y="922"/>
                </a:lnTo>
                <a:lnTo>
                  <a:pt x="1954" y="922"/>
                </a:lnTo>
                <a:lnTo>
                  <a:pt x="1954" y="929"/>
                </a:lnTo>
                <a:lnTo>
                  <a:pt x="1961" y="929"/>
                </a:lnTo>
                <a:lnTo>
                  <a:pt x="1968" y="929"/>
                </a:lnTo>
                <a:lnTo>
                  <a:pt x="1968" y="929"/>
                </a:lnTo>
                <a:lnTo>
                  <a:pt x="1974" y="929"/>
                </a:lnTo>
                <a:lnTo>
                  <a:pt x="1974" y="929"/>
                </a:lnTo>
                <a:lnTo>
                  <a:pt x="1981" y="922"/>
                </a:lnTo>
                <a:lnTo>
                  <a:pt x="1981" y="922"/>
                </a:lnTo>
                <a:lnTo>
                  <a:pt x="1988" y="929"/>
                </a:lnTo>
                <a:lnTo>
                  <a:pt x="1988" y="929"/>
                </a:lnTo>
                <a:lnTo>
                  <a:pt x="1995" y="922"/>
                </a:lnTo>
                <a:lnTo>
                  <a:pt x="2001" y="922"/>
                </a:lnTo>
                <a:lnTo>
                  <a:pt x="2001" y="929"/>
                </a:lnTo>
                <a:lnTo>
                  <a:pt x="2008" y="929"/>
                </a:lnTo>
                <a:lnTo>
                  <a:pt x="2008" y="922"/>
                </a:lnTo>
                <a:lnTo>
                  <a:pt x="2015" y="922"/>
                </a:lnTo>
                <a:lnTo>
                  <a:pt x="2015" y="929"/>
                </a:lnTo>
                <a:lnTo>
                  <a:pt x="2022" y="929"/>
                </a:lnTo>
                <a:lnTo>
                  <a:pt x="2022" y="929"/>
                </a:lnTo>
                <a:lnTo>
                  <a:pt x="2028" y="929"/>
                </a:lnTo>
                <a:lnTo>
                  <a:pt x="2028" y="929"/>
                </a:lnTo>
                <a:lnTo>
                  <a:pt x="2035" y="922"/>
                </a:lnTo>
                <a:lnTo>
                  <a:pt x="2042" y="922"/>
                </a:lnTo>
                <a:lnTo>
                  <a:pt x="2042" y="922"/>
                </a:lnTo>
                <a:lnTo>
                  <a:pt x="2049" y="922"/>
                </a:lnTo>
                <a:lnTo>
                  <a:pt x="2049" y="922"/>
                </a:lnTo>
                <a:lnTo>
                  <a:pt x="2055" y="922"/>
                </a:lnTo>
                <a:lnTo>
                  <a:pt x="2055" y="929"/>
                </a:lnTo>
                <a:lnTo>
                  <a:pt x="2062" y="929"/>
                </a:lnTo>
                <a:lnTo>
                  <a:pt x="2062" y="929"/>
                </a:lnTo>
                <a:lnTo>
                  <a:pt x="2069" y="929"/>
                </a:lnTo>
                <a:lnTo>
                  <a:pt x="2076" y="929"/>
                </a:lnTo>
                <a:lnTo>
                  <a:pt x="2076" y="929"/>
                </a:lnTo>
                <a:lnTo>
                  <a:pt x="2082" y="922"/>
                </a:lnTo>
                <a:lnTo>
                  <a:pt x="2082" y="922"/>
                </a:lnTo>
                <a:lnTo>
                  <a:pt x="2089" y="922"/>
                </a:lnTo>
                <a:lnTo>
                  <a:pt x="2089" y="929"/>
                </a:lnTo>
                <a:lnTo>
                  <a:pt x="2096" y="929"/>
                </a:lnTo>
                <a:lnTo>
                  <a:pt x="2096" y="922"/>
                </a:lnTo>
                <a:lnTo>
                  <a:pt x="2103" y="922"/>
                </a:lnTo>
                <a:lnTo>
                  <a:pt x="2103" y="922"/>
                </a:lnTo>
                <a:lnTo>
                  <a:pt x="2109" y="929"/>
                </a:lnTo>
                <a:lnTo>
                  <a:pt x="2116" y="929"/>
                </a:lnTo>
                <a:lnTo>
                  <a:pt x="2116" y="929"/>
                </a:lnTo>
                <a:lnTo>
                  <a:pt x="2123" y="929"/>
                </a:lnTo>
                <a:lnTo>
                  <a:pt x="2123" y="929"/>
                </a:lnTo>
                <a:lnTo>
                  <a:pt x="2129" y="929"/>
                </a:lnTo>
                <a:lnTo>
                  <a:pt x="2129" y="922"/>
                </a:lnTo>
                <a:lnTo>
                  <a:pt x="2136" y="922"/>
                </a:lnTo>
                <a:lnTo>
                  <a:pt x="2136" y="922"/>
                </a:lnTo>
                <a:lnTo>
                  <a:pt x="2143" y="929"/>
                </a:lnTo>
                <a:lnTo>
                  <a:pt x="2150" y="929"/>
                </a:lnTo>
                <a:lnTo>
                  <a:pt x="2150" y="929"/>
                </a:lnTo>
                <a:lnTo>
                  <a:pt x="2156" y="929"/>
                </a:lnTo>
                <a:lnTo>
                  <a:pt x="2156" y="922"/>
                </a:lnTo>
                <a:lnTo>
                  <a:pt x="2163" y="929"/>
                </a:lnTo>
                <a:lnTo>
                  <a:pt x="2163" y="922"/>
                </a:lnTo>
                <a:lnTo>
                  <a:pt x="2170" y="922"/>
                </a:lnTo>
                <a:lnTo>
                  <a:pt x="2170" y="922"/>
                </a:lnTo>
                <a:lnTo>
                  <a:pt x="2177" y="922"/>
                </a:lnTo>
                <a:lnTo>
                  <a:pt x="2177" y="922"/>
                </a:lnTo>
                <a:lnTo>
                  <a:pt x="2183" y="922"/>
                </a:lnTo>
                <a:lnTo>
                  <a:pt x="2190" y="922"/>
                </a:lnTo>
                <a:lnTo>
                  <a:pt x="2190" y="929"/>
                </a:lnTo>
                <a:lnTo>
                  <a:pt x="2197" y="929"/>
                </a:lnTo>
                <a:lnTo>
                  <a:pt x="2197" y="929"/>
                </a:lnTo>
                <a:lnTo>
                  <a:pt x="2204" y="929"/>
                </a:lnTo>
                <a:lnTo>
                  <a:pt x="2204" y="929"/>
                </a:lnTo>
                <a:lnTo>
                  <a:pt x="2210" y="929"/>
                </a:lnTo>
                <a:lnTo>
                  <a:pt x="2210" y="929"/>
                </a:lnTo>
                <a:lnTo>
                  <a:pt x="2217" y="929"/>
                </a:lnTo>
                <a:lnTo>
                  <a:pt x="2224" y="929"/>
                </a:lnTo>
                <a:lnTo>
                  <a:pt x="2224" y="929"/>
                </a:lnTo>
                <a:lnTo>
                  <a:pt x="2231" y="922"/>
                </a:lnTo>
                <a:lnTo>
                  <a:pt x="2231" y="922"/>
                </a:lnTo>
                <a:lnTo>
                  <a:pt x="2237" y="922"/>
                </a:lnTo>
                <a:lnTo>
                  <a:pt x="2237" y="922"/>
                </a:lnTo>
              </a:path>
            </a:pathLst>
          </a:custGeom>
          <a:noFill/>
          <a:ln w="11113">
            <a:solidFill>
              <a:srgbClr val="0000FF"/>
            </a:solidFill>
            <a:prstDash val="solid"/>
            <a:round/>
            <a:headEnd/>
            <a:tailEnd/>
          </a:ln>
        </p:spPr>
        <p:txBody>
          <a:bodyPr/>
          <a:lstStyle/>
          <a:p>
            <a:endParaRPr lang="en-US"/>
          </a:p>
        </p:txBody>
      </p:sp>
      <p:sp>
        <p:nvSpPr>
          <p:cNvPr id="63645" name="Line 157"/>
          <p:cNvSpPr>
            <a:spLocks noChangeShapeType="1"/>
          </p:cNvSpPr>
          <p:nvPr/>
        </p:nvSpPr>
        <p:spPr bwMode="auto">
          <a:xfrm flipV="1">
            <a:off x="2366963" y="6019800"/>
            <a:ext cx="0" cy="117475"/>
          </a:xfrm>
          <a:prstGeom prst="line">
            <a:avLst/>
          </a:prstGeom>
          <a:noFill/>
          <a:ln w="11113">
            <a:solidFill>
              <a:srgbClr val="0000FF"/>
            </a:solidFill>
            <a:round/>
            <a:headEnd/>
            <a:tailEnd/>
          </a:ln>
        </p:spPr>
        <p:txBody>
          <a:bodyPr/>
          <a:lstStyle/>
          <a:p>
            <a:endParaRPr lang="en-US"/>
          </a:p>
        </p:txBody>
      </p:sp>
      <p:sp>
        <p:nvSpPr>
          <p:cNvPr id="63646" name="Line 158"/>
          <p:cNvSpPr>
            <a:spLocks noChangeShapeType="1"/>
          </p:cNvSpPr>
          <p:nvPr/>
        </p:nvSpPr>
        <p:spPr bwMode="auto">
          <a:xfrm flipV="1">
            <a:off x="2389188" y="4662488"/>
            <a:ext cx="0" cy="1474787"/>
          </a:xfrm>
          <a:prstGeom prst="line">
            <a:avLst/>
          </a:prstGeom>
          <a:noFill/>
          <a:ln w="11113">
            <a:solidFill>
              <a:srgbClr val="0000FF"/>
            </a:solidFill>
            <a:round/>
            <a:headEnd/>
            <a:tailEnd/>
          </a:ln>
        </p:spPr>
        <p:txBody>
          <a:bodyPr/>
          <a:lstStyle/>
          <a:p>
            <a:endParaRPr lang="en-US"/>
          </a:p>
        </p:txBody>
      </p:sp>
      <p:sp>
        <p:nvSpPr>
          <p:cNvPr id="63647" name="Rectangle 159"/>
          <p:cNvSpPr>
            <a:spLocks noChangeArrowheads="1"/>
          </p:cNvSpPr>
          <p:nvPr/>
        </p:nvSpPr>
        <p:spPr bwMode="auto">
          <a:xfrm>
            <a:off x="2100263" y="4513263"/>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808.10538</a:t>
            </a:r>
            <a:endParaRPr lang="en-US"/>
          </a:p>
        </p:txBody>
      </p:sp>
      <p:sp>
        <p:nvSpPr>
          <p:cNvPr id="63649" name="Line 161"/>
          <p:cNvSpPr>
            <a:spLocks noChangeShapeType="1"/>
          </p:cNvSpPr>
          <p:nvPr/>
        </p:nvSpPr>
        <p:spPr bwMode="auto">
          <a:xfrm>
            <a:off x="719138" y="6126163"/>
            <a:ext cx="53975" cy="0"/>
          </a:xfrm>
          <a:prstGeom prst="line">
            <a:avLst/>
          </a:prstGeom>
          <a:noFill/>
          <a:ln w="11113">
            <a:solidFill>
              <a:srgbClr val="000000"/>
            </a:solidFill>
            <a:round/>
            <a:headEnd/>
            <a:tailEnd/>
          </a:ln>
        </p:spPr>
        <p:txBody>
          <a:bodyPr/>
          <a:lstStyle/>
          <a:p>
            <a:endParaRPr lang="en-US"/>
          </a:p>
        </p:txBody>
      </p:sp>
      <p:sp>
        <p:nvSpPr>
          <p:cNvPr id="63650" name="Rectangle 162"/>
          <p:cNvSpPr>
            <a:spLocks noChangeArrowheads="1"/>
          </p:cNvSpPr>
          <p:nvPr/>
        </p:nvSpPr>
        <p:spPr bwMode="auto">
          <a:xfrm>
            <a:off x="569913" y="606266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0</a:t>
            </a:r>
            <a:endParaRPr lang="en-US"/>
          </a:p>
        </p:txBody>
      </p:sp>
      <p:sp>
        <p:nvSpPr>
          <p:cNvPr id="63651" name="Line 163"/>
          <p:cNvSpPr>
            <a:spLocks noChangeShapeType="1"/>
          </p:cNvSpPr>
          <p:nvPr/>
        </p:nvSpPr>
        <p:spPr bwMode="auto">
          <a:xfrm>
            <a:off x="741363" y="6062663"/>
            <a:ext cx="31750" cy="0"/>
          </a:xfrm>
          <a:prstGeom prst="line">
            <a:avLst/>
          </a:prstGeom>
          <a:noFill/>
          <a:ln w="11113">
            <a:solidFill>
              <a:srgbClr val="000000"/>
            </a:solidFill>
            <a:round/>
            <a:headEnd/>
            <a:tailEnd/>
          </a:ln>
        </p:spPr>
        <p:txBody>
          <a:bodyPr/>
          <a:lstStyle/>
          <a:p>
            <a:endParaRPr lang="en-US"/>
          </a:p>
        </p:txBody>
      </p:sp>
      <p:sp>
        <p:nvSpPr>
          <p:cNvPr id="63652" name="Line 164"/>
          <p:cNvSpPr>
            <a:spLocks noChangeShapeType="1"/>
          </p:cNvSpPr>
          <p:nvPr/>
        </p:nvSpPr>
        <p:spPr bwMode="auto">
          <a:xfrm>
            <a:off x="741363" y="5997575"/>
            <a:ext cx="31750" cy="0"/>
          </a:xfrm>
          <a:prstGeom prst="line">
            <a:avLst/>
          </a:prstGeom>
          <a:noFill/>
          <a:ln w="11113">
            <a:solidFill>
              <a:srgbClr val="000000"/>
            </a:solidFill>
            <a:round/>
            <a:headEnd/>
            <a:tailEnd/>
          </a:ln>
        </p:spPr>
        <p:txBody>
          <a:bodyPr/>
          <a:lstStyle/>
          <a:p>
            <a:endParaRPr lang="en-US"/>
          </a:p>
        </p:txBody>
      </p:sp>
      <p:sp>
        <p:nvSpPr>
          <p:cNvPr id="63653" name="Line 165"/>
          <p:cNvSpPr>
            <a:spLocks noChangeShapeType="1"/>
          </p:cNvSpPr>
          <p:nvPr/>
        </p:nvSpPr>
        <p:spPr bwMode="auto">
          <a:xfrm>
            <a:off x="741363" y="5934075"/>
            <a:ext cx="31750" cy="0"/>
          </a:xfrm>
          <a:prstGeom prst="line">
            <a:avLst/>
          </a:prstGeom>
          <a:noFill/>
          <a:ln w="11113">
            <a:solidFill>
              <a:srgbClr val="000000"/>
            </a:solidFill>
            <a:round/>
            <a:headEnd/>
            <a:tailEnd/>
          </a:ln>
        </p:spPr>
        <p:txBody>
          <a:bodyPr/>
          <a:lstStyle/>
          <a:p>
            <a:endParaRPr lang="en-US"/>
          </a:p>
        </p:txBody>
      </p:sp>
      <p:sp>
        <p:nvSpPr>
          <p:cNvPr id="63654" name="Line 166"/>
          <p:cNvSpPr>
            <a:spLocks noChangeShapeType="1"/>
          </p:cNvSpPr>
          <p:nvPr/>
        </p:nvSpPr>
        <p:spPr bwMode="auto">
          <a:xfrm>
            <a:off x="741363" y="5880100"/>
            <a:ext cx="31750" cy="0"/>
          </a:xfrm>
          <a:prstGeom prst="line">
            <a:avLst/>
          </a:prstGeom>
          <a:noFill/>
          <a:ln w="11113">
            <a:solidFill>
              <a:srgbClr val="000000"/>
            </a:solidFill>
            <a:round/>
            <a:headEnd/>
            <a:tailEnd/>
          </a:ln>
        </p:spPr>
        <p:txBody>
          <a:bodyPr/>
          <a:lstStyle/>
          <a:p>
            <a:endParaRPr lang="en-US"/>
          </a:p>
        </p:txBody>
      </p:sp>
      <p:sp>
        <p:nvSpPr>
          <p:cNvPr id="63655" name="Line 167"/>
          <p:cNvSpPr>
            <a:spLocks noChangeShapeType="1"/>
          </p:cNvSpPr>
          <p:nvPr/>
        </p:nvSpPr>
        <p:spPr bwMode="auto">
          <a:xfrm>
            <a:off x="719138" y="5816600"/>
            <a:ext cx="53975" cy="0"/>
          </a:xfrm>
          <a:prstGeom prst="line">
            <a:avLst/>
          </a:prstGeom>
          <a:noFill/>
          <a:ln w="11113">
            <a:solidFill>
              <a:srgbClr val="000000"/>
            </a:solidFill>
            <a:round/>
            <a:headEnd/>
            <a:tailEnd/>
          </a:ln>
        </p:spPr>
        <p:txBody>
          <a:bodyPr/>
          <a:lstStyle/>
          <a:p>
            <a:endParaRPr lang="en-US"/>
          </a:p>
        </p:txBody>
      </p:sp>
      <p:sp>
        <p:nvSpPr>
          <p:cNvPr id="63656" name="Rectangle 168"/>
          <p:cNvSpPr>
            <a:spLocks noChangeArrowheads="1"/>
          </p:cNvSpPr>
          <p:nvPr/>
        </p:nvSpPr>
        <p:spPr bwMode="auto">
          <a:xfrm>
            <a:off x="569913" y="575151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1</a:t>
            </a:r>
            <a:endParaRPr lang="en-US"/>
          </a:p>
        </p:txBody>
      </p:sp>
      <p:sp>
        <p:nvSpPr>
          <p:cNvPr id="63657" name="Line 169"/>
          <p:cNvSpPr>
            <a:spLocks noChangeShapeType="1"/>
          </p:cNvSpPr>
          <p:nvPr/>
        </p:nvSpPr>
        <p:spPr bwMode="auto">
          <a:xfrm>
            <a:off x="741363" y="5751513"/>
            <a:ext cx="31750" cy="0"/>
          </a:xfrm>
          <a:prstGeom prst="line">
            <a:avLst/>
          </a:prstGeom>
          <a:noFill/>
          <a:ln w="11113">
            <a:solidFill>
              <a:srgbClr val="000000"/>
            </a:solidFill>
            <a:round/>
            <a:headEnd/>
            <a:tailEnd/>
          </a:ln>
        </p:spPr>
        <p:txBody>
          <a:bodyPr/>
          <a:lstStyle/>
          <a:p>
            <a:endParaRPr lang="en-US"/>
          </a:p>
        </p:txBody>
      </p:sp>
      <p:sp>
        <p:nvSpPr>
          <p:cNvPr id="63658" name="Line 170"/>
          <p:cNvSpPr>
            <a:spLocks noChangeShapeType="1"/>
          </p:cNvSpPr>
          <p:nvPr/>
        </p:nvSpPr>
        <p:spPr bwMode="auto">
          <a:xfrm>
            <a:off x="741363" y="5688013"/>
            <a:ext cx="31750" cy="0"/>
          </a:xfrm>
          <a:prstGeom prst="line">
            <a:avLst/>
          </a:prstGeom>
          <a:noFill/>
          <a:ln w="11113">
            <a:solidFill>
              <a:srgbClr val="000000"/>
            </a:solidFill>
            <a:round/>
            <a:headEnd/>
            <a:tailEnd/>
          </a:ln>
        </p:spPr>
        <p:txBody>
          <a:bodyPr/>
          <a:lstStyle/>
          <a:p>
            <a:endParaRPr lang="en-US"/>
          </a:p>
        </p:txBody>
      </p:sp>
      <p:sp>
        <p:nvSpPr>
          <p:cNvPr id="63659" name="Line 171"/>
          <p:cNvSpPr>
            <a:spLocks noChangeShapeType="1"/>
          </p:cNvSpPr>
          <p:nvPr/>
        </p:nvSpPr>
        <p:spPr bwMode="auto">
          <a:xfrm>
            <a:off x="741363" y="5624513"/>
            <a:ext cx="31750" cy="0"/>
          </a:xfrm>
          <a:prstGeom prst="line">
            <a:avLst/>
          </a:prstGeom>
          <a:noFill/>
          <a:ln w="11113">
            <a:solidFill>
              <a:srgbClr val="000000"/>
            </a:solidFill>
            <a:round/>
            <a:headEnd/>
            <a:tailEnd/>
          </a:ln>
        </p:spPr>
        <p:txBody>
          <a:bodyPr/>
          <a:lstStyle/>
          <a:p>
            <a:endParaRPr lang="en-US"/>
          </a:p>
        </p:txBody>
      </p:sp>
      <p:sp>
        <p:nvSpPr>
          <p:cNvPr id="63660" name="Line 172"/>
          <p:cNvSpPr>
            <a:spLocks noChangeShapeType="1"/>
          </p:cNvSpPr>
          <p:nvPr/>
        </p:nvSpPr>
        <p:spPr bwMode="auto">
          <a:xfrm>
            <a:off x="741363" y="5559425"/>
            <a:ext cx="31750" cy="0"/>
          </a:xfrm>
          <a:prstGeom prst="line">
            <a:avLst/>
          </a:prstGeom>
          <a:noFill/>
          <a:ln w="11113">
            <a:solidFill>
              <a:srgbClr val="000000"/>
            </a:solidFill>
            <a:round/>
            <a:headEnd/>
            <a:tailEnd/>
          </a:ln>
        </p:spPr>
        <p:txBody>
          <a:bodyPr/>
          <a:lstStyle/>
          <a:p>
            <a:endParaRPr lang="en-US"/>
          </a:p>
        </p:txBody>
      </p:sp>
      <p:sp>
        <p:nvSpPr>
          <p:cNvPr id="63661" name="Line 173"/>
          <p:cNvSpPr>
            <a:spLocks noChangeShapeType="1"/>
          </p:cNvSpPr>
          <p:nvPr/>
        </p:nvSpPr>
        <p:spPr bwMode="auto">
          <a:xfrm>
            <a:off x="719138" y="5495925"/>
            <a:ext cx="53975" cy="0"/>
          </a:xfrm>
          <a:prstGeom prst="line">
            <a:avLst/>
          </a:prstGeom>
          <a:noFill/>
          <a:ln w="11113">
            <a:solidFill>
              <a:srgbClr val="000000"/>
            </a:solidFill>
            <a:round/>
            <a:headEnd/>
            <a:tailEnd/>
          </a:ln>
        </p:spPr>
        <p:txBody>
          <a:bodyPr/>
          <a:lstStyle/>
          <a:p>
            <a:endParaRPr lang="en-US"/>
          </a:p>
        </p:txBody>
      </p:sp>
      <p:sp>
        <p:nvSpPr>
          <p:cNvPr id="63662" name="Rectangle 174"/>
          <p:cNvSpPr>
            <a:spLocks noChangeArrowheads="1"/>
          </p:cNvSpPr>
          <p:nvPr/>
        </p:nvSpPr>
        <p:spPr bwMode="auto">
          <a:xfrm>
            <a:off x="569913" y="5430838"/>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2</a:t>
            </a:r>
            <a:endParaRPr lang="en-US"/>
          </a:p>
        </p:txBody>
      </p:sp>
      <p:sp>
        <p:nvSpPr>
          <p:cNvPr id="63663" name="Line 175"/>
          <p:cNvSpPr>
            <a:spLocks noChangeShapeType="1"/>
          </p:cNvSpPr>
          <p:nvPr/>
        </p:nvSpPr>
        <p:spPr bwMode="auto">
          <a:xfrm>
            <a:off x="741363" y="5441950"/>
            <a:ext cx="31750" cy="0"/>
          </a:xfrm>
          <a:prstGeom prst="line">
            <a:avLst/>
          </a:prstGeom>
          <a:noFill/>
          <a:ln w="11113">
            <a:solidFill>
              <a:srgbClr val="000000"/>
            </a:solidFill>
            <a:round/>
            <a:headEnd/>
            <a:tailEnd/>
          </a:ln>
        </p:spPr>
        <p:txBody>
          <a:bodyPr/>
          <a:lstStyle/>
          <a:p>
            <a:endParaRPr lang="en-US"/>
          </a:p>
        </p:txBody>
      </p:sp>
      <p:sp>
        <p:nvSpPr>
          <p:cNvPr id="63664" name="Line 176"/>
          <p:cNvSpPr>
            <a:spLocks noChangeShapeType="1"/>
          </p:cNvSpPr>
          <p:nvPr/>
        </p:nvSpPr>
        <p:spPr bwMode="auto">
          <a:xfrm>
            <a:off x="741363" y="5378450"/>
            <a:ext cx="31750" cy="0"/>
          </a:xfrm>
          <a:prstGeom prst="line">
            <a:avLst/>
          </a:prstGeom>
          <a:noFill/>
          <a:ln w="11113">
            <a:solidFill>
              <a:srgbClr val="000000"/>
            </a:solidFill>
            <a:round/>
            <a:headEnd/>
            <a:tailEnd/>
          </a:ln>
        </p:spPr>
        <p:txBody>
          <a:bodyPr/>
          <a:lstStyle/>
          <a:p>
            <a:endParaRPr lang="en-US"/>
          </a:p>
        </p:txBody>
      </p:sp>
      <p:sp>
        <p:nvSpPr>
          <p:cNvPr id="63665" name="Line 177"/>
          <p:cNvSpPr>
            <a:spLocks noChangeShapeType="1"/>
          </p:cNvSpPr>
          <p:nvPr/>
        </p:nvSpPr>
        <p:spPr bwMode="auto">
          <a:xfrm>
            <a:off x="741363" y="5313363"/>
            <a:ext cx="31750" cy="0"/>
          </a:xfrm>
          <a:prstGeom prst="line">
            <a:avLst/>
          </a:prstGeom>
          <a:noFill/>
          <a:ln w="11113">
            <a:solidFill>
              <a:srgbClr val="000000"/>
            </a:solidFill>
            <a:round/>
            <a:headEnd/>
            <a:tailEnd/>
          </a:ln>
        </p:spPr>
        <p:txBody>
          <a:bodyPr/>
          <a:lstStyle/>
          <a:p>
            <a:endParaRPr lang="en-US"/>
          </a:p>
        </p:txBody>
      </p:sp>
      <p:sp>
        <p:nvSpPr>
          <p:cNvPr id="63666" name="Line 178"/>
          <p:cNvSpPr>
            <a:spLocks noChangeShapeType="1"/>
          </p:cNvSpPr>
          <p:nvPr/>
        </p:nvSpPr>
        <p:spPr bwMode="auto">
          <a:xfrm>
            <a:off x="741363" y="5249863"/>
            <a:ext cx="31750" cy="0"/>
          </a:xfrm>
          <a:prstGeom prst="line">
            <a:avLst/>
          </a:prstGeom>
          <a:noFill/>
          <a:ln w="11113">
            <a:solidFill>
              <a:srgbClr val="000000"/>
            </a:solidFill>
            <a:round/>
            <a:headEnd/>
            <a:tailEnd/>
          </a:ln>
        </p:spPr>
        <p:txBody>
          <a:bodyPr/>
          <a:lstStyle/>
          <a:p>
            <a:endParaRPr lang="en-US"/>
          </a:p>
        </p:txBody>
      </p:sp>
      <p:sp>
        <p:nvSpPr>
          <p:cNvPr id="63667" name="Line 179"/>
          <p:cNvSpPr>
            <a:spLocks noChangeShapeType="1"/>
          </p:cNvSpPr>
          <p:nvPr/>
        </p:nvSpPr>
        <p:spPr bwMode="auto">
          <a:xfrm>
            <a:off x="719138" y="5186363"/>
            <a:ext cx="53975" cy="0"/>
          </a:xfrm>
          <a:prstGeom prst="line">
            <a:avLst/>
          </a:prstGeom>
          <a:noFill/>
          <a:ln w="11113">
            <a:solidFill>
              <a:srgbClr val="000000"/>
            </a:solidFill>
            <a:round/>
            <a:headEnd/>
            <a:tailEnd/>
          </a:ln>
        </p:spPr>
        <p:txBody>
          <a:bodyPr/>
          <a:lstStyle/>
          <a:p>
            <a:endParaRPr lang="en-US"/>
          </a:p>
        </p:txBody>
      </p:sp>
      <p:sp>
        <p:nvSpPr>
          <p:cNvPr id="63668" name="Rectangle 180"/>
          <p:cNvSpPr>
            <a:spLocks noChangeArrowheads="1"/>
          </p:cNvSpPr>
          <p:nvPr/>
        </p:nvSpPr>
        <p:spPr bwMode="auto">
          <a:xfrm>
            <a:off x="569913" y="5121275"/>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3</a:t>
            </a:r>
            <a:endParaRPr lang="en-US"/>
          </a:p>
        </p:txBody>
      </p:sp>
      <p:sp>
        <p:nvSpPr>
          <p:cNvPr id="63669" name="Line 181"/>
          <p:cNvSpPr>
            <a:spLocks noChangeShapeType="1"/>
          </p:cNvSpPr>
          <p:nvPr/>
        </p:nvSpPr>
        <p:spPr bwMode="auto">
          <a:xfrm>
            <a:off x="741363" y="5121275"/>
            <a:ext cx="31750" cy="0"/>
          </a:xfrm>
          <a:prstGeom prst="line">
            <a:avLst/>
          </a:prstGeom>
          <a:noFill/>
          <a:ln w="11113">
            <a:solidFill>
              <a:srgbClr val="000000"/>
            </a:solidFill>
            <a:round/>
            <a:headEnd/>
            <a:tailEnd/>
          </a:ln>
        </p:spPr>
        <p:txBody>
          <a:bodyPr/>
          <a:lstStyle/>
          <a:p>
            <a:endParaRPr lang="en-US"/>
          </a:p>
        </p:txBody>
      </p:sp>
      <p:sp>
        <p:nvSpPr>
          <p:cNvPr id="63670" name="Line 182"/>
          <p:cNvSpPr>
            <a:spLocks noChangeShapeType="1"/>
          </p:cNvSpPr>
          <p:nvPr/>
        </p:nvSpPr>
        <p:spPr bwMode="auto">
          <a:xfrm>
            <a:off x="741363" y="5057775"/>
            <a:ext cx="31750" cy="0"/>
          </a:xfrm>
          <a:prstGeom prst="line">
            <a:avLst/>
          </a:prstGeom>
          <a:noFill/>
          <a:ln w="11113">
            <a:solidFill>
              <a:srgbClr val="000000"/>
            </a:solidFill>
            <a:round/>
            <a:headEnd/>
            <a:tailEnd/>
          </a:ln>
        </p:spPr>
        <p:txBody>
          <a:bodyPr/>
          <a:lstStyle/>
          <a:p>
            <a:endParaRPr lang="en-US"/>
          </a:p>
        </p:txBody>
      </p:sp>
      <p:sp>
        <p:nvSpPr>
          <p:cNvPr id="63671" name="Line 183"/>
          <p:cNvSpPr>
            <a:spLocks noChangeShapeType="1"/>
          </p:cNvSpPr>
          <p:nvPr/>
        </p:nvSpPr>
        <p:spPr bwMode="auto">
          <a:xfrm>
            <a:off x="741363" y="5003800"/>
            <a:ext cx="31750" cy="0"/>
          </a:xfrm>
          <a:prstGeom prst="line">
            <a:avLst/>
          </a:prstGeom>
          <a:noFill/>
          <a:ln w="11113">
            <a:solidFill>
              <a:srgbClr val="000000"/>
            </a:solidFill>
            <a:round/>
            <a:headEnd/>
            <a:tailEnd/>
          </a:ln>
        </p:spPr>
        <p:txBody>
          <a:bodyPr/>
          <a:lstStyle/>
          <a:p>
            <a:endParaRPr lang="en-US"/>
          </a:p>
        </p:txBody>
      </p:sp>
      <p:sp>
        <p:nvSpPr>
          <p:cNvPr id="63672" name="Line 184"/>
          <p:cNvSpPr>
            <a:spLocks noChangeShapeType="1"/>
          </p:cNvSpPr>
          <p:nvPr/>
        </p:nvSpPr>
        <p:spPr bwMode="auto">
          <a:xfrm>
            <a:off x="741363" y="4940300"/>
            <a:ext cx="31750" cy="0"/>
          </a:xfrm>
          <a:prstGeom prst="line">
            <a:avLst/>
          </a:prstGeom>
          <a:noFill/>
          <a:ln w="11113">
            <a:solidFill>
              <a:srgbClr val="000000"/>
            </a:solidFill>
            <a:round/>
            <a:headEnd/>
            <a:tailEnd/>
          </a:ln>
        </p:spPr>
        <p:txBody>
          <a:bodyPr/>
          <a:lstStyle/>
          <a:p>
            <a:endParaRPr lang="en-US"/>
          </a:p>
        </p:txBody>
      </p:sp>
      <p:sp>
        <p:nvSpPr>
          <p:cNvPr id="63673" name="Line 185"/>
          <p:cNvSpPr>
            <a:spLocks noChangeShapeType="1"/>
          </p:cNvSpPr>
          <p:nvPr/>
        </p:nvSpPr>
        <p:spPr bwMode="auto">
          <a:xfrm>
            <a:off x="719138" y="4875213"/>
            <a:ext cx="53975" cy="0"/>
          </a:xfrm>
          <a:prstGeom prst="line">
            <a:avLst/>
          </a:prstGeom>
          <a:noFill/>
          <a:ln w="11113">
            <a:solidFill>
              <a:srgbClr val="000000"/>
            </a:solidFill>
            <a:round/>
            <a:headEnd/>
            <a:tailEnd/>
          </a:ln>
        </p:spPr>
        <p:txBody>
          <a:bodyPr/>
          <a:lstStyle/>
          <a:p>
            <a:endParaRPr lang="en-US"/>
          </a:p>
        </p:txBody>
      </p:sp>
      <p:sp>
        <p:nvSpPr>
          <p:cNvPr id="63674" name="Rectangle 186"/>
          <p:cNvSpPr>
            <a:spLocks noChangeArrowheads="1"/>
          </p:cNvSpPr>
          <p:nvPr/>
        </p:nvSpPr>
        <p:spPr bwMode="auto">
          <a:xfrm>
            <a:off x="569913" y="481171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4</a:t>
            </a:r>
            <a:endParaRPr lang="en-US"/>
          </a:p>
        </p:txBody>
      </p:sp>
      <p:sp>
        <p:nvSpPr>
          <p:cNvPr id="63675" name="Line 187"/>
          <p:cNvSpPr>
            <a:spLocks noChangeShapeType="1"/>
          </p:cNvSpPr>
          <p:nvPr/>
        </p:nvSpPr>
        <p:spPr bwMode="auto">
          <a:xfrm>
            <a:off x="741363" y="4811713"/>
            <a:ext cx="31750" cy="0"/>
          </a:xfrm>
          <a:prstGeom prst="line">
            <a:avLst/>
          </a:prstGeom>
          <a:noFill/>
          <a:ln w="11113">
            <a:solidFill>
              <a:srgbClr val="000000"/>
            </a:solidFill>
            <a:round/>
            <a:headEnd/>
            <a:tailEnd/>
          </a:ln>
        </p:spPr>
        <p:txBody>
          <a:bodyPr/>
          <a:lstStyle/>
          <a:p>
            <a:endParaRPr lang="en-US"/>
          </a:p>
        </p:txBody>
      </p:sp>
      <p:sp>
        <p:nvSpPr>
          <p:cNvPr id="63676" name="Line 188"/>
          <p:cNvSpPr>
            <a:spLocks noChangeShapeType="1"/>
          </p:cNvSpPr>
          <p:nvPr/>
        </p:nvSpPr>
        <p:spPr bwMode="auto">
          <a:xfrm>
            <a:off x="741363" y="4746625"/>
            <a:ext cx="31750" cy="0"/>
          </a:xfrm>
          <a:prstGeom prst="line">
            <a:avLst/>
          </a:prstGeom>
          <a:noFill/>
          <a:ln w="11113">
            <a:solidFill>
              <a:srgbClr val="000000"/>
            </a:solidFill>
            <a:round/>
            <a:headEnd/>
            <a:tailEnd/>
          </a:ln>
        </p:spPr>
        <p:txBody>
          <a:bodyPr/>
          <a:lstStyle/>
          <a:p>
            <a:endParaRPr lang="en-US"/>
          </a:p>
        </p:txBody>
      </p:sp>
      <p:sp>
        <p:nvSpPr>
          <p:cNvPr id="63677" name="Line 189"/>
          <p:cNvSpPr>
            <a:spLocks noChangeShapeType="1"/>
          </p:cNvSpPr>
          <p:nvPr/>
        </p:nvSpPr>
        <p:spPr bwMode="auto">
          <a:xfrm>
            <a:off x="741363" y="4683125"/>
            <a:ext cx="31750" cy="0"/>
          </a:xfrm>
          <a:prstGeom prst="line">
            <a:avLst/>
          </a:prstGeom>
          <a:noFill/>
          <a:ln w="11113">
            <a:solidFill>
              <a:srgbClr val="000000"/>
            </a:solidFill>
            <a:round/>
            <a:headEnd/>
            <a:tailEnd/>
          </a:ln>
        </p:spPr>
        <p:txBody>
          <a:bodyPr/>
          <a:lstStyle/>
          <a:p>
            <a:endParaRPr lang="en-US"/>
          </a:p>
        </p:txBody>
      </p:sp>
      <p:sp>
        <p:nvSpPr>
          <p:cNvPr id="63678" name="Line 190"/>
          <p:cNvSpPr>
            <a:spLocks noChangeShapeType="1"/>
          </p:cNvSpPr>
          <p:nvPr/>
        </p:nvSpPr>
        <p:spPr bwMode="auto">
          <a:xfrm>
            <a:off x="741363" y="4619625"/>
            <a:ext cx="31750" cy="0"/>
          </a:xfrm>
          <a:prstGeom prst="line">
            <a:avLst/>
          </a:prstGeom>
          <a:noFill/>
          <a:ln w="11113">
            <a:solidFill>
              <a:srgbClr val="000000"/>
            </a:solidFill>
            <a:round/>
            <a:headEnd/>
            <a:tailEnd/>
          </a:ln>
        </p:spPr>
        <p:txBody>
          <a:bodyPr/>
          <a:lstStyle/>
          <a:p>
            <a:endParaRPr lang="en-US"/>
          </a:p>
        </p:txBody>
      </p:sp>
      <p:sp>
        <p:nvSpPr>
          <p:cNvPr id="63679" name="Line 191"/>
          <p:cNvSpPr>
            <a:spLocks noChangeShapeType="1"/>
          </p:cNvSpPr>
          <p:nvPr/>
        </p:nvSpPr>
        <p:spPr bwMode="auto">
          <a:xfrm>
            <a:off x="719138" y="4565650"/>
            <a:ext cx="53975" cy="0"/>
          </a:xfrm>
          <a:prstGeom prst="line">
            <a:avLst/>
          </a:prstGeom>
          <a:noFill/>
          <a:ln w="11113">
            <a:solidFill>
              <a:srgbClr val="000000"/>
            </a:solidFill>
            <a:round/>
            <a:headEnd/>
            <a:tailEnd/>
          </a:ln>
        </p:spPr>
        <p:txBody>
          <a:bodyPr/>
          <a:lstStyle/>
          <a:p>
            <a:endParaRPr lang="en-US"/>
          </a:p>
        </p:txBody>
      </p:sp>
      <p:sp>
        <p:nvSpPr>
          <p:cNvPr id="63680" name="Rectangle 192"/>
          <p:cNvSpPr>
            <a:spLocks noChangeArrowheads="1"/>
          </p:cNvSpPr>
          <p:nvPr/>
        </p:nvSpPr>
        <p:spPr bwMode="auto">
          <a:xfrm>
            <a:off x="569913" y="4502150"/>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5</a:t>
            </a:r>
            <a:endParaRPr lang="en-US"/>
          </a:p>
        </p:txBody>
      </p:sp>
      <p:sp>
        <p:nvSpPr>
          <p:cNvPr id="63681" name="Line 193"/>
          <p:cNvSpPr>
            <a:spLocks noChangeShapeType="1"/>
          </p:cNvSpPr>
          <p:nvPr/>
        </p:nvSpPr>
        <p:spPr bwMode="auto">
          <a:xfrm>
            <a:off x="741363" y="4502150"/>
            <a:ext cx="31750" cy="0"/>
          </a:xfrm>
          <a:prstGeom prst="line">
            <a:avLst/>
          </a:prstGeom>
          <a:noFill/>
          <a:ln w="11113">
            <a:solidFill>
              <a:srgbClr val="000000"/>
            </a:solidFill>
            <a:round/>
            <a:headEnd/>
            <a:tailEnd/>
          </a:ln>
        </p:spPr>
        <p:txBody>
          <a:bodyPr/>
          <a:lstStyle/>
          <a:p>
            <a:endParaRPr lang="en-US"/>
          </a:p>
        </p:txBody>
      </p:sp>
      <p:sp>
        <p:nvSpPr>
          <p:cNvPr id="63682" name="Line 194"/>
          <p:cNvSpPr>
            <a:spLocks noChangeShapeType="1"/>
          </p:cNvSpPr>
          <p:nvPr/>
        </p:nvSpPr>
        <p:spPr bwMode="auto">
          <a:xfrm>
            <a:off x="741363" y="4437063"/>
            <a:ext cx="31750" cy="0"/>
          </a:xfrm>
          <a:prstGeom prst="line">
            <a:avLst/>
          </a:prstGeom>
          <a:noFill/>
          <a:ln w="11113">
            <a:solidFill>
              <a:srgbClr val="000000"/>
            </a:solidFill>
            <a:round/>
            <a:headEnd/>
            <a:tailEnd/>
          </a:ln>
        </p:spPr>
        <p:txBody>
          <a:bodyPr/>
          <a:lstStyle/>
          <a:p>
            <a:endParaRPr lang="en-US"/>
          </a:p>
        </p:txBody>
      </p:sp>
      <p:sp>
        <p:nvSpPr>
          <p:cNvPr id="63683" name="Line 195"/>
          <p:cNvSpPr>
            <a:spLocks noChangeShapeType="1"/>
          </p:cNvSpPr>
          <p:nvPr/>
        </p:nvSpPr>
        <p:spPr bwMode="auto">
          <a:xfrm>
            <a:off x="741363" y="4373563"/>
            <a:ext cx="31750" cy="0"/>
          </a:xfrm>
          <a:prstGeom prst="line">
            <a:avLst/>
          </a:prstGeom>
          <a:noFill/>
          <a:ln w="11113">
            <a:solidFill>
              <a:srgbClr val="000000"/>
            </a:solidFill>
            <a:round/>
            <a:headEnd/>
            <a:tailEnd/>
          </a:ln>
        </p:spPr>
        <p:txBody>
          <a:bodyPr/>
          <a:lstStyle/>
          <a:p>
            <a:endParaRPr lang="en-US"/>
          </a:p>
        </p:txBody>
      </p:sp>
      <p:sp>
        <p:nvSpPr>
          <p:cNvPr id="63684" name="Line 196"/>
          <p:cNvSpPr>
            <a:spLocks noChangeShapeType="1"/>
          </p:cNvSpPr>
          <p:nvPr/>
        </p:nvSpPr>
        <p:spPr bwMode="auto">
          <a:xfrm>
            <a:off x="741363" y="4308475"/>
            <a:ext cx="31750" cy="0"/>
          </a:xfrm>
          <a:prstGeom prst="line">
            <a:avLst/>
          </a:prstGeom>
          <a:noFill/>
          <a:ln w="11113">
            <a:solidFill>
              <a:srgbClr val="000000"/>
            </a:solidFill>
            <a:round/>
            <a:headEnd/>
            <a:tailEnd/>
          </a:ln>
        </p:spPr>
        <p:txBody>
          <a:bodyPr/>
          <a:lstStyle/>
          <a:p>
            <a:endParaRPr lang="en-US"/>
          </a:p>
        </p:txBody>
      </p:sp>
      <p:sp>
        <p:nvSpPr>
          <p:cNvPr id="63685" name="Line 197"/>
          <p:cNvSpPr>
            <a:spLocks noChangeShapeType="1"/>
          </p:cNvSpPr>
          <p:nvPr/>
        </p:nvSpPr>
        <p:spPr bwMode="auto">
          <a:xfrm>
            <a:off x="719138" y="4244975"/>
            <a:ext cx="53975" cy="0"/>
          </a:xfrm>
          <a:prstGeom prst="line">
            <a:avLst/>
          </a:prstGeom>
          <a:noFill/>
          <a:ln w="11113">
            <a:solidFill>
              <a:srgbClr val="000000"/>
            </a:solidFill>
            <a:round/>
            <a:headEnd/>
            <a:tailEnd/>
          </a:ln>
        </p:spPr>
        <p:txBody>
          <a:bodyPr/>
          <a:lstStyle/>
          <a:p>
            <a:endParaRPr lang="en-US"/>
          </a:p>
        </p:txBody>
      </p:sp>
      <p:sp>
        <p:nvSpPr>
          <p:cNvPr id="63686" name="Line 198"/>
          <p:cNvSpPr>
            <a:spLocks noChangeShapeType="1"/>
          </p:cNvSpPr>
          <p:nvPr/>
        </p:nvSpPr>
        <p:spPr bwMode="auto">
          <a:xfrm>
            <a:off x="741363" y="4181475"/>
            <a:ext cx="31750" cy="0"/>
          </a:xfrm>
          <a:prstGeom prst="line">
            <a:avLst/>
          </a:prstGeom>
          <a:noFill/>
          <a:ln w="11113">
            <a:solidFill>
              <a:srgbClr val="000000"/>
            </a:solidFill>
            <a:round/>
            <a:headEnd/>
            <a:tailEnd/>
          </a:ln>
        </p:spPr>
        <p:txBody>
          <a:bodyPr/>
          <a:lstStyle/>
          <a:p>
            <a:endParaRPr lang="en-US"/>
          </a:p>
        </p:txBody>
      </p:sp>
      <p:sp>
        <p:nvSpPr>
          <p:cNvPr id="63687" name="Rectangle 199"/>
          <p:cNvSpPr>
            <a:spLocks noChangeArrowheads="1"/>
          </p:cNvSpPr>
          <p:nvPr/>
        </p:nvSpPr>
        <p:spPr bwMode="auto">
          <a:xfrm>
            <a:off x="592138" y="4105275"/>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7</a:t>
            </a:r>
            <a:endParaRPr lang="en-US"/>
          </a:p>
        </p:txBody>
      </p:sp>
      <p:sp>
        <p:nvSpPr>
          <p:cNvPr id="63688" name="Rectangle 200"/>
          <p:cNvSpPr>
            <a:spLocks noChangeArrowheads="1"/>
          </p:cNvSpPr>
          <p:nvPr/>
        </p:nvSpPr>
        <p:spPr bwMode="auto">
          <a:xfrm>
            <a:off x="398463" y="4138613"/>
            <a:ext cx="165100" cy="122237"/>
          </a:xfrm>
          <a:prstGeom prst="rect">
            <a:avLst/>
          </a:prstGeom>
          <a:noFill/>
          <a:ln w="9525">
            <a:noFill/>
            <a:miter lim="800000"/>
            <a:headEnd/>
            <a:tailEnd/>
          </a:ln>
        </p:spPr>
        <p:txBody>
          <a:bodyPr wrap="none" lIns="0" tIns="0" rIns="0" bIns="0">
            <a:spAutoFit/>
          </a:bodyPr>
          <a:lstStyle/>
          <a:p>
            <a:r>
              <a:rPr lang="en-US" sz="800">
                <a:solidFill>
                  <a:srgbClr val="000000"/>
                </a:solidFill>
              </a:rPr>
              <a:t>x10</a:t>
            </a:r>
            <a:endParaRPr lang="en-US"/>
          </a:p>
        </p:txBody>
      </p:sp>
      <p:sp>
        <p:nvSpPr>
          <p:cNvPr id="63689" name="Line 201"/>
          <p:cNvSpPr>
            <a:spLocks noChangeShapeType="1"/>
          </p:cNvSpPr>
          <p:nvPr/>
        </p:nvSpPr>
        <p:spPr bwMode="auto">
          <a:xfrm>
            <a:off x="944563" y="6137275"/>
            <a:ext cx="0" cy="31750"/>
          </a:xfrm>
          <a:prstGeom prst="line">
            <a:avLst/>
          </a:prstGeom>
          <a:noFill/>
          <a:ln w="11113">
            <a:solidFill>
              <a:srgbClr val="000000"/>
            </a:solidFill>
            <a:round/>
            <a:headEnd/>
            <a:tailEnd/>
          </a:ln>
        </p:spPr>
        <p:txBody>
          <a:bodyPr/>
          <a:lstStyle/>
          <a:p>
            <a:endParaRPr lang="en-US"/>
          </a:p>
        </p:txBody>
      </p:sp>
      <p:sp>
        <p:nvSpPr>
          <p:cNvPr id="63690" name="Line 202"/>
          <p:cNvSpPr>
            <a:spLocks noChangeShapeType="1"/>
          </p:cNvSpPr>
          <p:nvPr/>
        </p:nvSpPr>
        <p:spPr bwMode="auto">
          <a:xfrm>
            <a:off x="1276350" y="6137275"/>
            <a:ext cx="0" cy="53975"/>
          </a:xfrm>
          <a:prstGeom prst="line">
            <a:avLst/>
          </a:prstGeom>
          <a:noFill/>
          <a:ln w="11113">
            <a:solidFill>
              <a:srgbClr val="000000"/>
            </a:solidFill>
            <a:round/>
            <a:headEnd/>
            <a:tailEnd/>
          </a:ln>
        </p:spPr>
        <p:txBody>
          <a:bodyPr/>
          <a:lstStyle/>
          <a:p>
            <a:endParaRPr lang="en-US"/>
          </a:p>
        </p:txBody>
      </p:sp>
      <p:sp>
        <p:nvSpPr>
          <p:cNvPr id="63691" name="Rectangle 203"/>
          <p:cNvSpPr>
            <a:spLocks noChangeArrowheads="1"/>
          </p:cNvSpPr>
          <p:nvPr/>
        </p:nvSpPr>
        <p:spPr bwMode="auto">
          <a:xfrm>
            <a:off x="1073150"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808.04</a:t>
            </a:r>
            <a:endParaRPr lang="en-US"/>
          </a:p>
        </p:txBody>
      </p:sp>
      <p:sp>
        <p:nvSpPr>
          <p:cNvPr id="63692" name="Line 204"/>
          <p:cNvSpPr>
            <a:spLocks noChangeShapeType="1"/>
          </p:cNvSpPr>
          <p:nvPr/>
        </p:nvSpPr>
        <p:spPr bwMode="auto">
          <a:xfrm>
            <a:off x="1617663" y="6137275"/>
            <a:ext cx="0" cy="31750"/>
          </a:xfrm>
          <a:prstGeom prst="line">
            <a:avLst/>
          </a:prstGeom>
          <a:noFill/>
          <a:ln w="11113">
            <a:solidFill>
              <a:srgbClr val="000000"/>
            </a:solidFill>
            <a:round/>
            <a:headEnd/>
            <a:tailEnd/>
          </a:ln>
        </p:spPr>
        <p:txBody>
          <a:bodyPr/>
          <a:lstStyle/>
          <a:p>
            <a:endParaRPr lang="en-US"/>
          </a:p>
        </p:txBody>
      </p:sp>
      <p:sp>
        <p:nvSpPr>
          <p:cNvPr id="63693" name="Line 205"/>
          <p:cNvSpPr>
            <a:spLocks noChangeShapeType="1"/>
          </p:cNvSpPr>
          <p:nvPr/>
        </p:nvSpPr>
        <p:spPr bwMode="auto">
          <a:xfrm>
            <a:off x="1949450" y="6137275"/>
            <a:ext cx="0" cy="53975"/>
          </a:xfrm>
          <a:prstGeom prst="line">
            <a:avLst/>
          </a:prstGeom>
          <a:noFill/>
          <a:ln w="11113">
            <a:solidFill>
              <a:srgbClr val="000000"/>
            </a:solidFill>
            <a:round/>
            <a:headEnd/>
            <a:tailEnd/>
          </a:ln>
        </p:spPr>
        <p:txBody>
          <a:bodyPr/>
          <a:lstStyle/>
          <a:p>
            <a:endParaRPr lang="en-US"/>
          </a:p>
        </p:txBody>
      </p:sp>
      <p:sp>
        <p:nvSpPr>
          <p:cNvPr id="63694" name="Rectangle 206"/>
          <p:cNvSpPr>
            <a:spLocks noChangeArrowheads="1"/>
          </p:cNvSpPr>
          <p:nvPr/>
        </p:nvSpPr>
        <p:spPr bwMode="auto">
          <a:xfrm>
            <a:off x="1746250"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808.08</a:t>
            </a:r>
            <a:endParaRPr lang="en-US"/>
          </a:p>
        </p:txBody>
      </p:sp>
      <p:sp>
        <p:nvSpPr>
          <p:cNvPr id="63695" name="Line 207"/>
          <p:cNvSpPr>
            <a:spLocks noChangeShapeType="1"/>
          </p:cNvSpPr>
          <p:nvPr/>
        </p:nvSpPr>
        <p:spPr bwMode="auto">
          <a:xfrm>
            <a:off x="2292350" y="6137275"/>
            <a:ext cx="0" cy="31750"/>
          </a:xfrm>
          <a:prstGeom prst="line">
            <a:avLst/>
          </a:prstGeom>
          <a:noFill/>
          <a:ln w="11113">
            <a:solidFill>
              <a:srgbClr val="000000"/>
            </a:solidFill>
            <a:round/>
            <a:headEnd/>
            <a:tailEnd/>
          </a:ln>
        </p:spPr>
        <p:txBody>
          <a:bodyPr/>
          <a:lstStyle/>
          <a:p>
            <a:endParaRPr lang="en-US"/>
          </a:p>
        </p:txBody>
      </p:sp>
      <p:sp>
        <p:nvSpPr>
          <p:cNvPr id="63696" name="Line 208"/>
          <p:cNvSpPr>
            <a:spLocks noChangeShapeType="1"/>
          </p:cNvSpPr>
          <p:nvPr/>
        </p:nvSpPr>
        <p:spPr bwMode="auto">
          <a:xfrm>
            <a:off x="2624138" y="6137275"/>
            <a:ext cx="0" cy="53975"/>
          </a:xfrm>
          <a:prstGeom prst="line">
            <a:avLst/>
          </a:prstGeom>
          <a:noFill/>
          <a:ln w="11113">
            <a:solidFill>
              <a:srgbClr val="000000"/>
            </a:solidFill>
            <a:round/>
            <a:headEnd/>
            <a:tailEnd/>
          </a:ln>
        </p:spPr>
        <p:txBody>
          <a:bodyPr/>
          <a:lstStyle/>
          <a:p>
            <a:endParaRPr lang="en-US"/>
          </a:p>
        </p:txBody>
      </p:sp>
      <p:sp>
        <p:nvSpPr>
          <p:cNvPr id="63697" name="Rectangle 209"/>
          <p:cNvSpPr>
            <a:spLocks noChangeArrowheads="1"/>
          </p:cNvSpPr>
          <p:nvPr/>
        </p:nvSpPr>
        <p:spPr bwMode="auto">
          <a:xfrm>
            <a:off x="2420938"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808.12</a:t>
            </a:r>
            <a:endParaRPr lang="en-US"/>
          </a:p>
        </p:txBody>
      </p:sp>
      <p:sp>
        <p:nvSpPr>
          <p:cNvPr id="63698" name="Line 210"/>
          <p:cNvSpPr>
            <a:spLocks noChangeShapeType="1"/>
          </p:cNvSpPr>
          <p:nvPr/>
        </p:nvSpPr>
        <p:spPr bwMode="auto">
          <a:xfrm>
            <a:off x="2965450" y="6137275"/>
            <a:ext cx="0" cy="31750"/>
          </a:xfrm>
          <a:prstGeom prst="line">
            <a:avLst/>
          </a:prstGeom>
          <a:noFill/>
          <a:ln w="11113">
            <a:solidFill>
              <a:srgbClr val="000000"/>
            </a:solidFill>
            <a:round/>
            <a:headEnd/>
            <a:tailEnd/>
          </a:ln>
        </p:spPr>
        <p:txBody>
          <a:bodyPr/>
          <a:lstStyle/>
          <a:p>
            <a:endParaRPr lang="en-US"/>
          </a:p>
        </p:txBody>
      </p:sp>
      <p:sp>
        <p:nvSpPr>
          <p:cNvPr id="63699" name="Line 211"/>
          <p:cNvSpPr>
            <a:spLocks noChangeShapeType="1"/>
          </p:cNvSpPr>
          <p:nvPr/>
        </p:nvSpPr>
        <p:spPr bwMode="auto">
          <a:xfrm>
            <a:off x="3297238" y="6137275"/>
            <a:ext cx="0" cy="53975"/>
          </a:xfrm>
          <a:prstGeom prst="line">
            <a:avLst/>
          </a:prstGeom>
          <a:noFill/>
          <a:ln w="11113">
            <a:solidFill>
              <a:srgbClr val="000000"/>
            </a:solidFill>
            <a:round/>
            <a:headEnd/>
            <a:tailEnd/>
          </a:ln>
        </p:spPr>
        <p:txBody>
          <a:bodyPr/>
          <a:lstStyle/>
          <a:p>
            <a:endParaRPr lang="en-US"/>
          </a:p>
        </p:txBody>
      </p:sp>
      <p:sp>
        <p:nvSpPr>
          <p:cNvPr id="63700" name="Rectangle 212"/>
          <p:cNvSpPr>
            <a:spLocks noChangeArrowheads="1"/>
          </p:cNvSpPr>
          <p:nvPr/>
        </p:nvSpPr>
        <p:spPr bwMode="auto">
          <a:xfrm>
            <a:off x="3094038" y="6191250"/>
            <a:ext cx="314325" cy="122238"/>
          </a:xfrm>
          <a:prstGeom prst="rect">
            <a:avLst/>
          </a:prstGeom>
          <a:noFill/>
          <a:ln w="9525">
            <a:noFill/>
            <a:miter lim="800000"/>
            <a:headEnd/>
            <a:tailEnd/>
          </a:ln>
        </p:spPr>
        <p:txBody>
          <a:bodyPr wrap="none" lIns="0" tIns="0" rIns="0" bIns="0">
            <a:spAutoFit/>
          </a:bodyPr>
          <a:lstStyle/>
          <a:p>
            <a:r>
              <a:rPr lang="en-US" sz="800">
                <a:solidFill>
                  <a:srgbClr val="000000"/>
                </a:solidFill>
              </a:rPr>
              <a:t>808.16</a:t>
            </a:r>
            <a:endParaRPr lang="en-US"/>
          </a:p>
        </p:txBody>
      </p:sp>
      <p:sp>
        <p:nvSpPr>
          <p:cNvPr id="63701" name="Line 213"/>
          <p:cNvSpPr>
            <a:spLocks noChangeShapeType="1"/>
          </p:cNvSpPr>
          <p:nvPr/>
        </p:nvSpPr>
        <p:spPr bwMode="auto">
          <a:xfrm>
            <a:off x="3640138" y="6137275"/>
            <a:ext cx="0" cy="31750"/>
          </a:xfrm>
          <a:prstGeom prst="line">
            <a:avLst/>
          </a:prstGeom>
          <a:noFill/>
          <a:ln w="11113">
            <a:solidFill>
              <a:srgbClr val="000000"/>
            </a:solidFill>
            <a:round/>
            <a:headEnd/>
            <a:tailEnd/>
          </a:ln>
        </p:spPr>
        <p:txBody>
          <a:bodyPr/>
          <a:lstStyle/>
          <a:p>
            <a:endParaRPr lang="en-US"/>
          </a:p>
        </p:txBody>
      </p:sp>
      <p:sp>
        <p:nvSpPr>
          <p:cNvPr id="63702" name="Line 214"/>
          <p:cNvSpPr>
            <a:spLocks noChangeShapeType="1"/>
          </p:cNvSpPr>
          <p:nvPr/>
        </p:nvSpPr>
        <p:spPr bwMode="auto">
          <a:xfrm>
            <a:off x="3971925" y="6137275"/>
            <a:ext cx="0" cy="53975"/>
          </a:xfrm>
          <a:prstGeom prst="line">
            <a:avLst/>
          </a:prstGeom>
          <a:noFill/>
          <a:ln w="11113">
            <a:solidFill>
              <a:srgbClr val="000000"/>
            </a:solidFill>
            <a:round/>
            <a:headEnd/>
            <a:tailEnd/>
          </a:ln>
        </p:spPr>
        <p:txBody>
          <a:bodyPr/>
          <a:lstStyle/>
          <a:p>
            <a:endParaRPr lang="en-US"/>
          </a:p>
        </p:txBody>
      </p:sp>
      <p:sp>
        <p:nvSpPr>
          <p:cNvPr id="63704" name="Line 216"/>
          <p:cNvSpPr>
            <a:spLocks noChangeShapeType="1"/>
          </p:cNvSpPr>
          <p:nvPr/>
        </p:nvSpPr>
        <p:spPr bwMode="auto">
          <a:xfrm>
            <a:off x="4314825" y="6137275"/>
            <a:ext cx="0" cy="31750"/>
          </a:xfrm>
          <a:prstGeom prst="line">
            <a:avLst/>
          </a:prstGeom>
          <a:noFill/>
          <a:ln w="11113">
            <a:solidFill>
              <a:srgbClr val="000000"/>
            </a:solidFill>
            <a:round/>
            <a:headEnd/>
            <a:tailEnd/>
          </a:ln>
        </p:spPr>
        <p:txBody>
          <a:bodyPr/>
          <a:lstStyle/>
          <a:p>
            <a:endParaRPr lang="en-US"/>
          </a:p>
        </p:txBody>
      </p:sp>
      <p:sp>
        <p:nvSpPr>
          <p:cNvPr id="63705" name="Rectangle 217"/>
          <p:cNvSpPr>
            <a:spLocks noChangeArrowheads="1"/>
          </p:cNvSpPr>
          <p:nvPr/>
        </p:nvSpPr>
        <p:spPr bwMode="auto">
          <a:xfrm>
            <a:off x="4079875" y="6191250"/>
            <a:ext cx="163513" cy="122238"/>
          </a:xfrm>
          <a:prstGeom prst="rect">
            <a:avLst/>
          </a:prstGeom>
          <a:noFill/>
          <a:ln w="9525">
            <a:noFill/>
            <a:miter lim="800000"/>
            <a:headEnd/>
            <a:tailEnd/>
          </a:ln>
        </p:spPr>
        <p:txBody>
          <a:bodyPr wrap="none" lIns="0" tIns="0" rIns="0" bIns="0">
            <a:spAutoFit/>
          </a:bodyPr>
          <a:lstStyle/>
          <a:p>
            <a:r>
              <a:rPr lang="en-US" sz="800">
                <a:solidFill>
                  <a:srgbClr val="000000"/>
                </a:solidFill>
              </a:rPr>
              <a:t>m/z</a:t>
            </a:r>
            <a:endParaRPr lang="en-US"/>
          </a:p>
        </p:txBody>
      </p:sp>
      <p:sp>
        <p:nvSpPr>
          <p:cNvPr id="63706" name="Rectangle 218"/>
          <p:cNvSpPr>
            <a:spLocks noChangeArrowheads="1"/>
          </p:cNvSpPr>
          <p:nvPr/>
        </p:nvSpPr>
        <p:spPr bwMode="auto">
          <a:xfrm>
            <a:off x="773113" y="128588"/>
            <a:ext cx="3562350" cy="2009775"/>
          </a:xfrm>
          <a:prstGeom prst="rect">
            <a:avLst/>
          </a:prstGeom>
          <a:noFill/>
          <a:ln w="11113">
            <a:solidFill>
              <a:srgbClr val="000000"/>
            </a:solidFill>
            <a:miter lim="800000"/>
            <a:headEnd/>
            <a:tailEnd/>
          </a:ln>
        </p:spPr>
        <p:txBody>
          <a:bodyPr/>
          <a:lstStyle/>
          <a:p>
            <a:endParaRPr lang="en-US"/>
          </a:p>
        </p:txBody>
      </p:sp>
      <p:sp>
        <p:nvSpPr>
          <p:cNvPr id="63707" name="Rectangle 219"/>
          <p:cNvSpPr>
            <a:spLocks noChangeArrowheads="1"/>
          </p:cNvSpPr>
          <p:nvPr/>
        </p:nvSpPr>
        <p:spPr bwMode="auto">
          <a:xfrm>
            <a:off x="773113" y="2128838"/>
            <a:ext cx="3562350" cy="2009775"/>
          </a:xfrm>
          <a:prstGeom prst="rect">
            <a:avLst/>
          </a:prstGeom>
          <a:noFill/>
          <a:ln w="11113">
            <a:solidFill>
              <a:srgbClr val="000000"/>
            </a:solidFill>
            <a:miter lim="800000"/>
            <a:headEnd/>
            <a:tailEnd/>
          </a:ln>
        </p:spPr>
        <p:txBody>
          <a:bodyPr/>
          <a:lstStyle/>
          <a:p>
            <a:endParaRPr lang="en-US"/>
          </a:p>
        </p:txBody>
      </p:sp>
      <p:sp>
        <p:nvSpPr>
          <p:cNvPr id="63708" name="Rectangle 220"/>
          <p:cNvSpPr>
            <a:spLocks noChangeArrowheads="1"/>
          </p:cNvSpPr>
          <p:nvPr/>
        </p:nvSpPr>
        <p:spPr bwMode="auto">
          <a:xfrm>
            <a:off x="773113" y="4127500"/>
            <a:ext cx="3562350" cy="2009775"/>
          </a:xfrm>
          <a:prstGeom prst="rect">
            <a:avLst/>
          </a:prstGeom>
          <a:noFill/>
          <a:ln w="11113">
            <a:solidFill>
              <a:srgbClr val="000000"/>
            </a:solidFill>
            <a:miter lim="800000"/>
            <a:headEnd/>
            <a:tailEnd/>
          </a:ln>
        </p:spPr>
        <p:txBody>
          <a:bodyPr/>
          <a:lstStyle/>
          <a:p>
            <a:endParaRPr lang="en-US"/>
          </a:p>
        </p:txBody>
      </p:sp>
      <p:sp>
        <p:nvSpPr>
          <p:cNvPr id="63709" name="AutoShape 221"/>
          <p:cNvSpPr>
            <a:spLocks noChangeAspect="1" noChangeArrowheads="1" noTextEdit="1"/>
          </p:cNvSpPr>
          <p:nvPr/>
        </p:nvSpPr>
        <p:spPr bwMode="auto">
          <a:xfrm>
            <a:off x="4787900" y="77788"/>
            <a:ext cx="4140200" cy="6264275"/>
          </a:xfrm>
          <a:prstGeom prst="rect">
            <a:avLst/>
          </a:prstGeom>
          <a:noFill/>
          <a:ln w="9525">
            <a:noFill/>
            <a:miter lim="800000"/>
            <a:headEnd/>
            <a:tailEnd/>
          </a:ln>
        </p:spPr>
        <p:txBody>
          <a:bodyPr/>
          <a:lstStyle/>
          <a:p>
            <a:endParaRPr lang="en-US"/>
          </a:p>
        </p:txBody>
      </p:sp>
      <p:sp>
        <p:nvSpPr>
          <p:cNvPr id="63711" name="Rectangle 223"/>
          <p:cNvSpPr>
            <a:spLocks noChangeArrowheads="1"/>
          </p:cNvSpPr>
          <p:nvPr/>
        </p:nvSpPr>
        <p:spPr bwMode="auto">
          <a:xfrm>
            <a:off x="5322888" y="98425"/>
            <a:ext cx="3562350" cy="2009775"/>
          </a:xfrm>
          <a:prstGeom prst="rect">
            <a:avLst/>
          </a:prstGeom>
          <a:noFill/>
          <a:ln w="11113">
            <a:solidFill>
              <a:srgbClr val="000000"/>
            </a:solidFill>
            <a:miter lim="800000"/>
            <a:headEnd/>
            <a:tailEnd/>
          </a:ln>
        </p:spPr>
        <p:txBody>
          <a:bodyPr/>
          <a:lstStyle/>
          <a:p>
            <a:endParaRPr lang="en-US"/>
          </a:p>
        </p:txBody>
      </p:sp>
      <p:sp>
        <p:nvSpPr>
          <p:cNvPr id="63712" name="Freeform 224"/>
          <p:cNvSpPr>
            <a:spLocks/>
          </p:cNvSpPr>
          <p:nvPr/>
        </p:nvSpPr>
        <p:spPr bwMode="auto">
          <a:xfrm>
            <a:off x="5322888" y="612775"/>
            <a:ext cx="3562350" cy="1495425"/>
          </a:xfrm>
          <a:custGeom>
            <a:avLst/>
            <a:gdLst/>
            <a:ahLst/>
            <a:cxnLst>
              <a:cxn ang="0">
                <a:pos x="34" y="936"/>
              </a:cxn>
              <a:cxn ang="0">
                <a:pos x="67" y="936"/>
              </a:cxn>
              <a:cxn ang="0">
                <a:pos x="108" y="936"/>
              </a:cxn>
              <a:cxn ang="0">
                <a:pos x="148" y="929"/>
              </a:cxn>
              <a:cxn ang="0">
                <a:pos x="189" y="936"/>
              </a:cxn>
              <a:cxn ang="0">
                <a:pos x="222" y="915"/>
              </a:cxn>
              <a:cxn ang="0">
                <a:pos x="263" y="929"/>
              </a:cxn>
              <a:cxn ang="0">
                <a:pos x="303" y="936"/>
              </a:cxn>
              <a:cxn ang="0">
                <a:pos x="344" y="936"/>
              </a:cxn>
              <a:cxn ang="0">
                <a:pos x="377" y="936"/>
              </a:cxn>
              <a:cxn ang="0">
                <a:pos x="418" y="936"/>
              </a:cxn>
              <a:cxn ang="0">
                <a:pos x="458" y="936"/>
              </a:cxn>
              <a:cxn ang="0">
                <a:pos x="499" y="936"/>
              </a:cxn>
              <a:cxn ang="0">
                <a:pos x="539" y="922"/>
              </a:cxn>
              <a:cxn ang="0">
                <a:pos x="573" y="929"/>
              </a:cxn>
              <a:cxn ang="0">
                <a:pos x="613" y="922"/>
              </a:cxn>
              <a:cxn ang="0">
                <a:pos x="654" y="936"/>
              </a:cxn>
              <a:cxn ang="0">
                <a:pos x="694" y="929"/>
              </a:cxn>
              <a:cxn ang="0">
                <a:pos x="728" y="936"/>
              </a:cxn>
              <a:cxn ang="0">
                <a:pos x="768" y="936"/>
              </a:cxn>
              <a:cxn ang="0">
                <a:pos x="809" y="942"/>
              </a:cxn>
              <a:cxn ang="0">
                <a:pos x="849" y="922"/>
              </a:cxn>
              <a:cxn ang="0">
                <a:pos x="883" y="936"/>
              </a:cxn>
              <a:cxn ang="0">
                <a:pos x="923" y="942"/>
              </a:cxn>
              <a:cxn ang="0">
                <a:pos x="964" y="936"/>
              </a:cxn>
              <a:cxn ang="0">
                <a:pos x="1004" y="936"/>
              </a:cxn>
              <a:cxn ang="0">
                <a:pos x="1038" y="915"/>
              </a:cxn>
              <a:cxn ang="0">
                <a:pos x="1078" y="942"/>
              </a:cxn>
              <a:cxn ang="0">
                <a:pos x="1119" y="936"/>
              </a:cxn>
              <a:cxn ang="0">
                <a:pos x="1159" y="929"/>
              </a:cxn>
              <a:cxn ang="0">
                <a:pos x="1193" y="902"/>
              </a:cxn>
              <a:cxn ang="0">
                <a:pos x="1233" y="0"/>
              </a:cxn>
              <a:cxn ang="0">
                <a:pos x="1274" y="929"/>
              </a:cxn>
              <a:cxn ang="0">
                <a:pos x="1314" y="942"/>
              </a:cxn>
              <a:cxn ang="0">
                <a:pos x="1354" y="929"/>
              </a:cxn>
              <a:cxn ang="0">
                <a:pos x="1388" y="936"/>
              </a:cxn>
              <a:cxn ang="0">
                <a:pos x="1429" y="929"/>
              </a:cxn>
              <a:cxn ang="0">
                <a:pos x="1469" y="929"/>
              </a:cxn>
              <a:cxn ang="0">
                <a:pos x="1509" y="929"/>
              </a:cxn>
              <a:cxn ang="0">
                <a:pos x="1543" y="936"/>
              </a:cxn>
              <a:cxn ang="0">
                <a:pos x="1584" y="922"/>
              </a:cxn>
              <a:cxn ang="0">
                <a:pos x="1624" y="936"/>
              </a:cxn>
              <a:cxn ang="0">
                <a:pos x="1664" y="936"/>
              </a:cxn>
              <a:cxn ang="0">
                <a:pos x="1698" y="929"/>
              </a:cxn>
              <a:cxn ang="0">
                <a:pos x="1739" y="936"/>
              </a:cxn>
              <a:cxn ang="0">
                <a:pos x="1779" y="929"/>
              </a:cxn>
              <a:cxn ang="0">
                <a:pos x="1819" y="922"/>
              </a:cxn>
              <a:cxn ang="0">
                <a:pos x="1853" y="929"/>
              </a:cxn>
              <a:cxn ang="0">
                <a:pos x="1894" y="936"/>
              </a:cxn>
              <a:cxn ang="0">
                <a:pos x="1934" y="936"/>
              </a:cxn>
              <a:cxn ang="0">
                <a:pos x="1974" y="936"/>
              </a:cxn>
              <a:cxn ang="0">
                <a:pos x="2015" y="942"/>
              </a:cxn>
              <a:cxn ang="0">
                <a:pos x="2049" y="929"/>
              </a:cxn>
              <a:cxn ang="0">
                <a:pos x="2089" y="936"/>
              </a:cxn>
              <a:cxn ang="0">
                <a:pos x="2129" y="929"/>
              </a:cxn>
              <a:cxn ang="0">
                <a:pos x="2170" y="936"/>
              </a:cxn>
              <a:cxn ang="0">
                <a:pos x="2204" y="942"/>
              </a:cxn>
            </a:cxnLst>
            <a:rect l="0" t="0" r="r" b="b"/>
            <a:pathLst>
              <a:path w="2244" h="942">
                <a:moveTo>
                  <a:pt x="0" y="929"/>
                </a:moveTo>
                <a:lnTo>
                  <a:pt x="0" y="929"/>
                </a:lnTo>
                <a:lnTo>
                  <a:pt x="7" y="929"/>
                </a:lnTo>
                <a:lnTo>
                  <a:pt x="7" y="936"/>
                </a:lnTo>
                <a:lnTo>
                  <a:pt x="13" y="936"/>
                </a:lnTo>
                <a:lnTo>
                  <a:pt x="13" y="929"/>
                </a:lnTo>
                <a:lnTo>
                  <a:pt x="20" y="929"/>
                </a:lnTo>
                <a:lnTo>
                  <a:pt x="20" y="929"/>
                </a:lnTo>
                <a:lnTo>
                  <a:pt x="27" y="936"/>
                </a:lnTo>
                <a:lnTo>
                  <a:pt x="34" y="936"/>
                </a:lnTo>
                <a:lnTo>
                  <a:pt x="34" y="929"/>
                </a:lnTo>
                <a:lnTo>
                  <a:pt x="40" y="936"/>
                </a:lnTo>
                <a:lnTo>
                  <a:pt x="40" y="942"/>
                </a:lnTo>
                <a:lnTo>
                  <a:pt x="47" y="922"/>
                </a:lnTo>
                <a:lnTo>
                  <a:pt x="54" y="922"/>
                </a:lnTo>
                <a:lnTo>
                  <a:pt x="54" y="922"/>
                </a:lnTo>
                <a:lnTo>
                  <a:pt x="61" y="929"/>
                </a:lnTo>
                <a:lnTo>
                  <a:pt x="61" y="929"/>
                </a:lnTo>
                <a:lnTo>
                  <a:pt x="67" y="929"/>
                </a:lnTo>
                <a:lnTo>
                  <a:pt x="67" y="936"/>
                </a:lnTo>
                <a:lnTo>
                  <a:pt x="74" y="936"/>
                </a:lnTo>
                <a:lnTo>
                  <a:pt x="81" y="936"/>
                </a:lnTo>
                <a:lnTo>
                  <a:pt x="81" y="936"/>
                </a:lnTo>
                <a:lnTo>
                  <a:pt x="88" y="936"/>
                </a:lnTo>
                <a:lnTo>
                  <a:pt x="88" y="936"/>
                </a:lnTo>
                <a:lnTo>
                  <a:pt x="94" y="936"/>
                </a:lnTo>
                <a:lnTo>
                  <a:pt x="94" y="936"/>
                </a:lnTo>
                <a:lnTo>
                  <a:pt x="101" y="936"/>
                </a:lnTo>
                <a:lnTo>
                  <a:pt x="108" y="936"/>
                </a:lnTo>
                <a:lnTo>
                  <a:pt x="108" y="936"/>
                </a:lnTo>
                <a:lnTo>
                  <a:pt x="115" y="936"/>
                </a:lnTo>
                <a:lnTo>
                  <a:pt x="115" y="929"/>
                </a:lnTo>
                <a:lnTo>
                  <a:pt x="121" y="936"/>
                </a:lnTo>
                <a:lnTo>
                  <a:pt x="121" y="942"/>
                </a:lnTo>
                <a:lnTo>
                  <a:pt x="128" y="936"/>
                </a:lnTo>
                <a:lnTo>
                  <a:pt x="135" y="936"/>
                </a:lnTo>
                <a:lnTo>
                  <a:pt x="135" y="936"/>
                </a:lnTo>
                <a:lnTo>
                  <a:pt x="141" y="929"/>
                </a:lnTo>
                <a:lnTo>
                  <a:pt x="141" y="929"/>
                </a:lnTo>
                <a:lnTo>
                  <a:pt x="148" y="929"/>
                </a:lnTo>
                <a:lnTo>
                  <a:pt x="148" y="936"/>
                </a:lnTo>
                <a:lnTo>
                  <a:pt x="155" y="936"/>
                </a:lnTo>
                <a:lnTo>
                  <a:pt x="162" y="922"/>
                </a:lnTo>
                <a:lnTo>
                  <a:pt x="162" y="922"/>
                </a:lnTo>
                <a:lnTo>
                  <a:pt x="168" y="929"/>
                </a:lnTo>
                <a:lnTo>
                  <a:pt x="168" y="929"/>
                </a:lnTo>
                <a:lnTo>
                  <a:pt x="175" y="922"/>
                </a:lnTo>
                <a:lnTo>
                  <a:pt x="182" y="929"/>
                </a:lnTo>
                <a:lnTo>
                  <a:pt x="182" y="936"/>
                </a:lnTo>
                <a:lnTo>
                  <a:pt x="189" y="936"/>
                </a:lnTo>
                <a:lnTo>
                  <a:pt x="189" y="936"/>
                </a:lnTo>
                <a:lnTo>
                  <a:pt x="195" y="936"/>
                </a:lnTo>
                <a:lnTo>
                  <a:pt x="195" y="929"/>
                </a:lnTo>
                <a:lnTo>
                  <a:pt x="202" y="936"/>
                </a:lnTo>
                <a:lnTo>
                  <a:pt x="209" y="936"/>
                </a:lnTo>
                <a:lnTo>
                  <a:pt x="209" y="936"/>
                </a:lnTo>
                <a:lnTo>
                  <a:pt x="216" y="942"/>
                </a:lnTo>
                <a:lnTo>
                  <a:pt x="216" y="936"/>
                </a:lnTo>
                <a:lnTo>
                  <a:pt x="222" y="922"/>
                </a:lnTo>
                <a:lnTo>
                  <a:pt x="222" y="915"/>
                </a:lnTo>
                <a:lnTo>
                  <a:pt x="229" y="922"/>
                </a:lnTo>
                <a:lnTo>
                  <a:pt x="236" y="929"/>
                </a:lnTo>
                <a:lnTo>
                  <a:pt x="236" y="936"/>
                </a:lnTo>
                <a:lnTo>
                  <a:pt x="243" y="936"/>
                </a:lnTo>
                <a:lnTo>
                  <a:pt x="243" y="936"/>
                </a:lnTo>
                <a:lnTo>
                  <a:pt x="249" y="936"/>
                </a:lnTo>
                <a:lnTo>
                  <a:pt x="249" y="936"/>
                </a:lnTo>
                <a:lnTo>
                  <a:pt x="256" y="929"/>
                </a:lnTo>
                <a:lnTo>
                  <a:pt x="263" y="922"/>
                </a:lnTo>
                <a:lnTo>
                  <a:pt x="263" y="929"/>
                </a:lnTo>
                <a:lnTo>
                  <a:pt x="270" y="929"/>
                </a:lnTo>
                <a:lnTo>
                  <a:pt x="270" y="929"/>
                </a:lnTo>
                <a:lnTo>
                  <a:pt x="276" y="929"/>
                </a:lnTo>
                <a:lnTo>
                  <a:pt x="276" y="929"/>
                </a:lnTo>
                <a:lnTo>
                  <a:pt x="283" y="929"/>
                </a:lnTo>
                <a:lnTo>
                  <a:pt x="290" y="929"/>
                </a:lnTo>
                <a:lnTo>
                  <a:pt x="290" y="929"/>
                </a:lnTo>
                <a:lnTo>
                  <a:pt x="296" y="936"/>
                </a:lnTo>
                <a:lnTo>
                  <a:pt x="296" y="942"/>
                </a:lnTo>
                <a:lnTo>
                  <a:pt x="303" y="936"/>
                </a:lnTo>
                <a:lnTo>
                  <a:pt x="310" y="942"/>
                </a:lnTo>
                <a:lnTo>
                  <a:pt x="310" y="936"/>
                </a:lnTo>
                <a:lnTo>
                  <a:pt x="317" y="936"/>
                </a:lnTo>
                <a:lnTo>
                  <a:pt x="317" y="929"/>
                </a:lnTo>
                <a:lnTo>
                  <a:pt x="323" y="929"/>
                </a:lnTo>
                <a:lnTo>
                  <a:pt x="323" y="936"/>
                </a:lnTo>
                <a:lnTo>
                  <a:pt x="330" y="942"/>
                </a:lnTo>
                <a:lnTo>
                  <a:pt x="337" y="936"/>
                </a:lnTo>
                <a:lnTo>
                  <a:pt x="337" y="942"/>
                </a:lnTo>
                <a:lnTo>
                  <a:pt x="344" y="936"/>
                </a:lnTo>
                <a:lnTo>
                  <a:pt x="344" y="936"/>
                </a:lnTo>
                <a:lnTo>
                  <a:pt x="350" y="929"/>
                </a:lnTo>
                <a:lnTo>
                  <a:pt x="350" y="922"/>
                </a:lnTo>
                <a:lnTo>
                  <a:pt x="357" y="929"/>
                </a:lnTo>
                <a:lnTo>
                  <a:pt x="364" y="936"/>
                </a:lnTo>
                <a:lnTo>
                  <a:pt x="364" y="936"/>
                </a:lnTo>
                <a:lnTo>
                  <a:pt x="371" y="936"/>
                </a:lnTo>
                <a:lnTo>
                  <a:pt x="371" y="936"/>
                </a:lnTo>
                <a:lnTo>
                  <a:pt x="377" y="942"/>
                </a:lnTo>
                <a:lnTo>
                  <a:pt x="377" y="936"/>
                </a:lnTo>
                <a:lnTo>
                  <a:pt x="384" y="929"/>
                </a:lnTo>
                <a:lnTo>
                  <a:pt x="391" y="929"/>
                </a:lnTo>
                <a:lnTo>
                  <a:pt x="391" y="936"/>
                </a:lnTo>
                <a:lnTo>
                  <a:pt x="398" y="942"/>
                </a:lnTo>
                <a:lnTo>
                  <a:pt x="398" y="936"/>
                </a:lnTo>
                <a:lnTo>
                  <a:pt x="404" y="936"/>
                </a:lnTo>
                <a:lnTo>
                  <a:pt x="411" y="929"/>
                </a:lnTo>
                <a:lnTo>
                  <a:pt x="411" y="929"/>
                </a:lnTo>
                <a:lnTo>
                  <a:pt x="418" y="936"/>
                </a:lnTo>
                <a:lnTo>
                  <a:pt x="418" y="936"/>
                </a:lnTo>
                <a:lnTo>
                  <a:pt x="425" y="922"/>
                </a:lnTo>
                <a:lnTo>
                  <a:pt x="425" y="915"/>
                </a:lnTo>
                <a:lnTo>
                  <a:pt x="431" y="922"/>
                </a:lnTo>
                <a:lnTo>
                  <a:pt x="438" y="929"/>
                </a:lnTo>
                <a:lnTo>
                  <a:pt x="438" y="936"/>
                </a:lnTo>
                <a:lnTo>
                  <a:pt x="445" y="936"/>
                </a:lnTo>
                <a:lnTo>
                  <a:pt x="445" y="929"/>
                </a:lnTo>
                <a:lnTo>
                  <a:pt x="451" y="936"/>
                </a:lnTo>
                <a:lnTo>
                  <a:pt x="451" y="942"/>
                </a:lnTo>
                <a:lnTo>
                  <a:pt x="458" y="936"/>
                </a:lnTo>
                <a:lnTo>
                  <a:pt x="465" y="936"/>
                </a:lnTo>
                <a:lnTo>
                  <a:pt x="465" y="929"/>
                </a:lnTo>
                <a:lnTo>
                  <a:pt x="472" y="929"/>
                </a:lnTo>
                <a:lnTo>
                  <a:pt x="472" y="929"/>
                </a:lnTo>
                <a:lnTo>
                  <a:pt x="478" y="929"/>
                </a:lnTo>
                <a:lnTo>
                  <a:pt x="478" y="936"/>
                </a:lnTo>
                <a:lnTo>
                  <a:pt x="485" y="936"/>
                </a:lnTo>
                <a:lnTo>
                  <a:pt x="492" y="936"/>
                </a:lnTo>
                <a:lnTo>
                  <a:pt x="492" y="936"/>
                </a:lnTo>
                <a:lnTo>
                  <a:pt x="499" y="936"/>
                </a:lnTo>
                <a:lnTo>
                  <a:pt x="499" y="929"/>
                </a:lnTo>
                <a:lnTo>
                  <a:pt x="505" y="929"/>
                </a:lnTo>
                <a:lnTo>
                  <a:pt x="505" y="929"/>
                </a:lnTo>
                <a:lnTo>
                  <a:pt x="512" y="936"/>
                </a:lnTo>
                <a:lnTo>
                  <a:pt x="519" y="936"/>
                </a:lnTo>
                <a:lnTo>
                  <a:pt x="519" y="936"/>
                </a:lnTo>
                <a:lnTo>
                  <a:pt x="526" y="936"/>
                </a:lnTo>
                <a:lnTo>
                  <a:pt x="526" y="942"/>
                </a:lnTo>
                <a:lnTo>
                  <a:pt x="532" y="929"/>
                </a:lnTo>
                <a:lnTo>
                  <a:pt x="539" y="922"/>
                </a:lnTo>
                <a:lnTo>
                  <a:pt x="539" y="922"/>
                </a:lnTo>
                <a:lnTo>
                  <a:pt x="546" y="922"/>
                </a:lnTo>
                <a:lnTo>
                  <a:pt x="546" y="929"/>
                </a:lnTo>
                <a:lnTo>
                  <a:pt x="553" y="929"/>
                </a:lnTo>
                <a:lnTo>
                  <a:pt x="553" y="929"/>
                </a:lnTo>
                <a:lnTo>
                  <a:pt x="559" y="929"/>
                </a:lnTo>
                <a:lnTo>
                  <a:pt x="566" y="929"/>
                </a:lnTo>
                <a:lnTo>
                  <a:pt x="566" y="929"/>
                </a:lnTo>
                <a:lnTo>
                  <a:pt x="573" y="929"/>
                </a:lnTo>
                <a:lnTo>
                  <a:pt x="573" y="929"/>
                </a:lnTo>
                <a:lnTo>
                  <a:pt x="580" y="929"/>
                </a:lnTo>
                <a:lnTo>
                  <a:pt x="580" y="936"/>
                </a:lnTo>
                <a:lnTo>
                  <a:pt x="586" y="942"/>
                </a:lnTo>
                <a:lnTo>
                  <a:pt x="593" y="936"/>
                </a:lnTo>
                <a:lnTo>
                  <a:pt x="593" y="929"/>
                </a:lnTo>
                <a:lnTo>
                  <a:pt x="600" y="936"/>
                </a:lnTo>
                <a:lnTo>
                  <a:pt x="600" y="936"/>
                </a:lnTo>
                <a:lnTo>
                  <a:pt x="606" y="929"/>
                </a:lnTo>
                <a:lnTo>
                  <a:pt x="606" y="922"/>
                </a:lnTo>
                <a:lnTo>
                  <a:pt x="613" y="922"/>
                </a:lnTo>
                <a:lnTo>
                  <a:pt x="620" y="929"/>
                </a:lnTo>
                <a:lnTo>
                  <a:pt x="620" y="929"/>
                </a:lnTo>
                <a:lnTo>
                  <a:pt x="627" y="936"/>
                </a:lnTo>
                <a:lnTo>
                  <a:pt x="627" y="936"/>
                </a:lnTo>
                <a:lnTo>
                  <a:pt x="633" y="929"/>
                </a:lnTo>
                <a:lnTo>
                  <a:pt x="640" y="929"/>
                </a:lnTo>
                <a:lnTo>
                  <a:pt x="640" y="936"/>
                </a:lnTo>
                <a:lnTo>
                  <a:pt x="647" y="936"/>
                </a:lnTo>
                <a:lnTo>
                  <a:pt x="647" y="936"/>
                </a:lnTo>
                <a:lnTo>
                  <a:pt x="654" y="936"/>
                </a:lnTo>
                <a:lnTo>
                  <a:pt x="654" y="942"/>
                </a:lnTo>
                <a:lnTo>
                  <a:pt x="660" y="936"/>
                </a:lnTo>
                <a:lnTo>
                  <a:pt x="667" y="936"/>
                </a:lnTo>
                <a:lnTo>
                  <a:pt x="667" y="929"/>
                </a:lnTo>
                <a:lnTo>
                  <a:pt x="674" y="929"/>
                </a:lnTo>
                <a:lnTo>
                  <a:pt x="674" y="929"/>
                </a:lnTo>
                <a:lnTo>
                  <a:pt x="681" y="929"/>
                </a:lnTo>
                <a:lnTo>
                  <a:pt x="681" y="929"/>
                </a:lnTo>
                <a:lnTo>
                  <a:pt x="687" y="936"/>
                </a:lnTo>
                <a:lnTo>
                  <a:pt x="694" y="929"/>
                </a:lnTo>
                <a:lnTo>
                  <a:pt x="694" y="929"/>
                </a:lnTo>
                <a:lnTo>
                  <a:pt x="701" y="929"/>
                </a:lnTo>
                <a:lnTo>
                  <a:pt x="701" y="929"/>
                </a:lnTo>
                <a:lnTo>
                  <a:pt x="708" y="936"/>
                </a:lnTo>
                <a:lnTo>
                  <a:pt x="708" y="936"/>
                </a:lnTo>
                <a:lnTo>
                  <a:pt x="714" y="929"/>
                </a:lnTo>
                <a:lnTo>
                  <a:pt x="721" y="929"/>
                </a:lnTo>
                <a:lnTo>
                  <a:pt x="721" y="929"/>
                </a:lnTo>
                <a:lnTo>
                  <a:pt x="728" y="936"/>
                </a:lnTo>
                <a:lnTo>
                  <a:pt x="728" y="936"/>
                </a:lnTo>
                <a:lnTo>
                  <a:pt x="735" y="936"/>
                </a:lnTo>
                <a:lnTo>
                  <a:pt x="735" y="936"/>
                </a:lnTo>
                <a:lnTo>
                  <a:pt x="741" y="936"/>
                </a:lnTo>
                <a:lnTo>
                  <a:pt x="748" y="936"/>
                </a:lnTo>
                <a:lnTo>
                  <a:pt x="748" y="936"/>
                </a:lnTo>
                <a:lnTo>
                  <a:pt x="755" y="936"/>
                </a:lnTo>
                <a:lnTo>
                  <a:pt x="755" y="936"/>
                </a:lnTo>
                <a:lnTo>
                  <a:pt x="761" y="936"/>
                </a:lnTo>
                <a:lnTo>
                  <a:pt x="768" y="942"/>
                </a:lnTo>
                <a:lnTo>
                  <a:pt x="768" y="936"/>
                </a:lnTo>
                <a:lnTo>
                  <a:pt x="775" y="929"/>
                </a:lnTo>
                <a:lnTo>
                  <a:pt x="775" y="929"/>
                </a:lnTo>
                <a:lnTo>
                  <a:pt x="782" y="929"/>
                </a:lnTo>
                <a:lnTo>
                  <a:pt x="782" y="936"/>
                </a:lnTo>
                <a:lnTo>
                  <a:pt x="788" y="942"/>
                </a:lnTo>
                <a:lnTo>
                  <a:pt x="795" y="936"/>
                </a:lnTo>
                <a:lnTo>
                  <a:pt x="795" y="936"/>
                </a:lnTo>
                <a:lnTo>
                  <a:pt x="802" y="936"/>
                </a:lnTo>
                <a:lnTo>
                  <a:pt x="802" y="936"/>
                </a:lnTo>
                <a:lnTo>
                  <a:pt x="809" y="942"/>
                </a:lnTo>
                <a:lnTo>
                  <a:pt x="809" y="942"/>
                </a:lnTo>
                <a:lnTo>
                  <a:pt x="815" y="936"/>
                </a:lnTo>
                <a:lnTo>
                  <a:pt x="822" y="929"/>
                </a:lnTo>
                <a:lnTo>
                  <a:pt x="822" y="929"/>
                </a:lnTo>
                <a:lnTo>
                  <a:pt x="829" y="929"/>
                </a:lnTo>
                <a:lnTo>
                  <a:pt x="829" y="929"/>
                </a:lnTo>
                <a:lnTo>
                  <a:pt x="836" y="922"/>
                </a:lnTo>
                <a:lnTo>
                  <a:pt x="836" y="922"/>
                </a:lnTo>
                <a:lnTo>
                  <a:pt x="842" y="915"/>
                </a:lnTo>
                <a:lnTo>
                  <a:pt x="849" y="922"/>
                </a:lnTo>
                <a:lnTo>
                  <a:pt x="849" y="929"/>
                </a:lnTo>
                <a:lnTo>
                  <a:pt x="856" y="929"/>
                </a:lnTo>
                <a:lnTo>
                  <a:pt x="856" y="936"/>
                </a:lnTo>
                <a:lnTo>
                  <a:pt x="863" y="942"/>
                </a:lnTo>
                <a:lnTo>
                  <a:pt x="863" y="942"/>
                </a:lnTo>
                <a:lnTo>
                  <a:pt x="869" y="942"/>
                </a:lnTo>
                <a:lnTo>
                  <a:pt x="876" y="936"/>
                </a:lnTo>
                <a:lnTo>
                  <a:pt x="876" y="936"/>
                </a:lnTo>
                <a:lnTo>
                  <a:pt x="883" y="936"/>
                </a:lnTo>
                <a:lnTo>
                  <a:pt x="883" y="936"/>
                </a:lnTo>
                <a:lnTo>
                  <a:pt x="890" y="929"/>
                </a:lnTo>
                <a:lnTo>
                  <a:pt x="896" y="929"/>
                </a:lnTo>
                <a:lnTo>
                  <a:pt x="896" y="929"/>
                </a:lnTo>
                <a:lnTo>
                  <a:pt x="903" y="929"/>
                </a:lnTo>
                <a:lnTo>
                  <a:pt x="903" y="922"/>
                </a:lnTo>
                <a:lnTo>
                  <a:pt x="910" y="915"/>
                </a:lnTo>
                <a:lnTo>
                  <a:pt x="910" y="915"/>
                </a:lnTo>
                <a:lnTo>
                  <a:pt x="916" y="922"/>
                </a:lnTo>
                <a:lnTo>
                  <a:pt x="923" y="929"/>
                </a:lnTo>
                <a:lnTo>
                  <a:pt x="923" y="942"/>
                </a:lnTo>
                <a:lnTo>
                  <a:pt x="930" y="936"/>
                </a:lnTo>
                <a:lnTo>
                  <a:pt x="930" y="936"/>
                </a:lnTo>
                <a:lnTo>
                  <a:pt x="937" y="936"/>
                </a:lnTo>
                <a:lnTo>
                  <a:pt x="937" y="936"/>
                </a:lnTo>
                <a:lnTo>
                  <a:pt x="943" y="942"/>
                </a:lnTo>
                <a:lnTo>
                  <a:pt x="950" y="936"/>
                </a:lnTo>
                <a:lnTo>
                  <a:pt x="950" y="922"/>
                </a:lnTo>
                <a:lnTo>
                  <a:pt x="957" y="922"/>
                </a:lnTo>
                <a:lnTo>
                  <a:pt x="957" y="929"/>
                </a:lnTo>
                <a:lnTo>
                  <a:pt x="964" y="936"/>
                </a:lnTo>
                <a:lnTo>
                  <a:pt x="964" y="929"/>
                </a:lnTo>
                <a:lnTo>
                  <a:pt x="970" y="922"/>
                </a:lnTo>
                <a:lnTo>
                  <a:pt x="977" y="929"/>
                </a:lnTo>
                <a:lnTo>
                  <a:pt x="977" y="929"/>
                </a:lnTo>
                <a:lnTo>
                  <a:pt x="984" y="936"/>
                </a:lnTo>
                <a:lnTo>
                  <a:pt x="984" y="936"/>
                </a:lnTo>
                <a:lnTo>
                  <a:pt x="991" y="936"/>
                </a:lnTo>
                <a:lnTo>
                  <a:pt x="997" y="936"/>
                </a:lnTo>
                <a:lnTo>
                  <a:pt x="997" y="936"/>
                </a:lnTo>
                <a:lnTo>
                  <a:pt x="1004" y="936"/>
                </a:lnTo>
                <a:lnTo>
                  <a:pt x="1004" y="936"/>
                </a:lnTo>
                <a:lnTo>
                  <a:pt x="1011" y="936"/>
                </a:lnTo>
                <a:lnTo>
                  <a:pt x="1011" y="936"/>
                </a:lnTo>
                <a:lnTo>
                  <a:pt x="1018" y="936"/>
                </a:lnTo>
                <a:lnTo>
                  <a:pt x="1024" y="929"/>
                </a:lnTo>
                <a:lnTo>
                  <a:pt x="1024" y="922"/>
                </a:lnTo>
                <a:lnTo>
                  <a:pt x="1031" y="922"/>
                </a:lnTo>
                <a:lnTo>
                  <a:pt x="1031" y="929"/>
                </a:lnTo>
                <a:lnTo>
                  <a:pt x="1038" y="922"/>
                </a:lnTo>
                <a:lnTo>
                  <a:pt x="1038" y="915"/>
                </a:lnTo>
                <a:lnTo>
                  <a:pt x="1044" y="915"/>
                </a:lnTo>
                <a:lnTo>
                  <a:pt x="1051" y="922"/>
                </a:lnTo>
                <a:lnTo>
                  <a:pt x="1051" y="922"/>
                </a:lnTo>
                <a:lnTo>
                  <a:pt x="1058" y="922"/>
                </a:lnTo>
                <a:lnTo>
                  <a:pt x="1058" y="922"/>
                </a:lnTo>
                <a:lnTo>
                  <a:pt x="1065" y="929"/>
                </a:lnTo>
                <a:lnTo>
                  <a:pt x="1065" y="929"/>
                </a:lnTo>
                <a:lnTo>
                  <a:pt x="1071" y="936"/>
                </a:lnTo>
                <a:lnTo>
                  <a:pt x="1078" y="936"/>
                </a:lnTo>
                <a:lnTo>
                  <a:pt x="1078" y="942"/>
                </a:lnTo>
                <a:lnTo>
                  <a:pt x="1085" y="936"/>
                </a:lnTo>
                <a:lnTo>
                  <a:pt x="1085" y="936"/>
                </a:lnTo>
                <a:lnTo>
                  <a:pt x="1092" y="936"/>
                </a:lnTo>
                <a:lnTo>
                  <a:pt x="1092" y="942"/>
                </a:lnTo>
                <a:lnTo>
                  <a:pt x="1098" y="936"/>
                </a:lnTo>
                <a:lnTo>
                  <a:pt x="1105" y="936"/>
                </a:lnTo>
                <a:lnTo>
                  <a:pt x="1105" y="936"/>
                </a:lnTo>
                <a:lnTo>
                  <a:pt x="1112" y="936"/>
                </a:lnTo>
                <a:lnTo>
                  <a:pt x="1112" y="936"/>
                </a:lnTo>
                <a:lnTo>
                  <a:pt x="1119" y="936"/>
                </a:lnTo>
                <a:lnTo>
                  <a:pt x="1125" y="936"/>
                </a:lnTo>
                <a:lnTo>
                  <a:pt x="1125" y="936"/>
                </a:lnTo>
                <a:lnTo>
                  <a:pt x="1132" y="936"/>
                </a:lnTo>
                <a:lnTo>
                  <a:pt x="1132" y="936"/>
                </a:lnTo>
                <a:lnTo>
                  <a:pt x="1139" y="929"/>
                </a:lnTo>
                <a:lnTo>
                  <a:pt x="1139" y="922"/>
                </a:lnTo>
                <a:lnTo>
                  <a:pt x="1146" y="922"/>
                </a:lnTo>
                <a:lnTo>
                  <a:pt x="1152" y="936"/>
                </a:lnTo>
                <a:lnTo>
                  <a:pt x="1152" y="936"/>
                </a:lnTo>
                <a:lnTo>
                  <a:pt x="1159" y="929"/>
                </a:lnTo>
                <a:lnTo>
                  <a:pt x="1159" y="922"/>
                </a:lnTo>
                <a:lnTo>
                  <a:pt x="1166" y="929"/>
                </a:lnTo>
                <a:lnTo>
                  <a:pt x="1166" y="936"/>
                </a:lnTo>
                <a:lnTo>
                  <a:pt x="1173" y="936"/>
                </a:lnTo>
                <a:lnTo>
                  <a:pt x="1179" y="922"/>
                </a:lnTo>
                <a:lnTo>
                  <a:pt x="1179" y="922"/>
                </a:lnTo>
                <a:lnTo>
                  <a:pt x="1186" y="929"/>
                </a:lnTo>
                <a:lnTo>
                  <a:pt x="1186" y="909"/>
                </a:lnTo>
                <a:lnTo>
                  <a:pt x="1193" y="902"/>
                </a:lnTo>
                <a:lnTo>
                  <a:pt x="1193" y="902"/>
                </a:lnTo>
                <a:lnTo>
                  <a:pt x="1199" y="915"/>
                </a:lnTo>
                <a:lnTo>
                  <a:pt x="1206" y="902"/>
                </a:lnTo>
                <a:lnTo>
                  <a:pt x="1206" y="882"/>
                </a:lnTo>
                <a:lnTo>
                  <a:pt x="1213" y="848"/>
                </a:lnTo>
                <a:lnTo>
                  <a:pt x="1213" y="862"/>
                </a:lnTo>
                <a:lnTo>
                  <a:pt x="1220" y="821"/>
                </a:lnTo>
                <a:lnTo>
                  <a:pt x="1226" y="713"/>
                </a:lnTo>
                <a:lnTo>
                  <a:pt x="1226" y="444"/>
                </a:lnTo>
                <a:lnTo>
                  <a:pt x="1233" y="94"/>
                </a:lnTo>
                <a:lnTo>
                  <a:pt x="1233" y="0"/>
                </a:lnTo>
                <a:lnTo>
                  <a:pt x="1240" y="276"/>
                </a:lnTo>
                <a:lnTo>
                  <a:pt x="1240" y="639"/>
                </a:lnTo>
                <a:lnTo>
                  <a:pt x="1247" y="774"/>
                </a:lnTo>
                <a:lnTo>
                  <a:pt x="1253" y="835"/>
                </a:lnTo>
                <a:lnTo>
                  <a:pt x="1253" y="889"/>
                </a:lnTo>
                <a:lnTo>
                  <a:pt x="1260" y="895"/>
                </a:lnTo>
                <a:lnTo>
                  <a:pt x="1260" y="909"/>
                </a:lnTo>
                <a:lnTo>
                  <a:pt x="1267" y="909"/>
                </a:lnTo>
                <a:lnTo>
                  <a:pt x="1267" y="909"/>
                </a:lnTo>
                <a:lnTo>
                  <a:pt x="1274" y="929"/>
                </a:lnTo>
                <a:lnTo>
                  <a:pt x="1280" y="922"/>
                </a:lnTo>
                <a:lnTo>
                  <a:pt x="1280" y="922"/>
                </a:lnTo>
                <a:lnTo>
                  <a:pt x="1287" y="936"/>
                </a:lnTo>
                <a:lnTo>
                  <a:pt x="1287" y="936"/>
                </a:lnTo>
                <a:lnTo>
                  <a:pt x="1294" y="936"/>
                </a:lnTo>
                <a:lnTo>
                  <a:pt x="1294" y="929"/>
                </a:lnTo>
                <a:lnTo>
                  <a:pt x="1301" y="929"/>
                </a:lnTo>
                <a:lnTo>
                  <a:pt x="1307" y="936"/>
                </a:lnTo>
                <a:lnTo>
                  <a:pt x="1307" y="936"/>
                </a:lnTo>
                <a:lnTo>
                  <a:pt x="1314" y="942"/>
                </a:lnTo>
                <a:lnTo>
                  <a:pt x="1314" y="936"/>
                </a:lnTo>
                <a:lnTo>
                  <a:pt x="1321" y="936"/>
                </a:lnTo>
                <a:lnTo>
                  <a:pt x="1321" y="936"/>
                </a:lnTo>
                <a:lnTo>
                  <a:pt x="1328" y="936"/>
                </a:lnTo>
                <a:lnTo>
                  <a:pt x="1334" y="929"/>
                </a:lnTo>
                <a:lnTo>
                  <a:pt x="1334" y="929"/>
                </a:lnTo>
                <a:lnTo>
                  <a:pt x="1341" y="936"/>
                </a:lnTo>
                <a:lnTo>
                  <a:pt x="1341" y="936"/>
                </a:lnTo>
                <a:lnTo>
                  <a:pt x="1348" y="929"/>
                </a:lnTo>
                <a:lnTo>
                  <a:pt x="1354" y="929"/>
                </a:lnTo>
                <a:lnTo>
                  <a:pt x="1354" y="929"/>
                </a:lnTo>
                <a:lnTo>
                  <a:pt x="1361" y="915"/>
                </a:lnTo>
                <a:lnTo>
                  <a:pt x="1361" y="915"/>
                </a:lnTo>
                <a:lnTo>
                  <a:pt x="1368" y="929"/>
                </a:lnTo>
                <a:lnTo>
                  <a:pt x="1368" y="929"/>
                </a:lnTo>
                <a:lnTo>
                  <a:pt x="1375" y="929"/>
                </a:lnTo>
                <a:lnTo>
                  <a:pt x="1381" y="929"/>
                </a:lnTo>
                <a:lnTo>
                  <a:pt x="1381" y="936"/>
                </a:lnTo>
                <a:lnTo>
                  <a:pt x="1388" y="936"/>
                </a:lnTo>
                <a:lnTo>
                  <a:pt x="1388" y="936"/>
                </a:lnTo>
                <a:lnTo>
                  <a:pt x="1395" y="942"/>
                </a:lnTo>
                <a:lnTo>
                  <a:pt x="1395" y="942"/>
                </a:lnTo>
                <a:lnTo>
                  <a:pt x="1402" y="942"/>
                </a:lnTo>
                <a:lnTo>
                  <a:pt x="1408" y="936"/>
                </a:lnTo>
                <a:lnTo>
                  <a:pt x="1408" y="929"/>
                </a:lnTo>
                <a:lnTo>
                  <a:pt x="1415" y="929"/>
                </a:lnTo>
                <a:lnTo>
                  <a:pt x="1415" y="936"/>
                </a:lnTo>
                <a:lnTo>
                  <a:pt x="1422" y="942"/>
                </a:lnTo>
                <a:lnTo>
                  <a:pt x="1422" y="936"/>
                </a:lnTo>
                <a:lnTo>
                  <a:pt x="1429" y="929"/>
                </a:lnTo>
                <a:lnTo>
                  <a:pt x="1435" y="929"/>
                </a:lnTo>
                <a:lnTo>
                  <a:pt x="1435" y="936"/>
                </a:lnTo>
                <a:lnTo>
                  <a:pt x="1442" y="936"/>
                </a:lnTo>
                <a:lnTo>
                  <a:pt x="1442" y="929"/>
                </a:lnTo>
                <a:lnTo>
                  <a:pt x="1449" y="929"/>
                </a:lnTo>
                <a:lnTo>
                  <a:pt x="1456" y="929"/>
                </a:lnTo>
                <a:lnTo>
                  <a:pt x="1456" y="922"/>
                </a:lnTo>
                <a:lnTo>
                  <a:pt x="1462" y="915"/>
                </a:lnTo>
                <a:lnTo>
                  <a:pt x="1462" y="922"/>
                </a:lnTo>
                <a:lnTo>
                  <a:pt x="1469" y="929"/>
                </a:lnTo>
                <a:lnTo>
                  <a:pt x="1469" y="929"/>
                </a:lnTo>
                <a:lnTo>
                  <a:pt x="1476" y="929"/>
                </a:lnTo>
                <a:lnTo>
                  <a:pt x="1483" y="936"/>
                </a:lnTo>
                <a:lnTo>
                  <a:pt x="1483" y="936"/>
                </a:lnTo>
                <a:lnTo>
                  <a:pt x="1489" y="936"/>
                </a:lnTo>
                <a:lnTo>
                  <a:pt x="1489" y="936"/>
                </a:lnTo>
                <a:lnTo>
                  <a:pt x="1496" y="929"/>
                </a:lnTo>
                <a:lnTo>
                  <a:pt x="1496" y="929"/>
                </a:lnTo>
                <a:lnTo>
                  <a:pt x="1503" y="929"/>
                </a:lnTo>
                <a:lnTo>
                  <a:pt x="1509" y="929"/>
                </a:lnTo>
                <a:lnTo>
                  <a:pt x="1509" y="929"/>
                </a:lnTo>
                <a:lnTo>
                  <a:pt x="1516" y="922"/>
                </a:lnTo>
                <a:lnTo>
                  <a:pt x="1516" y="922"/>
                </a:lnTo>
                <a:lnTo>
                  <a:pt x="1523" y="929"/>
                </a:lnTo>
                <a:lnTo>
                  <a:pt x="1523" y="936"/>
                </a:lnTo>
                <a:lnTo>
                  <a:pt x="1530" y="936"/>
                </a:lnTo>
                <a:lnTo>
                  <a:pt x="1536" y="936"/>
                </a:lnTo>
                <a:lnTo>
                  <a:pt x="1536" y="936"/>
                </a:lnTo>
                <a:lnTo>
                  <a:pt x="1543" y="936"/>
                </a:lnTo>
                <a:lnTo>
                  <a:pt x="1543" y="936"/>
                </a:lnTo>
                <a:lnTo>
                  <a:pt x="1550" y="936"/>
                </a:lnTo>
                <a:lnTo>
                  <a:pt x="1550" y="936"/>
                </a:lnTo>
                <a:lnTo>
                  <a:pt x="1557" y="936"/>
                </a:lnTo>
                <a:lnTo>
                  <a:pt x="1563" y="929"/>
                </a:lnTo>
                <a:lnTo>
                  <a:pt x="1563" y="929"/>
                </a:lnTo>
                <a:lnTo>
                  <a:pt x="1570" y="936"/>
                </a:lnTo>
                <a:lnTo>
                  <a:pt x="1570" y="936"/>
                </a:lnTo>
                <a:lnTo>
                  <a:pt x="1577" y="929"/>
                </a:lnTo>
                <a:lnTo>
                  <a:pt x="1584" y="922"/>
                </a:lnTo>
                <a:lnTo>
                  <a:pt x="1584" y="922"/>
                </a:lnTo>
                <a:lnTo>
                  <a:pt x="1590" y="929"/>
                </a:lnTo>
                <a:lnTo>
                  <a:pt x="1590" y="929"/>
                </a:lnTo>
                <a:lnTo>
                  <a:pt x="1597" y="929"/>
                </a:lnTo>
                <a:lnTo>
                  <a:pt x="1597" y="922"/>
                </a:lnTo>
                <a:lnTo>
                  <a:pt x="1604" y="915"/>
                </a:lnTo>
                <a:lnTo>
                  <a:pt x="1611" y="915"/>
                </a:lnTo>
                <a:lnTo>
                  <a:pt x="1611" y="922"/>
                </a:lnTo>
                <a:lnTo>
                  <a:pt x="1617" y="929"/>
                </a:lnTo>
                <a:lnTo>
                  <a:pt x="1617" y="936"/>
                </a:lnTo>
                <a:lnTo>
                  <a:pt x="1624" y="936"/>
                </a:lnTo>
                <a:lnTo>
                  <a:pt x="1624" y="936"/>
                </a:lnTo>
                <a:lnTo>
                  <a:pt x="1631" y="936"/>
                </a:lnTo>
                <a:lnTo>
                  <a:pt x="1638" y="936"/>
                </a:lnTo>
                <a:lnTo>
                  <a:pt x="1638" y="936"/>
                </a:lnTo>
                <a:lnTo>
                  <a:pt x="1644" y="942"/>
                </a:lnTo>
                <a:lnTo>
                  <a:pt x="1644" y="936"/>
                </a:lnTo>
                <a:lnTo>
                  <a:pt x="1651" y="936"/>
                </a:lnTo>
                <a:lnTo>
                  <a:pt x="1651" y="936"/>
                </a:lnTo>
                <a:lnTo>
                  <a:pt x="1658" y="936"/>
                </a:lnTo>
                <a:lnTo>
                  <a:pt x="1664" y="936"/>
                </a:lnTo>
                <a:lnTo>
                  <a:pt x="1664" y="929"/>
                </a:lnTo>
                <a:lnTo>
                  <a:pt x="1671" y="929"/>
                </a:lnTo>
                <a:lnTo>
                  <a:pt x="1671" y="936"/>
                </a:lnTo>
                <a:lnTo>
                  <a:pt x="1678" y="936"/>
                </a:lnTo>
                <a:lnTo>
                  <a:pt x="1685" y="936"/>
                </a:lnTo>
                <a:lnTo>
                  <a:pt x="1685" y="936"/>
                </a:lnTo>
                <a:lnTo>
                  <a:pt x="1691" y="936"/>
                </a:lnTo>
                <a:lnTo>
                  <a:pt x="1691" y="929"/>
                </a:lnTo>
                <a:lnTo>
                  <a:pt x="1698" y="929"/>
                </a:lnTo>
                <a:lnTo>
                  <a:pt x="1698" y="929"/>
                </a:lnTo>
                <a:lnTo>
                  <a:pt x="1705" y="922"/>
                </a:lnTo>
                <a:lnTo>
                  <a:pt x="1712" y="922"/>
                </a:lnTo>
                <a:lnTo>
                  <a:pt x="1712" y="922"/>
                </a:lnTo>
                <a:lnTo>
                  <a:pt x="1718" y="922"/>
                </a:lnTo>
                <a:lnTo>
                  <a:pt x="1718" y="929"/>
                </a:lnTo>
                <a:lnTo>
                  <a:pt x="1725" y="936"/>
                </a:lnTo>
                <a:lnTo>
                  <a:pt x="1725" y="936"/>
                </a:lnTo>
                <a:lnTo>
                  <a:pt x="1732" y="929"/>
                </a:lnTo>
                <a:lnTo>
                  <a:pt x="1739" y="929"/>
                </a:lnTo>
                <a:lnTo>
                  <a:pt x="1739" y="936"/>
                </a:lnTo>
                <a:lnTo>
                  <a:pt x="1745" y="936"/>
                </a:lnTo>
                <a:lnTo>
                  <a:pt x="1745" y="929"/>
                </a:lnTo>
                <a:lnTo>
                  <a:pt x="1752" y="929"/>
                </a:lnTo>
                <a:lnTo>
                  <a:pt x="1752" y="936"/>
                </a:lnTo>
                <a:lnTo>
                  <a:pt x="1759" y="936"/>
                </a:lnTo>
                <a:lnTo>
                  <a:pt x="1766" y="936"/>
                </a:lnTo>
                <a:lnTo>
                  <a:pt x="1766" y="942"/>
                </a:lnTo>
                <a:lnTo>
                  <a:pt x="1772" y="936"/>
                </a:lnTo>
                <a:lnTo>
                  <a:pt x="1772" y="929"/>
                </a:lnTo>
                <a:lnTo>
                  <a:pt x="1779" y="929"/>
                </a:lnTo>
                <a:lnTo>
                  <a:pt x="1779" y="929"/>
                </a:lnTo>
                <a:lnTo>
                  <a:pt x="1786" y="929"/>
                </a:lnTo>
                <a:lnTo>
                  <a:pt x="1793" y="929"/>
                </a:lnTo>
                <a:lnTo>
                  <a:pt x="1793" y="929"/>
                </a:lnTo>
                <a:lnTo>
                  <a:pt x="1799" y="922"/>
                </a:lnTo>
                <a:lnTo>
                  <a:pt x="1799" y="929"/>
                </a:lnTo>
                <a:lnTo>
                  <a:pt x="1806" y="936"/>
                </a:lnTo>
                <a:lnTo>
                  <a:pt x="1813" y="936"/>
                </a:lnTo>
                <a:lnTo>
                  <a:pt x="1813" y="922"/>
                </a:lnTo>
                <a:lnTo>
                  <a:pt x="1819" y="922"/>
                </a:lnTo>
                <a:lnTo>
                  <a:pt x="1819" y="929"/>
                </a:lnTo>
                <a:lnTo>
                  <a:pt x="1826" y="936"/>
                </a:lnTo>
                <a:lnTo>
                  <a:pt x="1826" y="929"/>
                </a:lnTo>
                <a:lnTo>
                  <a:pt x="1833" y="929"/>
                </a:lnTo>
                <a:lnTo>
                  <a:pt x="1840" y="929"/>
                </a:lnTo>
                <a:lnTo>
                  <a:pt x="1840" y="929"/>
                </a:lnTo>
                <a:lnTo>
                  <a:pt x="1846" y="929"/>
                </a:lnTo>
                <a:lnTo>
                  <a:pt x="1846" y="929"/>
                </a:lnTo>
                <a:lnTo>
                  <a:pt x="1853" y="929"/>
                </a:lnTo>
                <a:lnTo>
                  <a:pt x="1853" y="929"/>
                </a:lnTo>
                <a:lnTo>
                  <a:pt x="1860" y="929"/>
                </a:lnTo>
                <a:lnTo>
                  <a:pt x="1867" y="936"/>
                </a:lnTo>
                <a:lnTo>
                  <a:pt x="1867" y="936"/>
                </a:lnTo>
                <a:lnTo>
                  <a:pt x="1873" y="936"/>
                </a:lnTo>
                <a:lnTo>
                  <a:pt x="1873" y="929"/>
                </a:lnTo>
                <a:lnTo>
                  <a:pt x="1880" y="936"/>
                </a:lnTo>
                <a:lnTo>
                  <a:pt x="1880" y="942"/>
                </a:lnTo>
                <a:lnTo>
                  <a:pt x="1887" y="936"/>
                </a:lnTo>
                <a:lnTo>
                  <a:pt x="1894" y="936"/>
                </a:lnTo>
                <a:lnTo>
                  <a:pt x="1894" y="936"/>
                </a:lnTo>
                <a:lnTo>
                  <a:pt x="1900" y="929"/>
                </a:lnTo>
                <a:lnTo>
                  <a:pt x="1900" y="929"/>
                </a:lnTo>
                <a:lnTo>
                  <a:pt x="1907" y="929"/>
                </a:lnTo>
                <a:lnTo>
                  <a:pt x="1914" y="936"/>
                </a:lnTo>
                <a:lnTo>
                  <a:pt x="1914" y="936"/>
                </a:lnTo>
                <a:lnTo>
                  <a:pt x="1921" y="936"/>
                </a:lnTo>
                <a:lnTo>
                  <a:pt x="1921" y="936"/>
                </a:lnTo>
                <a:lnTo>
                  <a:pt x="1927" y="936"/>
                </a:lnTo>
                <a:lnTo>
                  <a:pt x="1927" y="936"/>
                </a:lnTo>
                <a:lnTo>
                  <a:pt x="1934" y="936"/>
                </a:lnTo>
                <a:lnTo>
                  <a:pt x="1941" y="936"/>
                </a:lnTo>
                <a:lnTo>
                  <a:pt x="1941" y="936"/>
                </a:lnTo>
                <a:lnTo>
                  <a:pt x="1948" y="936"/>
                </a:lnTo>
                <a:lnTo>
                  <a:pt x="1948" y="929"/>
                </a:lnTo>
                <a:lnTo>
                  <a:pt x="1954" y="929"/>
                </a:lnTo>
                <a:lnTo>
                  <a:pt x="1954" y="936"/>
                </a:lnTo>
                <a:lnTo>
                  <a:pt x="1961" y="936"/>
                </a:lnTo>
                <a:lnTo>
                  <a:pt x="1968" y="936"/>
                </a:lnTo>
                <a:lnTo>
                  <a:pt x="1968" y="936"/>
                </a:lnTo>
                <a:lnTo>
                  <a:pt x="1974" y="936"/>
                </a:lnTo>
                <a:lnTo>
                  <a:pt x="1974" y="929"/>
                </a:lnTo>
                <a:lnTo>
                  <a:pt x="1981" y="929"/>
                </a:lnTo>
                <a:lnTo>
                  <a:pt x="1981" y="929"/>
                </a:lnTo>
                <a:lnTo>
                  <a:pt x="1988" y="929"/>
                </a:lnTo>
                <a:lnTo>
                  <a:pt x="1995" y="929"/>
                </a:lnTo>
                <a:lnTo>
                  <a:pt x="1995" y="929"/>
                </a:lnTo>
                <a:lnTo>
                  <a:pt x="2001" y="936"/>
                </a:lnTo>
                <a:lnTo>
                  <a:pt x="2001" y="936"/>
                </a:lnTo>
                <a:lnTo>
                  <a:pt x="2008" y="942"/>
                </a:lnTo>
                <a:lnTo>
                  <a:pt x="2015" y="942"/>
                </a:lnTo>
                <a:lnTo>
                  <a:pt x="2015" y="936"/>
                </a:lnTo>
                <a:lnTo>
                  <a:pt x="2022" y="929"/>
                </a:lnTo>
                <a:lnTo>
                  <a:pt x="2022" y="936"/>
                </a:lnTo>
                <a:lnTo>
                  <a:pt x="2028" y="936"/>
                </a:lnTo>
                <a:lnTo>
                  <a:pt x="2028" y="942"/>
                </a:lnTo>
                <a:lnTo>
                  <a:pt x="2035" y="936"/>
                </a:lnTo>
                <a:lnTo>
                  <a:pt x="2042" y="936"/>
                </a:lnTo>
                <a:lnTo>
                  <a:pt x="2042" y="936"/>
                </a:lnTo>
                <a:lnTo>
                  <a:pt x="2049" y="929"/>
                </a:lnTo>
                <a:lnTo>
                  <a:pt x="2049" y="929"/>
                </a:lnTo>
                <a:lnTo>
                  <a:pt x="2055" y="929"/>
                </a:lnTo>
                <a:lnTo>
                  <a:pt x="2055" y="929"/>
                </a:lnTo>
                <a:lnTo>
                  <a:pt x="2062" y="942"/>
                </a:lnTo>
                <a:lnTo>
                  <a:pt x="2069" y="936"/>
                </a:lnTo>
                <a:lnTo>
                  <a:pt x="2069" y="936"/>
                </a:lnTo>
                <a:lnTo>
                  <a:pt x="2076" y="936"/>
                </a:lnTo>
                <a:lnTo>
                  <a:pt x="2076" y="936"/>
                </a:lnTo>
                <a:lnTo>
                  <a:pt x="2082" y="936"/>
                </a:lnTo>
                <a:lnTo>
                  <a:pt x="2082" y="936"/>
                </a:lnTo>
                <a:lnTo>
                  <a:pt x="2089" y="936"/>
                </a:lnTo>
                <a:lnTo>
                  <a:pt x="2096" y="936"/>
                </a:lnTo>
                <a:lnTo>
                  <a:pt x="2096" y="936"/>
                </a:lnTo>
                <a:lnTo>
                  <a:pt x="2103" y="942"/>
                </a:lnTo>
                <a:lnTo>
                  <a:pt x="2103" y="936"/>
                </a:lnTo>
                <a:lnTo>
                  <a:pt x="2109" y="942"/>
                </a:lnTo>
                <a:lnTo>
                  <a:pt x="2109" y="936"/>
                </a:lnTo>
                <a:lnTo>
                  <a:pt x="2116" y="929"/>
                </a:lnTo>
                <a:lnTo>
                  <a:pt x="2123" y="929"/>
                </a:lnTo>
                <a:lnTo>
                  <a:pt x="2123" y="929"/>
                </a:lnTo>
                <a:lnTo>
                  <a:pt x="2129" y="929"/>
                </a:lnTo>
                <a:lnTo>
                  <a:pt x="2129" y="929"/>
                </a:lnTo>
                <a:lnTo>
                  <a:pt x="2136" y="936"/>
                </a:lnTo>
                <a:lnTo>
                  <a:pt x="2143" y="942"/>
                </a:lnTo>
                <a:lnTo>
                  <a:pt x="2143" y="942"/>
                </a:lnTo>
                <a:lnTo>
                  <a:pt x="2150" y="942"/>
                </a:lnTo>
                <a:lnTo>
                  <a:pt x="2150" y="942"/>
                </a:lnTo>
                <a:lnTo>
                  <a:pt x="2156" y="936"/>
                </a:lnTo>
                <a:lnTo>
                  <a:pt x="2156" y="936"/>
                </a:lnTo>
                <a:lnTo>
                  <a:pt x="2163" y="936"/>
                </a:lnTo>
                <a:lnTo>
                  <a:pt x="2170" y="936"/>
                </a:lnTo>
                <a:lnTo>
                  <a:pt x="2170" y="929"/>
                </a:lnTo>
                <a:lnTo>
                  <a:pt x="2177" y="929"/>
                </a:lnTo>
                <a:lnTo>
                  <a:pt x="2177" y="936"/>
                </a:lnTo>
                <a:lnTo>
                  <a:pt x="2183" y="929"/>
                </a:lnTo>
                <a:lnTo>
                  <a:pt x="2183" y="929"/>
                </a:lnTo>
                <a:lnTo>
                  <a:pt x="2190" y="942"/>
                </a:lnTo>
                <a:lnTo>
                  <a:pt x="2197" y="929"/>
                </a:lnTo>
                <a:lnTo>
                  <a:pt x="2197" y="922"/>
                </a:lnTo>
                <a:lnTo>
                  <a:pt x="2204" y="929"/>
                </a:lnTo>
                <a:lnTo>
                  <a:pt x="2204" y="942"/>
                </a:lnTo>
                <a:lnTo>
                  <a:pt x="2210" y="929"/>
                </a:lnTo>
                <a:lnTo>
                  <a:pt x="2210" y="922"/>
                </a:lnTo>
                <a:lnTo>
                  <a:pt x="2217" y="922"/>
                </a:lnTo>
                <a:lnTo>
                  <a:pt x="2224" y="929"/>
                </a:lnTo>
                <a:lnTo>
                  <a:pt x="2224" y="936"/>
                </a:lnTo>
                <a:lnTo>
                  <a:pt x="2231" y="929"/>
                </a:lnTo>
                <a:lnTo>
                  <a:pt x="2231" y="929"/>
                </a:lnTo>
                <a:lnTo>
                  <a:pt x="2237" y="929"/>
                </a:lnTo>
                <a:lnTo>
                  <a:pt x="2244" y="929"/>
                </a:lnTo>
              </a:path>
            </a:pathLst>
          </a:custGeom>
          <a:noFill/>
          <a:ln w="11113">
            <a:solidFill>
              <a:srgbClr val="FF0000"/>
            </a:solidFill>
            <a:prstDash val="solid"/>
            <a:round/>
            <a:headEnd/>
            <a:tailEnd/>
          </a:ln>
        </p:spPr>
        <p:txBody>
          <a:bodyPr/>
          <a:lstStyle/>
          <a:p>
            <a:endParaRPr lang="en-US"/>
          </a:p>
        </p:txBody>
      </p:sp>
      <p:sp>
        <p:nvSpPr>
          <p:cNvPr id="63713" name="Line 225"/>
          <p:cNvSpPr>
            <a:spLocks noChangeShapeType="1"/>
          </p:cNvSpPr>
          <p:nvPr/>
        </p:nvSpPr>
        <p:spPr bwMode="auto">
          <a:xfrm flipV="1">
            <a:off x="7280275" y="601663"/>
            <a:ext cx="0" cy="1506537"/>
          </a:xfrm>
          <a:prstGeom prst="line">
            <a:avLst/>
          </a:prstGeom>
          <a:noFill/>
          <a:ln w="11113">
            <a:solidFill>
              <a:srgbClr val="FF0000"/>
            </a:solidFill>
            <a:round/>
            <a:headEnd/>
            <a:tailEnd/>
          </a:ln>
        </p:spPr>
        <p:txBody>
          <a:bodyPr/>
          <a:lstStyle/>
          <a:p>
            <a:endParaRPr lang="en-US"/>
          </a:p>
        </p:txBody>
      </p:sp>
      <p:sp>
        <p:nvSpPr>
          <p:cNvPr id="63714" name="Freeform 226"/>
          <p:cNvSpPr>
            <a:spLocks/>
          </p:cNvSpPr>
          <p:nvPr/>
        </p:nvSpPr>
        <p:spPr bwMode="auto">
          <a:xfrm>
            <a:off x="7162800" y="2076450"/>
            <a:ext cx="182563" cy="31750"/>
          </a:xfrm>
          <a:custGeom>
            <a:avLst/>
            <a:gdLst/>
            <a:ahLst/>
            <a:cxnLst>
              <a:cxn ang="0">
                <a:pos x="17" y="1"/>
              </a:cxn>
              <a:cxn ang="0">
                <a:pos x="17" y="3"/>
              </a:cxn>
              <a:cxn ang="0">
                <a:pos x="0" y="3"/>
              </a:cxn>
              <a:cxn ang="0">
                <a:pos x="0" y="0"/>
              </a:cxn>
            </a:cxnLst>
            <a:rect l="0" t="0" r="r" b="b"/>
            <a:pathLst>
              <a:path w="17" h="3">
                <a:moveTo>
                  <a:pt x="17" y="1"/>
                </a:moveTo>
                <a:lnTo>
                  <a:pt x="17" y="3"/>
                </a:lnTo>
                <a:lnTo>
                  <a:pt x="0" y="3"/>
                </a:lnTo>
                <a:lnTo>
                  <a:pt x="0" y="0"/>
                </a:lnTo>
              </a:path>
            </a:pathLst>
          </a:custGeom>
          <a:noFill/>
          <a:ln w="11113">
            <a:solidFill>
              <a:srgbClr val="FF0000"/>
            </a:solidFill>
            <a:prstDash val="solid"/>
            <a:round/>
            <a:headEnd/>
            <a:tailEnd/>
          </a:ln>
        </p:spPr>
        <p:txBody>
          <a:bodyPr/>
          <a:lstStyle/>
          <a:p>
            <a:endParaRPr lang="en-US"/>
          </a:p>
        </p:txBody>
      </p:sp>
      <p:sp>
        <p:nvSpPr>
          <p:cNvPr id="63715" name="Rectangle 227"/>
          <p:cNvSpPr>
            <a:spLocks noChangeArrowheads="1"/>
          </p:cNvSpPr>
          <p:nvPr/>
        </p:nvSpPr>
        <p:spPr bwMode="auto">
          <a:xfrm>
            <a:off x="6992938" y="452438"/>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811.12458</a:t>
            </a:r>
            <a:endParaRPr lang="en-US"/>
          </a:p>
        </p:txBody>
      </p:sp>
      <p:sp>
        <p:nvSpPr>
          <p:cNvPr id="63717" name="Rectangle 229"/>
          <p:cNvSpPr>
            <a:spLocks noChangeArrowheads="1"/>
          </p:cNvSpPr>
          <p:nvPr/>
        </p:nvSpPr>
        <p:spPr bwMode="auto">
          <a:xfrm>
            <a:off x="5322888" y="2098675"/>
            <a:ext cx="3562350" cy="2009775"/>
          </a:xfrm>
          <a:prstGeom prst="rect">
            <a:avLst/>
          </a:prstGeom>
          <a:noFill/>
          <a:ln w="11113">
            <a:solidFill>
              <a:srgbClr val="000000"/>
            </a:solidFill>
            <a:miter lim="800000"/>
            <a:headEnd/>
            <a:tailEnd/>
          </a:ln>
        </p:spPr>
        <p:txBody>
          <a:bodyPr/>
          <a:lstStyle/>
          <a:p>
            <a:endParaRPr lang="en-US"/>
          </a:p>
        </p:txBody>
      </p:sp>
      <p:sp>
        <p:nvSpPr>
          <p:cNvPr id="63718" name="Rectangle 230"/>
          <p:cNvSpPr>
            <a:spLocks noChangeArrowheads="1"/>
          </p:cNvSpPr>
          <p:nvPr/>
        </p:nvSpPr>
        <p:spPr bwMode="auto">
          <a:xfrm>
            <a:off x="5322888" y="4097338"/>
            <a:ext cx="3562350" cy="2009775"/>
          </a:xfrm>
          <a:prstGeom prst="rect">
            <a:avLst/>
          </a:prstGeom>
          <a:noFill/>
          <a:ln w="11113">
            <a:solidFill>
              <a:srgbClr val="000000"/>
            </a:solidFill>
            <a:miter lim="800000"/>
            <a:headEnd/>
            <a:tailEnd/>
          </a:ln>
        </p:spPr>
        <p:txBody>
          <a:bodyPr/>
          <a:lstStyle/>
          <a:p>
            <a:endParaRPr lang="en-US"/>
          </a:p>
        </p:txBody>
      </p:sp>
      <p:sp>
        <p:nvSpPr>
          <p:cNvPr id="63719" name="Line 231"/>
          <p:cNvSpPr>
            <a:spLocks noChangeShapeType="1"/>
          </p:cNvSpPr>
          <p:nvPr/>
        </p:nvSpPr>
        <p:spPr bwMode="auto">
          <a:xfrm>
            <a:off x="5268913" y="2098675"/>
            <a:ext cx="53975" cy="0"/>
          </a:xfrm>
          <a:prstGeom prst="line">
            <a:avLst/>
          </a:prstGeom>
          <a:noFill/>
          <a:ln w="11113">
            <a:solidFill>
              <a:srgbClr val="000000"/>
            </a:solidFill>
            <a:round/>
            <a:headEnd/>
            <a:tailEnd/>
          </a:ln>
        </p:spPr>
        <p:txBody>
          <a:bodyPr/>
          <a:lstStyle/>
          <a:p>
            <a:endParaRPr lang="en-US"/>
          </a:p>
        </p:txBody>
      </p:sp>
      <p:sp>
        <p:nvSpPr>
          <p:cNvPr id="63720" name="Rectangle 232"/>
          <p:cNvSpPr>
            <a:spLocks noChangeArrowheads="1"/>
          </p:cNvSpPr>
          <p:nvPr/>
        </p:nvSpPr>
        <p:spPr bwMode="auto">
          <a:xfrm>
            <a:off x="4959350" y="2033588"/>
            <a:ext cx="200025" cy="122237"/>
          </a:xfrm>
          <a:prstGeom prst="rect">
            <a:avLst/>
          </a:prstGeom>
          <a:noFill/>
          <a:ln w="9525">
            <a:noFill/>
            <a:miter lim="800000"/>
            <a:headEnd/>
            <a:tailEnd/>
          </a:ln>
        </p:spPr>
        <p:txBody>
          <a:bodyPr wrap="none" lIns="0" tIns="0" rIns="0" bIns="0">
            <a:spAutoFit/>
          </a:bodyPr>
          <a:lstStyle/>
          <a:p>
            <a:r>
              <a:rPr lang="en-US" sz="800">
                <a:solidFill>
                  <a:srgbClr val="000000"/>
                </a:solidFill>
              </a:rPr>
              <a:t>0.00</a:t>
            </a:r>
            <a:endParaRPr lang="en-US"/>
          </a:p>
        </p:txBody>
      </p:sp>
      <p:sp>
        <p:nvSpPr>
          <p:cNvPr id="63721" name="Line 233"/>
          <p:cNvSpPr>
            <a:spLocks noChangeShapeType="1"/>
          </p:cNvSpPr>
          <p:nvPr/>
        </p:nvSpPr>
        <p:spPr bwMode="auto">
          <a:xfrm>
            <a:off x="5291138" y="2033588"/>
            <a:ext cx="31750" cy="0"/>
          </a:xfrm>
          <a:prstGeom prst="line">
            <a:avLst/>
          </a:prstGeom>
          <a:noFill/>
          <a:ln w="11113">
            <a:solidFill>
              <a:srgbClr val="000000"/>
            </a:solidFill>
            <a:round/>
            <a:headEnd/>
            <a:tailEnd/>
          </a:ln>
        </p:spPr>
        <p:txBody>
          <a:bodyPr/>
          <a:lstStyle/>
          <a:p>
            <a:endParaRPr lang="en-US"/>
          </a:p>
        </p:txBody>
      </p:sp>
      <p:sp>
        <p:nvSpPr>
          <p:cNvPr id="63722" name="Line 234"/>
          <p:cNvSpPr>
            <a:spLocks noChangeShapeType="1"/>
          </p:cNvSpPr>
          <p:nvPr/>
        </p:nvSpPr>
        <p:spPr bwMode="auto">
          <a:xfrm>
            <a:off x="5291138" y="1970088"/>
            <a:ext cx="31750" cy="0"/>
          </a:xfrm>
          <a:prstGeom prst="line">
            <a:avLst/>
          </a:prstGeom>
          <a:noFill/>
          <a:ln w="11113">
            <a:solidFill>
              <a:srgbClr val="000000"/>
            </a:solidFill>
            <a:round/>
            <a:headEnd/>
            <a:tailEnd/>
          </a:ln>
        </p:spPr>
        <p:txBody>
          <a:bodyPr/>
          <a:lstStyle/>
          <a:p>
            <a:endParaRPr lang="en-US"/>
          </a:p>
        </p:txBody>
      </p:sp>
      <p:sp>
        <p:nvSpPr>
          <p:cNvPr id="63723" name="Line 235"/>
          <p:cNvSpPr>
            <a:spLocks noChangeShapeType="1"/>
          </p:cNvSpPr>
          <p:nvPr/>
        </p:nvSpPr>
        <p:spPr bwMode="auto">
          <a:xfrm>
            <a:off x="5291138" y="1905000"/>
            <a:ext cx="31750" cy="0"/>
          </a:xfrm>
          <a:prstGeom prst="line">
            <a:avLst/>
          </a:prstGeom>
          <a:noFill/>
          <a:ln w="11113">
            <a:solidFill>
              <a:srgbClr val="000000"/>
            </a:solidFill>
            <a:round/>
            <a:headEnd/>
            <a:tailEnd/>
          </a:ln>
        </p:spPr>
        <p:txBody>
          <a:bodyPr/>
          <a:lstStyle/>
          <a:p>
            <a:endParaRPr lang="en-US"/>
          </a:p>
        </p:txBody>
      </p:sp>
      <p:sp>
        <p:nvSpPr>
          <p:cNvPr id="63724" name="Line 236"/>
          <p:cNvSpPr>
            <a:spLocks noChangeShapeType="1"/>
          </p:cNvSpPr>
          <p:nvPr/>
        </p:nvSpPr>
        <p:spPr bwMode="auto">
          <a:xfrm>
            <a:off x="5291138" y="1841500"/>
            <a:ext cx="31750" cy="0"/>
          </a:xfrm>
          <a:prstGeom prst="line">
            <a:avLst/>
          </a:prstGeom>
          <a:noFill/>
          <a:ln w="11113">
            <a:solidFill>
              <a:srgbClr val="000000"/>
            </a:solidFill>
            <a:round/>
            <a:headEnd/>
            <a:tailEnd/>
          </a:ln>
        </p:spPr>
        <p:txBody>
          <a:bodyPr/>
          <a:lstStyle/>
          <a:p>
            <a:endParaRPr lang="en-US"/>
          </a:p>
        </p:txBody>
      </p:sp>
      <p:sp>
        <p:nvSpPr>
          <p:cNvPr id="63725" name="Line 237"/>
          <p:cNvSpPr>
            <a:spLocks noChangeShapeType="1"/>
          </p:cNvSpPr>
          <p:nvPr/>
        </p:nvSpPr>
        <p:spPr bwMode="auto">
          <a:xfrm>
            <a:off x="5268913" y="1787525"/>
            <a:ext cx="53975" cy="0"/>
          </a:xfrm>
          <a:prstGeom prst="line">
            <a:avLst/>
          </a:prstGeom>
          <a:noFill/>
          <a:ln w="11113">
            <a:solidFill>
              <a:srgbClr val="000000"/>
            </a:solidFill>
            <a:round/>
            <a:headEnd/>
            <a:tailEnd/>
          </a:ln>
        </p:spPr>
        <p:txBody>
          <a:bodyPr/>
          <a:lstStyle/>
          <a:p>
            <a:endParaRPr lang="en-US"/>
          </a:p>
        </p:txBody>
      </p:sp>
      <p:sp>
        <p:nvSpPr>
          <p:cNvPr id="63726" name="Rectangle 238"/>
          <p:cNvSpPr>
            <a:spLocks noChangeArrowheads="1"/>
          </p:cNvSpPr>
          <p:nvPr/>
        </p:nvSpPr>
        <p:spPr bwMode="auto">
          <a:xfrm>
            <a:off x="4959350" y="1724025"/>
            <a:ext cx="200025" cy="122238"/>
          </a:xfrm>
          <a:prstGeom prst="rect">
            <a:avLst/>
          </a:prstGeom>
          <a:noFill/>
          <a:ln w="9525">
            <a:noFill/>
            <a:miter lim="800000"/>
            <a:headEnd/>
            <a:tailEnd/>
          </a:ln>
        </p:spPr>
        <p:txBody>
          <a:bodyPr wrap="none" lIns="0" tIns="0" rIns="0" bIns="0">
            <a:spAutoFit/>
          </a:bodyPr>
          <a:lstStyle/>
          <a:p>
            <a:r>
              <a:rPr lang="en-US" sz="800">
                <a:solidFill>
                  <a:srgbClr val="000000"/>
                </a:solidFill>
              </a:rPr>
              <a:t>0.25</a:t>
            </a:r>
            <a:endParaRPr lang="en-US"/>
          </a:p>
        </p:txBody>
      </p:sp>
      <p:sp>
        <p:nvSpPr>
          <p:cNvPr id="63727" name="Line 239"/>
          <p:cNvSpPr>
            <a:spLocks noChangeShapeType="1"/>
          </p:cNvSpPr>
          <p:nvPr/>
        </p:nvSpPr>
        <p:spPr bwMode="auto">
          <a:xfrm>
            <a:off x="5291138" y="1724025"/>
            <a:ext cx="31750" cy="0"/>
          </a:xfrm>
          <a:prstGeom prst="line">
            <a:avLst/>
          </a:prstGeom>
          <a:noFill/>
          <a:ln w="11113">
            <a:solidFill>
              <a:srgbClr val="000000"/>
            </a:solidFill>
            <a:round/>
            <a:headEnd/>
            <a:tailEnd/>
          </a:ln>
        </p:spPr>
        <p:txBody>
          <a:bodyPr/>
          <a:lstStyle/>
          <a:p>
            <a:endParaRPr lang="en-US"/>
          </a:p>
        </p:txBody>
      </p:sp>
      <p:sp>
        <p:nvSpPr>
          <p:cNvPr id="63728" name="Line 240"/>
          <p:cNvSpPr>
            <a:spLocks noChangeShapeType="1"/>
          </p:cNvSpPr>
          <p:nvPr/>
        </p:nvSpPr>
        <p:spPr bwMode="auto">
          <a:xfrm>
            <a:off x="5291138" y="1660525"/>
            <a:ext cx="31750" cy="0"/>
          </a:xfrm>
          <a:prstGeom prst="line">
            <a:avLst/>
          </a:prstGeom>
          <a:noFill/>
          <a:ln w="11113">
            <a:solidFill>
              <a:srgbClr val="000000"/>
            </a:solidFill>
            <a:round/>
            <a:headEnd/>
            <a:tailEnd/>
          </a:ln>
        </p:spPr>
        <p:txBody>
          <a:bodyPr/>
          <a:lstStyle/>
          <a:p>
            <a:endParaRPr lang="en-US"/>
          </a:p>
        </p:txBody>
      </p:sp>
      <p:sp>
        <p:nvSpPr>
          <p:cNvPr id="63729" name="Line 241"/>
          <p:cNvSpPr>
            <a:spLocks noChangeShapeType="1"/>
          </p:cNvSpPr>
          <p:nvPr/>
        </p:nvSpPr>
        <p:spPr bwMode="auto">
          <a:xfrm>
            <a:off x="5291138" y="1595438"/>
            <a:ext cx="31750" cy="0"/>
          </a:xfrm>
          <a:prstGeom prst="line">
            <a:avLst/>
          </a:prstGeom>
          <a:noFill/>
          <a:ln w="11113">
            <a:solidFill>
              <a:srgbClr val="000000"/>
            </a:solidFill>
            <a:round/>
            <a:headEnd/>
            <a:tailEnd/>
          </a:ln>
        </p:spPr>
        <p:txBody>
          <a:bodyPr/>
          <a:lstStyle/>
          <a:p>
            <a:endParaRPr lang="en-US"/>
          </a:p>
        </p:txBody>
      </p:sp>
      <p:sp>
        <p:nvSpPr>
          <p:cNvPr id="63730" name="Line 242"/>
          <p:cNvSpPr>
            <a:spLocks noChangeShapeType="1"/>
          </p:cNvSpPr>
          <p:nvPr/>
        </p:nvSpPr>
        <p:spPr bwMode="auto">
          <a:xfrm>
            <a:off x="5291138" y="1531938"/>
            <a:ext cx="31750" cy="0"/>
          </a:xfrm>
          <a:prstGeom prst="line">
            <a:avLst/>
          </a:prstGeom>
          <a:noFill/>
          <a:ln w="11113">
            <a:solidFill>
              <a:srgbClr val="000000"/>
            </a:solidFill>
            <a:round/>
            <a:headEnd/>
            <a:tailEnd/>
          </a:ln>
        </p:spPr>
        <p:txBody>
          <a:bodyPr/>
          <a:lstStyle/>
          <a:p>
            <a:endParaRPr lang="en-US"/>
          </a:p>
        </p:txBody>
      </p:sp>
      <p:sp>
        <p:nvSpPr>
          <p:cNvPr id="63731" name="Line 243"/>
          <p:cNvSpPr>
            <a:spLocks noChangeShapeType="1"/>
          </p:cNvSpPr>
          <p:nvPr/>
        </p:nvSpPr>
        <p:spPr bwMode="auto">
          <a:xfrm>
            <a:off x="5268913" y="1466850"/>
            <a:ext cx="53975" cy="0"/>
          </a:xfrm>
          <a:prstGeom prst="line">
            <a:avLst/>
          </a:prstGeom>
          <a:noFill/>
          <a:ln w="11113">
            <a:solidFill>
              <a:srgbClr val="000000"/>
            </a:solidFill>
            <a:round/>
            <a:headEnd/>
            <a:tailEnd/>
          </a:ln>
        </p:spPr>
        <p:txBody>
          <a:bodyPr/>
          <a:lstStyle/>
          <a:p>
            <a:endParaRPr lang="en-US"/>
          </a:p>
        </p:txBody>
      </p:sp>
      <p:sp>
        <p:nvSpPr>
          <p:cNvPr id="63732" name="Rectangle 244"/>
          <p:cNvSpPr>
            <a:spLocks noChangeArrowheads="1"/>
          </p:cNvSpPr>
          <p:nvPr/>
        </p:nvSpPr>
        <p:spPr bwMode="auto">
          <a:xfrm>
            <a:off x="4959350" y="1403350"/>
            <a:ext cx="200025" cy="122238"/>
          </a:xfrm>
          <a:prstGeom prst="rect">
            <a:avLst/>
          </a:prstGeom>
          <a:noFill/>
          <a:ln w="9525">
            <a:noFill/>
            <a:miter lim="800000"/>
            <a:headEnd/>
            <a:tailEnd/>
          </a:ln>
        </p:spPr>
        <p:txBody>
          <a:bodyPr wrap="none" lIns="0" tIns="0" rIns="0" bIns="0">
            <a:spAutoFit/>
          </a:bodyPr>
          <a:lstStyle/>
          <a:p>
            <a:r>
              <a:rPr lang="en-US" sz="800">
                <a:solidFill>
                  <a:srgbClr val="000000"/>
                </a:solidFill>
              </a:rPr>
              <a:t>0.50</a:t>
            </a:r>
            <a:endParaRPr lang="en-US"/>
          </a:p>
        </p:txBody>
      </p:sp>
      <p:sp>
        <p:nvSpPr>
          <p:cNvPr id="63733" name="Line 245"/>
          <p:cNvSpPr>
            <a:spLocks noChangeShapeType="1"/>
          </p:cNvSpPr>
          <p:nvPr/>
        </p:nvSpPr>
        <p:spPr bwMode="auto">
          <a:xfrm>
            <a:off x="5291138" y="1403350"/>
            <a:ext cx="31750" cy="0"/>
          </a:xfrm>
          <a:prstGeom prst="line">
            <a:avLst/>
          </a:prstGeom>
          <a:noFill/>
          <a:ln w="11113">
            <a:solidFill>
              <a:srgbClr val="000000"/>
            </a:solidFill>
            <a:round/>
            <a:headEnd/>
            <a:tailEnd/>
          </a:ln>
        </p:spPr>
        <p:txBody>
          <a:bodyPr/>
          <a:lstStyle/>
          <a:p>
            <a:endParaRPr lang="en-US"/>
          </a:p>
        </p:txBody>
      </p:sp>
      <p:sp>
        <p:nvSpPr>
          <p:cNvPr id="63734" name="Line 246"/>
          <p:cNvSpPr>
            <a:spLocks noChangeShapeType="1"/>
          </p:cNvSpPr>
          <p:nvPr/>
        </p:nvSpPr>
        <p:spPr bwMode="auto">
          <a:xfrm>
            <a:off x="5291138" y="1339850"/>
            <a:ext cx="31750" cy="0"/>
          </a:xfrm>
          <a:prstGeom prst="line">
            <a:avLst/>
          </a:prstGeom>
          <a:noFill/>
          <a:ln w="11113">
            <a:solidFill>
              <a:srgbClr val="000000"/>
            </a:solidFill>
            <a:round/>
            <a:headEnd/>
            <a:tailEnd/>
          </a:ln>
        </p:spPr>
        <p:txBody>
          <a:bodyPr/>
          <a:lstStyle/>
          <a:p>
            <a:endParaRPr lang="en-US"/>
          </a:p>
        </p:txBody>
      </p:sp>
      <p:sp>
        <p:nvSpPr>
          <p:cNvPr id="63735" name="Line 247"/>
          <p:cNvSpPr>
            <a:spLocks noChangeShapeType="1"/>
          </p:cNvSpPr>
          <p:nvPr/>
        </p:nvSpPr>
        <p:spPr bwMode="auto">
          <a:xfrm>
            <a:off x="5291138" y="1274763"/>
            <a:ext cx="31750" cy="0"/>
          </a:xfrm>
          <a:prstGeom prst="line">
            <a:avLst/>
          </a:prstGeom>
          <a:noFill/>
          <a:ln w="11113">
            <a:solidFill>
              <a:srgbClr val="000000"/>
            </a:solidFill>
            <a:round/>
            <a:headEnd/>
            <a:tailEnd/>
          </a:ln>
        </p:spPr>
        <p:txBody>
          <a:bodyPr/>
          <a:lstStyle/>
          <a:p>
            <a:endParaRPr lang="en-US"/>
          </a:p>
        </p:txBody>
      </p:sp>
      <p:sp>
        <p:nvSpPr>
          <p:cNvPr id="63736" name="Line 248"/>
          <p:cNvSpPr>
            <a:spLocks noChangeShapeType="1"/>
          </p:cNvSpPr>
          <p:nvPr/>
        </p:nvSpPr>
        <p:spPr bwMode="auto">
          <a:xfrm>
            <a:off x="5291138" y="1222375"/>
            <a:ext cx="31750" cy="0"/>
          </a:xfrm>
          <a:prstGeom prst="line">
            <a:avLst/>
          </a:prstGeom>
          <a:noFill/>
          <a:ln w="11113">
            <a:solidFill>
              <a:srgbClr val="000000"/>
            </a:solidFill>
            <a:round/>
            <a:headEnd/>
            <a:tailEnd/>
          </a:ln>
        </p:spPr>
        <p:txBody>
          <a:bodyPr/>
          <a:lstStyle/>
          <a:p>
            <a:endParaRPr lang="en-US"/>
          </a:p>
        </p:txBody>
      </p:sp>
      <p:sp>
        <p:nvSpPr>
          <p:cNvPr id="63737" name="Line 249"/>
          <p:cNvSpPr>
            <a:spLocks noChangeShapeType="1"/>
          </p:cNvSpPr>
          <p:nvPr/>
        </p:nvSpPr>
        <p:spPr bwMode="auto">
          <a:xfrm>
            <a:off x="5268913" y="1157288"/>
            <a:ext cx="53975" cy="0"/>
          </a:xfrm>
          <a:prstGeom prst="line">
            <a:avLst/>
          </a:prstGeom>
          <a:noFill/>
          <a:ln w="11113">
            <a:solidFill>
              <a:srgbClr val="000000"/>
            </a:solidFill>
            <a:round/>
            <a:headEnd/>
            <a:tailEnd/>
          </a:ln>
        </p:spPr>
        <p:txBody>
          <a:bodyPr/>
          <a:lstStyle/>
          <a:p>
            <a:endParaRPr lang="en-US"/>
          </a:p>
        </p:txBody>
      </p:sp>
      <p:sp>
        <p:nvSpPr>
          <p:cNvPr id="63738" name="Rectangle 250"/>
          <p:cNvSpPr>
            <a:spLocks noChangeArrowheads="1"/>
          </p:cNvSpPr>
          <p:nvPr/>
        </p:nvSpPr>
        <p:spPr bwMode="auto">
          <a:xfrm>
            <a:off x="4959350" y="1093788"/>
            <a:ext cx="200025" cy="122237"/>
          </a:xfrm>
          <a:prstGeom prst="rect">
            <a:avLst/>
          </a:prstGeom>
          <a:noFill/>
          <a:ln w="9525">
            <a:noFill/>
            <a:miter lim="800000"/>
            <a:headEnd/>
            <a:tailEnd/>
          </a:ln>
        </p:spPr>
        <p:txBody>
          <a:bodyPr wrap="none" lIns="0" tIns="0" rIns="0" bIns="0">
            <a:spAutoFit/>
          </a:bodyPr>
          <a:lstStyle/>
          <a:p>
            <a:r>
              <a:rPr lang="en-US" sz="800">
                <a:solidFill>
                  <a:srgbClr val="000000"/>
                </a:solidFill>
              </a:rPr>
              <a:t>0.75</a:t>
            </a:r>
            <a:endParaRPr lang="en-US"/>
          </a:p>
        </p:txBody>
      </p:sp>
      <p:sp>
        <p:nvSpPr>
          <p:cNvPr id="63739" name="Line 251"/>
          <p:cNvSpPr>
            <a:spLocks noChangeShapeType="1"/>
          </p:cNvSpPr>
          <p:nvPr/>
        </p:nvSpPr>
        <p:spPr bwMode="auto">
          <a:xfrm>
            <a:off x="5291138" y="1093788"/>
            <a:ext cx="31750" cy="0"/>
          </a:xfrm>
          <a:prstGeom prst="line">
            <a:avLst/>
          </a:prstGeom>
          <a:noFill/>
          <a:ln w="11113">
            <a:solidFill>
              <a:srgbClr val="000000"/>
            </a:solidFill>
            <a:round/>
            <a:headEnd/>
            <a:tailEnd/>
          </a:ln>
        </p:spPr>
        <p:txBody>
          <a:bodyPr/>
          <a:lstStyle/>
          <a:p>
            <a:endParaRPr lang="en-US"/>
          </a:p>
        </p:txBody>
      </p:sp>
      <p:sp>
        <p:nvSpPr>
          <p:cNvPr id="63740" name="Line 252"/>
          <p:cNvSpPr>
            <a:spLocks noChangeShapeType="1"/>
          </p:cNvSpPr>
          <p:nvPr/>
        </p:nvSpPr>
        <p:spPr bwMode="auto">
          <a:xfrm>
            <a:off x="5291138" y="1028700"/>
            <a:ext cx="31750" cy="0"/>
          </a:xfrm>
          <a:prstGeom prst="line">
            <a:avLst/>
          </a:prstGeom>
          <a:noFill/>
          <a:ln w="11113">
            <a:solidFill>
              <a:srgbClr val="000000"/>
            </a:solidFill>
            <a:round/>
            <a:headEnd/>
            <a:tailEnd/>
          </a:ln>
        </p:spPr>
        <p:txBody>
          <a:bodyPr/>
          <a:lstStyle/>
          <a:p>
            <a:endParaRPr lang="en-US"/>
          </a:p>
        </p:txBody>
      </p:sp>
      <p:sp>
        <p:nvSpPr>
          <p:cNvPr id="63741" name="Line 253"/>
          <p:cNvSpPr>
            <a:spLocks noChangeShapeType="1"/>
          </p:cNvSpPr>
          <p:nvPr/>
        </p:nvSpPr>
        <p:spPr bwMode="auto">
          <a:xfrm>
            <a:off x="5291138" y="965200"/>
            <a:ext cx="31750" cy="0"/>
          </a:xfrm>
          <a:prstGeom prst="line">
            <a:avLst/>
          </a:prstGeom>
          <a:noFill/>
          <a:ln w="11113">
            <a:solidFill>
              <a:srgbClr val="000000"/>
            </a:solidFill>
            <a:round/>
            <a:headEnd/>
            <a:tailEnd/>
          </a:ln>
        </p:spPr>
        <p:txBody>
          <a:bodyPr/>
          <a:lstStyle/>
          <a:p>
            <a:endParaRPr lang="en-US"/>
          </a:p>
        </p:txBody>
      </p:sp>
      <p:sp>
        <p:nvSpPr>
          <p:cNvPr id="63742" name="Line 254"/>
          <p:cNvSpPr>
            <a:spLocks noChangeShapeType="1"/>
          </p:cNvSpPr>
          <p:nvPr/>
        </p:nvSpPr>
        <p:spPr bwMode="auto">
          <a:xfrm>
            <a:off x="5291138" y="901700"/>
            <a:ext cx="31750" cy="0"/>
          </a:xfrm>
          <a:prstGeom prst="line">
            <a:avLst/>
          </a:prstGeom>
          <a:noFill/>
          <a:ln w="11113">
            <a:solidFill>
              <a:srgbClr val="000000"/>
            </a:solidFill>
            <a:round/>
            <a:headEnd/>
            <a:tailEnd/>
          </a:ln>
        </p:spPr>
        <p:txBody>
          <a:bodyPr/>
          <a:lstStyle/>
          <a:p>
            <a:endParaRPr lang="en-US"/>
          </a:p>
        </p:txBody>
      </p:sp>
      <p:sp>
        <p:nvSpPr>
          <p:cNvPr id="63743" name="Line 255"/>
          <p:cNvSpPr>
            <a:spLocks noChangeShapeType="1"/>
          </p:cNvSpPr>
          <p:nvPr/>
        </p:nvSpPr>
        <p:spPr bwMode="auto">
          <a:xfrm>
            <a:off x="5268913" y="836613"/>
            <a:ext cx="53975" cy="0"/>
          </a:xfrm>
          <a:prstGeom prst="line">
            <a:avLst/>
          </a:prstGeom>
          <a:noFill/>
          <a:ln w="11113">
            <a:solidFill>
              <a:srgbClr val="000000"/>
            </a:solidFill>
            <a:round/>
            <a:headEnd/>
            <a:tailEnd/>
          </a:ln>
        </p:spPr>
        <p:txBody>
          <a:bodyPr/>
          <a:lstStyle/>
          <a:p>
            <a:endParaRPr lang="en-US"/>
          </a:p>
        </p:txBody>
      </p:sp>
      <p:sp>
        <p:nvSpPr>
          <p:cNvPr id="63744" name="Rectangle 256"/>
          <p:cNvSpPr>
            <a:spLocks noChangeArrowheads="1"/>
          </p:cNvSpPr>
          <p:nvPr/>
        </p:nvSpPr>
        <p:spPr bwMode="auto">
          <a:xfrm>
            <a:off x="4959350" y="773113"/>
            <a:ext cx="200025" cy="122237"/>
          </a:xfrm>
          <a:prstGeom prst="rect">
            <a:avLst/>
          </a:prstGeom>
          <a:noFill/>
          <a:ln w="9525">
            <a:noFill/>
            <a:miter lim="800000"/>
            <a:headEnd/>
            <a:tailEnd/>
          </a:ln>
        </p:spPr>
        <p:txBody>
          <a:bodyPr wrap="none" lIns="0" tIns="0" rIns="0" bIns="0">
            <a:spAutoFit/>
          </a:bodyPr>
          <a:lstStyle/>
          <a:p>
            <a:r>
              <a:rPr lang="en-US" sz="800">
                <a:solidFill>
                  <a:srgbClr val="000000"/>
                </a:solidFill>
              </a:rPr>
              <a:t>1.00</a:t>
            </a:r>
            <a:endParaRPr lang="en-US"/>
          </a:p>
        </p:txBody>
      </p:sp>
      <p:sp>
        <p:nvSpPr>
          <p:cNvPr id="63745" name="Line 257"/>
          <p:cNvSpPr>
            <a:spLocks noChangeShapeType="1"/>
          </p:cNvSpPr>
          <p:nvPr/>
        </p:nvSpPr>
        <p:spPr bwMode="auto">
          <a:xfrm>
            <a:off x="5291138" y="773113"/>
            <a:ext cx="31750" cy="0"/>
          </a:xfrm>
          <a:prstGeom prst="line">
            <a:avLst/>
          </a:prstGeom>
          <a:noFill/>
          <a:ln w="11113">
            <a:solidFill>
              <a:srgbClr val="000000"/>
            </a:solidFill>
            <a:round/>
            <a:headEnd/>
            <a:tailEnd/>
          </a:ln>
        </p:spPr>
        <p:txBody>
          <a:bodyPr/>
          <a:lstStyle/>
          <a:p>
            <a:endParaRPr lang="en-US"/>
          </a:p>
        </p:txBody>
      </p:sp>
      <p:sp>
        <p:nvSpPr>
          <p:cNvPr id="63746" name="Line 258"/>
          <p:cNvSpPr>
            <a:spLocks noChangeShapeType="1"/>
          </p:cNvSpPr>
          <p:nvPr/>
        </p:nvSpPr>
        <p:spPr bwMode="auto">
          <a:xfrm>
            <a:off x="5291138" y="719138"/>
            <a:ext cx="31750" cy="0"/>
          </a:xfrm>
          <a:prstGeom prst="line">
            <a:avLst/>
          </a:prstGeom>
          <a:noFill/>
          <a:ln w="11113">
            <a:solidFill>
              <a:srgbClr val="000000"/>
            </a:solidFill>
            <a:round/>
            <a:headEnd/>
            <a:tailEnd/>
          </a:ln>
        </p:spPr>
        <p:txBody>
          <a:bodyPr/>
          <a:lstStyle/>
          <a:p>
            <a:endParaRPr lang="en-US"/>
          </a:p>
        </p:txBody>
      </p:sp>
      <p:sp>
        <p:nvSpPr>
          <p:cNvPr id="63747" name="Line 259"/>
          <p:cNvSpPr>
            <a:spLocks noChangeShapeType="1"/>
          </p:cNvSpPr>
          <p:nvPr/>
        </p:nvSpPr>
        <p:spPr bwMode="auto">
          <a:xfrm>
            <a:off x="5291138" y="655638"/>
            <a:ext cx="31750" cy="0"/>
          </a:xfrm>
          <a:prstGeom prst="line">
            <a:avLst/>
          </a:prstGeom>
          <a:noFill/>
          <a:ln w="11113">
            <a:solidFill>
              <a:srgbClr val="000000"/>
            </a:solidFill>
            <a:round/>
            <a:headEnd/>
            <a:tailEnd/>
          </a:ln>
        </p:spPr>
        <p:txBody>
          <a:bodyPr/>
          <a:lstStyle/>
          <a:p>
            <a:endParaRPr lang="en-US"/>
          </a:p>
        </p:txBody>
      </p:sp>
      <p:sp>
        <p:nvSpPr>
          <p:cNvPr id="63748" name="Line 260"/>
          <p:cNvSpPr>
            <a:spLocks noChangeShapeType="1"/>
          </p:cNvSpPr>
          <p:nvPr/>
        </p:nvSpPr>
        <p:spPr bwMode="auto">
          <a:xfrm>
            <a:off x="5291138" y="590550"/>
            <a:ext cx="31750" cy="0"/>
          </a:xfrm>
          <a:prstGeom prst="line">
            <a:avLst/>
          </a:prstGeom>
          <a:noFill/>
          <a:ln w="11113">
            <a:solidFill>
              <a:srgbClr val="000000"/>
            </a:solidFill>
            <a:round/>
            <a:headEnd/>
            <a:tailEnd/>
          </a:ln>
        </p:spPr>
        <p:txBody>
          <a:bodyPr/>
          <a:lstStyle/>
          <a:p>
            <a:endParaRPr lang="en-US"/>
          </a:p>
        </p:txBody>
      </p:sp>
      <p:sp>
        <p:nvSpPr>
          <p:cNvPr id="63749" name="Line 261"/>
          <p:cNvSpPr>
            <a:spLocks noChangeShapeType="1"/>
          </p:cNvSpPr>
          <p:nvPr/>
        </p:nvSpPr>
        <p:spPr bwMode="auto">
          <a:xfrm>
            <a:off x="5268913" y="527050"/>
            <a:ext cx="53975" cy="0"/>
          </a:xfrm>
          <a:prstGeom prst="line">
            <a:avLst/>
          </a:prstGeom>
          <a:noFill/>
          <a:ln w="11113">
            <a:solidFill>
              <a:srgbClr val="000000"/>
            </a:solidFill>
            <a:round/>
            <a:headEnd/>
            <a:tailEnd/>
          </a:ln>
        </p:spPr>
        <p:txBody>
          <a:bodyPr/>
          <a:lstStyle/>
          <a:p>
            <a:endParaRPr lang="en-US"/>
          </a:p>
        </p:txBody>
      </p:sp>
      <p:sp>
        <p:nvSpPr>
          <p:cNvPr id="63750" name="Rectangle 262"/>
          <p:cNvSpPr>
            <a:spLocks noChangeArrowheads="1"/>
          </p:cNvSpPr>
          <p:nvPr/>
        </p:nvSpPr>
        <p:spPr bwMode="auto">
          <a:xfrm>
            <a:off x="4959350" y="461963"/>
            <a:ext cx="200025" cy="122237"/>
          </a:xfrm>
          <a:prstGeom prst="rect">
            <a:avLst/>
          </a:prstGeom>
          <a:noFill/>
          <a:ln w="9525">
            <a:noFill/>
            <a:miter lim="800000"/>
            <a:headEnd/>
            <a:tailEnd/>
          </a:ln>
        </p:spPr>
        <p:txBody>
          <a:bodyPr wrap="none" lIns="0" tIns="0" rIns="0" bIns="0">
            <a:spAutoFit/>
          </a:bodyPr>
          <a:lstStyle/>
          <a:p>
            <a:r>
              <a:rPr lang="en-US" sz="800">
                <a:solidFill>
                  <a:srgbClr val="000000"/>
                </a:solidFill>
              </a:rPr>
              <a:t>1.25</a:t>
            </a:r>
            <a:endParaRPr lang="en-US"/>
          </a:p>
        </p:txBody>
      </p:sp>
      <p:sp>
        <p:nvSpPr>
          <p:cNvPr id="63751" name="Line 263"/>
          <p:cNvSpPr>
            <a:spLocks noChangeShapeType="1"/>
          </p:cNvSpPr>
          <p:nvPr/>
        </p:nvSpPr>
        <p:spPr bwMode="auto">
          <a:xfrm>
            <a:off x="5291138" y="461963"/>
            <a:ext cx="31750" cy="0"/>
          </a:xfrm>
          <a:prstGeom prst="line">
            <a:avLst/>
          </a:prstGeom>
          <a:noFill/>
          <a:ln w="11113">
            <a:solidFill>
              <a:srgbClr val="000000"/>
            </a:solidFill>
            <a:round/>
            <a:headEnd/>
            <a:tailEnd/>
          </a:ln>
        </p:spPr>
        <p:txBody>
          <a:bodyPr/>
          <a:lstStyle/>
          <a:p>
            <a:endParaRPr lang="en-US"/>
          </a:p>
        </p:txBody>
      </p:sp>
      <p:sp>
        <p:nvSpPr>
          <p:cNvPr id="63752" name="Line 264"/>
          <p:cNvSpPr>
            <a:spLocks noChangeShapeType="1"/>
          </p:cNvSpPr>
          <p:nvPr/>
        </p:nvSpPr>
        <p:spPr bwMode="auto">
          <a:xfrm>
            <a:off x="5291138" y="398463"/>
            <a:ext cx="31750" cy="0"/>
          </a:xfrm>
          <a:prstGeom prst="line">
            <a:avLst/>
          </a:prstGeom>
          <a:noFill/>
          <a:ln w="11113">
            <a:solidFill>
              <a:srgbClr val="000000"/>
            </a:solidFill>
            <a:round/>
            <a:headEnd/>
            <a:tailEnd/>
          </a:ln>
        </p:spPr>
        <p:txBody>
          <a:bodyPr/>
          <a:lstStyle/>
          <a:p>
            <a:endParaRPr lang="en-US"/>
          </a:p>
        </p:txBody>
      </p:sp>
      <p:sp>
        <p:nvSpPr>
          <p:cNvPr id="63753" name="Line 265"/>
          <p:cNvSpPr>
            <a:spLocks noChangeShapeType="1"/>
          </p:cNvSpPr>
          <p:nvPr/>
        </p:nvSpPr>
        <p:spPr bwMode="auto">
          <a:xfrm>
            <a:off x="5291138" y="334963"/>
            <a:ext cx="31750" cy="0"/>
          </a:xfrm>
          <a:prstGeom prst="line">
            <a:avLst/>
          </a:prstGeom>
          <a:noFill/>
          <a:ln w="11113">
            <a:solidFill>
              <a:srgbClr val="000000"/>
            </a:solidFill>
            <a:round/>
            <a:headEnd/>
            <a:tailEnd/>
          </a:ln>
        </p:spPr>
        <p:txBody>
          <a:bodyPr/>
          <a:lstStyle/>
          <a:p>
            <a:endParaRPr lang="en-US"/>
          </a:p>
        </p:txBody>
      </p:sp>
      <p:sp>
        <p:nvSpPr>
          <p:cNvPr id="63754" name="Line 266"/>
          <p:cNvSpPr>
            <a:spLocks noChangeShapeType="1"/>
          </p:cNvSpPr>
          <p:nvPr/>
        </p:nvSpPr>
        <p:spPr bwMode="auto">
          <a:xfrm>
            <a:off x="5291138" y="269875"/>
            <a:ext cx="31750" cy="0"/>
          </a:xfrm>
          <a:prstGeom prst="line">
            <a:avLst/>
          </a:prstGeom>
          <a:noFill/>
          <a:ln w="11113">
            <a:solidFill>
              <a:srgbClr val="000000"/>
            </a:solidFill>
            <a:round/>
            <a:headEnd/>
            <a:tailEnd/>
          </a:ln>
        </p:spPr>
        <p:txBody>
          <a:bodyPr/>
          <a:lstStyle/>
          <a:p>
            <a:endParaRPr lang="en-US"/>
          </a:p>
        </p:txBody>
      </p:sp>
      <p:sp>
        <p:nvSpPr>
          <p:cNvPr id="63755" name="Line 267"/>
          <p:cNvSpPr>
            <a:spLocks noChangeShapeType="1"/>
          </p:cNvSpPr>
          <p:nvPr/>
        </p:nvSpPr>
        <p:spPr bwMode="auto">
          <a:xfrm>
            <a:off x="5268913" y="206375"/>
            <a:ext cx="53975" cy="0"/>
          </a:xfrm>
          <a:prstGeom prst="line">
            <a:avLst/>
          </a:prstGeom>
          <a:noFill/>
          <a:ln w="11113">
            <a:solidFill>
              <a:srgbClr val="000000"/>
            </a:solidFill>
            <a:round/>
            <a:headEnd/>
            <a:tailEnd/>
          </a:ln>
        </p:spPr>
        <p:txBody>
          <a:bodyPr/>
          <a:lstStyle/>
          <a:p>
            <a:endParaRPr lang="en-US"/>
          </a:p>
        </p:txBody>
      </p:sp>
      <p:sp>
        <p:nvSpPr>
          <p:cNvPr id="63756" name="Line 268"/>
          <p:cNvSpPr>
            <a:spLocks noChangeShapeType="1"/>
          </p:cNvSpPr>
          <p:nvPr/>
        </p:nvSpPr>
        <p:spPr bwMode="auto">
          <a:xfrm>
            <a:off x="5291138" y="152400"/>
            <a:ext cx="31750" cy="0"/>
          </a:xfrm>
          <a:prstGeom prst="line">
            <a:avLst/>
          </a:prstGeom>
          <a:noFill/>
          <a:ln w="11113">
            <a:solidFill>
              <a:srgbClr val="000000"/>
            </a:solidFill>
            <a:round/>
            <a:headEnd/>
            <a:tailEnd/>
          </a:ln>
        </p:spPr>
        <p:txBody>
          <a:bodyPr/>
          <a:lstStyle/>
          <a:p>
            <a:endParaRPr lang="en-US"/>
          </a:p>
        </p:txBody>
      </p:sp>
      <p:sp>
        <p:nvSpPr>
          <p:cNvPr id="63757" name="Rectangle 269"/>
          <p:cNvSpPr>
            <a:spLocks noChangeArrowheads="1"/>
          </p:cNvSpPr>
          <p:nvPr/>
        </p:nvSpPr>
        <p:spPr bwMode="auto">
          <a:xfrm>
            <a:off x="5141913" y="184150"/>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7</a:t>
            </a:r>
            <a:endParaRPr lang="en-US"/>
          </a:p>
        </p:txBody>
      </p:sp>
      <p:sp>
        <p:nvSpPr>
          <p:cNvPr id="63758" name="Rectangle 270"/>
          <p:cNvSpPr>
            <a:spLocks noChangeArrowheads="1"/>
          </p:cNvSpPr>
          <p:nvPr/>
        </p:nvSpPr>
        <p:spPr bwMode="auto">
          <a:xfrm>
            <a:off x="4948238" y="217488"/>
            <a:ext cx="165100" cy="122237"/>
          </a:xfrm>
          <a:prstGeom prst="rect">
            <a:avLst/>
          </a:prstGeom>
          <a:noFill/>
          <a:ln w="9525">
            <a:noFill/>
            <a:miter lim="800000"/>
            <a:headEnd/>
            <a:tailEnd/>
          </a:ln>
        </p:spPr>
        <p:txBody>
          <a:bodyPr wrap="none" lIns="0" tIns="0" rIns="0" bIns="0">
            <a:spAutoFit/>
          </a:bodyPr>
          <a:lstStyle/>
          <a:p>
            <a:r>
              <a:rPr lang="en-US" sz="800">
                <a:solidFill>
                  <a:srgbClr val="000000"/>
                </a:solidFill>
              </a:rPr>
              <a:t>x10</a:t>
            </a:r>
            <a:endParaRPr lang="en-US"/>
          </a:p>
        </p:txBody>
      </p:sp>
      <p:sp>
        <p:nvSpPr>
          <p:cNvPr id="63759" name="Rectangle 271"/>
          <p:cNvSpPr>
            <a:spLocks noChangeArrowheads="1"/>
          </p:cNvSpPr>
          <p:nvPr/>
        </p:nvSpPr>
        <p:spPr bwMode="auto">
          <a:xfrm>
            <a:off x="4864100" y="77788"/>
            <a:ext cx="307975" cy="122237"/>
          </a:xfrm>
          <a:prstGeom prst="rect">
            <a:avLst/>
          </a:prstGeom>
          <a:noFill/>
          <a:ln w="9525">
            <a:noFill/>
            <a:miter lim="800000"/>
            <a:headEnd/>
            <a:tailEnd/>
          </a:ln>
        </p:spPr>
        <p:txBody>
          <a:bodyPr wrap="none" lIns="0" tIns="0" rIns="0" bIns="0">
            <a:spAutoFit/>
          </a:bodyPr>
          <a:lstStyle/>
          <a:p>
            <a:r>
              <a:rPr lang="en-US" sz="800">
                <a:solidFill>
                  <a:srgbClr val="000000"/>
                </a:solidFill>
              </a:rPr>
              <a:t>Intens.</a:t>
            </a:r>
            <a:endParaRPr lang="en-US"/>
          </a:p>
        </p:txBody>
      </p:sp>
      <p:sp>
        <p:nvSpPr>
          <p:cNvPr id="63760" name="Line 272"/>
          <p:cNvSpPr>
            <a:spLocks noChangeShapeType="1"/>
          </p:cNvSpPr>
          <p:nvPr/>
        </p:nvSpPr>
        <p:spPr bwMode="auto">
          <a:xfrm>
            <a:off x="5440363" y="6107113"/>
            <a:ext cx="0" cy="31750"/>
          </a:xfrm>
          <a:prstGeom prst="line">
            <a:avLst/>
          </a:prstGeom>
          <a:noFill/>
          <a:ln w="11113">
            <a:solidFill>
              <a:srgbClr val="000000"/>
            </a:solidFill>
            <a:round/>
            <a:headEnd/>
            <a:tailEnd/>
          </a:ln>
        </p:spPr>
        <p:txBody>
          <a:bodyPr/>
          <a:lstStyle/>
          <a:p>
            <a:endParaRPr lang="en-US"/>
          </a:p>
        </p:txBody>
      </p:sp>
      <p:sp>
        <p:nvSpPr>
          <p:cNvPr id="63761" name="Line 273"/>
          <p:cNvSpPr>
            <a:spLocks noChangeShapeType="1"/>
          </p:cNvSpPr>
          <p:nvPr/>
        </p:nvSpPr>
        <p:spPr bwMode="auto">
          <a:xfrm>
            <a:off x="5792788" y="6107113"/>
            <a:ext cx="0" cy="53975"/>
          </a:xfrm>
          <a:prstGeom prst="line">
            <a:avLst/>
          </a:prstGeom>
          <a:noFill/>
          <a:ln w="11113">
            <a:solidFill>
              <a:srgbClr val="000000"/>
            </a:solidFill>
            <a:round/>
            <a:headEnd/>
            <a:tailEnd/>
          </a:ln>
        </p:spPr>
        <p:txBody>
          <a:bodyPr/>
          <a:lstStyle/>
          <a:p>
            <a:endParaRPr lang="en-US"/>
          </a:p>
        </p:txBody>
      </p:sp>
      <p:sp>
        <p:nvSpPr>
          <p:cNvPr id="63762" name="Rectangle 274"/>
          <p:cNvSpPr>
            <a:spLocks noChangeArrowheads="1"/>
          </p:cNvSpPr>
          <p:nvPr/>
        </p:nvSpPr>
        <p:spPr bwMode="auto">
          <a:xfrm>
            <a:off x="5589588"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811.04</a:t>
            </a:r>
            <a:endParaRPr lang="en-US"/>
          </a:p>
        </p:txBody>
      </p:sp>
      <p:sp>
        <p:nvSpPr>
          <p:cNvPr id="63763" name="Line 275"/>
          <p:cNvSpPr>
            <a:spLocks noChangeShapeType="1"/>
          </p:cNvSpPr>
          <p:nvPr/>
        </p:nvSpPr>
        <p:spPr bwMode="auto">
          <a:xfrm>
            <a:off x="6146800" y="6107113"/>
            <a:ext cx="0" cy="31750"/>
          </a:xfrm>
          <a:prstGeom prst="line">
            <a:avLst/>
          </a:prstGeom>
          <a:noFill/>
          <a:ln w="11113">
            <a:solidFill>
              <a:srgbClr val="000000"/>
            </a:solidFill>
            <a:round/>
            <a:headEnd/>
            <a:tailEnd/>
          </a:ln>
        </p:spPr>
        <p:txBody>
          <a:bodyPr/>
          <a:lstStyle/>
          <a:p>
            <a:endParaRPr lang="en-US"/>
          </a:p>
        </p:txBody>
      </p:sp>
      <p:sp>
        <p:nvSpPr>
          <p:cNvPr id="63764" name="Line 276"/>
          <p:cNvSpPr>
            <a:spLocks noChangeShapeType="1"/>
          </p:cNvSpPr>
          <p:nvPr/>
        </p:nvSpPr>
        <p:spPr bwMode="auto">
          <a:xfrm>
            <a:off x="6489700" y="6107113"/>
            <a:ext cx="0" cy="53975"/>
          </a:xfrm>
          <a:prstGeom prst="line">
            <a:avLst/>
          </a:prstGeom>
          <a:noFill/>
          <a:ln w="11113">
            <a:solidFill>
              <a:srgbClr val="000000"/>
            </a:solidFill>
            <a:round/>
            <a:headEnd/>
            <a:tailEnd/>
          </a:ln>
        </p:spPr>
        <p:txBody>
          <a:bodyPr/>
          <a:lstStyle/>
          <a:p>
            <a:endParaRPr lang="en-US"/>
          </a:p>
        </p:txBody>
      </p:sp>
      <p:sp>
        <p:nvSpPr>
          <p:cNvPr id="63765" name="Rectangle 277"/>
          <p:cNvSpPr>
            <a:spLocks noChangeArrowheads="1"/>
          </p:cNvSpPr>
          <p:nvPr/>
        </p:nvSpPr>
        <p:spPr bwMode="auto">
          <a:xfrm>
            <a:off x="6286500"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811.08</a:t>
            </a:r>
            <a:endParaRPr lang="en-US"/>
          </a:p>
        </p:txBody>
      </p:sp>
      <p:sp>
        <p:nvSpPr>
          <p:cNvPr id="63766" name="Line 278"/>
          <p:cNvSpPr>
            <a:spLocks noChangeShapeType="1"/>
          </p:cNvSpPr>
          <p:nvPr/>
        </p:nvSpPr>
        <p:spPr bwMode="auto">
          <a:xfrm>
            <a:off x="6842125" y="6107113"/>
            <a:ext cx="0" cy="31750"/>
          </a:xfrm>
          <a:prstGeom prst="line">
            <a:avLst/>
          </a:prstGeom>
          <a:noFill/>
          <a:ln w="11113">
            <a:solidFill>
              <a:srgbClr val="000000"/>
            </a:solidFill>
            <a:round/>
            <a:headEnd/>
            <a:tailEnd/>
          </a:ln>
        </p:spPr>
        <p:txBody>
          <a:bodyPr/>
          <a:lstStyle/>
          <a:p>
            <a:endParaRPr lang="en-US"/>
          </a:p>
        </p:txBody>
      </p:sp>
      <p:sp>
        <p:nvSpPr>
          <p:cNvPr id="63767" name="Line 279"/>
          <p:cNvSpPr>
            <a:spLocks noChangeShapeType="1"/>
          </p:cNvSpPr>
          <p:nvPr/>
        </p:nvSpPr>
        <p:spPr bwMode="auto">
          <a:xfrm>
            <a:off x="7194550" y="6107113"/>
            <a:ext cx="0" cy="53975"/>
          </a:xfrm>
          <a:prstGeom prst="line">
            <a:avLst/>
          </a:prstGeom>
          <a:noFill/>
          <a:ln w="11113">
            <a:solidFill>
              <a:srgbClr val="000000"/>
            </a:solidFill>
            <a:round/>
            <a:headEnd/>
            <a:tailEnd/>
          </a:ln>
        </p:spPr>
        <p:txBody>
          <a:bodyPr/>
          <a:lstStyle/>
          <a:p>
            <a:endParaRPr lang="en-US"/>
          </a:p>
        </p:txBody>
      </p:sp>
      <p:sp>
        <p:nvSpPr>
          <p:cNvPr id="63768" name="Rectangle 280"/>
          <p:cNvSpPr>
            <a:spLocks noChangeArrowheads="1"/>
          </p:cNvSpPr>
          <p:nvPr/>
        </p:nvSpPr>
        <p:spPr bwMode="auto">
          <a:xfrm>
            <a:off x="6991350"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811.12</a:t>
            </a:r>
            <a:endParaRPr lang="en-US"/>
          </a:p>
        </p:txBody>
      </p:sp>
      <p:sp>
        <p:nvSpPr>
          <p:cNvPr id="63769" name="Line 281"/>
          <p:cNvSpPr>
            <a:spLocks noChangeShapeType="1"/>
          </p:cNvSpPr>
          <p:nvPr/>
        </p:nvSpPr>
        <p:spPr bwMode="auto">
          <a:xfrm>
            <a:off x="7548563" y="6107113"/>
            <a:ext cx="0" cy="31750"/>
          </a:xfrm>
          <a:prstGeom prst="line">
            <a:avLst/>
          </a:prstGeom>
          <a:noFill/>
          <a:ln w="11113">
            <a:solidFill>
              <a:srgbClr val="000000"/>
            </a:solidFill>
            <a:round/>
            <a:headEnd/>
            <a:tailEnd/>
          </a:ln>
        </p:spPr>
        <p:txBody>
          <a:bodyPr/>
          <a:lstStyle/>
          <a:p>
            <a:endParaRPr lang="en-US"/>
          </a:p>
        </p:txBody>
      </p:sp>
      <p:sp>
        <p:nvSpPr>
          <p:cNvPr id="63770" name="Line 282"/>
          <p:cNvSpPr>
            <a:spLocks noChangeShapeType="1"/>
          </p:cNvSpPr>
          <p:nvPr/>
        </p:nvSpPr>
        <p:spPr bwMode="auto">
          <a:xfrm>
            <a:off x="7900988" y="6107113"/>
            <a:ext cx="0" cy="53975"/>
          </a:xfrm>
          <a:prstGeom prst="line">
            <a:avLst/>
          </a:prstGeom>
          <a:noFill/>
          <a:ln w="11113">
            <a:solidFill>
              <a:srgbClr val="000000"/>
            </a:solidFill>
            <a:round/>
            <a:headEnd/>
            <a:tailEnd/>
          </a:ln>
        </p:spPr>
        <p:txBody>
          <a:bodyPr/>
          <a:lstStyle/>
          <a:p>
            <a:endParaRPr lang="en-US"/>
          </a:p>
        </p:txBody>
      </p:sp>
      <p:sp>
        <p:nvSpPr>
          <p:cNvPr id="63771" name="Rectangle 283"/>
          <p:cNvSpPr>
            <a:spLocks noChangeArrowheads="1"/>
          </p:cNvSpPr>
          <p:nvPr/>
        </p:nvSpPr>
        <p:spPr bwMode="auto">
          <a:xfrm>
            <a:off x="7697788"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811.16</a:t>
            </a:r>
            <a:endParaRPr lang="en-US"/>
          </a:p>
        </p:txBody>
      </p:sp>
      <p:sp>
        <p:nvSpPr>
          <p:cNvPr id="63772" name="Line 284"/>
          <p:cNvSpPr>
            <a:spLocks noChangeShapeType="1"/>
          </p:cNvSpPr>
          <p:nvPr/>
        </p:nvSpPr>
        <p:spPr bwMode="auto">
          <a:xfrm>
            <a:off x="8243888" y="6107113"/>
            <a:ext cx="0" cy="31750"/>
          </a:xfrm>
          <a:prstGeom prst="line">
            <a:avLst/>
          </a:prstGeom>
          <a:noFill/>
          <a:ln w="11113">
            <a:solidFill>
              <a:srgbClr val="000000"/>
            </a:solidFill>
            <a:round/>
            <a:headEnd/>
            <a:tailEnd/>
          </a:ln>
        </p:spPr>
        <p:txBody>
          <a:bodyPr/>
          <a:lstStyle/>
          <a:p>
            <a:endParaRPr lang="en-US"/>
          </a:p>
        </p:txBody>
      </p:sp>
      <p:sp>
        <p:nvSpPr>
          <p:cNvPr id="63773" name="Line 285"/>
          <p:cNvSpPr>
            <a:spLocks noChangeShapeType="1"/>
          </p:cNvSpPr>
          <p:nvPr/>
        </p:nvSpPr>
        <p:spPr bwMode="auto">
          <a:xfrm>
            <a:off x="8596313" y="6107113"/>
            <a:ext cx="0" cy="53975"/>
          </a:xfrm>
          <a:prstGeom prst="line">
            <a:avLst/>
          </a:prstGeom>
          <a:noFill/>
          <a:ln w="11113">
            <a:solidFill>
              <a:srgbClr val="000000"/>
            </a:solidFill>
            <a:round/>
            <a:headEnd/>
            <a:tailEnd/>
          </a:ln>
        </p:spPr>
        <p:txBody>
          <a:bodyPr/>
          <a:lstStyle/>
          <a:p>
            <a:endParaRPr lang="en-US"/>
          </a:p>
        </p:txBody>
      </p:sp>
      <p:sp>
        <p:nvSpPr>
          <p:cNvPr id="63774" name="Rectangle 286"/>
          <p:cNvSpPr>
            <a:spLocks noChangeArrowheads="1"/>
          </p:cNvSpPr>
          <p:nvPr/>
        </p:nvSpPr>
        <p:spPr bwMode="auto">
          <a:xfrm>
            <a:off x="8629650" y="6161088"/>
            <a:ext cx="163513" cy="122237"/>
          </a:xfrm>
          <a:prstGeom prst="rect">
            <a:avLst/>
          </a:prstGeom>
          <a:noFill/>
          <a:ln w="9525">
            <a:noFill/>
            <a:miter lim="800000"/>
            <a:headEnd/>
            <a:tailEnd/>
          </a:ln>
        </p:spPr>
        <p:txBody>
          <a:bodyPr wrap="none" lIns="0" tIns="0" rIns="0" bIns="0">
            <a:spAutoFit/>
          </a:bodyPr>
          <a:lstStyle/>
          <a:p>
            <a:r>
              <a:rPr lang="en-US" sz="800">
                <a:solidFill>
                  <a:srgbClr val="000000"/>
                </a:solidFill>
              </a:rPr>
              <a:t>m/z</a:t>
            </a:r>
            <a:endParaRPr lang="en-US"/>
          </a:p>
        </p:txBody>
      </p:sp>
      <p:sp>
        <p:nvSpPr>
          <p:cNvPr id="63775" name="Rectangle 287"/>
          <p:cNvSpPr>
            <a:spLocks noChangeArrowheads="1"/>
          </p:cNvSpPr>
          <p:nvPr/>
        </p:nvSpPr>
        <p:spPr bwMode="auto">
          <a:xfrm>
            <a:off x="5322888" y="98425"/>
            <a:ext cx="3562350" cy="2009775"/>
          </a:xfrm>
          <a:prstGeom prst="rect">
            <a:avLst/>
          </a:prstGeom>
          <a:noFill/>
          <a:ln w="11113">
            <a:solidFill>
              <a:srgbClr val="000000"/>
            </a:solidFill>
            <a:miter lim="800000"/>
            <a:headEnd/>
            <a:tailEnd/>
          </a:ln>
        </p:spPr>
        <p:txBody>
          <a:bodyPr/>
          <a:lstStyle/>
          <a:p>
            <a:endParaRPr lang="en-US"/>
          </a:p>
        </p:txBody>
      </p:sp>
      <p:sp>
        <p:nvSpPr>
          <p:cNvPr id="63776" name="Rectangle 288"/>
          <p:cNvSpPr>
            <a:spLocks noChangeArrowheads="1"/>
          </p:cNvSpPr>
          <p:nvPr/>
        </p:nvSpPr>
        <p:spPr bwMode="auto">
          <a:xfrm>
            <a:off x="5322888" y="2098675"/>
            <a:ext cx="3562350" cy="2009775"/>
          </a:xfrm>
          <a:prstGeom prst="rect">
            <a:avLst/>
          </a:prstGeom>
          <a:noFill/>
          <a:ln w="11113">
            <a:solidFill>
              <a:srgbClr val="000000"/>
            </a:solidFill>
            <a:miter lim="800000"/>
            <a:headEnd/>
            <a:tailEnd/>
          </a:ln>
        </p:spPr>
        <p:txBody>
          <a:bodyPr/>
          <a:lstStyle/>
          <a:p>
            <a:endParaRPr lang="en-US"/>
          </a:p>
        </p:txBody>
      </p:sp>
      <p:sp>
        <p:nvSpPr>
          <p:cNvPr id="63777" name="Freeform 289"/>
          <p:cNvSpPr>
            <a:spLocks/>
          </p:cNvSpPr>
          <p:nvPr/>
        </p:nvSpPr>
        <p:spPr bwMode="auto">
          <a:xfrm>
            <a:off x="5322888" y="2579688"/>
            <a:ext cx="3562350" cy="1495425"/>
          </a:xfrm>
          <a:custGeom>
            <a:avLst/>
            <a:gdLst/>
            <a:ahLst/>
            <a:cxnLst>
              <a:cxn ang="0">
                <a:pos x="34" y="249"/>
              </a:cxn>
              <a:cxn ang="0">
                <a:pos x="67" y="485"/>
              </a:cxn>
              <a:cxn ang="0">
                <a:pos x="108" y="761"/>
              </a:cxn>
              <a:cxn ang="0">
                <a:pos x="148" y="505"/>
              </a:cxn>
              <a:cxn ang="0">
                <a:pos x="189" y="249"/>
              </a:cxn>
              <a:cxn ang="0">
                <a:pos x="222" y="491"/>
              </a:cxn>
              <a:cxn ang="0">
                <a:pos x="263" y="720"/>
              </a:cxn>
              <a:cxn ang="0">
                <a:pos x="303" y="660"/>
              </a:cxn>
              <a:cxn ang="0">
                <a:pos x="344" y="680"/>
              </a:cxn>
              <a:cxn ang="0">
                <a:pos x="377" y="653"/>
              </a:cxn>
              <a:cxn ang="0">
                <a:pos x="418" y="518"/>
              </a:cxn>
              <a:cxn ang="0">
                <a:pos x="458" y="410"/>
              </a:cxn>
              <a:cxn ang="0">
                <a:pos x="499" y="740"/>
              </a:cxn>
              <a:cxn ang="0">
                <a:pos x="539" y="639"/>
              </a:cxn>
              <a:cxn ang="0">
                <a:pos x="573" y="767"/>
              </a:cxn>
              <a:cxn ang="0">
                <a:pos x="613" y="343"/>
              </a:cxn>
              <a:cxn ang="0">
                <a:pos x="654" y="410"/>
              </a:cxn>
              <a:cxn ang="0">
                <a:pos x="694" y="289"/>
              </a:cxn>
              <a:cxn ang="0">
                <a:pos x="728" y="639"/>
              </a:cxn>
              <a:cxn ang="0">
                <a:pos x="768" y="841"/>
              </a:cxn>
              <a:cxn ang="0">
                <a:pos x="809" y="828"/>
              </a:cxn>
              <a:cxn ang="0">
                <a:pos x="849" y="693"/>
              </a:cxn>
              <a:cxn ang="0">
                <a:pos x="883" y="424"/>
              </a:cxn>
              <a:cxn ang="0">
                <a:pos x="923" y="397"/>
              </a:cxn>
              <a:cxn ang="0">
                <a:pos x="964" y="868"/>
              </a:cxn>
              <a:cxn ang="0">
                <a:pos x="1004" y="599"/>
              </a:cxn>
              <a:cxn ang="0">
                <a:pos x="1038" y="889"/>
              </a:cxn>
              <a:cxn ang="0">
                <a:pos x="1078" y="532"/>
              </a:cxn>
              <a:cxn ang="0">
                <a:pos x="1119" y="464"/>
              </a:cxn>
              <a:cxn ang="0">
                <a:pos x="1159" y="626"/>
              </a:cxn>
              <a:cxn ang="0">
                <a:pos x="1193" y="404"/>
              </a:cxn>
              <a:cxn ang="0">
                <a:pos x="1233" y="821"/>
              </a:cxn>
              <a:cxn ang="0">
                <a:pos x="1274" y="505"/>
              </a:cxn>
              <a:cxn ang="0">
                <a:pos x="1314" y="680"/>
              </a:cxn>
              <a:cxn ang="0">
                <a:pos x="1354" y="909"/>
              </a:cxn>
              <a:cxn ang="0">
                <a:pos x="1388" y="740"/>
              </a:cxn>
              <a:cxn ang="0">
                <a:pos x="1429" y="599"/>
              </a:cxn>
              <a:cxn ang="0">
                <a:pos x="1469" y="532"/>
              </a:cxn>
              <a:cxn ang="0">
                <a:pos x="1509" y="707"/>
              </a:cxn>
              <a:cxn ang="0">
                <a:pos x="1543" y="734"/>
              </a:cxn>
              <a:cxn ang="0">
                <a:pos x="1584" y="626"/>
              </a:cxn>
              <a:cxn ang="0">
                <a:pos x="1624" y="276"/>
              </a:cxn>
              <a:cxn ang="0">
                <a:pos x="1664" y="868"/>
              </a:cxn>
              <a:cxn ang="0">
                <a:pos x="1698" y="673"/>
              </a:cxn>
              <a:cxn ang="0">
                <a:pos x="1739" y="559"/>
              </a:cxn>
              <a:cxn ang="0">
                <a:pos x="1779" y="801"/>
              </a:cxn>
              <a:cxn ang="0">
                <a:pos x="1819" y="700"/>
              </a:cxn>
              <a:cxn ang="0">
                <a:pos x="1853" y="343"/>
              </a:cxn>
              <a:cxn ang="0">
                <a:pos x="1894" y="828"/>
              </a:cxn>
              <a:cxn ang="0">
                <a:pos x="1934" y="464"/>
              </a:cxn>
              <a:cxn ang="0">
                <a:pos x="1974" y="882"/>
              </a:cxn>
              <a:cxn ang="0">
                <a:pos x="2015" y="612"/>
              </a:cxn>
              <a:cxn ang="0">
                <a:pos x="2049" y="161"/>
              </a:cxn>
              <a:cxn ang="0">
                <a:pos x="2089" y="828"/>
              </a:cxn>
              <a:cxn ang="0">
                <a:pos x="2129" y="801"/>
              </a:cxn>
              <a:cxn ang="0">
                <a:pos x="2170" y="444"/>
              </a:cxn>
              <a:cxn ang="0">
                <a:pos x="2204" y="828"/>
              </a:cxn>
            </a:cxnLst>
            <a:rect l="0" t="0" r="r" b="b"/>
            <a:pathLst>
              <a:path w="2244" h="942">
                <a:moveTo>
                  <a:pt x="0" y="761"/>
                </a:moveTo>
                <a:lnTo>
                  <a:pt x="0" y="761"/>
                </a:lnTo>
                <a:lnTo>
                  <a:pt x="7" y="761"/>
                </a:lnTo>
                <a:lnTo>
                  <a:pt x="7" y="828"/>
                </a:lnTo>
                <a:lnTo>
                  <a:pt x="13" y="895"/>
                </a:lnTo>
                <a:lnTo>
                  <a:pt x="13" y="814"/>
                </a:lnTo>
                <a:lnTo>
                  <a:pt x="20" y="666"/>
                </a:lnTo>
                <a:lnTo>
                  <a:pt x="20" y="518"/>
                </a:lnTo>
                <a:lnTo>
                  <a:pt x="27" y="357"/>
                </a:lnTo>
                <a:lnTo>
                  <a:pt x="34" y="249"/>
                </a:lnTo>
                <a:lnTo>
                  <a:pt x="34" y="303"/>
                </a:lnTo>
                <a:lnTo>
                  <a:pt x="40" y="491"/>
                </a:lnTo>
                <a:lnTo>
                  <a:pt x="40" y="680"/>
                </a:lnTo>
                <a:lnTo>
                  <a:pt x="47" y="687"/>
                </a:lnTo>
                <a:lnTo>
                  <a:pt x="54" y="707"/>
                </a:lnTo>
                <a:lnTo>
                  <a:pt x="54" y="808"/>
                </a:lnTo>
                <a:lnTo>
                  <a:pt x="61" y="794"/>
                </a:lnTo>
                <a:lnTo>
                  <a:pt x="61" y="761"/>
                </a:lnTo>
                <a:lnTo>
                  <a:pt x="67" y="673"/>
                </a:lnTo>
                <a:lnTo>
                  <a:pt x="67" y="485"/>
                </a:lnTo>
                <a:lnTo>
                  <a:pt x="74" y="363"/>
                </a:lnTo>
                <a:lnTo>
                  <a:pt x="81" y="431"/>
                </a:lnTo>
                <a:lnTo>
                  <a:pt x="81" y="646"/>
                </a:lnTo>
                <a:lnTo>
                  <a:pt x="88" y="687"/>
                </a:lnTo>
                <a:lnTo>
                  <a:pt x="88" y="552"/>
                </a:lnTo>
                <a:lnTo>
                  <a:pt x="94" y="565"/>
                </a:lnTo>
                <a:lnTo>
                  <a:pt x="94" y="660"/>
                </a:lnTo>
                <a:lnTo>
                  <a:pt x="101" y="660"/>
                </a:lnTo>
                <a:lnTo>
                  <a:pt x="108" y="639"/>
                </a:lnTo>
                <a:lnTo>
                  <a:pt x="108" y="761"/>
                </a:lnTo>
                <a:lnTo>
                  <a:pt x="115" y="902"/>
                </a:lnTo>
                <a:lnTo>
                  <a:pt x="115" y="606"/>
                </a:lnTo>
                <a:lnTo>
                  <a:pt x="121" y="370"/>
                </a:lnTo>
                <a:lnTo>
                  <a:pt x="121" y="283"/>
                </a:lnTo>
                <a:lnTo>
                  <a:pt x="128" y="377"/>
                </a:lnTo>
                <a:lnTo>
                  <a:pt x="135" y="626"/>
                </a:lnTo>
                <a:lnTo>
                  <a:pt x="135" y="942"/>
                </a:lnTo>
                <a:lnTo>
                  <a:pt x="141" y="720"/>
                </a:lnTo>
                <a:lnTo>
                  <a:pt x="141" y="592"/>
                </a:lnTo>
                <a:lnTo>
                  <a:pt x="148" y="505"/>
                </a:lnTo>
                <a:lnTo>
                  <a:pt x="148" y="404"/>
                </a:lnTo>
                <a:lnTo>
                  <a:pt x="155" y="384"/>
                </a:lnTo>
                <a:lnTo>
                  <a:pt x="162" y="478"/>
                </a:lnTo>
                <a:lnTo>
                  <a:pt x="162" y="592"/>
                </a:lnTo>
                <a:lnTo>
                  <a:pt x="168" y="633"/>
                </a:lnTo>
                <a:lnTo>
                  <a:pt x="168" y="626"/>
                </a:lnTo>
                <a:lnTo>
                  <a:pt x="175" y="612"/>
                </a:lnTo>
                <a:lnTo>
                  <a:pt x="182" y="458"/>
                </a:lnTo>
                <a:lnTo>
                  <a:pt x="182" y="276"/>
                </a:lnTo>
                <a:lnTo>
                  <a:pt x="189" y="249"/>
                </a:lnTo>
                <a:lnTo>
                  <a:pt x="189" y="431"/>
                </a:lnTo>
                <a:lnTo>
                  <a:pt x="195" y="707"/>
                </a:lnTo>
                <a:lnTo>
                  <a:pt x="195" y="841"/>
                </a:lnTo>
                <a:lnTo>
                  <a:pt x="202" y="747"/>
                </a:lnTo>
                <a:lnTo>
                  <a:pt x="209" y="639"/>
                </a:lnTo>
                <a:lnTo>
                  <a:pt x="209" y="619"/>
                </a:lnTo>
                <a:lnTo>
                  <a:pt x="216" y="747"/>
                </a:lnTo>
                <a:lnTo>
                  <a:pt x="216" y="754"/>
                </a:lnTo>
                <a:lnTo>
                  <a:pt x="222" y="572"/>
                </a:lnTo>
                <a:lnTo>
                  <a:pt x="222" y="491"/>
                </a:lnTo>
                <a:lnTo>
                  <a:pt x="229" y="538"/>
                </a:lnTo>
                <a:lnTo>
                  <a:pt x="236" y="707"/>
                </a:lnTo>
                <a:lnTo>
                  <a:pt x="236" y="734"/>
                </a:lnTo>
                <a:lnTo>
                  <a:pt x="243" y="612"/>
                </a:lnTo>
                <a:lnTo>
                  <a:pt x="243" y="559"/>
                </a:lnTo>
                <a:lnTo>
                  <a:pt x="249" y="511"/>
                </a:lnTo>
                <a:lnTo>
                  <a:pt x="249" y="545"/>
                </a:lnTo>
                <a:lnTo>
                  <a:pt x="256" y="727"/>
                </a:lnTo>
                <a:lnTo>
                  <a:pt x="263" y="902"/>
                </a:lnTo>
                <a:lnTo>
                  <a:pt x="263" y="720"/>
                </a:lnTo>
                <a:lnTo>
                  <a:pt x="270" y="565"/>
                </a:lnTo>
                <a:lnTo>
                  <a:pt x="270" y="384"/>
                </a:lnTo>
                <a:lnTo>
                  <a:pt x="276" y="276"/>
                </a:lnTo>
                <a:lnTo>
                  <a:pt x="276" y="431"/>
                </a:lnTo>
                <a:lnTo>
                  <a:pt x="283" y="693"/>
                </a:lnTo>
                <a:lnTo>
                  <a:pt x="290" y="316"/>
                </a:lnTo>
                <a:lnTo>
                  <a:pt x="290" y="175"/>
                </a:lnTo>
                <a:lnTo>
                  <a:pt x="296" y="464"/>
                </a:lnTo>
                <a:lnTo>
                  <a:pt x="296" y="761"/>
                </a:lnTo>
                <a:lnTo>
                  <a:pt x="303" y="660"/>
                </a:lnTo>
                <a:lnTo>
                  <a:pt x="310" y="693"/>
                </a:lnTo>
                <a:lnTo>
                  <a:pt x="310" y="754"/>
                </a:lnTo>
                <a:lnTo>
                  <a:pt x="317" y="673"/>
                </a:lnTo>
                <a:lnTo>
                  <a:pt x="317" y="545"/>
                </a:lnTo>
                <a:lnTo>
                  <a:pt x="323" y="545"/>
                </a:lnTo>
                <a:lnTo>
                  <a:pt x="323" y="666"/>
                </a:lnTo>
                <a:lnTo>
                  <a:pt x="330" y="774"/>
                </a:lnTo>
                <a:lnTo>
                  <a:pt x="337" y="794"/>
                </a:lnTo>
                <a:lnTo>
                  <a:pt x="337" y="767"/>
                </a:lnTo>
                <a:lnTo>
                  <a:pt x="344" y="680"/>
                </a:lnTo>
                <a:lnTo>
                  <a:pt x="344" y="572"/>
                </a:lnTo>
                <a:lnTo>
                  <a:pt x="350" y="633"/>
                </a:lnTo>
                <a:lnTo>
                  <a:pt x="350" y="808"/>
                </a:lnTo>
                <a:lnTo>
                  <a:pt x="357" y="673"/>
                </a:lnTo>
                <a:lnTo>
                  <a:pt x="364" y="633"/>
                </a:lnTo>
                <a:lnTo>
                  <a:pt x="364" y="754"/>
                </a:lnTo>
                <a:lnTo>
                  <a:pt x="371" y="693"/>
                </a:lnTo>
                <a:lnTo>
                  <a:pt x="371" y="511"/>
                </a:lnTo>
                <a:lnTo>
                  <a:pt x="377" y="485"/>
                </a:lnTo>
                <a:lnTo>
                  <a:pt x="377" y="653"/>
                </a:lnTo>
                <a:lnTo>
                  <a:pt x="384" y="889"/>
                </a:lnTo>
                <a:lnTo>
                  <a:pt x="391" y="868"/>
                </a:lnTo>
                <a:lnTo>
                  <a:pt x="391" y="720"/>
                </a:lnTo>
                <a:lnTo>
                  <a:pt x="398" y="579"/>
                </a:lnTo>
                <a:lnTo>
                  <a:pt x="398" y="525"/>
                </a:lnTo>
                <a:lnTo>
                  <a:pt x="404" y="579"/>
                </a:lnTo>
                <a:lnTo>
                  <a:pt x="411" y="693"/>
                </a:lnTo>
                <a:lnTo>
                  <a:pt x="411" y="740"/>
                </a:lnTo>
                <a:lnTo>
                  <a:pt x="418" y="646"/>
                </a:lnTo>
                <a:lnTo>
                  <a:pt x="418" y="518"/>
                </a:lnTo>
                <a:lnTo>
                  <a:pt x="425" y="525"/>
                </a:lnTo>
                <a:lnTo>
                  <a:pt x="425" y="707"/>
                </a:lnTo>
                <a:lnTo>
                  <a:pt x="431" y="889"/>
                </a:lnTo>
                <a:lnTo>
                  <a:pt x="438" y="895"/>
                </a:lnTo>
                <a:lnTo>
                  <a:pt x="438" y="794"/>
                </a:lnTo>
                <a:lnTo>
                  <a:pt x="445" y="747"/>
                </a:lnTo>
                <a:lnTo>
                  <a:pt x="445" y="720"/>
                </a:lnTo>
                <a:lnTo>
                  <a:pt x="451" y="390"/>
                </a:lnTo>
                <a:lnTo>
                  <a:pt x="451" y="222"/>
                </a:lnTo>
                <a:lnTo>
                  <a:pt x="458" y="410"/>
                </a:lnTo>
                <a:lnTo>
                  <a:pt x="465" y="774"/>
                </a:lnTo>
                <a:lnTo>
                  <a:pt x="465" y="713"/>
                </a:lnTo>
                <a:lnTo>
                  <a:pt x="472" y="559"/>
                </a:lnTo>
                <a:lnTo>
                  <a:pt x="472" y="552"/>
                </a:lnTo>
                <a:lnTo>
                  <a:pt x="478" y="639"/>
                </a:lnTo>
                <a:lnTo>
                  <a:pt x="478" y="767"/>
                </a:lnTo>
                <a:lnTo>
                  <a:pt x="485" y="916"/>
                </a:lnTo>
                <a:lnTo>
                  <a:pt x="492" y="848"/>
                </a:lnTo>
                <a:lnTo>
                  <a:pt x="492" y="754"/>
                </a:lnTo>
                <a:lnTo>
                  <a:pt x="499" y="740"/>
                </a:lnTo>
                <a:lnTo>
                  <a:pt x="499" y="801"/>
                </a:lnTo>
                <a:lnTo>
                  <a:pt x="505" y="889"/>
                </a:lnTo>
                <a:lnTo>
                  <a:pt x="505" y="821"/>
                </a:lnTo>
                <a:lnTo>
                  <a:pt x="512" y="727"/>
                </a:lnTo>
                <a:lnTo>
                  <a:pt x="519" y="713"/>
                </a:lnTo>
                <a:lnTo>
                  <a:pt x="519" y="794"/>
                </a:lnTo>
                <a:lnTo>
                  <a:pt x="526" y="882"/>
                </a:lnTo>
                <a:lnTo>
                  <a:pt x="526" y="788"/>
                </a:lnTo>
                <a:lnTo>
                  <a:pt x="532" y="660"/>
                </a:lnTo>
                <a:lnTo>
                  <a:pt x="539" y="639"/>
                </a:lnTo>
                <a:lnTo>
                  <a:pt x="539" y="794"/>
                </a:lnTo>
                <a:lnTo>
                  <a:pt x="546" y="774"/>
                </a:lnTo>
                <a:lnTo>
                  <a:pt x="546" y="700"/>
                </a:lnTo>
                <a:lnTo>
                  <a:pt x="553" y="828"/>
                </a:lnTo>
                <a:lnTo>
                  <a:pt x="553" y="727"/>
                </a:lnTo>
                <a:lnTo>
                  <a:pt x="559" y="586"/>
                </a:lnTo>
                <a:lnTo>
                  <a:pt x="566" y="579"/>
                </a:lnTo>
                <a:lnTo>
                  <a:pt x="566" y="660"/>
                </a:lnTo>
                <a:lnTo>
                  <a:pt x="573" y="801"/>
                </a:lnTo>
                <a:lnTo>
                  <a:pt x="573" y="767"/>
                </a:lnTo>
                <a:lnTo>
                  <a:pt x="580" y="761"/>
                </a:lnTo>
                <a:lnTo>
                  <a:pt x="580" y="693"/>
                </a:lnTo>
                <a:lnTo>
                  <a:pt x="586" y="377"/>
                </a:lnTo>
                <a:lnTo>
                  <a:pt x="593" y="202"/>
                </a:lnTo>
                <a:lnTo>
                  <a:pt x="593" y="316"/>
                </a:lnTo>
                <a:lnTo>
                  <a:pt x="600" y="612"/>
                </a:lnTo>
                <a:lnTo>
                  <a:pt x="600" y="895"/>
                </a:lnTo>
                <a:lnTo>
                  <a:pt x="606" y="653"/>
                </a:lnTo>
                <a:lnTo>
                  <a:pt x="606" y="417"/>
                </a:lnTo>
                <a:lnTo>
                  <a:pt x="613" y="343"/>
                </a:lnTo>
                <a:lnTo>
                  <a:pt x="620" y="451"/>
                </a:lnTo>
                <a:lnTo>
                  <a:pt x="620" y="612"/>
                </a:lnTo>
                <a:lnTo>
                  <a:pt x="627" y="606"/>
                </a:lnTo>
                <a:lnTo>
                  <a:pt x="627" y="599"/>
                </a:lnTo>
                <a:lnTo>
                  <a:pt x="633" y="761"/>
                </a:lnTo>
                <a:lnTo>
                  <a:pt x="640" y="855"/>
                </a:lnTo>
                <a:lnTo>
                  <a:pt x="640" y="599"/>
                </a:lnTo>
                <a:lnTo>
                  <a:pt x="647" y="309"/>
                </a:lnTo>
                <a:lnTo>
                  <a:pt x="647" y="208"/>
                </a:lnTo>
                <a:lnTo>
                  <a:pt x="654" y="410"/>
                </a:lnTo>
                <a:lnTo>
                  <a:pt x="654" y="639"/>
                </a:lnTo>
                <a:lnTo>
                  <a:pt x="660" y="599"/>
                </a:lnTo>
                <a:lnTo>
                  <a:pt x="667" y="680"/>
                </a:lnTo>
                <a:lnTo>
                  <a:pt x="667" y="754"/>
                </a:lnTo>
                <a:lnTo>
                  <a:pt x="674" y="633"/>
                </a:lnTo>
                <a:lnTo>
                  <a:pt x="674" y="565"/>
                </a:lnTo>
                <a:lnTo>
                  <a:pt x="681" y="491"/>
                </a:lnTo>
                <a:lnTo>
                  <a:pt x="681" y="357"/>
                </a:lnTo>
                <a:lnTo>
                  <a:pt x="687" y="235"/>
                </a:lnTo>
                <a:lnTo>
                  <a:pt x="694" y="289"/>
                </a:lnTo>
                <a:lnTo>
                  <a:pt x="694" y="532"/>
                </a:lnTo>
                <a:lnTo>
                  <a:pt x="701" y="740"/>
                </a:lnTo>
                <a:lnTo>
                  <a:pt x="701" y="788"/>
                </a:lnTo>
                <a:lnTo>
                  <a:pt x="708" y="626"/>
                </a:lnTo>
                <a:lnTo>
                  <a:pt x="708" y="478"/>
                </a:lnTo>
                <a:lnTo>
                  <a:pt x="714" y="619"/>
                </a:lnTo>
                <a:lnTo>
                  <a:pt x="721" y="767"/>
                </a:lnTo>
                <a:lnTo>
                  <a:pt x="721" y="680"/>
                </a:lnTo>
                <a:lnTo>
                  <a:pt x="728" y="801"/>
                </a:lnTo>
                <a:lnTo>
                  <a:pt x="728" y="639"/>
                </a:lnTo>
                <a:lnTo>
                  <a:pt x="735" y="377"/>
                </a:lnTo>
                <a:lnTo>
                  <a:pt x="735" y="195"/>
                </a:lnTo>
                <a:lnTo>
                  <a:pt x="741" y="94"/>
                </a:lnTo>
                <a:lnTo>
                  <a:pt x="748" y="188"/>
                </a:lnTo>
                <a:lnTo>
                  <a:pt x="748" y="498"/>
                </a:lnTo>
                <a:lnTo>
                  <a:pt x="755" y="794"/>
                </a:lnTo>
                <a:lnTo>
                  <a:pt x="755" y="680"/>
                </a:lnTo>
                <a:lnTo>
                  <a:pt x="761" y="693"/>
                </a:lnTo>
                <a:lnTo>
                  <a:pt x="768" y="848"/>
                </a:lnTo>
                <a:lnTo>
                  <a:pt x="768" y="841"/>
                </a:lnTo>
                <a:lnTo>
                  <a:pt x="775" y="660"/>
                </a:lnTo>
                <a:lnTo>
                  <a:pt x="775" y="599"/>
                </a:lnTo>
                <a:lnTo>
                  <a:pt x="782" y="673"/>
                </a:lnTo>
                <a:lnTo>
                  <a:pt x="782" y="740"/>
                </a:lnTo>
                <a:lnTo>
                  <a:pt x="788" y="713"/>
                </a:lnTo>
                <a:lnTo>
                  <a:pt x="795" y="606"/>
                </a:lnTo>
                <a:lnTo>
                  <a:pt x="795" y="478"/>
                </a:lnTo>
                <a:lnTo>
                  <a:pt x="802" y="464"/>
                </a:lnTo>
                <a:lnTo>
                  <a:pt x="802" y="633"/>
                </a:lnTo>
                <a:lnTo>
                  <a:pt x="809" y="828"/>
                </a:lnTo>
                <a:lnTo>
                  <a:pt x="809" y="740"/>
                </a:lnTo>
                <a:lnTo>
                  <a:pt x="815" y="781"/>
                </a:lnTo>
                <a:lnTo>
                  <a:pt x="822" y="801"/>
                </a:lnTo>
                <a:lnTo>
                  <a:pt x="822" y="511"/>
                </a:lnTo>
                <a:lnTo>
                  <a:pt x="829" y="498"/>
                </a:lnTo>
                <a:lnTo>
                  <a:pt x="829" y="828"/>
                </a:lnTo>
                <a:lnTo>
                  <a:pt x="836" y="612"/>
                </a:lnTo>
                <a:lnTo>
                  <a:pt x="836" y="444"/>
                </a:lnTo>
                <a:lnTo>
                  <a:pt x="842" y="572"/>
                </a:lnTo>
                <a:lnTo>
                  <a:pt x="849" y="693"/>
                </a:lnTo>
                <a:lnTo>
                  <a:pt x="849" y="572"/>
                </a:lnTo>
                <a:lnTo>
                  <a:pt x="856" y="559"/>
                </a:lnTo>
                <a:lnTo>
                  <a:pt x="856" y="767"/>
                </a:lnTo>
                <a:lnTo>
                  <a:pt x="863" y="835"/>
                </a:lnTo>
                <a:lnTo>
                  <a:pt x="863" y="788"/>
                </a:lnTo>
                <a:lnTo>
                  <a:pt x="869" y="855"/>
                </a:lnTo>
                <a:lnTo>
                  <a:pt x="876" y="774"/>
                </a:lnTo>
                <a:lnTo>
                  <a:pt x="876" y="619"/>
                </a:lnTo>
                <a:lnTo>
                  <a:pt x="883" y="437"/>
                </a:lnTo>
                <a:lnTo>
                  <a:pt x="883" y="424"/>
                </a:lnTo>
                <a:lnTo>
                  <a:pt x="890" y="639"/>
                </a:lnTo>
                <a:lnTo>
                  <a:pt x="896" y="821"/>
                </a:lnTo>
                <a:lnTo>
                  <a:pt x="896" y="444"/>
                </a:lnTo>
                <a:lnTo>
                  <a:pt x="903" y="114"/>
                </a:lnTo>
                <a:lnTo>
                  <a:pt x="903" y="27"/>
                </a:lnTo>
                <a:lnTo>
                  <a:pt x="910" y="235"/>
                </a:lnTo>
                <a:lnTo>
                  <a:pt x="910" y="552"/>
                </a:lnTo>
                <a:lnTo>
                  <a:pt x="916" y="680"/>
                </a:lnTo>
                <a:lnTo>
                  <a:pt x="923" y="525"/>
                </a:lnTo>
                <a:lnTo>
                  <a:pt x="923" y="397"/>
                </a:lnTo>
                <a:lnTo>
                  <a:pt x="930" y="471"/>
                </a:lnTo>
                <a:lnTo>
                  <a:pt x="930" y="660"/>
                </a:lnTo>
                <a:lnTo>
                  <a:pt x="937" y="788"/>
                </a:lnTo>
                <a:lnTo>
                  <a:pt x="937" y="821"/>
                </a:lnTo>
                <a:lnTo>
                  <a:pt x="943" y="814"/>
                </a:lnTo>
                <a:lnTo>
                  <a:pt x="950" y="740"/>
                </a:lnTo>
                <a:lnTo>
                  <a:pt x="950" y="606"/>
                </a:lnTo>
                <a:lnTo>
                  <a:pt x="957" y="552"/>
                </a:lnTo>
                <a:lnTo>
                  <a:pt x="957" y="660"/>
                </a:lnTo>
                <a:lnTo>
                  <a:pt x="964" y="868"/>
                </a:lnTo>
                <a:lnTo>
                  <a:pt x="964" y="889"/>
                </a:lnTo>
                <a:lnTo>
                  <a:pt x="970" y="889"/>
                </a:lnTo>
                <a:lnTo>
                  <a:pt x="977" y="666"/>
                </a:lnTo>
                <a:lnTo>
                  <a:pt x="977" y="451"/>
                </a:lnTo>
                <a:lnTo>
                  <a:pt x="984" y="511"/>
                </a:lnTo>
                <a:lnTo>
                  <a:pt x="984" y="761"/>
                </a:lnTo>
                <a:lnTo>
                  <a:pt x="991" y="754"/>
                </a:lnTo>
                <a:lnTo>
                  <a:pt x="997" y="666"/>
                </a:lnTo>
                <a:lnTo>
                  <a:pt x="997" y="680"/>
                </a:lnTo>
                <a:lnTo>
                  <a:pt x="1004" y="599"/>
                </a:lnTo>
                <a:lnTo>
                  <a:pt x="1004" y="478"/>
                </a:lnTo>
                <a:lnTo>
                  <a:pt x="1011" y="599"/>
                </a:lnTo>
                <a:lnTo>
                  <a:pt x="1011" y="687"/>
                </a:lnTo>
                <a:lnTo>
                  <a:pt x="1018" y="444"/>
                </a:lnTo>
                <a:lnTo>
                  <a:pt x="1024" y="464"/>
                </a:lnTo>
                <a:lnTo>
                  <a:pt x="1024" y="794"/>
                </a:lnTo>
                <a:lnTo>
                  <a:pt x="1031" y="639"/>
                </a:lnTo>
                <a:lnTo>
                  <a:pt x="1031" y="417"/>
                </a:lnTo>
                <a:lnTo>
                  <a:pt x="1038" y="572"/>
                </a:lnTo>
                <a:lnTo>
                  <a:pt x="1038" y="889"/>
                </a:lnTo>
                <a:lnTo>
                  <a:pt x="1044" y="653"/>
                </a:lnTo>
                <a:lnTo>
                  <a:pt x="1051" y="579"/>
                </a:lnTo>
                <a:lnTo>
                  <a:pt x="1051" y="559"/>
                </a:lnTo>
                <a:lnTo>
                  <a:pt x="1058" y="511"/>
                </a:lnTo>
                <a:lnTo>
                  <a:pt x="1058" y="505"/>
                </a:lnTo>
                <a:lnTo>
                  <a:pt x="1065" y="525"/>
                </a:lnTo>
                <a:lnTo>
                  <a:pt x="1065" y="559"/>
                </a:lnTo>
                <a:lnTo>
                  <a:pt x="1071" y="538"/>
                </a:lnTo>
                <a:lnTo>
                  <a:pt x="1078" y="518"/>
                </a:lnTo>
                <a:lnTo>
                  <a:pt x="1078" y="532"/>
                </a:lnTo>
                <a:lnTo>
                  <a:pt x="1085" y="525"/>
                </a:lnTo>
                <a:lnTo>
                  <a:pt x="1085" y="552"/>
                </a:lnTo>
                <a:lnTo>
                  <a:pt x="1092" y="700"/>
                </a:lnTo>
                <a:lnTo>
                  <a:pt x="1092" y="909"/>
                </a:lnTo>
                <a:lnTo>
                  <a:pt x="1098" y="545"/>
                </a:lnTo>
                <a:lnTo>
                  <a:pt x="1105" y="404"/>
                </a:lnTo>
                <a:lnTo>
                  <a:pt x="1105" y="653"/>
                </a:lnTo>
                <a:lnTo>
                  <a:pt x="1112" y="781"/>
                </a:lnTo>
                <a:lnTo>
                  <a:pt x="1112" y="485"/>
                </a:lnTo>
                <a:lnTo>
                  <a:pt x="1119" y="464"/>
                </a:lnTo>
                <a:lnTo>
                  <a:pt x="1125" y="646"/>
                </a:lnTo>
                <a:lnTo>
                  <a:pt x="1125" y="848"/>
                </a:lnTo>
                <a:lnTo>
                  <a:pt x="1132" y="754"/>
                </a:lnTo>
                <a:lnTo>
                  <a:pt x="1132" y="532"/>
                </a:lnTo>
                <a:lnTo>
                  <a:pt x="1139" y="471"/>
                </a:lnTo>
                <a:lnTo>
                  <a:pt x="1139" y="653"/>
                </a:lnTo>
                <a:lnTo>
                  <a:pt x="1146" y="942"/>
                </a:lnTo>
                <a:lnTo>
                  <a:pt x="1152" y="747"/>
                </a:lnTo>
                <a:lnTo>
                  <a:pt x="1152" y="707"/>
                </a:lnTo>
                <a:lnTo>
                  <a:pt x="1159" y="626"/>
                </a:lnTo>
                <a:lnTo>
                  <a:pt x="1159" y="612"/>
                </a:lnTo>
                <a:lnTo>
                  <a:pt x="1166" y="814"/>
                </a:lnTo>
                <a:lnTo>
                  <a:pt x="1166" y="633"/>
                </a:lnTo>
                <a:lnTo>
                  <a:pt x="1173" y="363"/>
                </a:lnTo>
                <a:lnTo>
                  <a:pt x="1179" y="256"/>
                </a:lnTo>
                <a:lnTo>
                  <a:pt x="1179" y="303"/>
                </a:lnTo>
                <a:lnTo>
                  <a:pt x="1186" y="511"/>
                </a:lnTo>
                <a:lnTo>
                  <a:pt x="1186" y="855"/>
                </a:lnTo>
                <a:lnTo>
                  <a:pt x="1193" y="639"/>
                </a:lnTo>
                <a:lnTo>
                  <a:pt x="1193" y="404"/>
                </a:lnTo>
                <a:lnTo>
                  <a:pt x="1199" y="410"/>
                </a:lnTo>
                <a:lnTo>
                  <a:pt x="1206" y="572"/>
                </a:lnTo>
                <a:lnTo>
                  <a:pt x="1206" y="666"/>
                </a:lnTo>
                <a:lnTo>
                  <a:pt x="1213" y="565"/>
                </a:lnTo>
                <a:lnTo>
                  <a:pt x="1213" y="370"/>
                </a:lnTo>
                <a:lnTo>
                  <a:pt x="1220" y="296"/>
                </a:lnTo>
                <a:lnTo>
                  <a:pt x="1226" y="458"/>
                </a:lnTo>
                <a:lnTo>
                  <a:pt x="1226" y="754"/>
                </a:lnTo>
                <a:lnTo>
                  <a:pt x="1233" y="902"/>
                </a:lnTo>
                <a:lnTo>
                  <a:pt x="1233" y="821"/>
                </a:lnTo>
                <a:lnTo>
                  <a:pt x="1240" y="586"/>
                </a:lnTo>
                <a:lnTo>
                  <a:pt x="1240" y="444"/>
                </a:lnTo>
                <a:lnTo>
                  <a:pt x="1247" y="538"/>
                </a:lnTo>
                <a:lnTo>
                  <a:pt x="1253" y="713"/>
                </a:lnTo>
                <a:lnTo>
                  <a:pt x="1253" y="774"/>
                </a:lnTo>
                <a:lnTo>
                  <a:pt x="1260" y="821"/>
                </a:lnTo>
                <a:lnTo>
                  <a:pt x="1260" y="828"/>
                </a:lnTo>
                <a:lnTo>
                  <a:pt x="1267" y="720"/>
                </a:lnTo>
                <a:lnTo>
                  <a:pt x="1267" y="538"/>
                </a:lnTo>
                <a:lnTo>
                  <a:pt x="1274" y="505"/>
                </a:lnTo>
                <a:lnTo>
                  <a:pt x="1280" y="687"/>
                </a:lnTo>
                <a:lnTo>
                  <a:pt x="1280" y="922"/>
                </a:lnTo>
                <a:lnTo>
                  <a:pt x="1287" y="788"/>
                </a:lnTo>
                <a:lnTo>
                  <a:pt x="1287" y="680"/>
                </a:lnTo>
                <a:lnTo>
                  <a:pt x="1294" y="606"/>
                </a:lnTo>
                <a:lnTo>
                  <a:pt x="1294" y="565"/>
                </a:lnTo>
                <a:lnTo>
                  <a:pt x="1301" y="552"/>
                </a:lnTo>
                <a:lnTo>
                  <a:pt x="1307" y="532"/>
                </a:lnTo>
                <a:lnTo>
                  <a:pt x="1307" y="545"/>
                </a:lnTo>
                <a:lnTo>
                  <a:pt x="1314" y="680"/>
                </a:lnTo>
                <a:lnTo>
                  <a:pt x="1314" y="862"/>
                </a:lnTo>
                <a:lnTo>
                  <a:pt x="1321" y="889"/>
                </a:lnTo>
                <a:lnTo>
                  <a:pt x="1321" y="754"/>
                </a:lnTo>
                <a:lnTo>
                  <a:pt x="1328" y="606"/>
                </a:lnTo>
                <a:lnTo>
                  <a:pt x="1334" y="586"/>
                </a:lnTo>
                <a:lnTo>
                  <a:pt x="1334" y="673"/>
                </a:lnTo>
                <a:lnTo>
                  <a:pt x="1341" y="801"/>
                </a:lnTo>
                <a:lnTo>
                  <a:pt x="1341" y="929"/>
                </a:lnTo>
                <a:lnTo>
                  <a:pt x="1348" y="882"/>
                </a:lnTo>
                <a:lnTo>
                  <a:pt x="1354" y="909"/>
                </a:lnTo>
                <a:lnTo>
                  <a:pt x="1354" y="639"/>
                </a:lnTo>
                <a:lnTo>
                  <a:pt x="1361" y="397"/>
                </a:lnTo>
                <a:lnTo>
                  <a:pt x="1361" y="464"/>
                </a:lnTo>
                <a:lnTo>
                  <a:pt x="1368" y="774"/>
                </a:lnTo>
                <a:lnTo>
                  <a:pt x="1368" y="626"/>
                </a:lnTo>
                <a:lnTo>
                  <a:pt x="1375" y="498"/>
                </a:lnTo>
                <a:lnTo>
                  <a:pt x="1381" y="498"/>
                </a:lnTo>
                <a:lnTo>
                  <a:pt x="1381" y="532"/>
                </a:lnTo>
                <a:lnTo>
                  <a:pt x="1388" y="734"/>
                </a:lnTo>
                <a:lnTo>
                  <a:pt x="1388" y="740"/>
                </a:lnTo>
                <a:lnTo>
                  <a:pt x="1395" y="545"/>
                </a:lnTo>
                <a:lnTo>
                  <a:pt x="1395" y="559"/>
                </a:lnTo>
                <a:lnTo>
                  <a:pt x="1402" y="545"/>
                </a:lnTo>
                <a:lnTo>
                  <a:pt x="1408" y="390"/>
                </a:lnTo>
                <a:lnTo>
                  <a:pt x="1408" y="336"/>
                </a:lnTo>
                <a:lnTo>
                  <a:pt x="1415" y="444"/>
                </a:lnTo>
                <a:lnTo>
                  <a:pt x="1415" y="660"/>
                </a:lnTo>
                <a:lnTo>
                  <a:pt x="1422" y="936"/>
                </a:lnTo>
                <a:lnTo>
                  <a:pt x="1422" y="727"/>
                </a:lnTo>
                <a:lnTo>
                  <a:pt x="1429" y="599"/>
                </a:lnTo>
                <a:lnTo>
                  <a:pt x="1435" y="639"/>
                </a:lnTo>
                <a:lnTo>
                  <a:pt x="1435" y="559"/>
                </a:lnTo>
                <a:lnTo>
                  <a:pt x="1442" y="464"/>
                </a:lnTo>
                <a:lnTo>
                  <a:pt x="1442" y="687"/>
                </a:lnTo>
                <a:lnTo>
                  <a:pt x="1449" y="821"/>
                </a:lnTo>
                <a:lnTo>
                  <a:pt x="1456" y="511"/>
                </a:lnTo>
                <a:lnTo>
                  <a:pt x="1456" y="458"/>
                </a:lnTo>
                <a:lnTo>
                  <a:pt x="1462" y="545"/>
                </a:lnTo>
                <a:lnTo>
                  <a:pt x="1462" y="572"/>
                </a:lnTo>
                <a:lnTo>
                  <a:pt x="1469" y="532"/>
                </a:lnTo>
                <a:lnTo>
                  <a:pt x="1469" y="565"/>
                </a:lnTo>
                <a:lnTo>
                  <a:pt x="1476" y="680"/>
                </a:lnTo>
                <a:lnTo>
                  <a:pt x="1483" y="788"/>
                </a:lnTo>
                <a:lnTo>
                  <a:pt x="1483" y="808"/>
                </a:lnTo>
                <a:lnTo>
                  <a:pt x="1489" y="740"/>
                </a:lnTo>
                <a:lnTo>
                  <a:pt x="1489" y="734"/>
                </a:lnTo>
                <a:lnTo>
                  <a:pt x="1496" y="781"/>
                </a:lnTo>
                <a:lnTo>
                  <a:pt x="1496" y="734"/>
                </a:lnTo>
                <a:lnTo>
                  <a:pt x="1503" y="720"/>
                </a:lnTo>
                <a:lnTo>
                  <a:pt x="1509" y="707"/>
                </a:lnTo>
                <a:lnTo>
                  <a:pt x="1509" y="552"/>
                </a:lnTo>
                <a:lnTo>
                  <a:pt x="1516" y="491"/>
                </a:lnTo>
                <a:lnTo>
                  <a:pt x="1516" y="619"/>
                </a:lnTo>
                <a:lnTo>
                  <a:pt x="1523" y="720"/>
                </a:lnTo>
                <a:lnTo>
                  <a:pt x="1523" y="471"/>
                </a:lnTo>
                <a:lnTo>
                  <a:pt x="1530" y="161"/>
                </a:lnTo>
                <a:lnTo>
                  <a:pt x="1536" y="0"/>
                </a:lnTo>
                <a:lnTo>
                  <a:pt x="1536" y="128"/>
                </a:lnTo>
                <a:lnTo>
                  <a:pt x="1543" y="505"/>
                </a:lnTo>
                <a:lnTo>
                  <a:pt x="1543" y="734"/>
                </a:lnTo>
                <a:lnTo>
                  <a:pt x="1550" y="505"/>
                </a:lnTo>
                <a:lnTo>
                  <a:pt x="1550" y="202"/>
                </a:lnTo>
                <a:lnTo>
                  <a:pt x="1557" y="47"/>
                </a:lnTo>
                <a:lnTo>
                  <a:pt x="1563" y="249"/>
                </a:lnTo>
                <a:lnTo>
                  <a:pt x="1563" y="653"/>
                </a:lnTo>
                <a:lnTo>
                  <a:pt x="1570" y="754"/>
                </a:lnTo>
                <a:lnTo>
                  <a:pt x="1570" y="747"/>
                </a:lnTo>
                <a:lnTo>
                  <a:pt x="1577" y="794"/>
                </a:lnTo>
                <a:lnTo>
                  <a:pt x="1584" y="761"/>
                </a:lnTo>
                <a:lnTo>
                  <a:pt x="1584" y="626"/>
                </a:lnTo>
                <a:lnTo>
                  <a:pt x="1590" y="404"/>
                </a:lnTo>
                <a:lnTo>
                  <a:pt x="1590" y="330"/>
                </a:lnTo>
                <a:lnTo>
                  <a:pt x="1597" y="417"/>
                </a:lnTo>
                <a:lnTo>
                  <a:pt x="1597" y="525"/>
                </a:lnTo>
                <a:lnTo>
                  <a:pt x="1604" y="660"/>
                </a:lnTo>
                <a:lnTo>
                  <a:pt x="1611" y="828"/>
                </a:lnTo>
                <a:lnTo>
                  <a:pt x="1611" y="720"/>
                </a:lnTo>
                <a:lnTo>
                  <a:pt x="1617" y="552"/>
                </a:lnTo>
                <a:lnTo>
                  <a:pt x="1617" y="404"/>
                </a:lnTo>
                <a:lnTo>
                  <a:pt x="1624" y="276"/>
                </a:lnTo>
                <a:lnTo>
                  <a:pt x="1624" y="283"/>
                </a:lnTo>
                <a:lnTo>
                  <a:pt x="1631" y="485"/>
                </a:lnTo>
                <a:lnTo>
                  <a:pt x="1638" y="687"/>
                </a:lnTo>
                <a:lnTo>
                  <a:pt x="1638" y="626"/>
                </a:lnTo>
                <a:lnTo>
                  <a:pt x="1644" y="612"/>
                </a:lnTo>
                <a:lnTo>
                  <a:pt x="1644" y="720"/>
                </a:lnTo>
                <a:lnTo>
                  <a:pt x="1651" y="814"/>
                </a:lnTo>
                <a:lnTo>
                  <a:pt x="1651" y="814"/>
                </a:lnTo>
                <a:lnTo>
                  <a:pt x="1658" y="909"/>
                </a:lnTo>
                <a:lnTo>
                  <a:pt x="1664" y="868"/>
                </a:lnTo>
                <a:lnTo>
                  <a:pt x="1664" y="848"/>
                </a:lnTo>
                <a:lnTo>
                  <a:pt x="1671" y="909"/>
                </a:lnTo>
                <a:lnTo>
                  <a:pt x="1671" y="801"/>
                </a:lnTo>
                <a:lnTo>
                  <a:pt x="1678" y="572"/>
                </a:lnTo>
                <a:lnTo>
                  <a:pt x="1685" y="451"/>
                </a:lnTo>
                <a:lnTo>
                  <a:pt x="1685" y="458"/>
                </a:lnTo>
                <a:lnTo>
                  <a:pt x="1691" y="458"/>
                </a:lnTo>
                <a:lnTo>
                  <a:pt x="1691" y="491"/>
                </a:lnTo>
                <a:lnTo>
                  <a:pt x="1698" y="586"/>
                </a:lnTo>
                <a:lnTo>
                  <a:pt x="1698" y="673"/>
                </a:lnTo>
                <a:lnTo>
                  <a:pt x="1705" y="619"/>
                </a:lnTo>
                <a:lnTo>
                  <a:pt x="1712" y="552"/>
                </a:lnTo>
                <a:lnTo>
                  <a:pt x="1712" y="592"/>
                </a:lnTo>
                <a:lnTo>
                  <a:pt x="1718" y="559"/>
                </a:lnTo>
                <a:lnTo>
                  <a:pt x="1718" y="498"/>
                </a:lnTo>
                <a:lnTo>
                  <a:pt x="1725" y="505"/>
                </a:lnTo>
                <a:lnTo>
                  <a:pt x="1725" y="559"/>
                </a:lnTo>
                <a:lnTo>
                  <a:pt x="1732" y="660"/>
                </a:lnTo>
                <a:lnTo>
                  <a:pt x="1739" y="713"/>
                </a:lnTo>
                <a:lnTo>
                  <a:pt x="1739" y="559"/>
                </a:lnTo>
                <a:lnTo>
                  <a:pt x="1745" y="511"/>
                </a:lnTo>
                <a:lnTo>
                  <a:pt x="1745" y="707"/>
                </a:lnTo>
                <a:lnTo>
                  <a:pt x="1752" y="720"/>
                </a:lnTo>
                <a:lnTo>
                  <a:pt x="1752" y="458"/>
                </a:lnTo>
                <a:lnTo>
                  <a:pt x="1759" y="390"/>
                </a:lnTo>
                <a:lnTo>
                  <a:pt x="1766" y="491"/>
                </a:lnTo>
                <a:lnTo>
                  <a:pt x="1766" y="660"/>
                </a:lnTo>
                <a:lnTo>
                  <a:pt x="1772" y="747"/>
                </a:lnTo>
                <a:lnTo>
                  <a:pt x="1772" y="774"/>
                </a:lnTo>
                <a:lnTo>
                  <a:pt x="1779" y="801"/>
                </a:lnTo>
                <a:lnTo>
                  <a:pt x="1779" y="660"/>
                </a:lnTo>
                <a:lnTo>
                  <a:pt x="1786" y="713"/>
                </a:lnTo>
                <a:lnTo>
                  <a:pt x="1793" y="720"/>
                </a:lnTo>
                <a:lnTo>
                  <a:pt x="1793" y="511"/>
                </a:lnTo>
                <a:lnTo>
                  <a:pt x="1799" y="518"/>
                </a:lnTo>
                <a:lnTo>
                  <a:pt x="1799" y="720"/>
                </a:lnTo>
                <a:lnTo>
                  <a:pt x="1806" y="801"/>
                </a:lnTo>
                <a:lnTo>
                  <a:pt x="1813" y="680"/>
                </a:lnTo>
                <a:lnTo>
                  <a:pt x="1813" y="646"/>
                </a:lnTo>
                <a:lnTo>
                  <a:pt x="1819" y="700"/>
                </a:lnTo>
                <a:lnTo>
                  <a:pt x="1819" y="754"/>
                </a:lnTo>
                <a:lnTo>
                  <a:pt x="1826" y="808"/>
                </a:lnTo>
                <a:lnTo>
                  <a:pt x="1826" y="942"/>
                </a:lnTo>
                <a:lnTo>
                  <a:pt x="1833" y="774"/>
                </a:lnTo>
                <a:lnTo>
                  <a:pt x="1840" y="693"/>
                </a:lnTo>
                <a:lnTo>
                  <a:pt x="1840" y="788"/>
                </a:lnTo>
                <a:lnTo>
                  <a:pt x="1846" y="747"/>
                </a:lnTo>
                <a:lnTo>
                  <a:pt x="1846" y="767"/>
                </a:lnTo>
                <a:lnTo>
                  <a:pt x="1853" y="740"/>
                </a:lnTo>
                <a:lnTo>
                  <a:pt x="1853" y="343"/>
                </a:lnTo>
                <a:lnTo>
                  <a:pt x="1860" y="208"/>
                </a:lnTo>
                <a:lnTo>
                  <a:pt x="1867" y="424"/>
                </a:lnTo>
                <a:lnTo>
                  <a:pt x="1867" y="707"/>
                </a:lnTo>
                <a:lnTo>
                  <a:pt x="1873" y="808"/>
                </a:lnTo>
                <a:lnTo>
                  <a:pt x="1873" y="808"/>
                </a:lnTo>
                <a:lnTo>
                  <a:pt x="1880" y="781"/>
                </a:lnTo>
                <a:lnTo>
                  <a:pt x="1880" y="693"/>
                </a:lnTo>
                <a:lnTo>
                  <a:pt x="1887" y="666"/>
                </a:lnTo>
                <a:lnTo>
                  <a:pt x="1894" y="754"/>
                </a:lnTo>
                <a:lnTo>
                  <a:pt x="1894" y="828"/>
                </a:lnTo>
                <a:lnTo>
                  <a:pt x="1900" y="781"/>
                </a:lnTo>
                <a:lnTo>
                  <a:pt x="1900" y="713"/>
                </a:lnTo>
                <a:lnTo>
                  <a:pt x="1907" y="788"/>
                </a:lnTo>
                <a:lnTo>
                  <a:pt x="1914" y="808"/>
                </a:lnTo>
                <a:lnTo>
                  <a:pt x="1914" y="592"/>
                </a:lnTo>
                <a:lnTo>
                  <a:pt x="1921" y="586"/>
                </a:lnTo>
                <a:lnTo>
                  <a:pt x="1921" y="774"/>
                </a:lnTo>
                <a:lnTo>
                  <a:pt x="1927" y="633"/>
                </a:lnTo>
                <a:lnTo>
                  <a:pt x="1927" y="518"/>
                </a:lnTo>
                <a:lnTo>
                  <a:pt x="1934" y="464"/>
                </a:lnTo>
                <a:lnTo>
                  <a:pt x="1941" y="330"/>
                </a:lnTo>
                <a:lnTo>
                  <a:pt x="1941" y="336"/>
                </a:lnTo>
                <a:lnTo>
                  <a:pt x="1948" y="377"/>
                </a:lnTo>
                <a:lnTo>
                  <a:pt x="1948" y="323"/>
                </a:lnTo>
                <a:lnTo>
                  <a:pt x="1954" y="370"/>
                </a:lnTo>
                <a:lnTo>
                  <a:pt x="1954" y="545"/>
                </a:lnTo>
                <a:lnTo>
                  <a:pt x="1961" y="754"/>
                </a:lnTo>
                <a:lnTo>
                  <a:pt x="1968" y="680"/>
                </a:lnTo>
                <a:lnTo>
                  <a:pt x="1968" y="693"/>
                </a:lnTo>
                <a:lnTo>
                  <a:pt x="1974" y="882"/>
                </a:lnTo>
                <a:lnTo>
                  <a:pt x="1974" y="444"/>
                </a:lnTo>
                <a:lnTo>
                  <a:pt x="1981" y="235"/>
                </a:lnTo>
                <a:lnTo>
                  <a:pt x="1981" y="323"/>
                </a:lnTo>
                <a:lnTo>
                  <a:pt x="1988" y="538"/>
                </a:lnTo>
                <a:lnTo>
                  <a:pt x="1995" y="707"/>
                </a:lnTo>
                <a:lnTo>
                  <a:pt x="1995" y="788"/>
                </a:lnTo>
                <a:lnTo>
                  <a:pt x="2001" y="922"/>
                </a:lnTo>
                <a:lnTo>
                  <a:pt x="2001" y="767"/>
                </a:lnTo>
                <a:lnTo>
                  <a:pt x="2008" y="606"/>
                </a:lnTo>
                <a:lnTo>
                  <a:pt x="2015" y="612"/>
                </a:lnTo>
                <a:lnTo>
                  <a:pt x="2015" y="626"/>
                </a:lnTo>
                <a:lnTo>
                  <a:pt x="2022" y="437"/>
                </a:lnTo>
                <a:lnTo>
                  <a:pt x="2022" y="323"/>
                </a:lnTo>
                <a:lnTo>
                  <a:pt x="2028" y="518"/>
                </a:lnTo>
                <a:lnTo>
                  <a:pt x="2028" y="875"/>
                </a:lnTo>
                <a:lnTo>
                  <a:pt x="2035" y="471"/>
                </a:lnTo>
                <a:lnTo>
                  <a:pt x="2042" y="316"/>
                </a:lnTo>
                <a:lnTo>
                  <a:pt x="2042" y="343"/>
                </a:lnTo>
                <a:lnTo>
                  <a:pt x="2049" y="235"/>
                </a:lnTo>
                <a:lnTo>
                  <a:pt x="2049" y="161"/>
                </a:lnTo>
                <a:lnTo>
                  <a:pt x="2055" y="336"/>
                </a:lnTo>
                <a:lnTo>
                  <a:pt x="2055" y="646"/>
                </a:lnTo>
                <a:lnTo>
                  <a:pt x="2062" y="848"/>
                </a:lnTo>
                <a:lnTo>
                  <a:pt x="2069" y="889"/>
                </a:lnTo>
                <a:lnTo>
                  <a:pt x="2069" y="902"/>
                </a:lnTo>
                <a:lnTo>
                  <a:pt x="2076" y="889"/>
                </a:lnTo>
                <a:lnTo>
                  <a:pt x="2076" y="828"/>
                </a:lnTo>
                <a:lnTo>
                  <a:pt x="2082" y="821"/>
                </a:lnTo>
                <a:lnTo>
                  <a:pt x="2082" y="902"/>
                </a:lnTo>
                <a:lnTo>
                  <a:pt x="2089" y="828"/>
                </a:lnTo>
                <a:lnTo>
                  <a:pt x="2096" y="700"/>
                </a:lnTo>
                <a:lnTo>
                  <a:pt x="2096" y="538"/>
                </a:lnTo>
                <a:lnTo>
                  <a:pt x="2103" y="545"/>
                </a:lnTo>
                <a:lnTo>
                  <a:pt x="2103" y="868"/>
                </a:lnTo>
                <a:lnTo>
                  <a:pt x="2109" y="639"/>
                </a:lnTo>
                <a:lnTo>
                  <a:pt x="2109" y="532"/>
                </a:lnTo>
                <a:lnTo>
                  <a:pt x="2116" y="740"/>
                </a:lnTo>
                <a:lnTo>
                  <a:pt x="2123" y="606"/>
                </a:lnTo>
                <a:lnTo>
                  <a:pt x="2123" y="579"/>
                </a:lnTo>
                <a:lnTo>
                  <a:pt x="2129" y="801"/>
                </a:lnTo>
                <a:lnTo>
                  <a:pt x="2129" y="707"/>
                </a:lnTo>
                <a:lnTo>
                  <a:pt x="2136" y="606"/>
                </a:lnTo>
                <a:lnTo>
                  <a:pt x="2143" y="720"/>
                </a:lnTo>
                <a:lnTo>
                  <a:pt x="2143" y="855"/>
                </a:lnTo>
                <a:lnTo>
                  <a:pt x="2150" y="599"/>
                </a:lnTo>
                <a:lnTo>
                  <a:pt x="2150" y="451"/>
                </a:lnTo>
                <a:lnTo>
                  <a:pt x="2156" y="491"/>
                </a:lnTo>
                <a:lnTo>
                  <a:pt x="2156" y="592"/>
                </a:lnTo>
                <a:lnTo>
                  <a:pt x="2163" y="545"/>
                </a:lnTo>
                <a:lnTo>
                  <a:pt x="2170" y="444"/>
                </a:lnTo>
                <a:lnTo>
                  <a:pt x="2170" y="491"/>
                </a:lnTo>
                <a:lnTo>
                  <a:pt x="2177" y="734"/>
                </a:lnTo>
                <a:lnTo>
                  <a:pt x="2177" y="774"/>
                </a:lnTo>
                <a:lnTo>
                  <a:pt x="2183" y="545"/>
                </a:lnTo>
                <a:lnTo>
                  <a:pt x="2183" y="525"/>
                </a:lnTo>
                <a:lnTo>
                  <a:pt x="2190" y="599"/>
                </a:lnTo>
                <a:lnTo>
                  <a:pt x="2197" y="619"/>
                </a:lnTo>
                <a:lnTo>
                  <a:pt x="2197" y="592"/>
                </a:lnTo>
                <a:lnTo>
                  <a:pt x="2204" y="612"/>
                </a:lnTo>
                <a:lnTo>
                  <a:pt x="2204" y="828"/>
                </a:lnTo>
                <a:lnTo>
                  <a:pt x="2210" y="707"/>
                </a:lnTo>
                <a:lnTo>
                  <a:pt x="2210" y="485"/>
                </a:lnTo>
                <a:lnTo>
                  <a:pt x="2217" y="552"/>
                </a:lnTo>
                <a:lnTo>
                  <a:pt x="2224" y="687"/>
                </a:lnTo>
                <a:lnTo>
                  <a:pt x="2224" y="565"/>
                </a:lnTo>
                <a:lnTo>
                  <a:pt x="2231" y="498"/>
                </a:lnTo>
                <a:lnTo>
                  <a:pt x="2231" y="437"/>
                </a:lnTo>
                <a:lnTo>
                  <a:pt x="2237" y="404"/>
                </a:lnTo>
                <a:lnTo>
                  <a:pt x="2244" y="511"/>
                </a:lnTo>
              </a:path>
            </a:pathLst>
          </a:custGeom>
          <a:noFill/>
          <a:ln w="11113">
            <a:solidFill>
              <a:srgbClr val="000000"/>
            </a:solidFill>
            <a:prstDash val="solid"/>
            <a:round/>
            <a:headEnd/>
            <a:tailEnd/>
          </a:ln>
        </p:spPr>
        <p:txBody>
          <a:bodyPr/>
          <a:lstStyle/>
          <a:p>
            <a:endParaRPr lang="en-US"/>
          </a:p>
        </p:txBody>
      </p:sp>
      <p:sp>
        <p:nvSpPr>
          <p:cNvPr id="63779" name="Rectangle 291"/>
          <p:cNvSpPr>
            <a:spLocks noChangeArrowheads="1"/>
          </p:cNvSpPr>
          <p:nvPr/>
        </p:nvSpPr>
        <p:spPr bwMode="auto">
          <a:xfrm>
            <a:off x="5322888" y="4097338"/>
            <a:ext cx="3562350" cy="2009775"/>
          </a:xfrm>
          <a:prstGeom prst="rect">
            <a:avLst/>
          </a:prstGeom>
          <a:noFill/>
          <a:ln w="11113">
            <a:solidFill>
              <a:srgbClr val="000000"/>
            </a:solidFill>
            <a:miter lim="800000"/>
            <a:headEnd/>
            <a:tailEnd/>
          </a:ln>
        </p:spPr>
        <p:txBody>
          <a:bodyPr/>
          <a:lstStyle/>
          <a:p>
            <a:endParaRPr lang="en-US"/>
          </a:p>
        </p:txBody>
      </p:sp>
      <p:sp>
        <p:nvSpPr>
          <p:cNvPr id="63780" name="Line 292"/>
          <p:cNvSpPr>
            <a:spLocks noChangeShapeType="1"/>
          </p:cNvSpPr>
          <p:nvPr/>
        </p:nvSpPr>
        <p:spPr bwMode="auto">
          <a:xfrm>
            <a:off x="5268913" y="4097338"/>
            <a:ext cx="53975" cy="0"/>
          </a:xfrm>
          <a:prstGeom prst="line">
            <a:avLst/>
          </a:prstGeom>
          <a:noFill/>
          <a:ln w="11113">
            <a:solidFill>
              <a:srgbClr val="000000"/>
            </a:solidFill>
            <a:round/>
            <a:headEnd/>
            <a:tailEnd/>
          </a:ln>
        </p:spPr>
        <p:txBody>
          <a:bodyPr/>
          <a:lstStyle/>
          <a:p>
            <a:endParaRPr lang="en-US"/>
          </a:p>
        </p:txBody>
      </p:sp>
      <p:sp>
        <p:nvSpPr>
          <p:cNvPr id="63781" name="Rectangle 293"/>
          <p:cNvSpPr>
            <a:spLocks noChangeArrowheads="1"/>
          </p:cNvSpPr>
          <p:nvPr/>
        </p:nvSpPr>
        <p:spPr bwMode="auto">
          <a:xfrm>
            <a:off x="5022850" y="4033838"/>
            <a:ext cx="142875" cy="122237"/>
          </a:xfrm>
          <a:prstGeom prst="rect">
            <a:avLst/>
          </a:prstGeom>
          <a:noFill/>
          <a:ln w="9525">
            <a:noFill/>
            <a:miter lim="800000"/>
            <a:headEnd/>
            <a:tailEnd/>
          </a:ln>
        </p:spPr>
        <p:txBody>
          <a:bodyPr wrap="none" lIns="0" tIns="0" rIns="0" bIns="0">
            <a:spAutoFit/>
          </a:bodyPr>
          <a:lstStyle/>
          <a:p>
            <a:r>
              <a:rPr lang="en-US" sz="800">
                <a:solidFill>
                  <a:srgbClr val="000000"/>
                </a:solidFill>
              </a:rPr>
              <a:t>0.0</a:t>
            </a:r>
            <a:endParaRPr lang="en-US"/>
          </a:p>
        </p:txBody>
      </p:sp>
      <p:sp>
        <p:nvSpPr>
          <p:cNvPr id="63782" name="Line 294"/>
          <p:cNvSpPr>
            <a:spLocks noChangeShapeType="1"/>
          </p:cNvSpPr>
          <p:nvPr/>
        </p:nvSpPr>
        <p:spPr bwMode="auto">
          <a:xfrm>
            <a:off x="5291138" y="4022725"/>
            <a:ext cx="31750" cy="0"/>
          </a:xfrm>
          <a:prstGeom prst="line">
            <a:avLst/>
          </a:prstGeom>
          <a:noFill/>
          <a:ln w="11113">
            <a:solidFill>
              <a:srgbClr val="000000"/>
            </a:solidFill>
            <a:round/>
            <a:headEnd/>
            <a:tailEnd/>
          </a:ln>
        </p:spPr>
        <p:txBody>
          <a:bodyPr/>
          <a:lstStyle/>
          <a:p>
            <a:endParaRPr lang="en-US"/>
          </a:p>
        </p:txBody>
      </p:sp>
      <p:sp>
        <p:nvSpPr>
          <p:cNvPr id="63783" name="Line 295"/>
          <p:cNvSpPr>
            <a:spLocks noChangeShapeType="1"/>
          </p:cNvSpPr>
          <p:nvPr/>
        </p:nvSpPr>
        <p:spPr bwMode="auto">
          <a:xfrm>
            <a:off x="5291138" y="3957638"/>
            <a:ext cx="31750" cy="0"/>
          </a:xfrm>
          <a:prstGeom prst="line">
            <a:avLst/>
          </a:prstGeom>
          <a:noFill/>
          <a:ln w="11113">
            <a:solidFill>
              <a:srgbClr val="000000"/>
            </a:solidFill>
            <a:round/>
            <a:headEnd/>
            <a:tailEnd/>
          </a:ln>
        </p:spPr>
        <p:txBody>
          <a:bodyPr/>
          <a:lstStyle/>
          <a:p>
            <a:endParaRPr lang="en-US"/>
          </a:p>
        </p:txBody>
      </p:sp>
      <p:sp>
        <p:nvSpPr>
          <p:cNvPr id="63784" name="Line 296"/>
          <p:cNvSpPr>
            <a:spLocks noChangeShapeType="1"/>
          </p:cNvSpPr>
          <p:nvPr/>
        </p:nvSpPr>
        <p:spPr bwMode="auto">
          <a:xfrm>
            <a:off x="5291138" y="3883025"/>
            <a:ext cx="31750" cy="0"/>
          </a:xfrm>
          <a:prstGeom prst="line">
            <a:avLst/>
          </a:prstGeom>
          <a:noFill/>
          <a:ln w="11113">
            <a:solidFill>
              <a:srgbClr val="000000"/>
            </a:solidFill>
            <a:round/>
            <a:headEnd/>
            <a:tailEnd/>
          </a:ln>
        </p:spPr>
        <p:txBody>
          <a:bodyPr/>
          <a:lstStyle/>
          <a:p>
            <a:endParaRPr lang="en-US"/>
          </a:p>
        </p:txBody>
      </p:sp>
      <p:sp>
        <p:nvSpPr>
          <p:cNvPr id="63785" name="Line 297"/>
          <p:cNvSpPr>
            <a:spLocks noChangeShapeType="1"/>
          </p:cNvSpPr>
          <p:nvPr/>
        </p:nvSpPr>
        <p:spPr bwMode="auto">
          <a:xfrm>
            <a:off x="5291138" y="3808413"/>
            <a:ext cx="31750" cy="0"/>
          </a:xfrm>
          <a:prstGeom prst="line">
            <a:avLst/>
          </a:prstGeom>
          <a:noFill/>
          <a:ln w="11113">
            <a:solidFill>
              <a:srgbClr val="000000"/>
            </a:solidFill>
            <a:round/>
            <a:headEnd/>
            <a:tailEnd/>
          </a:ln>
        </p:spPr>
        <p:txBody>
          <a:bodyPr/>
          <a:lstStyle/>
          <a:p>
            <a:endParaRPr lang="en-US"/>
          </a:p>
        </p:txBody>
      </p:sp>
      <p:sp>
        <p:nvSpPr>
          <p:cNvPr id="63786" name="Line 298"/>
          <p:cNvSpPr>
            <a:spLocks noChangeShapeType="1"/>
          </p:cNvSpPr>
          <p:nvPr/>
        </p:nvSpPr>
        <p:spPr bwMode="auto">
          <a:xfrm>
            <a:off x="5268913" y="3733800"/>
            <a:ext cx="53975" cy="0"/>
          </a:xfrm>
          <a:prstGeom prst="line">
            <a:avLst/>
          </a:prstGeom>
          <a:noFill/>
          <a:ln w="11113">
            <a:solidFill>
              <a:srgbClr val="000000"/>
            </a:solidFill>
            <a:round/>
            <a:headEnd/>
            <a:tailEnd/>
          </a:ln>
        </p:spPr>
        <p:txBody>
          <a:bodyPr/>
          <a:lstStyle/>
          <a:p>
            <a:endParaRPr lang="en-US"/>
          </a:p>
        </p:txBody>
      </p:sp>
      <p:sp>
        <p:nvSpPr>
          <p:cNvPr id="63787" name="Rectangle 299"/>
          <p:cNvSpPr>
            <a:spLocks noChangeArrowheads="1"/>
          </p:cNvSpPr>
          <p:nvPr/>
        </p:nvSpPr>
        <p:spPr bwMode="auto">
          <a:xfrm>
            <a:off x="5022850" y="3670300"/>
            <a:ext cx="142875" cy="122238"/>
          </a:xfrm>
          <a:prstGeom prst="rect">
            <a:avLst/>
          </a:prstGeom>
          <a:noFill/>
          <a:ln w="9525">
            <a:noFill/>
            <a:miter lim="800000"/>
            <a:headEnd/>
            <a:tailEnd/>
          </a:ln>
        </p:spPr>
        <p:txBody>
          <a:bodyPr wrap="none" lIns="0" tIns="0" rIns="0" bIns="0">
            <a:spAutoFit/>
          </a:bodyPr>
          <a:lstStyle/>
          <a:p>
            <a:r>
              <a:rPr lang="en-US" sz="800">
                <a:solidFill>
                  <a:srgbClr val="000000"/>
                </a:solidFill>
              </a:rPr>
              <a:t>0.5</a:t>
            </a:r>
            <a:endParaRPr lang="en-US"/>
          </a:p>
        </p:txBody>
      </p:sp>
      <p:sp>
        <p:nvSpPr>
          <p:cNvPr id="63788" name="Line 300"/>
          <p:cNvSpPr>
            <a:spLocks noChangeShapeType="1"/>
          </p:cNvSpPr>
          <p:nvPr/>
        </p:nvSpPr>
        <p:spPr bwMode="auto">
          <a:xfrm>
            <a:off x="5291138" y="3670300"/>
            <a:ext cx="31750" cy="0"/>
          </a:xfrm>
          <a:prstGeom prst="line">
            <a:avLst/>
          </a:prstGeom>
          <a:noFill/>
          <a:ln w="11113">
            <a:solidFill>
              <a:srgbClr val="000000"/>
            </a:solidFill>
            <a:round/>
            <a:headEnd/>
            <a:tailEnd/>
          </a:ln>
        </p:spPr>
        <p:txBody>
          <a:bodyPr/>
          <a:lstStyle/>
          <a:p>
            <a:endParaRPr lang="en-US"/>
          </a:p>
        </p:txBody>
      </p:sp>
      <p:sp>
        <p:nvSpPr>
          <p:cNvPr id="63789" name="Line 301"/>
          <p:cNvSpPr>
            <a:spLocks noChangeShapeType="1"/>
          </p:cNvSpPr>
          <p:nvPr/>
        </p:nvSpPr>
        <p:spPr bwMode="auto">
          <a:xfrm>
            <a:off x="5291138" y="3594100"/>
            <a:ext cx="31750" cy="0"/>
          </a:xfrm>
          <a:prstGeom prst="line">
            <a:avLst/>
          </a:prstGeom>
          <a:noFill/>
          <a:ln w="11113">
            <a:solidFill>
              <a:srgbClr val="000000"/>
            </a:solidFill>
            <a:round/>
            <a:headEnd/>
            <a:tailEnd/>
          </a:ln>
        </p:spPr>
        <p:txBody>
          <a:bodyPr/>
          <a:lstStyle/>
          <a:p>
            <a:endParaRPr lang="en-US"/>
          </a:p>
        </p:txBody>
      </p:sp>
      <p:sp>
        <p:nvSpPr>
          <p:cNvPr id="63790" name="Line 302"/>
          <p:cNvSpPr>
            <a:spLocks noChangeShapeType="1"/>
          </p:cNvSpPr>
          <p:nvPr/>
        </p:nvSpPr>
        <p:spPr bwMode="auto">
          <a:xfrm>
            <a:off x="5291138" y="3519488"/>
            <a:ext cx="31750" cy="0"/>
          </a:xfrm>
          <a:prstGeom prst="line">
            <a:avLst/>
          </a:prstGeom>
          <a:noFill/>
          <a:ln w="11113">
            <a:solidFill>
              <a:srgbClr val="000000"/>
            </a:solidFill>
            <a:round/>
            <a:headEnd/>
            <a:tailEnd/>
          </a:ln>
        </p:spPr>
        <p:txBody>
          <a:bodyPr/>
          <a:lstStyle/>
          <a:p>
            <a:endParaRPr lang="en-US"/>
          </a:p>
        </p:txBody>
      </p:sp>
      <p:sp>
        <p:nvSpPr>
          <p:cNvPr id="63791" name="Line 303"/>
          <p:cNvSpPr>
            <a:spLocks noChangeShapeType="1"/>
          </p:cNvSpPr>
          <p:nvPr/>
        </p:nvSpPr>
        <p:spPr bwMode="auto">
          <a:xfrm>
            <a:off x="5291138" y="3444875"/>
            <a:ext cx="31750" cy="0"/>
          </a:xfrm>
          <a:prstGeom prst="line">
            <a:avLst/>
          </a:prstGeom>
          <a:noFill/>
          <a:ln w="11113">
            <a:solidFill>
              <a:srgbClr val="000000"/>
            </a:solidFill>
            <a:round/>
            <a:headEnd/>
            <a:tailEnd/>
          </a:ln>
        </p:spPr>
        <p:txBody>
          <a:bodyPr/>
          <a:lstStyle/>
          <a:p>
            <a:endParaRPr lang="en-US"/>
          </a:p>
        </p:txBody>
      </p:sp>
      <p:sp>
        <p:nvSpPr>
          <p:cNvPr id="63792" name="Line 304"/>
          <p:cNvSpPr>
            <a:spLocks noChangeShapeType="1"/>
          </p:cNvSpPr>
          <p:nvPr/>
        </p:nvSpPr>
        <p:spPr bwMode="auto">
          <a:xfrm>
            <a:off x="5268913" y="3381375"/>
            <a:ext cx="53975" cy="0"/>
          </a:xfrm>
          <a:prstGeom prst="line">
            <a:avLst/>
          </a:prstGeom>
          <a:noFill/>
          <a:ln w="11113">
            <a:solidFill>
              <a:srgbClr val="000000"/>
            </a:solidFill>
            <a:round/>
            <a:headEnd/>
            <a:tailEnd/>
          </a:ln>
        </p:spPr>
        <p:txBody>
          <a:bodyPr/>
          <a:lstStyle/>
          <a:p>
            <a:endParaRPr lang="en-US"/>
          </a:p>
        </p:txBody>
      </p:sp>
      <p:sp>
        <p:nvSpPr>
          <p:cNvPr id="63793" name="Rectangle 305"/>
          <p:cNvSpPr>
            <a:spLocks noChangeArrowheads="1"/>
          </p:cNvSpPr>
          <p:nvPr/>
        </p:nvSpPr>
        <p:spPr bwMode="auto">
          <a:xfrm>
            <a:off x="5022850" y="3316288"/>
            <a:ext cx="142875" cy="122237"/>
          </a:xfrm>
          <a:prstGeom prst="rect">
            <a:avLst/>
          </a:prstGeom>
          <a:noFill/>
          <a:ln w="9525">
            <a:noFill/>
            <a:miter lim="800000"/>
            <a:headEnd/>
            <a:tailEnd/>
          </a:ln>
        </p:spPr>
        <p:txBody>
          <a:bodyPr wrap="none" lIns="0" tIns="0" rIns="0" bIns="0">
            <a:spAutoFit/>
          </a:bodyPr>
          <a:lstStyle/>
          <a:p>
            <a:r>
              <a:rPr lang="en-US" sz="800">
                <a:solidFill>
                  <a:srgbClr val="000000"/>
                </a:solidFill>
              </a:rPr>
              <a:t>1.0</a:t>
            </a:r>
            <a:endParaRPr lang="en-US"/>
          </a:p>
        </p:txBody>
      </p:sp>
      <p:sp>
        <p:nvSpPr>
          <p:cNvPr id="63794" name="Line 306"/>
          <p:cNvSpPr>
            <a:spLocks noChangeShapeType="1"/>
          </p:cNvSpPr>
          <p:nvPr/>
        </p:nvSpPr>
        <p:spPr bwMode="auto">
          <a:xfrm>
            <a:off x="5291138" y="3306763"/>
            <a:ext cx="31750" cy="0"/>
          </a:xfrm>
          <a:prstGeom prst="line">
            <a:avLst/>
          </a:prstGeom>
          <a:noFill/>
          <a:ln w="11113">
            <a:solidFill>
              <a:srgbClr val="000000"/>
            </a:solidFill>
            <a:round/>
            <a:headEnd/>
            <a:tailEnd/>
          </a:ln>
        </p:spPr>
        <p:txBody>
          <a:bodyPr/>
          <a:lstStyle/>
          <a:p>
            <a:endParaRPr lang="en-US"/>
          </a:p>
        </p:txBody>
      </p:sp>
      <p:sp>
        <p:nvSpPr>
          <p:cNvPr id="63795" name="Line 307"/>
          <p:cNvSpPr>
            <a:spLocks noChangeShapeType="1"/>
          </p:cNvSpPr>
          <p:nvPr/>
        </p:nvSpPr>
        <p:spPr bwMode="auto">
          <a:xfrm>
            <a:off x="5291138" y="3230563"/>
            <a:ext cx="31750" cy="0"/>
          </a:xfrm>
          <a:prstGeom prst="line">
            <a:avLst/>
          </a:prstGeom>
          <a:noFill/>
          <a:ln w="11113">
            <a:solidFill>
              <a:srgbClr val="000000"/>
            </a:solidFill>
            <a:round/>
            <a:headEnd/>
            <a:tailEnd/>
          </a:ln>
        </p:spPr>
        <p:txBody>
          <a:bodyPr/>
          <a:lstStyle/>
          <a:p>
            <a:endParaRPr lang="en-US"/>
          </a:p>
        </p:txBody>
      </p:sp>
      <p:sp>
        <p:nvSpPr>
          <p:cNvPr id="63796" name="Line 308"/>
          <p:cNvSpPr>
            <a:spLocks noChangeShapeType="1"/>
          </p:cNvSpPr>
          <p:nvPr/>
        </p:nvSpPr>
        <p:spPr bwMode="auto">
          <a:xfrm>
            <a:off x="5291138" y="3155950"/>
            <a:ext cx="31750" cy="0"/>
          </a:xfrm>
          <a:prstGeom prst="line">
            <a:avLst/>
          </a:prstGeom>
          <a:noFill/>
          <a:ln w="11113">
            <a:solidFill>
              <a:srgbClr val="000000"/>
            </a:solidFill>
            <a:round/>
            <a:headEnd/>
            <a:tailEnd/>
          </a:ln>
        </p:spPr>
        <p:txBody>
          <a:bodyPr/>
          <a:lstStyle/>
          <a:p>
            <a:endParaRPr lang="en-US"/>
          </a:p>
        </p:txBody>
      </p:sp>
      <p:sp>
        <p:nvSpPr>
          <p:cNvPr id="63797" name="Line 309"/>
          <p:cNvSpPr>
            <a:spLocks noChangeShapeType="1"/>
          </p:cNvSpPr>
          <p:nvPr/>
        </p:nvSpPr>
        <p:spPr bwMode="auto">
          <a:xfrm>
            <a:off x="5291138" y="3092450"/>
            <a:ext cx="31750" cy="0"/>
          </a:xfrm>
          <a:prstGeom prst="line">
            <a:avLst/>
          </a:prstGeom>
          <a:noFill/>
          <a:ln w="11113">
            <a:solidFill>
              <a:srgbClr val="000000"/>
            </a:solidFill>
            <a:round/>
            <a:headEnd/>
            <a:tailEnd/>
          </a:ln>
        </p:spPr>
        <p:txBody>
          <a:bodyPr/>
          <a:lstStyle/>
          <a:p>
            <a:endParaRPr lang="en-US"/>
          </a:p>
        </p:txBody>
      </p:sp>
      <p:sp>
        <p:nvSpPr>
          <p:cNvPr id="63798" name="Line 310"/>
          <p:cNvSpPr>
            <a:spLocks noChangeShapeType="1"/>
          </p:cNvSpPr>
          <p:nvPr/>
        </p:nvSpPr>
        <p:spPr bwMode="auto">
          <a:xfrm>
            <a:off x="5268913" y="3017838"/>
            <a:ext cx="53975" cy="0"/>
          </a:xfrm>
          <a:prstGeom prst="line">
            <a:avLst/>
          </a:prstGeom>
          <a:noFill/>
          <a:ln w="11113">
            <a:solidFill>
              <a:srgbClr val="000000"/>
            </a:solidFill>
            <a:round/>
            <a:headEnd/>
            <a:tailEnd/>
          </a:ln>
        </p:spPr>
        <p:txBody>
          <a:bodyPr/>
          <a:lstStyle/>
          <a:p>
            <a:endParaRPr lang="en-US"/>
          </a:p>
        </p:txBody>
      </p:sp>
      <p:sp>
        <p:nvSpPr>
          <p:cNvPr id="63799" name="Rectangle 311"/>
          <p:cNvSpPr>
            <a:spLocks noChangeArrowheads="1"/>
          </p:cNvSpPr>
          <p:nvPr/>
        </p:nvSpPr>
        <p:spPr bwMode="auto">
          <a:xfrm>
            <a:off x="5022850" y="2952750"/>
            <a:ext cx="142875" cy="122238"/>
          </a:xfrm>
          <a:prstGeom prst="rect">
            <a:avLst/>
          </a:prstGeom>
          <a:noFill/>
          <a:ln w="9525">
            <a:noFill/>
            <a:miter lim="800000"/>
            <a:headEnd/>
            <a:tailEnd/>
          </a:ln>
        </p:spPr>
        <p:txBody>
          <a:bodyPr wrap="none" lIns="0" tIns="0" rIns="0" bIns="0">
            <a:spAutoFit/>
          </a:bodyPr>
          <a:lstStyle/>
          <a:p>
            <a:r>
              <a:rPr lang="en-US" sz="800">
                <a:solidFill>
                  <a:srgbClr val="000000"/>
                </a:solidFill>
              </a:rPr>
              <a:t>1.5</a:t>
            </a:r>
            <a:endParaRPr lang="en-US"/>
          </a:p>
        </p:txBody>
      </p:sp>
      <p:sp>
        <p:nvSpPr>
          <p:cNvPr id="63800" name="Line 312"/>
          <p:cNvSpPr>
            <a:spLocks noChangeShapeType="1"/>
          </p:cNvSpPr>
          <p:nvPr/>
        </p:nvSpPr>
        <p:spPr bwMode="auto">
          <a:xfrm>
            <a:off x="5291138" y="2943225"/>
            <a:ext cx="31750" cy="0"/>
          </a:xfrm>
          <a:prstGeom prst="line">
            <a:avLst/>
          </a:prstGeom>
          <a:noFill/>
          <a:ln w="11113">
            <a:solidFill>
              <a:srgbClr val="000000"/>
            </a:solidFill>
            <a:round/>
            <a:headEnd/>
            <a:tailEnd/>
          </a:ln>
        </p:spPr>
        <p:txBody>
          <a:bodyPr/>
          <a:lstStyle/>
          <a:p>
            <a:endParaRPr lang="en-US"/>
          </a:p>
        </p:txBody>
      </p:sp>
      <p:sp>
        <p:nvSpPr>
          <p:cNvPr id="63801" name="Line 313"/>
          <p:cNvSpPr>
            <a:spLocks noChangeShapeType="1"/>
          </p:cNvSpPr>
          <p:nvPr/>
        </p:nvSpPr>
        <p:spPr bwMode="auto">
          <a:xfrm>
            <a:off x="5291138" y="2868613"/>
            <a:ext cx="31750" cy="0"/>
          </a:xfrm>
          <a:prstGeom prst="line">
            <a:avLst/>
          </a:prstGeom>
          <a:noFill/>
          <a:ln w="11113">
            <a:solidFill>
              <a:srgbClr val="000000"/>
            </a:solidFill>
            <a:round/>
            <a:headEnd/>
            <a:tailEnd/>
          </a:ln>
        </p:spPr>
        <p:txBody>
          <a:bodyPr/>
          <a:lstStyle/>
          <a:p>
            <a:endParaRPr lang="en-US"/>
          </a:p>
        </p:txBody>
      </p:sp>
      <p:sp>
        <p:nvSpPr>
          <p:cNvPr id="63802" name="Line 314"/>
          <p:cNvSpPr>
            <a:spLocks noChangeShapeType="1"/>
          </p:cNvSpPr>
          <p:nvPr/>
        </p:nvSpPr>
        <p:spPr bwMode="auto">
          <a:xfrm>
            <a:off x="5291138" y="2803525"/>
            <a:ext cx="31750" cy="0"/>
          </a:xfrm>
          <a:prstGeom prst="line">
            <a:avLst/>
          </a:prstGeom>
          <a:noFill/>
          <a:ln w="11113">
            <a:solidFill>
              <a:srgbClr val="000000"/>
            </a:solidFill>
            <a:round/>
            <a:headEnd/>
            <a:tailEnd/>
          </a:ln>
        </p:spPr>
        <p:txBody>
          <a:bodyPr/>
          <a:lstStyle/>
          <a:p>
            <a:endParaRPr lang="en-US"/>
          </a:p>
        </p:txBody>
      </p:sp>
      <p:sp>
        <p:nvSpPr>
          <p:cNvPr id="63803" name="Line 315"/>
          <p:cNvSpPr>
            <a:spLocks noChangeShapeType="1"/>
          </p:cNvSpPr>
          <p:nvPr/>
        </p:nvSpPr>
        <p:spPr bwMode="auto">
          <a:xfrm>
            <a:off x="5291138" y="2728913"/>
            <a:ext cx="31750" cy="0"/>
          </a:xfrm>
          <a:prstGeom prst="line">
            <a:avLst/>
          </a:prstGeom>
          <a:noFill/>
          <a:ln w="11113">
            <a:solidFill>
              <a:srgbClr val="000000"/>
            </a:solidFill>
            <a:round/>
            <a:headEnd/>
            <a:tailEnd/>
          </a:ln>
        </p:spPr>
        <p:txBody>
          <a:bodyPr/>
          <a:lstStyle/>
          <a:p>
            <a:endParaRPr lang="en-US"/>
          </a:p>
        </p:txBody>
      </p:sp>
      <p:sp>
        <p:nvSpPr>
          <p:cNvPr id="63804" name="Line 316"/>
          <p:cNvSpPr>
            <a:spLocks noChangeShapeType="1"/>
          </p:cNvSpPr>
          <p:nvPr/>
        </p:nvSpPr>
        <p:spPr bwMode="auto">
          <a:xfrm>
            <a:off x="5268913" y="2654300"/>
            <a:ext cx="53975" cy="0"/>
          </a:xfrm>
          <a:prstGeom prst="line">
            <a:avLst/>
          </a:prstGeom>
          <a:noFill/>
          <a:ln w="11113">
            <a:solidFill>
              <a:srgbClr val="000000"/>
            </a:solidFill>
            <a:round/>
            <a:headEnd/>
            <a:tailEnd/>
          </a:ln>
        </p:spPr>
        <p:txBody>
          <a:bodyPr/>
          <a:lstStyle/>
          <a:p>
            <a:endParaRPr lang="en-US"/>
          </a:p>
        </p:txBody>
      </p:sp>
      <p:sp>
        <p:nvSpPr>
          <p:cNvPr id="63805" name="Rectangle 317"/>
          <p:cNvSpPr>
            <a:spLocks noChangeArrowheads="1"/>
          </p:cNvSpPr>
          <p:nvPr/>
        </p:nvSpPr>
        <p:spPr bwMode="auto">
          <a:xfrm>
            <a:off x="5022850" y="2589213"/>
            <a:ext cx="142875" cy="122237"/>
          </a:xfrm>
          <a:prstGeom prst="rect">
            <a:avLst/>
          </a:prstGeom>
          <a:noFill/>
          <a:ln w="9525">
            <a:noFill/>
            <a:miter lim="800000"/>
            <a:headEnd/>
            <a:tailEnd/>
          </a:ln>
        </p:spPr>
        <p:txBody>
          <a:bodyPr wrap="none" lIns="0" tIns="0" rIns="0" bIns="0">
            <a:spAutoFit/>
          </a:bodyPr>
          <a:lstStyle/>
          <a:p>
            <a:r>
              <a:rPr lang="en-US" sz="800">
                <a:solidFill>
                  <a:srgbClr val="000000"/>
                </a:solidFill>
              </a:rPr>
              <a:t>2.0</a:t>
            </a:r>
            <a:endParaRPr lang="en-US"/>
          </a:p>
        </p:txBody>
      </p:sp>
      <p:sp>
        <p:nvSpPr>
          <p:cNvPr id="63806" name="Line 318"/>
          <p:cNvSpPr>
            <a:spLocks noChangeShapeType="1"/>
          </p:cNvSpPr>
          <p:nvPr/>
        </p:nvSpPr>
        <p:spPr bwMode="auto">
          <a:xfrm>
            <a:off x="5291138" y="2579688"/>
            <a:ext cx="31750" cy="0"/>
          </a:xfrm>
          <a:prstGeom prst="line">
            <a:avLst/>
          </a:prstGeom>
          <a:noFill/>
          <a:ln w="11113">
            <a:solidFill>
              <a:srgbClr val="000000"/>
            </a:solidFill>
            <a:round/>
            <a:headEnd/>
            <a:tailEnd/>
          </a:ln>
        </p:spPr>
        <p:txBody>
          <a:bodyPr/>
          <a:lstStyle/>
          <a:p>
            <a:endParaRPr lang="en-US"/>
          </a:p>
        </p:txBody>
      </p:sp>
      <p:sp>
        <p:nvSpPr>
          <p:cNvPr id="63807" name="Line 319"/>
          <p:cNvSpPr>
            <a:spLocks noChangeShapeType="1"/>
          </p:cNvSpPr>
          <p:nvPr/>
        </p:nvSpPr>
        <p:spPr bwMode="auto">
          <a:xfrm>
            <a:off x="5291138" y="2514600"/>
            <a:ext cx="31750" cy="0"/>
          </a:xfrm>
          <a:prstGeom prst="line">
            <a:avLst/>
          </a:prstGeom>
          <a:noFill/>
          <a:ln w="11113">
            <a:solidFill>
              <a:srgbClr val="000000"/>
            </a:solidFill>
            <a:round/>
            <a:headEnd/>
            <a:tailEnd/>
          </a:ln>
        </p:spPr>
        <p:txBody>
          <a:bodyPr/>
          <a:lstStyle/>
          <a:p>
            <a:endParaRPr lang="en-US"/>
          </a:p>
        </p:txBody>
      </p:sp>
      <p:sp>
        <p:nvSpPr>
          <p:cNvPr id="63808" name="Line 320"/>
          <p:cNvSpPr>
            <a:spLocks noChangeShapeType="1"/>
          </p:cNvSpPr>
          <p:nvPr/>
        </p:nvSpPr>
        <p:spPr bwMode="auto">
          <a:xfrm>
            <a:off x="5291138" y="2439988"/>
            <a:ext cx="31750" cy="0"/>
          </a:xfrm>
          <a:prstGeom prst="line">
            <a:avLst/>
          </a:prstGeom>
          <a:noFill/>
          <a:ln w="11113">
            <a:solidFill>
              <a:srgbClr val="000000"/>
            </a:solidFill>
            <a:round/>
            <a:headEnd/>
            <a:tailEnd/>
          </a:ln>
        </p:spPr>
        <p:txBody>
          <a:bodyPr/>
          <a:lstStyle/>
          <a:p>
            <a:endParaRPr lang="en-US"/>
          </a:p>
        </p:txBody>
      </p:sp>
      <p:sp>
        <p:nvSpPr>
          <p:cNvPr id="63809" name="Line 321"/>
          <p:cNvSpPr>
            <a:spLocks noChangeShapeType="1"/>
          </p:cNvSpPr>
          <p:nvPr/>
        </p:nvSpPr>
        <p:spPr bwMode="auto">
          <a:xfrm>
            <a:off x="5291138" y="2365375"/>
            <a:ext cx="31750" cy="0"/>
          </a:xfrm>
          <a:prstGeom prst="line">
            <a:avLst/>
          </a:prstGeom>
          <a:noFill/>
          <a:ln w="11113">
            <a:solidFill>
              <a:srgbClr val="000000"/>
            </a:solidFill>
            <a:round/>
            <a:headEnd/>
            <a:tailEnd/>
          </a:ln>
        </p:spPr>
        <p:txBody>
          <a:bodyPr/>
          <a:lstStyle/>
          <a:p>
            <a:endParaRPr lang="en-US"/>
          </a:p>
        </p:txBody>
      </p:sp>
      <p:sp>
        <p:nvSpPr>
          <p:cNvPr id="63810" name="Line 322"/>
          <p:cNvSpPr>
            <a:spLocks noChangeShapeType="1"/>
          </p:cNvSpPr>
          <p:nvPr/>
        </p:nvSpPr>
        <p:spPr bwMode="auto">
          <a:xfrm>
            <a:off x="5268913" y="2301875"/>
            <a:ext cx="53975" cy="0"/>
          </a:xfrm>
          <a:prstGeom prst="line">
            <a:avLst/>
          </a:prstGeom>
          <a:noFill/>
          <a:ln w="11113">
            <a:solidFill>
              <a:srgbClr val="000000"/>
            </a:solidFill>
            <a:round/>
            <a:headEnd/>
            <a:tailEnd/>
          </a:ln>
        </p:spPr>
        <p:txBody>
          <a:bodyPr/>
          <a:lstStyle/>
          <a:p>
            <a:endParaRPr lang="en-US"/>
          </a:p>
        </p:txBody>
      </p:sp>
      <p:sp>
        <p:nvSpPr>
          <p:cNvPr id="63811" name="Rectangle 323"/>
          <p:cNvSpPr>
            <a:spLocks noChangeArrowheads="1"/>
          </p:cNvSpPr>
          <p:nvPr/>
        </p:nvSpPr>
        <p:spPr bwMode="auto">
          <a:xfrm>
            <a:off x="5022850" y="2236788"/>
            <a:ext cx="142875" cy="122237"/>
          </a:xfrm>
          <a:prstGeom prst="rect">
            <a:avLst/>
          </a:prstGeom>
          <a:noFill/>
          <a:ln w="9525">
            <a:noFill/>
            <a:miter lim="800000"/>
            <a:headEnd/>
            <a:tailEnd/>
          </a:ln>
        </p:spPr>
        <p:txBody>
          <a:bodyPr wrap="none" lIns="0" tIns="0" rIns="0" bIns="0">
            <a:spAutoFit/>
          </a:bodyPr>
          <a:lstStyle/>
          <a:p>
            <a:r>
              <a:rPr lang="en-US" sz="800">
                <a:solidFill>
                  <a:srgbClr val="000000"/>
                </a:solidFill>
              </a:rPr>
              <a:t>2.5</a:t>
            </a:r>
            <a:endParaRPr lang="en-US"/>
          </a:p>
        </p:txBody>
      </p:sp>
      <p:sp>
        <p:nvSpPr>
          <p:cNvPr id="63812" name="Line 324"/>
          <p:cNvSpPr>
            <a:spLocks noChangeShapeType="1"/>
          </p:cNvSpPr>
          <p:nvPr/>
        </p:nvSpPr>
        <p:spPr bwMode="auto">
          <a:xfrm>
            <a:off x="5291138" y="2225675"/>
            <a:ext cx="31750" cy="0"/>
          </a:xfrm>
          <a:prstGeom prst="line">
            <a:avLst/>
          </a:prstGeom>
          <a:noFill/>
          <a:ln w="11113">
            <a:solidFill>
              <a:srgbClr val="000000"/>
            </a:solidFill>
            <a:round/>
            <a:headEnd/>
            <a:tailEnd/>
          </a:ln>
        </p:spPr>
        <p:txBody>
          <a:bodyPr/>
          <a:lstStyle/>
          <a:p>
            <a:endParaRPr lang="en-US"/>
          </a:p>
        </p:txBody>
      </p:sp>
      <p:sp>
        <p:nvSpPr>
          <p:cNvPr id="63813" name="Line 325"/>
          <p:cNvSpPr>
            <a:spLocks noChangeShapeType="1"/>
          </p:cNvSpPr>
          <p:nvPr/>
        </p:nvSpPr>
        <p:spPr bwMode="auto">
          <a:xfrm>
            <a:off x="5291138" y="2151063"/>
            <a:ext cx="31750" cy="0"/>
          </a:xfrm>
          <a:prstGeom prst="line">
            <a:avLst/>
          </a:prstGeom>
          <a:noFill/>
          <a:ln w="11113">
            <a:solidFill>
              <a:srgbClr val="000000"/>
            </a:solidFill>
            <a:round/>
            <a:headEnd/>
            <a:tailEnd/>
          </a:ln>
        </p:spPr>
        <p:txBody>
          <a:bodyPr/>
          <a:lstStyle/>
          <a:p>
            <a:endParaRPr lang="en-US"/>
          </a:p>
        </p:txBody>
      </p:sp>
      <p:sp>
        <p:nvSpPr>
          <p:cNvPr id="63814" name="Rectangle 326"/>
          <p:cNvSpPr>
            <a:spLocks noChangeArrowheads="1"/>
          </p:cNvSpPr>
          <p:nvPr/>
        </p:nvSpPr>
        <p:spPr bwMode="auto">
          <a:xfrm>
            <a:off x="5141913" y="2076450"/>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5</a:t>
            </a:r>
            <a:endParaRPr lang="en-US"/>
          </a:p>
        </p:txBody>
      </p:sp>
      <p:sp>
        <p:nvSpPr>
          <p:cNvPr id="63815" name="Rectangle 327"/>
          <p:cNvSpPr>
            <a:spLocks noChangeArrowheads="1"/>
          </p:cNvSpPr>
          <p:nvPr/>
        </p:nvSpPr>
        <p:spPr bwMode="auto">
          <a:xfrm>
            <a:off x="4948238" y="2108200"/>
            <a:ext cx="165100" cy="122238"/>
          </a:xfrm>
          <a:prstGeom prst="rect">
            <a:avLst/>
          </a:prstGeom>
          <a:noFill/>
          <a:ln w="9525">
            <a:noFill/>
            <a:miter lim="800000"/>
            <a:headEnd/>
            <a:tailEnd/>
          </a:ln>
        </p:spPr>
        <p:txBody>
          <a:bodyPr wrap="none" lIns="0" tIns="0" rIns="0" bIns="0">
            <a:spAutoFit/>
          </a:bodyPr>
          <a:lstStyle/>
          <a:p>
            <a:r>
              <a:rPr lang="en-US" sz="800">
                <a:solidFill>
                  <a:srgbClr val="000000"/>
                </a:solidFill>
              </a:rPr>
              <a:t>x10</a:t>
            </a:r>
            <a:endParaRPr lang="en-US"/>
          </a:p>
        </p:txBody>
      </p:sp>
      <p:sp>
        <p:nvSpPr>
          <p:cNvPr id="63816" name="Line 328"/>
          <p:cNvSpPr>
            <a:spLocks noChangeShapeType="1"/>
          </p:cNvSpPr>
          <p:nvPr/>
        </p:nvSpPr>
        <p:spPr bwMode="auto">
          <a:xfrm>
            <a:off x="5440363" y="6107113"/>
            <a:ext cx="0" cy="31750"/>
          </a:xfrm>
          <a:prstGeom prst="line">
            <a:avLst/>
          </a:prstGeom>
          <a:noFill/>
          <a:ln w="11113">
            <a:solidFill>
              <a:srgbClr val="000000"/>
            </a:solidFill>
            <a:round/>
            <a:headEnd/>
            <a:tailEnd/>
          </a:ln>
        </p:spPr>
        <p:txBody>
          <a:bodyPr/>
          <a:lstStyle/>
          <a:p>
            <a:endParaRPr lang="en-US"/>
          </a:p>
        </p:txBody>
      </p:sp>
      <p:sp>
        <p:nvSpPr>
          <p:cNvPr id="63817" name="Line 329"/>
          <p:cNvSpPr>
            <a:spLocks noChangeShapeType="1"/>
          </p:cNvSpPr>
          <p:nvPr/>
        </p:nvSpPr>
        <p:spPr bwMode="auto">
          <a:xfrm>
            <a:off x="5792788" y="6107113"/>
            <a:ext cx="0" cy="53975"/>
          </a:xfrm>
          <a:prstGeom prst="line">
            <a:avLst/>
          </a:prstGeom>
          <a:noFill/>
          <a:ln w="11113">
            <a:solidFill>
              <a:srgbClr val="000000"/>
            </a:solidFill>
            <a:round/>
            <a:headEnd/>
            <a:tailEnd/>
          </a:ln>
        </p:spPr>
        <p:txBody>
          <a:bodyPr/>
          <a:lstStyle/>
          <a:p>
            <a:endParaRPr lang="en-US"/>
          </a:p>
        </p:txBody>
      </p:sp>
      <p:sp>
        <p:nvSpPr>
          <p:cNvPr id="63818" name="Rectangle 330"/>
          <p:cNvSpPr>
            <a:spLocks noChangeArrowheads="1"/>
          </p:cNvSpPr>
          <p:nvPr/>
        </p:nvSpPr>
        <p:spPr bwMode="auto">
          <a:xfrm>
            <a:off x="5589588"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811.04</a:t>
            </a:r>
            <a:endParaRPr lang="en-US"/>
          </a:p>
        </p:txBody>
      </p:sp>
      <p:sp>
        <p:nvSpPr>
          <p:cNvPr id="63819" name="Line 331"/>
          <p:cNvSpPr>
            <a:spLocks noChangeShapeType="1"/>
          </p:cNvSpPr>
          <p:nvPr/>
        </p:nvSpPr>
        <p:spPr bwMode="auto">
          <a:xfrm>
            <a:off x="6146800" y="6107113"/>
            <a:ext cx="0" cy="31750"/>
          </a:xfrm>
          <a:prstGeom prst="line">
            <a:avLst/>
          </a:prstGeom>
          <a:noFill/>
          <a:ln w="11113">
            <a:solidFill>
              <a:srgbClr val="000000"/>
            </a:solidFill>
            <a:round/>
            <a:headEnd/>
            <a:tailEnd/>
          </a:ln>
        </p:spPr>
        <p:txBody>
          <a:bodyPr/>
          <a:lstStyle/>
          <a:p>
            <a:endParaRPr lang="en-US"/>
          </a:p>
        </p:txBody>
      </p:sp>
      <p:sp>
        <p:nvSpPr>
          <p:cNvPr id="63820" name="Line 332"/>
          <p:cNvSpPr>
            <a:spLocks noChangeShapeType="1"/>
          </p:cNvSpPr>
          <p:nvPr/>
        </p:nvSpPr>
        <p:spPr bwMode="auto">
          <a:xfrm>
            <a:off x="6489700" y="6107113"/>
            <a:ext cx="0" cy="53975"/>
          </a:xfrm>
          <a:prstGeom prst="line">
            <a:avLst/>
          </a:prstGeom>
          <a:noFill/>
          <a:ln w="11113">
            <a:solidFill>
              <a:srgbClr val="000000"/>
            </a:solidFill>
            <a:round/>
            <a:headEnd/>
            <a:tailEnd/>
          </a:ln>
        </p:spPr>
        <p:txBody>
          <a:bodyPr/>
          <a:lstStyle/>
          <a:p>
            <a:endParaRPr lang="en-US"/>
          </a:p>
        </p:txBody>
      </p:sp>
      <p:sp>
        <p:nvSpPr>
          <p:cNvPr id="63821" name="Rectangle 333"/>
          <p:cNvSpPr>
            <a:spLocks noChangeArrowheads="1"/>
          </p:cNvSpPr>
          <p:nvPr/>
        </p:nvSpPr>
        <p:spPr bwMode="auto">
          <a:xfrm>
            <a:off x="6286500"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811.08</a:t>
            </a:r>
            <a:endParaRPr lang="en-US"/>
          </a:p>
        </p:txBody>
      </p:sp>
      <p:sp>
        <p:nvSpPr>
          <p:cNvPr id="63822" name="Line 334"/>
          <p:cNvSpPr>
            <a:spLocks noChangeShapeType="1"/>
          </p:cNvSpPr>
          <p:nvPr/>
        </p:nvSpPr>
        <p:spPr bwMode="auto">
          <a:xfrm>
            <a:off x="6842125" y="6107113"/>
            <a:ext cx="0" cy="31750"/>
          </a:xfrm>
          <a:prstGeom prst="line">
            <a:avLst/>
          </a:prstGeom>
          <a:noFill/>
          <a:ln w="11113">
            <a:solidFill>
              <a:srgbClr val="000000"/>
            </a:solidFill>
            <a:round/>
            <a:headEnd/>
            <a:tailEnd/>
          </a:ln>
        </p:spPr>
        <p:txBody>
          <a:bodyPr/>
          <a:lstStyle/>
          <a:p>
            <a:endParaRPr lang="en-US"/>
          </a:p>
        </p:txBody>
      </p:sp>
      <p:sp>
        <p:nvSpPr>
          <p:cNvPr id="63823" name="Line 335"/>
          <p:cNvSpPr>
            <a:spLocks noChangeShapeType="1"/>
          </p:cNvSpPr>
          <p:nvPr/>
        </p:nvSpPr>
        <p:spPr bwMode="auto">
          <a:xfrm>
            <a:off x="7194550" y="6107113"/>
            <a:ext cx="0" cy="53975"/>
          </a:xfrm>
          <a:prstGeom prst="line">
            <a:avLst/>
          </a:prstGeom>
          <a:noFill/>
          <a:ln w="11113">
            <a:solidFill>
              <a:srgbClr val="000000"/>
            </a:solidFill>
            <a:round/>
            <a:headEnd/>
            <a:tailEnd/>
          </a:ln>
        </p:spPr>
        <p:txBody>
          <a:bodyPr/>
          <a:lstStyle/>
          <a:p>
            <a:endParaRPr lang="en-US"/>
          </a:p>
        </p:txBody>
      </p:sp>
      <p:sp>
        <p:nvSpPr>
          <p:cNvPr id="63824" name="Rectangle 336"/>
          <p:cNvSpPr>
            <a:spLocks noChangeArrowheads="1"/>
          </p:cNvSpPr>
          <p:nvPr/>
        </p:nvSpPr>
        <p:spPr bwMode="auto">
          <a:xfrm>
            <a:off x="6991350"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811.12</a:t>
            </a:r>
            <a:endParaRPr lang="en-US"/>
          </a:p>
        </p:txBody>
      </p:sp>
      <p:sp>
        <p:nvSpPr>
          <p:cNvPr id="63825" name="Line 337"/>
          <p:cNvSpPr>
            <a:spLocks noChangeShapeType="1"/>
          </p:cNvSpPr>
          <p:nvPr/>
        </p:nvSpPr>
        <p:spPr bwMode="auto">
          <a:xfrm>
            <a:off x="7548563" y="6107113"/>
            <a:ext cx="0" cy="31750"/>
          </a:xfrm>
          <a:prstGeom prst="line">
            <a:avLst/>
          </a:prstGeom>
          <a:noFill/>
          <a:ln w="11113">
            <a:solidFill>
              <a:srgbClr val="000000"/>
            </a:solidFill>
            <a:round/>
            <a:headEnd/>
            <a:tailEnd/>
          </a:ln>
        </p:spPr>
        <p:txBody>
          <a:bodyPr/>
          <a:lstStyle/>
          <a:p>
            <a:endParaRPr lang="en-US"/>
          </a:p>
        </p:txBody>
      </p:sp>
      <p:sp>
        <p:nvSpPr>
          <p:cNvPr id="63826" name="Line 338"/>
          <p:cNvSpPr>
            <a:spLocks noChangeShapeType="1"/>
          </p:cNvSpPr>
          <p:nvPr/>
        </p:nvSpPr>
        <p:spPr bwMode="auto">
          <a:xfrm>
            <a:off x="7900988" y="6107113"/>
            <a:ext cx="0" cy="53975"/>
          </a:xfrm>
          <a:prstGeom prst="line">
            <a:avLst/>
          </a:prstGeom>
          <a:noFill/>
          <a:ln w="11113">
            <a:solidFill>
              <a:srgbClr val="000000"/>
            </a:solidFill>
            <a:round/>
            <a:headEnd/>
            <a:tailEnd/>
          </a:ln>
        </p:spPr>
        <p:txBody>
          <a:bodyPr/>
          <a:lstStyle/>
          <a:p>
            <a:endParaRPr lang="en-US"/>
          </a:p>
        </p:txBody>
      </p:sp>
      <p:sp>
        <p:nvSpPr>
          <p:cNvPr id="63827" name="Rectangle 339"/>
          <p:cNvSpPr>
            <a:spLocks noChangeArrowheads="1"/>
          </p:cNvSpPr>
          <p:nvPr/>
        </p:nvSpPr>
        <p:spPr bwMode="auto">
          <a:xfrm>
            <a:off x="7697788"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811.16</a:t>
            </a:r>
            <a:endParaRPr lang="en-US"/>
          </a:p>
        </p:txBody>
      </p:sp>
      <p:sp>
        <p:nvSpPr>
          <p:cNvPr id="63828" name="Line 340"/>
          <p:cNvSpPr>
            <a:spLocks noChangeShapeType="1"/>
          </p:cNvSpPr>
          <p:nvPr/>
        </p:nvSpPr>
        <p:spPr bwMode="auto">
          <a:xfrm>
            <a:off x="8243888" y="6107113"/>
            <a:ext cx="0" cy="31750"/>
          </a:xfrm>
          <a:prstGeom prst="line">
            <a:avLst/>
          </a:prstGeom>
          <a:noFill/>
          <a:ln w="11113">
            <a:solidFill>
              <a:srgbClr val="000000"/>
            </a:solidFill>
            <a:round/>
            <a:headEnd/>
            <a:tailEnd/>
          </a:ln>
        </p:spPr>
        <p:txBody>
          <a:bodyPr/>
          <a:lstStyle/>
          <a:p>
            <a:endParaRPr lang="en-US"/>
          </a:p>
        </p:txBody>
      </p:sp>
      <p:sp>
        <p:nvSpPr>
          <p:cNvPr id="63829" name="Line 341"/>
          <p:cNvSpPr>
            <a:spLocks noChangeShapeType="1"/>
          </p:cNvSpPr>
          <p:nvPr/>
        </p:nvSpPr>
        <p:spPr bwMode="auto">
          <a:xfrm>
            <a:off x="8596313" y="6107113"/>
            <a:ext cx="0" cy="53975"/>
          </a:xfrm>
          <a:prstGeom prst="line">
            <a:avLst/>
          </a:prstGeom>
          <a:noFill/>
          <a:ln w="11113">
            <a:solidFill>
              <a:srgbClr val="000000"/>
            </a:solidFill>
            <a:round/>
            <a:headEnd/>
            <a:tailEnd/>
          </a:ln>
        </p:spPr>
        <p:txBody>
          <a:bodyPr/>
          <a:lstStyle/>
          <a:p>
            <a:endParaRPr lang="en-US"/>
          </a:p>
        </p:txBody>
      </p:sp>
      <p:sp>
        <p:nvSpPr>
          <p:cNvPr id="63830" name="Rectangle 342"/>
          <p:cNvSpPr>
            <a:spLocks noChangeArrowheads="1"/>
          </p:cNvSpPr>
          <p:nvPr/>
        </p:nvSpPr>
        <p:spPr bwMode="auto">
          <a:xfrm>
            <a:off x="8629650" y="6161088"/>
            <a:ext cx="163513" cy="122237"/>
          </a:xfrm>
          <a:prstGeom prst="rect">
            <a:avLst/>
          </a:prstGeom>
          <a:noFill/>
          <a:ln w="9525">
            <a:noFill/>
            <a:miter lim="800000"/>
            <a:headEnd/>
            <a:tailEnd/>
          </a:ln>
        </p:spPr>
        <p:txBody>
          <a:bodyPr wrap="none" lIns="0" tIns="0" rIns="0" bIns="0">
            <a:spAutoFit/>
          </a:bodyPr>
          <a:lstStyle/>
          <a:p>
            <a:r>
              <a:rPr lang="en-US" sz="800">
                <a:solidFill>
                  <a:srgbClr val="000000"/>
                </a:solidFill>
              </a:rPr>
              <a:t>m/z</a:t>
            </a:r>
            <a:endParaRPr lang="en-US"/>
          </a:p>
        </p:txBody>
      </p:sp>
      <p:sp>
        <p:nvSpPr>
          <p:cNvPr id="63831" name="Rectangle 343"/>
          <p:cNvSpPr>
            <a:spLocks noChangeArrowheads="1"/>
          </p:cNvSpPr>
          <p:nvPr/>
        </p:nvSpPr>
        <p:spPr bwMode="auto">
          <a:xfrm>
            <a:off x="5322888" y="98425"/>
            <a:ext cx="3562350" cy="2009775"/>
          </a:xfrm>
          <a:prstGeom prst="rect">
            <a:avLst/>
          </a:prstGeom>
          <a:noFill/>
          <a:ln w="11113">
            <a:solidFill>
              <a:srgbClr val="000000"/>
            </a:solidFill>
            <a:miter lim="800000"/>
            <a:headEnd/>
            <a:tailEnd/>
          </a:ln>
        </p:spPr>
        <p:txBody>
          <a:bodyPr/>
          <a:lstStyle/>
          <a:p>
            <a:endParaRPr lang="en-US"/>
          </a:p>
        </p:txBody>
      </p:sp>
      <p:sp>
        <p:nvSpPr>
          <p:cNvPr id="63832" name="Rectangle 344"/>
          <p:cNvSpPr>
            <a:spLocks noChangeArrowheads="1"/>
          </p:cNvSpPr>
          <p:nvPr/>
        </p:nvSpPr>
        <p:spPr bwMode="auto">
          <a:xfrm>
            <a:off x="5322888" y="2098675"/>
            <a:ext cx="3562350" cy="2009775"/>
          </a:xfrm>
          <a:prstGeom prst="rect">
            <a:avLst/>
          </a:prstGeom>
          <a:noFill/>
          <a:ln w="11113">
            <a:solidFill>
              <a:srgbClr val="000000"/>
            </a:solidFill>
            <a:miter lim="800000"/>
            <a:headEnd/>
            <a:tailEnd/>
          </a:ln>
        </p:spPr>
        <p:txBody>
          <a:bodyPr/>
          <a:lstStyle/>
          <a:p>
            <a:endParaRPr lang="en-US"/>
          </a:p>
        </p:txBody>
      </p:sp>
      <p:sp>
        <p:nvSpPr>
          <p:cNvPr id="63833" name="Rectangle 345"/>
          <p:cNvSpPr>
            <a:spLocks noChangeArrowheads="1"/>
          </p:cNvSpPr>
          <p:nvPr/>
        </p:nvSpPr>
        <p:spPr bwMode="auto">
          <a:xfrm>
            <a:off x="5322888" y="4097338"/>
            <a:ext cx="3562350" cy="2009775"/>
          </a:xfrm>
          <a:prstGeom prst="rect">
            <a:avLst/>
          </a:prstGeom>
          <a:noFill/>
          <a:ln w="11113">
            <a:solidFill>
              <a:srgbClr val="000000"/>
            </a:solidFill>
            <a:miter lim="800000"/>
            <a:headEnd/>
            <a:tailEnd/>
          </a:ln>
        </p:spPr>
        <p:txBody>
          <a:bodyPr/>
          <a:lstStyle/>
          <a:p>
            <a:endParaRPr lang="en-US"/>
          </a:p>
        </p:txBody>
      </p:sp>
      <p:sp>
        <p:nvSpPr>
          <p:cNvPr id="63834" name="Freeform 346"/>
          <p:cNvSpPr>
            <a:spLocks/>
          </p:cNvSpPr>
          <p:nvPr/>
        </p:nvSpPr>
        <p:spPr bwMode="auto">
          <a:xfrm>
            <a:off x="5322888" y="4610100"/>
            <a:ext cx="3562350" cy="1497013"/>
          </a:xfrm>
          <a:custGeom>
            <a:avLst/>
            <a:gdLst/>
            <a:ahLst/>
            <a:cxnLst>
              <a:cxn ang="0">
                <a:pos x="34" y="929"/>
              </a:cxn>
              <a:cxn ang="0">
                <a:pos x="67" y="916"/>
              </a:cxn>
              <a:cxn ang="0">
                <a:pos x="108" y="916"/>
              </a:cxn>
              <a:cxn ang="0">
                <a:pos x="148" y="929"/>
              </a:cxn>
              <a:cxn ang="0">
                <a:pos x="189" y="909"/>
              </a:cxn>
              <a:cxn ang="0">
                <a:pos x="222" y="916"/>
              </a:cxn>
              <a:cxn ang="0">
                <a:pos x="263" y="916"/>
              </a:cxn>
              <a:cxn ang="0">
                <a:pos x="303" y="909"/>
              </a:cxn>
              <a:cxn ang="0">
                <a:pos x="344" y="909"/>
              </a:cxn>
              <a:cxn ang="0">
                <a:pos x="377" y="923"/>
              </a:cxn>
              <a:cxn ang="0">
                <a:pos x="418" y="929"/>
              </a:cxn>
              <a:cxn ang="0">
                <a:pos x="458" y="936"/>
              </a:cxn>
              <a:cxn ang="0">
                <a:pos x="499" y="882"/>
              </a:cxn>
              <a:cxn ang="0">
                <a:pos x="539" y="936"/>
              </a:cxn>
              <a:cxn ang="0">
                <a:pos x="573" y="929"/>
              </a:cxn>
              <a:cxn ang="0">
                <a:pos x="613" y="916"/>
              </a:cxn>
              <a:cxn ang="0">
                <a:pos x="654" y="902"/>
              </a:cxn>
              <a:cxn ang="0">
                <a:pos x="694" y="916"/>
              </a:cxn>
              <a:cxn ang="0">
                <a:pos x="728" y="889"/>
              </a:cxn>
              <a:cxn ang="0">
                <a:pos x="768" y="896"/>
              </a:cxn>
              <a:cxn ang="0">
                <a:pos x="809" y="909"/>
              </a:cxn>
              <a:cxn ang="0">
                <a:pos x="849" y="923"/>
              </a:cxn>
              <a:cxn ang="0">
                <a:pos x="883" y="936"/>
              </a:cxn>
              <a:cxn ang="0">
                <a:pos x="923" y="916"/>
              </a:cxn>
              <a:cxn ang="0">
                <a:pos x="964" y="936"/>
              </a:cxn>
              <a:cxn ang="0">
                <a:pos x="1004" y="909"/>
              </a:cxn>
              <a:cxn ang="0">
                <a:pos x="1038" y="916"/>
              </a:cxn>
              <a:cxn ang="0">
                <a:pos x="1078" y="929"/>
              </a:cxn>
              <a:cxn ang="0">
                <a:pos x="1119" y="936"/>
              </a:cxn>
              <a:cxn ang="0">
                <a:pos x="1159" y="923"/>
              </a:cxn>
              <a:cxn ang="0">
                <a:pos x="1193" y="822"/>
              </a:cxn>
              <a:cxn ang="0">
                <a:pos x="1233" y="290"/>
              </a:cxn>
              <a:cxn ang="0">
                <a:pos x="1274" y="923"/>
              </a:cxn>
              <a:cxn ang="0">
                <a:pos x="1314" y="923"/>
              </a:cxn>
              <a:cxn ang="0">
                <a:pos x="1354" y="916"/>
              </a:cxn>
              <a:cxn ang="0">
                <a:pos x="1388" y="936"/>
              </a:cxn>
              <a:cxn ang="0">
                <a:pos x="1429" y="923"/>
              </a:cxn>
              <a:cxn ang="0">
                <a:pos x="1469" y="909"/>
              </a:cxn>
              <a:cxn ang="0">
                <a:pos x="1509" y="916"/>
              </a:cxn>
              <a:cxn ang="0">
                <a:pos x="1543" y="936"/>
              </a:cxn>
              <a:cxn ang="0">
                <a:pos x="1584" y="929"/>
              </a:cxn>
              <a:cxn ang="0">
                <a:pos x="1624" y="943"/>
              </a:cxn>
              <a:cxn ang="0">
                <a:pos x="1664" y="929"/>
              </a:cxn>
              <a:cxn ang="0">
                <a:pos x="1698" y="936"/>
              </a:cxn>
              <a:cxn ang="0">
                <a:pos x="1739" y="929"/>
              </a:cxn>
              <a:cxn ang="0">
                <a:pos x="1779" y="923"/>
              </a:cxn>
              <a:cxn ang="0">
                <a:pos x="1819" y="916"/>
              </a:cxn>
              <a:cxn ang="0">
                <a:pos x="1853" y="902"/>
              </a:cxn>
              <a:cxn ang="0">
                <a:pos x="1894" y="902"/>
              </a:cxn>
              <a:cxn ang="0">
                <a:pos x="1934" y="916"/>
              </a:cxn>
              <a:cxn ang="0">
                <a:pos x="1974" y="916"/>
              </a:cxn>
              <a:cxn ang="0">
                <a:pos x="2015" y="936"/>
              </a:cxn>
              <a:cxn ang="0">
                <a:pos x="2049" y="929"/>
              </a:cxn>
              <a:cxn ang="0">
                <a:pos x="2089" y="923"/>
              </a:cxn>
              <a:cxn ang="0">
                <a:pos x="2129" y="896"/>
              </a:cxn>
              <a:cxn ang="0">
                <a:pos x="2170" y="929"/>
              </a:cxn>
              <a:cxn ang="0">
                <a:pos x="2204" y="909"/>
              </a:cxn>
            </a:cxnLst>
            <a:rect l="0" t="0" r="r" b="b"/>
            <a:pathLst>
              <a:path w="2244" h="943">
                <a:moveTo>
                  <a:pt x="0" y="929"/>
                </a:moveTo>
                <a:lnTo>
                  <a:pt x="0" y="929"/>
                </a:lnTo>
                <a:lnTo>
                  <a:pt x="7" y="923"/>
                </a:lnTo>
                <a:lnTo>
                  <a:pt x="7" y="923"/>
                </a:lnTo>
                <a:lnTo>
                  <a:pt x="13" y="923"/>
                </a:lnTo>
                <a:lnTo>
                  <a:pt x="13" y="916"/>
                </a:lnTo>
                <a:lnTo>
                  <a:pt x="20" y="916"/>
                </a:lnTo>
                <a:lnTo>
                  <a:pt x="20" y="909"/>
                </a:lnTo>
                <a:lnTo>
                  <a:pt x="27" y="916"/>
                </a:lnTo>
                <a:lnTo>
                  <a:pt x="34" y="929"/>
                </a:lnTo>
                <a:lnTo>
                  <a:pt x="34" y="936"/>
                </a:lnTo>
                <a:lnTo>
                  <a:pt x="40" y="923"/>
                </a:lnTo>
                <a:lnTo>
                  <a:pt x="40" y="909"/>
                </a:lnTo>
                <a:lnTo>
                  <a:pt x="47" y="909"/>
                </a:lnTo>
                <a:lnTo>
                  <a:pt x="54" y="929"/>
                </a:lnTo>
                <a:lnTo>
                  <a:pt x="54" y="929"/>
                </a:lnTo>
                <a:lnTo>
                  <a:pt x="61" y="923"/>
                </a:lnTo>
                <a:lnTo>
                  <a:pt x="61" y="929"/>
                </a:lnTo>
                <a:lnTo>
                  <a:pt x="67" y="923"/>
                </a:lnTo>
                <a:lnTo>
                  <a:pt x="67" y="916"/>
                </a:lnTo>
                <a:lnTo>
                  <a:pt x="74" y="916"/>
                </a:lnTo>
                <a:lnTo>
                  <a:pt x="81" y="923"/>
                </a:lnTo>
                <a:lnTo>
                  <a:pt x="81" y="923"/>
                </a:lnTo>
                <a:lnTo>
                  <a:pt x="88" y="929"/>
                </a:lnTo>
                <a:lnTo>
                  <a:pt x="88" y="929"/>
                </a:lnTo>
                <a:lnTo>
                  <a:pt x="94" y="936"/>
                </a:lnTo>
                <a:lnTo>
                  <a:pt x="94" y="929"/>
                </a:lnTo>
                <a:lnTo>
                  <a:pt x="101" y="923"/>
                </a:lnTo>
                <a:lnTo>
                  <a:pt x="108" y="923"/>
                </a:lnTo>
                <a:lnTo>
                  <a:pt x="108" y="916"/>
                </a:lnTo>
                <a:lnTo>
                  <a:pt x="115" y="923"/>
                </a:lnTo>
                <a:lnTo>
                  <a:pt x="115" y="936"/>
                </a:lnTo>
                <a:lnTo>
                  <a:pt x="121" y="943"/>
                </a:lnTo>
                <a:lnTo>
                  <a:pt x="121" y="936"/>
                </a:lnTo>
                <a:lnTo>
                  <a:pt x="128" y="936"/>
                </a:lnTo>
                <a:lnTo>
                  <a:pt x="135" y="936"/>
                </a:lnTo>
                <a:lnTo>
                  <a:pt x="135" y="936"/>
                </a:lnTo>
                <a:lnTo>
                  <a:pt x="141" y="936"/>
                </a:lnTo>
                <a:lnTo>
                  <a:pt x="141" y="936"/>
                </a:lnTo>
                <a:lnTo>
                  <a:pt x="148" y="929"/>
                </a:lnTo>
                <a:lnTo>
                  <a:pt x="148" y="929"/>
                </a:lnTo>
                <a:lnTo>
                  <a:pt x="155" y="936"/>
                </a:lnTo>
                <a:lnTo>
                  <a:pt x="162" y="929"/>
                </a:lnTo>
                <a:lnTo>
                  <a:pt x="162" y="929"/>
                </a:lnTo>
                <a:lnTo>
                  <a:pt x="168" y="936"/>
                </a:lnTo>
                <a:lnTo>
                  <a:pt x="168" y="936"/>
                </a:lnTo>
                <a:lnTo>
                  <a:pt x="175" y="943"/>
                </a:lnTo>
                <a:lnTo>
                  <a:pt x="182" y="923"/>
                </a:lnTo>
                <a:lnTo>
                  <a:pt x="182" y="916"/>
                </a:lnTo>
                <a:lnTo>
                  <a:pt x="189" y="909"/>
                </a:lnTo>
                <a:lnTo>
                  <a:pt x="189" y="896"/>
                </a:lnTo>
                <a:lnTo>
                  <a:pt x="195" y="896"/>
                </a:lnTo>
                <a:lnTo>
                  <a:pt x="195" y="909"/>
                </a:lnTo>
                <a:lnTo>
                  <a:pt x="202" y="909"/>
                </a:lnTo>
                <a:lnTo>
                  <a:pt x="209" y="916"/>
                </a:lnTo>
                <a:lnTo>
                  <a:pt x="209" y="923"/>
                </a:lnTo>
                <a:lnTo>
                  <a:pt x="216" y="936"/>
                </a:lnTo>
                <a:lnTo>
                  <a:pt x="216" y="929"/>
                </a:lnTo>
                <a:lnTo>
                  <a:pt x="222" y="923"/>
                </a:lnTo>
                <a:lnTo>
                  <a:pt x="222" y="916"/>
                </a:lnTo>
                <a:lnTo>
                  <a:pt x="229" y="916"/>
                </a:lnTo>
                <a:lnTo>
                  <a:pt x="236" y="929"/>
                </a:lnTo>
                <a:lnTo>
                  <a:pt x="236" y="909"/>
                </a:lnTo>
                <a:lnTo>
                  <a:pt x="243" y="902"/>
                </a:lnTo>
                <a:lnTo>
                  <a:pt x="243" y="923"/>
                </a:lnTo>
                <a:lnTo>
                  <a:pt x="249" y="943"/>
                </a:lnTo>
                <a:lnTo>
                  <a:pt x="249" y="929"/>
                </a:lnTo>
                <a:lnTo>
                  <a:pt x="256" y="923"/>
                </a:lnTo>
                <a:lnTo>
                  <a:pt x="263" y="909"/>
                </a:lnTo>
                <a:lnTo>
                  <a:pt x="263" y="916"/>
                </a:lnTo>
                <a:lnTo>
                  <a:pt x="270" y="923"/>
                </a:lnTo>
                <a:lnTo>
                  <a:pt x="270" y="902"/>
                </a:lnTo>
                <a:lnTo>
                  <a:pt x="276" y="902"/>
                </a:lnTo>
                <a:lnTo>
                  <a:pt x="276" y="909"/>
                </a:lnTo>
                <a:lnTo>
                  <a:pt x="283" y="916"/>
                </a:lnTo>
                <a:lnTo>
                  <a:pt x="290" y="929"/>
                </a:lnTo>
                <a:lnTo>
                  <a:pt x="290" y="929"/>
                </a:lnTo>
                <a:lnTo>
                  <a:pt x="296" y="936"/>
                </a:lnTo>
                <a:lnTo>
                  <a:pt x="296" y="929"/>
                </a:lnTo>
                <a:lnTo>
                  <a:pt x="303" y="909"/>
                </a:lnTo>
                <a:lnTo>
                  <a:pt x="310" y="909"/>
                </a:lnTo>
                <a:lnTo>
                  <a:pt x="310" y="923"/>
                </a:lnTo>
                <a:lnTo>
                  <a:pt x="317" y="936"/>
                </a:lnTo>
                <a:lnTo>
                  <a:pt x="317" y="929"/>
                </a:lnTo>
                <a:lnTo>
                  <a:pt x="323" y="916"/>
                </a:lnTo>
                <a:lnTo>
                  <a:pt x="323" y="916"/>
                </a:lnTo>
                <a:lnTo>
                  <a:pt x="330" y="916"/>
                </a:lnTo>
                <a:lnTo>
                  <a:pt x="337" y="923"/>
                </a:lnTo>
                <a:lnTo>
                  <a:pt x="337" y="923"/>
                </a:lnTo>
                <a:lnTo>
                  <a:pt x="344" y="909"/>
                </a:lnTo>
                <a:lnTo>
                  <a:pt x="344" y="916"/>
                </a:lnTo>
                <a:lnTo>
                  <a:pt x="350" y="936"/>
                </a:lnTo>
                <a:lnTo>
                  <a:pt x="350" y="936"/>
                </a:lnTo>
                <a:lnTo>
                  <a:pt x="357" y="936"/>
                </a:lnTo>
                <a:lnTo>
                  <a:pt x="364" y="929"/>
                </a:lnTo>
                <a:lnTo>
                  <a:pt x="364" y="916"/>
                </a:lnTo>
                <a:lnTo>
                  <a:pt x="371" y="902"/>
                </a:lnTo>
                <a:lnTo>
                  <a:pt x="371" y="902"/>
                </a:lnTo>
                <a:lnTo>
                  <a:pt x="377" y="909"/>
                </a:lnTo>
                <a:lnTo>
                  <a:pt x="377" y="923"/>
                </a:lnTo>
                <a:lnTo>
                  <a:pt x="384" y="929"/>
                </a:lnTo>
                <a:lnTo>
                  <a:pt x="391" y="909"/>
                </a:lnTo>
                <a:lnTo>
                  <a:pt x="391" y="889"/>
                </a:lnTo>
                <a:lnTo>
                  <a:pt x="398" y="889"/>
                </a:lnTo>
                <a:lnTo>
                  <a:pt x="398" y="909"/>
                </a:lnTo>
                <a:lnTo>
                  <a:pt x="404" y="929"/>
                </a:lnTo>
                <a:lnTo>
                  <a:pt x="411" y="916"/>
                </a:lnTo>
                <a:lnTo>
                  <a:pt x="411" y="916"/>
                </a:lnTo>
                <a:lnTo>
                  <a:pt x="418" y="929"/>
                </a:lnTo>
                <a:lnTo>
                  <a:pt x="418" y="929"/>
                </a:lnTo>
                <a:lnTo>
                  <a:pt x="425" y="923"/>
                </a:lnTo>
                <a:lnTo>
                  <a:pt x="425" y="923"/>
                </a:lnTo>
                <a:lnTo>
                  <a:pt x="431" y="923"/>
                </a:lnTo>
                <a:lnTo>
                  <a:pt x="438" y="923"/>
                </a:lnTo>
                <a:lnTo>
                  <a:pt x="438" y="909"/>
                </a:lnTo>
                <a:lnTo>
                  <a:pt x="445" y="902"/>
                </a:lnTo>
                <a:lnTo>
                  <a:pt x="445" y="902"/>
                </a:lnTo>
                <a:lnTo>
                  <a:pt x="451" y="916"/>
                </a:lnTo>
                <a:lnTo>
                  <a:pt x="451" y="929"/>
                </a:lnTo>
                <a:lnTo>
                  <a:pt x="458" y="936"/>
                </a:lnTo>
                <a:lnTo>
                  <a:pt x="465" y="936"/>
                </a:lnTo>
                <a:lnTo>
                  <a:pt x="465" y="929"/>
                </a:lnTo>
                <a:lnTo>
                  <a:pt x="472" y="909"/>
                </a:lnTo>
                <a:lnTo>
                  <a:pt x="472" y="909"/>
                </a:lnTo>
                <a:lnTo>
                  <a:pt x="478" y="909"/>
                </a:lnTo>
                <a:lnTo>
                  <a:pt x="478" y="923"/>
                </a:lnTo>
                <a:lnTo>
                  <a:pt x="485" y="916"/>
                </a:lnTo>
                <a:lnTo>
                  <a:pt x="492" y="902"/>
                </a:lnTo>
                <a:lnTo>
                  <a:pt x="492" y="889"/>
                </a:lnTo>
                <a:lnTo>
                  <a:pt x="499" y="882"/>
                </a:lnTo>
                <a:lnTo>
                  <a:pt x="499" y="902"/>
                </a:lnTo>
                <a:lnTo>
                  <a:pt x="505" y="929"/>
                </a:lnTo>
                <a:lnTo>
                  <a:pt x="505" y="936"/>
                </a:lnTo>
                <a:lnTo>
                  <a:pt x="512" y="936"/>
                </a:lnTo>
                <a:lnTo>
                  <a:pt x="519" y="936"/>
                </a:lnTo>
                <a:lnTo>
                  <a:pt x="519" y="929"/>
                </a:lnTo>
                <a:lnTo>
                  <a:pt x="526" y="909"/>
                </a:lnTo>
                <a:lnTo>
                  <a:pt x="526" y="909"/>
                </a:lnTo>
                <a:lnTo>
                  <a:pt x="532" y="923"/>
                </a:lnTo>
                <a:lnTo>
                  <a:pt x="539" y="936"/>
                </a:lnTo>
                <a:lnTo>
                  <a:pt x="539" y="929"/>
                </a:lnTo>
                <a:lnTo>
                  <a:pt x="546" y="923"/>
                </a:lnTo>
                <a:lnTo>
                  <a:pt x="546" y="923"/>
                </a:lnTo>
                <a:lnTo>
                  <a:pt x="553" y="923"/>
                </a:lnTo>
                <a:lnTo>
                  <a:pt x="553" y="923"/>
                </a:lnTo>
                <a:lnTo>
                  <a:pt x="559" y="929"/>
                </a:lnTo>
                <a:lnTo>
                  <a:pt x="566" y="902"/>
                </a:lnTo>
                <a:lnTo>
                  <a:pt x="566" y="902"/>
                </a:lnTo>
                <a:lnTo>
                  <a:pt x="573" y="929"/>
                </a:lnTo>
                <a:lnTo>
                  <a:pt x="573" y="929"/>
                </a:lnTo>
                <a:lnTo>
                  <a:pt x="580" y="916"/>
                </a:lnTo>
                <a:lnTo>
                  <a:pt x="580" y="923"/>
                </a:lnTo>
                <a:lnTo>
                  <a:pt x="586" y="916"/>
                </a:lnTo>
                <a:lnTo>
                  <a:pt x="593" y="909"/>
                </a:lnTo>
                <a:lnTo>
                  <a:pt x="593" y="916"/>
                </a:lnTo>
                <a:lnTo>
                  <a:pt x="600" y="923"/>
                </a:lnTo>
                <a:lnTo>
                  <a:pt x="600" y="909"/>
                </a:lnTo>
                <a:lnTo>
                  <a:pt x="606" y="896"/>
                </a:lnTo>
                <a:lnTo>
                  <a:pt x="606" y="896"/>
                </a:lnTo>
                <a:lnTo>
                  <a:pt x="613" y="916"/>
                </a:lnTo>
                <a:lnTo>
                  <a:pt x="620" y="923"/>
                </a:lnTo>
                <a:lnTo>
                  <a:pt x="620" y="916"/>
                </a:lnTo>
                <a:lnTo>
                  <a:pt x="627" y="916"/>
                </a:lnTo>
                <a:lnTo>
                  <a:pt x="627" y="916"/>
                </a:lnTo>
                <a:lnTo>
                  <a:pt x="633" y="923"/>
                </a:lnTo>
                <a:lnTo>
                  <a:pt x="640" y="936"/>
                </a:lnTo>
                <a:lnTo>
                  <a:pt x="640" y="929"/>
                </a:lnTo>
                <a:lnTo>
                  <a:pt x="647" y="909"/>
                </a:lnTo>
                <a:lnTo>
                  <a:pt x="647" y="902"/>
                </a:lnTo>
                <a:lnTo>
                  <a:pt x="654" y="902"/>
                </a:lnTo>
                <a:lnTo>
                  <a:pt x="654" y="909"/>
                </a:lnTo>
                <a:lnTo>
                  <a:pt x="660" y="929"/>
                </a:lnTo>
                <a:lnTo>
                  <a:pt x="667" y="929"/>
                </a:lnTo>
                <a:lnTo>
                  <a:pt x="667" y="902"/>
                </a:lnTo>
                <a:lnTo>
                  <a:pt x="674" y="889"/>
                </a:lnTo>
                <a:lnTo>
                  <a:pt x="674" y="896"/>
                </a:lnTo>
                <a:lnTo>
                  <a:pt x="681" y="902"/>
                </a:lnTo>
                <a:lnTo>
                  <a:pt x="681" y="902"/>
                </a:lnTo>
                <a:lnTo>
                  <a:pt x="687" y="909"/>
                </a:lnTo>
                <a:lnTo>
                  <a:pt x="694" y="916"/>
                </a:lnTo>
                <a:lnTo>
                  <a:pt x="694" y="936"/>
                </a:lnTo>
                <a:lnTo>
                  <a:pt x="701" y="936"/>
                </a:lnTo>
                <a:lnTo>
                  <a:pt x="701" y="923"/>
                </a:lnTo>
                <a:lnTo>
                  <a:pt x="708" y="923"/>
                </a:lnTo>
                <a:lnTo>
                  <a:pt x="708" y="909"/>
                </a:lnTo>
                <a:lnTo>
                  <a:pt x="714" y="902"/>
                </a:lnTo>
                <a:lnTo>
                  <a:pt x="721" y="916"/>
                </a:lnTo>
                <a:lnTo>
                  <a:pt x="721" y="923"/>
                </a:lnTo>
                <a:lnTo>
                  <a:pt x="728" y="896"/>
                </a:lnTo>
                <a:lnTo>
                  <a:pt x="728" y="889"/>
                </a:lnTo>
                <a:lnTo>
                  <a:pt x="735" y="909"/>
                </a:lnTo>
                <a:lnTo>
                  <a:pt x="735" y="923"/>
                </a:lnTo>
                <a:lnTo>
                  <a:pt x="741" y="936"/>
                </a:lnTo>
                <a:lnTo>
                  <a:pt x="748" y="936"/>
                </a:lnTo>
                <a:lnTo>
                  <a:pt x="748" y="929"/>
                </a:lnTo>
                <a:lnTo>
                  <a:pt x="755" y="929"/>
                </a:lnTo>
                <a:lnTo>
                  <a:pt x="755" y="929"/>
                </a:lnTo>
                <a:lnTo>
                  <a:pt x="761" y="916"/>
                </a:lnTo>
                <a:lnTo>
                  <a:pt x="768" y="902"/>
                </a:lnTo>
                <a:lnTo>
                  <a:pt x="768" y="896"/>
                </a:lnTo>
                <a:lnTo>
                  <a:pt x="775" y="896"/>
                </a:lnTo>
                <a:lnTo>
                  <a:pt x="775" y="916"/>
                </a:lnTo>
                <a:lnTo>
                  <a:pt x="782" y="923"/>
                </a:lnTo>
                <a:lnTo>
                  <a:pt x="782" y="923"/>
                </a:lnTo>
                <a:lnTo>
                  <a:pt x="788" y="923"/>
                </a:lnTo>
                <a:lnTo>
                  <a:pt x="795" y="929"/>
                </a:lnTo>
                <a:lnTo>
                  <a:pt x="795" y="929"/>
                </a:lnTo>
                <a:lnTo>
                  <a:pt x="802" y="923"/>
                </a:lnTo>
                <a:lnTo>
                  <a:pt x="802" y="923"/>
                </a:lnTo>
                <a:lnTo>
                  <a:pt x="809" y="909"/>
                </a:lnTo>
                <a:lnTo>
                  <a:pt x="809" y="896"/>
                </a:lnTo>
                <a:lnTo>
                  <a:pt x="815" y="902"/>
                </a:lnTo>
                <a:lnTo>
                  <a:pt x="822" y="916"/>
                </a:lnTo>
                <a:lnTo>
                  <a:pt x="822" y="929"/>
                </a:lnTo>
                <a:lnTo>
                  <a:pt x="829" y="936"/>
                </a:lnTo>
                <a:lnTo>
                  <a:pt x="829" y="936"/>
                </a:lnTo>
                <a:lnTo>
                  <a:pt x="836" y="929"/>
                </a:lnTo>
                <a:lnTo>
                  <a:pt x="836" y="916"/>
                </a:lnTo>
                <a:lnTo>
                  <a:pt x="842" y="909"/>
                </a:lnTo>
                <a:lnTo>
                  <a:pt x="849" y="923"/>
                </a:lnTo>
                <a:lnTo>
                  <a:pt x="849" y="909"/>
                </a:lnTo>
                <a:lnTo>
                  <a:pt x="856" y="896"/>
                </a:lnTo>
                <a:lnTo>
                  <a:pt x="856" y="909"/>
                </a:lnTo>
                <a:lnTo>
                  <a:pt x="863" y="936"/>
                </a:lnTo>
                <a:lnTo>
                  <a:pt x="863" y="916"/>
                </a:lnTo>
                <a:lnTo>
                  <a:pt x="869" y="909"/>
                </a:lnTo>
                <a:lnTo>
                  <a:pt x="876" y="909"/>
                </a:lnTo>
                <a:lnTo>
                  <a:pt x="876" y="923"/>
                </a:lnTo>
                <a:lnTo>
                  <a:pt x="883" y="936"/>
                </a:lnTo>
                <a:lnTo>
                  <a:pt x="883" y="936"/>
                </a:lnTo>
                <a:lnTo>
                  <a:pt x="890" y="929"/>
                </a:lnTo>
                <a:lnTo>
                  <a:pt x="896" y="929"/>
                </a:lnTo>
                <a:lnTo>
                  <a:pt x="896" y="936"/>
                </a:lnTo>
                <a:lnTo>
                  <a:pt x="903" y="923"/>
                </a:lnTo>
                <a:lnTo>
                  <a:pt x="903" y="916"/>
                </a:lnTo>
                <a:lnTo>
                  <a:pt x="910" y="916"/>
                </a:lnTo>
                <a:lnTo>
                  <a:pt x="910" y="909"/>
                </a:lnTo>
                <a:lnTo>
                  <a:pt x="916" y="916"/>
                </a:lnTo>
                <a:lnTo>
                  <a:pt x="923" y="929"/>
                </a:lnTo>
                <a:lnTo>
                  <a:pt x="923" y="916"/>
                </a:lnTo>
                <a:lnTo>
                  <a:pt x="930" y="909"/>
                </a:lnTo>
                <a:lnTo>
                  <a:pt x="930" y="909"/>
                </a:lnTo>
                <a:lnTo>
                  <a:pt x="937" y="916"/>
                </a:lnTo>
                <a:lnTo>
                  <a:pt x="937" y="916"/>
                </a:lnTo>
                <a:lnTo>
                  <a:pt x="943" y="916"/>
                </a:lnTo>
                <a:lnTo>
                  <a:pt x="950" y="923"/>
                </a:lnTo>
                <a:lnTo>
                  <a:pt x="950" y="923"/>
                </a:lnTo>
                <a:lnTo>
                  <a:pt x="957" y="923"/>
                </a:lnTo>
                <a:lnTo>
                  <a:pt x="957" y="936"/>
                </a:lnTo>
                <a:lnTo>
                  <a:pt x="964" y="936"/>
                </a:lnTo>
                <a:lnTo>
                  <a:pt x="964" y="929"/>
                </a:lnTo>
                <a:lnTo>
                  <a:pt x="970" y="929"/>
                </a:lnTo>
                <a:lnTo>
                  <a:pt x="977" y="936"/>
                </a:lnTo>
                <a:lnTo>
                  <a:pt x="977" y="929"/>
                </a:lnTo>
                <a:lnTo>
                  <a:pt x="984" y="929"/>
                </a:lnTo>
                <a:lnTo>
                  <a:pt x="984" y="923"/>
                </a:lnTo>
                <a:lnTo>
                  <a:pt x="991" y="916"/>
                </a:lnTo>
                <a:lnTo>
                  <a:pt x="997" y="909"/>
                </a:lnTo>
                <a:lnTo>
                  <a:pt x="997" y="909"/>
                </a:lnTo>
                <a:lnTo>
                  <a:pt x="1004" y="909"/>
                </a:lnTo>
                <a:lnTo>
                  <a:pt x="1004" y="916"/>
                </a:lnTo>
                <a:lnTo>
                  <a:pt x="1011" y="929"/>
                </a:lnTo>
                <a:lnTo>
                  <a:pt x="1011" y="929"/>
                </a:lnTo>
                <a:lnTo>
                  <a:pt x="1018" y="916"/>
                </a:lnTo>
                <a:lnTo>
                  <a:pt x="1024" y="916"/>
                </a:lnTo>
                <a:lnTo>
                  <a:pt x="1024" y="929"/>
                </a:lnTo>
                <a:lnTo>
                  <a:pt x="1031" y="923"/>
                </a:lnTo>
                <a:lnTo>
                  <a:pt x="1031" y="923"/>
                </a:lnTo>
                <a:lnTo>
                  <a:pt x="1038" y="916"/>
                </a:lnTo>
                <a:lnTo>
                  <a:pt x="1038" y="916"/>
                </a:lnTo>
                <a:lnTo>
                  <a:pt x="1044" y="923"/>
                </a:lnTo>
                <a:lnTo>
                  <a:pt x="1051" y="929"/>
                </a:lnTo>
                <a:lnTo>
                  <a:pt x="1051" y="916"/>
                </a:lnTo>
                <a:lnTo>
                  <a:pt x="1058" y="916"/>
                </a:lnTo>
                <a:lnTo>
                  <a:pt x="1058" y="909"/>
                </a:lnTo>
                <a:lnTo>
                  <a:pt x="1065" y="902"/>
                </a:lnTo>
                <a:lnTo>
                  <a:pt x="1065" y="896"/>
                </a:lnTo>
                <a:lnTo>
                  <a:pt x="1071" y="902"/>
                </a:lnTo>
                <a:lnTo>
                  <a:pt x="1078" y="916"/>
                </a:lnTo>
                <a:lnTo>
                  <a:pt x="1078" y="929"/>
                </a:lnTo>
                <a:lnTo>
                  <a:pt x="1085" y="923"/>
                </a:lnTo>
                <a:lnTo>
                  <a:pt x="1085" y="923"/>
                </a:lnTo>
                <a:lnTo>
                  <a:pt x="1092" y="936"/>
                </a:lnTo>
                <a:lnTo>
                  <a:pt x="1092" y="929"/>
                </a:lnTo>
                <a:lnTo>
                  <a:pt x="1098" y="923"/>
                </a:lnTo>
                <a:lnTo>
                  <a:pt x="1105" y="929"/>
                </a:lnTo>
                <a:lnTo>
                  <a:pt x="1105" y="916"/>
                </a:lnTo>
                <a:lnTo>
                  <a:pt x="1112" y="902"/>
                </a:lnTo>
                <a:lnTo>
                  <a:pt x="1112" y="916"/>
                </a:lnTo>
                <a:lnTo>
                  <a:pt x="1119" y="936"/>
                </a:lnTo>
                <a:lnTo>
                  <a:pt x="1125" y="923"/>
                </a:lnTo>
                <a:lnTo>
                  <a:pt x="1125" y="936"/>
                </a:lnTo>
                <a:lnTo>
                  <a:pt x="1132" y="916"/>
                </a:lnTo>
                <a:lnTo>
                  <a:pt x="1132" y="902"/>
                </a:lnTo>
                <a:lnTo>
                  <a:pt x="1139" y="916"/>
                </a:lnTo>
                <a:lnTo>
                  <a:pt x="1139" y="916"/>
                </a:lnTo>
                <a:lnTo>
                  <a:pt x="1146" y="896"/>
                </a:lnTo>
                <a:lnTo>
                  <a:pt x="1152" y="896"/>
                </a:lnTo>
                <a:lnTo>
                  <a:pt x="1152" y="929"/>
                </a:lnTo>
                <a:lnTo>
                  <a:pt x="1159" y="923"/>
                </a:lnTo>
                <a:lnTo>
                  <a:pt x="1159" y="929"/>
                </a:lnTo>
                <a:lnTo>
                  <a:pt x="1166" y="923"/>
                </a:lnTo>
                <a:lnTo>
                  <a:pt x="1166" y="916"/>
                </a:lnTo>
                <a:lnTo>
                  <a:pt x="1173" y="929"/>
                </a:lnTo>
                <a:lnTo>
                  <a:pt x="1179" y="909"/>
                </a:lnTo>
                <a:lnTo>
                  <a:pt x="1179" y="909"/>
                </a:lnTo>
                <a:lnTo>
                  <a:pt x="1186" y="896"/>
                </a:lnTo>
                <a:lnTo>
                  <a:pt x="1186" y="929"/>
                </a:lnTo>
                <a:lnTo>
                  <a:pt x="1193" y="876"/>
                </a:lnTo>
                <a:lnTo>
                  <a:pt x="1193" y="822"/>
                </a:lnTo>
                <a:lnTo>
                  <a:pt x="1199" y="828"/>
                </a:lnTo>
                <a:lnTo>
                  <a:pt x="1206" y="855"/>
                </a:lnTo>
                <a:lnTo>
                  <a:pt x="1206" y="855"/>
                </a:lnTo>
                <a:lnTo>
                  <a:pt x="1213" y="788"/>
                </a:lnTo>
                <a:lnTo>
                  <a:pt x="1213" y="727"/>
                </a:lnTo>
                <a:lnTo>
                  <a:pt x="1220" y="626"/>
                </a:lnTo>
                <a:lnTo>
                  <a:pt x="1226" y="256"/>
                </a:lnTo>
                <a:lnTo>
                  <a:pt x="1226" y="0"/>
                </a:lnTo>
                <a:lnTo>
                  <a:pt x="1233" y="81"/>
                </a:lnTo>
                <a:lnTo>
                  <a:pt x="1233" y="290"/>
                </a:lnTo>
                <a:lnTo>
                  <a:pt x="1240" y="397"/>
                </a:lnTo>
                <a:lnTo>
                  <a:pt x="1240" y="559"/>
                </a:lnTo>
                <a:lnTo>
                  <a:pt x="1247" y="741"/>
                </a:lnTo>
                <a:lnTo>
                  <a:pt x="1253" y="795"/>
                </a:lnTo>
                <a:lnTo>
                  <a:pt x="1253" y="855"/>
                </a:lnTo>
                <a:lnTo>
                  <a:pt x="1260" y="876"/>
                </a:lnTo>
                <a:lnTo>
                  <a:pt x="1260" y="889"/>
                </a:lnTo>
                <a:lnTo>
                  <a:pt x="1267" y="882"/>
                </a:lnTo>
                <a:lnTo>
                  <a:pt x="1267" y="902"/>
                </a:lnTo>
                <a:lnTo>
                  <a:pt x="1274" y="923"/>
                </a:lnTo>
                <a:lnTo>
                  <a:pt x="1280" y="902"/>
                </a:lnTo>
                <a:lnTo>
                  <a:pt x="1280" y="923"/>
                </a:lnTo>
                <a:lnTo>
                  <a:pt x="1287" y="923"/>
                </a:lnTo>
                <a:lnTo>
                  <a:pt x="1287" y="902"/>
                </a:lnTo>
                <a:lnTo>
                  <a:pt x="1294" y="909"/>
                </a:lnTo>
                <a:lnTo>
                  <a:pt x="1294" y="929"/>
                </a:lnTo>
                <a:lnTo>
                  <a:pt x="1301" y="909"/>
                </a:lnTo>
                <a:lnTo>
                  <a:pt x="1307" y="923"/>
                </a:lnTo>
                <a:lnTo>
                  <a:pt x="1307" y="916"/>
                </a:lnTo>
                <a:lnTo>
                  <a:pt x="1314" y="923"/>
                </a:lnTo>
                <a:lnTo>
                  <a:pt x="1314" y="923"/>
                </a:lnTo>
                <a:lnTo>
                  <a:pt x="1321" y="909"/>
                </a:lnTo>
                <a:lnTo>
                  <a:pt x="1321" y="909"/>
                </a:lnTo>
                <a:lnTo>
                  <a:pt x="1328" y="916"/>
                </a:lnTo>
                <a:lnTo>
                  <a:pt x="1334" y="916"/>
                </a:lnTo>
                <a:lnTo>
                  <a:pt x="1334" y="916"/>
                </a:lnTo>
                <a:lnTo>
                  <a:pt x="1341" y="929"/>
                </a:lnTo>
                <a:lnTo>
                  <a:pt x="1341" y="923"/>
                </a:lnTo>
                <a:lnTo>
                  <a:pt x="1348" y="909"/>
                </a:lnTo>
                <a:lnTo>
                  <a:pt x="1354" y="916"/>
                </a:lnTo>
                <a:lnTo>
                  <a:pt x="1354" y="923"/>
                </a:lnTo>
                <a:lnTo>
                  <a:pt x="1361" y="916"/>
                </a:lnTo>
                <a:lnTo>
                  <a:pt x="1361" y="916"/>
                </a:lnTo>
                <a:lnTo>
                  <a:pt x="1368" y="923"/>
                </a:lnTo>
                <a:lnTo>
                  <a:pt x="1368" y="916"/>
                </a:lnTo>
                <a:lnTo>
                  <a:pt x="1375" y="909"/>
                </a:lnTo>
                <a:lnTo>
                  <a:pt x="1381" y="909"/>
                </a:lnTo>
                <a:lnTo>
                  <a:pt x="1381" y="929"/>
                </a:lnTo>
                <a:lnTo>
                  <a:pt x="1388" y="943"/>
                </a:lnTo>
                <a:lnTo>
                  <a:pt x="1388" y="936"/>
                </a:lnTo>
                <a:lnTo>
                  <a:pt x="1395" y="929"/>
                </a:lnTo>
                <a:lnTo>
                  <a:pt x="1395" y="916"/>
                </a:lnTo>
                <a:lnTo>
                  <a:pt x="1402" y="916"/>
                </a:lnTo>
                <a:lnTo>
                  <a:pt x="1408" y="923"/>
                </a:lnTo>
                <a:lnTo>
                  <a:pt x="1408" y="943"/>
                </a:lnTo>
                <a:lnTo>
                  <a:pt x="1415" y="936"/>
                </a:lnTo>
                <a:lnTo>
                  <a:pt x="1415" y="936"/>
                </a:lnTo>
                <a:lnTo>
                  <a:pt x="1422" y="936"/>
                </a:lnTo>
                <a:lnTo>
                  <a:pt x="1422" y="929"/>
                </a:lnTo>
                <a:lnTo>
                  <a:pt x="1429" y="923"/>
                </a:lnTo>
                <a:lnTo>
                  <a:pt x="1435" y="923"/>
                </a:lnTo>
                <a:lnTo>
                  <a:pt x="1435" y="929"/>
                </a:lnTo>
                <a:lnTo>
                  <a:pt x="1442" y="923"/>
                </a:lnTo>
                <a:lnTo>
                  <a:pt x="1442" y="923"/>
                </a:lnTo>
                <a:lnTo>
                  <a:pt x="1449" y="923"/>
                </a:lnTo>
                <a:lnTo>
                  <a:pt x="1456" y="916"/>
                </a:lnTo>
                <a:lnTo>
                  <a:pt x="1456" y="936"/>
                </a:lnTo>
                <a:lnTo>
                  <a:pt x="1462" y="923"/>
                </a:lnTo>
                <a:lnTo>
                  <a:pt x="1462" y="902"/>
                </a:lnTo>
                <a:lnTo>
                  <a:pt x="1469" y="909"/>
                </a:lnTo>
                <a:lnTo>
                  <a:pt x="1469" y="916"/>
                </a:lnTo>
                <a:lnTo>
                  <a:pt x="1476" y="923"/>
                </a:lnTo>
                <a:lnTo>
                  <a:pt x="1483" y="936"/>
                </a:lnTo>
                <a:lnTo>
                  <a:pt x="1483" y="943"/>
                </a:lnTo>
                <a:lnTo>
                  <a:pt x="1489" y="943"/>
                </a:lnTo>
                <a:lnTo>
                  <a:pt x="1489" y="936"/>
                </a:lnTo>
                <a:lnTo>
                  <a:pt x="1496" y="936"/>
                </a:lnTo>
                <a:lnTo>
                  <a:pt x="1496" y="936"/>
                </a:lnTo>
                <a:lnTo>
                  <a:pt x="1503" y="936"/>
                </a:lnTo>
                <a:lnTo>
                  <a:pt x="1509" y="916"/>
                </a:lnTo>
                <a:lnTo>
                  <a:pt x="1509" y="909"/>
                </a:lnTo>
                <a:lnTo>
                  <a:pt x="1516" y="923"/>
                </a:lnTo>
                <a:lnTo>
                  <a:pt x="1516" y="936"/>
                </a:lnTo>
                <a:lnTo>
                  <a:pt x="1523" y="936"/>
                </a:lnTo>
                <a:lnTo>
                  <a:pt x="1523" y="943"/>
                </a:lnTo>
                <a:lnTo>
                  <a:pt x="1530" y="929"/>
                </a:lnTo>
                <a:lnTo>
                  <a:pt x="1536" y="916"/>
                </a:lnTo>
                <a:lnTo>
                  <a:pt x="1536" y="916"/>
                </a:lnTo>
                <a:lnTo>
                  <a:pt x="1543" y="923"/>
                </a:lnTo>
                <a:lnTo>
                  <a:pt x="1543" y="936"/>
                </a:lnTo>
                <a:lnTo>
                  <a:pt x="1550" y="936"/>
                </a:lnTo>
                <a:lnTo>
                  <a:pt x="1550" y="929"/>
                </a:lnTo>
                <a:lnTo>
                  <a:pt x="1557" y="929"/>
                </a:lnTo>
                <a:lnTo>
                  <a:pt x="1563" y="929"/>
                </a:lnTo>
                <a:lnTo>
                  <a:pt x="1563" y="929"/>
                </a:lnTo>
                <a:lnTo>
                  <a:pt x="1570" y="923"/>
                </a:lnTo>
                <a:lnTo>
                  <a:pt x="1570" y="916"/>
                </a:lnTo>
                <a:lnTo>
                  <a:pt x="1577" y="923"/>
                </a:lnTo>
                <a:lnTo>
                  <a:pt x="1584" y="936"/>
                </a:lnTo>
                <a:lnTo>
                  <a:pt x="1584" y="929"/>
                </a:lnTo>
                <a:lnTo>
                  <a:pt x="1590" y="923"/>
                </a:lnTo>
                <a:lnTo>
                  <a:pt x="1590" y="936"/>
                </a:lnTo>
                <a:lnTo>
                  <a:pt x="1597" y="902"/>
                </a:lnTo>
                <a:lnTo>
                  <a:pt x="1597" y="876"/>
                </a:lnTo>
                <a:lnTo>
                  <a:pt x="1604" y="869"/>
                </a:lnTo>
                <a:lnTo>
                  <a:pt x="1611" y="876"/>
                </a:lnTo>
                <a:lnTo>
                  <a:pt x="1611" y="902"/>
                </a:lnTo>
                <a:lnTo>
                  <a:pt x="1617" y="923"/>
                </a:lnTo>
                <a:lnTo>
                  <a:pt x="1617" y="936"/>
                </a:lnTo>
                <a:lnTo>
                  <a:pt x="1624" y="943"/>
                </a:lnTo>
                <a:lnTo>
                  <a:pt x="1624" y="929"/>
                </a:lnTo>
                <a:lnTo>
                  <a:pt x="1631" y="929"/>
                </a:lnTo>
                <a:lnTo>
                  <a:pt x="1638" y="929"/>
                </a:lnTo>
                <a:lnTo>
                  <a:pt x="1638" y="929"/>
                </a:lnTo>
                <a:lnTo>
                  <a:pt x="1644" y="923"/>
                </a:lnTo>
                <a:lnTo>
                  <a:pt x="1644" y="916"/>
                </a:lnTo>
                <a:lnTo>
                  <a:pt x="1651" y="909"/>
                </a:lnTo>
                <a:lnTo>
                  <a:pt x="1651" y="909"/>
                </a:lnTo>
                <a:lnTo>
                  <a:pt x="1658" y="909"/>
                </a:lnTo>
                <a:lnTo>
                  <a:pt x="1664" y="929"/>
                </a:lnTo>
                <a:lnTo>
                  <a:pt x="1664" y="923"/>
                </a:lnTo>
                <a:lnTo>
                  <a:pt x="1671" y="896"/>
                </a:lnTo>
                <a:lnTo>
                  <a:pt x="1671" y="896"/>
                </a:lnTo>
                <a:lnTo>
                  <a:pt x="1678" y="916"/>
                </a:lnTo>
                <a:lnTo>
                  <a:pt x="1685" y="929"/>
                </a:lnTo>
                <a:lnTo>
                  <a:pt x="1685" y="929"/>
                </a:lnTo>
                <a:lnTo>
                  <a:pt x="1691" y="936"/>
                </a:lnTo>
                <a:lnTo>
                  <a:pt x="1691" y="936"/>
                </a:lnTo>
                <a:lnTo>
                  <a:pt x="1698" y="929"/>
                </a:lnTo>
                <a:lnTo>
                  <a:pt x="1698" y="936"/>
                </a:lnTo>
                <a:lnTo>
                  <a:pt x="1705" y="936"/>
                </a:lnTo>
                <a:lnTo>
                  <a:pt x="1712" y="936"/>
                </a:lnTo>
                <a:lnTo>
                  <a:pt x="1712" y="936"/>
                </a:lnTo>
                <a:lnTo>
                  <a:pt x="1718" y="936"/>
                </a:lnTo>
                <a:lnTo>
                  <a:pt x="1718" y="936"/>
                </a:lnTo>
                <a:lnTo>
                  <a:pt x="1725" y="936"/>
                </a:lnTo>
                <a:lnTo>
                  <a:pt x="1725" y="936"/>
                </a:lnTo>
                <a:lnTo>
                  <a:pt x="1732" y="936"/>
                </a:lnTo>
                <a:lnTo>
                  <a:pt x="1739" y="936"/>
                </a:lnTo>
                <a:lnTo>
                  <a:pt x="1739" y="929"/>
                </a:lnTo>
                <a:lnTo>
                  <a:pt x="1745" y="936"/>
                </a:lnTo>
                <a:lnTo>
                  <a:pt x="1745" y="923"/>
                </a:lnTo>
                <a:lnTo>
                  <a:pt x="1752" y="909"/>
                </a:lnTo>
                <a:lnTo>
                  <a:pt x="1752" y="909"/>
                </a:lnTo>
                <a:lnTo>
                  <a:pt x="1759" y="929"/>
                </a:lnTo>
                <a:lnTo>
                  <a:pt x="1766" y="929"/>
                </a:lnTo>
                <a:lnTo>
                  <a:pt x="1766" y="929"/>
                </a:lnTo>
                <a:lnTo>
                  <a:pt x="1772" y="929"/>
                </a:lnTo>
                <a:lnTo>
                  <a:pt x="1772" y="923"/>
                </a:lnTo>
                <a:lnTo>
                  <a:pt x="1779" y="923"/>
                </a:lnTo>
                <a:lnTo>
                  <a:pt x="1779" y="936"/>
                </a:lnTo>
                <a:lnTo>
                  <a:pt x="1786" y="923"/>
                </a:lnTo>
                <a:lnTo>
                  <a:pt x="1793" y="902"/>
                </a:lnTo>
                <a:lnTo>
                  <a:pt x="1793" y="909"/>
                </a:lnTo>
                <a:lnTo>
                  <a:pt x="1799" y="929"/>
                </a:lnTo>
                <a:lnTo>
                  <a:pt x="1799" y="909"/>
                </a:lnTo>
                <a:lnTo>
                  <a:pt x="1806" y="896"/>
                </a:lnTo>
                <a:lnTo>
                  <a:pt x="1813" y="909"/>
                </a:lnTo>
                <a:lnTo>
                  <a:pt x="1813" y="936"/>
                </a:lnTo>
                <a:lnTo>
                  <a:pt x="1819" y="916"/>
                </a:lnTo>
                <a:lnTo>
                  <a:pt x="1819" y="889"/>
                </a:lnTo>
                <a:lnTo>
                  <a:pt x="1826" y="896"/>
                </a:lnTo>
                <a:lnTo>
                  <a:pt x="1826" y="923"/>
                </a:lnTo>
                <a:lnTo>
                  <a:pt x="1833" y="936"/>
                </a:lnTo>
                <a:lnTo>
                  <a:pt x="1840" y="923"/>
                </a:lnTo>
                <a:lnTo>
                  <a:pt x="1840" y="909"/>
                </a:lnTo>
                <a:lnTo>
                  <a:pt x="1846" y="909"/>
                </a:lnTo>
                <a:lnTo>
                  <a:pt x="1846" y="923"/>
                </a:lnTo>
                <a:lnTo>
                  <a:pt x="1853" y="916"/>
                </a:lnTo>
                <a:lnTo>
                  <a:pt x="1853" y="902"/>
                </a:lnTo>
                <a:lnTo>
                  <a:pt x="1860" y="896"/>
                </a:lnTo>
                <a:lnTo>
                  <a:pt x="1867" y="909"/>
                </a:lnTo>
                <a:lnTo>
                  <a:pt x="1867" y="929"/>
                </a:lnTo>
                <a:lnTo>
                  <a:pt x="1873" y="929"/>
                </a:lnTo>
                <a:lnTo>
                  <a:pt x="1873" y="909"/>
                </a:lnTo>
                <a:lnTo>
                  <a:pt x="1880" y="909"/>
                </a:lnTo>
                <a:lnTo>
                  <a:pt x="1880" y="929"/>
                </a:lnTo>
                <a:lnTo>
                  <a:pt x="1887" y="929"/>
                </a:lnTo>
                <a:lnTo>
                  <a:pt x="1894" y="909"/>
                </a:lnTo>
                <a:lnTo>
                  <a:pt x="1894" y="902"/>
                </a:lnTo>
                <a:lnTo>
                  <a:pt x="1900" y="909"/>
                </a:lnTo>
                <a:lnTo>
                  <a:pt x="1900" y="923"/>
                </a:lnTo>
                <a:lnTo>
                  <a:pt x="1907" y="923"/>
                </a:lnTo>
                <a:lnTo>
                  <a:pt x="1914" y="923"/>
                </a:lnTo>
                <a:lnTo>
                  <a:pt x="1914" y="929"/>
                </a:lnTo>
                <a:lnTo>
                  <a:pt x="1921" y="916"/>
                </a:lnTo>
                <a:lnTo>
                  <a:pt x="1921" y="909"/>
                </a:lnTo>
                <a:lnTo>
                  <a:pt x="1927" y="916"/>
                </a:lnTo>
                <a:lnTo>
                  <a:pt x="1927" y="923"/>
                </a:lnTo>
                <a:lnTo>
                  <a:pt x="1934" y="916"/>
                </a:lnTo>
                <a:lnTo>
                  <a:pt x="1941" y="902"/>
                </a:lnTo>
                <a:lnTo>
                  <a:pt x="1941" y="902"/>
                </a:lnTo>
                <a:lnTo>
                  <a:pt x="1948" y="923"/>
                </a:lnTo>
                <a:lnTo>
                  <a:pt x="1948" y="936"/>
                </a:lnTo>
                <a:lnTo>
                  <a:pt x="1954" y="929"/>
                </a:lnTo>
                <a:lnTo>
                  <a:pt x="1954" y="923"/>
                </a:lnTo>
                <a:lnTo>
                  <a:pt x="1961" y="923"/>
                </a:lnTo>
                <a:lnTo>
                  <a:pt x="1968" y="929"/>
                </a:lnTo>
                <a:lnTo>
                  <a:pt x="1968" y="929"/>
                </a:lnTo>
                <a:lnTo>
                  <a:pt x="1974" y="916"/>
                </a:lnTo>
                <a:lnTo>
                  <a:pt x="1974" y="902"/>
                </a:lnTo>
                <a:lnTo>
                  <a:pt x="1981" y="896"/>
                </a:lnTo>
                <a:lnTo>
                  <a:pt x="1981" y="902"/>
                </a:lnTo>
                <a:lnTo>
                  <a:pt x="1988" y="916"/>
                </a:lnTo>
                <a:lnTo>
                  <a:pt x="1995" y="929"/>
                </a:lnTo>
                <a:lnTo>
                  <a:pt x="1995" y="923"/>
                </a:lnTo>
                <a:lnTo>
                  <a:pt x="2001" y="909"/>
                </a:lnTo>
                <a:lnTo>
                  <a:pt x="2001" y="909"/>
                </a:lnTo>
                <a:lnTo>
                  <a:pt x="2008" y="923"/>
                </a:lnTo>
                <a:lnTo>
                  <a:pt x="2015" y="936"/>
                </a:lnTo>
                <a:lnTo>
                  <a:pt x="2015" y="936"/>
                </a:lnTo>
                <a:lnTo>
                  <a:pt x="2022" y="929"/>
                </a:lnTo>
                <a:lnTo>
                  <a:pt x="2022" y="916"/>
                </a:lnTo>
                <a:lnTo>
                  <a:pt x="2028" y="902"/>
                </a:lnTo>
                <a:lnTo>
                  <a:pt x="2028" y="896"/>
                </a:lnTo>
                <a:lnTo>
                  <a:pt x="2035" y="909"/>
                </a:lnTo>
                <a:lnTo>
                  <a:pt x="2042" y="923"/>
                </a:lnTo>
                <a:lnTo>
                  <a:pt x="2042" y="936"/>
                </a:lnTo>
                <a:lnTo>
                  <a:pt x="2049" y="936"/>
                </a:lnTo>
                <a:lnTo>
                  <a:pt x="2049" y="929"/>
                </a:lnTo>
                <a:lnTo>
                  <a:pt x="2055" y="923"/>
                </a:lnTo>
                <a:lnTo>
                  <a:pt x="2055" y="923"/>
                </a:lnTo>
                <a:lnTo>
                  <a:pt x="2062" y="929"/>
                </a:lnTo>
                <a:lnTo>
                  <a:pt x="2069" y="923"/>
                </a:lnTo>
                <a:lnTo>
                  <a:pt x="2069" y="916"/>
                </a:lnTo>
                <a:lnTo>
                  <a:pt x="2076" y="929"/>
                </a:lnTo>
                <a:lnTo>
                  <a:pt x="2076" y="929"/>
                </a:lnTo>
                <a:lnTo>
                  <a:pt x="2082" y="916"/>
                </a:lnTo>
                <a:lnTo>
                  <a:pt x="2082" y="916"/>
                </a:lnTo>
                <a:lnTo>
                  <a:pt x="2089" y="923"/>
                </a:lnTo>
                <a:lnTo>
                  <a:pt x="2096" y="929"/>
                </a:lnTo>
                <a:lnTo>
                  <a:pt x="2096" y="923"/>
                </a:lnTo>
                <a:lnTo>
                  <a:pt x="2103" y="929"/>
                </a:lnTo>
                <a:lnTo>
                  <a:pt x="2103" y="936"/>
                </a:lnTo>
                <a:lnTo>
                  <a:pt x="2109" y="943"/>
                </a:lnTo>
                <a:lnTo>
                  <a:pt x="2109" y="936"/>
                </a:lnTo>
                <a:lnTo>
                  <a:pt x="2116" y="923"/>
                </a:lnTo>
                <a:lnTo>
                  <a:pt x="2123" y="909"/>
                </a:lnTo>
                <a:lnTo>
                  <a:pt x="2123" y="896"/>
                </a:lnTo>
                <a:lnTo>
                  <a:pt x="2129" y="896"/>
                </a:lnTo>
                <a:lnTo>
                  <a:pt x="2129" y="909"/>
                </a:lnTo>
                <a:lnTo>
                  <a:pt x="2136" y="929"/>
                </a:lnTo>
                <a:lnTo>
                  <a:pt x="2143" y="929"/>
                </a:lnTo>
                <a:lnTo>
                  <a:pt x="2143" y="929"/>
                </a:lnTo>
                <a:lnTo>
                  <a:pt x="2150" y="923"/>
                </a:lnTo>
                <a:lnTo>
                  <a:pt x="2150" y="923"/>
                </a:lnTo>
                <a:lnTo>
                  <a:pt x="2156" y="943"/>
                </a:lnTo>
                <a:lnTo>
                  <a:pt x="2156" y="923"/>
                </a:lnTo>
                <a:lnTo>
                  <a:pt x="2163" y="923"/>
                </a:lnTo>
                <a:lnTo>
                  <a:pt x="2170" y="929"/>
                </a:lnTo>
                <a:lnTo>
                  <a:pt x="2170" y="923"/>
                </a:lnTo>
                <a:lnTo>
                  <a:pt x="2177" y="916"/>
                </a:lnTo>
                <a:lnTo>
                  <a:pt x="2177" y="916"/>
                </a:lnTo>
                <a:lnTo>
                  <a:pt x="2183" y="923"/>
                </a:lnTo>
                <a:lnTo>
                  <a:pt x="2183" y="923"/>
                </a:lnTo>
                <a:lnTo>
                  <a:pt x="2190" y="929"/>
                </a:lnTo>
                <a:lnTo>
                  <a:pt x="2197" y="936"/>
                </a:lnTo>
                <a:lnTo>
                  <a:pt x="2197" y="929"/>
                </a:lnTo>
                <a:lnTo>
                  <a:pt x="2204" y="923"/>
                </a:lnTo>
                <a:lnTo>
                  <a:pt x="2204" y="909"/>
                </a:lnTo>
                <a:lnTo>
                  <a:pt x="2210" y="909"/>
                </a:lnTo>
                <a:lnTo>
                  <a:pt x="2210" y="916"/>
                </a:lnTo>
                <a:lnTo>
                  <a:pt x="2217" y="923"/>
                </a:lnTo>
                <a:lnTo>
                  <a:pt x="2224" y="916"/>
                </a:lnTo>
                <a:lnTo>
                  <a:pt x="2224" y="916"/>
                </a:lnTo>
                <a:lnTo>
                  <a:pt x="2231" y="923"/>
                </a:lnTo>
                <a:lnTo>
                  <a:pt x="2231" y="936"/>
                </a:lnTo>
                <a:lnTo>
                  <a:pt x="2237" y="936"/>
                </a:lnTo>
                <a:lnTo>
                  <a:pt x="2244" y="923"/>
                </a:lnTo>
              </a:path>
            </a:pathLst>
          </a:custGeom>
          <a:noFill/>
          <a:ln w="11113">
            <a:solidFill>
              <a:srgbClr val="0000FF"/>
            </a:solidFill>
            <a:prstDash val="solid"/>
            <a:round/>
            <a:headEnd/>
            <a:tailEnd/>
          </a:ln>
        </p:spPr>
        <p:txBody>
          <a:bodyPr/>
          <a:lstStyle/>
          <a:p>
            <a:endParaRPr lang="en-US"/>
          </a:p>
        </p:txBody>
      </p:sp>
      <p:sp>
        <p:nvSpPr>
          <p:cNvPr id="63835" name="Line 347"/>
          <p:cNvSpPr>
            <a:spLocks noChangeShapeType="1"/>
          </p:cNvSpPr>
          <p:nvPr/>
        </p:nvSpPr>
        <p:spPr bwMode="auto">
          <a:xfrm flipV="1">
            <a:off x="7269163" y="4589463"/>
            <a:ext cx="0" cy="1517650"/>
          </a:xfrm>
          <a:prstGeom prst="line">
            <a:avLst/>
          </a:prstGeom>
          <a:noFill/>
          <a:ln w="11113">
            <a:solidFill>
              <a:srgbClr val="0000FF"/>
            </a:solidFill>
            <a:round/>
            <a:headEnd/>
            <a:tailEnd/>
          </a:ln>
        </p:spPr>
        <p:txBody>
          <a:bodyPr/>
          <a:lstStyle/>
          <a:p>
            <a:endParaRPr lang="en-US"/>
          </a:p>
        </p:txBody>
      </p:sp>
      <p:sp>
        <p:nvSpPr>
          <p:cNvPr id="63836" name="Rectangle 348"/>
          <p:cNvSpPr>
            <a:spLocks noChangeArrowheads="1"/>
          </p:cNvSpPr>
          <p:nvPr/>
        </p:nvSpPr>
        <p:spPr bwMode="auto">
          <a:xfrm>
            <a:off x="6981825" y="4440238"/>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811.12406</a:t>
            </a:r>
            <a:endParaRPr lang="en-US"/>
          </a:p>
        </p:txBody>
      </p:sp>
      <p:sp>
        <p:nvSpPr>
          <p:cNvPr id="63838" name="Line 350"/>
          <p:cNvSpPr>
            <a:spLocks noChangeShapeType="1"/>
          </p:cNvSpPr>
          <p:nvPr/>
        </p:nvSpPr>
        <p:spPr bwMode="auto">
          <a:xfrm>
            <a:off x="5268913" y="6096000"/>
            <a:ext cx="53975" cy="0"/>
          </a:xfrm>
          <a:prstGeom prst="line">
            <a:avLst/>
          </a:prstGeom>
          <a:noFill/>
          <a:ln w="11113">
            <a:solidFill>
              <a:srgbClr val="000000"/>
            </a:solidFill>
            <a:round/>
            <a:headEnd/>
            <a:tailEnd/>
          </a:ln>
        </p:spPr>
        <p:txBody>
          <a:bodyPr/>
          <a:lstStyle/>
          <a:p>
            <a:endParaRPr lang="en-US"/>
          </a:p>
        </p:txBody>
      </p:sp>
      <p:sp>
        <p:nvSpPr>
          <p:cNvPr id="63839" name="Rectangle 351"/>
          <p:cNvSpPr>
            <a:spLocks noChangeArrowheads="1"/>
          </p:cNvSpPr>
          <p:nvPr/>
        </p:nvSpPr>
        <p:spPr bwMode="auto">
          <a:xfrm>
            <a:off x="5119688" y="6032500"/>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0</a:t>
            </a:r>
            <a:endParaRPr lang="en-US"/>
          </a:p>
        </p:txBody>
      </p:sp>
      <p:sp>
        <p:nvSpPr>
          <p:cNvPr id="63840" name="Line 352"/>
          <p:cNvSpPr>
            <a:spLocks noChangeShapeType="1"/>
          </p:cNvSpPr>
          <p:nvPr/>
        </p:nvSpPr>
        <p:spPr bwMode="auto">
          <a:xfrm>
            <a:off x="5291138" y="5872163"/>
            <a:ext cx="31750" cy="0"/>
          </a:xfrm>
          <a:prstGeom prst="line">
            <a:avLst/>
          </a:prstGeom>
          <a:noFill/>
          <a:ln w="11113">
            <a:solidFill>
              <a:srgbClr val="000000"/>
            </a:solidFill>
            <a:round/>
            <a:headEnd/>
            <a:tailEnd/>
          </a:ln>
        </p:spPr>
        <p:txBody>
          <a:bodyPr/>
          <a:lstStyle/>
          <a:p>
            <a:endParaRPr lang="en-US"/>
          </a:p>
        </p:txBody>
      </p:sp>
      <p:sp>
        <p:nvSpPr>
          <p:cNvPr id="63841" name="Line 353"/>
          <p:cNvSpPr>
            <a:spLocks noChangeShapeType="1"/>
          </p:cNvSpPr>
          <p:nvPr/>
        </p:nvSpPr>
        <p:spPr bwMode="auto">
          <a:xfrm>
            <a:off x="5268913" y="5637213"/>
            <a:ext cx="53975" cy="0"/>
          </a:xfrm>
          <a:prstGeom prst="line">
            <a:avLst/>
          </a:prstGeom>
          <a:noFill/>
          <a:ln w="11113">
            <a:solidFill>
              <a:srgbClr val="000000"/>
            </a:solidFill>
            <a:round/>
            <a:headEnd/>
            <a:tailEnd/>
          </a:ln>
        </p:spPr>
        <p:txBody>
          <a:bodyPr/>
          <a:lstStyle/>
          <a:p>
            <a:endParaRPr lang="en-US"/>
          </a:p>
        </p:txBody>
      </p:sp>
      <p:sp>
        <p:nvSpPr>
          <p:cNvPr id="63842" name="Rectangle 354"/>
          <p:cNvSpPr>
            <a:spLocks noChangeArrowheads="1"/>
          </p:cNvSpPr>
          <p:nvPr/>
        </p:nvSpPr>
        <p:spPr bwMode="auto">
          <a:xfrm>
            <a:off x="5119688" y="5572125"/>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2</a:t>
            </a:r>
            <a:endParaRPr lang="en-US"/>
          </a:p>
        </p:txBody>
      </p:sp>
      <p:sp>
        <p:nvSpPr>
          <p:cNvPr id="63843" name="Line 355"/>
          <p:cNvSpPr>
            <a:spLocks noChangeShapeType="1"/>
          </p:cNvSpPr>
          <p:nvPr/>
        </p:nvSpPr>
        <p:spPr bwMode="auto">
          <a:xfrm>
            <a:off x="5291138" y="5411788"/>
            <a:ext cx="31750" cy="0"/>
          </a:xfrm>
          <a:prstGeom prst="line">
            <a:avLst/>
          </a:prstGeom>
          <a:noFill/>
          <a:ln w="11113">
            <a:solidFill>
              <a:srgbClr val="000000"/>
            </a:solidFill>
            <a:round/>
            <a:headEnd/>
            <a:tailEnd/>
          </a:ln>
        </p:spPr>
        <p:txBody>
          <a:bodyPr/>
          <a:lstStyle/>
          <a:p>
            <a:endParaRPr lang="en-US"/>
          </a:p>
        </p:txBody>
      </p:sp>
      <p:sp>
        <p:nvSpPr>
          <p:cNvPr id="63844" name="Line 356"/>
          <p:cNvSpPr>
            <a:spLocks noChangeShapeType="1"/>
          </p:cNvSpPr>
          <p:nvPr/>
        </p:nvSpPr>
        <p:spPr bwMode="auto">
          <a:xfrm>
            <a:off x="5268913" y="5187950"/>
            <a:ext cx="53975" cy="0"/>
          </a:xfrm>
          <a:prstGeom prst="line">
            <a:avLst/>
          </a:prstGeom>
          <a:noFill/>
          <a:ln w="11113">
            <a:solidFill>
              <a:srgbClr val="000000"/>
            </a:solidFill>
            <a:round/>
            <a:headEnd/>
            <a:tailEnd/>
          </a:ln>
        </p:spPr>
        <p:txBody>
          <a:bodyPr/>
          <a:lstStyle/>
          <a:p>
            <a:endParaRPr lang="en-US"/>
          </a:p>
        </p:txBody>
      </p:sp>
      <p:sp>
        <p:nvSpPr>
          <p:cNvPr id="63845" name="Rectangle 357"/>
          <p:cNvSpPr>
            <a:spLocks noChangeArrowheads="1"/>
          </p:cNvSpPr>
          <p:nvPr/>
        </p:nvSpPr>
        <p:spPr bwMode="auto">
          <a:xfrm>
            <a:off x="5119688" y="512286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4</a:t>
            </a:r>
            <a:endParaRPr lang="en-US"/>
          </a:p>
        </p:txBody>
      </p:sp>
      <p:sp>
        <p:nvSpPr>
          <p:cNvPr id="63846" name="Line 358"/>
          <p:cNvSpPr>
            <a:spLocks noChangeShapeType="1"/>
          </p:cNvSpPr>
          <p:nvPr/>
        </p:nvSpPr>
        <p:spPr bwMode="auto">
          <a:xfrm>
            <a:off x="5291138" y="4962525"/>
            <a:ext cx="31750" cy="0"/>
          </a:xfrm>
          <a:prstGeom prst="line">
            <a:avLst/>
          </a:prstGeom>
          <a:noFill/>
          <a:ln w="11113">
            <a:solidFill>
              <a:srgbClr val="000000"/>
            </a:solidFill>
            <a:round/>
            <a:headEnd/>
            <a:tailEnd/>
          </a:ln>
        </p:spPr>
        <p:txBody>
          <a:bodyPr/>
          <a:lstStyle/>
          <a:p>
            <a:endParaRPr lang="en-US"/>
          </a:p>
        </p:txBody>
      </p:sp>
      <p:sp>
        <p:nvSpPr>
          <p:cNvPr id="63847" name="Line 359"/>
          <p:cNvSpPr>
            <a:spLocks noChangeShapeType="1"/>
          </p:cNvSpPr>
          <p:nvPr/>
        </p:nvSpPr>
        <p:spPr bwMode="auto">
          <a:xfrm>
            <a:off x="5268913" y="4727575"/>
            <a:ext cx="53975" cy="0"/>
          </a:xfrm>
          <a:prstGeom prst="line">
            <a:avLst/>
          </a:prstGeom>
          <a:noFill/>
          <a:ln w="11113">
            <a:solidFill>
              <a:srgbClr val="000000"/>
            </a:solidFill>
            <a:round/>
            <a:headEnd/>
            <a:tailEnd/>
          </a:ln>
        </p:spPr>
        <p:txBody>
          <a:bodyPr/>
          <a:lstStyle/>
          <a:p>
            <a:endParaRPr lang="en-US"/>
          </a:p>
        </p:txBody>
      </p:sp>
      <p:sp>
        <p:nvSpPr>
          <p:cNvPr id="63848" name="Rectangle 360"/>
          <p:cNvSpPr>
            <a:spLocks noChangeArrowheads="1"/>
          </p:cNvSpPr>
          <p:nvPr/>
        </p:nvSpPr>
        <p:spPr bwMode="auto">
          <a:xfrm>
            <a:off x="5119688" y="4664075"/>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6</a:t>
            </a:r>
            <a:endParaRPr lang="en-US"/>
          </a:p>
        </p:txBody>
      </p:sp>
      <p:sp>
        <p:nvSpPr>
          <p:cNvPr id="63849" name="Line 361"/>
          <p:cNvSpPr>
            <a:spLocks noChangeShapeType="1"/>
          </p:cNvSpPr>
          <p:nvPr/>
        </p:nvSpPr>
        <p:spPr bwMode="auto">
          <a:xfrm>
            <a:off x="5291138" y="4503738"/>
            <a:ext cx="31750" cy="0"/>
          </a:xfrm>
          <a:prstGeom prst="line">
            <a:avLst/>
          </a:prstGeom>
          <a:noFill/>
          <a:ln w="11113">
            <a:solidFill>
              <a:srgbClr val="000000"/>
            </a:solidFill>
            <a:round/>
            <a:headEnd/>
            <a:tailEnd/>
          </a:ln>
        </p:spPr>
        <p:txBody>
          <a:bodyPr/>
          <a:lstStyle/>
          <a:p>
            <a:endParaRPr lang="en-US"/>
          </a:p>
        </p:txBody>
      </p:sp>
      <p:sp>
        <p:nvSpPr>
          <p:cNvPr id="63850" name="Line 362"/>
          <p:cNvSpPr>
            <a:spLocks noChangeShapeType="1"/>
          </p:cNvSpPr>
          <p:nvPr/>
        </p:nvSpPr>
        <p:spPr bwMode="auto">
          <a:xfrm>
            <a:off x="5268913" y="4278313"/>
            <a:ext cx="53975" cy="0"/>
          </a:xfrm>
          <a:prstGeom prst="line">
            <a:avLst/>
          </a:prstGeom>
          <a:noFill/>
          <a:ln w="11113">
            <a:solidFill>
              <a:srgbClr val="000000"/>
            </a:solidFill>
            <a:round/>
            <a:headEnd/>
            <a:tailEnd/>
          </a:ln>
        </p:spPr>
        <p:txBody>
          <a:bodyPr/>
          <a:lstStyle/>
          <a:p>
            <a:endParaRPr lang="en-US"/>
          </a:p>
        </p:txBody>
      </p:sp>
      <p:sp>
        <p:nvSpPr>
          <p:cNvPr id="63851" name="Rectangle 363"/>
          <p:cNvSpPr>
            <a:spLocks noChangeArrowheads="1"/>
          </p:cNvSpPr>
          <p:nvPr/>
        </p:nvSpPr>
        <p:spPr bwMode="auto">
          <a:xfrm>
            <a:off x="5119688" y="421481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8</a:t>
            </a:r>
            <a:endParaRPr lang="en-US"/>
          </a:p>
        </p:txBody>
      </p:sp>
      <p:sp>
        <p:nvSpPr>
          <p:cNvPr id="63852" name="Rectangle 364"/>
          <p:cNvSpPr>
            <a:spLocks noChangeArrowheads="1"/>
          </p:cNvSpPr>
          <p:nvPr/>
        </p:nvSpPr>
        <p:spPr bwMode="auto">
          <a:xfrm>
            <a:off x="5141913" y="407511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6</a:t>
            </a:r>
            <a:endParaRPr lang="en-US"/>
          </a:p>
        </p:txBody>
      </p:sp>
      <p:sp>
        <p:nvSpPr>
          <p:cNvPr id="63853" name="Rectangle 365"/>
          <p:cNvSpPr>
            <a:spLocks noChangeArrowheads="1"/>
          </p:cNvSpPr>
          <p:nvPr/>
        </p:nvSpPr>
        <p:spPr bwMode="auto">
          <a:xfrm>
            <a:off x="4948238" y="4108450"/>
            <a:ext cx="165100" cy="122238"/>
          </a:xfrm>
          <a:prstGeom prst="rect">
            <a:avLst/>
          </a:prstGeom>
          <a:noFill/>
          <a:ln w="9525">
            <a:noFill/>
            <a:miter lim="800000"/>
            <a:headEnd/>
            <a:tailEnd/>
          </a:ln>
        </p:spPr>
        <p:txBody>
          <a:bodyPr wrap="none" lIns="0" tIns="0" rIns="0" bIns="0">
            <a:spAutoFit/>
          </a:bodyPr>
          <a:lstStyle/>
          <a:p>
            <a:r>
              <a:rPr lang="en-US" sz="800">
                <a:solidFill>
                  <a:srgbClr val="000000"/>
                </a:solidFill>
              </a:rPr>
              <a:t>x10</a:t>
            </a:r>
            <a:endParaRPr lang="en-US"/>
          </a:p>
        </p:txBody>
      </p:sp>
      <p:sp>
        <p:nvSpPr>
          <p:cNvPr id="63854" name="Line 366"/>
          <p:cNvSpPr>
            <a:spLocks noChangeShapeType="1"/>
          </p:cNvSpPr>
          <p:nvPr/>
        </p:nvSpPr>
        <p:spPr bwMode="auto">
          <a:xfrm>
            <a:off x="5440363" y="6107113"/>
            <a:ext cx="0" cy="31750"/>
          </a:xfrm>
          <a:prstGeom prst="line">
            <a:avLst/>
          </a:prstGeom>
          <a:noFill/>
          <a:ln w="11113">
            <a:solidFill>
              <a:srgbClr val="000000"/>
            </a:solidFill>
            <a:round/>
            <a:headEnd/>
            <a:tailEnd/>
          </a:ln>
        </p:spPr>
        <p:txBody>
          <a:bodyPr/>
          <a:lstStyle/>
          <a:p>
            <a:endParaRPr lang="en-US"/>
          </a:p>
        </p:txBody>
      </p:sp>
      <p:sp>
        <p:nvSpPr>
          <p:cNvPr id="63855" name="Line 367"/>
          <p:cNvSpPr>
            <a:spLocks noChangeShapeType="1"/>
          </p:cNvSpPr>
          <p:nvPr/>
        </p:nvSpPr>
        <p:spPr bwMode="auto">
          <a:xfrm>
            <a:off x="5792788" y="6107113"/>
            <a:ext cx="0" cy="53975"/>
          </a:xfrm>
          <a:prstGeom prst="line">
            <a:avLst/>
          </a:prstGeom>
          <a:noFill/>
          <a:ln w="11113">
            <a:solidFill>
              <a:srgbClr val="000000"/>
            </a:solidFill>
            <a:round/>
            <a:headEnd/>
            <a:tailEnd/>
          </a:ln>
        </p:spPr>
        <p:txBody>
          <a:bodyPr/>
          <a:lstStyle/>
          <a:p>
            <a:endParaRPr lang="en-US"/>
          </a:p>
        </p:txBody>
      </p:sp>
      <p:sp>
        <p:nvSpPr>
          <p:cNvPr id="63856" name="Rectangle 368"/>
          <p:cNvSpPr>
            <a:spLocks noChangeArrowheads="1"/>
          </p:cNvSpPr>
          <p:nvPr/>
        </p:nvSpPr>
        <p:spPr bwMode="auto">
          <a:xfrm>
            <a:off x="5589588"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811.04</a:t>
            </a:r>
            <a:endParaRPr lang="en-US"/>
          </a:p>
        </p:txBody>
      </p:sp>
      <p:sp>
        <p:nvSpPr>
          <p:cNvPr id="63857" name="Line 369"/>
          <p:cNvSpPr>
            <a:spLocks noChangeShapeType="1"/>
          </p:cNvSpPr>
          <p:nvPr/>
        </p:nvSpPr>
        <p:spPr bwMode="auto">
          <a:xfrm>
            <a:off x="6146800" y="6107113"/>
            <a:ext cx="0" cy="31750"/>
          </a:xfrm>
          <a:prstGeom prst="line">
            <a:avLst/>
          </a:prstGeom>
          <a:noFill/>
          <a:ln w="11113">
            <a:solidFill>
              <a:srgbClr val="000000"/>
            </a:solidFill>
            <a:round/>
            <a:headEnd/>
            <a:tailEnd/>
          </a:ln>
        </p:spPr>
        <p:txBody>
          <a:bodyPr/>
          <a:lstStyle/>
          <a:p>
            <a:endParaRPr lang="en-US"/>
          </a:p>
        </p:txBody>
      </p:sp>
      <p:sp>
        <p:nvSpPr>
          <p:cNvPr id="63858" name="Line 370"/>
          <p:cNvSpPr>
            <a:spLocks noChangeShapeType="1"/>
          </p:cNvSpPr>
          <p:nvPr/>
        </p:nvSpPr>
        <p:spPr bwMode="auto">
          <a:xfrm>
            <a:off x="6489700" y="6107113"/>
            <a:ext cx="0" cy="53975"/>
          </a:xfrm>
          <a:prstGeom prst="line">
            <a:avLst/>
          </a:prstGeom>
          <a:noFill/>
          <a:ln w="11113">
            <a:solidFill>
              <a:srgbClr val="000000"/>
            </a:solidFill>
            <a:round/>
            <a:headEnd/>
            <a:tailEnd/>
          </a:ln>
        </p:spPr>
        <p:txBody>
          <a:bodyPr/>
          <a:lstStyle/>
          <a:p>
            <a:endParaRPr lang="en-US"/>
          </a:p>
        </p:txBody>
      </p:sp>
      <p:sp>
        <p:nvSpPr>
          <p:cNvPr id="63859" name="Rectangle 371"/>
          <p:cNvSpPr>
            <a:spLocks noChangeArrowheads="1"/>
          </p:cNvSpPr>
          <p:nvPr/>
        </p:nvSpPr>
        <p:spPr bwMode="auto">
          <a:xfrm>
            <a:off x="6286500"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811.08</a:t>
            </a:r>
            <a:endParaRPr lang="en-US"/>
          </a:p>
        </p:txBody>
      </p:sp>
      <p:sp>
        <p:nvSpPr>
          <p:cNvPr id="63860" name="Line 372"/>
          <p:cNvSpPr>
            <a:spLocks noChangeShapeType="1"/>
          </p:cNvSpPr>
          <p:nvPr/>
        </p:nvSpPr>
        <p:spPr bwMode="auto">
          <a:xfrm>
            <a:off x="6842125" y="6107113"/>
            <a:ext cx="0" cy="31750"/>
          </a:xfrm>
          <a:prstGeom prst="line">
            <a:avLst/>
          </a:prstGeom>
          <a:noFill/>
          <a:ln w="11113">
            <a:solidFill>
              <a:srgbClr val="000000"/>
            </a:solidFill>
            <a:round/>
            <a:headEnd/>
            <a:tailEnd/>
          </a:ln>
        </p:spPr>
        <p:txBody>
          <a:bodyPr/>
          <a:lstStyle/>
          <a:p>
            <a:endParaRPr lang="en-US"/>
          </a:p>
        </p:txBody>
      </p:sp>
      <p:sp>
        <p:nvSpPr>
          <p:cNvPr id="63861" name="Line 373"/>
          <p:cNvSpPr>
            <a:spLocks noChangeShapeType="1"/>
          </p:cNvSpPr>
          <p:nvPr/>
        </p:nvSpPr>
        <p:spPr bwMode="auto">
          <a:xfrm>
            <a:off x="7194550" y="6107113"/>
            <a:ext cx="0" cy="53975"/>
          </a:xfrm>
          <a:prstGeom prst="line">
            <a:avLst/>
          </a:prstGeom>
          <a:noFill/>
          <a:ln w="11113">
            <a:solidFill>
              <a:srgbClr val="000000"/>
            </a:solidFill>
            <a:round/>
            <a:headEnd/>
            <a:tailEnd/>
          </a:ln>
        </p:spPr>
        <p:txBody>
          <a:bodyPr/>
          <a:lstStyle/>
          <a:p>
            <a:endParaRPr lang="en-US"/>
          </a:p>
        </p:txBody>
      </p:sp>
      <p:sp>
        <p:nvSpPr>
          <p:cNvPr id="63862" name="Rectangle 374"/>
          <p:cNvSpPr>
            <a:spLocks noChangeArrowheads="1"/>
          </p:cNvSpPr>
          <p:nvPr/>
        </p:nvSpPr>
        <p:spPr bwMode="auto">
          <a:xfrm>
            <a:off x="6991350"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811.12</a:t>
            </a:r>
            <a:endParaRPr lang="en-US"/>
          </a:p>
        </p:txBody>
      </p:sp>
      <p:sp>
        <p:nvSpPr>
          <p:cNvPr id="63863" name="Line 375"/>
          <p:cNvSpPr>
            <a:spLocks noChangeShapeType="1"/>
          </p:cNvSpPr>
          <p:nvPr/>
        </p:nvSpPr>
        <p:spPr bwMode="auto">
          <a:xfrm>
            <a:off x="7548563" y="6107113"/>
            <a:ext cx="0" cy="31750"/>
          </a:xfrm>
          <a:prstGeom prst="line">
            <a:avLst/>
          </a:prstGeom>
          <a:noFill/>
          <a:ln w="11113">
            <a:solidFill>
              <a:srgbClr val="000000"/>
            </a:solidFill>
            <a:round/>
            <a:headEnd/>
            <a:tailEnd/>
          </a:ln>
        </p:spPr>
        <p:txBody>
          <a:bodyPr/>
          <a:lstStyle/>
          <a:p>
            <a:endParaRPr lang="en-US"/>
          </a:p>
        </p:txBody>
      </p:sp>
      <p:sp>
        <p:nvSpPr>
          <p:cNvPr id="63864" name="Line 376"/>
          <p:cNvSpPr>
            <a:spLocks noChangeShapeType="1"/>
          </p:cNvSpPr>
          <p:nvPr/>
        </p:nvSpPr>
        <p:spPr bwMode="auto">
          <a:xfrm>
            <a:off x="7900988" y="6107113"/>
            <a:ext cx="0" cy="53975"/>
          </a:xfrm>
          <a:prstGeom prst="line">
            <a:avLst/>
          </a:prstGeom>
          <a:noFill/>
          <a:ln w="11113">
            <a:solidFill>
              <a:srgbClr val="000000"/>
            </a:solidFill>
            <a:round/>
            <a:headEnd/>
            <a:tailEnd/>
          </a:ln>
        </p:spPr>
        <p:txBody>
          <a:bodyPr/>
          <a:lstStyle/>
          <a:p>
            <a:endParaRPr lang="en-US"/>
          </a:p>
        </p:txBody>
      </p:sp>
      <p:sp>
        <p:nvSpPr>
          <p:cNvPr id="63865" name="Rectangle 377"/>
          <p:cNvSpPr>
            <a:spLocks noChangeArrowheads="1"/>
          </p:cNvSpPr>
          <p:nvPr/>
        </p:nvSpPr>
        <p:spPr bwMode="auto">
          <a:xfrm>
            <a:off x="7697788" y="6161088"/>
            <a:ext cx="314325" cy="122237"/>
          </a:xfrm>
          <a:prstGeom prst="rect">
            <a:avLst/>
          </a:prstGeom>
          <a:noFill/>
          <a:ln w="9525">
            <a:noFill/>
            <a:miter lim="800000"/>
            <a:headEnd/>
            <a:tailEnd/>
          </a:ln>
        </p:spPr>
        <p:txBody>
          <a:bodyPr wrap="none" lIns="0" tIns="0" rIns="0" bIns="0">
            <a:spAutoFit/>
          </a:bodyPr>
          <a:lstStyle/>
          <a:p>
            <a:r>
              <a:rPr lang="en-US" sz="800">
                <a:solidFill>
                  <a:srgbClr val="000000"/>
                </a:solidFill>
              </a:rPr>
              <a:t>811.16</a:t>
            </a:r>
            <a:endParaRPr lang="en-US"/>
          </a:p>
        </p:txBody>
      </p:sp>
      <p:sp>
        <p:nvSpPr>
          <p:cNvPr id="63866" name="Line 378"/>
          <p:cNvSpPr>
            <a:spLocks noChangeShapeType="1"/>
          </p:cNvSpPr>
          <p:nvPr/>
        </p:nvSpPr>
        <p:spPr bwMode="auto">
          <a:xfrm>
            <a:off x="8243888" y="6107113"/>
            <a:ext cx="0" cy="31750"/>
          </a:xfrm>
          <a:prstGeom prst="line">
            <a:avLst/>
          </a:prstGeom>
          <a:noFill/>
          <a:ln w="11113">
            <a:solidFill>
              <a:srgbClr val="000000"/>
            </a:solidFill>
            <a:round/>
            <a:headEnd/>
            <a:tailEnd/>
          </a:ln>
        </p:spPr>
        <p:txBody>
          <a:bodyPr/>
          <a:lstStyle/>
          <a:p>
            <a:endParaRPr lang="en-US"/>
          </a:p>
        </p:txBody>
      </p:sp>
      <p:sp>
        <p:nvSpPr>
          <p:cNvPr id="63867" name="Line 379"/>
          <p:cNvSpPr>
            <a:spLocks noChangeShapeType="1"/>
          </p:cNvSpPr>
          <p:nvPr/>
        </p:nvSpPr>
        <p:spPr bwMode="auto">
          <a:xfrm>
            <a:off x="8596313" y="6107113"/>
            <a:ext cx="0" cy="53975"/>
          </a:xfrm>
          <a:prstGeom prst="line">
            <a:avLst/>
          </a:prstGeom>
          <a:noFill/>
          <a:ln w="11113">
            <a:solidFill>
              <a:srgbClr val="000000"/>
            </a:solidFill>
            <a:round/>
            <a:headEnd/>
            <a:tailEnd/>
          </a:ln>
        </p:spPr>
        <p:txBody>
          <a:bodyPr/>
          <a:lstStyle/>
          <a:p>
            <a:endParaRPr lang="en-US"/>
          </a:p>
        </p:txBody>
      </p:sp>
      <p:sp>
        <p:nvSpPr>
          <p:cNvPr id="63868" name="Rectangle 380"/>
          <p:cNvSpPr>
            <a:spLocks noChangeArrowheads="1"/>
          </p:cNvSpPr>
          <p:nvPr/>
        </p:nvSpPr>
        <p:spPr bwMode="auto">
          <a:xfrm>
            <a:off x="8629650" y="6161088"/>
            <a:ext cx="163513" cy="122237"/>
          </a:xfrm>
          <a:prstGeom prst="rect">
            <a:avLst/>
          </a:prstGeom>
          <a:noFill/>
          <a:ln w="9525">
            <a:noFill/>
            <a:miter lim="800000"/>
            <a:headEnd/>
            <a:tailEnd/>
          </a:ln>
        </p:spPr>
        <p:txBody>
          <a:bodyPr wrap="none" lIns="0" tIns="0" rIns="0" bIns="0">
            <a:spAutoFit/>
          </a:bodyPr>
          <a:lstStyle/>
          <a:p>
            <a:r>
              <a:rPr lang="en-US" sz="800">
                <a:solidFill>
                  <a:srgbClr val="000000"/>
                </a:solidFill>
              </a:rPr>
              <a:t>m/z</a:t>
            </a:r>
            <a:endParaRPr lang="en-US"/>
          </a:p>
        </p:txBody>
      </p:sp>
      <p:sp>
        <p:nvSpPr>
          <p:cNvPr id="63869" name="Rectangle 381"/>
          <p:cNvSpPr>
            <a:spLocks noChangeArrowheads="1"/>
          </p:cNvSpPr>
          <p:nvPr/>
        </p:nvSpPr>
        <p:spPr bwMode="auto">
          <a:xfrm>
            <a:off x="5322888" y="98425"/>
            <a:ext cx="3562350" cy="2009775"/>
          </a:xfrm>
          <a:prstGeom prst="rect">
            <a:avLst/>
          </a:prstGeom>
          <a:noFill/>
          <a:ln w="11113">
            <a:solidFill>
              <a:srgbClr val="000000"/>
            </a:solidFill>
            <a:miter lim="800000"/>
            <a:headEnd/>
            <a:tailEnd/>
          </a:ln>
        </p:spPr>
        <p:txBody>
          <a:bodyPr/>
          <a:lstStyle/>
          <a:p>
            <a:endParaRPr lang="en-US"/>
          </a:p>
        </p:txBody>
      </p:sp>
      <p:sp>
        <p:nvSpPr>
          <p:cNvPr id="63870" name="Rectangle 382"/>
          <p:cNvSpPr>
            <a:spLocks noChangeArrowheads="1"/>
          </p:cNvSpPr>
          <p:nvPr/>
        </p:nvSpPr>
        <p:spPr bwMode="auto">
          <a:xfrm>
            <a:off x="5322888" y="2098675"/>
            <a:ext cx="3562350" cy="2009775"/>
          </a:xfrm>
          <a:prstGeom prst="rect">
            <a:avLst/>
          </a:prstGeom>
          <a:noFill/>
          <a:ln w="11113">
            <a:solidFill>
              <a:srgbClr val="000000"/>
            </a:solidFill>
            <a:miter lim="800000"/>
            <a:headEnd/>
            <a:tailEnd/>
          </a:ln>
        </p:spPr>
        <p:txBody>
          <a:bodyPr/>
          <a:lstStyle/>
          <a:p>
            <a:endParaRPr lang="en-US"/>
          </a:p>
        </p:txBody>
      </p:sp>
      <p:sp>
        <p:nvSpPr>
          <p:cNvPr id="63871" name="Rectangle 383"/>
          <p:cNvSpPr>
            <a:spLocks noChangeArrowheads="1"/>
          </p:cNvSpPr>
          <p:nvPr/>
        </p:nvSpPr>
        <p:spPr bwMode="auto">
          <a:xfrm>
            <a:off x="5322888" y="4097338"/>
            <a:ext cx="3562350" cy="2009775"/>
          </a:xfrm>
          <a:prstGeom prst="rect">
            <a:avLst/>
          </a:prstGeom>
          <a:noFill/>
          <a:ln w="11113">
            <a:solidFill>
              <a:srgbClr val="000000"/>
            </a:solidFill>
            <a:miter lim="800000"/>
            <a:headEnd/>
            <a:tailEnd/>
          </a:ln>
        </p:spPr>
        <p:txBody>
          <a:bodyPr/>
          <a:lstStyle/>
          <a:p>
            <a:endParaRPr lang="en-US"/>
          </a:p>
        </p:txBody>
      </p:sp>
      <p:sp>
        <p:nvSpPr>
          <p:cNvPr id="375" name="TextBox 374"/>
          <p:cNvSpPr txBox="1"/>
          <p:nvPr/>
        </p:nvSpPr>
        <p:spPr>
          <a:xfrm>
            <a:off x="6669184" y="6688723"/>
            <a:ext cx="1661289" cy="338554"/>
          </a:xfrm>
          <a:prstGeom prst="rect">
            <a:avLst/>
          </a:prstGeom>
          <a:noFill/>
        </p:spPr>
        <p:txBody>
          <a:bodyPr wrap="none" rtlCol="0">
            <a:spAutoFit/>
          </a:bodyPr>
          <a:lstStyle/>
          <a:p>
            <a:r>
              <a:rPr lang="en-US" sz="1600" b="1" dirty="0" smtClean="0">
                <a:solidFill>
                  <a:srgbClr val="FF0000"/>
                </a:solidFill>
              </a:rPr>
              <a:t>D. Spiegel</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
          <p:cNvSpPr>
            <a:spLocks noGrp="1"/>
          </p:cNvSpPr>
          <p:nvPr>
            <p:ph type="ftr" sz="quarter" idx="11"/>
          </p:nvPr>
        </p:nvSpPr>
        <p:spPr/>
        <p:txBody>
          <a:bodyPr/>
          <a:lstStyle/>
          <a:p>
            <a:r>
              <a:rPr lang="en-US"/>
              <a:t>9.4T Bruker Qe FT-ICR MS</a:t>
            </a:r>
          </a:p>
        </p:txBody>
      </p:sp>
      <p:sp>
        <p:nvSpPr>
          <p:cNvPr id="25" name="Slide Number Placeholder 3"/>
          <p:cNvSpPr>
            <a:spLocks noGrp="1"/>
          </p:cNvSpPr>
          <p:nvPr>
            <p:ph type="sldNum" sz="quarter" idx="12"/>
          </p:nvPr>
        </p:nvSpPr>
        <p:spPr/>
        <p:txBody>
          <a:bodyPr/>
          <a:lstStyle/>
          <a:p>
            <a:fld id="{8E398E79-4D9E-4FEC-A3B0-81DE879B0FEC}" type="slidenum">
              <a:rPr lang="en-US"/>
              <a:pPr/>
              <a:t>43</a:t>
            </a:fld>
            <a:endParaRPr lang="en-US"/>
          </a:p>
        </p:txBody>
      </p:sp>
      <p:pic>
        <p:nvPicPr>
          <p:cNvPr id="2055" name="Picture 7"/>
          <p:cNvPicPr>
            <a:picLocks noChangeAspect="1" noChangeArrowheads="1"/>
          </p:cNvPicPr>
          <p:nvPr/>
        </p:nvPicPr>
        <p:blipFill>
          <a:blip r:embed="rId3" cstate="print"/>
          <a:srcRect/>
          <a:stretch>
            <a:fillRect/>
          </a:stretch>
        </p:blipFill>
        <p:spPr bwMode="auto">
          <a:xfrm>
            <a:off x="244475" y="3729038"/>
            <a:ext cx="2990850" cy="2041525"/>
          </a:xfrm>
          <a:prstGeom prst="rect">
            <a:avLst/>
          </a:prstGeom>
          <a:noFill/>
          <a:ln w="9525">
            <a:noFill/>
            <a:miter lim="800000"/>
            <a:headEnd/>
            <a:tailEnd/>
          </a:ln>
          <a:effectLst/>
        </p:spPr>
      </p:pic>
      <p:pic>
        <p:nvPicPr>
          <p:cNvPr id="2056" name="Picture 8"/>
          <p:cNvPicPr>
            <a:picLocks noChangeAspect="1" noChangeArrowheads="1"/>
          </p:cNvPicPr>
          <p:nvPr/>
        </p:nvPicPr>
        <p:blipFill>
          <a:blip r:embed="rId4" cstate="print"/>
          <a:srcRect/>
          <a:stretch>
            <a:fillRect/>
          </a:stretch>
        </p:blipFill>
        <p:spPr bwMode="auto">
          <a:xfrm>
            <a:off x="2065338" y="92075"/>
            <a:ext cx="6550025" cy="4470400"/>
          </a:xfrm>
          <a:prstGeom prst="rect">
            <a:avLst/>
          </a:prstGeom>
          <a:noFill/>
          <a:ln w="9525">
            <a:noFill/>
            <a:miter lim="800000"/>
            <a:headEnd/>
            <a:tailEnd/>
          </a:ln>
          <a:effectLst/>
        </p:spPr>
      </p:pic>
      <p:sp>
        <p:nvSpPr>
          <p:cNvPr id="2057" name="Text Box 9"/>
          <p:cNvSpPr txBox="1">
            <a:spLocks noChangeArrowheads="1"/>
          </p:cNvSpPr>
          <p:nvPr/>
        </p:nvSpPr>
        <p:spPr bwMode="auto">
          <a:xfrm>
            <a:off x="3703638" y="4803775"/>
            <a:ext cx="4797425" cy="457200"/>
          </a:xfrm>
          <a:prstGeom prst="rect">
            <a:avLst/>
          </a:prstGeom>
          <a:noFill/>
          <a:ln w="9525">
            <a:noFill/>
            <a:miter lim="800000"/>
            <a:headEnd/>
            <a:tailEnd/>
          </a:ln>
          <a:effectLst/>
        </p:spPr>
        <p:txBody>
          <a:bodyPr wrap="none">
            <a:spAutoFit/>
          </a:bodyPr>
          <a:lstStyle/>
          <a:p>
            <a:r>
              <a:rPr lang="en-US" sz="1200" b="1"/>
              <a:t>A – Isotopic peaks of Compound 3-hydroxybenzo[a]pyrene</a:t>
            </a:r>
          </a:p>
          <a:p>
            <a:r>
              <a:rPr lang="en-US" sz="1200" b="1"/>
              <a:t>B – Isotopic peaks of Compound 3-hydroxybenzo[a]pyrene + H</a:t>
            </a:r>
            <a:r>
              <a:rPr lang="en-US" sz="1200" b="1" baseline="30000"/>
              <a:t>+</a:t>
            </a:r>
            <a:endParaRPr lang="en-US" sz="1200" b="1"/>
          </a:p>
        </p:txBody>
      </p:sp>
      <p:sp>
        <p:nvSpPr>
          <p:cNvPr id="2059" name="Text Box 11"/>
          <p:cNvSpPr txBox="1">
            <a:spLocks noChangeArrowheads="1"/>
          </p:cNvSpPr>
          <p:nvPr/>
        </p:nvSpPr>
        <p:spPr bwMode="auto">
          <a:xfrm>
            <a:off x="5086350" y="1590675"/>
            <a:ext cx="293688" cy="274638"/>
          </a:xfrm>
          <a:prstGeom prst="rect">
            <a:avLst/>
          </a:prstGeom>
          <a:noFill/>
          <a:ln w="9525">
            <a:noFill/>
            <a:miter lim="800000"/>
            <a:headEnd/>
            <a:tailEnd/>
          </a:ln>
          <a:effectLst/>
        </p:spPr>
        <p:txBody>
          <a:bodyPr wrap="none">
            <a:spAutoFit/>
          </a:bodyPr>
          <a:lstStyle/>
          <a:p>
            <a:r>
              <a:rPr lang="en-US" sz="1200" b="1"/>
              <a:t>A</a:t>
            </a:r>
          </a:p>
        </p:txBody>
      </p:sp>
      <p:sp>
        <p:nvSpPr>
          <p:cNvPr id="2060" name="Text Box 12"/>
          <p:cNvSpPr txBox="1">
            <a:spLocks noChangeArrowheads="1"/>
          </p:cNvSpPr>
          <p:nvPr/>
        </p:nvSpPr>
        <p:spPr bwMode="auto">
          <a:xfrm>
            <a:off x="4813300" y="552450"/>
            <a:ext cx="293688" cy="274638"/>
          </a:xfrm>
          <a:prstGeom prst="rect">
            <a:avLst/>
          </a:prstGeom>
          <a:noFill/>
          <a:ln w="9525">
            <a:noFill/>
            <a:miter lim="800000"/>
            <a:headEnd/>
            <a:tailEnd/>
          </a:ln>
          <a:effectLst/>
        </p:spPr>
        <p:txBody>
          <a:bodyPr wrap="none">
            <a:spAutoFit/>
          </a:bodyPr>
          <a:lstStyle/>
          <a:p>
            <a:r>
              <a:rPr lang="en-US" sz="1200" b="1"/>
              <a:t>A</a:t>
            </a:r>
          </a:p>
        </p:txBody>
      </p:sp>
      <p:sp>
        <p:nvSpPr>
          <p:cNvPr id="2061" name="Text Box 13"/>
          <p:cNvSpPr txBox="1">
            <a:spLocks noChangeArrowheads="1"/>
          </p:cNvSpPr>
          <p:nvPr/>
        </p:nvSpPr>
        <p:spPr bwMode="auto">
          <a:xfrm>
            <a:off x="6691313" y="1746250"/>
            <a:ext cx="293687" cy="274638"/>
          </a:xfrm>
          <a:prstGeom prst="rect">
            <a:avLst/>
          </a:prstGeom>
          <a:noFill/>
          <a:ln w="9525">
            <a:noFill/>
            <a:miter lim="800000"/>
            <a:headEnd/>
            <a:tailEnd/>
          </a:ln>
          <a:effectLst/>
        </p:spPr>
        <p:txBody>
          <a:bodyPr wrap="none">
            <a:spAutoFit/>
          </a:bodyPr>
          <a:lstStyle/>
          <a:p>
            <a:r>
              <a:rPr lang="en-US" sz="1200" b="1"/>
              <a:t>B</a:t>
            </a:r>
          </a:p>
        </p:txBody>
      </p:sp>
      <p:sp>
        <p:nvSpPr>
          <p:cNvPr id="2062" name="Text Box 14"/>
          <p:cNvSpPr txBox="1">
            <a:spLocks noChangeArrowheads="1"/>
          </p:cNvSpPr>
          <p:nvPr/>
        </p:nvSpPr>
        <p:spPr bwMode="auto">
          <a:xfrm>
            <a:off x="5884863" y="1579563"/>
            <a:ext cx="293687" cy="274637"/>
          </a:xfrm>
          <a:prstGeom prst="rect">
            <a:avLst/>
          </a:prstGeom>
          <a:noFill/>
          <a:ln w="9525">
            <a:noFill/>
            <a:miter lim="800000"/>
            <a:headEnd/>
            <a:tailEnd/>
          </a:ln>
          <a:effectLst/>
        </p:spPr>
        <p:txBody>
          <a:bodyPr wrap="none">
            <a:spAutoFit/>
          </a:bodyPr>
          <a:lstStyle/>
          <a:p>
            <a:r>
              <a:rPr lang="en-US" sz="1200" b="1"/>
              <a:t>B</a:t>
            </a:r>
          </a:p>
        </p:txBody>
      </p:sp>
      <p:sp>
        <p:nvSpPr>
          <p:cNvPr id="2063" name="Text Box 15"/>
          <p:cNvSpPr txBox="1">
            <a:spLocks noChangeArrowheads="1"/>
          </p:cNvSpPr>
          <p:nvPr/>
        </p:nvSpPr>
        <p:spPr bwMode="auto">
          <a:xfrm>
            <a:off x="5345113" y="188913"/>
            <a:ext cx="293687" cy="274637"/>
          </a:xfrm>
          <a:prstGeom prst="rect">
            <a:avLst/>
          </a:prstGeom>
          <a:noFill/>
          <a:ln w="9525">
            <a:noFill/>
            <a:miter lim="800000"/>
            <a:headEnd/>
            <a:tailEnd/>
          </a:ln>
          <a:effectLst/>
        </p:spPr>
        <p:txBody>
          <a:bodyPr wrap="none">
            <a:spAutoFit/>
          </a:bodyPr>
          <a:lstStyle/>
          <a:p>
            <a:r>
              <a:rPr lang="en-US" sz="1200" b="1"/>
              <a:t>B</a:t>
            </a:r>
          </a:p>
        </p:txBody>
      </p:sp>
      <p:sp>
        <p:nvSpPr>
          <p:cNvPr id="2064" name="Line 16"/>
          <p:cNvSpPr>
            <a:spLocks noChangeShapeType="1"/>
          </p:cNvSpPr>
          <p:nvPr/>
        </p:nvSpPr>
        <p:spPr bwMode="auto">
          <a:xfrm>
            <a:off x="5253038" y="1808163"/>
            <a:ext cx="190500" cy="201612"/>
          </a:xfrm>
          <a:prstGeom prst="line">
            <a:avLst/>
          </a:prstGeom>
          <a:noFill/>
          <a:ln w="28575">
            <a:solidFill>
              <a:schemeClr val="tx1"/>
            </a:solidFill>
            <a:round/>
            <a:headEnd/>
            <a:tailEnd type="triangle" w="med" len="med"/>
          </a:ln>
          <a:effectLst/>
        </p:spPr>
        <p:txBody>
          <a:bodyPr/>
          <a:lstStyle/>
          <a:p>
            <a:endParaRPr lang="en-US"/>
          </a:p>
        </p:txBody>
      </p:sp>
      <p:sp>
        <p:nvSpPr>
          <p:cNvPr id="2065" name="Text Box 17"/>
          <p:cNvSpPr txBox="1">
            <a:spLocks noChangeArrowheads="1"/>
          </p:cNvSpPr>
          <p:nvPr/>
        </p:nvSpPr>
        <p:spPr bwMode="auto">
          <a:xfrm>
            <a:off x="6675438" y="962025"/>
            <a:ext cx="1619250" cy="366713"/>
          </a:xfrm>
          <a:prstGeom prst="rect">
            <a:avLst/>
          </a:prstGeom>
          <a:noFill/>
          <a:ln w="9525">
            <a:noFill/>
            <a:miter lim="800000"/>
            <a:headEnd/>
            <a:tailEnd/>
          </a:ln>
          <a:effectLst/>
        </p:spPr>
        <p:txBody>
          <a:bodyPr wrap="none">
            <a:spAutoFit/>
          </a:bodyPr>
          <a:lstStyle/>
          <a:p>
            <a:r>
              <a:rPr lang="en-US"/>
              <a:t>Positive Mode</a:t>
            </a:r>
          </a:p>
        </p:txBody>
      </p:sp>
      <p:sp>
        <p:nvSpPr>
          <p:cNvPr id="2066" name="Text Box 18"/>
          <p:cNvSpPr txBox="1">
            <a:spLocks noChangeArrowheads="1"/>
          </p:cNvSpPr>
          <p:nvPr/>
        </p:nvSpPr>
        <p:spPr bwMode="auto">
          <a:xfrm>
            <a:off x="6445250" y="3049588"/>
            <a:ext cx="1720850" cy="366712"/>
          </a:xfrm>
          <a:prstGeom prst="rect">
            <a:avLst/>
          </a:prstGeom>
          <a:noFill/>
          <a:ln w="9525">
            <a:noFill/>
            <a:miter lim="800000"/>
            <a:headEnd/>
            <a:tailEnd/>
          </a:ln>
          <a:effectLst/>
        </p:spPr>
        <p:txBody>
          <a:bodyPr wrap="none">
            <a:spAutoFit/>
          </a:bodyPr>
          <a:lstStyle/>
          <a:p>
            <a:r>
              <a:rPr lang="en-US"/>
              <a:t>Negative Mode</a:t>
            </a:r>
          </a:p>
        </p:txBody>
      </p:sp>
      <p:sp>
        <p:nvSpPr>
          <p:cNvPr id="2067" name="Text Box 19"/>
          <p:cNvSpPr txBox="1">
            <a:spLocks noChangeArrowheads="1"/>
          </p:cNvSpPr>
          <p:nvPr/>
        </p:nvSpPr>
        <p:spPr bwMode="auto">
          <a:xfrm>
            <a:off x="4824413" y="3636963"/>
            <a:ext cx="293687" cy="274637"/>
          </a:xfrm>
          <a:prstGeom prst="rect">
            <a:avLst/>
          </a:prstGeom>
          <a:noFill/>
          <a:ln w="9525">
            <a:noFill/>
            <a:miter lim="800000"/>
            <a:headEnd/>
            <a:tailEnd/>
          </a:ln>
          <a:effectLst/>
        </p:spPr>
        <p:txBody>
          <a:bodyPr wrap="none">
            <a:spAutoFit/>
          </a:bodyPr>
          <a:lstStyle/>
          <a:p>
            <a:r>
              <a:rPr lang="en-US" sz="1200" b="1"/>
              <a:t>A</a:t>
            </a:r>
          </a:p>
        </p:txBody>
      </p:sp>
      <p:sp>
        <p:nvSpPr>
          <p:cNvPr id="2068" name="Text Box 20"/>
          <p:cNvSpPr txBox="1">
            <a:spLocks noChangeArrowheads="1"/>
          </p:cNvSpPr>
          <p:nvPr/>
        </p:nvSpPr>
        <p:spPr bwMode="auto">
          <a:xfrm>
            <a:off x="4241800" y="2289175"/>
            <a:ext cx="293688" cy="274638"/>
          </a:xfrm>
          <a:prstGeom prst="rect">
            <a:avLst/>
          </a:prstGeom>
          <a:noFill/>
          <a:ln w="9525">
            <a:noFill/>
            <a:miter lim="800000"/>
            <a:headEnd/>
            <a:tailEnd/>
          </a:ln>
          <a:effectLst/>
        </p:spPr>
        <p:txBody>
          <a:bodyPr wrap="none">
            <a:spAutoFit/>
          </a:bodyPr>
          <a:lstStyle/>
          <a:p>
            <a:r>
              <a:rPr lang="en-US" sz="1200" b="1"/>
              <a:t>A</a:t>
            </a:r>
          </a:p>
        </p:txBody>
      </p:sp>
      <p:sp>
        <p:nvSpPr>
          <p:cNvPr id="2069" name="Text Box 21"/>
          <p:cNvSpPr txBox="1">
            <a:spLocks noChangeArrowheads="1"/>
          </p:cNvSpPr>
          <p:nvPr/>
        </p:nvSpPr>
        <p:spPr bwMode="auto">
          <a:xfrm>
            <a:off x="5337175" y="4035425"/>
            <a:ext cx="293688" cy="274638"/>
          </a:xfrm>
          <a:prstGeom prst="rect">
            <a:avLst/>
          </a:prstGeom>
          <a:noFill/>
          <a:ln w="9525">
            <a:noFill/>
            <a:miter lim="800000"/>
            <a:headEnd/>
            <a:tailEnd/>
          </a:ln>
          <a:effectLst/>
        </p:spPr>
        <p:txBody>
          <a:bodyPr wrap="none">
            <a:spAutoFit/>
          </a:bodyPr>
          <a:lstStyle/>
          <a:p>
            <a:r>
              <a:rPr lang="en-US" sz="1200" b="1"/>
              <a:t>A</a:t>
            </a:r>
          </a:p>
        </p:txBody>
      </p:sp>
      <p:sp>
        <p:nvSpPr>
          <p:cNvPr id="2070" name="Line 22"/>
          <p:cNvSpPr>
            <a:spLocks noChangeShapeType="1"/>
          </p:cNvSpPr>
          <p:nvPr/>
        </p:nvSpPr>
        <p:spPr bwMode="auto">
          <a:xfrm flipH="1">
            <a:off x="6507163" y="1946275"/>
            <a:ext cx="244475" cy="233363"/>
          </a:xfrm>
          <a:prstGeom prst="line">
            <a:avLst/>
          </a:prstGeom>
          <a:noFill/>
          <a:ln w="28575">
            <a:solidFill>
              <a:schemeClr val="tx1"/>
            </a:solidFill>
            <a:round/>
            <a:headEnd/>
            <a:tailEnd type="triangle" w="med" len="med"/>
          </a:ln>
          <a:effectLst/>
        </p:spPr>
        <p:txBody>
          <a:bodyPr/>
          <a:lstStyle/>
          <a:p>
            <a:endParaRPr lang="en-US"/>
          </a:p>
        </p:txBody>
      </p:sp>
      <p:sp>
        <p:nvSpPr>
          <p:cNvPr id="2071" name="Line 23"/>
          <p:cNvSpPr>
            <a:spLocks noChangeShapeType="1"/>
          </p:cNvSpPr>
          <p:nvPr/>
        </p:nvSpPr>
        <p:spPr bwMode="auto">
          <a:xfrm flipV="1">
            <a:off x="765175" y="2254250"/>
            <a:ext cx="0" cy="1403350"/>
          </a:xfrm>
          <a:prstGeom prst="line">
            <a:avLst/>
          </a:prstGeom>
          <a:noFill/>
          <a:ln w="57150">
            <a:solidFill>
              <a:schemeClr val="tx1"/>
            </a:solidFill>
            <a:round/>
            <a:headEnd/>
            <a:tailEnd/>
          </a:ln>
          <a:effectLst/>
        </p:spPr>
        <p:txBody>
          <a:bodyPr/>
          <a:lstStyle/>
          <a:p>
            <a:endParaRPr lang="en-US"/>
          </a:p>
        </p:txBody>
      </p:sp>
      <p:sp>
        <p:nvSpPr>
          <p:cNvPr id="2072" name="Line 24"/>
          <p:cNvSpPr>
            <a:spLocks noChangeShapeType="1"/>
          </p:cNvSpPr>
          <p:nvPr/>
        </p:nvSpPr>
        <p:spPr bwMode="auto">
          <a:xfrm>
            <a:off x="755650" y="2265363"/>
            <a:ext cx="1136650" cy="0"/>
          </a:xfrm>
          <a:prstGeom prst="line">
            <a:avLst/>
          </a:prstGeom>
          <a:noFill/>
          <a:ln w="57150">
            <a:solidFill>
              <a:schemeClr val="tx1"/>
            </a:solidFill>
            <a:round/>
            <a:headEnd/>
            <a:tailEnd type="triangle" w="med" len="med"/>
          </a:ln>
          <a:effectLst/>
        </p:spPr>
        <p:txBody>
          <a:bodyPr/>
          <a:lstStyle/>
          <a:p>
            <a:endParaRPr lang="en-US"/>
          </a:p>
        </p:txBody>
      </p:sp>
      <p:sp>
        <p:nvSpPr>
          <p:cNvPr id="2073" name="Text Box 25"/>
          <p:cNvSpPr txBox="1">
            <a:spLocks noChangeArrowheads="1"/>
          </p:cNvSpPr>
          <p:nvPr/>
        </p:nvSpPr>
        <p:spPr bwMode="auto">
          <a:xfrm>
            <a:off x="876300" y="1933575"/>
            <a:ext cx="736600" cy="336550"/>
          </a:xfrm>
          <a:prstGeom prst="rect">
            <a:avLst/>
          </a:prstGeom>
          <a:noFill/>
          <a:ln w="9525">
            <a:noFill/>
            <a:miter lim="800000"/>
            <a:headEnd/>
            <a:tailEnd/>
          </a:ln>
          <a:effectLst/>
        </p:spPr>
        <p:txBody>
          <a:bodyPr wrap="none">
            <a:spAutoFit/>
          </a:bodyPr>
          <a:lstStyle/>
          <a:p>
            <a:r>
              <a:rPr lang="en-US" sz="1600" b="1"/>
              <a:t>Zoom</a:t>
            </a:r>
          </a:p>
        </p:txBody>
      </p:sp>
      <p:pic>
        <p:nvPicPr>
          <p:cNvPr id="2074" name="Picture 26"/>
          <p:cNvPicPr>
            <a:picLocks noChangeAspect="1" noChangeArrowheads="1"/>
          </p:cNvPicPr>
          <p:nvPr/>
        </p:nvPicPr>
        <p:blipFill>
          <a:blip r:embed="rId5" cstate="print"/>
          <a:srcRect/>
          <a:stretch>
            <a:fillRect/>
          </a:stretch>
        </p:blipFill>
        <p:spPr bwMode="auto">
          <a:xfrm>
            <a:off x="3559175" y="5335588"/>
            <a:ext cx="4951413" cy="860425"/>
          </a:xfrm>
          <a:prstGeom prst="rect">
            <a:avLst/>
          </a:prstGeom>
          <a:noFill/>
          <a:ln w="9525">
            <a:noFill/>
            <a:miter lim="800000"/>
            <a:headEnd/>
            <a:tailEnd/>
          </a:ln>
          <a:effectLst/>
        </p:spPr>
      </p:pic>
      <p:sp>
        <p:nvSpPr>
          <p:cNvPr id="26" name="TextBox 25"/>
          <p:cNvSpPr txBox="1"/>
          <p:nvPr/>
        </p:nvSpPr>
        <p:spPr>
          <a:xfrm>
            <a:off x="6914864" y="6519446"/>
            <a:ext cx="1804212" cy="338554"/>
          </a:xfrm>
          <a:prstGeom prst="rect">
            <a:avLst/>
          </a:prstGeom>
          <a:noFill/>
        </p:spPr>
        <p:txBody>
          <a:bodyPr wrap="none" rtlCol="0">
            <a:spAutoFit/>
          </a:bodyPr>
          <a:lstStyle/>
          <a:p>
            <a:r>
              <a:rPr lang="en-US" sz="1600" b="1" dirty="0" smtClean="0">
                <a:solidFill>
                  <a:srgbClr val="FF0000"/>
                </a:solidFill>
              </a:rPr>
              <a:t>K. McCarty; T</a:t>
            </a:r>
            <a:r>
              <a:rPr lang="en-US" sz="1600" b="1" dirty="0" smtClean="0">
                <a:solidFill>
                  <a:srgbClr val="FF0000"/>
                </a:solidFill>
              </a:rPr>
              <a:t>. </a:t>
            </a:r>
            <a:r>
              <a:rPr lang="en-US" sz="1600" b="1" dirty="0" smtClean="0">
                <a:solidFill>
                  <a:srgbClr val="FF0000"/>
                </a:solidFill>
              </a:rPr>
              <a:t>Lam</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4" name="Rectangle 162"/>
          <p:cNvSpPr>
            <a:spLocks noChangeArrowheads="1"/>
          </p:cNvSpPr>
          <p:nvPr/>
        </p:nvSpPr>
        <p:spPr bwMode="auto">
          <a:xfrm>
            <a:off x="538163" y="5891015"/>
            <a:ext cx="8108950" cy="601663"/>
          </a:xfrm>
          <a:prstGeom prst="rect">
            <a:avLst/>
          </a:prstGeom>
          <a:noFill/>
          <a:ln w="7">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5" name="Line 163"/>
          <p:cNvSpPr>
            <a:spLocks noChangeShapeType="1"/>
          </p:cNvSpPr>
          <p:nvPr/>
        </p:nvSpPr>
        <p:spPr bwMode="auto">
          <a:xfrm>
            <a:off x="569913" y="5967215"/>
            <a:ext cx="225425" cy="1588"/>
          </a:xfrm>
          <a:prstGeom prst="line">
            <a:avLst/>
          </a:prstGeom>
          <a:noFill/>
          <a:ln w="7">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6" name="Rectangle 164"/>
          <p:cNvSpPr>
            <a:spLocks noChangeArrowheads="1"/>
          </p:cNvSpPr>
          <p:nvPr/>
        </p:nvSpPr>
        <p:spPr bwMode="auto">
          <a:xfrm>
            <a:off x="828675" y="5891015"/>
            <a:ext cx="16462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DHB_POS_10_M10.d: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7" name="Line 165"/>
          <p:cNvSpPr>
            <a:spLocks noChangeShapeType="1"/>
          </p:cNvSpPr>
          <p:nvPr/>
        </p:nvSpPr>
        <p:spPr bwMode="auto">
          <a:xfrm>
            <a:off x="3270250" y="5967215"/>
            <a:ext cx="225425" cy="1588"/>
          </a:xfrm>
          <a:prstGeom prst="line">
            <a:avLst/>
          </a:prstGeom>
          <a:noFill/>
          <a:ln w="7">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8" name="Rectangle 166"/>
          <p:cNvSpPr>
            <a:spLocks noChangeArrowheads="1"/>
          </p:cNvSpPr>
          <p:nvPr/>
        </p:nvSpPr>
        <p:spPr bwMode="auto">
          <a:xfrm>
            <a:off x="3527425" y="5891015"/>
            <a:ext cx="16462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DHB_POS_10_M11.d: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9" name="Line 167"/>
          <p:cNvSpPr>
            <a:spLocks noChangeShapeType="1"/>
          </p:cNvSpPr>
          <p:nvPr/>
        </p:nvSpPr>
        <p:spPr bwMode="auto">
          <a:xfrm>
            <a:off x="5969000" y="5967215"/>
            <a:ext cx="225425" cy="1588"/>
          </a:xfrm>
          <a:prstGeom prst="line">
            <a:avLst/>
          </a:prstGeom>
          <a:noFill/>
          <a:ln w="7">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0" name="Rectangle 168"/>
          <p:cNvSpPr>
            <a:spLocks noChangeArrowheads="1"/>
          </p:cNvSpPr>
          <p:nvPr/>
        </p:nvSpPr>
        <p:spPr bwMode="auto">
          <a:xfrm>
            <a:off x="6227763" y="5891015"/>
            <a:ext cx="16462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DHB_POS_10_M12.d: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1" name="Line 169"/>
          <p:cNvSpPr>
            <a:spLocks noChangeShapeType="1"/>
          </p:cNvSpPr>
          <p:nvPr/>
        </p:nvSpPr>
        <p:spPr bwMode="auto">
          <a:xfrm>
            <a:off x="569913" y="6116440"/>
            <a:ext cx="225425" cy="1588"/>
          </a:xfrm>
          <a:prstGeom prst="line">
            <a:avLst/>
          </a:prstGeom>
          <a:noFill/>
          <a:ln w="7">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2" name="Rectangle 170"/>
          <p:cNvSpPr>
            <a:spLocks noChangeArrowheads="1"/>
          </p:cNvSpPr>
          <p:nvPr/>
        </p:nvSpPr>
        <p:spPr bwMode="auto">
          <a:xfrm>
            <a:off x="828675" y="6041828"/>
            <a:ext cx="16462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DHB_POS_10_M13.d: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3" name="Line 171"/>
          <p:cNvSpPr>
            <a:spLocks noChangeShapeType="1"/>
          </p:cNvSpPr>
          <p:nvPr/>
        </p:nvSpPr>
        <p:spPr bwMode="auto">
          <a:xfrm>
            <a:off x="3270250" y="6116440"/>
            <a:ext cx="225425" cy="1588"/>
          </a:xfrm>
          <a:prstGeom prst="line">
            <a:avLst/>
          </a:prstGeom>
          <a:noFill/>
          <a:ln w="7">
            <a:solidFill>
              <a:srgbClr val="FFCC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4" name="Rectangle 172"/>
          <p:cNvSpPr>
            <a:spLocks noChangeArrowheads="1"/>
          </p:cNvSpPr>
          <p:nvPr/>
        </p:nvSpPr>
        <p:spPr bwMode="auto">
          <a:xfrm>
            <a:off x="3527425" y="6041828"/>
            <a:ext cx="16462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DHB_POS_10_M14.d: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5" name="Line 173"/>
          <p:cNvSpPr>
            <a:spLocks noChangeShapeType="1"/>
          </p:cNvSpPr>
          <p:nvPr/>
        </p:nvSpPr>
        <p:spPr bwMode="auto">
          <a:xfrm>
            <a:off x="5969000" y="6116440"/>
            <a:ext cx="225425" cy="1588"/>
          </a:xfrm>
          <a:prstGeom prst="line">
            <a:avLst/>
          </a:prstGeom>
          <a:noFill/>
          <a:ln w="7">
            <a:solidFill>
              <a:srgbClr val="0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6" name="Rectangle 174"/>
          <p:cNvSpPr>
            <a:spLocks noChangeArrowheads="1"/>
          </p:cNvSpPr>
          <p:nvPr/>
        </p:nvSpPr>
        <p:spPr bwMode="auto">
          <a:xfrm>
            <a:off x="6227763" y="6041828"/>
            <a:ext cx="16462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DHB_POS_10_M15.d: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7" name="Line 175"/>
          <p:cNvSpPr>
            <a:spLocks noChangeShapeType="1"/>
          </p:cNvSpPr>
          <p:nvPr/>
        </p:nvSpPr>
        <p:spPr bwMode="auto">
          <a:xfrm>
            <a:off x="569913" y="6267253"/>
            <a:ext cx="225425" cy="1588"/>
          </a:xfrm>
          <a:prstGeom prst="line">
            <a:avLst/>
          </a:prstGeom>
          <a:noFill/>
          <a:ln w="7">
            <a:solidFill>
              <a:srgbClr val="9933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8" name="Rectangle 176"/>
          <p:cNvSpPr>
            <a:spLocks noChangeArrowheads="1"/>
          </p:cNvSpPr>
          <p:nvPr/>
        </p:nvSpPr>
        <p:spPr bwMode="auto">
          <a:xfrm>
            <a:off x="828675" y="6192640"/>
            <a:ext cx="16462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DHB_POS_10_M16.d: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9" name="Line 177"/>
          <p:cNvSpPr>
            <a:spLocks noChangeShapeType="1"/>
          </p:cNvSpPr>
          <p:nvPr/>
        </p:nvSpPr>
        <p:spPr bwMode="auto">
          <a:xfrm>
            <a:off x="3270250" y="6267253"/>
            <a:ext cx="225425" cy="1588"/>
          </a:xfrm>
          <a:prstGeom prst="line">
            <a:avLst/>
          </a:prstGeom>
          <a:noFill/>
          <a:ln w="7">
            <a:solidFill>
              <a:srgbClr val="00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0" name="Rectangle 178"/>
          <p:cNvSpPr>
            <a:spLocks noChangeArrowheads="1"/>
          </p:cNvSpPr>
          <p:nvPr/>
        </p:nvSpPr>
        <p:spPr bwMode="auto">
          <a:xfrm>
            <a:off x="3527425" y="6192640"/>
            <a:ext cx="16462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DHB_POS_10_M17.d: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51" name="Line 179"/>
          <p:cNvSpPr>
            <a:spLocks noChangeShapeType="1"/>
          </p:cNvSpPr>
          <p:nvPr/>
        </p:nvSpPr>
        <p:spPr bwMode="auto">
          <a:xfrm>
            <a:off x="5969000" y="6267253"/>
            <a:ext cx="225425" cy="1588"/>
          </a:xfrm>
          <a:prstGeom prst="line">
            <a:avLst/>
          </a:prstGeom>
          <a:noFill/>
          <a:ln w="7">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2" name="Rectangle 180"/>
          <p:cNvSpPr>
            <a:spLocks noChangeArrowheads="1"/>
          </p:cNvSpPr>
          <p:nvPr/>
        </p:nvSpPr>
        <p:spPr bwMode="auto">
          <a:xfrm>
            <a:off x="6227763" y="6192640"/>
            <a:ext cx="16462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DHB_POS_10_M18.d: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53" name="Line 181"/>
          <p:cNvSpPr>
            <a:spLocks noChangeShapeType="1"/>
          </p:cNvSpPr>
          <p:nvPr/>
        </p:nvSpPr>
        <p:spPr bwMode="auto">
          <a:xfrm>
            <a:off x="569913" y="6418065"/>
            <a:ext cx="225425" cy="1588"/>
          </a:xfrm>
          <a:prstGeom prst="line">
            <a:avLst/>
          </a:prstGeom>
          <a:noFill/>
          <a:ln w="7">
            <a:solidFill>
              <a:srgbClr val="99CC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4" name="Rectangle 182"/>
          <p:cNvSpPr>
            <a:spLocks noChangeArrowheads="1"/>
          </p:cNvSpPr>
          <p:nvPr/>
        </p:nvSpPr>
        <p:spPr bwMode="auto">
          <a:xfrm>
            <a:off x="828675" y="6343453"/>
            <a:ext cx="16462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DHB_POS_10_M19.d: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194"/>
          <p:cNvGrpSpPr/>
          <p:nvPr/>
        </p:nvGrpSpPr>
        <p:grpSpPr>
          <a:xfrm>
            <a:off x="125261" y="1353768"/>
            <a:ext cx="8945993" cy="3973423"/>
            <a:chOff x="125261" y="1353768"/>
            <a:chExt cx="8945993" cy="3973423"/>
          </a:xfrm>
        </p:grpSpPr>
        <p:sp>
          <p:nvSpPr>
            <p:cNvPr id="3078" name="Freeform 6"/>
            <p:cNvSpPr>
              <a:spLocks/>
            </p:cNvSpPr>
            <p:nvPr/>
          </p:nvSpPr>
          <p:spPr bwMode="auto">
            <a:xfrm>
              <a:off x="962304" y="1592263"/>
              <a:ext cx="8108950" cy="2570163"/>
            </a:xfrm>
            <a:custGeom>
              <a:avLst/>
              <a:gdLst/>
              <a:ahLst/>
              <a:cxnLst>
                <a:cxn ang="0">
                  <a:pos x="61" y="1606"/>
                </a:cxn>
                <a:cxn ang="0">
                  <a:pos x="135" y="1585"/>
                </a:cxn>
                <a:cxn ang="0">
                  <a:pos x="237" y="1599"/>
                </a:cxn>
                <a:cxn ang="0">
                  <a:pos x="332" y="1524"/>
                </a:cxn>
                <a:cxn ang="0">
                  <a:pos x="406" y="1592"/>
                </a:cxn>
                <a:cxn ang="0">
                  <a:pos x="481" y="1518"/>
                </a:cxn>
                <a:cxn ang="0">
                  <a:pos x="555" y="1558"/>
                </a:cxn>
                <a:cxn ang="0">
                  <a:pos x="636" y="1572"/>
                </a:cxn>
                <a:cxn ang="0">
                  <a:pos x="711" y="1585"/>
                </a:cxn>
                <a:cxn ang="0">
                  <a:pos x="785" y="1477"/>
                </a:cxn>
                <a:cxn ang="0">
                  <a:pos x="867" y="0"/>
                </a:cxn>
                <a:cxn ang="0">
                  <a:pos x="941" y="1592"/>
                </a:cxn>
                <a:cxn ang="0">
                  <a:pos x="1016" y="1619"/>
                </a:cxn>
                <a:cxn ang="0">
                  <a:pos x="1090" y="1524"/>
                </a:cxn>
                <a:cxn ang="0">
                  <a:pos x="1172" y="1572"/>
                </a:cxn>
                <a:cxn ang="0">
                  <a:pos x="1246" y="1592"/>
                </a:cxn>
                <a:cxn ang="0">
                  <a:pos x="1361" y="1565"/>
                </a:cxn>
                <a:cxn ang="0">
                  <a:pos x="1436" y="1585"/>
                </a:cxn>
                <a:cxn ang="0">
                  <a:pos x="1551" y="1585"/>
                </a:cxn>
                <a:cxn ang="0">
                  <a:pos x="1625" y="1551"/>
                </a:cxn>
                <a:cxn ang="0">
                  <a:pos x="1707" y="1579"/>
                </a:cxn>
                <a:cxn ang="0">
                  <a:pos x="1795" y="1599"/>
                </a:cxn>
                <a:cxn ang="0">
                  <a:pos x="1869" y="1572"/>
                </a:cxn>
                <a:cxn ang="0">
                  <a:pos x="1944" y="1579"/>
                </a:cxn>
                <a:cxn ang="0">
                  <a:pos x="2025" y="1585"/>
                </a:cxn>
                <a:cxn ang="0">
                  <a:pos x="2113" y="1592"/>
                </a:cxn>
                <a:cxn ang="0">
                  <a:pos x="2188" y="1545"/>
                </a:cxn>
                <a:cxn ang="0">
                  <a:pos x="2262" y="1606"/>
                </a:cxn>
                <a:cxn ang="0">
                  <a:pos x="2344" y="1579"/>
                </a:cxn>
                <a:cxn ang="0">
                  <a:pos x="2418" y="1606"/>
                </a:cxn>
                <a:cxn ang="0">
                  <a:pos x="2493" y="1551"/>
                </a:cxn>
                <a:cxn ang="0">
                  <a:pos x="2608" y="1599"/>
                </a:cxn>
                <a:cxn ang="0">
                  <a:pos x="2689" y="1599"/>
                </a:cxn>
                <a:cxn ang="0">
                  <a:pos x="2764" y="1538"/>
                </a:cxn>
                <a:cxn ang="0">
                  <a:pos x="2852" y="1599"/>
                </a:cxn>
                <a:cxn ang="0">
                  <a:pos x="2940" y="1579"/>
                </a:cxn>
                <a:cxn ang="0">
                  <a:pos x="3014" y="1592"/>
                </a:cxn>
                <a:cxn ang="0">
                  <a:pos x="3143" y="1585"/>
                </a:cxn>
                <a:cxn ang="0">
                  <a:pos x="3224" y="1572"/>
                </a:cxn>
                <a:cxn ang="0">
                  <a:pos x="3299" y="1585"/>
                </a:cxn>
                <a:cxn ang="0">
                  <a:pos x="3400" y="1558"/>
                </a:cxn>
                <a:cxn ang="0">
                  <a:pos x="3475" y="1592"/>
                </a:cxn>
                <a:cxn ang="0">
                  <a:pos x="3590" y="1592"/>
                </a:cxn>
                <a:cxn ang="0">
                  <a:pos x="3665" y="1341"/>
                </a:cxn>
                <a:cxn ang="0">
                  <a:pos x="3746" y="1524"/>
                </a:cxn>
                <a:cxn ang="0">
                  <a:pos x="3821" y="1592"/>
                </a:cxn>
                <a:cxn ang="0">
                  <a:pos x="3895" y="1551"/>
                </a:cxn>
                <a:cxn ang="0">
                  <a:pos x="3970" y="1551"/>
                </a:cxn>
                <a:cxn ang="0">
                  <a:pos x="4051" y="1579"/>
                </a:cxn>
                <a:cxn ang="0">
                  <a:pos x="4125" y="1558"/>
                </a:cxn>
                <a:cxn ang="0">
                  <a:pos x="4213" y="1599"/>
                </a:cxn>
                <a:cxn ang="0">
                  <a:pos x="4295" y="1538"/>
                </a:cxn>
                <a:cxn ang="0">
                  <a:pos x="4369" y="1599"/>
                </a:cxn>
                <a:cxn ang="0">
                  <a:pos x="4444" y="1572"/>
                </a:cxn>
                <a:cxn ang="0">
                  <a:pos x="4518" y="1619"/>
                </a:cxn>
                <a:cxn ang="0">
                  <a:pos x="4600" y="1592"/>
                </a:cxn>
                <a:cxn ang="0">
                  <a:pos x="4762" y="1619"/>
                </a:cxn>
                <a:cxn ang="0">
                  <a:pos x="4837" y="1551"/>
                </a:cxn>
                <a:cxn ang="0">
                  <a:pos x="4918" y="1599"/>
                </a:cxn>
                <a:cxn ang="0">
                  <a:pos x="4993" y="1545"/>
                </a:cxn>
                <a:cxn ang="0">
                  <a:pos x="5067" y="1551"/>
                </a:cxn>
              </a:cxnLst>
              <a:rect l="0" t="0" r="r" b="b"/>
              <a:pathLst>
                <a:path w="5108" h="1619">
                  <a:moveTo>
                    <a:pt x="0" y="1565"/>
                  </a:moveTo>
                  <a:lnTo>
                    <a:pt x="13" y="1579"/>
                  </a:lnTo>
                  <a:lnTo>
                    <a:pt x="27" y="1592"/>
                  </a:lnTo>
                  <a:lnTo>
                    <a:pt x="33" y="1606"/>
                  </a:lnTo>
                  <a:lnTo>
                    <a:pt x="47" y="1612"/>
                  </a:lnTo>
                  <a:lnTo>
                    <a:pt x="61" y="1606"/>
                  </a:lnTo>
                  <a:lnTo>
                    <a:pt x="74" y="1612"/>
                  </a:lnTo>
                  <a:lnTo>
                    <a:pt x="88" y="1619"/>
                  </a:lnTo>
                  <a:lnTo>
                    <a:pt x="101" y="1612"/>
                  </a:lnTo>
                  <a:lnTo>
                    <a:pt x="115" y="1599"/>
                  </a:lnTo>
                  <a:lnTo>
                    <a:pt x="128" y="1592"/>
                  </a:lnTo>
                  <a:lnTo>
                    <a:pt x="135" y="1585"/>
                  </a:lnTo>
                  <a:lnTo>
                    <a:pt x="176" y="1585"/>
                  </a:lnTo>
                  <a:lnTo>
                    <a:pt x="189" y="1592"/>
                  </a:lnTo>
                  <a:lnTo>
                    <a:pt x="203" y="1599"/>
                  </a:lnTo>
                  <a:lnTo>
                    <a:pt x="216" y="1612"/>
                  </a:lnTo>
                  <a:lnTo>
                    <a:pt x="230" y="1606"/>
                  </a:lnTo>
                  <a:lnTo>
                    <a:pt x="237" y="1599"/>
                  </a:lnTo>
                  <a:lnTo>
                    <a:pt x="264" y="1599"/>
                  </a:lnTo>
                  <a:lnTo>
                    <a:pt x="277" y="1592"/>
                  </a:lnTo>
                  <a:lnTo>
                    <a:pt x="291" y="1585"/>
                  </a:lnTo>
                  <a:lnTo>
                    <a:pt x="304" y="1565"/>
                  </a:lnTo>
                  <a:lnTo>
                    <a:pt x="318" y="1545"/>
                  </a:lnTo>
                  <a:lnTo>
                    <a:pt x="332" y="1524"/>
                  </a:lnTo>
                  <a:lnTo>
                    <a:pt x="345" y="1511"/>
                  </a:lnTo>
                  <a:lnTo>
                    <a:pt x="352" y="1511"/>
                  </a:lnTo>
                  <a:lnTo>
                    <a:pt x="365" y="1524"/>
                  </a:lnTo>
                  <a:lnTo>
                    <a:pt x="379" y="1545"/>
                  </a:lnTo>
                  <a:lnTo>
                    <a:pt x="392" y="1572"/>
                  </a:lnTo>
                  <a:lnTo>
                    <a:pt x="406" y="1592"/>
                  </a:lnTo>
                  <a:lnTo>
                    <a:pt x="420" y="1579"/>
                  </a:lnTo>
                  <a:lnTo>
                    <a:pt x="433" y="1565"/>
                  </a:lnTo>
                  <a:lnTo>
                    <a:pt x="447" y="1551"/>
                  </a:lnTo>
                  <a:lnTo>
                    <a:pt x="453" y="1538"/>
                  </a:lnTo>
                  <a:lnTo>
                    <a:pt x="467" y="1524"/>
                  </a:lnTo>
                  <a:lnTo>
                    <a:pt x="481" y="1518"/>
                  </a:lnTo>
                  <a:lnTo>
                    <a:pt x="494" y="1524"/>
                  </a:lnTo>
                  <a:lnTo>
                    <a:pt x="508" y="1531"/>
                  </a:lnTo>
                  <a:lnTo>
                    <a:pt x="521" y="1551"/>
                  </a:lnTo>
                  <a:lnTo>
                    <a:pt x="535" y="1565"/>
                  </a:lnTo>
                  <a:lnTo>
                    <a:pt x="548" y="1565"/>
                  </a:lnTo>
                  <a:lnTo>
                    <a:pt x="555" y="1558"/>
                  </a:lnTo>
                  <a:lnTo>
                    <a:pt x="569" y="1551"/>
                  </a:lnTo>
                  <a:lnTo>
                    <a:pt x="582" y="1558"/>
                  </a:lnTo>
                  <a:lnTo>
                    <a:pt x="596" y="1572"/>
                  </a:lnTo>
                  <a:lnTo>
                    <a:pt x="609" y="1585"/>
                  </a:lnTo>
                  <a:lnTo>
                    <a:pt x="623" y="1592"/>
                  </a:lnTo>
                  <a:lnTo>
                    <a:pt x="636" y="1572"/>
                  </a:lnTo>
                  <a:lnTo>
                    <a:pt x="650" y="1551"/>
                  </a:lnTo>
                  <a:lnTo>
                    <a:pt x="663" y="1538"/>
                  </a:lnTo>
                  <a:lnTo>
                    <a:pt x="670" y="1545"/>
                  </a:lnTo>
                  <a:lnTo>
                    <a:pt x="684" y="1565"/>
                  </a:lnTo>
                  <a:lnTo>
                    <a:pt x="697" y="1585"/>
                  </a:lnTo>
                  <a:lnTo>
                    <a:pt x="711" y="1585"/>
                  </a:lnTo>
                  <a:lnTo>
                    <a:pt x="724" y="1592"/>
                  </a:lnTo>
                  <a:lnTo>
                    <a:pt x="738" y="1599"/>
                  </a:lnTo>
                  <a:lnTo>
                    <a:pt x="752" y="1558"/>
                  </a:lnTo>
                  <a:lnTo>
                    <a:pt x="765" y="1524"/>
                  </a:lnTo>
                  <a:lnTo>
                    <a:pt x="772" y="1531"/>
                  </a:lnTo>
                  <a:lnTo>
                    <a:pt x="785" y="1477"/>
                  </a:lnTo>
                  <a:lnTo>
                    <a:pt x="799" y="1260"/>
                  </a:lnTo>
                  <a:lnTo>
                    <a:pt x="813" y="935"/>
                  </a:lnTo>
                  <a:lnTo>
                    <a:pt x="826" y="569"/>
                  </a:lnTo>
                  <a:lnTo>
                    <a:pt x="840" y="251"/>
                  </a:lnTo>
                  <a:lnTo>
                    <a:pt x="853" y="41"/>
                  </a:lnTo>
                  <a:lnTo>
                    <a:pt x="867" y="0"/>
                  </a:lnTo>
                  <a:lnTo>
                    <a:pt x="873" y="136"/>
                  </a:lnTo>
                  <a:lnTo>
                    <a:pt x="887" y="420"/>
                  </a:lnTo>
                  <a:lnTo>
                    <a:pt x="901" y="779"/>
                  </a:lnTo>
                  <a:lnTo>
                    <a:pt x="914" y="1145"/>
                  </a:lnTo>
                  <a:lnTo>
                    <a:pt x="928" y="1450"/>
                  </a:lnTo>
                  <a:lnTo>
                    <a:pt x="941" y="1592"/>
                  </a:lnTo>
                  <a:lnTo>
                    <a:pt x="955" y="1497"/>
                  </a:lnTo>
                  <a:lnTo>
                    <a:pt x="968" y="1484"/>
                  </a:lnTo>
                  <a:lnTo>
                    <a:pt x="982" y="1518"/>
                  </a:lnTo>
                  <a:lnTo>
                    <a:pt x="989" y="1558"/>
                  </a:lnTo>
                  <a:lnTo>
                    <a:pt x="1002" y="1592"/>
                  </a:lnTo>
                  <a:lnTo>
                    <a:pt x="1016" y="1619"/>
                  </a:lnTo>
                  <a:lnTo>
                    <a:pt x="1029" y="1599"/>
                  </a:lnTo>
                  <a:lnTo>
                    <a:pt x="1043" y="1592"/>
                  </a:lnTo>
                  <a:lnTo>
                    <a:pt x="1056" y="1592"/>
                  </a:lnTo>
                  <a:lnTo>
                    <a:pt x="1070" y="1579"/>
                  </a:lnTo>
                  <a:lnTo>
                    <a:pt x="1084" y="1545"/>
                  </a:lnTo>
                  <a:lnTo>
                    <a:pt x="1090" y="1524"/>
                  </a:lnTo>
                  <a:lnTo>
                    <a:pt x="1104" y="1518"/>
                  </a:lnTo>
                  <a:lnTo>
                    <a:pt x="1117" y="1531"/>
                  </a:lnTo>
                  <a:lnTo>
                    <a:pt x="1131" y="1558"/>
                  </a:lnTo>
                  <a:lnTo>
                    <a:pt x="1144" y="1579"/>
                  </a:lnTo>
                  <a:lnTo>
                    <a:pt x="1158" y="1585"/>
                  </a:lnTo>
                  <a:lnTo>
                    <a:pt x="1172" y="1572"/>
                  </a:lnTo>
                  <a:lnTo>
                    <a:pt x="1185" y="1572"/>
                  </a:lnTo>
                  <a:lnTo>
                    <a:pt x="1192" y="1579"/>
                  </a:lnTo>
                  <a:lnTo>
                    <a:pt x="1205" y="1592"/>
                  </a:lnTo>
                  <a:lnTo>
                    <a:pt x="1219" y="1606"/>
                  </a:lnTo>
                  <a:lnTo>
                    <a:pt x="1233" y="1599"/>
                  </a:lnTo>
                  <a:lnTo>
                    <a:pt x="1246" y="1592"/>
                  </a:lnTo>
                  <a:lnTo>
                    <a:pt x="1260" y="1592"/>
                  </a:lnTo>
                  <a:lnTo>
                    <a:pt x="1273" y="1585"/>
                  </a:lnTo>
                  <a:lnTo>
                    <a:pt x="1287" y="1579"/>
                  </a:lnTo>
                  <a:lnTo>
                    <a:pt x="1334" y="1579"/>
                  </a:lnTo>
                  <a:lnTo>
                    <a:pt x="1348" y="1572"/>
                  </a:lnTo>
                  <a:lnTo>
                    <a:pt x="1361" y="1565"/>
                  </a:lnTo>
                  <a:lnTo>
                    <a:pt x="1375" y="1565"/>
                  </a:lnTo>
                  <a:lnTo>
                    <a:pt x="1388" y="1579"/>
                  </a:lnTo>
                  <a:lnTo>
                    <a:pt x="1402" y="1592"/>
                  </a:lnTo>
                  <a:lnTo>
                    <a:pt x="1409" y="1612"/>
                  </a:lnTo>
                  <a:lnTo>
                    <a:pt x="1422" y="1599"/>
                  </a:lnTo>
                  <a:lnTo>
                    <a:pt x="1436" y="1585"/>
                  </a:lnTo>
                  <a:lnTo>
                    <a:pt x="1490" y="1585"/>
                  </a:lnTo>
                  <a:lnTo>
                    <a:pt x="1504" y="1572"/>
                  </a:lnTo>
                  <a:lnTo>
                    <a:pt x="1517" y="1565"/>
                  </a:lnTo>
                  <a:lnTo>
                    <a:pt x="1524" y="1565"/>
                  </a:lnTo>
                  <a:lnTo>
                    <a:pt x="1537" y="1579"/>
                  </a:lnTo>
                  <a:lnTo>
                    <a:pt x="1551" y="1585"/>
                  </a:lnTo>
                  <a:lnTo>
                    <a:pt x="1565" y="1579"/>
                  </a:lnTo>
                  <a:lnTo>
                    <a:pt x="1578" y="1558"/>
                  </a:lnTo>
                  <a:lnTo>
                    <a:pt x="1592" y="1545"/>
                  </a:lnTo>
                  <a:lnTo>
                    <a:pt x="1605" y="1538"/>
                  </a:lnTo>
                  <a:lnTo>
                    <a:pt x="1619" y="1545"/>
                  </a:lnTo>
                  <a:lnTo>
                    <a:pt x="1625" y="1551"/>
                  </a:lnTo>
                  <a:lnTo>
                    <a:pt x="1639" y="1565"/>
                  </a:lnTo>
                  <a:lnTo>
                    <a:pt x="1653" y="1572"/>
                  </a:lnTo>
                  <a:lnTo>
                    <a:pt x="1666" y="1579"/>
                  </a:lnTo>
                  <a:lnTo>
                    <a:pt x="1680" y="1579"/>
                  </a:lnTo>
                  <a:lnTo>
                    <a:pt x="1693" y="1585"/>
                  </a:lnTo>
                  <a:lnTo>
                    <a:pt x="1707" y="1579"/>
                  </a:lnTo>
                  <a:lnTo>
                    <a:pt x="1720" y="1579"/>
                  </a:lnTo>
                  <a:lnTo>
                    <a:pt x="1727" y="1572"/>
                  </a:lnTo>
                  <a:lnTo>
                    <a:pt x="1754" y="1572"/>
                  </a:lnTo>
                  <a:lnTo>
                    <a:pt x="1768" y="1585"/>
                  </a:lnTo>
                  <a:lnTo>
                    <a:pt x="1781" y="1592"/>
                  </a:lnTo>
                  <a:lnTo>
                    <a:pt x="1795" y="1599"/>
                  </a:lnTo>
                  <a:lnTo>
                    <a:pt x="1808" y="1599"/>
                  </a:lnTo>
                  <a:lnTo>
                    <a:pt x="1822" y="1592"/>
                  </a:lnTo>
                  <a:lnTo>
                    <a:pt x="1836" y="1592"/>
                  </a:lnTo>
                  <a:lnTo>
                    <a:pt x="1842" y="1585"/>
                  </a:lnTo>
                  <a:lnTo>
                    <a:pt x="1856" y="1579"/>
                  </a:lnTo>
                  <a:lnTo>
                    <a:pt x="1869" y="1572"/>
                  </a:lnTo>
                  <a:lnTo>
                    <a:pt x="1883" y="1565"/>
                  </a:lnTo>
                  <a:lnTo>
                    <a:pt x="1896" y="1565"/>
                  </a:lnTo>
                  <a:lnTo>
                    <a:pt x="1910" y="1579"/>
                  </a:lnTo>
                  <a:lnTo>
                    <a:pt x="1924" y="1585"/>
                  </a:lnTo>
                  <a:lnTo>
                    <a:pt x="1937" y="1592"/>
                  </a:lnTo>
                  <a:lnTo>
                    <a:pt x="1944" y="1579"/>
                  </a:lnTo>
                  <a:lnTo>
                    <a:pt x="1957" y="1565"/>
                  </a:lnTo>
                  <a:lnTo>
                    <a:pt x="1971" y="1565"/>
                  </a:lnTo>
                  <a:lnTo>
                    <a:pt x="1985" y="1572"/>
                  </a:lnTo>
                  <a:lnTo>
                    <a:pt x="1998" y="1585"/>
                  </a:lnTo>
                  <a:lnTo>
                    <a:pt x="2012" y="1592"/>
                  </a:lnTo>
                  <a:lnTo>
                    <a:pt x="2025" y="1585"/>
                  </a:lnTo>
                  <a:lnTo>
                    <a:pt x="2039" y="1572"/>
                  </a:lnTo>
                  <a:lnTo>
                    <a:pt x="2059" y="1572"/>
                  </a:lnTo>
                  <a:lnTo>
                    <a:pt x="2073" y="1585"/>
                  </a:lnTo>
                  <a:lnTo>
                    <a:pt x="2086" y="1592"/>
                  </a:lnTo>
                  <a:lnTo>
                    <a:pt x="2100" y="1585"/>
                  </a:lnTo>
                  <a:lnTo>
                    <a:pt x="2113" y="1592"/>
                  </a:lnTo>
                  <a:lnTo>
                    <a:pt x="2127" y="1606"/>
                  </a:lnTo>
                  <a:lnTo>
                    <a:pt x="2140" y="1612"/>
                  </a:lnTo>
                  <a:lnTo>
                    <a:pt x="2154" y="1585"/>
                  </a:lnTo>
                  <a:lnTo>
                    <a:pt x="2161" y="1565"/>
                  </a:lnTo>
                  <a:lnTo>
                    <a:pt x="2174" y="1551"/>
                  </a:lnTo>
                  <a:lnTo>
                    <a:pt x="2188" y="1545"/>
                  </a:lnTo>
                  <a:lnTo>
                    <a:pt x="2201" y="1545"/>
                  </a:lnTo>
                  <a:lnTo>
                    <a:pt x="2215" y="1558"/>
                  </a:lnTo>
                  <a:lnTo>
                    <a:pt x="2228" y="1579"/>
                  </a:lnTo>
                  <a:lnTo>
                    <a:pt x="2242" y="1599"/>
                  </a:lnTo>
                  <a:lnTo>
                    <a:pt x="2256" y="1619"/>
                  </a:lnTo>
                  <a:lnTo>
                    <a:pt x="2262" y="1606"/>
                  </a:lnTo>
                  <a:lnTo>
                    <a:pt x="2276" y="1599"/>
                  </a:lnTo>
                  <a:lnTo>
                    <a:pt x="2289" y="1592"/>
                  </a:lnTo>
                  <a:lnTo>
                    <a:pt x="2303" y="1585"/>
                  </a:lnTo>
                  <a:lnTo>
                    <a:pt x="2317" y="1585"/>
                  </a:lnTo>
                  <a:lnTo>
                    <a:pt x="2330" y="1579"/>
                  </a:lnTo>
                  <a:lnTo>
                    <a:pt x="2344" y="1579"/>
                  </a:lnTo>
                  <a:lnTo>
                    <a:pt x="2357" y="1572"/>
                  </a:lnTo>
                  <a:lnTo>
                    <a:pt x="2364" y="1572"/>
                  </a:lnTo>
                  <a:lnTo>
                    <a:pt x="2377" y="1579"/>
                  </a:lnTo>
                  <a:lnTo>
                    <a:pt x="2391" y="1585"/>
                  </a:lnTo>
                  <a:lnTo>
                    <a:pt x="2405" y="1592"/>
                  </a:lnTo>
                  <a:lnTo>
                    <a:pt x="2418" y="1606"/>
                  </a:lnTo>
                  <a:lnTo>
                    <a:pt x="2432" y="1612"/>
                  </a:lnTo>
                  <a:lnTo>
                    <a:pt x="2445" y="1599"/>
                  </a:lnTo>
                  <a:lnTo>
                    <a:pt x="2459" y="1579"/>
                  </a:lnTo>
                  <a:lnTo>
                    <a:pt x="2472" y="1565"/>
                  </a:lnTo>
                  <a:lnTo>
                    <a:pt x="2479" y="1558"/>
                  </a:lnTo>
                  <a:lnTo>
                    <a:pt x="2493" y="1551"/>
                  </a:lnTo>
                  <a:lnTo>
                    <a:pt x="2506" y="1558"/>
                  </a:lnTo>
                  <a:lnTo>
                    <a:pt x="2520" y="1572"/>
                  </a:lnTo>
                  <a:lnTo>
                    <a:pt x="2533" y="1585"/>
                  </a:lnTo>
                  <a:lnTo>
                    <a:pt x="2547" y="1592"/>
                  </a:lnTo>
                  <a:lnTo>
                    <a:pt x="2560" y="1599"/>
                  </a:lnTo>
                  <a:lnTo>
                    <a:pt x="2608" y="1599"/>
                  </a:lnTo>
                  <a:lnTo>
                    <a:pt x="2621" y="1606"/>
                  </a:lnTo>
                  <a:lnTo>
                    <a:pt x="2635" y="1612"/>
                  </a:lnTo>
                  <a:lnTo>
                    <a:pt x="2648" y="1619"/>
                  </a:lnTo>
                  <a:lnTo>
                    <a:pt x="2662" y="1606"/>
                  </a:lnTo>
                  <a:lnTo>
                    <a:pt x="2676" y="1599"/>
                  </a:lnTo>
                  <a:lnTo>
                    <a:pt x="2689" y="1599"/>
                  </a:lnTo>
                  <a:lnTo>
                    <a:pt x="2696" y="1592"/>
                  </a:lnTo>
                  <a:lnTo>
                    <a:pt x="2709" y="1592"/>
                  </a:lnTo>
                  <a:lnTo>
                    <a:pt x="2723" y="1585"/>
                  </a:lnTo>
                  <a:lnTo>
                    <a:pt x="2737" y="1565"/>
                  </a:lnTo>
                  <a:lnTo>
                    <a:pt x="2750" y="1551"/>
                  </a:lnTo>
                  <a:lnTo>
                    <a:pt x="2764" y="1538"/>
                  </a:lnTo>
                  <a:lnTo>
                    <a:pt x="2791" y="1538"/>
                  </a:lnTo>
                  <a:lnTo>
                    <a:pt x="2798" y="1551"/>
                  </a:lnTo>
                  <a:lnTo>
                    <a:pt x="2811" y="1565"/>
                  </a:lnTo>
                  <a:lnTo>
                    <a:pt x="2825" y="1579"/>
                  </a:lnTo>
                  <a:lnTo>
                    <a:pt x="2838" y="1592"/>
                  </a:lnTo>
                  <a:lnTo>
                    <a:pt x="2852" y="1599"/>
                  </a:lnTo>
                  <a:lnTo>
                    <a:pt x="2865" y="1606"/>
                  </a:lnTo>
                  <a:lnTo>
                    <a:pt x="2892" y="1606"/>
                  </a:lnTo>
                  <a:lnTo>
                    <a:pt x="2899" y="1612"/>
                  </a:lnTo>
                  <a:lnTo>
                    <a:pt x="2913" y="1606"/>
                  </a:lnTo>
                  <a:lnTo>
                    <a:pt x="2926" y="1592"/>
                  </a:lnTo>
                  <a:lnTo>
                    <a:pt x="2940" y="1579"/>
                  </a:lnTo>
                  <a:lnTo>
                    <a:pt x="2953" y="1565"/>
                  </a:lnTo>
                  <a:lnTo>
                    <a:pt x="2967" y="1558"/>
                  </a:lnTo>
                  <a:lnTo>
                    <a:pt x="2980" y="1565"/>
                  </a:lnTo>
                  <a:lnTo>
                    <a:pt x="2994" y="1572"/>
                  </a:lnTo>
                  <a:lnTo>
                    <a:pt x="3008" y="1585"/>
                  </a:lnTo>
                  <a:lnTo>
                    <a:pt x="3014" y="1592"/>
                  </a:lnTo>
                  <a:lnTo>
                    <a:pt x="3082" y="1592"/>
                  </a:lnTo>
                  <a:lnTo>
                    <a:pt x="3096" y="1585"/>
                  </a:lnTo>
                  <a:lnTo>
                    <a:pt x="3109" y="1585"/>
                  </a:lnTo>
                  <a:lnTo>
                    <a:pt x="3116" y="1579"/>
                  </a:lnTo>
                  <a:lnTo>
                    <a:pt x="3129" y="1585"/>
                  </a:lnTo>
                  <a:lnTo>
                    <a:pt x="3143" y="1585"/>
                  </a:lnTo>
                  <a:lnTo>
                    <a:pt x="3157" y="1599"/>
                  </a:lnTo>
                  <a:lnTo>
                    <a:pt x="3170" y="1599"/>
                  </a:lnTo>
                  <a:lnTo>
                    <a:pt x="3184" y="1592"/>
                  </a:lnTo>
                  <a:lnTo>
                    <a:pt x="3197" y="1579"/>
                  </a:lnTo>
                  <a:lnTo>
                    <a:pt x="3211" y="1572"/>
                  </a:lnTo>
                  <a:lnTo>
                    <a:pt x="3224" y="1572"/>
                  </a:lnTo>
                  <a:lnTo>
                    <a:pt x="3231" y="1579"/>
                  </a:lnTo>
                  <a:lnTo>
                    <a:pt x="3245" y="1592"/>
                  </a:lnTo>
                  <a:lnTo>
                    <a:pt x="3258" y="1599"/>
                  </a:lnTo>
                  <a:lnTo>
                    <a:pt x="3272" y="1599"/>
                  </a:lnTo>
                  <a:lnTo>
                    <a:pt x="3285" y="1592"/>
                  </a:lnTo>
                  <a:lnTo>
                    <a:pt x="3299" y="1585"/>
                  </a:lnTo>
                  <a:lnTo>
                    <a:pt x="3312" y="1579"/>
                  </a:lnTo>
                  <a:lnTo>
                    <a:pt x="3333" y="1579"/>
                  </a:lnTo>
                  <a:lnTo>
                    <a:pt x="3346" y="1572"/>
                  </a:lnTo>
                  <a:lnTo>
                    <a:pt x="3373" y="1572"/>
                  </a:lnTo>
                  <a:lnTo>
                    <a:pt x="3387" y="1565"/>
                  </a:lnTo>
                  <a:lnTo>
                    <a:pt x="3400" y="1558"/>
                  </a:lnTo>
                  <a:lnTo>
                    <a:pt x="3414" y="1558"/>
                  </a:lnTo>
                  <a:lnTo>
                    <a:pt x="3428" y="1551"/>
                  </a:lnTo>
                  <a:lnTo>
                    <a:pt x="3434" y="1551"/>
                  </a:lnTo>
                  <a:lnTo>
                    <a:pt x="3448" y="1558"/>
                  </a:lnTo>
                  <a:lnTo>
                    <a:pt x="3461" y="1572"/>
                  </a:lnTo>
                  <a:lnTo>
                    <a:pt x="3475" y="1592"/>
                  </a:lnTo>
                  <a:lnTo>
                    <a:pt x="3489" y="1599"/>
                  </a:lnTo>
                  <a:lnTo>
                    <a:pt x="3502" y="1606"/>
                  </a:lnTo>
                  <a:lnTo>
                    <a:pt x="3516" y="1599"/>
                  </a:lnTo>
                  <a:lnTo>
                    <a:pt x="3563" y="1599"/>
                  </a:lnTo>
                  <a:lnTo>
                    <a:pt x="3577" y="1612"/>
                  </a:lnTo>
                  <a:lnTo>
                    <a:pt x="3590" y="1592"/>
                  </a:lnTo>
                  <a:lnTo>
                    <a:pt x="3604" y="1545"/>
                  </a:lnTo>
                  <a:lnTo>
                    <a:pt x="3617" y="1484"/>
                  </a:lnTo>
                  <a:lnTo>
                    <a:pt x="3631" y="1423"/>
                  </a:lnTo>
                  <a:lnTo>
                    <a:pt x="3644" y="1369"/>
                  </a:lnTo>
                  <a:lnTo>
                    <a:pt x="3651" y="1341"/>
                  </a:lnTo>
                  <a:lnTo>
                    <a:pt x="3665" y="1341"/>
                  </a:lnTo>
                  <a:lnTo>
                    <a:pt x="3678" y="1375"/>
                  </a:lnTo>
                  <a:lnTo>
                    <a:pt x="3692" y="1430"/>
                  </a:lnTo>
                  <a:lnTo>
                    <a:pt x="3705" y="1491"/>
                  </a:lnTo>
                  <a:lnTo>
                    <a:pt x="3719" y="1531"/>
                  </a:lnTo>
                  <a:lnTo>
                    <a:pt x="3732" y="1531"/>
                  </a:lnTo>
                  <a:lnTo>
                    <a:pt x="3746" y="1524"/>
                  </a:lnTo>
                  <a:lnTo>
                    <a:pt x="3760" y="1518"/>
                  </a:lnTo>
                  <a:lnTo>
                    <a:pt x="3766" y="1524"/>
                  </a:lnTo>
                  <a:lnTo>
                    <a:pt x="3780" y="1545"/>
                  </a:lnTo>
                  <a:lnTo>
                    <a:pt x="3793" y="1565"/>
                  </a:lnTo>
                  <a:lnTo>
                    <a:pt x="3807" y="1585"/>
                  </a:lnTo>
                  <a:lnTo>
                    <a:pt x="3821" y="1592"/>
                  </a:lnTo>
                  <a:lnTo>
                    <a:pt x="3834" y="1599"/>
                  </a:lnTo>
                  <a:lnTo>
                    <a:pt x="3848" y="1592"/>
                  </a:lnTo>
                  <a:lnTo>
                    <a:pt x="3861" y="1592"/>
                  </a:lnTo>
                  <a:lnTo>
                    <a:pt x="3868" y="1585"/>
                  </a:lnTo>
                  <a:lnTo>
                    <a:pt x="3881" y="1565"/>
                  </a:lnTo>
                  <a:lnTo>
                    <a:pt x="3895" y="1551"/>
                  </a:lnTo>
                  <a:lnTo>
                    <a:pt x="3909" y="1538"/>
                  </a:lnTo>
                  <a:lnTo>
                    <a:pt x="3922" y="1531"/>
                  </a:lnTo>
                  <a:lnTo>
                    <a:pt x="3936" y="1538"/>
                  </a:lnTo>
                  <a:lnTo>
                    <a:pt x="3949" y="1545"/>
                  </a:lnTo>
                  <a:lnTo>
                    <a:pt x="3963" y="1551"/>
                  </a:lnTo>
                  <a:lnTo>
                    <a:pt x="3970" y="1551"/>
                  </a:lnTo>
                  <a:lnTo>
                    <a:pt x="3983" y="1545"/>
                  </a:lnTo>
                  <a:lnTo>
                    <a:pt x="3997" y="1538"/>
                  </a:lnTo>
                  <a:lnTo>
                    <a:pt x="4010" y="1538"/>
                  </a:lnTo>
                  <a:lnTo>
                    <a:pt x="4024" y="1545"/>
                  </a:lnTo>
                  <a:lnTo>
                    <a:pt x="4037" y="1565"/>
                  </a:lnTo>
                  <a:lnTo>
                    <a:pt x="4051" y="1579"/>
                  </a:lnTo>
                  <a:lnTo>
                    <a:pt x="4064" y="1585"/>
                  </a:lnTo>
                  <a:lnTo>
                    <a:pt x="4078" y="1579"/>
                  </a:lnTo>
                  <a:lnTo>
                    <a:pt x="4085" y="1565"/>
                  </a:lnTo>
                  <a:lnTo>
                    <a:pt x="4098" y="1565"/>
                  </a:lnTo>
                  <a:lnTo>
                    <a:pt x="4112" y="1558"/>
                  </a:lnTo>
                  <a:lnTo>
                    <a:pt x="4125" y="1558"/>
                  </a:lnTo>
                  <a:lnTo>
                    <a:pt x="4139" y="1565"/>
                  </a:lnTo>
                  <a:lnTo>
                    <a:pt x="4166" y="1565"/>
                  </a:lnTo>
                  <a:lnTo>
                    <a:pt x="4180" y="1572"/>
                  </a:lnTo>
                  <a:lnTo>
                    <a:pt x="4186" y="1585"/>
                  </a:lnTo>
                  <a:lnTo>
                    <a:pt x="4200" y="1599"/>
                  </a:lnTo>
                  <a:lnTo>
                    <a:pt x="4213" y="1599"/>
                  </a:lnTo>
                  <a:lnTo>
                    <a:pt x="4227" y="1579"/>
                  </a:lnTo>
                  <a:lnTo>
                    <a:pt x="4241" y="1558"/>
                  </a:lnTo>
                  <a:lnTo>
                    <a:pt x="4254" y="1545"/>
                  </a:lnTo>
                  <a:lnTo>
                    <a:pt x="4268" y="1531"/>
                  </a:lnTo>
                  <a:lnTo>
                    <a:pt x="4281" y="1531"/>
                  </a:lnTo>
                  <a:lnTo>
                    <a:pt x="4295" y="1538"/>
                  </a:lnTo>
                  <a:lnTo>
                    <a:pt x="4302" y="1551"/>
                  </a:lnTo>
                  <a:lnTo>
                    <a:pt x="4315" y="1558"/>
                  </a:lnTo>
                  <a:lnTo>
                    <a:pt x="4329" y="1579"/>
                  </a:lnTo>
                  <a:lnTo>
                    <a:pt x="4342" y="1592"/>
                  </a:lnTo>
                  <a:lnTo>
                    <a:pt x="4356" y="1599"/>
                  </a:lnTo>
                  <a:lnTo>
                    <a:pt x="4369" y="1599"/>
                  </a:lnTo>
                  <a:lnTo>
                    <a:pt x="4383" y="1592"/>
                  </a:lnTo>
                  <a:lnTo>
                    <a:pt x="4396" y="1592"/>
                  </a:lnTo>
                  <a:lnTo>
                    <a:pt x="4403" y="1599"/>
                  </a:lnTo>
                  <a:lnTo>
                    <a:pt x="4417" y="1599"/>
                  </a:lnTo>
                  <a:lnTo>
                    <a:pt x="4430" y="1585"/>
                  </a:lnTo>
                  <a:lnTo>
                    <a:pt x="4444" y="1572"/>
                  </a:lnTo>
                  <a:lnTo>
                    <a:pt x="4457" y="1565"/>
                  </a:lnTo>
                  <a:lnTo>
                    <a:pt x="4471" y="1565"/>
                  </a:lnTo>
                  <a:lnTo>
                    <a:pt x="4484" y="1572"/>
                  </a:lnTo>
                  <a:lnTo>
                    <a:pt x="4498" y="1585"/>
                  </a:lnTo>
                  <a:lnTo>
                    <a:pt x="4512" y="1599"/>
                  </a:lnTo>
                  <a:lnTo>
                    <a:pt x="4518" y="1619"/>
                  </a:lnTo>
                  <a:lnTo>
                    <a:pt x="4532" y="1606"/>
                  </a:lnTo>
                  <a:lnTo>
                    <a:pt x="4545" y="1592"/>
                  </a:lnTo>
                  <a:lnTo>
                    <a:pt x="4559" y="1592"/>
                  </a:lnTo>
                  <a:lnTo>
                    <a:pt x="4573" y="1585"/>
                  </a:lnTo>
                  <a:lnTo>
                    <a:pt x="4586" y="1592"/>
                  </a:lnTo>
                  <a:lnTo>
                    <a:pt x="4600" y="1592"/>
                  </a:lnTo>
                  <a:lnTo>
                    <a:pt x="4613" y="1599"/>
                  </a:lnTo>
                  <a:lnTo>
                    <a:pt x="4620" y="1599"/>
                  </a:lnTo>
                  <a:lnTo>
                    <a:pt x="4633" y="1606"/>
                  </a:lnTo>
                  <a:lnTo>
                    <a:pt x="4647" y="1612"/>
                  </a:lnTo>
                  <a:lnTo>
                    <a:pt x="4749" y="1612"/>
                  </a:lnTo>
                  <a:lnTo>
                    <a:pt x="4762" y="1619"/>
                  </a:lnTo>
                  <a:lnTo>
                    <a:pt x="4776" y="1612"/>
                  </a:lnTo>
                  <a:lnTo>
                    <a:pt x="4789" y="1599"/>
                  </a:lnTo>
                  <a:lnTo>
                    <a:pt x="4803" y="1585"/>
                  </a:lnTo>
                  <a:lnTo>
                    <a:pt x="4816" y="1572"/>
                  </a:lnTo>
                  <a:lnTo>
                    <a:pt x="4830" y="1558"/>
                  </a:lnTo>
                  <a:lnTo>
                    <a:pt x="4837" y="1551"/>
                  </a:lnTo>
                  <a:lnTo>
                    <a:pt x="4850" y="1551"/>
                  </a:lnTo>
                  <a:lnTo>
                    <a:pt x="4864" y="1558"/>
                  </a:lnTo>
                  <a:lnTo>
                    <a:pt x="4877" y="1572"/>
                  </a:lnTo>
                  <a:lnTo>
                    <a:pt x="4891" y="1592"/>
                  </a:lnTo>
                  <a:lnTo>
                    <a:pt x="4904" y="1606"/>
                  </a:lnTo>
                  <a:lnTo>
                    <a:pt x="4918" y="1599"/>
                  </a:lnTo>
                  <a:lnTo>
                    <a:pt x="4932" y="1579"/>
                  </a:lnTo>
                  <a:lnTo>
                    <a:pt x="4938" y="1565"/>
                  </a:lnTo>
                  <a:lnTo>
                    <a:pt x="4952" y="1558"/>
                  </a:lnTo>
                  <a:lnTo>
                    <a:pt x="4965" y="1551"/>
                  </a:lnTo>
                  <a:lnTo>
                    <a:pt x="4979" y="1551"/>
                  </a:lnTo>
                  <a:lnTo>
                    <a:pt x="4993" y="1545"/>
                  </a:lnTo>
                  <a:lnTo>
                    <a:pt x="5006" y="1551"/>
                  </a:lnTo>
                  <a:lnTo>
                    <a:pt x="5020" y="1558"/>
                  </a:lnTo>
                  <a:lnTo>
                    <a:pt x="5033" y="1565"/>
                  </a:lnTo>
                  <a:lnTo>
                    <a:pt x="5047" y="1565"/>
                  </a:lnTo>
                  <a:lnTo>
                    <a:pt x="5054" y="1558"/>
                  </a:lnTo>
                  <a:lnTo>
                    <a:pt x="5067" y="1551"/>
                  </a:lnTo>
                  <a:lnTo>
                    <a:pt x="5094" y="1551"/>
                  </a:lnTo>
                  <a:lnTo>
                    <a:pt x="5108" y="1558"/>
                  </a:lnTo>
                </a:path>
              </a:pathLst>
            </a:custGeom>
            <a:noFill/>
            <a:ln w="7">
              <a:solidFill>
                <a:srgbClr val="99CC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Freeform 15"/>
            <p:cNvSpPr>
              <a:spLocks/>
            </p:cNvSpPr>
            <p:nvPr/>
          </p:nvSpPr>
          <p:spPr bwMode="auto">
            <a:xfrm>
              <a:off x="887348" y="3581400"/>
              <a:ext cx="8108950" cy="657225"/>
            </a:xfrm>
            <a:custGeom>
              <a:avLst/>
              <a:gdLst/>
              <a:ahLst/>
              <a:cxnLst>
                <a:cxn ang="0">
                  <a:pos x="61" y="373"/>
                </a:cxn>
                <a:cxn ang="0">
                  <a:pos x="176" y="393"/>
                </a:cxn>
                <a:cxn ang="0">
                  <a:pos x="251" y="339"/>
                </a:cxn>
                <a:cxn ang="0">
                  <a:pos x="332" y="380"/>
                </a:cxn>
                <a:cxn ang="0">
                  <a:pos x="407" y="332"/>
                </a:cxn>
                <a:cxn ang="0">
                  <a:pos x="481" y="414"/>
                </a:cxn>
                <a:cxn ang="0">
                  <a:pos x="556" y="407"/>
                </a:cxn>
                <a:cxn ang="0">
                  <a:pos x="671" y="380"/>
                </a:cxn>
                <a:cxn ang="0">
                  <a:pos x="773" y="353"/>
                </a:cxn>
                <a:cxn ang="0">
                  <a:pos x="854" y="14"/>
                </a:cxn>
                <a:cxn ang="0">
                  <a:pos x="928" y="346"/>
                </a:cxn>
                <a:cxn ang="0">
                  <a:pos x="1003" y="339"/>
                </a:cxn>
                <a:cxn ang="0">
                  <a:pos x="1084" y="353"/>
                </a:cxn>
                <a:cxn ang="0">
                  <a:pos x="1186" y="407"/>
                </a:cxn>
                <a:cxn ang="0">
                  <a:pos x="1288" y="373"/>
                </a:cxn>
                <a:cxn ang="0">
                  <a:pos x="1362" y="366"/>
                </a:cxn>
                <a:cxn ang="0">
                  <a:pos x="1437" y="380"/>
                </a:cxn>
                <a:cxn ang="0">
                  <a:pos x="1518" y="380"/>
                </a:cxn>
                <a:cxn ang="0">
                  <a:pos x="1592" y="359"/>
                </a:cxn>
                <a:cxn ang="0">
                  <a:pos x="1680" y="380"/>
                </a:cxn>
                <a:cxn ang="0">
                  <a:pos x="1755" y="387"/>
                </a:cxn>
                <a:cxn ang="0">
                  <a:pos x="1836" y="373"/>
                </a:cxn>
                <a:cxn ang="0">
                  <a:pos x="1924" y="414"/>
                </a:cxn>
                <a:cxn ang="0">
                  <a:pos x="1999" y="380"/>
                </a:cxn>
                <a:cxn ang="0">
                  <a:pos x="2073" y="353"/>
                </a:cxn>
                <a:cxn ang="0">
                  <a:pos x="2155" y="359"/>
                </a:cxn>
                <a:cxn ang="0">
                  <a:pos x="2229" y="373"/>
                </a:cxn>
                <a:cxn ang="0">
                  <a:pos x="2304" y="359"/>
                </a:cxn>
                <a:cxn ang="0">
                  <a:pos x="2378" y="380"/>
                </a:cxn>
                <a:cxn ang="0">
                  <a:pos x="2460" y="346"/>
                </a:cxn>
                <a:cxn ang="0">
                  <a:pos x="2534" y="366"/>
                </a:cxn>
                <a:cxn ang="0">
                  <a:pos x="2609" y="380"/>
                </a:cxn>
                <a:cxn ang="0">
                  <a:pos x="2690" y="400"/>
                </a:cxn>
                <a:cxn ang="0">
                  <a:pos x="2764" y="353"/>
                </a:cxn>
                <a:cxn ang="0">
                  <a:pos x="2839" y="387"/>
                </a:cxn>
                <a:cxn ang="0">
                  <a:pos x="2913" y="332"/>
                </a:cxn>
                <a:cxn ang="0">
                  <a:pos x="2995" y="387"/>
                </a:cxn>
                <a:cxn ang="0">
                  <a:pos x="3069" y="366"/>
                </a:cxn>
                <a:cxn ang="0">
                  <a:pos x="3184" y="346"/>
                </a:cxn>
                <a:cxn ang="0">
                  <a:pos x="3259" y="380"/>
                </a:cxn>
                <a:cxn ang="0">
                  <a:pos x="3333" y="387"/>
                </a:cxn>
                <a:cxn ang="0">
                  <a:pos x="3415" y="332"/>
                </a:cxn>
                <a:cxn ang="0">
                  <a:pos x="3489" y="373"/>
                </a:cxn>
                <a:cxn ang="0">
                  <a:pos x="3577" y="400"/>
                </a:cxn>
                <a:cxn ang="0">
                  <a:pos x="3652" y="339"/>
                </a:cxn>
                <a:cxn ang="0">
                  <a:pos x="3733" y="380"/>
                </a:cxn>
                <a:cxn ang="0">
                  <a:pos x="3808" y="380"/>
                </a:cxn>
                <a:cxn ang="0">
                  <a:pos x="3882" y="366"/>
                </a:cxn>
                <a:cxn ang="0">
                  <a:pos x="3970" y="387"/>
                </a:cxn>
                <a:cxn ang="0">
                  <a:pos x="4052" y="359"/>
                </a:cxn>
                <a:cxn ang="0">
                  <a:pos x="4126" y="407"/>
                </a:cxn>
                <a:cxn ang="0">
                  <a:pos x="4214" y="393"/>
                </a:cxn>
                <a:cxn ang="0">
                  <a:pos x="4295" y="359"/>
                </a:cxn>
                <a:cxn ang="0">
                  <a:pos x="4384" y="400"/>
                </a:cxn>
                <a:cxn ang="0">
                  <a:pos x="4458" y="393"/>
                </a:cxn>
                <a:cxn ang="0">
                  <a:pos x="4533" y="400"/>
                </a:cxn>
                <a:cxn ang="0">
                  <a:pos x="4614" y="393"/>
                </a:cxn>
                <a:cxn ang="0">
                  <a:pos x="4702" y="359"/>
                </a:cxn>
                <a:cxn ang="0">
                  <a:pos x="4777" y="400"/>
                </a:cxn>
                <a:cxn ang="0">
                  <a:pos x="4865" y="380"/>
                </a:cxn>
                <a:cxn ang="0">
                  <a:pos x="4939" y="373"/>
                </a:cxn>
                <a:cxn ang="0">
                  <a:pos x="5020" y="400"/>
                </a:cxn>
                <a:cxn ang="0">
                  <a:pos x="5108" y="387"/>
                </a:cxn>
              </a:cxnLst>
              <a:rect l="0" t="0" r="r" b="b"/>
              <a:pathLst>
                <a:path w="5108" h="414">
                  <a:moveTo>
                    <a:pt x="0" y="380"/>
                  </a:moveTo>
                  <a:lnTo>
                    <a:pt x="14" y="380"/>
                  </a:lnTo>
                  <a:lnTo>
                    <a:pt x="27" y="393"/>
                  </a:lnTo>
                  <a:lnTo>
                    <a:pt x="34" y="393"/>
                  </a:lnTo>
                  <a:lnTo>
                    <a:pt x="48" y="387"/>
                  </a:lnTo>
                  <a:lnTo>
                    <a:pt x="61" y="373"/>
                  </a:lnTo>
                  <a:lnTo>
                    <a:pt x="75" y="366"/>
                  </a:lnTo>
                  <a:lnTo>
                    <a:pt x="129" y="366"/>
                  </a:lnTo>
                  <a:lnTo>
                    <a:pt x="136" y="373"/>
                  </a:lnTo>
                  <a:lnTo>
                    <a:pt x="149" y="380"/>
                  </a:lnTo>
                  <a:lnTo>
                    <a:pt x="163" y="387"/>
                  </a:lnTo>
                  <a:lnTo>
                    <a:pt x="176" y="393"/>
                  </a:lnTo>
                  <a:lnTo>
                    <a:pt x="190" y="393"/>
                  </a:lnTo>
                  <a:lnTo>
                    <a:pt x="204" y="400"/>
                  </a:lnTo>
                  <a:lnTo>
                    <a:pt x="217" y="400"/>
                  </a:lnTo>
                  <a:lnTo>
                    <a:pt x="231" y="380"/>
                  </a:lnTo>
                  <a:lnTo>
                    <a:pt x="237" y="359"/>
                  </a:lnTo>
                  <a:lnTo>
                    <a:pt x="251" y="339"/>
                  </a:lnTo>
                  <a:lnTo>
                    <a:pt x="265" y="332"/>
                  </a:lnTo>
                  <a:lnTo>
                    <a:pt x="278" y="339"/>
                  </a:lnTo>
                  <a:lnTo>
                    <a:pt x="292" y="359"/>
                  </a:lnTo>
                  <a:lnTo>
                    <a:pt x="305" y="387"/>
                  </a:lnTo>
                  <a:lnTo>
                    <a:pt x="319" y="393"/>
                  </a:lnTo>
                  <a:lnTo>
                    <a:pt x="332" y="380"/>
                  </a:lnTo>
                  <a:lnTo>
                    <a:pt x="346" y="366"/>
                  </a:lnTo>
                  <a:lnTo>
                    <a:pt x="353" y="373"/>
                  </a:lnTo>
                  <a:lnTo>
                    <a:pt x="366" y="380"/>
                  </a:lnTo>
                  <a:lnTo>
                    <a:pt x="380" y="366"/>
                  </a:lnTo>
                  <a:lnTo>
                    <a:pt x="393" y="346"/>
                  </a:lnTo>
                  <a:lnTo>
                    <a:pt x="407" y="332"/>
                  </a:lnTo>
                  <a:lnTo>
                    <a:pt x="420" y="326"/>
                  </a:lnTo>
                  <a:lnTo>
                    <a:pt x="434" y="332"/>
                  </a:lnTo>
                  <a:lnTo>
                    <a:pt x="447" y="346"/>
                  </a:lnTo>
                  <a:lnTo>
                    <a:pt x="454" y="366"/>
                  </a:lnTo>
                  <a:lnTo>
                    <a:pt x="468" y="393"/>
                  </a:lnTo>
                  <a:lnTo>
                    <a:pt x="481" y="414"/>
                  </a:lnTo>
                  <a:lnTo>
                    <a:pt x="495" y="400"/>
                  </a:lnTo>
                  <a:lnTo>
                    <a:pt x="508" y="393"/>
                  </a:lnTo>
                  <a:lnTo>
                    <a:pt x="522" y="393"/>
                  </a:lnTo>
                  <a:lnTo>
                    <a:pt x="536" y="400"/>
                  </a:lnTo>
                  <a:lnTo>
                    <a:pt x="549" y="407"/>
                  </a:lnTo>
                  <a:lnTo>
                    <a:pt x="556" y="407"/>
                  </a:lnTo>
                  <a:lnTo>
                    <a:pt x="569" y="400"/>
                  </a:lnTo>
                  <a:lnTo>
                    <a:pt x="583" y="400"/>
                  </a:lnTo>
                  <a:lnTo>
                    <a:pt x="596" y="393"/>
                  </a:lnTo>
                  <a:lnTo>
                    <a:pt x="651" y="393"/>
                  </a:lnTo>
                  <a:lnTo>
                    <a:pt x="664" y="387"/>
                  </a:lnTo>
                  <a:lnTo>
                    <a:pt x="671" y="380"/>
                  </a:lnTo>
                  <a:lnTo>
                    <a:pt x="685" y="380"/>
                  </a:lnTo>
                  <a:lnTo>
                    <a:pt x="698" y="373"/>
                  </a:lnTo>
                  <a:lnTo>
                    <a:pt x="725" y="373"/>
                  </a:lnTo>
                  <a:lnTo>
                    <a:pt x="739" y="366"/>
                  </a:lnTo>
                  <a:lnTo>
                    <a:pt x="752" y="353"/>
                  </a:lnTo>
                  <a:lnTo>
                    <a:pt x="773" y="353"/>
                  </a:lnTo>
                  <a:lnTo>
                    <a:pt x="786" y="346"/>
                  </a:lnTo>
                  <a:lnTo>
                    <a:pt x="800" y="305"/>
                  </a:lnTo>
                  <a:lnTo>
                    <a:pt x="813" y="231"/>
                  </a:lnTo>
                  <a:lnTo>
                    <a:pt x="827" y="143"/>
                  </a:lnTo>
                  <a:lnTo>
                    <a:pt x="840" y="68"/>
                  </a:lnTo>
                  <a:lnTo>
                    <a:pt x="854" y="14"/>
                  </a:lnTo>
                  <a:lnTo>
                    <a:pt x="867" y="0"/>
                  </a:lnTo>
                  <a:lnTo>
                    <a:pt x="874" y="34"/>
                  </a:lnTo>
                  <a:lnTo>
                    <a:pt x="888" y="95"/>
                  </a:lnTo>
                  <a:lnTo>
                    <a:pt x="901" y="183"/>
                  </a:lnTo>
                  <a:lnTo>
                    <a:pt x="915" y="271"/>
                  </a:lnTo>
                  <a:lnTo>
                    <a:pt x="928" y="346"/>
                  </a:lnTo>
                  <a:lnTo>
                    <a:pt x="942" y="393"/>
                  </a:lnTo>
                  <a:lnTo>
                    <a:pt x="956" y="414"/>
                  </a:lnTo>
                  <a:lnTo>
                    <a:pt x="969" y="407"/>
                  </a:lnTo>
                  <a:lnTo>
                    <a:pt x="983" y="387"/>
                  </a:lnTo>
                  <a:lnTo>
                    <a:pt x="989" y="359"/>
                  </a:lnTo>
                  <a:lnTo>
                    <a:pt x="1003" y="339"/>
                  </a:lnTo>
                  <a:lnTo>
                    <a:pt x="1017" y="332"/>
                  </a:lnTo>
                  <a:lnTo>
                    <a:pt x="1030" y="326"/>
                  </a:lnTo>
                  <a:lnTo>
                    <a:pt x="1044" y="326"/>
                  </a:lnTo>
                  <a:lnTo>
                    <a:pt x="1057" y="332"/>
                  </a:lnTo>
                  <a:lnTo>
                    <a:pt x="1071" y="346"/>
                  </a:lnTo>
                  <a:lnTo>
                    <a:pt x="1084" y="353"/>
                  </a:lnTo>
                  <a:lnTo>
                    <a:pt x="1091" y="359"/>
                  </a:lnTo>
                  <a:lnTo>
                    <a:pt x="1132" y="359"/>
                  </a:lnTo>
                  <a:lnTo>
                    <a:pt x="1145" y="366"/>
                  </a:lnTo>
                  <a:lnTo>
                    <a:pt x="1159" y="380"/>
                  </a:lnTo>
                  <a:lnTo>
                    <a:pt x="1172" y="393"/>
                  </a:lnTo>
                  <a:lnTo>
                    <a:pt x="1186" y="407"/>
                  </a:lnTo>
                  <a:lnTo>
                    <a:pt x="1193" y="400"/>
                  </a:lnTo>
                  <a:lnTo>
                    <a:pt x="1206" y="387"/>
                  </a:lnTo>
                  <a:lnTo>
                    <a:pt x="1220" y="380"/>
                  </a:lnTo>
                  <a:lnTo>
                    <a:pt x="1260" y="380"/>
                  </a:lnTo>
                  <a:lnTo>
                    <a:pt x="1274" y="373"/>
                  </a:lnTo>
                  <a:lnTo>
                    <a:pt x="1288" y="373"/>
                  </a:lnTo>
                  <a:lnTo>
                    <a:pt x="1301" y="380"/>
                  </a:lnTo>
                  <a:lnTo>
                    <a:pt x="1308" y="387"/>
                  </a:lnTo>
                  <a:lnTo>
                    <a:pt x="1321" y="393"/>
                  </a:lnTo>
                  <a:lnTo>
                    <a:pt x="1335" y="387"/>
                  </a:lnTo>
                  <a:lnTo>
                    <a:pt x="1348" y="380"/>
                  </a:lnTo>
                  <a:lnTo>
                    <a:pt x="1362" y="366"/>
                  </a:lnTo>
                  <a:lnTo>
                    <a:pt x="1376" y="359"/>
                  </a:lnTo>
                  <a:lnTo>
                    <a:pt x="1389" y="359"/>
                  </a:lnTo>
                  <a:lnTo>
                    <a:pt x="1403" y="366"/>
                  </a:lnTo>
                  <a:lnTo>
                    <a:pt x="1409" y="373"/>
                  </a:lnTo>
                  <a:lnTo>
                    <a:pt x="1423" y="387"/>
                  </a:lnTo>
                  <a:lnTo>
                    <a:pt x="1437" y="380"/>
                  </a:lnTo>
                  <a:lnTo>
                    <a:pt x="1450" y="373"/>
                  </a:lnTo>
                  <a:lnTo>
                    <a:pt x="1464" y="366"/>
                  </a:lnTo>
                  <a:lnTo>
                    <a:pt x="1477" y="359"/>
                  </a:lnTo>
                  <a:lnTo>
                    <a:pt x="1491" y="359"/>
                  </a:lnTo>
                  <a:lnTo>
                    <a:pt x="1504" y="366"/>
                  </a:lnTo>
                  <a:lnTo>
                    <a:pt x="1518" y="380"/>
                  </a:lnTo>
                  <a:lnTo>
                    <a:pt x="1525" y="387"/>
                  </a:lnTo>
                  <a:lnTo>
                    <a:pt x="1538" y="373"/>
                  </a:lnTo>
                  <a:lnTo>
                    <a:pt x="1552" y="359"/>
                  </a:lnTo>
                  <a:lnTo>
                    <a:pt x="1565" y="346"/>
                  </a:lnTo>
                  <a:lnTo>
                    <a:pt x="1579" y="346"/>
                  </a:lnTo>
                  <a:lnTo>
                    <a:pt x="1592" y="359"/>
                  </a:lnTo>
                  <a:lnTo>
                    <a:pt x="1606" y="373"/>
                  </a:lnTo>
                  <a:lnTo>
                    <a:pt x="1619" y="387"/>
                  </a:lnTo>
                  <a:lnTo>
                    <a:pt x="1626" y="400"/>
                  </a:lnTo>
                  <a:lnTo>
                    <a:pt x="1653" y="400"/>
                  </a:lnTo>
                  <a:lnTo>
                    <a:pt x="1667" y="393"/>
                  </a:lnTo>
                  <a:lnTo>
                    <a:pt x="1680" y="380"/>
                  </a:lnTo>
                  <a:lnTo>
                    <a:pt x="1694" y="373"/>
                  </a:lnTo>
                  <a:lnTo>
                    <a:pt x="1708" y="366"/>
                  </a:lnTo>
                  <a:lnTo>
                    <a:pt x="1721" y="366"/>
                  </a:lnTo>
                  <a:lnTo>
                    <a:pt x="1728" y="373"/>
                  </a:lnTo>
                  <a:lnTo>
                    <a:pt x="1741" y="380"/>
                  </a:lnTo>
                  <a:lnTo>
                    <a:pt x="1755" y="387"/>
                  </a:lnTo>
                  <a:lnTo>
                    <a:pt x="1769" y="400"/>
                  </a:lnTo>
                  <a:lnTo>
                    <a:pt x="1782" y="407"/>
                  </a:lnTo>
                  <a:lnTo>
                    <a:pt x="1796" y="393"/>
                  </a:lnTo>
                  <a:lnTo>
                    <a:pt x="1809" y="387"/>
                  </a:lnTo>
                  <a:lnTo>
                    <a:pt x="1823" y="380"/>
                  </a:lnTo>
                  <a:lnTo>
                    <a:pt x="1836" y="373"/>
                  </a:lnTo>
                  <a:lnTo>
                    <a:pt x="1857" y="373"/>
                  </a:lnTo>
                  <a:lnTo>
                    <a:pt x="1870" y="366"/>
                  </a:lnTo>
                  <a:lnTo>
                    <a:pt x="1884" y="373"/>
                  </a:lnTo>
                  <a:lnTo>
                    <a:pt x="1897" y="380"/>
                  </a:lnTo>
                  <a:lnTo>
                    <a:pt x="1911" y="393"/>
                  </a:lnTo>
                  <a:lnTo>
                    <a:pt x="1924" y="414"/>
                  </a:lnTo>
                  <a:lnTo>
                    <a:pt x="1938" y="393"/>
                  </a:lnTo>
                  <a:lnTo>
                    <a:pt x="1945" y="373"/>
                  </a:lnTo>
                  <a:lnTo>
                    <a:pt x="1958" y="359"/>
                  </a:lnTo>
                  <a:lnTo>
                    <a:pt x="1972" y="359"/>
                  </a:lnTo>
                  <a:lnTo>
                    <a:pt x="1985" y="366"/>
                  </a:lnTo>
                  <a:lnTo>
                    <a:pt x="1999" y="380"/>
                  </a:lnTo>
                  <a:lnTo>
                    <a:pt x="2012" y="400"/>
                  </a:lnTo>
                  <a:lnTo>
                    <a:pt x="2026" y="407"/>
                  </a:lnTo>
                  <a:lnTo>
                    <a:pt x="2040" y="393"/>
                  </a:lnTo>
                  <a:lnTo>
                    <a:pt x="2046" y="373"/>
                  </a:lnTo>
                  <a:lnTo>
                    <a:pt x="2060" y="366"/>
                  </a:lnTo>
                  <a:lnTo>
                    <a:pt x="2073" y="353"/>
                  </a:lnTo>
                  <a:lnTo>
                    <a:pt x="2087" y="346"/>
                  </a:lnTo>
                  <a:lnTo>
                    <a:pt x="2100" y="339"/>
                  </a:lnTo>
                  <a:lnTo>
                    <a:pt x="2114" y="339"/>
                  </a:lnTo>
                  <a:lnTo>
                    <a:pt x="2128" y="346"/>
                  </a:lnTo>
                  <a:lnTo>
                    <a:pt x="2141" y="359"/>
                  </a:lnTo>
                  <a:lnTo>
                    <a:pt x="2155" y="359"/>
                  </a:lnTo>
                  <a:lnTo>
                    <a:pt x="2161" y="353"/>
                  </a:lnTo>
                  <a:lnTo>
                    <a:pt x="2175" y="346"/>
                  </a:lnTo>
                  <a:lnTo>
                    <a:pt x="2189" y="339"/>
                  </a:lnTo>
                  <a:lnTo>
                    <a:pt x="2202" y="346"/>
                  </a:lnTo>
                  <a:lnTo>
                    <a:pt x="2216" y="353"/>
                  </a:lnTo>
                  <a:lnTo>
                    <a:pt x="2229" y="373"/>
                  </a:lnTo>
                  <a:lnTo>
                    <a:pt x="2243" y="373"/>
                  </a:lnTo>
                  <a:lnTo>
                    <a:pt x="2256" y="366"/>
                  </a:lnTo>
                  <a:lnTo>
                    <a:pt x="2263" y="353"/>
                  </a:lnTo>
                  <a:lnTo>
                    <a:pt x="2277" y="346"/>
                  </a:lnTo>
                  <a:lnTo>
                    <a:pt x="2290" y="353"/>
                  </a:lnTo>
                  <a:lnTo>
                    <a:pt x="2304" y="359"/>
                  </a:lnTo>
                  <a:lnTo>
                    <a:pt x="2317" y="380"/>
                  </a:lnTo>
                  <a:lnTo>
                    <a:pt x="2331" y="393"/>
                  </a:lnTo>
                  <a:lnTo>
                    <a:pt x="2344" y="400"/>
                  </a:lnTo>
                  <a:lnTo>
                    <a:pt x="2358" y="393"/>
                  </a:lnTo>
                  <a:lnTo>
                    <a:pt x="2365" y="387"/>
                  </a:lnTo>
                  <a:lnTo>
                    <a:pt x="2378" y="380"/>
                  </a:lnTo>
                  <a:lnTo>
                    <a:pt x="2392" y="373"/>
                  </a:lnTo>
                  <a:lnTo>
                    <a:pt x="2405" y="366"/>
                  </a:lnTo>
                  <a:lnTo>
                    <a:pt x="2419" y="359"/>
                  </a:lnTo>
                  <a:lnTo>
                    <a:pt x="2432" y="353"/>
                  </a:lnTo>
                  <a:lnTo>
                    <a:pt x="2446" y="353"/>
                  </a:lnTo>
                  <a:lnTo>
                    <a:pt x="2460" y="346"/>
                  </a:lnTo>
                  <a:lnTo>
                    <a:pt x="2473" y="339"/>
                  </a:lnTo>
                  <a:lnTo>
                    <a:pt x="2480" y="332"/>
                  </a:lnTo>
                  <a:lnTo>
                    <a:pt x="2493" y="332"/>
                  </a:lnTo>
                  <a:lnTo>
                    <a:pt x="2507" y="339"/>
                  </a:lnTo>
                  <a:lnTo>
                    <a:pt x="2521" y="353"/>
                  </a:lnTo>
                  <a:lnTo>
                    <a:pt x="2534" y="366"/>
                  </a:lnTo>
                  <a:lnTo>
                    <a:pt x="2548" y="387"/>
                  </a:lnTo>
                  <a:lnTo>
                    <a:pt x="2561" y="393"/>
                  </a:lnTo>
                  <a:lnTo>
                    <a:pt x="2575" y="393"/>
                  </a:lnTo>
                  <a:lnTo>
                    <a:pt x="2581" y="387"/>
                  </a:lnTo>
                  <a:lnTo>
                    <a:pt x="2595" y="387"/>
                  </a:lnTo>
                  <a:lnTo>
                    <a:pt x="2609" y="380"/>
                  </a:lnTo>
                  <a:lnTo>
                    <a:pt x="2622" y="380"/>
                  </a:lnTo>
                  <a:lnTo>
                    <a:pt x="2636" y="387"/>
                  </a:lnTo>
                  <a:lnTo>
                    <a:pt x="2649" y="393"/>
                  </a:lnTo>
                  <a:lnTo>
                    <a:pt x="2663" y="400"/>
                  </a:lnTo>
                  <a:lnTo>
                    <a:pt x="2676" y="414"/>
                  </a:lnTo>
                  <a:lnTo>
                    <a:pt x="2690" y="400"/>
                  </a:lnTo>
                  <a:lnTo>
                    <a:pt x="2697" y="387"/>
                  </a:lnTo>
                  <a:lnTo>
                    <a:pt x="2710" y="366"/>
                  </a:lnTo>
                  <a:lnTo>
                    <a:pt x="2724" y="359"/>
                  </a:lnTo>
                  <a:lnTo>
                    <a:pt x="2737" y="353"/>
                  </a:lnTo>
                  <a:lnTo>
                    <a:pt x="2751" y="346"/>
                  </a:lnTo>
                  <a:lnTo>
                    <a:pt x="2764" y="353"/>
                  </a:lnTo>
                  <a:lnTo>
                    <a:pt x="2778" y="359"/>
                  </a:lnTo>
                  <a:lnTo>
                    <a:pt x="2791" y="373"/>
                  </a:lnTo>
                  <a:lnTo>
                    <a:pt x="2798" y="380"/>
                  </a:lnTo>
                  <a:lnTo>
                    <a:pt x="2812" y="380"/>
                  </a:lnTo>
                  <a:lnTo>
                    <a:pt x="2825" y="387"/>
                  </a:lnTo>
                  <a:lnTo>
                    <a:pt x="2839" y="387"/>
                  </a:lnTo>
                  <a:lnTo>
                    <a:pt x="2852" y="380"/>
                  </a:lnTo>
                  <a:lnTo>
                    <a:pt x="2866" y="366"/>
                  </a:lnTo>
                  <a:lnTo>
                    <a:pt x="2880" y="353"/>
                  </a:lnTo>
                  <a:lnTo>
                    <a:pt x="2893" y="339"/>
                  </a:lnTo>
                  <a:lnTo>
                    <a:pt x="2900" y="332"/>
                  </a:lnTo>
                  <a:lnTo>
                    <a:pt x="2913" y="332"/>
                  </a:lnTo>
                  <a:lnTo>
                    <a:pt x="2927" y="339"/>
                  </a:lnTo>
                  <a:lnTo>
                    <a:pt x="2941" y="353"/>
                  </a:lnTo>
                  <a:lnTo>
                    <a:pt x="2954" y="366"/>
                  </a:lnTo>
                  <a:lnTo>
                    <a:pt x="2968" y="373"/>
                  </a:lnTo>
                  <a:lnTo>
                    <a:pt x="2981" y="387"/>
                  </a:lnTo>
                  <a:lnTo>
                    <a:pt x="2995" y="387"/>
                  </a:lnTo>
                  <a:lnTo>
                    <a:pt x="3008" y="393"/>
                  </a:lnTo>
                  <a:lnTo>
                    <a:pt x="3015" y="387"/>
                  </a:lnTo>
                  <a:lnTo>
                    <a:pt x="3029" y="380"/>
                  </a:lnTo>
                  <a:lnTo>
                    <a:pt x="3042" y="380"/>
                  </a:lnTo>
                  <a:lnTo>
                    <a:pt x="3056" y="373"/>
                  </a:lnTo>
                  <a:lnTo>
                    <a:pt x="3069" y="366"/>
                  </a:lnTo>
                  <a:lnTo>
                    <a:pt x="3096" y="366"/>
                  </a:lnTo>
                  <a:lnTo>
                    <a:pt x="3110" y="359"/>
                  </a:lnTo>
                  <a:lnTo>
                    <a:pt x="3130" y="359"/>
                  </a:lnTo>
                  <a:lnTo>
                    <a:pt x="3144" y="353"/>
                  </a:lnTo>
                  <a:lnTo>
                    <a:pt x="3157" y="346"/>
                  </a:lnTo>
                  <a:lnTo>
                    <a:pt x="3184" y="346"/>
                  </a:lnTo>
                  <a:lnTo>
                    <a:pt x="3198" y="353"/>
                  </a:lnTo>
                  <a:lnTo>
                    <a:pt x="3212" y="353"/>
                  </a:lnTo>
                  <a:lnTo>
                    <a:pt x="3225" y="366"/>
                  </a:lnTo>
                  <a:lnTo>
                    <a:pt x="3232" y="373"/>
                  </a:lnTo>
                  <a:lnTo>
                    <a:pt x="3245" y="380"/>
                  </a:lnTo>
                  <a:lnTo>
                    <a:pt x="3259" y="380"/>
                  </a:lnTo>
                  <a:lnTo>
                    <a:pt x="3273" y="387"/>
                  </a:lnTo>
                  <a:lnTo>
                    <a:pt x="3286" y="393"/>
                  </a:lnTo>
                  <a:lnTo>
                    <a:pt x="3300" y="400"/>
                  </a:lnTo>
                  <a:lnTo>
                    <a:pt x="3313" y="414"/>
                  </a:lnTo>
                  <a:lnTo>
                    <a:pt x="3327" y="400"/>
                  </a:lnTo>
                  <a:lnTo>
                    <a:pt x="3333" y="387"/>
                  </a:lnTo>
                  <a:lnTo>
                    <a:pt x="3347" y="373"/>
                  </a:lnTo>
                  <a:lnTo>
                    <a:pt x="3361" y="366"/>
                  </a:lnTo>
                  <a:lnTo>
                    <a:pt x="3374" y="353"/>
                  </a:lnTo>
                  <a:lnTo>
                    <a:pt x="3388" y="346"/>
                  </a:lnTo>
                  <a:lnTo>
                    <a:pt x="3401" y="332"/>
                  </a:lnTo>
                  <a:lnTo>
                    <a:pt x="3415" y="332"/>
                  </a:lnTo>
                  <a:lnTo>
                    <a:pt x="3428" y="339"/>
                  </a:lnTo>
                  <a:lnTo>
                    <a:pt x="3435" y="353"/>
                  </a:lnTo>
                  <a:lnTo>
                    <a:pt x="3449" y="380"/>
                  </a:lnTo>
                  <a:lnTo>
                    <a:pt x="3462" y="407"/>
                  </a:lnTo>
                  <a:lnTo>
                    <a:pt x="3476" y="393"/>
                  </a:lnTo>
                  <a:lnTo>
                    <a:pt x="3489" y="373"/>
                  </a:lnTo>
                  <a:lnTo>
                    <a:pt x="3503" y="353"/>
                  </a:lnTo>
                  <a:lnTo>
                    <a:pt x="3530" y="353"/>
                  </a:lnTo>
                  <a:lnTo>
                    <a:pt x="3543" y="366"/>
                  </a:lnTo>
                  <a:lnTo>
                    <a:pt x="3550" y="380"/>
                  </a:lnTo>
                  <a:lnTo>
                    <a:pt x="3564" y="400"/>
                  </a:lnTo>
                  <a:lnTo>
                    <a:pt x="3577" y="400"/>
                  </a:lnTo>
                  <a:lnTo>
                    <a:pt x="3591" y="380"/>
                  </a:lnTo>
                  <a:lnTo>
                    <a:pt x="3604" y="359"/>
                  </a:lnTo>
                  <a:lnTo>
                    <a:pt x="3618" y="353"/>
                  </a:lnTo>
                  <a:lnTo>
                    <a:pt x="3632" y="346"/>
                  </a:lnTo>
                  <a:lnTo>
                    <a:pt x="3645" y="339"/>
                  </a:lnTo>
                  <a:lnTo>
                    <a:pt x="3652" y="339"/>
                  </a:lnTo>
                  <a:lnTo>
                    <a:pt x="3665" y="332"/>
                  </a:lnTo>
                  <a:lnTo>
                    <a:pt x="3679" y="339"/>
                  </a:lnTo>
                  <a:lnTo>
                    <a:pt x="3693" y="353"/>
                  </a:lnTo>
                  <a:lnTo>
                    <a:pt x="3706" y="366"/>
                  </a:lnTo>
                  <a:lnTo>
                    <a:pt x="3720" y="380"/>
                  </a:lnTo>
                  <a:lnTo>
                    <a:pt x="3733" y="380"/>
                  </a:lnTo>
                  <a:lnTo>
                    <a:pt x="3747" y="387"/>
                  </a:lnTo>
                  <a:lnTo>
                    <a:pt x="3760" y="387"/>
                  </a:lnTo>
                  <a:lnTo>
                    <a:pt x="3767" y="400"/>
                  </a:lnTo>
                  <a:lnTo>
                    <a:pt x="3781" y="400"/>
                  </a:lnTo>
                  <a:lnTo>
                    <a:pt x="3794" y="387"/>
                  </a:lnTo>
                  <a:lnTo>
                    <a:pt x="3808" y="380"/>
                  </a:lnTo>
                  <a:lnTo>
                    <a:pt x="3821" y="373"/>
                  </a:lnTo>
                  <a:lnTo>
                    <a:pt x="3835" y="380"/>
                  </a:lnTo>
                  <a:lnTo>
                    <a:pt x="3848" y="387"/>
                  </a:lnTo>
                  <a:lnTo>
                    <a:pt x="3862" y="387"/>
                  </a:lnTo>
                  <a:lnTo>
                    <a:pt x="3869" y="373"/>
                  </a:lnTo>
                  <a:lnTo>
                    <a:pt x="3882" y="366"/>
                  </a:lnTo>
                  <a:lnTo>
                    <a:pt x="3909" y="366"/>
                  </a:lnTo>
                  <a:lnTo>
                    <a:pt x="3923" y="380"/>
                  </a:lnTo>
                  <a:lnTo>
                    <a:pt x="3936" y="387"/>
                  </a:lnTo>
                  <a:lnTo>
                    <a:pt x="3950" y="393"/>
                  </a:lnTo>
                  <a:lnTo>
                    <a:pt x="3964" y="393"/>
                  </a:lnTo>
                  <a:lnTo>
                    <a:pt x="3970" y="387"/>
                  </a:lnTo>
                  <a:lnTo>
                    <a:pt x="3984" y="380"/>
                  </a:lnTo>
                  <a:lnTo>
                    <a:pt x="3997" y="366"/>
                  </a:lnTo>
                  <a:lnTo>
                    <a:pt x="4011" y="359"/>
                  </a:lnTo>
                  <a:lnTo>
                    <a:pt x="4025" y="353"/>
                  </a:lnTo>
                  <a:lnTo>
                    <a:pt x="4038" y="353"/>
                  </a:lnTo>
                  <a:lnTo>
                    <a:pt x="4052" y="359"/>
                  </a:lnTo>
                  <a:lnTo>
                    <a:pt x="4065" y="373"/>
                  </a:lnTo>
                  <a:lnTo>
                    <a:pt x="4079" y="387"/>
                  </a:lnTo>
                  <a:lnTo>
                    <a:pt x="4085" y="393"/>
                  </a:lnTo>
                  <a:lnTo>
                    <a:pt x="4099" y="400"/>
                  </a:lnTo>
                  <a:lnTo>
                    <a:pt x="4113" y="407"/>
                  </a:lnTo>
                  <a:lnTo>
                    <a:pt x="4126" y="407"/>
                  </a:lnTo>
                  <a:lnTo>
                    <a:pt x="4140" y="400"/>
                  </a:lnTo>
                  <a:lnTo>
                    <a:pt x="4153" y="400"/>
                  </a:lnTo>
                  <a:lnTo>
                    <a:pt x="4167" y="393"/>
                  </a:lnTo>
                  <a:lnTo>
                    <a:pt x="4187" y="393"/>
                  </a:lnTo>
                  <a:lnTo>
                    <a:pt x="4201" y="387"/>
                  </a:lnTo>
                  <a:lnTo>
                    <a:pt x="4214" y="393"/>
                  </a:lnTo>
                  <a:lnTo>
                    <a:pt x="4228" y="400"/>
                  </a:lnTo>
                  <a:lnTo>
                    <a:pt x="4241" y="407"/>
                  </a:lnTo>
                  <a:lnTo>
                    <a:pt x="4255" y="400"/>
                  </a:lnTo>
                  <a:lnTo>
                    <a:pt x="4268" y="387"/>
                  </a:lnTo>
                  <a:lnTo>
                    <a:pt x="4282" y="373"/>
                  </a:lnTo>
                  <a:lnTo>
                    <a:pt x="4295" y="359"/>
                  </a:lnTo>
                  <a:lnTo>
                    <a:pt x="4316" y="359"/>
                  </a:lnTo>
                  <a:lnTo>
                    <a:pt x="4329" y="366"/>
                  </a:lnTo>
                  <a:lnTo>
                    <a:pt x="4343" y="380"/>
                  </a:lnTo>
                  <a:lnTo>
                    <a:pt x="4356" y="387"/>
                  </a:lnTo>
                  <a:lnTo>
                    <a:pt x="4370" y="393"/>
                  </a:lnTo>
                  <a:lnTo>
                    <a:pt x="4384" y="400"/>
                  </a:lnTo>
                  <a:lnTo>
                    <a:pt x="4397" y="407"/>
                  </a:lnTo>
                  <a:lnTo>
                    <a:pt x="4404" y="407"/>
                  </a:lnTo>
                  <a:lnTo>
                    <a:pt x="4417" y="414"/>
                  </a:lnTo>
                  <a:lnTo>
                    <a:pt x="4431" y="407"/>
                  </a:lnTo>
                  <a:lnTo>
                    <a:pt x="4445" y="400"/>
                  </a:lnTo>
                  <a:lnTo>
                    <a:pt x="4458" y="393"/>
                  </a:lnTo>
                  <a:lnTo>
                    <a:pt x="4472" y="387"/>
                  </a:lnTo>
                  <a:lnTo>
                    <a:pt x="4485" y="387"/>
                  </a:lnTo>
                  <a:lnTo>
                    <a:pt x="4499" y="393"/>
                  </a:lnTo>
                  <a:lnTo>
                    <a:pt x="4512" y="400"/>
                  </a:lnTo>
                  <a:lnTo>
                    <a:pt x="4519" y="414"/>
                  </a:lnTo>
                  <a:lnTo>
                    <a:pt x="4533" y="400"/>
                  </a:lnTo>
                  <a:lnTo>
                    <a:pt x="4546" y="387"/>
                  </a:lnTo>
                  <a:lnTo>
                    <a:pt x="4560" y="380"/>
                  </a:lnTo>
                  <a:lnTo>
                    <a:pt x="4573" y="373"/>
                  </a:lnTo>
                  <a:lnTo>
                    <a:pt x="4587" y="380"/>
                  </a:lnTo>
                  <a:lnTo>
                    <a:pt x="4600" y="387"/>
                  </a:lnTo>
                  <a:lnTo>
                    <a:pt x="4614" y="393"/>
                  </a:lnTo>
                  <a:lnTo>
                    <a:pt x="4621" y="393"/>
                  </a:lnTo>
                  <a:lnTo>
                    <a:pt x="4634" y="380"/>
                  </a:lnTo>
                  <a:lnTo>
                    <a:pt x="4648" y="373"/>
                  </a:lnTo>
                  <a:lnTo>
                    <a:pt x="4661" y="366"/>
                  </a:lnTo>
                  <a:lnTo>
                    <a:pt x="4675" y="359"/>
                  </a:lnTo>
                  <a:lnTo>
                    <a:pt x="4702" y="359"/>
                  </a:lnTo>
                  <a:lnTo>
                    <a:pt x="4716" y="366"/>
                  </a:lnTo>
                  <a:lnTo>
                    <a:pt x="4722" y="373"/>
                  </a:lnTo>
                  <a:lnTo>
                    <a:pt x="4736" y="380"/>
                  </a:lnTo>
                  <a:lnTo>
                    <a:pt x="4749" y="387"/>
                  </a:lnTo>
                  <a:lnTo>
                    <a:pt x="4763" y="393"/>
                  </a:lnTo>
                  <a:lnTo>
                    <a:pt x="4777" y="400"/>
                  </a:lnTo>
                  <a:lnTo>
                    <a:pt x="4804" y="400"/>
                  </a:lnTo>
                  <a:lnTo>
                    <a:pt x="4817" y="387"/>
                  </a:lnTo>
                  <a:lnTo>
                    <a:pt x="4831" y="380"/>
                  </a:lnTo>
                  <a:lnTo>
                    <a:pt x="4837" y="373"/>
                  </a:lnTo>
                  <a:lnTo>
                    <a:pt x="4851" y="373"/>
                  </a:lnTo>
                  <a:lnTo>
                    <a:pt x="4865" y="380"/>
                  </a:lnTo>
                  <a:lnTo>
                    <a:pt x="4878" y="393"/>
                  </a:lnTo>
                  <a:lnTo>
                    <a:pt x="4892" y="400"/>
                  </a:lnTo>
                  <a:lnTo>
                    <a:pt x="4905" y="387"/>
                  </a:lnTo>
                  <a:lnTo>
                    <a:pt x="4919" y="380"/>
                  </a:lnTo>
                  <a:lnTo>
                    <a:pt x="4932" y="373"/>
                  </a:lnTo>
                  <a:lnTo>
                    <a:pt x="4939" y="373"/>
                  </a:lnTo>
                  <a:lnTo>
                    <a:pt x="4953" y="366"/>
                  </a:lnTo>
                  <a:lnTo>
                    <a:pt x="4966" y="366"/>
                  </a:lnTo>
                  <a:lnTo>
                    <a:pt x="4980" y="373"/>
                  </a:lnTo>
                  <a:lnTo>
                    <a:pt x="4993" y="380"/>
                  </a:lnTo>
                  <a:lnTo>
                    <a:pt x="5007" y="387"/>
                  </a:lnTo>
                  <a:lnTo>
                    <a:pt x="5020" y="400"/>
                  </a:lnTo>
                  <a:lnTo>
                    <a:pt x="5034" y="407"/>
                  </a:lnTo>
                  <a:lnTo>
                    <a:pt x="5047" y="414"/>
                  </a:lnTo>
                  <a:lnTo>
                    <a:pt x="5054" y="407"/>
                  </a:lnTo>
                  <a:lnTo>
                    <a:pt x="5081" y="407"/>
                  </a:lnTo>
                  <a:lnTo>
                    <a:pt x="5095" y="400"/>
                  </a:lnTo>
                  <a:lnTo>
                    <a:pt x="5108" y="387"/>
                  </a:lnTo>
                </a:path>
              </a:pathLst>
            </a:custGeom>
            <a:noFill/>
            <a:ln w="6">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Line 7"/>
            <p:cNvSpPr>
              <a:spLocks noChangeShapeType="1"/>
            </p:cNvSpPr>
            <p:nvPr/>
          </p:nvSpPr>
          <p:spPr bwMode="auto">
            <a:xfrm flipV="1">
              <a:off x="2339911" y="1581150"/>
              <a:ext cx="1588" cy="2581275"/>
            </a:xfrm>
            <a:prstGeom prst="line">
              <a:avLst/>
            </a:prstGeom>
            <a:noFill/>
            <a:ln w="7">
              <a:solidFill>
                <a:srgbClr val="D9EC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Freeform 8"/>
            <p:cNvSpPr>
              <a:spLocks/>
            </p:cNvSpPr>
            <p:nvPr/>
          </p:nvSpPr>
          <p:spPr bwMode="auto">
            <a:xfrm>
              <a:off x="1898586" y="3409950"/>
              <a:ext cx="527050" cy="752475"/>
            </a:xfrm>
            <a:custGeom>
              <a:avLst/>
              <a:gdLst/>
              <a:ahLst/>
              <a:cxnLst>
                <a:cxn ang="0">
                  <a:pos x="49" y="0"/>
                </a:cxn>
                <a:cxn ang="0">
                  <a:pos x="49" y="70"/>
                </a:cxn>
                <a:cxn ang="0">
                  <a:pos x="0" y="70"/>
                </a:cxn>
                <a:cxn ang="0">
                  <a:pos x="0" y="61"/>
                </a:cxn>
              </a:cxnLst>
              <a:rect l="0" t="0" r="r" b="b"/>
              <a:pathLst>
                <a:path w="49" h="70">
                  <a:moveTo>
                    <a:pt x="49" y="0"/>
                  </a:moveTo>
                  <a:lnTo>
                    <a:pt x="49" y="70"/>
                  </a:lnTo>
                  <a:lnTo>
                    <a:pt x="0" y="70"/>
                  </a:lnTo>
                  <a:lnTo>
                    <a:pt x="0" y="61"/>
                  </a:lnTo>
                </a:path>
              </a:pathLst>
            </a:custGeom>
            <a:noFill/>
            <a:ln w="7">
              <a:solidFill>
                <a:srgbClr val="D9EC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Line 9"/>
            <p:cNvSpPr>
              <a:spLocks noChangeShapeType="1"/>
            </p:cNvSpPr>
            <p:nvPr/>
          </p:nvSpPr>
          <p:spPr bwMode="auto">
            <a:xfrm flipV="1">
              <a:off x="2501836" y="3948113"/>
              <a:ext cx="1588" cy="214313"/>
            </a:xfrm>
            <a:prstGeom prst="line">
              <a:avLst/>
            </a:prstGeom>
            <a:noFill/>
            <a:ln w="7">
              <a:solidFill>
                <a:srgbClr val="D9EC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p:nvSpPr>
          <p:spPr bwMode="auto">
            <a:xfrm>
              <a:off x="2490723" y="3968750"/>
              <a:ext cx="279400" cy="193675"/>
            </a:xfrm>
            <a:custGeom>
              <a:avLst/>
              <a:gdLst/>
              <a:ahLst/>
              <a:cxnLst>
                <a:cxn ang="0">
                  <a:pos x="26" y="9"/>
                </a:cxn>
                <a:cxn ang="0">
                  <a:pos x="26" y="18"/>
                </a:cxn>
                <a:cxn ang="0">
                  <a:pos x="0" y="18"/>
                </a:cxn>
                <a:cxn ang="0">
                  <a:pos x="0" y="0"/>
                </a:cxn>
              </a:cxnLst>
              <a:rect l="0" t="0" r="r" b="b"/>
              <a:pathLst>
                <a:path w="26" h="18">
                  <a:moveTo>
                    <a:pt x="26" y="9"/>
                  </a:moveTo>
                  <a:lnTo>
                    <a:pt x="26" y="18"/>
                  </a:lnTo>
                  <a:lnTo>
                    <a:pt x="0" y="18"/>
                  </a:lnTo>
                  <a:lnTo>
                    <a:pt x="0" y="0"/>
                  </a:lnTo>
                </a:path>
              </a:pathLst>
            </a:custGeom>
            <a:noFill/>
            <a:ln w="7">
              <a:solidFill>
                <a:srgbClr val="D9EC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Rectangle 13"/>
            <p:cNvSpPr>
              <a:spLocks noChangeArrowheads="1"/>
            </p:cNvSpPr>
            <p:nvPr/>
          </p:nvSpPr>
          <p:spPr bwMode="auto">
            <a:xfrm>
              <a:off x="1929966" y="1353768"/>
              <a:ext cx="84478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3"/>
                  </a:solidFill>
                  <a:effectLst/>
                  <a:latin typeface="Arial" pitchFamily="34" charset="0"/>
                  <a:cs typeface="Arial" pitchFamily="34" charset="0"/>
                </a:rPr>
                <a:t>701.40696</a:t>
              </a:r>
            </a:p>
          </p:txBody>
        </p:sp>
        <p:sp>
          <p:nvSpPr>
            <p:cNvPr id="3088" name="Line 16"/>
            <p:cNvSpPr>
              <a:spLocks noChangeShapeType="1"/>
            </p:cNvSpPr>
            <p:nvPr/>
          </p:nvSpPr>
          <p:spPr bwMode="auto">
            <a:xfrm flipV="1">
              <a:off x="2254186" y="3581400"/>
              <a:ext cx="1588" cy="657225"/>
            </a:xfrm>
            <a:prstGeom prst="line">
              <a:avLst/>
            </a:prstGeom>
            <a:noFill/>
            <a:ln w="6">
              <a:solidFill>
                <a:srgbClr val="CFCFC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Freeform 17"/>
            <p:cNvSpPr>
              <a:spLocks/>
            </p:cNvSpPr>
            <p:nvPr/>
          </p:nvSpPr>
          <p:spPr bwMode="auto">
            <a:xfrm>
              <a:off x="1790636" y="4195763"/>
              <a:ext cx="657225" cy="42863"/>
            </a:xfrm>
            <a:custGeom>
              <a:avLst/>
              <a:gdLst/>
              <a:ahLst/>
              <a:cxnLst>
                <a:cxn ang="0">
                  <a:pos x="61" y="0"/>
                </a:cxn>
                <a:cxn ang="0">
                  <a:pos x="61" y="4"/>
                </a:cxn>
                <a:cxn ang="0">
                  <a:pos x="0" y="4"/>
                </a:cxn>
                <a:cxn ang="0">
                  <a:pos x="0" y="2"/>
                </a:cxn>
              </a:cxnLst>
              <a:rect l="0" t="0" r="r" b="b"/>
              <a:pathLst>
                <a:path w="61" h="4">
                  <a:moveTo>
                    <a:pt x="61" y="0"/>
                  </a:moveTo>
                  <a:lnTo>
                    <a:pt x="61" y="4"/>
                  </a:lnTo>
                  <a:lnTo>
                    <a:pt x="0" y="4"/>
                  </a:lnTo>
                  <a:lnTo>
                    <a:pt x="0" y="2"/>
                  </a:lnTo>
                </a:path>
              </a:pathLst>
            </a:custGeom>
            <a:noFill/>
            <a:ln w="6">
              <a:solidFill>
                <a:srgbClr val="CFCFC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Rectangle 18"/>
            <p:cNvSpPr>
              <a:spLocks noChangeArrowheads="1"/>
            </p:cNvSpPr>
            <p:nvPr/>
          </p:nvSpPr>
          <p:spPr bwMode="auto">
            <a:xfrm>
              <a:off x="2694424" y="3369718"/>
              <a:ext cx="84478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Arial" pitchFamily="34" charset="0"/>
                  <a:cs typeface="Arial" pitchFamily="34" charset="0"/>
                </a:rPr>
                <a:t>701.40701</a:t>
              </a:r>
            </a:p>
          </p:txBody>
        </p:sp>
        <p:sp>
          <p:nvSpPr>
            <p:cNvPr id="3091" name="Freeform 19"/>
            <p:cNvSpPr>
              <a:spLocks/>
            </p:cNvSpPr>
            <p:nvPr/>
          </p:nvSpPr>
          <p:spPr bwMode="auto">
            <a:xfrm>
              <a:off x="801623" y="2292350"/>
              <a:ext cx="8108950" cy="2020888"/>
            </a:xfrm>
            <a:custGeom>
              <a:avLst/>
              <a:gdLst/>
              <a:ahLst/>
              <a:cxnLst>
                <a:cxn ang="0">
                  <a:pos x="61" y="1219"/>
                </a:cxn>
                <a:cxn ang="0">
                  <a:pos x="136" y="1232"/>
                </a:cxn>
                <a:cxn ang="0">
                  <a:pos x="217" y="1205"/>
                </a:cxn>
                <a:cxn ang="0">
                  <a:pos x="291" y="1246"/>
                </a:cxn>
                <a:cxn ang="0">
                  <a:pos x="366" y="1266"/>
                </a:cxn>
                <a:cxn ang="0">
                  <a:pos x="447" y="1226"/>
                </a:cxn>
                <a:cxn ang="0">
                  <a:pos x="522" y="1226"/>
                </a:cxn>
                <a:cxn ang="0">
                  <a:pos x="623" y="1253"/>
                </a:cxn>
                <a:cxn ang="0">
                  <a:pos x="725" y="1246"/>
                </a:cxn>
                <a:cxn ang="0">
                  <a:pos x="800" y="989"/>
                </a:cxn>
                <a:cxn ang="0">
                  <a:pos x="874" y="121"/>
                </a:cxn>
                <a:cxn ang="0">
                  <a:pos x="955" y="1185"/>
                </a:cxn>
                <a:cxn ang="0">
                  <a:pos x="1030" y="1219"/>
                </a:cxn>
                <a:cxn ang="0">
                  <a:pos x="1104" y="1232"/>
                </a:cxn>
                <a:cxn ang="0">
                  <a:pos x="1206" y="1219"/>
                </a:cxn>
                <a:cxn ang="0">
                  <a:pos x="1287" y="1226"/>
                </a:cxn>
                <a:cxn ang="0">
                  <a:pos x="1375" y="1212"/>
                </a:cxn>
                <a:cxn ang="0">
                  <a:pos x="1450" y="1253"/>
                </a:cxn>
                <a:cxn ang="0">
                  <a:pos x="1538" y="1266"/>
                </a:cxn>
                <a:cxn ang="0">
                  <a:pos x="1626" y="1219"/>
                </a:cxn>
                <a:cxn ang="0">
                  <a:pos x="1707" y="1266"/>
                </a:cxn>
                <a:cxn ang="0">
                  <a:pos x="1836" y="1246"/>
                </a:cxn>
                <a:cxn ang="0">
                  <a:pos x="1911" y="1192"/>
                </a:cxn>
                <a:cxn ang="0">
                  <a:pos x="1985" y="1260"/>
                </a:cxn>
                <a:cxn ang="0">
                  <a:pos x="2060" y="1232"/>
                </a:cxn>
                <a:cxn ang="0">
                  <a:pos x="2141" y="1219"/>
                </a:cxn>
                <a:cxn ang="0">
                  <a:pos x="2215" y="1205"/>
                </a:cxn>
                <a:cxn ang="0">
                  <a:pos x="2290" y="1219"/>
                </a:cxn>
                <a:cxn ang="0">
                  <a:pos x="2365" y="1266"/>
                </a:cxn>
                <a:cxn ang="0">
                  <a:pos x="2459" y="1239"/>
                </a:cxn>
                <a:cxn ang="0">
                  <a:pos x="2534" y="1232"/>
                </a:cxn>
                <a:cxn ang="0">
                  <a:pos x="2622" y="1226"/>
                </a:cxn>
                <a:cxn ang="0">
                  <a:pos x="2696" y="1219"/>
                </a:cxn>
                <a:cxn ang="0">
                  <a:pos x="2778" y="1199"/>
                </a:cxn>
                <a:cxn ang="0">
                  <a:pos x="2852" y="1219"/>
                </a:cxn>
                <a:cxn ang="0">
                  <a:pos x="2927" y="1253"/>
                </a:cxn>
                <a:cxn ang="0">
                  <a:pos x="3008" y="1219"/>
                </a:cxn>
                <a:cxn ang="0">
                  <a:pos x="3083" y="1226"/>
                </a:cxn>
                <a:cxn ang="0">
                  <a:pos x="3171" y="1199"/>
                </a:cxn>
                <a:cxn ang="0">
                  <a:pos x="3245" y="1232"/>
                </a:cxn>
                <a:cxn ang="0">
                  <a:pos x="3327" y="1205"/>
                </a:cxn>
                <a:cxn ang="0">
                  <a:pos x="3401" y="1226"/>
                </a:cxn>
                <a:cxn ang="0">
                  <a:pos x="3503" y="1239"/>
                </a:cxn>
                <a:cxn ang="0">
                  <a:pos x="3591" y="1239"/>
                </a:cxn>
                <a:cxn ang="0">
                  <a:pos x="3665" y="907"/>
                </a:cxn>
                <a:cxn ang="0">
                  <a:pos x="3747" y="1226"/>
                </a:cxn>
                <a:cxn ang="0">
                  <a:pos x="3821" y="1199"/>
                </a:cxn>
                <a:cxn ang="0">
                  <a:pos x="3923" y="1212"/>
                </a:cxn>
                <a:cxn ang="0">
                  <a:pos x="3997" y="1260"/>
                </a:cxn>
                <a:cxn ang="0">
                  <a:pos x="4079" y="1246"/>
                </a:cxn>
                <a:cxn ang="0">
                  <a:pos x="4180" y="1232"/>
                </a:cxn>
                <a:cxn ang="0">
                  <a:pos x="4255" y="1253"/>
                </a:cxn>
                <a:cxn ang="0">
                  <a:pos x="4329" y="1219"/>
                </a:cxn>
                <a:cxn ang="0">
                  <a:pos x="4444" y="1232"/>
                </a:cxn>
                <a:cxn ang="0">
                  <a:pos x="4546" y="1239"/>
                </a:cxn>
                <a:cxn ang="0">
                  <a:pos x="4675" y="1232"/>
                </a:cxn>
                <a:cxn ang="0">
                  <a:pos x="4763" y="1232"/>
                </a:cxn>
                <a:cxn ang="0">
                  <a:pos x="4837" y="1226"/>
                </a:cxn>
                <a:cxn ang="0">
                  <a:pos x="4919" y="1253"/>
                </a:cxn>
                <a:cxn ang="0">
                  <a:pos x="5007" y="1226"/>
                </a:cxn>
                <a:cxn ang="0">
                  <a:pos x="5081" y="1239"/>
                </a:cxn>
              </a:cxnLst>
              <a:rect l="0" t="0" r="r" b="b"/>
              <a:pathLst>
                <a:path w="5108" h="1273">
                  <a:moveTo>
                    <a:pt x="0" y="1253"/>
                  </a:moveTo>
                  <a:lnTo>
                    <a:pt x="14" y="1260"/>
                  </a:lnTo>
                  <a:lnTo>
                    <a:pt x="27" y="1253"/>
                  </a:lnTo>
                  <a:lnTo>
                    <a:pt x="34" y="1246"/>
                  </a:lnTo>
                  <a:lnTo>
                    <a:pt x="48" y="1239"/>
                  </a:lnTo>
                  <a:lnTo>
                    <a:pt x="61" y="1219"/>
                  </a:lnTo>
                  <a:lnTo>
                    <a:pt x="75" y="1212"/>
                  </a:lnTo>
                  <a:lnTo>
                    <a:pt x="88" y="1199"/>
                  </a:lnTo>
                  <a:lnTo>
                    <a:pt x="102" y="1205"/>
                  </a:lnTo>
                  <a:lnTo>
                    <a:pt x="115" y="1212"/>
                  </a:lnTo>
                  <a:lnTo>
                    <a:pt x="129" y="1226"/>
                  </a:lnTo>
                  <a:lnTo>
                    <a:pt x="136" y="1232"/>
                  </a:lnTo>
                  <a:lnTo>
                    <a:pt x="149" y="1246"/>
                  </a:lnTo>
                  <a:lnTo>
                    <a:pt x="163" y="1246"/>
                  </a:lnTo>
                  <a:lnTo>
                    <a:pt x="176" y="1239"/>
                  </a:lnTo>
                  <a:lnTo>
                    <a:pt x="190" y="1226"/>
                  </a:lnTo>
                  <a:lnTo>
                    <a:pt x="203" y="1212"/>
                  </a:lnTo>
                  <a:lnTo>
                    <a:pt x="217" y="1205"/>
                  </a:lnTo>
                  <a:lnTo>
                    <a:pt x="230" y="1205"/>
                  </a:lnTo>
                  <a:lnTo>
                    <a:pt x="237" y="1212"/>
                  </a:lnTo>
                  <a:lnTo>
                    <a:pt x="251" y="1232"/>
                  </a:lnTo>
                  <a:lnTo>
                    <a:pt x="264" y="1246"/>
                  </a:lnTo>
                  <a:lnTo>
                    <a:pt x="278" y="1260"/>
                  </a:lnTo>
                  <a:lnTo>
                    <a:pt x="291" y="1246"/>
                  </a:lnTo>
                  <a:lnTo>
                    <a:pt x="305" y="1232"/>
                  </a:lnTo>
                  <a:lnTo>
                    <a:pt x="319" y="1226"/>
                  </a:lnTo>
                  <a:lnTo>
                    <a:pt x="332" y="1226"/>
                  </a:lnTo>
                  <a:lnTo>
                    <a:pt x="346" y="1232"/>
                  </a:lnTo>
                  <a:lnTo>
                    <a:pt x="352" y="1253"/>
                  </a:lnTo>
                  <a:lnTo>
                    <a:pt x="366" y="1266"/>
                  </a:lnTo>
                  <a:lnTo>
                    <a:pt x="379" y="1246"/>
                  </a:lnTo>
                  <a:lnTo>
                    <a:pt x="393" y="1226"/>
                  </a:lnTo>
                  <a:lnTo>
                    <a:pt x="407" y="1212"/>
                  </a:lnTo>
                  <a:lnTo>
                    <a:pt x="420" y="1212"/>
                  </a:lnTo>
                  <a:lnTo>
                    <a:pt x="434" y="1219"/>
                  </a:lnTo>
                  <a:lnTo>
                    <a:pt x="447" y="1226"/>
                  </a:lnTo>
                  <a:lnTo>
                    <a:pt x="454" y="1219"/>
                  </a:lnTo>
                  <a:lnTo>
                    <a:pt x="468" y="1212"/>
                  </a:lnTo>
                  <a:lnTo>
                    <a:pt x="481" y="1205"/>
                  </a:lnTo>
                  <a:lnTo>
                    <a:pt x="495" y="1212"/>
                  </a:lnTo>
                  <a:lnTo>
                    <a:pt x="508" y="1219"/>
                  </a:lnTo>
                  <a:lnTo>
                    <a:pt x="522" y="1226"/>
                  </a:lnTo>
                  <a:lnTo>
                    <a:pt x="556" y="1226"/>
                  </a:lnTo>
                  <a:lnTo>
                    <a:pt x="569" y="1232"/>
                  </a:lnTo>
                  <a:lnTo>
                    <a:pt x="583" y="1239"/>
                  </a:lnTo>
                  <a:lnTo>
                    <a:pt x="596" y="1246"/>
                  </a:lnTo>
                  <a:lnTo>
                    <a:pt x="610" y="1253"/>
                  </a:lnTo>
                  <a:lnTo>
                    <a:pt x="623" y="1253"/>
                  </a:lnTo>
                  <a:lnTo>
                    <a:pt x="637" y="1246"/>
                  </a:lnTo>
                  <a:lnTo>
                    <a:pt x="671" y="1246"/>
                  </a:lnTo>
                  <a:lnTo>
                    <a:pt x="684" y="1239"/>
                  </a:lnTo>
                  <a:lnTo>
                    <a:pt x="698" y="1232"/>
                  </a:lnTo>
                  <a:lnTo>
                    <a:pt x="711" y="1232"/>
                  </a:lnTo>
                  <a:lnTo>
                    <a:pt x="725" y="1246"/>
                  </a:lnTo>
                  <a:lnTo>
                    <a:pt x="739" y="1219"/>
                  </a:lnTo>
                  <a:lnTo>
                    <a:pt x="752" y="1178"/>
                  </a:lnTo>
                  <a:lnTo>
                    <a:pt x="766" y="1158"/>
                  </a:lnTo>
                  <a:lnTo>
                    <a:pt x="772" y="1185"/>
                  </a:lnTo>
                  <a:lnTo>
                    <a:pt x="786" y="1178"/>
                  </a:lnTo>
                  <a:lnTo>
                    <a:pt x="800" y="989"/>
                  </a:lnTo>
                  <a:lnTo>
                    <a:pt x="813" y="718"/>
                  </a:lnTo>
                  <a:lnTo>
                    <a:pt x="827" y="426"/>
                  </a:lnTo>
                  <a:lnTo>
                    <a:pt x="840" y="176"/>
                  </a:lnTo>
                  <a:lnTo>
                    <a:pt x="854" y="20"/>
                  </a:lnTo>
                  <a:lnTo>
                    <a:pt x="867" y="0"/>
                  </a:lnTo>
                  <a:lnTo>
                    <a:pt x="874" y="121"/>
                  </a:lnTo>
                  <a:lnTo>
                    <a:pt x="888" y="352"/>
                  </a:lnTo>
                  <a:lnTo>
                    <a:pt x="901" y="636"/>
                  </a:lnTo>
                  <a:lnTo>
                    <a:pt x="915" y="921"/>
                  </a:lnTo>
                  <a:lnTo>
                    <a:pt x="928" y="1151"/>
                  </a:lnTo>
                  <a:lnTo>
                    <a:pt x="942" y="1246"/>
                  </a:lnTo>
                  <a:lnTo>
                    <a:pt x="955" y="1185"/>
                  </a:lnTo>
                  <a:lnTo>
                    <a:pt x="969" y="1185"/>
                  </a:lnTo>
                  <a:lnTo>
                    <a:pt x="982" y="1192"/>
                  </a:lnTo>
                  <a:lnTo>
                    <a:pt x="989" y="1192"/>
                  </a:lnTo>
                  <a:lnTo>
                    <a:pt x="1003" y="1185"/>
                  </a:lnTo>
                  <a:lnTo>
                    <a:pt x="1016" y="1199"/>
                  </a:lnTo>
                  <a:lnTo>
                    <a:pt x="1030" y="1219"/>
                  </a:lnTo>
                  <a:lnTo>
                    <a:pt x="1043" y="1239"/>
                  </a:lnTo>
                  <a:lnTo>
                    <a:pt x="1057" y="1253"/>
                  </a:lnTo>
                  <a:lnTo>
                    <a:pt x="1071" y="1260"/>
                  </a:lnTo>
                  <a:lnTo>
                    <a:pt x="1084" y="1266"/>
                  </a:lnTo>
                  <a:lnTo>
                    <a:pt x="1091" y="1253"/>
                  </a:lnTo>
                  <a:lnTo>
                    <a:pt x="1104" y="1232"/>
                  </a:lnTo>
                  <a:lnTo>
                    <a:pt x="1118" y="1226"/>
                  </a:lnTo>
                  <a:lnTo>
                    <a:pt x="1159" y="1226"/>
                  </a:lnTo>
                  <a:lnTo>
                    <a:pt x="1172" y="1219"/>
                  </a:lnTo>
                  <a:lnTo>
                    <a:pt x="1186" y="1212"/>
                  </a:lnTo>
                  <a:lnTo>
                    <a:pt x="1192" y="1212"/>
                  </a:lnTo>
                  <a:lnTo>
                    <a:pt x="1206" y="1219"/>
                  </a:lnTo>
                  <a:lnTo>
                    <a:pt x="1220" y="1226"/>
                  </a:lnTo>
                  <a:lnTo>
                    <a:pt x="1233" y="1246"/>
                  </a:lnTo>
                  <a:lnTo>
                    <a:pt x="1247" y="1260"/>
                  </a:lnTo>
                  <a:lnTo>
                    <a:pt x="1260" y="1253"/>
                  </a:lnTo>
                  <a:lnTo>
                    <a:pt x="1274" y="1239"/>
                  </a:lnTo>
                  <a:lnTo>
                    <a:pt x="1287" y="1226"/>
                  </a:lnTo>
                  <a:lnTo>
                    <a:pt x="1301" y="1219"/>
                  </a:lnTo>
                  <a:lnTo>
                    <a:pt x="1308" y="1219"/>
                  </a:lnTo>
                  <a:lnTo>
                    <a:pt x="1321" y="1212"/>
                  </a:lnTo>
                  <a:lnTo>
                    <a:pt x="1348" y="1212"/>
                  </a:lnTo>
                  <a:lnTo>
                    <a:pt x="1362" y="1205"/>
                  </a:lnTo>
                  <a:lnTo>
                    <a:pt x="1375" y="1212"/>
                  </a:lnTo>
                  <a:lnTo>
                    <a:pt x="1389" y="1219"/>
                  </a:lnTo>
                  <a:lnTo>
                    <a:pt x="1402" y="1232"/>
                  </a:lnTo>
                  <a:lnTo>
                    <a:pt x="1409" y="1246"/>
                  </a:lnTo>
                  <a:lnTo>
                    <a:pt x="1423" y="1260"/>
                  </a:lnTo>
                  <a:lnTo>
                    <a:pt x="1436" y="1260"/>
                  </a:lnTo>
                  <a:lnTo>
                    <a:pt x="1450" y="1253"/>
                  </a:lnTo>
                  <a:lnTo>
                    <a:pt x="1463" y="1246"/>
                  </a:lnTo>
                  <a:lnTo>
                    <a:pt x="1477" y="1253"/>
                  </a:lnTo>
                  <a:lnTo>
                    <a:pt x="1491" y="1253"/>
                  </a:lnTo>
                  <a:lnTo>
                    <a:pt x="1504" y="1260"/>
                  </a:lnTo>
                  <a:lnTo>
                    <a:pt x="1518" y="1266"/>
                  </a:lnTo>
                  <a:lnTo>
                    <a:pt x="1538" y="1266"/>
                  </a:lnTo>
                  <a:lnTo>
                    <a:pt x="1552" y="1260"/>
                  </a:lnTo>
                  <a:lnTo>
                    <a:pt x="1565" y="1253"/>
                  </a:lnTo>
                  <a:lnTo>
                    <a:pt x="1579" y="1239"/>
                  </a:lnTo>
                  <a:lnTo>
                    <a:pt x="1592" y="1226"/>
                  </a:lnTo>
                  <a:lnTo>
                    <a:pt x="1606" y="1219"/>
                  </a:lnTo>
                  <a:lnTo>
                    <a:pt x="1626" y="1219"/>
                  </a:lnTo>
                  <a:lnTo>
                    <a:pt x="1640" y="1226"/>
                  </a:lnTo>
                  <a:lnTo>
                    <a:pt x="1653" y="1232"/>
                  </a:lnTo>
                  <a:lnTo>
                    <a:pt x="1667" y="1246"/>
                  </a:lnTo>
                  <a:lnTo>
                    <a:pt x="1680" y="1253"/>
                  </a:lnTo>
                  <a:lnTo>
                    <a:pt x="1694" y="1260"/>
                  </a:lnTo>
                  <a:lnTo>
                    <a:pt x="1707" y="1266"/>
                  </a:lnTo>
                  <a:lnTo>
                    <a:pt x="1755" y="1266"/>
                  </a:lnTo>
                  <a:lnTo>
                    <a:pt x="1768" y="1260"/>
                  </a:lnTo>
                  <a:lnTo>
                    <a:pt x="1795" y="1260"/>
                  </a:lnTo>
                  <a:lnTo>
                    <a:pt x="1809" y="1253"/>
                  </a:lnTo>
                  <a:lnTo>
                    <a:pt x="1823" y="1253"/>
                  </a:lnTo>
                  <a:lnTo>
                    <a:pt x="1836" y="1246"/>
                  </a:lnTo>
                  <a:lnTo>
                    <a:pt x="1843" y="1232"/>
                  </a:lnTo>
                  <a:lnTo>
                    <a:pt x="1856" y="1219"/>
                  </a:lnTo>
                  <a:lnTo>
                    <a:pt x="1870" y="1205"/>
                  </a:lnTo>
                  <a:lnTo>
                    <a:pt x="1883" y="1192"/>
                  </a:lnTo>
                  <a:lnTo>
                    <a:pt x="1897" y="1185"/>
                  </a:lnTo>
                  <a:lnTo>
                    <a:pt x="1911" y="1192"/>
                  </a:lnTo>
                  <a:lnTo>
                    <a:pt x="1924" y="1199"/>
                  </a:lnTo>
                  <a:lnTo>
                    <a:pt x="1938" y="1205"/>
                  </a:lnTo>
                  <a:lnTo>
                    <a:pt x="1944" y="1226"/>
                  </a:lnTo>
                  <a:lnTo>
                    <a:pt x="1958" y="1239"/>
                  </a:lnTo>
                  <a:lnTo>
                    <a:pt x="1972" y="1253"/>
                  </a:lnTo>
                  <a:lnTo>
                    <a:pt x="1985" y="1260"/>
                  </a:lnTo>
                  <a:lnTo>
                    <a:pt x="1999" y="1273"/>
                  </a:lnTo>
                  <a:lnTo>
                    <a:pt x="2012" y="1266"/>
                  </a:lnTo>
                  <a:lnTo>
                    <a:pt x="2026" y="1253"/>
                  </a:lnTo>
                  <a:lnTo>
                    <a:pt x="2039" y="1246"/>
                  </a:lnTo>
                  <a:lnTo>
                    <a:pt x="2046" y="1239"/>
                  </a:lnTo>
                  <a:lnTo>
                    <a:pt x="2060" y="1232"/>
                  </a:lnTo>
                  <a:lnTo>
                    <a:pt x="2073" y="1219"/>
                  </a:lnTo>
                  <a:lnTo>
                    <a:pt x="2087" y="1212"/>
                  </a:lnTo>
                  <a:lnTo>
                    <a:pt x="2100" y="1205"/>
                  </a:lnTo>
                  <a:lnTo>
                    <a:pt x="2114" y="1205"/>
                  </a:lnTo>
                  <a:lnTo>
                    <a:pt x="2127" y="1212"/>
                  </a:lnTo>
                  <a:lnTo>
                    <a:pt x="2141" y="1219"/>
                  </a:lnTo>
                  <a:lnTo>
                    <a:pt x="2154" y="1232"/>
                  </a:lnTo>
                  <a:lnTo>
                    <a:pt x="2161" y="1239"/>
                  </a:lnTo>
                  <a:lnTo>
                    <a:pt x="2175" y="1232"/>
                  </a:lnTo>
                  <a:lnTo>
                    <a:pt x="2188" y="1232"/>
                  </a:lnTo>
                  <a:lnTo>
                    <a:pt x="2202" y="1219"/>
                  </a:lnTo>
                  <a:lnTo>
                    <a:pt x="2215" y="1205"/>
                  </a:lnTo>
                  <a:lnTo>
                    <a:pt x="2229" y="1192"/>
                  </a:lnTo>
                  <a:lnTo>
                    <a:pt x="2243" y="1185"/>
                  </a:lnTo>
                  <a:lnTo>
                    <a:pt x="2256" y="1178"/>
                  </a:lnTo>
                  <a:lnTo>
                    <a:pt x="2263" y="1185"/>
                  </a:lnTo>
                  <a:lnTo>
                    <a:pt x="2276" y="1199"/>
                  </a:lnTo>
                  <a:lnTo>
                    <a:pt x="2290" y="1219"/>
                  </a:lnTo>
                  <a:lnTo>
                    <a:pt x="2304" y="1239"/>
                  </a:lnTo>
                  <a:lnTo>
                    <a:pt x="2317" y="1260"/>
                  </a:lnTo>
                  <a:lnTo>
                    <a:pt x="2331" y="1260"/>
                  </a:lnTo>
                  <a:lnTo>
                    <a:pt x="2344" y="1253"/>
                  </a:lnTo>
                  <a:lnTo>
                    <a:pt x="2358" y="1253"/>
                  </a:lnTo>
                  <a:lnTo>
                    <a:pt x="2365" y="1266"/>
                  </a:lnTo>
                  <a:lnTo>
                    <a:pt x="2378" y="1266"/>
                  </a:lnTo>
                  <a:lnTo>
                    <a:pt x="2392" y="1253"/>
                  </a:lnTo>
                  <a:lnTo>
                    <a:pt x="2405" y="1239"/>
                  </a:lnTo>
                  <a:lnTo>
                    <a:pt x="2419" y="1232"/>
                  </a:lnTo>
                  <a:lnTo>
                    <a:pt x="2446" y="1232"/>
                  </a:lnTo>
                  <a:lnTo>
                    <a:pt x="2459" y="1239"/>
                  </a:lnTo>
                  <a:lnTo>
                    <a:pt x="2473" y="1246"/>
                  </a:lnTo>
                  <a:lnTo>
                    <a:pt x="2480" y="1253"/>
                  </a:lnTo>
                  <a:lnTo>
                    <a:pt x="2493" y="1266"/>
                  </a:lnTo>
                  <a:lnTo>
                    <a:pt x="2507" y="1260"/>
                  </a:lnTo>
                  <a:lnTo>
                    <a:pt x="2520" y="1246"/>
                  </a:lnTo>
                  <a:lnTo>
                    <a:pt x="2534" y="1232"/>
                  </a:lnTo>
                  <a:lnTo>
                    <a:pt x="2547" y="1226"/>
                  </a:lnTo>
                  <a:lnTo>
                    <a:pt x="2561" y="1226"/>
                  </a:lnTo>
                  <a:lnTo>
                    <a:pt x="2575" y="1219"/>
                  </a:lnTo>
                  <a:lnTo>
                    <a:pt x="2595" y="1219"/>
                  </a:lnTo>
                  <a:lnTo>
                    <a:pt x="2608" y="1226"/>
                  </a:lnTo>
                  <a:lnTo>
                    <a:pt x="2622" y="1226"/>
                  </a:lnTo>
                  <a:lnTo>
                    <a:pt x="2635" y="1232"/>
                  </a:lnTo>
                  <a:lnTo>
                    <a:pt x="2649" y="1239"/>
                  </a:lnTo>
                  <a:lnTo>
                    <a:pt x="2663" y="1246"/>
                  </a:lnTo>
                  <a:lnTo>
                    <a:pt x="2676" y="1246"/>
                  </a:lnTo>
                  <a:lnTo>
                    <a:pt x="2690" y="1239"/>
                  </a:lnTo>
                  <a:lnTo>
                    <a:pt x="2696" y="1219"/>
                  </a:lnTo>
                  <a:lnTo>
                    <a:pt x="2710" y="1199"/>
                  </a:lnTo>
                  <a:lnTo>
                    <a:pt x="2724" y="1171"/>
                  </a:lnTo>
                  <a:lnTo>
                    <a:pt x="2737" y="1158"/>
                  </a:lnTo>
                  <a:lnTo>
                    <a:pt x="2751" y="1158"/>
                  </a:lnTo>
                  <a:lnTo>
                    <a:pt x="2764" y="1171"/>
                  </a:lnTo>
                  <a:lnTo>
                    <a:pt x="2778" y="1199"/>
                  </a:lnTo>
                  <a:lnTo>
                    <a:pt x="2791" y="1226"/>
                  </a:lnTo>
                  <a:lnTo>
                    <a:pt x="2798" y="1246"/>
                  </a:lnTo>
                  <a:lnTo>
                    <a:pt x="2812" y="1239"/>
                  </a:lnTo>
                  <a:lnTo>
                    <a:pt x="2825" y="1232"/>
                  </a:lnTo>
                  <a:lnTo>
                    <a:pt x="2839" y="1226"/>
                  </a:lnTo>
                  <a:lnTo>
                    <a:pt x="2852" y="1219"/>
                  </a:lnTo>
                  <a:lnTo>
                    <a:pt x="2866" y="1219"/>
                  </a:lnTo>
                  <a:lnTo>
                    <a:pt x="2879" y="1212"/>
                  </a:lnTo>
                  <a:lnTo>
                    <a:pt x="2893" y="1219"/>
                  </a:lnTo>
                  <a:lnTo>
                    <a:pt x="2900" y="1226"/>
                  </a:lnTo>
                  <a:lnTo>
                    <a:pt x="2913" y="1239"/>
                  </a:lnTo>
                  <a:lnTo>
                    <a:pt x="2927" y="1253"/>
                  </a:lnTo>
                  <a:lnTo>
                    <a:pt x="2940" y="1253"/>
                  </a:lnTo>
                  <a:lnTo>
                    <a:pt x="2954" y="1260"/>
                  </a:lnTo>
                  <a:lnTo>
                    <a:pt x="2967" y="1273"/>
                  </a:lnTo>
                  <a:lnTo>
                    <a:pt x="2981" y="1260"/>
                  </a:lnTo>
                  <a:lnTo>
                    <a:pt x="2995" y="1239"/>
                  </a:lnTo>
                  <a:lnTo>
                    <a:pt x="3008" y="1219"/>
                  </a:lnTo>
                  <a:lnTo>
                    <a:pt x="3015" y="1205"/>
                  </a:lnTo>
                  <a:lnTo>
                    <a:pt x="3028" y="1199"/>
                  </a:lnTo>
                  <a:lnTo>
                    <a:pt x="3042" y="1192"/>
                  </a:lnTo>
                  <a:lnTo>
                    <a:pt x="3056" y="1199"/>
                  </a:lnTo>
                  <a:lnTo>
                    <a:pt x="3069" y="1212"/>
                  </a:lnTo>
                  <a:lnTo>
                    <a:pt x="3083" y="1226"/>
                  </a:lnTo>
                  <a:lnTo>
                    <a:pt x="3096" y="1232"/>
                  </a:lnTo>
                  <a:lnTo>
                    <a:pt x="3110" y="1226"/>
                  </a:lnTo>
                  <a:lnTo>
                    <a:pt x="3116" y="1205"/>
                  </a:lnTo>
                  <a:lnTo>
                    <a:pt x="3130" y="1192"/>
                  </a:lnTo>
                  <a:lnTo>
                    <a:pt x="3157" y="1192"/>
                  </a:lnTo>
                  <a:lnTo>
                    <a:pt x="3171" y="1199"/>
                  </a:lnTo>
                  <a:lnTo>
                    <a:pt x="3184" y="1212"/>
                  </a:lnTo>
                  <a:lnTo>
                    <a:pt x="3198" y="1226"/>
                  </a:lnTo>
                  <a:lnTo>
                    <a:pt x="3211" y="1239"/>
                  </a:lnTo>
                  <a:lnTo>
                    <a:pt x="3225" y="1246"/>
                  </a:lnTo>
                  <a:lnTo>
                    <a:pt x="3232" y="1239"/>
                  </a:lnTo>
                  <a:lnTo>
                    <a:pt x="3245" y="1232"/>
                  </a:lnTo>
                  <a:lnTo>
                    <a:pt x="3259" y="1226"/>
                  </a:lnTo>
                  <a:lnTo>
                    <a:pt x="3272" y="1239"/>
                  </a:lnTo>
                  <a:lnTo>
                    <a:pt x="3286" y="1253"/>
                  </a:lnTo>
                  <a:lnTo>
                    <a:pt x="3299" y="1253"/>
                  </a:lnTo>
                  <a:lnTo>
                    <a:pt x="3313" y="1226"/>
                  </a:lnTo>
                  <a:lnTo>
                    <a:pt x="3327" y="1205"/>
                  </a:lnTo>
                  <a:lnTo>
                    <a:pt x="3333" y="1185"/>
                  </a:lnTo>
                  <a:lnTo>
                    <a:pt x="3347" y="1178"/>
                  </a:lnTo>
                  <a:lnTo>
                    <a:pt x="3360" y="1185"/>
                  </a:lnTo>
                  <a:lnTo>
                    <a:pt x="3374" y="1192"/>
                  </a:lnTo>
                  <a:lnTo>
                    <a:pt x="3387" y="1212"/>
                  </a:lnTo>
                  <a:lnTo>
                    <a:pt x="3401" y="1226"/>
                  </a:lnTo>
                  <a:lnTo>
                    <a:pt x="3415" y="1239"/>
                  </a:lnTo>
                  <a:lnTo>
                    <a:pt x="3428" y="1246"/>
                  </a:lnTo>
                  <a:lnTo>
                    <a:pt x="3435" y="1260"/>
                  </a:lnTo>
                  <a:lnTo>
                    <a:pt x="3476" y="1260"/>
                  </a:lnTo>
                  <a:lnTo>
                    <a:pt x="3489" y="1246"/>
                  </a:lnTo>
                  <a:lnTo>
                    <a:pt x="3503" y="1239"/>
                  </a:lnTo>
                  <a:lnTo>
                    <a:pt x="3516" y="1232"/>
                  </a:lnTo>
                  <a:lnTo>
                    <a:pt x="3543" y="1232"/>
                  </a:lnTo>
                  <a:lnTo>
                    <a:pt x="3550" y="1226"/>
                  </a:lnTo>
                  <a:lnTo>
                    <a:pt x="3564" y="1219"/>
                  </a:lnTo>
                  <a:lnTo>
                    <a:pt x="3577" y="1226"/>
                  </a:lnTo>
                  <a:lnTo>
                    <a:pt x="3591" y="1239"/>
                  </a:lnTo>
                  <a:lnTo>
                    <a:pt x="3604" y="1192"/>
                  </a:lnTo>
                  <a:lnTo>
                    <a:pt x="3618" y="1111"/>
                  </a:lnTo>
                  <a:lnTo>
                    <a:pt x="3631" y="1022"/>
                  </a:lnTo>
                  <a:lnTo>
                    <a:pt x="3645" y="955"/>
                  </a:lnTo>
                  <a:lnTo>
                    <a:pt x="3652" y="914"/>
                  </a:lnTo>
                  <a:lnTo>
                    <a:pt x="3665" y="907"/>
                  </a:lnTo>
                  <a:lnTo>
                    <a:pt x="3679" y="948"/>
                  </a:lnTo>
                  <a:lnTo>
                    <a:pt x="3692" y="1016"/>
                  </a:lnTo>
                  <a:lnTo>
                    <a:pt x="3706" y="1097"/>
                  </a:lnTo>
                  <a:lnTo>
                    <a:pt x="3719" y="1178"/>
                  </a:lnTo>
                  <a:lnTo>
                    <a:pt x="3733" y="1239"/>
                  </a:lnTo>
                  <a:lnTo>
                    <a:pt x="3747" y="1226"/>
                  </a:lnTo>
                  <a:lnTo>
                    <a:pt x="3760" y="1199"/>
                  </a:lnTo>
                  <a:lnTo>
                    <a:pt x="3767" y="1185"/>
                  </a:lnTo>
                  <a:lnTo>
                    <a:pt x="3780" y="1178"/>
                  </a:lnTo>
                  <a:lnTo>
                    <a:pt x="3794" y="1185"/>
                  </a:lnTo>
                  <a:lnTo>
                    <a:pt x="3808" y="1192"/>
                  </a:lnTo>
                  <a:lnTo>
                    <a:pt x="3821" y="1199"/>
                  </a:lnTo>
                  <a:lnTo>
                    <a:pt x="3835" y="1212"/>
                  </a:lnTo>
                  <a:lnTo>
                    <a:pt x="3848" y="1212"/>
                  </a:lnTo>
                  <a:lnTo>
                    <a:pt x="3862" y="1219"/>
                  </a:lnTo>
                  <a:lnTo>
                    <a:pt x="3896" y="1219"/>
                  </a:lnTo>
                  <a:lnTo>
                    <a:pt x="3909" y="1212"/>
                  </a:lnTo>
                  <a:lnTo>
                    <a:pt x="3923" y="1212"/>
                  </a:lnTo>
                  <a:lnTo>
                    <a:pt x="3936" y="1219"/>
                  </a:lnTo>
                  <a:lnTo>
                    <a:pt x="3950" y="1226"/>
                  </a:lnTo>
                  <a:lnTo>
                    <a:pt x="3963" y="1232"/>
                  </a:lnTo>
                  <a:lnTo>
                    <a:pt x="3970" y="1239"/>
                  </a:lnTo>
                  <a:lnTo>
                    <a:pt x="3984" y="1253"/>
                  </a:lnTo>
                  <a:lnTo>
                    <a:pt x="3997" y="1260"/>
                  </a:lnTo>
                  <a:lnTo>
                    <a:pt x="4011" y="1266"/>
                  </a:lnTo>
                  <a:lnTo>
                    <a:pt x="4024" y="1266"/>
                  </a:lnTo>
                  <a:lnTo>
                    <a:pt x="4038" y="1260"/>
                  </a:lnTo>
                  <a:lnTo>
                    <a:pt x="4051" y="1253"/>
                  </a:lnTo>
                  <a:lnTo>
                    <a:pt x="4065" y="1253"/>
                  </a:lnTo>
                  <a:lnTo>
                    <a:pt x="4079" y="1246"/>
                  </a:lnTo>
                  <a:lnTo>
                    <a:pt x="4112" y="1246"/>
                  </a:lnTo>
                  <a:lnTo>
                    <a:pt x="4126" y="1253"/>
                  </a:lnTo>
                  <a:lnTo>
                    <a:pt x="4139" y="1253"/>
                  </a:lnTo>
                  <a:lnTo>
                    <a:pt x="4153" y="1246"/>
                  </a:lnTo>
                  <a:lnTo>
                    <a:pt x="4167" y="1239"/>
                  </a:lnTo>
                  <a:lnTo>
                    <a:pt x="4180" y="1232"/>
                  </a:lnTo>
                  <a:lnTo>
                    <a:pt x="4187" y="1232"/>
                  </a:lnTo>
                  <a:lnTo>
                    <a:pt x="4200" y="1239"/>
                  </a:lnTo>
                  <a:lnTo>
                    <a:pt x="4214" y="1246"/>
                  </a:lnTo>
                  <a:lnTo>
                    <a:pt x="4228" y="1260"/>
                  </a:lnTo>
                  <a:lnTo>
                    <a:pt x="4241" y="1260"/>
                  </a:lnTo>
                  <a:lnTo>
                    <a:pt x="4255" y="1253"/>
                  </a:lnTo>
                  <a:lnTo>
                    <a:pt x="4268" y="1239"/>
                  </a:lnTo>
                  <a:lnTo>
                    <a:pt x="4282" y="1226"/>
                  </a:lnTo>
                  <a:lnTo>
                    <a:pt x="4295" y="1212"/>
                  </a:lnTo>
                  <a:lnTo>
                    <a:pt x="4302" y="1205"/>
                  </a:lnTo>
                  <a:lnTo>
                    <a:pt x="4316" y="1212"/>
                  </a:lnTo>
                  <a:lnTo>
                    <a:pt x="4329" y="1219"/>
                  </a:lnTo>
                  <a:lnTo>
                    <a:pt x="4343" y="1232"/>
                  </a:lnTo>
                  <a:lnTo>
                    <a:pt x="4356" y="1239"/>
                  </a:lnTo>
                  <a:lnTo>
                    <a:pt x="4370" y="1246"/>
                  </a:lnTo>
                  <a:lnTo>
                    <a:pt x="4417" y="1246"/>
                  </a:lnTo>
                  <a:lnTo>
                    <a:pt x="4431" y="1239"/>
                  </a:lnTo>
                  <a:lnTo>
                    <a:pt x="4444" y="1232"/>
                  </a:lnTo>
                  <a:lnTo>
                    <a:pt x="4458" y="1232"/>
                  </a:lnTo>
                  <a:lnTo>
                    <a:pt x="4471" y="1239"/>
                  </a:lnTo>
                  <a:lnTo>
                    <a:pt x="4485" y="1246"/>
                  </a:lnTo>
                  <a:lnTo>
                    <a:pt x="4512" y="1246"/>
                  </a:lnTo>
                  <a:lnTo>
                    <a:pt x="4519" y="1239"/>
                  </a:lnTo>
                  <a:lnTo>
                    <a:pt x="4546" y="1239"/>
                  </a:lnTo>
                  <a:lnTo>
                    <a:pt x="4560" y="1246"/>
                  </a:lnTo>
                  <a:lnTo>
                    <a:pt x="4620" y="1246"/>
                  </a:lnTo>
                  <a:lnTo>
                    <a:pt x="4634" y="1253"/>
                  </a:lnTo>
                  <a:lnTo>
                    <a:pt x="4648" y="1253"/>
                  </a:lnTo>
                  <a:lnTo>
                    <a:pt x="4661" y="1246"/>
                  </a:lnTo>
                  <a:lnTo>
                    <a:pt x="4675" y="1232"/>
                  </a:lnTo>
                  <a:lnTo>
                    <a:pt x="4702" y="1232"/>
                  </a:lnTo>
                  <a:lnTo>
                    <a:pt x="4715" y="1246"/>
                  </a:lnTo>
                  <a:lnTo>
                    <a:pt x="4722" y="1260"/>
                  </a:lnTo>
                  <a:lnTo>
                    <a:pt x="4736" y="1253"/>
                  </a:lnTo>
                  <a:lnTo>
                    <a:pt x="4749" y="1239"/>
                  </a:lnTo>
                  <a:lnTo>
                    <a:pt x="4763" y="1232"/>
                  </a:lnTo>
                  <a:lnTo>
                    <a:pt x="4776" y="1232"/>
                  </a:lnTo>
                  <a:lnTo>
                    <a:pt x="4790" y="1246"/>
                  </a:lnTo>
                  <a:lnTo>
                    <a:pt x="4803" y="1260"/>
                  </a:lnTo>
                  <a:lnTo>
                    <a:pt x="4817" y="1253"/>
                  </a:lnTo>
                  <a:lnTo>
                    <a:pt x="4831" y="1232"/>
                  </a:lnTo>
                  <a:lnTo>
                    <a:pt x="4837" y="1226"/>
                  </a:lnTo>
                  <a:lnTo>
                    <a:pt x="4851" y="1219"/>
                  </a:lnTo>
                  <a:lnTo>
                    <a:pt x="4864" y="1219"/>
                  </a:lnTo>
                  <a:lnTo>
                    <a:pt x="4878" y="1226"/>
                  </a:lnTo>
                  <a:lnTo>
                    <a:pt x="4891" y="1239"/>
                  </a:lnTo>
                  <a:lnTo>
                    <a:pt x="4905" y="1246"/>
                  </a:lnTo>
                  <a:lnTo>
                    <a:pt x="4919" y="1253"/>
                  </a:lnTo>
                  <a:lnTo>
                    <a:pt x="4932" y="1260"/>
                  </a:lnTo>
                  <a:lnTo>
                    <a:pt x="4939" y="1266"/>
                  </a:lnTo>
                  <a:lnTo>
                    <a:pt x="4966" y="1266"/>
                  </a:lnTo>
                  <a:lnTo>
                    <a:pt x="4980" y="1253"/>
                  </a:lnTo>
                  <a:lnTo>
                    <a:pt x="4993" y="1239"/>
                  </a:lnTo>
                  <a:lnTo>
                    <a:pt x="5007" y="1226"/>
                  </a:lnTo>
                  <a:lnTo>
                    <a:pt x="5020" y="1219"/>
                  </a:lnTo>
                  <a:lnTo>
                    <a:pt x="5034" y="1212"/>
                  </a:lnTo>
                  <a:lnTo>
                    <a:pt x="5047" y="1212"/>
                  </a:lnTo>
                  <a:lnTo>
                    <a:pt x="5054" y="1219"/>
                  </a:lnTo>
                  <a:lnTo>
                    <a:pt x="5068" y="1232"/>
                  </a:lnTo>
                  <a:lnTo>
                    <a:pt x="5081" y="1239"/>
                  </a:lnTo>
                  <a:lnTo>
                    <a:pt x="5095" y="1239"/>
                  </a:lnTo>
                  <a:lnTo>
                    <a:pt x="5108" y="1232"/>
                  </a:lnTo>
                </a:path>
              </a:pathLst>
            </a:custGeom>
            <a:noFill/>
            <a:ln w="7">
              <a:solidFill>
                <a:srgbClr val="00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Line 20"/>
            <p:cNvSpPr>
              <a:spLocks noChangeShapeType="1"/>
            </p:cNvSpPr>
            <p:nvPr/>
          </p:nvSpPr>
          <p:spPr bwMode="auto">
            <a:xfrm flipV="1">
              <a:off x="2168461" y="2281238"/>
              <a:ext cx="1588" cy="2032000"/>
            </a:xfrm>
            <a:prstGeom prst="line">
              <a:avLst/>
            </a:prstGeom>
            <a:noFill/>
            <a:ln w="7">
              <a:solidFill>
                <a:srgbClr val="A0E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Freeform 21"/>
            <p:cNvSpPr>
              <a:spLocks/>
            </p:cNvSpPr>
            <p:nvPr/>
          </p:nvSpPr>
          <p:spPr bwMode="auto">
            <a:xfrm>
              <a:off x="1684273" y="4238625"/>
              <a:ext cx="869950" cy="74613"/>
            </a:xfrm>
            <a:custGeom>
              <a:avLst/>
              <a:gdLst/>
              <a:ahLst/>
              <a:cxnLst>
                <a:cxn ang="0">
                  <a:pos x="81" y="1"/>
                </a:cxn>
                <a:cxn ang="0">
                  <a:pos x="81" y="7"/>
                </a:cxn>
                <a:cxn ang="0">
                  <a:pos x="0" y="7"/>
                </a:cxn>
                <a:cxn ang="0">
                  <a:pos x="0" y="0"/>
                </a:cxn>
              </a:cxnLst>
              <a:rect l="0" t="0" r="r" b="b"/>
              <a:pathLst>
                <a:path w="81" h="7">
                  <a:moveTo>
                    <a:pt x="81" y="1"/>
                  </a:moveTo>
                  <a:lnTo>
                    <a:pt x="81" y="7"/>
                  </a:lnTo>
                  <a:lnTo>
                    <a:pt x="0" y="7"/>
                  </a:lnTo>
                  <a:lnTo>
                    <a:pt x="0" y="0"/>
                  </a:lnTo>
                </a:path>
              </a:pathLst>
            </a:custGeom>
            <a:noFill/>
            <a:ln w="7">
              <a:solidFill>
                <a:srgbClr val="A0E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 name="Rectangle 26"/>
            <p:cNvSpPr>
              <a:spLocks noChangeArrowheads="1"/>
            </p:cNvSpPr>
            <p:nvPr/>
          </p:nvSpPr>
          <p:spPr bwMode="auto">
            <a:xfrm>
              <a:off x="1343571" y="2052268"/>
              <a:ext cx="84478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F0"/>
                  </a:solidFill>
                  <a:effectLst/>
                  <a:latin typeface="Arial" pitchFamily="34" charset="0"/>
                  <a:cs typeface="Arial" pitchFamily="34" charset="0"/>
                </a:rPr>
                <a:t>701.40689</a:t>
              </a:r>
            </a:p>
          </p:txBody>
        </p:sp>
        <p:sp>
          <p:nvSpPr>
            <p:cNvPr id="3101" name="Freeform 29"/>
            <p:cNvSpPr>
              <a:spLocks/>
            </p:cNvSpPr>
            <p:nvPr/>
          </p:nvSpPr>
          <p:spPr bwMode="auto">
            <a:xfrm>
              <a:off x="715898" y="3108325"/>
              <a:ext cx="8108950" cy="1281113"/>
            </a:xfrm>
            <a:custGeom>
              <a:avLst/>
              <a:gdLst/>
              <a:ahLst/>
              <a:cxnLst>
                <a:cxn ang="0">
                  <a:pos x="61" y="752"/>
                </a:cxn>
                <a:cxn ang="0">
                  <a:pos x="135" y="773"/>
                </a:cxn>
                <a:cxn ang="0">
                  <a:pos x="230" y="766"/>
                </a:cxn>
                <a:cxn ang="0">
                  <a:pos x="305" y="786"/>
                </a:cxn>
                <a:cxn ang="0">
                  <a:pos x="379" y="759"/>
                </a:cxn>
                <a:cxn ang="0">
                  <a:pos x="454" y="800"/>
                </a:cxn>
                <a:cxn ang="0">
                  <a:pos x="535" y="766"/>
                </a:cxn>
                <a:cxn ang="0">
                  <a:pos x="637" y="773"/>
                </a:cxn>
                <a:cxn ang="0">
                  <a:pos x="725" y="725"/>
                </a:cxn>
                <a:cxn ang="0">
                  <a:pos x="799" y="624"/>
                </a:cxn>
                <a:cxn ang="0">
                  <a:pos x="874" y="61"/>
                </a:cxn>
                <a:cxn ang="0">
                  <a:pos x="955" y="739"/>
                </a:cxn>
                <a:cxn ang="0">
                  <a:pos x="1030" y="746"/>
                </a:cxn>
                <a:cxn ang="0">
                  <a:pos x="1145" y="766"/>
                </a:cxn>
                <a:cxn ang="0">
                  <a:pos x="1219" y="793"/>
                </a:cxn>
                <a:cxn ang="0">
                  <a:pos x="1301" y="752"/>
                </a:cxn>
                <a:cxn ang="0">
                  <a:pos x="1375" y="718"/>
                </a:cxn>
                <a:cxn ang="0">
                  <a:pos x="1450" y="759"/>
                </a:cxn>
                <a:cxn ang="0">
                  <a:pos x="1524" y="732"/>
                </a:cxn>
                <a:cxn ang="0">
                  <a:pos x="1606" y="766"/>
                </a:cxn>
                <a:cxn ang="0">
                  <a:pos x="1721" y="807"/>
                </a:cxn>
                <a:cxn ang="0">
                  <a:pos x="1822" y="779"/>
                </a:cxn>
                <a:cxn ang="0">
                  <a:pos x="1897" y="779"/>
                </a:cxn>
                <a:cxn ang="0">
                  <a:pos x="2012" y="766"/>
                </a:cxn>
                <a:cxn ang="0">
                  <a:pos x="2087" y="773"/>
                </a:cxn>
                <a:cxn ang="0">
                  <a:pos x="2161" y="779"/>
                </a:cxn>
                <a:cxn ang="0">
                  <a:pos x="2242" y="786"/>
                </a:cxn>
                <a:cxn ang="0">
                  <a:pos x="2317" y="766"/>
                </a:cxn>
                <a:cxn ang="0">
                  <a:pos x="2432" y="746"/>
                </a:cxn>
                <a:cxn ang="0">
                  <a:pos x="2507" y="752"/>
                </a:cxn>
                <a:cxn ang="0">
                  <a:pos x="2595" y="786"/>
                </a:cxn>
                <a:cxn ang="0">
                  <a:pos x="2690" y="752"/>
                </a:cxn>
                <a:cxn ang="0">
                  <a:pos x="2764" y="786"/>
                </a:cxn>
                <a:cxn ang="0">
                  <a:pos x="2839" y="759"/>
                </a:cxn>
                <a:cxn ang="0">
                  <a:pos x="2913" y="705"/>
                </a:cxn>
                <a:cxn ang="0">
                  <a:pos x="2994" y="800"/>
                </a:cxn>
                <a:cxn ang="0">
                  <a:pos x="3157" y="800"/>
                </a:cxn>
                <a:cxn ang="0">
                  <a:pos x="3231" y="773"/>
                </a:cxn>
                <a:cxn ang="0">
                  <a:pos x="3333" y="773"/>
                </a:cxn>
                <a:cxn ang="0">
                  <a:pos x="3414" y="759"/>
                </a:cxn>
                <a:cxn ang="0">
                  <a:pos x="3530" y="786"/>
                </a:cxn>
                <a:cxn ang="0">
                  <a:pos x="3604" y="739"/>
                </a:cxn>
                <a:cxn ang="0">
                  <a:pos x="3679" y="678"/>
                </a:cxn>
                <a:cxn ang="0">
                  <a:pos x="3760" y="800"/>
                </a:cxn>
                <a:cxn ang="0">
                  <a:pos x="3834" y="793"/>
                </a:cxn>
                <a:cxn ang="0">
                  <a:pos x="3909" y="793"/>
                </a:cxn>
                <a:cxn ang="0">
                  <a:pos x="3983" y="739"/>
                </a:cxn>
                <a:cxn ang="0">
                  <a:pos x="4065" y="779"/>
                </a:cxn>
                <a:cxn ang="0">
                  <a:pos x="4139" y="779"/>
                </a:cxn>
                <a:cxn ang="0">
                  <a:pos x="4254" y="773"/>
                </a:cxn>
                <a:cxn ang="0">
                  <a:pos x="4329" y="786"/>
                </a:cxn>
                <a:cxn ang="0">
                  <a:pos x="4404" y="759"/>
                </a:cxn>
                <a:cxn ang="0">
                  <a:pos x="4498" y="752"/>
                </a:cxn>
                <a:cxn ang="0">
                  <a:pos x="4573" y="800"/>
                </a:cxn>
                <a:cxn ang="0">
                  <a:pos x="4661" y="732"/>
                </a:cxn>
                <a:cxn ang="0">
                  <a:pos x="4776" y="752"/>
                </a:cxn>
                <a:cxn ang="0">
                  <a:pos x="4851" y="759"/>
                </a:cxn>
                <a:cxn ang="0">
                  <a:pos x="4932" y="800"/>
                </a:cxn>
                <a:cxn ang="0">
                  <a:pos x="5006" y="793"/>
                </a:cxn>
              </a:cxnLst>
              <a:rect l="0" t="0" r="r" b="b"/>
              <a:pathLst>
                <a:path w="5108" h="807">
                  <a:moveTo>
                    <a:pt x="0" y="773"/>
                  </a:moveTo>
                  <a:lnTo>
                    <a:pt x="13" y="779"/>
                  </a:lnTo>
                  <a:lnTo>
                    <a:pt x="27" y="786"/>
                  </a:lnTo>
                  <a:lnTo>
                    <a:pt x="34" y="773"/>
                  </a:lnTo>
                  <a:lnTo>
                    <a:pt x="47" y="759"/>
                  </a:lnTo>
                  <a:lnTo>
                    <a:pt x="61" y="752"/>
                  </a:lnTo>
                  <a:lnTo>
                    <a:pt x="74" y="746"/>
                  </a:lnTo>
                  <a:lnTo>
                    <a:pt x="88" y="752"/>
                  </a:lnTo>
                  <a:lnTo>
                    <a:pt x="102" y="766"/>
                  </a:lnTo>
                  <a:lnTo>
                    <a:pt x="115" y="779"/>
                  </a:lnTo>
                  <a:lnTo>
                    <a:pt x="129" y="779"/>
                  </a:lnTo>
                  <a:lnTo>
                    <a:pt x="135" y="773"/>
                  </a:lnTo>
                  <a:lnTo>
                    <a:pt x="149" y="766"/>
                  </a:lnTo>
                  <a:lnTo>
                    <a:pt x="163" y="759"/>
                  </a:lnTo>
                  <a:lnTo>
                    <a:pt x="176" y="746"/>
                  </a:lnTo>
                  <a:lnTo>
                    <a:pt x="203" y="746"/>
                  </a:lnTo>
                  <a:lnTo>
                    <a:pt x="217" y="752"/>
                  </a:lnTo>
                  <a:lnTo>
                    <a:pt x="230" y="766"/>
                  </a:lnTo>
                  <a:lnTo>
                    <a:pt x="237" y="779"/>
                  </a:lnTo>
                  <a:lnTo>
                    <a:pt x="251" y="793"/>
                  </a:lnTo>
                  <a:lnTo>
                    <a:pt x="264" y="800"/>
                  </a:lnTo>
                  <a:lnTo>
                    <a:pt x="278" y="807"/>
                  </a:lnTo>
                  <a:lnTo>
                    <a:pt x="291" y="800"/>
                  </a:lnTo>
                  <a:lnTo>
                    <a:pt x="305" y="786"/>
                  </a:lnTo>
                  <a:lnTo>
                    <a:pt x="318" y="773"/>
                  </a:lnTo>
                  <a:lnTo>
                    <a:pt x="332" y="752"/>
                  </a:lnTo>
                  <a:lnTo>
                    <a:pt x="345" y="746"/>
                  </a:lnTo>
                  <a:lnTo>
                    <a:pt x="352" y="746"/>
                  </a:lnTo>
                  <a:lnTo>
                    <a:pt x="366" y="752"/>
                  </a:lnTo>
                  <a:lnTo>
                    <a:pt x="379" y="759"/>
                  </a:lnTo>
                  <a:lnTo>
                    <a:pt x="393" y="766"/>
                  </a:lnTo>
                  <a:lnTo>
                    <a:pt x="406" y="773"/>
                  </a:lnTo>
                  <a:lnTo>
                    <a:pt x="420" y="773"/>
                  </a:lnTo>
                  <a:lnTo>
                    <a:pt x="434" y="779"/>
                  </a:lnTo>
                  <a:lnTo>
                    <a:pt x="447" y="793"/>
                  </a:lnTo>
                  <a:lnTo>
                    <a:pt x="454" y="800"/>
                  </a:lnTo>
                  <a:lnTo>
                    <a:pt x="467" y="793"/>
                  </a:lnTo>
                  <a:lnTo>
                    <a:pt x="481" y="786"/>
                  </a:lnTo>
                  <a:lnTo>
                    <a:pt x="494" y="779"/>
                  </a:lnTo>
                  <a:lnTo>
                    <a:pt x="508" y="779"/>
                  </a:lnTo>
                  <a:lnTo>
                    <a:pt x="522" y="773"/>
                  </a:lnTo>
                  <a:lnTo>
                    <a:pt x="535" y="766"/>
                  </a:lnTo>
                  <a:lnTo>
                    <a:pt x="549" y="759"/>
                  </a:lnTo>
                  <a:lnTo>
                    <a:pt x="555" y="752"/>
                  </a:lnTo>
                  <a:lnTo>
                    <a:pt x="596" y="752"/>
                  </a:lnTo>
                  <a:lnTo>
                    <a:pt x="610" y="759"/>
                  </a:lnTo>
                  <a:lnTo>
                    <a:pt x="623" y="766"/>
                  </a:lnTo>
                  <a:lnTo>
                    <a:pt x="637" y="773"/>
                  </a:lnTo>
                  <a:lnTo>
                    <a:pt x="650" y="773"/>
                  </a:lnTo>
                  <a:lnTo>
                    <a:pt x="664" y="759"/>
                  </a:lnTo>
                  <a:lnTo>
                    <a:pt x="671" y="746"/>
                  </a:lnTo>
                  <a:lnTo>
                    <a:pt x="684" y="739"/>
                  </a:lnTo>
                  <a:lnTo>
                    <a:pt x="711" y="739"/>
                  </a:lnTo>
                  <a:lnTo>
                    <a:pt x="725" y="725"/>
                  </a:lnTo>
                  <a:lnTo>
                    <a:pt x="738" y="718"/>
                  </a:lnTo>
                  <a:lnTo>
                    <a:pt x="752" y="712"/>
                  </a:lnTo>
                  <a:lnTo>
                    <a:pt x="765" y="718"/>
                  </a:lnTo>
                  <a:lnTo>
                    <a:pt x="772" y="746"/>
                  </a:lnTo>
                  <a:lnTo>
                    <a:pt x="786" y="732"/>
                  </a:lnTo>
                  <a:lnTo>
                    <a:pt x="799" y="624"/>
                  </a:lnTo>
                  <a:lnTo>
                    <a:pt x="813" y="468"/>
                  </a:lnTo>
                  <a:lnTo>
                    <a:pt x="826" y="285"/>
                  </a:lnTo>
                  <a:lnTo>
                    <a:pt x="840" y="129"/>
                  </a:lnTo>
                  <a:lnTo>
                    <a:pt x="854" y="27"/>
                  </a:lnTo>
                  <a:lnTo>
                    <a:pt x="867" y="0"/>
                  </a:lnTo>
                  <a:lnTo>
                    <a:pt x="874" y="61"/>
                  </a:lnTo>
                  <a:lnTo>
                    <a:pt x="887" y="197"/>
                  </a:lnTo>
                  <a:lnTo>
                    <a:pt x="901" y="373"/>
                  </a:lnTo>
                  <a:lnTo>
                    <a:pt x="915" y="556"/>
                  </a:lnTo>
                  <a:lnTo>
                    <a:pt x="928" y="705"/>
                  </a:lnTo>
                  <a:lnTo>
                    <a:pt x="942" y="766"/>
                  </a:lnTo>
                  <a:lnTo>
                    <a:pt x="955" y="739"/>
                  </a:lnTo>
                  <a:lnTo>
                    <a:pt x="969" y="739"/>
                  </a:lnTo>
                  <a:lnTo>
                    <a:pt x="982" y="752"/>
                  </a:lnTo>
                  <a:lnTo>
                    <a:pt x="989" y="766"/>
                  </a:lnTo>
                  <a:lnTo>
                    <a:pt x="1003" y="759"/>
                  </a:lnTo>
                  <a:lnTo>
                    <a:pt x="1016" y="752"/>
                  </a:lnTo>
                  <a:lnTo>
                    <a:pt x="1030" y="746"/>
                  </a:lnTo>
                  <a:lnTo>
                    <a:pt x="1043" y="746"/>
                  </a:lnTo>
                  <a:lnTo>
                    <a:pt x="1057" y="739"/>
                  </a:lnTo>
                  <a:lnTo>
                    <a:pt x="1104" y="739"/>
                  </a:lnTo>
                  <a:lnTo>
                    <a:pt x="1118" y="746"/>
                  </a:lnTo>
                  <a:lnTo>
                    <a:pt x="1131" y="752"/>
                  </a:lnTo>
                  <a:lnTo>
                    <a:pt x="1145" y="766"/>
                  </a:lnTo>
                  <a:lnTo>
                    <a:pt x="1158" y="779"/>
                  </a:lnTo>
                  <a:lnTo>
                    <a:pt x="1172" y="779"/>
                  </a:lnTo>
                  <a:lnTo>
                    <a:pt x="1186" y="773"/>
                  </a:lnTo>
                  <a:lnTo>
                    <a:pt x="1192" y="779"/>
                  </a:lnTo>
                  <a:lnTo>
                    <a:pt x="1206" y="779"/>
                  </a:lnTo>
                  <a:lnTo>
                    <a:pt x="1219" y="793"/>
                  </a:lnTo>
                  <a:lnTo>
                    <a:pt x="1233" y="807"/>
                  </a:lnTo>
                  <a:lnTo>
                    <a:pt x="1246" y="793"/>
                  </a:lnTo>
                  <a:lnTo>
                    <a:pt x="1260" y="786"/>
                  </a:lnTo>
                  <a:lnTo>
                    <a:pt x="1274" y="779"/>
                  </a:lnTo>
                  <a:lnTo>
                    <a:pt x="1287" y="766"/>
                  </a:lnTo>
                  <a:lnTo>
                    <a:pt x="1301" y="752"/>
                  </a:lnTo>
                  <a:lnTo>
                    <a:pt x="1307" y="739"/>
                  </a:lnTo>
                  <a:lnTo>
                    <a:pt x="1321" y="718"/>
                  </a:lnTo>
                  <a:lnTo>
                    <a:pt x="1335" y="712"/>
                  </a:lnTo>
                  <a:lnTo>
                    <a:pt x="1348" y="705"/>
                  </a:lnTo>
                  <a:lnTo>
                    <a:pt x="1362" y="712"/>
                  </a:lnTo>
                  <a:lnTo>
                    <a:pt x="1375" y="718"/>
                  </a:lnTo>
                  <a:lnTo>
                    <a:pt x="1389" y="732"/>
                  </a:lnTo>
                  <a:lnTo>
                    <a:pt x="1402" y="746"/>
                  </a:lnTo>
                  <a:lnTo>
                    <a:pt x="1409" y="752"/>
                  </a:lnTo>
                  <a:lnTo>
                    <a:pt x="1423" y="752"/>
                  </a:lnTo>
                  <a:lnTo>
                    <a:pt x="1436" y="759"/>
                  </a:lnTo>
                  <a:lnTo>
                    <a:pt x="1450" y="759"/>
                  </a:lnTo>
                  <a:lnTo>
                    <a:pt x="1463" y="752"/>
                  </a:lnTo>
                  <a:lnTo>
                    <a:pt x="1477" y="746"/>
                  </a:lnTo>
                  <a:lnTo>
                    <a:pt x="1490" y="739"/>
                  </a:lnTo>
                  <a:lnTo>
                    <a:pt x="1504" y="732"/>
                  </a:lnTo>
                  <a:lnTo>
                    <a:pt x="1517" y="725"/>
                  </a:lnTo>
                  <a:lnTo>
                    <a:pt x="1524" y="732"/>
                  </a:lnTo>
                  <a:lnTo>
                    <a:pt x="1538" y="732"/>
                  </a:lnTo>
                  <a:lnTo>
                    <a:pt x="1551" y="739"/>
                  </a:lnTo>
                  <a:lnTo>
                    <a:pt x="1565" y="746"/>
                  </a:lnTo>
                  <a:lnTo>
                    <a:pt x="1578" y="752"/>
                  </a:lnTo>
                  <a:lnTo>
                    <a:pt x="1592" y="759"/>
                  </a:lnTo>
                  <a:lnTo>
                    <a:pt x="1606" y="766"/>
                  </a:lnTo>
                  <a:lnTo>
                    <a:pt x="1619" y="779"/>
                  </a:lnTo>
                  <a:lnTo>
                    <a:pt x="1626" y="786"/>
                  </a:lnTo>
                  <a:lnTo>
                    <a:pt x="1680" y="786"/>
                  </a:lnTo>
                  <a:lnTo>
                    <a:pt x="1694" y="793"/>
                  </a:lnTo>
                  <a:lnTo>
                    <a:pt x="1707" y="800"/>
                  </a:lnTo>
                  <a:lnTo>
                    <a:pt x="1721" y="807"/>
                  </a:lnTo>
                  <a:lnTo>
                    <a:pt x="1727" y="800"/>
                  </a:lnTo>
                  <a:lnTo>
                    <a:pt x="1755" y="800"/>
                  </a:lnTo>
                  <a:lnTo>
                    <a:pt x="1768" y="793"/>
                  </a:lnTo>
                  <a:lnTo>
                    <a:pt x="1782" y="786"/>
                  </a:lnTo>
                  <a:lnTo>
                    <a:pt x="1795" y="779"/>
                  </a:lnTo>
                  <a:lnTo>
                    <a:pt x="1822" y="779"/>
                  </a:lnTo>
                  <a:lnTo>
                    <a:pt x="1836" y="786"/>
                  </a:lnTo>
                  <a:lnTo>
                    <a:pt x="1843" y="800"/>
                  </a:lnTo>
                  <a:lnTo>
                    <a:pt x="1856" y="807"/>
                  </a:lnTo>
                  <a:lnTo>
                    <a:pt x="1870" y="793"/>
                  </a:lnTo>
                  <a:lnTo>
                    <a:pt x="1883" y="786"/>
                  </a:lnTo>
                  <a:lnTo>
                    <a:pt x="1897" y="779"/>
                  </a:lnTo>
                  <a:lnTo>
                    <a:pt x="1910" y="773"/>
                  </a:lnTo>
                  <a:lnTo>
                    <a:pt x="1924" y="779"/>
                  </a:lnTo>
                  <a:lnTo>
                    <a:pt x="1958" y="779"/>
                  </a:lnTo>
                  <a:lnTo>
                    <a:pt x="1971" y="773"/>
                  </a:lnTo>
                  <a:lnTo>
                    <a:pt x="1985" y="766"/>
                  </a:lnTo>
                  <a:lnTo>
                    <a:pt x="2012" y="766"/>
                  </a:lnTo>
                  <a:lnTo>
                    <a:pt x="2026" y="773"/>
                  </a:lnTo>
                  <a:lnTo>
                    <a:pt x="2039" y="786"/>
                  </a:lnTo>
                  <a:lnTo>
                    <a:pt x="2046" y="807"/>
                  </a:lnTo>
                  <a:lnTo>
                    <a:pt x="2059" y="786"/>
                  </a:lnTo>
                  <a:lnTo>
                    <a:pt x="2073" y="779"/>
                  </a:lnTo>
                  <a:lnTo>
                    <a:pt x="2087" y="773"/>
                  </a:lnTo>
                  <a:lnTo>
                    <a:pt x="2100" y="766"/>
                  </a:lnTo>
                  <a:lnTo>
                    <a:pt x="2114" y="773"/>
                  </a:lnTo>
                  <a:lnTo>
                    <a:pt x="2127" y="779"/>
                  </a:lnTo>
                  <a:lnTo>
                    <a:pt x="2141" y="786"/>
                  </a:lnTo>
                  <a:lnTo>
                    <a:pt x="2154" y="786"/>
                  </a:lnTo>
                  <a:lnTo>
                    <a:pt x="2161" y="779"/>
                  </a:lnTo>
                  <a:lnTo>
                    <a:pt x="2175" y="773"/>
                  </a:lnTo>
                  <a:lnTo>
                    <a:pt x="2188" y="766"/>
                  </a:lnTo>
                  <a:lnTo>
                    <a:pt x="2202" y="773"/>
                  </a:lnTo>
                  <a:lnTo>
                    <a:pt x="2215" y="779"/>
                  </a:lnTo>
                  <a:lnTo>
                    <a:pt x="2229" y="793"/>
                  </a:lnTo>
                  <a:lnTo>
                    <a:pt x="2242" y="786"/>
                  </a:lnTo>
                  <a:lnTo>
                    <a:pt x="2256" y="779"/>
                  </a:lnTo>
                  <a:lnTo>
                    <a:pt x="2263" y="773"/>
                  </a:lnTo>
                  <a:lnTo>
                    <a:pt x="2276" y="766"/>
                  </a:lnTo>
                  <a:lnTo>
                    <a:pt x="2290" y="759"/>
                  </a:lnTo>
                  <a:lnTo>
                    <a:pt x="2303" y="759"/>
                  </a:lnTo>
                  <a:lnTo>
                    <a:pt x="2317" y="766"/>
                  </a:lnTo>
                  <a:lnTo>
                    <a:pt x="2364" y="766"/>
                  </a:lnTo>
                  <a:lnTo>
                    <a:pt x="2378" y="773"/>
                  </a:lnTo>
                  <a:lnTo>
                    <a:pt x="2391" y="786"/>
                  </a:lnTo>
                  <a:lnTo>
                    <a:pt x="2405" y="800"/>
                  </a:lnTo>
                  <a:lnTo>
                    <a:pt x="2419" y="773"/>
                  </a:lnTo>
                  <a:lnTo>
                    <a:pt x="2432" y="746"/>
                  </a:lnTo>
                  <a:lnTo>
                    <a:pt x="2446" y="725"/>
                  </a:lnTo>
                  <a:lnTo>
                    <a:pt x="2459" y="712"/>
                  </a:lnTo>
                  <a:lnTo>
                    <a:pt x="2473" y="712"/>
                  </a:lnTo>
                  <a:lnTo>
                    <a:pt x="2479" y="718"/>
                  </a:lnTo>
                  <a:lnTo>
                    <a:pt x="2493" y="739"/>
                  </a:lnTo>
                  <a:lnTo>
                    <a:pt x="2507" y="752"/>
                  </a:lnTo>
                  <a:lnTo>
                    <a:pt x="2520" y="773"/>
                  </a:lnTo>
                  <a:lnTo>
                    <a:pt x="2534" y="779"/>
                  </a:lnTo>
                  <a:lnTo>
                    <a:pt x="2547" y="786"/>
                  </a:lnTo>
                  <a:lnTo>
                    <a:pt x="2561" y="793"/>
                  </a:lnTo>
                  <a:lnTo>
                    <a:pt x="2581" y="793"/>
                  </a:lnTo>
                  <a:lnTo>
                    <a:pt x="2595" y="786"/>
                  </a:lnTo>
                  <a:lnTo>
                    <a:pt x="2608" y="779"/>
                  </a:lnTo>
                  <a:lnTo>
                    <a:pt x="2622" y="766"/>
                  </a:lnTo>
                  <a:lnTo>
                    <a:pt x="2635" y="752"/>
                  </a:lnTo>
                  <a:lnTo>
                    <a:pt x="2649" y="739"/>
                  </a:lnTo>
                  <a:lnTo>
                    <a:pt x="2676" y="739"/>
                  </a:lnTo>
                  <a:lnTo>
                    <a:pt x="2690" y="752"/>
                  </a:lnTo>
                  <a:lnTo>
                    <a:pt x="2696" y="759"/>
                  </a:lnTo>
                  <a:lnTo>
                    <a:pt x="2710" y="773"/>
                  </a:lnTo>
                  <a:lnTo>
                    <a:pt x="2723" y="786"/>
                  </a:lnTo>
                  <a:lnTo>
                    <a:pt x="2737" y="800"/>
                  </a:lnTo>
                  <a:lnTo>
                    <a:pt x="2750" y="800"/>
                  </a:lnTo>
                  <a:lnTo>
                    <a:pt x="2764" y="786"/>
                  </a:lnTo>
                  <a:lnTo>
                    <a:pt x="2778" y="773"/>
                  </a:lnTo>
                  <a:lnTo>
                    <a:pt x="2791" y="766"/>
                  </a:lnTo>
                  <a:lnTo>
                    <a:pt x="2798" y="759"/>
                  </a:lnTo>
                  <a:lnTo>
                    <a:pt x="2811" y="752"/>
                  </a:lnTo>
                  <a:lnTo>
                    <a:pt x="2825" y="752"/>
                  </a:lnTo>
                  <a:lnTo>
                    <a:pt x="2839" y="759"/>
                  </a:lnTo>
                  <a:lnTo>
                    <a:pt x="2852" y="752"/>
                  </a:lnTo>
                  <a:lnTo>
                    <a:pt x="2866" y="739"/>
                  </a:lnTo>
                  <a:lnTo>
                    <a:pt x="2879" y="725"/>
                  </a:lnTo>
                  <a:lnTo>
                    <a:pt x="2893" y="712"/>
                  </a:lnTo>
                  <a:lnTo>
                    <a:pt x="2900" y="705"/>
                  </a:lnTo>
                  <a:lnTo>
                    <a:pt x="2913" y="705"/>
                  </a:lnTo>
                  <a:lnTo>
                    <a:pt x="2927" y="712"/>
                  </a:lnTo>
                  <a:lnTo>
                    <a:pt x="2940" y="725"/>
                  </a:lnTo>
                  <a:lnTo>
                    <a:pt x="2954" y="746"/>
                  </a:lnTo>
                  <a:lnTo>
                    <a:pt x="2967" y="766"/>
                  </a:lnTo>
                  <a:lnTo>
                    <a:pt x="2981" y="786"/>
                  </a:lnTo>
                  <a:lnTo>
                    <a:pt x="2994" y="800"/>
                  </a:lnTo>
                  <a:lnTo>
                    <a:pt x="3008" y="786"/>
                  </a:lnTo>
                  <a:lnTo>
                    <a:pt x="3015" y="779"/>
                  </a:lnTo>
                  <a:lnTo>
                    <a:pt x="3116" y="779"/>
                  </a:lnTo>
                  <a:lnTo>
                    <a:pt x="3130" y="786"/>
                  </a:lnTo>
                  <a:lnTo>
                    <a:pt x="3143" y="793"/>
                  </a:lnTo>
                  <a:lnTo>
                    <a:pt x="3157" y="800"/>
                  </a:lnTo>
                  <a:lnTo>
                    <a:pt x="3171" y="800"/>
                  </a:lnTo>
                  <a:lnTo>
                    <a:pt x="3184" y="793"/>
                  </a:lnTo>
                  <a:lnTo>
                    <a:pt x="3198" y="786"/>
                  </a:lnTo>
                  <a:lnTo>
                    <a:pt x="3211" y="786"/>
                  </a:lnTo>
                  <a:lnTo>
                    <a:pt x="3225" y="779"/>
                  </a:lnTo>
                  <a:lnTo>
                    <a:pt x="3231" y="773"/>
                  </a:lnTo>
                  <a:lnTo>
                    <a:pt x="3272" y="773"/>
                  </a:lnTo>
                  <a:lnTo>
                    <a:pt x="3286" y="779"/>
                  </a:lnTo>
                  <a:lnTo>
                    <a:pt x="3299" y="786"/>
                  </a:lnTo>
                  <a:lnTo>
                    <a:pt x="3313" y="779"/>
                  </a:lnTo>
                  <a:lnTo>
                    <a:pt x="3326" y="773"/>
                  </a:lnTo>
                  <a:lnTo>
                    <a:pt x="3333" y="773"/>
                  </a:lnTo>
                  <a:lnTo>
                    <a:pt x="3347" y="779"/>
                  </a:lnTo>
                  <a:lnTo>
                    <a:pt x="3360" y="786"/>
                  </a:lnTo>
                  <a:lnTo>
                    <a:pt x="3374" y="786"/>
                  </a:lnTo>
                  <a:lnTo>
                    <a:pt x="3387" y="773"/>
                  </a:lnTo>
                  <a:lnTo>
                    <a:pt x="3401" y="766"/>
                  </a:lnTo>
                  <a:lnTo>
                    <a:pt x="3414" y="759"/>
                  </a:lnTo>
                  <a:lnTo>
                    <a:pt x="3462" y="759"/>
                  </a:lnTo>
                  <a:lnTo>
                    <a:pt x="3475" y="766"/>
                  </a:lnTo>
                  <a:lnTo>
                    <a:pt x="3489" y="773"/>
                  </a:lnTo>
                  <a:lnTo>
                    <a:pt x="3502" y="779"/>
                  </a:lnTo>
                  <a:lnTo>
                    <a:pt x="3516" y="786"/>
                  </a:lnTo>
                  <a:lnTo>
                    <a:pt x="3530" y="786"/>
                  </a:lnTo>
                  <a:lnTo>
                    <a:pt x="3543" y="779"/>
                  </a:lnTo>
                  <a:lnTo>
                    <a:pt x="3550" y="773"/>
                  </a:lnTo>
                  <a:lnTo>
                    <a:pt x="3563" y="779"/>
                  </a:lnTo>
                  <a:lnTo>
                    <a:pt x="3577" y="786"/>
                  </a:lnTo>
                  <a:lnTo>
                    <a:pt x="3591" y="779"/>
                  </a:lnTo>
                  <a:lnTo>
                    <a:pt x="3604" y="739"/>
                  </a:lnTo>
                  <a:lnTo>
                    <a:pt x="3618" y="698"/>
                  </a:lnTo>
                  <a:lnTo>
                    <a:pt x="3631" y="658"/>
                  </a:lnTo>
                  <a:lnTo>
                    <a:pt x="3645" y="637"/>
                  </a:lnTo>
                  <a:lnTo>
                    <a:pt x="3652" y="630"/>
                  </a:lnTo>
                  <a:lnTo>
                    <a:pt x="3665" y="644"/>
                  </a:lnTo>
                  <a:lnTo>
                    <a:pt x="3679" y="678"/>
                  </a:lnTo>
                  <a:lnTo>
                    <a:pt x="3692" y="718"/>
                  </a:lnTo>
                  <a:lnTo>
                    <a:pt x="3706" y="759"/>
                  </a:lnTo>
                  <a:lnTo>
                    <a:pt x="3719" y="786"/>
                  </a:lnTo>
                  <a:lnTo>
                    <a:pt x="3733" y="793"/>
                  </a:lnTo>
                  <a:lnTo>
                    <a:pt x="3746" y="793"/>
                  </a:lnTo>
                  <a:lnTo>
                    <a:pt x="3760" y="800"/>
                  </a:lnTo>
                  <a:lnTo>
                    <a:pt x="3767" y="786"/>
                  </a:lnTo>
                  <a:lnTo>
                    <a:pt x="3780" y="773"/>
                  </a:lnTo>
                  <a:lnTo>
                    <a:pt x="3794" y="773"/>
                  </a:lnTo>
                  <a:lnTo>
                    <a:pt x="3807" y="779"/>
                  </a:lnTo>
                  <a:lnTo>
                    <a:pt x="3821" y="786"/>
                  </a:lnTo>
                  <a:lnTo>
                    <a:pt x="3834" y="793"/>
                  </a:lnTo>
                  <a:lnTo>
                    <a:pt x="3848" y="786"/>
                  </a:lnTo>
                  <a:lnTo>
                    <a:pt x="3862" y="773"/>
                  </a:lnTo>
                  <a:lnTo>
                    <a:pt x="3868" y="766"/>
                  </a:lnTo>
                  <a:lnTo>
                    <a:pt x="3882" y="773"/>
                  </a:lnTo>
                  <a:lnTo>
                    <a:pt x="3895" y="779"/>
                  </a:lnTo>
                  <a:lnTo>
                    <a:pt x="3909" y="793"/>
                  </a:lnTo>
                  <a:lnTo>
                    <a:pt x="3923" y="807"/>
                  </a:lnTo>
                  <a:lnTo>
                    <a:pt x="3936" y="786"/>
                  </a:lnTo>
                  <a:lnTo>
                    <a:pt x="3950" y="773"/>
                  </a:lnTo>
                  <a:lnTo>
                    <a:pt x="3963" y="759"/>
                  </a:lnTo>
                  <a:lnTo>
                    <a:pt x="3970" y="746"/>
                  </a:lnTo>
                  <a:lnTo>
                    <a:pt x="3983" y="739"/>
                  </a:lnTo>
                  <a:lnTo>
                    <a:pt x="3997" y="739"/>
                  </a:lnTo>
                  <a:lnTo>
                    <a:pt x="4011" y="746"/>
                  </a:lnTo>
                  <a:lnTo>
                    <a:pt x="4024" y="752"/>
                  </a:lnTo>
                  <a:lnTo>
                    <a:pt x="4038" y="766"/>
                  </a:lnTo>
                  <a:lnTo>
                    <a:pt x="4051" y="773"/>
                  </a:lnTo>
                  <a:lnTo>
                    <a:pt x="4065" y="779"/>
                  </a:lnTo>
                  <a:lnTo>
                    <a:pt x="4078" y="793"/>
                  </a:lnTo>
                  <a:lnTo>
                    <a:pt x="4085" y="800"/>
                  </a:lnTo>
                  <a:lnTo>
                    <a:pt x="4099" y="800"/>
                  </a:lnTo>
                  <a:lnTo>
                    <a:pt x="4112" y="793"/>
                  </a:lnTo>
                  <a:lnTo>
                    <a:pt x="4126" y="786"/>
                  </a:lnTo>
                  <a:lnTo>
                    <a:pt x="4139" y="779"/>
                  </a:lnTo>
                  <a:lnTo>
                    <a:pt x="4187" y="779"/>
                  </a:lnTo>
                  <a:lnTo>
                    <a:pt x="4200" y="786"/>
                  </a:lnTo>
                  <a:lnTo>
                    <a:pt x="4214" y="793"/>
                  </a:lnTo>
                  <a:lnTo>
                    <a:pt x="4227" y="800"/>
                  </a:lnTo>
                  <a:lnTo>
                    <a:pt x="4241" y="786"/>
                  </a:lnTo>
                  <a:lnTo>
                    <a:pt x="4254" y="773"/>
                  </a:lnTo>
                  <a:lnTo>
                    <a:pt x="4268" y="759"/>
                  </a:lnTo>
                  <a:lnTo>
                    <a:pt x="4282" y="752"/>
                  </a:lnTo>
                  <a:lnTo>
                    <a:pt x="4295" y="746"/>
                  </a:lnTo>
                  <a:lnTo>
                    <a:pt x="4302" y="759"/>
                  </a:lnTo>
                  <a:lnTo>
                    <a:pt x="4315" y="766"/>
                  </a:lnTo>
                  <a:lnTo>
                    <a:pt x="4329" y="786"/>
                  </a:lnTo>
                  <a:lnTo>
                    <a:pt x="4343" y="800"/>
                  </a:lnTo>
                  <a:lnTo>
                    <a:pt x="4356" y="800"/>
                  </a:lnTo>
                  <a:lnTo>
                    <a:pt x="4370" y="793"/>
                  </a:lnTo>
                  <a:lnTo>
                    <a:pt x="4383" y="779"/>
                  </a:lnTo>
                  <a:lnTo>
                    <a:pt x="4397" y="766"/>
                  </a:lnTo>
                  <a:lnTo>
                    <a:pt x="4404" y="759"/>
                  </a:lnTo>
                  <a:lnTo>
                    <a:pt x="4417" y="746"/>
                  </a:lnTo>
                  <a:lnTo>
                    <a:pt x="4431" y="732"/>
                  </a:lnTo>
                  <a:lnTo>
                    <a:pt x="4444" y="718"/>
                  </a:lnTo>
                  <a:lnTo>
                    <a:pt x="4471" y="718"/>
                  </a:lnTo>
                  <a:lnTo>
                    <a:pt x="4485" y="732"/>
                  </a:lnTo>
                  <a:lnTo>
                    <a:pt x="4498" y="752"/>
                  </a:lnTo>
                  <a:lnTo>
                    <a:pt x="4512" y="779"/>
                  </a:lnTo>
                  <a:lnTo>
                    <a:pt x="4519" y="800"/>
                  </a:lnTo>
                  <a:lnTo>
                    <a:pt x="4532" y="786"/>
                  </a:lnTo>
                  <a:lnTo>
                    <a:pt x="4546" y="779"/>
                  </a:lnTo>
                  <a:lnTo>
                    <a:pt x="4559" y="786"/>
                  </a:lnTo>
                  <a:lnTo>
                    <a:pt x="4573" y="800"/>
                  </a:lnTo>
                  <a:lnTo>
                    <a:pt x="4586" y="786"/>
                  </a:lnTo>
                  <a:lnTo>
                    <a:pt x="4600" y="759"/>
                  </a:lnTo>
                  <a:lnTo>
                    <a:pt x="4614" y="739"/>
                  </a:lnTo>
                  <a:lnTo>
                    <a:pt x="4620" y="725"/>
                  </a:lnTo>
                  <a:lnTo>
                    <a:pt x="4647" y="725"/>
                  </a:lnTo>
                  <a:lnTo>
                    <a:pt x="4661" y="732"/>
                  </a:lnTo>
                  <a:lnTo>
                    <a:pt x="4675" y="739"/>
                  </a:lnTo>
                  <a:lnTo>
                    <a:pt x="4688" y="746"/>
                  </a:lnTo>
                  <a:lnTo>
                    <a:pt x="4715" y="746"/>
                  </a:lnTo>
                  <a:lnTo>
                    <a:pt x="4722" y="739"/>
                  </a:lnTo>
                  <a:lnTo>
                    <a:pt x="4763" y="739"/>
                  </a:lnTo>
                  <a:lnTo>
                    <a:pt x="4776" y="752"/>
                  </a:lnTo>
                  <a:lnTo>
                    <a:pt x="4790" y="766"/>
                  </a:lnTo>
                  <a:lnTo>
                    <a:pt x="4803" y="779"/>
                  </a:lnTo>
                  <a:lnTo>
                    <a:pt x="4817" y="786"/>
                  </a:lnTo>
                  <a:lnTo>
                    <a:pt x="4830" y="779"/>
                  </a:lnTo>
                  <a:lnTo>
                    <a:pt x="4837" y="766"/>
                  </a:lnTo>
                  <a:lnTo>
                    <a:pt x="4851" y="759"/>
                  </a:lnTo>
                  <a:lnTo>
                    <a:pt x="4864" y="752"/>
                  </a:lnTo>
                  <a:lnTo>
                    <a:pt x="4878" y="752"/>
                  </a:lnTo>
                  <a:lnTo>
                    <a:pt x="4891" y="759"/>
                  </a:lnTo>
                  <a:lnTo>
                    <a:pt x="4905" y="766"/>
                  </a:lnTo>
                  <a:lnTo>
                    <a:pt x="4918" y="786"/>
                  </a:lnTo>
                  <a:lnTo>
                    <a:pt x="4932" y="800"/>
                  </a:lnTo>
                  <a:lnTo>
                    <a:pt x="4939" y="800"/>
                  </a:lnTo>
                  <a:lnTo>
                    <a:pt x="4952" y="786"/>
                  </a:lnTo>
                  <a:lnTo>
                    <a:pt x="4966" y="786"/>
                  </a:lnTo>
                  <a:lnTo>
                    <a:pt x="4979" y="793"/>
                  </a:lnTo>
                  <a:lnTo>
                    <a:pt x="4993" y="807"/>
                  </a:lnTo>
                  <a:lnTo>
                    <a:pt x="5006" y="793"/>
                  </a:lnTo>
                  <a:lnTo>
                    <a:pt x="5020" y="779"/>
                  </a:lnTo>
                  <a:lnTo>
                    <a:pt x="5034" y="773"/>
                  </a:lnTo>
                  <a:lnTo>
                    <a:pt x="5047" y="766"/>
                  </a:lnTo>
                  <a:lnTo>
                    <a:pt x="5108" y="766"/>
                  </a:lnTo>
                </a:path>
              </a:pathLst>
            </a:custGeom>
            <a:noFill/>
            <a:ln w="7">
              <a:solidFill>
                <a:srgbClr val="9933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 name="Line 30"/>
            <p:cNvSpPr>
              <a:spLocks noChangeShapeType="1"/>
            </p:cNvSpPr>
            <p:nvPr/>
          </p:nvSpPr>
          <p:spPr bwMode="auto">
            <a:xfrm flipV="1">
              <a:off x="2081148" y="3108325"/>
              <a:ext cx="1588" cy="1281113"/>
            </a:xfrm>
            <a:prstGeom prst="line">
              <a:avLst/>
            </a:prstGeom>
            <a:noFill/>
            <a:ln w="7">
              <a:solidFill>
                <a:srgbClr val="D9B3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 name="Freeform 31"/>
            <p:cNvSpPr>
              <a:spLocks/>
            </p:cNvSpPr>
            <p:nvPr/>
          </p:nvSpPr>
          <p:spPr bwMode="auto">
            <a:xfrm>
              <a:off x="1382648" y="4335463"/>
              <a:ext cx="1225550" cy="53975"/>
            </a:xfrm>
            <a:custGeom>
              <a:avLst/>
              <a:gdLst/>
              <a:ahLst/>
              <a:cxnLst>
                <a:cxn ang="0">
                  <a:pos x="114" y="1"/>
                </a:cxn>
                <a:cxn ang="0">
                  <a:pos x="114" y="5"/>
                </a:cxn>
                <a:cxn ang="0">
                  <a:pos x="0" y="5"/>
                </a:cxn>
                <a:cxn ang="0">
                  <a:pos x="0" y="0"/>
                </a:cxn>
              </a:cxnLst>
              <a:rect l="0" t="0" r="r" b="b"/>
              <a:pathLst>
                <a:path w="114" h="5">
                  <a:moveTo>
                    <a:pt x="114" y="1"/>
                  </a:moveTo>
                  <a:lnTo>
                    <a:pt x="114" y="5"/>
                  </a:lnTo>
                  <a:lnTo>
                    <a:pt x="0" y="5"/>
                  </a:lnTo>
                  <a:lnTo>
                    <a:pt x="0" y="0"/>
                  </a:lnTo>
                </a:path>
              </a:pathLst>
            </a:custGeom>
            <a:noFill/>
            <a:ln w="7">
              <a:solidFill>
                <a:srgbClr val="D9B3C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 name="Rectangle 34"/>
            <p:cNvSpPr>
              <a:spLocks noChangeArrowheads="1"/>
            </p:cNvSpPr>
            <p:nvPr/>
          </p:nvSpPr>
          <p:spPr bwMode="auto">
            <a:xfrm>
              <a:off x="2698337" y="2984326"/>
              <a:ext cx="84478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7030A0"/>
                  </a:solidFill>
                  <a:effectLst/>
                  <a:latin typeface="Arial" pitchFamily="34" charset="0"/>
                  <a:cs typeface="Arial" pitchFamily="34" charset="0"/>
                </a:rPr>
                <a:t>701.40701</a:t>
              </a:r>
            </a:p>
          </p:txBody>
        </p:sp>
        <p:sp>
          <p:nvSpPr>
            <p:cNvPr id="3108" name="Freeform 36"/>
            <p:cNvSpPr>
              <a:spLocks/>
            </p:cNvSpPr>
            <p:nvPr/>
          </p:nvSpPr>
          <p:spPr bwMode="auto">
            <a:xfrm>
              <a:off x="630173" y="3646488"/>
              <a:ext cx="8108950" cy="817563"/>
            </a:xfrm>
            <a:custGeom>
              <a:avLst/>
              <a:gdLst/>
              <a:ahLst/>
              <a:cxnLst>
                <a:cxn ang="0">
                  <a:pos x="61" y="488"/>
                </a:cxn>
                <a:cxn ang="0">
                  <a:pos x="149" y="468"/>
                </a:cxn>
                <a:cxn ang="0">
                  <a:pos x="230" y="461"/>
                </a:cxn>
                <a:cxn ang="0">
                  <a:pos x="305" y="495"/>
                </a:cxn>
                <a:cxn ang="0">
                  <a:pos x="379" y="488"/>
                </a:cxn>
                <a:cxn ang="0">
                  <a:pos x="454" y="474"/>
                </a:cxn>
                <a:cxn ang="0">
                  <a:pos x="535" y="440"/>
                </a:cxn>
                <a:cxn ang="0">
                  <a:pos x="623" y="461"/>
                </a:cxn>
                <a:cxn ang="0">
                  <a:pos x="698" y="447"/>
                </a:cxn>
                <a:cxn ang="0">
                  <a:pos x="772" y="481"/>
                </a:cxn>
                <a:cxn ang="0">
                  <a:pos x="853" y="0"/>
                </a:cxn>
                <a:cxn ang="0">
                  <a:pos x="928" y="481"/>
                </a:cxn>
                <a:cxn ang="0">
                  <a:pos x="1002" y="440"/>
                </a:cxn>
                <a:cxn ang="0">
                  <a:pos x="1084" y="468"/>
                </a:cxn>
                <a:cxn ang="0">
                  <a:pos x="1158" y="427"/>
                </a:cxn>
                <a:cxn ang="0">
                  <a:pos x="1233" y="468"/>
                </a:cxn>
                <a:cxn ang="0">
                  <a:pos x="1334" y="495"/>
                </a:cxn>
                <a:cxn ang="0">
                  <a:pos x="1422" y="508"/>
                </a:cxn>
                <a:cxn ang="0">
                  <a:pos x="1504" y="461"/>
                </a:cxn>
                <a:cxn ang="0">
                  <a:pos x="1592" y="495"/>
                </a:cxn>
                <a:cxn ang="0">
                  <a:pos x="1680" y="488"/>
                </a:cxn>
                <a:cxn ang="0">
                  <a:pos x="1754" y="454"/>
                </a:cxn>
                <a:cxn ang="0">
                  <a:pos x="1856" y="468"/>
                </a:cxn>
                <a:cxn ang="0">
                  <a:pos x="1937" y="468"/>
                </a:cxn>
                <a:cxn ang="0">
                  <a:pos x="2012" y="427"/>
                </a:cxn>
                <a:cxn ang="0">
                  <a:pos x="2086" y="420"/>
                </a:cxn>
                <a:cxn ang="0">
                  <a:pos x="2174" y="481"/>
                </a:cxn>
                <a:cxn ang="0">
                  <a:pos x="2256" y="461"/>
                </a:cxn>
                <a:cxn ang="0">
                  <a:pos x="2344" y="468"/>
                </a:cxn>
                <a:cxn ang="0">
                  <a:pos x="2432" y="454"/>
                </a:cxn>
                <a:cxn ang="0">
                  <a:pos x="2520" y="481"/>
                </a:cxn>
                <a:cxn ang="0">
                  <a:pos x="2710" y="501"/>
                </a:cxn>
                <a:cxn ang="0">
                  <a:pos x="2791" y="454"/>
                </a:cxn>
                <a:cxn ang="0">
                  <a:pos x="2865" y="468"/>
                </a:cxn>
                <a:cxn ang="0">
                  <a:pos x="2967" y="474"/>
                </a:cxn>
                <a:cxn ang="0">
                  <a:pos x="3042" y="481"/>
                </a:cxn>
                <a:cxn ang="0">
                  <a:pos x="3116" y="454"/>
                </a:cxn>
                <a:cxn ang="0">
                  <a:pos x="3197" y="481"/>
                </a:cxn>
                <a:cxn ang="0">
                  <a:pos x="3272" y="488"/>
                </a:cxn>
                <a:cxn ang="0">
                  <a:pos x="3346" y="495"/>
                </a:cxn>
                <a:cxn ang="0">
                  <a:pos x="3428" y="454"/>
                </a:cxn>
                <a:cxn ang="0">
                  <a:pos x="3502" y="461"/>
                </a:cxn>
                <a:cxn ang="0">
                  <a:pos x="3577" y="461"/>
                </a:cxn>
                <a:cxn ang="0">
                  <a:pos x="3665" y="440"/>
                </a:cxn>
                <a:cxn ang="0">
                  <a:pos x="3746" y="481"/>
                </a:cxn>
                <a:cxn ang="0">
                  <a:pos x="3821" y="488"/>
                </a:cxn>
                <a:cxn ang="0">
                  <a:pos x="3963" y="468"/>
                </a:cxn>
                <a:cxn ang="0">
                  <a:pos x="4065" y="495"/>
                </a:cxn>
                <a:cxn ang="0">
                  <a:pos x="4139" y="468"/>
                </a:cxn>
                <a:cxn ang="0">
                  <a:pos x="4227" y="495"/>
                </a:cxn>
                <a:cxn ang="0">
                  <a:pos x="4315" y="474"/>
                </a:cxn>
                <a:cxn ang="0">
                  <a:pos x="4397" y="407"/>
                </a:cxn>
                <a:cxn ang="0">
                  <a:pos x="4471" y="468"/>
                </a:cxn>
                <a:cxn ang="0">
                  <a:pos x="4546" y="481"/>
                </a:cxn>
                <a:cxn ang="0">
                  <a:pos x="4661" y="454"/>
                </a:cxn>
                <a:cxn ang="0">
                  <a:pos x="4735" y="474"/>
                </a:cxn>
                <a:cxn ang="0">
                  <a:pos x="4817" y="474"/>
                </a:cxn>
                <a:cxn ang="0">
                  <a:pos x="4952" y="508"/>
                </a:cxn>
                <a:cxn ang="0">
                  <a:pos x="5033" y="501"/>
                </a:cxn>
                <a:cxn ang="0">
                  <a:pos x="5108" y="495"/>
                </a:cxn>
              </a:cxnLst>
              <a:rect l="0" t="0" r="r" b="b"/>
              <a:pathLst>
                <a:path w="5108" h="515">
                  <a:moveTo>
                    <a:pt x="0" y="454"/>
                  </a:moveTo>
                  <a:lnTo>
                    <a:pt x="13" y="461"/>
                  </a:lnTo>
                  <a:lnTo>
                    <a:pt x="27" y="468"/>
                  </a:lnTo>
                  <a:lnTo>
                    <a:pt x="34" y="481"/>
                  </a:lnTo>
                  <a:lnTo>
                    <a:pt x="47" y="488"/>
                  </a:lnTo>
                  <a:lnTo>
                    <a:pt x="61" y="488"/>
                  </a:lnTo>
                  <a:lnTo>
                    <a:pt x="74" y="481"/>
                  </a:lnTo>
                  <a:lnTo>
                    <a:pt x="88" y="474"/>
                  </a:lnTo>
                  <a:lnTo>
                    <a:pt x="101" y="468"/>
                  </a:lnTo>
                  <a:lnTo>
                    <a:pt x="115" y="454"/>
                  </a:lnTo>
                  <a:lnTo>
                    <a:pt x="135" y="454"/>
                  </a:lnTo>
                  <a:lnTo>
                    <a:pt x="149" y="468"/>
                  </a:lnTo>
                  <a:lnTo>
                    <a:pt x="162" y="488"/>
                  </a:lnTo>
                  <a:lnTo>
                    <a:pt x="176" y="508"/>
                  </a:lnTo>
                  <a:lnTo>
                    <a:pt x="189" y="488"/>
                  </a:lnTo>
                  <a:lnTo>
                    <a:pt x="203" y="468"/>
                  </a:lnTo>
                  <a:lnTo>
                    <a:pt x="217" y="454"/>
                  </a:lnTo>
                  <a:lnTo>
                    <a:pt x="230" y="461"/>
                  </a:lnTo>
                  <a:lnTo>
                    <a:pt x="237" y="468"/>
                  </a:lnTo>
                  <a:lnTo>
                    <a:pt x="250" y="488"/>
                  </a:lnTo>
                  <a:lnTo>
                    <a:pt x="264" y="508"/>
                  </a:lnTo>
                  <a:lnTo>
                    <a:pt x="278" y="508"/>
                  </a:lnTo>
                  <a:lnTo>
                    <a:pt x="291" y="501"/>
                  </a:lnTo>
                  <a:lnTo>
                    <a:pt x="305" y="495"/>
                  </a:lnTo>
                  <a:lnTo>
                    <a:pt x="318" y="495"/>
                  </a:lnTo>
                  <a:lnTo>
                    <a:pt x="332" y="481"/>
                  </a:lnTo>
                  <a:lnTo>
                    <a:pt x="345" y="474"/>
                  </a:lnTo>
                  <a:lnTo>
                    <a:pt x="352" y="474"/>
                  </a:lnTo>
                  <a:lnTo>
                    <a:pt x="366" y="481"/>
                  </a:lnTo>
                  <a:lnTo>
                    <a:pt x="379" y="488"/>
                  </a:lnTo>
                  <a:lnTo>
                    <a:pt x="393" y="495"/>
                  </a:lnTo>
                  <a:lnTo>
                    <a:pt x="406" y="495"/>
                  </a:lnTo>
                  <a:lnTo>
                    <a:pt x="420" y="488"/>
                  </a:lnTo>
                  <a:lnTo>
                    <a:pt x="433" y="481"/>
                  </a:lnTo>
                  <a:lnTo>
                    <a:pt x="447" y="474"/>
                  </a:lnTo>
                  <a:lnTo>
                    <a:pt x="454" y="474"/>
                  </a:lnTo>
                  <a:lnTo>
                    <a:pt x="467" y="468"/>
                  </a:lnTo>
                  <a:lnTo>
                    <a:pt x="481" y="454"/>
                  </a:lnTo>
                  <a:lnTo>
                    <a:pt x="494" y="440"/>
                  </a:lnTo>
                  <a:lnTo>
                    <a:pt x="508" y="434"/>
                  </a:lnTo>
                  <a:lnTo>
                    <a:pt x="521" y="434"/>
                  </a:lnTo>
                  <a:lnTo>
                    <a:pt x="535" y="440"/>
                  </a:lnTo>
                  <a:lnTo>
                    <a:pt x="548" y="447"/>
                  </a:lnTo>
                  <a:lnTo>
                    <a:pt x="555" y="461"/>
                  </a:lnTo>
                  <a:lnTo>
                    <a:pt x="569" y="468"/>
                  </a:lnTo>
                  <a:lnTo>
                    <a:pt x="582" y="468"/>
                  </a:lnTo>
                  <a:lnTo>
                    <a:pt x="596" y="461"/>
                  </a:lnTo>
                  <a:lnTo>
                    <a:pt x="623" y="461"/>
                  </a:lnTo>
                  <a:lnTo>
                    <a:pt x="637" y="454"/>
                  </a:lnTo>
                  <a:lnTo>
                    <a:pt x="650" y="447"/>
                  </a:lnTo>
                  <a:lnTo>
                    <a:pt x="664" y="440"/>
                  </a:lnTo>
                  <a:lnTo>
                    <a:pt x="670" y="434"/>
                  </a:lnTo>
                  <a:lnTo>
                    <a:pt x="684" y="440"/>
                  </a:lnTo>
                  <a:lnTo>
                    <a:pt x="698" y="447"/>
                  </a:lnTo>
                  <a:lnTo>
                    <a:pt x="711" y="454"/>
                  </a:lnTo>
                  <a:lnTo>
                    <a:pt x="725" y="468"/>
                  </a:lnTo>
                  <a:lnTo>
                    <a:pt x="738" y="474"/>
                  </a:lnTo>
                  <a:lnTo>
                    <a:pt x="752" y="488"/>
                  </a:lnTo>
                  <a:lnTo>
                    <a:pt x="765" y="508"/>
                  </a:lnTo>
                  <a:lnTo>
                    <a:pt x="772" y="481"/>
                  </a:lnTo>
                  <a:lnTo>
                    <a:pt x="786" y="420"/>
                  </a:lnTo>
                  <a:lnTo>
                    <a:pt x="799" y="339"/>
                  </a:lnTo>
                  <a:lnTo>
                    <a:pt x="813" y="237"/>
                  </a:lnTo>
                  <a:lnTo>
                    <a:pt x="826" y="129"/>
                  </a:lnTo>
                  <a:lnTo>
                    <a:pt x="840" y="47"/>
                  </a:lnTo>
                  <a:lnTo>
                    <a:pt x="853" y="0"/>
                  </a:lnTo>
                  <a:lnTo>
                    <a:pt x="867" y="7"/>
                  </a:lnTo>
                  <a:lnTo>
                    <a:pt x="874" y="61"/>
                  </a:lnTo>
                  <a:lnTo>
                    <a:pt x="887" y="163"/>
                  </a:lnTo>
                  <a:lnTo>
                    <a:pt x="901" y="278"/>
                  </a:lnTo>
                  <a:lnTo>
                    <a:pt x="914" y="393"/>
                  </a:lnTo>
                  <a:lnTo>
                    <a:pt x="928" y="481"/>
                  </a:lnTo>
                  <a:lnTo>
                    <a:pt x="941" y="474"/>
                  </a:lnTo>
                  <a:lnTo>
                    <a:pt x="955" y="468"/>
                  </a:lnTo>
                  <a:lnTo>
                    <a:pt x="969" y="481"/>
                  </a:lnTo>
                  <a:lnTo>
                    <a:pt x="982" y="495"/>
                  </a:lnTo>
                  <a:lnTo>
                    <a:pt x="989" y="468"/>
                  </a:lnTo>
                  <a:lnTo>
                    <a:pt x="1002" y="440"/>
                  </a:lnTo>
                  <a:lnTo>
                    <a:pt x="1016" y="427"/>
                  </a:lnTo>
                  <a:lnTo>
                    <a:pt x="1030" y="427"/>
                  </a:lnTo>
                  <a:lnTo>
                    <a:pt x="1043" y="440"/>
                  </a:lnTo>
                  <a:lnTo>
                    <a:pt x="1057" y="461"/>
                  </a:lnTo>
                  <a:lnTo>
                    <a:pt x="1070" y="468"/>
                  </a:lnTo>
                  <a:lnTo>
                    <a:pt x="1084" y="468"/>
                  </a:lnTo>
                  <a:lnTo>
                    <a:pt x="1090" y="461"/>
                  </a:lnTo>
                  <a:lnTo>
                    <a:pt x="1104" y="454"/>
                  </a:lnTo>
                  <a:lnTo>
                    <a:pt x="1118" y="447"/>
                  </a:lnTo>
                  <a:lnTo>
                    <a:pt x="1131" y="440"/>
                  </a:lnTo>
                  <a:lnTo>
                    <a:pt x="1145" y="434"/>
                  </a:lnTo>
                  <a:lnTo>
                    <a:pt x="1158" y="427"/>
                  </a:lnTo>
                  <a:lnTo>
                    <a:pt x="1172" y="427"/>
                  </a:lnTo>
                  <a:lnTo>
                    <a:pt x="1185" y="434"/>
                  </a:lnTo>
                  <a:lnTo>
                    <a:pt x="1192" y="447"/>
                  </a:lnTo>
                  <a:lnTo>
                    <a:pt x="1206" y="454"/>
                  </a:lnTo>
                  <a:lnTo>
                    <a:pt x="1219" y="461"/>
                  </a:lnTo>
                  <a:lnTo>
                    <a:pt x="1233" y="468"/>
                  </a:lnTo>
                  <a:lnTo>
                    <a:pt x="1246" y="474"/>
                  </a:lnTo>
                  <a:lnTo>
                    <a:pt x="1260" y="481"/>
                  </a:lnTo>
                  <a:lnTo>
                    <a:pt x="1273" y="488"/>
                  </a:lnTo>
                  <a:lnTo>
                    <a:pt x="1287" y="488"/>
                  </a:lnTo>
                  <a:lnTo>
                    <a:pt x="1300" y="495"/>
                  </a:lnTo>
                  <a:lnTo>
                    <a:pt x="1334" y="495"/>
                  </a:lnTo>
                  <a:lnTo>
                    <a:pt x="1348" y="501"/>
                  </a:lnTo>
                  <a:lnTo>
                    <a:pt x="1361" y="508"/>
                  </a:lnTo>
                  <a:lnTo>
                    <a:pt x="1375" y="515"/>
                  </a:lnTo>
                  <a:lnTo>
                    <a:pt x="1389" y="501"/>
                  </a:lnTo>
                  <a:lnTo>
                    <a:pt x="1409" y="501"/>
                  </a:lnTo>
                  <a:lnTo>
                    <a:pt x="1422" y="508"/>
                  </a:lnTo>
                  <a:lnTo>
                    <a:pt x="1436" y="501"/>
                  </a:lnTo>
                  <a:lnTo>
                    <a:pt x="1450" y="481"/>
                  </a:lnTo>
                  <a:lnTo>
                    <a:pt x="1463" y="468"/>
                  </a:lnTo>
                  <a:lnTo>
                    <a:pt x="1477" y="454"/>
                  </a:lnTo>
                  <a:lnTo>
                    <a:pt x="1490" y="454"/>
                  </a:lnTo>
                  <a:lnTo>
                    <a:pt x="1504" y="461"/>
                  </a:lnTo>
                  <a:lnTo>
                    <a:pt x="1517" y="481"/>
                  </a:lnTo>
                  <a:lnTo>
                    <a:pt x="1524" y="488"/>
                  </a:lnTo>
                  <a:lnTo>
                    <a:pt x="1538" y="488"/>
                  </a:lnTo>
                  <a:lnTo>
                    <a:pt x="1551" y="481"/>
                  </a:lnTo>
                  <a:lnTo>
                    <a:pt x="1578" y="481"/>
                  </a:lnTo>
                  <a:lnTo>
                    <a:pt x="1592" y="495"/>
                  </a:lnTo>
                  <a:lnTo>
                    <a:pt x="1605" y="508"/>
                  </a:lnTo>
                  <a:lnTo>
                    <a:pt x="1619" y="515"/>
                  </a:lnTo>
                  <a:lnTo>
                    <a:pt x="1626" y="501"/>
                  </a:lnTo>
                  <a:lnTo>
                    <a:pt x="1639" y="495"/>
                  </a:lnTo>
                  <a:lnTo>
                    <a:pt x="1653" y="488"/>
                  </a:lnTo>
                  <a:lnTo>
                    <a:pt x="1680" y="488"/>
                  </a:lnTo>
                  <a:lnTo>
                    <a:pt x="1693" y="495"/>
                  </a:lnTo>
                  <a:lnTo>
                    <a:pt x="1707" y="488"/>
                  </a:lnTo>
                  <a:lnTo>
                    <a:pt x="1721" y="481"/>
                  </a:lnTo>
                  <a:lnTo>
                    <a:pt x="1727" y="468"/>
                  </a:lnTo>
                  <a:lnTo>
                    <a:pt x="1741" y="461"/>
                  </a:lnTo>
                  <a:lnTo>
                    <a:pt x="1754" y="454"/>
                  </a:lnTo>
                  <a:lnTo>
                    <a:pt x="1795" y="454"/>
                  </a:lnTo>
                  <a:lnTo>
                    <a:pt x="1809" y="447"/>
                  </a:lnTo>
                  <a:lnTo>
                    <a:pt x="1822" y="447"/>
                  </a:lnTo>
                  <a:lnTo>
                    <a:pt x="1836" y="454"/>
                  </a:lnTo>
                  <a:lnTo>
                    <a:pt x="1842" y="461"/>
                  </a:lnTo>
                  <a:lnTo>
                    <a:pt x="1856" y="468"/>
                  </a:lnTo>
                  <a:lnTo>
                    <a:pt x="1870" y="474"/>
                  </a:lnTo>
                  <a:lnTo>
                    <a:pt x="1883" y="488"/>
                  </a:lnTo>
                  <a:lnTo>
                    <a:pt x="1897" y="495"/>
                  </a:lnTo>
                  <a:lnTo>
                    <a:pt x="1910" y="495"/>
                  </a:lnTo>
                  <a:lnTo>
                    <a:pt x="1924" y="481"/>
                  </a:lnTo>
                  <a:lnTo>
                    <a:pt x="1937" y="468"/>
                  </a:lnTo>
                  <a:lnTo>
                    <a:pt x="1944" y="461"/>
                  </a:lnTo>
                  <a:lnTo>
                    <a:pt x="1958" y="454"/>
                  </a:lnTo>
                  <a:lnTo>
                    <a:pt x="1971" y="447"/>
                  </a:lnTo>
                  <a:lnTo>
                    <a:pt x="1985" y="447"/>
                  </a:lnTo>
                  <a:lnTo>
                    <a:pt x="1998" y="440"/>
                  </a:lnTo>
                  <a:lnTo>
                    <a:pt x="2012" y="427"/>
                  </a:lnTo>
                  <a:lnTo>
                    <a:pt x="2025" y="413"/>
                  </a:lnTo>
                  <a:lnTo>
                    <a:pt x="2039" y="400"/>
                  </a:lnTo>
                  <a:lnTo>
                    <a:pt x="2046" y="393"/>
                  </a:lnTo>
                  <a:lnTo>
                    <a:pt x="2059" y="393"/>
                  </a:lnTo>
                  <a:lnTo>
                    <a:pt x="2073" y="407"/>
                  </a:lnTo>
                  <a:lnTo>
                    <a:pt x="2086" y="420"/>
                  </a:lnTo>
                  <a:lnTo>
                    <a:pt x="2100" y="434"/>
                  </a:lnTo>
                  <a:lnTo>
                    <a:pt x="2113" y="447"/>
                  </a:lnTo>
                  <a:lnTo>
                    <a:pt x="2127" y="461"/>
                  </a:lnTo>
                  <a:lnTo>
                    <a:pt x="2141" y="474"/>
                  </a:lnTo>
                  <a:lnTo>
                    <a:pt x="2154" y="481"/>
                  </a:lnTo>
                  <a:lnTo>
                    <a:pt x="2174" y="481"/>
                  </a:lnTo>
                  <a:lnTo>
                    <a:pt x="2188" y="488"/>
                  </a:lnTo>
                  <a:lnTo>
                    <a:pt x="2202" y="488"/>
                  </a:lnTo>
                  <a:lnTo>
                    <a:pt x="2215" y="481"/>
                  </a:lnTo>
                  <a:lnTo>
                    <a:pt x="2229" y="474"/>
                  </a:lnTo>
                  <a:lnTo>
                    <a:pt x="2242" y="468"/>
                  </a:lnTo>
                  <a:lnTo>
                    <a:pt x="2256" y="461"/>
                  </a:lnTo>
                  <a:lnTo>
                    <a:pt x="2276" y="461"/>
                  </a:lnTo>
                  <a:lnTo>
                    <a:pt x="2290" y="468"/>
                  </a:lnTo>
                  <a:lnTo>
                    <a:pt x="2303" y="474"/>
                  </a:lnTo>
                  <a:lnTo>
                    <a:pt x="2317" y="481"/>
                  </a:lnTo>
                  <a:lnTo>
                    <a:pt x="2330" y="474"/>
                  </a:lnTo>
                  <a:lnTo>
                    <a:pt x="2344" y="468"/>
                  </a:lnTo>
                  <a:lnTo>
                    <a:pt x="2357" y="461"/>
                  </a:lnTo>
                  <a:lnTo>
                    <a:pt x="2364" y="468"/>
                  </a:lnTo>
                  <a:lnTo>
                    <a:pt x="2378" y="474"/>
                  </a:lnTo>
                  <a:lnTo>
                    <a:pt x="2405" y="474"/>
                  </a:lnTo>
                  <a:lnTo>
                    <a:pt x="2418" y="468"/>
                  </a:lnTo>
                  <a:lnTo>
                    <a:pt x="2432" y="454"/>
                  </a:lnTo>
                  <a:lnTo>
                    <a:pt x="2459" y="454"/>
                  </a:lnTo>
                  <a:lnTo>
                    <a:pt x="2473" y="461"/>
                  </a:lnTo>
                  <a:lnTo>
                    <a:pt x="2479" y="468"/>
                  </a:lnTo>
                  <a:lnTo>
                    <a:pt x="2493" y="474"/>
                  </a:lnTo>
                  <a:lnTo>
                    <a:pt x="2506" y="474"/>
                  </a:lnTo>
                  <a:lnTo>
                    <a:pt x="2520" y="481"/>
                  </a:lnTo>
                  <a:lnTo>
                    <a:pt x="2533" y="488"/>
                  </a:lnTo>
                  <a:lnTo>
                    <a:pt x="2547" y="501"/>
                  </a:lnTo>
                  <a:lnTo>
                    <a:pt x="2561" y="508"/>
                  </a:lnTo>
                  <a:lnTo>
                    <a:pt x="2608" y="508"/>
                  </a:lnTo>
                  <a:lnTo>
                    <a:pt x="2622" y="501"/>
                  </a:lnTo>
                  <a:lnTo>
                    <a:pt x="2710" y="501"/>
                  </a:lnTo>
                  <a:lnTo>
                    <a:pt x="2723" y="488"/>
                  </a:lnTo>
                  <a:lnTo>
                    <a:pt x="2737" y="468"/>
                  </a:lnTo>
                  <a:lnTo>
                    <a:pt x="2750" y="454"/>
                  </a:lnTo>
                  <a:lnTo>
                    <a:pt x="2764" y="447"/>
                  </a:lnTo>
                  <a:lnTo>
                    <a:pt x="2777" y="447"/>
                  </a:lnTo>
                  <a:lnTo>
                    <a:pt x="2791" y="454"/>
                  </a:lnTo>
                  <a:lnTo>
                    <a:pt x="2798" y="461"/>
                  </a:lnTo>
                  <a:lnTo>
                    <a:pt x="2811" y="468"/>
                  </a:lnTo>
                  <a:lnTo>
                    <a:pt x="2825" y="474"/>
                  </a:lnTo>
                  <a:lnTo>
                    <a:pt x="2838" y="474"/>
                  </a:lnTo>
                  <a:lnTo>
                    <a:pt x="2852" y="468"/>
                  </a:lnTo>
                  <a:lnTo>
                    <a:pt x="2865" y="468"/>
                  </a:lnTo>
                  <a:lnTo>
                    <a:pt x="2879" y="461"/>
                  </a:lnTo>
                  <a:lnTo>
                    <a:pt x="2913" y="461"/>
                  </a:lnTo>
                  <a:lnTo>
                    <a:pt x="2926" y="474"/>
                  </a:lnTo>
                  <a:lnTo>
                    <a:pt x="2940" y="481"/>
                  </a:lnTo>
                  <a:lnTo>
                    <a:pt x="2954" y="481"/>
                  </a:lnTo>
                  <a:lnTo>
                    <a:pt x="2967" y="474"/>
                  </a:lnTo>
                  <a:lnTo>
                    <a:pt x="2981" y="468"/>
                  </a:lnTo>
                  <a:lnTo>
                    <a:pt x="2994" y="461"/>
                  </a:lnTo>
                  <a:lnTo>
                    <a:pt x="3008" y="461"/>
                  </a:lnTo>
                  <a:lnTo>
                    <a:pt x="3015" y="468"/>
                  </a:lnTo>
                  <a:lnTo>
                    <a:pt x="3028" y="474"/>
                  </a:lnTo>
                  <a:lnTo>
                    <a:pt x="3042" y="481"/>
                  </a:lnTo>
                  <a:lnTo>
                    <a:pt x="3055" y="481"/>
                  </a:lnTo>
                  <a:lnTo>
                    <a:pt x="3069" y="461"/>
                  </a:lnTo>
                  <a:lnTo>
                    <a:pt x="3082" y="447"/>
                  </a:lnTo>
                  <a:lnTo>
                    <a:pt x="3096" y="434"/>
                  </a:lnTo>
                  <a:lnTo>
                    <a:pt x="3109" y="440"/>
                  </a:lnTo>
                  <a:lnTo>
                    <a:pt x="3116" y="454"/>
                  </a:lnTo>
                  <a:lnTo>
                    <a:pt x="3130" y="474"/>
                  </a:lnTo>
                  <a:lnTo>
                    <a:pt x="3143" y="495"/>
                  </a:lnTo>
                  <a:lnTo>
                    <a:pt x="3157" y="488"/>
                  </a:lnTo>
                  <a:lnTo>
                    <a:pt x="3170" y="481"/>
                  </a:lnTo>
                  <a:lnTo>
                    <a:pt x="3184" y="474"/>
                  </a:lnTo>
                  <a:lnTo>
                    <a:pt x="3197" y="481"/>
                  </a:lnTo>
                  <a:lnTo>
                    <a:pt x="3211" y="481"/>
                  </a:lnTo>
                  <a:lnTo>
                    <a:pt x="3225" y="488"/>
                  </a:lnTo>
                  <a:lnTo>
                    <a:pt x="3231" y="488"/>
                  </a:lnTo>
                  <a:lnTo>
                    <a:pt x="3245" y="481"/>
                  </a:lnTo>
                  <a:lnTo>
                    <a:pt x="3258" y="481"/>
                  </a:lnTo>
                  <a:lnTo>
                    <a:pt x="3272" y="488"/>
                  </a:lnTo>
                  <a:lnTo>
                    <a:pt x="3285" y="501"/>
                  </a:lnTo>
                  <a:lnTo>
                    <a:pt x="3299" y="515"/>
                  </a:lnTo>
                  <a:lnTo>
                    <a:pt x="3313" y="501"/>
                  </a:lnTo>
                  <a:lnTo>
                    <a:pt x="3326" y="488"/>
                  </a:lnTo>
                  <a:lnTo>
                    <a:pt x="3333" y="488"/>
                  </a:lnTo>
                  <a:lnTo>
                    <a:pt x="3346" y="495"/>
                  </a:lnTo>
                  <a:lnTo>
                    <a:pt x="3360" y="515"/>
                  </a:lnTo>
                  <a:lnTo>
                    <a:pt x="3374" y="488"/>
                  </a:lnTo>
                  <a:lnTo>
                    <a:pt x="3387" y="468"/>
                  </a:lnTo>
                  <a:lnTo>
                    <a:pt x="3401" y="454"/>
                  </a:lnTo>
                  <a:lnTo>
                    <a:pt x="3414" y="447"/>
                  </a:lnTo>
                  <a:lnTo>
                    <a:pt x="3428" y="454"/>
                  </a:lnTo>
                  <a:lnTo>
                    <a:pt x="3435" y="474"/>
                  </a:lnTo>
                  <a:lnTo>
                    <a:pt x="3448" y="495"/>
                  </a:lnTo>
                  <a:lnTo>
                    <a:pt x="3462" y="495"/>
                  </a:lnTo>
                  <a:lnTo>
                    <a:pt x="3475" y="474"/>
                  </a:lnTo>
                  <a:lnTo>
                    <a:pt x="3489" y="461"/>
                  </a:lnTo>
                  <a:lnTo>
                    <a:pt x="3502" y="461"/>
                  </a:lnTo>
                  <a:lnTo>
                    <a:pt x="3516" y="474"/>
                  </a:lnTo>
                  <a:lnTo>
                    <a:pt x="3529" y="481"/>
                  </a:lnTo>
                  <a:lnTo>
                    <a:pt x="3543" y="488"/>
                  </a:lnTo>
                  <a:lnTo>
                    <a:pt x="3550" y="481"/>
                  </a:lnTo>
                  <a:lnTo>
                    <a:pt x="3563" y="468"/>
                  </a:lnTo>
                  <a:lnTo>
                    <a:pt x="3577" y="461"/>
                  </a:lnTo>
                  <a:lnTo>
                    <a:pt x="3590" y="454"/>
                  </a:lnTo>
                  <a:lnTo>
                    <a:pt x="3604" y="447"/>
                  </a:lnTo>
                  <a:lnTo>
                    <a:pt x="3617" y="440"/>
                  </a:lnTo>
                  <a:lnTo>
                    <a:pt x="3631" y="434"/>
                  </a:lnTo>
                  <a:lnTo>
                    <a:pt x="3651" y="434"/>
                  </a:lnTo>
                  <a:lnTo>
                    <a:pt x="3665" y="440"/>
                  </a:lnTo>
                  <a:lnTo>
                    <a:pt x="3678" y="447"/>
                  </a:lnTo>
                  <a:lnTo>
                    <a:pt x="3692" y="454"/>
                  </a:lnTo>
                  <a:lnTo>
                    <a:pt x="3706" y="461"/>
                  </a:lnTo>
                  <a:lnTo>
                    <a:pt x="3719" y="468"/>
                  </a:lnTo>
                  <a:lnTo>
                    <a:pt x="3733" y="474"/>
                  </a:lnTo>
                  <a:lnTo>
                    <a:pt x="3746" y="481"/>
                  </a:lnTo>
                  <a:lnTo>
                    <a:pt x="3760" y="488"/>
                  </a:lnTo>
                  <a:lnTo>
                    <a:pt x="3767" y="495"/>
                  </a:lnTo>
                  <a:lnTo>
                    <a:pt x="3780" y="508"/>
                  </a:lnTo>
                  <a:lnTo>
                    <a:pt x="3794" y="508"/>
                  </a:lnTo>
                  <a:lnTo>
                    <a:pt x="3807" y="501"/>
                  </a:lnTo>
                  <a:lnTo>
                    <a:pt x="3821" y="488"/>
                  </a:lnTo>
                  <a:lnTo>
                    <a:pt x="3834" y="481"/>
                  </a:lnTo>
                  <a:lnTo>
                    <a:pt x="3909" y="481"/>
                  </a:lnTo>
                  <a:lnTo>
                    <a:pt x="3922" y="474"/>
                  </a:lnTo>
                  <a:lnTo>
                    <a:pt x="3936" y="474"/>
                  </a:lnTo>
                  <a:lnTo>
                    <a:pt x="3949" y="468"/>
                  </a:lnTo>
                  <a:lnTo>
                    <a:pt x="3963" y="468"/>
                  </a:lnTo>
                  <a:lnTo>
                    <a:pt x="3970" y="461"/>
                  </a:lnTo>
                  <a:lnTo>
                    <a:pt x="4010" y="461"/>
                  </a:lnTo>
                  <a:lnTo>
                    <a:pt x="4024" y="468"/>
                  </a:lnTo>
                  <a:lnTo>
                    <a:pt x="4037" y="474"/>
                  </a:lnTo>
                  <a:lnTo>
                    <a:pt x="4051" y="488"/>
                  </a:lnTo>
                  <a:lnTo>
                    <a:pt x="4065" y="495"/>
                  </a:lnTo>
                  <a:lnTo>
                    <a:pt x="4078" y="501"/>
                  </a:lnTo>
                  <a:lnTo>
                    <a:pt x="4085" y="501"/>
                  </a:lnTo>
                  <a:lnTo>
                    <a:pt x="4098" y="495"/>
                  </a:lnTo>
                  <a:lnTo>
                    <a:pt x="4112" y="488"/>
                  </a:lnTo>
                  <a:lnTo>
                    <a:pt x="4126" y="474"/>
                  </a:lnTo>
                  <a:lnTo>
                    <a:pt x="4139" y="468"/>
                  </a:lnTo>
                  <a:lnTo>
                    <a:pt x="4153" y="468"/>
                  </a:lnTo>
                  <a:lnTo>
                    <a:pt x="4166" y="474"/>
                  </a:lnTo>
                  <a:lnTo>
                    <a:pt x="4180" y="481"/>
                  </a:lnTo>
                  <a:lnTo>
                    <a:pt x="4200" y="481"/>
                  </a:lnTo>
                  <a:lnTo>
                    <a:pt x="4214" y="488"/>
                  </a:lnTo>
                  <a:lnTo>
                    <a:pt x="4227" y="495"/>
                  </a:lnTo>
                  <a:lnTo>
                    <a:pt x="4241" y="508"/>
                  </a:lnTo>
                  <a:lnTo>
                    <a:pt x="4254" y="495"/>
                  </a:lnTo>
                  <a:lnTo>
                    <a:pt x="4268" y="481"/>
                  </a:lnTo>
                  <a:lnTo>
                    <a:pt x="4281" y="468"/>
                  </a:lnTo>
                  <a:lnTo>
                    <a:pt x="4302" y="468"/>
                  </a:lnTo>
                  <a:lnTo>
                    <a:pt x="4315" y="474"/>
                  </a:lnTo>
                  <a:lnTo>
                    <a:pt x="4329" y="461"/>
                  </a:lnTo>
                  <a:lnTo>
                    <a:pt x="4342" y="447"/>
                  </a:lnTo>
                  <a:lnTo>
                    <a:pt x="4356" y="434"/>
                  </a:lnTo>
                  <a:lnTo>
                    <a:pt x="4369" y="420"/>
                  </a:lnTo>
                  <a:lnTo>
                    <a:pt x="4383" y="413"/>
                  </a:lnTo>
                  <a:lnTo>
                    <a:pt x="4397" y="407"/>
                  </a:lnTo>
                  <a:lnTo>
                    <a:pt x="4403" y="413"/>
                  </a:lnTo>
                  <a:lnTo>
                    <a:pt x="4417" y="420"/>
                  </a:lnTo>
                  <a:lnTo>
                    <a:pt x="4430" y="434"/>
                  </a:lnTo>
                  <a:lnTo>
                    <a:pt x="4444" y="447"/>
                  </a:lnTo>
                  <a:lnTo>
                    <a:pt x="4458" y="461"/>
                  </a:lnTo>
                  <a:lnTo>
                    <a:pt x="4471" y="468"/>
                  </a:lnTo>
                  <a:lnTo>
                    <a:pt x="4485" y="474"/>
                  </a:lnTo>
                  <a:lnTo>
                    <a:pt x="4498" y="488"/>
                  </a:lnTo>
                  <a:lnTo>
                    <a:pt x="4512" y="495"/>
                  </a:lnTo>
                  <a:lnTo>
                    <a:pt x="4518" y="495"/>
                  </a:lnTo>
                  <a:lnTo>
                    <a:pt x="4532" y="488"/>
                  </a:lnTo>
                  <a:lnTo>
                    <a:pt x="4546" y="481"/>
                  </a:lnTo>
                  <a:lnTo>
                    <a:pt x="4559" y="474"/>
                  </a:lnTo>
                  <a:lnTo>
                    <a:pt x="4573" y="468"/>
                  </a:lnTo>
                  <a:lnTo>
                    <a:pt x="4613" y="468"/>
                  </a:lnTo>
                  <a:lnTo>
                    <a:pt x="4620" y="461"/>
                  </a:lnTo>
                  <a:lnTo>
                    <a:pt x="4634" y="454"/>
                  </a:lnTo>
                  <a:lnTo>
                    <a:pt x="4661" y="454"/>
                  </a:lnTo>
                  <a:lnTo>
                    <a:pt x="4674" y="468"/>
                  </a:lnTo>
                  <a:lnTo>
                    <a:pt x="4688" y="474"/>
                  </a:lnTo>
                  <a:lnTo>
                    <a:pt x="4701" y="488"/>
                  </a:lnTo>
                  <a:lnTo>
                    <a:pt x="4715" y="488"/>
                  </a:lnTo>
                  <a:lnTo>
                    <a:pt x="4722" y="481"/>
                  </a:lnTo>
                  <a:lnTo>
                    <a:pt x="4735" y="474"/>
                  </a:lnTo>
                  <a:lnTo>
                    <a:pt x="4749" y="481"/>
                  </a:lnTo>
                  <a:lnTo>
                    <a:pt x="4762" y="488"/>
                  </a:lnTo>
                  <a:lnTo>
                    <a:pt x="4776" y="495"/>
                  </a:lnTo>
                  <a:lnTo>
                    <a:pt x="4789" y="495"/>
                  </a:lnTo>
                  <a:lnTo>
                    <a:pt x="4803" y="481"/>
                  </a:lnTo>
                  <a:lnTo>
                    <a:pt x="4817" y="474"/>
                  </a:lnTo>
                  <a:lnTo>
                    <a:pt x="4850" y="474"/>
                  </a:lnTo>
                  <a:lnTo>
                    <a:pt x="4864" y="481"/>
                  </a:lnTo>
                  <a:lnTo>
                    <a:pt x="4918" y="481"/>
                  </a:lnTo>
                  <a:lnTo>
                    <a:pt x="4932" y="488"/>
                  </a:lnTo>
                  <a:lnTo>
                    <a:pt x="4939" y="501"/>
                  </a:lnTo>
                  <a:lnTo>
                    <a:pt x="4952" y="508"/>
                  </a:lnTo>
                  <a:lnTo>
                    <a:pt x="4966" y="488"/>
                  </a:lnTo>
                  <a:lnTo>
                    <a:pt x="4979" y="474"/>
                  </a:lnTo>
                  <a:lnTo>
                    <a:pt x="4993" y="474"/>
                  </a:lnTo>
                  <a:lnTo>
                    <a:pt x="5006" y="481"/>
                  </a:lnTo>
                  <a:lnTo>
                    <a:pt x="5020" y="495"/>
                  </a:lnTo>
                  <a:lnTo>
                    <a:pt x="5033" y="501"/>
                  </a:lnTo>
                  <a:lnTo>
                    <a:pt x="5047" y="495"/>
                  </a:lnTo>
                  <a:lnTo>
                    <a:pt x="5054" y="488"/>
                  </a:lnTo>
                  <a:lnTo>
                    <a:pt x="5067" y="488"/>
                  </a:lnTo>
                  <a:lnTo>
                    <a:pt x="5081" y="501"/>
                  </a:lnTo>
                  <a:lnTo>
                    <a:pt x="5094" y="508"/>
                  </a:lnTo>
                  <a:lnTo>
                    <a:pt x="5108" y="495"/>
                  </a:lnTo>
                </a:path>
              </a:pathLst>
            </a:custGeom>
            <a:noFill/>
            <a:ln w="7">
              <a:solidFill>
                <a:srgbClr val="0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 name="Line 37"/>
            <p:cNvSpPr>
              <a:spLocks noChangeShapeType="1"/>
            </p:cNvSpPr>
            <p:nvPr/>
          </p:nvSpPr>
          <p:spPr bwMode="auto">
            <a:xfrm flipV="1">
              <a:off x="1984311" y="3635375"/>
              <a:ext cx="1588" cy="828675"/>
            </a:xfrm>
            <a:prstGeom prst="line">
              <a:avLst/>
            </a:prstGeom>
            <a:noFill/>
            <a:ln w="7">
              <a:solidFill>
                <a:srgbClr val="A0CFC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 name="Freeform 38"/>
            <p:cNvSpPr>
              <a:spLocks/>
            </p:cNvSpPr>
            <p:nvPr/>
          </p:nvSpPr>
          <p:spPr bwMode="auto">
            <a:xfrm>
              <a:off x="1823973" y="4410075"/>
              <a:ext cx="344488" cy="53975"/>
            </a:xfrm>
            <a:custGeom>
              <a:avLst/>
              <a:gdLst/>
              <a:ahLst/>
              <a:cxnLst>
                <a:cxn ang="0">
                  <a:pos x="32" y="0"/>
                </a:cxn>
                <a:cxn ang="0">
                  <a:pos x="32" y="5"/>
                </a:cxn>
                <a:cxn ang="0">
                  <a:pos x="0" y="5"/>
                </a:cxn>
                <a:cxn ang="0">
                  <a:pos x="0" y="1"/>
                </a:cxn>
              </a:cxnLst>
              <a:rect l="0" t="0" r="r" b="b"/>
              <a:pathLst>
                <a:path w="32" h="5">
                  <a:moveTo>
                    <a:pt x="32" y="0"/>
                  </a:moveTo>
                  <a:lnTo>
                    <a:pt x="32" y="5"/>
                  </a:lnTo>
                  <a:lnTo>
                    <a:pt x="0" y="5"/>
                  </a:lnTo>
                  <a:lnTo>
                    <a:pt x="0" y="1"/>
                  </a:lnTo>
                </a:path>
              </a:pathLst>
            </a:custGeom>
            <a:noFill/>
            <a:ln w="7">
              <a:solidFill>
                <a:srgbClr val="A0CFC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 name="Rectangle 41"/>
            <p:cNvSpPr>
              <a:spLocks noChangeArrowheads="1"/>
            </p:cNvSpPr>
            <p:nvPr/>
          </p:nvSpPr>
          <p:spPr bwMode="auto">
            <a:xfrm>
              <a:off x="2676657" y="3747783"/>
              <a:ext cx="84478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lumMod val="60000"/>
                      <a:lumOff val="40000"/>
                    </a:schemeClr>
                  </a:solidFill>
                  <a:effectLst/>
                  <a:latin typeface="Arial" pitchFamily="34" charset="0"/>
                  <a:cs typeface="Arial" pitchFamily="34" charset="0"/>
                </a:rPr>
                <a:t>701.40670</a:t>
              </a:r>
            </a:p>
          </p:txBody>
        </p:sp>
        <p:sp>
          <p:nvSpPr>
            <p:cNvPr id="3115" name="Freeform 43"/>
            <p:cNvSpPr>
              <a:spLocks/>
            </p:cNvSpPr>
            <p:nvPr/>
          </p:nvSpPr>
          <p:spPr bwMode="auto">
            <a:xfrm>
              <a:off x="544448" y="3076575"/>
              <a:ext cx="8108950" cy="1452563"/>
            </a:xfrm>
            <a:custGeom>
              <a:avLst/>
              <a:gdLst/>
              <a:ahLst/>
              <a:cxnLst>
                <a:cxn ang="0">
                  <a:pos x="74" y="847"/>
                </a:cxn>
                <a:cxn ang="0">
                  <a:pos x="149" y="887"/>
                </a:cxn>
                <a:cxn ang="0">
                  <a:pos x="250" y="887"/>
                </a:cxn>
                <a:cxn ang="0">
                  <a:pos x="332" y="901"/>
                </a:cxn>
                <a:cxn ang="0">
                  <a:pos x="406" y="901"/>
                </a:cxn>
                <a:cxn ang="0">
                  <a:pos x="481" y="860"/>
                </a:cxn>
                <a:cxn ang="0">
                  <a:pos x="555" y="867"/>
                </a:cxn>
                <a:cxn ang="0">
                  <a:pos x="636" y="860"/>
                </a:cxn>
                <a:cxn ang="0">
                  <a:pos x="711" y="840"/>
                </a:cxn>
                <a:cxn ang="0">
                  <a:pos x="785" y="854"/>
                </a:cxn>
                <a:cxn ang="0">
                  <a:pos x="867" y="0"/>
                </a:cxn>
                <a:cxn ang="0">
                  <a:pos x="941" y="894"/>
                </a:cxn>
                <a:cxn ang="0">
                  <a:pos x="1016" y="854"/>
                </a:cxn>
                <a:cxn ang="0">
                  <a:pos x="1090" y="887"/>
                </a:cxn>
                <a:cxn ang="0">
                  <a:pos x="1185" y="901"/>
                </a:cxn>
                <a:cxn ang="0">
                  <a:pos x="1260" y="854"/>
                </a:cxn>
                <a:cxn ang="0">
                  <a:pos x="1334" y="894"/>
                </a:cxn>
                <a:cxn ang="0">
                  <a:pos x="1409" y="908"/>
                </a:cxn>
                <a:cxn ang="0">
                  <a:pos x="1504" y="874"/>
                </a:cxn>
                <a:cxn ang="0">
                  <a:pos x="1605" y="915"/>
                </a:cxn>
                <a:cxn ang="0">
                  <a:pos x="1680" y="915"/>
                </a:cxn>
                <a:cxn ang="0">
                  <a:pos x="1768" y="881"/>
                </a:cxn>
                <a:cxn ang="0">
                  <a:pos x="1842" y="860"/>
                </a:cxn>
                <a:cxn ang="0">
                  <a:pos x="1924" y="867"/>
                </a:cxn>
                <a:cxn ang="0">
                  <a:pos x="2012" y="915"/>
                </a:cxn>
                <a:cxn ang="0">
                  <a:pos x="2086" y="847"/>
                </a:cxn>
                <a:cxn ang="0">
                  <a:pos x="2161" y="887"/>
                </a:cxn>
                <a:cxn ang="0">
                  <a:pos x="2330" y="874"/>
                </a:cxn>
                <a:cxn ang="0">
                  <a:pos x="2405" y="881"/>
                </a:cxn>
                <a:cxn ang="0">
                  <a:pos x="2547" y="901"/>
                </a:cxn>
                <a:cxn ang="0">
                  <a:pos x="2621" y="887"/>
                </a:cxn>
                <a:cxn ang="0">
                  <a:pos x="2696" y="887"/>
                </a:cxn>
                <a:cxn ang="0">
                  <a:pos x="2777" y="881"/>
                </a:cxn>
                <a:cxn ang="0">
                  <a:pos x="2852" y="860"/>
                </a:cxn>
                <a:cxn ang="0">
                  <a:pos x="2940" y="901"/>
                </a:cxn>
                <a:cxn ang="0">
                  <a:pos x="3014" y="887"/>
                </a:cxn>
                <a:cxn ang="0">
                  <a:pos x="3096" y="915"/>
                </a:cxn>
                <a:cxn ang="0">
                  <a:pos x="3170" y="867"/>
                </a:cxn>
                <a:cxn ang="0">
                  <a:pos x="3299" y="881"/>
                </a:cxn>
                <a:cxn ang="0">
                  <a:pos x="3434" y="908"/>
                </a:cxn>
                <a:cxn ang="0">
                  <a:pos x="3516" y="874"/>
                </a:cxn>
                <a:cxn ang="0">
                  <a:pos x="3590" y="887"/>
                </a:cxn>
                <a:cxn ang="0">
                  <a:pos x="3665" y="759"/>
                </a:cxn>
                <a:cxn ang="0">
                  <a:pos x="3746" y="874"/>
                </a:cxn>
                <a:cxn ang="0">
                  <a:pos x="3821" y="915"/>
                </a:cxn>
                <a:cxn ang="0">
                  <a:pos x="3895" y="881"/>
                </a:cxn>
                <a:cxn ang="0">
                  <a:pos x="3970" y="901"/>
                </a:cxn>
                <a:cxn ang="0">
                  <a:pos x="4051" y="887"/>
                </a:cxn>
                <a:cxn ang="0">
                  <a:pos x="4125" y="867"/>
                </a:cxn>
                <a:cxn ang="0">
                  <a:pos x="4200" y="894"/>
                </a:cxn>
                <a:cxn ang="0">
                  <a:pos x="4281" y="881"/>
                </a:cxn>
                <a:cxn ang="0">
                  <a:pos x="4356" y="854"/>
                </a:cxn>
                <a:cxn ang="0">
                  <a:pos x="4430" y="860"/>
                </a:cxn>
                <a:cxn ang="0">
                  <a:pos x="4518" y="901"/>
                </a:cxn>
                <a:cxn ang="0">
                  <a:pos x="4613" y="881"/>
                </a:cxn>
                <a:cxn ang="0">
                  <a:pos x="4715" y="881"/>
                </a:cxn>
                <a:cxn ang="0">
                  <a:pos x="4837" y="915"/>
                </a:cxn>
                <a:cxn ang="0">
                  <a:pos x="4938" y="881"/>
                </a:cxn>
                <a:cxn ang="0">
                  <a:pos x="5020" y="887"/>
                </a:cxn>
              </a:cxnLst>
              <a:rect l="0" t="0" r="r" b="b"/>
              <a:pathLst>
                <a:path w="5108" h="915">
                  <a:moveTo>
                    <a:pt x="0" y="874"/>
                  </a:moveTo>
                  <a:lnTo>
                    <a:pt x="13" y="860"/>
                  </a:lnTo>
                  <a:lnTo>
                    <a:pt x="27" y="847"/>
                  </a:lnTo>
                  <a:lnTo>
                    <a:pt x="33" y="833"/>
                  </a:lnTo>
                  <a:lnTo>
                    <a:pt x="61" y="833"/>
                  </a:lnTo>
                  <a:lnTo>
                    <a:pt x="74" y="847"/>
                  </a:lnTo>
                  <a:lnTo>
                    <a:pt x="88" y="860"/>
                  </a:lnTo>
                  <a:lnTo>
                    <a:pt x="101" y="881"/>
                  </a:lnTo>
                  <a:lnTo>
                    <a:pt x="115" y="901"/>
                  </a:lnTo>
                  <a:lnTo>
                    <a:pt x="128" y="908"/>
                  </a:lnTo>
                  <a:lnTo>
                    <a:pt x="135" y="901"/>
                  </a:lnTo>
                  <a:lnTo>
                    <a:pt x="149" y="887"/>
                  </a:lnTo>
                  <a:lnTo>
                    <a:pt x="189" y="887"/>
                  </a:lnTo>
                  <a:lnTo>
                    <a:pt x="203" y="894"/>
                  </a:lnTo>
                  <a:lnTo>
                    <a:pt x="216" y="908"/>
                  </a:lnTo>
                  <a:lnTo>
                    <a:pt x="230" y="915"/>
                  </a:lnTo>
                  <a:lnTo>
                    <a:pt x="237" y="908"/>
                  </a:lnTo>
                  <a:lnTo>
                    <a:pt x="250" y="887"/>
                  </a:lnTo>
                  <a:lnTo>
                    <a:pt x="264" y="881"/>
                  </a:lnTo>
                  <a:lnTo>
                    <a:pt x="277" y="874"/>
                  </a:lnTo>
                  <a:lnTo>
                    <a:pt x="291" y="874"/>
                  </a:lnTo>
                  <a:lnTo>
                    <a:pt x="304" y="887"/>
                  </a:lnTo>
                  <a:lnTo>
                    <a:pt x="318" y="901"/>
                  </a:lnTo>
                  <a:lnTo>
                    <a:pt x="332" y="901"/>
                  </a:lnTo>
                  <a:lnTo>
                    <a:pt x="345" y="894"/>
                  </a:lnTo>
                  <a:lnTo>
                    <a:pt x="352" y="887"/>
                  </a:lnTo>
                  <a:lnTo>
                    <a:pt x="365" y="887"/>
                  </a:lnTo>
                  <a:lnTo>
                    <a:pt x="379" y="901"/>
                  </a:lnTo>
                  <a:lnTo>
                    <a:pt x="392" y="908"/>
                  </a:lnTo>
                  <a:lnTo>
                    <a:pt x="406" y="901"/>
                  </a:lnTo>
                  <a:lnTo>
                    <a:pt x="420" y="881"/>
                  </a:lnTo>
                  <a:lnTo>
                    <a:pt x="433" y="860"/>
                  </a:lnTo>
                  <a:lnTo>
                    <a:pt x="447" y="847"/>
                  </a:lnTo>
                  <a:lnTo>
                    <a:pt x="453" y="840"/>
                  </a:lnTo>
                  <a:lnTo>
                    <a:pt x="467" y="847"/>
                  </a:lnTo>
                  <a:lnTo>
                    <a:pt x="481" y="860"/>
                  </a:lnTo>
                  <a:lnTo>
                    <a:pt x="494" y="874"/>
                  </a:lnTo>
                  <a:lnTo>
                    <a:pt x="508" y="894"/>
                  </a:lnTo>
                  <a:lnTo>
                    <a:pt x="521" y="915"/>
                  </a:lnTo>
                  <a:lnTo>
                    <a:pt x="535" y="901"/>
                  </a:lnTo>
                  <a:lnTo>
                    <a:pt x="548" y="881"/>
                  </a:lnTo>
                  <a:lnTo>
                    <a:pt x="555" y="867"/>
                  </a:lnTo>
                  <a:lnTo>
                    <a:pt x="569" y="854"/>
                  </a:lnTo>
                  <a:lnTo>
                    <a:pt x="582" y="860"/>
                  </a:lnTo>
                  <a:lnTo>
                    <a:pt x="596" y="867"/>
                  </a:lnTo>
                  <a:lnTo>
                    <a:pt x="609" y="881"/>
                  </a:lnTo>
                  <a:lnTo>
                    <a:pt x="623" y="881"/>
                  </a:lnTo>
                  <a:lnTo>
                    <a:pt x="636" y="860"/>
                  </a:lnTo>
                  <a:lnTo>
                    <a:pt x="650" y="840"/>
                  </a:lnTo>
                  <a:lnTo>
                    <a:pt x="663" y="827"/>
                  </a:lnTo>
                  <a:lnTo>
                    <a:pt x="670" y="820"/>
                  </a:lnTo>
                  <a:lnTo>
                    <a:pt x="684" y="827"/>
                  </a:lnTo>
                  <a:lnTo>
                    <a:pt x="697" y="833"/>
                  </a:lnTo>
                  <a:lnTo>
                    <a:pt x="711" y="840"/>
                  </a:lnTo>
                  <a:lnTo>
                    <a:pt x="724" y="854"/>
                  </a:lnTo>
                  <a:lnTo>
                    <a:pt x="738" y="867"/>
                  </a:lnTo>
                  <a:lnTo>
                    <a:pt x="752" y="874"/>
                  </a:lnTo>
                  <a:lnTo>
                    <a:pt x="765" y="874"/>
                  </a:lnTo>
                  <a:lnTo>
                    <a:pt x="772" y="894"/>
                  </a:lnTo>
                  <a:lnTo>
                    <a:pt x="785" y="854"/>
                  </a:lnTo>
                  <a:lnTo>
                    <a:pt x="799" y="718"/>
                  </a:lnTo>
                  <a:lnTo>
                    <a:pt x="813" y="528"/>
                  </a:lnTo>
                  <a:lnTo>
                    <a:pt x="826" y="318"/>
                  </a:lnTo>
                  <a:lnTo>
                    <a:pt x="840" y="136"/>
                  </a:lnTo>
                  <a:lnTo>
                    <a:pt x="853" y="20"/>
                  </a:lnTo>
                  <a:lnTo>
                    <a:pt x="867" y="0"/>
                  </a:lnTo>
                  <a:lnTo>
                    <a:pt x="873" y="81"/>
                  </a:lnTo>
                  <a:lnTo>
                    <a:pt x="887" y="244"/>
                  </a:lnTo>
                  <a:lnTo>
                    <a:pt x="901" y="447"/>
                  </a:lnTo>
                  <a:lnTo>
                    <a:pt x="914" y="657"/>
                  </a:lnTo>
                  <a:lnTo>
                    <a:pt x="928" y="833"/>
                  </a:lnTo>
                  <a:lnTo>
                    <a:pt x="941" y="894"/>
                  </a:lnTo>
                  <a:lnTo>
                    <a:pt x="955" y="847"/>
                  </a:lnTo>
                  <a:lnTo>
                    <a:pt x="968" y="854"/>
                  </a:lnTo>
                  <a:lnTo>
                    <a:pt x="982" y="881"/>
                  </a:lnTo>
                  <a:lnTo>
                    <a:pt x="989" y="901"/>
                  </a:lnTo>
                  <a:lnTo>
                    <a:pt x="1002" y="874"/>
                  </a:lnTo>
                  <a:lnTo>
                    <a:pt x="1016" y="854"/>
                  </a:lnTo>
                  <a:lnTo>
                    <a:pt x="1029" y="854"/>
                  </a:lnTo>
                  <a:lnTo>
                    <a:pt x="1043" y="867"/>
                  </a:lnTo>
                  <a:lnTo>
                    <a:pt x="1056" y="887"/>
                  </a:lnTo>
                  <a:lnTo>
                    <a:pt x="1070" y="908"/>
                  </a:lnTo>
                  <a:lnTo>
                    <a:pt x="1084" y="901"/>
                  </a:lnTo>
                  <a:lnTo>
                    <a:pt x="1090" y="887"/>
                  </a:lnTo>
                  <a:lnTo>
                    <a:pt x="1104" y="881"/>
                  </a:lnTo>
                  <a:lnTo>
                    <a:pt x="1117" y="887"/>
                  </a:lnTo>
                  <a:lnTo>
                    <a:pt x="1131" y="894"/>
                  </a:lnTo>
                  <a:lnTo>
                    <a:pt x="1144" y="908"/>
                  </a:lnTo>
                  <a:lnTo>
                    <a:pt x="1172" y="908"/>
                  </a:lnTo>
                  <a:lnTo>
                    <a:pt x="1185" y="901"/>
                  </a:lnTo>
                  <a:lnTo>
                    <a:pt x="1192" y="894"/>
                  </a:lnTo>
                  <a:lnTo>
                    <a:pt x="1205" y="887"/>
                  </a:lnTo>
                  <a:lnTo>
                    <a:pt x="1219" y="874"/>
                  </a:lnTo>
                  <a:lnTo>
                    <a:pt x="1233" y="867"/>
                  </a:lnTo>
                  <a:lnTo>
                    <a:pt x="1246" y="860"/>
                  </a:lnTo>
                  <a:lnTo>
                    <a:pt x="1260" y="854"/>
                  </a:lnTo>
                  <a:lnTo>
                    <a:pt x="1273" y="860"/>
                  </a:lnTo>
                  <a:lnTo>
                    <a:pt x="1287" y="860"/>
                  </a:lnTo>
                  <a:lnTo>
                    <a:pt x="1300" y="874"/>
                  </a:lnTo>
                  <a:lnTo>
                    <a:pt x="1307" y="881"/>
                  </a:lnTo>
                  <a:lnTo>
                    <a:pt x="1321" y="887"/>
                  </a:lnTo>
                  <a:lnTo>
                    <a:pt x="1334" y="894"/>
                  </a:lnTo>
                  <a:lnTo>
                    <a:pt x="1348" y="901"/>
                  </a:lnTo>
                  <a:lnTo>
                    <a:pt x="1361" y="908"/>
                  </a:lnTo>
                  <a:lnTo>
                    <a:pt x="1375" y="908"/>
                  </a:lnTo>
                  <a:lnTo>
                    <a:pt x="1388" y="915"/>
                  </a:lnTo>
                  <a:lnTo>
                    <a:pt x="1402" y="915"/>
                  </a:lnTo>
                  <a:lnTo>
                    <a:pt x="1409" y="908"/>
                  </a:lnTo>
                  <a:lnTo>
                    <a:pt x="1422" y="901"/>
                  </a:lnTo>
                  <a:lnTo>
                    <a:pt x="1436" y="894"/>
                  </a:lnTo>
                  <a:lnTo>
                    <a:pt x="1449" y="887"/>
                  </a:lnTo>
                  <a:lnTo>
                    <a:pt x="1463" y="881"/>
                  </a:lnTo>
                  <a:lnTo>
                    <a:pt x="1490" y="881"/>
                  </a:lnTo>
                  <a:lnTo>
                    <a:pt x="1504" y="874"/>
                  </a:lnTo>
                  <a:lnTo>
                    <a:pt x="1537" y="874"/>
                  </a:lnTo>
                  <a:lnTo>
                    <a:pt x="1551" y="881"/>
                  </a:lnTo>
                  <a:lnTo>
                    <a:pt x="1565" y="887"/>
                  </a:lnTo>
                  <a:lnTo>
                    <a:pt x="1578" y="894"/>
                  </a:lnTo>
                  <a:lnTo>
                    <a:pt x="1592" y="908"/>
                  </a:lnTo>
                  <a:lnTo>
                    <a:pt x="1605" y="915"/>
                  </a:lnTo>
                  <a:lnTo>
                    <a:pt x="1619" y="901"/>
                  </a:lnTo>
                  <a:lnTo>
                    <a:pt x="1625" y="894"/>
                  </a:lnTo>
                  <a:lnTo>
                    <a:pt x="1639" y="894"/>
                  </a:lnTo>
                  <a:lnTo>
                    <a:pt x="1653" y="901"/>
                  </a:lnTo>
                  <a:lnTo>
                    <a:pt x="1666" y="908"/>
                  </a:lnTo>
                  <a:lnTo>
                    <a:pt x="1680" y="915"/>
                  </a:lnTo>
                  <a:lnTo>
                    <a:pt x="1693" y="908"/>
                  </a:lnTo>
                  <a:lnTo>
                    <a:pt x="1707" y="894"/>
                  </a:lnTo>
                  <a:lnTo>
                    <a:pt x="1720" y="894"/>
                  </a:lnTo>
                  <a:lnTo>
                    <a:pt x="1727" y="887"/>
                  </a:lnTo>
                  <a:lnTo>
                    <a:pt x="1754" y="887"/>
                  </a:lnTo>
                  <a:lnTo>
                    <a:pt x="1768" y="881"/>
                  </a:lnTo>
                  <a:lnTo>
                    <a:pt x="1781" y="874"/>
                  </a:lnTo>
                  <a:lnTo>
                    <a:pt x="1795" y="874"/>
                  </a:lnTo>
                  <a:lnTo>
                    <a:pt x="1808" y="867"/>
                  </a:lnTo>
                  <a:lnTo>
                    <a:pt x="1822" y="867"/>
                  </a:lnTo>
                  <a:lnTo>
                    <a:pt x="1836" y="860"/>
                  </a:lnTo>
                  <a:lnTo>
                    <a:pt x="1842" y="860"/>
                  </a:lnTo>
                  <a:lnTo>
                    <a:pt x="1856" y="867"/>
                  </a:lnTo>
                  <a:lnTo>
                    <a:pt x="1869" y="874"/>
                  </a:lnTo>
                  <a:lnTo>
                    <a:pt x="1883" y="881"/>
                  </a:lnTo>
                  <a:lnTo>
                    <a:pt x="1896" y="881"/>
                  </a:lnTo>
                  <a:lnTo>
                    <a:pt x="1910" y="874"/>
                  </a:lnTo>
                  <a:lnTo>
                    <a:pt x="1924" y="867"/>
                  </a:lnTo>
                  <a:lnTo>
                    <a:pt x="1937" y="854"/>
                  </a:lnTo>
                  <a:lnTo>
                    <a:pt x="1957" y="854"/>
                  </a:lnTo>
                  <a:lnTo>
                    <a:pt x="1971" y="867"/>
                  </a:lnTo>
                  <a:lnTo>
                    <a:pt x="1985" y="887"/>
                  </a:lnTo>
                  <a:lnTo>
                    <a:pt x="1998" y="908"/>
                  </a:lnTo>
                  <a:lnTo>
                    <a:pt x="2012" y="915"/>
                  </a:lnTo>
                  <a:lnTo>
                    <a:pt x="2025" y="894"/>
                  </a:lnTo>
                  <a:lnTo>
                    <a:pt x="2039" y="887"/>
                  </a:lnTo>
                  <a:lnTo>
                    <a:pt x="2046" y="881"/>
                  </a:lnTo>
                  <a:lnTo>
                    <a:pt x="2059" y="874"/>
                  </a:lnTo>
                  <a:lnTo>
                    <a:pt x="2073" y="860"/>
                  </a:lnTo>
                  <a:lnTo>
                    <a:pt x="2086" y="847"/>
                  </a:lnTo>
                  <a:lnTo>
                    <a:pt x="2100" y="840"/>
                  </a:lnTo>
                  <a:lnTo>
                    <a:pt x="2113" y="840"/>
                  </a:lnTo>
                  <a:lnTo>
                    <a:pt x="2127" y="847"/>
                  </a:lnTo>
                  <a:lnTo>
                    <a:pt x="2140" y="860"/>
                  </a:lnTo>
                  <a:lnTo>
                    <a:pt x="2154" y="874"/>
                  </a:lnTo>
                  <a:lnTo>
                    <a:pt x="2161" y="887"/>
                  </a:lnTo>
                  <a:lnTo>
                    <a:pt x="2174" y="894"/>
                  </a:lnTo>
                  <a:lnTo>
                    <a:pt x="2215" y="894"/>
                  </a:lnTo>
                  <a:lnTo>
                    <a:pt x="2228" y="887"/>
                  </a:lnTo>
                  <a:lnTo>
                    <a:pt x="2242" y="881"/>
                  </a:lnTo>
                  <a:lnTo>
                    <a:pt x="2317" y="881"/>
                  </a:lnTo>
                  <a:lnTo>
                    <a:pt x="2330" y="874"/>
                  </a:lnTo>
                  <a:lnTo>
                    <a:pt x="2344" y="867"/>
                  </a:lnTo>
                  <a:lnTo>
                    <a:pt x="2357" y="860"/>
                  </a:lnTo>
                  <a:lnTo>
                    <a:pt x="2364" y="860"/>
                  </a:lnTo>
                  <a:lnTo>
                    <a:pt x="2377" y="867"/>
                  </a:lnTo>
                  <a:lnTo>
                    <a:pt x="2391" y="874"/>
                  </a:lnTo>
                  <a:lnTo>
                    <a:pt x="2405" y="881"/>
                  </a:lnTo>
                  <a:lnTo>
                    <a:pt x="2418" y="894"/>
                  </a:lnTo>
                  <a:lnTo>
                    <a:pt x="2432" y="901"/>
                  </a:lnTo>
                  <a:lnTo>
                    <a:pt x="2506" y="901"/>
                  </a:lnTo>
                  <a:lnTo>
                    <a:pt x="2520" y="908"/>
                  </a:lnTo>
                  <a:lnTo>
                    <a:pt x="2533" y="908"/>
                  </a:lnTo>
                  <a:lnTo>
                    <a:pt x="2547" y="901"/>
                  </a:lnTo>
                  <a:lnTo>
                    <a:pt x="2560" y="887"/>
                  </a:lnTo>
                  <a:lnTo>
                    <a:pt x="2574" y="881"/>
                  </a:lnTo>
                  <a:lnTo>
                    <a:pt x="2581" y="874"/>
                  </a:lnTo>
                  <a:lnTo>
                    <a:pt x="2594" y="881"/>
                  </a:lnTo>
                  <a:lnTo>
                    <a:pt x="2608" y="887"/>
                  </a:lnTo>
                  <a:lnTo>
                    <a:pt x="2621" y="887"/>
                  </a:lnTo>
                  <a:lnTo>
                    <a:pt x="2635" y="881"/>
                  </a:lnTo>
                  <a:lnTo>
                    <a:pt x="2648" y="874"/>
                  </a:lnTo>
                  <a:lnTo>
                    <a:pt x="2662" y="867"/>
                  </a:lnTo>
                  <a:lnTo>
                    <a:pt x="2676" y="874"/>
                  </a:lnTo>
                  <a:lnTo>
                    <a:pt x="2689" y="887"/>
                  </a:lnTo>
                  <a:lnTo>
                    <a:pt x="2696" y="887"/>
                  </a:lnTo>
                  <a:lnTo>
                    <a:pt x="2709" y="881"/>
                  </a:lnTo>
                  <a:lnTo>
                    <a:pt x="2723" y="867"/>
                  </a:lnTo>
                  <a:lnTo>
                    <a:pt x="2737" y="860"/>
                  </a:lnTo>
                  <a:lnTo>
                    <a:pt x="2750" y="860"/>
                  </a:lnTo>
                  <a:lnTo>
                    <a:pt x="2764" y="867"/>
                  </a:lnTo>
                  <a:lnTo>
                    <a:pt x="2777" y="881"/>
                  </a:lnTo>
                  <a:lnTo>
                    <a:pt x="2791" y="901"/>
                  </a:lnTo>
                  <a:lnTo>
                    <a:pt x="2798" y="901"/>
                  </a:lnTo>
                  <a:lnTo>
                    <a:pt x="2811" y="894"/>
                  </a:lnTo>
                  <a:lnTo>
                    <a:pt x="2825" y="881"/>
                  </a:lnTo>
                  <a:lnTo>
                    <a:pt x="2838" y="867"/>
                  </a:lnTo>
                  <a:lnTo>
                    <a:pt x="2852" y="860"/>
                  </a:lnTo>
                  <a:lnTo>
                    <a:pt x="2879" y="860"/>
                  </a:lnTo>
                  <a:lnTo>
                    <a:pt x="2892" y="867"/>
                  </a:lnTo>
                  <a:lnTo>
                    <a:pt x="2899" y="874"/>
                  </a:lnTo>
                  <a:lnTo>
                    <a:pt x="2913" y="881"/>
                  </a:lnTo>
                  <a:lnTo>
                    <a:pt x="2926" y="887"/>
                  </a:lnTo>
                  <a:lnTo>
                    <a:pt x="2940" y="901"/>
                  </a:lnTo>
                  <a:lnTo>
                    <a:pt x="2953" y="901"/>
                  </a:lnTo>
                  <a:lnTo>
                    <a:pt x="2967" y="894"/>
                  </a:lnTo>
                  <a:lnTo>
                    <a:pt x="2980" y="887"/>
                  </a:lnTo>
                  <a:lnTo>
                    <a:pt x="2994" y="881"/>
                  </a:lnTo>
                  <a:lnTo>
                    <a:pt x="3008" y="881"/>
                  </a:lnTo>
                  <a:lnTo>
                    <a:pt x="3014" y="887"/>
                  </a:lnTo>
                  <a:lnTo>
                    <a:pt x="3028" y="901"/>
                  </a:lnTo>
                  <a:lnTo>
                    <a:pt x="3041" y="901"/>
                  </a:lnTo>
                  <a:lnTo>
                    <a:pt x="3055" y="894"/>
                  </a:lnTo>
                  <a:lnTo>
                    <a:pt x="3069" y="894"/>
                  </a:lnTo>
                  <a:lnTo>
                    <a:pt x="3082" y="901"/>
                  </a:lnTo>
                  <a:lnTo>
                    <a:pt x="3096" y="915"/>
                  </a:lnTo>
                  <a:lnTo>
                    <a:pt x="3109" y="908"/>
                  </a:lnTo>
                  <a:lnTo>
                    <a:pt x="3116" y="887"/>
                  </a:lnTo>
                  <a:lnTo>
                    <a:pt x="3129" y="874"/>
                  </a:lnTo>
                  <a:lnTo>
                    <a:pt x="3143" y="867"/>
                  </a:lnTo>
                  <a:lnTo>
                    <a:pt x="3157" y="860"/>
                  </a:lnTo>
                  <a:lnTo>
                    <a:pt x="3170" y="867"/>
                  </a:lnTo>
                  <a:lnTo>
                    <a:pt x="3184" y="874"/>
                  </a:lnTo>
                  <a:lnTo>
                    <a:pt x="3197" y="881"/>
                  </a:lnTo>
                  <a:lnTo>
                    <a:pt x="3211" y="881"/>
                  </a:lnTo>
                  <a:lnTo>
                    <a:pt x="3224" y="887"/>
                  </a:lnTo>
                  <a:lnTo>
                    <a:pt x="3285" y="887"/>
                  </a:lnTo>
                  <a:lnTo>
                    <a:pt x="3299" y="881"/>
                  </a:lnTo>
                  <a:lnTo>
                    <a:pt x="3312" y="874"/>
                  </a:lnTo>
                  <a:lnTo>
                    <a:pt x="3326" y="867"/>
                  </a:lnTo>
                  <a:lnTo>
                    <a:pt x="3400" y="867"/>
                  </a:lnTo>
                  <a:lnTo>
                    <a:pt x="3414" y="881"/>
                  </a:lnTo>
                  <a:lnTo>
                    <a:pt x="3428" y="894"/>
                  </a:lnTo>
                  <a:lnTo>
                    <a:pt x="3434" y="908"/>
                  </a:lnTo>
                  <a:lnTo>
                    <a:pt x="3448" y="915"/>
                  </a:lnTo>
                  <a:lnTo>
                    <a:pt x="3461" y="901"/>
                  </a:lnTo>
                  <a:lnTo>
                    <a:pt x="3475" y="887"/>
                  </a:lnTo>
                  <a:lnTo>
                    <a:pt x="3489" y="881"/>
                  </a:lnTo>
                  <a:lnTo>
                    <a:pt x="3502" y="881"/>
                  </a:lnTo>
                  <a:lnTo>
                    <a:pt x="3516" y="874"/>
                  </a:lnTo>
                  <a:lnTo>
                    <a:pt x="3529" y="867"/>
                  </a:lnTo>
                  <a:lnTo>
                    <a:pt x="3543" y="860"/>
                  </a:lnTo>
                  <a:lnTo>
                    <a:pt x="3550" y="860"/>
                  </a:lnTo>
                  <a:lnTo>
                    <a:pt x="3563" y="867"/>
                  </a:lnTo>
                  <a:lnTo>
                    <a:pt x="3577" y="874"/>
                  </a:lnTo>
                  <a:lnTo>
                    <a:pt x="3590" y="887"/>
                  </a:lnTo>
                  <a:lnTo>
                    <a:pt x="3604" y="881"/>
                  </a:lnTo>
                  <a:lnTo>
                    <a:pt x="3617" y="854"/>
                  </a:lnTo>
                  <a:lnTo>
                    <a:pt x="3631" y="813"/>
                  </a:lnTo>
                  <a:lnTo>
                    <a:pt x="3644" y="779"/>
                  </a:lnTo>
                  <a:lnTo>
                    <a:pt x="3651" y="759"/>
                  </a:lnTo>
                  <a:lnTo>
                    <a:pt x="3665" y="759"/>
                  </a:lnTo>
                  <a:lnTo>
                    <a:pt x="3678" y="766"/>
                  </a:lnTo>
                  <a:lnTo>
                    <a:pt x="3692" y="793"/>
                  </a:lnTo>
                  <a:lnTo>
                    <a:pt x="3705" y="827"/>
                  </a:lnTo>
                  <a:lnTo>
                    <a:pt x="3719" y="854"/>
                  </a:lnTo>
                  <a:lnTo>
                    <a:pt x="3732" y="867"/>
                  </a:lnTo>
                  <a:lnTo>
                    <a:pt x="3746" y="874"/>
                  </a:lnTo>
                  <a:lnTo>
                    <a:pt x="3760" y="874"/>
                  </a:lnTo>
                  <a:lnTo>
                    <a:pt x="3766" y="881"/>
                  </a:lnTo>
                  <a:lnTo>
                    <a:pt x="3780" y="887"/>
                  </a:lnTo>
                  <a:lnTo>
                    <a:pt x="3793" y="901"/>
                  </a:lnTo>
                  <a:lnTo>
                    <a:pt x="3807" y="915"/>
                  </a:lnTo>
                  <a:lnTo>
                    <a:pt x="3821" y="915"/>
                  </a:lnTo>
                  <a:lnTo>
                    <a:pt x="3834" y="901"/>
                  </a:lnTo>
                  <a:lnTo>
                    <a:pt x="3848" y="894"/>
                  </a:lnTo>
                  <a:lnTo>
                    <a:pt x="3861" y="887"/>
                  </a:lnTo>
                  <a:lnTo>
                    <a:pt x="3868" y="887"/>
                  </a:lnTo>
                  <a:lnTo>
                    <a:pt x="3881" y="881"/>
                  </a:lnTo>
                  <a:lnTo>
                    <a:pt x="3895" y="881"/>
                  </a:lnTo>
                  <a:lnTo>
                    <a:pt x="3909" y="887"/>
                  </a:lnTo>
                  <a:lnTo>
                    <a:pt x="3922" y="894"/>
                  </a:lnTo>
                  <a:lnTo>
                    <a:pt x="3936" y="901"/>
                  </a:lnTo>
                  <a:lnTo>
                    <a:pt x="3949" y="908"/>
                  </a:lnTo>
                  <a:lnTo>
                    <a:pt x="3963" y="908"/>
                  </a:lnTo>
                  <a:lnTo>
                    <a:pt x="3970" y="901"/>
                  </a:lnTo>
                  <a:lnTo>
                    <a:pt x="3983" y="887"/>
                  </a:lnTo>
                  <a:lnTo>
                    <a:pt x="3997" y="874"/>
                  </a:lnTo>
                  <a:lnTo>
                    <a:pt x="4010" y="867"/>
                  </a:lnTo>
                  <a:lnTo>
                    <a:pt x="4024" y="874"/>
                  </a:lnTo>
                  <a:lnTo>
                    <a:pt x="4037" y="874"/>
                  </a:lnTo>
                  <a:lnTo>
                    <a:pt x="4051" y="887"/>
                  </a:lnTo>
                  <a:lnTo>
                    <a:pt x="4064" y="894"/>
                  </a:lnTo>
                  <a:lnTo>
                    <a:pt x="4078" y="894"/>
                  </a:lnTo>
                  <a:lnTo>
                    <a:pt x="4085" y="887"/>
                  </a:lnTo>
                  <a:lnTo>
                    <a:pt x="4098" y="874"/>
                  </a:lnTo>
                  <a:lnTo>
                    <a:pt x="4112" y="867"/>
                  </a:lnTo>
                  <a:lnTo>
                    <a:pt x="4125" y="867"/>
                  </a:lnTo>
                  <a:lnTo>
                    <a:pt x="4139" y="874"/>
                  </a:lnTo>
                  <a:lnTo>
                    <a:pt x="4152" y="887"/>
                  </a:lnTo>
                  <a:lnTo>
                    <a:pt x="4166" y="894"/>
                  </a:lnTo>
                  <a:lnTo>
                    <a:pt x="4180" y="901"/>
                  </a:lnTo>
                  <a:lnTo>
                    <a:pt x="4186" y="901"/>
                  </a:lnTo>
                  <a:lnTo>
                    <a:pt x="4200" y="894"/>
                  </a:lnTo>
                  <a:lnTo>
                    <a:pt x="4213" y="887"/>
                  </a:lnTo>
                  <a:lnTo>
                    <a:pt x="4227" y="887"/>
                  </a:lnTo>
                  <a:lnTo>
                    <a:pt x="4241" y="881"/>
                  </a:lnTo>
                  <a:lnTo>
                    <a:pt x="4254" y="874"/>
                  </a:lnTo>
                  <a:lnTo>
                    <a:pt x="4268" y="874"/>
                  </a:lnTo>
                  <a:lnTo>
                    <a:pt x="4281" y="881"/>
                  </a:lnTo>
                  <a:lnTo>
                    <a:pt x="4295" y="887"/>
                  </a:lnTo>
                  <a:lnTo>
                    <a:pt x="4302" y="894"/>
                  </a:lnTo>
                  <a:lnTo>
                    <a:pt x="4315" y="887"/>
                  </a:lnTo>
                  <a:lnTo>
                    <a:pt x="4329" y="874"/>
                  </a:lnTo>
                  <a:lnTo>
                    <a:pt x="4342" y="860"/>
                  </a:lnTo>
                  <a:lnTo>
                    <a:pt x="4356" y="854"/>
                  </a:lnTo>
                  <a:lnTo>
                    <a:pt x="4369" y="867"/>
                  </a:lnTo>
                  <a:lnTo>
                    <a:pt x="4383" y="881"/>
                  </a:lnTo>
                  <a:lnTo>
                    <a:pt x="4396" y="887"/>
                  </a:lnTo>
                  <a:lnTo>
                    <a:pt x="4403" y="881"/>
                  </a:lnTo>
                  <a:lnTo>
                    <a:pt x="4417" y="867"/>
                  </a:lnTo>
                  <a:lnTo>
                    <a:pt x="4430" y="860"/>
                  </a:lnTo>
                  <a:lnTo>
                    <a:pt x="4457" y="860"/>
                  </a:lnTo>
                  <a:lnTo>
                    <a:pt x="4471" y="874"/>
                  </a:lnTo>
                  <a:lnTo>
                    <a:pt x="4484" y="881"/>
                  </a:lnTo>
                  <a:lnTo>
                    <a:pt x="4498" y="887"/>
                  </a:lnTo>
                  <a:lnTo>
                    <a:pt x="4512" y="894"/>
                  </a:lnTo>
                  <a:lnTo>
                    <a:pt x="4518" y="901"/>
                  </a:lnTo>
                  <a:lnTo>
                    <a:pt x="4532" y="901"/>
                  </a:lnTo>
                  <a:lnTo>
                    <a:pt x="4545" y="908"/>
                  </a:lnTo>
                  <a:lnTo>
                    <a:pt x="4573" y="908"/>
                  </a:lnTo>
                  <a:lnTo>
                    <a:pt x="4586" y="894"/>
                  </a:lnTo>
                  <a:lnTo>
                    <a:pt x="4600" y="887"/>
                  </a:lnTo>
                  <a:lnTo>
                    <a:pt x="4613" y="881"/>
                  </a:lnTo>
                  <a:lnTo>
                    <a:pt x="4620" y="874"/>
                  </a:lnTo>
                  <a:lnTo>
                    <a:pt x="4633" y="860"/>
                  </a:lnTo>
                  <a:lnTo>
                    <a:pt x="4674" y="860"/>
                  </a:lnTo>
                  <a:lnTo>
                    <a:pt x="4688" y="867"/>
                  </a:lnTo>
                  <a:lnTo>
                    <a:pt x="4701" y="874"/>
                  </a:lnTo>
                  <a:lnTo>
                    <a:pt x="4715" y="881"/>
                  </a:lnTo>
                  <a:lnTo>
                    <a:pt x="4722" y="887"/>
                  </a:lnTo>
                  <a:lnTo>
                    <a:pt x="4789" y="887"/>
                  </a:lnTo>
                  <a:lnTo>
                    <a:pt x="4803" y="894"/>
                  </a:lnTo>
                  <a:lnTo>
                    <a:pt x="4816" y="901"/>
                  </a:lnTo>
                  <a:lnTo>
                    <a:pt x="4830" y="908"/>
                  </a:lnTo>
                  <a:lnTo>
                    <a:pt x="4837" y="915"/>
                  </a:lnTo>
                  <a:lnTo>
                    <a:pt x="4864" y="915"/>
                  </a:lnTo>
                  <a:lnTo>
                    <a:pt x="4877" y="908"/>
                  </a:lnTo>
                  <a:lnTo>
                    <a:pt x="4904" y="908"/>
                  </a:lnTo>
                  <a:lnTo>
                    <a:pt x="4918" y="901"/>
                  </a:lnTo>
                  <a:lnTo>
                    <a:pt x="4932" y="887"/>
                  </a:lnTo>
                  <a:lnTo>
                    <a:pt x="4938" y="881"/>
                  </a:lnTo>
                  <a:lnTo>
                    <a:pt x="4952" y="874"/>
                  </a:lnTo>
                  <a:lnTo>
                    <a:pt x="4965" y="874"/>
                  </a:lnTo>
                  <a:lnTo>
                    <a:pt x="4979" y="881"/>
                  </a:lnTo>
                  <a:lnTo>
                    <a:pt x="4993" y="887"/>
                  </a:lnTo>
                  <a:lnTo>
                    <a:pt x="5006" y="894"/>
                  </a:lnTo>
                  <a:lnTo>
                    <a:pt x="5020" y="887"/>
                  </a:lnTo>
                  <a:lnTo>
                    <a:pt x="5033" y="881"/>
                  </a:lnTo>
                  <a:lnTo>
                    <a:pt x="5054" y="881"/>
                  </a:lnTo>
                  <a:lnTo>
                    <a:pt x="5067" y="874"/>
                  </a:lnTo>
                  <a:lnTo>
                    <a:pt x="5094" y="874"/>
                  </a:lnTo>
                  <a:lnTo>
                    <a:pt x="5108" y="881"/>
                  </a:lnTo>
                </a:path>
              </a:pathLst>
            </a:custGeom>
            <a:noFill/>
            <a:ln w="7">
              <a:solidFill>
                <a:srgbClr val="FFCC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 name="Line 44"/>
            <p:cNvSpPr>
              <a:spLocks noChangeShapeType="1"/>
            </p:cNvSpPr>
            <p:nvPr/>
          </p:nvSpPr>
          <p:spPr bwMode="auto">
            <a:xfrm flipV="1">
              <a:off x="1909698" y="3076575"/>
              <a:ext cx="1588" cy="1462088"/>
            </a:xfrm>
            <a:prstGeom prst="line">
              <a:avLst/>
            </a:prstGeom>
            <a:noFill/>
            <a:ln w="7">
              <a:solidFill>
                <a:srgbClr val="FFEC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 name="Freeform 45"/>
            <p:cNvSpPr>
              <a:spLocks/>
            </p:cNvSpPr>
            <p:nvPr/>
          </p:nvSpPr>
          <p:spPr bwMode="auto">
            <a:xfrm>
              <a:off x="1468373" y="4441825"/>
              <a:ext cx="968375" cy="96838"/>
            </a:xfrm>
            <a:custGeom>
              <a:avLst/>
              <a:gdLst/>
              <a:ahLst/>
              <a:cxnLst>
                <a:cxn ang="0">
                  <a:pos x="90" y="5"/>
                </a:cxn>
                <a:cxn ang="0">
                  <a:pos x="90" y="9"/>
                </a:cxn>
                <a:cxn ang="0">
                  <a:pos x="0" y="9"/>
                </a:cxn>
                <a:cxn ang="0">
                  <a:pos x="0" y="0"/>
                </a:cxn>
              </a:cxnLst>
              <a:rect l="0" t="0" r="r" b="b"/>
              <a:pathLst>
                <a:path w="90" h="9">
                  <a:moveTo>
                    <a:pt x="90" y="5"/>
                  </a:moveTo>
                  <a:lnTo>
                    <a:pt x="90" y="9"/>
                  </a:lnTo>
                  <a:lnTo>
                    <a:pt x="0" y="9"/>
                  </a:lnTo>
                  <a:lnTo>
                    <a:pt x="0" y="0"/>
                  </a:lnTo>
                </a:path>
              </a:pathLst>
            </a:custGeom>
            <a:noFill/>
            <a:ln w="7">
              <a:solidFill>
                <a:srgbClr val="FFEC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 name="Rectangle 48"/>
            <p:cNvSpPr>
              <a:spLocks noChangeArrowheads="1"/>
            </p:cNvSpPr>
            <p:nvPr/>
          </p:nvSpPr>
          <p:spPr bwMode="auto">
            <a:xfrm>
              <a:off x="1211656" y="2258884"/>
              <a:ext cx="84478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C000"/>
                  </a:solidFill>
                  <a:effectLst/>
                  <a:latin typeface="Arial" pitchFamily="34" charset="0"/>
                  <a:cs typeface="Arial" pitchFamily="34" charset="0"/>
                </a:rPr>
                <a:t>701.40695</a:t>
              </a:r>
            </a:p>
          </p:txBody>
        </p:sp>
        <p:sp>
          <p:nvSpPr>
            <p:cNvPr id="3122" name="Freeform 50"/>
            <p:cNvSpPr>
              <a:spLocks/>
            </p:cNvSpPr>
            <p:nvPr/>
          </p:nvSpPr>
          <p:spPr bwMode="auto">
            <a:xfrm>
              <a:off x="457136" y="3238500"/>
              <a:ext cx="8110538" cy="1365250"/>
            </a:xfrm>
            <a:custGeom>
              <a:avLst/>
              <a:gdLst/>
              <a:ahLst/>
              <a:cxnLst>
                <a:cxn ang="0">
                  <a:pos x="61" y="826"/>
                </a:cxn>
                <a:cxn ang="0">
                  <a:pos x="163" y="819"/>
                </a:cxn>
                <a:cxn ang="0">
                  <a:pos x="251" y="792"/>
                </a:cxn>
                <a:cxn ang="0">
                  <a:pos x="332" y="846"/>
                </a:cxn>
                <a:cxn ang="0">
                  <a:pos x="407" y="786"/>
                </a:cxn>
                <a:cxn ang="0">
                  <a:pos x="481" y="853"/>
                </a:cxn>
                <a:cxn ang="0">
                  <a:pos x="556" y="826"/>
                </a:cxn>
                <a:cxn ang="0">
                  <a:pos x="637" y="813"/>
                </a:cxn>
                <a:cxn ang="0">
                  <a:pos x="739" y="806"/>
                </a:cxn>
                <a:cxn ang="0">
                  <a:pos x="813" y="528"/>
                </a:cxn>
                <a:cxn ang="0">
                  <a:pos x="888" y="237"/>
                </a:cxn>
                <a:cxn ang="0">
                  <a:pos x="969" y="833"/>
                </a:cxn>
                <a:cxn ang="0">
                  <a:pos x="1044" y="853"/>
                </a:cxn>
                <a:cxn ang="0">
                  <a:pos x="1118" y="826"/>
                </a:cxn>
                <a:cxn ang="0">
                  <a:pos x="1193" y="806"/>
                </a:cxn>
                <a:cxn ang="0">
                  <a:pos x="1274" y="840"/>
                </a:cxn>
                <a:cxn ang="0">
                  <a:pos x="1362" y="846"/>
                </a:cxn>
                <a:cxn ang="0">
                  <a:pos x="1437" y="833"/>
                </a:cxn>
                <a:cxn ang="0">
                  <a:pos x="1681" y="840"/>
                </a:cxn>
                <a:cxn ang="0">
                  <a:pos x="1782" y="806"/>
                </a:cxn>
                <a:cxn ang="0">
                  <a:pos x="1870" y="806"/>
                </a:cxn>
                <a:cxn ang="0">
                  <a:pos x="1945" y="846"/>
                </a:cxn>
                <a:cxn ang="0">
                  <a:pos x="2040" y="833"/>
                </a:cxn>
                <a:cxn ang="0">
                  <a:pos x="2202" y="833"/>
                </a:cxn>
                <a:cxn ang="0">
                  <a:pos x="2277" y="779"/>
                </a:cxn>
                <a:cxn ang="0">
                  <a:pos x="2358" y="853"/>
                </a:cxn>
                <a:cxn ang="0">
                  <a:pos x="2480" y="813"/>
                </a:cxn>
                <a:cxn ang="0">
                  <a:pos x="2561" y="792"/>
                </a:cxn>
                <a:cxn ang="0">
                  <a:pos x="2636" y="840"/>
                </a:cxn>
                <a:cxn ang="0">
                  <a:pos x="2710" y="813"/>
                </a:cxn>
                <a:cxn ang="0">
                  <a:pos x="2792" y="860"/>
                </a:cxn>
                <a:cxn ang="0">
                  <a:pos x="2866" y="792"/>
                </a:cxn>
                <a:cxn ang="0">
                  <a:pos x="2941" y="846"/>
                </a:cxn>
                <a:cxn ang="0">
                  <a:pos x="3056" y="813"/>
                </a:cxn>
                <a:cxn ang="0">
                  <a:pos x="3171" y="833"/>
                </a:cxn>
                <a:cxn ang="0">
                  <a:pos x="3313" y="826"/>
                </a:cxn>
                <a:cxn ang="0">
                  <a:pos x="3388" y="826"/>
                </a:cxn>
                <a:cxn ang="0">
                  <a:pos x="3462" y="846"/>
                </a:cxn>
                <a:cxn ang="0">
                  <a:pos x="3544" y="846"/>
                </a:cxn>
                <a:cxn ang="0">
                  <a:pos x="3632" y="711"/>
                </a:cxn>
                <a:cxn ang="0">
                  <a:pos x="3706" y="684"/>
                </a:cxn>
                <a:cxn ang="0">
                  <a:pos x="3781" y="813"/>
                </a:cxn>
                <a:cxn ang="0">
                  <a:pos x="3869" y="846"/>
                </a:cxn>
                <a:cxn ang="0">
                  <a:pos x="3997" y="792"/>
                </a:cxn>
                <a:cxn ang="0">
                  <a:pos x="4079" y="840"/>
                </a:cxn>
                <a:cxn ang="0">
                  <a:pos x="4153" y="860"/>
                </a:cxn>
                <a:cxn ang="0">
                  <a:pos x="4228" y="792"/>
                </a:cxn>
                <a:cxn ang="0">
                  <a:pos x="4316" y="826"/>
                </a:cxn>
                <a:cxn ang="0">
                  <a:pos x="4397" y="826"/>
                </a:cxn>
                <a:cxn ang="0">
                  <a:pos x="4472" y="853"/>
                </a:cxn>
                <a:cxn ang="0">
                  <a:pos x="4546" y="799"/>
                </a:cxn>
                <a:cxn ang="0">
                  <a:pos x="4621" y="840"/>
                </a:cxn>
                <a:cxn ang="0">
                  <a:pos x="4763" y="813"/>
                </a:cxn>
                <a:cxn ang="0">
                  <a:pos x="4838" y="846"/>
                </a:cxn>
                <a:cxn ang="0">
                  <a:pos x="4919" y="826"/>
                </a:cxn>
                <a:cxn ang="0">
                  <a:pos x="5034" y="819"/>
                </a:cxn>
              </a:cxnLst>
              <a:rect l="0" t="0" r="r" b="b"/>
              <a:pathLst>
                <a:path w="5109" h="860">
                  <a:moveTo>
                    <a:pt x="0" y="826"/>
                  </a:moveTo>
                  <a:lnTo>
                    <a:pt x="14" y="819"/>
                  </a:lnTo>
                  <a:lnTo>
                    <a:pt x="27" y="813"/>
                  </a:lnTo>
                  <a:lnTo>
                    <a:pt x="34" y="813"/>
                  </a:lnTo>
                  <a:lnTo>
                    <a:pt x="48" y="819"/>
                  </a:lnTo>
                  <a:lnTo>
                    <a:pt x="61" y="826"/>
                  </a:lnTo>
                  <a:lnTo>
                    <a:pt x="75" y="840"/>
                  </a:lnTo>
                  <a:lnTo>
                    <a:pt x="88" y="846"/>
                  </a:lnTo>
                  <a:lnTo>
                    <a:pt x="129" y="846"/>
                  </a:lnTo>
                  <a:lnTo>
                    <a:pt x="136" y="840"/>
                  </a:lnTo>
                  <a:lnTo>
                    <a:pt x="149" y="833"/>
                  </a:lnTo>
                  <a:lnTo>
                    <a:pt x="163" y="819"/>
                  </a:lnTo>
                  <a:lnTo>
                    <a:pt x="177" y="806"/>
                  </a:lnTo>
                  <a:lnTo>
                    <a:pt x="190" y="792"/>
                  </a:lnTo>
                  <a:lnTo>
                    <a:pt x="204" y="786"/>
                  </a:lnTo>
                  <a:lnTo>
                    <a:pt x="231" y="786"/>
                  </a:lnTo>
                  <a:lnTo>
                    <a:pt x="237" y="792"/>
                  </a:lnTo>
                  <a:lnTo>
                    <a:pt x="251" y="792"/>
                  </a:lnTo>
                  <a:lnTo>
                    <a:pt x="265" y="799"/>
                  </a:lnTo>
                  <a:lnTo>
                    <a:pt x="278" y="806"/>
                  </a:lnTo>
                  <a:lnTo>
                    <a:pt x="292" y="819"/>
                  </a:lnTo>
                  <a:lnTo>
                    <a:pt x="305" y="826"/>
                  </a:lnTo>
                  <a:lnTo>
                    <a:pt x="319" y="840"/>
                  </a:lnTo>
                  <a:lnTo>
                    <a:pt x="332" y="846"/>
                  </a:lnTo>
                  <a:lnTo>
                    <a:pt x="346" y="853"/>
                  </a:lnTo>
                  <a:lnTo>
                    <a:pt x="353" y="840"/>
                  </a:lnTo>
                  <a:lnTo>
                    <a:pt x="366" y="826"/>
                  </a:lnTo>
                  <a:lnTo>
                    <a:pt x="380" y="813"/>
                  </a:lnTo>
                  <a:lnTo>
                    <a:pt x="393" y="799"/>
                  </a:lnTo>
                  <a:lnTo>
                    <a:pt x="407" y="786"/>
                  </a:lnTo>
                  <a:lnTo>
                    <a:pt x="420" y="786"/>
                  </a:lnTo>
                  <a:lnTo>
                    <a:pt x="434" y="799"/>
                  </a:lnTo>
                  <a:lnTo>
                    <a:pt x="447" y="813"/>
                  </a:lnTo>
                  <a:lnTo>
                    <a:pt x="454" y="826"/>
                  </a:lnTo>
                  <a:lnTo>
                    <a:pt x="468" y="840"/>
                  </a:lnTo>
                  <a:lnTo>
                    <a:pt x="481" y="853"/>
                  </a:lnTo>
                  <a:lnTo>
                    <a:pt x="495" y="860"/>
                  </a:lnTo>
                  <a:lnTo>
                    <a:pt x="508" y="853"/>
                  </a:lnTo>
                  <a:lnTo>
                    <a:pt x="522" y="846"/>
                  </a:lnTo>
                  <a:lnTo>
                    <a:pt x="536" y="840"/>
                  </a:lnTo>
                  <a:lnTo>
                    <a:pt x="549" y="833"/>
                  </a:lnTo>
                  <a:lnTo>
                    <a:pt x="556" y="826"/>
                  </a:lnTo>
                  <a:lnTo>
                    <a:pt x="569" y="826"/>
                  </a:lnTo>
                  <a:lnTo>
                    <a:pt x="583" y="819"/>
                  </a:lnTo>
                  <a:lnTo>
                    <a:pt x="597" y="813"/>
                  </a:lnTo>
                  <a:lnTo>
                    <a:pt x="610" y="806"/>
                  </a:lnTo>
                  <a:lnTo>
                    <a:pt x="624" y="806"/>
                  </a:lnTo>
                  <a:lnTo>
                    <a:pt x="637" y="813"/>
                  </a:lnTo>
                  <a:lnTo>
                    <a:pt x="664" y="813"/>
                  </a:lnTo>
                  <a:lnTo>
                    <a:pt x="671" y="806"/>
                  </a:lnTo>
                  <a:lnTo>
                    <a:pt x="685" y="806"/>
                  </a:lnTo>
                  <a:lnTo>
                    <a:pt x="698" y="792"/>
                  </a:lnTo>
                  <a:lnTo>
                    <a:pt x="725" y="792"/>
                  </a:lnTo>
                  <a:lnTo>
                    <a:pt x="739" y="806"/>
                  </a:lnTo>
                  <a:lnTo>
                    <a:pt x="752" y="799"/>
                  </a:lnTo>
                  <a:lnTo>
                    <a:pt x="766" y="792"/>
                  </a:lnTo>
                  <a:lnTo>
                    <a:pt x="773" y="813"/>
                  </a:lnTo>
                  <a:lnTo>
                    <a:pt x="786" y="846"/>
                  </a:lnTo>
                  <a:lnTo>
                    <a:pt x="800" y="718"/>
                  </a:lnTo>
                  <a:lnTo>
                    <a:pt x="813" y="528"/>
                  </a:lnTo>
                  <a:lnTo>
                    <a:pt x="827" y="325"/>
                  </a:lnTo>
                  <a:lnTo>
                    <a:pt x="840" y="135"/>
                  </a:lnTo>
                  <a:lnTo>
                    <a:pt x="854" y="20"/>
                  </a:lnTo>
                  <a:lnTo>
                    <a:pt x="868" y="0"/>
                  </a:lnTo>
                  <a:lnTo>
                    <a:pt x="874" y="81"/>
                  </a:lnTo>
                  <a:lnTo>
                    <a:pt x="888" y="237"/>
                  </a:lnTo>
                  <a:lnTo>
                    <a:pt x="901" y="440"/>
                  </a:lnTo>
                  <a:lnTo>
                    <a:pt x="915" y="643"/>
                  </a:lnTo>
                  <a:lnTo>
                    <a:pt x="929" y="792"/>
                  </a:lnTo>
                  <a:lnTo>
                    <a:pt x="942" y="826"/>
                  </a:lnTo>
                  <a:lnTo>
                    <a:pt x="956" y="813"/>
                  </a:lnTo>
                  <a:lnTo>
                    <a:pt x="969" y="833"/>
                  </a:lnTo>
                  <a:lnTo>
                    <a:pt x="983" y="853"/>
                  </a:lnTo>
                  <a:lnTo>
                    <a:pt x="989" y="813"/>
                  </a:lnTo>
                  <a:lnTo>
                    <a:pt x="1003" y="792"/>
                  </a:lnTo>
                  <a:lnTo>
                    <a:pt x="1017" y="799"/>
                  </a:lnTo>
                  <a:lnTo>
                    <a:pt x="1030" y="819"/>
                  </a:lnTo>
                  <a:lnTo>
                    <a:pt x="1044" y="853"/>
                  </a:lnTo>
                  <a:lnTo>
                    <a:pt x="1057" y="846"/>
                  </a:lnTo>
                  <a:lnTo>
                    <a:pt x="1071" y="826"/>
                  </a:lnTo>
                  <a:lnTo>
                    <a:pt x="1084" y="813"/>
                  </a:lnTo>
                  <a:lnTo>
                    <a:pt x="1091" y="813"/>
                  </a:lnTo>
                  <a:lnTo>
                    <a:pt x="1105" y="819"/>
                  </a:lnTo>
                  <a:lnTo>
                    <a:pt x="1118" y="826"/>
                  </a:lnTo>
                  <a:lnTo>
                    <a:pt x="1132" y="840"/>
                  </a:lnTo>
                  <a:lnTo>
                    <a:pt x="1145" y="846"/>
                  </a:lnTo>
                  <a:lnTo>
                    <a:pt x="1159" y="840"/>
                  </a:lnTo>
                  <a:lnTo>
                    <a:pt x="1172" y="826"/>
                  </a:lnTo>
                  <a:lnTo>
                    <a:pt x="1186" y="813"/>
                  </a:lnTo>
                  <a:lnTo>
                    <a:pt x="1193" y="806"/>
                  </a:lnTo>
                  <a:lnTo>
                    <a:pt x="1206" y="799"/>
                  </a:lnTo>
                  <a:lnTo>
                    <a:pt x="1220" y="806"/>
                  </a:lnTo>
                  <a:lnTo>
                    <a:pt x="1233" y="819"/>
                  </a:lnTo>
                  <a:lnTo>
                    <a:pt x="1247" y="833"/>
                  </a:lnTo>
                  <a:lnTo>
                    <a:pt x="1260" y="840"/>
                  </a:lnTo>
                  <a:lnTo>
                    <a:pt x="1274" y="840"/>
                  </a:lnTo>
                  <a:lnTo>
                    <a:pt x="1288" y="833"/>
                  </a:lnTo>
                  <a:lnTo>
                    <a:pt x="1301" y="826"/>
                  </a:lnTo>
                  <a:lnTo>
                    <a:pt x="1321" y="826"/>
                  </a:lnTo>
                  <a:lnTo>
                    <a:pt x="1335" y="833"/>
                  </a:lnTo>
                  <a:lnTo>
                    <a:pt x="1349" y="840"/>
                  </a:lnTo>
                  <a:lnTo>
                    <a:pt x="1362" y="846"/>
                  </a:lnTo>
                  <a:lnTo>
                    <a:pt x="1376" y="853"/>
                  </a:lnTo>
                  <a:lnTo>
                    <a:pt x="1389" y="853"/>
                  </a:lnTo>
                  <a:lnTo>
                    <a:pt x="1403" y="846"/>
                  </a:lnTo>
                  <a:lnTo>
                    <a:pt x="1410" y="840"/>
                  </a:lnTo>
                  <a:lnTo>
                    <a:pt x="1423" y="840"/>
                  </a:lnTo>
                  <a:lnTo>
                    <a:pt x="1437" y="833"/>
                  </a:lnTo>
                  <a:lnTo>
                    <a:pt x="1450" y="826"/>
                  </a:lnTo>
                  <a:lnTo>
                    <a:pt x="1606" y="826"/>
                  </a:lnTo>
                  <a:lnTo>
                    <a:pt x="1620" y="819"/>
                  </a:lnTo>
                  <a:lnTo>
                    <a:pt x="1653" y="819"/>
                  </a:lnTo>
                  <a:lnTo>
                    <a:pt x="1667" y="833"/>
                  </a:lnTo>
                  <a:lnTo>
                    <a:pt x="1681" y="840"/>
                  </a:lnTo>
                  <a:lnTo>
                    <a:pt x="1694" y="853"/>
                  </a:lnTo>
                  <a:lnTo>
                    <a:pt x="1708" y="860"/>
                  </a:lnTo>
                  <a:lnTo>
                    <a:pt x="1741" y="860"/>
                  </a:lnTo>
                  <a:lnTo>
                    <a:pt x="1755" y="846"/>
                  </a:lnTo>
                  <a:lnTo>
                    <a:pt x="1769" y="826"/>
                  </a:lnTo>
                  <a:lnTo>
                    <a:pt x="1782" y="806"/>
                  </a:lnTo>
                  <a:lnTo>
                    <a:pt x="1796" y="786"/>
                  </a:lnTo>
                  <a:lnTo>
                    <a:pt x="1809" y="765"/>
                  </a:lnTo>
                  <a:lnTo>
                    <a:pt x="1836" y="765"/>
                  </a:lnTo>
                  <a:lnTo>
                    <a:pt x="1843" y="779"/>
                  </a:lnTo>
                  <a:lnTo>
                    <a:pt x="1857" y="792"/>
                  </a:lnTo>
                  <a:lnTo>
                    <a:pt x="1870" y="806"/>
                  </a:lnTo>
                  <a:lnTo>
                    <a:pt x="1884" y="819"/>
                  </a:lnTo>
                  <a:lnTo>
                    <a:pt x="1897" y="826"/>
                  </a:lnTo>
                  <a:lnTo>
                    <a:pt x="1911" y="840"/>
                  </a:lnTo>
                  <a:lnTo>
                    <a:pt x="1924" y="860"/>
                  </a:lnTo>
                  <a:lnTo>
                    <a:pt x="1938" y="860"/>
                  </a:lnTo>
                  <a:lnTo>
                    <a:pt x="1945" y="846"/>
                  </a:lnTo>
                  <a:lnTo>
                    <a:pt x="1958" y="833"/>
                  </a:lnTo>
                  <a:lnTo>
                    <a:pt x="1972" y="833"/>
                  </a:lnTo>
                  <a:lnTo>
                    <a:pt x="1985" y="826"/>
                  </a:lnTo>
                  <a:lnTo>
                    <a:pt x="1999" y="826"/>
                  </a:lnTo>
                  <a:lnTo>
                    <a:pt x="2012" y="833"/>
                  </a:lnTo>
                  <a:lnTo>
                    <a:pt x="2040" y="833"/>
                  </a:lnTo>
                  <a:lnTo>
                    <a:pt x="2046" y="840"/>
                  </a:lnTo>
                  <a:lnTo>
                    <a:pt x="2128" y="840"/>
                  </a:lnTo>
                  <a:lnTo>
                    <a:pt x="2141" y="846"/>
                  </a:lnTo>
                  <a:lnTo>
                    <a:pt x="2175" y="846"/>
                  </a:lnTo>
                  <a:lnTo>
                    <a:pt x="2189" y="840"/>
                  </a:lnTo>
                  <a:lnTo>
                    <a:pt x="2202" y="833"/>
                  </a:lnTo>
                  <a:lnTo>
                    <a:pt x="2216" y="819"/>
                  </a:lnTo>
                  <a:lnTo>
                    <a:pt x="2229" y="813"/>
                  </a:lnTo>
                  <a:lnTo>
                    <a:pt x="2243" y="799"/>
                  </a:lnTo>
                  <a:lnTo>
                    <a:pt x="2256" y="786"/>
                  </a:lnTo>
                  <a:lnTo>
                    <a:pt x="2263" y="779"/>
                  </a:lnTo>
                  <a:lnTo>
                    <a:pt x="2277" y="779"/>
                  </a:lnTo>
                  <a:lnTo>
                    <a:pt x="2290" y="786"/>
                  </a:lnTo>
                  <a:lnTo>
                    <a:pt x="2304" y="806"/>
                  </a:lnTo>
                  <a:lnTo>
                    <a:pt x="2317" y="826"/>
                  </a:lnTo>
                  <a:lnTo>
                    <a:pt x="2331" y="840"/>
                  </a:lnTo>
                  <a:lnTo>
                    <a:pt x="2344" y="853"/>
                  </a:lnTo>
                  <a:lnTo>
                    <a:pt x="2358" y="853"/>
                  </a:lnTo>
                  <a:lnTo>
                    <a:pt x="2365" y="846"/>
                  </a:lnTo>
                  <a:lnTo>
                    <a:pt x="2432" y="846"/>
                  </a:lnTo>
                  <a:lnTo>
                    <a:pt x="2446" y="833"/>
                  </a:lnTo>
                  <a:lnTo>
                    <a:pt x="2460" y="819"/>
                  </a:lnTo>
                  <a:lnTo>
                    <a:pt x="2473" y="813"/>
                  </a:lnTo>
                  <a:lnTo>
                    <a:pt x="2480" y="813"/>
                  </a:lnTo>
                  <a:lnTo>
                    <a:pt x="2493" y="819"/>
                  </a:lnTo>
                  <a:lnTo>
                    <a:pt x="2507" y="819"/>
                  </a:lnTo>
                  <a:lnTo>
                    <a:pt x="2521" y="813"/>
                  </a:lnTo>
                  <a:lnTo>
                    <a:pt x="2534" y="806"/>
                  </a:lnTo>
                  <a:lnTo>
                    <a:pt x="2548" y="799"/>
                  </a:lnTo>
                  <a:lnTo>
                    <a:pt x="2561" y="792"/>
                  </a:lnTo>
                  <a:lnTo>
                    <a:pt x="2575" y="799"/>
                  </a:lnTo>
                  <a:lnTo>
                    <a:pt x="2582" y="813"/>
                  </a:lnTo>
                  <a:lnTo>
                    <a:pt x="2595" y="826"/>
                  </a:lnTo>
                  <a:lnTo>
                    <a:pt x="2609" y="840"/>
                  </a:lnTo>
                  <a:lnTo>
                    <a:pt x="2622" y="846"/>
                  </a:lnTo>
                  <a:lnTo>
                    <a:pt x="2636" y="840"/>
                  </a:lnTo>
                  <a:lnTo>
                    <a:pt x="2649" y="833"/>
                  </a:lnTo>
                  <a:lnTo>
                    <a:pt x="2663" y="833"/>
                  </a:lnTo>
                  <a:lnTo>
                    <a:pt x="2676" y="826"/>
                  </a:lnTo>
                  <a:lnTo>
                    <a:pt x="2690" y="826"/>
                  </a:lnTo>
                  <a:lnTo>
                    <a:pt x="2697" y="819"/>
                  </a:lnTo>
                  <a:lnTo>
                    <a:pt x="2710" y="813"/>
                  </a:lnTo>
                  <a:lnTo>
                    <a:pt x="2724" y="813"/>
                  </a:lnTo>
                  <a:lnTo>
                    <a:pt x="2737" y="819"/>
                  </a:lnTo>
                  <a:lnTo>
                    <a:pt x="2751" y="826"/>
                  </a:lnTo>
                  <a:lnTo>
                    <a:pt x="2764" y="833"/>
                  </a:lnTo>
                  <a:lnTo>
                    <a:pt x="2778" y="846"/>
                  </a:lnTo>
                  <a:lnTo>
                    <a:pt x="2792" y="860"/>
                  </a:lnTo>
                  <a:lnTo>
                    <a:pt x="2798" y="860"/>
                  </a:lnTo>
                  <a:lnTo>
                    <a:pt x="2812" y="840"/>
                  </a:lnTo>
                  <a:lnTo>
                    <a:pt x="2825" y="826"/>
                  </a:lnTo>
                  <a:lnTo>
                    <a:pt x="2839" y="813"/>
                  </a:lnTo>
                  <a:lnTo>
                    <a:pt x="2853" y="799"/>
                  </a:lnTo>
                  <a:lnTo>
                    <a:pt x="2866" y="792"/>
                  </a:lnTo>
                  <a:lnTo>
                    <a:pt x="2880" y="792"/>
                  </a:lnTo>
                  <a:lnTo>
                    <a:pt x="2893" y="799"/>
                  </a:lnTo>
                  <a:lnTo>
                    <a:pt x="2900" y="813"/>
                  </a:lnTo>
                  <a:lnTo>
                    <a:pt x="2914" y="826"/>
                  </a:lnTo>
                  <a:lnTo>
                    <a:pt x="2927" y="833"/>
                  </a:lnTo>
                  <a:lnTo>
                    <a:pt x="2941" y="846"/>
                  </a:lnTo>
                  <a:lnTo>
                    <a:pt x="2954" y="846"/>
                  </a:lnTo>
                  <a:lnTo>
                    <a:pt x="2968" y="840"/>
                  </a:lnTo>
                  <a:lnTo>
                    <a:pt x="3015" y="840"/>
                  </a:lnTo>
                  <a:lnTo>
                    <a:pt x="3029" y="826"/>
                  </a:lnTo>
                  <a:lnTo>
                    <a:pt x="3042" y="819"/>
                  </a:lnTo>
                  <a:lnTo>
                    <a:pt x="3056" y="813"/>
                  </a:lnTo>
                  <a:lnTo>
                    <a:pt x="3096" y="813"/>
                  </a:lnTo>
                  <a:lnTo>
                    <a:pt x="3110" y="819"/>
                  </a:lnTo>
                  <a:lnTo>
                    <a:pt x="3117" y="826"/>
                  </a:lnTo>
                  <a:lnTo>
                    <a:pt x="3144" y="826"/>
                  </a:lnTo>
                  <a:lnTo>
                    <a:pt x="3157" y="833"/>
                  </a:lnTo>
                  <a:lnTo>
                    <a:pt x="3171" y="833"/>
                  </a:lnTo>
                  <a:lnTo>
                    <a:pt x="3184" y="840"/>
                  </a:lnTo>
                  <a:lnTo>
                    <a:pt x="3198" y="833"/>
                  </a:lnTo>
                  <a:lnTo>
                    <a:pt x="3273" y="833"/>
                  </a:lnTo>
                  <a:lnTo>
                    <a:pt x="3286" y="826"/>
                  </a:lnTo>
                  <a:lnTo>
                    <a:pt x="3300" y="833"/>
                  </a:lnTo>
                  <a:lnTo>
                    <a:pt x="3313" y="826"/>
                  </a:lnTo>
                  <a:lnTo>
                    <a:pt x="3327" y="813"/>
                  </a:lnTo>
                  <a:lnTo>
                    <a:pt x="3334" y="799"/>
                  </a:lnTo>
                  <a:lnTo>
                    <a:pt x="3347" y="786"/>
                  </a:lnTo>
                  <a:lnTo>
                    <a:pt x="3361" y="792"/>
                  </a:lnTo>
                  <a:lnTo>
                    <a:pt x="3374" y="806"/>
                  </a:lnTo>
                  <a:lnTo>
                    <a:pt x="3388" y="826"/>
                  </a:lnTo>
                  <a:lnTo>
                    <a:pt x="3401" y="853"/>
                  </a:lnTo>
                  <a:lnTo>
                    <a:pt x="3415" y="860"/>
                  </a:lnTo>
                  <a:lnTo>
                    <a:pt x="3428" y="853"/>
                  </a:lnTo>
                  <a:lnTo>
                    <a:pt x="3435" y="860"/>
                  </a:lnTo>
                  <a:lnTo>
                    <a:pt x="3449" y="860"/>
                  </a:lnTo>
                  <a:lnTo>
                    <a:pt x="3462" y="846"/>
                  </a:lnTo>
                  <a:lnTo>
                    <a:pt x="3476" y="833"/>
                  </a:lnTo>
                  <a:lnTo>
                    <a:pt x="3489" y="833"/>
                  </a:lnTo>
                  <a:lnTo>
                    <a:pt x="3503" y="840"/>
                  </a:lnTo>
                  <a:lnTo>
                    <a:pt x="3516" y="853"/>
                  </a:lnTo>
                  <a:lnTo>
                    <a:pt x="3530" y="860"/>
                  </a:lnTo>
                  <a:lnTo>
                    <a:pt x="3544" y="846"/>
                  </a:lnTo>
                  <a:lnTo>
                    <a:pt x="3564" y="846"/>
                  </a:lnTo>
                  <a:lnTo>
                    <a:pt x="3577" y="860"/>
                  </a:lnTo>
                  <a:lnTo>
                    <a:pt x="3591" y="846"/>
                  </a:lnTo>
                  <a:lnTo>
                    <a:pt x="3605" y="813"/>
                  </a:lnTo>
                  <a:lnTo>
                    <a:pt x="3618" y="758"/>
                  </a:lnTo>
                  <a:lnTo>
                    <a:pt x="3632" y="711"/>
                  </a:lnTo>
                  <a:lnTo>
                    <a:pt x="3645" y="664"/>
                  </a:lnTo>
                  <a:lnTo>
                    <a:pt x="3652" y="630"/>
                  </a:lnTo>
                  <a:lnTo>
                    <a:pt x="3666" y="616"/>
                  </a:lnTo>
                  <a:lnTo>
                    <a:pt x="3679" y="623"/>
                  </a:lnTo>
                  <a:lnTo>
                    <a:pt x="3693" y="650"/>
                  </a:lnTo>
                  <a:lnTo>
                    <a:pt x="3706" y="684"/>
                  </a:lnTo>
                  <a:lnTo>
                    <a:pt x="3720" y="725"/>
                  </a:lnTo>
                  <a:lnTo>
                    <a:pt x="3733" y="758"/>
                  </a:lnTo>
                  <a:lnTo>
                    <a:pt x="3747" y="786"/>
                  </a:lnTo>
                  <a:lnTo>
                    <a:pt x="3760" y="799"/>
                  </a:lnTo>
                  <a:lnTo>
                    <a:pt x="3767" y="806"/>
                  </a:lnTo>
                  <a:lnTo>
                    <a:pt x="3781" y="813"/>
                  </a:lnTo>
                  <a:lnTo>
                    <a:pt x="3794" y="819"/>
                  </a:lnTo>
                  <a:lnTo>
                    <a:pt x="3808" y="826"/>
                  </a:lnTo>
                  <a:lnTo>
                    <a:pt x="3821" y="833"/>
                  </a:lnTo>
                  <a:lnTo>
                    <a:pt x="3835" y="840"/>
                  </a:lnTo>
                  <a:lnTo>
                    <a:pt x="3862" y="840"/>
                  </a:lnTo>
                  <a:lnTo>
                    <a:pt x="3869" y="846"/>
                  </a:lnTo>
                  <a:lnTo>
                    <a:pt x="3923" y="846"/>
                  </a:lnTo>
                  <a:lnTo>
                    <a:pt x="3936" y="840"/>
                  </a:lnTo>
                  <a:lnTo>
                    <a:pt x="3950" y="819"/>
                  </a:lnTo>
                  <a:lnTo>
                    <a:pt x="3964" y="806"/>
                  </a:lnTo>
                  <a:lnTo>
                    <a:pt x="3970" y="792"/>
                  </a:lnTo>
                  <a:lnTo>
                    <a:pt x="3997" y="792"/>
                  </a:lnTo>
                  <a:lnTo>
                    <a:pt x="4011" y="799"/>
                  </a:lnTo>
                  <a:lnTo>
                    <a:pt x="4025" y="806"/>
                  </a:lnTo>
                  <a:lnTo>
                    <a:pt x="4038" y="819"/>
                  </a:lnTo>
                  <a:lnTo>
                    <a:pt x="4052" y="826"/>
                  </a:lnTo>
                  <a:lnTo>
                    <a:pt x="4065" y="840"/>
                  </a:lnTo>
                  <a:lnTo>
                    <a:pt x="4079" y="840"/>
                  </a:lnTo>
                  <a:lnTo>
                    <a:pt x="4086" y="833"/>
                  </a:lnTo>
                  <a:lnTo>
                    <a:pt x="4099" y="826"/>
                  </a:lnTo>
                  <a:lnTo>
                    <a:pt x="4113" y="819"/>
                  </a:lnTo>
                  <a:lnTo>
                    <a:pt x="4126" y="826"/>
                  </a:lnTo>
                  <a:lnTo>
                    <a:pt x="4140" y="840"/>
                  </a:lnTo>
                  <a:lnTo>
                    <a:pt x="4153" y="860"/>
                  </a:lnTo>
                  <a:lnTo>
                    <a:pt x="4167" y="846"/>
                  </a:lnTo>
                  <a:lnTo>
                    <a:pt x="4180" y="826"/>
                  </a:lnTo>
                  <a:lnTo>
                    <a:pt x="4187" y="813"/>
                  </a:lnTo>
                  <a:lnTo>
                    <a:pt x="4201" y="799"/>
                  </a:lnTo>
                  <a:lnTo>
                    <a:pt x="4214" y="792"/>
                  </a:lnTo>
                  <a:lnTo>
                    <a:pt x="4228" y="792"/>
                  </a:lnTo>
                  <a:lnTo>
                    <a:pt x="4241" y="799"/>
                  </a:lnTo>
                  <a:lnTo>
                    <a:pt x="4255" y="806"/>
                  </a:lnTo>
                  <a:lnTo>
                    <a:pt x="4268" y="813"/>
                  </a:lnTo>
                  <a:lnTo>
                    <a:pt x="4296" y="813"/>
                  </a:lnTo>
                  <a:lnTo>
                    <a:pt x="4302" y="819"/>
                  </a:lnTo>
                  <a:lnTo>
                    <a:pt x="4316" y="826"/>
                  </a:lnTo>
                  <a:lnTo>
                    <a:pt x="4329" y="840"/>
                  </a:lnTo>
                  <a:lnTo>
                    <a:pt x="4343" y="853"/>
                  </a:lnTo>
                  <a:lnTo>
                    <a:pt x="4357" y="860"/>
                  </a:lnTo>
                  <a:lnTo>
                    <a:pt x="4370" y="840"/>
                  </a:lnTo>
                  <a:lnTo>
                    <a:pt x="4384" y="833"/>
                  </a:lnTo>
                  <a:lnTo>
                    <a:pt x="4397" y="826"/>
                  </a:lnTo>
                  <a:lnTo>
                    <a:pt x="4404" y="833"/>
                  </a:lnTo>
                  <a:lnTo>
                    <a:pt x="4418" y="833"/>
                  </a:lnTo>
                  <a:lnTo>
                    <a:pt x="4431" y="840"/>
                  </a:lnTo>
                  <a:lnTo>
                    <a:pt x="4445" y="846"/>
                  </a:lnTo>
                  <a:lnTo>
                    <a:pt x="4458" y="853"/>
                  </a:lnTo>
                  <a:lnTo>
                    <a:pt x="4472" y="853"/>
                  </a:lnTo>
                  <a:lnTo>
                    <a:pt x="4485" y="860"/>
                  </a:lnTo>
                  <a:lnTo>
                    <a:pt x="4499" y="860"/>
                  </a:lnTo>
                  <a:lnTo>
                    <a:pt x="4512" y="846"/>
                  </a:lnTo>
                  <a:lnTo>
                    <a:pt x="4519" y="826"/>
                  </a:lnTo>
                  <a:lnTo>
                    <a:pt x="4533" y="813"/>
                  </a:lnTo>
                  <a:lnTo>
                    <a:pt x="4546" y="799"/>
                  </a:lnTo>
                  <a:lnTo>
                    <a:pt x="4560" y="792"/>
                  </a:lnTo>
                  <a:lnTo>
                    <a:pt x="4573" y="799"/>
                  </a:lnTo>
                  <a:lnTo>
                    <a:pt x="4587" y="813"/>
                  </a:lnTo>
                  <a:lnTo>
                    <a:pt x="4600" y="826"/>
                  </a:lnTo>
                  <a:lnTo>
                    <a:pt x="4614" y="833"/>
                  </a:lnTo>
                  <a:lnTo>
                    <a:pt x="4621" y="840"/>
                  </a:lnTo>
                  <a:lnTo>
                    <a:pt x="4634" y="846"/>
                  </a:lnTo>
                  <a:lnTo>
                    <a:pt x="4661" y="846"/>
                  </a:lnTo>
                  <a:lnTo>
                    <a:pt x="4675" y="833"/>
                  </a:lnTo>
                  <a:lnTo>
                    <a:pt x="4688" y="826"/>
                  </a:lnTo>
                  <a:lnTo>
                    <a:pt x="4702" y="813"/>
                  </a:lnTo>
                  <a:lnTo>
                    <a:pt x="4763" y="813"/>
                  </a:lnTo>
                  <a:lnTo>
                    <a:pt x="4777" y="819"/>
                  </a:lnTo>
                  <a:lnTo>
                    <a:pt x="4790" y="826"/>
                  </a:lnTo>
                  <a:lnTo>
                    <a:pt x="4804" y="833"/>
                  </a:lnTo>
                  <a:lnTo>
                    <a:pt x="4817" y="833"/>
                  </a:lnTo>
                  <a:lnTo>
                    <a:pt x="4831" y="840"/>
                  </a:lnTo>
                  <a:lnTo>
                    <a:pt x="4838" y="846"/>
                  </a:lnTo>
                  <a:lnTo>
                    <a:pt x="4851" y="846"/>
                  </a:lnTo>
                  <a:lnTo>
                    <a:pt x="4865" y="840"/>
                  </a:lnTo>
                  <a:lnTo>
                    <a:pt x="4878" y="840"/>
                  </a:lnTo>
                  <a:lnTo>
                    <a:pt x="4892" y="833"/>
                  </a:lnTo>
                  <a:lnTo>
                    <a:pt x="4905" y="833"/>
                  </a:lnTo>
                  <a:lnTo>
                    <a:pt x="4919" y="826"/>
                  </a:lnTo>
                  <a:lnTo>
                    <a:pt x="4932" y="826"/>
                  </a:lnTo>
                  <a:lnTo>
                    <a:pt x="4939" y="819"/>
                  </a:lnTo>
                  <a:lnTo>
                    <a:pt x="4980" y="819"/>
                  </a:lnTo>
                  <a:lnTo>
                    <a:pt x="4993" y="826"/>
                  </a:lnTo>
                  <a:lnTo>
                    <a:pt x="5020" y="826"/>
                  </a:lnTo>
                  <a:lnTo>
                    <a:pt x="5034" y="819"/>
                  </a:lnTo>
                  <a:lnTo>
                    <a:pt x="5048" y="813"/>
                  </a:lnTo>
                  <a:lnTo>
                    <a:pt x="5068" y="813"/>
                  </a:lnTo>
                  <a:lnTo>
                    <a:pt x="5081" y="819"/>
                  </a:lnTo>
                  <a:lnTo>
                    <a:pt x="5109" y="819"/>
                  </a:lnTo>
                </a:path>
              </a:pathLst>
            </a:custGeom>
            <a:noFill/>
            <a:ln w="6">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 name="Line 51"/>
            <p:cNvSpPr>
              <a:spLocks noChangeShapeType="1"/>
            </p:cNvSpPr>
            <p:nvPr/>
          </p:nvSpPr>
          <p:spPr bwMode="auto">
            <a:xfrm flipV="1">
              <a:off x="1823973" y="3227388"/>
              <a:ext cx="1588" cy="1387475"/>
            </a:xfrm>
            <a:prstGeom prst="line">
              <a:avLst/>
            </a:prstGeom>
            <a:noFill/>
            <a:ln w="6">
              <a:solidFill>
                <a:srgbClr val="A0A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 name="Freeform 52"/>
            <p:cNvSpPr>
              <a:spLocks/>
            </p:cNvSpPr>
            <p:nvPr/>
          </p:nvSpPr>
          <p:spPr bwMode="auto">
            <a:xfrm>
              <a:off x="1220723" y="4592638"/>
              <a:ext cx="796925" cy="22225"/>
            </a:xfrm>
            <a:custGeom>
              <a:avLst/>
              <a:gdLst/>
              <a:ahLst/>
              <a:cxnLst>
                <a:cxn ang="0">
                  <a:pos x="74" y="0"/>
                </a:cxn>
                <a:cxn ang="0">
                  <a:pos x="74" y="2"/>
                </a:cxn>
                <a:cxn ang="0">
                  <a:pos x="0" y="2"/>
                </a:cxn>
                <a:cxn ang="0">
                  <a:pos x="0" y="0"/>
                </a:cxn>
              </a:cxnLst>
              <a:rect l="0" t="0" r="r" b="b"/>
              <a:pathLst>
                <a:path w="74" h="2">
                  <a:moveTo>
                    <a:pt x="74" y="0"/>
                  </a:moveTo>
                  <a:lnTo>
                    <a:pt x="74" y="2"/>
                  </a:lnTo>
                  <a:lnTo>
                    <a:pt x="0" y="2"/>
                  </a:lnTo>
                  <a:lnTo>
                    <a:pt x="0" y="0"/>
                  </a:lnTo>
                </a:path>
              </a:pathLst>
            </a:custGeom>
            <a:noFill/>
            <a:ln w="6">
              <a:solidFill>
                <a:srgbClr val="A0A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 name="Rectangle 55"/>
            <p:cNvSpPr>
              <a:spLocks noChangeArrowheads="1"/>
            </p:cNvSpPr>
            <p:nvPr/>
          </p:nvSpPr>
          <p:spPr bwMode="auto">
            <a:xfrm>
              <a:off x="1063300" y="2500551"/>
              <a:ext cx="84478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pitchFamily="34" charset="0"/>
                  <a:cs typeface="Arial" pitchFamily="34" charset="0"/>
                </a:rPr>
                <a:t>701.40695</a:t>
              </a:r>
            </a:p>
          </p:txBody>
        </p:sp>
        <p:sp>
          <p:nvSpPr>
            <p:cNvPr id="3129" name="Freeform 57"/>
            <p:cNvSpPr>
              <a:spLocks/>
            </p:cNvSpPr>
            <p:nvPr/>
          </p:nvSpPr>
          <p:spPr bwMode="auto">
            <a:xfrm>
              <a:off x="371411" y="2979738"/>
              <a:ext cx="8108950" cy="1709738"/>
            </a:xfrm>
            <a:custGeom>
              <a:avLst/>
              <a:gdLst/>
              <a:ahLst/>
              <a:cxnLst>
                <a:cxn ang="0">
                  <a:pos x="88" y="1050"/>
                </a:cxn>
                <a:cxn ang="0">
                  <a:pos x="163" y="1030"/>
                </a:cxn>
                <a:cxn ang="0">
                  <a:pos x="237" y="1037"/>
                </a:cxn>
                <a:cxn ang="0">
                  <a:pos x="319" y="1023"/>
                </a:cxn>
                <a:cxn ang="0">
                  <a:pos x="393" y="1023"/>
                </a:cxn>
                <a:cxn ang="0">
                  <a:pos x="468" y="982"/>
                </a:cxn>
                <a:cxn ang="0">
                  <a:pos x="549" y="1009"/>
                </a:cxn>
                <a:cxn ang="0">
                  <a:pos x="637" y="1043"/>
                </a:cxn>
                <a:cxn ang="0">
                  <a:pos x="725" y="1003"/>
                </a:cxn>
                <a:cxn ang="0">
                  <a:pos x="800" y="813"/>
                </a:cxn>
                <a:cxn ang="0">
                  <a:pos x="874" y="102"/>
                </a:cxn>
                <a:cxn ang="0">
                  <a:pos x="955" y="1057"/>
                </a:cxn>
                <a:cxn ang="0">
                  <a:pos x="1030" y="1064"/>
                </a:cxn>
                <a:cxn ang="0">
                  <a:pos x="1104" y="1023"/>
                </a:cxn>
                <a:cxn ang="0">
                  <a:pos x="1233" y="1030"/>
                </a:cxn>
                <a:cxn ang="0">
                  <a:pos x="1308" y="1050"/>
                </a:cxn>
                <a:cxn ang="0">
                  <a:pos x="1409" y="1023"/>
                </a:cxn>
                <a:cxn ang="0">
                  <a:pos x="1491" y="1057"/>
                </a:cxn>
                <a:cxn ang="0">
                  <a:pos x="1565" y="1023"/>
                </a:cxn>
                <a:cxn ang="0">
                  <a:pos x="1640" y="1043"/>
                </a:cxn>
                <a:cxn ang="0">
                  <a:pos x="1721" y="1023"/>
                </a:cxn>
                <a:cxn ang="0">
                  <a:pos x="1795" y="1023"/>
                </a:cxn>
                <a:cxn ang="0">
                  <a:pos x="1897" y="1050"/>
                </a:cxn>
                <a:cxn ang="0">
                  <a:pos x="1972" y="1030"/>
                </a:cxn>
                <a:cxn ang="0">
                  <a:pos x="2060" y="1009"/>
                </a:cxn>
                <a:cxn ang="0">
                  <a:pos x="2154" y="1037"/>
                </a:cxn>
                <a:cxn ang="0">
                  <a:pos x="2263" y="1023"/>
                </a:cxn>
                <a:cxn ang="0">
                  <a:pos x="2365" y="1050"/>
                </a:cxn>
                <a:cxn ang="0">
                  <a:pos x="2446" y="1043"/>
                </a:cxn>
                <a:cxn ang="0">
                  <a:pos x="2561" y="1050"/>
                </a:cxn>
                <a:cxn ang="0">
                  <a:pos x="2635" y="1030"/>
                </a:cxn>
                <a:cxn ang="0">
                  <a:pos x="2710" y="1030"/>
                </a:cxn>
                <a:cxn ang="0">
                  <a:pos x="2798" y="1057"/>
                </a:cxn>
                <a:cxn ang="0">
                  <a:pos x="2879" y="1064"/>
                </a:cxn>
                <a:cxn ang="0">
                  <a:pos x="2954" y="1057"/>
                </a:cxn>
                <a:cxn ang="0">
                  <a:pos x="3083" y="1050"/>
                </a:cxn>
                <a:cxn ang="0">
                  <a:pos x="3171" y="1030"/>
                </a:cxn>
                <a:cxn ang="0">
                  <a:pos x="3259" y="1064"/>
                </a:cxn>
                <a:cxn ang="0">
                  <a:pos x="3333" y="1003"/>
                </a:cxn>
                <a:cxn ang="0">
                  <a:pos x="3415" y="1057"/>
                </a:cxn>
                <a:cxn ang="0">
                  <a:pos x="3503" y="1003"/>
                </a:cxn>
                <a:cxn ang="0">
                  <a:pos x="3577" y="969"/>
                </a:cxn>
                <a:cxn ang="0">
                  <a:pos x="3652" y="908"/>
                </a:cxn>
                <a:cxn ang="0">
                  <a:pos x="3733" y="1064"/>
                </a:cxn>
                <a:cxn ang="0">
                  <a:pos x="3896" y="1043"/>
                </a:cxn>
                <a:cxn ang="0">
                  <a:pos x="3997" y="1037"/>
                </a:cxn>
                <a:cxn ang="0">
                  <a:pos x="4079" y="1003"/>
                </a:cxn>
                <a:cxn ang="0">
                  <a:pos x="4153" y="1064"/>
                </a:cxn>
                <a:cxn ang="0">
                  <a:pos x="4228" y="1023"/>
                </a:cxn>
                <a:cxn ang="0">
                  <a:pos x="4316" y="1070"/>
                </a:cxn>
                <a:cxn ang="0">
                  <a:pos x="4397" y="1043"/>
                </a:cxn>
                <a:cxn ang="0">
                  <a:pos x="4471" y="1030"/>
                </a:cxn>
                <a:cxn ang="0">
                  <a:pos x="4546" y="1003"/>
                </a:cxn>
                <a:cxn ang="0">
                  <a:pos x="4620" y="1023"/>
                </a:cxn>
                <a:cxn ang="0">
                  <a:pos x="4722" y="1064"/>
                </a:cxn>
                <a:cxn ang="0">
                  <a:pos x="4831" y="1057"/>
                </a:cxn>
                <a:cxn ang="0">
                  <a:pos x="4905" y="1003"/>
                </a:cxn>
                <a:cxn ang="0">
                  <a:pos x="4980" y="1050"/>
                </a:cxn>
                <a:cxn ang="0">
                  <a:pos x="5081" y="1030"/>
                </a:cxn>
              </a:cxnLst>
              <a:rect l="0" t="0" r="r" b="b"/>
              <a:pathLst>
                <a:path w="5108" h="1077">
                  <a:moveTo>
                    <a:pt x="0" y="1023"/>
                  </a:moveTo>
                  <a:lnTo>
                    <a:pt x="14" y="1030"/>
                  </a:lnTo>
                  <a:lnTo>
                    <a:pt x="27" y="1037"/>
                  </a:lnTo>
                  <a:lnTo>
                    <a:pt x="34" y="1043"/>
                  </a:lnTo>
                  <a:lnTo>
                    <a:pt x="48" y="1050"/>
                  </a:lnTo>
                  <a:lnTo>
                    <a:pt x="88" y="1050"/>
                  </a:lnTo>
                  <a:lnTo>
                    <a:pt x="102" y="1037"/>
                  </a:lnTo>
                  <a:lnTo>
                    <a:pt x="115" y="1023"/>
                  </a:lnTo>
                  <a:lnTo>
                    <a:pt x="129" y="1016"/>
                  </a:lnTo>
                  <a:lnTo>
                    <a:pt x="136" y="1009"/>
                  </a:lnTo>
                  <a:lnTo>
                    <a:pt x="149" y="1016"/>
                  </a:lnTo>
                  <a:lnTo>
                    <a:pt x="163" y="1030"/>
                  </a:lnTo>
                  <a:lnTo>
                    <a:pt x="176" y="1050"/>
                  </a:lnTo>
                  <a:lnTo>
                    <a:pt x="190" y="1070"/>
                  </a:lnTo>
                  <a:lnTo>
                    <a:pt x="203" y="1057"/>
                  </a:lnTo>
                  <a:lnTo>
                    <a:pt x="217" y="1050"/>
                  </a:lnTo>
                  <a:lnTo>
                    <a:pt x="230" y="1043"/>
                  </a:lnTo>
                  <a:lnTo>
                    <a:pt x="237" y="1037"/>
                  </a:lnTo>
                  <a:lnTo>
                    <a:pt x="251" y="1037"/>
                  </a:lnTo>
                  <a:lnTo>
                    <a:pt x="264" y="1030"/>
                  </a:lnTo>
                  <a:lnTo>
                    <a:pt x="278" y="1023"/>
                  </a:lnTo>
                  <a:lnTo>
                    <a:pt x="291" y="1016"/>
                  </a:lnTo>
                  <a:lnTo>
                    <a:pt x="305" y="1016"/>
                  </a:lnTo>
                  <a:lnTo>
                    <a:pt x="319" y="1023"/>
                  </a:lnTo>
                  <a:lnTo>
                    <a:pt x="332" y="1030"/>
                  </a:lnTo>
                  <a:lnTo>
                    <a:pt x="346" y="1037"/>
                  </a:lnTo>
                  <a:lnTo>
                    <a:pt x="352" y="1043"/>
                  </a:lnTo>
                  <a:lnTo>
                    <a:pt x="366" y="1043"/>
                  </a:lnTo>
                  <a:lnTo>
                    <a:pt x="379" y="1037"/>
                  </a:lnTo>
                  <a:lnTo>
                    <a:pt x="393" y="1023"/>
                  </a:lnTo>
                  <a:lnTo>
                    <a:pt x="407" y="1016"/>
                  </a:lnTo>
                  <a:lnTo>
                    <a:pt x="420" y="1016"/>
                  </a:lnTo>
                  <a:lnTo>
                    <a:pt x="434" y="1009"/>
                  </a:lnTo>
                  <a:lnTo>
                    <a:pt x="447" y="1009"/>
                  </a:lnTo>
                  <a:lnTo>
                    <a:pt x="454" y="996"/>
                  </a:lnTo>
                  <a:lnTo>
                    <a:pt x="468" y="982"/>
                  </a:lnTo>
                  <a:lnTo>
                    <a:pt x="481" y="969"/>
                  </a:lnTo>
                  <a:lnTo>
                    <a:pt x="495" y="962"/>
                  </a:lnTo>
                  <a:lnTo>
                    <a:pt x="508" y="955"/>
                  </a:lnTo>
                  <a:lnTo>
                    <a:pt x="522" y="969"/>
                  </a:lnTo>
                  <a:lnTo>
                    <a:pt x="535" y="989"/>
                  </a:lnTo>
                  <a:lnTo>
                    <a:pt x="549" y="1009"/>
                  </a:lnTo>
                  <a:lnTo>
                    <a:pt x="556" y="1030"/>
                  </a:lnTo>
                  <a:lnTo>
                    <a:pt x="569" y="1043"/>
                  </a:lnTo>
                  <a:lnTo>
                    <a:pt x="596" y="1043"/>
                  </a:lnTo>
                  <a:lnTo>
                    <a:pt x="610" y="1037"/>
                  </a:lnTo>
                  <a:lnTo>
                    <a:pt x="623" y="1037"/>
                  </a:lnTo>
                  <a:lnTo>
                    <a:pt x="637" y="1043"/>
                  </a:lnTo>
                  <a:lnTo>
                    <a:pt x="664" y="1043"/>
                  </a:lnTo>
                  <a:lnTo>
                    <a:pt x="671" y="1030"/>
                  </a:lnTo>
                  <a:lnTo>
                    <a:pt x="684" y="1023"/>
                  </a:lnTo>
                  <a:lnTo>
                    <a:pt x="698" y="1009"/>
                  </a:lnTo>
                  <a:lnTo>
                    <a:pt x="711" y="1003"/>
                  </a:lnTo>
                  <a:lnTo>
                    <a:pt x="725" y="1003"/>
                  </a:lnTo>
                  <a:lnTo>
                    <a:pt x="739" y="1009"/>
                  </a:lnTo>
                  <a:lnTo>
                    <a:pt x="752" y="1009"/>
                  </a:lnTo>
                  <a:lnTo>
                    <a:pt x="766" y="1016"/>
                  </a:lnTo>
                  <a:lnTo>
                    <a:pt x="772" y="1050"/>
                  </a:lnTo>
                  <a:lnTo>
                    <a:pt x="786" y="982"/>
                  </a:lnTo>
                  <a:lnTo>
                    <a:pt x="800" y="813"/>
                  </a:lnTo>
                  <a:lnTo>
                    <a:pt x="813" y="596"/>
                  </a:lnTo>
                  <a:lnTo>
                    <a:pt x="827" y="352"/>
                  </a:lnTo>
                  <a:lnTo>
                    <a:pt x="840" y="142"/>
                  </a:lnTo>
                  <a:lnTo>
                    <a:pt x="854" y="20"/>
                  </a:lnTo>
                  <a:lnTo>
                    <a:pt x="867" y="0"/>
                  </a:lnTo>
                  <a:lnTo>
                    <a:pt x="874" y="102"/>
                  </a:lnTo>
                  <a:lnTo>
                    <a:pt x="888" y="291"/>
                  </a:lnTo>
                  <a:lnTo>
                    <a:pt x="901" y="522"/>
                  </a:lnTo>
                  <a:lnTo>
                    <a:pt x="915" y="745"/>
                  </a:lnTo>
                  <a:lnTo>
                    <a:pt x="928" y="921"/>
                  </a:lnTo>
                  <a:lnTo>
                    <a:pt x="942" y="1030"/>
                  </a:lnTo>
                  <a:lnTo>
                    <a:pt x="955" y="1057"/>
                  </a:lnTo>
                  <a:lnTo>
                    <a:pt x="969" y="1050"/>
                  </a:lnTo>
                  <a:lnTo>
                    <a:pt x="982" y="1030"/>
                  </a:lnTo>
                  <a:lnTo>
                    <a:pt x="989" y="1016"/>
                  </a:lnTo>
                  <a:lnTo>
                    <a:pt x="1003" y="1016"/>
                  </a:lnTo>
                  <a:lnTo>
                    <a:pt x="1016" y="1037"/>
                  </a:lnTo>
                  <a:lnTo>
                    <a:pt x="1030" y="1064"/>
                  </a:lnTo>
                  <a:lnTo>
                    <a:pt x="1043" y="1043"/>
                  </a:lnTo>
                  <a:lnTo>
                    <a:pt x="1057" y="1023"/>
                  </a:lnTo>
                  <a:lnTo>
                    <a:pt x="1071" y="1009"/>
                  </a:lnTo>
                  <a:lnTo>
                    <a:pt x="1084" y="1009"/>
                  </a:lnTo>
                  <a:lnTo>
                    <a:pt x="1091" y="1016"/>
                  </a:lnTo>
                  <a:lnTo>
                    <a:pt x="1104" y="1023"/>
                  </a:lnTo>
                  <a:lnTo>
                    <a:pt x="1118" y="1030"/>
                  </a:lnTo>
                  <a:lnTo>
                    <a:pt x="1131" y="1030"/>
                  </a:lnTo>
                  <a:lnTo>
                    <a:pt x="1145" y="1037"/>
                  </a:lnTo>
                  <a:lnTo>
                    <a:pt x="1172" y="1037"/>
                  </a:lnTo>
                  <a:lnTo>
                    <a:pt x="1186" y="1030"/>
                  </a:lnTo>
                  <a:lnTo>
                    <a:pt x="1233" y="1030"/>
                  </a:lnTo>
                  <a:lnTo>
                    <a:pt x="1247" y="1037"/>
                  </a:lnTo>
                  <a:lnTo>
                    <a:pt x="1260" y="1043"/>
                  </a:lnTo>
                  <a:lnTo>
                    <a:pt x="1274" y="1050"/>
                  </a:lnTo>
                  <a:lnTo>
                    <a:pt x="1287" y="1057"/>
                  </a:lnTo>
                  <a:lnTo>
                    <a:pt x="1301" y="1057"/>
                  </a:lnTo>
                  <a:lnTo>
                    <a:pt x="1308" y="1050"/>
                  </a:lnTo>
                  <a:lnTo>
                    <a:pt x="1321" y="1050"/>
                  </a:lnTo>
                  <a:lnTo>
                    <a:pt x="1335" y="1043"/>
                  </a:lnTo>
                  <a:lnTo>
                    <a:pt x="1348" y="1037"/>
                  </a:lnTo>
                  <a:lnTo>
                    <a:pt x="1362" y="1030"/>
                  </a:lnTo>
                  <a:lnTo>
                    <a:pt x="1375" y="1023"/>
                  </a:lnTo>
                  <a:lnTo>
                    <a:pt x="1409" y="1023"/>
                  </a:lnTo>
                  <a:lnTo>
                    <a:pt x="1423" y="1030"/>
                  </a:lnTo>
                  <a:lnTo>
                    <a:pt x="1436" y="1037"/>
                  </a:lnTo>
                  <a:lnTo>
                    <a:pt x="1450" y="1043"/>
                  </a:lnTo>
                  <a:lnTo>
                    <a:pt x="1463" y="1050"/>
                  </a:lnTo>
                  <a:lnTo>
                    <a:pt x="1477" y="1057"/>
                  </a:lnTo>
                  <a:lnTo>
                    <a:pt x="1491" y="1057"/>
                  </a:lnTo>
                  <a:lnTo>
                    <a:pt x="1504" y="1050"/>
                  </a:lnTo>
                  <a:lnTo>
                    <a:pt x="1518" y="1030"/>
                  </a:lnTo>
                  <a:lnTo>
                    <a:pt x="1524" y="1023"/>
                  </a:lnTo>
                  <a:lnTo>
                    <a:pt x="1538" y="1016"/>
                  </a:lnTo>
                  <a:lnTo>
                    <a:pt x="1552" y="1016"/>
                  </a:lnTo>
                  <a:lnTo>
                    <a:pt x="1565" y="1023"/>
                  </a:lnTo>
                  <a:lnTo>
                    <a:pt x="1579" y="1030"/>
                  </a:lnTo>
                  <a:lnTo>
                    <a:pt x="1592" y="1037"/>
                  </a:lnTo>
                  <a:lnTo>
                    <a:pt x="1606" y="1043"/>
                  </a:lnTo>
                  <a:lnTo>
                    <a:pt x="1619" y="1050"/>
                  </a:lnTo>
                  <a:lnTo>
                    <a:pt x="1626" y="1050"/>
                  </a:lnTo>
                  <a:lnTo>
                    <a:pt x="1640" y="1043"/>
                  </a:lnTo>
                  <a:lnTo>
                    <a:pt x="1653" y="1043"/>
                  </a:lnTo>
                  <a:lnTo>
                    <a:pt x="1667" y="1037"/>
                  </a:lnTo>
                  <a:lnTo>
                    <a:pt x="1680" y="1030"/>
                  </a:lnTo>
                  <a:lnTo>
                    <a:pt x="1694" y="1023"/>
                  </a:lnTo>
                  <a:lnTo>
                    <a:pt x="1707" y="1016"/>
                  </a:lnTo>
                  <a:lnTo>
                    <a:pt x="1721" y="1023"/>
                  </a:lnTo>
                  <a:lnTo>
                    <a:pt x="1728" y="1023"/>
                  </a:lnTo>
                  <a:lnTo>
                    <a:pt x="1741" y="1037"/>
                  </a:lnTo>
                  <a:lnTo>
                    <a:pt x="1755" y="1037"/>
                  </a:lnTo>
                  <a:lnTo>
                    <a:pt x="1768" y="1030"/>
                  </a:lnTo>
                  <a:lnTo>
                    <a:pt x="1782" y="1023"/>
                  </a:lnTo>
                  <a:lnTo>
                    <a:pt x="1795" y="1023"/>
                  </a:lnTo>
                  <a:lnTo>
                    <a:pt x="1809" y="1030"/>
                  </a:lnTo>
                  <a:lnTo>
                    <a:pt x="1823" y="1037"/>
                  </a:lnTo>
                  <a:lnTo>
                    <a:pt x="1836" y="1043"/>
                  </a:lnTo>
                  <a:lnTo>
                    <a:pt x="1870" y="1043"/>
                  </a:lnTo>
                  <a:lnTo>
                    <a:pt x="1883" y="1050"/>
                  </a:lnTo>
                  <a:lnTo>
                    <a:pt x="1897" y="1050"/>
                  </a:lnTo>
                  <a:lnTo>
                    <a:pt x="1911" y="1043"/>
                  </a:lnTo>
                  <a:lnTo>
                    <a:pt x="1924" y="1037"/>
                  </a:lnTo>
                  <a:lnTo>
                    <a:pt x="1938" y="1030"/>
                  </a:lnTo>
                  <a:lnTo>
                    <a:pt x="1944" y="1023"/>
                  </a:lnTo>
                  <a:lnTo>
                    <a:pt x="1958" y="1023"/>
                  </a:lnTo>
                  <a:lnTo>
                    <a:pt x="1972" y="1030"/>
                  </a:lnTo>
                  <a:lnTo>
                    <a:pt x="1999" y="1030"/>
                  </a:lnTo>
                  <a:lnTo>
                    <a:pt x="2012" y="1023"/>
                  </a:lnTo>
                  <a:lnTo>
                    <a:pt x="2026" y="1009"/>
                  </a:lnTo>
                  <a:lnTo>
                    <a:pt x="2039" y="1003"/>
                  </a:lnTo>
                  <a:lnTo>
                    <a:pt x="2046" y="1003"/>
                  </a:lnTo>
                  <a:lnTo>
                    <a:pt x="2060" y="1009"/>
                  </a:lnTo>
                  <a:lnTo>
                    <a:pt x="2073" y="1016"/>
                  </a:lnTo>
                  <a:lnTo>
                    <a:pt x="2087" y="1023"/>
                  </a:lnTo>
                  <a:lnTo>
                    <a:pt x="2100" y="1023"/>
                  </a:lnTo>
                  <a:lnTo>
                    <a:pt x="2114" y="1030"/>
                  </a:lnTo>
                  <a:lnTo>
                    <a:pt x="2141" y="1030"/>
                  </a:lnTo>
                  <a:lnTo>
                    <a:pt x="2154" y="1037"/>
                  </a:lnTo>
                  <a:lnTo>
                    <a:pt x="2161" y="1043"/>
                  </a:lnTo>
                  <a:lnTo>
                    <a:pt x="2202" y="1043"/>
                  </a:lnTo>
                  <a:lnTo>
                    <a:pt x="2215" y="1037"/>
                  </a:lnTo>
                  <a:lnTo>
                    <a:pt x="2229" y="1030"/>
                  </a:lnTo>
                  <a:lnTo>
                    <a:pt x="2243" y="1023"/>
                  </a:lnTo>
                  <a:lnTo>
                    <a:pt x="2263" y="1023"/>
                  </a:lnTo>
                  <a:lnTo>
                    <a:pt x="2276" y="1037"/>
                  </a:lnTo>
                  <a:lnTo>
                    <a:pt x="2290" y="1043"/>
                  </a:lnTo>
                  <a:lnTo>
                    <a:pt x="2304" y="1050"/>
                  </a:lnTo>
                  <a:lnTo>
                    <a:pt x="2317" y="1043"/>
                  </a:lnTo>
                  <a:lnTo>
                    <a:pt x="2358" y="1043"/>
                  </a:lnTo>
                  <a:lnTo>
                    <a:pt x="2365" y="1050"/>
                  </a:lnTo>
                  <a:lnTo>
                    <a:pt x="2378" y="1057"/>
                  </a:lnTo>
                  <a:lnTo>
                    <a:pt x="2392" y="1064"/>
                  </a:lnTo>
                  <a:lnTo>
                    <a:pt x="2405" y="1064"/>
                  </a:lnTo>
                  <a:lnTo>
                    <a:pt x="2419" y="1057"/>
                  </a:lnTo>
                  <a:lnTo>
                    <a:pt x="2432" y="1043"/>
                  </a:lnTo>
                  <a:lnTo>
                    <a:pt x="2446" y="1043"/>
                  </a:lnTo>
                  <a:lnTo>
                    <a:pt x="2459" y="1037"/>
                  </a:lnTo>
                  <a:lnTo>
                    <a:pt x="2507" y="1037"/>
                  </a:lnTo>
                  <a:lnTo>
                    <a:pt x="2520" y="1030"/>
                  </a:lnTo>
                  <a:lnTo>
                    <a:pt x="2534" y="1030"/>
                  </a:lnTo>
                  <a:lnTo>
                    <a:pt x="2547" y="1037"/>
                  </a:lnTo>
                  <a:lnTo>
                    <a:pt x="2561" y="1050"/>
                  </a:lnTo>
                  <a:lnTo>
                    <a:pt x="2575" y="1064"/>
                  </a:lnTo>
                  <a:lnTo>
                    <a:pt x="2581" y="1070"/>
                  </a:lnTo>
                  <a:lnTo>
                    <a:pt x="2595" y="1050"/>
                  </a:lnTo>
                  <a:lnTo>
                    <a:pt x="2608" y="1037"/>
                  </a:lnTo>
                  <a:lnTo>
                    <a:pt x="2622" y="1030"/>
                  </a:lnTo>
                  <a:lnTo>
                    <a:pt x="2635" y="1030"/>
                  </a:lnTo>
                  <a:lnTo>
                    <a:pt x="2649" y="1043"/>
                  </a:lnTo>
                  <a:lnTo>
                    <a:pt x="2663" y="1050"/>
                  </a:lnTo>
                  <a:lnTo>
                    <a:pt x="2676" y="1057"/>
                  </a:lnTo>
                  <a:lnTo>
                    <a:pt x="2690" y="1050"/>
                  </a:lnTo>
                  <a:lnTo>
                    <a:pt x="2696" y="1043"/>
                  </a:lnTo>
                  <a:lnTo>
                    <a:pt x="2710" y="1030"/>
                  </a:lnTo>
                  <a:lnTo>
                    <a:pt x="2724" y="1023"/>
                  </a:lnTo>
                  <a:lnTo>
                    <a:pt x="2751" y="1023"/>
                  </a:lnTo>
                  <a:lnTo>
                    <a:pt x="2764" y="1030"/>
                  </a:lnTo>
                  <a:lnTo>
                    <a:pt x="2778" y="1037"/>
                  </a:lnTo>
                  <a:lnTo>
                    <a:pt x="2791" y="1050"/>
                  </a:lnTo>
                  <a:lnTo>
                    <a:pt x="2798" y="1057"/>
                  </a:lnTo>
                  <a:lnTo>
                    <a:pt x="2812" y="1064"/>
                  </a:lnTo>
                  <a:lnTo>
                    <a:pt x="2825" y="1057"/>
                  </a:lnTo>
                  <a:lnTo>
                    <a:pt x="2839" y="1050"/>
                  </a:lnTo>
                  <a:lnTo>
                    <a:pt x="2852" y="1050"/>
                  </a:lnTo>
                  <a:lnTo>
                    <a:pt x="2866" y="1057"/>
                  </a:lnTo>
                  <a:lnTo>
                    <a:pt x="2879" y="1064"/>
                  </a:lnTo>
                  <a:lnTo>
                    <a:pt x="2893" y="1064"/>
                  </a:lnTo>
                  <a:lnTo>
                    <a:pt x="2900" y="1057"/>
                  </a:lnTo>
                  <a:lnTo>
                    <a:pt x="2913" y="1050"/>
                  </a:lnTo>
                  <a:lnTo>
                    <a:pt x="2927" y="1043"/>
                  </a:lnTo>
                  <a:lnTo>
                    <a:pt x="2940" y="1050"/>
                  </a:lnTo>
                  <a:lnTo>
                    <a:pt x="2954" y="1057"/>
                  </a:lnTo>
                  <a:lnTo>
                    <a:pt x="2967" y="1064"/>
                  </a:lnTo>
                  <a:lnTo>
                    <a:pt x="2981" y="1070"/>
                  </a:lnTo>
                  <a:lnTo>
                    <a:pt x="3042" y="1070"/>
                  </a:lnTo>
                  <a:lnTo>
                    <a:pt x="3056" y="1064"/>
                  </a:lnTo>
                  <a:lnTo>
                    <a:pt x="3069" y="1057"/>
                  </a:lnTo>
                  <a:lnTo>
                    <a:pt x="3083" y="1050"/>
                  </a:lnTo>
                  <a:lnTo>
                    <a:pt x="3110" y="1050"/>
                  </a:lnTo>
                  <a:lnTo>
                    <a:pt x="3116" y="1057"/>
                  </a:lnTo>
                  <a:lnTo>
                    <a:pt x="3130" y="1077"/>
                  </a:lnTo>
                  <a:lnTo>
                    <a:pt x="3144" y="1057"/>
                  </a:lnTo>
                  <a:lnTo>
                    <a:pt x="3157" y="1043"/>
                  </a:lnTo>
                  <a:lnTo>
                    <a:pt x="3171" y="1030"/>
                  </a:lnTo>
                  <a:lnTo>
                    <a:pt x="3198" y="1030"/>
                  </a:lnTo>
                  <a:lnTo>
                    <a:pt x="3211" y="1043"/>
                  </a:lnTo>
                  <a:lnTo>
                    <a:pt x="3225" y="1057"/>
                  </a:lnTo>
                  <a:lnTo>
                    <a:pt x="3232" y="1070"/>
                  </a:lnTo>
                  <a:lnTo>
                    <a:pt x="3245" y="1070"/>
                  </a:lnTo>
                  <a:lnTo>
                    <a:pt x="3259" y="1064"/>
                  </a:lnTo>
                  <a:lnTo>
                    <a:pt x="3272" y="1057"/>
                  </a:lnTo>
                  <a:lnTo>
                    <a:pt x="3286" y="1050"/>
                  </a:lnTo>
                  <a:lnTo>
                    <a:pt x="3299" y="1037"/>
                  </a:lnTo>
                  <a:lnTo>
                    <a:pt x="3313" y="1023"/>
                  </a:lnTo>
                  <a:lnTo>
                    <a:pt x="3327" y="1009"/>
                  </a:lnTo>
                  <a:lnTo>
                    <a:pt x="3333" y="1003"/>
                  </a:lnTo>
                  <a:lnTo>
                    <a:pt x="3347" y="1003"/>
                  </a:lnTo>
                  <a:lnTo>
                    <a:pt x="3360" y="1016"/>
                  </a:lnTo>
                  <a:lnTo>
                    <a:pt x="3374" y="1030"/>
                  </a:lnTo>
                  <a:lnTo>
                    <a:pt x="3387" y="1050"/>
                  </a:lnTo>
                  <a:lnTo>
                    <a:pt x="3401" y="1064"/>
                  </a:lnTo>
                  <a:lnTo>
                    <a:pt x="3415" y="1057"/>
                  </a:lnTo>
                  <a:lnTo>
                    <a:pt x="3435" y="1057"/>
                  </a:lnTo>
                  <a:lnTo>
                    <a:pt x="3448" y="1050"/>
                  </a:lnTo>
                  <a:lnTo>
                    <a:pt x="3462" y="1037"/>
                  </a:lnTo>
                  <a:lnTo>
                    <a:pt x="3476" y="1023"/>
                  </a:lnTo>
                  <a:lnTo>
                    <a:pt x="3489" y="1016"/>
                  </a:lnTo>
                  <a:lnTo>
                    <a:pt x="3503" y="1003"/>
                  </a:lnTo>
                  <a:lnTo>
                    <a:pt x="3516" y="1003"/>
                  </a:lnTo>
                  <a:lnTo>
                    <a:pt x="3530" y="996"/>
                  </a:lnTo>
                  <a:lnTo>
                    <a:pt x="3543" y="989"/>
                  </a:lnTo>
                  <a:lnTo>
                    <a:pt x="3550" y="982"/>
                  </a:lnTo>
                  <a:lnTo>
                    <a:pt x="3564" y="976"/>
                  </a:lnTo>
                  <a:lnTo>
                    <a:pt x="3577" y="969"/>
                  </a:lnTo>
                  <a:lnTo>
                    <a:pt x="3591" y="969"/>
                  </a:lnTo>
                  <a:lnTo>
                    <a:pt x="3604" y="962"/>
                  </a:lnTo>
                  <a:lnTo>
                    <a:pt x="3618" y="949"/>
                  </a:lnTo>
                  <a:lnTo>
                    <a:pt x="3631" y="928"/>
                  </a:lnTo>
                  <a:lnTo>
                    <a:pt x="3645" y="915"/>
                  </a:lnTo>
                  <a:lnTo>
                    <a:pt x="3652" y="908"/>
                  </a:lnTo>
                  <a:lnTo>
                    <a:pt x="3665" y="915"/>
                  </a:lnTo>
                  <a:lnTo>
                    <a:pt x="3679" y="942"/>
                  </a:lnTo>
                  <a:lnTo>
                    <a:pt x="3692" y="982"/>
                  </a:lnTo>
                  <a:lnTo>
                    <a:pt x="3706" y="1023"/>
                  </a:lnTo>
                  <a:lnTo>
                    <a:pt x="3719" y="1064"/>
                  </a:lnTo>
                  <a:lnTo>
                    <a:pt x="3733" y="1064"/>
                  </a:lnTo>
                  <a:lnTo>
                    <a:pt x="3747" y="1050"/>
                  </a:lnTo>
                  <a:lnTo>
                    <a:pt x="3760" y="1043"/>
                  </a:lnTo>
                  <a:lnTo>
                    <a:pt x="3808" y="1043"/>
                  </a:lnTo>
                  <a:lnTo>
                    <a:pt x="3821" y="1037"/>
                  </a:lnTo>
                  <a:lnTo>
                    <a:pt x="3882" y="1037"/>
                  </a:lnTo>
                  <a:lnTo>
                    <a:pt x="3896" y="1043"/>
                  </a:lnTo>
                  <a:lnTo>
                    <a:pt x="3909" y="1050"/>
                  </a:lnTo>
                  <a:lnTo>
                    <a:pt x="3923" y="1057"/>
                  </a:lnTo>
                  <a:lnTo>
                    <a:pt x="3936" y="1064"/>
                  </a:lnTo>
                  <a:lnTo>
                    <a:pt x="3970" y="1064"/>
                  </a:lnTo>
                  <a:lnTo>
                    <a:pt x="3984" y="1057"/>
                  </a:lnTo>
                  <a:lnTo>
                    <a:pt x="3997" y="1037"/>
                  </a:lnTo>
                  <a:lnTo>
                    <a:pt x="4011" y="1023"/>
                  </a:lnTo>
                  <a:lnTo>
                    <a:pt x="4024" y="1003"/>
                  </a:lnTo>
                  <a:lnTo>
                    <a:pt x="4038" y="996"/>
                  </a:lnTo>
                  <a:lnTo>
                    <a:pt x="4051" y="989"/>
                  </a:lnTo>
                  <a:lnTo>
                    <a:pt x="4065" y="996"/>
                  </a:lnTo>
                  <a:lnTo>
                    <a:pt x="4079" y="1003"/>
                  </a:lnTo>
                  <a:lnTo>
                    <a:pt x="4085" y="1016"/>
                  </a:lnTo>
                  <a:lnTo>
                    <a:pt x="4099" y="1030"/>
                  </a:lnTo>
                  <a:lnTo>
                    <a:pt x="4112" y="1043"/>
                  </a:lnTo>
                  <a:lnTo>
                    <a:pt x="4126" y="1057"/>
                  </a:lnTo>
                  <a:lnTo>
                    <a:pt x="4139" y="1057"/>
                  </a:lnTo>
                  <a:lnTo>
                    <a:pt x="4153" y="1064"/>
                  </a:lnTo>
                  <a:lnTo>
                    <a:pt x="4167" y="1070"/>
                  </a:lnTo>
                  <a:lnTo>
                    <a:pt x="4180" y="1070"/>
                  </a:lnTo>
                  <a:lnTo>
                    <a:pt x="4187" y="1057"/>
                  </a:lnTo>
                  <a:lnTo>
                    <a:pt x="4200" y="1043"/>
                  </a:lnTo>
                  <a:lnTo>
                    <a:pt x="4214" y="1030"/>
                  </a:lnTo>
                  <a:lnTo>
                    <a:pt x="4228" y="1023"/>
                  </a:lnTo>
                  <a:lnTo>
                    <a:pt x="4255" y="1023"/>
                  </a:lnTo>
                  <a:lnTo>
                    <a:pt x="4268" y="1037"/>
                  </a:lnTo>
                  <a:lnTo>
                    <a:pt x="4282" y="1043"/>
                  </a:lnTo>
                  <a:lnTo>
                    <a:pt x="4295" y="1057"/>
                  </a:lnTo>
                  <a:lnTo>
                    <a:pt x="4302" y="1070"/>
                  </a:lnTo>
                  <a:lnTo>
                    <a:pt x="4316" y="1070"/>
                  </a:lnTo>
                  <a:lnTo>
                    <a:pt x="4329" y="1064"/>
                  </a:lnTo>
                  <a:lnTo>
                    <a:pt x="4343" y="1057"/>
                  </a:lnTo>
                  <a:lnTo>
                    <a:pt x="4356" y="1050"/>
                  </a:lnTo>
                  <a:lnTo>
                    <a:pt x="4370" y="1043"/>
                  </a:lnTo>
                  <a:lnTo>
                    <a:pt x="4383" y="1037"/>
                  </a:lnTo>
                  <a:lnTo>
                    <a:pt x="4397" y="1043"/>
                  </a:lnTo>
                  <a:lnTo>
                    <a:pt x="4404" y="1043"/>
                  </a:lnTo>
                  <a:lnTo>
                    <a:pt x="4417" y="1050"/>
                  </a:lnTo>
                  <a:lnTo>
                    <a:pt x="4431" y="1050"/>
                  </a:lnTo>
                  <a:lnTo>
                    <a:pt x="4444" y="1043"/>
                  </a:lnTo>
                  <a:lnTo>
                    <a:pt x="4458" y="1037"/>
                  </a:lnTo>
                  <a:lnTo>
                    <a:pt x="4471" y="1030"/>
                  </a:lnTo>
                  <a:lnTo>
                    <a:pt x="4485" y="1037"/>
                  </a:lnTo>
                  <a:lnTo>
                    <a:pt x="4499" y="1037"/>
                  </a:lnTo>
                  <a:lnTo>
                    <a:pt x="4512" y="1030"/>
                  </a:lnTo>
                  <a:lnTo>
                    <a:pt x="4519" y="1009"/>
                  </a:lnTo>
                  <a:lnTo>
                    <a:pt x="4532" y="1003"/>
                  </a:lnTo>
                  <a:lnTo>
                    <a:pt x="4546" y="1003"/>
                  </a:lnTo>
                  <a:lnTo>
                    <a:pt x="4560" y="1016"/>
                  </a:lnTo>
                  <a:lnTo>
                    <a:pt x="4573" y="1023"/>
                  </a:lnTo>
                  <a:lnTo>
                    <a:pt x="4587" y="1030"/>
                  </a:lnTo>
                  <a:lnTo>
                    <a:pt x="4600" y="1023"/>
                  </a:lnTo>
                  <a:lnTo>
                    <a:pt x="4614" y="1016"/>
                  </a:lnTo>
                  <a:lnTo>
                    <a:pt x="4620" y="1023"/>
                  </a:lnTo>
                  <a:lnTo>
                    <a:pt x="4634" y="1030"/>
                  </a:lnTo>
                  <a:lnTo>
                    <a:pt x="4648" y="1037"/>
                  </a:lnTo>
                  <a:lnTo>
                    <a:pt x="4661" y="1050"/>
                  </a:lnTo>
                  <a:lnTo>
                    <a:pt x="4675" y="1057"/>
                  </a:lnTo>
                  <a:lnTo>
                    <a:pt x="4688" y="1064"/>
                  </a:lnTo>
                  <a:lnTo>
                    <a:pt x="4722" y="1064"/>
                  </a:lnTo>
                  <a:lnTo>
                    <a:pt x="4736" y="1057"/>
                  </a:lnTo>
                  <a:lnTo>
                    <a:pt x="4749" y="1057"/>
                  </a:lnTo>
                  <a:lnTo>
                    <a:pt x="4763" y="1050"/>
                  </a:lnTo>
                  <a:lnTo>
                    <a:pt x="4790" y="1050"/>
                  </a:lnTo>
                  <a:lnTo>
                    <a:pt x="4803" y="1057"/>
                  </a:lnTo>
                  <a:lnTo>
                    <a:pt x="4831" y="1057"/>
                  </a:lnTo>
                  <a:lnTo>
                    <a:pt x="4837" y="1043"/>
                  </a:lnTo>
                  <a:lnTo>
                    <a:pt x="4851" y="1030"/>
                  </a:lnTo>
                  <a:lnTo>
                    <a:pt x="4864" y="1016"/>
                  </a:lnTo>
                  <a:lnTo>
                    <a:pt x="4878" y="1009"/>
                  </a:lnTo>
                  <a:lnTo>
                    <a:pt x="4891" y="1003"/>
                  </a:lnTo>
                  <a:lnTo>
                    <a:pt x="4905" y="1003"/>
                  </a:lnTo>
                  <a:lnTo>
                    <a:pt x="4919" y="1009"/>
                  </a:lnTo>
                  <a:lnTo>
                    <a:pt x="4932" y="1016"/>
                  </a:lnTo>
                  <a:lnTo>
                    <a:pt x="4939" y="1023"/>
                  </a:lnTo>
                  <a:lnTo>
                    <a:pt x="4952" y="1030"/>
                  </a:lnTo>
                  <a:lnTo>
                    <a:pt x="4966" y="1043"/>
                  </a:lnTo>
                  <a:lnTo>
                    <a:pt x="4980" y="1050"/>
                  </a:lnTo>
                  <a:lnTo>
                    <a:pt x="5020" y="1050"/>
                  </a:lnTo>
                  <a:lnTo>
                    <a:pt x="5034" y="1043"/>
                  </a:lnTo>
                  <a:lnTo>
                    <a:pt x="5047" y="1050"/>
                  </a:lnTo>
                  <a:lnTo>
                    <a:pt x="5054" y="1043"/>
                  </a:lnTo>
                  <a:lnTo>
                    <a:pt x="5068" y="1043"/>
                  </a:lnTo>
                  <a:lnTo>
                    <a:pt x="5081" y="1030"/>
                  </a:lnTo>
                  <a:lnTo>
                    <a:pt x="5095" y="1030"/>
                  </a:lnTo>
                  <a:lnTo>
                    <a:pt x="5108" y="1023"/>
                  </a:lnTo>
                </a:path>
              </a:pathLst>
            </a:custGeom>
            <a:noFill/>
            <a:ln w="7">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 name="Line 58"/>
            <p:cNvSpPr>
              <a:spLocks noChangeShapeType="1"/>
            </p:cNvSpPr>
            <p:nvPr/>
          </p:nvSpPr>
          <p:spPr bwMode="auto">
            <a:xfrm flipV="1">
              <a:off x="1166748" y="4495800"/>
              <a:ext cx="1588" cy="193675"/>
            </a:xfrm>
            <a:prstGeom prst="line">
              <a:avLst/>
            </a:prstGeom>
            <a:noFill/>
            <a:ln w="7">
              <a:solidFill>
                <a:srgbClr val="FFA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 name="Freeform 59"/>
            <p:cNvSpPr>
              <a:spLocks/>
            </p:cNvSpPr>
            <p:nvPr/>
          </p:nvSpPr>
          <p:spPr bwMode="auto">
            <a:xfrm>
              <a:off x="952436" y="4635500"/>
              <a:ext cx="344488" cy="53975"/>
            </a:xfrm>
            <a:custGeom>
              <a:avLst/>
              <a:gdLst/>
              <a:ahLst/>
              <a:cxnLst>
                <a:cxn ang="0">
                  <a:pos x="32" y="0"/>
                </a:cxn>
                <a:cxn ang="0">
                  <a:pos x="32" y="5"/>
                </a:cxn>
                <a:cxn ang="0">
                  <a:pos x="0" y="5"/>
                </a:cxn>
                <a:cxn ang="0">
                  <a:pos x="0" y="0"/>
                </a:cxn>
              </a:cxnLst>
              <a:rect l="0" t="0" r="r" b="b"/>
              <a:pathLst>
                <a:path w="32" h="5">
                  <a:moveTo>
                    <a:pt x="32" y="0"/>
                  </a:moveTo>
                  <a:lnTo>
                    <a:pt x="32" y="5"/>
                  </a:lnTo>
                  <a:lnTo>
                    <a:pt x="0" y="5"/>
                  </a:lnTo>
                  <a:lnTo>
                    <a:pt x="0" y="0"/>
                  </a:lnTo>
                </a:path>
              </a:pathLst>
            </a:custGeom>
            <a:noFill/>
            <a:ln w="7">
              <a:solidFill>
                <a:srgbClr val="FFA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 name="Line 60"/>
            <p:cNvSpPr>
              <a:spLocks noChangeShapeType="1"/>
            </p:cNvSpPr>
            <p:nvPr/>
          </p:nvSpPr>
          <p:spPr bwMode="auto">
            <a:xfrm flipV="1">
              <a:off x="1738248" y="2968625"/>
              <a:ext cx="1588" cy="1720850"/>
            </a:xfrm>
            <a:prstGeom prst="line">
              <a:avLst/>
            </a:prstGeom>
            <a:noFill/>
            <a:ln w="7">
              <a:solidFill>
                <a:srgbClr val="FFA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 name="Freeform 61"/>
            <p:cNvSpPr>
              <a:spLocks/>
            </p:cNvSpPr>
            <p:nvPr/>
          </p:nvSpPr>
          <p:spPr bwMode="auto">
            <a:xfrm>
              <a:off x="1565211" y="4581525"/>
              <a:ext cx="365125" cy="107950"/>
            </a:xfrm>
            <a:custGeom>
              <a:avLst/>
              <a:gdLst/>
              <a:ahLst/>
              <a:cxnLst>
                <a:cxn ang="0">
                  <a:pos x="34" y="3"/>
                </a:cxn>
                <a:cxn ang="0">
                  <a:pos x="34" y="10"/>
                </a:cxn>
                <a:cxn ang="0">
                  <a:pos x="0" y="10"/>
                </a:cxn>
                <a:cxn ang="0">
                  <a:pos x="0" y="0"/>
                </a:cxn>
              </a:cxnLst>
              <a:rect l="0" t="0" r="r" b="b"/>
              <a:pathLst>
                <a:path w="34" h="10">
                  <a:moveTo>
                    <a:pt x="34" y="3"/>
                  </a:moveTo>
                  <a:lnTo>
                    <a:pt x="34" y="10"/>
                  </a:lnTo>
                  <a:lnTo>
                    <a:pt x="0" y="10"/>
                  </a:lnTo>
                  <a:lnTo>
                    <a:pt x="0" y="0"/>
                  </a:lnTo>
                </a:path>
              </a:pathLst>
            </a:custGeom>
            <a:noFill/>
            <a:ln w="7">
              <a:solidFill>
                <a:srgbClr val="FFA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 name="Rectangle 65"/>
            <p:cNvSpPr>
              <a:spLocks noChangeArrowheads="1"/>
            </p:cNvSpPr>
            <p:nvPr/>
          </p:nvSpPr>
          <p:spPr bwMode="auto">
            <a:xfrm>
              <a:off x="900832" y="2753769"/>
              <a:ext cx="84478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FF"/>
                  </a:solidFill>
                  <a:effectLst/>
                  <a:latin typeface="Arial" pitchFamily="34" charset="0"/>
                  <a:cs typeface="Arial" pitchFamily="34" charset="0"/>
                </a:rPr>
                <a:t>701.40689</a:t>
              </a:r>
            </a:p>
          </p:txBody>
        </p:sp>
        <p:sp>
          <p:nvSpPr>
            <p:cNvPr id="3139" name="Freeform 67"/>
            <p:cNvSpPr>
              <a:spLocks/>
            </p:cNvSpPr>
            <p:nvPr/>
          </p:nvSpPr>
          <p:spPr bwMode="auto">
            <a:xfrm>
              <a:off x="285686" y="4119563"/>
              <a:ext cx="8108950" cy="646113"/>
            </a:xfrm>
            <a:custGeom>
              <a:avLst/>
              <a:gdLst/>
              <a:ahLst/>
              <a:cxnLst>
                <a:cxn ang="0">
                  <a:pos x="61" y="352"/>
                </a:cxn>
                <a:cxn ang="0">
                  <a:pos x="135" y="386"/>
                </a:cxn>
                <a:cxn ang="0">
                  <a:pos x="217" y="339"/>
                </a:cxn>
                <a:cxn ang="0">
                  <a:pos x="318" y="339"/>
                </a:cxn>
                <a:cxn ang="0">
                  <a:pos x="393" y="373"/>
                </a:cxn>
                <a:cxn ang="0">
                  <a:pos x="535" y="386"/>
                </a:cxn>
                <a:cxn ang="0">
                  <a:pos x="637" y="380"/>
                </a:cxn>
                <a:cxn ang="0">
                  <a:pos x="711" y="393"/>
                </a:cxn>
                <a:cxn ang="0">
                  <a:pos x="813" y="251"/>
                </a:cxn>
                <a:cxn ang="0">
                  <a:pos x="887" y="95"/>
                </a:cxn>
                <a:cxn ang="0">
                  <a:pos x="969" y="325"/>
                </a:cxn>
                <a:cxn ang="0">
                  <a:pos x="1043" y="386"/>
                </a:cxn>
                <a:cxn ang="0">
                  <a:pos x="1145" y="366"/>
                </a:cxn>
                <a:cxn ang="0">
                  <a:pos x="1260" y="373"/>
                </a:cxn>
                <a:cxn ang="0">
                  <a:pos x="1335" y="366"/>
                </a:cxn>
                <a:cxn ang="0">
                  <a:pos x="1409" y="352"/>
                </a:cxn>
                <a:cxn ang="0">
                  <a:pos x="1490" y="380"/>
                </a:cxn>
                <a:cxn ang="0">
                  <a:pos x="1565" y="359"/>
                </a:cxn>
                <a:cxn ang="0">
                  <a:pos x="1639" y="346"/>
                </a:cxn>
                <a:cxn ang="0">
                  <a:pos x="1721" y="393"/>
                </a:cxn>
                <a:cxn ang="0">
                  <a:pos x="1809" y="352"/>
                </a:cxn>
                <a:cxn ang="0">
                  <a:pos x="1883" y="325"/>
                </a:cxn>
                <a:cxn ang="0">
                  <a:pos x="1958" y="359"/>
                </a:cxn>
                <a:cxn ang="0">
                  <a:pos x="2141" y="380"/>
                </a:cxn>
                <a:cxn ang="0">
                  <a:pos x="2215" y="386"/>
                </a:cxn>
                <a:cxn ang="0">
                  <a:pos x="2330" y="346"/>
                </a:cxn>
                <a:cxn ang="0">
                  <a:pos x="2405" y="325"/>
                </a:cxn>
                <a:cxn ang="0">
                  <a:pos x="2520" y="373"/>
                </a:cxn>
                <a:cxn ang="0">
                  <a:pos x="2608" y="386"/>
                </a:cxn>
                <a:cxn ang="0">
                  <a:pos x="2690" y="359"/>
                </a:cxn>
                <a:cxn ang="0">
                  <a:pos x="2764" y="373"/>
                </a:cxn>
                <a:cxn ang="0">
                  <a:pos x="2839" y="352"/>
                </a:cxn>
                <a:cxn ang="0">
                  <a:pos x="2913" y="359"/>
                </a:cxn>
                <a:cxn ang="0">
                  <a:pos x="3015" y="373"/>
                </a:cxn>
                <a:cxn ang="0">
                  <a:pos x="3096" y="325"/>
                </a:cxn>
                <a:cxn ang="0">
                  <a:pos x="3184" y="359"/>
                </a:cxn>
                <a:cxn ang="0">
                  <a:pos x="3259" y="386"/>
                </a:cxn>
                <a:cxn ang="0">
                  <a:pos x="3347" y="373"/>
                </a:cxn>
                <a:cxn ang="0">
                  <a:pos x="3489" y="380"/>
                </a:cxn>
                <a:cxn ang="0">
                  <a:pos x="3604" y="359"/>
                </a:cxn>
                <a:cxn ang="0">
                  <a:pos x="3679" y="339"/>
                </a:cxn>
                <a:cxn ang="0">
                  <a:pos x="3760" y="332"/>
                </a:cxn>
                <a:cxn ang="0">
                  <a:pos x="3834" y="380"/>
                </a:cxn>
                <a:cxn ang="0">
                  <a:pos x="3909" y="373"/>
                </a:cxn>
                <a:cxn ang="0">
                  <a:pos x="4038" y="380"/>
                </a:cxn>
                <a:cxn ang="0">
                  <a:pos x="4153" y="393"/>
                </a:cxn>
                <a:cxn ang="0">
                  <a:pos x="4227" y="386"/>
                </a:cxn>
                <a:cxn ang="0">
                  <a:pos x="4329" y="380"/>
                </a:cxn>
                <a:cxn ang="0">
                  <a:pos x="4404" y="312"/>
                </a:cxn>
                <a:cxn ang="0">
                  <a:pos x="4485" y="386"/>
                </a:cxn>
                <a:cxn ang="0">
                  <a:pos x="4559" y="359"/>
                </a:cxn>
                <a:cxn ang="0">
                  <a:pos x="4634" y="366"/>
                </a:cxn>
                <a:cxn ang="0">
                  <a:pos x="4715" y="393"/>
                </a:cxn>
                <a:cxn ang="0">
                  <a:pos x="4803" y="352"/>
                </a:cxn>
                <a:cxn ang="0">
                  <a:pos x="4878" y="393"/>
                </a:cxn>
                <a:cxn ang="0">
                  <a:pos x="4993" y="373"/>
                </a:cxn>
                <a:cxn ang="0">
                  <a:pos x="5081" y="339"/>
                </a:cxn>
              </a:cxnLst>
              <a:rect l="0" t="0" r="r" b="b"/>
              <a:pathLst>
                <a:path w="5108" h="407">
                  <a:moveTo>
                    <a:pt x="0" y="373"/>
                  </a:moveTo>
                  <a:lnTo>
                    <a:pt x="13" y="386"/>
                  </a:lnTo>
                  <a:lnTo>
                    <a:pt x="27" y="393"/>
                  </a:lnTo>
                  <a:lnTo>
                    <a:pt x="34" y="386"/>
                  </a:lnTo>
                  <a:lnTo>
                    <a:pt x="47" y="373"/>
                  </a:lnTo>
                  <a:lnTo>
                    <a:pt x="61" y="352"/>
                  </a:lnTo>
                  <a:lnTo>
                    <a:pt x="74" y="339"/>
                  </a:lnTo>
                  <a:lnTo>
                    <a:pt x="88" y="332"/>
                  </a:lnTo>
                  <a:lnTo>
                    <a:pt x="102" y="339"/>
                  </a:lnTo>
                  <a:lnTo>
                    <a:pt x="115" y="352"/>
                  </a:lnTo>
                  <a:lnTo>
                    <a:pt x="129" y="380"/>
                  </a:lnTo>
                  <a:lnTo>
                    <a:pt x="135" y="386"/>
                  </a:lnTo>
                  <a:lnTo>
                    <a:pt x="149" y="366"/>
                  </a:lnTo>
                  <a:lnTo>
                    <a:pt x="163" y="346"/>
                  </a:lnTo>
                  <a:lnTo>
                    <a:pt x="176" y="332"/>
                  </a:lnTo>
                  <a:lnTo>
                    <a:pt x="190" y="325"/>
                  </a:lnTo>
                  <a:lnTo>
                    <a:pt x="203" y="332"/>
                  </a:lnTo>
                  <a:lnTo>
                    <a:pt x="217" y="339"/>
                  </a:lnTo>
                  <a:lnTo>
                    <a:pt x="230" y="346"/>
                  </a:lnTo>
                  <a:lnTo>
                    <a:pt x="237" y="346"/>
                  </a:lnTo>
                  <a:lnTo>
                    <a:pt x="251" y="339"/>
                  </a:lnTo>
                  <a:lnTo>
                    <a:pt x="264" y="332"/>
                  </a:lnTo>
                  <a:lnTo>
                    <a:pt x="305" y="332"/>
                  </a:lnTo>
                  <a:lnTo>
                    <a:pt x="318" y="339"/>
                  </a:lnTo>
                  <a:lnTo>
                    <a:pt x="332" y="346"/>
                  </a:lnTo>
                  <a:lnTo>
                    <a:pt x="345" y="359"/>
                  </a:lnTo>
                  <a:lnTo>
                    <a:pt x="352" y="366"/>
                  </a:lnTo>
                  <a:lnTo>
                    <a:pt x="366" y="366"/>
                  </a:lnTo>
                  <a:lnTo>
                    <a:pt x="379" y="373"/>
                  </a:lnTo>
                  <a:lnTo>
                    <a:pt x="393" y="373"/>
                  </a:lnTo>
                  <a:lnTo>
                    <a:pt x="406" y="366"/>
                  </a:lnTo>
                  <a:lnTo>
                    <a:pt x="467" y="366"/>
                  </a:lnTo>
                  <a:lnTo>
                    <a:pt x="481" y="373"/>
                  </a:lnTo>
                  <a:lnTo>
                    <a:pt x="494" y="380"/>
                  </a:lnTo>
                  <a:lnTo>
                    <a:pt x="508" y="386"/>
                  </a:lnTo>
                  <a:lnTo>
                    <a:pt x="535" y="386"/>
                  </a:lnTo>
                  <a:lnTo>
                    <a:pt x="549" y="380"/>
                  </a:lnTo>
                  <a:lnTo>
                    <a:pt x="555" y="380"/>
                  </a:lnTo>
                  <a:lnTo>
                    <a:pt x="569" y="373"/>
                  </a:lnTo>
                  <a:lnTo>
                    <a:pt x="610" y="373"/>
                  </a:lnTo>
                  <a:lnTo>
                    <a:pt x="623" y="380"/>
                  </a:lnTo>
                  <a:lnTo>
                    <a:pt x="637" y="380"/>
                  </a:lnTo>
                  <a:lnTo>
                    <a:pt x="650" y="373"/>
                  </a:lnTo>
                  <a:lnTo>
                    <a:pt x="664" y="366"/>
                  </a:lnTo>
                  <a:lnTo>
                    <a:pt x="671" y="366"/>
                  </a:lnTo>
                  <a:lnTo>
                    <a:pt x="684" y="373"/>
                  </a:lnTo>
                  <a:lnTo>
                    <a:pt x="698" y="386"/>
                  </a:lnTo>
                  <a:lnTo>
                    <a:pt x="711" y="393"/>
                  </a:lnTo>
                  <a:lnTo>
                    <a:pt x="738" y="393"/>
                  </a:lnTo>
                  <a:lnTo>
                    <a:pt x="752" y="380"/>
                  </a:lnTo>
                  <a:lnTo>
                    <a:pt x="765" y="366"/>
                  </a:lnTo>
                  <a:lnTo>
                    <a:pt x="786" y="366"/>
                  </a:lnTo>
                  <a:lnTo>
                    <a:pt x="799" y="332"/>
                  </a:lnTo>
                  <a:lnTo>
                    <a:pt x="813" y="251"/>
                  </a:lnTo>
                  <a:lnTo>
                    <a:pt x="826" y="163"/>
                  </a:lnTo>
                  <a:lnTo>
                    <a:pt x="840" y="75"/>
                  </a:lnTo>
                  <a:lnTo>
                    <a:pt x="854" y="20"/>
                  </a:lnTo>
                  <a:lnTo>
                    <a:pt x="867" y="0"/>
                  </a:lnTo>
                  <a:lnTo>
                    <a:pt x="874" y="34"/>
                  </a:lnTo>
                  <a:lnTo>
                    <a:pt x="887" y="95"/>
                  </a:lnTo>
                  <a:lnTo>
                    <a:pt x="901" y="176"/>
                  </a:lnTo>
                  <a:lnTo>
                    <a:pt x="915" y="258"/>
                  </a:lnTo>
                  <a:lnTo>
                    <a:pt x="928" y="312"/>
                  </a:lnTo>
                  <a:lnTo>
                    <a:pt x="942" y="339"/>
                  </a:lnTo>
                  <a:lnTo>
                    <a:pt x="955" y="339"/>
                  </a:lnTo>
                  <a:lnTo>
                    <a:pt x="969" y="325"/>
                  </a:lnTo>
                  <a:lnTo>
                    <a:pt x="982" y="312"/>
                  </a:lnTo>
                  <a:lnTo>
                    <a:pt x="989" y="305"/>
                  </a:lnTo>
                  <a:lnTo>
                    <a:pt x="1003" y="312"/>
                  </a:lnTo>
                  <a:lnTo>
                    <a:pt x="1016" y="332"/>
                  </a:lnTo>
                  <a:lnTo>
                    <a:pt x="1030" y="359"/>
                  </a:lnTo>
                  <a:lnTo>
                    <a:pt x="1043" y="386"/>
                  </a:lnTo>
                  <a:lnTo>
                    <a:pt x="1057" y="393"/>
                  </a:lnTo>
                  <a:lnTo>
                    <a:pt x="1091" y="393"/>
                  </a:lnTo>
                  <a:lnTo>
                    <a:pt x="1104" y="386"/>
                  </a:lnTo>
                  <a:lnTo>
                    <a:pt x="1118" y="380"/>
                  </a:lnTo>
                  <a:lnTo>
                    <a:pt x="1131" y="373"/>
                  </a:lnTo>
                  <a:lnTo>
                    <a:pt x="1145" y="366"/>
                  </a:lnTo>
                  <a:lnTo>
                    <a:pt x="1172" y="366"/>
                  </a:lnTo>
                  <a:lnTo>
                    <a:pt x="1186" y="373"/>
                  </a:lnTo>
                  <a:lnTo>
                    <a:pt x="1219" y="373"/>
                  </a:lnTo>
                  <a:lnTo>
                    <a:pt x="1233" y="366"/>
                  </a:lnTo>
                  <a:lnTo>
                    <a:pt x="1246" y="366"/>
                  </a:lnTo>
                  <a:lnTo>
                    <a:pt x="1260" y="373"/>
                  </a:lnTo>
                  <a:lnTo>
                    <a:pt x="1274" y="386"/>
                  </a:lnTo>
                  <a:lnTo>
                    <a:pt x="1287" y="400"/>
                  </a:lnTo>
                  <a:lnTo>
                    <a:pt x="1301" y="386"/>
                  </a:lnTo>
                  <a:lnTo>
                    <a:pt x="1307" y="380"/>
                  </a:lnTo>
                  <a:lnTo>
                    <a:pt x="1321" y="366"/>
                  </a:lnTo>
                  <a:lnTo>
                    <a:pt x="1335" y="366"/>
                  </a:lnTo>
                  <a:lnTo>
                    <a:pt x="1348" y="359"/>
                  </a:lnTo>
                  <a:lnTo>
                    <a:pt x="1362" y="359"/>
                  </a:lnTo>
                  <a:lnTo>
                    <a:pt x="1375" y="352"/>
                  </a:lnTo>
                  <a:lnTo>
                    <a:pt x="1389" y="346"/>
                  </a:lnTo>
                  <a:lnTo>
                    <a:pt x="1402" y="346"/>
                  </a:lnTo>
                  <a:lnTo>
                    <a:pt x="1409" y="352"/>
                  </a:lnTo>
                  <a:lnTo>
                    <a:pt x="1423" y="359"/>
                  </a:lnTo>
                  <a:lnTo>
                    <a:pt x="1436" y="366"/>
                  </a:lnTo>
                  <a:lnTo>
                    <a:pt x="1450" y="380"/>
                  </a:lnTo>
                  <a:lnTo>
                    <a:pt x="1463" y="400"/>
                  </a:lnTo>
                  <a:lnTo>
                    <a:pt x="1477" y="393"/>
                  </a:lnTo>
                  <a:lnTo>
                    <a:pt x="1490" y="380"/>
                  </a:lnTo>
                  <a:lnTo>
                    <a:pt x="1504" y="366"/>
                  </a:lnTo>
                  <a:lnTo>
                    <a:pt x="1517" y="352"/>
                  </a:lnTo>
                  <a:lnTo>
                    <a:pt x="1524" y="346"/>
                  </a:lnTo>
                  <a:lnTo>
                    <a:pt x="1538" y="346"/>
                  </a:lnTo>
                  <a:lnTo>
                    <a:pt x="1551" y="352"/>
                  </a:lnTo>
                  <a:lnTo>
                    <a:pt x="1565" y="359"/>
                  </a:lnTo>
                  <a:lnTo>
                    <a:pt x="1578" y="380"/>
                  </a:lnTo>
                  <a:lnTo>
                    <a:pt x="1592" y="400"/>
                  </a:lnTo>
                  <a:lnTo>
                    <a:pt x="1606" y="386"/>
                  </a:lnTo>
                  <a:lnTo>
                    <a:pt x="1619" y="366"/>
                  </a:lnTo>
                  <a:lnTo>
                    <a:pt x="1626" y="352"/>
                  </a:lnTo>
                  <a:lnTo>
                    <a:pt x="1639" y="346"/>
                  </a:lnTo>
                  <a:lnTo>
                    <a:pt x="1653" y="346"/>
                  </a:lnTo>
                  <a:lnTo>
                    <a:pt x="1667" y="359"/>
                  </a:lnTo>
                  <a:lnTo>
                    <a:pt x="1680" y="366"/>
                  </a:lnTo>
                  <a:lnTo>
                    <a:pt x="1694" y="380"/>
                  </a:lnTo>
                  <a:lnTo>
                    <a:pt x="1707" y="386"/>
                  </a:lnTo>
                  <a:lnTo>
                    <a:pt x="1721" y="393"/>
                  </a:lnTo>
                  <a:lnTo>
                    <a:pt x="1727" y="393"/>
                  </a:lnTo>
                  <a:lnTo>
                    <a:pt x="1741" y="380"/>
                  </a:lnTo>
                  <a:lnTo>
                    <a:pt x="1755" y="366"/>
                  </a:lnTo>
                  <a:lnTo>
                    <a:pt x="1768" y="359"/>
                  </a:lnTo>
                  <a:lnTo>
                    <a:pt x="1782" y="352"/>
                  </a:lnTo>
                  <a:lnTo>
                    <a:pt x="1809" y="352"/>
                  </a:lnTo>
                  <a:lnTo>
                    <a:pt x="1822" y="359"/>
                  </a:lnTo>
                  <a:lnTo>
                    <a:pt x="1836" y="366"/>
                  </a:lnTo>
                  <a:lnTo>
                    <a:pt x="1843" y="366"/>
                  </a:lnTo>
                  <a:lnTo>
                    <a:pt x="1856" y="352"/>
                  </a:lnTo>
                  <a:lnTo>
                    <a:pt x="1870" y="339"/>
                  </a:lnTo>
                  <a:lnTo>
                    <a:pt x="1883" y="325"/>
                  </a:lnTo>
                  <a:lnTo>
                    <a:pt x="1897" y="319"/>
                  </a:lnTo>
                  <a:lnTo>
                    <a:pt x="1910" y="319"/>
                  </a:lnTo>
                  <a:lnTo>
                    <a:pt x="1924" y="325"/>
                  </a:lnTo>
                  <a:lnTo>
                    <a:pt x="1938" y="339"/>
                  </a:lnTo>
                  <a:lnTo>
                    <a:pt x="1944" y="352"/>
                  </a:lnTo>
                  <a:lnTo>
                    <a:pt x="1958" y="359"/>
                  </a:lnTo>
                  <a:lnTo>
                    <a:pt x="1971" y="366"/>
                  </a:lnTo>
                  <a:lnTo>
                    <a:pt x="2059" y="366"/>
                  </a:lnTo>
                  <a:lnTo>
                    <a:pt x="2073" y="373"/>
                  </a:lnTo>
                  <a:lnTo>
                    <a:pt x="2087" y="373"/>
                  </a:lnTo>
                  <a:lnTo>
                    <a:pt x="2100" y="380"/>
                  </a:lnTo>
                  <a:lnTo>
                    <a:pt x="2141" y="380"/>
                  </a:lnTo>
                  <a:lnTo>
                    <a:pt x="2154" y="386"/>
                  </a:lnTo>
                  <a:lnTo>
                    <a:pt x="2161" y="386"/>
                  </a:lnTo>
                  <a:lnTo>
                    <a:pt x="2175" y="393"/>
                  </a:lnTo>
                  <a:lnTo>
                    <a:pt x="2188" y="400"/>
                  </a:lnTo>
                  <a:lnTo>
                    <a:pt x="2202" y="400"/>
                  </a:lnTo>
                  <a:lnTo>
                    <a:pt x="2215" y="386"/>
                  </a:lnTo>
                  <a:lnTo>
                    <a:pt x="2229" y="380"/>
                  </a:lnTo>
                  <a:lnTo>
                    <a:pt x="2242" y="380"/>
                  </a:lnTo>
                  <a:lnTo>
                    <a:pt x="2256" y="373"/>
                  </a:lnTo>
                  <a:lnTo>
                    <a:pt x="2303" y="373"/>
                  </a:lnTo>
                  <a:lnTo>
                    <a:pt x="2317" y="366"/>
                  </a:lnTo>
                  <a:lnTo>
                    <a:pt x="2330" y="346"/>
                  </a:lnTo>
                  <a:lnTo>
                    <a:pt x="2344" y="332"/>
                  </a:lnTo>
                  <a:lnTo>
                    <a:pt x="2358" y="312"/>
                  </a:lnTo>
                  <a:lnTo>
                    <a:pt x="2364" y="298"/>
                  </a:lnTo>
                  <a:lnTo>
                    <a:pt x="2378" y="298"/>
                  </a:lnTo>
                  <a:lnTo>
                    <a:pt x="2391" y="312"/>
                  </a:lnTo>
                  <a:lnTo>
                    <a:pt x="2405" y="325"/>
                  </a:lnTo>
                  <a:lnTo>
                    <a:pt x="2419" y="352"/>
                  </a:lnTo>
                  <a:lnTo>
                    <a:pt x="2432" y="373"/>
                  </a:lnTo>
                  <a:lnTo>
                    <a:pt x="2446" y="380"/>
                  </a:lnTo>
                  <a:lnTo>
                    <a:pt x="2493" y="380"/>
                  </a:lnTo>
                  <a:lnTo>
                    <a:pt x="2507" y="373"/>
                  </a:lnTo>
                  <a:lnTo>
                    <a:pt x="2520" y="373"/>
                  </a:lnTo>
                  <a:lnTo>
                    <a:pt x="2534" y="366"/>
                  </a:lnTo>
                  <a:lnTo>
                    <a:pt x="2561" y="366"/>
                  </a:lnTo>
                  <a:lnTo>
                    <a:pt x="2574" y="373"/>
                  </a:lnTo>
                  <a:lnTo>
                    <a:pt x="2581" y="380"/>
                  </a:lnTo>
                  <a:lnTo>
                    <a:pt x="2595" y="386"/>
                  </a:lnTo>
                  <a:lnTo>
                    <a:pt x="2608" y="386"/>
                  </a:lnTo>
                  <a:lnTo>
                    <a:pt x="2622" y="380"/>
                  </a:lnTo>
                  <a:lnTo>
                    <a:pt x="2635" y="373"/>
                  </a:lnTo>
                  <a:lnTo>
                    <a:pt x="2649" y="359"/>
                  </a:lnTo>
                  <a:lnTo>
                    <a:pt x="2662" y="352"/>
                  </a:lnTo>
                  <a:lnTo>
                    <a:pt x="2676" y="352"/>
                  </a:lnTo>
                  <a:lnTo>
                    <a:pt x="2690" y="359"/>
                  </a:lnTo>
                  <a:lnTo>
                    <a:pt x="2696" y="373"/>
                  </a:lnTo>
                  <a:lnTo>
                    <a:pt x="2710" y="386"/>
                  </a:lnTo>
                  <a:lnTo>
                    <a:pt x="2723" y="400"/>
                  </a:lnTo>
                  <a:lnTo>
                    <a:pt x="2737" y="380"/>
                  </a:lnTo>
                  <a:lnTo>
                    <a:pt x="2750" y="373"/>
                  </a:lnTo>
                  <a:lnTo>
                    <a:pt x="2764" y="373"/>
                  </a:lnTo>
                  <a:lnTo>
                    <a:pt x="2778" y="380"/>
                  </a:lnTo>
                  <a:lnTo>
                    <a:pt x="2791" y="393"/>
                  </a:lnTo>
                  <a:lnTo>
                    <a:pt x="2798" y="386"/>
                  </a:lnTo>
                  <a:lnTo>
                    <a:pt x="2811" y="366"/>
                  </a:lnTo>
                  <a:lnTo>
                    <a:pt x="2825" y="352"/>
                  </a:lnTo>
                  <a:lnTo>
                    <a:pt x="2839" y="352"/>
                  </a:lnTo>
                  <a:lnTo>
                    <a:pt x="2852" y="359"/>
                  </a:lnTo>
                  <a:lnTo>
                    <a:pt x="2866" y="366"/>
                  </a:lnTo>
                  <a:lnTo>
                    <a:pt x="2879" y="366"/>
                  </a:lnTo>
                  <a:lnTo>
                    <a:pt x="2893" y="359"/>
                  </a:lnTo>
                  <a:lnTo>
                    <a:pt x="2900" y="352"/>
                  </a:lnTo>
                  <a:lnTo>
                    <a:pt x="2913" y="359"/>
                  </a:lnTo>
                  <a:lnTo>
                    <a:pt x="2927" y="366"/>
                  </a:lnTo>
                  <a:lnTo>
                    <a:pt x="2940" y="373"/>
                  </a:lnTo>
                  <a:lnTo>
                    <a:pt x="2954" y="380"/>
                  </a:lnTo>
                  <a:lnTo>
                    <a:pt x="2967" y="380"/>
                  </a:lnTo>
                  <a:lnTo>
                    <a:pt x="2981" y="373"/>
                  </a:lnTo>
                  <a:lnTo>
                    <a:pt x="3015" y="373"/>
                  </a:lnTo>
                  <a:lnTo>
                    <a:pt x="3028" y="366"/>
                  </a:lnTo>
                  <a:lnTo>
                    <a:pt x="3042" y="359"/>
                  </a:lnTo>
                  <a:lnTo>
                    <a:pt x="3055" y="352"/>
                  </a:lnTo>
                  <a:lnTo>
                    <a:pt x="3069" y="339"/>
                  </a:lnTo>
                  <a:lnTo>
                    <a:pt x="3082" y="332"/>
                  </a:lnTo>
                  <a:lnTo>
                    <a:pt x="3096" y="325"/>
                  </a:lnTo>
                  <a:lnTo>
                    <a:pt x="3110" y="319"/>
                  </a:lnTo>
                  <a:lnTo>
                    <a:pt x="3116" y="312"/>
                  </a:lnTo>
                  <a:lnTo>
                    <a:pt x="3143" y="312"/>
                  </a:lnTo>
                  <a:lnTo>
                    <a:pt x="3157" y="319"/>
                  </a:lnTo>
                  <a:lnTo>
                    <a:pt x="3171" y="332"/>
                  </a:lnTo>
                  <a:lnTo>
                    <a:pt x="3184" y="359"/>
                  </a:lnTo>
                  <a:lnTo>
                    <a:pt x="3198" y="386"/>
                  </a:lnTo>
                  <a:lnTo>
                    <a:pt x="3211" y="393"/>
                  </a:lnTo>
                  <a:lnTo>
                    <a:pt x="3225" y="373"/>
                  </a:lnTo>
                  <a:lnTo>
                    <a:pt x="3231" y="366"/>
                  </a:lnTo>
                  <a:lnTo>
                    <a:pt x="3245" y="373"/>
                  </a:lnTo>
                  <a:lnTo>
                    <a:pt x="3259" y="386"/>
                  </a:lnTo>
                  <a:lnTo>
                    <a:pt x="3272" y="393"/>
                  </a:lnTo>
                  <a:lnTo>
                    <a:pt x="3286" y="380"/>
                  </a:lnTo>
                  <a:lnTo>
                    <a:pt x="3299" y="366"/>
                  </a:lnTo>
                  <a:lnTo>
                    <a:pt x="3326" y="366"/>
                  </a:lnTo>
                  <a:lnTo>
                    <a:pt x="3333" y="373"/>
                  </a:lnTo>
                  <a:lnTo>
                    <a:pt x="3347" y="373"/>
                  </a:lnTo>
                  <a:lnTo>
                    <a:pt x="3360" y="366"/>
                  </a:lnTo>
                  <a:lnTo>
                    <a:pt x="3374" y="366"/>
                  </a:lnTo>
                  <a:lnTo>
                    <a:pt x="3387" y="373"/>
                  </a:lnTo>
                  <a:lnTo>
                    <a:pt x="3435" y="373"/>
                  </a:lnTo>
                  <a:lnTo>
                    <a:pt x="3448" y="380"/>
                  </a:lnTo>
                  <a:lnTo>
                    <a:pt x="3489" y="380"/>
                  </a:lnTo>
                  <a:lnTo>
                    <a:pt x="3502" y="386"/>
                  </a:lnTo>
                  <a:lnTo>
                    <a:pt x="3530" y="386"/>
                  </a:lnTo>
                  <a:lnTo>
                    <a:pt x="3543" y="373"/>
                  </a:lnTo>
                  <a:lnTo>
                    <a:pt x="3550" y="366"/>
                  </a:lnTo>
                  <a:lnTo>
                    <a:pt x="3591" y="366"/>
                  </a:lnTo>
                  <a:lnTo>
                    <a:pt x="3604" y="359"/>
                  </a:lnTo>
                  <a:lnTo>
                    <a:pt x="3618" y="339"/>
                  </a:lnTo>
                  <a:lnTo>
                    <a:pt x="3631" y="319"/>
                  </a:lnTo>
                  <a:lnTo>
                    <a:pt x="3645" y="305"/>
                  </a:lnTo>
                  <a:lnTo>
                    <a:pt x="3652" y="305"/>
                  </a:lnTo>
                  <a:lnTo>
                    <a:pt x="3665" y="312"/>
                  </a:lnTo>
                  <a:lnTo>
                    <a:pt x="3679" y="339"/>
                  </a:lnTo>
                  <a:lnTo>
                    <a:pt x="3692" y="373"/>
                  </a:lnTo>
                  <a:lnTo>
                    <a:pt x="3706" y="393"/>
                  </a:lnTo>
                  <a:lnTo>
                    <a:pt x="3719" y="366"/>
                  </a:lnTo>
                  <a:lnTo>
                    <a:pt x="3733" y="339"/>
                  </a:lnTo>
                  <a:lnTo>
                    <a:pt x="3746" y="332"/>
                  </a:lnTo>
                  <a:lnTo>
                    <a:pt x="3760" y="332"/>
                  </a:lnTo>
                  <a:lnTo>
                    <a:pt x="3767" y="339"/>
                  </a:lnTo>
                  <a:lnTo>
                    <a:pt x="3780" y="346"/>
                  </a:lnTo>
                  <a:lnTo>
                    <a:pt x="3794" y="359"/>
                  </a:lnTo>
                  <a:lnTo>
                    <a:pt x="3807" y="366"/>
                  </a:lnTo>
                  <a:lnTo>
                    <a:pt x="3821" y="373"/>
                  </a:lnTo>
                  <a:lnTo>
                    <a:pt x="3834" y="380"/>
                  </a:lnTo>
                  <a:lnTo>
                    <a:pt x="3848" y="386"/>
                  </a:lnTo>
                  <a:lnTo>
                    <a:pt x="3862" y="393"/>
                  </a:lnTo>
                  <a:lnTo>
                    <a:pt x="3868" y="407"/>
                  </a:lnTo>
                  <a:lnTo>
                    <a:pt x="3882" y="393"/>
                  </a:lnTo>
                  <a:lnTo>
                    <a:pt x="3895" y="386"/>
                  </a:lnTo>
                  <a:lnTo>
                    <a:pt x="3909" y="373"/>
                  </a:lnTo>
                  <a:lnTo>
                    <a:pt x="3936" y="373"/>
                  </a:lnTo>
                  <a:lnTo>
                    <a:pt x="3950" y="380"/>
                  </a:lnTo>
                  <a:lnTo>
                    <a:pt x="3983" y="380"/>
                  </a:lnTo>
                  <a:lnTo>
                    <a:pt x="3997" y="386"/>
                  </a:lnTo>
                  <a:lnTo>
                    <a:pt x="4024" y="386"/>
                  </a:lnTo>
                  <a:lnTo>
                    <a:pt x="4038" y="380"/>
                  </a:lnTo>
                  <a:lnTo>
                    <a:pt x="4051" y="380"/>
                  </a:lnTo>
                  <a:lnTo>
                    <a:pt x="4065" y="373"/>
                  </a:lnTo>
                  <a:lnTo>
                    <a:pt x="4078" y="373"/>
                  </a:lnTo>
                  <a:lnTo>
                    <a:pt x="4085" y="380"/>
                  </a:lnTo>
                  <a:lnTo>
                    <a:pt x="4139" y="380"/>
                  </a:lnTo>
                  <a:lnTo>
                    <a:pt x="4153" y="393"/>
                  </a:lnTo>
                  <a:lnTo>
                    <a:pt x="4166" y="400"/>
                  </a:lnTo>
                  <a:lnTo>
                    <a:pt x="4180" y="400"/>
                  </a:lnTo>
                  <a:lnTo>
                    <a:pt x="4187" y="393"/>
                  </a:lnTo>
                  <a:lnTo>
                    <a:pt x="4200" y="380"/>
                  </a:lnTo>
                  <a:lnTo>
                    <a:pt x="4214" y="380"/>
                  </a:lnTo>
                  <a:lnTo>
                    <a:pt x="4227" y="386"/>
                  </a:lnTo>
                  <a:lnTo>
                    <a:pt x="4241" y="393"/>
                  </a:lnTo>
                  <a:lnTo>
                    <a:pt x="4268" y="393"/>
                  </a:lnTo>
                  <a:lnTo>
                    <a:pt x="4282" y="380"/>
                  </a:lnTo>
                  <a:lnTo>
                    <a:pt x="4295" y="373"/>
                  </a:lnTo>
                  <a:lnTo>
                    <a:pt x="4315" y="373"/>
                  </a:lnTo>
                  <a:lnTo>
                    <a:pt x="4329" y="380"/>
                  </a:lnTo>
                  <a:lnTo>
                    <a:pt x="4343" y="386"/>
                  </a:lnTo>
                  <a:lnTo>
                    <a:pt x="4356" y="393"/>
                  </a:lnTo>
                  <a:lnTo>
                    <a:pt x="4370" y="386"/>
                  </a:lnTo>
                  <a:lnTo>
                    <a:pt x="4383" y="359"/>
                  </a:lnTo>
                  <a:lnTo>
                    <a:pt x="4397" y="332"/>
                  </a:lnTo>
                  <a:lnTo>
                    <a:pt x="4404" y="312"/>
                  </a:lnTo>
                  <a:lnTo>
                    <a:pt x="4417" y="305"/>
                  </a:lnTo>
                  <a:lnTo>
                    <a:pt x="4431" y="305"/>
                  </a:lnTo>
                  <a:lnTo>
                    <a:pt x="4444" y="319"/>
                  </a:lnTo>
                  <a:lnTo>
                    <a:pt x="4458" y="339"/>
                  </a:lnTo>
                  <a:lnTo>
                    <a:pt x="4471" y="366"/>
                  </a:lnTo>
                  <a:lnTo>
                    <a:pt x="4485" y="386"/>
                  </a:lnTo>
                  <a:lnTo>
                    <a:pt x="4498" y="386"/>
                  </a:lnTo>
                  <a:lnTo>
                    <a:pt x="4512" y="380"/>
                  </a:lnTo>
                  <a:lnTo>
                    <a:pt x="4519" y="366"/>
                  </a:lnTo>
                  <a:lnTo>
                    <a:pt x="4532" y="366"/>
                  </a:lnTo>
                  <a:lnTo>
                    <a:pt x="4546" y="359"/>
                  </a:lnTo>
                  <a:lnTo>
                    <a:pt x="4559" y="359"/>
                  </a:lnTo>
                  <a:lnTo>
                    <a:pt x="4573" y="366"/>
                  </a:lnTo>
                  <a:lnTo>
                    <a:pt x="4586" y="366"/>
                  </a:lnTo>
                  <a:lnTo>
                    <a:pt x="4600" y="373"/>
                  </a:lnTo>
                  <a:lnTo>
                    <a:pt x="4614" y="380"/>
                  </a:lnTo>
                  <a:lnTo>
                    <a:pt x="4620" y="380"/>
                  </a:lnTo>
                  <a:lnTo>
                    <a:pt x="4634" y="366"/>
                  </a:lnTo>
                  <a:lnTo>
                    <a:pt x="4647" y="366"/>
                  </a:lnTo>
                  <a:lnTo>
                    <a:pt x="4661" y="359"/>
                  </a:lnTo>
                  <a:lnTo>
                    <a:pt x="4675" y="366"/>
                  </a:lnTo>
                  <a:lnTo>
                    <a:pt x="4688" y="373"/>
                  </a:lnTo>
                  <a:lnTo>
                    <a:pt x="4702" y="386"/>
                  </a:lnTo>
                  <a:lnTo>
                    <a:pt x="4715" y="393"/>
                  </a:lnTo>
                  <a:lnTo>
                    <a:pt x="4722" y="380"/>
                  </a:lnTo>
                  <a:lnTo>
                    <a:pt x="4735" y="366"/>
                  </a:lnTo>
                  <a:lnTo>
                    <a:pt x="4749" y="359"/>
                  </a:lnTo>
                  <a:lnTo>
                    <a:pt x="4763" y="346"/>
                  </a:lnTo>
                  <a:lnTo>
                    <a:pt x="4790" y="346"/>
                  </a:lnTo>
                  <a:lnTo>
                    <a:pt x="4803" y="352"/>
                  </a:lnTo>
                  <a:lnTo>
                    <a:pt x="4817" y="359"/>
                  </a:lnTo>
                  <a:lnTo>
                    <a:pt x="4830" y="380"/>
                  </a:lnTo>
                  <a:lnTo>
                    <a:pt x="4837" y="393"/>
                  </a:lnTo>
                  <a:lnTo>
                    <a:pt x="4851" y="400"/>
                  </a:lnTo>
                  <a:lnTo>
                    <a:pt x="4864" y="393"/>
                  </a:lnTo>
                  <a:lnTo>
                    <a:pt x="4878" y="393"/>
                  </a:lnTo>
                  <a:lnTo>
                    <a:pt x="4891" y="386"/>
                  </a:lnTo>
                  <a:lnTo>
                    <a:pt x="4932" y="386"/>
                  </a:lnTo>
                  <a:lnTo>
                    <a:pt x="4939" y="393"/>
                  </a:lnTo>
                  <a:lnTo>
                    <a:pt x="4966" y="393"/>
                  </a:lnTo>
                  <a:lnTo>
                    <a:pt x="4979" y="380"/>
                  </a:lnTo>
                  <a:lnTo>
                    <a:pt x="4993" y="373"/>
                  </a:lnTo>
                  <a:lnTo>
                    <a:pt x="5006" y="366"/>
                  </a:lnTo>
                  <a:lnTo>
                    <a:pt x="5020" y="352"/>
                  </a:lnTo>
                  <a:lnTo>
                    <a:pt x="5034" y="346"/>
                  </a:lnTo>
                  <a:lnTo>
                    <a:pt x="5047" y="332"/>
                  </a:lnTo>
                  <a:lnTo>
                    <a:pt x="5067" y="332"/>
                  </a:lnTo>
                  <a:lnTo>
                    <a:pt x="5081" y="339"/>
                  </a:lnTo>
                  <a:lnTo>
                    <a:pt x="5095" y="352"/>
                  </a:lnTo>
                  <a:lnTo>
                    <a:pt x="5108" y="359"/>
                  </a:lnTo>
                </a:path>
              </a:pathLst>
            </a:custGeom>
            <a:noFill/>
            <a:ln w="7">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 name="Line 68"/>
            <p:cNvSpPr>
              <a:spLocks noChangeShapeType="1"/>
            </p:cNvSpPr>
            <p:nvPr/>
          </p:nvSpPr>
          <p:spPr bwMode="auto">
            <a:xfrm flipV="1">
              <a:off x="1650936" y="4119563"/>
              <a:ext cx="1588" cy="646113"/>
            </a:xfrm>
            <a:prstGeom prst="line">
              <a:avLst/>
            </a:prstGeom>
            <a:noFill/>
            <a:ln w="7">
              <a:solidFill>
                <a:srgbClr val="A0FF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 name="Freeform 69"/>
            <p:cNvSpPr>
              <a:spLocks/>
            </p:cNvSpPr>
            <p:nvPr/>
          </p:nvSpPr>
          <p:spPr bwMode="auto">
            <a:xfrm>
              <a:off x="1188973" y="4711700"/>
              <a:ext cx="1031875" cy="53975"/>
            </a:xfrm>
            <a:custGeom>
              <a:avLst/>
              <a:gdLst/>
              <a:ahLst/>
              <a:cxnLst>
                <a:cxn ang="0">
                  <a:pos x="96" y="0"/>
                </a:cxn>
                <a:cxn ang="0">
                  <a:pos x="96" y="5"/>
                </a:cxn>
                <a:cxn ang="0">
                  <a:pos x="0" y="5"/>
                </a:cxn>
                <a:cxn ang="0">
                  <a:pos x="0" y="0"/>
                </a:cxn>
              </a:cxnLst>
              <a:rect l="0" t="0" r="r" b="b"/>
              <a:pathLst>
                <a:path w="96" h="5">
                  <a:moveTo>
                    <a:pt x="96" y="0"/>
                  </a:moveTo>
                  <a:lnTo>
                    <a:pt x="96" y="5"/>
                  </a:lnTo>
                  <a:lnTo>
                    <a:pt x="0" y="5"/>
                  </a:lnTo>
                  <a:lnTo>
                    <a:pt x="0" y="0"/>
                  </a:lnTo>
                </a:path>
              </a:pathLst>
            </a:custGeom>
            <a:noFill/>
            <a:ln w="7">
              <a:solidFill>
                <a:srgbClr val="A0FF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 name="Rectangle 70"/>
            <p:cNvSpPr>
              <a:spLocks noChangeArrowheads="1"/>
            </p:cNvSpPr>
            <p:nvPr/>
          </p:nvSpPr>
          <p:spPr bwMode="auto">
            <a:xfrm>
              <a:off x="539535" y="3806086"/>
              <a:ext cx="84478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FF00"/>
                  </a:solidFill>
                  <a:effectLst/>
                  <a:latin typeface="Arial" pitchFamily="34" charset="0"/>
                  <a:cs typeface="Arial" pitchFamily="34" charset="0"/>
                </a:rPr>
                <a:t>701.40705</a:t>
              </a:r>
            </a:p>
          </p:txBody>
        </p:sp>
        <p:sp>
          <p:nvSpPr>
            <p:cNvPr id="3143" name="Freeform 71"/>
            <p:cNvSpPr>
              <a:spLocks/>
            </p:cNvSpPr>
            <p:nvPr/>
          </p:nvSpPr>
          <p:spPr bwMode="auto">
            <a:xfrm>
              <a:off x="199961" y="3011488"/>
              <a:ext cx="8108950" cy="1828800"/>
            </a:xfrm>
            <a:custGeom>
              <a:avLst/>
              <a:gdLst/>
              <a:ahLst/>
              <a:cxnLst>
                <a:cxn ang="0">
                  <a:pos x="61" y="1138"/>
                </a:cxn>
                <a:cxn ang="0">
                  <a:pos x="162" y="1084"/>
                </a:cxn>
                <a:cxn ang="0">
                  <a:pos x="250" y="1057"/>
                </a:cxn>
                <a:cxn ang="0">
                  <a:pos x="332" y="1132"/>
                </a:cxn>
                <a:cxn ang="0">
                  <a:pos x="406" y="1138"/>
                </a:cxn>
                <a:cxn ang="0">
                  <a:pos x="494" y="1125"/>
                </a:cxn>
                <a:cxn ang="0">
                  <a:pos x="569" y="1138"/>
                </a:cxn>
                <a:cxn ang="0">
                  <a:pos x="650" y="1071"/>
                </a:cxn>
                <a:cxn ang="0">
                  <a:pos x="725" y="1105"/>
                </a:cxn>
                <a:cxn ang="0">
                  <a:pos x="799" y="922"/>
                </a:cxn>
                <a:cxn ang="0">
                  <a:pos x="874" y="109"/>
                </a:cxn>
                <a:cxn ang="0">
                  <a:pos x="955" y="1044"/>
                </a:cxn>
                <a:cxn ang="0">
                  <a:pos x="1030" y="1132"/>
                </a:cxn>
                <a:cxn ang="0">
                  <a:pos x="1104" y="1132"/>
                </a:cxn>
                <a:cxn ang="0">
                  <a:pos x="1185" y="1132"/>
                </a:cxn>
                <a:cxn ang="0">
                  <a:pos x="1260" y="1125"/>
                </a:cxn>
                <a:cxn ang="0">
                  <a:pos x="1334" y="1111"/>
                </a:cxn>
                <a:cxn ang="0">
                  <a:pos x="1463" y="1091"/>
                </a:cxn>
                <a:cxn ang="0">
                  <a:pos x="1538" y="1118"/>
                </a:cxn>
                <a:cxn ang="0">
                  <a:pos x="1619" y="1111"/>
                </a:cxn>
                <a:cxn ang="0">
                  <a:pos x="1727" y="1105"/>
                </a:cxn>
                <a:cxn ang="0">
                  <a:pos x="1809" y="1152"/>
                </a:cxn>
                <a:cxn ang="0">
                  <a:pos x="1883" y="1111"/>
                </a:cxn>
                <a:cxn ang="0">
                  <a:pos x="1958" y="1132"/>
                </a:cxn>
                <a:cxn ang="0">
                  <a:pos x="2059" y="1105"/>
                </a:cxn>
                <a:cxn ang="0">
                  <a:pos x="2141" y="1111"/>
                </a:cxn>
                <a:cxn ang="0">
                  <a:pos x="2215" y="1105"/>
                </a:cxn>
                <a:cxn ang="0">
                  <a:pos x="2290" y="1138"/>
                </a:cxn>
                <a:cxn ang="0">
                  <a:pos x="2364" y="1138"/>
                </a:cxn>
                <a:cxn ang="0">
                  <a:pos x="2520" y="1132"/>
                </a:cxn>
                <a:cxn ang="0">
                  <a:pos x="2594" y="1111"/>
                </a:cxn>
                <a:cxn ang="0">
                  <a:pos x="2676" y="1138"/>
                </a:cxn>
                <a:cxn ang="0">
                  <a:pos x="2750" y="1111"/>
                </a:cxn>
                <a:cxn ang="0">
                  <a:pos x="2825" y="1105"/>
                </a:cxn>
                <a:cxn ang="0">
                  <a:pos x="2899" y="1138"/>
                </a:cxn>
                <a:cxn ang="0">
                  <a:pos x="2981" y="1098"/>
                </a:cxn>
                <a:cxn ang="0">
                  <a:pos x="3055" y="1111"/>
                </a:cxn>
                <a:cxn ang="0">
                  <a:pos x="3130" y="1105"/>
                </a:cxn>
                <a:cxn ang="0">
                  <a:pos x="3211" y="1132"/>
                </a:cxn>
                <a:cxn ang="0">
                  <a:pos x="3313" y="1152"/>
                </a:cxn>
                <a:cxn ang="0">
                  <a:pos x="3401" y="1105"/>
                </a:cxn>
                <a:cxn ang="0">
                  <a:pos x="3475" y="1145"/>
                </a:cxn>
                <a:cxn ang="0">
                  <a:pos x="3550" y="1118"/>
                </a:cxn>
                <a:cxn ang="0">
                  <a:pos x="3631" y="956"/>
                </a:cxn>
                <a:cxn ang="0">
                  <a:pos x="3706" y="989"/>
                </a:cxn>
                <a:cxn ang="0">
                  <a:pos x="3780" y="1145"/>
                </a:cxn>
                <a:cxn ang="0">
                  <a:pos x="3861" y="1111"/>
                </a:cxn>
                <a:cxn ang="0">
                  <a:pos x="3936" y="1105"/>
                </a:cxn>
                <a:cxn ang="0">
                  <a:pos x="4024" y="1145"/>
                </a:cxn>
                <a:cxn ang="0">
                  <a:pos x="4098" y="1111"/>
                </a:cxn>
                <a:cxn ang="0">
                  <a:pos x="4180" y="1098"/>
                </a:cxn>
                <a:cxn ang="0">
                  <a:pos x="4254" y="1111"/>
                </a:cxn>
                <a:cxn ang="0">
                  <a:pos x="4329" y="1118"/>
                </a:cxn>
                <a:cxn ang="0">
                  <a:pos x="4403" y="1145"/>
                </a:cxn>
                <a:cxn ang="0">
                  <a:pos x="4485" y="1098"/>
                </a:cxn>
                <a:cxn ang="0">
                  <a:pos x="4620" y="1125"/>
                </a:cxn>
                <a:cxn ang="0">
                  <a:pos x="4803" y="1111"/>
                </a:cxn>
                <a:cxn ang="0">
                  <a:pos x="4891" y="1118"/>
                </a:cxn>
                <a:cxn ang="0">
                  <a:pos x="4966" y="1118"/>
                </a:cxn>
                <a:cxn ang="0">
                  <a:pos x="5081" y="1105"/>
                </a:cxn>
              </a:cxnLst>
              <a:rect l="0" t="0" r="r" b="b"/>
              <a:pathLst>
                <a:path w="5108" h="1152">
                  <a:moveTo>
                    <a:pt x="0" y="1105"/>
                  </a:moveTo>
                  <a:lnTo>
                    <a:pt x="13" y="1118"/>
                  </a:lnTo>
                  <a:lnTo>
                    <a:pt x="27" y="1132"/>
                  </a:lnTo>
                  <a:lnTo>
                    <a:pt x="34" y="1145"/>
                  </a:lnTo>
                  <a:lnTo>
                    <a:pt x="47" y="1145"/>
                  </a:lnTo>
                  <a:lnTo>
                    <a:pt x="61" y="1138"/>
                  </a:lnTo>
                  <a:lnTo>
                    <a:pt x="74" y="1125"/>
                  </a:lnTo>
                  <a:lnTo>
                    <a:pt x="88" y="1111"/>
                  </a:lnTo>
                  <a:lnTo>
                    <a:pt x="101" y="1098"/>
                  </a:lnTo>
                  <a:lnTo>
                    <a:pt x="115" y="1091"/>
                  </a:lnTo>
                  <a:lnTo>
                    <a:pt x="128" y="1084"/>
                  </a:lnTo>
                  <a:lnTo>
                    <a:pt x="162" y="1084"/>
                  </a:lnTo>
                  <a:lnTo>
                    <a:pt x="176" y="1078"/>
                  </a:lnTo>
                  <a:lnTo>
                    <a:pt x="189" y="1064"/>
                  </a:lnTo>
                  <a:lnTo>
                    <a:pt x="203" y="1057"/>
                  </a:lnTo>
                  <a:lnTo>
                    <a:pt x="217" y="1050"/>
                  </a:lnTo>
                  <a:lnTo>
                    <a:pt x="237" y="1050"/>
                  </a:lnTo>
                  <a:lnTo>
                    <a:pt x="250" y="1057"/>
                  </a:lnTo>
                  <a:lnTo>
                    <a:pt x="264" y="1071"/>
                  </a:lnTo>
                  <a:lnTo>
                    <a:pt x="278" y="1078"/>
                  </a:lnTo>
                  <a:lnTo>
                    <a:pt x="291" y="1091"/>
                  </a:lnTo>
                  <a:lnTo>
                    <a:pt x="305" y="1105"/>
                  </a:lnTo>
                  <a:lnTo>
                    <a:pt x="318" y="1118"/>
                  </a:lnTo>
                  <a:lnTo>
                    <a:pt x="332" y="1132"/>
                  </a:lnTo>
                  <a:lnTo>
                    <a:pt x="345" y="1145"/>
                  </a:lnTo>
                  <a:lnTo>
                    <a:pt x="352" y="1138"/>
                  </a:lnTo>
                  <a:lnTo>
                    <a:pt x="366" y="1132"/>
                  </a:lnTo>
                  <a:lnTo>
                    <a:pt x="379" y="1132"/>
                  </a:lnTo>
                  <a:lnTo>
                    <a:pt x="393" y="1138"/>
                  </a:lnTo>
                  <a:lnTo>
                    <a:pt x="406" y="1138"/>
                  </a:lnTo>
                  <a:lnTo>
                    <a:pt x="420" y="1125"/>
                  </a:lnTo>
                  <a:lnTo>
                    <a:pt x="433" y="1111"/>
                  </a:lnTo>
                  <a:lnTo>
                    <a:pt x="447" y="1098"/>
                  </a:lnTo>
                  <a:lnTo>
                    <a:pt x="467" y="1098"/>
                  </a:lnTo>
                  <a:lnTo>
                    <a:pt x="481" y="1111"/>
                  </a:lnTo>
                  <a:lnTo>
                    <a:pt x="494" y="1125"/>
                  </a:lnTo>
                  <a:lnTo>
                    <a:pt x="508" y="1138"/>
                  </a:lnTo>
                  <a:lnTo>
                    <a:pt x="521" y="1145"/>
                  </a:lnTo>
                  <a:lnTo>
                    <a:pt x="535" y="1152"/>
                  </a:lnTo>
                  <a:lnTo>
                    <a:pt x="548" y="1145"/>
                  </a:lnTo>
                  <a:lnTo>
                    <a:pt x="555" y="1145"/>
                  </a:lnTo>
                  <a:lnTo>
                    <a:pt x="569" y="1138"/>
                  </a:lnTo>
                  <a:lnTo>
                    <a:pt x="582" y="1132"/>
                  </a:lnTo>
                  <a:lnTo>
                    <a:pt x="596" y="1118"/>
                  </a:lnTo>
                  <a:lnTo>
                    <a:pt x="609" y="1105"/>
                  </a:lnTo>
                  <a:lnTo>
                    <a:pt x="623" y="1084"/>
                  </a:lnTo>
                  <a:lnTo>
                    <a:pt x="637" y="1078"/>
                  </a:lnTo>
                  <a:lnTo>
                    <a:pt x="650" y="1071"/>
                  </a:lnTo>
                  <a:lnTo>
                    <a:pt x="664" y="1084"/>
                  </a:lnTo>
                  <a:lnTo>
                    <a:pt x="670" y="1105"/>
                  </a:lnTo>
                  <a:lnTo>
                    <a:pt x="684" y="1132"/>
                  </a:lnTo>
                  <a:lnTo>
                    <a:pt x="698" y="1138"/>
                  </a:lnTo>
                  <a:lnTo>
                    <a:pt x="711" y="1118"/>
                  </a:lnTo>
                  <a:lnTo>
                    <a:pt x="725" y="1105"/>
                  </a:lnTo>
                  <a:lnTo>
                    <a:pt x="738" y="1078"/>
                  </a:lnTo>
                  <a:lnTo>
                    <a:pt x="752" y="1050"/>
                  </a:lnTo>
                  <a:lnTo>
                    <a:pt x="765" y="1030"/>
                  </a:lnTo>
                  <a:lnTo>
                    <a:pt x="772" y="1064"/>
                  </a:lnTo>
                  <a:lnTo>
                    <a:pt x="786" y="1084"/>
                  </a:lnTo>
                  <a:lnTo>
                    <a:pt x="799" y="922"/>
                  </a:lnTo>
                  <a:lnTo>
                    <a:pt x="813" y="671"/>
                  </a:lnTo>
                  <a:lnTo>
                    <a:pt x="826" y="400"/>
                  </a:lnTo>
                  <a:lnTo>
                    <a:pt x="840" y="163"/>
                  </a:lnTo>
                  <a:lnTo>
                    <a:pt x="853" y="21"/>
                  </a:lnTo>
                  <a:lnTo>
                    <a:pt x="867" y="0"/>
                  </a:lnTo>
                  <a:lnTo>
                    <a:pt x="874" y="109"/>
                  </a:lnTo>
                  <a:lnTo>
                    <a:pt x="887" y="326"/>
                  </a:lnTo>
                  <a:lnTo>
                    <a:pt x="901" y="590"/>
                  </a:lnTo>
                  <a:lnTo>
                    <a:pt x="914" y="854"/>
                  </a:lnTo>
                  <a:lnTo>
                    <a:pt x="928" y="1050"/>
                  </a:lnTo>
                  <a:lnTo>
                    <a:pt x="941" y="1071"/>
                  </a:lnTo>
                  <a:lnTo>
                    <a:pt x="955" y="1044"/>
                  </a:lnTo>
                  <a:lnTo>
                    <a:pt x="969" y="1064"/>
                  </a:lnTo>
                  <a:lnTo>
                    <a:pt x="982" y="1111"/>
                  </a:lnTo>
                  <a:lnTo>
                    <a:pt x="989" y="1145"/>
                  </a:lnTo>
                  <a:lnTo>
                    <a:pt x="1002" y="1118"/>
                  </a:lnTo>
                  <a:lnTo>
                    <a:pt x="1016" y="1118"/>
                  </a:lnTo>
                  <a:lnTo>
                    <a:pt x="1030" y="1132"/>
                  </a:lnTo>
                  <a:lnTo>
                    <a:pt x="1043" y="1138"/>
                  </a:lnTo>
                  <a:lnTo>
                    <a:pt x="1057" y="1125"/>
                  </a:lnTo>
                  <a:lnTo>
                    <a:pt x="1070" y="1118"/>
                  </a:lnTo>
                  <a:lnTo>
                    <a:pt x="1084" y="1132"/>
                  </a:lnTo>
                  <a:lnTo>
                    <a:pt x="1090" y="1145"/>
                  </a:lnTo>
                  <a:lnTo>
                    <a:pt x="1104" y="1132"/>
                  </a:lnTo>
                  <a:lnTo>
                    <a:pt x="1118" y="1125"/>
                  </a:lnTo>
                  <a:lnTo>
                    <a:pt x="1131" y="1118"/>
                  </a:lnTo>
                  <a:lnTo>
                    <a:pt x="1145" y="1125"/>
                  </a:lnTo>
                  <a:lnTo>
                    <a:pt x="1158" y="1132"/>
                  </a:lnTo>
                  <a:lnTo>
                    <a:pt x="1172" y="1145"/>
                  </a:lnTo>
                  <a:lnTo>
                    <a:pt x="1185" y="1132"/>
                  </a:lnTo>
                  <a:lnTo>
                    <a:pt x="1192" y="1118"/>
                  </a:lnTo>
                  <a:lnTo>
                    <a:pt x="1206" y="1111"/>
                  </a:lnTo>
                  <a:lnTo>
                    <a:pt x="1219" y="1118"/>
                  </a:lnTo>
                  <a:lnTo>
                    <a:pt x="1233" y="1132"/>
                  </a:lnTo>
                  <a:lnTo>
                    <a:pt x="1246" y="1145"/>
                  </a:lnTo>
                  <a:lnTo>
                    <a:pt x="1260" y="1125"/>
                  </a:lnTo>
                  <a:lnTo>
                    <a:pt x="1273" y="1105"/>
                  </a:lnTo>
                  <a:lnTo>
                    <a:pt x="1287" y="1091"/>
                  </a:lnTo>
                  <a:lnTo>
                    <a:pt x="1300" y="1084"/>
                  </a:lnTo>
                  <a:lnTo>
                    <a:pt x="1307" y="1091"/>
                  </a:lnTo>
                  <a:lnTo>
                    <a:pt x="1321" y="1098"/>
                  </a:lnTo>
                  <a:lnTo>
                    <a:pt x="1334" y="1111"/>
                  </a:lnTo>
                  <a:lnTo>
                    <a:pt x="1348" y="1125"/>
                  </a:lnTo>
                  <a:lnTo>
                    <a:pt x="1361" y="1125"/>
                  </a:lnTo>
                  <a:lnTo>
                    <a:pt x="1375" y="1111"/>
                  </a:lnTo>
                  <a:lnTo>
                    <a:pt x="1389" y="1098"/>
                  </a:lnTo>
                  <a:lnTo>
                    <a:pt x="1450" y="1098"/>
                  </a:lnTo>
                  <a:lnTo>
                    <a:pt x="1463" y="1091"/>
                  </a:lnTo>
                  <a:lnTo>
                    <a:pt x="1477" y="1091"/>
                  </a:lnTo>
                  <a:lnTo>
                    <a:pt x="1490" y="1098"/>
                  </a:lnTo>
                  <a:lnTo>
                    <a:pt x="1504" y="1111"/>
                  </a:lnTo>
                  <a:lnTo>
                    <a:pt x="1517" y="1132"/>
                  </a:lnTo>
                  <a:lnTo>
                    <a:pt x="1524" y="1132"/>
                  </a:lnTo>
                  <a:lnTo>
                    <a:pt x="1538" y="1118"/>
                  </a:lnTo>
                  <a:lnTo>
                    <a:pt x="1551" y="1098"/>
                  </a:lnTo>
                  <a:lnTo>
                    <a:pt x="1565" y="1084"/>
                  </a:lnTo>
                  <a:lnTo>
                    <a:pt x="1578" y="1078"/>
                  </a:lnTo>
                  <a:lnTo>
                    <a:pt x="1592" y="1078"/>
                  </a:lnTo>
                  <a:lnTo>
                    <a:pt x="1605" y="1091"/>
                  </a:lnTo>
                  <a:lnTo>
                    <a:pt x="1619" y="1111"/>
                  </a:lnTo>
                  <a:lnTo>
                    <a:pt x="1626" y="1125"/>
                  </a:lnTo>
                  <a:lnTo>
                    <a:pt x="1639" y="1132"/>
                  </a:lnTo>
                  <a:lnTo>
                    <a:pt x="1653" y="1118"/>
                  </a:lnTo>
                  <a:lnTo>
                    <a:pt x="1666" y="1111"/>
                  </a:lnTo>
                  <a:lnTo>
                    <a:pt x="1680" y="1105"/>
                  </a:lnTo>
                  <a:lnTo>
                    <a:pt x="1727" y="1105"/>
                  </a:lnTo>
                  <a:lnTo>
                    <a:pt x="1741" y="1098"/>
                  </a:lnTo>
                  <a:lnTo>
                    <a:pt x="1754" y="1091"/>
                  </a:lnTo>
                  <a:lnTo>
                    <a:pt x="1768" y="1098"/>
                  </a:lnTo>
                  <a:lnTo>
                    <a:pt x="1781" y="1105"/>
                  </a:lnTo>
                  <a:lnTo>
                    <a:pt x="1795" y="1125"/>
                  </a:lnTo>
                  <a:lnTo>
                    <a:pt x="1809" y="1152"/>
                  </a:lnTo>
                  <a:lnTo>
                    <a:pt x="1822" y="1125"/>
                  </a:lnTo>
                  <a:lnTo>
                    <a:pt x="1836" y="1098"/>
                  </a:lnTo>
                  <a:lnTo>
                    <a:pt x="1842" y="1084"/>
                  </a:lnTo>
                  <a:lnTo>
                    <a:pt x="1856" y="1084"/>
                  </a:lnTo>
                  <a:lnTo>
                    <a:pt x="1870" y="1098"/>
                  </a:lnTo>
                  <a:lnTo>
                    <a:pt x="1883" y="1111"/>
                  </a:lnTo>
                  <a:lnTo>
                    <a:pt x="1897" y="1125"/>
                  </a:lnTo>
                  <a:lnTo>
                    <a:pt x="1910" y="1138"/>
                  </a:lnTo>
                  <a:lnTo>
                    <a:pt x="1924" y="1145"/>
                  </a:lnTo>
                  <a:lnTo>
                    <a:pt x="1937" y="1145"/>
                  </a:lnTo>
                  <a:lnTo>
                    <a:pt x="1944" y="1138"/>
                  </a:lnTo>
                  <a:lnTo>
                    <a:pt x="1958" y="1132"/>
                  </a:lnTo>
                  <a:lnTo>
                    <a:pt x="1971" y="1125"/>
                  </a:lnTo>
                  <a:lnTo>
                    <a:pt x="1985" y="1111"/>
                  </a:lnTo>
                  <a:lnTo>
                    <a:pt x="1998" y="1105"/>
                  </a:lnTo>
                  <a:lnTo>
                    <a:pt x="2012" y="1098"/>
                  </a:lnTo>
                  <a:lnTo>
                    <a:pt x="2046" y="1098"/>
                  </a:lnTo>
                  <a:lnTo>
                    <a:pt x="2059" y="1105"/>
                  </a:lnTo>
                  <a:lnTo>
                    <a:pt x="2073" y="1105"/>
                  </a:lnTo>
                  <a:lnTo>
                    <a:pt x="2086" y="1118"/>
                  </a:lnTo>
                  <a:lnTo>
                    <a:pt x="2100" y="1132"/>
                  </a:lnTo>
                  <a:lnTo>
                    <a:pt x="2113" y="1152"/>
                  </a:lnTo>
                  <a:lnTo>
                    <a:pt x="2127" y="1132"/>
                  </a:lnTo>
                  <a:lnTo>
                    <a:pt x="2141" y="1111"/>
                  </a:lnTo>
                  <a:lnTo>
                    <a:pt x="2154" y="1098"/>
                  </a:lnTo>
                  <a:lnTo>
                    <a:pt x="2161" y="1091"/>
                  </a:lnTo>
                  <a:lnTo>
                    <a:pt x="2174" y="1084"/>
                  </a:lnTo>
                  <a:lnTo>
                    <a:pt x="2188" y="1091"/>
                  </a:lnTo>
                  <a:lnTo>
                    <a:pt x="2202" y="1098"/>
                  </a:lnTo>
                  <a:lnTo>
                    <a:pt x="2215" y="1105"/>
                  </a:lnTo>
                  <a:lnTo>
                    <a:pt x="2229" y="1118"/>
                  </a:lnTo>
                  <a:lnTo>
                    <a:pt x="2242" y="1132"/>
                  </a:lnTo>
                  <a:lnTo>
                    <a:pt x="2256" y="1138"/>
                  </a:lnTo>
                  <a:lnTo>
                    <a:pt x="2263" y="1145"/>
                  </a:lnTo>
                  <a:lnTo>
                    <a:pt x="2276" y="1145"/>
                  </a:lnTo>
                  <a:lnTo>
                    <a:pt x="2290" y="1138"/>
                  </a:lnTo>
                  <a:lnTo>
                    <a:pt x="2303" y="1138"/>
                  </a:lnTo>
                  <a:lnTo>
                    <a:pt x="2317" y="1132"/>
                  </a:lnTo>
                  <a:lnTo>
                    <a:pt x="2330" y="1125"/>
                  </a:lnTo>
                  <a:lnTo>
                    <a:pt x="2344" y="1125"/>
                  </a:lnTo>
                  <a:lnTo>
                    <a:pt x="2357" y="1132"/>
                  </a:lnTo>
                  <a:lnTo>
                    <a:pt x="2364" y="1138"/>
                  </a:lnTo>
                  <a:lnTo>
                    <a:pt x="2378" y="1138"/>
                  </a:lnTo>
                  <a:lnTo>
                    <a:pt x="2391" y="1132"/>
                  </a:lnTo>
                  <a:lnTo>
                    <a:pt x="2445" y="1132"/>
                  </a:lnTo>
                  <a:lnTo>
                    <a:pt x="2459" y="1125"/>
                  </a:lnTo>
                  <a:lnTo>
                    <a:pt x="2506" y="1125"/>
                  </a:lnTo>
                  <a:lnTo>
                    <a:pt x="2520" y="1132"/>
                  </a:lnTo>
                  <a:lnTo>
                    <a:pt x="2533" y="1132"/>
                  </a:lnTo>
                  <a:lnTo>
                    <a:pt x="2547" y="1125"/>
                  </a:lnTo>
                  <a:lnTo>
                    <a:pt x="2561" y="1118"/>
                  </a:lnTo>
                  <a:lnTo>
                    <a:pt x="2574" y="1118"/>
                  </a:lnTo>
                  <a:lnTo>
                    <a:pt x="2581" y="1111"/>
                  </a:lnTo>
                  <a:lnTo>
                    <a:pt x="2594" y="1111"/>
                  </a:lnTo>
                  <a:lnTo>
                    <a:pt x="2608" y="1118"/>
                  </a:lnTo>
                  <a:lnTo>
                    <a:pt x="2622" y="1125"/>
                  </a:lnTo>
                  <a:lnTo>
                    <a:pt x="2635" y="1132"/>
                  </a:lnTo>
                  <a:lnTo>
                    <a:pt x="2649" y="1138"/>
                  </a:lnTo>
                  <a:lnTo>
                    <a:pt x="2662" y="1145"/>
                  </a:lnTo>
                  <a:lnTo>
                    <a:pt x="2676" y="1138"/>
                  </a:lnTo>
                  <a:lnTo>
                    <a:pt x="2689" y="1125"/>
                  </a:lnTo>
                  <a:lnTo>
                    <a:pt x="2696" y="1118"/>
                  </a:lnTo>
                  <a:lnTo>
                    <a:pt x="2710" y="1111"/>
                  </a:lnTo>
                  <a:lnTo>
                    <a:pt x="2723" y="1105"/>
                  </a:lnTo>
                  <a:lnTo>
                    <a:pt x="2737" y="1111"/>
                  </a:lnTo>
                  <a:lnTo>
                    <a:pt x="2750" y="1111"/>
                  </a:lnTo>
                  <a:lnTo>
                    <a:pt x="2764" y="1118"/>
                  </a:lnTo>
                  <a:lnTo>
                    <a:pt x="2777" y="1125"/>
                  </a:lnTo>
                  <a:lnTo>
                    <a:pt x="2791" y="1118"/>
                  </a:lnTo>
                  <a:lnTo>
                    <a:pt x="2798" y="1111"/>
                  </a:lnTo>
                  <a:lnTo>
                    <a:pt x="2811" y="1111"/>
                  </a:lnTo>
                  <a:lnTo>
                    <a:pt x="2825" y="1105"/>
                  </a:lnTo>
                  <a:lnTo>
                    <a:pt x="2838" y="1111"/>
                  </a:lnTo>
                  <a:lnTo>
                    <a:pt x="2852" y="1118"/>
                  </a:lnTo>
                  <a:lnTo>
                    <a:pt x="2865" y="1125"/>
                  </a:lnTo>
                  <a:lnTo>
                    <a:pt x="2879" y="1138"/>
                  </a:lnTo>
                  <a:lnTo>
                    <a:pt x="2893" y="1152"/>
                  </a:lnTo>
                  <a:lnTo>
                    <a:pt x="2899" y="1138"/>
                  </a:lnTo>
                  <a:lnTo>
                    <a:pt x="2913" y="1132"/>
                  </a:lnTo>
                  <a:lnTo>
                    <a:pt x="2926" y="1125"/>
                  </a:lnTo>
                  <a:lnTo>
                    <a:pt x="2940" y="1125"/>
                  </a:lnTo>
                  <a:lnTo>
                    <a:pt x="2954" y="1118"/>
                  </a:lnTo>
                  <a:lnTo>
                    <a:pt x="2967" y="1111"/>
                  </a:lnTo>
                  <a:lnTo>
                    <a:pt x="2981" y="1098"/>
                  </a:lnTo>
                  <a:lnTo>
                    <a:pt x="2994" y="1091"/>
                  </a:lnTo>
                  <a:lnTo>
                    <a:pt x="3008" y="1084"/>
                  </a:lnTo>
                  <a:lnTo>
                    <a:pt x="3015" y="1084"/>
                  </a:lnTo>
                  <a:lnTo>
                    <a:pt x="3028" y="1091"/>
                  </a:lnTo>
                  <a:lnTo>
                    <a:pt x="3042" y="1098"/>
                  </a:lnTo>
                  <a:lnTo>
                    <a:pt x="3055" y="1111"/>
                  </a:lnTo>
                  <a:lnTo>
                    <a:pt x="3069" y="1111"/>
                  </a:lnTo>
                  <a:lnTo>
                    <a:pt x="3082" y="1105"/>
                  </a:lnTo>
                  <a:lnTo>
                    <a:pt x="3096" y="1098"/>
                  </a:lnTo>
                  <a:lnTo>
                    <a:pt x="3109" y="1098"/>
                  </a:lnTo>
                  <a:lnTo>
                    <a:pt x="3116" y="1105"/>
                  </a:lnTo>
                  <a:lnTo>
                    <a:pt x="3130" y="1105"/>
                  </a:lnTo>
                  <a:lnTo>
                    <a:pt x="3143" y="1111"/>
                  </a:lnTo>
                  <a:lnTo>
                    <a:pt x="3157" y="1125"/>
                  </a:lnTo>
                  <a:lnTo>
                    <a:pt x="3170" y="1132"/>
                  </a:lnTo>
                  <a:lnTo>
                    <a:pt x="3184" y="1138"/>
                  </a:lnTo>
                  <a:lnTo>
                    <a:pt x="3197" y="1132"/>
                  </a:lnTo>
                  <a:lnTo>
                    <a:pt x="3211" y="1132"/>
                  </a:lnTo>
                  <a:lnTo>
                    <a:pt x="3225" y="1125"/>
                  </a:lnTo>
                  <a:lnTo>
                    <a:pt x="3231" y="1125"/>
                  </a:lnTo>
                  <a:lnTo>
                    <a:pt x="3245" y="1132"/>
                  </a:lnTo>
                  <a:lnTo>
                    <a:pt x="3285" y="1132"/>
                  </a:lnTo>
                  <a:lnTo>
                    <a:pt x="3299" y="1138"/>
                  </a:lnTo>
                  <a:lnTo>
                    <a:pt x="3313" y="1152"/>
                  </a:lnTo>
                  <a:lnTo>
                    <a:pt x="3326" y="1138"/>
                  </a:lnTo>
                  <a:lnTo>
                    <a:pt x="3333" y="1118"/>
                  </a:lnTo>
                  <a:lnTo>
                    <a:pt x="3346" y="1105"/>
                  </a:lnTo>
                  <a:lnTo>
                    <a:pt x="3360" y="1098"/>
                  </a:lnTo>
                  <a:lnTo>
                    <a:pt x="3387" y="1098"/>
                  </a:lnTo>
                  <a:lnTo>
                    <a:pt x="3401" y="1105"/>
                  </a:lnTo>
                  <a:lnTo>
                    <a:pt x="3414" y="1105"/>
                  </a:lnTo>
                  <a:lnTo>
                    <a:pt x="3428" y="1111"/>
                  </a:lnTo>
                  <a:lnTo>
                    <a:pt x="3435" y="1118"/>
                  </a:lnTo>
                  <a:lnTo>
                    <a:pt x="3448" y="1125"/>
                  </a:lnTo>
                  <a:lnTo>
                    <a:pt x="3462" y="1145"/>
                  </a:lnTo>
                  <a:lnTo>
                    <a:pt x="3475" y="1145"/>
                  </a:lnTo>
                  <a:lnTo>
                    <a:pt x="3489" y="1132"/>
                  </a:lnTo>
                  <a:lnTo>
                    <a:pt x="3502" y="1125"/>
                  </a:lnTo>
                  <a:lnTo>
                    <a:pt x="3516" y="1125"/>
                  </a:lnTo>
                  <a:lnTo>
                    <a:pt x="3529" y="1138"/>
                  </a:lnTo>
                  <a:lnTo>
                    <a:pt x="3543" y="1132"/>
                  </a:lnTo>
                  <a:lnTo>
                    <a:pt x="3550" y="1118"/>
                  </a:lnTo>
                  <a:lnTo>
                    <a:pt x="3563" y="1111"/>
                  </a:lnTo>
                  <a:lnTo>
                    <a:pt x="3577" y="1111"/>
                  </a:lnTo>
                  <a:lnTo>
                    <a:pt x="3590" y="1105"/>
                  </a:lnTo>
                  <a:lnTo>
                    <a:pt x="3604" y="1071"/>
                  </a:lnTo>
                  <a:lnTo>
                    <a:pt x="3617" y="1017"/>
                  </a:lnTo>
                  <a:lnTo>
                    <a:pt x="3631" y="956"/>
                  </a:lnTo>
                  <a:lnTo>
                    <a:pt x="3645" y="901"/>
                  </a:lnTo>
                  <a:lnTo>
                    <a:pt x="3651" y="874"/>
                  </a:lnTo>
                  <a:lnTo>
                    <a:pt x="3665" y="874"/>
                  </a:lnTo>
                  <a:lnTo>
                    <a:pt x="3678" y="895"/>
                  </a:lnTo>
                  <a:lnTo>
                    <a:pt x="3692" y="935"/>
                  </a:lnTo>
                  <a:lnTo>
                    <a:pt x="3706" y="989"/>
                  </a:lnTo>
                  <a:lnTo>
                    <a:pt x="3719" y="1044"/>
                  </a:lnTo>
                  <a:lnTo>
                    <a:pt x="3733" y="1084"/>
                  </a:lnTo>
                  <a:lnTo>
                    <a:pt x="3746" y="1105"/>
                  </a:lnTo>
                  <a:lnTo>
                    <a:pt x="3760" y="1118"/>
                  </a:lnTo>
                  <a:lnTo>
                    <a:pt x="3767" y="1125"/>
                  </a:lnTo>
                  <a:lnTo>
                    <a:pt x="3780" y="1145"/>
                  </a:lnTo>
                  <a:lnTo>
                    <a:pt x="3794" y="1138"/>
                  </a:lnTo>
                  <a:lnTo>
                    <a:pt x="3807" y="1118"/>
                  </a:lnTo>
                  <a:lnTo>
                    <a:pt x="3821" y="1098"/>
                  </a:lnTo>
                  <a:lnTo>
                    <a:pt x="3834" y="1091"/>
                  </a:lnTo>
                  <a:lnTo>
                    <a:pt x="3848" y="1098"/>
                  </a:lnTo>
                  <a:lnTo>
                    <a:pt x="3861" y="1111"/>
                  </a:lnTo>
                  <a:lnTo>
                    <a:pt x="3868" y="1125"/>
                  </a:lnTo>
                  <a:lnTo>
                    <a:pt x="3882" y="1125"/>
                  </a:lnTo>
                  <a:lnTo>
                    <a:pt x="3895" y="1111"/>
                  </a:lnTo>
                  <a:lnTo>
                    <a:pt x="3909" y="1098"/>
                  </a:lnTo>
                  <a:lnTo>
                    <a:pt x="3922" y="1098"/>
                  </a:lnTo>
                  <a:lnTo>
                    <a:pt x="3936" y="1105"/>
                  </a:lnTo>
                  <a:lnTo>
                    <a:pt x="3949" y="1111"/>
                  </a:lnTo>
                  <a:lnTo>
                    <a:pt x="3963" y="1125"/>
                  </a:lnTo>
                  <a:lnTo>
                    <a:pt x="3970" y="1132"/>
                  </a:lnTo>
                  <a:lnTo>
                    <a:pt x="3997" y="1132"/>
                  </a:lnTo>
                  <a:lnTo>
                    <a:pt x="4010" y="1138"/>
                  </a:lnTo>
                  <a:lnTo>
                    <a:pt x="4024" y="1145"/>
                  </a:lnTo>
                  <a:lnTo>
                    <a:pt x="4037" y="1145"/>
                  </a:lnTo>
                  <a:lnTo>
                    <a:pt x="4051" y="1125"/>
                  </a:lnTo>
                  <a:lnTo>
                    <a:pt x="4065" y="1111"/>
                  </a:lnTo>
                  <a:lnTo>
                    <a:pt x="4078" y="1105"/>
                  </a:lnTo>
                  <a:lnTo>
                    <a:pt x="4085" y="1105"/>
                  </a:lnTo>
                  <a:lnTo>
                    <a:pt x="4098" y="1111"/>
                  </a:lnTo>
                  <a:lnTo>
                    <a:pt x="4112" y="1111"/>
                  </a:lnTo>
                  <a:lnTo>
                    <a:pt x="4126" y="1118"/>
                  </a:lnTo>
                  <a:lnTo>
                    <a:pt x="4139" y="1118"/>
                  </a:lnTo>
                  <a:lnTo>
                    <a:pt x="4153" y="1111"/>
                  </a:lnTo>
                  <a:lnTo>
                    <a:pt x="4166" y="1105"/>
                  </a:lnTo>
                  <a:lnTo>
                    <a:pt x="4180" y="1098"/>
                  </a:lnTo>
                  <a:lnTo>
                    <a:pt x="4187" y="1091"/>
                  </a:lnTo>
                  <a:lnTo>
                    <a:pt x="4200" y="1091"/>
                  </a:lnTo>
                  <a:lnTo>
                    <a:pt x="4214" y="1098"/>
                  </a:lnTo>
                  <a:lnTo>
                    <a:pt x="4227" y="1118"/>
                  </a:lnTo>
                  <a:lnTo>
                    <a:pt x="4241" y="1125"/>
                  </a:lnTo>
                  <a:lnTo>
                    <a:pt x="4254" y="1111"/>
                  </a:lnTo>
                  <a:lnTo>
                    <a:pt x="4268" y="1098"/>
                  </a:lnTo>
                  <a:lnTo>
                    <a:pt x="4281" y="1084"/>
                  </a:lnTo>
                  <a:lnTo>
                    <a:pt x="4295" y="1084"/>
                  </a:lnTo>
                  <a:lnTo>
                    <a:pt x="4302" y="1091"/>
                  </a:lnTo>
                  <a:lnTo>
                    <a:pt x="4315" y="1105"/>
                  </a:lnTo>
                  <a:lnTo>
                    <a:pt x="4329" y="1118"/>
                  </a:lnTo>
                  <a:lnTo>
                    <a:pt x="4342" y="1138"/>
                  </a:lnTo>
                  <a:lnTo>
                    <a:pt x="4356" y="1138"/>
                  </a:lnTo>
                  <a:lnTo>
                    <a:pt x="4369" y="1132"/>
                  </a:lnTo>
                  <a:lnTo>
                    <a:pt x="4383" y="1132"/>
                  </a:lnTo>
                  <a:lnTo>
                    <a:pt x="4397" y="1138"/>
                  </a:lnTo>
                  <a:lnTo>
                    <a:pt x="4403" y="1145"/>
                  </a:lnTo>
                  <a:lnTo>
                    <a:pt x="4417" y="1132"/>
                  </a:lnTo>
                  <a:lnTo>
                    <a:pt x="4430" y="1118"/>
                  </a:lnTo>
                  <a:lnTo>
                    <a:pt x="4444" y="1105"/>
                  </a:lnTo>
                  <a:lnTo>
                    <a:pt x="4458" y="1091"/>
                  </a:lnTo>
                  <a:lnTo>
                    <a:pt x="4471" y="1091"/>
                  </a:lnTo>
                  <a:lnTo>
                    <a:pt x="4485" y="1098"/>
                  </a:lnTo>
                  <a:lnTo>
                    <a:pt x="4498" y="1105"/>
                  </a:lnTo>
                  <a:lnTo>
                    <a:pt x="4512" y="1111"/>
                  </a:lnTo>
                  <a:lnTo>
                    <a:pt x="4518" y="1118"/>
                  </a:lnTo>
                  <a:lnTo>
                    <a:pt x="4586" y="1118"/>
                  </a:lnTo>
                  <a:lnTo>
                    <a:pt x="4600" y="1125"/>
                  </a:lnTo>
                  <a:lnTo>
                    <a:pt x="4620" y="1125"/>
                  </a:lnTo>
                  <a:lnTo>
                    <a:pt x="4634" y="1132"/>
                  </a:lnTo>
                  <a:lnTo>
                    <a:pt x="4749" y="1132"/>
                  </a:lnTo>
                  <a:lnTo>
                    <a:pt x="4762" y="1138"/>
                  </a:lnTo>
                  <a:lnTo>
                    <a:pt x="4776" y="1138"/>
                  </a:lnTo>
                  <a:lnTo>
                    <a:pt x="4789" y="1132"/>
                  </a:lnTo>
                  <a:lnTo>
                    <a:pt x="4803" y="1111"/>
                  </a:lnTo>
                  <a:lnTo>
                    <a:pt x="4817" y="1098"/>
                  </a:lnTo>
                  <a:lnTo>
                    <a:pt x="4830" y="1084"/>
                  </a:lnTo>
                  <a:lnTo>
                    <a:pt x="4850" y="1084"/>
                  </a:lnTo>
                  <a:lnTo>
                    <a:pt x="4864" y="1098"/>
                  </a:lnTo>
                  <a:lnTo>
                    <a:pt x="4878" y="1105"/>
                  </a:lnTo>
                  <a:lnTo>
                    <a:pt x="4891" y="1118"/>
                  </a:lnTo>
                  <a:lnTo>
                    <a:pt x="4905" y="1125"/>
                  </a:lnTo>
                  <a:lnTo>
                    <a:pt x="4918" y="1138"/>
                  </a:lnTo>
                  <a:lnTo>
                    <a:pt x="4932" y="1145"/>
                  </a:lnTo>
                  <a:lnTo>
                    <a:pt x="4939" y="1145"/>
                  </a:lnTo>
                  <a:lnTo>
                    <a:pt x="4952" y="1132"/>
                  </a:lnTo>
                  <a:lnTo>
                    <a:pt x="4966" y="1118"/>
                  </a:lnTo>
                  <a:lnTo>
                    <a:pt x="4979" y="1111"/>
                  </a:lnTo>
                  <a:lnTo>
                    <a:pt x="4993" y="1105"/>
                  </a:lnTo>
                  <a:lnTo>
                    <a:pt x="5006" y="1098"/>
                  </a:lnTo>
                  <a:lnTo>
                    <a:pt x="5047" y="1098"/>
                  </a:lnTo>
                  <a:lnTo>
                    <a:pt x="5054" y="1105"/>
                  </a:lnTo>
                  <a:lnTo>
                    <a:pt x="5081" y="1105"/>
                  </a:lnTo>
                  <a:lnTo>
                    <a:pt x="5094" y="1111"/>
                  </a:lnTo>
                  <a:lnTo>
                    <a:pt x="5108" y="1111"/>
                  </a:lnTo>
                </a:path>
              </a:pathLst>
            </a:custGeom>
            <a:noFill/>
            <a:ln w="7">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 name="Line 72"/>
            <p:cNvSpPr>
              <a:spLocks noChangeShapeType="1"/>
            </p:cNvSpPr>
            <p:nvPr/>
          </p:nvSpPr>
          <p:spPr bwMode="auto">
            <a:xfrm flipV="1">
              <a:off x="1565211" y="2990850"/>
              <a:ext cx="1588" cy="1849438"/>
            </a:xfrm>
            <a:prstGeom prst="line">
              <a:avLst/>
            </a:prstGeom>
            <a:noFill/>
            <a:ln w="7">
              <a:solidFill>
                <a:srgbClr val="FFA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 name="Freeform 73"/>
            <p:cNvSpPr>
              <a:spLocks/>
            </p:cNvSpPr>
            <p:nvPr/>
          </p:nvSpPr>
          <p:spPr bwMode="auto">
            <a:xfrm>
              <a:off x="1006411" y="4904562"/>
              <a:ext cx="1054100" cy="22225"/>
            </a:xfrm>
            <a:custGeom>
              <a:avLst/>
              <a:gdLst/>
              <a:ahLst/>
              <a:cxnLst>
                <a:cxn ang="0">
                  <a:pos x="98" y="1"/>
                </a:cxn>
                <a:cxn ang="0">
                  <a:pos x="98" y="2"/>
                </a:cxn>
                <a:cxn ang="0">
                  <a:pos x="0" y="2"/>
                </a:cxn>
                <a:cxn ang="0">
                  <a:pos x="0" y="0"/>
                </a:cxn>
              </a:cxnLst>
              <a:rect l="0" t="0" r="r" b="b"/>
              <a:pathLst>
                <a:path w="98" h="2">
                  <a:moveTo>
                    <a:pt x="98" y="1"/>
                  </a:moveTo>
                  <a:lnTo>
                    <a:pt x="98" y="2"/>
                  </a:lnTo>
                  <a:lnTo>
                    <a:pt x="0" y="2"/>
                  </a:lnTo>
                  <a:lnTo>
                    <a:pt x="0" y="0"/>
                  </a:lnTo>
                </a:path>
              </a:pathLst>
            </a:custGeom>
            <a:noFill/>
            <a:ln w="7">
              <a:solidFill>
                <a:srgbClr val="FFA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 name="Rectangle 76"/>
            <p:cNvSpPr>
              <a:spLocks noChangeArrowheads="1"/>
            </p:cNvSpPr>
            <p:nvPr/>
          </p:nvSpPr>
          <p:spPr bwMode="auto">
            <a:xfrm>
              <a:off x="629174" y="2987349"/>
              <a:ext cx="84478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cs typeface="Arial" pitchFamily="34" charset="0"/>
                </a:rPr>
                <a:t>701.40690</a:t>
              </a:r>
            </a:p>
          </p:txBody>
        </p:sp>
        <p:sp>
          <p:nvSpPr>
            <p:cNvPr id="3150" name="Line 78"/>
            <p:cNvSpPr>
              <a:spLocks noChangeShapeType="1"/>
            </p:cNvSpPr>
            <p:nvPr/>
          </p:nvSpPr>
          <p:spPr bwMode="auto">
            <a:xfrm>
              <a:off x="393636"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 name="Line 79"/>
            <p:cNvSpPr>
              <a:spLocks noChangeShapeType="1"/>
            </p:cNvSpPr>
            <p:nvPr/>
          </p:nvSpPr>
          <p:spPr bwMode="auto">
            <a:xfrm>
              <a:off x="650811"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 name="Line 80"/>
            <p:cNvSpPr>
              <a:spLocks noChangeShapeType="1"/>
            </p:cNvSpPr>
            <p:nvPr/>
          </p:nvSpPr>
          <p:spPr bwMode="auto">
            <a:xfrm>
              <a:off x="898461"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 name="Line 81"/>
            <p:cNvSpPr>
              <a:spLocks noChangeShapeType="1"/>
            </p:cNvSpPr>
            <p:nvPr/>
          </p:nvSpPr>
          <p:spPr bwMode="auto">
            <a:xfrm>
              <a:off x="1157223"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 name="Line 82"/>
            <p:cNvSpPr>
              <a:spLocks noChangeShapeType="1"/>
            </p:cNvSpPr>
            <p:nvPr/>
          </p:nvSpPr>
          <p:spPr bwMode="auto">
            <a:xfrm>
              <a:off x="1404873" y="4926787"/>
              <a:ext cx="1588" cy="53975"/>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 name="Rectangle 83"/>
            <p:cNvSpPr>
              <a:spLocks noChangeArrowheads="1"/>
            </p:cNvSpPr>
            <p:nvPr/>
          </p:nvSpPr>
          <p:spPr bwMode="auto">
            <a:xfrm>
              <a:off x="1054188" y="4993288"/>
              <a:ext cx="62677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701.40</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56" name="Line 84"/>
            <p:cNvSpPr>
              <a:spLocks noChangeShapeType="1"/>
            </p:cNvSpPr>
            <p:nvPr/>
          </p:nvSpPr>
          <p:spPr bwMode="auto">
            <a:xfrm>
              <a:off x="1662048"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 name="Line 85"/>
            <p:cNvSpPr>
              <a:spLocks noChangeShapeType="1"/>
            </p:cNvSpPr>
            <p:nvPr/>
          </p:nvSpPr>
          <p:spPr bwMode="auto">
            <a:xfrm>
              <a:off x="1909698"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 name="Line 86"/>
            <p:cNvSpPr>
              <a:spLocks noChangeShapeType="1"/>
            </p:cNvSpPr>
            <p:nvPr/>
          </p:nvSpPr>
          <p:spPr bwMode="auto">
            <a:xfrm>
              <a:off x="2168461"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 name="Line 87"/>
            <p:cNvSpPr>
              <a:spLocks noChangeShapeType="1"/>
            </p:cNvSpPr>
            <p:nvPr/>
          </p:nvSpPr>
          <p:spPr bwMode="auto">
            <a:xfrm>
              <a:off x="2414523"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 name="Line 88"/>
            <p:cNvSpPr>
              <a:spLocks noChangeShapeType="1"/>
            </p:cNvSpPr>
            <p:nvPr/>
          </p:nvSpPr>
          <p:spPr bwMode="auto">
            <a:xfrm>
              <a:off x="2673286" y="4926787"/>
              <a:ext cx="1588" cy="53975"/>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 name="Rectangle 89"/>
            <p:cNvSpPr>
              <a:spLocks noChangeArrowheads="1"/>
            </p:cNvSpPr>
            <p:nvPr/>
          </p:nvSpPr>
          <p:spPr bwMode="auto">
            <a:xfrm>
              <a:off x="2322601" y="4993288"/>
              <a:ext cx="62677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701.45</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62" name="Line 90"/>
            <p:cNvSpPr>
              <a:spLocks noChangeShapeType="1"/>
            </p:cNvSpPr>
            <p:nvPr/>
          </p:nvSpPr>
          <p:spPr bwMode="auto">
            <a:xfrm>
              <a:off x="2920936"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 name="Line 91"/>
            <p:cNvSpPr>
              <a:spLocks noChangeShapeType="1"/>
            </p:cNvSpPr>
            <p:nvPr/>
          </p:nvSpPr>
          <p:spPr bwMode="auto">
            <a:xfrm>
              <a:off x="3178111"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 name="Line 92"/>
            <p:cNvSpPr>
              <a:spLocks noChangeShapeType="1"/>
            </p:cNvSpPr>
            <p:nvPr/>
          </p:nvSpPr>
          <p:spPr bwMode="auto">
            <a:xfrm>
              <a:off x="3425761"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 name="Line 93"/>
            <p:cNvSpPr>
              <a:spLocks noChangeShapeType="1"/>
            </p:cNvSpPr>
            <p:nvPr/>
          </p:nvSpPr>
          <p:spPr bwMode="auto">
            <a:xfrm>
              <a:off x="3684523"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 name="Line 94"/>
            <p:cNvSpPr>
              <a:spLocks noChangeShapeType="1"/>
            </p:cNvSpPr>
            <p:nvPr/>
          </p:nvSpPr>
          <p:spPr bwMode="auto">
            <a:xfrm>
              <a:off x="3932173" y="4926787"/>
              <a:ext cx="1588" cy="53975"/>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 name="Rectangle 95"/>
            <p:cNvSpPr>
              <a:spLocks noChangeArrowheads="1"/>
            </p:cNvSpPr>
            <p:nvPr/>
          </p:nvSpPr>
          <p:spPr bwMode="auto">
            <a:xfrm>
              <a:off x="3581488" y="4993288"/>
              <a:ext cx="62677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701.50</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68" name="Line 96"/>
            <p:cNvSpPr>
              <a:spLocks noChangeShapeType="1"/>
            </p:cNvSpPr>
            <p:nvPr/>
          </p:nvSpPr>
          <p:spPr bwMode="auto">
            <a:xfrm>
              <a:off x="4189348"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 name="Line 97"/>
            <p:cNvSpPr>
              <a:spLocks noChangeShapeType="1"/>
            </p:cNvSpPr>
            <p:nvPr/>
          </p:nvSpPr>
          <p:spPr bwMode="auto">
            <a:xfrm>
              <a:off x="4436998"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 name="Line 98"/>
            <p:cNvSpPr>
              <a:spLocks noChangeShapeType="1"/>
            </p:cNvSpPr>
            <p:nvPr/>
          </p:nvSpPr>
          <p:spPr bwMode="auto">
            <a:xfrm>
              <a:off x="4695761"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 name="Line 99"/>
            <p:cNvSpPr>
              <a:spLocks noChangeShapeType="1"/>
            </p:cNvSpPr>
            <p:nvPr/>
          </p:nvSpPr>
          <p:spPr bwMode="auto">
            <a:xfrm>
              <a:off x="4941823"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 name="Line 100"/>
            <p:cNvSpPr>
              <a:spLocks noChangeShapeType="1"/>
            </p:cNvSpPr>
            <p:nvPr/>
          </p:nvSpPr>
          <p:spPr bwMode="auto">
            <a:xfrm>
              <a:off x="5200586" y="4926787"/>
              <a:ext cx="1588" cy="53975"/>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 name="Rectangle 101"/>
            <p:cNvSpPr>
              <a:spLocks noChangeArrowheads="1"/>
            </p:cNvSpPr>
            <p:nvPr/>
          </p:nvSpPr>
          <p:spPr bwMode="auto">
            <a:xfrm>
              <a:off x="4849901" y="4993288"/>
              <a:ext cx="62677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701.55</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74" name="Line 102"/>
            <p:cNvSpPr>
              <a:spLocks noChangeShapeType="1"/>
            </p:cNvSpPr>
            <p:nvPr/>
          </p:nvSpPr>
          <p:spPr bwMode="auto">
            <a:xfrm>
              <a:off x="5448236"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 name="Line 103"/>
            <p:cNvSpPr>
              <a:spLocks noChangeShapeType="1"/>
            </p:cNvSpPr>
            <p:nvPr/>
          </p:nvSpPr>
          <p:spPr bwMode="auto">
            <a:xfrm>
              <a:off x="5705411"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 name="Line 104"/>
            <p:cNvSpPr>
              <a:spLocks noChangeShapeType="1"/>
            </p:cNvSpPr>
            <p:nvPr/>
          </p:nvSpPr>
          <p:spPr bwMode="auto">
            <a:xfrm>
              <a:off x="5953061"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7" name="Line 105"/>
            <p:cNvSpPr>
              <a:spLocks noChangeShapeType="1"/>
            </p:cNvSpPr>
            <p:nvPr/>
          </p:nvSpPr>
          <p:spPr bwMode="auto">
            <a:xfrm>
              <a:off x="6211823"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8" name="Line 106"/>
            <p:cNvSpPr>
              <a:spLocks noChangeShapeType="1"/>
            </p:cNvSpPr>
            <p:nvPr/>
          </p:nvSpPr>
          <p:spPr bwMode="auto">
            <a:xfrm>
              <a:off x="6459473" y="4926787"/>
              <a:ext cx="1588" cy="53975"/>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9" name="Rectangle 107"/>
            <p:cNvSpPr>
              <a:spLocks noChangeArrowheads="1"/>
            </p:cNvSpPr>
            <p:nvPr/>
          </p:nvSpPr>
          <p:spPr bwMode="auto">
            <a:xfrm>
              <a:off x="6108788" y="4993288"/>
              <a:ext cx="62677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701.60</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80" name="Line 108"/>
            <p:cNvSpPr>
              <a:spLocks noChangeShapeType="1"/>
            </p:cNvSpPr>
            <p:nvPr/>
          </p:nvSpPr>
          <p:spPr bwMode="auto">
            <a:xfrm>
              <a:off x="6716648"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1" name="Line 109"/>
            <p:cNvSpPr>
              <a:spLocks noChangeShapeType="1"/>
            </p:cNvSpPr>
            <p:nvPr/>
          </p:nvSpPr>
          <p:spPr bwMode="auto">
            <a:xfrm>
              <a:off x="6964298"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2" name="Line 110"/>
            <p:cNvSpPr>
              <a:spLocks noChangeShapeType="1"/>
            </p:cNvSpPr>
            <p:nvPr/>
          </p:nvSpPr>
          <p:spPr bwMode="auto">
            <a:xfrm>
              <a:off x="7223061"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3" name="Line 111"/>
            <p:cNvSpPr>
              <a:spLocks noChangeShapeType="1"/>
            </p:cNvSpPr>
            <p:nvPr/>
          </p:nvSpPr>
          <p:spPr bwMode="auto">
            <a:xfrm>
              <a:off x="7469123"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4" name="Line 112"/>
            <p:cNvSpPr>
              <a:spLocks noChangeShapeType="1"/>
            </p:cNvSpPr>
            <p:nvPr/>
          </p:nvSpPr>
          <p:spPr bwMode="auto">
            <a:xfrm>
              <a:off x="7727886" y="4926787"/>
              <a:ext cx="1588" cy="53975"/>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5" name="Rectangle 113"/>
            <p:cNvSpPr>
              <a:spLocks noChangeArrowheads="1"/>
            </p:cNvSpPr>
            <p:nvPr/>
          </p:nvSpPr>
          <p:spPr bwMode="auto">
            <a:xfrm>
              <a:off x="7377201" y="4993288"/>
              <a:ext cx="62677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701.65</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86" name="Line 114"/>
            <p:cNvSpPr>
              <a:spLocks noChangeShapeType="1"/>
            </p:cNvSpPr>
            <p:nvPr/>
          </p:nvSpPr>
          <p:spPr bwMode="auto">
            <a:xfrm>
              <a:off x="7975536"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7" name="Line 115"/>
            <p:cNvSpPr>
              <a:spLocks noChangeShapeType="1"/>
            </p:cNvSpPr>
            <p:nvPr/>
          </p:nvSpPr>
          <p:spPr bwMode="auto">
            <a:xfrm>
              <a:off x="8234298" y="4926787"/>
              <a:ext cx="1588" cy="31750"/>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8" name="Rectangle 116"/>
            <p:cNvSpPr>
              <a:spLocks noChangeArrowheads="1"/>
            </p:cNvSpPr>
            <p:nvPr/>
          </p:nvSpPr>
          <p:spPr bwMode="auto">
            <a:xfrm>
              <a:off x="6853480" y="5080970"/>
              <a:ext cx="34304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m/z</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3" name="Straight Connector 182"/>
            <p:cNvCxnSpPr/>
            <p:nvPr/>
          </p:nvCxnSpPr>
          <p:spPr>
            <a:xfrm flipV="1">
              <a:off x="125261" y="4896494"/>
              <a:ext cx="8217074" cy="125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10800000" flipV="1">
              <a:off x="2141952" y="3106455"/>
              <a:ext cx="488515" cy="12526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3090" idx="1"/>
            </p:cNvCxnSpPr>
            <p:nvPr/>
          </p:nvCxnSpPr>
          <p:spPr>
            <a:xfrm rot="10800000" flipV="1">
              <a:off x="2342368" y="3477440"/>
              <a:ext cx="352056" cy="16763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3113" idx="1"/>
            </p:cNvCxnSpPr>
            <p:nvPr/>
          </p:nvCxnSpPr>
          <p:spPr>
            <a:xfrm rot="10800000">
              <a:off x="2016691" y="3795387"/>
              <a:ext cx="659966" cy="6011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1227551" y="4020855"/>
              <a:ext cx="400833" cy="16283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2" name="TextBox 191"/>
          <p:cNvSpPr txBox="1"/>
          <p:nvPr/>
        </p:nvSpPr>
        <p:spPr>
          <a:xfrm>
            <a:off x="50104" y="49935"/>
            <a:ext cx="4416594" cy="369332"/>
          </a:xfrm>
          <a:prstGeom prst="rect">
            <a:avLst/>
          </a:prstGeom>
          <a:noFill/>
        </p:spPr>
        <p:txBody>
          <a:bodyPr wrap="none" rtlCol="0">
            <a:spAutoFit/>
          </a:bodyPr>
          <a:lstStyle/>
          <a:p>
            <a:r>
              <a:rPr lang="en-US" b="1" dirty="0" smtClean="0">
                <a:latin typeface="Arial" pitchFamily="34" charset="0"/>
                <a:cs typeface="Arial" pitchFamily="34" charset="0"/>
              </a:rPr>
              <a:t>Reproducibility of MALDI FTICR at 12T</a:t>
            </a:r>
            <a:endParaRPr lang="en-US" b="1" dirty="0">
              <a:latin typeface="Arial" pitchFamily="34" charset="0"/>
              <a:cs typeface="Arial" pitchFamily="34" charset="0"/>
            </a:endParaRPr>
          </a:p>
        </p:txBody>
      </p:sp>
      <p:sp>
        <p:nvSpPr>
          <p:cNvPr id="3260" name="Freeform 188"/>
          <p:cNvSpPr>
            <a:spLocks/>
          </p:cNvSpPr>
          <p:nvPr/>
        </p:nvSpPr>
        <p:spPr bwMode="auto">
          <a:xfrm>
            <a:off x="3835400" y="835025"/>
            <a:ext cx="5273675" cy="2165350"/>
          </a:xfrm>
          <a:custGeom>
            <a:avLst/>
            <a:gdLst/>
            <a:ahLst/>
            <a:cxnLst>
              <a:cxn ang="0">
                <a:pos x="53" y="1355"/>
              </a:cxn>
              <a:cxn ang="0">
                <a:pos x="105" y="1364"/>
              </a:cxn>
              <a:cxn ang="0">
                <a:pos x="167" y="1364"/>
              </a:cxn>
              <a:cxn ang="0">
                <a:pos x="220" y="1364"/>
              </a:cxn>
              <a:cxn ang="0">
                <a:pos x="269" y="1364"/>
              </a:cxn>
              <a:cxn ang="0">
                <a:pos x="322" y="1359"/>
              </a:cxn>
              <a:cxn ang="0">
                <a:pos x="375" y="1359"/>
              </a:cxn>
              <a:cxn ang="0">
                <a:pos x="432" y="1359"/>
              </a:cxn>
              <a:cxn ang="0">
                <a:pos x="481" y="1364"/>
              </a:cxn>
              <a:cxn ang="0">
                <a:pos x="538" y="1342"/>
              </a:cxn>
              <a:cxn ang="0">
                <a:pos x="595" y="1364"/>
              </a:cxn>
              <a:cxn ang="0">
                <a:pos x="648" y="1364"/>
              </a:cxn>
              <a:cxn ang="0">
                <a:pos x="701" y="0"/>
              </a:cxn>
              <a:cxn ang="0">
                <a:pos x="754" y="1355"/>
              </a:cxn>
              <a:cxn ang="0">
                <a:pos x="807" y="1359"/>
              </a:cxn>
              <a:cxn ang="0">
                <a:pos x="860" y="1364"/>
              </a:cxn>
              <a:cxn ang="0">
                <a:pos x="913" y="1284"/>
              </a:cxn>
              <a:cxn ang="0">
                <a:pos x="966" y="1359"/>
              </a:cxn>
              <a:cxn ang="0">
                <a:pos x="1014" y="1337"/>
              </a:cxn>
              <a:cxn ang="0">
                <a:pos x="1072" y="1364"/>
              </a:cxn>
              <a:cxn ang="0">
                <a:pos x="1125" y="1359"/>
              </a:cxn>
              <a:cxn ang="0">
                <a:pos x="1178" y="1359"/>
              </a:cxn>
              <a:cxn ang="0">
                <a:pos x="1231" y="1350"/>
              </a:cxn>
              <a:cxn ang="0">
                <a:pos x="1288" y="1364"/>
              </a:cxn>
              <a:cxn ang="0">
                <a:pos x="1341" y="1359"/>
              </a:cxn>
              <a:cxn ang="0">
                <a:pos x="1389" y="1355"/>
              </a:cxn>
              <a:cxn ang="0">
                <a:pos x="1442" y="1342"/>
              </a:cxn>
              <a:cxn ang="0">
                <a:pos x="1495" y="1364"/>
              </a:cxn>
              <a:cxn ang="0">
                <a:pos x="1548" y="1364"/>
              </a:cxn>
              <a:cxn ang="0">
                <a:pos x="1601" y="1359"/>
              </a:cxn>
              <a:cxn ang="0">
                <a:pos x="1654" y="1364"/>
              </a:cxn>
              <a:cxn ang="0">
                <a:pos x="1707" y="1364"/>
              </a:cxn>
              <a:cxn ang="0">
                <a:pos x="1756" y="1350"/>
              </a:cxn>
              <a:cxn ang="0">
                <a:pos x="1809" y="1342"/>
              </a:cxn>
              <a:cxn ang="0">
                <a:pos x="1862" y="1355"/>
              </a:cxn>
              <a:cxn ang="0">
                <a:pos x="1914" y="1359"/>
              </a:cxn>
              <a:cxn ang="0">
                <a:pos x="1963" y="1342"/>
              </a:cxn>
              <a:cxn ang="0">
                <a:pos x="2016" y="1350"/>
              </a:cxn>
              <a:cxn ang="0">
                <a:pos x="2073" y="1355"/>
              </a:cxn>
              <a:cxn ang="0">
                <a:pos x="2122" y="1350"/>
              </a:cxn>
              <a:cxn ang="0">
                <a:pos x="2175" y="1359"/>
              </a:cxn>
              <a:cxn ang="0">
                <a:pos x="2228" y="1359"/>
              </a:cxn>
              <a:cxn ang="0">
                <a:pos x="2276" y="1359"/>
              </a:cxn>
              <a:cxn ang="0">
                <a:pos x="2329" y="1355"/>
              </a:cxn>
              <a:cxn ang="0">
                <a:pos x="2382" y="1350"/>
              </a:cxn>
              <a:cxn ang="0">
                <a:pos x="2435" y="1359"/>
              </a:cxn>
              <a:cxn ang="0">
                <a:pos x="2484" y="1350"/>
              </a:cxn>
              <a:cxn ang="0">
                <a:pos x="2541" y="1359"/>
              </a:cxn>
              <a:cxn ang="0">
                <a:pos x="2590" y="1350"/>
              </a:cxn>
              <a:cxn ang="0">
                <a:pos x="2642" y="1364"/>
              </a:cxn>
              <a:cxn ang="0">
                <a:pos x="2695" y="1364"/>
              </a:cxn>
              <a:cxn ang="0">
                <a:pos x="2744" y="1350"/>
              </a:cxn>
              <a:cxn ang="0">
                <a:pos x="2792" y="1355"/>
              </a:cxn>
              <a:cxn ang="0">
                <a:pos x="2841" y="1350"/>
              </a:cxn>
              <a:cxn ang="0">
                <a:pos x="2898" y="1359"/>
              </a:cxn>
              <a:cxn ang="0">
                <a:pos x="2947" y="1364"/>
              </a:cxn>
              <a:cxn ang="0">
                <a:pos x="3000" y="1359"/>
              </a:cxn>
              <a:cxn ang="0">
                <a:pos x="3048" y="1364"/>
              </a:cxn>
              <a:cxn ang="0">
                <a:pos x="3101" y="1364"/>
              </a:cxn>
              <a:cxn ang="0">
                <a:pos x="3150" y="1350"/>
              </a:cxn>
              <a:cxn ang="0">
                <a:pos x="3203" y="1359"/>
              </a:cxn>
              <a:cxn ang="0">
                <a:pos x="3251" y="1364"/>
              </a:cxn>
              <a:cxn ang="0">
                <a:pos x="3300" y="1355"/>
              </a:cxn>
            </a:cxnLst>
            <a:rect l="0" t="0" r="r" b="b"/>
            <a:pathLst>
              <a:path w="3322" h="1364">
                <a:moveTo>
                  <a:pt x="0" y="1359"/>
                </a:moveTo>
                <a:lnTo>
                  <a:pt x="0" y="1364"/>
                </a:lnTo>
                <a:lnTo>
                  <a:pt x="0" y="1355"/>
                </a:lnTo>
                <a:lnTo>
                  <a:pt x="4" y="1364"/>
                </a:lnTo>
                <a:lnTo>
                  <a:pt x="4" y="1355"/>
                </a:lnTo>
                <a:lnTo>
                  <a:pt x="8" y="1364"/>
                </a:lnTo>
                <a:lnTo>
                  <a:pt x="8" y="1355"/>
                </a:lnTo>
                <a:lnTo>
                  <a:pt x="13" y="1359"/>
                </a:lnTo>
                <a:lnTo>
                  <a:pt x="13" y="1364"/>
                </a:lnTo>
                <a:lnTo>
                  <a:pt x="13" y="1355"/>
                </a:lnTo>
                <a:lnTo>
                  <a:pt x="17" y="1364"/>
                </a:lnTo>
                <a:lnTo>
                  <a:pt x="17" y="1350"/>
                </a:lnTo>
                <a:lnTo>
                  <a:pt x="22" y="1359"/>
                </a:lnTo>
                <a:lnTo>
                  <a:pt x="22" y="1364"/>
                </a:lnTo>
                <a:lnTo>
                  <a:pt x="22" y="1355"/>
                </a:lnTo>
                <a:lnTo>
                  <a:pt x="26" y="1364"/>
                </a:lnTo>
                <a:lnTo>
                  <a:pt x="26" y="1355"/>
                </a:lnTo>
                <a:lnTo>
                  <a:pt x="30" y="1364"/>
                </a:lnTo>
                <a:lnTo>
                  <a:pt x="30" y="1355"/>
                </a:lnTo>
                <a:lnTo>
                  <a:pt x="35" y="1359"/>
                </a:lnTo>
                <a:lnTo>
                  <a:pt x="35" y="1364"/>
                </a:lnTo>
                <a:lnTo>
                  <a:pt x="35" y="1355"/>
                </a:lnTo>
                <a:lnTo>
                  <a:pt x="39" y="1359"/>
                </a:lnTo>
                <a:lnTo>
                  <a:pt x="39" y="1364"/>
                </a:lnTo>
                <a:lnTo>
                  <a:pt x="39" y="1355"/>
                </a:lnTo>
                <a:lnTo>
                  <a:pt x="44" y="1359"/>
                </a:lnTo>
                <a:lnTo>
                  <a:pt x="44" y="1364"/>
                </a:lnTo>
                <a:lnTo>
                  <a:pt x="44" y="1355"/>
                </a:lnTo>
                <a:lnTo>
                  <a:pt x="48" y="1364"/>
                </a:lnTo>
                <a:lnTo>
                  <a:pt x="48" y="1346"/>
                </a:lnTo>
                <a:lnTo>
                  <a:pt x="53" y="1359"/>
                </a:lnTo>
                <a:lnTo>
                  <a:pt x="53" y="1364"/>
                </a:lnTo>
                <a:lnTo>
                  <a:pt x="53" y="1355"/>
                </a:lnTo>
                <a:lnTo>
                  <a:pt x="57" y="1359"/>
                </a:lnTo>
                <a:lnTo>
                  <a:pt x="57" y="1364"/>
                </a:lnTo>
                <a:lnTo>
                  <a:pt x="57" y="1355"/>
                </a:lnTo>
                <a:lnTo>
                  <a:pt x="61" y="1364"/>
                </a:lnTo>
                <a:lnTo>
                  <a:pt x="61" y="1355"/>
                </a:lnTo>
                <a:lnTo>
                  <a:pt x="66" y="1359"/>
                </a:lnTo>
                <a:lnTo>
                  <a:pt x="66" y="1364"/>
                </a:lnTo>
                <a:lnTo>
                  <a:pt x="66" y="1342"/>
                </a:lnTo>
                <a:lnTo>
                  <a:pt x="70" y="1359"/>
                </a:lnTo>
                <a:lnTo>
                  <a:pt x="70" y="1364"/>
                </a:lnTo>
                <a:lnTo>
                  <a:pt x="70" y="1355"/>
                </a:lnTo>
                <a:lnTo>
                  <a:pt x="75" y="1359"/>
                </a:lnTo>
                <a:lnTo>
                  <a:pt x="75" y="1364"/>
                </a:lnTo>
                <a:lnTo>
                  <a:pt x="75" y="1355"/>
                </a:lnTo>
                <a:lnTo>
                  <a:pt x="79" y="1359"/>
                </a:lnTo>
                <a:lnTo>
                  <a:pt x="79" y="1364"/>
                </a:lnTo>
                <a:lnTo>
                  <a:pt x="79" y="1355"/>
                </a:lnTo>
                <a:lnTo>
                  <a:pt x="83" y="1364"/>
                </a:lnTo>
                <a:lnTo>
                  <a:pt x="83" y="1355"/>
                </a:lnTo>
                <a:lnTo>
                  <a:pt x="88" y="1359"/>
                </a:lnTo>
                <a:lnTo>
                  <a:pt x="88" y="1364"/>
                </a:lnTo>
                <a:lnTo>
                  <a:pt x="88" y="1355"/>
                </a:lnTo>
                <a:lnTo>
                  <a:pt x="92" y="1359"/>
                </a:lnTo>
                <a:lnTo>
                  <a:pt x="92" y="1364"/>
                </a:lnTo>
                <a:lnTo>
                  <a:pt x="92" y="1355"/>
                </a:lnTo>
                <a:lnTo>
                  <a:pt x="97" y="1359"/>
                </a:lnTo>
                <a:lnTo>
                  <a:pt x="97" y="1364"/>
                </a:lnTo>
                <a:lnTo>
                  <a:pt x="97" y="1355"/>
                </a:lnTo>
                <a:lnTo>
                  <a:pt x="101" y="1359"/>
                </a:lnTo>
                <a:lnTo>
                  <a:pt x="101" y="1364"/>
                </a:lnTo>
                <a:lnTo>
                  <a:pt x="101" y="1355"/>
                </a:lnTo>
                <a:lnTo>
                  <a:pt x="105" y="1359"/>
                </a:lnTo>
                <a:lnTo>
                  <a:pt x="105" y="1364"/>
                </a:lnTo>
                <a:lnTo>
                  <a:pt x="105" y="1355"/>
                </a:lnTo>
                <a:lnTo>
                  <a:pt x="110" y="1359"/>
                </a:lnTo>
                <a:lnTo>
                  <a:pt x="110" y="1364"/>
                </a:lnTo>
                <a:lnTo>
                  <a:pt x="110" y="1355"/>
                </a:lnTo>
                <a:lnTo>
                  <a:pt x="114" y="1359"/>
                </a:lnTo>
                <a:lnTo>
                  <a:pt x="114" y="1364"/>
                </a:lnTo>
                <a:lnTo>
                  <a:pt x="114" y="1355"/>
                </a:lnTo>
                <a:lnTo>
                  <a:pt x="119" y="1359"/>
                </a:lnTo>
                <a:lnTo>
                  <a:pt x="119" y="1364"/>
                </a:lnTo>
                <a:lnTo>
                  <a:pt x="119" y="1355"/>
                </a:lnTo>
                <a:lnTo>
                  <a:pt x="123" y="1364"/>
                </a:lnTo>
                <a:lnTo>
                  <a:pt x="123" y="1355"/>
                </a:lnTo>
                <a:lnTo>
                  <a:pt x="128" y="1364"/>
                </a:lnTo>
                <a:lnTo>
                  <a:pt x="128" y="1350"/>
                </a:lnTo>
                <a:lnTo>
                  <a:pt x="132" y="1364"/>
                </a:lnTo>
                <a:lnTo>
                  <a:pt x="132" y="1355"/>
                </a:lnTo>
                <a:lnTo>
                  <a:pt x="136" y="1359"/>
                </a:lnTo>
                <a:lnTo>
                  <a:pt x="136" y="1364"/>
                </a:lnTo>
                <a:lnTo>
                  <a:pt x="136" y="1355"/>
                </a:lnTo>
                <a:lnTo>
                  <a:pt x="141" y="1364"/>
                </a:lnTo>
                <a:lnTo>
                  <a:pt x="141" y="1355"/>
                </a:lnTo>
                <a:lnTo>
                  <a:pt x="145" y="1359"/>
                </a:lnTo>
                <a:lnTo>
                  <a:pt x="145" y="1364"/>
                </a:lnTo>
                <a:lnTo>
                  <a:pt x="145" y="1355"/>
                </a:lnTo>
                <a:lnTo>
                  <a:pt x="150" y="1364"/>
                </a:lnTo>
                <a:lnTo>
                  <a:pt x="150" y="1355"/>
                </a:lnTo>
                <a:lnTo>
                  <a:pt x="154" y="1364"/>
                </a:lnTo>
                <a:lnTo>
                  <a:pt x="154" y="1355"/>
                </a:lnTo>
                <a:lnTo>
                  <a:pt x="158" y="1364"/>
                </a:lnTo>
                <a:lnTo>
                  <a:pt x="158" y="1355"/>
                </a:lnTo>
                <a:lnTo>
                  <a:pt x="163" y="1364"/>
                </a:lnTo>
                <a:lnTo>
                  <a:pt x="163" y="1350"/>
                </a:lnTo>
                <a:lnTo>
                  <a:pt x="167" y="1364"/>
                </a:lnTo>
                <a:lnTo>
                  <a:pt x="167" y="1350"/>
                </a:lnTo>
                <a:lnTo>
                  <a:pt x="172" y="1364"/>
                </a:lnTo>
                <a:lnTo>
                  <a:pt x="172" y="1355"/>
                </a:lnTo>
                <a:lnTo>
                  <a:pt x="176" y="1359"/>
                </a:lnTo>
                <a:lnTo>
                  <a:pt x="176" y="1364"/>
                </a:lnTo>
                <a:lnTo>
                  <a:pt x="176" y="1355"/>
                </a:lnTo>
                <a:lnTo>
                  <a:pt x="181" y="1359"/>
                </a:lnTo>
                <a:lnTo>
                  <a:pt x="181" y="1364"/>
                </a:lnTo>
                <a:lnTo>
                  <a:pt x="181" y="1355"/>
                </a:lnTo>
                <a:lnTo>
                  <a:pt x="185" y="1359"/>
                </a:lnTo>
                <a:lnTo>
                  <a:pt x="185" y="1364"/>
                </a:lnTo>
                <a:lnTo>
                  <a:pt x="185" y="1355"/>
                </a:lnTo>
                <a:lnTo>
                  <a:pt x="189" y="1359"/>
                </a:lnTo>
                <a:lnTo>
                  <a:pt x="189" y="1364"/>
                </a:lnTo>
                <a:lnTo>
                  <a:pt x="189" y="1355"/>
                </a:lnTo>
                <a:lnTo>
                  <a:pt x="194" y="1359"/>
                </a:lnTo>
                <a:lnTo>
                  <a:pt x="194" y="1364"/>
                </a:lnTo>
                <a:lnTo>
                  <a:pt x="194" y="1350"/>
                </a:lnTo>
                <a:lnTo>
                  <a:pt x="198" y="1359"/>
                </a:lnTo>
                <a:lnTo>
                  <a:pt x="198" y="1364"/>
                </a:lnTo>
                <a:lnTo>
                  <a:pt x="198" y="1355"/>
                </a:lnTo>
                <a:lnTo>
                  <a:pt x="203" y="1359"/>
                </a:lnTo>
                <a:lnTo>
                  <a:pt x="203" y="1364"/>
                </a:lnTo>
                <a:lnTo>
                  <a:pt x="203" y="1355"/>
                </a:lnTo>
                <a:lnTo>
                  <a:pt x="207" y="1364"/>
                </a:lnTo>
                <a:lnTo>
                  <a:pt x="207" y="1355"/>
                </a:lnTo>
                <a:lnTo>
                  <a:pt x="211" y="1355"/>
                </a:lnTo>
                <a:lnTo>
                  <a:pt x="211" y="1364"/>
                </a:lnTo>
                <a:lnTo>
                  <a:pt x="211" y="1355"/>
                </a:lnTo>
                <a:lnTo>
                  <a:pt x="216" y="1359"/>
                </a:lnTo>
                <a:lnTo>
                  <a:pt x="216" y="1364"/>
                </a:lnTo>
                <a:lnTo>
                  <a:pt x="216" y="1355"/>
                </a:lnTo>
                <a:lnTo>
                  <a:pt x="220" y="1364"/>
                </a:lnTo>
                <a:lnTo>
                  <a:pt x="220" y="1355"/>
                </a:lnTo>
                <a:lnTo>
                  <a:pt x="225" y="1359"/>
                </a:lnTo>
                <a:lnTo>
                  <a:pt x="225" y="1364"/>
                </a:lnTo>
                <a:lnTo>
                  <a:pt x="225" y="1355"/>
                </a:lnTo>
                <a:lnTo>
                  <a:pt x="229" y="1359"/>
                </a:lnTo>
                <a:lnTo>
                  <a:pt x="229" y="1364"/>
                </a:lnTo>
                <a:lnTo>
                  <a:pt x="229" y="1355"/>
                </a:lnTo>
                <a:lnTo>
                  <a:pt x="233" y="1359"/>
                </a:lnTo>
                <a:lnTo>
                  <a:pt x="233" y="1364"/>
                </a:lnTo>
                <a:lnTo>
                  <a:pt x="233" y="1355"/>
                </a:lnTo>
                <a:lnTo>
                  <a:pt x="238" y="1359"/>
                </a:lnTo>
                <a:lnTo>
                  <a:pt x="238" y="1364"/>
                </a:lnTo>
                <a:lnTo>
                  <a:pt x="238" y="1355"/>
                </a:lnTo>
                <a:lnTo>
                  <a:pt x="242" y="1359"/>
                </a:lnTo>
                <a:lnTo>
                  <a:pt x="242" y="1364"/>
                </a:lnTo>
                <a:lnTo>
                  <a:pt x="242" y="1355"/>
                </a:lnTo>
                <a:lnTo>
                  <a:pt x="247" y="1359"/>
                </a:lnTo>
                <a:lnTo>
                  <a:pt x="247" y="1364"/>
                </a:lnTo>
                <a:lnTo>
                  <a:pt x="247" y="1355"/>
                </a:lnTo>
                <a:lnTo>
                  <a:pt x="251" y="1359"/>
                </a:lnTo>
                <a:lnTo>
                  <a:pt x="251" y="1364"/>
                </a:lnTo>
                <a:lnTo>
                  <a:pt x="251" y="1355"/>
                </a:lnTo>
                <a:lnTo>
                  <a:pt x="256" y="1359"/>
                </a:lnTo>
                <a:lnTo>
                  <a:pt x="256" y="1364"/>
                </a:lnTo>
                <a:lnTo>
                  <a:pt x="256" y="1350"/>
                </a:lnTo>
                <a:lnTo>
                  <a:pt x="260" y="1359"/>
                </a:lnTo>
                <a:lnTo>
                  <a:pt x="260" y="1364"/>
                </a:lnTo>
                <a:lnTo>
                  <a:pt x="260" y="1355"/>
                </a:lnTo>
                <a:lnTo>
                  <a:pt x="264" y="1359"/>
                </a:lnTo>
                <a:lnTo>
                  <a:pt x="264" y="1364"/>
                </a:lnTo>
                <a:lnTo>
                  <a:pt x="264" y="1355"/>
                </a:lnTo>
                <a:lnTo>
                  <a:pt x="269" y="1359"/>
                </a:lnTo>
                <a:lnTo>
                  <a:pt x="269" y="1364"/>
                </a:lnTo>
                <a:lnTo>
                  <a:pt x="269" y="1346"/>
                </a:lnTo>
                <a:lnTo>
                  <a:pt x="273" y="1359"/>
                </a:lnTo>
                <a:lnTo>
                  <a:pt x="273" y="1364"/>
                </a:lnTo>
                <a:lnTo>
                  <a:pt x="273" y="1342"/>
                </a:lnTo>
                <a:lnTo>
                  <a:pt x="278" y="1359"/>
                </a:lnTo>
                <a:lnTo>
                  <a:pt x="278" y="1364"/>
                </a:lnTo>
                <a:lnTo>
                  <a:pt x="278" y="1328"/>
                </a:lnTo>
                <a:lnTo>
                  <a:pt x="282" y="1350"/>
                </a:lnTo>
                <a:lnTo>
                  <a:pt x="282" y="1364"/>
                </a:lnTo>
                <a:lnTo>
                  <a:pt x="282" y="1320"/>
                </a:lnTo>
                <a:lnTo>
                  <a:pt x="286" y="1359"/>
                </a:lnTo>
                <a:lnTo>
                  <a:pt x="286" y="1364"/>
                </a:lnTo>
                <a:lnTo>
                  <a:pt x="286" y="1337"/>
                </a:lnTo>
                <a:lnTo>
                  <a:pt x="291" y="1355"/>
                </a:lnTo>
                <a:lnTo>
                  <a:pt x="291" y="1364"/>
                </a:lnTo>
                <a:lnTo>
                  <a:pt x="291" y="1346"/>
                </a:lnTo>
                <a:lnTo>
                  <a:pt x="295" y="1359"/>
                </a:lnTo>
                <a:lnTo>
                  <a:pt x="295" y="1364"/>
                </a:lnTo>
                <a:lnTo>
                  <a:pt x="295" y="1350"/>
                </a:lnTo>
                <a:lnTo>
                  <a:pt x="300" y="1359"/>
                </a:lnTo>
                <a:lnTo>
                  <a:pt x="300" y="1364"/>
                </a:lnTo>
                <a:lnTo>
                  <a:pt x="300" y="1350"/>
                </a:lnTo>
                <a:lnTo>
                  <a:pt x="304" y="1364"/>
                </a:lnTo>
                <a:lnTo>
                  <a:pt x="304" y="1355"/>
                </a:lnTo>
                <a:lnTo>
                  <a:pt x="308" y="1355"/>
                </a:lnTo>
                <a:lnTo>
                  <a:pt x="308" y="1364"/>
                </a:lnTo>
                <a:lnTo>
                  <a:pt x="308" y="1355"/>
                </a:lnTo>
                <a:lnTo>
                  <a:pt x="313" y="1364"/>
                </a:lnTo>
                <a:lnTo>
                  <a:pt x="313" y="1355"/>
                </a:lnTo>
                <a:lnTo>
                  <a:pt x="317" y="1359"/>
                </a:lnTo>
                <a:lnTo>
                  <a:pt x="317" y="1364"/>
                </a:lnTo>
                <a:lnTo>
                  <a:pt x="317" y="1355"/>
                </a:lnTo>
                <a:lnTo>
                  <a:pt x="322" y="1359"/>
                </a:lnTo>
                <a:lnTo>
                  <a:pt x="322" y="1364"/>
                </a:lnTo>
                <a:lnTo>
                  <a:pt x="322" y="1355"/>
                </a:lnTo>
                <a:lnTo>
                  <a:pt x="326" y="1364"/>
                </a:lnTo>
                <a:lnTo>
                  <a:pt x="326" y="1355"/>
                </a:lnTo>
                <a:lnTo>
                  <a:pt x="331" y="1359"/>
                </a:lnTo>
                <a:lnTo>
                  <a:pt x="331" y="1364"/>
                </a:lnTo>
                <a:lnTo>
                  <a:pt x="331" y="1355"/>
                </a:lnTo>
                <a:lnTo>
                  <a:pt x="335" y="1359"/>
                </a:lnTo>
                <a:lnTo>
                  <a:pt x="335" y="1364"/>
                </a:lnTo>
                <a:lnTo>
                  <a:pt x="335" y="1342"/>
                </a:lnTo>
                <a:lnTo>
                  <a:pt x="339" y="1359"/>
                </a:lnTo>
                <a:lnTo>
                  <a:pt x="339" y="1364"/>
                </a:lnTo>
                <a:lnTo>
                  <a:pt x="339" y="1355"/>
                </a:lnTo>
                <a:lnTo>
                  <a:pt x="344" y="1359"/>
                </a:lnTo>
                <a:lnTo>
                  <a:pt x="344" y="1364"/>
                </a:lnTo>
                <a:lnTo>
                  <a:pt x="344" y="1355"/>
                </a:lnTo>
                <a:lnTo>
                  <a:pt x="348" y="1364"/>
                </a:lnTo>
                <a:lnTo>
                  <a:pt x="348" y="1355"/>
                </a:lnTo>
                <a:lnTo>
                  <a:pt x="353" y="1359"/>
                </a:lnTo>
                <a:lnTo>
                  <a:pt x="353" y="1364"/>
                </a:lnTo>
                <a:lnTo>
                  <a:pt x="353" y="1355"/>
                </a:lnTo>
                <a:lnTo>
                  <a:pt x="357" y="1359"/>
                </a:lnTo>
                <a:lnTo>
                  <a:pt x="357" y="1364"/>
                </a:lnTo>
                <a:lnTo>
                  <a:pt x="357" y="1355"/>
                </a:lnTo>
                <a:lnTo>
                  <a:pt x="361" y="1359"/>
                </a:lnTo>
                <a:lnTo>
                  <a:pt x="361" y="1364"/>
                </a:lnTo>
                <a:lnTo>
                  <a:pt x="361" y="1355"/>
                </a:lnTo>
                <a:lnTo>
                  <a:pt x="366" y="1359"/>
                </a:lnTo>
                <a:lnTo>
                  <a:pt x="366" y="1364"/>
                </a:lnTo>
                <a:lnTo>
                  <a:pt x="366" y="1355"/>
                </a:lnTo>
                <a:lnTo>
                  <a:pt x="370" y="1364"/>
                </a:lnTo>
                <a:lnTo>
                  <a:pt x="370" y="1355"/>
                </a:lnTo>
                <a:lnTo>
                  <a:pt x="375" y="1359"/>
                </a:lnTo>
                <a:lnTo>
                  <a:pt x="375" y="1364"/>
                </a:lnTo>
                <a:lnTo>
                  <a:pt x="375" y="1355"/>
                </a:lnTo>
                <a:lnTo>
                  <a:pt x="379" y="1364"/>
                </a:lnTo>
                <a:lnTo>
                  <a:pt x="379" y="1355"/>
                </a:lnTo>
                <a:lnTo>
                  <a:pt x="383" y="1359"/>
                </a:lnTo>
                <a:lnTo>
                  <a:pt x="383" y="1364"/>
                </a:lnTo>
                <a:lnTo>
                  <a:pt x="383" y="1355"/>
                </a:lnTo>
                <a:lnTo>
                  <a:pt x="388" y="1364"/>
                </a:lnTo>
                <a:lnTo>
                  <a:pt x="388" y="1355"/>
                </a:lnTo>
                <a:lnTo>
                  <a:pt x="392" y="1359"/>
                </a:lnTo>
                <a:lnTo>
                  <a:pt x="392" y="1364"/>
                </a:lnTo>
                <a:lnTo>
                  <a:pt x="392" y="1355"/>
                </a:lnTo>
                <a:lnTo>
                  <a:pt x="397" y="1359"/>
                </a:lnTo>
                <a:lnTo>
                  <a:pt x="397" y="1364"/>
                </a:lnTo>
                <a:lnTo>
                  <a:pt x="397" y="1355"/>
                </a:lnTo>
                <a:lnTo>
                  <a:pt x="401" y="1364"/>
                </a:lnTo>
                <a:lnTo>
                  <a:pt x="401" y="1355"/>
                </a:lnTo>
                <a:lnTo>
                  <a:pt x="406" y="1359"/>
                </a:lnTo>
                <a:lnTo>
                  <a:pt x="406" y="1364"/>
                </a:lnTo>
                <a:lnTo>
                  <a:pt x="406" y="1350"/>
                </a:lnTo>
                <a:lnTo>
                  <a:pt x="410" y="1359"/>
                </a:lnTo>
                <a:lnTo>
                  <a:pt x="410" y="1364"/>
                </a:lnTo>
                <a:lnTo>
                  <a:pt x="410" y="1355"/>
                </a:lnTo>
                <a:lnTo>
                  <a:pt x="414" y="1364"/>
                </a:lnTo>
                <a:lnTo>
                  <a:pt x="414" y="1355"/>
                </a:lnTo>
                <a:lnTo>
                  <a:pt x="419" y="1364"/>
                </a:lnTo>
                <a:lnTo>
                  <a:pt x="419" y="1355"/>
                </a:lnTo>
                <a:lnTo>
                  <a:pt x="423" y="1359"/>
                </a:lnTo>
                <a:lnTo>
                  <a:pt x="423" y="1364"/>
                </a:lnTo>
                <a:lnTo>
                  <a:pt x="423" y="1355"/>
                </a:lnTo>
                <a:lnTo>
                  <a:pt x="428" y="1364"/>
                </a:lnTo>
                <a:lnTo>
                  <a:pt x="428" y="1355"/>
                </a:lnTo>
                <a:lnTo>
                  <a:pt x="432" y="1359"/>
                </a:lnTo>
                <a:lnTo>
                  <a:pt x="432" y="1364"/>
                </a:lnTo>
                <a:lnTo>
                  <a:pt x="432" y="1355"/>
                </a:lnTo>
                <a:lnTo>
                  <a:pt x="436" y="1359"/>
                </a:lnTo>
                <a:lnTo>
                  <a:pt x="436" y="1364"/>
                </a:lnTo>
                <a:lnTo>
                  <a:pt x="436" y="1337"/>
                </a:lnTo>
                <a:lnTo>
                  <a:pt x="441" y="1355"/>
                </a:lnTo>
                <a:lnTo>
                  <a:pt x="441" y="1364"/>
                </a:lnTo>
                <a:lnTo>
                  <a:pt x="441" y="1350"/>
                </a:lnTo>
                <a:lnTo>
                  <a:pt x="445" y="1359"/>
                </a:lnTo>
                <a:lnTo>
                  <a:pt x="445" y="1364"/>
                </a:lnTo>
                <a:lnTo>
                  <a:pt x="445" y="1342"/>
                </a:lnTo>
                <a:lnTo>
                  <a:pt x="450" y="1364"/>
                </a:lnTo>
                <a:lnTo>
                  <a:pt x="450" y="1355"/>
                </a:lnTo>
                <a:lnTo>
                  <a:pt x="454" y="1359"/>
                </a:lnTo>
                <a:lnTo>
                  <a:pt x="454" y="1364"/>
                </a:lnTo>
                <a:lnTo>
                  <a:pt x="454" y="1350"/>
                </a:lnTo>
                <a:lnTo>
                  <a:pt x="458" y="1359"/>
                </a:lnTo>
                <a:lnTo>
                  <a:pt x="458" y="1364"/>
                </a:lnTo>
                <a:lnTo>
                  <a:pt x="458" y="1355"/>
                </a:lnTo>
                <a:lnTo>
                  <a:pt x="463" y="1359"/>
                </a:lnTo>
                <a:lnTo>
                  <a:pt x="463" y="1364"/>
                </a:lnTo>
                <a:lnTo>
                  <a:pt x="463" y="1355"/>
                </a:lnTo>
                <a:lnTo>
                  <a:pt x="467" y="1359"/>
                </a:lnTo>
                <a:lnTo>
                  <a:pt x="467" y="1364"/>
                </a:lnTo>
                <a:lnTo>
                  <a:pt x="467" y="1355"/>
                </a:lnTo>
                <a:lnTo>
                  <a:pt x="472" y="1359"/>
                </a:lnTo>
                <a:lnTo>
                  <a:pt x="472" y="1364"/>
                </a:lnTo>
                <a:lnTo>
                  <a:pt x="472" y="1355"/>
                </a:lnTo>
                <a:lnTo>
                  <a:pt x="476" y="1355"/>
                </a:lnTo>
                <a:lnTo>
                  <a:pt x="476" y="1364"/>
                </a:lnTo>
                <a:lnTo>
                  <a:pt x="476" y="1350"/>
                </a:lnTo>
                <a:lnTo>
                  <a:pt x="481" y="1359"/>
                </a:lnTo>
                <a:lnTo>
                  <a:pt x="481" y="1364"/>
                </a:lnTo>
                <a:lnTo>
                  <a:pt x="481" y="1355"/>
                </a:lnTo>
                <a:lnTo>
                  <a:pt x="485" y="1359"/>
                </a:lnTo>
                <a:lnTo>
                  <a:pt x="485" y="1364"/>
                </a:lnTo>
                <a:lnTo>
                  <a:pt x="485" y="1355"/>
                </a:lnTo>
                <a:lnTo>
                  <a:pt x="489" y="1364"/>
                </a:lnTo>
                <a:lnTo>
                  <a:pt x="489" y="1350"/>
                </a:lnTo>
                <a:lnTo>
                  <a:pt x="494" y="1364"/>
                </a:lnTo>
                <a:lnTo>
                  <a:pt x="494" y="1355"/>
                </a:lnTo>
                <a:lnTo>
                  <a:pt x="498" y="1359"/>
                </a:lnTo>
                <a:lnTo>
                  <a:pt x="498" y="1364"/>
                </a:lnTo>
                <a:lnTo>
                  <a:pt x="498" y="1355"/>
                </a:lnTo>
                <a:lnTo>
                  <a:pt x="503" y="1359"/>
                </a:lnTo>
                <a:lnTo>
                  <a:pt x="503" y="1364"/>
                </a:lnTo>
                <a:lnTo>
                  <a:pt x="503" y="1355"/>
                </a:lnTo>
                <a:lnTo>
                  <a:pt x="507" y="1359"/>
                </a:lnTo>
                <a:lnTo>
                  <a:pt x="507" y="1364"/>
                </a:lnTo>
                <a:lnTo>
                  <a:pt x="507" y="1355"/>
                </a:lnTo>
                <a:lnTo>
                  <a:pt x="511" y="1359"/>
                </a:lnTo>
                <a:lnTo>
                  <a:pt x="511" y="1364"/>
                </a:lnTo>
                <a:lnTo>
                  <a:pt x="511" y="1355"/>
                </a:lnTo>
                <a:lnTo>
                  <a:pt x="516" y="1364"/>
                </a:lnTo>
                <a:lnTo>
                  <a:pt x="516" y="1346"/>
                </a:lnTo>
                <a:lnTo>
                  <a:pt x="520" y="1364"/>
                </a:lnTo>
                <a:lnTo>
                  <a:pt x="520" y="1355"/>
                </a:lnTo>
                <a:lnTo>
                  <a:pt x="525" y="1359"/>
                </a:lnTo>
                <a:lnTo>
                  <a:pt x="525" y="1364"/>
                </a:lnTo>
                <a:lnTo>
                  <a:pt x="525" y="1355"/>
                </a:lnTo>
                <a:lnTo>
                  <a:pt x="529" y="1364"/>
                </a:lnTo>
                <a:lnTo>
                  <a:pt x="529" y="1355"/>
                </a:lnTo>
                <a:lnTo>
                  <a:pt x="533" y="1364"/>
                </a:lnTo>
                <a:lnTo>
                  <a:pt x="533" y="1355"/>
                </a:lnTo>
                <a:lnTo>
                  <a:pt x="538" y="1364"/>
                </a:lnTo>
                <a:lnTo>
                  <a:pt x="538" y="1342"/>
                </a:lnTo>
                <a:lnTo>
                  <a:pt x="542" y="1359"/>
                </a:lnTo>
                <a:lnTo>
                  <a:pt x="542" y="1364"/>
                </a:lnTo>
                <a:lnTo>
                  <a:pt x="542" y="1342"/>
                </a:lnTo>
                <a:lnTo>
                  <a:pt x="547" y="1359"/>
                </a:lnTo>
                <a:lnTo>
                  <a:pt x="547" y="1364"/>
                </a:lnTo>
                <a:lnTo>
                  <a:pt x="547" y="1086"/>
                </a:lnTo>
                <a:lnTo>
                  <a:pt x="551" y="1364"/>
                </a:lnTo>
                <a:lnTo>
                  <a:pt x="551" y="1355"/>
                </a:lnTo>
                <a:lnTo>
                  <a:pt x="556" y="1364"/>
                </a:lnTo>
                <a:lnTo>
                  <a:pt x="556" y="1355"/>
                </a:lnTo>
                <a:lnTo>
                  <a:pt x="560" y="1359"/>
                </a:lnTo>
                <a:lnTo>
                  <a:pt x="560" y="1364"/>
                </a:lnTo>
                <a:lnTo>
                  <a:pt x="560" y="1355"/>
                </a:lnTo>
                <a:lnTo>
                  <a:pt x="564" y="1359"/>
                </a:lnTo>
                <a:lnTo>
                  <a:pt x="564" y="1364"/>
                </a:lnTo>
                <a:lnTo>
                  <a:pt x="564" y="1355"/>
                </a:lnTo>
                <a:lnTo>
                  <a:pt x="569" y="1359"/>
                </a:lnTo>
                <a:lnTo>
                  <a:pt x="569" y="1364"/>
                </a:lnTo>
                <a:lnTo>
                  <a:pt x="569" y="1350"/>
                </a:lnTo>
                <a:lnTo>
                  <a:pt x="573" y="1359"/>
                </a:lnTo>
                <a:lnTo>
                  <a:pt x="573" y="1364"/>
                </a:lnTo>
                <a:lnTo>
                  <a:pt x="573" y="1355"/>
                </a:lnTo>
                <a:lnTo>
                  <a:pt x="578" y="1364"/>
                </a:lnTo>
                <a:lnTo>
                  <a:pt x="578" y="1355"/>
                </a:lnTo>
                <a:lnTo>
                  <a:pt x="582" y="1359"/>
                </a:lnTo>
                <a:lnTo>
                  <a:pt x="582" y="1364"/>
                </a:lnTo>
                <a:lnTo>
                  <a:pt x="582" y="1350"/>
                </a:lnTo>
                <a:lnTo>
                  <a:pt x="586" y="1364"/>
                </a:lnTo>
                <a:lnTo>
                  <a:pt x="586" y="1284"/>
                </a:lnTo>
                <a:lnTo>
                  <a:pt x="591" y="1359"/>
                </a:lnTo>
                <a:lnTo>
                  <a:pt x="591" y="1364"/>
                </a:lnTo>
                <a:lnTo>
                  <a:pt x="591" y="1337"/>
                </a:lnTo>
                <a:lnTo>
                  <a:pt x="595" y="1364"/>
                </a:lnTo>
                <a:lnTo>
                  <a:pt x="595" y="1324"/>
                </a:lnTo>
                <a:lnTo>
                  <a:pt x="600" y="1364"/>
                </a:lnTo>
                <a:lnTo>
                  <a:pt x="600" y="1046"/>
                </a:lnTo>
                <a:lnTo>
                  <a:pt x="604" y="1359"/>
                </a:lnTo>
                <a:lnTo>
                  <a:pt x="604" y="1364"/>
                </a:lnTo>
                <a:lnTo>
                  <a:pt x="604" y="1311"/>
                </a:lnTo>
                <a:lnTo>
                  <a:pt x="608" y="1359"/>
                </a:lnTo>
                <a:lnTo>
                  <a:pt x="608" y="1364"/>
                </a:lnTo>
                <a:lnTo>
                  <a:pt x="608" y="1346"/>
                </a:lnTo>
                <a:lnTo>
                  <a:pt x="613" y="1359"/>
                </a:lnTo>
                <a:lnTo>
                  <a:pt x="613" y="1364"/>
                </a:lnTo>
                <a:lnTo>
                  <a:pt x="613" y="1355"/>
                </a:lnTo>
                <a:lnTo>
                  <a:pt x="617" y="1359"/>
                </a:lnTo>
                <a:lnTo>
                  <a:pt x="617" y="1364"/>
                </a:lnTo>
                <a:lnTo>
                  <a:pt x="617" y="1350"/>
                </a:lnTo>
                <a:lnTo>
                  <a:pt x="622" y="1359"/>
                </a:lnTo>
                <a:lnTo>
                  <a:pt x="622" y="1364"/>
                </a:lnTo>
                <a:lnTo>
                  <a:pt x="622" y="1355"/>
                </a:lnTo>
                <a:lnTo>
                  <a:pt x="626" y="1359"/>
                </a:lnTo>
                <a:lnTo>
                  <a:pt x="626" y="1364"/>
                </a:lnTo>
                <a:lnTo>
                  <a:pt x="626" y="1346"/>
                </a:lnTo>
                <a:lnTo>
                  <a:pt x="631" y="1364"/>
                </a:lnTo>
                <a:lnTo>
                  <a:pt x="631" y="1342"/>
                </a:lnTo>
                <a:lnTo>
                  <a:pt x="635" y="1359"/>
                </a:lnTo>
                <a:lnTo>
                  <a:pt x="635" y="1364"/>
                </a:lnTo>
                <a:lnTo>
                  <a:pt x="635" y="1350"/>
                </a:lnTo>
                <a:lnTo>
                  <a:pt x="639" y="1364"/>
                </a:lnTo>
                <a:lnTo>
                  <a:pt x="639" y="1289"/>
                </a:lnTo>
                <a:lnTo>
                  <a:pt x="644" y="1359"/>
                </a:lnTo>
                <a:lnTo>
                  <a:pt x="644" y="1364"/>
                </a:lnTo>
                <a:lnTo>
                  <a:pt x="644" y="1311"/>
                </a:lnTo>
                <a:lnTo>
                  <a:pt x="648" y="1359"/>
                </a:lnTo>
                <a:lnTo>
                  <a:pt x="648" y="1364"/>
                </a:lnTo>
                <a:lnTo>
                  <a:pt x="648" y="1350"/>
                </a:lnTo>
                <a:lnTo>
                  <a:pt x="653" y="1355"/>
                </a:lnTo>
                <a:lnTo>
                  <a:pt x="653" y="1364"/>
                </a:lnTo>
                <a:lnTo>
                  <a:pt x="653" y="1350"/>
                </a:lnTo>
                <a:lnTo>
                  <a:pt x="657" y="1359"/>
                </a:lnTo>
                <a:lnTo>
                  <a:pt x="657" y="1364"/>
                </a:lnTo>
                <a:lnTo>
                  <a:pt x="657" y="1346"/>
                </a:lnTo>
                <a:lnTo>
                  <a:pt x="661" y="1359"/>
                </a:lnTo>
                <a:lnTo>
                  <a:pt x="661" y="1364"/>
                </a:lnTo>
                <a:lnTo>
                  <a:pt x="661" y="1350"/>
                </a:lnTo>
                <a:lnTo>
                  <a:pt x="666" y="1359"/>
                </a:lnTo>
                <a:lnTo>
                  <a:pt x="666" y="1364"/>
                </a:lnTo>
                <a:lnTo>
                  <a:pt x="666" y="1280"/>
                </a:lnTo>
                <a:lnTo>
                  <a:pt x="670" y="1359"/>
                </a:lnTo>
                <a:lnTo>
                  <a:pt x="670" y="1364"/>
                </a:lnTo>
                <a:lnTo>
                  <a:pt x="670" y="1355"/>
                </a:lnTo>
                <a:lnTo>
                  <a:pt x="675" y="1364"/>
                </a:lnTo>
                <a:lnTo>
                  <a:pt x="675" y="1328"/>
                </a:lnTo>
                <a:lnTo>
                  <a:pt x="679" y="1364"/>
                </a:lnTo>
                <a:lnTo>
                  <a:pt x="679" y="1342"/>
                </a:lnTo>
                <a:lnTo>
                  <a:pt x="683" y="1359"/>
                </a:lnTo>
                <a:lnTo>
                  <a:pt x="683" y="1364"/>
                </a:lnTo>
                <a:lnTo>
                  <a:pt x="683" y="1355"/>
                </a:lnTo>
                <a:lnTo>
                  <a:pt x="688" y="1359"/>
                </a:lnTo>
                <a:lnTo>
                  <a:pt x="688" y="1364"/>
                </a:lnTo>
                <a:lnTo>
                  <a:pt x="688" y="1337"/>
                </a:lnTo>
                <a:lnTo>
                  <a:pt x="692" y="1364"/>
                </a:lnTo>
                <a:lnTo>
                  <a:pt x="692" y="1350"/>
                </a:lnTo>
                <a:lnTo>
                  <a:pt x="697" y="1364"/>
                </a:lnTo>
                <a:lnTo>
                  <a:pt x="697" y="1311"/>
                </a:lnTo>
                <a:lnTo>
                  <a:pt x="701" y="1359"/>
                </a:lnTo>
                <a:lnTo>
                  <a:pt x="701" y="1364"/>
                </a:lnTo>
                <a:lnTo>
                  <a:pt x="701" y="0"/>
                </a:lnTo>
                <a:lnTo>
                  <a:pt x="706" y="1359"/>
                </a:lnTo>
                <a:lnTo>
                  <a:pt x="706" y="1364"/>
                </a:lnTo>
                <a:lnTo>
                  <a:pt x="706" y="1037"/>
                </a:lnTo>
                <a:lnTo>
                  <a:pt x="710" y="1364"/>
                </a:lnTo>
                <a:lnTo>
                  <a:pt x="710" y="1350"/>
                </a:lnTo>
                <a:lnTo>
                  <a:pt x="714" y="1359"/>
                </a:lnTo>
                <a:lnTo>
                  <a:pt x="714" y="1364"/>
                </a:lnTo>
                <a:lnTo>
                  <a:pt x="714" y="1337"/>
                </a:lnTo>
                <a:lnTo>
                  <a:pt x="719" y="1364"/>
                </a:lnTo>
                <a:lnTo>
                  <a:pt x="719" y="1355"/>
                </a:lnTo>
                <a:lnTo>
                  <a:pt x="723" y="1359"/>
                </a:lnTo>
                <a:lnTo>
                  <a:pt x="723" y="1364"/>
                </a:lnTo>
                <a:lnTo>
                  <a:pt x="723" y="1346"/>
                </a:lnTo>
                <a:lnTo>
                  <a:pt x="728" y="1359"/>
                </a:lnTo>
                <a:lnTo>
                  <a:pt x="728" y="1364"/>
                </a:lnTo>
                <a:lnTo>
                  <a:pt x="728" y="1271"/>
                </a:lnTo>
                <a:lnTo>
                  <a:pt x="732" y="1364"/>
                </a:lnTo>
                <a:lnTo>
                  <a:pt x="732" y="1355"/>
                </a:lnTo>
                <a:lnTo>
                  <a:pt x="736" y="1359"/>
                </a:lnTo>
                <a:lnTo>
                  <a:pt x="736" y="1364"/>
                </a:lnTo>
                <a:lnTo>
                  <a:pt x="736" y="1337"/>
                </a:lnTo>
                <a:lnTo>
                  <a:pt x="741" y="1359"/>
                </a:lnTo>
                <a:lnTo>
                  <a:pt x="741" y="1364"/>
                </a:lnTo>
                <a:lnTo>
                  <a:pt x="741" y="1293"/>
                </a:lnTo>
                <a:lnTo>
                  <a:pt x="745" y="1359"/>
                </a:lnTo>
                <a:lnTo>
                  <a:pt x="745" y="1364"/>
                </a:lnTo>
                <a:lnTo>
                  <a:pt x="745" y="1342"/>
                </a:lnTo>
                <a:lnTo>
                  <a:pt x="750" y="1359"/>
                </a:lnTo>
                <a:lnTo>
                  <a:pt x="750" y="1364"/>
                </a:lnTo>
                <a:lnTo>
                  <a:pt x="750" y="1037"/>
                </a:lnTo>
                <a:lnTo>
                  <a:pt x="754" y="1359"/>
                </a:lnTo>
                <a:lnTo>
                  <a:pt x="754" y="1364"/>
                </a:lnTo>
                <a:lnTo>
                  <a:pt x="754" y="1355"/>
                </a:lnTo>
                <a:lnTo>
                  <a:pt x="758" y="1359"/>
                </a:lnTo>
                <a:lnTo>
                  <a:pt x="758" y="1364"/>
                </a:lnTo>
                <a:lnTo>
                  <a:pt x="758" y="1346"/>
                </a:lnTo>
                <a:lnTo>
                  <a:pt x="763" y="1359"/>
                </a:lnTo>
                <a:lnTo>
                  <a:pt x="763" y="1364"/>
                </a:lnTo>
                <a:lnTo>
                  <a:pt x="763" y="1099"/>
                </a:lnTo>
                <a:lnTo>
                  <a:pt x="767" y="1359"/>
                </a:lnTo>
                <a:lnTo>
                  <a:pt x="767" y="1364"/>
                </a:lnTo>
                <a:lnTo>
                  <a:pt x="767" y="1192"/>
                </a:lnTo>
                <a:lnTo>
                  <a:pt x="772" y="1359"/>
                </a:lnTo>
                <a:lnTo>
                  <a:pt x="772" y="1364"/>
                </a:lnTo>
                <a:lnTo>
                  <a:pt x="772" y="1143"/>
                </a:lnTo>
                <a:lnTo>
                  <a:pt x="776" y="1359"/>
                </a:lnTo>
                <a:lnTo>
                  <a:pt x="776" y="1364"/>
                </a:lnTo>
                <a:lnTo>
                  <a:pt x="776" y="1302"/>
                </a:lnTo>
                <a:lnTo>
                  <a:pt x="781" y="1359"/>
                </a:lnTo>
                <a:lnTo>
                  <a:pt x="781" y="1364"/>
                </a:lnTo>
                <a:lnTo>
                  <a:pt x="781" y="1337"/>
                </a:lnTo>
                <a:lnTo>
                  <a:pt x="785" y="1359"/>
                </a:lnTo>
                <a:lnTo>
                  <a:pt x="785" y="1364"/>
                </a:lnTo>
                <a:lnTo>
                  <a:pt x="785" y="1350"/>
                </a:lnTo>
                <a:lnTo>
                  <a:pt x="789" y="1359"/>
                </a:lnTo>
                <a:lnTo>
                  <a:pt x="789" y="1364"/>
                </a:lnTo>
                <a:lnTo>
                  <a:pt x="789" y="1350"/>
                </a:lnTo>
                <a:lnTo>
                  <a:pt x="794" y="1355"/>
                </a:lnTo>
                <a:lnTo>
                  <a:pt x="794" y="1364"/>
                </a:lnTo>
                <a:lnTo>
                  <a:pt x="794" y="1315"/>
                </a:lnTo>
                <a:lnTo>
                  <a:pt x="798" y="1359"/>
                </a:lnTo>
                <a:lnTo>
                  <a:pt x="798" y="1364"/>
                </a:lnTo>
                <a:lnTo>
                  <a:pt x="798" y="1346"/>
                </a:lnTo>
                <a:lnTo>
                  <a:pt x="803" y="1364"/>
                </a:lnTo>
                <a:lnTo>
                  <a:pt x="803" y="1342"/>
                </a:lnTo>
                <a:lnTo>
                  <a:pt x="807" y="1359"/>
                </a:lnTo>
                <a:lnTo>
                  <a:pt x="807" y="1364"/>
                </a:lnTo>
                <a:lnTo>
                  <a:pt x="807" y="1355"/>
                </a:lnTo>
                <a:lnTo>
                  <a:pt x="811" y="1359"/>
                </a:lnTo>
                <a:lnTo>
                  <a:pt x="811" y="1364"/>
                </a:lnTo>
                <a:lnTo>
                  <a:pt x="811" y="1271"/>
                </a:lnTo>
                <a:lnTo>
                  <a:pt x="816" y="1359"/>
                </a:lnTo>
                <a:lnTo>
                  <a:pt x="816" y="1364"/>
                </a:lnTo>
                <a:lnTo>
                  <a:pt x="816" y="1315"/>
                </a:lnTo>
                <a:lnTo>
                  <a:pt x="820" y="1364"/>
                </a:lnTo>
                <a:lnTo>
                  <a:pt x="820" y="1293"/>
                </a:lnTo>
                <a:lnTo>
                  <a:pt x="825" y="1359"/>
                </a:lnTo>
                <a:lnTo>
                  <a:pt x="825" y="1364"/>
                </a:lnTo>
                <a:lnTo>
                  <a:pt x="825" y="1346"/>
                </a:lnTo>
                <a:lnTo>
                  <a:pt x="829" y="1364"/>
                </a:lnTo>
                <a:lnTo>
                  <a:pt x="829" y="1355"/>
                </a:lnTo>
                <a:lnTo>
                  <a:pt x="833" y="1359"/>
                </a:lnTo>
                <a:lnTo>
                  <a:pt x="833" y="1364"/>
                </a:lnTo>
                <a:lnTo>
                  <a:pt x="833" y="1355"/>
                </a:lnTo>
                <a:lnTo>
                  <a:pt x="838" y="1359"/>
                </a:lnTo>
                <a:lnTo>
                  <a:pt x="838" y="1364"/>
                </a:lnTo>
                <a:lnTo>
                  <a:pt x="838" y="1342"/>
                </a:lnTo>
                <a:lnTo>
                  <a:pt x="842" y="1359"/>
                </a:lnTo>
                <a:lnTo>
                  <a:pt x="842" y="1364"/>
                </a:lnTo>
                <a:lnTo>
                  <a:pt x="842" y="1333"/>
                </a:lnTo>
                <a:lnTo>
                  <a:pt x="847" y="1359"/>
                </a:lnTo>
                <a:lnTo>
                  <a:pt x="847" y="1364"/>
                </a:lnTo>
                <a:lnTo>
                  <a:pt x="847" y="1346"/>
                </a:lnTo>
                <a:lnTo>
                  <a:pt x="851" y="1364"/>
                </a:lnTo>
                <a:lnTo>
                  <a:pt x="851" y="538"/>
                </a:lnTo>
                <a:lnTo>
                  <a:pt x="856" y="1359"/>
                </a:lnTo>
                <a:lnTo>
                  <a:pt x="856" y="1364"/>
                </a:lnTo>
                <a:lnTo>
                  <a:pt x="856" y="1337"/>
                </a:lnTo>
                <a:lnTo>
                  <a:pt x="860" y="1364"/>
                </a:lnTo>
                <a:lnTo>
                  <a:pt x="860" y="1342"/>
                </a:lnTo>
                <a:lnTo>
                  <a:pt x="864" y="1359"/>
                </a:lnTo>
                <a:lnTo>
                  <a:pt x="864" y="1364"/>
                </a:lnTo>
                <a:lnTo>
                  <a:pt x="864" y="1350"/>
                </a:lnTo>
                <a:lnTo>
                  <a:pt x="869" y="1359"/>
                </a:lnTo>
                <a:lnTo>
                  <a:pt x="869" y="1364"/>
                </a:lnTo>
                <a:lnTo>
                  <a:pt x="869" y="1342"/>
                </a:lnTo>
                <a:lnTo>
                  <a:pt x="873" y="1359"/>
                </a:lnTo>
                <a:lnTo>
                  <a:pt x="873" y="1364"/>
                </a:lnTo>
                <a:lnTo>
                  <a:pt x="873" y="1355"/>
                </a:lnTo>
                <a:lnTo>
                  <a:pt x="878" y="1359"/>
                </a:lnTo>
                <a:lnTo>
                  <a:pt x="878" y="1364"/>
                </a:lnTo>
                <a:lnTo>
                  <a:pt x="878" y="1355"/>
                </a:lnTo>
                <a:lnTo>
                  <a:pt x="882" y="1359"/>
                </a:lnTo>
                <a:lnTo>
                  <a:pt x="882" y="1364"/>
                </a:lnTo>
                <a:lnTo>
                  <a:pt x="882" y="1337"/>
                </a:lnTo>
                <a:lnTo>
                  <a:pt x="886" y="1364"/>
                </a:lnTo>
                <a:lnTo>
                  <a:pt x="886" y="1342"/>
                </a:lnTo>
                <a:lnTo>
                  <a:pt x="891" y="1364"/>
                </a:lnTo>
                <a:lnTo>
                  <a:pt x="891" y="1302"/>
                </a:lnTo>
                <a:lnTo>
                  <a:pt x="895" y="1364"/>
                </a:lnTo>
                <a:lnTo>
                  <a:pt x="895" y="1350"/>
                </a:lnTo>
                <a:lnTo>
                  <a:pt x="900" y="1359"/>
                </a:lnTo>
                <a:lnTo>
                  <a:pt x="900" y="1364"/>
                </a:lnTo>
                <a:lnTo>
                  <a:pt x="900" y="1350"/>
                </a:lnTo>
                <a:lnTo>
                  <a:pt x="904" y="1359"/>
                </a:lnTo>
                <a:lnTo>
                  <a:pt x="904" y="1364"/>
                </a:lnTo>
                <a:lnTo>
                  <a:pt x="904" y="1350"/>
                </a:lnTo>
                <a:lnTo>
                  <a:pt x="909" y="1364"/>
                </a:lnTo>
                <a:lnTo>
                  <a:pt x="909" y="1240"/>
                </a:lnTo>
                <a:lnTo>
                  <a:pt x="913" y="1359"/>
                </a:lnTo>
                <a:lnTo>
                  <a:pt x="913" y="1364"/>
                </a:lnTo>
                <a:lnTo>
                  <a:pt x="913" y="1284"/>
                </a:lnTo>
                <a:lnTo>
                  <a:pt x="917" y="1359"/>
                </a:lnTo>
                <a:lnTo>
                  <a:pt x="917" y="1364"/>
                </a:lnTo>
                <a:lnTo>
                  <a:pt x="917" y="1342"/>
                </a:lnTo>
                <a:lnTo>
                  <a:pt x="922" y="1364"/>
                </a:lnTo>
                <a:lnTo>
                  <a:pt x="922" y="1258"/>
                </a:lnTo>
                <a:lnTo>
                  <a:pt x="926" y="1359"/>
                </a:lnTo>
                <a:lnTo>
                  <a:pt x="926" y="1364"/>
                </a:lnTo>
                <a:lnTo>
                  <a:pt x="926" y="1324"/>
                </a:lnTo>
                <a:lnTo>
                  <a:pt x="931" y="1355"/>
                </a:lnTo>
                <a:lnTo>
                  <a:pt x="931" y="1364"/>
                </a:lnTo>
                <a:lnTo>
                  <a:pt x="931" y="1293"/>
                </a:lnTo>
                <a:lnTo>
                  <a:pt x="935" y="1359"/>
                </a:lnTo>
                <a:lnTo>
                  <a:pt x="935" y="1364"/>
                </a:lnTo>
                <a:lnTo>
                  <a:pt x="935" y="1333"/>
                </a:lnTo>
                <a:lnTo>
                  <a:pt x="939" y="1359"/>
                </a:lnTo>
                <a:lnTo>
                  <a:pt x="939" y="1364"/>
                </a:lnTo>
                <a:lnTo>
                  <a:pt x="939" y="1306"/>
                </a:lnTo>
                <a:lnTo>
                  <a:pt x="944" y="1298"/>
                </a:lnTo>
                <a:lnTo>
                  <a:pt x="944" y="1364"/>
                </a:lnTo>
                <a:lnTo>
                  <a:pt x="944" y="1293"/>
                </a:lnTo>
                <a:lnTo>
                  <a:pt x="948" y="1359"/>
                </a:lnTo>
                <a:lnTo>
                  <a:pt x="948" y="1364"/>
                </a:lnTo>
                <a:lnTo>
                  <a:pt x="948" y="1342"/>
                </a:lnTo>
                <a:lnTo>
                  <a:pt x="953" y="1359"/>
                </a:lnTo>
                <a:lnTo>
                  <a:pt x="953" y="1364"/>
                </a:lnTo>
                <a:lnTo>
                  <a:pt x="953" y="1298"/>
                </a:lnTo>
                <a:lnTo>
                  <a:pt x="957" y="1359"/>
                </a:lnTo>
                <a:lnTo>
                  <a:pt x="957" y="1364"/>
                </a:lnTo>
                <a:lnTo>
                  <a:pt x="957" y="1350"/>
                </a:lnTo>
                <a:lnTo>
                  <a:pt x="961" y="1359"/>
                </a:lnTo>
                <a:lnTo>
                  <a:pt x="961" y="1364"/>
                </a:lnTo>
                <a:lnTo>
                  <a:pt x="961" y="1350"/>
                </a:lnTo>
                <a:lnTo>
                  <a:pt x="966" y="1359"/>
                </a:lnTo>
                <a:lnTo>
                  <a:pt x="966" y="1364"/>
                </a:lnTo>
                <a:lnTo>
                  <a:pt x="966" y="1315"/>
                </a:lnTo>
                <a:lnTo>
                  <a:pt x="970" y="1359"/>
                </a:lnTo>
                <a:lnTo>
                  <a:pt x="970" y="1364"/>
                </a:lnTo>
                <a:lnTo>
                  <a:pt x="970" y="1346"/>
                </a:lnTo>
                <a:lnTo>
                  <a:pt x="975" y="1359"/>
                </a:lnTo>
                <a:lnTo>
                  <a:pt x="975" y="1364"/>
                </a:lnTo>
                <a:lnTo>
                  <a:pt x="975" y="1350"/>
                </a:lnTo>
                <a:lnTo>
                  <a:pt x="979" y="1364"/>
                </a:lnTo>
                <a:lnTo>
                  <a:pt x="979" y="1350"/>
                </a:lnTo>
                <a:lnTo>
                  <a:pt x="984" y="1359"/>
                </a:lnTo>
                <a:lnTo>
                  <a:pt x="984" y="1364"/>
                </a:lnTo>
                <a:lnTo>
                  <a:pt x="984" y="1333"/>
                </a:lnTo>
                <a:lnTo>
                  <a:pt x="988" y="1359"/>
                </a:lnTo>
                <a:lnTo>
                  <a:pt x="988" y="1364"/>
                </a:lnTo>
                <a:lnTo>
                  <a:pt x="988" y="1192"/>
                </a:lnTo>
                <a:lnTo>
                  <a:pt x="992" y="1355"/>
                </a:lnTo>
                <a:lnTo>
                  <a:pt x="992" y="1364"/>
                </a:lnTo>
                <a:lnTo>
                  <a:pt x="992" y="1346"/>
                </a:lnTo>
                <a:lnTo>
                  <a:pt x="997" y="1364"/>
                </a:lnTo>
                <a:lnTo>
                  <a:pt x="997" y="1342"/>
                </a:lnTo>
                <a:lnTo>
                  <a:pt x="1001" y="1359"/>
                </a:lnTo>
                <a:lnTo>
                  <a:pt x="1001" y="1364"/>
                </a:lnTo>
                <a:lnTo>
                  <a:pt x="1001" y="1355"/>
                </a:lnTo>
                <a:lnTo>
                  <a:pt x="1006" y="1359"/>
                </a:lnTo>
                <a:lnTo>
                  <a:pt x="1006" y="1364"/>
                </a:lnTo>
                <a:lnTo>
                  <a:pt x="1006" y="1350"/>
                </a:lnTo>
                <a:lnTo>
                  <a:pt x="1010" y="1359"/>
                </a:lnTo>
                <a:lnTo>
                  <a:pt x="1010" y="1364"/>
                </a:lnTo>
                <a:lnTo>
                  <a:pt x="1010" y="1350"/>
                </a:lnTo>
                <a:lnTo>
                  <a:pt x="1014" y="1359"/>
                </a:lnTo>
                <a:lnTo>
                  <a:pt x="1014" y="1364"/>
                </a:lnTo>
                <a:lnTo>
                  <a:pt x="1014" y="1337"/>
                </a:lnTo>
                <a:lnTo>
                  <a:pt x="1019" y="1359"/>
                </a:lnTo>
                <a:lnTo>
                  <a:pt x="1019" y="1364"/>
                </a:lnTo>
                <a:lnTo>
                  <a:pt x="1019" y="1350"/>
                </a:lnTo>
                <a:lnTo>
                  <a:pt x="1023" y="1364"/>
                </a:lnTo>
                <a:lnTo>
                  <a:pt x="1023" y="1350"/>
                </a:lnTo>
                <a:lnTo>
                  <a:pt x="1028" y="1359"/>
                </a:lnTo>
                <a:lnTo>
                  <a:pt x="1028" y="1364"/>
                </a:lnTo>
                <a:lnTo>
                  <a:pt x="1028" y="1306"/>
                </a:lnTo>
                <a:lnTo>
                  <a:pt x="1032" y="1364"/>
                </a:lnTo>
                <a:lnTo>
                  <a:pt x="1032" y="1337"/>
                </a:lnTo>
                <a:lnTo>
                  <a:pt x="1036" y="1355"/>
                </a:lnTo>
                <a:lnTo>
                  <a:pt x="1036" y="1364"/>
                </a:lnTo>
                <a:lnTo>
                  <a:pt x="1036" y="1302"/>
                </a:lnTo>
                <a:lnTo>
                  <a:pt x="1041" y="1364"/>
                </a:lnTo>
                <a:lnTo>
                  <a:pt x="1041" y="781"/>
                </a:lnTo>
                <a:lnTo>
                  <a:pt x="1045" y="1359"/>
                </a:lnTo>
                <a:lnTo>
                  <a:pt x="1045" y="1364"/>
                </a:lnTo>
                <a:lnTo>
                  <a:pt x="1045" y="1236"/>
                </a:lnTo>
                <a:lnTo>
                  <a:pt x="1050" y="1364"/>
                </a:lnTo>
                <a:lnTo>
                  <a:pt x="1050" y="1253"/>
                </a:lnTo>
                <a:lnTo>
                  <a:pt x="1054" y="1359"/>
                </a:lnTo>
                <a:lnTo>
                  <a:pt x="1054" y="1364"/>
                </a:lnTo>
                <a:lnTo>
                  <a:pt x="1054" y="1324"/>
                </a:lnTo>
                <a:lnTo>
                  <a:pt x="1059" y="1364"/>
                </a:lnTo>
                <a:lnTo>
                  <a:pt x="1059" y="1346"/>
                </a:lnTo>
                <a:lnTo>
                  <a:pt x="1063" y="1359"/>
                </a:lnTo>
                <a:lnTo>
                  <a:pt x="1063" y="1364"/>
                </a:lnTo>
                <a:lnTo>
                  <a:pt x="1063" y="1139"/>
                </a:lnTo>
                <a:lnTo>
                  <a:pt x="1067" y="1359"/>
                </a:lnTo>
                <a:lnTo>
                  <a:pt x="1067" y="1364"/>
                </a:lnTo>
                <a:lnTo>
                  <a:pt x="1067" y="1306"/>
                </a:lnTo>
                <a:lnTo>
                  <a:pt x="1072" y="1359"/>
                </a:lnTo>
                <a:lnTo>
                  <a:pt x="1072" y="1364"/>
                </a:lnTo>
                <a:lnTo>
                  <a:pt x="1072" y="1350"/>
                </a:lnTo>
                <a:lnTo>
                  <a:pt x="1076" y="1359"/>
                </a:lnTo>
                <a:lnTo>
                  <a:pt x="1076" y="1364"/>
                </a:lnTo>
                <a:lnTo>
                  <a:pt x="1076" y="1342"/>
                </a:lnTo>
                <a:lnTo>
                  <a:pt x="1081" y="1359"/>
                </a:lnTo>
                <a:lnTo>
                  <a:pt x="1081" y="1364"/>
                </a:lnTo>
                <a:lnTo>
                  <a:pt x="1081" y="1165"/>
                </a:lnTo>
                <a:lnTo>
                  <a:pt x="1085" y="1359"/>
                </a:lnTo>
                <a:lnTo>
                  <a:pt x="1085" y="1364"/>
                </a:lnTo>
                <a:lnTo>
                  <a:pt x="1085" y="1311"/>
                </a:lnTo>
                <a:lnTo>
                  <a:pt x="1089" y="1359"/>
                </a:lnTo>
                <a:lnTo>
                  <a:pt x="1089" y="1364"/>
                </a:lnTo>
                <a:lnTo>
                  <a:pt x="1089" y="1302"/>
                </a:lnTo>
                <a:lnTo>
                  <a:pt x="1094" y="1355"/>
                </a:lnTo>
                <a:lnTo>
                  <a:pt x="1094" y="1364"/>
                </a:lnTo>
                <a:lnTo>
                  <a:pt x="1094" y="1099"/>
                </a:lnTo>
                <a:lnTo>
                  <a:pt x="1098" y="1364"/>
                </a:lnTo>
                <a:lnTo>
                  <a:pt x="1098" y="552"/>
                </a:lnTo>
                <a:lnTo>
                  <a:pt x="1103" y="1359"/>
                </a:lnTo>
                <a:lnTo>
                  <a:pt x="1103" y="1364"/>
                </a:lnTo>
                <a:lnTo>
                  <a:pt x="1103" y="1311"/>
                </a:lnTo>
                <a:lnTo>
                  <a:pt x="1107" y="1359"/>
                </a:lnTo>
                <a:lnTo>
                  <a:pt x="1107" y="1364"/>
                </a:lnTo>
                <a:lnTo>
                  <a:pt x="1107" y="1311"/>
                </a:lnTo>
                <a:lnTo>
                  <a:pt x="1111" y="1359"/>
                </a:lnTo>
                <a:lnTo>
                  <a:pt x="1111" y="1364"/>
                </a:lnTo>
                <a:lnTo>
                  <a:pt x="1111" y="1333"/>
                </a:lnTo>
                <a:lnTo>
                  <a:pt x="1116" y="1359"/>
                </a:lnTo>
                <a:lnTo>
                  <a:pt x="1116" y="1364"/>
                </a:lnTo>
                <a:lnTo>
                  <a:pt x="1116" y="1350"/>
                </a:lnTo>
                <a:lnTo>
                  <a:pt x="1120" y="1364"/>
                </a:lnTo>
                <a:lnTo>
                  <a:pt x="1120" y="1170"/>
                </a:lnTo>
                <a:lnTo>
                  <a:pt x="1125" y="1359"/>
                </a:lnTo>
                <a:lnTo>
                  <a:pt x="1125" y="1364"/>
                </a:lnTo>
                <a:lnTo>
                  <a:pt x="1125" y="1328"/>
                </a:lnTo>
                <a:lnTo>
                  <a:pt x="1129" y="1364"/>
                </a:lnTo>
                <a:lnTo>
                  <a:pt x="1129" y="1346"/>
                </a:lnTo>
                <a:lnTo>
                  <a:pt x="1134" y="1359"/>
                </a:lnTo>
                <a:lnTo>
                  <a:pt x="1134" y="1364"/>
                </a:lnTo>
                <a:lnTo>
                  <a:pt x="1134" y="1293"/>
                </a:lnTo>
                <a:lnTo>
                  <a:pt x="1138" y="1355"/>
                </a:lnTo>
                <a:lnTo>
                  <a:pt x="1138" y="1364"/>
                </a:lnTo>
                <a:lnTo>
                  <a:pt x="1138" y="1050"/>
                </a:lnTo>
                <a:lnTo>
                  <a:pt x="1142" y="1364"/>
                </a:lnTo>
                <a:lnTo>
                  <a:pt x="1142" y="1346"/>
                </a:lnTo>
                <a:lnTo>
                  <a:pt x="1147" y="1359"/>
                </a:lnTo>
                <a:lnTo>
                  <a:pt x="1147" y="1364"/>
                </a:lnTo>
                <a:lnTo>
                  <a:pt x="1147" y="1333"/>
                </a:lnTo>
                <a:lnTo>
                  <a:pt x="1151" y="1359"/>
                </a:lnTo>
                <a:lnTo>
                  <a:pt x="1151" y="1364"/>
                </a:lnTo>
                <a:lnTo>
                  <a:pt x="1151" y="1337"/>
                </a:lnTo>
                <a:lnTo>
                  <a:pt x="1156" y="1355"/>
                </a:lnTo>
                <a:lnTo>
                  <a:pt x="1156" y="1364"/>
                </a:lnTo>
                <a:lnTo>
                  <a:pt x="1156" y="1346"/>
                </a:lnTo>
                <a:lnTo>
                  <a:pt x="1160" y="1359"/>
                </a:lnTo>
                <a:lnTo>
                  <a:pt x="1160" y="1364"/>
                </a:lnTo>
                <a:lnTo>
                  <a:pt x="1160" y="1289"/>
                </a:lnTo>
                <a:lnTo>
                  <a:pt x="1164" y="1359"/>
                </a:lnTo>
                <a:lnTo>
                  <a:pt x="1164" y="1364"/>
                </a:lnTo>
                <a:lnTo>
                  <a:pt x="1164" y="1311"/>
                </a:lnTo>
                <a:lnTo>
                  <a:pt x="1169" y="1364"/>
                </a:lnTo>
                <a:lnTo>
                  <a:pt x="1169" y="1333"/>
                </a:lnTo>
                <a:lnTo>
                  <a:pt x="1173" y="1359"/>
                </a:lnTo>
                <a:lnTo>
                  <a:pt x="1173" y="1364"/>
                </a:lnTo>
                <a:lnTo>
                  <a:pt x="1173" y="1346"/>
                </a:lnTo>
                <a:lnTo>
                  <a:pt x="1178" y="1359"/>
                </a:lnTo>
                <a:lnTo>
                  <a:pt x="1178" y="1364"/>
                </a:lnTo>
                <a:lnTo>
                  <a:pt x="1178" y="1293"/>
                </a:lnTo>
                <a:lnTo>
                  <a:pt x="1182" y="1364"/>
                </a:lnTo>
                <a:lnTo>
                  <a:pt x="1182" y="1342"/>
                </a:lnTo>
                <a:lnTo>
                  <a:pt x="1186" y="1359"/>
                </a:lnTo>
                <a:lnTo>
                  <a:pt x="1186" y="1364"/>
                </a:lnTo>
                <a:lnTo>
                  <a:pt x="1186" y="1346"/>
                </a:lnTo>
                <a:lnTo>
                  <a:pt x="1191" y="1359"/>
                </a:lnTo>
                <a:lnTo>
                  <a:pt x="1191" y="1364"/>
                </a:lnTo>
                <a:lnTo>
                  <a:pt x="1191" y="1350"/>
                </a:lnTo>
                <a:lnTo>
                  <a:pt x="1195" y="1364"/>
                </a:lnTo>
                <a:lnTo>
                  <a:pt x="1195" y="1324"/>
                </a:lnTo>
                <a:lnTo>
                  <a:pt x="1200" y="1364"/>
                </a:lnTo>
                <a:lnTo>
                  <a:pt x="1200" y="1320"/>
                </a:lnTo>
                <a:lnTo>
                  <a:pt x="1204" y="1359"/>
                </a:lnTo>
                <a:lnTo>
                  <a:pt x="1204" y="1364"/>
                </a:lnTo>
                <a:lnTo>
                  <a:pt x="1204" y="1271"/>
                </a:lnTo>
                <a:lnTo>
                  <a:pt x="1209" y="1364"/>
                </a:lnTo>
                <a:lnTo>
                  <a:pt x="1209" y="1350"/>
                </a:lnTo>
                <a:lnTo>
                  <a:pt x="1213" y="1359"/>
                </a:lnTo>
                <a:lnTo>
                  <a:pt x="1213" y="1364"/>
                </a:lnTo>
                <a:lnTo>
                  <a:pt x="1213" y="1355"/>
                </a:lnTo>
                <a:lnTo>
                  <a:pt x="1217" y="1359"/>
                </a:lnTo>
                <a:lnTo>
                  <a:pt x="1217" y="1364"/>
                </a:lnTo>
                <a:lnTo>
                  <a:pt x="1217" y="1333"/>
                </a:lnTo>
                <a:lnTo>
                  <a:pt x="1222" y="1359"/>
                </a:lnTo>
                <a:lnTo>
                  <a:pt x="1222" y="1364"/>
                </a:lnTo>
                <a:lnTo>
                  <a:pt x="1222" y="1099"/>
                </a:lnTo>
                <a:lnTo>
                  <a:pt x="1226" y="1364"/>
                </a:lnTo>
                <a:lnTo>
                  <a:pt x="1226" y="1267"/>
                </a:lnTo>
                <a:lnTo>
                  <a:pt x="1231" y="1359"/>
                </a:lnTo>
                <a:lnTo>
                  <a:pt x="1231" y="1364"/>
                </a:lnTo>
                <a:lnTo>
                  <a:pt x="1231" y="1350"/>
                </a:lnTo>
                <a:lnTo>
                  <a:pt x="1235" y="1364"/>
                </a:lnTo>
                <a:lnTo>
                  <a:pt x="1235" y="1337"/>
                </a:lnTo>
                <a:lnTo>
                  <a:pt x="1239" y="1364"/>
                </a:lnTo>
                <a:lnTo>
                  <a:pt x="1239" y="1350"/>
                </a:lnTo>
                <a:lnTo>
                  <a:pt x="1244" y="1364"/>
                </a:lnTo>
                <a:lnTo>
                  <a:pt x="1244" y="1333"/>
                </a:lnTo>
                <a:lnTo>
                  <a:pt x="1248" y="1364"/>
                </a:lnTo>
                <a:lnTo>
                  <a:pt x="1248" y="1350"/>
                </a:lnTo>
                <a:lnTo>
                  <a:pt x="1253" y="1359"/>
                </a:lnTo>
                <a:lnTo>
                  <a:pt x="1253" y="1364"/>
                </a:lnTo>
                <a:lnTo>
                  <a:pt x="1253" y="1355"/>
                </a:lnTo>
                <a:lnTo>
                  <a:pt x="1257" y="1359"/>
                </a:lnTo>
                <a:lnTo>
                  <a:pt x="1257" y="1364"/>
                </a:lnTo>
                <a:lnTo>
                  <a:pt x="1257" y="1350"/>
                </a:lnTo>
                <a:lnTo>
                  <a:pt x="1261" y="1359"/>
                </a:lnTo>
                <a:lnTo>
                  <a:pt x="1261" y="1364"/>
                </a:lnTo>
                <a:lnTo>
                  <a:pt x="1261" y="1298"/>
                </a:lnTo>
                <a:lnTo>
                  <a:pt x="1266" y="1359"/>
                </a:lnTo>
                <a:lnTo>
                  <a:pt x="1266" y="1364"/>
                </a:lnTo>
                <a:lnTo>
                  <a:pt x="1266" y="1337"/>
                </a:lnTo>
                <a:lnTo>
                  <a:pt x="1270" y="1364"/>
                </a:lnTo>
                <a:lnTo>
                  <a:pt x="1270" y="1147"/>
                </a:lnTo>
                <a:lnTo>
                  <a:pt x="1275" y="1359"/>
                </a:lnTo>
                <a:lnTo>
                  <a:pt x="1275" y="1364"/>
                </a:lnTo>
                <a:lnTo>
                  <a:pt x="1275" y="1346"/>
                </a:lnTo>
                <a:lnTo>
                  <a:pt x="1279" y="1359"/>
                </a:lnTo>
                <a:lnTo>
                  <a:pt x="1279" y="1364"/>
                </a:lnTo>
                <a:lnTo>
                  <a:pt x="1279" y="1355"/>
                </a:lnTo>
                <a:lnTo>
                  <a:pt x="1284" y="1355"/>
                </a:lnTo>
                <a:lnTo>
                  <a:pt x="1284" y="1364"/>
                </a:lnTo>
                <a:lnTo>
                  <a:pt x="1284" y="1346"/>
                </a:lnTo>
                <a:lnTo>
                  <a:pt x="1288" y="1359"/>
                </a:lnTo>
                <a:lnTo>
                  <a:pt x="1288" y="1364"/>
                </a:lnTo>
                <a:lnTo>
                  <a:pt x="1288" y="1350"/>
                </a:lnTo>
                <a:lnTo>
                  <a:pt x="1292" y="1355"/>
                </a:lnTo>
                <a:lnTo>
                  <a:pt x="1292" y="1364"/>
                </a:lnTo>
                <a:lnTo>
                  <a:pt x="1292" y="1293"/>
                </a:lnTo>
                <a:lnTo>
                  <a:pt x="1297" y="1359"/>
                </a:lnTo>
                <a:lnTo>
                  <a:pt x="1297" y="1364"/>
                </a:lnTo>
                <a:lnTo>
                  <a:pt x="1297" y="1350"/>
                </a:lnTo>
                <a:lnTo>
                  <a:pt x="1301" y="1359"/>
                </a:lnTo>
                <a:lnTo>
                  <a:pt x="1301" y="1364"/>
                </a:lnTo>
                <a:lnTo>
                  <a:pt x="1301" y="1355"/>
                </a:lnTo>
                <a:lnTo>
                  <a:pt x="1306" y="1364"/>
                </a:lnTo>
                <a:lnTo>
                  <a:pt x="1306" y="1350"/>
                </a:lnTo>
                <a:lnTo>
                  <a:pt x="1310" y="1359"/>
                </a:lnTo>
                <a:lnTo>
                  <a:pt x="1310" y="1364"/>
                </a:lnTo>
                <a:lnTo>
                  <a:pt x="1310" y="1218"/>
                </a:lnTo>
                <a:lnTo>
                  <a:pt x="1314" y="1359"/>
                </a:lnTo>
                <a:lnTo>
                  <a:pt x="1314" y="1364"/>
                </a:lnTo>
                <a:lnTo>
                  <a:pt x="1314" y="1350"/>
                </a:lnTo>
                <a:lnTo>
                  <a:pt x="1319" y="1364"/>
                </a:lnTo>
                <a:lnTo>
                  <a:pt x="1319" y="1350"/>
                </a:lnTo>
                <a:lnTo>
                  <a:pt x="1323" y="1359"/>
                </a:lnTo>
                <a:lnTo>
                  <a:pt x="1323" y="1364"/>
                </a:lnTo>
                <a:lnTo>
                  <a:pt x="1323" y="1350"/>
                </a:lnTo>
                <a:lnTo>
                  <a:pt x="1328" y="1359"/>
                </a:lnTo>
                <a:lnTo>
                  <a:pt x="1328" y="1364"/>
                </a:lnTo>
                <a:lnTo>
                  <a:pt x="1328" y="1355"/>
                </a:lnTo>
                <a:lnTo>
                  <a:pt x="1332" y="1359"/>
                </a:lnTo>
                <a:lnTo>
                  <a:pt x="1332" y="1364"/>
                </a:lnTo>
                <a:lnTo>
                  <a:pt x="1332" y="1333"/>
                </a:lnTo>
                <a:lnTo>
                  <a:pt x="1336" y="1355"/>
                </a:lnTo>
                <a:lnTo>
                  <a:pt x="1336" y="1364"/>
                </a:lnTo>
                <a:lnTo>
                  <a:pt x="1336" y="1355"/>
                </a:lnTo>
                <a:lnTo>
                  <a:pt x="1341" y="1359"/>
                </a:lnTo>
                <a:lnTo>
                  <a:pt x="1341" y="1364"/>
                </a:lnTo>
                <a:lnTo>
                  <a:pt x="1341" y="1342"/>
                </a:lnTo>
                <a:lnTo>
                  <a:pt x="1345" y="1359"/>
                </a:lnTo>
                <a:lnTo>
                  <a:pt x="1345" y="1364"/>
                </a:lnTo>
                <a:lnTo>
                  <a:pt x="1345" y="1262"/>
                </a:lnTo>
                <a:lnTo>
                  <a:pt x="1350" y="1364"/>
                </a:lnTo>
                <a:lnTo>
                  <a:pt x="1350" y="1346"/>
                </a:lnTo>
                <a:lnTo>
                  <a:pt x="1354" y="1355"/>
                </a:lnTo>
                <a:lnTo>
                  <a:pt x="1354" y="1364"/>
                </a:lnTo>
                <a:lnTo>
                  <a:pt x="1354" y="1350"/>
                </a:lnTo>
                <a:lnTo>
                  <a:pt x="1359" y="1364"/>
                </a:lnTo>
                <a:lnTo>
                  <a:pt x="1359" y="1240"/>
                </a:lnTo>
                <a:lnTo>
                  <a:pt x="1363" y="1359"/>
                </a:lnTo>
                <a:lnTo>
                  <a:pt x="1363" y="1364"/>
                </a:lnTo>
                <a:lnTo>
                  <a:pt x="1363" y="1311"/>
                </a:lnTo>
                <a:lnTo>
                  <a:pt x="1367" y="1359"/>
                </a:lnTo>
                <a:lnTo>
                  <a:pt x="1367" y="1364"/>
                </a:lnTo>
                <a:lnTo>
                  <a:pt x="1367" y="1328"/>
                </a:lnTo>
                <a:lnTo>
                  <a:pt x="1372" y="1355"/>
                </a:lnTo>
                <a:lnTo>
                  <a:pt x="1372" y="1364"/>
                </a:lnTo>
                <a:lnTo>
                  <a:pt x="1372" y="1240"/>
                </a:lnTo>
                <a:lnTo>
                  <a:pt x="1376" y="1359"/>
                </a:lnTo>
                <a:lnTo>
                  <a:pt x="1376" y="1364"/>
                </a:lnTo>
                <a:lnTo>
                  <a:pt x="1376" y="1350"/>
                </a:lnTo>
                <a:lnTo>
                  <a:pt x="1381" y="1359"/>
                </a:lnTo>
                <a:lnTo>
                  <a:pt x="1381" y="1364"/>
                </a:lnTo>
                <a:lnTo>
                  <a:pt x="1381" y="1346"/>
                </a:lnTo>
                <a:lnTo>
                  <a:pt x="1385" y="1359"/>
                </a:lnTo>
                <a:lnTo>
                  <a:pt x="1385" y="1364"/>
                </a:lnTo>
                <a:lnTo>
                  <a:pt x="1385" y="1315"/>
                </a:lnTo>
                <a:lnTo>
                  <a:pt x="1389" y="1359"/>
                </a:lnTo>
                <a:lnTo>
                  <a:pt x="1389" y="1364"/>
                </a:lnTo>
                <a:lnTo>
                  <a:pt x="1389" y="1355"/>
                </a:lnTo>
                <a:lnTo>
                  <a:pt x="1394" y="1355"/>
                </a:lnTo>
                <a:lnTo>
                  <a:pt x="1394" y="1364"/>
                </a:lnTo>
                <a:lnTo>
                  <a:pt x="1394" y="1355"/>
                </a:lnTo>
                <a:lnTo>
                  <a:pt x="1398" y="1359"/>
                </a:lnTo>
                <a:lnTo>
                  <a:pt x="1398" y="1364"/>
                </a:lnTo>
                <a:lnTo>
                  <a:pt x="1398" y="1293"/>
                </a:lnTo>
                <a:lnTo>
                  <a:pt x="1403" y="1359"/>
                </a:lnTo>
                <a:lnTo>
                  <a:pt x="1403" y="1364"/>
                </a:lnTo>
                <a:lnTo>
                  <a:pt x="1403" y="1333"/>
                </a:lnTo>
                <a:lnTo>
                  <a:pt x="1407" y="1359"/>
                </a:lnTo>
                <a:lnTo>
                  <a:pt x="1407" y="1364"/>
                </a:lnTo>
                <a:lnTo>
                  <a:pt x="1407" y="1293"/>
                </a:lnTo>
                <a:lnTo>
                  <a:pt x="1411" y="1346"/>
                </a:lnTo>
                <a:lnTo>
                  <a:pt x="1411" y="1364"/>
                </a:lnTo>
                <a:lnTo>
                  <a:pt x="1411" y="1333"/>
                </a:lnTo>
                <a:lnTo>
                  <a:pt x="1416" y="1364"/>
                </a:lnTo>
                <a:lnTo>
                  <a:pt x="1416" y="1342"/>
                </a:lnTo>
                <a:lnTo>
                  <a:pt x="1420" y="1359"/>
                </a:lnTo>
                <a:lnTo>
                  <a:pt x="1420" y="1364"/>
                </a:lnTo>
                <a:lnTo>
                  <a:pt x="1420" y="1306"/>
                </a:lnTo>
                <a:lnTo>
                  <a:pt x="1425" y="1355"/>
                </a:lnTo>
                <a:lnTo>
                  <a:pt x="1425" y="1364"/>
                </a:lnTo>
                <a:lnTo>
                  <a:pt x="1425" y="1328"/>
                </a:lnTo>
                <a:lnTo>
                  <a:pt x="1429" y="1359"/>
                </a:lnTo>
                <a:lnTo>
                  <a:pt x="1429" y="1364"/>
                </a:lnTo>
                <a:lnTo>
                  <a:pt x="1429" y="1240"/>
                </a:lnTo>
                <a:lnTo>
                  <a:pt x="1434" y="1364"/>
                </a:lnTo>
                <a:lnTo>
                  <a:pt x="1434" y="1328"/>
                </a:lnTo>
                <a:lnTo>
                  <a:pt x="1438" y="1364"/>
                </a:lnTo>
                <a:lnTo>
                  <a:pt x="1438" y="1302"/>
                </a:lnTo>
                <a:lnTo>
                  <a:pt x="1442" y="1342"/>
                </a:lnTo>
                <a:lnTo>
                  <a:pt x="1442" y="1364"/>
                </a:lnTo>
                <a:lnTo>
                  <a:pt x="1442" y="1342"/>
                </a:lnTo>
                <a:lnTo>
                  <a:pt x="1447" y="1359"/>
                </a:lnTo>
                <a:lnTo>
                  <a:pt x="1447" y="1364"/>
                </a:lnTo>
                <a:lnTo>
                  <a:pt x="1447" y="1320"/>
                </a:lnTo>
                <a:lnTo>
                  <a:pt x="1451" y="1359"/>
                </a:lnTo>
                <a:lnTo>
                  <a:pt x="1451" y="1364"/>
                </a:lnTo>
                <a:lnTo>
                  <a:pt x="1451" y="1346"/>
                </a:lnTo>
                <a:lnTo>
                  <a:pt x="1456" y="1359"/>
                </a:lnTo>
                <a:lnTo>
                  <a:pt x="1456" y="1364"/>
                </a:lnTo>
                <a:lnTo>
                  <a:pt x="1456" y="1350"/>
                </a:lnTo>
                <a:lnTo>
                  <a:pt x="1460" y="1359"/>
                </a:lnTo>
                <a:lnTo>
                  <a:pt x="1460" y="1364"/>
                </a:lnTo>
                <a:lnTo>
                  <a:pt x="1460" y="1346"/>
                </a:lnTo>
                <a:lnTo>
                  <a:pt x="1464" y="1364"/>
                </a:lnTo>
                <a:lnTo>
                  <a:pt x="1464" y="1346"/>
                </a:lnTo>
                <a:lnTo>
                  <a:pt x="1469" y="1359"/>
                </a:lnTo>
                <a:lnTo>
                  <a:pt x="1469" y="1364"/>
                </a:lnTo>
                <a:lnTo>
                  <a:pt x="1469" y="1324"/>
                </a:lnTo>
                <a:lnTo>
                  <a:pt x="1473" y="1359"/>
                </a:lnTo>
                <a:lnTo>
                  <a:pt x="1473" y="1364"/>
                </a:lnTo>
                <a:lnTo>
                  <a:pt x="1473" y="1346"/>
                </a:lnTo>
                <a:lnTo>
                  <a:pt x="1478" y="1359"/>
                </a:lnTo>
                <a:lnTo>
                  <a:pt x="1478" y="1364"/>
                </a:lnTo>
                <a:lnTo>
                  <a:pt x="1478" y="1311"/>
                </a:lnTo>
                <a:lnTo>
                  <a:pt x="1482" y="1359"/>
                </a:lnTo>
                <a:lnTo>
                  <a:pt x="1482" y="1364"/>
                </a:lnTo>
                <a:lnTo>
                  <a:pt x="1482" y="931"/>
                </a:lnTo>
                <a:lnTo>
                  <a:pt x="1486" y="1364"/>
                </a:lnTo>
                <a:lnTo>
                  <a:pt x="1486" y="1231"/>
                </a:lnTo>
                <a:lnTo>
                  <a:pt x="1491" y="1355"/>
                </a:lnTo>
                <a:lnTo>
                  <a:pt x="1491" y="1364"/>
                </a:lnTo>
                <a:lnTo>
                  <a:pt x="1491" y="1324"/>
                </a:lnTo>
                <a:lnTo>
                  <a:pt x="1495" y="1359"/>
                </a:lnTo>
                <a:lnTo>
                  <a:pt x="1495" y="1364"/>
                </a:lnTo>
                <a:lnTo>
                  <a:pt x="1495" y="1350"/>
                </a:lnTo>
                <a:lnTo>
                  <a:pt x="1500" y="1355"/>
                </a:lnTo>
                <a:lnTo>
                  <a:pt x="1500" y="1364"/>
                </a:lnTo>
                <a:lnTo>
                  <a:pt x="1500" y="1337"/>
                </a:lnTo>
                <a:lnTo>
                  <a:pt x="1504" y="1359"/>
                </a:lnTo>
                <a:lnTo>
                  <a:pt x="1504" y="1364"/>
                </a:lnTo>
                <a:lnTo>
                  <a:pt x="1504" y="1346"/>
                </a:lnTo>
                <a:lnTo>
                  <a:pt x="1509" y="1359"/>
                </a:lnTo>
                <a:lnTo>
                  <a:pt x="1509" y="1364"/>
                </a:lnTo>
                <a:lnTo>
                  <a:pt x="1509" y="1170"/>
                </a:lnTo>
                <a:lnTo>
                  <a:pt x="1513" y="1359"/>
                </a:lnTo>
                <a:lnTo>
                  <a:pt x="1513" y="1364"/>
                </a:lnTo>
                <a:lnTo>
                  <a:pt x="1513" y="1289"/>
                </a:lnTo>
                <a:lnTo>
                  <a:pt x="1517" y="1359"/>
                </a:lnTo>
                <a:lnTo>
                  <a:pt x="1517" y="1364"/>
                </a:lnTo>
                <a:lnTo>
                  <a:pt x="1517" y="1333"/>
                </a:lnTo>
                <a:lnTo>
                  <a:pt x="1522" y="1359"/>
                </a:lnTo>
                <a:lnTo>
                  <a:pt x="1522" y="1364"/>
                </a:lnTo>
                <a:lnTo>
                  <a:pt x="1522" y="1231"/>
                </a:lnTo>
                <a:lnTo>
                  <a:pt x="1526" y="1359"/>
                </a:lnTo>
                <a:lnTo>
                  <a:pt x="1526" y="1364"/>
                </a:lnTo>
                <a:lnTo>
                  <a:pt x="1526" y="1311"/>
                </a:lnTo>
                <a:lnTo>
                  <a:pt x="1531" y="1364"/>
                </a:lnTo>
                <a:lnTo>
                  <a:pt x="1531" y="1346"/>
                </a:lnTo>
                <a:lnTo>
                  <a:pt x="1535" y="1364"/>
                </a:lnTo>
                <a:lnTo>
                  <a:pt x="1535" y="1227"/>
                </a:lnTo>
                <a:lnTo>
                  <a:pt x="1539" y="1364"/>
                </a:lnTo>
                <a:lnTo>
                  <a:pt x="1539" y="1090"/>
                </a:lnTo>
                <a:lnTo>
                  <a:pt x="1544" y="1359"/>
                </a:lnTo>
                <a:lnTo>
                  <a:pt x="1544" y="1364"/>
                </a:lnTo>
                <a:lnTo>
                  <a:pt x="1544" y="1346"/>
                </a:lnTo>
                <a:lnTo>
                  <a:pt x="1548" y="1355"/>
                </a:lnTo>
                <a:lnTo>
                  <a:pt x="1548" y="1364"/>
                </a:lnTo>
                <a:lnTo>
                  <a:pt x="1548" y="1302"/>
                </a:lnTo>
                <a:lnTo>
                  <a:pt x="1553" y="1346"/>
                </a:lnTo>
                <a:lnTo>
                  <a:pt x="1553" y="1364"/>
                </a:lnTo>
                <a:lnTo>
                  <a:pt x="1553" y="1342"/>
                </a:lnTo>
                <a:lnTo>
                  <a:pt x="1557" y="1364"/>
                </a:lnTo>
                <a:lnTo>
                  <a:pt x="1557" y="1342"/>
                </a:lnTo>
                <a:lnTo>
                  <a:pt x="1562" y="1359"/>
                </a:lnTo>
                <a:lnTo>
                  <a:pt x="1562" y="1364"/>
                </a:lnTo>
                <a:lnTo>
                  <a:pt x="1562" y="1258"/>
                </a:lnTo>
                <a:lnTo>
                  <a:pt x="1566" y="1359"/>
                </a:lnTo>
                <a:lnTo>
                  <a:pt x="1566" y="1364"/>
                </a:lnTo>
                <a:lnTo>
                  <a:pt x="1566" y="1298"/>
                </a:lnTo>
                <a:lnTo>
                  <a:pt x="1570" y="1346"/>
                </a:lnTo>
                <a:lnTo>
                  <a:pt x="1570" y="1364"/>
                </a:lnTo>
                <a:lnTo>
                  <a:pt x="1570" y="1333"/>
                </a:lnTo>
                <a:lnTo>
                  <a:pt x="1575" y="1364"/>
                </a:lnTo>
                <a:lnTo>
                  <a:pt x="1575" y="1311"/>
                </a:lnTo>
                <a:lnTo>
                  <a:pt x="1579" y="1359"/>
                </a:lnTo>
                <a:lnTo>
                  <a:pt x="1579" y="1364"/>
                </a:lnTo>
                <a:lnTo>
                  <a:pt x="1579" y="1258"/>
                </a:lnTo>
                <a:lnTo>
                  <a:pt x="1584" y="1359"/>
                </a:lnTo>
                <a:lnTo>
                  <a:pt x="1584" y="1364"/>
                </a:lnTo>
                <a:lnTo>
                  <a:pt x="1584" y="1333"/>
                </a:lnTo>
                <a:lnTo>
                  <a:pt x="1588" y="1359"/>
                </a:lnTo>
                <a:lnTo>
                  <a:pt x="1588" y="1364"/>
                </a:lnTo>
                <a:lnTo>
                  <a:pt x="1588" y="1337"/>
                </a:lnTo>
                <a:lnTo>
                  <a:pt x="1592" y="1355"/>
                </a:lnTo>
                <a:lnTo>
                  <a:pt x="1592" y="1364"/>
                </a:lnTo>
                <a:lnTo>
                  <a:pt x="1592" y="1161"/>
                </a:lnTo>
                <a:lnTo>
                  <a:pt x="1597" y="1359"/>
                </a:lnTo>
                <a:lnTo>
                  <a:pt x="1597" y="1364"/>
                </a:lnTo>
                <a:lnTo>
                  <a:pt x="1597" y="1298"/>
                </a:lnTo>
                <a:lnTo>
                  <a:pt x="1601" y="1359"/>
                </a:lnTo>
                <a:lnTo>
                  <a:pt x="1601" y="1364"/>
                </a:lnTo>
                <a:lnTo>
                  <a:pt x="1601" y="1320"/>
                </a:lnTo>
                <a:lnTo>
                  <a:pt x="1606" y="1355"/>
                </a:lnTo>
                <a:lnTo>
                  <a:pt x="1606" y="1364"/>
                </a:lnTo>
                <a:lnTo>
                  <a:pt x="1606" y="1346"/>
                </a:lnTo>
                <a:lnTo>
                  <a:pt x="1610" y="1359"/>
                </a:lnTo>
                <a:lnTo>
                  <a:pt x="1610" y="1364"/>
                </a:lnTo>
                <a:lnTo>
                  <a:pt x="1610" y="1350"/>
                </a:lnTo>
                <a:lnTo>
                  <a:pt x="1614" y="1359"/>
                </a:lnTo>
                <a:lnTo>
                  <a:pt x="1614" y="1364"/>
                </a:lnTo>
                <a:lnTo>
                  <a:pt x="1614" y="1346"/>
                </a:lnTo>
                <a:lnTo>
                  <a:pt x="1619" y="1364"/>
                </a:lnTo>
                <a:lnTo>
                  <a:pt x="1619" y="1298"/>
                </a:lnTo>
                <a:lnTo>
                  <a:pt x="1623" y="1364"/>
                </a:lnTo>
                <a:lnTo>
                  <a:pt x="1623" y="1346"/>
                </a:lnTo>
                <a:lnTo>
                  <a:pt x="1628" y="1359"/>
                </a:lnTo>
                <a:lnTo>
                  <a:pt x="1628" y="1364"/>
                </a:lnTo>
                <a:lnTo>
                  <a:pt x="1628" y="1342"/>
                </a:lnTo>
                <a:lnTo>
                  <a:pt x="1632" y="1364"/>
                </a:lnTo>
                <a:lnTo>
                  <a:pt x="1632" y="1324"/>
                </a:lnTo>
                <a:lnTo>
                  <a:pt x="1637" y="1355"/>
                </a:lnTo>
                <a:lnTo>
                  <a:pt x="1637" y="1364"/>
                </a:lnTo>
                <a:lnTo>
                  <a:pt x="1637" y="1293"/>
                </a:lnTo>
                <a:lnTo>
                  <a:pt x="1641" y="1359"/>
                </a:lnTo>
                <a:lnTo>
                  <a:pt x="1641" y="1364"/>
                </a:lnTo>
                <a:lnTo>
                  <a:pt x="1641" y="1342"/>
                </a:lnTo>
                <a:lnTo>
                  <a:pt x="1645" y="1359"/>
                </a:lnTo>
                <a:lnTo>
                  <a:pt x="1645" y="1364"/>
                </a:lnTo>
                <a:lnTo>
                  <a:pt x="1645" y="1337"/>
                </a:lnTo>
                <a:lnTo>
                  <a:pt x="1650" y="1359"/>
                </a:lnTo>
                <a:lnTo>
                  <a:pt x="1650" y="1364"/>
                </a:lnTo>
                <a:lnTo>
                  <a:pt x="1650" y="1346"/>
                </a:lnTo>
                <a:lnTo>
                  <a:pt x="1654" y="1364"/>
                </a:lnTo>
                <a:lnTo>
                  <a:pt x="1654" y="1350"/>
                </a:lnTo>
                <a:lnTo>
                  <a:pt x="1659" y="1364"/>
                </a:lnTo>
                <a:lnTo>
                  <a:pt x="1659" y="1337"/>
                </a:lnTo>
                <a:lnTo>
                  <a:pt x="1663" y="1355"/>
                </a:lnTo>
                <a:lnTo>
                  <a:pt x="1663" y="1364"/>
                </a:lnTo>
                <a:lnTo>
                  <a:pt x="1663" y="1350"/>
                </a:lnTo>
                <a:lnTo>
                  <a:pt x="1667" y="1359"/>
                </a:lnTo>
                <a:lnTo>
                  <a:pt x="1667" y="1364"/>
                </a:lnTo>
                <a:lnTo>
                  <a:pt x="1667" y="1355"/>
                </a:lnTo>
                <a:lnTo>
                  <a:pt x="1672" y="1359"/>
                </a:lnTo>
                <a:lnTo>
                  <a:pt x="1672" y="1364"/>
                </a:lnTo>
                <a:lnTo>
                  <a:pt x="1672" y="1355"/>
                </a:lnTo>
                <a:lnTo>
                  <a:pt x="1676" y="1355"/>
                </a:lnTo>
                <a:lnTo>
                  <a:pt x="1676" y="1364"/>
                </a:lnTo>
                <a:lnTo>
                  <a:pt x="1676" y="1346"/>
                </a:lnTo>
                <a:lnTo>
                  <a:pt x="1681" y="1355"/>
                </a:lnTo>
                <a:lnTo>
                  <a:pt x="1681" y="1364"/>
                </a:lnTo>
                <a:lnTo>
                  <a:pt x="1681" y="1346"/>
                </a:lnTo>
                <a:lnTo>
                  <a:pt x="1685" y="1359"/>
                </a:lnTo>
                <a:lnTo>
                  <a:pt x="1685" y="1364"/>
                </a:lnTo>
                <a:lnTo>
                  <a:pt x="1685" y="1346"/>
                </a:lnTo>
                <a:lnTo>
                  <a:pt x="1689" y="1364"/>
                </a:lnTo>
                <a:lnTo>
                  <a:pt x="1689" y="1346"/>
                </a:lnTo>
                <a:lnTo>
                  <a:pt x="1694" y="1359"/>
                </a:lnTo>
                <a:lnTo>
                  <a:pt x="1694" y="1364"/>
                </a:lnTo>
                <a:lnTo>
                  <a:pt x="1694" y="1350"/>
                </a:lnTo>
                <a:lnTo>
                  <a:pt x="1698" y="1364"/>
                </a:lnTo>
                <a:lnTo>
                  <a:pt x="1698" y="1350"/>
                </a:lnTo>
                <a:lnTo>
                  <a:pt x="1703" y="1359"/>
                </a:lnTo>
                <a:lnTo>
                  <a:pt x="1703" y="1364"/>
                </a:lnTo>
                <a:lnTo>
                  <a:pt x="1703" y="1350"/>
                </a:lnTo>
                <a:lnTo>
                  <a:pt x="1707" y="1359"/>
                </a:lnTo>
                <a:lnTo>
                  <a:pt x="1707" y="1364"/>
                </a:lnTo>
                <a:lnTo>
                  <a:pt x="1707" y="1350"/>
                </a:lnTo>
                <a:lnTo>
                  <a:pt x="1712" y="1359"/>
                </a:lnTo>
                <a:lnTo>
                  <a:pt x="1712" y="1364"/>
                </a:lnTo>
                <a:lnTo>
                  <a:pt x="1712" y="1355"/>
                </a:lnTo>
                <a:lnTo>
                  <a:pt x="1716" y="1359"/>
                </a:lnTo>
                <a:lnTo>
                  <a:pt x="1716" y="1364"/>
                </a:lnTo>
                <a:lnTo>
                  <a:pt x="1716" y="1350"/>
                </a:lnTo>
                <a:lnTo>
                  <a:pt x="1720" y="1359"/>
                </a:lnTo>
                <a:lnTo>
                  <a:pt x="1720" y="1364"/>
                </a:lnTo>
                <a:lnTo>
                  <a:pt x="1720" y="1355"/>
                </a:lnTo>
                <a:lnTo>
                  <a:pt x="1725" y="1355"/>
                </a:lnTo>
                <a:lnTo>
                  <a:pt x="1725" y="1364"/>
                </a:lnTo>
                <a:lnTo>
                  <a:pt x="1725" y="1355"/>
                </a:lnTo>
                <a:lnTo>
                  <a:pt x="1729" y="1359"/>
                </a:lnTo>
                <a:lnTo>
                  <a:pt x="1729" y="1364"/>
                </a:lnTo>
                <a:lnTo>
                  <a:pt x="1729" y="1311"/>
                </a:lnTo>
                <a:lnTo>
                  <a:pt x="1734" y="1359"/>
                </a:lnTo>
                <a:lnTo>
                  <a:pt x="1734" y="1364"/>
                </a:lnTo>
                <a:lnTo>
                  <a:pt x="1734" y="1324"/>
                </a:lnTo>
                <a:lnTo>
                  <a:pt x="1738" y="1337"/>
                </a:lnTo>
                <a:lnTo>
                  <a:pt x="1738" y="1364"/>
                </a:lnTo>
                <a:lnTo>
                  <a:pt x="1738" y="1337"/>
                </a:lnTo>
                <a:lnTo>
                  <a:pt x="1742" y="1359"/>
                </a:lnTo>
                <a:lnTo>
                  <a:pt x="1742" y="1364"/>
                </a:lnTo>
                <a:lnTo>
                  <a:pt x="1742" y="1350"/>
                </a:lnTo>
                <a:lnTo>
                  <a:pt x="1747" y="1359"/>
                </a:lnTo>
                <a:lnTo>
                  <a:pt x="1747" y="1364"/>
                </a:lnTo>
                <a:lnTo>
                  <a:pt x="1747" y="1350"/>
                </a:lnTo>
                <a:lnTo>
                  <a:pt x="1751" y="1359"/>
                </a:lnTo>
                <a:lnTo>
                  <a:pt x="1751" y="1364"/>
                </a:lnTo>
                <a:lnTo>
                  <a:pt x="1751" y="1355"/>
                </a:lnTo>
                <a:lnTo>
                  <a:pt x="1756" y="1364"/>
                </a:lnTo>
                <a:lnTo>
                  <a:pt x="1756" y="1350"/>
                </a:lnTo>
                <a:lnTo>
                  <a:pt x="1760" y="1359"/>
                </a:lnTo>
                <a:lnTo>
                  <a:pt x="1760" y="1364"/>
                </a:lnTo>
                <a:lnTo>
                  <a:pt x="1760" y="1346"/>
                </a:lnTo>
                <a:lnTo>
                  <a:pt x="1764" y="1359"/>
                </a:lnTo>
                <a:lnTo>
                  <a:pt x="1764" y="1364"/>
                </a:lnTo>
                <a:lnTo>
                  <a:pt x="1764" y="1355"/>
                </a:lnTo>
                <a:lnTo>
                  <a:pt x="1769" y="1359"/>
                </a:lnTo>
                <a:lnTo>
                  <a:pt x="1769" y="1364"/>
                </a:lnTo>
                <a:lnTo>
                  <a:pt x="1769" y="1337"/>
                </a:lnTo>
                <a:lnTo>
                  <a:pt x="1773" y="1355"/>
                </a:lnTo>
                <a:lnTo>
                  <a:pt x="1773" y="1364"/>
                </a:lnTo>
                <a:lnTo>
                  <a:pt x="1773" y="1346"/>
                </a:lnTo>
                <a:lnTo>
                  <a:pt x="1778" y="1359"/>
                </a:lnTo>
                <a:lnTo>
                  <a:pt x="1778" y="1364"/>
                </a:lnTo>
                <a:lnTo>
                  <a:pt x="1778" y="1350"/>
                </a:lnTo>
                <a:lnTo>
                  <a:pt x="1782" y="1359"/>
                </a:lnTo>
                <a:lnTo>
                  <a:pt x="1782" y="1364"/>
                </a:lnTo>
                <a:lnTo>
                  <a:pt x="1782" y="1350"/>
                </a:lnTo>
                <a:lnTo>
                  <a:pt x="1787" y="1355"/>
                </a:lnTo>
                <a:lnTo>
                  <a:pt x="1787" y="1364"/>
                </a:lnTo>
                <a:lnTo>
                  <a:pt x="1787" y="1350"/>
                </a:lnTo>
                <a:lnTo>
                  <a:pt x="1791" y="1359"/>
                </a:lnTo>
                <a:lnTo>
                  <a:pt x="1791" y="1364"/>
                </a:lnTo>
                <a:lnTo>
                  <a:pt x="1791" y="1350"/>
                </a:lnTo>
                <a:lnTo>
                  <a:pt x="1795" y="1364"/>
                </a:lnTo>
                <a:lnTo>
                  <a:pt x="1795" y="1350"/>
                </a:lnTo>
                <a:lnTo>
                  <a:pt x="1800" y="1355"/>
                </a:lnTo>
                <a:lnTo>
                  <a:pt x="1800" y="1364"/>
                </a:lnTo>
                <a:lnTo>
                  <a:pt x="1800" y="1350"/>
                </a:lnTo>
                <a:lnTo>
                  <a:pt x="1804" y="1364"/>
                </a:lnTo>
                <a:lnTo>
                  <a:pt x="1804" y="1350"/>
                </a:lnTo>
                <a:lnTo>
                  <a:pt x="1809" y="1364"/>
                </a:lnTo>
                <a:lnTo>
                  <a:pt x="1809" y="1342"/>
                </a:lnTo>
                <a:lnTo>
                  <a:pt x="1813" y="1364"/>
                </a:lnTo>
                <a:lnTo>
                  <a:pt x="1813" y="1350"/>
                </a:lnTo>
                <a:lnTo>
                  <a:pt x="1817" y="1359"/>
                </a:lnTo>
                <a:lnTo>
                  <a:pt x="1817" y="1364"/>
                </a:lnTo>
                <a:lnTo>
                  <a:pt x="1817" y="1350"/>
                </a:lnTo>
                <a:lnTo>
                  <a:pt x="1822" y="1364"/>
                </a:lnTo>
                <a:lnTo>
                  <a:pt x="1822" y="1350"/>
                </a:lnTo>
                <a:lnTo>
                  <a:pt x="1826" y="1359"/>
                </a:lnTo>
                <a:lnTo>
                  <a:pt x="1826" y="1364"/>
                </a:lnTo>
                <a:lnTo>
                  <a:pt x="1826" y="1346"/>
                </a:lnTo>
                <a:lnTo>
                  <a:pt x="1831" y="1359"/>
                </a:lnTo>
                <a:lnTo>
                  <a:pt x="1831" y="1364"/>
                </a:lnTo>
                <a:lnTo>
                  <a:pt x="1831" y="1342"/>
                </a:lnTo>
                <a:lnTo>
                  <a:pt x="1835" y="1359"/>
                </a:lnTo>
                <a:lnTo>
                  <a:pt x="1835" y="1364"/>
                </a:lnTo>
                <a:lnTo>
                  <a:pt x="1835" y="1350"/>
                </a:lnTo>
                <a:lnTo>
                  <a:pt x="1839" y="1364"/>
                </a:lnTo>
                <a:lnTo>
                  <a:pt x="1839" y="1350"/>
                </a:lnTo>
                <a:lnTo>
                  <a:pt x="1844" y="1355"/>
                </a:lnTo>
                <a:lnTo>
                  <a:pt x="1844" y="1364"/>
                </a:lnTo>
                <a:lnTo>
                  <a:pt x="1844" y="1350"/>
                </a:lnTo>
                <a:lnTo>
                  <a:pt x="1848" y="1359"/>
                </a:lnTo>
                <a:lnTo>
                  <a:pt x="1848" y="1364"/>
                </a:lnTo>
                <a:lnTo>
                  <a:pt x="1848" y="1350"/>
                </a:lnTo>
                <a:lnTo>
                  <a:pt x="1853" y="1359"/>
                </a:lnTo>
                <a:lnTo>
                  <a:pt x="1853" y="1364"/>
                </a:lnTo>
                <a:lnTo>
                  <a:pt x="1853" y="1350"/>
                </a:lnTo>
                <a:lnTo>
                  <a:pt x="1857" y="1359"/>
                </a:lnTo>
                <a:lnTo>
                  <a:pt x="1857" y="1364"/>
                </a:lnTo>
                <a:lnTo>
                  <a:pt x="1857" y="1355"/>
                </a:lnTo>
                <a:lnTo>
                  <a:pt x="1862" y="1359"/>
                </a:lnTo>
                <a:lnTo>
                  <a:pt x="1862" y="1364"/>
                </a:lnTo>
                <a:lnTo>
                  <a:pt x="1862" y="1355"/>
                </a:lnTo>
                <a:lnTo>
                  <a:pt x="1866" y="1359"/>
                </a:lnTo>
                <a:lnTo>
                  <a:pt x="1866" y="1364"/>
                </a:lnTo>
                <a:lnTo>
                  <a:pt x="1866" y="1346"/>
                </a:lnTo>
                <a:lnTo>
                  <a:pt x="1870" y="1359"/>
                </a:lnTo>
                <a:lnTo>
                  <a:pt x="1870" y="1364"/>
                </a:lnTo>
                <a:lnTo>
                  <a:pt x="1870" y="1306"/>
                </a:lnTo>
                <a:lnTo>
                  <a:pt x="1875" y="1359"/>
                </a:lnTo>
                <a:lnTo>
                  <a:pt x="1875" y="1364"/>
                </a:lnTo>
                <a:lnTo>
                  <a:pt x="1875" y="1328"/>
                </a:lnTo>
                <a:lnTo>
                  <a:pt x="1879" y="1364"/>
                </a:lnTo>
                <a:lnTo>
                  <a:pt x="1879" y="1342"/>
                </a:lnTo>
                <a:lnTo>
                  <a:pt x="1884" y="1355"/>
                </a:lnTo>
                <a:lnTo>
                  <a:pt x="1884" y="1364"/>
                </a:lnTo>
                <a:lnTo>
                  <a:pt x="1884" y="1350"/>
                </a:lnTo>
                <a:lnTo>
                  <a:pt x="1888" y="1359"/>
                </a:lnTo>
                <a:lnTo>
                  <a:pt x="1888" y="1364"/>
                </a:lnTo>
                <a:lnTo>
                  <a:pt x="1888" y="1346"/>
                </a:lnTo>
                <a:lnTo>
                  <a:pt x="1892" y="1359"/>
                </a:lnTo>
                <a:lnTo>
                  <a:pt x="1892" y="1364"/>
                </a:lnTo>
                <a:lnTo>
                  <a:pt x="1892" y="1346"/>
                </a:lnTo>
                <a:lnTo>
                  <a:pt x="1897" y="1359"/>
                </a:lnTo>
                <a:lnTo>
                  <a:pt x="1897" y="1364"/>
                </a:lnTo>
                <a:lnTo>
                  <a:pt x="1897" y="1350"/>
                </a:lnTo>
                <a:lnTo>
                  <a:pt x="1901" y="1359"/>
                </a:lnTo>
                <a:lnTo>
                  <a:pt x="1901" y="1364"/>
                </a:lnTo>
                <a:lnTo>
                  <a:pt x="1901" y="1350"/>
                </a:lnTo>
                <a:lnTo>
                  <a:pt x="1906" y="1355"/>
                </a:lnTo>
                <a:lnTo>
                  <a:pt x="1906" y="1364"/>
                </a:lnTo>
                <a:lnTo>
                  <a:pt x="1906" y="1355"/>
                </a:lnTo>
                <a:lnTo>
                  <a:pt x="1910" y="1359"/>
                </a:lnTo>
                <a:lnTo>
                  <a:pt x="1910" y="1364"/>
                </a:lnTo>
                <a:lnTo>
                  <a:pt x="1910" y="1346"/>
                </a:lnTo>
                <a:lnTo>
                  <a:pt x="1914" y="1359"/>
                </a:lnTo>
                <a:lnTo>
                  <a:pt x="1914" y="1364"/>
                </a:lnTo>
                <a:lnTo>
                  <a:pt x="1914" y="1350"/>
                </a:lnTo>
                <a:lnTo>
                  <a:pt x="1919" y="1359"/>
                </a:lnTo>
                <a:lnTo>
                  <a:pt x="1919" y="1364"/>
                </a:lnTo>
                <a:lnTo>
                  <a:pt x="1919" y="1346"/>
                </a:lnTo>
                <a:lnTo>
                  <a:pt x="1923" y="1364"/>
                </a:lnTo>
                <a:lnTo>
                  <a:pt x="1923" y="1293"/>
                </a:lnTo>
                <a:lnTo>
                  <a:pt x="1928" y="1355"/>
                </a:lnTo>
                <a:lnTo>
                  <a:pt x="1928" y="1364"/>
                </a:lnTo>
                <a:lnTo>
                  <a:pt x="1928" y="1200"/>
                </a:lnTo>
                <a:lnTo>
                  <a:pt x="1932" y="1364"/>
                </a:lnTo>
                <a:lnTo>
                  <a:pt x="1932" y="1350"/>
                </a:lnTo>
                <a:lnTo>
                  <a:pt x="1937" y="1359"/>
                </a:lnTo>
                <a:lnTo>
                  <a:pt x="1937" y="1364"/>
                </a:lnTo>
                <a:lnTo>
                  <a:pt x="1937" y="1355"/>
                </a:lnTo>
                <a:lnTo>
                  <a:pt x="1941" y="1359"/>
                </a:lnTo>
                <a:lnTo>
                  <a:pt x="1941" y="1364"/>
                </a:lnTo>
                <a:lnTo>
                  <a:pt x="1941" y="1350"/>
                </a:lnTo>
                <a:lnTo>
                  <a:pt x="1945" y="1359"/>
                </a:lnTo>
                <a:lnTo>
                  <a:pt x="1945" y="1364"/>
                </a:lnTo>
                <a:lnTo>
                  <a:pt x="1945" y="1350"/>
                </a:lnTo>
                <a:lnTo>
                  <a:pt x="1950" y="1359"/>
                </a:lnTo>
                <a:lnTo>
                  <a:pt x="1950" y="1364"/>
                </a:lnTo>
                <a:lnTo>
                  <a:pt x="1950" y="1350"/>
                </a:lnTo>
                <a:lnTo>
                  <a:pt x="1954" y="1359"/>
                </a:lnTo>
                <a:lnTo>
                  <a:pt x="1954" y="1364"/>
                </a:lnTo>
                <a:lnTo>
                  <a:pt x="1954" y="1350"/>
                </a:lnTo>
                <a:lnTo>
                  <a:pt x="1959" y="1359"/>
                </a:lnTo>
                <a:lnTo>
                  <a:pt x="1959" y="1364"/>
                </a:lnTo>
                <a:lnTo>
                  <a:pt x="1959" y="1350"/>
                </a:lnTo>
                <a:lnTo>
                  <a:pt x="1963" y="1355"/>
                </a:lnTo>
                <a:lnTo>
                  <a:pt x="1963" y="1364"/>
                </a:lnTo>
                <a:lnTo>
                  <a:pt x="1963" y="1342"/>
                </a:lnTo>
                <a:lnTo>
                  <a:pt x="1967" y="1359"/>
                </a:lnTo>
                <a:lnTo>
                  <a:pt x="1967" y="1364"/>
                </a:lnTo>
                <a:lnTo>
                  <a:pt x="1967" y="1298"/>
                </a:lnTo>
                <a:lnTo>
                  <a:pt x="1972" y="1364"/>
                </a:lnTo>
                <a:lnTo>
                  <a:pt x="1972" y="1350"/>
                </a:lnTo>
                <a:lnTo>
                  <a:pt x="1976" y="1359"/>
                </a:lnTo>
                <a:lnTo>
                  <a:pt x="1976" y="1364"/>
                </a:lnTo>
                <a:lnTo>
                  <a:pt x="1976" y="1280"/>
                </a:lnTo>
                <a:lnTo>
                  <a:pt x="1981" y="1359"/>
                </a:lnTo>
                <a:lnTo>
                  <a:pt x="1981" y="1364"/>
                </a:lnTo>
                <a:lnTo>
                  <a:pt x="1981" y="1240"/>
                </a:lnTo>
                <a:lnTo>
                  <a:pt x="1985" y="1359"/>
                </a:lnTo>
                <a:lnTo>
                  <a:pt x="1985" y="1364"/>
                </a:lnTo>
                <a:lnTo>
                  <a:pt x="1985" y="1315"/>
                </a:lnTo>
                <a:lnTo>
                  <a:pt x="1989" y="1364"/>
                </a:lnTo>
                <a:lnTo>
                  <a:pt x="1989" y="1355"/>
                </a:lnTo>
                <a:lnTo>
                  <a:pt x="1994" y="1359"/>
                </a:lnTo>
                <a:lnTo>
                  <a:pt x="1994" y="1364"/>
                </a:lnTo>
                <a:lnTo>
                  <a:pt x="1994" y="1350"/>
                </a:lnTo>
                <a:lnTo>
                  <a:pt x="1998" y="1359"/>
                </a:lnTo>
                <a:lnTo>
                  <a:pt x="1998" y="1364"/>
                </a:lnTo>
                <a:lnTo>
                  <a:pt x="1998" y="1350"/>
                </a:lnTo>
                <a:lnTo>
                  <a:pt x="2003" y="1364"/>
                </a:lnTo>
                <a:lnTo>
                  <a:pt x="2003" y="1342"/>
                </a:lnTo>
                <a:lnTo>
                  <a:pt x="2007" y="1359"/>
                </a:lnTo>
                <a:lnTo>
                  <a:pt x="2007" y="1364"/>
                </a:lnTo>
                <a:lnTo>
                  <a:pt x="2007" y="1346"/>
                </a:lnTo>
                <a:lnTo>
                  <a:pt x="2012" y="1359"/>
                </a:lnTo>
                <a:lnTo>
                  <a:pt x="2012" y="1364"/>
                </a:lnTo>
                <a:lnTo>
                  <a:pt x="2012" y="1350"/>
                </a:lnTo>
                <a:lnTo>
                  <a:pt x="2016" y="1359"/>
                </a:lnTo>
                <a:lnTo>
                  <a:pt x="2016" y="1364"/>
                </a:lnTo>
                <a:lnTo>
                  <a:pt x="2016" y="1350"/>
                </a:lnTo>
                <a:lnTo>
                  <a:pt x="2020" y="1355"/>
                </a:lnTo>
                <a:lnTo>
                  <a:pt x="2020" y="1364"/>
                </a:lnTo>
                <a:lnTo>
                  <a:pt x="2020" y="1311"/>
                </a:lnTo>
                <a:lnTo>
                  <a:pt x="2025" y="1364"/>
                </a:lnTo>
                <a:lnTo>
                  <a:pt x="2025" y="1342"/>
                </a:lnTo>
                <a:lnTo>
                  <a:pt x="2029" y="1364"/>
                </a:lnTo>
                <a:lnTo>
                  <a:pt x="2029" y="1324"/>
                </a:lnTo>
                <a:lnTo>
                  <a:pt x="2034" y="1359"/>
                </a:lnTo>
                <a:lnTo>
                  <a:pt x="2034" y="1364"/>
                </a:lnTo>
                <a:lnTo>
                  <a:pt x="2034" y="1311"/>
                </a:lnTo>
                <a:lnTo>
                  <a:pt x="2038" y="1359"/>
                </a:lnTo>
                <a:lnTo>
                  <a:pt x="2038" y="1364"/>
                </a:lnTo>
                <a:lnTo>
                  <a:pt x="2038" y="1284"/>
                </a:lnTo>
                <a:lnTo>
                  <a:pt x="2042" y="1364"/>
                </a:lnTo>
                <a:lnTo>
                  <a:pt x="2042" y="1328"/>
                </a:lnTo>
                <a:lnTo>
                  <a:pt x="2047" y="1359"/>
                </a:lnTo>
                <a:lnTo>
                  <a:pt x="2047" y="1364"/>
                </a:lnTo>
                <a:lnTo>
                  <a:pt x="2047" y="1350"/>
                </a:lnTo>
                <a:lnTo>
                  <a:pt x="2051" y="1359"/>
                </a:lnTo>
                <a:lnTo>
                  <a:pt x="2051" y="1364"/>
                </a:lnTo>
                <a:lnTo>
                  <a:pt x="2051" y="1350"/>
                </a:lnTo>
                <a:lnTo>
                  <a:pt x="2056" y="1359"/>
                </a:lnTo>
                <a:lnTo>
                  <a:pt x="2056" y="1364"/>
                </a:lnTo>
                <a:lnTo>
                  <a:pt x="2056" y="1350"/>
                </a:lnTo>
                <a:lnTo>
                  <a:pt x="2060" y="1364"/>
                </a:lnTo>
                <a:lnTo>
                  <a:pt x="2060" y="1342"/>
                </a:lnTo>
                <a:lnTo>
                  <a:pt x="2064" y="1355"/>
                </a:lnTo>
                <a:lnTo>
                  <a:pt x="2064" y="1364"/>
                </a:lnTo>
                <a:lnTo>
                  <a:pt x="2064" y="1350"/>
                </a:lnTo>
                <a:lnTo>
                  <a:pt x="2069" y="1359"/>
                </a:lnTo>
                <a:lnTo>
                  <a:pt x="2069" y="1364"/>
                </a:lnTo>
                <a:lnTo>
                  <a:pt x="2069" y="1350"/>
                </a:lnTo>
                <a:lnTo>
                  <a:pt x="2073" y="1355"/>
                </a:lnTo>
                <a:lnTo>
                  <a:pt x="2073" y="1364"/>
                </a:lnTo>
                <a:lnTo>
                  <a:pt x="2073" y="1346"/>
                </a:lnTo>
                <a:lnTo>
                  <a:pt x="2078" y="1364"/>
                </a:lnTo>
                <a:lnTo>
                  <a:pt x="2078" y="1346"/>
                </a:lnTo>
                <a:lnTo>
                  <a:pt x="2082" y="1359"/>
                </a:lnTo>
                <a:lnTo>
                  <a:pt x="2082" y="1364"/>
                </a:lnTo>
                <a:lnTo>
                  <a:pt x="2082" y="1350"/>
                </a:lnTo>
                <a:lnTo>
                  <a:pt x="2087" y="1355"/>
                </a:lnTo>
                <a:lnTo>
                  <a:pt x="2087" y="1364"/>
                </a:lnTo>
                <a:lnTo>
                  <a:pt x="2087" y="1324"/>
                </a:lnTo>
                <a:lnTo>
                  <a:pt x="2091" y="1359"/>
                </a:lnTo>
                <a:lnTo>
                  <a:pt x="2091" y="1364"/>
                </a:lnTo>
                <a:lnTo>
                  <a:pt x="2091" y="1227"/>
                </a:lnTo>
                <a:lnTo>
                  <a:pt x="2095" y="1359"/>
                </a:lnTo>
                <a:lnTo>
                  <a:pt x="2095" y="1364"/>
                </a:lnTo>
                <a:lnTo>
                  <a:pt x="2095" y="1302"/>
                </a:lnTo>
                <a:lnTo>
                  <a:pt x="2100" y="1359"/>
                </a:lnTo>
                <a:lnTo>
                  <a:pt x="2100" y="1364"/>
                </a:lnTo>
                <a:lnTo>
                  <a:pt x="2100" y="1337"/>
                </a:lnTo>
                <a:lnTo>
                  <a:pt x="2104" y="1359"/>
                </a:lnTo>
                <a:lnTo>
                  <a:pt x="2104" y="1364"/>
                </a:lnTo>
                <a:lnTo>
                  <a:pt x="2104" y="1346"/>
                </a:lnTo>
                <a:lnTo>
                  <a:pt x="2109" y="1359"/>
                </a:lnTo>
                <a:lnTo>
                  <a:pt x="2109" y="1364"/>
                </a:lnTo>
                <a:lnTo>
                  <a:pt x="2109" y="1350"/>
                </a:lnTo>
                <a:lnTo>
                  <a:pt x="2113" y="1359"/>
                </a:lnTo>
                <a:lnTo>
                  <a:pt x="2113" y="1364"/>
                </a:lnTo>
                <a:lnTo>
                  <a:pt x="2113" y="1355"/>
                </a:lnTo>
                <a:lnTo>
                  <a:pt x="2117" y="1364"/>
                </a:lnTo>
                <a:lnTo>
                  <a:pt x="2117" y="1350"/>
                </a:lnTo>
                <a:lnTo>
                  <a:pt x="2122" y="1359"/>
                </a:lnTo>
                <a:lnTo>
                  <a:pt x="2122" y="1364"/>
                </a:lnTo>
                <a:lnTo>
                  <a:pt x="2122" y="1350"/>
                </a:lnTo>
                <a:lnTo>
                  <a:pt x="2126" y="1355"/>
                </a:lnTo>
                <a:lnTo>
                  <a:pt x="2126" y="1364"/>
                </a:lnTo>
                <a:lnTo>
                  <a:pt x="2126" y="1350"/>
                </a:lnTo>
                <a:lnTo>
                  <a:pt x="2131" y="1355"/>
                </a:lnTo>
                <a:lnTo>
                  <a:pt x="2131" y="1364"/>
                </a:lnTo>
                <a:lnTo>
                  <a:pt x="2131" y="1346"/>
                </a:lnTo>
                <a:lnTo>
                  <a:pt x="2135" y="1359"/>
                </a:lnTo>
                <a:lnTo>
                  <a:pt x="2135" y="1364"/>
                </a:lnTo>
                <a:lnTo>
                  <a:pt x="2135" y="1350"/>
                </a:lnTo>
                <a:lnTo>
                  <a:pt x="2139" y="1359"/>
                </a:lnTo>
                <a:lnTo>
                  <a:pt x="2139" y="1364"/>
                </a:lnTo>
                <a:lnTo>
                  <a:pt x="2139" y="1333"/>
                </a:lnTo>
                <a:lnTo>
                  <a:pt x="2144" y="1359"/>
                </a:lnTo>
                <a:lnTo>
                  <a:pt x="2144" y="1364"/>
                </a:lnTo>
                <a:lnTo>
                  <a:pt x="2144" y="1350"/>
                </a:lnTo>
                <a:lnTo>
                  <a:pt x="2148" y="1364"/>
                </a:lnTo>
                <a:lnTo>
                  <a:pt x="2148" y="1355"/>
                </a:lnTo>
                <a:lnTo>
                  <a:pt x="2153" y="1359"/>
                </a:lnTo>
                <a:lnTo>
                  <a:pt x="2153" y="1364"/>
                </a:lnTo>
                <a:lnTo>
                  <a:pt x="2153" y="1324"/>
                </a:lnTo>
                <a:lnTo>
                  <a:pt x="2157" y="1359"/>
                </a:lnTo>
                <a:lnTo>
                  <a:pt x="2157" y="1364"/>
                </a:lnTo>
                <a:lnTo>
                  <a:pt x="2157" y="1333"/>
                </a:lnTo>
                <a:lnTo>
                  <a:pt x="2162" y="1359"/>
                </a:lnTo>
                <a:lnTo>
                  <a:pt x="2162" y="1364"/>
                </a:lnTo>
                <a:lnTo>
                  <a:pt x="2162" y="1328"/>
                </a:lnTo>
                <a:lnTo>
                  <a:pt x="2166" y="1359"/>
                </a:lnTo>
                <a:lnTo>
                  <a:pt x="2166" y="1364"/>
                </a:lnTo>
                <a:lnTo>
                  <a:pt x="2166" y="1337"/>
                </a:lnTo>
                <a:lnTo>
                  <a:pt x="2170" y="1355"/>
                </a:lnTo>
                <a:lnTo>
                  <a:pt x="2170" y="1364"/>
                </a:lnTo>
                <a:lnTo>
                  <a:pt x="2170" y="1350"/>
                </a:lnTo>
                <a:lnTo>
                  <a:pt x="2175" y="1359"/>
                </a:lnTo>
                <a:lnTo>
                  <a:pt x="2175" y="1364"/>
                </a:lnTo>
                <a:lnTo>
                  <a:pt x="2175" y="1346"/>
                </a:lnTo>
                <a:lnTo>
                  <a:pt x="2179" y="1359"/>
                </a:lnTo>
                <a:lnTo>
                  <a:pt x="2179" y="1364"/>
                </a:lnTo>
                <a:lnTo>
                  <a:pt x="2179" y="1350"/>
                </a:lnTo>
                <a:lnTo>
                  <a:pt x="2184" y="1364"/>
                </a:lnTo>
                <a:lnTo>
                  <a:pt x="2184" y="1355"/>
                </a:lnTo>
                <a:lnTo>
                  <a:pt x="2188" y="1359"/>
                </a:lnTo>
                <a:lnTo>
                  <a:pt x="2188" y="1364"/>
                </a:lnTo>
                <a:lnTo>
                  <a:pt x="2188" y="1350"/>
                </a:lnTo>
                <a:lnTo>
                  <a:pt x="2192" y="1359"/>
                </a:lnTo>
                <a:lnTo>
                  <a:pt x="2192" y="1364"/>
                </a:lnTo>
                <a:lnTo>
                  <a:pt x="2192" y="1355"/>
                </a:lnTo>
                <a:lnTo>
                  <a:pt x="2197" y="1359"/>
                </a:lnTo>
                <a:lnTo>
                  <a:pt x="2197" y="1364"/>
                </a:lnTo>
                <a:lnTo>
                  <a:pt x="2197" y="1342"/>
                </a:lnTo>
                <a:lnTo>
                  <a:pt x="2201" y="1364"/>
                </a:lnTo>
                <a:lnTo>
                  <a:pt x="2201" y="1346"/>
                </a:lnTo>
                <a:lnTo>
                  <a:pt x="2206" y="1355"/>
                </a:lnTo>
                <a:lnTo>
                  <a:pt x="2206" y="1364"/>
                </a:lnTo>
                <a:lnTo>
                  <a:pt x="2206" y="1355"/>
                </a:lnTo>
                <a:lnTo>
                  <a:pt x="2210" y="1364"/>
                </a:lnTo>
                <a:lnTo>
                  <a:pt x="2210" y="1355"/>
                </a:lnTo>
                <a:lnTo>
                  <a:pt x="2214" y="1355"/>
                </a:lnTo>
                <a:lnTo>
                  <a:pt x="2214" y="1364"/>
                </a:lnTo>
                <a:lnTo>
                  <a:pt x="2214" y="1350"/>
                </a:lnTo>
                <a:lnTo>
                  <a:pt x="2219" y="1359"/>
                </a:lnTo>
                <a:lnTo>
                  <a:pt x="2219" y="1364"/>
                </a:lnTo>
                <a:lnTo>
                  <a:pt x="2219" y="1350"/>
                </a:lnTo>
                <a:lnTo>
                  <a:pt x="2223" y="1359"/>
                </a:lnTo>
                <a:lnTo>
                  <a:pt x="2223" y="1364"/>
                </a:lnTo>
                <a:lnTo>
                  <a:pt x="2223" y="1350"/>
                </a:lnTo>
                <a:lnTo>
                  <a:pt x="2228" y="1359"/>
                </a:lnTo>
                <a:lnTo>
                  <a:pt x="2228" y="1364"/>
                </a:lnTo>
                <a:lnTo>
                  <a:pt x="2228" y="1350"/>
                </a:lnTo>
                <a:lnTo>
                  <a:pt x="2232" y="1359"/>
                </a:lnTo>
                <a:lnTo>
                  <a:pt x="2232" y="1364"/>
                </a:lnTo>
                <a:lnTo>
                  <a:pt x="2232" y="1355"/>
                </a:lnTo>
                <a:lnTo>
                  <a:pt x="2237" y="1359"/>
                </a:lnTo>
                <a:lnTo>
                  <a:pt x="2237" y="1364"/>
                </a:lnTo>
                <a:lnTo>
                  <a:pt x="2237" y="1350"/>
                </a:lnTo>
                <a:lnTo>
                  <a:pt x="2241" y="1359"/>
                </a:lnTo>
                <a:lnTo>
                  <a:pt x="2241" y="1364"/>
                </a:lnTo>
                <a:lnTo>
                  <a:pt x="2241" y="1134"/>
                </a:lnTo>
                <a:lnTo>
                  <a:pt x="2245" y="1359"/>
                </a:lnTo>
                <a:lnTo>
                  <a:pt x="2245" y="1364"/>
                </a:lnTo>
                <a:lnTo>
                  <a:pt x="2245" y="1262"/>
                </a:lnTo>
                <a:lnTo>
                  <a:pt x="2250" y="1359"/>
                </a:lnTo>
                <a:lnTo>
                  <a:pt x="2250" y="1364"/>
                </a:lnTo>
                <a:lnTo>
                  <a:pt x="2250" y="1333"/>
                </a:lnTo>
                <a:lnTo>
                  <a:pt x="2254" y="1359"/>
                </a:lnTo>
                <a:lnTo>
                  <a:pt x="2254" y="1364"/>
                </a:lnTo>
                <a:lnTo>
                  <a:pt x="2254" y="1355"/>
                </a:lnTo>
                <a:lnTo>
                  <a:pt x="2259" y="1359"/>
                </a:lnTo>
                <a:lnTo>
                  <a:pt x="2259" y="1364"/>
                </a:lnTo>
                <a:lnTo>
                  <a:pt x="2259" y="1350"/>
                </a:lnTo>
                <a:lnTo>
                  <a:pt x="2263" y="1355"/>
                </a:lnTo>
                <a:lnTo>
                  <a:pt x="2263" y="1364"/>
                </a:lnTo>
                <a:lnTo>
                  <a:pt x="2263" y="1350"/>
                </a:lnTo>
                <a:lnTo>
                  <a:pt x="2267" y="1359"/>
                </a:lnTo>
                <a:lnTo>
                  <a:pt x="2267" y="1364"/>
                </a:lnTo>
                <a:lnTo>
                  <a:pt x="2267" y="1350"/>
                </a:lnTo>
                <a:lnTo>
                  <a:pt x="2272" y="1359"/>
                </a:lnTo>
                <a:lnTo>
                  <a:pt x="2272" y="1364"/>
                </a:lnTo>
                <a:lnTo>
                  <a:pt x="2272" y="1350"/>
                </a:lnTo>
                <a:lnTo>
                  <a:pt x="2276" y="1359"/>
                </a:lnTo>
                <a:lnTo>
                  <a:pt x="2276" y="1364"/>
                </a:lnTo>
                <a:lnTo>
                  <a:pt x="2276" y="1355"/>
                </a:lnTo>
                <a:lnTo>
                  <a:pt x="2281" y="1364"/>
                </a:lnTo>
                <a:lnTo>
                  <a:pt x="2281" y="1350"/>
                </a:lnTo>
                <a:lnTo>
                  <a:pt x="2285" y="1359"/>
                </a:lnTo>
                <a:lnTo>
                  <a:pt x="2285" y="1364"/>
                </a:lnTo>
                <a:lnTo>
                  <a:pt x="2285" y="1350"/>
                </a:lnTo>
                <a:lnTo>
                  <a:pt x="2290" y="1359"/>
                </a:lnTo>
                <a:lnTo>
                  <a:pt x="2290" y="1364"/>
                </a:lnTo>
                <a:lnTo>
                  <a:pt x="2290" y="1350"/>
                </a:lnTo>
                <a:lnTo>
                  <a:pt x="2294" y="1364"/>
                </a:lnTo>
                <a:lnTo>
                  <a:pt x="2294" y="1355"/>
                </a:lnTo>
                <a:lnTo>
                  <a:pt x="2298" y="1364"/>
                </a:lnTo>
                <a:lnTo>
                  <a:pt x="2298" y="1350"/>
                </a:lnTo>
                <a:lnTo>
                  <a:pt x="2303" y="1359"/>
                </a:lnTo>
                <a:lnTo>
                  <a:pt x="2303" y="1364"/>
                </a:lnTo>
                <a:lnTo>
                  <a:pt x="2303" y="1346"/>
                </a:lnTo>
                <a:lnTo>
                  <a:pt x="2307" y="1355"/>
                </a:lnTo>
                <a:lnTo>
                  <a:pt x="2307" y="1364"/>
                </a:lnTo>
                <a:lnTo>
                  <a:pt x="2307" y="1350"/>
                </a:lnTo>
                <a:lnTo>
                  <a:pt x="2312" y="1359"/>
                </a:lnTo>
                <a:lnTo>
                  <a:pt x="2312" y="1364"/>
                </a:lnTo>
                <a:lnTo>
                  <a:pt x="2312" y="1337"/>
                </a:lnTo>
                <a:lnTo>
                  <a:pt x="2316" y="1355"/>
                </a:lnTo>
                <a:lnTo>
                  <a:pt x="2316" y="1364"/>
                </a:lnTo>
                <a:lnTo>
                  <a:pt x="2316" y="1350"/>
                </a:lnTo>
                <a:lnTo>
                  <a:pt x="2320" y="1359"/>
                </a:lnTo>
                <a:lnTo>
                  <a:pt x="2320" y="1364"/>
                </a:lnTo>
                <a:lnTo>
                  <a:pt x="2320" y="1350"/>
                </a:lnTo>
                <a:lnTo>
                  <a:pt x="2325" y="1359"/>
                </a:lnTo>
                <a:lnTo>
                  <a:pt x="2325" y="1364"/>
                </a:lnTo>
                <a:lnTo>
                  <a:pt x="2325" y="1342"/>
                </a:lnTo>
                <a:lnTo>
                  <a:pt x="2329" y="1355"/>
                </a:lnTo>
                <a:lnTo>
                  <a:pt x="2329" y="1364"/>
                </a:lnTo>
                <a:lnTo>
                  <a:pt x="2329" y="1350"/>
                </a:lnTo>
                <a:lnTo>
                  <a:pt x="2334" y="1359"/>
                </a:lnTo>
                <a:lnTo>
                  <a:pt x="2334" y="1364"/>
                </a:lnTo>
                <a:lnTo>
                  <a:pt x="2334" y="1350"/>
                </a:lnTo>
                <a:lnTo>
                  <a:pt x="2338" y="1359"/>
                </a:lnTo>
                <a:lnTo>
                  <a:pt x="2338" y="1364"/>
                </a:lnTo>
                <a:lnTo>
                  <a:pt x="2338" y="1355"/>
                </a:lnTo>
                <a:lnTo>
                  <a:pt x="2342" y="1364"/>
                </a:lnTo>
                <a:lnTo>
                  <a:pt x="2342" y="1333"/>
                </a:lnTo>
                <a:lnTo>
                  <a:pt x="2347" y="1359"/>
                </a:lnTo>
                <a:lnTo>
                  <a:pt x="2347" y="1364"/>
                </a:lnTo>
                <a:lnTo>
                  <a:pt x="2347" y="1346"/>
                </a:lnTo>
                <a:lnTo>
                  <a:pt x="2351" y="1355"/>
                </a:lnTo>
                <a:lnTo>
                  <a:pt x="2351" y="1364"/>
                </a:lnTo>
                <a:lnTo>
                  <a:pt x="2351" y="1350"/>
                </a:lnTo>
                <a:lnTo>
                  <a:pt x="2356" y="1364"/>
                </a:lnTo>
                <a:lnTo>
                  <a:pt x="2356" y="1355"/>
                </a:lnTo>
                <a:lnTo>
                  <a:pt x="2360" y="1355"/>
                </a:lnTo>
                <a:lnTo>
                  <a:pt x="2360" y="1364"/>
                </a:lnTo>
                <a:lnTo>
                  <a:pt x="2360" y="1355"/>
                </a:lnTo>
                <a:lnTo>
                  <a:pt x="2365" y="1364"/>
                </a:lnTo>
                <a:lnTo>
                  <a:pt x="2365" y="1337"/>
                </a:lnTo>
                <a:lnTo>
                  <a:pt x="2369" y="1359"/>
                </a:lnTo>
                <a:lnTo>
                  <a:pt x="2369" y="1364"/>
                </a:lnTo>
                <a:lnTo>
                  <a:pt x="2369" y="1289"/>
                </a:lnTo>
                <a:lnTo>
                  <a:pt x="2373" y="1359"/>
                </a:lnTo>
                <a:lnTo>
                  <a:pt x="2373" y="1364"/>
                </a:lnTo>
                <a:lnTo>
                  <a:pt x="2373" y="1355"/>
                </a:lnTo>
                <a:lnTo>
                  <a:pt x="2378" y="1364"/>
                </a:lnTo>
                <a:lnTo>
                  <a:pt x="2378" y="1355"/>
                </a:lnTo>
                <a:lnTo>
                  <a:pt x="2382" y="1364"/>
                </a:lnTo>
                <a:lnTo>
                  <a:pt x="2382" y="1350"/>
                </a:lnTo>
                <a:lnTo>
                  <a:pt x="2387" y="1359"/>
                </a:lnTo>
                <a:lnTo>
                  <a:pt x="2387" y="1364"/>
                </a:lnTo>
                <a:lnTo>
                  <a:pt x="2387" y="1350"/>
                </a:lnTo>
                <a:lnTo>
                  <a:pt x="2391" y="1359"/>
                </a:lnTo>
                <a:lnTo>
                  <a:pt x="2391" y="1364"/>
                </a:lnTo>
                <a:lnTo>
                  <a:pt x="2391" y="1350"/>
                </a:lnTo>
                <a:lnTo>
                  <a:pt x="2395" y="1364"/>
                </a:lnTo>
                <a:lnTo>
                  <a:pt x="2395" y="1355"/>
                </a:lnTo>
                <a:lnTo>
                  <a:pt x="2400" y="1359"/>
                </a:lnTo>
                <a:lnTo>
                  <a:pt x="2400" y="1364"/>
                </a:lnTo>
                <a:lnTo>
                  <a:pt x="2400" y="1346"/>
                </a:lnTo>
                <a:lnTo>
                  <a:pt x="2404" y="1346"/>
                </a:lnTo>
                <a:lnTo>
                  <a:pt x="2404" y="1364"/>
                </a:lnTo>
                <a:lnTo>
                  <a:pt x="2404" y="1346"/>
                </a:lnTo>
                <a:lnTo>
                  <a:pt x="2409" y="1359"/>
                </a:lnTo>
                <a:lnTo>
                  <a:pt x="2409" y="1364"/>
                </a:lnTo>
                <a:lnTo>
                  <a:pt x="2409" y="1320"/>
                </a:lnTo>
                <a:lnTo>
                  <a:pt x="2413" y="1359"/>
                </a:lnTo>
                <a:lnTo>
                  <a:pt x="2413" y="1364"/>
                </a:lnTo>
                <a:lnTo>
                  <a:pt x="2413" y="1350"/>
                </a:lnTo>
                <a:lnTo>
                  <a:pt x="2417" y="1359"/>
                </a:lnTo>
                <a:lnTo>
                  <a:pt x="2417" y="1364"/>
                </a:lnTo>
                <a:lnTo>
                  <a:pt x="2417" y="1350"/>
                </a:lnTo>
                <a:lnTo>
                  <a:pt x="2422" y="1355"/>
                </a:lnTo>
                <a:lnTo>
                  <a:pt x="2422" y="1364"/>
                </a:lnTo>
                <a:lnTo>
                  <a:pt x="2422" y="1315"/>
                </a:lnTo>
                <a:lnTo>
                  <a:pt x="2426" y="1359"/>
                </a:lnTo>
                <a:lnTo>
                  <a:pt x="2426" y="1364"/>
                </a:lnTo>
                <a:lnTo>
                  <a:pt x="2426" y="1342"/>
                </a:lnTo>
                <a:lnTo>
                  <a:pt x="2431" y="1359"/>
                </a:lnTo>
                <a:lnTo>
                  <a:pt x="2431" y="1364"/>
                </a:lnTo>
                <a:lnTo>
                  <a:pt x="2431" y="1350"/>
                </a:lnTo>
                <a:lnTo>
                  <a:pt x="2435" y="1359"/>
                </a:lnTo>
                <a:lnTo>
                  <a:pt x="2435" y="1364"/>
                </a:lnTo>
                <a:lnTo>
                  <a:pt x="2435" y="1350"/>
                </a:lnTo>
                <a:lnTo>
                  <a:pt x="2440" y="1359"/>
                </a:lnTo>
                <a:lnTo>
                  <a:pt x="2440" y="1364"/>
                </a:lnTo>
                <a:lnTo>
                  <a:pt x="2440" y="1350"/>
                </a:lnTo>
                <a:lnTo>
                  <a:pt x="2444" y="1359"/>
                </a:lnTo>
                <a:lnTo>
                  <a:pt x="2444" y="1364"/>
                </a:lnTo>
                <a:lnTo>
                  <a:pt x="2444" y="1350"/>
                </a:lnTo>
                <a:lnTo>
                  <a:pt x="2448" y="1359"/>
                </a:lnTo>
                <a:lnTo>
                  <a:pt x="2448" y="1364"/>
                </a:lnTo>
                <a:lnTo>
                  <a:pt x="2448" y="1350"/>
                </a:lnTo>
                <a:lnTo>
                  <a:pt x="2453" y="1359"/>
                </a:lnTo>
                <a:lnTo>
                  <a:pt x="2453" y="1364"/>
                </a:lnTo>
                <a:lnTo>
                  <a:pt x="2453" y="1350"/>
                </a:lnTo>
                <a:lnTo>
                  <a:pt x="2457" y="1359"/>
                </a:lnTo>
                <a:lnTo>
                  <a:pt x="2457" y="1364"/>
                </a:lnTo>
                <a:lnTo>
                  <a:pt x="2457" y="1350"/>
                </a:lnTo>
                <a:lnTo>
                  <a:pt x="2462" y="1364"/>
                </a:lnTo>
                <a:lnTo>
                  <a:pt x="2462" y="1342"/>
                </a:lnTo>
                <a:lnTo>
                  <a:pt x="2466" y="1359"/>
                </a:lnTo>
                <a:lnTo>
                  <a:pt x="2466" y="1364"/>
                </a:lnTo>
                <a:lnTo>
                  <a:pt x="2466" y="1350"/>
                </a:lnTo>
                <a:lnTo>
                  <a:pt x="2470" y="1364"/>
                </a:lnTo>
                <a:lnTo>
                  <a:pt x="2470" y="1350"/>
                </a:lnTo>
                <a:lnTo>
                  <a:pt x="2475" y="1359"/>
                </a:lnTo>
                <a:lnTo>
                  <a:pt x="2475" y="1364"/>
                </a:lnTo>
                <a:lnTo>
                  <a:pt x="2475" y="1337"/>
                </a:lnTo>
                <a:lnTo>
                  <a:pt x="2479" y="1359"/>
                </a:lnTo>
                <a:lnTo>
                  <a:pt x="2479" y="1364"/>
                </a:lnTo>
                <a:lnTo>
                  <a:pt x="2479" y="1333"/>
                </a:lnTo>
                <a:lnTo>
                  <a:pt x="2484" y="1359"/>
                </a:lnTo>
                <a:lnTo>
                  <a:pt x="2484" y="1364"/>
                </a:lnTo>
                <a:lnTo>
                  <a:pt x="2484" y="1350"/>
                </a:lnTo>
                <a:lnTo>
                  <a:pt x="2488" y="1364"/>
                </a:lnTo>
                <a:lnTo>
                  <a:pt x="2488" y="1350"/>
                </a:lnTo>
                <a:lnTo>
                  <a:pt x="2492" y="1364"/>
                </a:lnTo>
                <a:lnTo>
                  <a:pt x="2492" y="1350"/>
                </a:lnTo>
                <a:lnTo>
                  <a:pt x="2497" y="1359"/>
                </a:lnTo>
                <a:lnTo>
                  <a:pt x="2497" y="1364"/>
                </a:lnTo>
                <a:lnTo>
                  <a:pt x="2497" y="1350"/>
                </a:lnTo>
                <a:lnTo>
                  <a:pt x="2501" y="1359"/>
                </a:lnTo>
                <a:lnTo>
                  <a:pt x="2501" y="1364"/>
                </a:lnTo>
                <a:lnTo>
                  <a:pt x="2501" y="1350"/>
                </a:lnTo>
                <a:lnTo>
                  <a:pt x="2506" y="1359"/>
                </a:lnTo>
                <a:lnTo>
                  <a:pt x="2506" y="1364"/>
                </a:lnTo>
                <a:lnTo>
                  <a:pt x="2506" y="1350"/>
                </a:lnTo>
                <a:lnTo>
                  <a:pt x="2510" y="1364"/>
                </a:lnTo>
                <a:lnTo>
                  <a:pt x="2510" y="1350"/>
                </a:lnTo>
                <a:lnTo>
                  <a:pt x="2515" y="1359"/>
                </a:lnTo>
                <a:lnTo>
                  <a:pt x="2515" y="1364"/>
                </a:lnTo>
                <a:lnTo>
                  <a:pt x="2515" y="1350"/>
                </a:lnTo>
                <a:lnTo>
                  <a:pt x="2519" y="1359"/>
                </a:lnTo>
                <a:lnTo>
                  <a:pt x="2519" y="1364"/>
                </a:lnTo>
                <a:lnTo>
                  <a:pt x="2519" y="1346"/>
                </a:lnTo>
                <a:lnTo>
                  <a:pt x="2523" y="1359"/>
                </a:lnTo>
                <a:lnTo>
                  <a:pt x="2523" y="1364"/>
                </a:lnTo>
                <a:lnTo>
                  <a:pt x="2523" y="1350"/>
                </a:lnTo>
                <a:lnTo>
                  <a:pt x="2528" y="1359"/>
                </a:lnTo>
                <a:lnTo>
                  <a:pt x="2528" y="1364"/>
                </a:lnTo>
                <a:lnTo>
                  <a:pt x="2528" y="1350"/>
                </a:lnTo>
                <a:lnTo>
                  <a:pt x="2532" y="1359"/>
                </a:lnTo>
                <a:lnTo>
                  <a:pt x="2532" y="1364"/>
                </a:lnTo>
                <a:lnTo>
                  <a:pt x="2532" y="1346"/>
                </a:lnTo>
                <a:lnTo>
                  <a:pt x="2537" y="1364"/>
                </a:lnTo>
                <a:lnTo>
                  <a:pt x="2537" y="1293"/>
                </a:lnTo>
                <a:lnTo>
                  <a:pt x="2541" y="1359"/>
                </a:lnTo>
                <a:lnTo>
                  <a:pt x="2541" y="1364"/>
                </a:lnTo>
                <a:lnTo>
                  <a:pt x="2541" y="1346"/>
                </a:lnTo>
                <a:lnTo>
                  <a:pt x="2545" y="1364"/>
                </a:lnTo>
                <a:lnTo>
                  <a:pt x="2545" y="1350"/>
                </a:lnTo>
                <a:lnTo>
                  <a:pt x="2550" y="1359"/>
                </a:lnTo>
                <a:lnTo>
                  <a:pt x="2550" y="1364"/>
                </a:lnTo>
                <a:lnTo>
                  <a:pt x="2550" y="1350"/>
                </a:lnTo>
                <a:lnTo>
                  <a:pt x="2554" y="1359"/>
                </a:lnTo>
                <a:lnTo>
                  <a:pt x="2554" y="1364"/>
                </a:lnTo>
                <a:lnTo>
                  <a:pt x="2554" y="1355"/>
                </a:lnTo>
                <a:lnTo>
                  <a:pt x="2559" y="1364"/>
                </a:lnTo>
                <a:lnTo>
                  <a:pt x="2559" y="1355"/>
                </a:lnTo>
                <a:lnTo>
                  <a:pt x="2563" y="1355"/>
                </a:lnTo>
                <a:lnTo>
                  <a:pt x="2563" y="1364"/>
                </a:lnTo>
                <a:lnTo>
                  <a:pt x="2563" y="1350"/>
                </a:lnTo>
                <a:lnTo>
                  <a:pt x="2567" y="1359"/>
                </a:lnTo>
                <a:lnTo>
                  <a:pt x="2567" y="1364"/>
                </a:lnTo>
                <a:lnTo>
                  <a:pt x="2567" y="1350"/>
                </a:lnTo>
                <a:lnTo>
                  <a:pt x="2572" y="1359"/>
                </a:lnTo>
                <a:lnTo>
                  <a:pt x="2572" y="1364"/>
                </a:lnTo>
                <a:lnTo>
                  <a:pt x="2572" y="1350"/>
                </a:lnTo>
                <a:lnTo>
                  <a:pt x="2576" y="1359"/>
                </a:lnTo>
                <a:lnTo>
                  <a:pt x="2576" y="1364"/>
                </a:lnTo>
                <a:lnTo>
                  <a:pt x="2576" y="1350"/>
                </a:lnTo>
                <a:lnTo>
                  <a:pt x="2581" y="1359"/>
                </a:lnTo>
                <a:lnTo>
                  <a:pt x="2581" y="1364"/>
                </a:lnTo>
                <a:lnTo>
                  <a:pt x="2581" y="1350"/>
                </a:lnTo>
                <a:lnTo>
                  <a:pt x="2585" y="1359"/>
                </a:lnTo>
                <a:lnTo>
                  <a:pt x="2585" y="1364"/>
                </a:lnTo>
                <a:lnTo>
                  <a:pt x="2585" y="1355"/>
                </a:lnTo>
                <a:lnTo>
                  <a:pt x="2590" y="1355"/>
                </a:lnTo>
                <a:lnTo>
                  <a:pt x="2590" y="1364"/>
                </a:lnTo>
                <a:lnTo>
                  <a:pt x="2590" y="1350"/>
                </a:lnTo>
                <a:lnTo>
                  <a:pt x="2594" y="1359"/>
                </a:lnTo>
                <a:lnTo>
                  <a:pt x="2594" y="1364"/>
                </a:lnTo>
                <a:lnTo>
                  <a:pt x="2594" y="1342"/>
                </a:lnTo>
                <a:lnTo>
                  <a:pt x="2598" y="1364"/>
                </a:lnTo>
                <a:lnTo>
                  <a:pt x="2598" y="1350"/>
                </a:lnTo>
                <a:lnTo>
                  <a:pt x="2603" y="1355"/>
                </a:lnTo>
                <a:lnTo>
                  <a:pt x="2603" y="1364"/>
                </a:lnTo>
                <a:lnTo>
                  <a:pt x="2603" y="1350"/>
                </a:lnTo>
                <a:lnTo>
                  <a:pt x="2607" y="1359"/>
                </a:lnTo>
                <a:lnTo>
                  <a:pt x="2607" y="1364"/>
                </a:lnTo>
                <a:lnTo>
                  <a:pt x="2607" y="1346"/>
                </a:lnTo>
                <a:lnTo>
                  <a:pt x="2612" y="1359"/>
                </a:lnTo>
                <a:lnTo>
                  <a:pt x="2612" y="1364"/>
                </a:lnTo>
                <a:lnTo>
                  <a:pt x="2612" y="1337"/>
                </a:lnTo>
                <a:lnTo>
                  <a:pt x="2616" y="1359"/>
                </a:lnTo>
                <a:lnTo>
                  <a:pt x="2616" y="1364"/>
                </a:lnTo>
                <a:lnTo>
                  <a:pt x="2616" y="1346"/>
                </a:lnTo>
                <a:lnTo>
                  <a:pt x="2620" y="1364"/>
                </a:lnTo>
                <a:lnTo>
                  <a:pt x="2620" y="1350"/>
                </a:lnTo>
                <a:lnTo>
                  <a:pt x="2625" y="1359"/>
                </a:lnTo>
                <a:lnTo>
                  <a:pt x="2625" y="1364"/>
                </a:lnTo>
                <a:lnTo>
                  <a:pt x="2625" y="1350"/>
                </a:lnTo>
                <a:lnTo>
                  <a:pt x="2629" y="1359"/>
                </a:lnTo>
                <a:lnTo>
                  <a:pt x="2629" y="1364"/>
                </a:lnTo>
                <a:lnTo>
                  <a:pt x="2629" y="1350"/>
                </a:lnTo>
                <a:lnTo>
                  <a:pt x="2634" y="1359"/>
                </a:lnTo>
                <a:lnTo>
                  <a:pt x="2634" y="1364"/>
                </a:lnTo>
                <a:lnTo>
                  <a:pt x="2634" y="1350"/>
                </a:lnTo>
                <a:lnTo>
                  <a:pt x="2638" y="1355"/>
                </a:lnTo>
                <a:lnTo>
                  <a:pt x="2638" y="1364"/>
                </a:lnTo>
                <a:lnTo>
                  <a:pt x="2638" y="1350"/>
                </a:lnTo>
                <a:lnTo>
                  <a:pt x="2642" y="1355"/>
                </a:lnTo>
                <a:lnTo>
                  <a:pt x="2642" y="1364"/>
                </a:lnTo>
                <a:lnTo>
                  <a:pt x="2642" y="1350"/>
                </a:lnTo>
                <a:lnTo>
                  <a:pt x="2647" y="1359"/>
                </a:lnTo>
                <a:lnTo>
                  <a:pt x="2647" y="1364"/>
                </a:lnTo>
                <a:lnTo>
                  <a:pt x="2647" y="1350"/>
                </a:lnTo>
                <a:lnTo>
                  <a:pt x="2651" y="1359"/>
                </a:lnTo>
                <a:lnTo>
                  <a:pt x="2651" y="1364"/>
                </a:lnTo>
                <a:lnTo>
                  <a:pt x="2651" y="1350"/>
                </a:lnTo>
                <a:lnTo>
                  <a:pt x="2656" y="1364"/>
                </a:lnTo>
                <a:lnTo>
                  <a:pt x="2656" y="1346"/>
                </a:lnTo>
                <a:lnTo>
                  <a:pt x="2660" y="1364"/>
                </a:lnTo>
                <a:lnTo>
                  <a:pt x="2660" y="1350"/>
                </a:lnTo>
                <a:lnTo>
                  <a:pt x="2665" y="1359"/>
                </a:lnTo>
                <a:lnTo>
                  <a:pt x="2665" y="1364"/>
                </a:lnTo>
                <a:lnTo>
                  <a:pt x="2665" y="1355"/>
                </a:lnTo>
                <a:lnTo>
                  <a:pt x="2669" y="1359"/>
                </a:lnTo>
                <a:lnTo>
                  <a:pt x="2669" y="1364"/>
                </a:lnTo>
                <a:lnTo>
                  <a:pt x="2669" y="1350"/>
                </a:lnTo>
                <a:lnTo>
                  <a:pt x="2673" y="1359"/>
                </a:lnTo>
                <a:lnTo>
                  <a:pt x="2673" y="1364"/>
                </a:lnTo>
                <a:lnTo>
                  <a:pt x="2673" y="1350"/>
                </a:lnTo>
                <a:lnTo>
                  <a:pt x="2678" y="1364"/>
                </a:lnTo>
                <a:lnTo>
                  <a:pt x="2678" y="1350"/>
                </a:lnTo>
                <a:lnTo>
                  <a:pt x="2682" y="1359"/>
                </a:lnTo>
                <a:lnTo>
                  <a:pt x="2682" y="1364"/>
                </a:lnTo>
                <a:lnTo>
                  <a:pt x="2682" y="1350"/>
                </a:lnTo>
                <a:lnTo>
                  <a:pt x="2687" y="1359"/>
                </a:lnTo>
                <a:lnTo>
                  <a:pt x="2687" y="1364"/>
                </a:lnTo>
                <a:lnTo>
                  <a:pt x="2687" y="1350"/>
                </a:lnTo>
                <a:lnTo>
                  <a:pt x="2691" y="1355"/>
                </a:lnTo>
                <a:lnTo>
                  <a:pt x="2691" y="1364"/>
                </a:lnTo>
                <a:lnTo>
                  <a:pt x="2691" y="1350"/>
                </a:lnTo>
                <a:lnTo>
                  <a:pt x="2695" y="1359"/>
                </a:lnTo>
                <a:lnTo>
                  <a:pt x="2695" y="1364"/>
                </a:lnTo>
                <a:lnTo>
                  <a:pt x="2695" y="1346"/>
                </a:lnTo>
                <a:lnTo>
                  <a:pt x="2700" y="1359"/>
                </a:lnTo>
                <a:lnTo>
                  <a:pt x="2700" y="1364"/>
                </a:lnTo>
                <a:lnTo>
                  <a:pt x="2700" y="1346"/>
                </a:lnTo>
                <a:lnTo>
                  <a:pt x="2704" y="1359"/>
                </a:lnTo>
                <a:lnTo>
                  <a:pt x="2704" y="1364"/>
                </a:lnTo>
                <a:lnTo>
                  <a:pt x="2704" y="1350"/>
                </a:lnTo>
                <a:lnTo>
                  <a:pt x="2709" y="1359"/>
                </a:lnTo>
                <a:lnTo>
                  <a:pt x="2709" y="1364"/>
                </a:lnTo>
                <a:lnTo>
                  <a:pt x="2709" y="1350"/>
                </a:lnTo>
                <a:lnTo>
                  <a:pt x="2713" y="1359"/>
                </a:lnTo>
                <a:lnTo>
                  <a:pt x="2713" y="1364"/>
                </a:lnTo>
                <a:lnTo>
                  <a:pt x="2713" y="1196"/>
                </a:lnTo>
                <a:lnTo>
                  <a:pt x="2717" y="1355"/>
                </a:lnTo>
                <a:lnTo>
                  <a:pt x="2717" y="1364"/>
                </a:lnTo>
                <a:lnTo>
                  <a:pt x="2717" y="1328"/>
                </a:lnTo>
                <a:lnTo>
                  <a:pt x="2722" y="1359"/>
                </a:lnTo>
                <a:lnTo>
                  <a:pt x="2722" y="1364"/>
                </a:lnTo>
                <a:lnTo>
                  <a:pt x="2722" y="1355"/>
                </a:lnTo>
                <a:lnTo>
                  <a:pt x="2726" y="1364"/>
                </a:lnTo>
                <a:lnTo>
                  <a:pt x="2726" y="1355"/>
                </a:lnTo>
                <a:lnTo>
                  <a:pt x="2731" y="1359"/>
                </a:lnTo>
                <a:lnTo>
                  <a:pt x="2731" y="1364"/>
                </a:lnTo>
                <a:lnTo>
                  <a:pt x="2731" y="1350"/>
                </a:lnTo>
                <a:lnTo>
                  <a:pt x="2735" y="1355"/>
                </a:lnTo>
                <a:lnTo>
                  <a:pt x="2735" y="1364"/>
                </a:lnTo>
                <a:lnTo>
                  <a:pt x="2735" y="1350"/>
                </a:lnTo>
                <a:lnTo>
                  <a:pt x="2740" y="1359"/>
                </a:lnTo>
                <a:lnTo>
                  <a:pt x="2740" y="1364"/>
                </a:lnTo>
                <a:lnTo>
                  <a:pt x="2740" y="1350"/>
                </a:lnTo>
                <a:lnTo>
                  <a:pt x="2744" y="1355"/>
                </a:lnTo>
                <a:lnTo>
                  <a:pt x="2744" y="1364"/>
                </a:lnTo>
                <a:lnTo>
                  <a:pt x="2744" y="1350"/>
                </a:lnTo>
                <a:lnTo>
                  <a:pt x="2748" y="1359"/>
                </a:lnTo>
                <a:lnTo>
                  <a:pt x="2748" y="1364"/>
                </a:lnTo>
                <a:lnTo>
                  <a:pt x="2748" y="1350"/>
                </a:lnTo>
                <a:lnTo>
                  <a:pt x="2753" y="1355"/>
                </a:lnTo>
                <a:lnTo>
                  <a:pt x="2753" y="1364"/>
                </a:lnTo>
                <a:lnTo>
                  <a:pt x="2753" y="1342"/>
                </a:lnTo>
                <a:lnTo>
                  <a:pt x="2757" y="1350"/>
                </a:lnTo>
                <a:lnTo>
                  <a:pt x="2757" y="1364"/>
                </a:lnTo>
                <a:lnTo>
                  <a:pt x="2757" y="1350"/>
                </a:lnTo>
                <a:lnTo>
                  <a:pt x="2762" y="1355"/>
                </a:lnTo>
                <a:lnTo>
                  <a:pt x="2762" y="1364"/>
                </a:lnTo>
                <a:lnTo>
                  <a:pt x="2762" y="1350"/>
                </a:lnTo>
                <a:lnTo>
                  <a:pt x="2766" y="1359"/>
                </a:lnTo>
                <a:lnTo>
                  <a:pt x="2766" y="1364"/>
                </a:lnTo>
                <a:lnTo>
                  <a:pt x="2766" y="1306"/>
                </a:lnTo>
                <a:lnTo>
                  <a:pt x="2770" y="1359"/>
                </a:lnTo>
                <a:lnTo>
                  <a:pt x="2770" y="1364"/>
                </a:lnTo>
                <a:lnTo>
                  <a:pt x="2770" y="1337"/>
                </a:lnTo>
                <a:lnTo>
                  <a:pt x="2775" y="1359"/>
                </a:lnTo>
                <a:lnTo>
                  <a:pt x="2775" y="1364"/>
                </a:lnTo>
                <a:lnTo>
                  <a:pt x="2775" y="1350"/>
                </a:lnTo>
                <a:lnTo>
                  <a:pt x="2779" y="1359"/>
                </a:lnTo>
                <a:lnTo>
                  <a:pt x="2779" y="1364"/>
                </a:lnTo>
                <a:lnTo>
                  <a:pt x="2779" y="1350"/>
                </a:lnTo>
                <a:lnTo>
                  <a:pt x="2784" y="1359"/>
                </a:lnTo>
                <a:lnTo>
                  <a:pt x="2784" y="1364"/>
                </a:lnTo>
                <a:lnTo>
                  <a:pt x="2784" y="1350"/>
                </a:lnTo>
                <a:lnTo>
                  <a:pt x="2788" y="1359"/>
                </a:lnTo>
                <a:lnTo>
                  <a:pt x="2788" y="1364"/>
                </a:lnTo>
                <a:lnTo>
                  <a:pt x="2788" y="1350"/>
                </a:lnTo>
                <a:lnTo>
                  <a:pt x="2792" y="1359"/>
                </a:lnTo>
                <a:lnTo>
                  <a:pt x="2792" y="1364"/>
                </a:lnTo>
                <a:lnTo>
                  <a:pt x="2792" y="1355"/>
                </a:lnTo>
                <a:lnTo>
                  <a:pt x="2797" y="1355"/>
                </a:lnTo>
                <a:lnTo>
                  <a:pt x="2797" y="1364"/>
                </a:lnTo>
                <a:lnTo>
                  <a:pt x="2797" y="1350"/>
                </a:lnTo>
                <a:lnTo>
                  <a:pt x="2801" y="1359"/>
                </a:lnTo>
                <a:lnTo>
                  <a:pt x="2801" y="1364"/>
                </a:lnTo>
                <a:lnTo>
                  <a:pt x="2801" y="1350"/>
                </a:lnTo>
                <a:lnTo>
                  <a:pt x="2806" y="1355"/>
                </a:lnTo>
                <a:lnTo>
                  <a:pt x="2806" y="1364"/>
                </a:lnTo>
                <a:lnTo>
                  <a:pt x="2806" y="1350"/>
                </a:lnTo>
                <a:lnTo>
                  <a:pt x="2810" y="1355"/>
                </a:lnTo>
                <a:lnTo>
                  <a:pt x="2810" y="1364"/>
                </a:lnTo>
                <a:lnTo>
                  <a:pt x="2810" y="1328"/>
                </a:lnTo>
                <a:lnTo>
                  <a:pt x="2815" y="1355"/>
                </a:lnTo>
                <a:lnTo>
                  <a:pt x="2815" y="1364"/>
                </a:lnTo>
                <a:lnTo>
                  <a:pt x="2815" y="1350"/>
                </a:lnTo>
                <a:lnTo>
                  <a:pt x="2819" y="1359"/>
                </a:lnTo>
                <a:lnTo>
                  <a:pt x="2819" y="1364"/>
                </a:lnTo>
                <a:lnTo>
                  <a:pt x="2819" y="1350"/>
                </a:lnTo>
                <a:lnTo>
                  <a:pt x="2823" y="1359"/>
                </a:lnTo>
                <a:lnTo>
                  <a:pt x="2823" y="1364"/>
                </a:lnTo>
                <a:lnTo>
                  <a:pt x="2823" y="1342"/>
                </a:lnTo>
                <a:lnTo>
                  <a:pt x="2828" y="1355"/>
                </a:lnTo>
                <a:lnTo>
                  <a:pt x="2828" y="1364"/>
                </a:lnTo>
                <a:lnTo>
                  <a:pt x="2828" y="1350"/>
                </a:lnTo>
                <a:lnTo>
                  <a:pt x="2832" y="1359"/>
                </a:lnTo>
                <a:lnTo>
                  <a:pt x="2832" y="1364"/>
                </a:lnTo>
                <a:lnTo>
                  <a:pt x="2832" y="1346"/>
                </a:lnTo>
                <a:lnTo>
                  <a:pt x="2837" y="1359"/>
                </a:lnTo>
                <a:lnTo>
                  <a:pt x="2837" y="1364"/>
                </a:lnTo>
                <a:lnTo>
                  <a:pt x="2837" y="1350"/>
                </a:lnTo>
                <a:lnTo>
                  <a:pt x="2841" y="1355"/>
                </a:lnTo>
                <a:lnTo>
                  <a:pt x="2841" y="1364"/>
                </a:lnTo>
                <a:lnTo>
                  <a:pt x="2841" y="1350"/>
                </a:lnTo>
                <a:lnTo>
                  <a:pt x="2845" y="1359"/>
                </a:lnTo>
                <a:lnTo>
                  <a:pt x="2845" y="1364"/>
                </a:lnTo>
                <a:lnTo>
                  <a:pt x="2845" y="1350"/>
                </a:lnTo>
                <a:lnTo>
                  <a:pt x="2850" y="1359"/>
                </a:lnTo>
                <a:lnTo>
                  <a:pt x="2850" y="1364"/>
                </a:lnTo>
                <a:lnTo>
                  <a:pt x="2850" y="1350"/>
                </a:lnTo>
                <a:lnTo>
                  <a:pt x="2854" y="1359"/>
                </a:lnTo>
                <a:lnTo>
                  <a:pt x="2854" y="1364"/>
                </a:lnTo>
                <a:lnTo>
                  <a:pt x="2854" y="1350"/>
                </a:lnTo>
                <a:lnTo>
                  <a:pt x="2859" y="1359"/>
                </a:lnTo>
                <a:lnTo>
                  <a:pt x="2859" y="1364"/>
                </a:lnTo>
                <a:lnTo>
                  <a:pt x="2859" y="1350"/>
                </a:lnTo>
                <a:lnTo>
                  <a:pt x="2863" y="1355"/>
                </a:lnTo>
                <a:lnTo>
                  <a:pt x="2863" y="1364"/>
                </a:lnTo>
                <a:lnTo>
                  <a:pt x="2863" y="1333"/>
                </a:lnTo>
                <a:lnTo>
                  <a:pt x="2867" y="1355"/>
                </a:lnTo>
                <a:lnTo>
                  <a:pt x="2867" y="1364"/>
                </a:lnTo>
                <a:lnTo>
                  <a:pt x="2867" y="1350"/>
                </a:lnTo>
                <a:lnTo>
                  <a:pt x="2872" y="1364"/>
                </a:lnTo>
                <a:lnTo>
                  <a:pt x="2872" y="1350"/>
                </a:lnTo>
                <a:lnTo>
                  <a:pt x="2876" y="1355"/>
                </a:lnTo>
                <a:lnTo>
                  <a:pt x="2876" y="1364"/>
                </a:lnTo>
                <a:lnTo>
                  <a:pt x="2876" y="1337"/>
                </a:lnTo>
                <a:lnTo>
                  <a:pt x="2881" y="1359"/>
                </a:lnTo>
                <a:lnTo>
                  <a:pt x="2881" y="1364"/>
                </a:lnTo>
                <a:lnTo>
                  <a:pt x="2881" y="1350"/>
                </a:lnTo>
                <a:lnTo>
                  <a:pt x="2885" y="1364"/>
                </a:lnTo>
                <a:lnTo>
                  <a:pt x="2885" y="1350"/>
                </a:lnTo>
                <a:lnTo>
                  <a:pt x="2890" y="1364"/>
                </a:lnTo>
                <a:lnTo>
                  <a:pt x="2890" y="1350"/>
                </a:lnTo>
                <a:lnTo>
                  <a:pt x="2894" y="1364"/>
                </a:lnTo>
                <a:lnTo>
                  <a:pt x="2894" y="1350"/>
                </a:lnTo>
                <a:lnTo>
                  <a:pt x="2898" y="1359"/>
                </a:lnTo>
                <a:lnTo>
                  <a:pt x="2898" y="1364"/>
                </a:lnTo>
                <a:lnTo>
                  <a:pt x="2898" y="1350"/>
                </a:lnTo>
                <a:lnTo>
                  <a:pt x="2903" y="1364"/>
                </a:lnTo>
                <a:lnTo>
                  <a:pt x="2903" y="1346"/>
                </a:lnTo>
                <a:lnTo>
                  <a:pt x="2907" y="1359"/>
                </a:lnTo>
                <a:lnTo>
                  <a:pt x="2907" y="1364"/>
                </a:lnTo>
                <a:lnTo>
                  <a:pt x="2907" y="1350"/>
                </a:lnTo>
                <a:lnTo>
                  <a:pt x="2912" y="1355"/>
                </a:lnTo>
                <a:lnTo>
                  <a:pt x="2912" y="1364"/>
                </a:lnTo>
                <a:lnTo>
                  <a:pt x="2912" y="1350"/>
                </a:lnTo>
                <a:lnTo>
                  <a:pt x="2916" y="1359"/>
                </a:lnTo>
                <a:lnTo>
                  <a:pt x="2916" y="1364"/>
                </a:lnTo>
                <a:lnTo>
                  <a:pt x="2916" y="1346"/>
                </a:lnTo>
                <a:lnTo>
                  <a:pt x="2920" y="1359"/>
                </a:lnTo>
                <a:lnTo>
                  <a:pt x="2920" y="1364"/>
                </a:lnTo>
                <a:lnTo>
                  <a:pt x="2920" y="1337"/>
                </a:lnTo>
                <a:lnTo>
                  <a:pt x="2925" y="1359"/>
                </a:lnTo>
                <a:lnTo>
                  <a:pt x="2925" y="1364"/>
                </a:lnTo>
                <a:lnTo>
                  <a:pt x="2925" y="1350"/>
                </a:lnTo>
                <a:lnTo>
                  <a:pt x="2929" y="1359"/>
                </a:lnTo>
                <a:lnTo>
                  <a:pt x="2929" y="1364"/>
                </a:lnTo>
                <a:lnTo>
                  <a:pt x="2929" y="1350"/>
                </a:lnTo>
                <a:lnTo>
                  <a:pt x="2934" y="1359"/>
                </a:lnTo>
                <a:lnTo>
                  <a:pt x="2934" y="1364"/>
                </a:lnTo>
                <a:lnTo>
                  <a:pt x="2934" y="1346"/>
                </a:lnTo>
                <a:lnTo>
                  <a:pt x="2938" y="1359"/>
                </a:lnTo>
                <a:lnTo>
                  <a:pt x="2938" y="1364"/>
                </a:lnTo>
                <a:lnTo>
                  <a:pt x="2938" y="1350"/>
                </a:lnTo>
                <a:lnTo>
                  <a:pt x="2942" y="1359"/>
                </a:lnTo>
                <a:lnTo>
                  <a:pt x="2942" y="1364"/>
                </a:lnTo>
                <a:lnTo>
                  <a:pt x="2942" y="1355"/>
                </a:lnTo>
                <a:lnTo>
                  <a:pt x="2947" y="1359"/>
                </a:lnTo>
                <a:lnTo>
                  <a:pt x="2947" y="1364"/>
                </a:lnTo>
                <a:lnTo>
                  <a:pt x="2947" y="1350"/>
                </a:lnTo>
                <a:lnTo>
                  <a:pt x="2951" y="1359"/>
                </a:lnTo>
                <a:lnTo>
                  <a:pt x="2951" y="1364"/>
                </a:lnTo>
                <a:lnTo>
                  <a:pt x="2951" y="1350"/>
                </a:lnTo>
                <a:lnTo>
                  <a:pt x="2956" y="1359"/>
                </a:lnTo>
                <a:lnTo>
                  <a:pt x="2956" y="1364"/>
                </a:lnTo>
                <a:lnTo>
                  <a:pt x="2956" y="1350"/>
                </a:lnTo>
                <a:lnTo>
                  <a:pt x="2960" y="1364"/>
                </a:lnTo>
                <a:lnTo>
                  <a:pt x="2960" y="1350"/>
                </a:lnTo>
                <a:lnTo>
                  <a:pt x="2965" y="1364"/>
                </a:lnTo>
                <a:lnTo>
                  <a:pt x="2965" y="1350"/>
                </a:lnTo>
                <a:lnTo>
                  <a:pt x="2969" y="1355"/>
                </a:lnTo>
                <a:lnTo>
                  <a:pt x="2969" y="1364"/>
                </a:lnTo>
                <a:lnTo>
                  <a:pt x="2969" y="1350"/>
                </a:lnTo>
                <a:lnTo>
                  <a:pt x="2973" y="1359"/>
                </a:lnTo>
                <a:lnTo>
                  <a:pt x="2973" y="1364"/>
                </a:lnTo>
                <a:lnTo>
                  <a:pt x="2973" y="1350"/>
                </a:lnTo>
                <a:lnTo>
                  <a:pt x="2978" y="1359"/>
                </a:lnTo>
                <a:lnTo>
                  <a:pt x="2978" y="1364"/>
                </a:lnTo>
                <a:lnTo>
                  <a:pt x="2978" y="1350"/>
                </a:lnTo>
                <a:lnTo>
                  <a:pt x="2982" y="1359"/>
                </a:lnTo>
                <a:lnTo>
                  <a:pt x="2982" y="1364"/>
                </a:lnTo>
                <a:lnTo>
                  <a:pt x="2982" y="1350"/>
                </a:lnTo>
                <a:lnTo>
                  <a:pt x="2987" y="1359"/>
                </a:lnTo>
                <a:lnTo>
                  <a:pt x="2987" y="1364"/>
                </a:lnTo>
                <a:lnTo>
                  <a:pt x="2987" y="1350"/>
                </a:lnTo>
                <a:lnTo>
                  <a:pt x="2991" y="1359"/>
                </a:lnTo>
                <a:lnTo>
                  <a:pt x="2991" y="1364"/>
                </a:lnTo>
                <a:lnTo>
                  <a:pt x="2991" y="1350"/>
                </a:lnTo>
                <a:lnTo>
                  <a:pt x="2995" y="1359"/>
                </a:lnTo>
                <a:lnTo>
                  <a:pt x="2995" y="1364"/>
                </a:lnTo>
                <a:lnTo>
                  <a:pt x="2995" y="1350"/>
                </a:lnTo>
                <a:lnTo>
                  <a:pt x="3000" y="1359"/>
                </a:lnTo>
                <a:lnTo>
                  <a:pt x="3000" y="1364"/>
                </a:lnTo>
                <a:lnTo>
                  <a:pt x="3000" y="1350"/>
                </a:lnTo>
                <a:lnTo>
                  <a:pt x="3004" y="1359"/>
                </a:lnTo>
                <a:lnTo>
                  <a:pt x="3004" y="1364"/>
                </a:lnTo>
                <a:lnTo>
                  <a:pt x="3004" y="1355"/>
                </a:lnTo>
                <a:lnTo>
                  <a:pt x="3009" y="1359"/>
                </a:lnTo>
                <a:lnTo>
                  <a:pt x="3009" y="1364"/>
                </a:lnTo>
                <a:lnTo>
                  <a:pt x="3009" y="1350"/>
                </a:lnTo>
                <a:lnTo>
                  <a:pt x="3013" y="1359"/>
                </a:lnTo>
                <a:lnTo>
                  <a:pt x="3013" y="1364"/>
                </a:lnTo>
                <a:lnTo>
                  <a:pt x="3013" y="1350"/>
                </a:lnTo>
                <a:lnTo>
                  <a:pt x="3018" y="1364"/>
                </a:lnTo>
                <a:lnTo>
                  <a:pt x="3018" y="1350"/>
                </a:lnTo>
                <a:lnTo>
                  <a:pt x="3022" y="1359"/>
                </a:lnTo>
                <a:lnTo>
                  <a:pt x="3022" y="1364"/>
                </a:lnTo>
                <a:lnTo>
                  <a:pt x="3022" y="1350"/>
                </a:lnTo>
                <a:lnTo>
                  <a:pt x="3026" y="1359"/>
                </a:lnTo>
                <a:lnTo>
                  <a:pt x="3026" y="1364"/>
                </a:lnTo>
                <a:lnTo>
                  <a:pt x="3026" y="1350"/>
                </a:lnTo>
                <a:lnTo>
                  <a:pt x="3031" y="1359"/>
                </a:lnTo>
                <a:lnTo>
                  <a:pt x="3031" y="1364"/>
                </a:lnTo>
                <a:lnTo>
                  <a:pt x="3031" y="1350"/>
                </a:lnTo>
                <a:lnTo>
                  <a:pt x="3035" y="1359"/>
                </a:lnTo>
                <a:lnTo>
                  <a:pt x="3035" y="1364"/>
                </a:lnTo>
                <a:lnTo>
                  <a:pt x="3035" y="1350"/>
                </a:lnTo>
                <a:lnTo>
                  <a:pt x="3040" y="1355"/>
                </a:lnTo>
                <a:lnTo>
                  <a:pt x="3040" y="1364"/>
                </a:lnTo>
                <a:lnTo>
                  <a:pt x="3040" y="1346"/>
                </a:lnTo>
                <a:lnTo>
                  <a:pt x="3044" y="1359"/>
                </a:lnTo>
                <a:lnTo>
                  <a:pt x="3044" y="1364"/>
                </a:lnTo>
                <a:lnTo>
                  <a:pt x="3044" y="1350"/>
                </a:lnTo>
                <a:lnTo>
                  <a:pt x="3048" y="1359"/>
                </a:lnTo>
                <a:lnTo>
                  <a:pt x="3048" y="1364"/>
                </a:lnTo>
                <a:lnTo>
                  <a:pt x="3048" y="1346"/>
                </a:lnTo>
                <a:lnTo>
                  <a:pt x="3053" y="1359"/>
                </a:lnTo>
                <a:lnTo>
                  <a:pt x="3053" y="1364"/>
                </a:lnTo>
                <a:lnTo>
                  <a:pt x="3053" y="1350"/>
                </a:lnTo>
                <a:lnTo>
                  <a:pt x="3057" y="1355"/>
                </a:lnTo>
                <a:lnTo>
                  <a:pt x="3057" y="1364"/>
                </a:lnTo>
                <a:lnTo>
                  <a:pt x="3057" y="1355"/>
                </a:lnTo>
                <a:lnTo>
                  <a:pt x="3062" y="1364"/>
                </a:lnTo>
                <a:lnTo>
                  <a:pt x="3062" y="1350"/>
                </a:lnTo>
                <a:lnTo>
                  <a:pt x="3066" y="1359"/>
                </a:lnTo>
                <a:lnTo>
                  <a:pt x="3066" y="1364"/>
                </a:lnTo>
                <a:lnTo>
                  <a:pt x="3066" y="1350"/>
                </a:lnTo>
                <a:lnTo>
                  <a:pt x="3070" y="1355"/>
                </a:lnTo>
                <a:lnTo>
                  <a:pt x="3070" y="1364"/>
                </a:lnTo>
                <a:lnTo>
                  <a:pt x="3070" y="1350"/>
                </a:lnTo>
                <a:lnTo>
                  <a:pt x="3075" y="1364"/>
                </a:lnTo>
                <a:lnTo>
                  <a:pt x="3075" y="1350"/>
                </a:lnTo>
                <a:lnTo>
                  <a:pt x="3079" y="1359"/>
                </a:lnTo>
                <a:lnTo>
                  <a:pt x="3079" y="1364"/>
                </a:lnTo>
                <a:lnTo>
                  <a:pt x="3079" y="1350"/>
                </a:lnTo>
                <a:lnTo>
                  <a:pt x="3084" y="1364"/>
                </a:lnTo>
                <a:lnTo>
                  <a:pt x="3084" y="1350"/>
                </a:lnTo>
                <a:lnTo>
                  <a:pt x="3088" y="1355"/>
                </a:lnTo>
                <a:lnTo>
                  <a:pt x="3088" y="1364"/>
                </a:lnTo>
                <a:lnTo>
                  <a:pt x="3088" y="1350"/>
                </a:lnTo>
                <a:lnTo>
                  <a:pt x="3093" y="1359"/>
                </a:lnTo>
                <a:lnTo>
                  <a:pt x="3093" y="1364"/>
                </a:lnTo>
                <a:lnTo>
                  <a:pt x="3093" y="1350"/>
                </a:lnTo>
                <a:lnTo>
                  <a:pt x="3097" y="1359"/>
                </a:lnTo>
                <a:lnTo>
                  <a:pt x="3097" y="1364"/>
                </a:lnTo>
                <a:lnTo>
                  <a:pt x="3097" y="1350"/>
                </a:lnTo>
                <a:lnTo>
                  <a:pt x="3101" y="1359"/>
                </a:lnTo>
                <a:lnTo>
                  <a:pt x="3101" y="1364"/>
                </a:lnTo>
                <a:lnTo>
                  <a:pt x="3101" y="1350"/>
                </a:lnTo>
                <a:lnTo>
                  <a:pt x="3106" y="1355"/>
                </a:lnTo>
                <a:lnTo>
                  <a:pt x="3106" y="1364"/>
                </a:lnTo>
                <a:lnTo>
                  <a:pt x="3106" y="1350"/>
                </a:lnTo>
                <a:lnTo>
                  <a:pt x="3110" y="1355"/>
                </a:lnTo>
                <a:lnTo>
                  <a:pt x="3110" y="1364"/>
                </a:lnTo>
                <a:lnTo>
                  <a:pt x="3110" y="1350"/>
                </a:lnTo>
                <a:lnTo>
                  <a:pt x="3115" y="1355"/>
                </a:lnTo>
                <a:lnTo>
                  <a:pt x="3115" y="1364"/>
                </a:lnTo>
                <a:lnTo>
                  <a:pt x="3115" y="1350"/>
                </a:lnTo>
                <a:lnTo>
                  <a:pt x="3119" y="1359"/>
                </a:lnTo>
                <a:lnTo>
                  <a:pt x="3119" y="1364"/>
                </a:lnTo>
                <a:lnTo>
                  <a:pt x="3119" y="1355"/>
                </a:lnTo>
                <a:lnTo>
                  <a:pt x="3123" y="1359"/>
                </a:lnTo>
                <a:lnTo>
                  <a:pt x="3123" y="1364"/>
                </a:lnTo>
                <a:lnTo>
                  <a:pt x="3123" y="1346"/>
                </a:lnTo>
                <a:lnTo>
                  <a:pt x="3128" y="1359"/>
                </a:lnTo>
                <a:lnTo>
                  <a:pt x="3128" y="1364"/>
                </a:lnTo>
                <a:lnTo>
                  <a:pt x="3128" y="1346"/>
                </a:lnTo>
                <a:lnTo>
                  <a:pt x="3132" y="1355"/>
                </a:lnTo>
                <a:lnTo>
                  <a:pt x="3132" y="1364"/>
                </a:lnTo>
                <a:lnTo>
                  <a:pt x="3132" y="1350"/>
                </a:lnTo>
                <a:lnTo>
                  <a:pt x="3137" y="1359"/>
                </a:lnTo>
                <a:lnTo>
                  <a:pt x="3137" y="1364"/>
                </a:lnTo>
                <a:lnTo>
                  <a:pt x="3137" y="1350"/>
                </a:lnTo>
                <a:lnTo>
                  <a:pt x="3141" y="1359"/>
                </a:lnTo>
                <a:lnTo>
                  <a:pt x="3141" y="1364"/>
                </a:lnTo>
                <a:lnTo>
                  <a:pt x="3141" y="1355"/>
                </a:lnTo>
                <a:lnTo>
                  <a:pt x="3145" y="1355"/>
                </a:lnTo>
                <a:lnTo>
                  <a:pt x="3145" y="1364"/>
                </a:lnTo>
                <a:lnTo>
                  <a:pt x="3145" y="1350"/>
                </a:lnTo>
                <a:lnTo>
                  <a:pt x="3150" y="1364"/>
                </a:lnTo>
                <a:lnTo>
                  <a:pt x="3150" y="1350"/>
                </a:lnTo>
                <a:lnTo>
                  <a:pt x="3154" y="1359"/>
                </a:lnTo>
                <a:lnTo>
                  <a:pt x="3154" y="1364"/>
                </a:lnTo>
                <a:lnTo>
                  <a:pt x="3154" y="1350"/>
                </a:lnTo>
                <a:lnTo>
                  <a:pt x="3159" y="1355"/>
                </a:lnTo>
                <a:lnTo>
                  <a:pt x="3159" y="1364"/>
                </a:lnTo>
                <a:lnTo>
                  <a:pt x="3159" y="1350"/>
                </a:lnTo>
                <a:lnTo>
                  <a:pt x="3163" y="1359"/>
                </a:lnTo>
                <a:lnTo>
                  <a:pt x="3163" y="1364"/>
                </a:lnTo>
                <a:lnTo>
                  <a:pt x="3163" y="1350"/>
                </a:lnTo>
                <a:lnTo>
                  <a:pt x="3168" y="1359"/>
                </a:lnTo>
                <a:lnTo>
                  <a:pt x="3168" y="1364"/>
                </a:lnTo>
                <a:lnTo>
                  <a:pt x="3168" y="1350"/>
                </a:lnTo>
                <a:lnTo>
                  <a:pt x="3172" y="1359"/>
                </a:lnTo>
                <a:lnTo>
                  <a:pt x="3172" y="1364"/>
                </a:lnTo>
                <a:lnTo>
                  <a:pt x="3172" y="1350"/>
                </a:lnTo>
                <a:lnTo>
                  <a:pt x="3176" y="1359"/>
                </a:lnTo>
                <a:lnTo>
                  <a:pt x="3176" y="1364"/>
                </a:lnTo>
                <a:lnTo>
                  <a:pt x="3176" y="1350"/>
                </a:lnTo>
                <a:lnTo>
                  <a:pt x="3181" y="1359"/>
                </a:lnTo>
                <a:lnTo>
                  <a:pt x="3181" y="1364"/>
                </a:lnTo>
                <a:lnTo>
                  <a:pt x="3181" y="1350"/>
                </a:lnTo>
                <a:lnTo>
                  <a:pt x="3185" y="1359"/>
                </a:lnTo>
                <a:lnTo>
                  <a:pt x="3185" y="1364"/>
                </a:lnTo>
                <a:lnTo>
                  <a:pt x="3185" y="1350"/>
                </a:lnTo>
                <a:lnTo>
                  <a:pt x="3190" y="1364"/>
                </a:lnTo>
                <a:lnTo>
                  <a:pt x="3190" y="1355"/>
                </a:lnTo>
                <a:lnTo>
                  <a:pt x="3194" y="1359"/>
                </a:lnTo>
                <a:lnTo>
                  <a:pt x="3194" y="1364"/>
                </a:lnTo>
                <a:lnTo>
                  <a:pt x="3194" y="1350"/>
                </a:lnTo>
                <a:lnTo>
                  <a:pt x="3198" y="1359"/>
                </a:lnTo>
                <a:lnTo>
                  <a:pt x="3198" y="1364"/>
                </a:lnTo>
                <a:lnTo>
                  <a:pt x="3198" y="1350"/>
                </a:lnTo>
                <a:lnTo>
                  <a:pt x="3203" y="1359"/>
                </a:lnTo>
                <a:lnTo>
                  <a:pt x="3203" y="1364"/>
                </a:lnTo>
                <a:lnTo>
                  <a:pt x="3203" y="1350"/>
                </a:lnTo>
                <a:lnTo>
                  <a:pt x="3207" y="1359"/>
                </a:lnTo>
                <a:lnTo>
                  <a:pt x="3207" y="1364"/>
                </a:lnTo>
                <a:lnTo>
                  <a:pt x="3207" y="1350"/>
                </a:lnTo>
                <a:lnTo>
                  <a:pt x="3212" y="1355"/>
                </a:lnTo>
                <a:lnTo>
                  <a:pt x="3212" y="1364"/>
                </a:lnTo>
                <a:lnTo>
                  <a:pt x="3212" y="1355"/>
                </a:lnTo>
                <a:lnTo>
                  <a:pt x="3216" y="1359"/>
                </a:lnTo>
                <a:lnTo>
                  <a:pt x="3216" y="1364"/>
                </a:lnTo>
                <a:lnTo>
                  <a:pt x="3216" y="1346"/>
                </a:lnTo>
                <a:lnTo>
                  <a:pt x="3220" y="1355"/>
                </a:lnTo>
                <a:lnTo>
                  <a:pt x="3220" y="1364"/>
                </a:lnTo>
                <a:lnTo>
                  <a:pt x="3220" y="1350"/>
                </a:lnTo>
                <a:lnTo>
                  <a:pt x="3225" y="1359"/>
                </a:lnTo>
                <a:lnTo>
                  <a:pt x="3225" y="1364"/>
                </a:lnTo>
                <a:lnTo>
                  <a:pt x="3225" y="1350"/>
                </a:lnTo>
                <a:lnTo>
                  <a:pt x="3229" y="1359"/>
                </a:lnTo>
                <a:lnTo>
                  <a:pt x="3229" y="1364"/>
                </a:lnTo>
                <a:lnTo>
                  <a:pt x="3229" y="1350"/>
                </a:lnTo>
                <a:lnTo>
                  <a:pt x="3234" y="1359"/>
                </a:lnTo>
                <a:lnTo>
                  <a:pt x="3234" y="1364"/>
                </a:lnTo>
                <a:lnTo>
                  <a:pt x="3234" y="1346"/>
                </a:lnTo>
                <a:lnTo>
                  <a:pt x="3238" y="1359"/>
                </a:lnTo>
                <a:lnTo>
                  <a:pt x="3238" y="1364"/>
                </a:lnTo>
                <a:lnTo>
                  <a:pt x="3238" y="1350"/>
                </a:lnTo>
                <a:lnTo>
                  <a:pt x="3243" y="1359"/>
                </a:lnTo>
                <a:lnTo>
                  <a:pt x="3243" y="1364"/>
                </a:lnTo>
                <a:lnTo>
                  <a:pt x="3243" y="1350"/>
                </a:lnTo>
                <a:lnTo>
                  <a:pt x="3247" y="1364"/>
                </a:lnTo>
                <a:lnTo>
                  <a:pt x="3247" y="1350"/>
                </a:lnTo>
                <a:lnTo>
                  <a:pt x="3251" y="1359"/>
                </a:lnTo>
                <a:lnTo>
                  <a:pt x="3251" y="1364"/>
                </a:lnTo>
                <a:lnTo>
                  <a:pt x="3251" y="1346"/>
                </a:lnTo>
                <a:lnTo>
                  <a:pt x="3256" y="1359"/>
                </a:lnTo>
                <a:lnTo>
                  <a:pt x="3256" y="1364"/>
                </a:lnTo>
                <a:lnTo>
                  <a:pt x="3256" y="1350"/>
                </a:lnTo>
                <a:lnTo>
                  <a:pt x="3260" y="1355"/>
                </a:lnTo>
                <a:lnTo>
                  <a:pt x="3260" y="1364"/>
                </a:lnTo>
                <a:lnTo>
                  <a:pt x="3260" y="1350"/>
                </a:lnTo>
                <a:lnTo>
                  <a:pt x="3265" y="1355"/>
                </a:lnTo>
                <a:lnTo>
                  <a:pt x="3265" y="1364"/>
                </a:lnTo>
                <a:lnTo>
                  <a:pt x="3265" y="1350"/>
                </a:lnTo>
                <a:lnTo>
                  <a:pt x="3269" y="1359"/>
                </a:lnTo>
                <a:lnTo>
                  <a:pt x="3269" y="1364"/>
                </a:lnTo>
                <a:lnTo>
                  <a:pt x="3269" y="1350"/>
                </a:lnTo>
                <a:lnTo>
                  <a:pt x="3273" y="1355"/>
                </a:lnTo>
                <a:lnTo>
                  <a:pt x="3273" y="1364"/>
                </a:lnTo>
                <a:lnTo>
                  <a:pt x="3273" y="1350"/>
                </a:lnTo>
                <a:lnTo>
                  <a:pt x="3278" y="1355"/>
                </a:lnTo>
                <a:lnTo>
                  <a:pt x="3278" y="1364"/>
                </a:lnTo>
                <a:lnTo>
                  <a:pt x="3278" y="1350"/>
                </a:lnTo>
                <a:lnTo>
                  <a:pt x="3282" y="1364"/>
                </a:lnTo>
                <a:lnTo>
                  <a:pt x="3282" y="1350"/>
                </a:lnTo>
                <a:lnTo>
                  <a:pt x="3287" y="1359"/>
                </a:lnTo>
                <a:lnTo>
                  <a:pt x="3287" y="1364"/>
                </a:lnTo>
                <a:lnTo>
                  <a:pt x="3287" y="1350"/>
                </a:lnTo>
                <a:lnTo>
                  <a:pt x="3291" y="1355"/>
                </a:lnTo>
                <a:lnTo>
                  <a:pt x="3291" y="1364"/>
                </a:lnTo>
                <a:lnTo>
                  <a:pt x="3291" y="1350"/>
                </a:lnTo>
                <a:lnTo>
                  <a:pt x="3295" y="1359"/>
                </a:lnTo>
                <a:lnTo>
                  <a:pt x="3295" y="1364"/>
                </a:lnTo>
                <a:lnTo>
                  <a:pt x="3295" y="1350"/>
                </a:lnTo>
                <a:lnTo>
                  <a:pt x="3300" y="1355"/>
                </a:lnTo>
                <a:lnTo>
                  <a:pt x="3300" y="1364"/>
                </a:lnTo>
                <a:lnTo>
                  <a:pt x="3300" y="1355"/>
                </a:lnTo>
                <a:lnTo>
                  <a:pt x="3304" y="1359"/>
                </a:lnTo>
                <a:lnTo>
                  <a:pt x="3304" y="1364"/>
                </a:lnTo>
                <a:lnTo>
                  <a:pt x="3304" y="1350"/>
                </a:lnTo>
                <a:lnTo>
                  <a:pt x="3309" y="1359"/>
                </a:lnTo>
                <a:lnTo>
                  <a:pt x="3309" y="1364"/>
                </a:lnTo>
                <a:lnTo>
                  <a:pt x="3309" y="1350"/>
                </a:lnTo>
                <a:lnTo>
                  <a:pt x="3313" y="1359"/>
                </a:lnTo>
                <a:lnTo>
                  <a:pt x="3313" y="1364"/>
                </a:lnTo>
                <a:lnTo>
                  <a:pt x="3313" y="1350"/>
                </a:lnTo>
                <a:lnTo>
                  <a:pt x="3318" y="1359"/>
                </a:lnTo>
                <a:lnTo>
                  <a:pt x="3318" y="1364"/>
                </a:lnTo>
                <a:lnTo>
                  <a:pt x="3318" y="1350"/>
                </a:lnTo>
                <a:lnTo>
                  <a:pt x="3322" y="1359"/>
                </a:lnTo>
                <a:lnTo>
                  <a:pt x="3322" y="1364"/>
                </a:lnTo>
                <a:lnTo>
                  <a:pt x="3322" y="1350"/>
                </a:lnTo>
                <a:lnTo>
                  <a:pt x="3322" y="1359"/>
                </a:lnTo>
              </a:path>
            </a:pathLst>
          </a:custGeom>
          <a:noFill/>
          <a:ln w="4">
            <a:solidFill>
              <a:srgbClr val="99CC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2" name="Rectangle 190"/>
          <p:cNvSpPr>
            <a:spLocks noChangeArrowheads="1"/>
          </p:cNvSpPr>
          <p:nvPr/>
        </p:nvSpPr>
        <p:spPr bwMode="auto">
          <a:xfrm>
            <a:off x="4680472" y="672035"/>
            <a:ext cx="66684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459.24732</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3264" name="Rectangle 192"/>
          <p:cNvSpPr>
            <a:spLocks noChangeArrowheads="1"/>
          </p:cNvSpPr>
          <p:nvPr/>
        </p:nvSpPr>
        <p:spPr bwMode="auto">
          <a:xfrm>
            <a:off x="5335762" y="1543920"/>
            <a:ext cx="66684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616.95886</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3265" name="Rectangle 193"/>
          <p:cNvSpPr>
            <a:spLocks noChangeArrowheads="1"/>
          </p:cNvSpPr>
          <p:nvPr/>
        </p:nvSpPr>
        <p:spPr bwMode="auto">
          <a:xfrm>
            <a:off x="5906196" y="2153520"/>
            <a:ext cx="66684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770.98423</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3266" name="Rectangle 194"/>
          <p:cNvSpPr>
            <a:spLocks noChangeArrowheads="1"/>
          </p:cNvSpPr>
          <p:nvPr/>
        </p:nvSpPr>
        <p:spPr bwMode="auto">
          <a:xfrm>
            <a:off x="6626747" y="2586734"/>
            <a:ext cx="66684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946.99101</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3267" name="Rectangle 195"/>
          <p:cNvSpPr>
            <a:spLocks noChangeArrowheads="1"/>
          </p:cNvSpPr>
          <p:nvPr/>
        </p:nvSpPr>
        <p:spPr bwMode="auto">
          <a:xfrm>
            <a:off x="7137400" y="2450731"/>
            <a:ext cx="745397"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1073.40991</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3268" name="Rectangle 196"/>
          <p:cNvSpPr>
            <a:spLocks noChangeArrowheads="1"/>
          </p:cNvSpPr>
          <p:nvPr/>
        </p:nvSpPr>
        <p:spPr bwMode="auto">
          <a:xfrm>
            <a:off x="7886700" y="2574208"/>
            <a:ext cx="745397"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1260.46798</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3269" name="Rectangle 197"/>
          <p:cNvSpPr>
            <a:spLocks noChangeArrowheads="1"/>
          </p:cNvSpPr>
          <p:nvPr/>
        </p:nvSpPr>
        <p:spPr bwMode="auto">
          <a:xfrm>
            <a:off x="7693308" y="3178154"/>
            <a:ext cx="129522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DHB_POS_10_M19.d: +MS</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3292" name="Line 220"/>
          <p:cNvSpPr>
            <a:spLocks noChangeShapeType="1"/>
          </p:cNvSpPr>
          <p:nvPr/>
        </p:nvSpPr>
        <p:spPr bwMode="auto">
          <a:xfrm>
            <a:off x="3907012" y="3000375"/>
            <a:ext cx="1587" cy="34925"/>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293" name="Rectangle 221"/>
          <p:cNvSpPr>
            <a:spLocks noChangeArrowheads="1"/>
          </p:cNvSpPr>
          <p:nvPr/>
        </p:nvSpPr>
        <p:spPr bwMode="auto">
          <a:xfrm>
            <a:off x="3827637" y="3035300"/>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200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294" name="Line 222"/>
          <p:cNvSpPr>
            <a:spLocks noChangeShapeType="1"/>
          </p:cNvSpPr>
          <p:nvPr/>
        </p:nvSpPr>
        <p:spPr bwMode="auto">
          <a:xfrm>
            <a:off x="4299124" y="3000375"/>
            <a:ext cx="1587" cy="20637"/>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295" name="Line 223"/>
          <p:cNvSpPr>
            <a:spLocks noChangeShapeType="1"/>
          </p:cNvSpPr>
          <p:nvPr/>
        </p:nvSpPr>
        <p:spPr bwMode="auto">
          <a:xfrm>
            <a:off x="4697587" y="3000375"/>
            <a:ext cx="1587" cy="34925"/>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296" name="Rectangle 224"/>
          <p:cNvSpPr>
            <a:spLocks noChangeArrowheads="1"/>
          </p:cNvSpPr>
          <p:nvPr/>
        </p:nvSpPr>
        <p:spPr bwMode="auto">
          <a:xfrm>
            <a:off x="4618212" y="3035300"/>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400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297" name="Line 225"/>
          <p:cNvSpPr>
            <a:spLocks noChangeShapeType="1"/>
          </p:cNvSpPr>
          <p:nvPr/>
        </p:nvSpPr>
        <p:spPr bwMode="auto">
          <a:xfrm>
            <a:off x="5097637" y="3000375"/>
            <a:ext cx="1587" cy="20637"/>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298" name="Line 226"/>
          <p:cNvSpPr>
            <a:spLocks noChangeShapeType="1"/>
          </p:cNvSpPr>
          <p:nvPr/>
        </p:nvSpPr>
        <p:spPr bwMode="auto">
          <a:xfrm>
            <a:off x="5496099" y="3000375"/>
            <a:ext cx="1587" cy="34925"/>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299" name="Rectangle 227"/>
          <p:cNvSpPr>
            <a:spLocks noChangeArrowheads="1"/>
          </p:cNvSpPr>
          <p:nvPr/>
        </p:nvSpPr>
        <p:spPr bwMode="auto">
          <a:xfrm>
            <a:off x="5416724" y="3035300"/>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600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300" name="Line 228"/>
          <p:cNvSpPr>
            <a:spLocks noChangeShapeType="1"/>
          </p:cNvSpPr>
          <p:nvPr/>
        </p:nvSpPr>
        <p:spPr bwMode="auto">
          <a:xfrm>
            <a:off x="5896149" y="3000375"/>
            <a:ext cx="1587" cy="20637"/>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301" name="Line 229"/>
          <p:cNvSpPr>
            <a:spLocks noChangeShapeType="1"/>
          </p:cNvSpPr>
          <p:nvPr/>
        </p:nvSpPr>
        <p:spPr bwMode="auto">
          <a:xfrm>
            <a:off x="6288262" y="3000375"/>
            <a:ext cx="1587" cy="34925"/>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302" name="Rectangle 230"/>
          <p:cNvSpPr>
            <a:spLocks noChangeArrowheads="1"/>
          </p:cNvSpPr>
          <p:nvPr/>
        </p:nvSpPr>
        <p:spPr bwMode="auto">
          <a:xfrm>
            <a:off x="6208887" y="3035300"/>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800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303" name="Line 231"/>
          <p:cNvSpPr>
            <a:spLocks noChangeShapeType="1"/>
          </p:cNvSpPr>
          <p:nvPr/>
        </p:nvSpPr>
        <p:spPr bwMode="auto">
          <a:xfrm>
            <a:off x="6686724" y="3000375"/>
            <a:ext cx="1587" cy="20637"/>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304" name="Line 232"/>
          <p:cNvSpPr>
            <a:spLocks noChangeShapeType="1"/>
          </p:cNvSpPr>
          <p:nvPr/>
        </p:nvSpPr>
        <p:spPr bwMode="auto">
          <a:xfrm>
            <a:off x="7086774" y="3000375"/>
            <a:ext cx="1587" cy="34925"/>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305" name="Rectangle 233"/>
          <p:cNvSpPr>
            <a:spLocks noChangeArrowheads="1"/>
          </p:cNvSpPr>
          <p:nvPr/>
        </p:nvSpPr>
        <p:spPr bwMode="auto">
          <a:xfrm>
            <a:off x="6985174" y="3035300"/>
            <a:ext cx="33983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1000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306" name="Line 234"/>
          <p:cNvSpPr>
            <a:spLocks noChangeShapeType="1"/>
          </p:cNvSpPr>
          <p:nvPr/>
        </p:nvSpPr>
        <p:spPr bwMode="auto">
          <a:xfrm>
            <a:off x="7485237" y="3000375"/>
            <a:ext cx="1587" cy="20637"/>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307" name="Line 235"/>
          <p:cNvSpPr>
            <a:spLocks noChangeShapeType="1"/>
          </p:cNvSpPr>
          <p:nvPr/>
        </p:nvSpPr>
        <p:spPr bwMode="auto">
          <a:xfrm>
            <a:off x="7885287" y="3000375"/>
            <a:ext cx="1587" cy="34925"/>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308" name="Rectangle 236"/>
          <p:cNvSpPr>
            <a:spLocks noChangeArrowheads="1"/>
          </p:cNvSpPr>
          <p:nvPr/>
        </p:nvSpPr>
        <p:spPr bwMode="auto">
          <a:xfrm>
            <a:off x="7783687" y="3035300"/>
            <a:ext cx="33983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1200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309" name="Line 237"/>
          <p:cNvSpPr>
            <a:spLocks noChangeShapeType="1"/>
          </p:cNvSpPr>
          <p:nvPr/>
        </p:nvSpPr>
        <p:spPr bwMode="auto">
          <a:xfrm>
            <a:off x="8283749" y="3000375"/>
            <a:ext cx="1587" cy="20637"/>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310" name="Line 238"/>
          <p:cNvSpPr>
            <a:spLocks noChangeShapeType="1"/>
          </p:cNvSpPr>
          <p:nvPr/>
        </p:nvSpPr>
        <p:spPr bwMode="auto">
          <a:xfrm>
            <a:off x="8675862" y="3000375"/>
            <a:ext cx="1587" cy="34925"/>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311" name="Rectangle 239"/>
          <p:cNvSpPr>
            <a:spLocks noChangeArrowheads="1"/>
          </p:cNvSpPr>
          <p:nvPr/>
        </p:nvSpPr>
        <p:spPr bwMode="auto">
          <a:xfrm>
            <a:off x="8574262" y="3035300"/>
            <a:ext cx="33983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1400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312" name="Line 240"/>
          <p:cNvSpPr>
            <a:spLocks noChangeShapeType="1"/>
          </p:cNvSpPr>
          <p:nvPr/>
        </p:nvSpPr>
        <p:spPr bwMode="auto">
          <a:xfrm>
            <a:off x="9075912" y="3000375"/>
            <a:ext cx="1587" cy="20637"/>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3313" name="Rectangle 241"/>
          <p:cNvSpPr>
            <a:spLocks noChangeArrowheads="1"/>
          </p:cNvSpPr>
          <p:nvPr/>
        </p:nvSpPr>
        <p:spPr bwMode="auto">
          <a:xfrm>
            <a:off x="6574969" y="3085404"/>
            <a:ext cx="25648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m/z</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56" name="TextBox 255"/>
          <p:cNvSpPr txBox="1"/>
          <p:nvPr/>
        </p:nvSpPr>
        <p:spPr>
          <a:xfrm>
            <a:off x="5787025" y="2505205"/>
            <a:ext cx="304892" cy="461665"/>
          </a:xfrm>
          <a:prstGeom prst="rect">
            <a:avLst/>
          </a:prstGeom>
          <a:noFill/>
        </p:spPr>
        <p:txBody>
          <a:bodyPr wrap="none" rtlCol="0">
            <a:spAutoFit/>
          </a:bodyPr>
          <a:lstStyle/>
          <a:p>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
        <p:nvSpPr>
          <p:cNvPr id="257" name="TextBox 256"/>
          <p:cNvSpPr txBox="1"/>
          <p:nvPr/>
        </p:nvSpPr>
        <p:spPr>
          <a:xfrm>
            <a:off x="6152368" y="1192060"/>
            <a:ext cx="2643672" cy="338554"/>
          </a:xfrm>
          <a:prstGeom prst="rect">
            <a:avLst/>
          </a:prstGeom>
          <a:noFill/>
        </p:spPr>
        <p:txBody>
          <a:bodyPr wrap="none" rtlCol="0">
            <a:spAutoFit/>
          </a:bodyPr>
          <a:lstStyle/>
          <a:p>
            <a:r>
              <a:rPr lang="en-US" sz="1600" b="1" dirty="0" smtClean="0">
                <a:latin typeface="Arial" pitchFamily="34" charset="0"/>
                <a:cs typeface="Arial" pitchFamily="34" charset="0"/>
              </a:rPr>
              <a:t>* = peak compared below</a:t>
            </a:r>
            <a:endParaRPr lang="en-US" sz="1600" b="1" dirty="0">
              <a:latin typeface="Arial" pitchFamily="34" charset="0"/>
              <a:cs typeface="Arial" pitchFamily="34" charset="0"/>
            </a:endParaRPr>
          </a:p>
        </p:txBody>
      </p:sp>
      <p:sp>
        <p:nvSpPr>
          <p:cNvPr id="145" name="TextBox 144"/>
          <p:cNvSpPr txBox="1"/>
          <p:nvPr/>
        </p:nvSpPr>
        <p:spPr>
          <a:xfrm>
            <a:off x="6263660" y="6519446"/>
            <a:ext cx="2880340" cy="338554"/>
          </a:xfrm>
          <a:prstGeom prst="rect">
            <a:avLst/>
          </a:prstGeom>
          <a:noFill/>
        </p:spPr>
        <p:txBody>
          <a:bodyPr wrap="none" rtlCol="0">
            <a:spAutoFit/>
          </a:bodyPr>
          <a:lstStyle/>
          <a:p>
            <a:r>
              <a:rPr lang="en-US" sz="1600" b="1" dirty="0" smtClean="0">
                <a:solidFill>
                  <a:srgbClr val="FF0000"/>
                </a:solidFill>
              </a:rPr>
              <a:t>P. Mistry</a:t>
            </a:r>
            <a:r>
              <a:rPr lang="en-US" sz="1600" b="1" dirty="0" smtClean="0">
                <a:solidFill>
                  <a:srgbClr val="FF0000"/>
                </a:solidFill>
              </a:rPr>
              <a:t>; M. </a:t>
            </a:r>
            <a:r>
              <a:rPr lang="en-US" sz="1600" b="1" dirty="0" err="1" smtClean="0">
                <a:solidFill>
                  <a:srgbClr val="FF0000"/>
                </a:solidFill>
              </a:rPr>
              <a:t>Easterling</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reeform 8"/>
          <p:cNvSpPr>
            <a:spLocks/>
          </p:cNvSpPr>
          <p:nvPr/>
        </p:nvSpPr>
        <p:spPr bwMode="auto">
          <a:xfrm>
            <a:off x="197709" y="638276"/>
            <a:ext cx="8800242" cy="2468672"/>
          </a:xfrm>
          <a:custGeom>
            <a:avLst/>
            <a:gdLst>
              <a:gd name="T0" fmla="*/ 90 w 5298"/>
              <a:gd name="T1" fmla="*/ 1428 h 1440"/>
              <a:gd name="T2" fmla="*/ 192 w 5298"/>
              <a:gd name="T3" fmla="*/ 1434 h 1440"/>
              <a:gd name="T4" fmla="*/ 282 w 5298"/>
              <a:gd name="T5" fmla="*/ 1440 h 1440"/>
              <a:gd name="T6" fmla="*/ 378 w 5298"/>
              <a:gd name="T7" fmla="*/ 1440 h 1440"/>
              <a:gd name="T8" fmla="*/ 468 w 5298"/>
              <a:gd name="T9" fmla="*/ 1428 h 1440"/>
              <a:gd name="T10" fmla="*/ 564 w 5298"/>
              <a:gd name="T11" fmla="*/ 1440 h 1440"/>
              <a:gd name="T12" fmla="*/ 648 w 5298"/>
              <a:gd name="T13" fmla="*/ 1434 h 1440"/>
              <a:gd name="T14" fmla="*/ 738 w 5298"/>
              <a:gd name="T15" fmla="*/ 1416 h 1440"/>
              <a:gd name="T16" fmla="*/ 828 w 5298"/>
              <a:gd name="T17" fmla="*/ 1404 h 1440"/>
              <a:gd name="T18" fmla="*/ 918 w 5298"/>
              <a:gd name="T19" fmla="*/ 1440 h 1440"/>
              <a:gd name="T20" fmla="*/ 1002 w 5298"/>
              <a:gd name="T21" fmla="*/ 1440 h 1440"/>
              <a:gd name="T22" fmla="*/ 1092 w 5298"/>
              <a:gd name="T23" fmla="*/ 1440 h 1440"/>
              <a:gd name="T24" fmla="*/ 1176 w 5298"/>
              <a:gd name="T25" fmla="*/ 1434 h 1440"/>
              <a:gd name="T26" fmla="*/ 1266 w 5298"/>
              <a:gd name="T27" fmla="*/ 1434 h 1440"/>
              <a:gd name="T28" fmla="*/ 1344 w 5298"/>
              <a:gd name="T29" fmla="*/ 1440 h 1440"/>
              <a:gd name="T30" fmla="*/ 1428 w 5298"/>
              <a:gd name="T31" fmla="*/ 1386 h 1440"/>
              <a:gd name="T32" fmla="*/ 1512 w 5298"/>
              <a:gd name="T33" fmla="*/ 1440 h 1440"/>
              <a:gd name="T34" fmla="*/ 1596 w 5298"/>
              <a:gd name="T35" fmla="*/ 1428 h 1440"/>
              <a:gd name="T36" fmla="*/ 1680 w 5298"/>
              <a:gd name="T37" fmla="*/ 1440 h 1440"/>
              <a:gd name="T38" fmla="*/ 1770 w 5298"/>
              <a:gd name="T39" fmla="*/ 1440 h 1440"/>
              <a:gd name="T40" fmla="*/ 1848 w 5298"/>
              <a:gd name="T41" fmla="*/ 1440 h 1440"/>
              <a:gd name="T42" fmla="*/ 1932 w 5298"/>
              <a:gd name="T43" fmla="*/ 1434 h 1440"/>
              <a:gd name="T44" fmla="*/ 2016 w 5298"/>
              <a:gd name="T45" fmla="*/ 1440 h 1440"/>
              <a:gd name="T46" fmla="*/ 2100 w 5298"/>
              <a:gd name="T47" fmla="*/ 1404 h 1440"/>
              <a:gd name="T48" fmla="*/ 2184 w 5298"/>
              <a:gd name="T49" fmla="*/ 1416 h 1440"/>
              <a:gd name="T50" fmla="*/ 2262 w 5298"/>
              <a:gd name="T51" fmla="*/ 1374 h 1440"/>
              <a:gd name="T52" fmla="*/ 2352 w 5298"/>
              <a:gd name="T53" fmla="*/ 1440 h 1440"/>
              <a:gd name="T54" fmla="*/ 2430 w 5298"/>
              <a:gd name="T55" fmla="*/ 1422 h 1440"/>
              <a:gd name="T56" fmla="*/ 2508 w 5298"/>
              <a:gd name="T57" fmla="*/ 1410 h 1440"/>
              <a:gd name="T58" fmla="*/ 2598 w 5298"/>
              <a:gd name="T59" fmla="*/ 1440 h 1440"/>
              <a:gd name="T60" fmla="*/ 2676 w 5298"/>
              <a:gd name="T61" fmla="*/ 1440 h 1440"/>
              <a:gd name="T62" fmla="*/ 2754 w 5298"/>
              <a:gd name="T63" fmla="*/ 1440 h 1440"/>
              <a:gd name="T64" fmla="*/ 2838 w 5298"/>
              <a:gd name="T65" fmla="*/ 1434 h 1440"/>
              <a:gd name="T66" fmla="*/ 2916 w 5298"/>
              <a:gd name="T67" fmla="*/ 1440 h 1440"/>
              <a:gd name="T68" fmla="*/ 3000 w 5298"/>
              <a:gd name="T69" fmla="*/ 1440 h 1440"/>
              <a:gd name="T70" fmla="*/ 3084 w 5298"/>
              <a:gd name="T71" fmla="*/ 1434 h 1440"/>
              <a:gd name="T72" fmla="*/ 3168 w 5298"/>
              <a:gd name="T73" fmla="*/ 1440 h 1440"/>
              <a:gd name="T74" fmla="*/ 3258 w 5298"/>
              <a:gd name="T75" fmla="*/ 1440 h 1440"/>
              <a:gd name="T76" fmla="*/ 3342 w 5298"/>
              <a:gd name="T77" fmla="*/ 1440 h 1440"/>
              <a:gd name="T78" fmla="*/ 3432 w 5298"/>
              <a:gd name="T79" fmla="*/ 1440 h 1440"/>
              <a:gd name="T80" fmla="*/ 3510 w 5298"/>
              <a:gd name="T81" fmla="*/ 1440 h 1440"/>
              <a:gd name="T82" fmla="*/ 3594 w 5298"/>
              <a:gd name="T83" fmla="*/ 1440 h 1440"/>
              <a:gd name="T84" fmla="*/ 3672 w 5298"/>
              <a:gd name="T85" fmla="*/ 1428 h 1440"/>
              <a:gd name="T86" fmla="*/ 3756 w 5298"/>
              <a:gd name="T87" fmla="*/ 1422 h 1440"/>
              <a:gd name="T88" fmla="*/ 3846 w 5298"/>
              <a:gd name="T89" fmla="*/ 1440 h 1440"/>
              <a:gd name="T90" fmla="*/ 3930 w 5298"/>
              <a:gd name="T91" fmla="*/ 1440 h 1440"/>
              <a:gd name="T92" fmla="*/ 4008 w 5298"/>
              <a:gd name="T93" fmla="*/ 1440 h 1440"/>
              <a:gd name="T94" fmla="*/ 4086 w 5298"/>
              <a:gd name="T95" fmla="*/ 1428 h 1440"/>
              <a:gd name="T96" fmla="*/ 4170 w 5298"/>
              <a:gd name="T97" fmla="*/ 1434 h 1440"/>
              <a:gd name="T98" fmla="*/ 4254 w 5298"/>
              <a:gd name="T99" fmla="*/ 1440 h 1440"/>
              <a:gd name="T100" fmla="*/ 4332 w 5298"/>
              <a:gd name="T101" fmla="*/ 1422 h 1440"/>
              <a:gd name="T102" fmla="*/ 4410 w 5298"/>
              <a:gd name="T103" fmla="*/ 1440 h 1440"/>
              <a:gd name="T104" fmla="*/ 4494 w 5298"/>
              <a:gd name="T105" fmla="*/ 1434 h 1440"/>
              <a:gd name="T106" fmla="*/ 4572 w 5298"/>
              <a:gd name="T107" fmla="*/ 1440 h 1440"/>
              <a:gd name="T108" fmla="*/ 4656 w 5298"/>
              <a:gd name="T109" fmla="*/ 1440 h 1440"/>
              <a:gd name="T110" fmla="*/ 4734 w 5298"/>
              <a:gd name="T111" fmla="*/ 1398 h 1440"/>
              <a:gd name="T112" fmla="*/ 4818 w 5298"/>
              <a:gd name="T113" fmla="*/ 1440 h 1440"/>
              <a:gd name="T114" fmla="*/ 4902 w 5298"/>
              <a:gd name="T115" fmla="*/ 1434 h 1440"/>
              <a:gd name="T116" fmla="*/ 4986 w 5298"/>
              <a:gd name="T117" fmla="*/ 1440 h 1440"/>
              <a:gd name="T118" fmla="*/ 5070 w 5298"/>
              <a:gd name="T119" fmla="*/ 1428 h 1440"/>
              <a:gd name="T120" fmla="*/ 5154 w 5298"/>
              <a:gd name="T121" fmla="*/ 1434 h 1440"/>
              <a:gd name="T122" fmla="*/ 5238 w 5298"/>
              <a:gd name="T123" fmla="*/ 1440 h 14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98"/>
              <a:gd name="T187" fmla="*/ 0 h 1440"/>
              <a:gd name="T188" fmla="*/ 5298 w 5298"/>
              <a:gd name="T189" fmla="*/ 1440 h 14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98" h="1440">
                <a:moveTo>
                  <a:pt x="0" y="1434"/>
                </a:moveTo>
                <a:lnTo>
                  <a:pt x="0" y="1440"/>
                </a:lnTo>
                <a:lnTo>
                  <a:pt x="0" y="1428"/>
                </a:lnTo>
                <a:lnTo>
                  <a:pt x="6" y="1440"/>
                </a:lnTo>
                <a:lnTo>
                  <a:pt x="6" y="1422"/>
                </a:lnTo>
                <a:lnTo>
                  <a:pt x="12" y="1440"/>
                </a:lnTo>
                <a:lnTo>
                  <a:pt x="12" y="1434"/>
                </a:lnTo>
                <a:lnTo>
                  <a:pt x="18" y="1434"/>
                </a:lnTo>
                <a:lnTo>
                  <a:pt x="18" y="1440"/>
                </a:lnTo>
                <a:lnTo>
                  <a:pt x="18" y="1422"/>
                </a:lnTo>
                <a:lnTo>
                  <a:pt x="24" y="1440"/>
                </a:lnTo>
                <a:lnTo>
                  <a:pt x="24" y="1428"/>
                </a:lnTo>
                <a:lnTo>
                  <a:pt x="30" y="1440"/>
                </a:lnTo>
                <a:lnTo>
                  <a:pt x="30" y="1428"/>
                </a:lnTo>
                <a:lnTo>
                  <a:pt x="36" y="1440"/>
                </a:lnTo>
                <a:lnTo>
                  <a:pt x="36" y="1428"/>
                </a:lnTo>
                <a:lnTo>
                  <a:pt x="42" y="1434"/>
                </a:lnTo>
                <a:lnTo>
                  <a:pt x="42" y="1440"/>
                </a:lnTo>
                <a:lnTo>
                  <a:pt x="42" y="1428"/>
                </a:lnTo>
                <a:lnTo>
                  <a:pt x="48" y="1440"/>
                </a:lnTo>
                <a:lnTo>
                  <a:pt x="48" y="1428"/>
                </a:lnTo>
                <a:lnTo>
                  <a:pt x="54" y="1434"/>
                </a:lnTo>
                <a:lnTo>
                  <a:pt x="54" y="1440"/>
                </a:lnTo>
                <a:lnTo>
                  <a:pt x="54" y="1428"/>
                </a:lnTo>
                <a:lnTo>
                  <a:pt x="60" y="1434"/>
                </a:lnTo>
                <a:lnTo>
                  <a:pt x="60" y="1440"/>
                </a:lnTo>
                <a:lnTo>
                  <a:pt x="60" y="1428"/>
                </a:lnTo>
                <a:lnTo>
                  <a:pt x="66" y="1440"/>
                </a:lnTo>
                <a:lnTo>
                  <a:pt x="66" y="1428"/>
                </a:lnTo>
                <a:lnTo>
                  <a:pt x="72" y="1434"/>
                </a:lnTo>
                <a:lnTo>
                  <a:pt x="72" y="1440"/>
                </a:lnTo>
                <a:lnTo>
                  <a:pt x="72" y="1428"/>
                </a:lnTo>
                <a:lnTo>
                  <a:pt x="78" y="1440"/>
                </a:lnTo>
                <a:lnTo>
                  <a:pt x="78" y="1428"/>
                </a:lnTo>
                <a:lnTo>
                  <a:pt x="84" y="1440"/>
                </a:lnTo>
                <a:lnTo>
                  <a:pt x="84" y="1428"/>
                </a:lnTo>
                <a:lnTo>
                  <a:pt x="90" y="1440"/>
                </a:lnTo>
                <a:lnTo>
                  <a:pt x="90" y="1428"/>
                </a:lnTo>
                <a:lnTo>
                  <a:pt x="96" y="1440"/>
                </a:lnTo>
                <a:lnTo>
                  <a:pt x="96" y="1428"/>
                </a:lnTo>
                <a:lnTo>
                  <a:pt x="102" y="1440"/>
                </a:lnTo>
                <a:lnTo>
                  <a:pt x="102" y="1428"/>
                </a:lnTo>
                <a:lnTo>
                  <a:pt x="108" y="1440"/>
                </a:lnTo>
                <a:lnTo>
                  <a:pt x="108" y="1428"/>
                </a:lnTo>
                <a:lnTo>
                  <a:pt x="114" y="1440"/>
                </a:lnTo>
                <a:lnTo>
                  <a:pt x="114" y="1428"/>
                </a:lnTo>
                <a:lnTo>
                  <a:pt x="120" y="1440"/>
                </a:lnTo>
                <a:lnTo>
                  <a:pt x="120" y="1428"/>
                </a:lnTo>
                <a:lnTo>
                  <a:pt x="126" y="1434"/>
                </a:lnTo>
                <a:lnTo>
                  <a:pt x="126" y="1440"/>
                </a:lnTo>
                <a:lnTo>
                  <a:pt x="126" y="1428"/>
                </a:lnTo>
                <a:lnTo>
                  <a:pt x="132" y="1440"/>
                </a:lnTo>
                <a:lnTo>
                  <a:pt x="132" y="1428"/>
                </a:lnTo>
                <a:lnTo>
                  <a:pt x="138" y="1440"/>
                </a:lnTo>
                <a:lnTo>
                  <a:pt x="138" y="1428"/>
                </a:lnTo>
                <a:lnTo>
                  <a:pt x="144" y="1434"/>
                </a:lnTo>
                <a:lnTo>
                  <a:pt x="144" y="1440"/>
                </a:lnTo>
                <a:lnTo>
                  <a:pt x="144" y="1428"/>
                </a:lnTo>
                <a:lnTo>
                  <a:pt x="150" y="1434"/>
                </a:lnTo>
                <a:lnTo>
                  <a:pt x="150" y="1440"/>
                </a:lnTo>
                <a:lnTo>
                  <a:pt x="150" y="1428"/>
                </a:lnTo>
                <a:lnTo>
                  <a:pt x="156" y="1434"/>
                </a:lnTo>
                <a:lnTo>
                  <a:pt x="156" y="1440"/>
                </a:lnTo>
                <a:lnTo>
                  <a:pt x="156" y="1428"/>
                </a:lnTo>
                <a:lnTo>
                  <a:pt x="162" y="1434"/>
                </a:lnTo>
                <a:lnTo>
                  <a:pt x="162" y="1440"/>
                </a:lnTo>
                <a:lnTo>
                  <a:pt x="162" y="1428"/>
                </a:lnTo>
                <a:lnTo>
                  <a:pt x="168" y="1440"/>
                </a:lnTo>
                <a:lnTo>
                  <a:pt x="168" y="1428"/>
                </a:lnTo>
                <a:lnTo>
                  <a:pt x="174" y="1440"/>
                </a:lnTo>
                <a:lnTo>
                  <a:pt x="174" y="1428"/>
                </a:lnTo>
                <a:lnTo>
                  <a:pt x="180" y="1440"/>
                </a:lnTo>
                <a:lnTo>
                  <a:pt x="180" y="1428"/>
                </a:lnTo>
                <a:lnTo>
                  <a:pt x="186" y="1440"/>
                </a:lnTo>
                <a:lnTo>
                  <a:pt x="186" y="1428"/>
                </a:lnTo>
                <a:lnTo>
                  <a:pt x="192" y="1434"/>
                </a:lnTo>
                <a:lnTo>
                  <a:pt x="192" y="1440"/>
                </a:lnTo>
                <a:lnTo>
                  <a:pt x="192" y="1428"/>
                </a:lnTo>
                <a:lnTo>
                  <a:pt x="198" y="1440"/>
                </a:lnTo>
                <a:lnTo>
                  <a:pt x="198" y="1428"/>
                </a:lnTo>
                <a:lnTo>
                  <a:pt x="204" y="1440"/>
                </a:lnTo>
                <a:lnTo>
                  <a:pt x="204" y="1428"/>
                </a:lnTo>
                <a:lnTo>
                  <a:pt x="210" y="1434"/>
                </a:lnTo>
                <a:lnTo>
                  <a:pt x="210" y="1440"/>
                </a:lnTo>
                <a:lnTo>
                  <a:pt x="210" y="1428"/>
                </a:lnTo>
                <a:lnTo>
                  <a:pt x="216" y="1440"/>
                </a:lnTo>
                <a:lnTo>
                  <a:pt x="216" y="1428"/>
                </a:lnTo>
                <a:lnTo>
                  <a:pt x="222" y="1434"/>
                </a:lnTo>
                <a:lnTo>
                  <a:pt x="222" y="1440"/>
                </a:lnTo>
                <a:lnTo>
                  <a:pt x="222" y="1428"/>
                </a:lnTo>
                <a:lnTo>
                  <a:pt x="228" y="1434"/>
                </a:lnTo>
                <a:lnTo>
                  <a:pt x="228" y="1440"/>
                </a:lnTo>
                <a:lnTo>
                  <a:pt x="228" y="1428"/>
                </a:lnTo>
                <a:lnTo>
                  <a:pt x="234" y="1440"/>
                </a:lnTo>
                <a:lnTo>
                  <a:pt x="234" y="1428"/>
                </a:lnTo>
                <a:lnTo>
                  <a:pt x="240" y="1440"/>
                </a:lnTo>
                <a:lnTo>
                  <a:pt x="240" y="1428"/>
                </a:lnTo>
                <a:lnTo>
                  <a:pt x="246" y="1440"/>
                </a:lnTo>
                <a:lnTo>
                  <a:pt x="246" y="1428"/>
                </a:lnTo>
                <a:lnTo>
                  <a:pt x="252" y="1434"/>
                </a:lnTo>
                <a:lnTo>
                  <a:pt x="252" y="1440"/>
                </a:lnTo>
                <a:lnTo>
                  <a:pt x="252" y="1428"/>
                </a:lnTo>
                <a:lnTo>
                  <a:pt x="258" y="1434"/>
                </a:lnTo>
                <a:lnTo>
                  <a:pt x="258" y="1440"/>
                </a:lnTo>
                <a:lnTo>
                  <a:pt x="258" y="1428"/>
                </a:lnTo>
                <a:lnTo>
                  <a:pt x="264" y="1434"/>
                </a:lnTo>
                <a:lnTo>
                  <a:pt x="264" y="1440"/>
                </a:lnTo>
                <a:lnTo>
                  <a:pt x="264" y="1428"/>
                </a:lnTo>
                <a:lnTo>
                  <a:pt x="270" y="1434"/>
                </a:lnTo>
                <a:lnTo>
                  <a:pt x="270" y="1440"/>
                </a:lnTo>
                <a:lnTo>
                  <a:pt x="270" y="1428"/>
                </a:lnTo>
                <a:lnTo>
                  <a:pt x="276" y="1440"/>
                </a:lnTo>
                <a:lnTo>
                  <a:pt x="276" y="1428"/>
                </a:lnTo>
                <a:lnTo>
                  <a:pt x="282" y="1440"/>
                </a:lnTo>
                <a:lnTo>
                  <a:pt x="282" y="1428"/>
                </a:lnTo>
                <a:lnTo>
                  <a:pt x="288" y="1434"/>
                </a:lnTo>
                <a:lnTo>
                  <a:pt x="288" y="1440"/>
                </a:lnTo>
                <a:lnTo>
                  <a:pt x="288" y="1428"/>
                </a:lnTo>
                <a:lnTo>
                  <a:pt x="294" y="1434"/>
                </a:lnTo>
                <a:lnTo>
                  <a:pt x="294" y="1440"/>
                </a:lnTo>
                <a:lnTo>
                  <a:pt x="294" y="1428"/>
                </a:lnTo>
                <a:lnTo>
                  <a:pt x="300" y="1440"/>
                </a:lnTo>
                <a:lnTo>
                  <a:pt x="300" y="1428"/>
                </a:lnTo>
                <a:lnTo>
                  <a:pt x="306" y="1440"/>
                </a:lnTo>
                <a:lnTo>
                  <a:pt x="306" y="1428"/>
                </a:lnTo>
                <a:lnTo>
                  <a:pt x="312" y="1440"/>
                </a:lnTo>
                <a:lnTo>
                  <a:pt x="312" y="1428"/>
                </a:lnTo>
                <a:lnTo>
                  <a:pt x="318" y="1434"/>
                </a:lnTo>
                <a:lnTo>
                  <a:pt x="318" y="1440"/>
                </a:lnTo>
                <a:lnTo>
                  <a:pt x="318" y="1428"/>
                </a:lnTo>
                <a:lnTo>
                  <a:pt x="324" y="1440"/>
                </a:lnTo>
                <a:lnTo>
                  <a:pt x="324" y="1428"/>
                </a:lnTo>
                <a:lnTo>
                  <a:pt x="330" y="1440"/>
                </a:lnTo>
                <a:lnTo>
                  <a:pt x="330" y="1428"/>
                </a:lnTo>
                <a:lnTo>
                  <a:pt x="336" y="1440"/>
                </a:lnTo>
                <a:lnTo>
                  <a:pt x="336" y="1428"/>
                </a:lnTo>
                <a:lnTo>
                  <a:pt x="342" y="1434"/>
                </a:lnTo>
                <a:lnTo>
                  <a:pt x="342" y="1440"/>
                </a:lnTo>
                <a:lnTo>
                  <a:pt x="342" y="1428"/>
                </a:lnTo>
                <a:lnTo>
                  <a:pt x="348" y="1440"/>
                </a:lnTo>
                <a:lnTo>
                  <a:pt x="348" y="1428"/>
                </a:lnTo>
                <a:lnTo>
                  <a:pt x="354" y="1434"/>
                </a:lnTo>
                <a:lnTo>
                  <a:pt x="354" y="1440"/>
                </a:lnTo>
                <a:lnTo>
                  <a:pt x="354" y="1428"/>
                </a:lnTo>
                <a:lnTo>
                  <a:pt x="360" y="1434"/>
                </a:lnTo>
                <a:lnTo>
                  <a:pt x="360" y="1440"/>
                </a:lnTo>
                <a:lnTo>
                  <a:pt x="360" y="1428"/>
                </a:lnTo>
                <a:lnTo>
                  <a:pt x="366" y="1440"/>
                </a:lnTo>
                <a:lnTo>
                  <a:pt x="366" y="1428"/>
                </a:lnTo>
                <a:lnTo>
                  <a:pt x="372" y="1440"/>
                </a:lnTo>
                <a:lnTo>
                  <a:pt x="372" y="1386"/>
                </a:lnTo>
                <a:lnTo>
                  <a:pt x="378" y="1440"/>
                </a:lnTo>
                <a:lnTo>
                  <a:pt x="378" y="1428"/>
                </a:lnTo>
                <a:lnTo>
                  <a:pt x="384" y="1440"/>
                </a:lnTo>
                <a:lnTo>
                  <a:pt x="384" y="1428"/>
                </a:lnTo>
                <a:lnTo>
                  <a:pt x="390" y="1434"/>
                </a:lnTo>
                <a:lnTo>
                  <a:pt x="390" y="1440"/>
                </a:lnTo>
                <a:lnTo>
                  <a:pt x="390" y="1428"/>
                </a:lnTo>
                <a:lnTo>
                  <a:pt x="396" y="1440"/>
                </a:lnTo>
                <a:lnTo>
                  <a:pt x="396" y="1428"/>
                </a:lnTo>
                <a:lnTo>
                  <a:pt x="402" y="1440"/>
                </a:lnTo>
                <a:lnTo>
                  <a:pt x="402" y="1428"/>
                </a:lnTo>
                <a:lnTo>
                  <a:pt x="408" y="1440"/>
                </a:lnTo>
                <a:lnTo>
                  <a:pt x="408" y="1428"/>
                </a:lnTo>
                <a:lnTo>
                  <a:pt x="414" y="1440"/>
                </a:lnTo>
                <a:lnTo>
                  <a:pt x="414" y="1428"/>
                </a:lnTo>
                <a:lnTo>
                  <a:pt x="420" y="1440"/>
                </a:lnTo>
                <a:lnTo>
                  <a:pt x="420" y="1428"/>
                </a:lnTo>
                <a:lnTo>
                  <a:pt x="426" y="1440"/>
                </a:lnTo>
                <a:lnTo>
                  <a:pt x="426" y="1428"/>
                </a:lnTo>
                <a:lnTo>
                  <a:pt x="432" y="1434"/>
                </a:lnTo>
                <a:lnTo>
                  <a:pt x="432" y="1440"/>
                </a:lnTo>
                <a:lnTo>
                  <a:pt x="432" y="1338"/>
                </a:lnTo>
                <a:lnTo>
                  <a:pt x="438" y="1434"/>
                </a:lnTo>
                <a:lnTo>
                  <a:pt x="438" y="1440"/>
                </a:lnTo>
                <a:lnTo>
                  <a:pt x="438" y="1428"/>
                </a:lnTo>
                <a:lnTo>
                  <a:pt x="444" y="1440"/>
                </a:lnTo>
                <a:lnTo>
                  <a:pt x="444" y="1428"/>
                </a:lnTo>
                <a:lnTo>
                  <a:pt x="450" y="1434"/>
                </a:lnTo>
                <a:lnTo>
                  <a:pt x="450" y="1440"/>
                </a:lnTo>
                <a:lnTo>
                  <a:pt x="450" y="1428"/>
                </a:lnTo>
                <a:lnTo>
                  <a:pt x="456" y="1434"/>
                </a:lnTo>
                <a:lnTo>
                  <a:pt x="456" y="1440"/>
                </a:lnTo>
                <a:lnTo>
                  <a:pt x="456" y="1428"/>
                </a:lnTo>
                <a:lnTo>
                  <a:pt x="462" y="1434"/>
                </a:lnTo>
                <a:lnTo>
                  <a:pt x="462" y="1440"/>
                </a:lnTo>
                <a:lnTo>
                  <a:pt x="462" y="1428"/>
                </a:lnTo>
                <a:lnTo>
                  <a:pt x="468" y="1434"/>
                </a:lnTo>
                <a:lnTo>
                  <a:pt x="468" y="1440"/>
                </a:lnTo>
                <a:lnTo>
                  <a:pt x="468" y="1428"/>
                </a:lnTo>
                <a:lnTo>
                  <a:pt x="474" y="1440"/>
                </a:lnTo>
                <a:lnTo>
                  <a:pt x="474" y="1428"/>
                </a:lnTo>
                <a:lnTo>
                  <a:pt x="480" y="1434"/>
                </a:lnTo>
                <a:lnTo>
                  <a:pt x="480" y="1440"/>
                </a:lnTo>
                <a:lnTo>
                  <a:pt x="480" y="1428"/>
                </a:lnTo>
                <a:lnTo>
                  <a:pt x="486" y="1440"/>
                </a:lnTo>
                <a:lnTo>
                  <a:pt x="486" y="1428"/>
                </a:lnTo>
                <a:lnTo>
                  <a:pt x="492" y="1440"/>
                </a:lnTo>
                <a:lnTo>
                  <a:pt x="492" y="1410"/>
                </a:lnTo>
                <a:lnTo>
                  <a:pt x="498" y="1440"/>
                </a:lnTo>
                <a:lnTo>
                  <a:pt x="498" y="1428"/>
                </a:lnTo>
                <a:lnTo>
                  <a:pt x="504" y="1440"/>
                </a:lnTo>
                <a:lnTo>
                  <a:pt x="504" y="1428"/>
                </a:lnTo>
                <a:lnTo>
                  <a:pt x="510" y="1428"/>
                </a:lnTo>
                <a:lnTo>
                  <a:pt x="510" y="1440"/>
                </a:lnTo>
                <a:lnTo>
                  <a:pt x="510" y="1410"/>
                </a:lnTo>
                <a:lnTo>
                  <a:pt x="516" y="1434"/>
                </a:lnTo>
                <a:lnTo>
                  <a:pt x="516" y="1440"/>
                </a:lnTo>
                <a:lnTo>
                  <a:pt x="516" y="1392"/>
                </a:lnTo>
                <a:lnTo>
                  <a:pt x="522" y="1410"/>
                </a:lnTo>
                <a:lnTo>
                  <a:pt x="522" y="1440"/>
                </a:lnTo>
                <a:lnTo>
                  <a:pt x="522" y="1374"/>
                </a:lnTo>
                <a:lnTo>
                  <a:pt x="528" y="1440"/>
                </a:lnTo>
                <a:lnTo>
                  <a:pt x="528" y="1416"/>
                </a:lnTo>
                <a:lnTo>
                  <a:pt x="534" y="1428"/>
                </a:lnTo>
                <a:lnTo>
                  <a:pt x="534" y="1440"/>
                </a:lnTo>
                <a:lnTo>
                  <a:pt x="534" y="1422"/>
                </a:lnTo>
                <a:lnTo>
                  <a:pt x="540" y="1434"/>
                </a:lnTo>
                <a:lnTo>
                  <a:pt x="540" y="1440"/>
                </a:lnTo>
                <a:lnTo>
                  <a:pt x="540" y="1428"/>
                </a:lnTo>
                <a:lnTo>
                  <a:pt x="546" y="1440"/>
                </a:lnTo>
                <a:lnTo>
                  <a:pt x="546" y="1428"/>
                </a:lnTo>
                <a:lnTo>
                  <a:pt x="552" y="1440"/>
                </a:lnTo>
                <a:lnTo>
                  <a:pt x="552" y="1428"/>
                </a:lnTo>
                <a:lnTo>
                  <a:pt x="558" y="1440"/>
                </a:lnTo>
                <a:lnTo>
                  <a:pt x="558" y="1428"/>
                </a:lnTo>
                <a:lnTo>
                  <a:pt x="564" y="1434"/>
                </a:lnTo>
                <a:lnTo>
                  <a:pt x="564" y="1440"/>
                </a:lnTo>
                <a:lnTo>
                  <a:pt x="564" y="1428"/>
                </a:lnTo>
                <a:lnTo>
                  <a:pt x="570" y="1434"/>
                </a:lnTo>
                <a:lnTo>
                  <a:pt x="570" y="1440"/>
                </a:lnTo>
                <a:lnTo>
                  <a:pt x="570" y="1428"/>
                </a:lnTo>
                <a:lnTo>
                  <a:pt x="576" y="1440"/>
                </a:lnTo>
                <a:lnTo>
                  <a:pt x="576" y="1428"/>
                </a:lnTo>
                <a:lnTo>
                  <a:pt x="582" y="1434"/>
                </a:lnTo>
                <a:lnTo>
                  <a:pt x="582" y="1440"/>
                </a:lnTo>
                <a:lnTo>
                  <a:pt x="582" y="1428"/>
                </a:lnTo>
                <a:lnTo>
                  <a:pt x="588" y="1434"/>
                </a:lnTo>
                <a:lnTo>
                  <a:pt x="588" y="1440"/>
                </a:lnTo>
                <a:lnTo>
                  <a:pt x="588" y="1416"/>
                </a:lnTo>
                <a:lnTo>
                  <a:pt x="594" y="1434"/>
                </a:lnTo>
                <a:lnTo>
                  <a:pt x="594" y="1440"/>
                </a:lnTo>
                <a:lnTo>
                  <a:pt x="594" y="1428"/>
                </a:lnTo>
                <a:lnTo>
                  <a:pt x="600" y="1434"/>
                </a:lnTo>
                <a:lnTo>
                  <a:pt x="600" y="1440"/>
                </a:lnTo>
                <a:lnTo>
                  <a:pt x="600" y="1428"/>
                </a:lnTo>
                <a:lnTo>
                  <a:pt x="606" y="1440"/>
                </a:lnTo>
                <a:lnTo>
                  <a:pt x="606" y="1398"/>
                </a:lnTo>
                <a:lnTo>
                  <a:pt x="612" y="1434"/>
                </a:lnTo>
                <a:lnTo>
                  <a:pt x="612" y="1440"/>
                </a:lnTo>
                <a:lnTo>
                  <a:pt x="612" y="1428"/>
                </a:lnTo>
                <a:lnTo>
                  <a:pt x="618" y="1434"/>
                </a:lnTo>
                <a:lnTo>
                  <a:pt x="618" y="1440"/>
                </a:lnTo>
                <a:lnTo>
                  <a:pt x="618" y="1428"/>
                </a:lnTo>
                <a:lnTo>
                  <a:pt x="624" y="1440"/>
                </a:lnTo>
                <a:lnTo>
                  <a:pt x="624" y="1428"/>
                </a:lnTo>
                <a:lnTo>
                  <a:pt x="630" y="1434"/>
                </a:lnTo>
                <a:lnTo>
                  <a:pt x="630" y="1440"/>
                </a:lnTo>
                <a:lnTo>
                  <a:pt x="630" y="1428"/>
                </a:lnTo>
                <a:lnTo>
                  <a:pt x="636" y="1434"/>
                </a:lnTo>
                <a:lnTo>
                  <a:pt x="636" y="1440"/>
                </a:lnTo>
                <a:lnTo>
                  <a:pt x="636" y="1428"/>
                </a:lnTo>
                <a:lnTo>
                  <a:pt x="642" y="1434"/>
                </a:lnTo>
                <a:lnTo>
                  <a:pt x="642" y="1440"/>
                </a:lnTo>
                <a:lnTo>
                  <a:pt x="642" y="1428"/>
                </a:lnTo>
                <a:lnTo>
                  <a:pt x="648" y="1434"/>
                </a:lnTo>
                <a:lnTo>
                  <a:pt x="648" y="1440"/>
                </a:lnTo>
                <a:lnTo>
                  <a:pt x="648" y="1410"/>
                </a:lnTo>
                <a:lnTo>
                  <a:pt x="654" y="1440"/>
                </a:lnTo>
                <a:lnTo>
                  <a:pt x="654" y="1428"/>
                </a:lnTo>
                <a:lnTo>
                  <a:pt x="660" y="1440"/>
                </a:lnTo>
                <a:lnTo>
                  <a:pt x="660" y="1428"/>
                </a:lnTo>
                <a:lnTo>
                  <a:pt x="666" y="1440"/>
                </a:lnTo>
                <a:lnTo>
                  <a:pt x="666" y="1428"/>
                </a:lnTo>
                <a:lnTo>
                  <a:pt x="672" y="1434"/>
                </a:lnTo>
                <a:lnTo>
                  <a:pt x="672" y="1440"/>
                </a:lnTo>
                <a:lnTo>
                  <a:pt x="672" y="1428"/>
                </a:lnTo>
                <a:lnTo>
                  <a:pt x="678" y="1434"/>
                </a:lnTo>
                <a:lnTo>
                  <a:pt x="678" y="1440"/>
                </a:lnTo>
                <a:lnTo>
                  <a:pt x="678" y="1422"/>
                </a:lnTo>
                <a:lnTo>
                  <a:pt x="684" y="1440"/>
                </a:lnTo>
                <a:lnTo>
                  <a:pt x="684" y="1410"/>
                </a:lnTo>
                <a:lnTo>
                  <a:pt x="690" y="1440"/>
                </a:lnTo>
                <a:lnTo>
                  <a:pt x="690" y="1398"/>
                </a:lnTo>
                <a:lnTo>
                  <a:pt x="696" y="1434"/>
                </a:lnTo>
                <a:lnTo>
                  <a:pt x="696" y="1440"/>
                </a:lnTo>
                <a:lnTo>
                  <a:pt x="696" y="1422"/>
                </a:lnTo>
                <a:lnTo>
                  <a:pt x="702" y="1440"/>
                </a:lnTo>
                <a:lnTo>
                  <a:pt x="702" y="1428"/>
                </a:lnTo>
                <a:lnTo>
                  <a:pt x="708" y="1440"/>
                </a:lnTo>
                <a:lnTo>
                  <a:pt x="708" y="1398"/>
                </a:lnTo>
                <a:lnTo>
                  <a:pt x="714" y="1440"/>
                </a:lnTo>
                <a:lnTo>
                  <a:pt x="714" y="1422"/>
                </a:lnTo>
                <a:lnTo>
                  <a:pt x="720" y="1434"/>
                </a:lnTo>
                <a:lnTo>
                  <a:pt x="720" y="1440"/>
                </a:lnTo>
                <a:lnTo>
                  <a:pt x="720" y="1428"/>
                </a:lnTo>
                <a:lnTo>
                  <a:pt x="726" y="1440"/>
                </a:lnTo>
                <a:lnTo>
                  <a:pt x="726" y="1356"/>
                </a:lnTo>
                <a:lnTo>
                  <a:pt x="732" y="1434"/>
                </a:lnTo>
                <a:lnTo>
                  <a:pt x="732" y="1440"/>
                </a:lnTo>
                <a:lnTo>
                  <a:pt x="732" y="1416"/>
                </a:lnTo>
                <a:lnTo>
                  <a:pt x="738" y="1434"/>
                </a:lnTo>
                <a:lnTo>
                  <a:pt x="738" y="1440"/>
                </a:lnTo>
                <a:lnTo>
                  <a:pt x="738" y="1416"/>
                </a:lnTo>
                <a:lnTo>
                  <a:pt x="744" y="1434"/>
                </a:lnTo>
                <a:lnTo>
                  <a:pt x="744" y="1440"/>
                </a:lnTo>
                <a:lnTo>
                  <a:pt x="744" y="1374"/>
                </a:lnTo>
                <a:lnTo>
                  <a:pt x="750" y="1440"/>
                </a:lnTo>
                <a:lnTo>
                  <a:pt x="750" y="1416"/>
                </a:lnTo>
                <a:lnTo>
                  <a:pt x="756" y="1440"/>
                </a:lnTo>
                <a:lnTo>
                  <a:pt x="756" y="1428"/>
                </a:lnTo>
                <a:lnTo>
                  <a:pt x="762" y="1434"/>
                </a:lnTo>
                <a:lnTo>
                  <a:pt x="762" y="1440"/>
                </a:lnTo>
                <a:lnTo>
                  <a:pt x="762" y="1404"/>
                </a:lnTo>
                <a:lnTo>
                  <a:pt x="768" y="1440"/>
                </a:lnTo>
                <a:lnTo>
                  <a:pt x="768" y="1428"/>
                </a:lnTo>
                <a:lnTo>
                  <a:pt x="774" y="1434"/>
                </a:lnTo>
                <a:lnTo>
                  <a:pt x="774" y="1440"/>
                </a:lnTo>
                <a:lnTo>
                  <a:pt x="774" y="1404"/>
                </a:lnTo>
                <a:lnTo>
                  <a:pt x="780" y="1440"/>
                </a:lnTo>
                <a:lnTo>
                  <a:pt x="780" y="1410"/>
                </a:lnTo>
                <a:lnTo>
                  <a:pt x="786" y="1440"/>
                </a:lnTo>
                <a:lnTo>
                  <a:pt x="786" y="1308"/>
                </a:lnTo>
                <a:lnTo>
                  <a:pt x="792" y="1434"/>
                </a:lnTo>
                <a:lnTo>
                  <a:pt x="792" y="1440"/>
                </a:lnTo>
                <a:lnTo>
                  <a:pt x="792" y="1416"/>
                </a:lnTo>
                <a:lnTo>
                  <a:pt x="798" y="1434"/>
                </a:lnTo>
                <a:lnTo>
                  <a:pt x="798" y="1440"/>
                </a:lnTo>
                <a:lnTo>
                  <a:pt x="798" y="1422"/>
                </a:lnTo>
                <a:lnTo>
                  <a:pt x="804" y="1440"/>
                </a:lnTo>
                <a:lnTo>
                  <a:pt x="804" y="1416"/>
                </a:lnTo>
                <a:lnTo>
                  <a:pt x="810" y="1434"/>
                </a:lnTo>
                <a:lnTo>
                  <a:pt x="810" y="1440"/>
                </a:lnTo>
                <a:lnTo>
                  <a:pt x="810" y="1416"/>
                </a:lnTo>
                <a:lnTo>
                  <a:pt x="816" y="1440"/>
                </a:lnTo>
                <a:lnTo>
                  <a:pt x="816" y="1428"/>
                </a:lnTo>
                <a:lnTo>
                  <a:pt x="822" y="1434"/>
                </a:lnTo>
                <a:lnTo>
                  <a:pt x="822" y="1440"/>
                </a:lnTo>
                <a:lnTo>
                  <a:pt x="822" y="1422"/>
                </a:lnTo>
                <a:lnTo>
                  <a:pt x="828" y="1434"/>
                </a:lnTo>
                <a:lnTo>
                  <a:pt x="828" y="1440"/>
                </a:lnTo>
                <a:lnTo>
                  <a:pt x="828" y="1404"/>
                </a:lnTo>
                <a:lnTo>
                  <a:pt x="834" y="1440"/>
                </a:lnTo>
                <a:lnTo>
                  <a:pt x="834" y="1428"/>
                </a:lnTo>
                <a:lnTo>
                  <a:pt x="840" y="1440"/>
                </a:lnTo>
                <a:lnTo>
                  <a:pt x="840" y="1368"/>
                </a:lnTo>
                <a:lnTo>
                  <a:pt x="846" y="1434"/>
                </a:lnTo>
                <a:lnTo>
                  <a:pt x="846" y="1440"/>
                </a:lnTo>
                <a:lnTo>
                  <a:pt x="846" y="1362"/>
                </a:lnTo>
                <a:lnTo>
                  <a:pt x="852" y="1434"/>
                </a:lnTo>
                <a:lnTo>
                  <a:pt x="852" y="1440"/>
                </a:lnTo>
                <a:lnTo>
                  <a:pt x="852" y="1422"/>
                </a:lnTo>
                <a:lnTo>
                  <a:pt x="858" y="1434"/>
                </a:lnTo>
                <a:lnTo>
                  <a:pt x="858" y="1440"/>
                </a:lnTo>
                <a:lnTo>
                  <a:pt x="858" y="1416"/>
                </a:lnTo>
                <a:lnTo>
                  <a:pt x="864" y="1434"/>
                </a:lnTo>
                <a:lnTo>
                  <a:pt x="864" y="1440"/>
                </a:lnTo>
                <a:lnTo>
                  <a:pt x="864" y="1422"/>
                </a:lnTo>
                <a:lnTo>
                  <a:pt x="870" y="1434"/>
                </a:lnTo>
                <a:lnTo>
                  <a:pt x="870" y="1440"/>
                </a:lnTo>
                <a:lnTo>
                  <a:pt x="870" y="1110"/>
                </a:lnTo>
                <a:lnTo>
                  <a:pt x="876" y="1440"/>
                </a:lnTo>
                <a:lnTo>
                  <a:pt x="876" y="1326"/>
                </a:lnTo>
                <a:lnTo>
                  <a:pt x="882" y="1434"/>
                </a:lnTo>
                <a:lnTo>
                  <a:pt x="882" y="1440"/>
                </a:lnTo>
                <a:lnTo>
                  <a:pt x="882" y="1422"/>
                </a:lnTo>
                <a:lnTo>
                  <a:pt x="888" y="1434"/>
                </a:lnTo>
                <a:lnTo>
                  <a:pt x="888" y="1440"/>
                </a:lnTo>
                <a:lnTo>
                  <a:pt x="888" y="1332"/>
                </a:lnTo>
                <a:lnTo>
                  <a:pt x="894" y="1440"/>
                </a:lnTo>
                <a:lnTo>
                  <a:pt x="894" y="1416"/>
                </a:lnTo>
                <a:lnTo>
                  <a:pt x="900" y="1434"/>
                </a:lnTo>
                <a:lnTo>
                  <a:pt x="900" y="1440"/>
                </a:lnTo>
                <a:lnTo>
                  <a:pt x="900" y="1410"/>
                </a:lnTo>
                <a:lnTo>
                  <a:pt x="906" y="1434"/>
                </a:lnTo>
                <a:lnTo>
                  <a:pt x="906" y="1440"/>
                </a:lnTo>
                <a:lnTo>
                  <a:pt x="906" y="1422"/>
                </a:lnTo>
                <a:lnTo>
                  <a:pt x="912" y="1440"/>
                </a:lnTo>
                <a:lnTo>
                  <a:pt x="912" y="1422"/>
                </a:lnTo>
                <a:lnTo>
                  <a:pt x="918" y="1440"/>
                </a:lnTo>
                <a:lnTo>
                  <a:pt x="918" y="1410"/>
                </a:lnTo>
                <a:lnTo>
                  <a:pt x="924" y="1434"/>
                </a:lnTo>
                <a:lnTo>
                  <a:pt x="924" y="1440"/>
                </a:lnTo>
                <a:lnTo>
                  <a:pt x="924" y="1344"/>
                </a:lnTo>
                <a:lnTo>
                  <a:pt x="930" y="1434"/>
                </a:lnTo>
                <a:lnTo>
                  <a:pt x="930" y="1440"/>
                </a:lnTo>
                <a:lnTo>
                  <a:pt x="930" y="1338"/>
                </a:lnTo>
                <a:lnTo>
                  <a:pt x="936" y="1434"/>
                </a:lnTo>
                <a:lnTo>
                  <a:pt x="936" y="1440"/>
                </a:lnTo>
                <a:lnTo>
                  <a:pt x="936" y="1416"/>
                </a:lnTo>
                <a:lnTo>
                  <a:pt x="942" y="1434"/>
                </a:lnTo>
                <a:lnTo>
                  <a:pt x="942" y="1440"/>
                </a:lnTo>
                <a:lnTo>
                  <a:pt x="942" y="1386"/>
                </a:lnTo>
                <a:lnTo>
                  <a:pt x="948" y="1440"/>
                </a:lnTo>
                <a:lnTo>
                  <a:pt x="948" y="1422"/>
                </a:lnTo>
                <a:lnTo>
                  <a:pt x="954" y="1434"/>
                </a:lnTo>
                <a:lnTo>
                  <a:pt x="954" y="1440"/>
                </a:lnTo>
                <a:lnTo>
                  <a:pt x="954" y="1362"/>
                </a:lnTo>
                <a:lnTo>
                  <a:pt x="960" y="1434"/>
                </a:lnTo>
                <a:lnTo>
                  <a:pt x="960" y="1440"/>
                </a:lnTo>
                <a:lnTo>
                  <a:pt x="960" y="1422"/>
                </a:lnTo>
                <a:lnTo>
                  <a:pt x="966" y="1440"/>
                </a:lnTo>
                <a:lnTo>
                  <a:pt x="966" y="1422"/>
                </a:lnTo>
                <a:lnTo>
                  <a:pt x="972" y="1434"/>
                </a:lnTo>
                <a:lnTo>
                  <a:pt x="972" y="1440"/>
                </a:lnTo>
                <a:lnTo>
                  <a:pt x="972" y="1410"/>
                </a:lnTo>
                <a:lnTo>
                  <a:pt x="978" y="1440"/>
                </a:lnTo>
                <a:lnTo>
                  <a:pt x="978" y="1410"/>
                </a:lnTo>
                <a:lnTo>
                  <a:pt x="984" y="1440"/>
                </a:lnTo>
                <a:lnTo>
                  <a:pt x="984" y="1332"/>
                </a:lnTo>
                <a:lnTo>
                  <a:pt x="990" y="1434"/>
                </a:lnTo>
                <a:lnTo>
                  <a:pt x="990" y="1440"/>
                </a:lnTo>
                <a:lnTo>
                  <a:pt x="990" y="1332"/>
                </a:lnTo>
                <a:lnTo>
                  <a:pt x="996" y="1434"/>
                </a:lnTo>
                <a:lnTo>
                  <a:pt x="996" y="1440"/>
                </a:lnTo>
                <a:lnTo>
                  <a:pt x="996" y="1350"/>
                </a:lnTo>
                <a:lnTo>
                  <a:pt x="1002" y="1434"/>
                </a:lnTo>
                <a:lnTo>
                  <a:pt x="1002" y="1440"/>
                </a:lnTo>
                <a:lnTo>
                  <a:pt x="1002" y="1338"/>
                </a:lnTo>
                <a:lnTo>
                  <a:pt x="1008" y="1434"/>
                </a:lnTo>
                <a:lnTo>
                  <a:pt x="1008" y="1440"/>
                </a:lnTo>
                <a:lnTo>
                  <a:pt x="1008" y="1320"/>
                </a:lnTo>
                <a:lnTo>
                  <a:pt x="1014" y="1440"/>
                </a:lnTo>
                <a:lnTo>
                  <a:pt x="1014" y="1218"/>
                </a:lnTo>
                <a:lnTo>
                  <a:pt x="1020" y="1434"/>
                </a:lnTo>
                <a:lnTo>
                  <a:pt x="1020" y="1440"/>
                </a:lnTo>
                <a:lnTo>
                  <a:pt x="1020" y="1404"/>
                </a:lnTo>
                <a:lnTo>
                  <a:pt x="1026" y="1440"/>
                </a:lnTo>
                <a:lnTo>
                  <a:pt x="1026" y="1404"/>
                </a:lnTo>
                <a:lnTo>
                  <a:pt x="1032" y="1434"/>
                </a:lnTo>
                <a:lnTo>
                  <a:pt x="1032" y="1440"/>
                </a:lnTo>
                <a:lnTo>
                  <a:pt x="1032" y="1410"/>
                </a:lnTo>
                <a:lnTo>
                  <a:pt x="1038" y="1440"/>
                </a:lnTo>
                <a:lnTo>
                  <a:pt x="1038" y="1404"/>
                </a:lnTo>
                <a:lnTo>
                  <a:pt x="1044" y="1434"/>
                </a:lnTo>
                <a:lnTo>
                  <a:pt x="1044" y="1440"/>
                </a:lnTo>
                <a:lnTo>
                  <a:pt x="1044" y="1392"/>
                </a:lnTo>
                <a:lnTo>
                  <a:pt x="1050" y="1434"/>
                </a:lnTo>
                <a:lnTo>
                  <a:pt x="1050" y="1440"/>
                </a:lnTo>
                <a:lnTo>
                  <a:pt x="1050" y="1362"/>
                </a:lnTo>
                <a:lnTo>
                  <a:pt x="1056" y="1440"/>
                </a:lnTo>
                <a:lnTo>
                  <a:pt x="1056" y="258"/>
                </a:lnTo>
                <a:lnTo>
                  <a:pt x="1062" y="1434"/>
                </a:lnTo>
                <a:lnTo>
                  <a:pt x="1062" y="1440"/>
                </a:lnTo>
                <a:lnTo>
                  <a:pt x="1062" y="1200"/>
                </a:lnTo>
                <a:lnTo>
                  <a:pt x="1068" y="1434"/>
                </a:lnTo>
                <a:lnTo>
                  <a:pt x="1068" y="1440"/>
                </a:lnTo>
                <a:lnTo>
                  <a:pt x="1068" y="1404"/>
                </a:lnTo>
                <a:lnTo>
                  <a:pt x="1074" y="1440"/>
                </a:lnTo>
                <a:lnTo>
                  <a:pt x="1074" y="1134"/>
                </a:lnTo>
                <a:lnTo>
                  <a:pt x="1080" y="1434"/>
                </a:lnTo>
                <a:lnTo>
                  <a:pt x="1080" y="1440"/>
                </a:lnTo>
                <a:lnTo>
                  <a:pt x="1080" y="1416"/>
                </a:lnTo>
                <a:lnTo>
                  <a:pt x="1086" y="1440"/>
                </a:lnTo>
                <a:lnTo>
                  <a:pt x="1086" y="1416"/>
                </a:lnTo>
                <a:lnTo>
                  <a:pt x="1092" y="1440"/>
                </a:lnTo>
                <a:lnTo>
                  <a:pt x="1092" y="1332"/>
                </a:lnTo>
                <a:lnTo>
                  <a:pt x="1098" y="1434"/>
                </a:lnTo>
                <a:lnTo>
                  <a:pt x="1098" y="1440"/>
                </a:lnTo>
                <a:lnTo>
                  <a:pt x="1098" y="1338"/>
                </a:lnTo>
                <a:lnTo>
                  <a:pt x="1104" y="1434"/>
                </a:lnTo>
                <a:lnTo>
                  <a:pt x="1104" y="1440"/>
                </a:lnTo>
                <a:lnTo>
                  <a:pt x="1104" y="1362"/>
                </a:lnTo>
                <a:lnTo>
                  <a:pt x="1110" y="1434"/>
                </a:lnTo>
                <a:lnTo>
                  <a:pt x="1110" y="1440"/>
                </a:lnTo>
                <a:lnTo>
                  <a:pt x="1110" y="1416"/>
                </a:lnTo>
                <a:lnTo>
                  <a:pt x="1116" y="1434"/>
                </a:lnTo>
                <a:lnTo>
                  <a:pt x="1116" y="1440"/>
                </a:lnTo>
                <a:lnTo>
                  <a:pt x="1116" y="402"/>
                </a:lnTo>
                <a:lnTo>
                  <a:pt x="1122" y="1434"/>
                </a:lnTo>
                <a:lnTo>
                  <a:pt x="1122" y="1440"/>
                </a:lnTo>
                <a:lnTo>
                  <a:pt x="1122" y="1224"/>
                </a:lnTo>
                <a:lnTo>
                  <a:pt x="1128" y="1434"/>
                </a:lnTo>
                <a:lnTo>
                  <a:pt x="1128" y="1440"/>
                </a:lnTo>
                <a:lnTo>
                  <a:pt x="1128" y="1272"/>
                </a:lnTo>
                <a:lnTo>
                  <a:pt x="1134" y="1440"/>
                </a:lnTo>
                <a:lnTo>
                  <a:pt x="1134" y="1404"/>
                </a:lnTo>
                <a:lnTo>
                  <a:pt x="1140" y="1434"/>
                </a:lnTo>
                <a:lnTo>
                  <a:pt x="1140" y="1440"/>
                </a:lnTo>
                <a:lnTo>
                  <a:pt x="1140" y="0"/>
                </a:lnTo>
                <a:lnTo>
                  <a:pt x="1146" y="1422"/>
                </a:lnTo>
                <a:lnTo>
                  <a:pt x="1146" y="1440"/>
                </a:lnTo>
                <a:lnTo>
                  <a:pt x="1146" y="1290"/>
                </a:lnTo>
                <a:lnTo>
                  <a:pt x="1152" y="1440"/>
                </a:lnTo>
                <a:lnTo>
                  <a:pt x="1152" y="1194"/>
                </a:lnTo>
                <a:lnTo>
                  <a:pt x="1158" y="1434"/>
                </a:lnTo>
                <a:lnTo>
                  <a:pt x="1158" y="1440"/>
                </a:lnTo>
                <a:lnTo>
                  <a:pt x="1158" y="1392"/>
                </a:lnTo>
                <a:lnTo>
                  <a:pt x="1164" y="1434"/>
                </a:lnTo>
                <a:lnTo>
                  <a:pt x="1164" y="1440"/>
                </a:lnTo>
                <a:lnTo>
                  <a:pt x="1164" y="1026"/>
                </a:lnTo>
                <a:lnTo>
                  <a:pt x="1170" y="1440"/>
                </a:lnTo>
                <a:lnTo>
                  <a:pt x="1170" y="1404"/>
                </a:lnTo>
                <a:lnTo>
                  <a:pt x="1176" y="1434"/>
                </a:lnTo>
                <a:lnTo>
                  <a:pt x="1176" y="1440"/>
                </a:lnTo>
                <a:lnTo>
                  <a:pt x="1176" y="1062"/>
                </a:lnTo>
                <a:lnTo>
                  <a:pt x="1182" y="1434"/>
                </a:lnTo>
                <a:lnTo>
                  <a:pt x="1182" y="1440"/>
                </a:lnTo>
                <a:lnTo>
                  <a:pt x="1182" y="1356"/>
                </a:lnTo>
                <a:lnTo>
                  <a:pt x="1188" y="1434"/>
                </a:lnTo>
                <a:lnTo>
                  <a:pt x="1188" y="1440"/>
                </a:lnTo>
                <a:lnTo>
                  <a:pt x="1188" y="1368"/>
                </a:lnTo>
                <a:lnTo>
                  <a:pt x="1194" y="1440"/>
                </a:lnTo>
                <a:lnTo>
                  <a:pt x="1194" y="1350"/>
                </a:lnTo>
                <a:lnTo>
                  <a:pt x="1200" y="1440"/>
                </a:lnTo>
                <a:lnTo>
                  <a:pt x="1200" y="1218"/>
                </a:lnTo>
                <a:lnTo>
                  <a:pt x="1206" y="1434"/>
                </a:lnTo>
                <a:lnTo>
                  <a:pt x="1206" y="1440"/>
                </a:lnTo>
                <a:lnTo>
                  <a:pt x="1206" y="1308"/>
                </a:lnTo>
                <a:lnTo>
                  <a:pt x="1212" y="1434"/>
                </a:lnTo>
                <a:lnTo>
                  <a:pt x="1212" y="1440"/>
                </a:lnTo>
                <a:lnTo>
                  <a:pt x="1212" y="1224"/>
                </a:lnTo>
                <a:lnTo>
                  <a:pt x="1218" y="1440"/>
                </a:lnTo>
                <a:lnTo>
                  <a:pt x="1218" y="1026"/>
                </a:lnTo>
                <a:lnTo>
                  <a:pt x="1224" y="1440"/>
                </a:lnTo>
                <a:lnTo>
                  <a:pt x="1224" y="1344"/>
                </a:lnTo>
                <a:lnTo>
                  <a:pt x="1230" y="1440"/>
                </a:lnTo>
                <a:lnTo>
                  <a:pt x="1230" y="1272"/>
                </a:lnTo>
                <a:lnTo>
                  <a:pt x="1236" y="1434"/>
                </a:lnTo>
                <a:lnTo>
                  <a:pt x="1236" y="1440"/>
                </a:lnTo>
                <a:lnTo>
                  <a:pt x="1236" y="1218"/>
                </a:lnTo>
                <a:lnTo>
                  <a:pt x="1242" y="1440"/>
                </a:lnTo>
                <a:lnTo>
                  <a:pt x="1242" y="918"/>
                </a:lnTo>
                <a:lnTo>
                  <a:pt x="1248" y="1434"/>
                </a:lnTo>
                <a:lnTo>
                  <a:pt x="1248" y="1440"/>
                </a:lnTo>
                <a:lnTo>
                  <a:pt x="1248" y="1308"/>
                </a:lnTo>
                <a:lnTo>
                  <a:pt x="1254" y="1440"/>
                </a:lnTo>
                <a:lnTo>
                  <a:pt x="1254" y="1386"/>
                </a:lnTo>
                <a:lnTo>
                  <a:pt x="1260" y="1434"/>
                </a:lnTo>
                <a:lnTo>
                  <a:pt x="1260" y="1440"/>
                </a:lnTo>
                <a:lnTo>
                  <a:pt x="1260" y="1404"/>
                </a:lnTo>
                <a:lnTo>
                  <a:pt x="1266" y="1434"/>
                </a:lnTo>
                <a:lnTo>
                  <a:pt x="1266" y="1440"/>
                </a:lnTo>
                <a:lnTo>
                  <a:pt x="1266" y="1056"/>
                </a:lnTo>
                <a:lnTo>
                  <a:pt x="1272" y="1434"/>
                </a:lnTo>
                <a:lnTo>
                  <a:pt x="1272" y="1440"/>
                </a:lnTo>
                <a:lnTo>
                  <a:pt x="1272" y="1344"/>
                </a:lnTo>
                <a:lnTo>
                  <a:pt x="1278" y="1440"/>
                </a:lnTo>
                <a:lnTo>
                  <a:pt x="1278" y="1296"/>
                </a:lnTo>
                <a:lnTo>
                  <a:pt x="1284" y="1434"/>
                </a:lnTo>
                <a:lnTo>
                  <a:pt x="1284" y="1440"/>
                </a:lnTo>
                <a:lnTo>
                  <a:pt x="1284" y="1362"/>
                </a:lnTo>
                <a:lnTo>
                  <a:pt x="1290" y="1434"/>
                </a:lnTo>
                <a:lnTo>
                  <a:pt x="1290" y="1440"/>
                </a:lnTo>
                <a:lnTo>
                  <a:pt x="1290" y="1380"/>
                </a:lnTo>
                <a:lnTo>
                  <a:pt x="1296" y="1434"/>
                </a:lnTo>
                <a:lnTo>
                  <a:pt x="1296" y="1440"/>
                </a:lnTo>
                <a:lnTo>
                  <a:pt x="1296" y="1398"/>
                </a:lnTo>
                <a:lnTo>
                  <a:pt x="1302" y="1434"/>
                </a:lnTo>
                <a:lnTo>
                  <a:pt x="1302" y="1440"/>
                </a:lnTo>
                <a:lnTo>
                  <a:pt x="1302" y="1338"/>
                </a:lnTo>
                <a:lnTo>
                  <a:pt x="1308" y="1434"/>
                </a:lnTo>
                <a:lnTo>
                  <a:pt x="1308" y="1440"/>
                </a:lnTo>
                <a:lnTo>
                  <a:pt x="1308" y="1272"/>
                </a:lnTo>
                <a:lnTo>
                  <a:pt x="1314" y="1434"/>
                </a:lnTo>
                <a:lnTo>
                  <a:pt x="1314" y="1440"/>
                </a:lnTo>
                <a:lnTo>
                  <a:pt x="1314" y="1332"/>
                </a:lnTo>
                <a:lnTo>
                  <a:pt x="1320" y="1434"/>
                </a:lnTo>
                <a:lnTo>
                  <a:pt x="1320" y="1440"/>
                </a:lnTo>
                <a:lnTo>
                  <a:pt x="1320" y="1392"/>
                </a:lnTo>
                <a:lnTo>
                  <a:pt x="1326" y="1440"/>
                </a:lnTo>
                <a:lnTo>
                  <a:pt x="1326" y="978"/>
                </a:lnTo>
                <a:lnTo>
                  <a:pt x="1332" y="1434"/>
                </a:lnTo>
                <a:lnTo>
                  <a:pt x="1332" y="1440"/>
                </a:lnTo>
                <a:lnTo>
                  <a:pt x="1332" y="1320"/>
                </a:lnTo>
                <a:lnTo>
                  <a:pt x="1338" y="1434"/>
                </a:lnTo>
                <a:lnTo>
                  <a:pt x="1338" y="1440"/>
                </a:lnTo>
                <a:lnTo>
                  <a:pt x="1338" y="1410"/>
                </a:lnTo>
                <a:lnTo>
                  <a:pt x="1344" y="1434"/>
                </a:lnTo>
                <a:lnTo>
                  <a:pt x="1344" y="1440"/>
                </a:lnTo>
                <a:lnTo>
                  <a:pt x="1344" y="1398"/>
                </a:lnTo>
                <a:lnTo>
                  <a:pt x="1350" y="1440"/>
                </a:lnTo>
                <a:lnTo>
                  <a:pt x="1350" y="1332"/>
                </a:lnTo>
                <a:lnTo>
                  <a:pt x="1356" y="1434"/>
                </a:lnTo>
                <a:lnTo>
                  <a:pt x="1356" y="1440"/>
                </a:lnTo>
                <a:lnTo>
                  <a:pt x="1356" y="696"/>
                </a:lnTo>
                <a:lnTo>
                  <a:pt x="1362" y="1434"/>
                </a:lnTo>
                <a:lnTo>
                  <a:pt x="1362" y="1440"/>
                </a:lnTo>
                <a:lnTo>
                  <a:pt x="1362" y="1236"/>
                </a:lnTo>
                <a:lnTo>
                  <a:pt x="1368" y="1440"/>
                </a:lnTo>
                <a:lnTo>
                  <a:pt x="1368" y="1134"/>
                </a:lnTo>
                <a:lnTo>
                  <a:pt x="1374" y="1434"/>
                </a:lnTo>
                <a:lnTo>
                  <a:pt x="1374" y="1440"/>
                </a:lnTo>
                <a:lnTo>
                  <a:pt x="1374" y="1236"/>
                </a:lnTo>
                <a:lnTo>
                  <a:pt x="1380" y="1440"/>
                </a:lnTo>
                <a:lnTo>
                  <a:pt x="1380" y="1410"/>
                </a:lnTo>
                <a:lnTo>
                  <a:pt x="1386" y="1440"/>
                </a:lnTo>
                <a:lnTo>
                  <a:pt x="1386" y="1272"/>
                </a:lnTo>
                <a:lnTo>
                  <a:pt x="1392" y="1416"/>
                </a:lnTo>
                <a:lnTo>
                  <a:pt x="1392" y="1440"/>
                </a:lnTo>
                <a:lnTo>
                  <a:pt x="1392" y="1410"/>
                </a:lnTo>
                <a:lnTo>
                  <a:pt x="1398" y="1440"/>
                </a:lnTo>
                <a:lnTo>
                  <a:pt x="1398" y="1398"/>
                </a:lnTo>
                <a:lnTo>
                  <a:pt x="1404" y="1434"/>
                </a:lnTo>
                <a:lnTo>
                  <a:pt x="1404" y="1440"/>
                </a:lnTo>
                <a:lnTo>
                  <a:pt x="1404" y="1386"/>
                </a:lnTo>
                <a:lnTo>
                  <a:pt x="1410" y="1434"/>
                </a:lnTo>
                <a:lnTo>
                  <a:pt x="1410" y="1440"/>
                </a:lnTo>
                <a:lnTo>
                  <a:pt x="1410" y="1356"/>
                </a:lnTo>
                <a:lnTo>
                  <a:pt x="1416" y="1434"/>
                </a:lnTo>
                <a:lnTo>
                  <a:pt x="1416" y="1440"/>
                </a:lnTo>
                <a:lnTo>
                  <a:pt x="1416" y="1194"/>
                </a:lnTo>
                <a:lnTo>
                  <a:pt x="1422" y="1434"/>
                </a:lnTo>
                <a:lnTo>
                  <a:pt x="1422" y="1440"/>
                </a:lnTo>
                <a:lnTo>
                  <a:pt x="1422" y="1170"/>
                </a:lnTo>
                <a:lnTo>
                  <a:pt x="1428" y="1422"/>
                </a:lnTo>
                <a:lnTo>
                  <a:pt x="1428" y="1440"/>
                </a:lnTo>
                <a:lnTo>
                  <a:pt x="1428" y="1386"/>
                </a:lnTo>
                <a:lnTo>
                  <a:pt x="1434" y="1434"/>
                </a:lnTo>
                <a:lnTo>
                  <a:pt x="1434" y="1440"/>
                </a:lnTo>
                <a:lnTo>
                  <a:pt x="1434" y="1344"/>
                </a:lnTo>
                <a:lnTo>
                  <a:pt x="1440" y="1434"/>
                </a:lnTo>
                <a:lnTo>
                  <a:pt x="1440" y="1440"/>
                </a:lnTo>
                <a:lnTo>
                  <a:pt x="1440" y="1416"/>
                </a:lnTo>
                <a:lnTo>
                  <a:pt x="1446" y="1434"/>
                </a:lnTo>
                <a:lnTo>
                  <a:pt x="1446" y="1440"/>
                </a:lnTo>
                <a:lnTo>
                  <a:pt x="1446" y="1068"/>
                </a:lnTo>
                <a:lnTo>
                  <a:pt x="1452" y="1434"/>
                </a:lnTo>
                <a:lnTo>
                  <a:pt x="1452" y="1440"/>
                </a:lnTo>
                <a:lnTo>
                  <a:pt x="1452" y="1338"/>
                </a:lnTo>
                <a:lnTo>
                  <a:pt x="1458" y="1440"/>
                </a:lnTo>
                <a:lnTo>
                  <a:pt x="1458" y="1182"/>
                </a:lnTo>
                <a:lnTo>
                  <a:pt x="1464" y="1434"/>
                </a:lnTo>
                <a:lnTo>
                  <a:pt x="1464" y="1440"/>
                </a:lnTo>
                <a:lnTo>
                  <a:pt x="1464" y="1236"/>
                </a:lnTo>
                <a:lnTo>
                  <a:pt x="1470" y="1434"/>
                </a:lnTo>
                <a:lnTo>
                  <a:pt x="1470" y="1440"/>
                </a:lnTo>
                <a:lnTo>
                  <a:pt x="1470" y="1350"/>
                </a:lnTo>
                <a:lnTo>
                  <a:pt x="1476" y="1434"/>
                </a:lnTo>
                <a:lnTo>
                  <a:pt x="1476" y="1440"/>
                </a:lnTo>
                <a:lnTo>
                  <a:pt x="1476" y="804"/>
                </a:lnTo>
                <a:lnTo>
                  <a:pt x="1482" y="1434"/>
                </a:lnTo>
                <a:lnTo>
                  <a:pt x="1482" y="1440"/>
                </a:lnTo>
                <a:lnTo>
                  <a:pt x="1482" y="1302"/>
                </a:lnTo>
                <a:lnTo>
                  <a:pt x="1488" y="1440"/>
                </a:lnTo>
                <a:lnTo>
                  <a:pt x="1488" y="1392"/>
                </a:lnTo>
                <a:lnTo>
                  <a:pt x="1494" y="1434"/>
                </a:lnTo>
                <a:lnTo>
                  <a:pt x="1494" y="1440"/>
                </a:lnTo>
                <a:lnTo>
                  <a:pt x="1494" y="1416"/>
                </a:lnTo>
                <a:lnTo>
                  <a:pt x="1500" y="1434"/>
                </a:lnTo>
                <a:lnTo>
                  <a:pt x="1500" y="1440"/>
                </a:lnTo>
                <a:lnTo>
                  <a:pt x="1500" y="1230"/>
                </a:lnTo>
                <a:lnTo>
                  <a:pt x="1506" y="1440"/>
                </a:lnTo>
                <a:lnTo>
                  <a:pt x="1506" y="1158"/>
                </a:lnTo>
                <a:lnTo>
                  <a:pt x="1512" y="1434"/>
                </a:lnTo>
                <a:lnTo>
                  <a:pt x="1512" y="1440"/>
                </a:lnTo>
                <a:lnTo>
                  <a:pt x="1512" y="1332"/>
                </a:lnTo>
                <a:lnTo>
                  <a:pt x="1518" y="1434"/>
                </a:lnTo>
                <a:lnTo>
                  <a:pt x="1518" y="1440"/>
                </a:lnTo>
                <a:lnTo>
                  <a:pt x="1518" y="1368"/>
                </a:lnTo>
                <a:lnTo>
                  <a:pt x="1524" y="1440"/>
                </a:lnTo>
                <a:lnTo>
                  <a:pt x="1524" y="1296"/>
                </a:lnTo>
                <a:lnTo>
                  <a:pt x="1530" y="1434"/>
                </a:lnTo>
                <a:lnTo>
                  <a:pt x="1530" y="1440"/>
                </a:lnTo>
                <a:lnTo>
                  <a:pt x="1530" y="1380"/>
                </a:lnTo>
                <a:lnTo>
                  <a:pt x="1536" y="1440"/>
                </a:lnTo>
                <a:lnTo>
                  <a:pt x="1536" y="1380"/>
                </a:lnTo>
                <a:lnTo>
                  <a:pt x="1542" y="1434"/>
                </a:lnTo>
                <a:lnTo>
                  <a:pt x="1542" y="1440"/>
                </a:lnTo>
                <a:lnTo>
                  <a:pt x="1542" y="1380"/>
                </a:lnTo>
                <a:lnTo>
                  <a:pt x="1548" y="1434"/>
                </a:lnTo>
                <a:lnTo>
                  <a:pt x="1548" y="1440"/>
                </a:lnTo>
                <a:lnTo>
                  <a:pt x="1548" y="1296"/>
                </a:lnTo>
                <a:lnTo>
                  <a:pt x="1554" y="1434"/>
                </a:lnTo>
                <a:lnTo>
                  <a:pt x="1554" y="1440"/>
                </a:lnTo>
                <a:lnTo>
                  <a:pt x="1554" y="1392"/>
                </a:lnTo>
                <a:lnTo>
                  <a:pt x="1560" y="1434"/>
                </a:lnTo>
                <a:lnTo>
                  <a:pt x="1560" y="1440"/>
                </a:lnTo>
                <a:lnTo>
                  <a:pt x="1560" y="1410"/>
                </a:lnTo>
                <a:lnTo>
                  <a:pt x="1566" y="1434"/>
                </a:lnTo>
                <a:lnTo>
                  <a:pt x="1566" y="1440"/>
                </a:lnTo>
                <a:lnTo>
                  <a:pt x="1566" y="936"/>
                </a:lnTo>
                <a:lnTo>
                  <a:pt x="1572" y="1434"/>
                </a:lnTo>
                <a:lnTo>
                  <a:pt x="1572" y="1440"/>
                </a:lnTo>
                <a:lnTo>
                  <a:pt x="1572" y="1368"/>
                </a:lnTo>
                <a:lnTo>
                  <a:pt x="1578" y="1434"/>
                </a:lnTo>
                <a:lnTo>
                  <a:pt x="1578" y="1440"/>
                </a:lnTo>
                <a:lnTo>
                  <a:pt x="1578" y="1398"/>
                </a:lnTo>
                <a:lnTo>
                  <a:pt x="1584" y="1434"/>
                </a:lnTo>
                <a:lnTo>
                  <a:pt x="1584" y="1440"/>
                </a:lnTo>
                <a:lnTo>
                  <a:pt x="1584" y="1410"/>
                </a:lnTo>
                <a:lnTo>
                  <a:pt x="1590" y="1440"/>
                </a:lnTo>
                <a:lnTo>
                  <a:pt x="1590" y="1416"/>
                </a:lnTo>
                <a:lnTo>
                  <a:pt x="1596" y="1428"/>
                </a:lnTo>
                <a:lnTo>
                  <a:pt x="1596" y="1440"/>
                </a:lnTo>
                <a:lnTo>
                  <a:pt x="1596" y="1416"/>
                </a:lnTo>
                <a:lnTo>
                  <a:pt x="1602" y="1428"/>
                </a:lnTo>
                <a:lnTo>
                  <a:pt x="1602" y="1440"/>
                </a:lnTo>
                <a:lnTo>
                  <a:pt x="1602" y="1416"/>
                </a:lnTo>
                <a:lnTo>
                  <a:pt x="1608" y="1434"/>
                </a:lnTo>
                <a:lnTo>
                  <a:pt x="1608" y="1440"/>
                </a:lnTo>
                <a:lnTo>
                  <a:pt x="1608" y="1374"/>
                </a:lnTo>
                <a:lnTo>
                  <a:pt x="1614" y="1440"/>
                </a:lnTo>
                <a:lnTo>
                  <a:pt x="1614" y="1404"/>
                </a:lnTo>
                <a:lnTo>
                  <a:pt x="1620" y="1434"/>
                </a:lnTo>
                <a:lnTo>
                  <a:pt x="1620" y="1440"/>
                </a:lnTo>
                <a:lnTo>
                  <a:pt x="1620" y="1080"/>
                </a:lnTo>
                <a:lnTo>
                  <a:pt x="1626" y="1434"/>
                </a:lnTo>
                <a:lnTo>
                  <a:pt x="1626" y="1440"/>
                </a:lnTo>
                <a:lnTo>
                  <a:pt x="1626" y="1368"/>
                </a:lnTo>
                <a:lnTo>
                  <a:pt x="1632" y="1434"/>
                </a:lnTo>
                <a:lnTo>
                  <a:pt x="1632" y="1440"/>
                </a:lnTo>
                <a:lnTo>
                  <a:pt x="1632" y="1386"/>
                </a:lnTo>
                <a:lnTo>
                  <a:pt x="1638" y="1434"/>
                </a:lnTo>
                <a:lnTo>
                  <a:pt x="1638" y="1440"/>
                </a:lnTo>
                <a:lnTo>
                  <a:pt x="1638" y="1398"/>
                </a:lnTo>
                <a:lnTo>
                  <a:pt x="1644" y="1440"/>
                </a:lnTo>
                <a:lnTo>
                  <a:pt x="1644" y="1410"/>
                </a:lnTo>
                <a:lnTo>
                  <a:pt x="1650" y="1440"/>
                </a:lnTo>
                <a:lnTo>
                  <a:pt x="1650" y="1410"/>
                </a:lnTo>
                <a:lnTo>
                  <a:pt x="1656" y="1434"/>
                </a:lnTo>
                <a:lnTo>
                  <a:pt x="1656" y="1440"/>
                </a:lnTo>
                <a:lnTo>
                  <a:pt x="1656" y="1416"/>
                </a:lnTo>
                <a:lnTo>
                  <a:pt x="1662" y="1440"/>
                </a:lnTo>
                <a:lnTo>
                  <a:pt x="1662" y="1398"/>
                </a:lnTo>
                <a:lnTo>
                  <a:pt x="1668" y="1428"/>
                </a:lnTo>
                <a:lnTo>
                  <a:pt x="1668" y="1440"/>
                </a:lnTo>
                <a:lnTo>
                  <a:pt x="1668" y="1416"/>
                </a:lnTo>
                <a:lnTo>
                  <a:pt x="1674" y="1440"/>
                </a:lnTo>
                <a:lnTo>
                  <a:pt x="1674" y="1368"/>
                </a:lnTo>
                <a:lnTo>
                  <a:pt x="1680" y="1434"/>
                </a:lnTo>
                <a:lnTo>
                  <a:pt x="1680" y="1440"/>
                </a:lnTo>
                <a:lnTo>
                  <a:pt x="1680" y="1320"/>
                </a:lnTo>
                <a:lnTo>
                  <a:pt x="1686" y="1434"/>
                </a:lnTo>
                <a:lnTo>
                  <a:pt x="1686" y="1440"/>
                </a:lnTo>
                <a:lnTo>
                  <a:pt x="1686" y="1380"/>
                </a:lnTo>
                <a:lnTo>
                  <a:pt x="1692" y="1440"/>
                </a:lnTo>
                <a:lnTo>
                  <a:pt x="1692" y="1374"/>
                </a:lnTo>
                <a:lnTo>
                  <a:pt x="1698" y="1440"/>
                </a:lnTo>
                <a:lnTo>
                  <a:pt x="1698" y="1416"/>
                </a:lnTo>
                <a:lnTo>
                  <a:pt x="1704" y="1434"/>
                </a:lnTo>
                <a:lnTo>
                  <a:pt x="1704" y="1440"/>
                </a:lnTo>
                <a:lnTo>
                  <a:pt x="1704" y="1380"/>
                </a:lnTo>
                <a:lnTo>
                  <a:pt x="1710" y="1440"/>
                </a:lnTo>
                <a:lnTo>
                  <a:pt x="1710" y="1338"/>
                </a:lnTo>
                <a:lnTo>
                  <a:pt x="1716" y="1434"/>
                </a:lnTo>
                <a:lnTo>
                  <a:pt x="1716" y="1440"/>
                </a:lnTo>
                <a:lnTo>
                  <a:pt x="1716" y="1398"/>
                </a:lnTo>
                <a:lnTo>
                  <a:pt x="1722" y="1434"/>
                </a:lnTo>
                <a:lnTo>
                  <a:pt x="1722" y="1440"/>
                </a:lnTo>
                <a:lnTo>
                  <a:pt x="1722" y="1380"/>
                </a:lnTo>
                <a:lnTo>
                  <a:pt x="1728" y="1434"/>
                </a:lnTo>
                <a:lnTo>
                  <a:pt x="1728" y="1440"/>
                </a:lnTo>
                <a:lnTo>
                  <a:pt x="1728" y="1386"/>
                </a:lnTo>
                <a:lnTo>
                  <a:pt x="1734" y="1434"/>
                </a:lnTo>
                <a:lnTo>
                  <a:pt x="1734" y="1440"/>
                </a:lnTo>
                <a:lnTo>
                  <a:pt x="1734" y="1374"/>
                </a:lnTo>
                <a:lnTo>
                  <a:pt x="1740" y="1440"/>
                </a:lnTo>
                <a:lnTo>
                  <a:pt x="1740" y="1368"/>
                </a:lnTo>
                <a:lnTo>
                  <a:pt x="1746" y="1440"/>
                </a:lnTo>
                <a:lnTo>
                  <a:pt x="1746" y="1398"/>
                </a:lnTo>
                <a:lnTo>
                  <a:pt x="1752" y="1434"/>
                </a:lnTo>
                <a:lnTo>
                  <a:pt x="1752" y="1440"/>
                </a:lnTo>
                <a:lnTo>
                  <a:pt x="1752" y="1416"/>
                </a:lnTo>
                <a:lnTo>
                  <a:pt x="1758" y="1440"/>
                </a:lnTo>
                <a:lnTo>
                  <a:pt x="1758" y="1386"/>
                </a:lnTo>
                <a:lnTo>
                  <a:pt x="1764" y="1434"/>
                </a:lnTo>
                <a:lnTo>
                  <a:pt x="1764" y="1440"/>
                </a:lnTo>
                <a:lnTo>
                  <a:pt x="1764" y="1338"/>
                </a:lnTo>
                <a:lnTo>
                  <a:pt x="1770" y="1440"/>
                </a:lnTo>
                <a:lnTo>
                  <a:pt x="1770" y="1380"/>
                </a:lnTo>
                <a:lnTo>
                  <a:pt x="1776" y="1434"/>
                </a:lnTo>
                <a:lnTo>
                  <a:pt x="1776" y="1440"/>
                </a:lnTo>
                <a:lnTo>
                  <a:pt x="1776" y="1350"/>
                </a:lnTo>
                <a:lnTo>
                  <a:pt x="1782" y="1434"/>
                </a:lnTo>
                <a:lnTo>
                  <a:pt x="1782" y="1440"/>
                </a:lnTo>
                <a:lnTo>
                  <a:pt x="1782" y="1338"/>
                </a:lnTo>
                <a:lnTo>
                  <a:pt x="1788" y="1434"/>
                </a:lnTo>
                <a:lnTo>
                  <a:pt x="1788" y="1440"/>
                </a:lnTo>
                <a:lnTo>
                  <a:pt x="1788" y="1404"/>
                </a:lnTo>
                <a:lnTo>
                  <a:pt x="1794" y="1434"/>
                </a:lnTo>
                <a:lnTo>
                  <a:pt x="1794" y="1440"/>
                </a:lnTo>
                <a:lnTo>
                  <a:pt x="1794" y="1236"/>
                </a:lnTo>
                <a:lnTo>
                  <a:pt x="1800" y="1440"/>
                </a:lnTo>
                <a:lnTo>
                  <a:pt x="1800" y="1392"/>
                </a:lnTo>
                <a:lnTo>
                  <a:pt x="1806" y="1434"/>
                </a:lnTo>
                <a:lnTo>
                  <a:pt x="1806" y="1440"/>
                </a:lnTo>
                <a:lnTo>
                  <a:pt x="1806" y="1398"/>
                </a:lnTo>
                <a:lnTo>
                  <a:pt x="1812" y="1434"/>
                </a:lnTo>
                <a:lnTo>
                  <a:pt x="1812" y="1440"/>
                </a:lnTo>
                <a:lnTo>
                  <a:pt x="1812" y="1116"/>
                </a:lnTo>
                <a:lnTo>
                  <a:pt x="1818" y="1428"/>
                </a:lnTo>
                <a:lnTo>
                  <a:pt x="1818" y="1440"/>
                </a:lnTo>
                <a:lnTo>
                  <a:pt x="1818" y="1302"/>
                </a:lnTo>
                <a:lnTo>
                  <a:pt x="1824" y="1434"/>
                </a:lnTo>
                <a:lnTo>
                  <a:pt x="1824" y="1440"/>
                </a:lnTo>
                <a:lnTo>
                  <a:pt x="1824" y="1386"/>
                </a:lnTo>
                <a:lnTo>
                  <a:pt x="1830" y="1434"/>
                </a:lnTo>
                <a:lnTo>
                  <a:pt x="1830" y="1440"/>
                </a:lnTo>
                <a:lnTo>
                  <a:pt x="1830" y="1398"/>
                </a:lnTo>
                <a:lnTo>
                  <a:pt x="1836" y="1434"/>
                </a:lnTo>
                <a:lnTo>
                  <a:pt x="1836" y="1440"/>
                </a:lnTo>
                <a:lnTo>
                  <a:pt x="1836" y="1308"/>
                </a:lnTo>
                <a:lnTo>
                  <a:pt x="1842" y="1434"/>
                </a:lnTo>
                <a:lnTo>
                  <a:pt x="1842" y="1440"/>
                </a:lnTo>
                <a:lnTo>
                  <a:pt x="1842" y="1296"/>
                </a:lnTo>
                <a:lnTo>
                  <a:pt x="1848" y="1434"/>
                </a:lnTo>
                <a:lnTo>
                  <a:pt x="1848" y="1440"/>
                </a:lnTo>
                <a:lnTo>
                  <a:pt x="1848" y="1128"/>
                </a:lnTo>
                <a:lnTo>
                  <a:pt x="1854" y="1434"/>
                </a:lnTo>
                <a:lnTo>
                  <a:pt x="1854" y="1440"/>
                </a:lnTo>
                <a:lnTo>
                  <a:pt x="1854" y="1362"/>
                </a:lnTo>
                <a:lnTo>
                  <a:pt x="1860" y="1440"/>
                </a:lnTo>
                <a:lnTo>
                  <a:pt x="1860" y="1368"/>
                </a:lnTo>
                <a:lnTo>
                  <a:pt x="1866" y="1440"/>
                </a:lnTo>
                <a:lnTo>
                  <a:pt x="1866" y="1374"/>
                </a:lnTo>
                <a:lnTo>
                  <a:pt x="1872" y="1434"/>
                </a:lnTo>
                <a:lnTo>
                  <a:pt x="1872" y="1440"/>
                </a:lnTo>
                <a:lnTo>
                  <a:pt x="1872" y="1332"/>
                </a:lnTo>
                <a:lnTo>
                  <a:pt x="1878" y="1398"/>
                </a:lnTo>
                <a:lnTo>
                  <a:pt x="1878" y="1440"/>
                </a:lnTo>
                <a:lnTo>
                  <a:pt x="1878" y="1326"/>
                </a:lnTo>
                <a:lnTo>
                  <a:pt x="1884" y="1434"/>
                </a:lnTo>
                <a:lnTo>
                  <a:pt x="1884" y="1440"/>
                </a:lnTo>
                <a:lnTo>
                  <a:pt x="1884" y="1320"/>
                </a:lnTo>
                <a:lnTo>
                  <a:pt x="1890" y="1434"/>
                </a:lnTo>
                <a:lnTo>
                  <a:pt x="1890" y="1440"/>
                </a:lnTo>
                <a:lnTo>
                  <a:pt x="1890" y="1326"/>
                </a:lnTo>
                <a:lnTo>
                  <a:pt x="1896" y="1434"/>
                </a:lnTo>
                <a:lnTo>
                  <a:pt x="1896" y="1440"/>
                </a:lnTo>
                <a:lnTo>
                  <a:pt x="1896" y="1392"/>
                </a:lnTo>
                <a:lnTo>
                  <a:pt x="1902" y="1434"/>
                </a:lnTo>
                <a:lnTo>
                  <a:pt x="1902" y="1440"/>
                </a:lnTo>
                <a:lnTo>
                  <a:pt x="1902" y="1236"/>
                </a:lnTo>
                <a:lnTo>
                  <a:pt x="1908" y="1434"/>
                </a:lnTo>
                <a:lnTo>
                  <a:pt x="1908" y="1440"/>
                </a:lnTo>
                <a:lnTo>
                  <a:pt x="1908" y="1254"/>
                </a:lnTo>
                <a:lnTo>
                  <a:pt x="1914" y="1434"/>
                </a:lnTo>
                <a:lnTo>
                  <a:pt x="1914" y="1440"/>
                </a:lnTo>
                <a:lnTo>
                  <a:pt x="1914" y="1398"/>
                </a:lnTo>
                <a:lnTo>
                  <a:pt x="1920" y="1440"/>
                </a:lnTo>
                <a:lnTo>
                  <a:pt x="1920" y="1368"/>
                </a:lnTo>
                <a:lnTo>
                  <a:pt x="1926" y="1434"/>
                </a:lnTo>
                <a:lnTo>
                  <a:pt x="1926" y="1440"/>
                </a:lnTo>
                <a:lnTo>
                  <a:pt x="1926" y="1410"/>
                </a:lnTo>
                <a:lnTo>
                  <a:pt x="1932" y="1434"/>
                </a:lnTo>
                <a:lnTo>
                  <a:pt x="1932" y="1440"/>
                </a:lnTo>
                <a:lnTo>
                  <a:pt x="1932" y="1242"/>
                </a:lnTo>
                <a:lnTo>
                  <a:pt x="1938" y="1434"/>
                </a:lnTo>
                <a:lnTo>
                  <a:pt x="1938" y="1440"/>
                </a:lnTo>
                <a:lnTo>
                  <a:pt x="1938" y="1320"/>
                </a:lnTo>
                <a:lnTo>
                  <a:pt x="1944" y="1428"/>
                </a:lnTo>
                <a:lnTo>
                  <a:pt x="1944" y="1440"/>
                </a:lnTo>
                <a:lnTo>
                  <a:pt x="1944" y="1392"/>
                </a:lnTo>
                <a:lnTo>
                  <a:pt x="1950" y="1434"/>
                </a:lnTo>
                <a:lnTo>
                  <a:pt x="1950" y="1440"/>
                </a:lnTo>
                <a:lnTo>
                  <a:pt x="1950" y="1308"/>
                </a:lnTo>
                <a:lnTo>
                  <a:pt x="1956" y="1434"/>
                </a:lnTo>
                <a:lnTo>
                  <a:pt x="1956" y="1440"/>
                </a:lnTo>
                <a:lnTo>
                  <a:pt x="1956" y="1368"/>
                </a:lnTo>
                <a:lnTo>
                  <a:pt x="1962" y="1434"/>
                </a:lnTo>
                <a:lnTo>
                  <a:pt x="1962" y="1440"/>
                </a:lnTo>
                <a:lnTo>
                  <a:pt x="1962" y="1356"/>
                </a:lnTo>
                <a:lnTo>
                  <a:pt x="1968" y="1440"/>
                </a:lnTo>
                <a:lnTo>
                  <a:pt x="1968" y="1104"/>
                </a:lnTo>
                <a:lnTo>
                  <a:pt x="1974" y="1434"/>
                </a:lnTo>
                <a:lnTo>
                  <a:pt x="1974" y="1440"/>
                </a:lnTo>
                <a:lnTo>
                  <a:pt x="1974" y="1284"/>
                </a:lnTo>
                <a:lnTo>
                  <a:pt x="1980" y="1434"/>
                </a:lnTo>
                <a:lnTo>
                  <a:pt x="1980" y="1440"/>
                </a:lnTo>
                <a:lnTo>
                  <a:pt x="1980" y="1380"/>
                </a:lnTo>
                <a:lnTo>
                  <a:pt x="1986" y="1434"/>
                </a:lnTo>
                <a:lnTo>
                  <a:pt x="1986" y="1440"/>
                </a:lnTo>
                <a:lnTo>
                  <a:pt x="1986" y="1356"/>
                </a:lnTo>
                <a:lnTo>
                  <a:pt x="1992" y="1440"/>
                </a:lnTo>
                <a:lnTo>
                  <a:pt x="1992" y="1326"/>
                </a:lnTo>
                <a:lnTo>
                  <a:pt x="1998" y="1440"/>
                </a:lnTo>
                <a:lnTo>
                  <a:pt x="1998" y="1386"/>
                </a:lnTo>
                <a:lnTo>
                  <a:pt x="2004" y="1440"/>
                </a:lnTo>
                <a:lnTo>
                  <a:pt x="2004" y="1392"/>
                </a:lnTo>
                <a:lnTo>
                  <a:pt x="2010" y="1434"/>
                </a:lnTo>
                <a:lnTo>
                  <a:pt x="2010" y="1440"/>
                </a:lnTo>
                <a:lnTo>
                  <a:pt x="2010" y="1404"/>
                </a:lnTo>
                <a:lnTo>
                  <a:pt x="2016" y="1440"/>
                </a:lnTo>
                <a:lnTo>
                  <a:pt x="2016" y="1416"/>
                </a:lnTo>
                <a:lnTo>
                  <a:pt x="2022" y="1434"/>
                </a:lnTo>
                <a:lnTo>
                  <a:pt x="2022" y="1440"/>
                </a:lnTo>
                <a:lnTo>
                  <a:pt x="2022" y="1374"/>
                </a:lnTo>
                <a:lnTo>
                  <a:pt x="2028" y="1434"/>
                </a:lnTo>
                <a:lnTo>
                  <a:pt x="2028" y="1440"/>
                </a:lnTo>
                <a:lnTo>
                  <a:pt x="2028" y="1104"/>
                </a:lnTo>
                <a:lnTo>
                  <a:pt x="2034" y="1440"/>
                </a:lnTo>
                <a:lnTo>
                  <a:pt x="2034" y="1284"/>
                </a:lnTo>
                <a:lnTo>
                  <a:pt x="2040" y="1440"/>
                </a:lnTo>
                <a:lnTo>
                  <a:pt x="2040" y="1398"/>
                </a:lnTo>
                <a:lnTo>
                  <a:pt x="2046" y="1434"/>
                </a:lnTo>
                <a:lnTo>
                  <a:pt x="2046" y="1440"/>
                </a:lnTo>
                <a:lnTo>
                  <a:pt x="2046" y="1398"/>
                </a:lnTo>
                <a:lnTo>
                  <a:pt x="2052" y="1440"/>
                </a:lnTo>
                <a:lnTo>
                  <a:pt x="2052" y="1422"/>
                </a:lnTo>
                <a:lnTo>
                  <a:pt x="2058" y="1440"/>
                </a:lnTo>
                <a:lnTo>
                  <a:pt x="2058" y="1398"/>
                </a:lnTo>
                <a:lnTo>
                  <a:pt x="2064" y="1434"/>
                </a:lnTo>
                <a:lnTo>
                  <a:pt x="2064" y="1440"/>
                </a:lnTo>
                <a:lnTo>
                  <a:pt x="2064" y="1374"/>
                </a:lnTo>
                <a:lnTo>
                  <a:pt x="2070" y="1440"/>
                </a:lnTo>
                <a:lnTo>
                  <a:pt x="2070" y="1416"/>
                </a:lnTo>
                <a:lnTo>
                  <a:pt x="2076" y="1434"/>
                </a:lnTo>
                <a:lnTo>
                  <a:pt x="2076" y="1440"/>
                </a:lnTo>
                <a:lnTo>
                  <a:pt x="2076" y="1410"/>
                </a:lnTo>
                <a:lnTo>
                  <a:pt x="2082" y="1434"/>
                </a:lnTo>
                <a:lnTo>
                  <a:pt x="2082" y="1440"/>
                </a:lnTo>
                <a:lnTo>
                  <a:pt x="2082" y="1392"/>
                </a:lnTo>
                <a:lnTo>
                  <a:pt x="2088" y="1434"/>
                </a:lnTo>
                <a:lnTo>
                  <a:pt x="2088" y="1440"/>
                </a:lnTo>
                <a:lnTo>
                  <a:pt x="2088" y="1404"/>
                </a:lnTo>
                <a:lnTo>
                  <a:pt x="2094" y="1434"/>
                </a:lnTo>
                <a:lnTo>
                  <a:pt x="2094" y="1440"/>
                </a:lnTo>
                <a:lnTo>
                  <a:pt x="2094" y="1410"/>
                </a:lnTo>
                <a:lnTo>
                  <a:pt x="2100" y="1434"/>
                </a:lnTo>
                <a:lnTo>
                  <a:pt x="2100" y="1440"/>
                </a:lnTo>
                <a:lnTo>
                  <a:pt x="2100" y="1404"/>
                </a:lnTo>
                <a:lnTo>
                  <a:pt x="2106" y="1434"/>
                </a:lnTo>
                <a:lnTo>
                  <a:pt x="2106" y="1440"/>
                </a:lnTo>
                <a:lnTo>
                  <a:pt x="2106" y="1398"/>
                </a:lnTo>
                <a:lnTo>
                  <a:pt x="2112" y="1434"/>
                </a:lnTo>
                <a:lnTo>
                  <a:pt x="2112" y="1440"/>
                </a:lnTo>
                <a:lnTo>
                  <a:pt x="2112" y="1410"/>
                </a:lnTo>
                <a:lnTo>
                  <a:pt x="2118" y="1440"/>
                </a:lnTo>
                <a:lnTo>
                  <a:pt x="2118" y="1296"/>
                </a:lnTo>
                <a:lnTo>
                  <a:pt x="2124" y="1434"/>
                </a:lnTo>
                <a:lnTo>
                  <a:pt x="2124" y="1440"/>
                </a:lnTo>
                <a:lnTo>
                  <a:pt x="2124" y="1398"/>
                </a:lnTo>
                <a:lnTo>
                  <a:pt x="2130" y="1434"/>
                </a:lnTo>
                <a:lnTo>
                  <a:pt x="2130" y="1440"/>
                </a:lnTo>
                <a:lnTo>
                  <a:pt x="2130" y="1416"/>
                </a:lnTo>
                <a:lnTo>
                  <a:pt x="2136" y="1434"/>
                </a:lnTo>
                <a:lnTo>
                  <a:pt x="2136" y="1440"/>
                </a:lnTo>
                <a:lnTo>
                  <a:pt x="2136" y="1404"/>
                </a:lnTo>
                <a:lnTo>
                  <a:pt x="2142" y="1440"/>
                </a:lnTo>
                <a:lnTo>
                  <a:pt x="2142" y="1356"/>
                </a:lnTo>
                <a:lnTo>
                  <a:pt x="2148" y="1434"/>
                </a:lnTo>
                <a:lnTo>
                  <a:pt x="2148" y="1440"/>
                </a:lnTo>
                <a:lnTo>
                  <a:pt x="2148" y="1386"/>
                </a:lnTo>
                <a:lnTo>
                  <a:pt x="2154" y="1434"/>
                </a:lnTo>
                <a:lnTo>
                  <a:pt x="2154" y="1440"/>
                </a:lnTo>
                <a:lnTo>
                  <a:pt x="2154" y="1410"/>
                </a:lnTo>
                <a:lnTo>
                  <a:pt x="2160" y="1440"/>
                </a:lnTo>
                <a:lnTo>
                  <a:pt x="2160" y="1416"/>
                </a:lnTo>
                <a:lnTo>
                  <a:pt x="2166" y="1440"/>
                </a:lnTo>
                <a:lnTo>
                  <a:pt x="2166" y="1416"/>
                </a:lnTo>
                <a:lnTo>
                  <a:pt x="2172" y="1434"/>
                </a:lnTo>
                <a:lnTo>
                  <a:pt x="2172" y="1440"/>
                </a:lnTo>
                <a:lnTo>
                  <a:pt x="2172" y="1410"/>
                </a:lnTo>
                <a:lnTo>
                  <a:pt x="2178" y="1434"/>
                </a:lnTo>
                <a:lnTo>
                  <a:pt x="2178" y="1440"/>
                </a:lnTo>
                <a:lnTo>
                  <a:pt x="2178" y="1386"/>
                </a:lnTo>
                <a:lnTo>
                  <a:pt x="2184" y="1434"/>
                </a:lnTo>
                <a:lnTo>
                  <a:pt x="2184" y="1440"/>
                </a:lnTo>
                <a:lnTo>
                  <a:pt x="2184" y="1416"/>
                </a:lnTo>
                <a:lnTo>
                  <a:pt x="2190" y="1434"/>
                </a:lnTo>
                <a:lnTo>
                  <a:pt x="2190" y="1440"/>
                </a:lnTo>
                <a:lnTo>
                  <a:pt x="2190" y="1398"/>
                </a:lnTo>
                <a:lnTo>
                  <a:pt x="2196" y="1434"/>
                </a:lnTo>
                <a:lnTo>
                  <a:pt x="2196" y="1440"/>
                </a:lnTo>
                <a:lnTo>
                  <a:pt x="2196" y="1392"/>
                </a:lnTo>
                <a:lnTo>
                  <a:pt x="2202" y="1434"/>
                </a:lnTo>
                <a:lnTo>
                  <a:pt x="2202" y="1440"/>
                </a:lnTo>
                <a:lnTo>
                  <a:pt x="2202" y="1350"/>
                </a:lnTo>
                <a:lnTo>
                  <a:pt x="2208" y="1422"/>
                </a:lnTo>
                <a:lnTo>
                  <a:pt x="2208" y="1440"/>
                </a:lnTo>
                <a:lnTo>
                  <a:pt x="2208" y="1404"/>
                </a:lnTo>
                <a:lnTo>
                  <a:pt x="2214" y="1434"/>
                </a:lnTo>
                <a:lnTo>
                  <a:pt x="2214" y="1440"/>
                </a:lnTo>
                <a:lnTo>
                  <a:pt x="2214" y="1416"/>
                </a:lnTo>
                <a:lnTo>
                  <a:pt x="2220" y="1434"/>
                </a:lnTo>
                <a:lnTo>
                  <a:pt x="2220" y="1440"/>
                </a:lnTo>
                <a:lnTo>
                  <a:pt x="2220" y="1392"/>
                </a:lnTo>
                <a:lnTo>
                  <a:pt x="2226" y="1434"/>
                </a:lnTo>
                <a:lnTo>
                  <a:pt x="2226" y="1440"/>
                </a:lnTo>
                <a:lnTo>
                  <a:pt x="2226" y="1392"/>
                </a:lnTo>
                <a:lnTo>
                  <a:pt x="2232" y="1434"/>
                </a:lnTo>
                <a:lnTo>
                  <a:pt x="2232" y="1440"/>
                </a:lnTo>
                <a:lnTo>
                  <a:pt x="2232" y="1416"/>
                </a:lnTo>
                <a:lnTo>
                  <a:pt x="2238" y="1434"/>
                </a:lnTo>
                <a:lnTo>
                  <a:pt x="2238" y="1440"/>
                </a:lnTo>
                <a:lnTo>
                  <a:pt x="2238" y="1422"/>
                </a:lnTo>
                <a:lnTo>
                  <a:pt x="2244" y="1434"/>
                </a:lnTo>
                <a:lnTo>
                  <a:pt x="2244" y="1440"/>
                </a:lnTo>
                <a:lnTo>
                  <a:pt x="2244" y="1404"/>
                </a:lnTo>
                <a:lnTo>
                  <a:pt x="2250" y="1434"/>
                </a:lnTo>
                <a:lnTo>
                  <a:pt x="2250" y="1440"/>
                </a:lnTo>
                <a:lnTo>
                  <a:pt x="2250" y="1422"/>
                </a:lnTo>
                <a:lnTo>
                  <a:pt x="2256" y="1440"/>
                </a:lnTo>
                <a:lnTo>
                  <a:pt x="2256" y="1380"/>
                </a:lnTo>
                <a:lnTo>
                  <a:pt x="2262" y="1434"/>
                </a:lnTo>
                <a:lnTo>
                  <a:pt x="2262" y="1440"/>
                </a:lnTo>
                <a:lnTo>
                  <a:pt x="2262" y="1374"/>
                </a:lnTo>
                <a:lnTo>
                  <a:pt x="2268" y="1440"/>
                </a:lnTo>
                <a:lnTo>
                  <a:pt x="2268" y="1410"/>
                </a:lnTo>
                <a:lnTo>
                  <a:pt x="2274" y="1434"/>
                </a:lnTo>
                <a:lnTo>
                  <a:pt x="2274" y="1440"/>
                </a:lnTo>
                <a:lnTo>
                  <a:pt x="2274" y="1422"/>
                </a:lnTo>
                <a:lnTo>
                  <a:pt x="2280" y="1434"/>
                </a:lnTo>
                <a:lnTo>
                  <a:pt x="2280" y="1440"/>
                </a:lnTo>
                <a:lnTo>
                  <a:pt x="2280" y="1398"/>
                </a:lnTo>
                <a:lnTo>
                  <a:pt x="2286" y="1440"/>
                </a:lnTo>
                <a:lnTo>
                  <a:pt x="2286" y="1404"/>
                </a:lnTo>
                <a:lnTo>
                  <a:pt x="2292" y="1434"/>
                </a:lnTo>
                <a:lnTo>
                  <a:pt x="2292" y="1440"/>
                </a:lnTo>
                <a:lnTo>
                  <a:pt x="2292" y="1416"/>
                </a:lnTo>
                <a:lnTo>
                  <a:pt x="2298" y="1434"/>
                </a:lnTo>
                <a:lnTo>
                  <a:pt x="2298" y="1440"/>
                </a:lnTo>
                <a:lnTo>
                  <a:pt x="2298" y="1422"/>
                </a:lnTo>
                <a:lnTo>
                  <a:pt x="2304" y="1434"/>
                </a:lnTo>
                <a:lnTo>
                  <a:pt x="2304" y="1440"/>
                </a:lnTo>
                <a:lnTo>
                  <a:pt x="2304" y="1416"/>
                </a:lnTo>
                <a:lnTo>
                  <a:pt x="2310" y="1428"/>
                </a:lnTo>
                <a:lnTo>
                  <a:pt x="2310" y="1440"/>
                </a:lnTo>
                <a:lnTo>
                  <a:pt x="2310" y="1422"/>
                </a:lnTo>
                <a:lnTo>
                  <a:pt x="2316" y="1434"/>
                </a:lnTo>
                <a:lnTo>
                  <a:pt x="2316" y="1440"/>
                </a:lnTo>
                <a:lnTo>
                  <a:pt x="2316" y="1380"/>
                </a:lnTo>
                <a:lnTo>
                  <a:pt x="2322" y="1440"/>
                </a:lnTo>
                <a:lnTo>
                  <a:pt x="2322" y="1392"/>
                </a:lnTo>
                <a:lnTo>
                  <a:pt x="2328" y="1434"/>
                </a:lnTo>
                <a:lnTo>
                  <a:pt x="2328" y="1440"/>
                </a:lnTo>
                <a:lnTo>
                  <a:pt x="2328" y="1422"/>
                </a:lnTo>
                <a:lnTo>
                  <a:pt x="2334" y="1440"/>
                </a:lnTo>
                <a:lnTo>
                  <a:pt x="2334" y="1416"/>
                </a:lnTo>
                <a:lnTo>
                  <a:pt x="2340" y="1434"/>
                </a:lnTo>
                <a:lnTo>
                  <a:pt x="2340" y="1440"/>
                </a:lnTo>
                <a:lnTo>
                  <a:pt x="2340" y="1350"/>
                </a:lnTo>
                <a:lnTo>
                  <a:pt x="2346" y="1440"/>
                </a:lnTo>
                <a:lnTo>
                  <a:pt x="2346" y="1416"/>
                </a:lnTo>
                <a:lnTo>
                  <a:pt x="2352" y="1440"/>
                </a:lnTo>
                <a:lnTo>
                  <a:pt x="2352" y="1398"/>
                </a:lnTo>
                <a:lnTo>
                  <a:pt x="2358" y="1434"/>
                </a:lnTo>
                <a:lnTo>
                  <a:pt x="2358" y="1440"/>
                </a:lnTo>
                <a:lnTo>
                  <a:pt x="2358" y="1398"/>
                </a:lnTo>
                <a:lnTo>
                  <a:pt x="2364" y="1440"/>
                </a:lnTo>
                <a:lnTo>
                  <a:pt x="2364" y="1422"/>
                </a:lnTo>
                <a:lnTo>
                  <a:pt x="2370" y="1434"/>
                </a:lnTo>
                <a:lnTo>
                  <a:pt x="2370" y="1440"/>
                </a:lnTo>
                <a:lnTo>
                  <a:pt x="2370" y="1410"/>
                </a:lnTo>
                <a:lnTo>
                  <a:pt x="2376" y="1416"/>
                </a:lnTo>
                <a:lnTo>
                  <a:pt x="2376" y="1440"/>
                </a:lnTo>
                <a:lnTo>
                  <a:pt x="2376" y="1416"/>
                </a:lnTo>
                <a:lnTo>
                  <a:pt x="2382" y="1434"/>
                </a:lnTo>
                <a:lnTo>
                  <a:pt x="2382" y="1440"/>
                </a:lnTo>
                <a:lnTo>
                  <a:pt x="2382" y="1416"/>
                </a:lnTo>
                <a:lnTo>
                  <a:pt x="2388" y="1434"/>
                </a:lnTo>
                <a:lnTo>
                  <a:pt x="2388" y="1440"/>
                </a:lnTo>
                <a:lnTo>
                  <a:pt x="2388" y="1410"/>
                </a:lnTo>
                <a:lnTo>
                  <a:pt x="2394" y="1434"/>
                </a:lnTo>
                <a:lnTo>
                  <a:pt x="2394" y="1440"/>
                </a:lnTo>
                <a:lnTo>
                  <a:pt x="2394" y="1380"/>
                </a:lnTo>
                <a:lnTo>
                  <a:pt x="2400" y="1434"/>
                </a:lnTo>
                <a:lnTo>
                  <a:pt x="2400" y="1440"/>
                </a:lnTo>
                <a:lnTo>
                  <a:pt x="2400" y="1356"/>
                </a:lnTo>
                <a:lnTo>
                  <a:pt x="2406" y="1434"/>
                </a:lnTo>
                <a:lnTo>
                  <a:pt x="2406" y="1440"/>
                </a:lnTo>
                <a:lnTo>
                  <a:pt x="2406" y="1410"/>
                </a:lnTo>
                <a:lnTo>
                  <a:pt x="2412" y="1434"/>
                </a:lnTo>
                <a:lnTo>
                  <a:pt x="2412" y="1440"/>
                </a:lnTo>
                <a:lnTo>
                  <a:pt x="2412" y="1416"/>
                </a:lnTo>
                <a:lnTo>
                  <a:pt x="2418" y="1434"/>
                </a:lnTo>
                <a:lnTo>
                  <a:pt x="2418" y="1440"/>
                </a:lnTo>
                <a:lnTo>
                  <a:pt x="2418" y="1410"/>
                </a:lnTo>
                <a:lnTo>
                  <a:pt x="2424" y="1440"/>
                </a:lnTo>
                <a:lnTo>
                  <a:pt x="2424" y="1404"/>
                </a:lnTo>
                <a:lnTo>
                  <a:pt x="2430" y="1434"/>
                </a:lnTo>
                <a:lnTo>
                  <a:pt x="2430" y="1440"/>
                </a:lnTo>
                <a:lnTo>
                  <a:pt x="2430" y="1422"/>
                </a:lnTo>
                <a:lnTo>
                  <a:pt x="2436" y="1434"/>
                </a:lnTo>
                <a:lnTo>
                  <a:pt x="2436" y="1440"/>
                </a:lnTo>
                <a:lnTo>
                  <a:pt x="2436" y="876"/>
                </a:lnTo>
                <a:lnTo>
                  <a:pt x="2442" y="1434"/>
                </a:lnTo>
                <a:lnTo>
                  <a:pt x="2442" y="1440"/>
                </a:lnTo>
                <a:lnTo>
                  <a:pt x="2442" y="1218"/>
                </a:lnTo>
                <a:lnTo>
                  <a:pt x="2448" y="1434"/>
                </a:lnTo>
                <a:lnTo>
                  <a:pt x="2448" y="1440"/>
                </a:lnTo>
                <a:lnTo>
                  <a:pt x="2448" y="1386"/>
                </a:lnTo>
                <a:lnTo>
                  <a:pt x="2454" y="1434"/>
                </a:lnTo>
                <a:lnTo>
                  <a:pt x="2454" y="1440"/>
                </a:lnTo>
                <a:lnTo>
                  <a:pt x="2454" y="1362"/>
                </a:lnTo>
                <a:lnTo>
                  <a:pt x="2460" y="1434"/>
                </a:lnTo>
                <a:lnTo>
                  <a:pt x="2460" y="1440"/>
                </a:lnTo>
                <a:lnTo>
                  <a:pt x="2460" y="1398"/>
                </a:lnTo>
                <a:lnTo>
                  <a:pt x="2466" y="1440"/>
                </a:lnTo>
                <a:lnTo>
                  <a:pt x="2466" y="1422"/>
                </a:lnTo>
                <a:lnTo>
                  <a:pt x="2472" y="1434"/>
                </a:lnTo>
                <a:lnTo>
                  <a:pt x="2472" y="1440"/>
                </a:lnTo>
                <a:lnTo>
                  <a:pt x="2472" y="1392"/>
                </a:lnTo>
                <a:lnTo>
                  <a:pt x="2478" y="1434"/>
                </a:lnTo>
                <a:lnTo>
                  <a:pt x="2478" y="1440"/>
                </a:lnTo>
                <a:lnTo>
                  <a:pt x="2478" y="1422"/>
                </a:lnTo>
                <a:lnTo>
                  <a:pt x="2484" y="1434"/>
                </a:lnTo>
                <a:lnTo>
                  <a:pt x="2484" y="1440"/>
                </a:lnTo>
                <a:lnTo>
                  <a:pt x="2484" y="1386"/>
                </a:lnTo>
                <a:lnTo>
                  <a:pt x="2490" y="1434"/>
                </a:lnTo>
                <a:lnTo>
                  <a:pt x="2490" y="1440"/>
                </a:lnTo>
                <a:lnTo>
                  <a:pt x="2490" y="1398"/>
                </a:lnTo>
                <a:lnTo>
                  <a:pt x="2496" y="1434"/>
                </a:lnTo>
                <a:lnTo>
                  <a:pt x="2496" y="1440"/>
                </a:lnTo>
                <a:lnTo>
                  <a:pt x="2496" y="1188"/>
                </a:lnTo>
                <a:lnTo>
                  <a:pt x="2502" y="1434"/>
                </a:lnTo>
                <a:lnTo>
                  <a:pt x="2502" y="1440"/>
                </a:lnTo>
                <a:lnTo>
                  <a:pt x="2502" y="1404"/>
                </a:lnTo>
                <a:lnTo>
                  <a:pt x="2508" y="1416"/>
                </a:lnTo>
                <a:lnTo>
                  <a:pt x="2508" y="1440"/>
                </a:lnTo>
                <a:lnTo>
                  <a:pt x="2508" y="1410"/>
                </a:lnTo>
                <a:lnTo>
                  <a:pt x="2514" y="1434"/>
                </a:lnTo>
                <a:lnTo>
                  <a:pt x="2514" y="1440"/>
                </a:lnTo>
                <a:lnTo>
                  <a:pt x="2514" y="1296"/>
                </a:lnTo>
                <a:lnTo>
                  <a:pt x="2520" y="1434"/>
                </a:lnTo>
                <a:lnTo>
                  <a:pt x="2520" y="1440"/>
                </a:lnTo>
                <a:lnTo>
                  <a:pt x="2520" y="1386"/>
                </a:lnTo>
                <a:lnTo>
                  <a:pt x="2526" y="1434"/>
                </a:lnTo>
                <a:lnTo>
                  <a:pt x="2526" y="1440"/>
                </a:lnTo>
                <a:lnTo>
                  <a:pt x="2526" y="1416"/>
                </a:lnTo>
                <a:lnTo>
                  <a:pt x="2532" y="1440"/>
                </a:lnTo>
                <a:lnTo>
                  <a:pt x="2532" y="1368"/>
                </a:lnTo>
                <a:lnTo>
                  <a:pt x="2538" y="1434"/>
                </a:lnTo>
                <a:lnTo>
                  <a:pt x="2538" y="1440"/>
                </a:lnTo>
                <a:lnTo>
                  <a:pt x="2538" y="1380"/>
                </a:lnTo>
                <a:lnTo>
                  <a:pt x="2544" y="1434"/>
                </a:lnTo>
                <a:lnTo>
                  <a:pt x="2544" y="1440"/>
                </a:lnTo>
                <a:lnTo>
                  <a:pt x="2544" y="1416"/>
                </a:lnTo>
                <a:lnTo>
                  <a:pt x="2550" y="1440"/>
                </a:lnTo>
                <a:lnTo>
                  <a:pt x="2550" y="1380"/>
                </a:lnTo>
                <a:lnTo>
                  <a:pt x="2556" y="1434"/>
                </a:lnTo>
                <a:lnTo>
                  <a:pt x="2556" y="1440"/>
                </a:lnTo>
                <a:lnTo>
                  <a:pt x="2556" y="1380"/>
                </a:lnTo>
                <a:lnTo>
                  <a:pt x="2562" y="1440"/>
                </a:lnTo>
                <a:lnTo>
                  <a:pt x="2562" y="1398"/>
                </a:lnTo>
                <a:lnTo>
                  <a:pt x="2568" y="1434"/>
                </a:lnTo>
                <a:lnTo>
                  <a:pt x="2568" y="1440"/>
                </a:lnTo>
                <a:lnTo>
                  <a:pt x="2568" y="1374"/>
                </a:lnTo>
                <a:lnTo>
                  <a:pt x="2574" y="1434"/>
                </a:lnTo>
                <a:lnTo>
                  <a:pt x="2574" y="1440"/>
                </a:lnTo>
                <a:lnTo>
                  <a:pt x="2574" y="1374"/>
                </a:lnTo>
                <a:lnTo>
                  <a:pt x="2580" y="1440"/>
                </a:lnTo>
                <a:lnTo>
                  <a:pt x="2580" y="1416"/>
                </a:lnTo>
                <a:lnTo>
                  <a:pt x="2586" y="1434"/>
                </a:lnTo>
                <a:lnTo>
                  <a:pt x="2586" y="1440"/>
                </a:lnTo>
                <a:lnTo>
                  <a:pt x="2586" y="1428"/>
                </a:lnTo>
                <a:lnTo>
                  <a:pt x="2592" y="1440"/>
                </a:lnTo>
                <a:lnTo>
                  <a:pt x="2592" y="1380"/>
                </a:lnTo>
                <a:lnTo>
                  <a:pt x="2598" y="1440"/>
                </a:lnTo>
                <a:lnTo>
                  <a:pt x="2598" y="1398"/>
                </a:lnTo>
                <a:lnTo>
                  <a:pt x="2604" y="1434"/>
                </a:lnTo>
                <a:lnTo>
                  <a:pt x="2604" y="1440"/>
                </a:lnTo>
                <a:lnTo>
                  <a:pt x="2604" y="1398"/>
                </a:lnTo>
                <a:lnTo>
                  <a:pt x="2610" y="1398"/>
                </a:lnTo>
                <a:lnTo>
                  <a:pt x="2610" y="1440"/>
                </a:lnTo>
                <a:lnTo>
                  <a:pt x="2610" y="1398"/>
                </a:lnTo>
                <a:lnTo>
                  <a:pt x="2616" y="1434"/>
                </a:lnTo>
                <a:lnTo>
                  <a:pt x="2616" y="1440"/>
                </a:lnTo>
                <a:lnTo>
                  <a:pt x="2616" y="1392"/>
                </a:lnTo>
                <a:lnTo>
                  <a:pt x="2622" y="1434"/>
                </a:lnTo>
                <a:lnTo>
                  <a:pt x="2622" y="1440"/>
                </a:lnTo>
                <a:lnTo>
                  <a:pt x="2622" y="1356"/>
                </a:lnTo>
                <a:lnTo>
                  <a:pt x="2628" y="1440"/>
                </a:lnTo>
                <a:lnTo>
                  <a:pt x="2628" y="1320"/>
                </a:lnTo>
                <a:lnTo>
                  <a:pt x="2634" y="1434"/>
                </a:lnTo>
                <a:lnTo>
                  <a:pt x="2634" y="1440"/>
                </a:lnTo>
                <a:lnTo>
                  <a:pt x="2634" y="1398"/>
                </a:lnTo>
                <a:lnTo>
                  <a:pt x="2640" y="1434"/>
                </a:lnTo>
                <a:lnTo>
                  <a:pt x="2640" y="1440"/>
                </a:lnTo>
                <a:lnTo>
                  <a:pt x="2640" y="1422"/>
                </a:lnTo>
                <a:lnTo>
                  <a:pt x="2646" y="1434"/>
                </a:lnTo>
                <a:lnTo>
                  <a:pt x="2646" y="1440"/>
                </a:lnTo>
                <a:lnTo>
                  <a:pt x="2646" y="1422"/>
                </a:lnTo>
                <a:lnTo>
                  <a:pt x="2652" y="1434"/>
                </a:lnTo>
                <a:lnTo>
                  <a:pt x="2652" y="1440"/>
                </a:lnTo>
                <a:lnTo>
                  <a:pt x="2652" y="1380"/>
                </a:lnTo>
                <a:lnTo>
                  <a:pt x="2658" y="1434"/>
                </a:lnTo>
                <a:lnTo>
                  <a:pt x="2658" y="1440"/>
                </a:lnTo>
                <a:lnTo>
                  <a:pt x="2658" y="1410"/>
                </a:lnTo>
                <a:lnTo>
                  <a:pt x="2664" y="1434"/>
                </a:lnTo>
                <a:lnTo>
                  <a:pt x="2664" y="1440"/>
                </a:lnTo>
                <a:lnTo>
                  <a:pt x="2664" y="1422"/>
                </a:lnTo>
                <a:lnTo>
                  <a:pt x="2670" y="1434"/>
                </a:lnTo>
                <a:lnTo>
                  <a:pt x="2670" y="1440"/>
                </a:lnTo>
                <a:lnTo>
                  <a:pt x="2670" y="1404"/>
                </a:lnTo>
                <a:lnTo>
                  <a:pt x="2676" y="1434"/>
                </a:lnTo>
                <a:lnTo>
                  <a:pt x="2676" y="1440"/>
                </a:lnTo>
                <a:lnTo>
                  <a:pt x="2676" y="1416"/>
                </a:lnTo>
                <a:lnTo>
                  <a:pt x="2682" y="1434"/>
                </a:lnTo>
                <a:lnTo>
                  <a:pt x="2682" y="1440"/>
                </a:lnTo>
                <a:lnTo>
                  <a:pt x="2682" y="1368"/>
                </a:lnTo>
                <a:lnTo>
                  <a:pt x="2688" y="1434"/>
                </a:lnTo>
                <a:lnTo>
                  <a:pt x="2688" y="1440"/>
                </a:lnTo>
                <a:lnTo>
                  <a:pt x="2688" y="1332"/>
                </a:lnTo>
                <a:lnTo>
                  <a:pt x="2694" y="1434"/>
                </a:lnTo>
                <a:lnTo>
                  <a:pt x="2694" y="1440"/>
                </a:lnTo>
                <a:lnTo>
                  <a:pt x="2694" y="1404"/>
                </a:lnTo>
                <a:lnTo>
                  <a:pt x="2700" y="1434"/>
                </a:lnTo>
                <a:lnTo>
                  <a:pt x="2700" y="1440"/>
                </a:lnTo>
                <a:lnTo>
                  <a:pt x="2700" y="1230"/>
                </a:lnTo>
                <a:lnTo>
                  <a:pt x="2706" y="1434"/>
                </a:lnTo>
                <a:lnTo>
                  <a:pt x="2706" y="1440"/>
                </a:lnTo>
                <a:lnTo>
                  <a:pt x="2706" y="1344"/>
                </a:lnTo>
                <a:lnTo>
                  <a:pt x="2712" y="1434"/>
                </a:lnTo>
                <a:lnTo>
                  <a:pt x="2712" y="1440"/>
                </a:lnTo>
                <a:lnTo>
                  <a:pt x="2712" y="1284"/>
                </a:lnTo>
                <a:lnTo>
                  <a:pt x="2718" y="1434"/>
                </a:lnTo>
                <a:lnTo>
                  <a:pt x="2718" y="1440"/>
                </a:lnTo>
                <a:lnTo>
                  <a:pt x="2718" y="1422"/>
                </a:lnTo>
                <a:lnTo>
                  <a:pt x="2724" y="1434"/>
                </a:lnTo>
                <a:lnTo>
                  <a:pt x="2724" y="1440"/>
                </a:lnTo>
                <a:lnTo>
                  <a:pt x="2724" y="1422"/>
                </a:lnTo>
                <a:lnTo>
                  <a:pt x="2730" y="1434"/>
                </a:lnTo>
                <a:lnTo>
                  <a:pt x="2730" y="1440"/>
                </a:lnTo>
                <a:lnTo>
                  <a:pt x="2730" y="1416"/>
                </a:lnTo>
                <a:lnTo>
                  <a:pt x="2736" y="1440"/>
                </a:lnTo>
                <a:lnTo>
                  <a:pt x="2736" y="1404"/>
                </a:lnTo>
                <a:lnTo>
                  <a:pt x="2742" y="1434"/>
                </a:lnTo>
                <a:lnTo>
                  <a:pt x="2742" y="1440"/>
                </a:lnTo>
                <a:lnTo>
                  <a:pt x="2742" y="1422"/>
                </a:lnTo>
                <a:lnTo>
                  <a:pt x="2748" y="1428"/>
                </a:lnTo>
                <a:lnTo>
                  <a:pt x="2748" y="1440"/>
                </a:lnTo>
                <a:lnTo>
                  <a:pt x="2748" y="1386"/>
                </a:lnTo>
                <a:lnTo>
                  <a:pt x="2754" y="1428"/>
                </a:lnTo>
                <a:lnTo>
                  <a:pt x="2754" y="1440"/>
                </a:lnTo>
                <a:lnTo>
                  <a:pt x="2754" y="1422"/>
                </a:lnTo>
                <a:lnTo>
                  <a:pt x="2760" y="1440"/>
                </a:lnTo>
                <a:lnTo>
                  <a:pt x="2760" y="1296"/>
                </a:lnTo>
                <a:lnTo>
                  <a:pt x="2766" y="1434"/>
                </a:lnTo>
                <a:lnTo>
                  <a:pt x="2766" y="1440"/>
                </a:lnTo>
                <a:lnTo>
                  <a:pt x="2766" y="1296"/>
                </a:lnTo>
                <a:lnTo>
                  <a:pt x="2772" y="1440"/>
                </a:lnTo>
                <a:lnTo>
                  <a:pt x="2772" y="1386"/>
                </a:lnTo>
                <a:lnTo>
                  <a:pt x="2778" y="1434"/>
                </a:lnTo>
                <a:lnTo>
                  <a:pt x="2778" y="1440"/>
                </a:lnTo>
                <a:lnTo>
                  <a:pt x="2778" y="1422"/>
                </a:lnTo>
                <a:lnTo>
                  <a:pt x="2784" y="1434"/>
                </a:lnTo>
                <a:lnTo>
                  <a:pt x="2784" y="1440"/>
                </a:lnTo>
                <a:lnTo>
                  <a:pt x="2784" y="1422"/>
                </a:lnTo>
                <a:lnTo>
                  <a:pt x="2790" y="1434"/>
                </a:lnTo>
                <a:lnTo>
                  <a:pt x="2790" y="1440"/>
                </a:lnTo>
                <a:lnTo>
                  <a:pt x="2790" y="1422"/>
                </a:lnTo>
                <a:lnTo>
                  <a:pt x="2796" y="1434"/>
                </a:lnTo>
                <a:lnTo>
                  <a:pt x="2796" y="1440"/>
                </a:lnTo>
                <a:lnTo>
                  <a:pt x="2796" y="1422"/>
                </a:lnTo>
                <a:lnTo>
                  <a:pt x="2802" y="1434"/>
                </a:lnTo>
                <a:lnTo>
                  <a:pt x="2802" y="1440"/>
                </a:lnTo>
                <a:lnTo>
                  <a:pt x="2802" y="1398"/>
                </a:lnTo>
                <a:lnTo>
                  <a:pt x="2808" y="1428"/>
                </a:lnTo>
                <a:lnTo>
                  <a:pt x="2808" y="1440"/>
                </a:lnTo>
                <a:lnTo>
                  <a:pt x="2808" y="1422"/>
                </a:lnTo>
                <a:lnTo>
                  <a:pt x="2814" y="1434"/>
                </a:lnTo>
                <a:lnTo>
                  <a:pt x="2814" y="1440"/>
                </a:lnTo>
                <a:lnTo>
                  <a:pt x="2814" y="1410"/>
                </a:lnTo>
                <a:lnTo>
                  <a:pt x="2820" y="1434"/>
                </a:lnTo>
                <a:lnTo>
                  <a:pt x="2820" y="1440"/>
                </a:lnTo>
                <a:lnTo>
                  <a:pt x="2820" y="1410"/>
                </a:lnTo>
                <a:lnTo>
                  <a:pt x="2826" y="1440"/>
                </a:lnTo>
                <a:lnTo>
                  <a:pt x="2826" y="1356"/>
                </a:lnTo>
                <a:lnTo>
                  <a:pt x="2832" y="1434"/>
                </a:lnTo>
                <a:lnTo>
                  <a:pt x="2832" y="1440"/>
                </a:lnTo>
                <a:lnTo>
                  <a:pt x="2832" y="1410"/>
                </a:lnTo>
                <a:lnTo>
                  <a:pt x="2838" y="1434"/>
                </a:lnTo>
                <a:lnTo>
                  <a:pt x="2838" y="1440"/>
                </a:lnTo>
                <a:lnTo>
                  <a:pt x="2838" y="1422"/>
                </a:lnTo>
                <a:lnTo>
                  <a:pt x="2844" y="1434"/>
                </a:lnTo>
                <a:lnTo>
                  <a:pt x="2844" y="1440"/>
                </a:lnTo>
                <a:lnTo>
                  <a:pt x="2844" y="1416"/>
                </a:lnTo>
                <a:lnTo>
                  <a:pt x="2850" y="1434"/>
                </a:lnTo>
                <a:lnTo>
                  <a:pt x="2850" y="1440"/>
                </a:lnTo>
                <a:lnTo>
                  <a:pt x="2850" y="1428"/>
                </a:lnTo>
                <a:lnTo>
                  <a:pt x="2856" y="1434"/>
                </a:lnTo>
                <a:lnTo>
                  <a:pt x="2856" y="1440"/>
                </a:lnTo>
                <a:lnTo>
                  <a:pt x="2856" y="1398"/>
                </a:lnTo>
                <a:lnTo>
                  <a:pt x="2862" y="1434"/>
                </a:lnTo>
                <a:lnTo>
                  <a:pt x="2862" y="1440"/>
                </a:lnTo>
                <a:lnTo>
                  <a:pt x="2862" y="1410"/>
                </a:lnTo>
                <a:lnTo>
                  <a:pt x="2868" y="1434"/>
                </a:lnTo>
                <a:lnTo>
                  <a:pt x="2868" y="1440"/>
                </a:lnTo>
                <a:lnTo>
                  <a:pt x="2868" y="1422"/>
                </a:lnTo>
                <a:lnTo>
                  <a:pt x="2874" y="1434"/>
                </a:lnTo>
                <a:lnTo>
                  <a:pt x="2874" y="1440"/>
                </a:lnTo>
                <a:lnTo>
                  <a:pt x="2874" y="1416"/>
                </a:lnTo>
                <a:lnTo>
                  <a:pt x="2880" y="1416"/>
                </a:lnTo>
                <a:lnTo>
                  <a:pt x="2880" y="1440"/>
                </a:lnTo>
                <a:lnTo>
                  <a:pt x="2880" y="1416"/>
                </a:lnTo>
                <a:lnTo>
                  <a:pt x="2886" y="1428"/>
                </a:lnTo>
                <a:lnTo>
                  <a:pt x="2886" y="1440"/>
                </a:lnTo>
                <a:lnTo>
                  <a:pt x="2886" y="1410"/>
                </a:lnTo>
                <a:lnTo>
                  <a:pt x="2892" y="1434"/>
                </a:lnTo>
                <a:lnTo>
                  <a:pt x="2892" y="1440"/>
                </a:lnTo>
                <a:lnTo>
                  <a:pt x="2892" y="1422"/>
                </a:lnTo>
                <a:lnTo>
                  <a:pt x="2898" y="1434"/>
                </a:lnTo>
                <a:lnTo>
                  <a:pt x="2898" y="1440"/>
                </a:lnTo>
                <a:lnTo>
                  <a:pt x="2898" y="1416"/>
                </a:lnTo>
                <a:lnTo>
                  <a:pt x="2904" y="1434"/>
                </a:lnTo>
                <a:lnTo>
                  <a:pt x="2904" y="1440"/>
                </a:lnTo>
                <a:lnTo>
                  <a:pt x="2904" y="1416"/>
                </a:lnTo>
                <a:lnTo>
                  <a:pt x="2910" y="1440"/>
                </a:lnTo>
                <a:lnTo>
                  <a:pt x="2910" y="1422"/>
                </a:lnTo>
                <a:lnTo>
                  <a:pt x="2916" y="1440"/>
                </a:lnTo>
                <a:lnTo>
                  <a:pt x="2916" y="1416"/>
                </a:lnTo>
                <a:lnTo>
                  <a:pt x="2922" y="1434"/>
                </a:lnTo>
                <a:lnTo>
                  <a:pt x="2922" y="1440"/>
                </a:lnTo>
                <a:lnTo>
                  <a:pt x="2922" y="1410"/>
                </a:lnTo>
                <a:lnTo>
                  <a:pt x="2928" y="1434"/>
                </a:lnTo>
                <a:lnTo>
                  <a:pt x="2928" y="1440"/>
                </a:lnTo>
                <a:lnTo>
                  <a:pt x="2928" y="1422"/>
                </a:lnTo>
                <a:lnTo>
                  <a:pt x="2934" y="1434"/>
                </a:lnTo>
                <a:lnTo>
                  <a:pt x="2934" y="1440"/>
                </a:lnTo>
                <a:lnTo>
                  <a:pt x="2934" y="1416"/>
                </a:lnTo>
                <a:lnTo>
                  <a:pt x="2940" y="1428"/>
                </a:lnTo>
                <a:lnTo>
                  <a:pt x="2940" y="1440"/>
                </a:lnTo>
                <a:lnTo>
                  <a:pt x="2940" y="1428"/>
                </a:lnTo>
                <a:lnTo>
                  <a:pt x="2946" y="1434"/>
                </a:lnTo>
                <a:lnTo>
                  <a:pt x="2946" y="1440"/>
                </a:lnTo>
                <a:lnTo>
                  <a:pt x="2946" y="1428"/>
                </a:lnTo>
                <a:lnTo>
                  <a:pt x="2952" y="1434"/>
                </a:lnTo>
                <a:lnTo>
                  <a:pt x="2952" y="1440"/>
                </a:lnTo>
                <a:lnTo>
                  <a:pt x="2952" y="1416"/>
                </a:lnTo>
                <a:lnTo>
                  <a:pt x="2958" y="1434"/>
                </a:lnTo>
                <a:lnTo>
                  <a:pt x="2958" y="1440"/>
                </a:lnTo>
                <a:lnTo>
                  <a:pt x="2958" y="1416"/>
                </a:lnTo>
                <a:lnTo>
                  <a:pt x="2964" y="1440"/>
                </a:lnTo>
                <a:lnTo>
                  <a:pt x="2964" y="1422"/>
                </a:lnTo>
                <a:lnTo>
                  <a:pt x="2970" y="1434"/>
                </a:lnTo>
                <a:lnTo>
                  <a:pt x="2970" y="1440"/>
                </a:lnTo>
                <a:lnTo>
                  <a:pt x="2970" y="1410"/>
                </a:lnTo>
                <a:lnTo>
                  <a:pt x="2976" y="1440"/>
                </a:lnTo>
                <a:lnTo>
                  <a:pt x="2976" y="1428"/>
                </a:lnTo>
                <a:lnTo>
                  <a:pt x="2982" y="1440"/>
                </a:lnTo>
                <a:lnTo>
                  <a:pt x="2982" y="1398"/>
                </a:lnTo>
                <a:lnTo>
                  <a:pt x="2988" y="1434"/>
                </a:lnTo>
                <a:lnTo>
                  <a:pt x="2988" y="1440"/>
                </a:lnTo>
                <a:lnTo>
                  <a:pt x="2988" y="1428"/>
                </a:lnTo>
                <a:lnTo>
                  <a:pt x="2994" y="1440"/>
                </a:lnTo>
                <a:lnTo>
                  <a:pt x="2994" y="1428"/>
                </a:lnTo>
                <a:lnTo>
                  <a:pt x="3000" y="1434"/>
                </a:lnTo>
                <a:lnTo>
                  <a:pt x="3000" y="1440"/>
                </a:lnTo>
                <a:lnTo>
                  <a:pt x="3000" y="1422"/>
                </a:lnTo>
                <a:lnTo>
                  <a:pt x="3006" y="1434"/>
                </a:lnTo>
                <a:lnTo>
                  <a:pt x="3006" y="1440"/>
                </a:lnTo>
                <a:lnTo>
                  <a:pt x="3006" y="1422"/>
                </a:lnTo>
                <a:lnTo>
                  <a:pt x="3012" y="1428"/>
                </a:lnTo>
                <a:lnTo>
                  <a:pt x="3012" y="1440"/>
                </a:lnTo>
                <a:lnTo>
                  <a:pt x="3012" y="1416"/>
                </a:lnTo>
                <a:lnTo>
                  <a:pt x="3018" y="1434"/>
                </a:lnTo>
                <a:lnTo>
                  <a:pt x="3018" y="1440"/>
                </a:lnTo>
                <a:lnTo>
                  <a:pt x="3018" y="1416"/>
                </a:lnTo>
                <a:lnTo>
                  <a:pt x="3024" y="1428"/>
                </a:lnTo>
                <a:lnTo>
                  <a:pt x="3024" y="1440"/>
                </a:lnTo>
                <a:lnTo>
                  <a:pt x="3024" y="1422"/>
                </a:lnTo>
                <a:lnTo>
                  <a:pt x="3030" y="1440"/>
                </a:lnTo>
                <a:lnTo>
                  <a:pt x="3030" y="1422"/>
                </a:lnTo>
                <a:lnTo>
                  <a:pt x="3036" y="1434"/>
                </a:lnTo>
                <a:lnTo>
                  <a:pt x="3036" y="1440"/>
                </a:lnTo>
                <a:lnTo>
                  <a:pt x="3036" y="1392"/>
                </a:lnTo>
                <a:lnTo>
                  <a:pt x="3042" y="1434"/>
                </a:lnTo>
                <a:lnTo>
                  <a:pt x="3042" y="1440"/>
                </a:lnTo>
                <a:lnTo>
                  <a:pt x="3042" y="1410"/>
                </a:lnTo>
                <a:lnTo>
                  <a:pt x="3048" y="1440"/>
                </a:lnTo>
                <a:lnTo>
                  <a:pt x="3048" y="1422"/>
                </a:lnTo>
                <a:lnTo>
                  <a:pt x="3054" y="1434"/>
                </a:lnTo>
                <a:lnTo>
                  <a:pt x="3054" y="1440"/>
                </a:lnTo>
                <a:lnTo>
                  <a:pt x="3054" y="1422"/>
                </a:lnTo>
                <a:lnTo>
                  <a:pt x="3060" y="1428"/>
                </a:lnTo>
                <a:lnTo>
                  <a:pt x="3060" y="1440"/>
                </a:lnTo>
                <a:lnTo>
                  <a:pt x="3060" y="1428"/>
                </a:lnTo>
                <a:lnTo>
                  <a:pt x="3066" y="1434"/>
                </a:lnTo>
                <a:lnTo>
                  <a:pt x="3066" y="1440"/>
                </a:lnTo>
                <a:lnTo>
                  <a:pt x="3066" y="1416"/>
                </a:lnTo>
                <a:lnTo>
                  <a:pt x="3072" y="1440"/>
                </a:lnTo>
                <a:lnTo>
                  <a:pt x="3072" y="1428"/>
                </a:lnTo>
                <a:lnTo>
                  <a:pt x="3078" y="1434"/>
                </a:lnTo>
                <a:lnTo>
                  <a:pt x="3078" y="1440"/>
                </a:lnTo>
                <a:lnTo>
                  <a:pt x="3078" y="1428"/>
                </a:lnTo>
                <a:lnTo>
                  <a:pt x="3084" y="1434"/>
                </a:lnTo>
                <a:lnTo>
                  <a:pt x="3084" y="1440"/>
                </a:lnTo>
                <a:lnTo>
                  <a:pt x="3084" y="1428"/>
                </a:lnTo>
                <a:lnTo>
                  <a:pt x="3090" y="1434"/>
                </a:lnTo>
                <a:lnTo>
                  <a:pt x="3090" y="1440"/>
                </a:lnTo>
                <a:lnTo>
                  <a:pt x="3090" y="1422"/>
                </a:lnTo>
                <a:lnTo>
                  <a:pt x="3096" y="1440"/>
                </a:lnTo>
                <a:lnTo>
                  <a:pt x="3096" y="1404"/>
                </a:lnTo>
                <a:lnTo>
                  <a:pt x="3102" y="1434"/>
                </a:lnTo>
                <a:lnTo>
                  <a:pt x="3102" y="1440"/>
                </a:lnTo>
                <a:lnTo>
                  <a:pt x="3102" y="1422"/>
                </a:lnTo>
                <a:lnTo>
                  <a:pt x="3108" y="1434"/>
                </a:lnTo>
                <a:lnTo>
                  <a:pt x="3108" y="1440"/>
                </a:lnTo>
                <a:lnTo>
                  <a:pt x="3108" y="1416"/>
                </a:lnTo>
                <a:lnTo>
                  <a:pt x="3114" y="1440"/>
                </a:lnTo>
                <a:lnTo>
                  <a:pt x="3114" y="1422"/>
                </a:lnTo>
                <a:lnTo>
                  <a:pt x="3120" y="1434"/>
                </a:lnTo>
                <a:lnTo>
                  <a:pt x="3120" y="1440"/>
                </a:lnTo>
                <a:lnTo>
                  <a:pt x="3120" y="1416"/>
                </a:lnTo>
                <a:lnTo>
                  <a:pt x="3126" y="1434"/>
                </a:lnTo>
                <a:lnTo>
                  <a:pt x="3126" y="1440"/>
                </a:lnTo>
                <a:lnTo>
                  <a:pt x="3126" y="1422"/>
                </a:lnTo>
                <a:lnTo>
                  <a:pt x="3132" y="1434"/>
                </a:lnTo>
                <a:lnTo>
                  <a:pt x="3132" y="1440"/>
                </a:lnTo>
                <a:lnTo>
                  <a:pt x="3132" y="1428"/>
                </a:lnTo>
                <a:lnTo>
                  <a:pt x="3138" y="1440"/>
                </a:lnTo>
                <a:lnTo>
                  <a:pt x="3138" y="1416"/>
                </a:lnTo>
                <a:lnTo>
                  <a:pt x="3144" y="1434"/>
                </a:lnTo>
                <a:lnTo>
                  <a:pt x="3144" y="1440"/>
                </a:lnTo>
                <a:lnTo>
                  <a:pt x="3144" y="1422"/>
                </a:lnTo>
                <a:lnTo>
                  <a:pt x="3150" y="1440"/>
                </a:lnTo>
                <a:lnTo>
                  <a:pt x="3150" y="1428"/>
                </a:lnTo>
                <a:lnTo>
                  <a:pt x="3156" y="1434"/>
                </a:lnTo>
                <a:lnTo>
                  <a:pt x="3156" y="1440"/>
                </a:lnTo>
                <a:lnTo>
                  <a:pt x="3156" y="1410"/>
                </a:lnTo>
                <a:lnTo>
                  <a:pt x="3162" y="1440"/>
                </a:lnTo>
                <a:lnTo>
                  <a:pt x="3162" y="1422"/>
                </a:lnTo>
                <a:lnTo>
                  <a:pt x="3168" y="1434"/>
                </a:lnTo>
                <a:lnTo>
                  <a:pt x="3168" y="1440"/>
                </a:lnTo>
                <a:lnTo>
                  <a:pt x="3168" y="1428"/>
                </a:lnTo>
                <a:lnTo>
                  <a:pt x="3174" y="1434"/>
                </a:lnTo>
                <a:lnTo>
                  <a:pt x="3174" y="1440"/>
                </a:lnTo>
                <a:lnTo>
                  <a:pt x="3174" y="1374"/>
                </a:lnTo>
                <a:lnTo>
                  <a:pt x="3180" y="1434"/>
                </a:lnTo>
                <a:lnTo>
                  <a:pt x="3180" y="1440"/>
                </a:lnTo>
                <a:lnTo>
                  <a:pt x="3180" y="1404"/>
                </a:lnTo>
                <a:lnTo>
                  <a:pt x="3186" y="1434"/>
                </a:lnTo>
                <a:lnTo>
                  <a:pt x="3186" y="1440"/>
                </a:lnTo>
                <a:lnTo>
                  <a:pt x="3186" y="1428"/>
                </a:lnTo>
                <a:lnTo>
                  <a:pt x="3192" y="1440"/>
                </a:lnTo>
                <a:lnTo>
                  <a:pt x="3192" y="1416"/>
                </a:lnTo>
                <a:lnTo>
                  <a:pt x="3198" y="1434"/>
                </a:lnTo>
                <a:lnTo>
                  <a:pt x="3198" y="1440"/>
                </a:lnTo>
                <a:lnTo>
                  <a:pt x="3198" y="1422"/>
                </a:lnTo>
                <a:lnTo>
                  <a:pt x="3204" y="1434"/>
                </a:lnTo>
                <a:lnTo>
                  <a:pt x="3204" y="1440"/>
                </a:lnTo>
                <a:lnTo>
                  <a:pt x="3204" y="1416"/>
                </a:lnTo>
                <a:lnTo>
                  <a:pt x="3210" y="1440"/>
                </a:lnTo>
                <a:lnTo>
                  <a:pt x="3210" y="1428"/>
                </a:lnTo>
                <a:lnTo>
                  <a:pt x="3216" y="1434"/>
                </a:lnTo>
                <a:lnTo>
                  <a:pt x="3216" y="1440"/>
                </a:lnTo>
                <a:lnTo>
                  <a:pt x="3216" y="1428"/>
                </a:lnTo>
                <a:lnTo>
                  <a:pt x="3222" y="1440"/>
                </a:lnTo>
                <a:lnTo>
                  <a:pt x="3222" y="1428"/>
                </a:lnTo>
                <a:lnTo>
                  <a:pt x="3228" y="1440"/>
                </a:lnTo>
                <a:lnTo>
                  <a:pt x="3228" y="1428"/>
                </a:lnTo>
                <a:lnTo>
                  <a:pt x="3234" y="1434"/>
                </a:lnTo>
                <a:lnTo>
                  <a:pt x="3234" y="1440"/>
                </a:lnTo>
                <a:lnTo>
                  <a:pt x="3234" y="1428"/>
                </a:lnTo>
                <a:lnTo>
                  <a:pt x="3240" y="1440"/>
                </a:lnTo>
                <a:lnTo>
                  <a:pt x="3240" y="1422"/>
                </a:lnTo>
                <a:lnTo>
                  <a:pt x="3246" y="1428"/>
                </a:lnTo>
                <a:lnTo>
                  <a:pt x="3246" y="1440"/>
                </a:lnTo>
                <a:lnTo>
                  <a:pt x="3246" y="1428"/>
                </a:lnTo>
                <a:lnTo>
                  <a:pt x="3252" y="1440"/>
                </a:lnTo>
                <a:lnTo>
                  <a:pt x="3252" y="1416"/>
                </a:lnTo>
                <a:lnTo>
                  <a:pt x="3258" y="1440"/>
                </a:lnTo>
                <a:lnTo>
                  <a:pt x="3258" y="1422"/>
                </a:lnTo>
                <a:lnTo>
                  <a:pt x="3264" y="1434"/>
                </a:lnTo>
                <a:lnTo>
                  <a:pt x="3264" y="1440"/>
                </a:lnTo>
                <a:lnTo>
                  <a:pt x="3264" y="1422"/>
                </a:lnTo>
                <a:lnTo>
                  <a:pt x="3270" y="1434"/>
                </a:lnTo>
                <a:lnTo>
                  <a:pt x="3270" y="1440"/>
                </a:lnTo>
                <a:lnTo>
                  <a:pt x="3270" y="1422"/>
                </a:lnTo>
                <a:lnTo>
                  <a:pt x="3276" y="1434"/>
                </a:lnTo>
                <a:lnTo>
                  <a:pt x="3276" y="1440"/>
                </a:lnTo>
                <a:lnTo>
                  <a:pt x="3276" y="1404"/>
                </a:lnTo>
                <a:lnTo>
                  <a:pt x="3282" y="1434"/>
                </a:lnTo>
                <a:lnTo>
                  <a:pt x="3282" y="1440"/>
                </a:lnTo>
                <a:lnTo>
                  <a:pt x="3282" y="1410"/>
                </a:lnTo>
                <a:lnTo>
                  <a:pt x="3288" y="1428"/>
                </a:lnTo>
                <a:lnTo>
                  <a:pt x="3288" y="1440"/>
                </a:lnTo>
                <a:lnTo>
                  <a:pt x="3288" y="1428"/>
                </a:lnTo>
                <a:lnTo>
                  <a:pt x="3294" y="1440"/>
                </a:lnTo>
                <a:lnTo>
                  <a:pt x="3294" y="1422"/>
                </a:lnTo>
                <a:lnTo>
                  <a:pt x="3300" y="1440"/>
                </a:lnTo>
                <a:lnTo>
                  <a:pt x="3300" y="1428"/>
                </a:lnTo>
                <a:lnTo>
                  <a:pt x="3306" y="1428"/>
                </a:lnTo>
                <a:lnTo>
                  <a:pt x="3306" y="1440"/>
                </a:lnTo>
                <a:lnTo>
                  <a:pt x="3306" y="1428"/>
                </a:lnTo>
                <a:lnTo>
                  <a:pt x="3312" y="1440"/>
                </a:lnTo>
                <a:lnTo>
                  <a:pt x="3312" y="1422"/>
                </a:lnTo>
                <a:lnTo>
                  <a:pt x="3318" y="1434"/>
                </a:lnTo>
                <a:lnTo>
                  <a:pt x="3318" y="1440"/>
                </a:lnTo>
                <a:lnTo>
                  <a:pt x="3318" y="1416"/>
                </a:lnTo>
                <a:lnTo>
                  <a:pt x="3324" y="1434"/>
                </a:lnTo>
                <a:lnTo>
                  <a:pt x="3324" y="1440"/>
                </a:lnTo>
                <a:lnTo>
                  <a:pt x="3324" y="1416"/>
                </a:lnTo>
                <a:lnTo>
                  <a:pt x="3330" y="1440"/>
                </a:lnTo>
                <a:lnTo>
                  <a:pt x="3330" y="1422"/>
                </a:lnTo>
                <a:lnTo>
                  <a:pt x="3336" y="1428"/>
                </a:lnTo>
                <a:lnTo>
                  <a:pt x="3336" y="1440"/>
                </a:lnTo>
                <a:lnTo>
                  <a:pt x="3336" y="1428"/>
                </a:lnTo>
                <a:lnTo>
                  <a:pt x="3342" y="1434"/>
                </a:lnTo>
                <a:lnTo>
                  <a:pt x="3342" y="1440"/>
                </a:lnTo>
                <a:lnTo>
                  <a:pt x="3342" y="1428"/>
                </a:lnTo>
                <a:lnTo>
                  <a:pt x="3348" y="1434"/>
                </a:lnTo>
                <a:lnTo>
                  <a:pt x="3348" y="1440"/>
                </a:lnTo>
                <a:lnTo>
                  <a:pt x="3348" y="1422"/>
                </a:lnTo>
                <a:lnTo>
                  <a:pt x="3354" y="1434"/>
                </a:lnTo>
                <a:lnTo>
                  <a:pt x="3354" y="1440"/>
                </a:lnTo>
                <a:lnTo>
                  <a:pt x="3354" y="1428"/>
                </a:lnTo>
                <a:lnTo>
                  <a:pt x="3360" y="1440"/>
                </a:lnTo>
                <a:lnTo>
                  <a:pt x="3360" y="1428"/>
                </a:lnTo>
                <a:lnTo>
                  <a:pt x="3366" y="1434"/>
                </a:lnTo>
                <a:lnTo>
                  <a:pt x="3366" y="1440"/>
                </a:lnTo>
                <a:lnTo>
                  <a:pt x="3366" y="1422"/>
                </a:lnTo>
                <a:lnTo>
                  <a:pt x="3372" y="1434"/>
                </a:lnTo>
                <a:lnTo>
                  <a:pt x="3372" y="1440"/>
                </a:lnTo>
                <a:lnTo>
                  <a:pt x="3372" y="1422"/>
                </a:lnTo>
                <a:lnTo>
                  <a:pt x="3378" y="1440"/>
                </a:lnTo>
                <a:lnTo>
                  <a:pt x="3378" y="1422"/>
                </a:lnTo>
                <a:lnTo>
                  <a:pt x="3384" y="1440"/>
                </a:lnTo>
                <a:lnTo>
                  <a:pt x="3384" y="1422"/>
                </a:lnTo>
                <a:lnTo>
                  <a:pt x="3390" y="1440"/>
                </a:lnTo>
                <a:lnTo>
                  <a:pt x="3390" y="1416"/>
                </a:lnTo>
                <a:lnTo>
                  <a:pt x="3396" y="1440"/>
                </a:lnTo>
                <a:lnTo>
                  <a:pt x="3396" y="1428"/>
                </a:lnTo>
                <a:lnTo>
                  <a:pt x="3402" y="1434"/>
                </a:lnTo>
                <a:lnTo>
                  <a:pt x="3402" y="1440"/>
                </a:lnTo>
                <a:lnTo>
                  <a:pt x="3402" y="1416"/>
                </a:lnTo>
                <a:lnTo>
                  <a:pt x="3408" y="1440"/>
                </a:lnTo>
                <a:lnTo>
                  <a:pt x="3408" y="1398"/>
                </a:lnTo>
                <a:lnTo>
                  <a:pt x="3414" y="1434"/>
                </a:lnTo>
                <a:lnTo>
                  <a:pt x="3414" y="1440"/>
                </a:lnTo>
                <a:lnTo>
                  <a:pt x="3414" y="1410"/>
                </a:lnTo>
                <a:lnTo>
                  <a:pt x="3420" y="1434"/>
                </a:lnTo>
                <a:lnTo>
                  <a:pt x="3420" y="1440"/>
                </a:lnTo>
                <a:lnTo>
                  <a:pt x="3420" y="1428"/>
                </a:lnTo>
                <a:lnTo>
                  <a:pt x="3426" y="1434"/>
                </a:lnTo>
                <a:lnTo>
                  <a:pt x="3426" y="1440"/>
                </a:lnTo>
                <a:lnTo>
                  <a:pt x="3426" y="1428"/>
                </a:lnTo>
                <a:lnTo>
                  <a:pt x="3432" y="1440"/>
                </a:lnTo>
                <a:lnTo>
                  <a:pt x="3432" y="1428"/>
                </a:lnTo>
                <a:lnTo>
                  <a:pt x="3438" y="1434"/>
                </a:lnTo>
                <a:lnTo>
                  <a:pt x="3438" y="1440"/>
                </a:lnTo>
                <a:lnTo>
                  <a:pt x="3438" y="1422"/>
                </a:lnTo>
                <a:lnTo>
                  <a:pt x="3444" y="1428"/>
                </a:lnTo>
                <a:lnTo>
                  <a:pt x="3444" y="1440"/>
                </a:lnTo>
                <a:lnTo>
                  <a:pt x="3444" y="1422"/>
                </a:lnTo>
                <a:lnTo>
                  <a:pt x="3450" y="1434"/>
                </a:lnTo>
                <a:lnTo>
                  <a:pt x="3450" y="1440"/>
                </a:lnTo>
                <a:lnTo>
                  <a:pt x="3450" y="1422"/>
                </a:lnTo>
                <a:lnTo>
                  <a:pt x="3456" y="1434"/>
                </a:lnTo>
                <a:lnTo>
                  <a:pt x="3456" y="1440"/>
                </a:lnTo>
                <a:lnTo>
                  <a:pt x="3456" y="1410"/>
                </a:lnTo>
                <a:lnTo>
                  <a:pt x="3462" y="1434"/>
                </a:lnTo>
                <a:lnTo>
                  <a:pt x="3462" y="1440"/>
                </a:lnTo>
                <a:lnTo>
                  <a:pt x="3462" y="1422"/>
                </a:lnTo>
                <a:lnTo>
                  <a:pt x="3468" y="1434"/>
                </a:lnTo>
                <a:lnTo>
                  <a:pt x="3468" y="1440"/>
                </a:lnTo>
                <a:lnTo>
                  <a:pt x="3468" y="1398"/>
                </a:lnTo>
                <a:lnTo>
                  <a:pt x="3474" y="1434"/>
                </a:lnTo>
                <a:lnTo>
                  <a:pt x="3474" y="1440"/>
                </a:lnTo>
                <a:lnTo>
                  <a:pt x="3474" y="1428"/>
                </a:lnTo>
                <a:lnTo>
                  <a:pt x="3480" y="1440"/>
                </a:lnTo>
                <a:lnTo>
                  <a:pt x="3480" y="1422"/>
                </a:lnTo>
                <a:lnTo>
                  <a:pt x="3486" y="1434"/>
                </a:lnTo>
                <a:lnTo>
                  <a:pt x="3486" y="1440"/>
                </a:lnTo>
                <a:lnTo>
                  <a:pt x="3486" y="1386"/>
                </a:lnTo>
                <a:lnTo>
                  <a:pt x="3492" y="1434"/>
                </a:lnTo>
                <a:lnTo>
                  <a:pt x="3492" y="1440"/>
                </a:lnTo>
                <a:lnTo>
                  <a:pt x="3492" y="1416"/>
                </a:lnTo>
                <a:lnTo>
                  <a:pt x="3498" y="1434"/>
                </a:lnTo>
                <a:lnTo>
                  <a:pt x="3498" y="1440"/>
                </a:lnTo>
                <a:lnTo>
                  <a:pt x="3498" y="1422"/>
                </a:lnTo>
                <a:lnTo>
                  <a:pt x="3504" y="1434"/>
                </a:lnTo>
                <a:lnTo>
                  <a:pt x="3504" y="1440"/>
                </a:lnTo>
                <a:lnTo>
                  <a:pt x="3504" y="1428"/>
                </a:lnTo>
                <a:lnTo>
                  <a:pt x="3510" y="1434"/>
                </a:lnTo>
                <a:lnTo>
                  <a:pt x="3510" y="1440"/>
                </a:lnTo>
                <a:lnTo>
                  <a:pt x="3510" y="1422"/>
                </a:lnTo>
                <a:lnTo>
                  <a:pt x="3516" y="1440"/>
                </a:lnTo>
                <a:lnTo>
                  <a:pt x="3516" y="1422"/>
                </a:lnTo>
                <a:lnTo>
                  <a:pt x="3522" y="1434"/>
                </a:lnTo>
                <a:lnTo>
                  <a:pt x="3522" y="1440"/>
                </a:lnTo>
                <a:lnTo>
                  <a:pt x="3522" y="1416"/>
                </a:lnTo>
                <a:lnTo>
                  <a:pt x="3528" y="1434"/>
                </a:lnTo>
                <a:lnTo>
                  <a:pt x="3528" y="1440"/>
                </a:lnTo>
                <a:lnTo>
                  <a:pt x="3528" y="1428"/>
                </a:lnTo>
                <a:lnTo>
                  <a:pt x="3534" y="1434"/>
                </a:lnTo>
                <a:lnTo>
                  <a:pt x="3534" y="1440"/>
                </a:lnTo>
                <a:lnTo>
                  <a:pt x="3534" y="1428"/>
                </a:lnTo>
                <a:lnTo>
                  <a:pt x="3540" y="1434"/>
                </a:lnTo>
                <a:lnTo>
                  <a:pt x="3540" y="1440"/>
                </a:lnTo>
                <a:lnTo>
                  <a:pt x="3540" y="1422"/>
                </a:lnTo>
                <a:lnTo>
                  <a:pt x="3546" y="1434"/>
                </a:lnTo>
                <a:lnTo>
                  <a:pt x="3546" y="1440"/>
                </a:lnTo>
                <a:lnTo>
                  <a:pt x="3546" y="1386"/>
                </a:lnTo>
                <a:lnTo>
                  <a:pt x="3552" y="1434"/>
                </a:lnTo>
                <a:lnTo>
                  <a:pt x="3552" y="1440"/>
                </a:lnTo>
                <a:lnTo>
                  <a:pt x="3552" y="1416"/>
                </a:lnTo>
                <a:lnTo>
                  <a:pt x="3558" y="1440"/>
                </a:lnTo>
                <a:lnTo>
                  <a:pt x="3558" y="1428"/>
                </a:lnTo>
                <a:lnTo>
                  <a:pt x="3564" y="1434"/>
                </a:lnTo>
                <a:lnTo>
                  <a:pt x="3564" y="1440"/>
                </a:lnTo>
                <a:lnTo>
                  <a:pt x="3564" y="1422"/>
                </a:lnTo>
                <a:lnTo>
                  <a:pt x="3570" y="1434"/>
                </a:lnTo>
                <a:lnTo>
                  <a:pt x="3570" y="1440"/>
                </a:lnTo>
                <a:lnTo>
                  <a:pt x="3570" y="1428"/>
                </a:lnTo>
                <a:lnTo>
                  <a:pt x="3576" y="1440"/>
                </a:lnTo>
                <a:lnTo>
                  <a:pt x="3576" y="1422"/>
                </a:lnTo>
                <a:lnTo>
                  <a:pt x="3582" y="1434"/>
                </a:lnTo>
                <a:lnTo>
                  <a:pt x="3582" y="1440"/>
                </a:lnTo>
                <a:lnTo>
                  <a:pt x="3582" y="1428"/>
                </a:lnTo>
                <a:lnTo>
                  <a:pt x="3588" y="1434"/>
                </a:lnTo>
                <a:lnTo>
                  <a:pt x="3588" y="1440"/>
                </a:lnTo>
                <a:lnTo>
                  <a:pt x="3588" y="1428"/>
                </a:lnTo>
                <a:lnTo>
                  <a:pt x="3594" y="1440"/>
                </a:lnTo>
                <a:lnTo>
                  <a:pt x="3594" y="1428"/>
                </a:lnTo>
                <a:lnTo>
                  <a:pt x="3600" y="1434"/>
                </a:lnTo>
                <a:lnTo>
                  <a:pt x="3600" y="1440"/>
                </a:lnTo>
                <a:lnTo>
                  <a:pt x="3600" y="1422"/>
                </a:lnTo>
                <a:lnTo>
                  <a:pt x="3606" y="1434"/>
                </a:lnTo>
                <a:lnTo>
                  <a:pt x="3606" y="1440"/>
                </a:lnTo>
                <a:lnTo>
                  <a:pt x="3606" y="1404"/>
                </a:lnTo>
                <a:lnTo>
                  <a:pt x="3612" y="1434"/>
                </a:lnTo>
                <a:lnTo>
                  <a:pt x="3612" y="1440"/>
                </a:lnTo>
                <a:lnTo>
                  <a:pt x="3612" y="1422"/>
                </a:lnTo>
                <a:lnTo>
                  <a:pt x="3618" y="1434"/>
                </a:lnTo>
                <a:lnTo>
                  <a:pt x="3618" y="1440"/>
                </a:lnTo>
                <a:lnTo>
                  <a:pt x="3618" y="1422"/>
                </a:lnTo>
                <a:lnTo>
                  <a:pt x="3624" y="1434"/>
                </a:lnTo>
                <a:lnTo>
                  <a:pt x="3624" y="1440"/>
                </a:lnTo>
                <a:lnTo>
                  <a:pt x="3624" y="1416"/>
                </a:lnTo>
                <a:lnTo>
                  <a:pt x="3630" y="1428"/>
                </a:lnTo>
                <a:lnTo>
                  <a:pt x="3630" y="1440"/>
                </a:lnTo>
                <a:lnTo>
                  <a:pt x="3630" y="1422"/>
                </a:lnTo>
                <a:lnTo>
                  <a:pt x="3636" y="1440"/>
                </a:lnTo>
                <a:lnTo>
                  <a:pt x="3636" y="1422"/>
                </a:lnTo>
                <a:lnTo>
                  <a:pt x="3642" y="1434"/>
                </a:lnTo>
                <a:lnTo>
                  <a:pt x="3642" y="1440"/>
                </a:lnTo>
                <a:lnTo>
                  <a:pt x="3642" y="1428"/>
                </a:lnTo>
                <a:lnTo>
                  <a:pt x="3648" y="1434"/>
                </a:lnTo>
                <a:lnTo>
                  <a:pt x="3648" y="1440"/>
                </a:lnTo>
                <a:lnTo>
                  <a:pt x="3648" y="1422"/>
                </a:lnTo>
                <a:lnTo>
                  <a:pt x="3654" y="1434"/>
                </a:lnTo>
                <a:lnTo>
                  <a:pt x="3654" y="1440"/>
                </a:lnTo>
                <a:lnTo>
                  <a:pt x="3654" y="1422"/>
                </a:lnTo>
                <a:lnTo>
                  <a:pt x="3660" y="1434"/>
                </a:lnTo>
                <a:lnTo>
                  <a:pt x="3660" y="1440"/>
                </a:lnTo>
                <a:lnTo>
                  <a:pt x="3660" y="1422"/>
                </a:lnTo>
                <a:lnTo>
                  <a:pt x="3666" y="1440"/>
                </a:lnTo>
                <a:lnTo>
                  <a:pt x="3666" y="1422"/>
                </a:lnTo>
                <a:lnTo>
                  <a:pt x="3672" y="1434"/>
                </a:lnTo>
                <a:lnTo>
                  <a:pt x="3672" y="1440"/>
                </a:lnTo>
                <a:lnTo>
                  <a:pt x="3672" y="1428"/>
                </a:lnTo>
                <a:lnTo>
                  <a:pt x="3678" y="1440"/>
                </a:lnTo>
                <a:lnTo>
                  <a:pt x="3678" y="1422"/>
                </a:lnTo>
                <a:lnTo>
                  <a:pt x="3684" y="1434"/>
                </a:lnTo>
                <a:lnTo>
                  <a:pt x="3684" y="1440"/>
                </a:lnTo>
                <a:lnTo>
                  <a:pt x="3684" y="1422"/>
                </a:lnTo>
                <a:lnTo>
                  <a:pt x="3690" y="1434"/>
                </a:lnTo>
                <a:lnTo>
                  <a:pt x="3690" y="1440"/>
                </a:lnTo>
                <a:lnTo>
                  <a:pt x="3690" y="1428"/>
                </a:lnTo>
                <a:lnTo>
                  <a:pt x="3696" y="1440"/>
                </a:lnTo>
                <a:lnTo>
                  <a:pt x="3696" y="1428"/>
                </a:lnTo>
                <a:lnTo>
                  <a:pt x="3702" y="1434"/>
                </a:lnTo>
                <a:lnTo>
                  <a:pt x="3702" y="1440"/>
                </a:lnTo>
                <a:lnTo>
                  <a:pt x="3702" y="1422"/>
                </a:lnTo>
                <a:lnTo>
                  <a:pt x="3708" y="1434"/>
                </a:lnTo>
                <a:lnTo>
                  <a:pt x="3708" y="1440"/>
                </a:lnTo>
                <a:lnTo>
                  <a:pt x="3708" y="1422"/>
                </a:lnTo>
                <a:lnTo>
                  <a:pt x="3714" y="1434"/>
                </a:lnTo>
                <a:lnTo>
                  <a:pt x="3714" y="1440"/>
                </a:lnTo>
                <a:lnTo>
                  <a:pt x="3714" y="1428"/>
                </a:lnTo>
                <a:lnTo>
                  <a:pt x="3720" y="1440"/>
                </a:lnTo>
                <a:lnTo>
                  <a:pt x="3720" y="1428"/>
                </a:lnTo>
                <a:lnTo>
                  <a:pt x="3726" y="1434"/>
                </a:lnTo>
                <a:lnTo>
                  <a:pt x="3726" y="1440"/>
                </a:lnTo>
                <a:lnTo>
                  <a:pt x="3726" y="1428"/>
                </a:lnTo>
                <a:lnTo>
                  <a:pt x="3732" y="1434"/>
                </a:lnTo>
                <a:lnTo>
                  <a:pt x="3732" y="1440"/>
                </a:lnTo>
                <a:lnTo>
                  <a:pt x="3732" y="1422"/>
                </a:lnTo>
                <a:lnTo>
                  <a:pt x="3738" y="1434"/>
                </a:lnTo>
                <a:lnTo>
                  <a:pt x="3738" y="1440"/>
                </a:lnTo>
                <a:lnTo>
                  <a:pt x="3738" y="1422"/>
                </a:lnTo>
                <a:lnTo>
                  <a:pt x="3744" y="1434"/>
                </a:lnTo>
                <a:lnTo>
                  <a:pt x="3744" y="1440"/>
                </a:lnTo>
                <a:lnTo>
                  <a:pt x="3744" y="1428"/>
                </a:lnTo>
                <a:lnTo>
                  <a:pt x="3750" y="1440"/>
                </a:lnTo>
                <a:lnTo>
                  <a:pt x="3750" y="1428"/>
                </a:lnTo>
                <a:lnTo>
                  <a:pt x="3756" y="1428"/>
                </a:lnTo>
                <a:lnTo>
                  <a:pt x="3756" y="1440"/>
                </a:lnTo>
                <a:lnTo>
                  <a:pt x="3756" y="1422"/>
                </a:lnTo>
                <a:lnTo>
                  <a:pt x="3762" y="1434"/>
                </a:lnTo>
                <a:lnTo>
                  <a:pt x="3762" y="1440"/>
                </a:lnTo>
                <a:lnTo>
                  <a:pt x="3762" y="1428"/>
                </a:lnTo>
                <a:lnTo>
                  <a:pt x="3768" y="1434"/>
                </a:lnTo>
                <a:lnTo>
                  <a:pt x="3768" y="1440"/>
                </a:lnTo>
                <a:lnTo>
                  <a:pt x="3768" y="1428"/>
                </a:lnTo>
                <a:lnTo>
                  <a:pt x="3774" y="1440"/>
                </a:lnTo>
                <a:lnTo>
                  <a:pt x="3774" y="1422"/>
                </a:lnTo>
                <a:lnTo>
                  <a:pt x="3780" y="1434"/>
                </a:lnTo>
                <a:lnTo>
                  <a:pt x="3780" y="1440"/>
                </a:lnTo>
                <a:lnTo>
                  <a:pt x="3780" y="1422"/>
                </a:lnTo>
                <a:lnTo>
                  <a:pt x="3786" y="1440"/>
                </a:lnTo>
                <a:lnTo>
                  <a:pt x="3786" y="1428"/>
                </a:lnTo>
                <a:lnTo>
                  <a:pt x="3792" y="1440"/>
                </a:lnTo>
                <a:lnTo>
                  <a:pt x="3792" y="1422"/>
                </a:lnTo>
                <a:lnTo>
                  <a:pt x="3798" y="1440"/>
                </a:lnTo>
                <a:lnTo>
                  <a:pt x="3798" y="1428"/>
                </a:lnTo>
                <a:lnTo>
                  <a:pt x="3804" y="1428"/>
                </a:lnTo>
                <a:lnTo>
                  <a:pt x="3804" y="1440"/>
                </a:lnTo>
                <a:lnTo>
                  <a:pt x="3804" y="1428"/>
                </a:lnTo>
                <a:lnTo>
                  <a:pt x="3810" y="1440"/>
                </a:lnTo>
                <a:lnTo>
                  <a:pt x="3810" y="1428"/>
                </a:lnTo>
                <a:lnTo>
                  <a:pt x="3816" y="1434"/>
                </a:lnTo>
                <a:lnTo>
                  <a:pt x="3816" y="1440"/>
                </a:lnTo>
                <a:lnTo>
                  <a:pt x="3816" y="1422"/>
                </a:lnTo>
                <a:lnTo>
                  <a:pt x="3822" y="1434"/>
                </a:lnTo>
                <a:lnTo>
                  <a:pt x="3822" y="1440"/>
                </a:lnTo>
                <a:lnTo>
                  <a:pt x="3822" y="1422"/>
                </a:lnTo>
                <a:lnTo>
                  <a:pt x="3828" y="1434"/>
                </a:lnTo>
                <a:lnTo>
                  <a:pt x="3828" y="1440"/>
                </a:lnTo>
                <a:lnTo>
                  <a:pt x="3828" y="1428"/>
                </a:lnTo>
                <a:lnTo>
                  <a:pt x="3834" y="1440"/>
                </a:lnTo>
                <a:lnTo>
                  <a:pt x="3834" y="1428"/>
                </a:lnTo>
                <a:lnTo>
                  <a:pt x="3840" y="1428"/>
                </a:lnTo>
                <a:lnTo>
                  <a:pt x="3840" y="1440"/>
                </a:lnTo>
                <a:lnTo>
                  <a:pt x="3840" y="1428"/>
                </a:lnTo>
                <a:lnTo>
                  <a:pt x="3846" y="1434"/>
                </a:lnTo>
                <a:lnTo>
                  <a:pt x="3846" y="1440"/>
                </a:lnTo>
                <a:lnTo>
                  <a:pt x="3846" y="1422"/>
                </a:lnTo>
                <a:lnTo>
                  <a:pt x="3852" y="1440"/>
                </a:lnTo>
                <a:lnTo>
                  <a:pt x="3852" y="1410"/>
                </a:lnTo>
                <a:lnTo>
                  <a:pt x="3858" y="1434"/>
                </a:lnTo>
                <a:lnTo>
                  <a:pt x="3858" y="1440"/>
                </a:lnTo>
                <a:lnTo>
                  <a:pt x="3858" y="1428"/>
                </a:lnTo>
                <a:lnTo>
                  <a:pt x="3864" y="1434"/>
                </a:lnTo>
                <a:lnTo>
                  <a:pt x="3864" y="1440"/>
                </a:lnTo>
                <a:lnTo>
                  <a:pt x="3864" y="1428"/>
                </a:lnTo>
                <a:lnTo>
                  <a:pt x="3870" y="1440"/>
                </a:lnTo>
                <a:lnTo>
                  <a:pt x="3870" y="1422"/>
                </a:lnTo>
                <a:lnTo>
                  <a:pt x="3876" y="1440"/>
                </a:lnTo>
                <a:lnTo>
                  <a:pt x="3876" y="1428"/>
                </a:lnTo>
                <a:lnTo>
                  <a:pt x="3882" y="1428"/>
                </a:lnTo>
                <a:lnTo>
                  <a:pt x="3882" y="1440"/>
                </a:lnTo>
                <a:lnTo>
                  <a:pt x="3882" y="1422"/>
                </a:lnTo>
                <a:lnTo>
                  <a:pt x="3888" y="1434"/>
                </a:lnTo>
                <a:lnTo>
                  <a:pt x="3888" y="1440"/>
                </a:lnTo>
                <a:lnTo>
                  <a:pt x="3888" y="1428"/>
                </a:lnTo>
                <a:lnTo>
                  <a:pt x="3894" y="1434"/>
                </a:lnTo>
                <a:lnTo>
                  <a:pt x="3894" y="1440"/>
                </a:lnTo>
                <a:lnTo>
                  <a:pt x="3894" y="1422"/>
                </a:lnTo>
                <a:lnTo>
                  <a:pt x="3900" y="1434"/>
                </a:lnTo>
                <a:lnTo>
                  <a:pt x="3900" y="1440"/>
                </a:lnTo>
                <a:lnTo>
                  <a:pt x="3900" y="1422"/>
                </a:lnTo>
                <a:lnTo>
                  <a:pt x="3906" y="1440"/>
                </a:lnTo>
                <a:lnTo>
                  <a:pt x="3906" y="1422"/>
                </a:lnTo>
                <a:lnTo>
                  <a:pt x="3912" y="1434"/>
                </a:lnTo>
                <a:lnTo>
                  <a:pt x="3912" y="1440"/>
                </a:lnTo>
                <a:lnTo>
                  <a:pt x="3912" y="1422"/>
                </a:lnTo>
                <a:lnTo>
                  <a:pt x="3918" y="1434"/>
                </a:lnTo>
                <a:lnTo>
                  <a:pt x="3918" y="1440"/>
                </a:lnTo>
                <a:lnTo>
                  <a:pt x="3918" y="1422"/>
                </a:lnTo>
                <a:lnTo>
                  <a:pt x="3924" y="1428"/>
                </a:lnTo>
                <a:lnTo>
                  <a:pt x="3924" y="1440"/>
                </a:lnTo>
                <a:lnTo>
                  <a:pt x="3924" y="1422"/>
                </a:lnTo>
                <a:lnTo>
                  <a:pt x="3930" y="1434"/>
                </a:lnTo>
                <a:lnTo>
                  <a:pt x="3930" y="1440"/>
                </a:lnTo>
                <a:lnTo>
                  <a:pt x="3930" y="1428"/>
                </a:lnTo>
                <a:lnTo>
                  <a:pt x="3936" y="1434"/>
                </a:lnTo>
                <a:lnTo>
                  <a:pt x="3936" y="1440"/>
                </a:lnTo>
                <a:lnTo>
                  <a:pt x="3936" y="1428"/>
                </a:lnTo>
                <a:lnTo>
                  <a:pt x="3942" y="1434"/>
                </a:lnTo>
                <a:lnTo>
                  <a:pt x="3942" y="1440"/>
                </a:lnTo>
                <a:lnTo>
                  <a:pt x="3942" y="1422"/>
                </a:lnTo>
                <a:lnTo>
                  <a:pt x="3948" y="1434"/>
                </a:lnTo>
                <a:lnTo>
                  <a:pt x="3948" y="1440"/>
                </a:lnTo>
                <a:lnTo>
                  <a:pt x="3948" y="1422"/>
                </a:lnTo>
                <a:lnTo>
                  <a:pt x="3954" y="1434"/>
                </a:lnTo>
                <a:lnTo>
                  <a:pt x="3954" y="1440"/>
                </a:lnTo>
                <a:lnTo>
                  <a:pt x="3954" y="1428"/>
                </a:lnTo>
                <a:lnTo>
                  <a:pt x="3960" y="1434"/>
                </a:lnTo>
                <a:lnTo>
                  <a:pt x="3960" y="1440"/>
                </a:lnTo>
                <a:lnTo>
                  <a:pt x="3960" y="1422"/>
                </a:lnTo>
                <a:lnTo>
                  <a:pt x="3966" y="1434"/>
                </a:lnTo>
                <a:lnTo>
                  <a:pt x="3966" y="1440"/>
                </a:lnTo>
                <a:lnTo>
                  <a:pt x="3966" y="1428"/>
                </a:lnTo>
                <a:lnTo>
                  <a:pt x="3972" y="1434"/>
                </a:lnTo>
                <a:lnTo>
                  <a:pt x="3972" y="1440"/>
                </a:lnTo>
                <a:lnTo>
                  <a:pt x="3972" y="1428"/>
                </a:lnTo>
                <a:lnTo>
                  <a:pt x="3978" y="1434"/>
                </a:lnTo>
                <a:lnTo>
                  <a:pt x="3978" y="1440"/>
                </a:lnTo>
                <a:lnTo>
                  <a:pt x="3978" y="1428"/>
                </a:lnTo>
                <a:lnTo>
                  <a:pt x="3984" y="1434"/>
                </a:lnTo>
                <a:lnTo>
                  <a:pt x="3984" y="1440"/>
                </a:lnTo>
                <a:lnTo>
                  <a:pt x="3984" y="1428"/>
                </a:lnTo>
                <a:lnTo>
                  <a:pt x="3990" y="1434"/>
                </a:lnTo>
                <a:lnTo>
                  <a:pt x="3990" y="1440"/>
                </a:lnTo>
                <a:lnTo>
                  <a:pt x="3990" y="1428"/>
                </a:lnTo>
                <a:lnTo>
                  <a:pt x="3996" y="1428"/>
                </a:lnTo>
                <a:lnTo>
                  <a:pt x="3996" y="1440"/>
                </a:lnTo>
                <a:lnTo>
                  <a:pt x="3996" y="1422"/>
                </a:lnTo>
                <a:lnTo>
                  <a:pt x="4002" y="1434"/>
                </a:lnTo>
                <a:lnTo>
                  <a:pt x="4002" y="1440"/>
                </a:lnTo>
                <a:lnTo>
                  <a:pt x="4002" y="1422"/>
                </a:lnTo>
                <a:lnTo>
                  <a:pt x="4008" y="1440"/>
                </a:lnTo>
                <a:lnTo>
                  <a:pt x="4008" y="1428"/>
                </a:lnTo>
                <a:lnTo>
                  <a:pt x="4014" y="1434"/>
                </a:lnTo>
                <a:lnTo>
                  <a:pt x="4014" y="1440"/>
                </a:lnTo>
                <a:lnTo>
                  <a:pt x="4014" y="1422"/>
                </a:lnTo>
                <a:lnTo>
                  <a:pt x="4020" y="1434"/>
                </a:lnTo>
                <a:lnTo>
                  <a:pt x="4020" y="1440"/>
                </a:lnTo>
                <a:lnTo>
                  <a:pt x="4020" y="1428"/>
                </a:lnTo>
                <a:lnTo>
                  <a:pt x="4026" y="1428"/>
                </a:lnTo>
                <a:lnTo>
                  <a:pt x="4026" y="1440"/>
                </a:lnTo>
                <a:lnTo>
                  <a:pt x="4026" y="1422"/>
                </a:lnTo>
                <a:lnTo>
                  <a:pt x="4032" y="1440"/>
                </a:lnTo>
                <a:lnTo>
                  <a:pt x="4032" y="1422"/>
                </a:lnTo>
                <a:lnTo>
                  <a:pt x="4038" y="1440"/>
                </a:lnTo>
                <a:lnTo>
                  <a:pt x="4038" y="1428"/>
                </a:lnTo>
                <a:lnTo>
                  <a:pt x="4044" y="1434"/>
                </a:lnTo>
                <a:lnTo>
                  <a:pt x="4044" y="1440"/>
                </a:lnTo>
                <a:lnTo>
                  <a:pt x="4044" y="1374"/>
                </a:lnTo>
                <a:lnTo>
                  <a:pt x="4050" y="1434"/>
                </a:lnTo>
                <a:lnTo>
                  <a:pt x="4050" y="1440"/>
                </a:lnTo>
                <a:lnTo>
                  <a:pt x="4050" y="1422"/>
                </a:lnTo>
                <a:lnTo>
                  <a:pt x="4056" y="1434"/>
                </a:lnTo>
                <a:lnTo>
                  <a:pt x="4056" y="1440"/>
                </a:lnTo>
                <a:lnTo>
                  <a:pt x="4056" y="1428"/>
                </a:lnTo>
                <a:lnTo>
                  <a:pt x="4062" y="1434"/>
                </a:lnTo>
                <a:lnTo>
                  <a:pt x="4062" y="1440"/>
                </a:lnTo>
                <a:lnTo>
                  <a:pt x="4062" y="1422"/>
                </a:lnTo>
                <a:lnTo>
                  <a:pt x="4068" y="1434"/>
                </a:lnTo>
                <a:lnTo>
                  <a:pt x="4068" y="1440"/>
                </a:lnTo>
                <a:lnTo>
                  <a:pt x="4068" y="1428"/>
                </a:lnTo>
                <a:lnTo>
                  <a:pt x="4074" y="1434"/>
                </a:lnTo>
                <a:lnTo>
                  <a:pt x="4074" y="1440"/>
                </a:lnTo>
                <a:lnTo>
                  <a:pt x="4074" y="1428"/>
                </a:lnTo>
                <a:lnTo>
                  <a:pt x="4080" y="1434"/>
                </a:lnTo>
                <a:lnTo>
                  <a:pt x="4080" y="1440"/>
                </a:lnTo>
                <a:lnTo>
                  <a:pt x="4080" y="1422"/>
                </a:lnTo>
                <a:lnTo>
                  <a:pt x="4086" y="1434"/>
                </a:lnTo>
                <a:lnTo>
                  <a:pt x="4086" y="1440"/>
                </a:lnTo>
                <a:lnTo>
                  <a:pt x="4086" y="1428"/>
                </a:lnTo>
                <a:lnTo>
                  <a:pt x="4092" y="1434"/>
                </a:lnTo>
                <a:lnTo>
                  <a:pt x="4092" y="1440"/>
                </a:lnTo>
                <a:lnTo>
                  <a:pt x="4092" y="1428"/>
                </a:lnTo>
                <a:lnTo>
                  <a:pt x="4098" y="1434"/>
                </a:lnTo>
                <a:lnTo>
                  <a:pt x="4098" y="1440"/>
                </a:lnTo>
                <a:lnTo>
                  <a:pt x="4098" y="1392"/>
                </a:lnTo>
                <a:lnTo>
                  <a:pt x="4104" y="1434"/>
                </a:lnTo>
                <a:lnTo>
                  <a:pt x="4104" y="1440"/>
                </a:lnTo>
                <a:lnTo>
                  <a:pt x="4104" y="1404"/>
                </a:lnTo>
                <a:lnTo>
                  <a:pt x="4110" y="1434"/>
                </a:lnTo>
                <a:lnTo>
                  <a:pt x="4110" y="1440"/>
                </a:lnTo>
                <a:lnTo>
                  <a:pt x="4110" y="1428"/>
                </a:lnTo>
                <a:lnTo>
                  <a:pt x="4116" y="1434"/>
                </a:lnTo>
                <a:lnTo>
                  <a:pt x="4116" y="1440"/>
                </a:lnTo>
                <a:lnTo>
                  <a:pt x="4116" y="1428"/>
                </a:lnTo>
                <a:lnTo>
                  <a:pt x="4122" y="1434"/>
                </a:lnTo>
                <a:lnTo>
                  <a:pt x="4122" y="1440"/>
                </a:lnTo>
                <a:lnTo>
                  <a:pt x="4122" y="1422"/>
                </a:lnTo>
                <a:lnTo>
                  <a:pt x="4128" y="1428"/>
                </a:lnTo>
                <a:lnTo>
                  <a:pt x="4128" y="1440"/>
                </a:lnTo>
                <a:lnTo>
                  <a:pt x="4128" y="1428"/>
                </a:lnTo>
                <a:lnTo>
                  <a:pt x="4134" y="1440"/>
                </a:lnTo>
                <a:lnTo>
                  <a:pt x="4134" y="1428"/>
                </a:lnTo>
                <a:lnTo>
                  <a:pt x="4140" y="1440"/>
                </a:lnTo>
                <a:lnTo>
                  <a:pt x="4140" y="1428"/>
                </a:lnTo>
                <a:lnTo>
                  <a:pt x="4146" y="1428"/>
                </a:lnTo>
                <a:lnTo>
                  <a:pt x="4146" y="1440"/>
                </a:lnTo>
                <a:lnTo>
                  <a:pt x="4146" y="1422"/>
                </a:lnTo>
                <a:lnTo>
                  <a:pt x="4152" y="1428"/>
                </a:lnTo>
                <a:lnTo>
                  <a:pt x="4152" y="1440"/>
                </a:lnTo>
                <a:lnTo>
                  <a:pt x="4152" y="1422"/>
                </a:lnTo>
                <a:lnTo>
                  <a:pt x="4158" y="1434"/>
                </a:lnTo>
                <a:lnTo>
                  <a:pt x="4158" y="1440"/>
                </a:lnTo>
                <a:lnTo>
                  <a:pt x="4158" y="1428"/>
                </a:lnTo>
                <a:lnTo>
                  <a:pt x="4164" y="1434"/>
                </a:lnTo>
                <a:lnTo>
                  <a:pt x="4164" y="1440"/>
                </a:lnTo>
                <a:lnTo>
                  <a:pt x="4164" y="1422"/>
                </a:lnTo>
                <a:lnTo>
                  <a:pt x="4170" y="1434"/>
                </a:lnTo>
                <a:lnTo>
                  <a:pt x="4170" y="1440"/>
                </a:lnTo>
                <a:lnTo>
                  <a:pt x="4170" y="1422"/>
                </a:lnTo>
                <a:lnTo>
                  <a:pt x="4176" y="1440"/>
                </a:lnTo>
                <a:lnTo>
                  <a:pt x="4176" y="1428"/>
                </a:lnTo>
                <a:lnTo>
                  <a:pt x="4182" y="1440"/>
                </a:lnTo>
                <a:lnTo>
                  <a:pt x="4182" y="1422"/>
                </a:lnTo>
                <a:lnTo>
                  <a:pt x="4188" y="1434"/>
                </a:lnTo>
                <a:lnTo>
                  <a:pt x="4188" y="1440"/>
                </a:lnTo>
                <a:lnTo>
                  <a:pt x="4188" y="1422"/>
                </a:lnTo>
                <a:lnTo>
                  <a:pt x="4194" y="1440"/>
                </a:lnTo>
                <a:lnTo>
                  <a:pt x="4194" y="1428"/>
                </a:lnTo>
                <a:lnTo>
                  <a:pt x="4200" y="1428"/>
                </a:lnTo>
                <a:lnTo>
                  <a:pt x="4200" y="1440"/>
                </a:lnTo>
                <a:lnTo>
                  <a:pt x="4200" y="1428"/>
                </a:lnTo>
                <a:lnTo>
                  <a:pt x="4206" y="1434"/>
                </a:lnTo>
                <a:lnTo>
                  <a:pt x="4206" y="1440"/>
                </a:lnTo>
                <a:lnTo>
                  <a:pt x="4206" y="1428"/>
                </a:lnTo>
                <a:lnTo>
                  <a:pt x="4212" y="1440"/>
                </a:lnTo>
                <a:lnTo>
                  <a:pt x="4212" y="1428"/>
                </a:lnTo>
                <a:lnTo>
                  <a:pt x="4218" y="1428"/>
                </a:lnTo>
                <a:lnTo>
                  <a:pt x="4218" y="1440"/>
                </a:lnTo>
                <a:lnTo>
                  <a:pt x="4218" y="1422"/>
                </a:lnTo>
                <a:lnTo>
                  <a:pt x="4224" y="1428"/>
                </a:lnTo>
                <a:lnTo>
                  <a:pt x="4224" y="1440"/>
                </a:lnTo>
                <a:lnTo>
                  <a:pt x="4224" y="1422"/>
                </a:lnTo>
                <a:lnTo>
                  <a:pt x="4230" y="1434"/>
                </a:lnTo>
                <a:lnTo>
                  <a:pt x="4230" y="1440"/>
                </a:lnTo>
                <a:lnTo>
                  <a:pt x="4230" y="1428"/>
                </a:lnTo>
                <a:lnTo>
                  <a:pt x="4236" y="1434"/>
                </a:lnTo>
                <a:lnTo>
                  <a:pt x="4236" y="1440"/>
                </a:lnTo>
                <a:lnTo>
                  <a:pt x="4236" y="1422"/>
                </a:lnTo>
                <a:lnTo>
                  <a:pt x="4242" y="1440"/>
                </a:lnTo>
                <a:lnTo>
                  <a:pt x="4242" y="1422"/>
                </a:lnTo>
                <a:lnTo>
                  <a:pt x="4248" y="1434"/>
                </a:lnTo>
                <a:lnTo>
                  <a:pt x="4248" y="1440"/>
                </a:lnTo>
                <a:lnTo>
                  <a:pt x="4248" y="1422"/>
                </a:lnTo>
                <a:lnTo>
                  <a:pt x="4254" y="1428"/>
                </a:lnTo>
                <a:lnTo>
                  <a:pt x="4254" y="1440"/>
                </a:lnTo>
                <a:lnTo>
                  <a:pt x="4254" y="1422"/>
                </a:lnTo>
                <a:lnTo>
                  <a:pt x="4260" y="1434"/>
                </a:lnTo>
                <a:lnTo>
                  <a:pt x="4260" y="1440"/>
                </a:lnTo>
                <a:lnTo>
                  <a:pt x="4260" y="1422"/>
                </a:lnTo>
                <a:lnTo>
                  <a:pt x="4266" y="1434"/>
                </a:lnTo>
                <a:lnTo>
                  <a:pt x="4266" y="1440"/>
                </a:lnTo>
                <a:lnTo>
                  <a:pt x="4266" y="1428"/>
                </a:lnTo>
                <a:lnTo>
                  <a:pt x="4272" y="1428"/>
                </a:lnTo>
                <a:lnTo>
                  <a:pt x="4272" y="1440"/>
                </a:lnTo>
                <a:lnTo>
                  <a:pt x="4272" y="1422"/>
                </a:lnTo>
                <a:lnTo>
                  <a:pt x="4278" y="1434"/>
                </a:lnTo>
                <a:lnTo>
                  <a:pt x="4278" y="1440"/>
                </a:lnTo>
                <a:lnTo>
                  <a:pt x="4278" y="1428"/>
                </a:lnTo>
                <a:lnTo>
                  <a:pt x="4284" y="1434"/>
                </a:lnTo>
                <a:lnTo>
                  <a:pt x="4284" y="1440"/>
                </a:lnTo>
                <a:lnTo>
                  <a:pt x="4284" y="1428"/>
                </a:lnTo>
                <a:lnTo>
                  <a:pt x="4290" y="1434"/>
                </a:lnTo>
                <a:lnTo>
                  <a:pt x="4290" y="1440"/>
                </a:lnTo>
                <a:lnTo>
                  <a:pt x="4290" y="1428"/>
                </a:lnTo>
                <a:lnTo>
                  <a:pt x="4296" y="1434"/>
                </a:lnTo>
                <a:lnTo>
                  <a:pt x="4296" y="1440"/>
                </a:lnTo>
                <a:lnTo>
                  <a:pt x="4296" y="1428"/>
                </a:lnTo>
                <a:lnTo>
                  <a:pt x="4302" y="1434"/>
                </a:lnTo>
                <a:lnTo>
                  <a:pt x="4302" y="1440"/>
                </a:lnTo>
                <a:lnTo>
                  <a:pt x="4302" y="1428"/>
                </a:lnTo>
                <a:lnTo>
                  <a:pt x="4308" y="1440"/>
                </a:lnTo>
                <a:lnTo>
                  <a:pt x="4308" y="1422"/>
                </a:lnTo>
                <a:lnTo>
                  <a:pt x="4314" y="1440"/>
                </a:lnTo>
                <a:lnTo>
                  <a:pt x="4314" y="1428"/>
                </a:lnTo>
                <a:lnTo>
                  <a:pt x="4320" y="1434"/>
                </a:lnTo>
                <a:lnTo>
                  <a:pt x="4320" y="1440"/>
                </a:lnTo>
                <a:lnTo>
                  <a:pt x="4320" y="1428"/>
                </a:lnTo>
                <a:lnTo>
                  <a:pt x="4326" y="1434"/>
                </a:lnTo>
                <a:lnTo>
                  <a:pt x="4326" y="1440"/>
                </a:lnTo>
                <a:lnTo>
                  <a:pt x="4326" y="1428"/>
                </a:lnTo>
                <a:lnTo>
                  <a:pt x="4332" y="1434"/>
                </a:lnTo>
                <a:lnTo>
                  <a:pt x="4332" y="1440"/>
                </a:lnTo>
                <a:lnTo>
                  <a:pt x="4332" y="1422"/>
                </a:lnTo>
                <a:lnTo>
                  <a:pt x="4338" y="1434"/>
                </a:lnTo>
                <a:lnTo>
                  <a:pt x="4338" y="1440"/>
                </a:lnTo>
                <a:lnTo>
                  <a:pt x="4338" y="1422"/>
                </a:lnTo>
                <a:lnTo>
                  <a:pt x="4344" y="1428"/>
                </a:lnTo>
                <a:lnTo>
                  <a:pt x="4344" y="1440"/>
                </a:lnTo>
                <a:lnTo>
                  <a:pt x="4344" y="1422"/>
                </a:lnTo>
                <a:lnTo>
                  <a:pt x="4350" y="1434"/>
                </a:lnTo>
                <a:lnTo>
                  <a:pt x="4350" y="1440"/>
                </a:lnTo>
                <a:lnTo>
                  <a:pt x="4350" y="1422"/>
                </a:lnTo>
                <a:lnTo>
                  <a:pt x="4356" y="1434"/>
                </a:lnTo>
                <a:lnTo>
                  <a:pt x="4356" y="1440"/>
                </a:lnTo>
                <a:lnTo>
                  <a:pt x="4356" y="1422"/>
                </a:lnTo>
                <a:lnTo>
                  <a:pt x="4362" y="1434"/>
                </a:lnTo>
                <a:lnTo>
                  <a:pt x="4362" y="1440"/>
                </a:lnTo>
                <a:lnTo>
                  <a:pt x="4362" y="1422"/>
                </a:lnTo>
                <a:lnTo>
                  <a:pt x="4368" y="1434"/>
                </a:lnTo>
                <a:lnTo>
                  <a:pt x="4368" y="1440"/>
                </a:lnTo>
                <a:lnTo>
                  <a:pt x="4368" y="1428"/>
                </a:lnTo>
                <a:lnTo>
                  <a:pt x="4374" y="1434"/>
                </a:lnTo>
                <a:lnTo>
                  <a:pt x="4374" y="1440"/>
                </a:lnTo>
                <a:lnTo>
                  <a:pt x="4374" y="1422"/>
                </a:lnTo>
                <a:lnTo>
                  <a:pt x="4380" y="1428"/>
                </a:lnTo>
                <a:lnTo>
                  <a:pt x="4380" y="1440"/>
                </a:lnTo>
                <a:lnTo>
                  <a:pt x="4380" y="1428"/>
                </a:lnTo>
                <a:lnTo>
                  <a:pt x="4386" y="1434"/>
                </a:lnTo>
                <a:lnTo>
                  <a:pt x="4386" y="1440"/>
                </a:lnTo>
                <a:lnTo>
                  <a:pt x="4386" y="1416"/>
                </a:lnTo>
                <a:lnTo>
                  <a:pt x="4392" y="1434"/>
                </a:lnTo>
                <a:lnTo>
                  <a:pt x="4392" y="1440"/>
                </a:lnTo>
                <a:lnTo>
                  <a:pt x="4392" y="1422"/>
                </a:lnTo>
                <a:lnTo>
                  <a:pt x="4398" y="1434"/>
                </a:lnTo>
                <a:lnTo>
                  <a:pt x="4398" y="1440"/>
                </a:lnTo>
                <a:lnTo>
                  <a:pt x="4398" y="1428"/>
                </a:lnTo>
                <a:lnTo>
                  <a:pt x="4404" y="1434"/>
                </a:lnTo>
                <a:lnTo>
                  <a:pt x="4404" y="1440"/>
                </a:lnTo>
                <a:lnTo>
                  <a:pt x="4404" y="1428"/>
                </a:lnTo>
                <a:lnTo>
                  <a:pt x="4410" y="1434"/>
                </a:lnTo>
                <a:lnTo>
                  <a:pt x="4410" y="1440"/>
                </a:lnTo>
                <a:lnTo>
                  <a:pt x="4410" y="1428"/>
                </a:lnTo>
                <a:lnTo>
                  <a:pt x="4416" y="1434"/>
                </a:lnTo>
                <a:lnTo>
                  <a:pt x="4416" y="1440"/>
                </a:lnTo>
                <a:lnTo>
                  <a:pt x="4416" y="1428"/>
                </a:lnTo>
                <a:lnTo>
                  <a:pt x="4422" y="1434"/>
                </a:lnTo>
                <a:lnTo>
                  <a:pt x="4422" y="1440"/>
                </a:lnTo>
                <a:lnTo>
                  <a:pt x="4422" y="1428"/>
                </a:lnTo>
                <a:lnTo>
                  <a:pt x="4428" y="1434"/>
                </a:lnTo>
                <a:lnTo>
                  <a:pt x="4428" y="1440"/>
                </a:lnTo>
                <a:lnTo>
                  <a:pt x="4428" y="1428"/>
                </a:lnTo>
                <a:lnTo>
                  <a:pt x="4434" y="1440"/>
                </a:lnTo>
                <a:lnTo>
                  <a:pt x="4434" y="1422"/>
                </a:lnTo>
                <a:lnTo>
                  <a:pt x="4440" y="1428"/>
                </a:lnTo>
                <a:lnTo>
                  <a:pt x="4440" y="1440"/>
                </a:lnTo>
                <a:lnTo>
                  <a:pt x="4440" y="1422"/>
                </a:lnTo>
                <a:lnTo>
                  <a:pt x="4446" y="1434"/>
                </a:lnTo>
                <a:lnTo>
                  <a:pt x="4446" y="1440"/>
                </a:lnTo>
                <a:lnTo>
                  <a:pt x="4446" y="1422"/>
                </a:lnTo>
                <a:lnTo>
                  <a:pt x="4452" y="1434"/>
                </a:lnTo>
                <a:lnTo>
                  <a:pt x="4452" y="1440"/>
                </a:lnTo>
                <a:lnTo>
                  <a:pt x="4452" y="1428"/>
                </a:lnTo>
                <a:lnTo>
                  <a:pt x="4458" y="1440"/>
                </a:lnTo>
                <a:lnTo>
                  <a:pt x="4458" y="1428"/>
                </a:lnTo>
                <a:lnTo>
                  <a:pt x="4464" y="1434"/>
                </a:lnTo>
                <a:lnTo>
                  <a:pt x="4464" y="1440"/>
                </a:lnTo>
                <a:lnTo>
                  <a:pt x="4464" y="1428"/>
                </a:lnTo>
                <a:lnTo>
                  <a:pt x="4470" y="1440"/>
                </a:lnTo>
                <a:lnTo>
                  <a:pt x="4470" y="1422"/>
                </a:lnTo>
                <a:lnTo>
                  <a:pt x="4476" y="1434"/>
                </a:lnTo>
                <a:lnTo>
                  <a:pt x="4476" y="1440"/>
                </a:lnTo>
                <a:lnTo>
                  <a:pt x="4476" y="1428"/>
                </a:lnTo>
                <a:lnTo>
                  <a:pt x="4482" y="1434"/>
                </a:lnTo>
                <a:lnTo>
                  <a:pt x="4482" y="1440"/>
                </a:lnTo>
                <a:lnTo>
                  <a:pt x="4482" y="1428"/>
                </a:lnTo>
                <a:lnTo>
                  <a:pt x="4488" y="1434"/>
                </a:lnTo>
                <a:lnTo>
                  <a:pt x="4488" y="1440"/>
                </a:lnTo>
                <a:lnTo>
                  <a:pt x="4488" y="1422"/>
                </a:lnTo>
                <a:lnTo>
                  <a:pt x="4494" y="1434"/>
                </a:lnTo>
                <a:lnTo>
                  <a:pt x="4494" y="1440"/>
                </a:lnTo>
                <a:lnTo>
                  <a:pt x="4494" y="1422"/>
                </a:lnTo>
                <a:lnTo>
                  <a:pt x="4500" y="1434"/>
                </a:lnTo>
                <a:lnTo>
                  <a:pt x="4500" y="1440"/>
                </a:lnTo>
                <a:lnTo>
                  <a:pt x="4500" y="1428"/>
                </a:lnTo>
                <a:lnTo>
                  <a:pt x="4506" y="1434"/>
                </a:lnTo>
                <a:lnTo>
                  <a:pt x="4506" y="1440"/>
                </a:lnTo>
                <a:lnTo>
                  <a:pt x="4506" y="1428"/>
                </a:lnTo>
                <a:lnTo>
                  <a:pt x="4512" y="1434"/>
                </a:lnTo>
                <a:lnTo>
                  <a:pt x="4512" y="1440"/>
                </a:lnTo>
                <a:lnTo>
                  <a:pt x="4512" y="1428"/>
                </a:lnTo>
                <a:lnTo>
                  <a:pt x="4518" y="1434"/>
                </a:lnTo>
                <a:lnTo>
                  <a:pt x="4518" y="1440"/>
                </a:lnTo>
                <a:lnTo>
                  <a:pt x="4518" y="1428"/>
                </a:lnTo>
                <a:lnTo>
                  <a:pt x="4524" y="1434"/>
                </a:lnTo>
                <a:lnTo>
                  <a:pt x="4524" y="1440"/>
                </a:lnTo>
                <a:lnTo>
                  <a:pt x="4524" y="1422"/>
                </a:lnTo>
                <a:lnTo>
                  <a:pt x="4530" y="1440"/>
                </a:lnTo>
                <a:lnTo>
                  <a:pt x="4530" y="1422"/>
                </a:lnTo>
                <a:lnTo>
                  <a:pt x="4536" y="1434"/>
                </a:lnTo>
                <a:lnTo>
                  <a:pt x="4536" y="1440"/>
                </a:lnTo>
                <a:lnTo>
                  <a:pt x="4536" y="1428"/>
                </a:lnTo>
                <a:lnTo>
                  <a:pt x="4542" y="1434"/>
                </a:lnTo>
                <a:lnTo>
                  <a:pt x="4542" y="1440"/>
                </a:lnTo>
                <a:lnTo>
                  <a:pt x="4542" y="1422"/>
                </a:lnTo>
                <a:lnTo>
                  <a:pt x="4548" y="1434"/>
                </a:lnTo>
                <a:lnTo>
                  <a:pt x="4548" y="1440"/>
                </a:lnTo>
                <a:lnTo>
                  <a:pt x="4548" y="1428"/>
                </a:lnTo>
                <a:lnTo>
                  <a:pt x="4554" y="1434"/>
                </a:lnTo>
                <a:lnTo>
                  <a:pt x="4554" y="1440"/>
                </a:lnTo>
                <a:lnTo>
                  <a:pt x="4554" y="1428"/>
                </a:lnTo>
                <a:lnTo>
                  <a:pt x="4560" y="1434"/>
                </a:lnTo>
                <a:lnTo>
                  <a:pt x="4560" y="1440"/>
                </a:lnTo>
                <a:lnTo>
                  <a:pt x="4560" y="1422"/>
                </a:lnTo>
                <a:lnTo>
                  <a:pt x="4566" y="1440"/>
                </a:lnTo>
                <a:lnTo>
                  <a:pt x="4566" y="1428"/>
                </a:lnTo>
                <a:lnTo>
                  <a:pt x="4572" y="1434"/>
                </a:lnTo>
                <a:lnTo>
                  <a:pt x="4572" y="1440"/>
                </a:lnTo>
                <a:lnTo>
                  <a:pt x="4572" y="1422"/>
                </a:lnTo>
                <a:lnTo>
                  <a:pt x="4578" y="1434"/>
                </a:lnTo>
                <a:lnTo>
                  <a:pt x="4578" y="1440"/>
                </a:lnTo>
                <a:lnTo>
                  <a:pt x="4578" y="1428"/>
                </a:lnTo>
                <a:lnTo>
                  <a:pt x="4584" y="1428"/>
                </a:lnTo>
                <a:lnTo>
                  <a:pt x="4584" y="1440"/>
                </a:lnTo>
                <a:lnTo>
                  <a:pt x="4584" y="1422"/>
                </a:lnTo>
                <a:lnTo>
                  <a:pt x="4590" y="1434"/>
                </a:lnTo>
                <a:lnTo>
                  <a:pt x="4590" y="1440"/>
                </a:lnTo>
                <a:lnTo>
                  <a:pt x="4590" y="1428"/>
                </a:lnTo>
                <a:lnTo>
                  <a:pt x="4596" y="1440"/>
                </a:lnTo>
                <a:lnTo>
                  <a:pt x="4596" y="1422"/>
                </a:lnTo>
                <a:lnTo>
                  <a:pt x="4602" y="1434"/>
                </a:lnTo>
                <a:lnTo>
                  <a:pt x="4602" y="1440"/>
                </a:lnTo>
                <a:lnTo>
                  <a:pt x="4602" y="1428"/>
                </a:lnTo>
                <a:lnTo>
                  <a:pt x="4608" y="1440"/>
                </a:lnTo>
                <a:lnTo>
                  <a:pt x="4608" y="1416"/>
                </a:lnTo>
                <a:lnTo>
                  <a:pt x="4614" y="1434"/>
                </a:lnTo>
                <a:lnTo>
                  <a:pt x="4614" y="1440"/>
                </a:lnTo>
                <a:lnTo>
                  <a:pt x="4614" y="1428"/>
                </a:lnTo>
                <a:lnTo>
                  <a:pt x="4620" y="1434"/>
                </a:lnTo>
                <a:lnTo>
                  <a:pt x="4620" y="1440"/>
                </a:lnTo>
                <a:lnTo>
                  <a:pt x="4620" y="1422"/>
                </a:lnTo>
                <a:lnTo>
                  <a:pt x="4626" y="1440"/>
                </a:lnTo>
                <a:lnTo>
                  <a:pt x="4626" y="1428"/>
                </a:lnTo>
                <a:lnTo>
                  <a:pt x="4632" y="1434"/>
                </a:lnTo>
                <a:lnTo>
                  <a:pt x="4632" y="1440"/>
                </a:lnTo>
                <a:lnTo>
                  <a:pt x="4632" y="1422"/>
                </a:lnTo>
                <a:lnTo>
                  <a:pt x="4638" y="1434"/>
                </a:lnTo>
                <a:lnTo>
                  <a:pt x="4638" y="1440"/>
                </a:lnTo>
                <a:lnTo>
                  <a:pt x="4638" y="1428"/>
                </a:lnTo>
                <a:lnTo>
                  <a:pt x="4644" y="1434"/>
                </a:lnTo>
                <a:lnTo>
                  <a:pt x="4644" y="1440"/>
                </a:lnTo>
                <a:lnTo>
                  <a:pt x="4644" y="1428"/>
                </a:lnTo>
                <a:lnTo>
                  <a:pt x="4650" y="1440"/>
                </a:lnTo>
                <a:lnTo>
                  <a:pt x="4650" y="1422"/>
                </a:lnTo>
                <a:lnTo>
                  <a:pt x="4656" y="1434"/>
                </a:lnTo>
                <a:lnTo>
                  <a:pt x="4656" y="1440"/>
                </a:lnTo>
                <a:lnTo>
                  <a:pt x="4656" y="1422"/>
                </a:lnTo>
                <a:lnTo>
                  <a:pt x="4662" y="1434"/>
                </a:lnTo>
                <a:lnTo>
                  <a:pt x="4662" y="1440"/>
                </a:lnTo>
                <a:lnTo>
                  <a:pt x="4662" y="1422"/>
                </a:lnTo>
                <a:lnTo>
                  <a:pt x="4668" y="1440"/>
                </a:lnTo>
                <a:lnTo>
                  <a:pt x="4668" y="1422"/>
                </a:lnTo>
                <a:lnTo>
                  <a:pt x="4674" y="1434"/>
                </a:lnTo>
                <a:lnTo>
                  <a:pt x="4674" y="1440"/>
                </a:lnTo>
                <a:lnTo>
                  <a:pt x="4674" y="1422"/>
                </a:lnTo>
                <a:lnTo>
                  <a:pt x="4680" y="1428"/>
                </a:lnTo>
                <a:lnTo>
                  <a:pt x="4680" y="1440"/>
                </a:lnTo>
                <a:lnTo>
                  <a:pt x="4680" y="1428"/>
                </a:lnTo>
                <a:lnTo>
                  <a:pt x="4686" y="1434"/>
                </a:lnTo>
                <a:lnTo>
                  <a:pt x="4686" y="1440"/>
                </a:lnTo>
                <a:lnTo>
                  <a:pt x="4686" y="1422"/>
                </a:lnTo>
                <a:lnTo>
                  <a:pt x="4692" y="1434"/>
                </a:lnTo>
                <a:lnTo>
                  <a:pt x="4692" y="1440"/>
                </a:lnTo>
                <a:lnTo>
                  <a:pt x="4692" y="1428"/>
                </a:lnTo>
                <a:lnTo>
                  <a:pt x="4698" y="1434"/>
                </a:lnTo>
                <a:lnTo>
                  <a:pt x="4698" y="1440"/>
                </a:lnTo>
                <a:lnTo>
                  <a:pt x="4698" y="1422"/>
                </a:lnTo>
                <a:lnTo>
                  <a:pt x="4704" y="1434"/>
                </a:lnTo>
                <a:lnTo>
                  <a:pt x="4704" y="1440"/>
                </a:lnTo>
                <a:lnTo>
                  <a:pt x="4704" y="1422"/>
                </a:lnTo>
                <a:lnTo>
                  <a:pt x="4710" y="1434"/>
                </a:lnTo>
                <a:lnTo>
                  <a:pt x="4710" y="1440"/>
                </a:lnTo>
                <a:lnTo>
                  <a:pt x="4710" y="1428"/>
                </a:lnTo>
                <a:lnTo>
                  <a:pt x="4716" y="1428"/>
                </a:lnTo>
                <a:lnTo>
                  <a:pt x="4716" y="1440"/>
                </a:lnTo>
                <a:lnTo>
                  <a:pt x="4716" y="1428"/>
                </a:lnTo>
                <a:lnTo>
                  <a:pt x="4722" y="1440"/>
                </a:lnTo>
                <a:lnTo>
                  <a:pt x="4722" y="1422"/>
                </a:lnTo>
                <a:lnTo>
                  <a:pt x="4728" y="1434"/>
                </a:lnTo>
                <a:lnTo>
                  <a:pt x="4728" y="1440"/>
                </a:lnTo>
                <a:lnTo>
                  <a:pt x="4728" y="1422"/>
                </a:lnTo>
                <a:lnTo>
                  <a:pt x="4734" y="1434"/>
                </a:lnTo>
                <a:lnTo>
                  <a:pt x="4734" y="1440"/>
                </a:lnTo>
                <a:lnTo>
                  <a:pt x="4734" y="1398"/>
                </a:lnTo>
                <a:lnTo>
                  <a:pt x="4740" y="1434"/>
                </a:lnTo>
                <a:lnTo>
                  <a:pt x="4740" y="1440"/>
                </a:lnTo>
                <a:lnTo>
                  <a:pt x="4740" y="1428"/>
                </a:lnTo>
                <a:lnTo>
                  <a:pt x="4746" y="1434"/>
                </a:lnTo>
                <a:lnTo>
                  <a:pt x="4746" y="1440"/>
                </a:lnTo>
                <a:lnTo>
                  <a:pt x="4746" y="1422"/>
                </a:lnTo>
                <a:lnTo>
                  <a:pt x="4752" y="1434"/>
                </a:lnTo>
                <a:lnTo>
                  <a:pt x="4752" y="1440"/>
                </a:lnTo>
                <a:lnTo>
                  <a:pt x="4752" y="1422"/>
                </a:lnTo>
                <a:lnTo>
                  <a:pt x="4758" y="1434"/>
                </a:lnTo>
                <a:lnTo>
                  <a:pt x="4758" y="1440"/>
                </a:lnTo>
                <a:lnTo>
                  <a:pt x="4758" y="1422"/>
                </a:lnTo>
                <a:lnTo>
                  <a:pt x="4764" y="1434"/>
                </a:lnTo>
                <a:lnTo>
                  <a:pt x="4764" y="1440"/>
                </a:lnTo>
                <a:lnTo>
                  <a:pt x="4764" y="1422"/>
                </a:lnTo>
                <a:lnTo>
                  <a:pt x="4770" y="1434"/>
                </a:lnTo>
                <a:lnTo>
                  <a:pt x="4770" y="1440"/>
                </a:lnTo>
                <a:lnTo>
                  <a:pt x="4770" y="1428"/>
                </a:lnTo>
                <a:lnTo>
                  <a:pt x="4776" y="1440"/>
                </a:lnTo>
                <a:lnTo>
                  <a:pt x="4776" y="1428"/>
                </a:lnTo>
                <a:lnTo>
                  <a:pt x="4782" y="1434"/>
                </a:lnTo>
                <a:lnTo>
                  <a:pt x="4782" y="1440"/>
                </a:lnTo>
                <a:lnTo>
                  <a:pt x="4782" y="1422"/>
                </a:lnTo>
                <a:lnTo>
                  <a:pt x="4788" y="1440"/>
                </a:lnTo>
                <a:lnTo>
                  <a:pt x="4788" y="1410"/>
                </a:lnTo>
                <a:lnTo>
                  <a:pt x="4794" y="1428"/>
                </a:lnTo>
                <a:lnTo>
                  <a:pt x="4794" y="1440"/>
                </a:lnTo>
                <a:lnTo>
                  <a:pt x="4794" y="1422"/>
                </a:lnTo>
                <a:lnTo>
                  <a:pt x="4800" y="1434"/>
                </a:lnTo>
                <a:lnTo>
                  <a:pt x="4800" y="1440"/>
                </a:lnTo>
                <a:lnTo>
                  <a:pt x="4800" y="1422"/>
                </a:lnTo>
                <a:lnTo>
                  <a:pt x="4806" y="1440"/>
                </a:lnTo>
                <a:lnTo>
                  <a:pt x="4806" y="1422"/>
                </a:lnTo>
                <a:lnTo>
                  <a:pt x="4812" y="1434"/>
                </a:lnTo>
                <a:lnTo>
                  <a:pt x="4812" y="1440"/>
                </a:lnTo>
                <a:lnTo>
                  <a:pt x="4812" y="1422"/>
                </a:lnTo>
                <a:lnTo>
                  <a:pt x="4818" y="1434"/>
                </a:lnTo>
                <a:lnTo>
                  <a:pt x="4818" y="1440"/>
                </a:lnTo>
                <a:lnTo>
                  <a:pt x="4818" y="1428"/>
                </a:lnTo>
                <a:lnTo>
                  <a:pt x="4824" y="1440"/>
                </a:lnTo>
                <a:lnTo>
                  <a:pt x="4824" y="1422"/>
                </a:lnTo>
                <a:lnTo>
                  <a:pt x="4830" y="1440"/>
                </a:lnTo>
                <a:lnTo>
                  <a:pt x="4830" y="1428"/>
                </a:lnTo>
                <a:lnTo>
                  <a:pt x="4836" y="1434"/>
                </a:lnTo>
                <a:lnTo>
                  <a:pt x="4836" y="1440"/>
                </a:lnTo>
                <a:lnTo>
                  <a:pt x="4836" y="1422"/>
                </a:lnTo>
                <a:lnTo>
                  <a:pt x="4842" y="1434"/>
                </a:lnTo>
                <a:lnTo>
                  <a:pt x="4842" y="1440"/>
                </a:lnTo>
                <a:lnTo>
                  <a:pt x="4842" y="1422"/>
                </a:lnTo>
                <a:lnTo>
                  <a:pt x="4848" y="1440"/>
                </a:lnTo>
                <a:lnTo>
                  <a:pt x="4848" y="1422"/>
                </a:lnTo>
                <a:lnTo>
                  <a:pt x="4854" y="1428"/>
                </a:lnTo>
                <a:lnTo>
                  <a:pt x="4854" y="1440"/>
                </a:lnTo>
                <a:lnTo>
                  <a:pt x="4854" y="1428"/>
                </a:lnTo>
                <a:lnTo>
                  <a:pt x="4860" y="1434"/>
                </a:lnTo>
                <a:lnTo>
                  <a:pt x="4860" y="1440"/>
                </a:lnTo>
                <a:lnTo>
                  <a:pt x="4860" y="1422"/>
                </a:lnTo>
                <a:lnTo>
                  <a:pt x="4866" y="1428"/>
                </a:lnTo>
                <a:lnTo>
                  <a:pt x="4866" y="1440"/>
                </a:lnTo>
                <a:lnTo>
                  <a:pt x="4866" y="1422"/>
                </a:lnTo>
                <a:lnTo>
                  <a:pt x="4872" y="1434"/>
                </a:lnTo>
                <a:lnTo>
                  <a:pt x="4872" y="1440"/>
                </a:lnTo>
                <a:lnTo>
                  <a:pt x="4872" y="1428"/>
                </a:lnTo>
                <a:lnTo>
                  <a:pt x="4878" y="1434"/>
                </a:lnTo>
                <a:lnTo>
                  <a:pt x="4878" y="1440"/>
                </a:lnTo>
                <a:lnTo>
                  <a:pt x="4878" y="1428"/>
                </a:lnTo>
                <a:lnTo>
                  <a:pt x="4884" y="1434"/>
                </a:lnTo>
                <a:lnTo>
                  <a:pt x="4884" y="1440"/>
                </a:lnTo>
                <a:lnTo>
                  <a:pt x="4884" y="1422"/>
                </a:lnTo>
                <a:lnTo>
                  <a:pt x="4890" y="1434"/>
                </a:lnTo>
                <a:lnTo>
                  <a:pt x="4890" y="1440"/>
                </a:lnTo>
                <a:lnTo>
                  <a:pt x="4890" y="1422"/>
                </a:lnTo>
                <a:lnTo>
                  <a:pt x="4896" y="1434"/>
                </a:lnTo>
                <a:lnTo>
                  <a:pt x="4896" y="1440"/>
                </a:lnTo>
                <a:lnTo>
                  <a:pt x="4896" y="1422"/>
                </a:lnTo>
                <a:lnTo>
                  <a:pt x="4902" y="1434"/>
                </a:lnTo>
                <a:lnTo>
                  <a:pt x="4902" y="1440"/>
                </a:lnTo>
                <a:lnTo>
                  <a:pt x="4902" y="1428"/>
                </a:lnTo>
                <a:lnTo>
                  <a:pt x="4908" y="1434"/>
                </a:lnTo>
                <a:lnTo>
                  <a:pt x="4908" y="1440"/>
                </a:lnTo>
                <a:lnTo>
                  <a:pt x="4908" y="1428"/>
                </a:lnTo>
                <a:lnTo>
                  <a:pt x="4914" y="1440"/>
                </a:lnTo>
                <a:lnTo>
                  <a:pt x="4914" y="1422"/>
                </a:lnTo>
                <a:lnTo>
                  <a:pt x="4920" y="1434"/>
                </a:lnTo>
                <a:lnTo>
                  <a:pt x="4920" y="1440"/>
                </a:lnTo>
                <a:lnTo>
                  <a:pt x="4920" y="1422"/>
                </a:lnTo>
                <a:lnTo>
                  <a:pt x="4926" y="1434"/>
                </a:lnTo>
                <a:lnTo>
                  <a:pt x="4926" y="1440"/>
                </a:lnTo>
                <a:lnTo>
                  <a:pt x="4926" y="1422"/>
                </a:lnTo>
                <a:lnTo>
                  <a:pt x="4932" y="1440"/>
                </a:lnTo>
                <a:lnTo>
                  <a:pt x="4932" y="1422"/>
                </a:lnTo>
                <a:lnTo>
                  <a:pt x="4938" y="1440"/>
                </a:lnTo>
                <a:lnTo>
                  <a:pt x="4938" y="1422"/>
                </a:lnTo>
                <a:lnTo>
                  <a:pt x="4944" y="1428"/>
                </a:lnTo>
                <a:lnTo>
                  <a:pt x="4944" y="1440"/>
                </a:lnTo>
                <a:lnTo>
                  <a:pt x="4944" y="1428"/>
                </a:lnTo>
                <a:lnTo>
                  <a:pt x="4950" y="1428"/>
                </a:lnTo>
                <a:lnTo>
                  <a:pt x="4950" y="1440"/>
                </a:lnTo>
                <a:lnTo>
                  <a:pt x="4950" y="1422"/>
                </a:lnTo>
                <a:lnTo>
                  <a:pt x="4956" y="1434"/>
                </a:lnTo>
                <a:lnTo>
                  <a:pt x="4956" y="1440"/>
                </a:lnTo>
                <a:lnTo>
                  <a:pt x="4956" y="1428"/>
                </a:lnTo>
                <a:lnTo>
                  <a:pt x="4962" y="1434"/>
                </a:lnTo>
                <a:lnTo>
                  <a:pt x="4962" y="1440"/>
                </a:lnTo>
                <a:lnTo>
                  <a:pt x="4962" y="1422"/>
                </a:lnTo>
                <a:lnTo>
                  <a:pt x="4968" y="1434"/>
                </a:lnTo>
                <a:lnTo>
                  <a:pt x="4968" y="1440"/>
                </a:lnTo>
                <a:lnTo>
                  <a:pt x="4968" y="1422"/>
                </a:lnTo>
                <a:lnTo>
                  <a:pt x="4974" y="1440"/>
                </a:lnTo>
                <a:lnTo>
                  <a:pt x="4974" y="1428"/>
                </a:lnTo>
                <a:lnTo>
                  <a:pt x="4980" y="1428"/>
                </a:lnTo>
                <a:lnTo>
                  <a:pt x="4980" y="1440"/>
                </a:lnTo>
                <a:lnTo>
                  <a:pt x="4980" y="1422"/>
                </a:lnTo>
                <a:lnTo>
                  <a:pt x="4986" y="1440"/>
                </a:lnTo>
                <a:lnTo>
                  <a:pt x="4986" y="1422"/>
                </a:lnTo>
                <a:lnTo>
                  <a:pt x="4992" y="1434"/>
                </a:lnTo>
                <a:lnTo>
                  <a:pt x="4992" y="1440"/>
                </a:lnTo>
                <a:lnTo>
                  <a:pt x="4992" y="1428"/>
                </a:lnTo>
                <a:lnTo>
                  <a:pt x="4998" y="1428"/>
                </a:lnTo>
                <a:lnTo>
                  <a:pt x="4998" y="1440"/>
                </a:lnTo>
                <a:lnTo>
                  <a:pt x="4998" y="1428"/>
                </a:lnTo>
                <a:lnTo>
                  <a:pt x="5004" y="1428"/>
                </a:lnTo>
                <a:lnTo>
                  <a:pt x="5004" y="1440"/>
                </a:lnTo>
                <a:lnTo>
                  <a:pt x="5004" y="1422"/>
                </a:lnTo>
                <a:lnTo>
                  <a:pt x="5010" y="1440"/>
                </a:lnTo>
                <a:lnTo>
                  <a:pt x="5010" y="1428"/>
                </a:lnTo>
                <a:lnTo>
                  <a:pt x="5016" y="1434"/>
                </a:lnTo>
                <a:lnTo>
                  <a:pt x="5016" y="1440"/>
                </a:lnTo>
                <a:lnTo>
                  <a:pt x="5016" y="1422"/>
                </a:lnTo>
                <a:lnTo>
                  <a:pt x="5022" y="1428"/>
                </a:lnTo>
                <a:lnTo>
                  <a:pt x="5022" y="1440"/>
                </a:lnTo>
                <a:lnTo>
                  <a:pt x="5022" y="1428"/>
                </a:lnTo>
                <a:lnTo>
                  <a:pt x="5028" y="1434"/>
                </a:lnTo>
                <a:lnTo>
                  <a:pt x="5028" y="1440"/>
                </a:lnTo>
                <a:lnTo>
                  <a:pt x="5028" y="1428"/>
                </a:lnTo>
                <a:lnTo>
                  <a:pt x="5034" y="1440"/>
                </a:lnTo>
                <a:lnTo>
                  <a:pt x="5034" y="1428"/>
                </a:lnTo>
                <a:lnTo>
                  <a:pt x="5040" y="1428"/>
                </a:lnTo>
                <a:lnTo>
                  <a:pt x="5040" y="1440"/>
                </a:lnTo>
                <a:lnTo>
                  <a:pt x="5040" y="1422"/>
                </a:lnTo>
                <a:lnTo>
                  <a:pt x="5046" y="1434"/>
                </a:lnTo>
                <a:lnTo>
                  <a:pt x="5046" y="1440"/>
                </a:lnTo>
                <a:lnTo>
                  <a:pt x="5046" y="1422"/>
                </a:lnTo>
                <a:lnTo>
                  <a:pt x="5052" y="1440"/>
                </a:lnTo>
                <a:lnTo>
                  <a:pt x="5052" y="1428"/>
                </a:lnTo>
                <a:lnTo>
                  <a:pt x="5058" y="1440"/>
                </a:lnTo>
                <a:lnTo>
                  <a:pt x="5058" y="1428"/>
                </a:lnTo>
                <a:lnTo>
                  <a:pt x="5064" y="1440"/>
                </a:lnTo>
                <a:lnTo>
                  <a:pt x="5064" y="1428"/>
                </a:lnTo>
                <a:lnTo>
                  <a:pt x="5070" y="1434"/>
                </a:lnTo>
                <a:lnTo>
                  <a:pt x="5070" y="1440"/>
                </a:lnTo>
                <a:lnTo>
                  <a:pt x="5070" y="1428"/>
                </a:lnTo>
                <a:lnTo>
                  <a:pt x="5076" y="1434"/>
                </a:lnTo>
                <a:lnTo>
                  <a:pt x="5076" y="1440"/>
                </a:lnTo>
                <a:lnTo>
                  <a:pt x="5076" y="1428"/>
                </a:lnTo>
                <a:lnTo>
                  <a:pt x="5082" y="1434"/>
                </a:lnTo>
                <a:lnTo>
                  <a:pt x="5082" y="1440"/>
                </a:lnTo>
                <a:lnTo>
                  <a:pt x="5082" y="1422"/>
                </a:lnTo>
                <a:lnTo>
                  <a:pt x="5088" y="1434"/>
                </a:lnTo>
                <a:lnTo>
                  <a:pt x="5088" y="1440"/>
                </a:lnTo>
                <a:lnTo>
                  <a:pt x="5088" y="1428"/>
                </a:lnTo>
                <a:lnTo>
                  <a:pt x="5094" y="1434"/>
                </a:lnTo>
                <a:lnTo>
                  <a:pt x="5094" y="1440"/>
                </a:lnTo>
                <a:lnTo>
                  <a:pt x="5094" y="1428"/>
                </a:lnTo>
                <a:lnTo>
                  <a:pt x="5100" y="1428"/>
                </a:lnTo>
                <a:lnTo>
                  <a:pt x="5100" y="1440"/>
                </a:lnTo>
                <a:lnTo>
                  <a:pt x="5100" y="1422"/>
                </a:lnTo>
                <a:lnTo>
                  <a:pt x="5106" y="1422"/>
                </a:lnTo>
                <a:lnTo>
                  <a:pt x="5106" y="1440"/>
                </a:lnTo>
                <a:lnTo>
                  <a:pt x="5106" y="1422"/>
                </a:lnTo>
                <a:lnTo>
                  <a:pt x="5112" y="1428"/>
                </a:lnTo>
                <a:lnTo>
                  <a:pt x="5112" y="1440"/>
                </a:lnTo>
                <a:lnTo>
                  <a:pt x="5112" y="1428"/>
                </a:lnTo>
                <a:lnTo>
                  <a:pt x="5118" y="1434"/>
                </a:lnTo>
                <a:lnTo>
                  <a:pt x="5118" y="1440"/>
                </a:lnTo>
                <a:lnTo>
                  <a:pt x="5118" y="1422"/>
                </a:lnTo>
                <a:lnTo>
                  <a:pt x="5124" y="1440"/>
                </a:lnTo>
                <a:lnTo>
                  <a:pt x="5124" y="1428"/>
                </a:lnTo>
                <a:lnTo>
                  <a:pt x="5130" y="1428"/>
                </a:lnTo>
                <a:lnTo>
                  <a:pt x="5130" y="1440"/>
                </a:lnTo>
                <a:lnTo>
                  <a:pt x="5130" y="1422"/>
                </a:lnTo>
                <a:lnTo>
                  <a:pt x="5136" y="1434"/>
                </a:lnTo>
                <a:lnTo>
                  <a:pt x="5136" y="1440"/>
                </a:lnTo>
                <a:lnTo>
                  <a:pt x="5136" y="1422"/>
                </a:lnTo>
                <a:lnTo>
                  <a:pt x="5142" y="1434"/>
                </a:lnTo>
                <a:lnTo>
                  <a:pt x="5142" y="1440"/>
                </a:lnTo>
                <a:lnTo>
                  <a:pt x="5142" y="1422"/>
                </a:lnTo>
                <a:lnTo>
                  <a:pt x="5148" y="1440"/>
                </a:lnTo>
                <a:lnTo>
                  <a:pt x="5148" y="1428"/>
                </a:lnTo>
                <a:lnTo>
                  <a:pt x="5154" y="1434"/>
                </a:lnTo>
                <a:lnTo>
                  <a:pt x="5154" y="1440"/>
                </a:lnTo>
                <a:lnTo>
                  <a:pt x="5154" y="1428"/>
                </a:lnTo>
                <a:lnTo>
                  <a:pt x="5160" y="1440"/>
                </a:lnTo>
                <a:lnTo>
                  <a:pt x="5160" y="1428"/>
                </a:lnTo>
                <a:lnTo>
                  <a:pt x="5166" y="1428"/>
                </a:lnTo>
                <a:lnTo>
                  <a:pt x="5166" y="1440"/>
                </a:lnTo>
                <a:lnTo>
                  <a:pt x="5166" y="1428"/>
                </a:lnTo>
                <a:lnTo>
                  <a:pt x="5172" y="1434"/>
                </a:lnTo>
                <a:lnTo>
                  <a:pt x="5172" y="1440"/>
                </a:lnTo>
                <a:lnTo>
                  <a:pt x="5172" y="1422"/>
                </a:lnTo>
                <a:lnTo>
                  <a:pt x="5178" y="1434"/>
                </a:lnTo>
                <a:lnTo>
                  <a:pt x="5178" y="1440"/>
                </a:lnTo>
                <a:lnTo>
                  <a:pt x="5178" y="1422"/>
                </a:lnTo>
                <a:lnTo>
                  <a:pt x="5184" y="1440"/>
                </a:lnTo>
                <a:lnTo>
                  <a:pt x="5184" y="1422"/>
                </a:lnTo>
                <a:lnTo>
                  <a:pt x="5190" y="1440"/>
                </a:lnTo>
                <a:lnTo>
                  <a:pt x="5190" y="1428"/>
                </a:lnTo>
                <a:lnTo>
                  <a:pt x="5196" y="1434"/>
                </a:lnTo>
                <a:lnTo>
                  <a:pt x="5196" y="1440"/>
                </a:lnTo>
                <a:lnTo>
                  <a:pt x="5196" y="1422"/>
                </a:lnTo>
                <a:lnTo>
                  <a:pt x="5202" y="1434"/>
                </a:lnTo>
                <a:lnTo>
                  <a:pt x="5202" y="1440"/>
                </a:lnTo>
                <a:lnTo>
                  <a:pt x="5202" y="1422"/>
                </a:lnTo>
                <a:lnTo>
                  <a:pt x="5208" y="1428"/>
                </a:lnTo>
                <a:lnTo>
                  <a:pt x="5208" y="1440"/>
                </a:lnTo>
                <a:lnTo>
                  <a:pt x="5208" y="1428"/>
                </a:lnTo>
                <a:lnTo>
                  <a:pt x="5214" y="1440"/>
                </a:lnTo>
                <a:lnTo>
                  <a:pt x="5214" y="1422"/>
                </a:lnTo>
                <a:lnTo>
                  <a:pt x="5220" y="1440"/>
                </a:lnTo>
                <a:lnTo>
                  <a:pt x="5220" y="1428"/>
                </a:lnTo>
                <a:lnTo>
                  <a:pt x="5226" y="1434"/>
                </a:lnTo>
                <a:lnTo>
                  <a:pt x="5226" y="1440"/>
                </a:lnTo>
                <a:lnTo>
                  <a:pt x="5226" y="1428"/>
                </a:lnTo>
                <a:lnTo>
                  <a:pt x="5232" y="1434"/>
                </a:lnTo>
                <a:lnTo>
                  <a:pt x="5232" y="1440"/>
                </a:lnTo>
                <a:lnTo>
                  <a:pt x="5232" y="1422"/>
                </a:lnTo>
                <a:lnTo>
                  <a:pt x="5238" y="1434"/>
                </a:lnTo>
                <a:lnTo>
                  <a:pt x="5238" y="1440"/>
                </a:lnTo>
                <a:lnTo>
                  <a:pt x="5238" y="1422"/>
                </a:lnTo>
                <a:lnTo>
                  <a:pt x="5244" y="1428"/>
                </a:lnTo>
                <a:lnTo>
                  <a:pt x="5244" y="1440"/>
                </a:lnTo>
                <a:lnTo>
                  <a:pt x="5244" y="1422"/>
                </a:lnTo>
                <a:lnTo>
                  <a:pt x="5250" y="1434"/>
                </a:lnTo>
                <a:lnTo>
                  <a:pt x="5250" y="1440"/>
                </a:lnTo>
                <a:lnTo>
                  <a:pt x="5250" y="1428"/>
                </a:lnTo>
                <a:lnTo>
                  <a:pt x="5256" y="1434"/>
                </a:lnTo>
                <a:lnTo>
                  <a:pt x="5256" y="1440"/>
                </a:lnTo>
                <a:lnTo>
                  <a:pt x="5256" y="1428"/>
                </a:lnTo>
                <a:lnTo>
                  <a:pt x="5262" y="1440"/>
                </a:lnTo>
                <a:lnTo>
                  <a:pt x="5262" y="1428"/>
                </a:lnTo>
                <a:lnTo>
                  <a:pt x="5268" y="1434"/>
                </a:lnTo>
                <a:lnTo>
                  <a:pt x="5268" y="1440"/>
                </a:lnTo>
                <a:lnTo>
                  <a:pt x="5268" y="1428"/>
                </a:lnTo>
                <a:lnTo>
                  <a:pt x="5274" y="1434"/>
                </a:lnTo>
                <a:lnTo>
                  <a:pt x="5274" y="1440"/>
                </a:lnTo>
                <a:lnTo>
                  <a:pt x="5274" y="1422"/>
                </a:lnTo>
                <a:lnTo>
                  <a:pt x="5280" y="1434"/>
                </a:lnTo>
                <a:lnTo>
                  <a:pt x="5280" y="1440"/>
                </a:lnTo>
                <a:lnTo>
                  <a:pt x="5280" y="1422"/>
                </a:lnTo>
                <a:lnTo>
                  <a:pt x="5286" y="1434"/>
                </a:lnTo>
                <a:lnTo>
                  <a:pt x="5286" y="1440"/>
                </a:lnTo>
                <a:lnTo>
                  <a:pt x="5286" y="1422"/>
                </a:lnTo>
                <a:lnTo>
                  <a:pt x="5292" y="1428"/>
                </a:lnTo>
                <a:lnTo>
                  <a:pt x="5292" y="1440"/>
                </a:lnTo>
                <a:lnTo>
                  <a:pt x="5292" y="1422"/>
                </a:lnTo>
                <a:lnTo>
                  <a:pt x="5298" y="1434"/>
                </a:lnTo>
                <a:lnTo>
                  <a:pt x="5298" y="1440"/>
                </a:lnTo>
                <a:lnTo>
                  <a:pt x="5298" y="1428"/>
                </a:lnTo>
                <a:lnTo>
                  <a:pt x="5298" y="1434"/>
                </a:lnTo>
              </a:path>
            </a:pathLst>
          </a:custGeom>
          <a:noFill/>
          <a:ln w="6">
            <a:solidFill>
              <a:srgbClr val="0000FF"/>
            </a:solidFill>
            <a:round/>
            <a:headEnd/>
            <a:tailEnd/>
          </a:ln>
        </p:spPr>
        <p:txBody>
          <a:bodyPr/>
          <a:lstStyle/>
          <a:p>
            <a:endParaRPr lang="en-US">
              <a:latin typeface="Calibri" pitchFamily="34" charset="0"/>
            </a:endParaRPr>
          </a:p>
        </p:txBody>
      </p:sp>
      <p:sp>
        <p:nvSpPr>
          <p:cNvPr id="5124" name="Rectangle 9"/>
          <p:cNvSpPr>
            <a:spLocks noChangeArrowheads="1"/>
          </p:cNvSpPr>
          <p:nvPr/>
        </p:nvSpPr>
        <p:spPr bwMode="auto">
          <a:xfrm>
            <a:off x="616294" y="2761293"/>
            <a:ext cx="722955"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cs typeface="Arial" pitchFamily="34" charset="0"/>
              </a:rPr>
              <a:t>266.94300</a:t>
            </a:r>
            <a:endParaRPr lang="en-US" sz="1200">
              <a:latin typeface="Arial" pitchFamily="34" charset="0"/>
              <a:cs typeface="Arial" pitchFamily="34" charset="0"/>
            </a:endParaRPr>
          </a:p>
        </p:txBody>
      </p:sp>
      <p:sp>
        <p:nvSpPr>
          <p:cNvPr id="5125" name="Rectangle 10"/>
          <p:cNvSpPr>
            <a:spLocks noChangeArrowheads="1"/>
          </p:cNvSpPr>
          <p:nvPr/>
        </p:nvSpPr>
        <p:spPr bwMode="auto">
          <a:xfrm>
            <a:off x="1792317" y="457199"/>
            <a:ext cx="722955" cy="18466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cs typeface="Arial" pitchFamily="34" charset="0"/>
              </a:rPr>
              <a:t>459.24756</a:t>
            </a:r>
            <a:endParaRPr lang="en-US" sz="1200" dirty="0">
              <a:latin typeface="Arial" pitchFamily="34" charset="0"/>
              <a:cs typeface="Arial" pitchFamily="34" charset="0"/>
            </a:endParaRPr>
          </a:p>
        </p:txBody>
      </p:sp>
      <p:sp>
        <p:nvSpPr>
          <p:cNvPr id="5126" name="Rectangle 11"/>
          <p:cNvSpPr>
            <a:spLocks noChangeArrowheads="1"/>
          </p:cNvSpPr>
          <p:nvPr/>
        </p:nvSpPr>
        <p:spPr bwMode="auto">
          <a:xfrm>
            <a:off x="2151104" y="1660677"/>
            <a:ext cx="722955"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cs typeface="Arial" pitchFamily="34" charset="0"/>
              </a:rPr>
              <a:t>518.32084</a:t>
            </a:r>
            <a:endParaRPr lang="en-US" sz="1200">
              <a:latin typeface="Arial" pitchFamily="34" charset="0"/>
              <a:cs typeface="Arial" pitchFamily="34" charset="0"/>
            </a:endParaRPr>
          </a:p>
        </p:txBody>
      </p:sp>
      <p:sp>
        <p:nvSpPr>
          <p:cNvPr id="5127" name="Rectangle 12"/>
          <p:cNvSpPr>
            <a:spLocks noChangeArrowheads="1"/>
          </p:cNvSpPr>
          <p:nvPr/>
        </p:nvSpPr>
        <p:spPr bwMode="auto">
          <a:xfrm>
            <a:off x="3267329" y="2360134"/>
            <a:ext cx="722955"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cs typeface="Arial" pitchFamily="34" charset="0"/>
              </a:rPr>
              <a:t>701.40760</a:t>
            </a:r>
            <a:endParaRPr lang="en-US" sz="1200">
              <a:latin typeface="Arial" pitchFamily="34" charset="0"/>
              <a:cs typeface="Arial" pitchFamily="34" charset="0"/>
            </a:endParaRPr>
          </a:p>
        </p:txBody>
      </p:sp>
      <p:sp>
        <p:nvSpPr>
          <p:cNvPr id="5128" name="Rectangle 13"/>
          <p:cNvSpPr>
            <a:spLocks noChangeArrowheads="1"/>
          </p:cNvSpPr>
          <p:nvPr/>
        </p:nvSpPr>
        <p:spPr bwMode="auto">
          <a:xfrm>
            <a:off x="3945037" y="1969261"/>
            <a:ext cx="722955"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cs typeface="Arial" pitchFamily="34" charset="0"/>
              </a:rPr>
              <a:t>812.46106</a:t>
            </a:r>
            <a:endParaRPr lang="en-US" sz="1200">
              <a:latin typeface="Arial" pitchFamily="34" charset="0"/>
              <a:cs typeface="Arial" pitchFamily="34" charset="0"/>
            </a:endParaRPr>
          </a:p>
        </p:txBody>
      </p:sp>
      <p:sp>
        <p:nvSpPr>
          <p:cNvPr id="5129" name="Rectangle 14"/>
          <p:cNvSpPr>
            <a:spLocks noChangeArrowheads="1"/>
          </p:cNvSpPr>
          <p:nvPr/>
        </p:nvSpPr>
        <p:spPr bwMode="auto">
          <a:xfrm>
            <a:off x="5140993" y="2823010"/>
            <a:ext cx="807913"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cs typeface="Arial" pitchFamily="34" charset="0"/>
              </a:rPr>
              <a:t>1013.64937</a:t>
            </a:r>
            <a:endParaRPr lang="en-US" sz="1200">
              <a:latin typeface="Arial" pitchFamily="34" charset="0"/>
              <a:cs typeface="Arial" pitchFamily="34" charset="0"/>
            </a:endParaRPr>
          </a:p>
        </p:txBody>
      </p:sp>
      <p:sp>
        <p:nvSpPr>
          <p:cNvPr id="5130" name="Rectangle 15"/>
          <p:cNvSpPr>
            <a:spLocks noChangeArrowheads="1"/>
          </p:cNvSpPr>
          <p:nvPr/>
        </p:nvSpPr>
        <p:spPr bwMode="auto">
          <a:xfrm>
            <a:off x="6586107" y="2823010"/>
            <a:ext cx="807913"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cs typeface="Arial" pitchFamily="34" charset="0"/>
              </a:rPr>
              <a:t>1249.73056</a:t>
            </a:r>
            <a:endParaRPr lang="en-US" sz="1200">
              <a:latin typeface="Arial" pitchFamily="34" charset="0"/>
              <a:cs typeface="Arial" pitchFamily="34" charset="0"/>
            </a:endParaRPr>
          </a:p>
        </p:txBody>
      </p:sp>
      <p:sp>
        <p:nvSpPr>
          <p:cNvPr id="5131" name="Rectangle 16"/>
          <p:cNvSpPr>
            <a:spLocks noChangeArrowheads="1"/>
          </p:cNvSpPr>
          <p:nvPr/>
        </p:nvSpPr>
        <p:spPr bwMode="auto">
          <a:xfrm>
            <a:off x="7732231" y="2853868"/>
            <a:ext cx="807913"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cs typeface="Arial" pitchFamily="34" charset="0"/>
              </a:rPr>
              <a:t>1437.77929</a:t>
            </a:r>
            <a:endParaRPr lang="en-US" sz="1200">
              <a:latin typeface="Arial" pitchFamily="34" charset="0"/>
              <a:cs typeface="Arial" pitchFamily="34" charset="0"/>
            </a:endParaRPr>
          </a:p>
        </p:txBody>
      </p:sp>
      <p:sp>
        <p:nvSpPr>
          <p:cNvPr id="5132" name="Rectangle 17"/>
          <p:cNvSpPr>
            <a:spLocks noChangeArrowheads="1"/>
          </p:cNvSpPr>
          <p:nvPr/>
        </p:nvSpPr>
        <p:spPr bwMode="auto">
          <a:xfrm>
            <a:off x="7323298" y="2667919"/>
            <a:ext cx="1562928" cy="153888"/>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pitchFamily="34" charset="0"/>
                <a:cs typeface="Arial" pitchFamily="34" charset="0"/>
              </a:rPr>
              <a:t>THAP_POS_8_A15.d: +MS</a:t>
            </a:r>
            <a:endParaRPr lang="en-US" sz="1000" dirty="0">
              <a:latin typeface="Arial" pitchFamily="34" charset="0"/>
              <a:cs typeface="Arial" pitchFamily="34" charset="0"/>
            </a:endParaRPr>
          </a:p>
        </p:txBody>
      </p:sp>
      <p:sp>
        <p:nvSpPr>
          <p:cNvPr id="5139" name="Freeform 19"/>
          <p:cNvSpPr>
            <a:spLocks/>
          </p:cNvSpPr>
          <p:nvPr/>
        </p:nvSpPr>
        <p:spPr bwMode="auto">
          <a:xfrm>
            <a:off x="197709" y="3134351"/>
            <a:ext cx="8800242" cy="2468672"/>
          </a:xfrm>
          <a:custGeom>
            <a:avLst/>
            <a:gdLst/>
            <a:ahLst/>
            <a:cxnLst>
              <a:cxn ang="0">
                <a:pos x="216" y="1440"/>
              </a:cxn>
              <a:cxn ang="0">
                <a:pos x="306" y="1440"/>
              </a:cxn>
              <a:cxn ang="0">
                <a:pos x="366" y="1440"/>
              </a:cxn>
              <a:cxn ang="0">
                <a:pos x="402" y="1434"/>
              </a:cxn>
              <a:cxn ang="0">
                <a:pos x="432" y="1440"/>
              </a:cxn>
              <a:cxn ang="0">
                <a:pos x="480" y="1440"/>
              </a:cxn>
              <a:cxn ang="0">
                <a:pos x="510" y="1440"/>
              </a:cxn>
              <a:cxn ang="0">
                <a:pos x="534" y="1440"/>
              </a:cxn>
              <a:cxn ang="0">
                <a:pos x="564" y="1434"/>
              </a:cxn>
              <a:cxn ang="0">
                <a:pos x="600" y="1434"/>
              </a:cxn>
              <a:cxn ang="0">
                <a:pos x="624" y="1434"/>
              </a:cxn>
              <a:cxn ang="0">
                <a:pos x="672" y="1440"/>
              </a:cxn>
              <a:cxn ang="0">
                <a:pos x="696" y="1428"/>
              </a:cxn>
              <a:cxn ang="0">
                <a:pos x="726" y="1440"/>
              </a:cxn>
              <a:cxn ang="0">
                <a:pos x="756" y="1380"/>
              </a:cxn>
              <a:cxn ang="0">
                <a:pos x="780" y="1434"/>
              </a:cxn>
              <a:cxn ang="0">
                <a:pos x="816" y="1428"/>
              </a:cxn>
              <a:cxn ang="0">
                <a:pos x="846" y="1440"/>
              </a:cxn>
              <a:cxn ang="0">
                <a:pos x="870" y="1440"/>
              </a:cxn>
              <a:cxn ang="0">
                <a:pos x="906" y="1440"/>
              </a:cxn>
              <a:cxn ang="0">
                <a:pos x="930" y="1440"/>
              </a:cxn>
              <a:cxn ang="0">
                <a:pos x="972" y="1440"/>
              </a:cxn>
              <a:cxn ang="0">
                <a:pos x="1032" y="1434"/>
              </a:cxn>
              <a:cxn ang="0">
                <a:pos x="1068" y="1440"/>
              </a:cxn>
              <a:cxn ang="0">
                <a:pos x="1128" y="1440"/>
              </a:cxn>
              <a:cxn ang="0">
                <a:pos x="1164" y="1434"/>
              </a:cxn>
              <a:cxn ang="0">
                <a:pos x="1188" y="1428"/>
              </a:cxn>
              <a:cxn ang="0">
                <a:pos x="1218" y="1404"/>
              </a:cxn>
              <a:cxn ang="0">
                <a:pos x="1254" y="1428"/>
              </a:cxn>
              <a:cxn ang="0">
                <a:pos x="1302" y="1434"/>
              </a:cxn>
              <a:cxn ang="0">
                <a:pos x="1350" y="1440"/>
              </a:cxn>
              <a:cxn ang="0">
                <a:pos x="1386" y="1434"/>
              </a:cxn>
              <a:cxn ang="0">
                <a:pos x="1428" y="1434"/>
              </a:cxn>
              <a:cxn ang="0">
                <a:pos x="1458" y="1440"/>
              </a:cxn>
              <a:cxn ang="0">
                <a:pos x="1482" y="1434"/>
              </a:cxn>
              <a:cxn ang="0">
                <a:pos x="1512" y="1440"/>
              </a:cxn>
              <a:cxn ang="0">
                <a:pos x="1536" y="1434"/>
              </a:cxn>
              <a:cxn ang="0">
                <a:pos x="1566" y="1440"/>
              </a:cxn>
              <a:cxn ang="0">
                <a:pos x="1596" y="1440"/>
              </a:cxn>
              <a:cxn ang="0">
                <a:pos x="1650" y="1434"/>
              </a:cxn>
              <a:cxn ang="0">
                <a:pos x="1686" y="1440"/>
              </a:cxn>
              <a:cxn ang="0">
                <a:pos x="1740" y="1440"/>
              </a:cxn>
              <a:cxn ang="0">
                <a:pos x="1818" y="1440"/>
              </a:cxn>
              <a:cxn ang="0">
                <a:pos x="1920" y="1440"/>
              </a:cxn>
              <a:cxn ang="0">
                <a:pos x="1944" y="1440"/>
              </a:cxn>
              <a:cxn ang="0">
                <a:pos x="1992" y="1434"/>
              </a:cxn>
              <a:cxn ang="0">
                <a:pos x="2088" y="1434"/>
              </a:cxn>
              <a:cxn ang="0">
                <a:pos x="2148" y="1434"/>
              </a:cxn>
              <a:cxn ang="0">
                <a:pos x="2202" y="1440"/>
              </a:cxn>
              <a:cxn ang="0">
                <a:pos x="2226" y="1440"/>
              </a:cxn>
              <a:cxn ang="0">
                <a:pos x="2250" y="1440"/>
              </a:cxn>
              <a:cxn ang="0">
                <a:pos x="2298" y="1434"/>
              </a:cxn>
              <a:cxn ang="0">
                <a:pos x="2364" y="1434"/>
              </a:cxn>
              <a:cxn ang="0">
                <a:pos x="2454" y="1434"/>
              </a:cxn>
              <a:cxn ang="0">
                <a:pos x="2568" y="1434"/>
              </a:cxn>
              <a:cxn ang="0">
                <a:pos x="2652" y="1434"/>
              </a:cxn>
              <a:cxn ang="0">
                <a:pos x="2856" y="1434"/>
              </a:cxn>
              <a:cxn ang="0">
                <a:pos x="2928" y="1434"/>
              </a:cxn>
              <a:cxn ang="0">
                <a:pos x="2994" y="1434"/>
              </a:cxn>
            </a:cxnLst>
            <a:rect l="0" t="0" r="r" b="b"/>
            <a:pathLst>
              <a:path w="5298" h="1440">
                <a:moveTo>
                  <a:pt x="0" y="1440"/>
                </a:moveTo>
                <a:lnTo>
                  <a:pt x="66" y="1440"/>
                </a:lnTo>
                <a:lnTo>
                  <a:pt x="66" y="1434"/>
                </a:lnTo>
                <a:lnTo>
                  <a:pt x="72" y="1440"/>
                </a:lnTo>
                <a:lnTo>
                  <a:pt x="108" y="1440"/>
                </a:lnTo>
                <a:lnTo>
                  <a:pt x="108" y="1434"/>
                </a:lnTo>
                <a:lnTo>
                  <a:pt x="114" y="1440"/>
                </a:lnTo>
                <a:lnTo>
                  <a:pt x="216" y="1440"/>
                </a:lnTo>
                <a:lnTo>
                  <a:pt x="216" y="1434"/>
                </a:lnTo>
                <a:lnTo>
                  <a:pt x="222" y="1440"/>
                </a:lnTo>
                <a:lnTo>
                  <a:pt x="282" y="1440"/>
                </a:lnTo>
                <a:lnTo>
                  <a:pt x="282" y="1428"/>
                </a:lnTo>
                <a:lnTo>
                  <a:pt x="288" y="1440"/>
                </a:lnTo>
                <a:lnTo>
                  <a:pt x="288" y="1434"/>
                </a:lnTo>
                <a:lnTo>
                  <a:pt x="294" y="1440"/>
                </a:lnTo>
                <a:lnTo>
                  <a:pt x="306" y="1440"/>
                </a:lnTo>
                <a:lnTo>
                  <a:pt x="306" y="1434"/>
                </a:lnTo>
                <a:lnTo>
                  <a:pt x="312" y="1440"/>
                </a:lnTo>
                <a:lnTo>
                  <a:pt x="318" y="1440"/>
                </a:lnTo>
                <a:lnTo>
                  <a:pt x="318" y="1434"/>
                </a:lnTo>
                <a:lnTo>
                  <a:pt x="324" y="1440"/>
                </a:lnTo>
                <a:lnTo>
                  <a:pt x="360" y="1440"/>
                </a:lnTo>
                <a:lnTo>
                  <a:pt x="360" y="1434"/>
                </a:lnTo>
                <a:lnTo>
                  <a:pt x="366" y="1440"/>
                </a:lnTo>
                <a:lnTo>
                  <a:pt x="366" y="1428"/>
                </a:lnTo>
                <a:lnTo>
                  <a:pt x="372" y="1440"/>
                </a:lnTo>
                <a:lnTo>
                  <a:pt x="372" y="1434"/>
                </a:lnTo>
                <a:lnTo>
                  <a:pt x="378" y="1440"/>
                </a:lnTo>
                <a:lnTo>
                  <a:pt x="396" y="1440"/>
                </a:lnTo>
                <a:lnTo>
                  <a:pt x="396" y="1428"/>
                </a:lnTo>
                <a:lnTo>
                  <a:pt x="402" y="1440"/>
                </a:lnTo>
                <a:lnTo>
                  <a:pt x="402" y="1434"/>
                </a:lnTo>
                <a:lnTo>
                  <a:pt x="408" y="1440"/>
                </a:lnTo>
                <a:lnTo>
                  <a:pt x="414" y="1440"/>
                </a:lnTo>
                <a:lnTo>
                  <a:pt x="414" y="1434"/>
                </a:lnTo>
                <a:lnTo>
                  <a:pt x="420" y="1440"/>
                </a:lnTo>
                <a:lnTo>
                  <a:pt x="420" y="1434"/>
                </a:lnTo>
                <a:lnTo>
                  <a:pt x="426" y="1440"/>
                </a:lnTo>
                <a:lnTo>
                  <a:pt x="426" y="1434"/>
                </a:lnTo>
                <a:lnTo>
                  <a:pt x="432" y="1440"/>
                </a:lnTo>
                <a:lnTo>
                  <a:pt x="456" y="1440"/>
                </a:lnTo>
                <a:lnTo>
                  <a:pt x="456" y="1428"/>
                </a:lnTo>
                <a:lnTo>
                  <a:pt x="462" y="1440"/>
                </a:lnTo>
                <a:lnTo>
                  <a:pt x="462" y="1434"/>
                </a:lnTo>
                <a:lnTo>
                  <a:pt x="468" y="1440"/>
                </a:lnTo>
                <a:lnTo>
                  <a:pt x="468" y="1428"/>
                </a:lnTo>
                <a:lnTo>
                  <a:pt x="474" y="1440"/>
                </a:lnTo>
                <a:lnTo>
                  <a:pt x="480" y="1440"/>
                </a:lnTo>
                <a:lnTo>
                  <a:pt x="480" y="1374"/>
                </a:lnTo>
                <a:lnTo>
                  <a:pt x="486" y="1440"/>
                </a:lnTo>
                <a:lnTo>
                  <a:pt x="492" y="1440"/>
                </a:lnTo>
                <a:lnTo>
                  <a:pt x="492" y="1434"/>
                </a:lnTo>
                <a:lnTo>
                  <a:pt x="498" y="1440"/>
                </a:lnTo>
                <a:lnTo>
                  <a:pt x="498" y="1434"/>
                </a:lnTo>
                <a:lnTo>
                  <a:pt x="504" y="1440"/>
                </a:lnTo>
                <a:lnTo>
                  <a:pt x="510" y="1440"/>
                </a:lnTo>
                <a:lnTo>
                  <a:pt x="510" y="1434"/>
                </a:lnTo>
                <a:lnTo>
                  <a:pt x="516" y="1440"/>
                </a:lnTo>
                <a:lnTo>
                  <a:pt x="516" y="1410"/>
                </a:lnTo>
                <a:lnTo>
                  <a:pt x="522" y="1440"/>
                </a:lnTo>
                <a:lnTo>
                  <a:pt x="522" y="1380"/>
                </a:lnTo>
                <a:lnTo>
                  <a:pt x="528" y="1440"/>
                </a:lnTo>
                <a:lnTo>
                  <a:pt x="528" y="1428"/>
                </a:lnTo>
                <a:lnTo>
                  <a:pt x="534" y="1440"/>
                </a:lnTo>
                <a:lnTo>
                  <a:pt x="546" y="1440"/>
                </a:lnTo>
                <a:lnTo>
                  <a:pt x="546" y="1434"/>
                </a:lnTo>
                <a:lnTo>
                  <a:pt x="552" y="1440"/>
                </a:lnTo>
                <a:lnTo>
                  <a:pt x="552" y="1434"/>
                </a:lnTo>
                <a:lnTo>
                  <a:pt x="558" y="1440"/>
                </a:lnTo>
                <a:lnTo>
                  <a:pt x="558" y="1434"/>
                </a:lnTo>
                <a:lnTo>
                  <a:pt x="564" y="1440"/>
                </a:lnTo>
                <a:lnTo>
                  <a:pt x="564" y="1434"/>
                </a:lnTo>
                <a:lnTo>
                  <a:pt x="570" y="1440"/>
                </a:lnTo>
                <a:lnTo>
                  <a:pt x="576" y="1440"/>
                </a:lnTo>
                <a:lnTo>
                  <a:pt x="576" y="1398"/>
                </a:lnTo>
                <a:lnTo>
                  <a:pt x="582" y="1440"/>
                </a:lnTo>
                <a:lnTo>
                  <a:pt x="594" y="1440"/>
                </a:lnTo>
                <a:lnTo>
                  <a:pt x="594" y="1434"/>
                </a:lnTo>
                <a:lnTo>
                  <a:pt x="600" y="1440"/>
                </a:lnTo>
                <a:lnTo>
                  <a:pt x="600" y="1434"/>
                </a:lnTo>
                <a:lnTo>
                  <a:pt x="606" y="1440"/>
                </a:lnTo>
                <a:lnTo>
                  <a:pt x="606" y="1434"/>
                </a:lnTo>
                <a:lnTo>
                  <a:pt x="612" y="1440"/>
                </a:lnTo>
                <a:lnTo>
                  <a:pt x="612" y="1380"/>
                </a:lnTo>
                <a:lnTo>
                  <a:pt x="618" y="1440"/>
                </a:lnTo>
                <a:lnTo>
                  <a:pt x="618" y="1428"/>
                </a:lnTo>
                <a:lnTo>
                  <a:pt x="624" y="1440"/>
                </a:lnTo>
                <a:lnTo>
                  <a:pt x="624" y="1434"/>
                </a:lnTo>
                <a:lnTo>
                  <a:pt x="630" y="1440"/>
                </a:lnTo>
                <a:lnTo>
                  <a:pt x="654" y="1440"/>
                </a:lnTo>
                <a:lnTo>
                  <a:pt x="654" y="1422"/>
                </a:lnTo>
                <a:lnTo>
                  <a:pt x="660" y="1440"/>
                </a:lnTo>
                <a:lnTo>
                  <a:pt x="660" y="1434"/>
                </a:lnTo>
                <a:lnTo>
                  <a:pt x="666" y="1440"/>
                </a:lnTo>
                <a:lnTo>
                  <a:pt x="666" y="1434"/>
                </a:lnTo>
                <a:lnTo>
                  <a:pt x="672" y="1440"/>
                </a:lnTo>
                <a:lnTo>
                  <a:pt x="678" y="1440"/>
                </a:lnTo>
                <a:lnTo>
                  <a:pt x="678" y="1200"/>
                </a:lnTo>
                <a:lnTo>
                  <a:pt x="684" y="1440"/>
                </a:lnTo>
                <a:lnTo>
                  <a:pt x="684" y="1434"/>
                </a:lnTo>
                <a:lnTo>
                  <a:pt x="690" y="1440"/>
                </a:lnTo>
                <a:lnTo>
                  <a:pt x="690" y="1428"/>
                </a:lnTo>
                <a:lnTo>
                  <a:pt x="696" y="1440"/>
                </a:lnTo>
                <a:lnTo>
                  <a:pt x="696" y="1428"/>
                </a:lnTo>
                <a:lnTo>
                  <a:pt x="702" y="1440"/>
                </a:lnTo>
                <a:lnTo>
                  <a:pt x="708" y="1440"/>
                </a:lnTo>
                <a:lnTo>
                  <a:pt x="708" y="1428"/>
                </a:lnTo>
                <a:lnTo>
                  <a:pt x="714" y="1440"/>
                </a:lnTo>
                <a:lnTo>
                  <a:pt x="714" y="1428"/>
                </a:lnTo>
                <a:lnTo>
                  <a:pt x="720" y="1440"/>
                </a:lnTo>
                <a:lnTo>
                  <a:pt x="720" y="1434"/>
                </a:lnTo>
                <a:lnTo>
                  <a:pt x="726" y="1440"/>
                </a:lnTo>
                <a:lnTo>
                  <a:pt x="726" y="1392"/>
                </a:lnTo>
                <a:lnTo>
                  <a:pt x="732" y="1440"/>
                </a:lnTo>
                <a:lnTo>
                  <a:pt x="732" y="1434"/>
                </a:lnTo>
                <a:lnTo>
                  <a:pt x="738" y="1440"/>
                </a:lnTo>
                <a:lnTo>
                  <a:pt x="750" y="1440"/>
                </a:lnTo>
                <a:lnTo>
                  <a:pt x="750" y="1434"/>
                </a:lnTo>
                <a:lnTo>
                  <a:pt x="756" y="1440"/>
                </a:lnTo>
                <a:lnTo>
                  <a:pt x="756" y="1380"/>
                </a:lnTo>
                <a:lnTo>
                  <a:pt x="762" y="1440"/>
                </a:lnTo>
                <a:lnTo>
                  <a:pt x="762" y="0"/>
                </a:lnTo>
                <a:lnTo>
                  <a:pt x="768" y="1440"/>
                </a:lnTo>
                <a:lnTo>
                  <a:pt x="768" y="1212"/>
                </a:lnTo>
                <a:lnTo>
                  <a:pt x="774" y="1440"/>
                </a:lnTo>
                <a:lnTo>
                  <a:pt x="774" y="1422"/>
                </a:lnTo>
                <a:lnTo>
                  <a:pt x="780" y="1440"/>
                </a:lnTo>
                <a:lnTo>
                  <a:pt x="780" y="1434"/>
                </a:lnTo>
                <a:lnTo>
                  <a:pt x="786" y="1440"/>
                </a:lnTo>
                <a:lnTo>
                  <a:pt x="798" y="1440"/>
                </a:lnTo>
                <a:lnTo>
                  <a:pt x="798" y="1434"/>
                </a:lnTo>
                <a:lnTo>
                  <a:pt x="804" y="1440"/>
                </a:lnTo>
                <a:lnTo>
                  <a:pt x="810" y="1440"/>
                </a:lnTo>
                <a:lnTo>
                  <a:pt x="810" y="1404"/>
                </a:lnTo>
                <a:lnTo>
                  <a:pt x="816" y="1440"/>
                </a:lnTo>
                <a:lnTo>
                  <a:pt x="816" y="1428"/>
                </a:lnTo>
                <a:lnTo>
                  <a:pt x="822" y="1440"/>
                </a:lnTo>
                <a:lnTo>
                  <a:pt x="822" y="1362"/>
                </a:lnTo>
                <a:lnTo>
                  <a:pt x="828" y="1440"/>
                </a:lnTo>
                <a:lnTo>
                  <a:pt x="828" y="1428"/>
                </a:lnTo>
                <a:lnTo>
                  <a:pt x="834" y="1440"/>
                </a:lnTo>
                <a:lnTo>
                  <a:pt x="840" y="1440"/>
                </a:lnTo>
                <a:lnTo>
                  <a:pt x="840" y="1434"/>
                </a:lnTo>
                <a:lnTo>
                  <a:pt x="846" y="1440"/>
                </a:lnTo>
                <a:lnTo>
                  <a:pt x="846" y="1434"/>
                </a:lnTo>
                <a:lnTo>
                  <a:pt x="852" y="1440"/>
                </a:lnTo>
                <a:lnTo>
                  <a:pt x="852" y="1434"/>
                </a:lnTo>
                <a:lnTo>
                  <a:pt x="858" y="1440"/>
                </a:lnTo>
                <a:lnTo>
                  <a:pt x="858" y="1422"/>
                </a:lnTo>
                <a:lnTo>
                  <a:pt x="864" y="1440"/>
                </a:lnTo>
                <a:lnTo>
                  <a:pt x="864" y="1434"/>
                </a:lnTo>
                <a:lnTo>
                  <a:pt x="870" y="1440"/>
                </a:lnTo>
                <a:lnTo>
                  <a:pt x="876" y="1440"/>
                </a:lnTo>
                <a:lnTo>
                  <a:pt x="876" y="1434"/>
                </a:lnTo>
                <a:lnTo>
                  <a:pt x="882" y="1440"/>
                </a:lnTo>
                <a:lnTo>
                  <a:pt x="882" y="1356"/>
                </a:lnTo>
                <a:lnTo>
                  <a:pt x="888" y="1440"/>
                </a:lnTo>
                <a:lnTo>
                  <a:pt x="888" y="1422"/>
                </a:lnTo>
                <a:lnTo>
                  <a:pt x="894" y="1440"/>
                </a:lnTo>
                <a:lnTo>
                  <a:pt x="906" y="1440"/>
                </a:lnTo>
                <a:lnTo>
                  <a:pt x="906" y="1434"/>
                </a:lnTo>
                <a:lnTo>
                  <a:pt x="912" y="1440"/>
                </a:lnTo>
                <a:lnTo>
                  <a:pt x="912" y="1434"/>
                </a:lnTo>
                <a:lnTo>
                  <a:pt x="918" y="1440"/>
                </a:lnTo>
                <a:lnTo>
                  <a:pt x="918" y="1428"/>
                </a:lnTo>
                <a:lnTo>
                  <a:pt x="924" y="1440"/>
                </a:lnTo>
                <a:lnTo>
                  <a:pt x="924" y="1434"/>
                </a:lnTo>
                <a:lnTo>
                  <a:pt x="930" y="1440"/>
                </a:lnTo>
                <a:lnTo>
                  <a:pt x="948" y="1440"/>
                </a:lnTo>
                <a:lnTo>
                  <a:pt x="948" y="1434"/>
                </a:lnTo>
                <a:lnTo>
                  <a:pt x="954" y="1440"/>
                </a:lnTo>
                <a:lnTo>
                  <a:pt x="954" y="1434"/>
                </a:lnTo>
                <a:lnTo>
                  <a:pt x="960" y="1440"/>
                </a:lnTo>
                <a:lnTo>
                  <a:pt x="960" y="1434"/>
                </a:lnTo>
                <a:lnTo>
                  <a:pt x="966" y="1440"/>
                </a:lnTo>
                <a:lnTo>
                  <a:pt x="972" y="1440"/>
                </a:lnTo>
                <a:lnTo>
                  <a:pt x="972" y="1428"/>
                </a:lnTo>
                <a:lnTo>
                  <a:pt x="978" y="1440"/>
                </a:lnTo>
                <a:lnTo>
                  <a:pt x="978" y="1404"/>
                </a:lnTo>
                <a:lnTo>
                  <a:pt x="984" y="1440"/>
                </a:lnTo>
                <a:lnTo>
                  <a:pt x="984" y="1428"/>
                </a:lnTo>
                <a:lnTo>
                  <a:pt x="990" y="1440"/>
                </a:lnTo>
                <a:lnTo>
                  <a:pt x="1032" y="1440"/>
                </a:lnTo>
                <a:lnTo>
                  <a:pt x="1032" y="1434"/>
                </a:lnTo>
                <a:lnTo>
                  <a:pt x="1038" y="1440"/>
                </a:lnTo>
                <a:lnTo>
                  <a:pt x="1038" y="1434"/>
                </a:lnTo>
                <a:lnTo>
                  <a:pt x="1044" y="1440"/>
                </a:lnTo>
                <a:lnTo>
                  <a:pt x="1056" y="1440"/>
                </a:lnTo>
                <a:lnTo>
                  <a:pt x="1056" y="1428"/>
                </a:lnTo>
                <a:lnTo>
                  <a:pt x="1062" y="1440"/>
                </a:lnTo>
                <a:lnTo>
                  <a:pt x="1062" y="1434"/>
                </a:lnTo>
                <a:lnTo>
                  <a:pt x="1068" y="1440"/>
                </a:lnTo>
                <a:lnTo>
                  <a:pt x="1068" y="1434"/>
                </a:lnTo>
                <a:lnTo>
                  <a:pt x="1074" y="1440"/>
                </a:lnTo>
                <a:lnTo>
                  <a:pt x="1080" y="1440"/>
                </a:lnTo>
                <a:lnTo>
                  <a:pt x="1080" y="1434"/>
                </a:lnTo>
                <a:lnTo>
                  <a:pt x="1086" y="1440"/>
                </a:lnTo>
                <a:lnTo>
                  <a:pt x="1122" y="1440"/>
                </a:lnTo>
                <a:lnTo>
                  <a:pt x="1122" y="1434"/>
                </a:lnTo>
                <a:lnTo>
                  <a:pt x="1128" y="1440"/>
                </a:lnTo>
                <a:lnTo>
                  <a:pt x="1128" y="1434"/>
                </a:lnTo>
                <a:lnTo>
                  <a:pt x="1134" y="1440"/>
                </a:lnTo>
                <a:lnTo>
                  <a:pt x="1134" y="1434"/>
                </a:lnTo>
                <a:lnTo>
                  <a:pt x="1140" y="1440"/>
                </a:lnTo>
                <a:lnTo>
                  <a:pt x="1140" y="1428"/>
                </a:lnTo>
                <a:lnTo>
                  <a:pt x="1146" y="1440"/>
                </a:lnTo>
                <a:lnTo>
                  <a:pt x="1164" y="1440"/>
                </a:lnTo>
                <a:lnTo>
                  <a:pt x="1164" y="1434"/>
                </a:lnTo>
                <a:lnTo>
                  <a:pt x="1170" y="1440"/>
                </a:lnTo>
                <a:lnTo>
                  <a:pt x="1170" y="1422"/>
                </a:lnTo>
                <a:lnTo>
                  <a:pt x="1176" y="1440"/>
                </a:lnTo>
                <a:lnTo>
                  <a:pt x="1176" y="1392"/>
                </a:lnTo>
                <a:lnTo>
                  <a:pt x="1182" y="1440"/>
                </a:lnTo>
                <a:lnTo>
                  <a:pt x="1182" y="1428"/>
                </a:lnTo>
                <a:lnTo>
                  <a:pt x="1188" y="1440"/>
                </a:lnTo>
                <a:lnTo>
                  <a:pt x="1188" y="1428"/>
                </a:lnTo>
                <a:lnTo>
                  <a:pt x="1194" y="1440"/>
                </a:lnTo>
                <a:lnTo>
                  <a:pt x="1200" y="1440"/>
                </a:lnTo>
                <a:lnTo>
                  <a:pt x="1200" y="1434"/>
                </a:lnTo>
                <a:lnTo>
                  <a:pt x="1206" y="1440"/>
                </a:lnTo>
                <a:lnTo>
                  <a:pt x="1212" y="1440"/>
                </a:lnTo>
                <a:lnTo>
                  <a:pt x="1212" y="1434"/>
                </a:lnTo>
                <a:lnTo>
                  <a:pt x="1218" y="1440"/>
                </a:lnTo>
                <a:lnTo>
                  <a:pt x="1218" y="1404"/>
                </a:lnTo>
                <a:lnTo>
                  <a:pt x="1224" y="1440"/>
                </a:lnTo>
                <a:lnTo>
                  <a:pt x="1224" y="1434"/>
                </a:lnTo>
                <a:lnTo>
                  <a:pt x="1230" y="1440"/>
                </a:lnTo>
                <a:lnTo>
                  <a:pt x="1236" y="1440"/>
                </a:lnTo>
                <a:lnTo>
                  <a:pt x="1236" y="1428"/>
                </a:lnTo>
                <a:lnTo>
                  <a:pt x="1242" y="1440"/>
                </a:lnTo>
                <a:lnTo>
                  <a:pt x="1254" y="1440"/>
                </a:lnTo>
                <a:lnTo>
                  <a:pt x="1254" y="1428"/>
                </a:lnTo>
                <a:lnTo>
                  <a:pt x="1260" y="1440"/>
                </a:lnTo>
                <a:lnTo>
                  <a:pt x="1266" y="1440"/>
                </a:lnTo>
                <a:lnTo>
                  <a:pt x="1266" y="1434"/>
                </a:lnTo>
                <a:lnTo>
                  <a:pt x="1272" y="1440"/>
                </a:lnTo>
                <a:lnTo>
                  <a:pt x="1272" y="1416"/>
                </a:lnTo>
                <a:lnTo>
                  <a:pt x="1278" y="1440"/>
                </a:lnTo>
                <a:lnTo>
                  <a:pt x="1302" y="1440"/>
                </a:lnTo>
                <a:lnTo>
                  <a:pt x="1302" y="1434"/>
                </a:lnTo>
                <a:lnTo>
                  <a:pt x="1308" y="1440"/>
                </a:lnTo>
                <a:lnTo>
                  <a:pt x="1308" y="1434"/>
                </a:lnTo>
                <a:lnTo>
                  <a:pt x="1314" y="1440"/>
                </a:lnTo>
                <a:lnTo>
                  <a:pt x="1314" y="1434"/>
                </a:lnTo>
                <a:lnTo>
                  <a:pt x="1320" y="1440"/>
                </a:lnTo>
                <a:lnTo>
                  <a:pt x="1320" y="1434"/>
                </a:lnTo>
                <a:lnTo>
                  <a:pt x="1326" y="1440"/>
                </a:lnTo>
                <a:lnTo>
                  <a:pt x="1350" y="1440"/>
                </a:lnTo>
                <a:lnTo>
                  <a:pt x="1350" y="1434"/>
                </a:lnTo>
                <a:lnTo>
                  <a:pt x="1356" y="1440"/>
                </a:lnTo>
                <a:lnTo>
                  <a:pt x="1374" y="1440"/>
                </a:lnTo>
                <a:lnTo>
                  <a:pt x="1374" y="1422"/>
                </a:lnTo>
                <a:lnTo>
                  <a:pt x="1380" y="1440"/>
                </a:lnTo>
                <a:lnTo>
                  <a:pt x="1380" y="1434"/>
                </a:lnTo>
                <a:lnTo>
                  <a:pt x="1386" y="1440"/>
                </a:lnTo>
                <a:lnTo>
                  <a:pt x="1386" y="1434"/>
                </a:lnTo>
                <a:lnTo>
                  <a:pt x="1392" y="1440"/>
                </a:lnTo>
                <a:lnTo>
                  <a:pt x="1398" y="1440"/>
                </a:lnTo>
                <a:lnTo>
                  <a:pt x="1398" y="1434"/>
                </a:lnTo>
                <a:lnTo>
                  <a:pt x="1404" y="1440"/>
                </a:lnTo>
                <a:lnTo>
                  <a:pt x="1404" y="1434"/>
                </a:lnTo>
                <a:lnTo>
                  <a:pt x="1410" y="1440"/>
                </a:lnTo>
                <a:lnTo>
                  <a:pt x="1428" y="1440"/>
                </a:lnTo>
                <a:lnTo>
                  <a:pt x="1428" y="1434"/>
                </a:lnTo>
                <a:lnTo>
                  <a:pt x="1434" y="1440"/>
                </a:lnTo>
                <a:lnTo>
                  <a:pt x="1440" y="1440"/>
                </a:lnTo>
                <a:lnTo>
                  <a:pt x="1440" y="1428"/>
                </a:lnTo>
                <a:lnTo>
                  <a:pt x="1446" y="1440"/>
                </a:lnTo>
                <a:lnTo>
                  <a:pt x="1446" y="1422"/>
                </a:lnTo>
                <a:lnTo>
                  <a:pt x="1452" y="1440"/>
                </a:lnTo>
                <a:lnTo>
                  <a:pt x="1452" y="1368"/>
                </a:lnTo>
                <a:lnTo>
                  <a:pt x="1458" y="1440"/>
                </a:lnTo>
                <a:lnTo>
                  <a:pt x="1458" y="1422"/>
                </a:lnTo>
                <a:lnTo>
                  <a:pt x="1464" y="1440"/>
                </a:lnTo>
                <a:lnTo>
                  <a:pt x="1464" y="1314"/>
                </a:lnTo>
                <a:lnTo>
                  <a:pt x="1470" y="1440"/>
                </a:lnTo>
                <a:lnTo>
                  <a:pt x="1470" y="1434"/>
                </a:lnTo>
                <a:lnTo>
                  <a:pt x="1476" y="1440"/>
                </a:lnTo>
                <a:lnTo>
                  <a:pt x="1482" y="1440"/>
                </a:lnTo>
                <a:lnTo>
                  <a:pt x="1482" y="1434"/>
                </a:lnTo>
                <a:lnTo>
                  <a:pt x="1488" y="1440"/>
                </a:lnTo>
                <a:lnTo>
                  <a:pt x="1494" y="1440"/>
                </a:lnTo>
                <a:lnTo>
                  <a:pt x="1494" y="1434"/>
                </a:lnTo>
                <a:lnTo>
                  <a:pt x="1500" y="1440"/>
                </a:lnTo>
                <a:lnTo>
                  <a:pt x="1500" y="1428"/>
                </a:lnTo>
                <a:lnTo>
                  <a:pt x="1506" y="1440"/>
                </a:lnTo>
                <a:lnTo>
                  <a:pt x="1506" y="1428"/>
                </a:lnTo>
                <a:lnTo>
                  <a:pt x="1512" y="1440"/>
                </a:lnTo>
                <a:lnTo>
                  <a:pt x="1512" y="1422"/>
                </a:lnTo>
                <a:lnTo>
                  <a:pt x="1518" y="1440"/>
                </a:lnTo>
                <a:lnTo>
                  <a:pt x="1518" y="1410"/>
                </a:lnTo>
                <a:lnTo>
                  <a:pt x="1524" y="1440"/>
                </a:lnTo>
                <a:lnTo>
                  <a:pt x="1524" y="1434"/>
                </a:lnTo>
                <a:lnTo>
                  <a:pt x="1530" y="1440"/>
                </a:lnTo>
                <a:lnTo>
                  <a:pt x="1536" y="1440"/>
                </a:lnTo>
                <a:lnTo>
                  <a:pt x="1536" y="1434"/>
                </a:lnTo>
                <a:lnTo>
                  <a:pt x="1542" y="1440"/>
                </a:lnTo>
                <a:lnTo>
                  <a:pt x="1542" y="1416"/>
                </a:lnTo>
                <a:lnTo>
                  <a:pt x="1548" y="1440"/>
                </a:lnTo>
                <a:lnTo>
                  <a:pt x="1548" y="1434"/>
                </a:lnTo>
                <a:lnTo>
                  <a:pt x="1554" y="1440"/>
                </a:lnTo>
                <a:lnTo>
                  <a:pt x="1560" y="1440"/>
                </a:lnTo>
                <a:lnTo>
                  <a:pt x="1560" y="1434"/>
                </a:lnTo>
                <a:lnTo>
                  <a:pt x="1566" y="1440"/>
                </a:lnTo>
                <a:lnTo>
                  <a:pt x="1566" y="1434"/>
                </a:lnTo>
                <a:lnTo>
                  <a:pt x="1572" y="1440"/>
                </a:lnTo>
                <a:lnTo>
                  <a:pt x="1578" y="1440"/>
                </a:lnTo>
                <a:lnTo>
                  <a:pt x="1578" y="1434"/>
                </a:lnTo>
                <a:lnTo>
                  <a:pt x="1584" y="1440"/>
                </a:lnTo>
                <a:lnTo>
                  <a:pt x="1584" y="1434"/>
                </a:lnTo>
                <a:lnTo>
                  <a:pt x="1590" y="1440"/>
                </a:lnTo>
                <a:lnTo>
                  <a:pt x="1596" y="1440"/>
                </a:lnTo>
                <a:lnTo>
                  <a:pt x="1596" y="1428"/>
                </a:lnTo>
                <a:lnTo>
                  <a:pt x="1602" y="1440"/>
                </a:lnTo>
                <a:lnTo>
                  <a:pt x="1602" y="1434"/>
                </a:lnTo>
                <a:lnTo>
                  <a:pt x="1608" y="1440"/>
                </a:lnTo>
                <a:lnTo>
                  <a:pt x="1644" y="1440"/>
                </a:lnTo>
                <a:lnTo>
                  <a:pt x="1644" y="1428"/>
                </a:lnTo>
                <a:lnTo>
                  <a:pt x="1650" y="1440"/>
                </a:lnTo>
                <a:lnTo>
                  <a:pt x="1650" y="1434"/>
                </a:lnTo>
                <a:lnTo>
                  <a:pt x="1656" y="1440"/>
                </a:lnTo>
                <a:lnTo>
                  <a:pt x="1668" y="1440"/>
                </a:lnTo>
                <a:lnTo>
                  <a:pt x="1668" y="1434"/>
                </a:lnTo>
                <a:lnTo>
                  <a:pt x="1674" y="1440"/>
                </a:lnTo>
                <a:lnTo>
                  <a:pt x="1674" y="1422"/>
                </a:lnTo>
                <a:lnTo>
                  <a:pt x="1680" y="1440"/>
                </a:lnTo>
                <a:lnTo>
                  <a:pt x="1680" y="1434"/>
                </a:lnTo>
                <a:lnTo>
                  <a:pt x="1686" y="1440"/>
                </a:lnTo>
                <a:lnTo>
                  <a:pt x="1698" y="1440"/>
                </a:lnTo>
                <a:lnTo>
                  <a:pt x="1698" y="1434"/>
                </a:lnTo>
                <a:lnTo>
                  <a:pt x="1704" y="1440"/>
                </a:lnTo>
                <a:lnTo>
                  <a:pt x="1728" y="1440"/>
                </a:lnTo>
                <a:lnTo>
                  <a:pt x="1728" y="1434"/>
                </a:lnTo>
                <a:lnTo>
                  <a:pt x="1734" y="1440"/>
                </a:lnTo>
                <a:lnTo>
                  <a:pt x="1734" y="1434"/>
                </a:lnTo>
                <a:lnTo>
                  <a:pt x="1740" y="1440"/>
                </a:lnTo>
                <a:lnTo>
                  <a:pt x="1740" y="1434"/>
                </a:lnTo>
                <a:lnTo>
                  <a:pt x="1746" y="1440"/>
                </a:lnTo>
                <a:lnTo>
                  <a:pt x="1758" y="1440"/>
                </a:lnTo>
                <a:lnTo>
                  <a:pt x="1758" y="1434"/>
                </a:lnTo>
                <a:lnTo>
                  <a:pt x="1764" y="1440"/>
                </a:lnTo>
                <a:lnTo>
                  <a:pt x="1812" y="1440"/>
                </a:lnTo>
                <a:lnTo>
                  <a:pt x="1812" y="1434"/>
                </a:lnTo>
                <a:lnTo>
                  <a:pt x="1818" y="1440"/>
                </a:lnTo>
                <a:lnTo>
                  <a:pt x="1866" y="1440"/>
                </a:lnTo>
                <a:lnTo>
                  <a:pt x="1866" y="1428"/>
                </a:lnTo>
                <a:lnTo>
                  <a:pt x="1872" y="1440"/>
                </a:lnTo>
                <a:lnTo>
                  <a:pt x="1872" y="1410"/>
                </a:lnTo>
                <a:lnTo>
                  <a:pt x="1878" y="1440"/>
                </a:lnTo>
                <a:lnTo>
                  <a:pt x="1878" y="1434"/>
                </a:lnTo>
                <a:lnTo>
                  <a:pt x="1884" y="1440"/>
                </a:lnTo>
                <a:lnTo>
                  <a:pt x="1920" y="1440"/>
                </a:lnTo>
                <a:lnTo>
                  <a:pt x="1920" y="1434"/>
                </a:lnTo>
                <a:lnTo>
                  <a:pt x="1926" y="1440"/>
                </a:lnTo>
                <a:lnTo>
                  <a:pt x="1926" y="1434"/>
                </a:lnTo>
                <a:lnTo>
                  <a:pt x="1932" y="1440"/>
                </a:lnTo>
                <a:lnTo>
                  <a:pt x="1932" y="1422"/>
                </a:lnTo>
                <a:lnTo>
                  <a:pt x="1938" y="1440"/>
                </a:lnTo>
                <a:lnTo>
                  <a:pt x="1938" y="1434"/>
                </a:lnTo>
                <a:lnTo>
                  <a:pt x="1944" y="1440"/>
                </a:lnTo>
                <a:lnTo>
                  <a:pt x="1956" y="1440"/>
                </a:lnTo>
                <a:lnTo>
                  <a:pt x="1956" y="1428"/>
                </a:lnTo>
                <a:lnTo>
                  <a:pt x="1962" y="1440"/>
                </a:lnTo>
                <a:lnTo>
                  <a:pt x="1968" y="1440"/>
                </a:lnTo>
                <a:lnTo>
                  <a:pt x="1968" y="1434"/>
                </a:lnTo>
                <a:lnTo>
                  <a:pt x="1974" y="1440"/>
                </a:lnTo>
                <a:lnTo>
                  <a:pt x="1992" y="1440"/>
                </a:lnTo>
                <a:lnTo>
                  <a:pt x="1992" y="1434"/>
                </a:lnTo>
                <a:lnTo>
                  <a:pt x="1998" y="1440"/>
                </a:lnTo>
                <a:lnTo>
                  <a:pt x="2004" y="1440"/>
                </a:lnTo>
                <a:lnTo>
                  <a:pt x="2004" y="1434"/>
                </a:lnTo>
                <a:lnTo>
                  <a:pt x="2010" y="1440"/>
                </a:lnTo>
                <a:lnTo>
                  <a:pt x="2010" y="1434"/>
                </a:lnTo>
                <a:lnTo>
                  <a:pt x="2016" y="1440"/>
                </a:lnTo>
                <a:lnTo>
                  <a:pt x="2088" y="1440"/>
                </a:lnTo>
                <a:lnTo>
                  <a:pt x="2088" y="1434"/>
                </a:lnTo>
                <a:lnTo>
                  <a:pt x="2094" y="1440"/>
                </a:lnTo>
                <a:lnTo>
                  <a:pt x="2112" y="1440"/>
                </a:lnTo>
                <a:lnTo>
                  <a:pt x="2112" y="1434"/>
                </a:lnTo>
                <a:lnTo>
                  <a:pt x="2118" y="1440"/>
                </a:lnTo>
                <a:lnTo>
                  <a:pt x="2142" y="1440"/>
                </a:lnTo>
                <a:lnTo>
                  <a:pt x="2142" y="1434"/>
                </a:lnTo>
                <a:lnTo>
                  <a:pt x="2148" y="1440"/>
                </a:lnTo>
                <a:lnTo>
                  <a:pt x="2148" y="1434"/>
                </a:lnTo>
                <a:lnTo>
                  <a:pt x="2154" y="1440"/>
                </a:lnTo>
                <a:lnTo>
                  <a:pt x="2154" y="1422"/>
                </a:lnTo>
                <a:lnTo>
                  <a:pt x="2160" y="1440"/>
                </a:lnTo>
                <a:lnTo>
                  <a:pt x="2160" y="1404"/>
                </a:lnTo>
                <a:lnTo>
                  <a:pt x="2166" y="1440"/>
                </a:lnTo>
                <a:lnTo>
                  <a:pt x="2166" y="1428"/>
                </a:lnTo>
                <a:lnTo>
                  <a:pt x="2172" y="1440"/>
                </a:lnTo>
                <a:lnTo>
                  <a:pt x="2202" y="1440"/>
                </a:lnTo>
                <a:lnTo>
                  <a:pt x="2202" y="1434"/>
                </a:lnTo>
                <a:lnTo>
                  <a:pt x="2208" y="1440"/>
                </a:lnTo>
                <a:lnTo>
                  <a:pt x="2208" y="1428"/>
                </a:lnTo>
                <a:lnTo>
                  <a:pt x="2214" y="1440"/>
                </a:lnTo>
                <a:lnTo>
                  <a:pt x="2214" y="1434"/>
                </a:lnTo>
                <a:lnTo>
                  <a:pt x="2220" y="1440"/>
                </a:lnTo>
                <a:lnTo>
                  <a:pt x="2220" y="1416"/>
                </a:lnTo>
                <a:lnTo>
                  <a:pt x="2226" y="1440"/>
                </a:lnTo>
                <a:lnTo>
                  <a:pt x="2226" y="1434"/>
                </a:lnTo>
                <a:lnTo>
                  <a:pt x="2232" y="1440"/>
                </a:lnTo>
                <a:lnTo>
                  <a:pt x="2232" y="1434"/>
                </a:lnTo>
                <a:lnTo>
                  <a:pt x="2238" y="1440"/>
                </a:lnTo>
                <a:lnTo>
                  <a:pt x="2238" y="1422"/>
                </a:lnTo>
                <a:lnTo>
                  <a:pt x="2244" y="1440"/>
                </a:lnTo>
                <a:lnTo>
                  <a:pt x="2244" y="1434"/>
                </a:lnTo>
                <a:lnTo>
                  <a:pt x="2250" y="1440"/>
                </a:lnTo>
                <a:lnTo>
                  <a:pt x="2274" y="1440"/>
                </a:lnTo>
                <a:lnTo>
                  <a:pt x="2274" y="1434"/>
                </a:lnTo>
                <a:lnTo>
                  <a:pt x="2280" y="1440"/>
                </a:lnTo>
                <a:lnTo>
                  <a:pt x="2286" y="1440"/>
                </a:lnTo>
                <a:lnTo>
                  <a:pt x="2286" y="1434"/>
                </a:lnTo>
                <a:lnTo>
                  <a:pt x="2292" y="1440"/>
                </a:lnTo>
                <a:lnTo>
                  <a:pt x="2298" y="1440"/>
                </a:lnTo>
                <a:lnTo>
                  <a:pt x="2298" y="1434"/>
                </a:lnTo>
                <a:lnTo>
                  <a:pt x="2304" y="1440"/>
                </a:lnTo>
                <a:lnTo>
                  <a:pt x="2304" y="1434"/>
                </a:lnTo>
                <a:lnTo>
                  <a:pt x="2310" y="1440"/>
                </a:lnTo>
                <a:lnTo>
                  <a:pt x="2340" y="1440"/>
                </a:lnTo>
                <a:lnTo>
                  <a:pt x="2340" y="1434"/>
                </a:lnTo>
                <a:lnTo>
                  <a:pt x="2346" y="1440"/>
                </a:lnTo>
                <a:lnTo>
                  <a:pt x="2364" y="1440"/>
                </a:lnTo>
                <a:lnTo>
                  <a:pt x="2364" y="1434"/>
                </a:lnTo>
                <a:lnTo>
                  <a:pt x="2370" y="1440"/>
                </a:lnTo>
                <a:lnTo>
                  <a:pt x="2370" y="1434"/>
                </a:lnTo>
                <a:lnTo>
                  <a:pt x="2376" y="1440"/>
                </a:lnTo>
                <a:lnTo>
                  <a:pt x="2430" y="1440"/>
                </a:lnTo>
                <a:lnTo>
                  <a:pt x="2430" y="1434"/>
                </a:lnTo>
                <a:lnTo>
                  <a:pt x="2436" y="1440"/>
                </a:lnTo>
                <a:lnTo>
                  <a:pt x="2454" y="1440"/>
                </a:lnTo>
                <a:lnTo>
                  <a:pt x="2454" y="1434"/>
                </a:lnTo>
                <a:lnTo>
                  <a:pt x="2460" y="1440"/>
                </a:lnTo>
                <a:lnTo>
                  <a:pt x="2514" y="1440"/>
                </a:lnTo>
                <a:lnTo>
                  <a:pt x="2514" y="1434"/>
                </a:lnTo>
                <a:lnTo>
                  <a:pt x="2520" y="1440"/>
                </a:lnTo>
                <a:lnTo>
                  <a:pt x="2562" y="1440"/>
                </a:lnTo>
                <a:lnTo>
                  <a:pt x="2562" y="1434"/>
                </a:lnTo>
                <a:lnTo>
                  <a:pt x="2568" y="1440"/>
                </a:lnTo>
                <a:lnTo>
                  <a:pt x="2568" y="1434"/>
                </a:lnTo>
                <a:lnTo>
                  <a:pt x="2574" y="1440"/>
                </a:lnTo>
                <a:lnTo>
                  <a:pt x="2574" y="1434"/>
                </a:lnTo>
                <a:lnTo>
                  <a:pt x="2580" y="1440"/>
                </a:lnTo>
                <a:lnTo>
                  <a:pt x="2628" y="1440"/>
                </a:lnTo>
                <a:lnTo>
                  <a:pt x="2628" y="1434"/>
                </a:lnTo>
                <a:lnTo>
                  <a:pt x="2634" y="1440"/>
                </a:lnTo>
                <a:lnTo>
                  <a:pt x="2652" y="1440"/>
                </a:lnTo>
                <a:lnTo>
                  <a:pt x="2652" y="1434"/>
                </a:lnTo>
                <a:lnTo>
                  <a:pt x="2658" y="1440"/>
                </a:lnTo>
                <a:lnTo>
                  <a:pt x="2712" y="1440"/>
                </a:lnTo>
                <a:lnTo>
                  <a:pt x="2712" y="1434"/>
                </a:lnTo>
                <a:lnTo>
                  <a:pt x="2718" y="1440"/>
                </a:lnTo>
                <a:lnTo>
                  <a:pt x="2850" y="1440"/>
                </a:lnTo>
                <a:lnTo>
                  <a:pt x="2850" y="1434"/>
                </a:lnTo>
                <a:lnTo>
                  <a:pt x="2856" y="1440"/>
                </a:lnTo>
                <a:lnTo>
                  <a:pt x="2856" y="1434"/>
                </a:lnTo>
                <a:lnTo>
                  <a:pt x="2862" y="1440"/>
                </a:lnTo>
                <a:lnTo>
                  <a:pt x="2910" y="1440"/>
                </a:lnTo>
                <a:lnTo>
                  <a:pt x="2910" y="1434"/>
                </a:lnTo>
                <a:lnTo>
                  <a:pt x="2916" y="1440"/>
                </a:lnTo>
                <a:lnTo>
                  <a:pt x="2916" y="1434"/>
                </a:lnTo>
                <a:lnTo>
                  <a:pt x="2922" y="1440"/>
                </a:lnTo>
                <a:lnTo>
                  <a:pt x="2928" y="1440"/>
                </a:lnTo>
                <a:lnTo>
                  <a:pt x="2928" y="1434"/>
                </a:lnTo>
                <a:lnTo>
                  <a:pt x="2934" y="1440"/>
                </a:lnTo>
                <a:lnTo>
                  <a:pt x="2940" y="1440"/>
                </a:lnTo>
                <a:lnTo>
                  <a:pt x="2940" y="1434"/>
                </a:lnTo>
                <a:lnTo>
                  <a:pt x="2946" y="1440"/>
                </a:lnTo>
                <a:lnTo>
                  <a:pt x="2988" y="1440"/>
                </a:lnTo>
                <a:lnTo>
                  <a:pt x="2988" y="1434"/>
                </a:lnTo>
                <a:lnTo>
                  <a:pt x="2994" y="1440"/>
                </a:lnTo>
                <a:lnTo>
                  <a:pt x="2994" y="1434"/>
                </a:lnTo>
                <a:lnTo>
                  <a:pt x="3000" y="1440"/>
                </a:lnTo>
                <a:lnTo>
                  <a:pt x="5298" y="1440"/>
                </a:lnTo>
              </a:path>
            </a:pathLst>
          </a:custGeom>
          <a:noFill/>
          <a:ln w="6">
            <a:solidFill>
              <a:srgbClr val="FF0000"/>
            </a:solidFill>
            <a:prstDash val="solid"/>
            <a:round/>
            <a:headEnd/>
            <a:tailEnd/>
          </a:ln>
          <a:scene3d>
            <a:camera prst="orthographicFront">
              <a:rot lat="0" lon="10799999" rev="10799999"/>
            </a:camera>
            <a:lightRig rig="threePt" dir="t"/>
          </a:scene3d>
        </p:spPr>
        <p:txBody>
          <a:bodyPr/>
          <a:lstStyle/>
          <a:p>
            <a:pPr fontAlgn="auto">
              <a:spcBef>
                <a:spcPts val="0"/>
              </a:spcBef>
              <a:spcAft>
                <a:spcPts val="0"/>
              </a:spcAft>
              <a:defRPr/>
            </a:pPr>
            <a:endParaRPr lang="en-US">
              <a:latin typeface="+mn-lt"/>
            </a:endParaRPr>
          </a:p>
        </p:txBody>
      </p:sp>
      <p:sp>
        <p:nvSpPr>
          <p:cNvPr id="5134" name="Rectangle 20"/>
          <p:cNvSpPr>
            <a:spLocks noChangeArrowheads="1"/>
          </p:cNvSpPr>
          <p:nvPr/>
        </p:nvSpPr>
        <p:spPr bwMode="auto">
          <a:xfrm>
            <a:off x="1164440" y="5630561"/>
            <a:ext cx="722955" cy="18466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cs typeface="Arial" pitchFamily="34" charset="0"/>
              </a:rPr>
              <a:t>357.05897</a:t>
            </a:r>
            <a:endParaRPr lang="en-US" sz="1200" dirty="0">
              <a:latin typeface="Arial" pitchFamily="34" charset="0"/>
              <a:cs typeface="Arial" pitchFamily="34" charset="0"/>
            </a:endParaRPr>
          </a:p>
        </p:txBody>
      </p:sp>
      <p:sp>
        <p:nvSpPr>
          <p:cNvPr id="5135" name="Rectangle 21"/>
          <p:cNvSpPr>
            <a:spLocks noChangeArrowheads="1"/>
          </p:cNvSpPr>
          <p:nvPr/>
        </p:nvSpPr>
        <p:spPr bwMode="auto">
          <a:xfrm>
            <a:off x="2330497" y="3345281"/>
            <a:ext cx="722955" cy="18466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cs typeface="Arial" pitchFamily="34" charset="0"/>
              </a:rPr>
              <a:t>547.08271</a:t>
            </a:r>
            <a:endParaRPr lang="en-US" sz="1200" dirty="0">
              <a:latin typeface="Arial" pitchFamily="34" charset="0"/>
              <a:cs typeface="Arial" pitchFamily="34" charset="0"/>
            </a:endParaRPr>
          </a:p>
        </p:txBody>
      </p:sp>
      <p:sp>
        <p:nvSpPr>
          <p:cNvPr id="5136" name="Rectangle 22"/>
          <p:cNvSpPr>
            <a:spLocks noChangeArrowheads="1"/>
          </p:cNvSpPr>
          <p:nvPr/>
        </p:nvSpPr>
        <p:spPr bwMode="auto">
          <a:xfrm>
            <a:off x="3486588" y="3198143"/>
            <a:ext cx="722955"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cs typeface="Arial" pitchFamily="34" charset="0"/>
              </a:rPr>
              <a:t>737.10609</a:t>
            </a:r>
            <a:endParaRPr lang="en-US" sz="1200">
              <a:latin typeface="Arial" pitchFamily="34" charset="0"/>
              <a:cs typeface="Arial" pitchFamily="34" charset="0"/>
            </a:endParaRPr>
          </a:p>
        </p:txBody>
      </p:sp>
      <p:sp>
        <p:nvSpPr>
          <p:cNvPr id="5137" name="Rectangle 23"/>
          <p:cNvSpPr>
            <a:spLocks noChangeArrowheads="1"/>
          </p:cNvSpPr>
          <p:nvPr/>
        </p:nvSpPr>
        <p:spPr bwMode="auto">
          <a:xfrm>
            <a:off x="7353511" y="3178627"/>
            <a:ext cx="1609415" cy="153888"/>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cs typeface="Arial" pitchFamily="34" charset="0"/>
              </a:rPr>
              <a:t>THAP_NEG_10_A15.d: -MS</a:t>
            </a:r>
            <a:endParaRPr lang="en-US" sz="1000">
              <a:latin typeface="Arial" pitchFamily="34" charset="0"/>
              <a:cs typeface="Arial" pitchFamily="34" charset="0"/>
            </a:endParaRPr>
          </a:p>
        </p:txBody>
      </p:sp>
      <p:sp>
        <p:nvSpPr>
          <p:cNvPr id="5138" name="Line 83"/>
          <p:cNvSpPr>
            <a:spLocks noChangeShapeType="1"/>
          </p:cNvSpPr>
          <p:nvPr/>
        </p:nvSpPr>
        <p:spPr bwMode="auto">
          <a:xfrm>
            <a:off x="506664" y="5935635"/>
            <a:ext cx="1662" cy="51431"/>
          </a:xfrm>
          <a:prstGeom prst="line">
            <a:avLst/>
          </a:prstGeom>
          <a:noFill/>
          <a:ln w="38100">
            <a:solidFill>
              <a:srgbClr val="000000"/>
            </a:solidFill>
            <a:round/>
            <a:headEnd/>
            <a:tailEnd/>
          </a:ln>
        </p:spPr>
        <p:txBody>
          <a:bodyPr/>
          <a:lstStyle/>
          <a:p>
            <a:endParaRPr lang="en-US"/>
          </a:p>
        </p:txBody>
      </p:sp>
      <p:sp>
        <p:nvSpPr>
          <p:cNvPr id="2" name="Rectangle 84"/>
          <p:cNvSpPr>
            <a:spLocks noChangeArrowheads="1"/>
          </p:cNvSpPr>
          <p:nvPr/>
        </p:nvSpPr>
        <p:spPr bwMode="auto">
          <a:xfrm>
            <a:off x="307944" y="5999423"/>
            <a:ext cx="384721"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Arial" pitchFamily="34" charset="0"/>
                <a:cs typeface="Arial" pitchFamily="34" charset="0"/>
              </a:rPr>
              <a:t>200</a:t>
            </a:r>
            <a:endParaRPr lang="en-US" b="1">
              <a:latin typeface="Arial" pitchFamily="34" charset="0"/>
              <a:cs typeface="Arial" pitchFamily="34" charset="0"/>
            </a:endParaRPr>
          </a:p>
        </p:txBody>
      </p:sp>
      <p:sp>
        <p:nvSpPr>
          <p:cNvPr id="5140" name="Line 85"/>
          <p:cNvSpPr>
            <a:spLocks noChangeShapeType="1"/>
          </p:cNvSpPr>
          <p:nvPr/>
        </p:nvSpPr>
        <p:spPr bwMode="auto">
          <a:xfrm>
            <a:off x="1114609" y="5935635"/>
            <a:ext cx="1662" cy="30858"/>
          </a:xfrm>
          <a:prstGeom prst="line">
            <a:avLst/>
          </a:prstGeom>
          <a:noFill/>
          <a:ln w="38100">
            <a:solidFill>
              <a:srgbClr val="000000"/>
            </a:solidFill>
            <a:round/>
            <a:headEnd/>
            <a:tailEnd/>
          </a:ln>
        </p:spPr>
        <p:txBody>
          <a:bodyPr/>
          <a:lstStyle/>
          <a:p>
            <a:endParaRPr lang="en-US"/>
          </a:p>
        </p:txBody>
      </p:sp>
      <p:sp>
        <p:nvSpPr>
          <p:cNvPr id="5141" name="Line 86"/>
          <p:cNvSpPr>
            <a:spLocks noChangeShapeType="1"/>
          </p:cNvSpPr>
          <p:nvPr/>
        </p:nvSpPr>
        <p:spPr bwMode="auto">
          <a:xfrm>
            <a:off x="1722553" y="5935635"/>
            <a:ext cx="1662" cy="51431"/>
          </a:xfrm>
          <a:prstGeom prst="line">
            <a:avLst/>
          </a:prstGeom>
          <a:noFill/>
          <a:ln w="38100">
            <a:solidFill>
              <a:srgbClr val="000000"/>
            </a:solidFill>
            <a:round/>
            <a:headEnd/>
            <a:tailEnd/>
          </a:ln>
        </p:spPr>
        <p:txBody>
          <a:bodyPr/>
          <a:lstStyle/>
          <a:p>
            <a:endParaRPr lang="en-US"/>
          </a:p>
        </p:txBody>
      </p:sp>
      <p:sp>
        <p:nvSpPr>
          <p:cNvPr id="5142" name="Rectangle 87"/>
          <p:cNvSpPr>
            <a:spLocks noChangeArrowheads="1"/>
          </p:cNvSpPr>
          <p:nvPr/>
        </p:nvSpPr>
        <p:spPr bwMode="auto">
          <a:xfrm>
            <a:off x="1523833" y="5999423"/>
            <a:ext cx="384721" cy="276999"/>
          </a:xfrm>
          <a:prstGeom prst="rect">
            <a:avLst/>
          </a:prstGeom>
          <a:noFill/>
          <a:ln w="9525">
            <a:noFill/>
            <a:miter lim="800000"/>
            <a:headEnd/>
            <a:tailEnd/>
          </a:ln>
        </p:spPr>
        <p:txBody>
          <a:bodyPr wrap="none" lIns="0" tIns="0" rIns="0" bIns="0">
            <a:spAutoFit/>
          </a:bodyPr>
          <a:lstStyle/>
          <a:p>
            <a:r>
              <a:rPr lang="en-US" b="1" dirty="0">
                <a:solidFill>
                  <a:srgbClr val="000000"/>
                </a:solidFill>
                <a:latin typeface="Arial" pitchFamily="34" charset="0"/>
                <a:cs typeface="Arial" pitchFamily="34" charset="0"/>
              </a:rPr>
              <a:t>400</a:t>
            </a:r>
            <a:endParaRPr lang="en-US" b="1" dirty="0">
              <a:latin typeface="Arial" pitchFamily="34" charset="0"/>
              <a:cs typeface="Arial" pitchFamily="34" charset="0"/>
            </a:endParaRPr>
          </a:p>
        </p:txBody>
      </p:sp>
      <p:sp>
        <p:nvSpPr>
          <p:cNvPr id="5143" name="Line 88"/>
          <p:cNvSpPr>
            <a:spLocks noChangeShapeType="1"/>
          </p:cNvSpPr>
          <p:nvPr/>
        </p:nvSpPr>
        <p:spPr bwMode="auto">
          <a:xfrm>
            <a:off x="2340463" y="5935635"/>
            <a:ext cx="1662" cy="30858"/>
          </a:xfrm>
          <a:prstGeom prst="line">
            <a:avLst/>
          </a:prstGeom>
          <a:noFill/>
          <a:ln w="38100">
            <a:solidFill>
              <a:srgbClr val="000000"/>
            </a:solidFill>
            <a:round/>
            <a:headEnd/>
            <a:tailEnd/>
          </a:ln>
        </p:spPr>
        <p:txBody>
          <a:bodyPr/>
          <a:lstStyle/>
          <a:p>
            <a:endParaRPr lang="en-US"/>
          </a:p>
        </p:txBody>
      </p:sp>
      <p:sp>
        <p:nvSpPr>
          <p:cNvPr id="5144" name="Line 89"/>
          <p:cNvSpPr>
            <a:spLocks noChangeShapeType="1"/>
          </p:cNvSpPr>
          <p:nvPr/>
        </p:nvSpPr>
        <p:spPr bwMode="auto">
          <a:xfrm>
            <a:off x="2948408" y="5935635"/>
            <a:ext cx="1662" cy="51431"/>
          </a:xfrm>
          <a:prstGeom prst="line">
            <a:avLst/>
          </a:prstGeom>
          <a:noFill/>
          <a:ln w="38100">
            <a:solidFill>
              <a:srgbClr val="000000"/>
            </a:solidFill>
            <a:round/>
            <a:headEnd/>
            <a:tailEnd/>
          </a:ln>
        </p:spPr>
        <p:txBody>
          <a:bodyPr/>
          <a:lstStyle/>
          <a:p>
            <a:endParaRPr lang="en-US"/>
          </a:p>
        </p:txBody>
      </p:sp>
      <p:sp>
        <p:nvSpPr>
          <p:cNvPr id="5145" name="Rectangle 90"/>
          <p:cNvSpPr>
            <a:spLocks noChangeArrowheads="1"/>
          </p:cNvSpPr>
          <p:nvPr/>
        </p:nvSpPr>
        <p:spPr bwMode="auto">
          <a:xfrm>
            <a:off x="2749687" y="5999423"/>
            <a:ext cx="384721"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Arial" pitchFamily="34" charset="0"/>
                <a:cs typeface="Arial" pitchFamily="34" charset="0"/>
              </a:rPr>
              <a:t>600</a:t>
            </a:r>
            <a:endParaRPr lang="en-US" b="1">
              <a:latin typeface="Arial" pitchFamily="34" charset="0"/>
              <a:cs typeface="Arial" pitchFamily="34" charset="0"/>
            </a:endParaRPr>
          </a:p>
        </p:txBody>
      </p:sp>
      <p:sp>
        <p:nvSpPr>
          <p:cNvPr id="5146" name="Line 91"/>
          <p:cNvSpPr>
            <a:spLocks noChangeShapeType="1"/>
          </p:cNvSpPr>
          <p:nvPr/>
        </p:nvSpPr>
        <p:spPr bwMode="auto">
          <a:xfrm>
            <a:off x="3556352" y="5935635"/>
            <a:ext cx="1662" cy="30858"/>
          </a:xfrm>
          <a:prstGeom prst="line">
            <a:avLst/>
          </a:prstGeom>
          <a:noFill/>
          <a:ln w="38100">
            <a:solidFill>
              <a:srgbClr val="000000"/>
            </a:solidFill>
            <a:round/>
            <a:headEnd/>
            <a:tailEnd/>
          </a:ln>
        </p:spPr>
        <p:txBody>
          <a:bodyPr/>
          <a:lstStyle/>
          <a:p>
            <a:endParaRPr lang="en-US"/>
          </a:p>
        </p:txBody>
      </p:sp>
      <p:sp>
        <p:nvSpPr>
          <p:cNvPr id="5147" name="Line 92"/>
          <p:cNvSpPr>
            <a:spLocks noChangeShapeType="1"/>
          </p:cNvSpPr>
          <p:nvPr/>
        </p:nvSpPr>
        <p:spPr bwMode="auto">
          <a:xfrm>
            <a:off x="4164296" y="5935635"/>
            <a:ext cx="1662" cy="51431"/>
          </a:xfrm>
          <a:prstGeom prst="line">
            <a:avLst/>
          </a:prstGeom>
          <a:noFill/>
          <a:ln w="38100">
            <a:solidFill>
              <a:srgbClr val="000000"/>
            </a:solidFill>
            <a:round/>
            <a:headEnd/>
            <a:tailEnd/>
          </a:ln>
        </p:spPr>
        <p:txBody>
          <a:bodyPr/>
          <a:lstStyle/>
          <a:p>
            <a:endParaRPr lang="en-US"/>
          </a:p>
        </p:txBody>
      </p:sp>
      <p:sp>
        <p:nvSpPr>
          <p:cNvPr id="5148" name="Rectangle 93"/>
          <p:cNvSpPr>
            <a:spLocks noChangeArrowheads="1"/>
          </p:cNvSpPr>
          <p:nvPr/>
        </p:nvSpPr>
        <p:spPr bwMode="auto">
          <a:xfrm>
            <a:off x="3965576" y="5999423"/>
            <a:ext cx="384721"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Arial" pitchFamily="34" charset="0"/>
                <a:cs typeface="Arial" pitchFamily="34" charset="0"/>
              </a:rPr>
              <a:t>800</a:t>
            </a:r>
            <a:endParaRPr lang="en-US" b="1">
              <a:latin typeface="Arial" pitchFamily="34" charset="0"/>
              <a:cs typeface="Arial" pitchFamily="34" charset="0"/>
            </a:endParaRPr>
          </a:p>
        </p:txBody>
      </p:sp>
      <p:sp>
        <p:nvSpPr>
          <p:cNvPr id="5149" name="Line 94"/>
          <p:cNvSpPr>
            <a:spLocks noChangeShapeType="1"/>
          </p:cNvSpPr>
          <p:nvPr/>
        </p:nvSpPr>
        <p:spPr bwMode="auto">
          <a:xfrm>
            <a:off x="4772240" y="5935635"/>
            <a:ext cx="1662" cy="30858"/>
          </a:xfrm>
          <a:prstGeom prst="line">
            <a:avLst/>
          </a:prstGeom>
          <a:noFill/>
          <a:ln w="38100">
            <a:solidFill>
              <a:srgbClr val="000000"/>
            </a:solidFill>
            <a:round/>
            <a:headEnd/>
            <a:tailEnd/>
          </a:ln>
        </p:spPr>
        <p:txBody>
          <a:bodyPr/>
          <a:lstStyle/>
          <a:p>
            <a:endParaRPr lang="en-US"/>
          </a:p>
        </p:txBody>
      </p:sp>
      <p:sp>
        <p:nvSpPr>
          <p:cNvPr id="5150" name="Line 95"/>
          <p:cNvSpPr>
            <a:spLocks noChangeShapeType="1"/>
          </p:cNvSpPr>
          <p:nvPr/>
        </p:nvSpPr>
        <p:spPr bwMode="auto">
          <a:xfrm>
            <a:off x="5380184" y="5935635"/>
            <a:ext cx="1662" cy="51431"/>
          </a:xfrm>
          <a:prstGeom prst="line">
            <a:avLst/>
          </a:prstGeom>
          <a:noFill/>
          <a:ln w="38100">
            <a:solidFill>
              <a:srgbClr val="000000"/>
            </a:solidFill>
            <a:round/>
            <a:headEnd/>
            <a:tailEnd/>
          </a:ln>
        </p:spPr>
        <p:txBody>
          <a:bodyPr/>
          <a:lstStyle/>
          <a:p>
            <a:endParaRPr lang="en-US"/>
          </a:p>
        </p:txBody>
      </p:sp>
      <p:sp>
        <p:nvSpPr>
          <p:cNvPr id="5151" name="Rectangle 96"/>
          <p:cNvSpPr>
            <a:spLocks noChangeArrowheads="1"/>
          </p:cNvSpPr>
          <p:nvPr/>
        </p:nvSpPr>
        <p:spPr bwMode="auto">
          <a:xfrm>
            <a:off x="5146582" y="5999423"/>
            <a:ext cx="512961"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Arial" pitchFamily="34" charset="0"/>
                <a:cs typeface="Arial" pitchFamily="34" charset="0"/>
              </a:rPr>
              <a:t>1000</a:t>
            </a:r>
            <a:endParaRPr lang="en-US" b="1">
              <a:latin typeface="Arial" pitchFamily="34" charset="0"/>
              <a:cs typeface="Arial" pitchFamily="34" charset="0"/>
            </a:endParaRPr>
          </a:p>
        </p:txBody>
      </p:sp>
      <p:sp>
        <p:nvSpPr>
          <p:cNvPr id="5152" name="Line 97"/>
          <p:cNvSpPr>
            <a:spLocks noChangeShapeType="1"/>
          </p:cNvSpPr>
          <p:nvPr/>
        </p:nvSpPr>
        <p:spPr bwMode="auto">
          <a:xfrm>
            <a:off x="5988129" y="5935635"/>
            <a:ext cx="1662" cy="30858"/>
          </a:xfrm>
          <a:prstGeom prst="line">
            <a:avLst/>
          </a:prstGeom>
          <a:noFill/>
          <a:ln w="38100">
            <a:solidFill>
              <a:srgbClr val="000000"/>
            </a:solidFill>
            <a:round/>
            <a:headEnd/>
            <a:tailEnd/>
          </a:ln>
        </p:spPr>
        <p:txBody>
          <a:bodyPr/>
          <a:lstStyle/>
          <a:p>
            <a:endParaRPr lang="en-US"/>
          </a:p>
        </p:txBody>
      </p:sp>
      <p:sp>
        <p:nvSpPr>
          <p:cNvPr id="5153" name="Line 98"/>
          <p:cNvSpPr>
            <a:spLocks noChangeShapeType="1"/>
          </p:cNvSpPr>
          <p:nvPr/>
        </p:nvSpPr>
        <p:spPr bwMode="auto">
          <a:xfrm>
            <a:off x="6596073" y="5935635"/>
            <a:ext cx="1662" cy="51431"/>
          </a:xfrm>
          <a:prstGeom prst="line">
            <a:avLst/>
          </a:prstGeom>
          <a:noFill/>
          <a:ln w="38100">
            <a:solidFill>
              <a:srgbClr val="000000"/>
            </a:solidFill>
            <a:round/>
            <a:headEnd/>
            <a:tailEnd/>
          </a:ln>
        </p:spPr>
        <p:txBody>
          <a:bodyPr/>
          <a:lstStyle/>
          <a:p>
            <a:endParaRPr lang="en-US"/>
          </a:p>
        </p:txBody>
      </p:sp>
      <p:sp>
        <p:nvSpPr>
          <p:cNvPr id="5154" name="Rectangle 99"/>
          <p:cNvSpPr>
            <a:spLocks noChangeArrowheads="1"/>
          </p:cNvSpPr>
          <p:nvPr/>
        </p:nvSpPr>
        <p:spPr bwMode="auto">
          <a:xfrm>
            <a:off x="6362470" y="5999423"/>
            <a:ext cx="512961"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Arial" pitchFamily="34" charset="0"/>
                <a:cs typeface="Arial" pitchFamily="34" charset="0"/>
              </a:rPr>
              <a:t>1200</a:t>
            </a:r>
            <a:endParaRPr lang="en-US" b="1">
              <a:latin typeface="Arial" pitchFamily="34" charset="0"/>
              <a:cs typeface="Arial" pitchFamily="34" charset="0"/>
            </a:endParaRPr>
          </a:p>
        </p:txBody>
      </p:sp>
      <p:sp>
        <p:nvSpPr>
          <p:cNvPr id="5155" name="Line 100"/>
          <p:cNvSpPr>
            <a:spLocks noChangeShapeType="1"/>
          </p:cNvSpPr>
          <p:nvPr/>
        </p:nvSpPr>
        <p:spPr bwMode="auto">
          <a:xfrm>
            <a:off x="7213983" y="5935635"/>
            <a:ext cx="1662" cy="30858"/>
          </a:xfrm>
          <a:prstGeom prst="line">
            <a:avLst/>
          </a:prstGeom>
          <a:noFill/>
          <a:ln w="38100">
            <a:solidFill>
              <a:srgbClr val="000000"/>
            </a:solidFill>
            <a:round/>
            <a:headEnd/>
            <a:tailEnd/>
          </a:ln>
        </p:spPr>
        <p:txBody>
          <a:bodyPr/>
          <a:lstStyle/>
          <a:p>
            <a:endParaRPr lang="en-US"/>
          </a:p>
        </p:txBody>
      </p:sp>
      <p:sp>
        <p:nvSpPr>
          <p:cNvPr id="5156" name="Line 101"/>
          <p:cNvSpPr>
            <a:spLocks noChangeShapeType="1"/>
          </p:cNvSpPr>
          <p:nvPr/>
        </p:nvSpPr>
        <p:spPr bwMode="auto">
          <a:xfrm>
            <a:off x="7821928" y="5935635"/>
            <a:ext cx="1662" cy="51431"/>
          </a:xfrm>
          <a:prstGeom prst="line">
            <a:avLst/>
          </a:prstGeom>
          <a:noFill/>
          <a:ln w="38100">
            <a:solidFill>
              <a:srgbClr val="000000"/>
            </a:solidFill>
            <a:round/>
            <a:headEnd/>
            <a:tailEnd/>
          </a:ln>
        </p:spPr>
        <p:txBody>
          <a:bodyPr/>
          <a:lstStyle/>
          <a:p>
            <a:endParaRPr lang="en-US"/>
          </a:p>
        </p:txBody>
      </p:sp>
      <p:sp>
        <p:nvSpPr>
          <p:cNvPr id="5157" name="Rectangle 102"/>
          <p:cNvSpPr>
            <a:spLocks noChangeArrowheads="1"/>
          </p:cNvSpPr>
          <p:nvPr/>
        </p:nvSpPr>
        <p:spPr bwMode="auto">
          <a:xfrm>
            <a:off x="7588325" y="5999423"/>
            <a:ext cx="512961"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Arial" pitchFamily="34" charset="0"/>
                <a:cs typeface="Arial" pitchFamily="34" charset="0"/>
              </a:rPr>
              <a:t>1400</a:t>
            </a:r>
            <a:endParaRPr lang="en-US" b="1">
              <a:latin typeface="Arial" pitchFamily="34" charset="0"/>
              <a:cs typeface="Arial" pitchFamily="34" charset="0"/>
            </a:endParaRPr>
          </a:p>
        </p:txBody>
      </p:sp>
      <p:sp>
        <p:nvSpPr>
          <p:cNvPr id="5158" name="Line 103"/>
          <p:cNvSpPr>
            <a:spLocks noChangeShapeType="1"/>
          </p:cNvSpPr>
          <p:nvPr/>
        </p:nvSpPr>
        <p:spPr bwMode="auto">
          <a:xfrm>
            <a:off x="8429872" y="5935635"/>
            <a:ext cx="1662" cy="30858"/>
          </a:xfrm>
          <a:prstGeom prst="line">
            <a:avLst/>
          </a:prstGeom>
          <a:noFill/>
          <a:ln w="38100">
            <a:solidFill>
              <a:srgbClr val="000000"/>
            </a:solidFill>
            <a:round/>
            <a:headEnd/>
            <a:tailEnd/>
          </a:ln>
        </p:spPr>
        <p:txBody>
          <a:bodyPr/>
          <a:lstStyle/>
          <a:p>
            <a:endParaRPr lang="en-US"/>
          </a:p>
        </p:txBody>
      </p:sp>
      <p:sp>
        <p:nvSpPr>
          <p:cNvPr id="5159" name="Rectangle 104"/>
          <p:cNvSpPr>
            <a:spLocks noChangeArrowheads="1"/>
          </p:cNvSpPr>
          <p:nvPr/>
        </p:nvSpPr>
        <p:spPr bwMode="auto">
          <a:xfrm>
            <a:off x="8453086" y="5999423"/>
            <a:ext cx="384721"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Arial" pitchFamily="34" charset="0"/>
                <a:cs typeface="Arial" pitchFamily="34" charset="0"/>
              </a:rPr>
              <a:t>m/z</a:t>
            </a:r>
            <a:endParaRPr lang="en-US" b="1">
              <a:latin typeface="Arial" pitchFamily="34" charset="0"/>
              <a:cs typeface="Arial" pitchFamily="34" charset="0"/>
            </a:endParaRPr>
          </a:p>
        </p:txBody>
      </p:sp>
      <p:cxnSp>
        <p:nvCxnSpPr>
          <p:cNvPr id="105" name="Straight Connector 104"/>
          <p:cNvCxnSpPr/>
          <p:nvPr/>
        </p:nvCxnSpPr>
        <p:spPr bwMode="auto">
          <a:xfrm>
            <a:off x="297372" y="5908735"/>
            <a:ext cx="8571017" cy="17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64" name="Freeform 7"/>
          <p:cNvSpPr>
            <a:spLocks/>
          </p:cNvSpPr>
          <p:nvPr/>
        </p:nvSpPr>
        <p:spPr bwMode="auto">
          <a:xfrm>
            <a:off x="4326659" y="3477331"/>
            <a:ext cx="2814782" cy="883593"/>
          </a:xfrm>
          <a:custGeom>
            <a:avLst/>
            <a:gdLst>
              <a:gd name="T0" fmla="*/ 60 w 3972"/>
              <a:gd name="T1" fmla="*/ 1380 h 1386"/>
              <a:gd name="T2" fmla="*/ 120 w 3972"/>
              <a:gd name="T3" fmla="*/ 1386 h 1386"/>
              <a:gd name="T4" fmla="*/ 180 w 3972"/>
              <a:gd name="T5" fmla="*/ 1386 h 1386"/>
              <a:gd name="T6" fmla="*/ 240 w 3972"/>
              <a:gd name="T7" fmla="*/ 1356 h 1386"/>
              <a:gd name="T8" fmla="*/ 300 w 3972"/>
              <a:gd name="T9" fmla="*/ 1368 h 1386"/>
              <a:gd name="T10" fmla="*/ 366 w 3972"/>
              <a:gd name="T11" fmla="*/ 1380 h 1386"/>
              <a:gd name="T12" fmla="*/ 426 w 3972"/>
              <a:gd name="T13" fmla="*/ 1386 h 1386"/>
              <a:gd name="T14" fmla="*/ 486 w 3972"/>
              <a:gd name="T15" fmla="*/ 1362 h 1386"/>
              <a:gd name="T16" fmla="*/ 552 w 3972"/>
              <a:gd name="T17" fmla="*/ 1368 h 1386"/>
              <a:gd name="T18" fmla="*/ 612 w 3972"/>
              <a:gd name="T19" fmla="*/ 1368 h 1386"/>
              <a:gd name="T20" fmla="*/ 678 w 3972"/>
              <a:gd name="T21" fmla="*/ 1380 h 1386"/>
              <a:gd name="T22" fmla="*/ 738 w 3972"/>
              <a:gd name="T23" fmla="*/ 1386 h 1386"/>
              <a:gd name="T24" fmla="*/ 804 w 3972"/>
              <a:gd name="T25" fmla="*/ 1362 h 1386"/>
              <a:gd name="T26" fmla="*/ 870 w 3972"/>
              <a:gd name="T27" fmla="*/ 1374 h 1386"/>
              <a:gd name="T28" fmla="*/ 936 w 3972"/>
              <a:gd name="T29" fmla="*/ 1386 h 1386"/>
              <a:gd name="T30" fmla="*/ 996 w 3972"/>
              <a:gd name="T31" fmla="*/ 1386 h 1386"/>
              <a:gd name="T32" fmla="*/ 1062 w 3972"/>
              <a:gd name="T33" fmla="*/ 1380 h 1386"/>
              <a:gd name="T34" fmla="*/ 1122 w 3972"/>
              <a:gd name="T35" fmla="*/ 1386 h 1386"/>
              <a:gd name="T36" fmla="*/ 1188 w 3972"/>
              <a:gd name="T37" fmla="*/ 1386 h 1386"/>
              <a:gd name="T38" fmla="*/ 1248 w 3972"/>
              <a:gd name="T39" fmla="*/ 1386 h 1386"/>
              <a:gd name="T40" fmla="*/ 1308 w 3972"/>
              <a:gd name="T41" fmla="*/ 1332 h 1386"/>
              <a:gd name="T42" fmla="*/ 1374 w 3972"/>
              <a:gd name="T43" fmla="*/ 1374 h 1386"/>
              <a:gd name="T44" fmla="*/ 1434 w 3972"/>
              <a:gd name="T45" fmla="*/ 1368 h 1386"/>
              <a:gd name="T46" fmla="*/ 1494 w 3972"/>
              <a:gd name="T47" fmla="*/ 1374 h 1386"/>
              <a:gd name="T48" fmla="*/ 1560 w 3972"/>
              <a:gd name="T49" fmla="*/ 1380 h 1386"/>
              <a:gd name="T50" fmla="*/ 1626 w 3972"/>
              <a:gd name="T51" fmla="*/ 1374 h 1386"/>
              <a:gd name="T52" fmla="*/ 1692 w 3972"/>
              <a:gd name="T53" fmla="*/ 1368 h 1386"/>
              <a:gd name="T54" fmla="*/ 1758 w 3972"/>
              <a:gd name="T55" fmla="*/ 1380 h 1386"/>
              <a:gd name="T56" fmla="*/ 1818 w 3972"/>
              <a:gd name="T57" fmla="*/ 1344 h 1386"/>
              <a:gd name="T58" fmla="*/ 1884 w 3972"/>
              <a:gd name="T59" fmla="*/ 1386 h 1386"/>
              <a:gd name="T60" fmla="*/ 1944 w 3972"/>
              <a:gd name="T61" fmla="*/ 1368 h 1386"/>
              <a:gd name="T62" fmla="*/ 2004 w 3972"/>
              <a:gd name="T63" fmla="*/ 1368 h 1386"/>
              <a:gd name="T64" fmla="*/ 2064 w 3972"/>
              <a:gd name="T65" fmla="*/ 1368 h 1386"/>
              <a:gd name="T66" fmla="*/ 2130 w 3972"/>
              <a:gd name="T67" fmla="*/ 936 h 1386"/>
              <a:gd name="T68" fmla="*/ 2190 w 3972"/>
              <a:gd name="T69" fmla="*/ 1368 h 1386"/>
              <a:gd name="T70" fmla="*/ 2256 w 3972"/>
              <a:gd name="T71" fmla="*/ 1374 h 1386"/>
              <a:gd name="T72" fmla="*/ 2316 w 3972"/>
              <a:gd name="T73" fmla="*/ 1386 h 1386"/>
              <a:gd name="T74" fmla="*/ 2376 w 3972"/>
              <a:gd name="T75" fmla="*/ 1368 h 1386"/>
              <a:gd name="T76" fmla="*/ 2442 w 3972"/>
              <a:gd name="T77" fmla="*/ 1386 h 1386"/>
              <a:gd name="T78" fmla="*/ 2502 w 3972"/>
              <a:gd name="T79" fmla="*/ 1386 h 1386"/>
              <a:gd name="T80" fmla="*/ 2562 w 3972"/>
              <a:gd name="T81" fmla="*/ 1356 h 1386"/>
              <a:gd name="T82" fmla="*/ 2628 w 3972"/>
              <a:gd name="T83" fmla="*/ 1386 h 1386"/>
              <a:gd name="T84" fmla="*/ 2694 w 3972"/>
              <a:gd name="T85" fmla="*/ 1386 h 1386"/>
              <a:gd name="T86" fmla="*/ 2754 w 3972"/>
              <a:gd name="T87" fmla="*/ 1386 h 1386"/>
              <a:gd name="T88" fmla="*/ 2820 w 3972"/>
              <a:gd name="T89" fmla="*/ 1374 h 1386"/>
              <a:gd name="T90" fmla="*/ 2880 w 3972"/>
              <a:gd name="T91" fmla="*/ 1380 h 1386"/>
              <a:gd name="T92" fmla="*/ 2946 w 3972"/>
              <a:gd name="T93" fmla="*/ 1374 h 1386"/>
              <a:gd name="T94" fmla="*/ 3006 w 3972"/>
              <a:gd name="T95" fmla="*/ 1368 h 1386"/>
              <a:gd name="T96" fmla="*/ 3072 w 3972"/>
              <a:gd name="T97" fmla="*/ 1380 h 1386"/>
              <a:gd name="T98" fmla="*/ 3132 w 3972"/>
              <a:gd name="T99" fmla="*/ 1356 h 1386"/>
              <a:gd name="T100" fmla="*/ 3192 w 3972"/>
              <a:gd name="T101" fmla="*/ 1386 h 1386"/>
              <a:gd name="T102" fmla="*/ 3258 w 3972"/>
              <a:gd name="T103" fmla="*/ 1380 h 1386"/>
              <a:gd name="T104" fmla="*/ 3318 w 3972"/>
              <a:gd name="T105" fmla="*/ 1386 h 1386"/>
              <a:gd name="T106" fmla="*/ 3378 w 3972"/>
              <a:gd name="T107" fmla="*/ 1350 h 1386"/>
              <a:gd name="T108" fmla="*/ 3444 w 3972"/>
              <a:gd name="T109" fmla="*/ 1380 h 1386"/>
              <a:gd name="T110" fmla="*/ 3504 w 3972"/>
              <a:gd name="T111" fmla="*/ 1380 h 1386"/>
              <a:gd name="T112" fmla="*/ 3564 w 3972"/>
              <a:gd name="T113" fmla="*/ 1386 h 1386"/>
              <a:gd name="T114" fmla="*/ 3630 w 3972"/>
              <a:gd name="T115" fmla="*/ 1386 h 1386"/>
              <a:gd name="T116" fmla="*/ 3690 w 3972"/>
              <a:gd name="T117" fmla="*/ 1368 h 1386"/>
              <a:gd name="T118" fmla="*/ 3750 w 3972"/>
              <a:gd name="T119" fmla="*/ 1368 h 1386"/>
              <a:gd name="T120" fmla="*/ 3810 w 3972"/>
              <a:gd name="T121" fmla="*/ 1368 h 1386"/>
              <a:gd name="T122" fmla="*/ 3876 w 3972"/>
              <a:gd name="T123" fmla="*/ 1386 h 1386"/>
              <a:gd name="T124" fmla="*/ 3942 w 3972"/>
              <a:gd name="T125" fmla="*/ 1386 h 1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72"/>
              <a:gd name="T190" fmla="*/ 0 h 1386"/>
              <a:gd name="T191" fmla="*/ 3972 w 3972"/>
              <a:gd name="T192" fmla="*/ 1386 h 1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72" h="1386">
                <a:moveTo>
                  <a:pt x="0" y="1362"/>
                </a:moveTo>
                <a:lnTo>
                  <a:pt x="0" y="1386"/>
                </a:lnTo>
                <a:lnTo>
                  <a:pt x="0" y="1362"/>
                </a:lnTo>
                <a:lnTo>
                  <a:pt x="6" y="1374"/>
                </a:lnTo>
                <a:lnTo>
                  <a:pt x="6" y="1380"/>
                </a:lnTo>
                <a:lnTo>
                  <a:pt x="6" y="1344"/>
                </a:lnTo>
                <a:lnTo>
                  <a:pt x="12" y="1374"/>
                </a:lnTo>
                <a:lnTo>
                  <a:pt x="12" y="1386"/>
                </a:lnTo>
                <a:lnTo>
                  <a:pt x="12" y="1368"/>
                </a:lnTo>
                <a:lnTo>
                  <a:pt x="18" y="1386"/>
                </a:lnTo>
                <a:lnTo>
                  <a:pt x="18" y="1374"/>
                </a:lnTo>
                <a:lnTo>
                  <a:pt x="24" y="1374"/>
                </a:lnTo>
                <a:lnTo>
                  <a:pt x="24" y="1386"/>
                </a:lnTo>
                <a:lnTo>
                  <a:pt x="24" y="1362"/>
                </a:lnTo>
                <a:lnTo>
                  <a:pt x="30" y="1380"/>
                </a:lnTo>
                <a:lnTo>
                  <a:pt x="30" y="1386"/>
                </a:lnTo>
                <a:lnTo>
                  <a:pt x="30" y="1368"/>
                </a:lnTo>
                <a:lnTo>
                  <a:pt x="36" y="1380"/>
                </a:lnTo>
                <a:lnTo>
                  <a:pt x="36" y="1386"/>
                </a:lnTo>
                <a:lnTo>
                  <a:pt x="36" y="1368"/>
                </a:lnTo>
                <a:lnTo>
                  <a:pt x="42" y="1380"/>
                </a:lnTo>
                <a:lnTo>
                  <a:pt x="42" y="1386"/>
                </a:lnTo>
                <a:lnTo>
                  <a:pt x="42" y="1368"/>
                </a:lnTo>
                <a:lnTo>
                  <a:pt x="48" y="1380"/>
                </a:lnTo>
                <a:lnTo>
                  <a:pt x="48" y="1386"/>
                </a:lnTo>
                <a:lnTo>
                  <a:pt x="48" y="1368"/>
                </a:lnTo>
                <a:lnTo>
                  <a:pt x="54" y="1380"/>
                </a:lnTo>
                <a:lnTo>
                  <a:pt x="54" y="1386"/>
                </a:lnTo>
                <a:lnTo>
                  <a:pt x="54" y="1374"/>
                </a:lnTo>
                <a:lnTo>
                  <a:pt x="60" y="1380"/>
                </a:lnTo>
                <a:lnTo>
                  <a:pt x="60" y="1386"/>
                </a:lnTo>
                <a:lnTo>
                  <a:pt x="60" y="1374"/>
                </a:lnTo>
                <a:lnTo>
                  <a:pt x="66" y="1380"/>
                </a:lnTo>
                <a:lnTo>
                  <a:pt x="66" y="1386"/>
                </a:lnTo>
                <a:lnTo>
                  <a:pt x="66" y="1374"/>
                </a:lnTo>
                <a:lnTo>
                  <a:pt x="72" y="1380"/>
                </a:lnTo>
                <a:lnTo>
                  <a:pt x="72" y="1386"/>
                </a:lnTo>
                <a:lnTo>
                  <a:pt x="72" y="1374"/>
                </a:lnTo>
                <a:lnTo>
                  <a:pt x="78" y="1380"/>
                </a:lnTo>
                <a:lnTo>
                  <a:pt x="78" y="1386"/>
                </a:lnTo>
                <a:lnTo>
                  <a:pt x="78" y="1368"/>
                </a:lnTo>
                <a:lnTo>
                  <a:pt x="84" y="1374"/>
                </a:lnTo>
                <a:lnTo>
                  <a:pt x="84" y="1386"/>
                </a:lnTo>
                <a:lnTo>
                  <a:pt x="84" y="1374"/>
                </a:lnTo>
                <a:lnTo>
                  <a:pt x="90" y="1380"/>
                </a:lnTo>
                <a:lnTo>
                  <a:pt x="90" y="1386"/>
                </a:lnTo>
                <a:lnTo>
                  <a:pt x="90" y="1374"/>
                </a:lnTo>
                <a:lnTo>
                  <a:pt x="96" y="1380"/>
                </a:lnTo>
                <a:lnTo>
                  <a:pt x="96" y="1368"/>
                </a:lnTo>
                <a:lnTo>
                  <a:pt x="102" y="1368"/>
                </a:lnTo>
                <a:lnTo>
                  <a:pt x="102" y="1380"/>
                </a:lnTo>
                <a:lnTo>
                  <a:pt x="102" y="1362"/>
                </a:lnTo>
                <a:lnTo>
                  <a:pt x="108" y="1374"/>
                </a:lnTo>
                <a:lnTo>
                  <a:pt x="108" y="1386"/>
                </a:lnTo>
                <a:lnTo>
                  <a:pt x="108" y="1374"/>
                </a:lnTo>
                <a:lnTo>
                  <a:pt x="114" y="1380"/>
                </a:lnTo>
                <a:lnTo>
                  <a:pt x="114" y="1386"/>
                </a:lnTo>
                <a:lnTo>
                  <a:pt x="114" y="1368"/>
                </a:lnTo>
                <a:lnTo>
                  <a:pt x="120" y="1380"/>
                </a:lnTo>
                <a:lnTo>
                  <a:pt x="120" y="1386"/>
                </a:lnTo>
                <a:lnTo>
                  <a:pt x="120" y="1374"/>
                </a:lnTo>
                <a:lnTo>
                  <a:pt x="126" y="1380"/>
                </a:lnTo>
                <a:lnTo>
                  <a:pt x="126" y="1386"/>
                </a:lnTo>
                <a:lnTo>
                  <a:pt x="126" y="1374"/>
                </a:lnTo>
                <a:lnTo>
                  <a:pt x="132" y="1380"/>
                </a:lnTo>
                <a:lnTo>
                  <a:pt x="132" y="1386"/>
                </a:lnTo>
                <a:lnTo>
                  <a:pt x="132" y="1368"/>
                </a:lnTo>
                <a:lnTo>
                  <a:pt x="138" y="1374"/>
                </a:lnTo>
                <a:lnTo>
                  <a:pt x="138" y="1386"/>
                </a:lnTo>
                <a:lnTo>
                  <a:pt x="138" y="1374"/>
                </a:lnTo>
                <a:lnTo>
                  <a:pt x="144" y="1374"/>
                </a:lnTo>
                <a:lnTo>
                  <a:pt x="144" y="1386"/>
                </a:lnTo>
                <a:lnTo>
                  <a:pt x="144" y="1368"/>
                </a:lnTo>
                <a:lnTo>
                  <a:pt x="150" y="1380"/>
                </a:lnTo>
                <a:lnTo>
                  <a:pt x="150" y="1386"/>
                </a:lnTo>
                <a:lnTo>
                  <a:pt x="150" y="1368"/>
                </a:lnTo>
                <a:lnTo>
                  <a:pt x="156" y="1380"/>
                </a:lnTo>
                <a:lnTo>
                  <a:pt x="156" y="1386"/>
                </a:lnTo>
                <a:lnTo>
                  <a:pt x="156" y="1368"/>
                </a:lnTo>
                <a:lnTo>
                  <a:pt x="162" y="1374"/>
                </a:lnTo>
                <a:lnTo>
                  <a:pt x="162" y="1380"/>
                </a:lnTo>
                <a:lnTo>
                  <a:pt x="162" y="1356"/>
                </a:lnTo>
                <a:lnTo>
                  <a:pt x="168" y="1374"/>
                </a:lnTo>
                <a:lnTo>
                  <a:pt x="168" y="1386"/>
                </a:lnTo>
                <a:lnTo>
                  <a:pt x="168" y="1368"/>
                </a:lnTo>
                <a:lnTo>
                  <a:pt x="174" y="1380"/>
                </a:lnTo>
                <a:lnTo>
                  <a:pt x="174" y="1386"/>
                </a:lnTo>
                <a:lnTo>
                  <a:pt x="174" y="1362"/>
                </a:lnTo>
                <a:lnTo>
                  <a:pt x="180" y="1380"/>
                </a:lnTo>
                <a:lnTo>
                  <a:pt x="180" y="1386"/>
                </a:lnTo>
                <a:lnTo>
                  <a:pt x="180" y="1368"/>
                </a:lnTo>
                <a:lnTo>
                  <a:pt x="186" y="1374"/>
                </a:lnTo>
                <a:lnTo>
                  <a:pt x="186" y="1386"/>
                </a:lnTo>
                <a:lnTo>
                  <a:pt x="186" y="1368"/>
                </a:lnTo>
                <a:lnTo>
                  <a:pt x="192" y="1380"/>
                </a:lnTo>
                <a:lnTo>
                  <a:pt x="192" y="1386"/>
                </a:lnTo>
                <a:lnTo>
                  <a:pt x="192" y="1368"/>
                </a:lnTo>
                <a:lnTo>
                  <a:pt x="198" y="1380"/>
                </a:lnTo>
                <a:lnTo>
                  <a:pt x="198" y="1386"/>
                </a:lnTo>
                <a:lnTo>
                  <a:pt x="198" y="1374"/>
                </a:lnTo>
                <a:lnTo>
                  <a:pt x="204" y="1380"/>
                </a:lnTo>
                <a:lnTo>
                  <a:pt x="204" y="1386"/>
                </a:lnTo>
                <a:lnTo>
                  <a:pt x="204" y="1368"/>
                </a:lnTo>
                <a:lnTo>
                  <a:pt x="210" y="1380"/>
                </a:lnTo>
                <a:lnTo>
                  <a:pt x="210" y="1386"/>
                </a:lnTo>
                <a:lnTo>
                  <a:pt x="210" y="1374"/>
                </a:lnTo>
                <a:lnTo>
                  <a:pt x="216" y="1374"/>
                </a:lnTo>
                <a:lnTo>
                  <a:pt x="216" y="1386"/>
                </a:lnTo>
                <a:lnTo>
                  <a:pt x="216" y="1350"/>
                </a:lnTo>
                <a:lnTo>
                  <a:pt x="222" y="1356"/>
                </a:lnTo>
                <a:lnTo>
                  <a:pt x="222" y="1386"/>
                </a:lnTo>
                <a:lnTo>
                  <a:pt x="222" y="1356"/>
                </a:lnTo>
                <a:lnTo>
                  <a:pt x="228" y="1380"/>
                </a:lnTo>
                <a:lnTo>
                  <a:pt x="228" y="1386"/>
                </a:lnTo>
                <a:lnTo>
                  <a:pt x="228" y="1368"/>
                </a:lnTo>
                <a:lnTo>
                  <a:pt x="234" y="1380"/>
                </a:lnTo>
                <a:lnTo>
                  <a:pt x="234" y="1386"/>
                </a:lnTo>
                <a:lnTo>
                  <a:pt x="234" y="1362"/>
                </a:lnTo>
                <a:lnTo>
                  <a:pt x="240" y="1380"/>
                </a:lnTo>
                <a:lnTo>
                  <a:pt x="240" y="1356"/>
                </a:lnTo>
                <a:lnTo>
                  <a:pt x="246" y="1380"/>
                </a:lnTo>
                <a:lnTo>
                  <a:pt x="246" y="1386"/>
                </a:lnTo>
                <a:lnTo>
                  <a:pt x="246" y="1362"/>
                </a:lnTo>
                <a:lnTo>
                  <a:pt x="252" y="1374"/>
                </a:lnTo>
                <a:lnTo>
                  <a:pt x="252" y="1386"/>
                </a:lnTo>
                <a:lnTo>
                  <a:pt x="252" y="1362"/>
                </a:lnTo>
                <a:lnTo>
                  <a:pt x="258" y="1350"/>
                </a:lnTo>
                <a:lnTo>
                  <a:pt x="258" y="1386"/>
                </a:lnTo>
                <a:lnTo>
                  <a:pt x="258" y="1326"/>
                </a:lnTo>
                <a:lnTo>
                  <a:pt x="264" y="1374"/>
                </a:lnTo>
                <a:lnTo>
                  <a:pt x="264" y="1386"/>
                </a:lnTo>
                <a:lnTo>
                  <a:pt x="264" y="1356"/>
                </a:lnTo>
                <a:lnTo>
                  <a:pt x="270" y="1368"/>
                </a:lnTo>
                <a:lnTo>
                  <a:pt x="270" y="1386"/>
                </a:lnTo>
                <a:lnTo>
                  <a:pt x="270" y="1356"/>
                </a:lnTo>
                <a:lnTo>
                  <a:pt x="276" y="1368"/>
                </a:lnTo>
                <a:lnTo>
                  <a:pt x="276" y="1380"/>
                </a:lnTo>
                <a:lnTo>
                  <a:pt x="276" y="1362"/>
                </a:lnTo>
                <a:lnTo>
                  <a:pt x="282" y="1380"/>
                </a:lnTo>
                <a:lnTo>
                  <a:pt x="282" y="1386"/>
                </a:lnTo>
                <a:lnTo>
                  <a:pt x="282" y="1374"/>
                </a:lnTo>
                <a:lnTo>
                  <a:pt x="288" y="1380"/>
                </a:lnTo>
                <a:lnTo>
                  <a:pt x="288" y="1386"/>
                </a:lnTo>
                <a:lnTo>
                  <a:pt x="288" y="1368"/>
                </a:lnTo>
                <a:lnTo>
                  <a:pt x="294" y="1368"/>
                </a:lnTo>
                <a:lnTo>
                  <a:pt x="294" y="1386"/>
                </a:lnTo>
                <a:lnTo>
                  <a:pt x="294" y="1368"/>
                </a:lnTo>
                <a:lnTo>
                  <a:pt x="300" y="1374"/>
                </a:lnTo>
                <a:lnTo>
                  <a:pt x="300" y="1386"/>
                </a:lnTo>
                <a:lnTo>
                  <a:pt x="300" y="1368"/>
                </a:lnTo>
                <a:lnTo>
                  <a:pt x="306" y="1380"/>
                </a:lnTo>
                <a:lnTo>
                  <a:pt x="306" y="1386"/>
                </a:lnTo>
                <a:lnTo>
                  <a:pt x="306" y="1374"/>
                </a:lnTo>
                <a:lnTo>
                  <a:pt x="312" y="1380"/>
                </a:lnTo>
                <a:lnTo>
                  <a:pt x="312" y="1386"/>
                </a:lnTo>
                <a:lnTo>
                  <a:pt x="312" y="1368"/>
                </a:lnTo>
                <a:lnTo>
                  <a:pt x="318" y="1374"/>
                </a:lnTo>
                <a:lnTo>
                  <a:pt x="318" y="1386"/>
                </a:lnTo>
                <a:lnTo>
                  <a:pt x="318" y="1368"/>
                </a:lnTo>
                <a:lnTo>
                  <a:pt x="324" y="1380"/>
                </a:lnTo>
                <a:lnTo>
                  <a:pt x="324" y="1386"/>
                </a:lnTo>
                <a:lnTo>
                  <a:pt x="324" y="1374"/>
                </a:lnTo>
                <a:lnTo>
                  <a:pt x="330" y="1386"/>
                </a:lnTo>
                <a:lnTo>
                  <a:pt x="330" y="1368"/>
                </a:lnTo>
                <a:lnTo>
                  <a:pt x="336" y="1380"/>
                </a:lnTo>
                <a:lnTo>
                  <a:pt x="336" y="1386"/>
                </a:lnTo>
                <a:lnTo>
                  <a:pt x="336" y="1368"/>
                </a:lnTo>
                <a:lnTo>
                  <a:pt x="342" y="1374"/>
                </a:lnTo>
                <a:lnTo>
                  <a:pt x="342" y="1386"/>
                </a:lnTo>
                <a:lnTo>
                  <a:pt x="342" y="1374"/>
                </a:lnTo>
                <a:lnTo>
                  <a:pt x="348" y="1374"/>
                </a:lnTo>
                <a:lnTo>
                  <a:pt x="348" y="1380"/>
                </a:lnTo>
                <a:lnTo>
                  <a:pt x="348" y="1368"/>
                </a:lnTo>
                <a:lnTo>
                  <a:pt x="354" y="1374"/>
                </a:lnTo>
                <a:lnTo>
                  <a:pt x="354" y="1386"/>
                </a:lnTo>
                <a:lnTo>
                  <a:pt x="354" y="1368"/>
                </a:lnTo>
                <a:lnTo>
                  <a:pt x="360" y="1380"/>
                </a:lnTo>
                <a:lnTo>
                  <a:pt x="360" y="1386"/>
                </a:lnTo>
                <a:lnTo>
                  <a:pt x="360" y="1368"/>
                </a:lnTo>
                <a:lnTo>
                  <a:pt x="366" y="1380"/>
                </a:lnTo>
                <a:lnTo>
                  <a:pt x="366" y="1386"/>
                </a:lnTo>
                <a:lnTo>
                  <a:pt x="366" y="1368"/>
                </a:lnTo>
                <a:lnTo>
                  <a:pt x="372" y="1374"/>
                </a:lnTo>
                <a:lnTo>
                  <a:pt x="372" y="1386"/>
                </a:lnTo>
                <a:lnTo>
                  <a:pt x="372" y="1368"/>
                </a:lnTo>
                <a:lnTo>
                  <a:pt x="378" y="1374"/>
                </a:lnTo>
                <a:lnTo>
                  <a:pt x="378" y="1386"/>
                </a:lnTo>
                <a:lnTo>
                  <a:pt x="378" y="1374"/>
                </a:lnTo>
                <a:lnTo>
                  <a:pt x="384" y="1380"/>
                </a:lnTo>
                <a:lnTo>
                  <a:pt x="384" y="1386"/>
                </a:lnTo>
                <a:lnTo>
                  <a:pt x="384" y="1374"/>
                </a:lnTo>
                <a:lnTo>
                  <a:pt x="390" y="1380"/>
                </a:lnTo>
                <a:lnTo>
                  <a:pt x="390" y="1386"/>
                </a:lnTo>
                <a:lnTo>
                  <a:pt x="390" y="1368"/>
                </a:lnTo>
                <a:lnTo>
                  <a:pt x="396" y="1374"/>
                </a:lnTo>
                <a:lnTo>
                  <a:pt x="396" y="1386"/>
                </a:lnTo>
                <a:lnTo>
                  <a:pt x="396" y="1368"/>
                </a:lnTo>
                <a:lnTo>
                  <a:pt x="402" y="1380"/>
                </a:lnTo>
                <a:lnTo>
                  <a:pt x="402" y="1386"/>
                </a:lnTo>
                <a:lnTo>
                  <a:pt x="402" y="1374"/>
                </a:lnTo>
                <a:lnTo>
                  <a:pt x="408" y="1380"/>
                </a:lnTo>
                <a:lnTo>
                  <a:pt x="408" y="1386"/>
                </a:lnTo>
                <a:lnTo>
                  <a:pt x="408" y="1368"/>
                </a:lnTo>
                <a:lnTo>
                  <a:pt x="414" y="1386"/>
                </a:lnTo>
                <a:lnTo>
                  <a:pt x="414" y="1374"/>
                </a:lnTo>
                <a:lnTo>
                  <a:pt x="420" y="1380"/>
                </a:lnTo>
                <a:lnTo>
                  <a:pt x="420" y="1386"/>
                </a:lnTo>
                <a:lnTo>
                  <a:pt x="420" y="1362"/>
                </a:lnTo>
                <a:lnTo>
                  <a:pt x="426" y="1362"/>
                </a:lnTo>
                <a:lnTo>
                  <a:pt x="426" y="1386"/>
                </a:lnTo>
                <a:lnTo>
                  <a:pt x="426" y="1362"/>
                </a:lnTo>
                <a:lnTo>
                  <a:pt x="432" y="1374"/>
                </a:lnTo>
                <a:lnTo>
                  <a:pt x="432" y="1386"/>
                </a:lnTo>
                <a:lnTo>
                  <a:pt x="432" y="1374"/>
                </a:lnTo>
                <a:lnTo>
                  <a:pt x="438" y="1368"/>
                </a:lnTo>
                <a:lnTo>
                  <a:pt x="438" y="1386"/>
                </a:lnTo>
                <a:lnTo>
                  <a:pt x="438" y="1368"/>
                </a:lnTo>
                <a:lnTo>
                  <a:pt x="444" y="1380"/>
                </a:lnTo>
                <a:lnTo>
                  <a:pt x="444" y="1386"/>
                </a:lnTo>
                <a:lnTo>
                  <a:pt x="444" y="1362"/>
                </a:lnTo>
                <a:lnTo>
                  <a:pt x="450" y="1374"/>
                </a:lnTo>
                <a:lnTo>
                  <a:pt x="450" y="1386"/>
                </a:lnTo>
                <a:lnTo>
                  <a:pt x="450" y="1374"/>
                </a:lnTo>
                <a:lnTo>
                  <a:pt x="456" y="1380"/>
                </a:lnTo>
                <a:lnTo>
                  <a:pt x="456" y="1386"/>
                </a:lnTo>
                <a:lnTo>
                  <a:pt x="456" y="1374"/>
                </a:lnTo>
                <a:lnTo>
                  <a:pt x="462" y="1380"/>
                </a:lnTo>
                <a:lnTo>
                  <a:pt x="462" y="1386"/>
                </a:lnTo>
                <a:lnTo>
                  <a:pt x="462" y="1368"/>
                </a:lnTo>
                <a:lnTo>
                  <a:pt x="468" y="1380"/>
                </a:lnTo>
                <a:lnTo>
                  <a:pt x="468" y="1386"/>
                </a:lnTo>
                <a:lnTo>
                  <a:pt x="468" y="1368"/>
                </a:lnTo>
                <a:lnTo>
                  <a:pt x="474" y="1374"/>
                </a:lnTo>
                <a:lnTo>
                  <a:pt x="474" y="1386"/>
                </a:lnTo>
                <a:lnTo>
                  <a:pt x="474" y="1368"/>
                </a:lnTo>
                <a:lnTo>
                  <a:pt x="480" y="1374"/>
                </a:lnTo>
                <a:lnTo>
                  <a:pt x="480" y="1386"/>
                </a:lnTo>
                <a:lnTo>
                  <a:pt x="480" y="1368"/>
                </a:lnTo>
                <a:lnTo>
                  <a:pt x="486" y="1386"/>
                </a:lnTo>
                <a:lnTo>
                  <a:pt x="486" y="1362"/>
                </a:lnTo>
                <a:lnTo>
                  <a:pt x="492" y="1386"/>
                </a:lnTo>
                <a:lnTo>
                  <a:pt x="492" y="1374"/>
                </a:lnTo>
                <a:lnTo>
                  <a:pt x="498" y="1380"/>
                </a:lnTo>
                <a:lnTo>
                  <a:pt x="498" y="1386"/>
                </a:lnTo>
                <a:lnTo>
                  <a:pt x="498" y="1374"/>
                </a:lnTo>
                <a:lnTo>
                  <a:pt x="504" y="1380"/>
                </a:lnTo>
                <a:lnTo>
                  <a:pt x="504" y="1386"/>
                </a:lnTo>
                <a:lnTo>
                  <a:pt x="504" y="1308"/>
                </a:lnTo>
                <a:lnTo>
                  <a:pt x="510" y="1332"/>
                </a:lnTo>
                <a:lnTo>
                  <a:pt x="510" y="1386"/>
                </a:lnTo>
                <a:lnTo>
                  <a:pt x="510" y="1332"/>
                </a:lnTo>
                <a:lnTo>
                  <a:pt x="516" y="1380"/>
                </a:lnTo>
                <a:lnTo>
                  <a:pt x="516" y="582"/>
                </a:lnTo>
                <a:lnTo>
                  <a:pt x="522" y="1380"/>
                </a:lnTo>
                <a:lnTo>
                  <a:pt x="522" y="1386"/>
                </a:lnTo>
                <a:lnTo>
                  <a:pt x="522" y="1368"/>
                </a:lnTo>
                <a:lnTo>
                  <a:pt x="528" y="1386"/>
                </a:lnTo>
                <a:lnTo>
                  <a:pt x="528" y="1254"/>
                </a:lnTo>
                <a:lnTo>
                  <a:pt x="534" y="1254"/>
                </a:lnTo>
                <a:lnTo>
                  <a:pt x="534" y="1386"/>
                </a:lnTo>
                <a:lnTo>
                  <a:pt x="534" y="1254"/>
                </a:lnTo>
                <a:lnTo>
                  <a:pt x="540" y="1380"/>
                </a:lnTo>
                <a:lnTo>
                  <a:pt x="540" y="1386"/>
                </a:lnTo>
                <a:lnTo>
                  <a:pt x="540" y="1374"/>
                </a:lnTo>
                <a:lnTo>
                  <a:pt x="546" y="1374"/>
                </a:lnTo>
                <a:lnTo>
                  <a:pt x="546" y="1386"/>
                </a:lnTo>
                <a:lnTo>
                  <a:pt x="546" y="1368"/>
                </a:lnTo>
                <a:lnTo>
                  <a:pt x="552" y="1380"/>
                </a:lnTo>
                <a:lnTo>
                  <a:pt x="552" y="1386"/>
                </a:lnTo>
                <a:lnTo>
                  <a:pt x="552" y="1368"/>
                </a:lnTo>
                <a:lnTo>
                  <a:pt x="558" y="1380"/>
                </a:lnTo>
                <a:lnTo>
                  <a:pt x="558" y="1386"/>
                </a:lnTo>
                <a:lnTo>
                  <a:pt x="558" y="1374"/>
                </a:lnTo>
                <a:lnTo>
                  <a:pt x="564" y="1380"/>
                </a:lnTo>
                <a:lnTo>
                  <a:pt x="564" y="1386"/>
                </a:lnTo>
                <a:lnTo>
                  <a:pt x="564" y="1368"/>
                </a:lnTo>
                <a:lnTo>
                  <a:pt x="570" y="1368"/>
                </a:lnTo>
                <a:lnTo>
                  <a:pt x="570" y="1386"/>
                </a:lnTo>
                <a:lnTo>
                  <a:pt x="570" y="1368"/>
                </a:lnTo>
                <a:lnTo>
                  <a:pt x="576" y="1368"/>
                </a:lnTo>
                <a:lnTo>
                  <a:pt x="576" y="1386"/>
                </a:lnTo>
                <a:lnTo>
                  <a:pt x="576" y="1200"/>
                </a:lnTo>
                <a:lnTo>
                  <a:pt x="582" y="1368"/>
                </a:lnTo>
                <a:lnTo>
                  <a:pt x="582" y="1386"/>
                </a:lnTo>
                <a:lnTo>
                  <a:pt x="582" y="1368"/>
                </a:lnTo>
                <a:lnTo>
                  <a:pt x="588" y="1374"/>
                </a:lnTo>
                <a:lnTo>
                  <a:pt x="588" y="1386"/>
                </a:lnTo>
                <a:lnTo>
                  <a:pt x="588" y="1374"/>
                </a:lnTo>
                <a:lnTo>
                  <a:pt x="594" y="1380"/>
                </a:lnTo>
                <a:lnTo>
                  <a:pt x="594" y="1386"/>
                </a:lnTo>
                <a:lnTo>
                  <a:pt x="594" y="1362"/>
                </a:lnTo>
                <a:lnTo>
                  <a:pt x="600" y="1380"/>
                </a:lnTo>
                <a:lnTo>
                  <a:pt x="600" y="1386"/>
                </a:lnTo>
                <a:lnTo>
                  <a:pt x="600" y="1368"/>
                </a:lnTo>
                <a:lnTo>
                  <a:pt x="606" y="1368"/>
                </a:lnTo>
                <a:lnTo>
                  <a:pt x="606" y="1386"/>
                </a:lnTo>
                <a:lnTo>
                  <a:pt x="606" y="1368"/>
                </a:lnTo>
                <a:lnTo>
                  <a:pt x="612" y="1374"/>
                </a:lnTo>
                <a:lnTo>
                  <a:pt x="612" y="1380"/>
                </a:lnTo>
                <a:lnTo>
                  <a:pt x="612" y="1368"/>
                </a:lnTo>
                <a:lnTo>
                  <a:pt x="618" y="1374"/>
                </a:lnTo>
                <a:lnTo>
                  <a:pt x="618" y="1386"/>
                </a:lnTo>
                <a:lnTo>
                  <a:pt x="618" y="1368"/>
                </a:lnTo>
                <a:lnTo>
                  <a:pt x="624" y="1374"/>
                </a:lnTo>
                <a:lnTo>
                  <a:pt x="624" y="1386"/>
                </a:lnTo>
                <a:lnTo>
                  <a:pt x="624" y="1368"/>
                </a:lnTo>
                <a:lnTo>
                  <a:pt x="630" y="1374"/>
                </a:lnTo>
                <a:lnTo>
                  <a:pt x="630" y="1386"/>
                </a:lnTo>
                <a:lnTo>
                  <a:pt x="630" y="1362"/>
                </a:lnTo>
                <a:lnTo>
                  <a:pt x="636" y="1380"/>
                </a:lnTo>
                <a:lnTo>
                  <a:pt x="636" y="1386"/>
                </a:lnTo>
                <a:lnTo>
                  <a:pt x="636" y="1374"/>
                </a:lnTo>
                <a:lnTo>
                  <a:pt x="642" y="1386"/>
                </a:lnTo>
                <a:lnTo>
                  <a:pt x="642" y="1374"/>
                </a:lnTo>
                <a:lnTo>
                  <a:pt x="648" y="1374"/>
                </a:lnTo>
                <a:lnTo>
                  <a:pt x="648" y="1386"/>
                </a:lnTo>
                <a:lnTo>
                  <a:pt x="648" y="1374"/>
                </a:lnTo>
                <a:lnTo>
                  <a:pt x="654" y="1380"/>
                </a:lnTo>
                <a:lnTo>
                  <a:pt x="654" y="1386"/>
                </a:lnTo>
                <a:lnTo>
                  <a:pt x="654" y="1374"/>
                </a:lnTo>
                <a:lnTo>
                  <a:pt x="660" y="1380"/>
                </a:lnTo>
                <a:lnTo>
                  <a:pt x="660" y="1386"/>
                </a:lnTo>
                <a:lnTo>
                  <a:pt x="660" y="1374"/>
                </a:lnTo>
                <a:lnTo>
                  <a:pt x="666" y="1380"/>
                </a:lnTo>
                <a:lnTo>
                  <a:pt x="666" y="1386"/>
                </a:lnTo>
                <a:lnTo>
                  <a:pt x="666" y="1368"/>
                </a:lnTo>
                <a:lnTo>
                  <a:pt x="672" y="1380"/>
                </a:lnTo>
                <a:lnTo>
                  <a:pt x="672" y="1386"/>
                </a:lnTo>
                <a:lnTo>
                  <a:pt x="672" y="1368"/>
                </a:lnTo>
                <a:lnTo>
                  <a:pt x="678" y="1380"/>
                </a:lnTo>
                <a:lnTo>
                  <a:pt x="678" y="1386"/>
                </a:lnTo>
                <a:lnTo>
                  <a:pt x="678" y="1374"/>
                </a:lnTo>
                <a:lnTo>
                  <a:pt x="684" y="1374"/>
                </a:lnTo>
                <a:lnTo>
                  <a:pt x="684" y="1386"/>
                </a:lnTo>
                <a:lnTo>
                  <a:pt x="684" y="1356"/>
                </a:lnTo>
                <a:lnTo>
                  <a:pt x="690" y="1374"/>
                </a:lnTo>
                <a:lnTo>
                  <a:pt x="690" y="1386"/>
                </a:lnTo>
                <a:lnTo>
                  <a:pt x="690" y="1362"/>
                </a:lnTo>
                <a:lnTo>
                  <a:pt x="696" y="1386"/>
                </a:lnTo>
                <a:lnTo>
                  <a:pt x="696" y="1374"/>
                </a:lnTo>
                <a:lnTo>
                  <a:pt x="702" y="1374"/>
                </a:lnTo>
                <a:lnTo>
                  <a:pt x="702" y="1386"/>
                </a:lnTo>
                <a:lnTo>
                  <a:pt x="702" y="1362"/>
                </a:lnTo>
                <a:lnTo>
                  <a:pt x="708" y="1374"/>
                </a:lnTo>
                <a:lnTo>
                  <a:pt x="708" y="1386"/>
                </a:lnTo>
                <a:lnTo>
                  <a:pt x="708" y="1368"/>
                </a:lnTo>
                <a:lnTo>
                  <a:pt x="714" y="1374"/>
                </a:lnTo>
                <a:lnTo>
                  <a:pt x="714" y="1386"/>
                </a:lnTo>
                <a:lnTo>
                  <a:pt x="714" y="1356"/>
                </a:lnTo>
                <a:lnTo>
                  <a:pt x="720" y="1380"/>
                </a:lnTo>
                <a:lnTo>
                  <a:pt x="720" y="1386"/>
                </a:lnTo>
                <a:lnTo>
                  <a:pt x="720" y="1374"/>
                </a:lnTo>
                <a:lnTo>
                  <a:pt x="726" y="1374"/>
                </a:lnTo>
                <a:lnTo>
                  <a:pt x="726" y="1386"/>
                </a:lnTo>
                <a:lnTo>
                  <a:pt x="726" y="1368"/>
                </a:lnTo>
                <a:lnTo>
                  <a:pt x="732" y="1368"/>
                </a:lnTo>
                <a:lnTo>
                  <a:pt x="732" y="1386"/>
                </a:lnTo>
                <a:lnTo>
                  <a:pt x="732" y="1368"/>
                </a:lnTo>
                <a:lnTo>
                  <a:pt x="738" y="1380"/>
                </a:lnTo>
                <a:lnTo>
                  <a:pt x="738" y="1386"/>
                </a:lnTo>
                <a:lnTo>
                  <a:pt x="738" y="1368"/>
                </a:lnTo>
                <a:lnTo>
                  <a:pt x="744" y="1380"/>
                </a:lnTo>
                <a:lnTo>
                  <a:pt x="744" y="1386"/>
                </a:lnTo>
                <a:lnTo>
                  <a:pt x="744" y="1338"/>
                </a:lnTo>
                <a:lnTo>
                  <a:pt x="750" y="1386"/>
                </a:lnTo>
                <a:lnTo>
                  <a:pt x="750" y="1368"/>
                </a:lnTo>
                <a:lnTo>
                  <a:pt x="756" y="1380"/>
                </a:lnTo>
                <a:lnTo>
                  <a:pt x="756" y="1386"/>
                </a:lnTo>
                <a:lnTo>
                  <a:pt x="756" y="1368"/>
                </a:lnTo>
                <a:lnTo>
                  <a:pt x="762" y="1386"/>
                </a:lnTo>
                <a:lnTo>
                  <a:pt x="762" y="1362"/>
                </a:lnTo>
                <a:lnTo>
                  <a:pt x="768" y="1380"/>
                </a:lnTo>
                <a:lnTo>
                  <a:pt x="768" y="1386"/>
                </a:lnTo>
                <a:lnTo>
                  <a:pt x="768" y="1338"/>
                </a:lnTo>
                <a:lnTo>
                  <a:pt x="774" y="1380"/>
                </a:lnTo>
                <a:lnTo>
                  <a:pt x="774" y="1386"/>
                </a:lnTo>
                <a:lnTo>
                  <a:pt x="774" y="1182"/>
                </a:lnTo>
                <a:lnTo>
                  <a:pt x="780" y="1374"/>
                </a:lnTo>
                <a:lnTo>
                  <a:pt x="780" y="1386"/>
                </a:lnTo>
                <a:lnTo>
                  <a:pt x="780" y="1332"/>
                </a:lnTo>
                <a:lnTo>
                  <a:pt x="786" y="1344"/>
                </a:lnTo>
                <a:lnTo>
                  <a:pt x="786" y="1386"/>
                </a:lnTo>
                <a:lnTo>
                  <a:pt x="786" y="1344"/>
                </a:lnTo>
                <a:lnTo>
                  <a:pt x="792" y="1386"/>
                </a:lnTo>
                <a:lnTo>
                  <a:pt x="792" y="1344"/>
                </a:lnTo>
                <a:lnTo>
                  <a:pt x="798" y="1380"/>
                </a:lnTo>
                <a:lnTo>
                  <a:pt x="798" y="1386"/>
                </a:lnTo>
                <a:lnTo>
                  <a:pt x="798" y="1362"/>
                </a:lnTo>
                <a:lnTo>
                  <a:pt x="804" y="1386"/>
                </a:lnTo>
                <a:lnTo>
                  <a:pt x="804" y="1362"/>
                </a:lnTo>
                <a:lnTo>
                  <a:pt x="810" y="1374"/>
                </a:lnTo>
                <a:lnTo>
                  <a:pt x="810" y="1386"/>
                </a:lnTo>
                <a:lnTo>
                  <a:pt x="810" y="1368"/>
                </a:lnTo>
                <a:lnTo>
                  <a:pt x="816" y="1374"/>
                </a:lnTo>
                <a:lnTo>
                  <a:pt x="816" y="1386"/>
                </a:lnTo>
                <a:lnTo>
                  <a:pt x="816" y="1368"/>
                </a:lnTo>
                <a:lnTo>
                  <a:pt x="822" y="1380"/>
                </a:lnTo>
                <a:lnTo>
                  <a:pt x="822" y="1386"/>
                </a:lnTo>
                <a:lnTo>
                  <a:pt x="822" y="1374"/>
                </a:lnTo>
                <a:lnTo>
                  <a:pt x="828" y="1380"/>
                </a:lnTo>
                <a:lnTo>
                  <a:pt x="828" y="1386"/>
                </a:lnTo>
                <a:lnTo>
                  <a:pt x="828" y="1362"/>
                </a:lnTo>
                <a:lnTo>
                  <a:pt x="834" y="1362"/>
                </a:lnTo>
                <a:lnTo>
                  <a:pt x="834" y="1386"/>
                </a:lnTo>
                <a:lnTo>
                  <a:pt x="834" y="1308"/>
                </a:lnTo>
                <a:lnTo>
                  <a:pt x="840" y="1368"/>
                </a:lnTo>
                <a:lnTo>
                  <a:pt x="840" y="1386"/>
                </a:lnTo>
                <a:lnTo>
                  <a:pt x="840" y="1368"/>
                </a:lnTo>
                <a:lnTo>
                  <a:pt x="846" y="1386"/>
                </a:lnTo>
                <a:lnTo>
                  <a:pt x="846" y="1368"/>
                </a:lnTo>
                <a:lnTo>
                  <a:pt x="852" y="1374"/>
                </a:lnTo>
                <a:lnTo>
                  <a:pt x="852" y="1386"/>
                </a:lnTo>
                <a:lnTo>
                  <a:pt x="852" y="1374"/>
                </a:lnTo>
                <a:lnTo>
                  <a:pt x="858" y="1380"/>
                </a:lnTo>
                <a:lnTo>
                  <a:pt x="858" y="1386"/>
                </a:lnTo>
                <a:lnTo>
                  <a:pt x="858" y="1374"/>
                </a:lnTo>
                <a:lnTo>
                  <a:pt x="864" y="1386"/>
                </a:lnTo>
                <a:lnTo>
                  <a:pt x="864" y="1368"/>
                </a:lnTo>
                <a:lnTo>
                  <a:pt x="870" y="1386"/>
                </a:lnTo>
                <a:lnTo>
                  <a:pt x="870" y="1374"/>
                </a:lnTo>
                <a:lnTo>
                  <a:pt x="876" y="1380"/>
                </a:lnTo>
                <a:lnTo>
                  <a:pt x="876" y="1386"/>
                </a:lnTo>
                <a:lnTo>
                  <a:pt x="876" y="1368"/>
                </a:lnTo>
                <a:lnTo>
                  <a:pt x="882" y="1374"/>
                </a:lnTo>
                <a:lnTo>
                  <a:pt x="882" y="1386"/>
                </a:lnTo>
                <a:lnTo>
                  <a:pt x="882" y="1368"/>
                </a:lnTo>
                <a:lnTo>
                  <a:pt x="888" y="1380"/>
                </a:lnTo>
                <a:lnTo>
                  <a:pt x="888" y="1386"/>
                </a:lnTo>
                <a:lnTo>
                  <a:pt x="888" y="1368"/>
                </a:lnTo>
                <a:lnTo>
                  <a:pt x="894" y="1380"/>
                </a:lnTo>
                <a:lnTo>
                  <a:pt x="894" y="1368"/>
                </a:lnTo>
                <a:lnTo>
                  <a:pt x="900" y="1380"/>
                </a:lnTo>
                <a:lnTo>
                  <a:pt x="900" y="1386"/>
                </a:lnTo>
                <a:lnTo>
                  <a:pt x="900" y="1368"/>
                </a:lnTo>
                <a:lnTo>
                  <a:pt x="906" y="1374"/>
                </a:lnTo>
                <a:lnTo>
                  <a:pt x="906" y="1386"/>
                </a:lnTo>
                <a:lnTo>
                  <a:pt x="906" y="1368"/>
                </a:lnTo>
                <a:lnTo>
                  <a:pt x="912" y="1374"/>
                </a:lnTo>
                <a:lnTo>
                  <a:pt x="912" y="1386"/>
                </a:lnTo>
                <a:lnTo>
                  <a:pt x="912" y="1368"/>
                </a:lnTo>
                <a:lnTo>
                  <a:pt x="918" y="1386"/>
                </a:lnTo>
                <a:lnTo>
                  <a:pt x="918" y="1368"/>
                </a:lnTo>
                <a:lnTo>
                  <a:pt x="924" y="1380"/>
                </a:lnTo>
                <a:lnTo>
                  <a:pt x="924" y="1386"/>
                </a:lnTo>
                <a:lnTo>
                  <a:pt x="924" y="1362"/>
                </a:lnTo>
                <a:lnTo>
                  <a:pt x="930" y="1380"/>
                </a:lnTo>
                <a:lnTo>
                  <a:pt x="930" y="1386"/>
                </a:lnTo>
                <a:lnTo>
                  <a:pt x="930" y="1374"/>
                </a:lnTo>
                <a:lnTo>
                  <a:pt x="936" y="1374"/>
                </a:lnTo>
                <a:lnTo>
                  <a:pt x="936" y="1386"/>
                </a:lnTo>
                <a:lnTo>
                  <a:pt x="936" y="1368"/>
                </a:lnTo>
                <a:lnTo>
                  <a:pt x="942" y="1374"/>
                </a:lnTo>
                <a:lnTo>
                  <a:pt x="942" y="1386"/>
                </a:lnTo>
                <a:lnTo>
                  <a:pt x="942" y="1368"/>
                </a:lnTo>
                <a:lnTo>
                  <a:pt x="948" y="1374"/>
                </a:lnTo>
                <a:lnTo>
                  <a:pt x="948" y="1386"/>
                </a:lnTo>
                <a:lnTo>
                  <a:pt x="948" y="1374"/>
                </a:lnTo>
                <a:lnTo>
                  <a:pt x="954" y="1380"/>
                </a:lnTo>
                <a:lnTo>
                  <a:pt x="954" y="1386"/>
                </a:lnTo>
                <a:lnTo>
                  <a:pt x="954" y="1374"/>
                </a:lnTo>
                <a:lnTo>
                  <a:pt x="960" y="1380"/>
                </a:lnTo>
                <a:lnTo>
                  <a:pt x="960" y="1386"/>
                </a:lnTo>
                <a:lnTo>
                  <a:pt x="960" y="1374"/>
                </a:lnTo>
                <a:lnTo>
                  <a:pt x="966" y="1374"/>
                </a:lnTo>
                <a:lnTo>
                  <a:pt x="966" y="1386"/>
                </a:lnTo>
                <a:lnTo>
                  <a:pt x="966" y="1368"/>
                </a:lnTo>
                <a:lnTo>
                  <a:pt x="972" y="1380"/>
                </a:lnTo>
                <a:lnTo>
                  <a:pt x="972" y="1386"/>
                </a:lnTo>
                <a:lnTo>
                  <a:pt x="972" y="1368"/>
                </a:lnTo>
                <a:lnTo>
                  <a:pt x="978" y="1368"/>
                </a:lnTo>
                <a:lnTo>
                  <a:pt x="978" y="1386"/>
                </a:lnTo>
                <a:lnTo>
                  <a:pt x="978" y="1368"/>
                </a:lnTo>
                <a:lnTo>
                  <a:pt x="984" y="1374"/>
                </a:lnTo>
                <a:lnTo>
                  <a:pt x="984" y="1386"/>
                </a:lnTo>
                <a:lnTo>
                  <a:pt x="984" y="1350"/>
                </a:lnTo>
                <a:lnTo>
                  <a:pt x="990" y="1380"/>
                </a:lnTo>
                <a:lnTo>
                  <a:pt x="990" y="1386"/>
                </a:lnTo>
                <a:lnTo>
                  <a:pt x="990" y="1368"/>
                </a:lnTo>
                <a:lnTo>
                  <a:pt x="996" y="1368"/>
                </a:lnTo>
                <a:lnTo>
                  <a:pt x="996" y="1386"/>
                </a:lnTo>
                <a:lnTo>
                  <a:pt x="996" y="1356"/>
                </a:lnTo>
                <a:lnTo>
                  <a:pt x="1002" y="1380"/>
                </a:lnTo>
                <a:lnTo>
                  <a:pt x="1002" y="1386"/>
                </a:lnTo>
                <a:lnTo>
                  <a:pt x="1002" y="1368"/>
                </a:lnTo>
                <a:lnTo>
                  <a:pt x="1008" y="1374"/>
                </a:lnTo>
                <a:lnTo>
                  <a:pt x="1008" y="1386"/>
                </a:lnTo>
                <a:lnTo>
                  <a:pt x="1008" y="1362"/>
                </a:lnTo>
                <a:lnTo>
                  <a:pt x="1014" y="1368"/>
                </a:lnTo>
                <a:lnTo>
                  <a:pt x="1014" y="1386"/>
                </a:lnTo>
                <a:lnTo>
                  <a:pt x="1014" y="1368"/>
                </a:lnTo>
                <a:lnTo>
                  <a:pt x="1020" y="1386"/>
                </a:lnTo>
                <a:lnTo>
                  <a:pt x="1020" y="1368"/>
                </a:lnTo>
                <a:lnTo>
                  <a:pt x="1026" y="1368"/>
                </a:lnTo>
                <a:lnTo>
                  <a:pt x="1026" y="1386"/>
                </a:lnTo>
                <a:lnTo>
                  <a:pt x="1026" y="1368"/>
                </a:lnTo>
                <a:lnTo>
                  <a:pt x="1032" y="1386"/>
                </a:lnTo>
                <a:lnTo>
                  <a:pt x="1032" y="1332"/>
                </a:lnTo>
                <a:lnTo>
                  <a:pt x="1038" y="1332"/>
                </a:lnTo>
                <a:lnTo>
                  <a:pt x="1038" y="1386"/>
                </a:lnTo>
                <a:lnTo>
                  <a:pt x="1038" y="1266"/>
                </a:lnTo>
                <a:lnTo>
                  <a:pt x="1044" y="1374"/>
                </a:lnTo>
                <a:lnTo>
                  <a:pt x="1044" y="1386"/>
                </a:lnTo>
                <a:lnTo>
                  <a:pt x="1044" y="1368"/>
                </a:lnTo>
                <a:lnTo>
                  <a:pt x="1050" y="1380"/>
                </a:lnTo>
                <a:lnTo>
                  <a:pt x="1050" y="1386"/>
                </a:lnTo>
                <a:lnTo>
                  <a:pt x="1050" y="1356"/>
                </a:lnTo>
                <a:lnTo>
                  <a:pt x="1056" y="1380"/>
                </a:lnTo>
                <a:lnTo>
                  <a:pt x="1056" y="1386"/>
                </a:lnTo>
                <a:lnTo>
                  <a:pt x="1056" y="1164"/>
                </a:lnTo>
                <a:lnTo>
                  <a:pt x="1062" y="1380"/>
                </a:lnTo>
                <a:lnTo>
                  <a:pt x="1062" y="1386"/>
                </a:lnTo>
                <a:lnTo>
                  <a:pt x="1062" y="1368"/>
                </a:lnTo>
                <a:lnTo>
                  <a:pt x="1068" y="1380"/>
                </a:lnTo>
                <a:lnTo>
                  <a:pt x="1068" y="1386"/>
                </a:lnTo>
                <a:lnTo>
                  <a:pt x="1068" y="1368"/>
                </a:lnTo>
                <a:lnTo>
                  <a:pt x="1074" y="1380"/>
                </a:lnTo>
                <a:lnTo>
                  <a:pt x="1074" y="1386"/>
                </a:lnTo>
                <a:lnTo>
                  <a:pt x="1074" y="1368"/>
                </a:lnTo>
                <a:lnTo>
                  <a:pt x="1080" y="1374"/>
                </a:lnTo>
                <a:lnTo>
                  <a:pt x="1080" y="1386"/>
                </a:lnTo>
                <a:lnTo>
                  <a:pt x="1080" y="1368"/>
                </a:lnTo>
                <a:lnTo>
                  <a:pt x="1086" y="1374"/>
                </a:lnTo>
                <a:lnTo>
                  <a:pt x="1086" y="1386"/>
                </a:lnTo>
                <a:lnTo>
                  <a:pt x="1086" y="1362"/>
                </a:lnTo>
                <a:lnTo>
                  <a:pt x="1092" y="1380"/>
                </a:lnTo>
                <a:lnTo>
                  <a:pt x="1092" y="1386"/>
                </a:lnTo>
                <a:lnTo>
                  <a:pt x="1092" y="1374"/>
                </a:lnTo>
                <a:lnTo>
                  <a:pt x="1098" y="1374"/>
                </a:lnTo>
                <a:lnTo>
                  <a:pt x="1098" y="1386"/>
                </a:lnTo>
                <a:lnTo>
                  <a:pt x="1098" y="1368"/>
                </a:lnTo>
                <a:lnTo>
                  <a:pt x="1104" y="1374"/>
                </a:lnTo>
                <a:lnTo>
                  <a:pt x="1104" y="1380"/>
                </a:lnTo>
                <a:lnTo>
                  <a:pt x="1104" y="1368"/>
                </a:lnTo>
                <a:lnTo>
                  <a:pt x="1110" y="1380"/>
                </a:lnTo>
                <a:lnTo>
                  <a:pt x="1110" y="1386"/>
                </a:lnTo>
                <a:lnTo>
                  <a:pt x="1110" y="1374"/>
                </a:lnTo>
                <a:lnTo>
                  <a:pt x="1116" y="1386"/>
                </a:lnTo>
                <a:lnTo>
                  <a:pt x="1116" y="1362"/>
                </a:lnTo>
                <a:lnTo>
                  <a:pt x="1122" y="1374"/>
                </a:lnTo>
                <a:lnTo>
                  <a:pt x="1122" y="1386"/>
                </a:lnTo>
                <a:lnTo>
                  <a:pt x="1122" y="1374"/>
                </a:lnTo>
                <a:lnTo>
                  <a:pt x="1128" y="1386"/>
                </a:lnTo>
                <a:lnTo>
                  <a:pt x="1128" y="1368"/>
                </a:lnTo>
                <a:lnTo>
                  <a:pt x="1134" y="1380"/>
                </a:lnTo>
                <a:lnTo>
                  <a:pt x="1134" y="1386"/>
                </a:lnTo>
                <a:lnTo>
                  <a:pt x="1134" y="1368"/>
                </a:lnTo>
                <a:lnTo>
                  <a:pt x="1140" y="1380"/>
                </a:lnTo>
                <a:lnTo>
                  <a:pt x="1140" y="1386"/>
                </a:lnTo>
                <a:lnTo>
                  <a:pt x="1140" y="1374"/>
                </a:lnTo>
                <a:lnTo>
                  <a:pt x="1146" y="1380"/>
                </a:lnTo>
                <a:lnTo>
                  <a:pt x="1146" y="1386"/>
                </a:lnTo>
                <a:lnTo>
                  <a:pt x="1146" y="1368"/>
                </a:lnTo>
                <a:lnTo>
                  <a:pt x="1152" y="1368"/>
                </a:lnTo>
                <a:lnTo>
                  <a:pt x="1152" y="1386"/>
                </a:lnTo>
                <a:lnTo>
                  <a:pt x="1152" y="1368"/>
                </a:lnTo>
                <a:lnTo>
                  <a:pt x="1158" y="1380"/>
                </a:lnTo>
                <a:lnTo>
                  <a:pt x="1158" y="1386"/>
                </a:lnTo>
                <a:lnTo>
                  <a:pt x="1158" y="1374"/>
                </a:lnTo>
                <a:lnTo>
                  <a:pt x="1164" y="1380"/>
                </a:lnTo>
                <a:lnTo>
                  <a:pt x="1164" y="1386"/>
                </a:lnTo>
                <a:lnTo>
                  <a:pt x="1164" y="1374"/>
                </a:lnTo>
                <a:lnTo>
                  <a:pt x="1170" y="1386"/>
                </a:lnTo>
                <a:lnTo>
                  <a:pt x="1170" y="1368"/>
                </a:lnTo>
                <a:lnTo>
                  <a:pt x="1176" y="1386"/>
                </a:lnTo>
                <a:lnTo>
                  <a:pt x="1176" y="1368"/>
                </a:lnTo>
                <a:lnTo>
                  <a:pt x="1182" y="1380"/>
                </a:lnTo>
                <a:lnTo>
                  <a:pt x="1182" y="1386"/>
                </a:lnTo>
                <a:lnTo>
                  <a:pt x="1182" y="1368"/>
                </a:lnTo>
                <a:lnTo>
                  <a:pt x="1188" y="1362"/>
                </a:lnTo>
                <a:lnTo>
                  <a:pt x="1188" y="1386"/>
                </a:lnTo>
                <a:lnTo>
                  <a:pt x="1188" y="1362"/>
                </a:lnTo>
                <a:lnTo>
                  <a:pt x="1194" y="1374"/>
                </a:lnTo>
                <a:lnTo>
                  <a:pt x="1194" y="1386"/>
                </a:lnTo>
                <a:lnTo>
                  <a:pt x="1194" y="1368"/>
                </a:lnTo>
                <a:lnTo>
                  <a:pt x="1200" y="1374"/>
                </a:lnTo>
                <a:lnTo>
                  <a:pt x="1200" y="1386"/>
                </a:lnTo>
                <a:lnTo>
                  <a:pt x="1200" y="1368"/>
                </a:lnTo>
                <a:lnTo>
                  <a:pt x="1206" y="1380"/>
                </a:lnTo>
                <a:lnTo>
                  <a:pt x="1206" y="1386"/>
                </a:lnTo>
                <a:lnTo>
                  <a:pt x="1206" y="1374"/>
                </a:lnTo>
                <a:lnTo>
                  <a:pt x="1212" y="1380"/>
                </a:lnTo>
                <a:lnTo>
                  <a:pt x="1212" y="1386"/>
                </a:lnTo>
                <a:lnTo>
                  <a:pt x="1212" y="1374"/>
                </a:lnTo>
                <a:lnTo>
                  <a:pt x="1218" y="1380"/>
                </a:lnTo>
                <a:lnTo>
                  <a:pt x="1218" y="1386"/>
                </a:lnTo>
                <a:lnTo>
                  <a:pt x="1218" y="1362"/>
                </a:lnTo>
                <a:lnTo>
                  <a:pt x="1224" y="1380"/>
                </a:lnTo>
                <a:lnTo>
                  <a:pt x="1224" y="1386"/>
                </a:lnTo>
                <a:lnTo>
                  <a:pt x="1224" y="1344"/>
                </a:lnTo>
                <a:lnTo>
                  <a:pt x="1230" y="1374"/>
                </a:lnTo>
                <a:lnTo>
                  <a:pt x="1230" y="1386"/>
                </a:lnTo>
                <a:lnTo>
                  <a:pt x="1230" y="1374"/>
                </a:lnTo>
                <a:lnTo>
                  <a:pt x="1236" y="1380"/>
                </a:lnTo>
                <a:lnTo>
                  <a:pt x="1236" y="1386"/>
                </a:lnTo>
                <a:lnTo>
                  <a:pt x="1236" y="1374"/>
                </a:lnTo>
                <a:lnTo>
                  <a:pt x="1242" y="1374"/>
                </a:lnTo>
                <a:lnTo>
                  <a:pt x="1242" y="1386"/>
                </a:lnTo>
                <a:lnTo>
                  <a:pt x="1242" y="1374"/>
                </a:lnTo>
                <a:lnTo>
                  <a:pt x="1248" y="1380"/>
                </a:lnTo>
                <a:lnTo>
                  <a:pt x="1248" y="1386"/>
                </a:lnTo>
                <a:lnTo>
                  <a:pt x="1248" y="1368"/>
                </a:lnTo>
                <a:lnTo>
                  <a:pt x="1254" y="1386"/>
                </a:lnTo>
                <a:lnTo>
                  <a:pt x="1254" y="1374"/>
                </a:lnTo>
                <a:lnTo>
                  <a:pt x="1260" y="1380"/>
                </a:lnTo>
                <a:lnTo>
                  <a:pt x="1260" y="1386"/>
                </a:lnTo>
                <a:lnTo>
                  <a:pt x="1260" y="1368"/>
                </a:lnTo>
                <a:lnTo>
                  <a:pt x="1266" y="1380"/>
                </a:lnTo>
                <a:lnTo>
                  <a:pt x="1266" y="1386"/>
                </a:lnTo>
                <a:lnTo>
                  <a:pt x="1266" y="1368"/>
                </a:lnTo>
                <a:lnTo>
                  <a:pt x="1272" y="1380"/>
                </a:lnTo>
                <a:lnTo>
                  <a:pt x="1272" y="1386"/>
                </a:lnTo>
                <a:lnTo>
                  <a:pt x="1272" y="1362"/>
                </a:lnTo>
                <a:lnTo>
                  <a:pt x="1278" y="1368"/>
                </a:lnTo>
                <a:lnTo>
                  <a:pt x="1278" y="1386"/>
                </a:lnTo>
                <a:lnTo>
                  <a:pt x="1278" y="1362"/>
                </a:lnTo>
                <a:lnTo>
                  <a:pt x="1284" y="1380"/>
                </a:lnTo>
                <a:lnTo>
                  <a:pt x="1284" y="1386"/>
                </a:lnTo>
                <a:lnTo>
                  <a:pt x="1284" y="1362"/>
                </a:lnTo>
                <a:lnTo>
                  <a:pt x="1290" y="1368"/>
                </a:lnTo>
                <a:lnTo>
                  <a:pt x="1290" y="1386"/>
                </a:lnTo>
                <a:lnTo>
                  <a:pt x="1290" y="1356"/>
                </a:lnTo>
                <a:lnTo>
                  <a:pt x="1296" y="1374"/>
                </a:lnTo>
                <a:lnTo>
                  <a:pt x="1296" y="1380"/>
                </a:lnTo>
                <a:lnTo>
                  <a:pt x="1296" y="1362"/>
                </a:lnTo>
                <a:lnTo>
                  <a:pt x="1302" y="1380"/>
                </a:lnTo>
                <a:lnTo>
                  <a:pt x="1302" y="1386"/>
                </a:lnTo>
                <a:lnTo>
                  <a:pt x="1302" y="1362"/>
                </a:lnTo>
                <a:lnTo>
                  <a:pt x="1308" y="1380"/>
                </a:lnTo>
                <a:lnTo>
                  <a:pt x="1308" y="1386"/>
                </a:lnTo>
                <a:lnTo>
                  <a:pt x="1308" y="1332"/>
                </a:lnTo>
                <a:lnTo>
                  <a:pt x="1314" y="1368"/>
                </a:lnTo>
                <a:lnTo>
                  <a:pt x="1314" y="1386"/>
                </a:lnTo>
                <a:lnTo>
                  <a:pt x="1314" y="1338"/>
                </a:lnTo>
                <a:lnTo>
                  <a:pt x="1320" y="1380"/>
                </a:lnTo>
                <a:lnTo>
                  <a:pt x="1320" y="1386"/>
                </a:lnTo>
                <a:lnTo>
                  <a:pt x="1320" y="1368"/>
                </a:lnTo>
                <a:lnTo>
                  <a:pt x="1326" y="1380"/>
                </a:lnTo>
                <a:lnTo>
                  <a:pt x="1326" y="1386"/>
                </a:lnTo>
                <a:lnTo>
                  <a:pt x="1326" y="1368"/>
                </a:lnTo>
                <a:lnTo>
                  <a:pt x="1332" y="1380"/>
                </a:lnTo>
                <a:lnTo>
                  <a:pt x="1332" y="1386"/>
                </a:lnTo>
                <a:lnTo>
                  <a:pt x="1332" y="1374"/>
                </a:lnTo>
                <a:lnTo>
                  <a:pt x="1338" y="1368"/>
                </a:lnTo>
                <a:lnTo>
                  <a:pt x="1338" y="1386"/>
                </a:lnTo>
                <a:lnTo>
                  <a:pt x="1338" y="1350"/>
                </a:lnTo>
                <a:lnTo>
                  <a:pt x="1344" y="1380"/>
                </a:lnTo>
                <a:lnTo>
                  <a:pt x="1344" y="1386"/>
                </a:lnTo>
                <a:lnTo>
                  <a:pt x="1344" y="1368"/>
                </a:lnTo>
                <a:lnTo>
                  <a:pt x="1350" y="1386"/>
                </a:lnTo>
                <a:lnTo>
                  <a:pt x="1350" y="1338"/>
                </a:lnTo>
                <a:lnTo>
                  <a:pt x="1356" y="1368"/>
                </a:lnTo>
                <a:lnTo>
                  <a:pt x="1356" y="1386"/>
                </a:lnTo>
                <a:lnTo>
                  <a:pt x="1356" y="1368"/>
                </a:lnTo>
                <a:lnTo>
                  <a:pt x="1362" y="1374"/>
                </a:lnTo>
                <a:lnTo>
                  <a:pt x="1362" y="1386"/>
                </a:lnTo>
                <a:lnTo>
                  <a:pt x="1362" y="1368"/>
                </a:lnTo>
                <a:lnTo>
                  <a:pt x="1368" y="1374"/>
                </a:lnTo>
                <a:lnTo>
                  <a:pt x="1368" y="1386"/>
                </a:lnTo>
                <a:lnTo>
                  <a:pt x="1368" y="1374"/>
                </a:lnTo>
                <a:lnTo>
                  <a:pt x="1374" y="1374"/>
                </a:lnTo>
                <a:lnTo>
                  <a:pt x="1374" y="1386"/>
                </a:lnTo>
                <a:lnTo>
                  <a:pt x="1374" y="1368"/>
                </a:lnTo>
                <a:lnTo>
                  <a:pt x="1380" y="1368"/>
                </a:lnTo>
                <a:lnTo>
                  <a:pt x="1380" y="1386"/>
                </a:lnTo>
                <a:lnTo>
                  <a:pt x="1380" y="1368"/>
                </a:lnTo>
                <a:lnTo>
                  <a:pt x="1386" y="1386"/>
                </a:lnTo>
                <a:lnTo>
                  <a:pt x="1386" y="1374"/>
                </a:lnTo>
                <a:lnTo>
                  <a:pt x="1392" y="1380"/>
                </a:lnTo>
                <a:lnTo>
                  <a:pt x="1392" y="1386"/>
                </a:lnTo>
                <a:lnTo>
                  <a:pt x="1392" y="1368"/>
                </a:lnTo>
                <a:lnTo>
                  <a:pt x="1398" y="1374"/>
                </a:lnTo>
                <a:lnTo>
                  <a:pt x="1398" y="1386"/>
                </a:lnTo>
                <a:lnTo>
                  <a:pt x="1398" y="1374"/>
                </a:lnTo>
                <a:lnTo>
                  <a:pt x="1404" y="1374"/>
                </a:lnTo>
                <a:lnTo>
                  <a:pt x="1404" y="1386"/>
                </a:lnTo>
                <a:lnTo>
                  <a:pt x="1404" y="1374"/>
                </a:lnTo>
                <a:lnTo>
                  <a:pt x="1410" y="1386"/>
                </a:lnTo>
                <a:lnTo>
                  <a:pt x="1410" y="1362"/>
                </a:lnTo>
                <a:lnTo>
                  <a:pt x="1416" y="1368"/>
                </a:lnTo>
                <a:lnTo>
                  <a:pt x="1416" y="1386"/>
                </a:lnTo>
                <a:lnTo>
                  <a:pt x="1416" y="1368"/>
                </a:lnTo>
                <a:lnTo>
                  <a:pt x="1422" y="1374"/>
                </a:lnTo>
                <a:lnTo>
                  <a:pt x="1422" y="1380"/>
                </a:lnTo>
                <a:lnTo>
                  <a:pt x="1422" y="1362"/>
                </a:lnTo>
                <a:lnTo>
                  <a:pt x="1428" y="1362"/>
                </a:lnTo>
                <a:lnTo>
                  <a:pt x="1428" y="1386"/>
                </a:lnTo>
                <a:lnTo>
                  <a:pt x="1428" y="1362"/>
                </a:lnTo>
                <a:lnTo>
                  <a:pt x="1434" y="1380"/>
                </a:lnTo>
                <a:lnTo>
                  <a:pt x="1434" y="1386"/>
                </a:lnTo>
                <a:lnTo>
                  <a:pt x="1434" y="1368"/>
                </a:lnTo>
                <a:lnTo>
                  <a:pt x="1440" y="1374"/>
                </a:lnTo>
                <a:lnTo>
                  <a:pt x="1440" y="1386"/>
                </a:lnTo>
                <a:lnTo>
                  <a:pt x="1440" y="1374"/>
                </a:lnTo>
                <a:lnTo>
                  <a:pt x="1446" y="1374"/>
                </a:lnTo>
                <a:lnTo>
                  <a:pt x="1446" y="1386"/>
                </a:lnTo>
                <a:lnTo>
                  <a:pt x="1446" y="1368"/>
                </a:lnTo>
                <a:lnTo>
                  <a:pt x="1452" y="1374"/>
                </a:lnTo>
                <a:lnTo>
                  <a:pt x="1452" y="1386"/>
                </a:lnTo>
                <a:lnTo>
                  <a:pt x="1452" y="1368"/>
                </a:lnTo>
                <a:lnTo>
                  <a:pt x="1458" y="1380"/>
                </a:lnTo>
                <a:lnTo>
                  <a:pt x="1458" y="1386"/>
                </a:lnTo>
                <a:lnTo>
                  <a:pt x="1458" y="1368"/>
                </a:lnTo>
                <a:lnTo>
                  <a:pt x="1464" y="1374"/>
                </a:lnTo>
                <a:lnTo>
                  <a:pt x="1464" y="1386"/>
                </a:lnTo>
                <a:lnTo>
                  <a:pt x="1464" y="1368"/>
                </a:lnTo>
                <a:lnTo>
                  <a:pt x="1470" y="1380"/>
                </a:lnTo>
                <a:lnTo>
                  <a:pt x="1470" y="1386"/>
                </a:lnTo>
                <a:lnTo>
                  <a:pt x="1470" y="1374"/>
                </a:lnTo>
                <a:lnTo>
                  <a:pt x="1476" y="1374"/>
                </a:lnTo>
                <a:lnTo>
                  <a:pt x="1476" y="1380"/>
                </a:lnTo>
                <a:lnTo>
                  <a:pt x="1476" y="1362"/>
                </a:lnTo>
                <a:lnTo>
                  <a:pt x="1482" y="1374"/>
                </a:lnTo>
                <a:lnTo>
                  <a:pt x="1482" y="1386"/>
                </a:lnTo>
                <a:lnTo>
                  <a:pt x="1482" y="1368"/>
                </a:lnTo>
                <a:lnTo>
                  <a:pt x="1488" y="1368"/>
                </a:lnTo>
                <a:lnTo>
                  <a:pt x="1488" y="1386"/>
                </a:lnTo>
                <a:lnTo>
                  <a:pt x="1488" y="1368"/>
                </a:lnTo>
                <a:lnTo>
                  <a:pt x="1494" y="1374"/>
                </a:lnTo>
                <a:lnTo>
                  <a:pt x="1494" y="1386"/>
                </a:lnTo>
                <a:lnTo>
                  <a:pt x="1494" y="1374"/>
                </a:lnTo>
                <a:lnTo>
                  <a:pt x="1500" y="1374"/>
                </a:lnTo>
                <a:lnTo>
                  <a:pt x="1500" y="1380"/>
                </a:lnTo>
                <a:lnTo>
                  <a:pt x="1500" y="1362"/>
                </a:lnTo>
                <a:lnTo>
                  <a:pt x="1506" y="1374"/>
                </a:lnTo>
                <a:lnTo>
                  <a:pt x="1506" y="1386"/>
                </a:lnTo>
                <a:lnTo>
                  <a:pt x="1506" y="1368"/>
                </a:lnTo>
                <a:lnTo>
                  <a:pt x="1512" y="1380"/>
                </a:lnTo>
                <a:lnTo>
                  <a:pt x="1512" y="1386"/>
                </a:lnTo>
                <a:lnTo>
                  <a:pt x="1512" y="1374"/>
                </a:lnTo>
                <a:lnTo>
                  <a:pt x="1518" y="1380"/>
                </a:lnTo>
                <a:lnTo>
                  <a:pt x="1518" y="1386"/>
                </a:lnTo>
                <a:lnTo>
                  <a:pt x="1518" y="1374"/>
                </a:lnTo>
                <a:lnTo>
                  <a:pt x="1524" y="1380"/>
                </a:lnTo>
                <a:lnTo>
                  <a:pt x="1524" y="1386"/>
                </a:lnTo>
                <a:lnTo>
                  <a:pt x="1524" y="1368"/>
                </a:lnTo>
                <a:lnTo>
                  <a:pt x="1530" y="1380"/>
                </a:lnTo>
                <a:lnTo>
                  <a:pt x="1530" y="1386"/>
                </a:lnTo>
                <a:lnTo>
                  <a:pt x="1530" y="1368"/>
                </a:lnTo>
                <a:lnTo>
                  <a:pt x="1536" y="1386"/>
                </a:lnTo>
                <a:lnTo>
                  <a:pt x="1536" y="1362"/>
                </a:lnTo>
                <a:lnTo>
                  <a:pt x="1542" y="1374"/>
                </a:lnTo>
                <a:lnTo>
                  <a:pt x="1542" y="1380"/>
                </a:lnTo>
                <a:lnTo>
                  <a:pt x="1542" y="1368"/>
                </a:lnTo>
                <a:lnTo>
                  <a:pt x="1542" y="1380"/>
                </a:lnTo>
                <a:lnTo>
                  <a:pt x="1548" y="1386"/>
                </a:lnTo>
                <a:lnTo>
                  <a:pt x="1548" y="1356"/>
                </a:lnTo>
                <a:lnTo>
                  <a:pt x="1554" y="1362"/>
                </a:lnTo>
                <a:lnTo>
                  <a:pt x="1554" y="1386"/>
                </a:lnTo>
                <a:lnTo>
                  <a:pt x="1554" y="1344"/>
                </a:lnTo>
                <a:lnTo>
                  <a:pt x="1560" y="1380"/>
                </a:lnTo>
                <a:lnTo>
                  <a:pt x="1560" y="1386"/>
                </a:lnTo>
                <a:lnTo>
                  <a:pt x="1560" y="1356"/>
                </a:lnTo>
                <a:lnTo>
                  <a:pt x="1566" y="1380"/>
                </a:lnTo>
                <a:lnTo>
                  <a:pt x="1566" y="1386"/>
                </a:lnTo>
                <a:lnTo>
                  <a:pt x="1566" y="1356"/>
                </a:lnTo>
                <a:lnTo>
                  <a:pt x="1572" y="1386"/>
                </a:lnTo>
                <a:lnTo>
                  <a:pt x="1572" y="1362"/>
                </a:lnTo>
                <a:lnTo>
                  <a:pt x="1578" y="1356"/>
                </a:lnTo>
                <a:lnTo>
                  <a:pt x="1578" y="1380"/>
                </a:lnTo>
                <a:lnTo>
                  <a:pt x="1578" y="828"/>
                </a:lnTo>
                <a:lnTo>
                  <a:pt x="1584" y="1374"/>
                </a:lnTo>
                <a:lnTo>
                  <a:pt x="1584" y="1386"/>
                </a:lnTo>
                <a:lnTo>
                  <a:pt x="1584" y="1362"/>
                </a:lnTo>
                <a:lnTo>
                  <a:pt x="1590" y="1380"/>
                </a:lnTo>
                <a:lnTo>
                  <a:pt x="1590" y="1386"/>
                </a:lnTo>
                <a:lnTo>
                  <a:pt x="1590" y="1368"/>
                </a:lnTo>
                <a:lnTo>
                  <a:pt x="1596" y="1386"/>
                </a:lnTo>
                <a:lnTo>
                  <a:pt x="1596" y="1362"/>
                </a:lnTo>
                <a:lnTo>
                  <a:pt x="1602" y="1374"/>
                </a:lnTo>
                <a:lnTo>
                  <a:pt x="1602" y="1386"/>
                </a:lnTo>
                <a:lnTo>
                  <a:pt x="1602" y="1374"/>
                </a:lnTo>
                <a:lnTo>
                  <a:pt x="1608" y="1386"/>
                </a:lnTo>
                <a:lnTo>
                  <a:pt x="1608" y="1242"/>
                </a:lnTo>
                <a:lnTo>
                  <a:pt x="1614" y="1380"/>
                </a:lnTo>
                <a:lnTo>
                  <a:pt x="1614" y="1386"/>
                </a:lnTo>
                <a:lnTo>
                  <a:pt x="1614" y="1362"/>
                </a:lnTo>
                <a:lnTo>
                  <a:pt x="1620" y="1362"/>
                </a:lnTo>
                <a:lnTo>
                  <a:pt x="1620" y="1386"/>
                </a:lnTo>
                <a:lnTo>
                  <a:pt x="1620" y="1362"/>
                </a:lnTo>
                <a:lnTo>
                  <a:pt x="1626" y="1374"/>
                </a:lnTo>
                <a:lnTo>
                  <a:pt x="1626" y="1386"/>
                </a:lnTo>
                <a:lnTo>
                  <a:pt x="1626" y="1374"/>
                </a:lnTo>
                <a:lnTo>
                  <a:pt x="1632" y="1386"/>
                </a:lnTo>
                <a:lnTo>
                  <a:pt x="1632" y="1374"/>
                </a:lnTo>
                <a:lnTo>
                  <a:pt x="1638" y="1380"/>
                </a:lnTo>
                <a:lnTo>
                  <a:pt x="1638" y="1368"/>
                </a:lnTo>
                <a:lnTo>
                  <a:pt x="1644" y="1380"/>
                </a:lnTo>
                <a:lnTo>
                  <a:pt x="1644" y="1386"/>
                </a:lnTo>
                <a:lnTo>
                  <a:pt x="1644" y="1368"/>
                </a:lnTo>
                <a:lnTo>
                  <a:pt x="1650" y="1386"/>
                </a:lnTo>
                <a:lnTo>
                  <a:pt x="1650" y="1362"/>
                </a:lnTo>
                <a:lnTo>
                  <a:pt x="1656" y="1380"/>
                </a:lnTo>
                <a:lnTo>
                  <a:pt x="1656" y="1386"/>
                </a:lnTo>
                <a:lnTo>
                  <a:pt x="1656" y="1368"/>
                </a:lnTo>
                <a:lnTo>
                  <a:pt x="1662" y="1374"/>
                </a:lnTo>
                <a:lnTo>
                  <a:pt x="1662" y="1386"/>
                </a:lnTo>
                <a:lnTo>
                  <a:pt x="1662" y="1368"/>
                </a:lnTo>
                <a:lnTo>
                  <a:pt x="1668" y="1386"/>
                </a:lnTo>
                <a:lnTo>
                  <a:pt x="1668" y="1374"/>
                </a:lnTo>
                <a:lnTo>
                  <a:pt x="1674" y="1374"/>
                </a:lnTo>
                <a:lnTo>
                  <a:pt x="1674" y="1386"/>
                </a:lnTo>
                <a:lnTo>
                  <a:pt x="1674" y="1368"/>
                </a:lnTo>
                <a:lnTo>
                  <a:pt x="1680" y="1386"/>
                </a:lnTo>
                <a:lnTo>
                  <a:pt x="1680" y="1374"/>
                </a:lnTo>
                <a:lnTo>
                  <a:pt x="1686" y="1374"/>
                </a:lnTo>
                <a:lnTo>
                  <a:pt x="1686" y="1386"/>
                </a:lnTo>
                <a:lnTo>
                  <a:pt x="1686" y="1368"/>
                </a:lnTo>
                <a:lnTo>
                  <a:pt x="1692" y="1374"/>
                </a:lnTo>
                <a:lnTo>
                  <a:pt x="1692" y="1386"/>
                </a:lnTo>
                <a:lnTo>
                  <a:pt x="1692" y="1368"/>
                </a:lnTo>
                <a:lnTo>
                  <a:pt x="1698" y="1380"/>
                </a:lnTo>
                <a:lnTo>
                  <a:pt x="1698" y="1386"/>
                </a:lnTo>
                <a:lnTo>
                  <a:pt x="1698" y="1374"/>
                </a:lnTo>
                <a:lnTo>
                  <a:pt x="1704" y="1380"/>
                </a:lnTo>
                <a:lnTo>
                  <a:pt x="1704" y="1386"/>
                </a:lnTo>
                <a:lnTo>
                  <a:pt x="1704" y="1368"/>
                </a:lnTo>
                <a:lnTo>
                  <a:pt x="1710" y="1374"/>
                </a:lnTo>
                <a:lnTo>
                  <a:pt x="1710" y="1386"/>
                </a:lnTo>
                <a:lnTo>
                  <a:pt x="1710" y="1368"/>
                </a:lnTo>
                <a:lnTo>
                  <a:pt x="1716" y="1374"/>
                </a:lnTo>
                <a:lnTo>
                  <a:pt x="1716" y="1386"/>
                </a:lnTo>
                <a:lnTo>
                  <a:pt x="1716" y="1368"/>
                </a:lnTo>
                <a:lnTo>
                  <a:pt x="1722" y="1380"/>
                </a:lnTo>
                <a:lnTo>
                  <a:pt x="1722" y="1386"/>
                </a:lnTo>
                <a:lnTo>
                  <a:pt x="1722" y="1368"/>
                </a:lnTo>
                <a:lnTo>
                  <a:pt x="1728" y="1368"/>
                </a:lnTo>
                <a:lnTo>
                  <a:pt x="1728" y="1386"/>
                </a:lnTo>
                <a:lnTo>
                  <a:pt x="1728" y="1356"/>
                </a:lnTo>
                <a:lnTo>
                  <a:pt x="1734" y="1350"/>
                </a:lnTo>
                <a:lnTo>
                  <a:pt x="1734" y="1380"/>
                </a:lnTo>
                <a:lnTo>
                  <a:pt x="1734" y="1350"/>
                </a:lnTo>
                <a:lnTo>
                  <a:pt x="1740" y="1362"/>
                </a:lnTo>
                <a:lnTo>
                  <a:pt x="1740" y="1386"/>
                </a:lnTo>
                <a:lnTo>
                  <a:pt x="1740" y="1362"/>
                </a:lnTo>
                <a:lnTo>
                  <a:pt x="1746" y="1380"/>
                </a:lnTo>
                <a:lnTo>
                  <a:pt x="1746" y="1386"/>
                </a:lnTo>
                <a:lnTo>
                  <a:pt x="1746" y="1302"/>
                </a:lnTo>
                <a:lnTo>
                  <a:pt x="1752" y="1386"/>
                </a:lnTo>
                <a:lnTo>
                  <a:pt x="1752" y="1356"/>
                </a:lnTo>
                <a:lnTo>
                  <a:pt x="1758" y="1380"/>
                </a:lnTo>
                <a:lnTo>
                  <a:pt x="1758" y="1386"/>
                </a:lnTo>
                <a:lnTo>
                  <a:pt x="1758" y="1374"/>
                </a:lnTo>
                <a:lnTo>
                  <a:pt x="1764" y="1380"/>
                </a:lnTo>
                <a:lnTo>
                  <a:pt x="1764" y="1386"/>
                </a:lnTo>
                <a:lnTo>
                  <a:pt x="1764" y="1368"/>
                </a:lnTo>
                <a:lnTo>
                  <a:pt x="1770" y="1374"/>
                </a:lnTo>
                <a:lnTo>
                  <a:pt x="1770" y="1380"/>
                </a:lnTo>
                <a:lnTo>
                  <a:pt x="1770" y="1368"/>
                </a:lnTo>
                <a:lnTo>
                  <a:pt x="1776" y="1374"/>
                </a:lnTo>
                <a:lnTo>
                  <a:pt x="1776" y="1380"/>
                </a:lnTo>
                <a:lnTo>
                  <a:pt x="1776" y="1368"/>
                </a:lnTo>
                <a:lnTo>
                  <a:pt x="1782" y="1380"/>
                </a:lnTo>
                <a:lnTo>
                  <a:pt x="1782" y="1368"/>
                </a:lnTo>
                <a:lnTo>
                  <a:pt x="1788" y="1374"/>
                </a:lnTo>
                <a:lnTo>
                  <a:pt x="1788" y="1386"/>
                </a:lnTo>
                <a:lnTo>
                  <a:pt x="1788" y="1362"/>
                </a:lnTo>
                <a:lnTo>
                  <a:pt x="1794" y="1374"/>
                </a:lnTo>
                <a:lnTo>
                  <a:pt x="1794" y="1386"/>
                </a:lnTo>
                <a:lnTo>
                  <a:pt x="1794" y="1374"/>
                </a:lnTo>
                <a:lnTo>
                  <a:pt x="1800" y="1386"/>
                </a:lnTo>
                <a:lnTo>
                  <a:pt x="1800" y="1362"/>
                </a:lnTo>
                <a:lnTo>
                  <a:pt x="1806" y="1380"/>
                </a:lnTo>
                <a:lnTo>
                  <a:pt x="1806" y="1386"/>
                </a:lnTo>
                <a:lnTo>
                  <a:pt x="1806" y="1362"/>
                </a:lnTo>
                <a:lnTo>
                  <a:pt x="1812" y="1380"/>
                </a:lnTo>
                <a:lnTo>
                  <a:pt x="1812" y="1386"/>
                </a:lnTo>
                <a:lnTo>
                  <a:pt x="1812" y="1368"/>
                </a:lnTo>
                <a:lnTo>
                  <a:pt x="1818" y="1374"/>
                </a:lnTo>
                <a:lnTo>
                  <a:pt x="1818" y="1386"/>
                </a:lnTo>
                <a:lnTo>
                  <a:pt x="1818" y="1344"/>
                </a:lnTo>
                <a:lnTo>
                  <a:pt x="1824" y="1374"/>
                </a:lnTo>
                <a:lnTo>
                  <a:pt x="1824" y="1386"/>
                </a:lnTo>
                <a:lnTo>
                  <a:pt x="1824" y="1350"/>
                </a:lnTo>
                <a:lnTo>
                  <a:pt x="1830" y="1380"/>
                </a:lnTo>
                <a:lnTo>
                  <a:pt x="1830" y="1362"/>
                </a:lnTo>
                <a:lnTo>
                  <a:pt x="1836" y="1374"/>
                </a:lnTo>
                <a:lnTo>
                  <a:pt x="1836" y="1380"/>
                </a:lnTo>
                <a:lnTo>
                  <a:pt x="1836" y="1368"/>
                </a:lnTo>
                <a:lnTo>
                  <a:pt x="1842" y="1374"/>
                </a:lnTo>
                <a:lnTo>
                  <a:pt x="1842" y="1386"/>
                </a:lnTo>
                <a:lnTo>
                  <a:pt x="1842" y="1224"/>
                </a:lnTo>
                <a:lnTo>
                  <a:pt x="1848" y="1374"/>
                </a:lnTo>
                <a:lnTo>
                  <a:pt x="1848" y="1386"/>
                </a:lnTo>
                <a:lnTo>
                  <a:pt x="1848" y="1374"/>
                </a:lnTo>
                <a:lnTo>
                  <a:pt x="1854" y="1380"/>
                </a:lnTo>
                <a:lnTo>
                  <a:pt x="1854" y="1362"/>
                </a:lnTo>
                <a:lnTo>
                  <a:pt x="1860" y="1374"/>
                </a:lnTo>
                <a:lnTo>
                  <a:pt x="1860" y="1386"/>
                </a:lnTo>
                <a:lnTo>
                  <a:pt x="1860" y="1368"/>
                </a:lnTo>
                <a:lnTo>
                  <a:pt x="1866" y="1374"/>
                </a:lnTo>
                <a:lnTo>
                  <a:pt x="1866" y="1386"/>
                </a:lnTo>
                <a:lnTo>
                  <a:pt x="1866" y="1326"/>
                </a:lnTo>
                <a:lnTo>
                  <a:pt x="1872" y="1344"/>
                </a:lnTo>
                <a:lnTo>
                  <a:pt x="1872" y="1380"/>
                </a:lnTo>
                <a:lnTo>
                  <a:pt x="1872" y="1344"/>
                </a:lnTo>
                <a:lnTo>
                  <a:pt x="1878" y="1374"/>
                </a:lnTo>
                <a:lnTo>
                  <a:pt x="1878" y="1386"/>
                </a:lnTo>
                <a:lnTo>
                  <a:pt x="1878" y="1308"/>
                </a:lnTo>
                <a:lnTo>
                  <a:pt x="1884" y="1374"/>
                </a:lnTo>
                <a:lnTo>
                  <a:pt x="1884" y="1386"/>
                </a:lnTo>
                <a:lnTo>
                  <a:pt x="1884" y="1368"/>
                </a:lnTo>
                <a:lnTo>
                  <a:pt x="1890" y="1374"/>
                </a:lnTo>
                <a:lnTo>
                  <a:pt x="1890" y="1386"/>
                </a:lnTo>
                <a:lnTo>
                  <a:pt x="1890" y="1374"/>
                </a:lnTo>
                <a:lnTo>
                  <a:pt x="1896" y="1380"/>
                </a:lnTo>
                <a:lnTo>
                  <a:pt x="1896" y="1386"/>
                </a:lnTo>
                <a:lnTo>
                  <a:pt x="1896" y="1368"/>
                </a:lnTo>
                <a:lnTo>
                  <a:pt x="1902" y="1380"/>
                </a:lnTo>
                <a:lnTo>
                  <a:pt x="1902" y="1386"/>
                </a:lnTo>
                <a:lnTo>
                  <a:pt x="1902" y="1374"/>
                </a:lnTo>
                <a:lnTo>
                  <a:pt x="1908" y="1386"/>
                </a:lnTo>
                <a:lnTo>
                  <a:pt x="1908" y="1368"/>
                </a:lnTo>
                <a:lnTo>
                  <a:pt x="1914" y="1380"/>
                </a:lnTo>
                <a:lnTo>
                  <a:pt x="1914" y="1386"/>
                </a:lnTo>
                <a:lnTo>
                  <a:pt x="1914" y="1374"/>
                </a:lnTo>
                <a:lnTo>
                  <a:pt x="1920" y="1374"/>
                </a:lnTo>
                <a:lnTo>
                  <a:pt x="1920" y="1386"/>
                </a:lnTo>
                <a:lnTo>
                  <a:pt x="1920" y="1362"/>
                </a:lnTo>
                <a:lnTo>
                  <a:pt x="1926" y="1380"/>
                </a:lnTo>
                <a:lnTo>
                  <a:pt x="1926" y="1386"/>
                </a:lnTo>
                <a:lnTo>
                  <a:pt x="1926" y="1374"/>
                </a:lnTo>
                <a:lnTo>
                  <a:pt x="1932" y="1380"/>
                </a:lnTo>
                <a:lnTo>
                  <a:pt x="1932" y="1386"/>
                </a:lnTo>
                <a:lnTo>
                  <a:pt x="1932" y="1374"/>
                </a:lnTo>
                <a:lnTo>
                  <a:pt x="1938" y="1380"/>
                </a:lnTo>
                <a:lnTo>
                  <a:pt x="1938" y="1386"/>
                </a:lnTo>
                <a:lnTo>
                  <a:pt x="1938" y="1368"/>
                </a:lnTo>
                <a:lnTo>
                  <a:pt x="1944" y="1380"/>
                </a:lnTo>
                <a:lnTo>
                  <a:pt x="1944" y="1386"/>
                </a:lnTo>
                <a:lnTo>
                  <a:pt x="1944" y="1368"/>
                </a:lnTo>
                <a:lnTo>
                  <a:pt x="1950" y="1380"/>
                </a:lnTo>
                <a:lnTo>
                  <a:pt x="1950" y="1386"/>
                </a:lnTo>
                <a:lnTo>
                  <a:pt x="1950" y="1374"/>
                </a:lnTo>
                <a:lnTo>
                  <a:pt x="1956" y="1374"/>
                </a:lnTo>
                <a:lnTo>
                  <a:pt x="1956" y="1386"/>
                </a:lnTo>
                <a:lnTo>
                  <a:pt x="1956" y="1368"/>
                </a:lnTo>
                <a:lnTo>
                  <a:pt x="1962" y="1380"/>
                </a:lnTo>
                <a:lnTo>
                  <a:pt x="1962" y="1386"/>
                </a:lnTo>
                <a:lnTo>
                  <a:pt x="1962" y="1374"/>
                </a:lnTo>
                <a:lnTo>
                  <a:pt x="1968" y="1380"/>
                </a:lnTo>
                <a:lnTo>
                  <a:pt x="1968" y="1386"/>
                </a:lnTo>
                <a:lnTo>
                  <a:pt x="1968" y="1368"/>
                </a:lnTo>
                <a:lnTo>
                  <a:pt x="1974" y="1380"/>
                </a:lnTo>
                <a:lnTo>
                  <a:pt x="1974" y="1386"/>
                </a:lnTo>
                <a:lnTo>
                  <a:pt x="1974" y="1368"/>
                </a:lnTo>
                <a:lnTo>
                  <a:pt x="1980" y="1374"/>
                </a:lnTo>
                <a:lnTo>
                  <a:pt x="1980" y="1386"/>
                </a:lnTo>
                <a:lnTo>
                  <a:pt x="1980" y="1362"/>
                </a:lnTo>
                <a:lnTo>
                  <a:pt x="1986" y="1374"/>
                </a:lnTo>
                <a:lnTo>
                  <a:pt x="1986" y="1386"/>
                </a:lnTo>
                <a:lnTo>
                  <a:pt x="1986" y="1374"/>
                </a:lnTo>
                <a:lnTo>
                  <a:pt x="1992" y="1380"/>
                </a:lnTo>
                <a:lnTo>
                  <a:pt x="1992" y="1386"/>
                </a:lnTo>
                <a:lnTo>
                  <a:pt x="1992" y="1374"/>
                </a:lnTo>
                <a:lnTo>
                  <a:pt x="1998" y="1380"/>
                </a:lnTo>
                <a:lnTo>
                  <a:pt x="1998" y="1386"/>
                </a:lnTo>
                <a:lnTo>
                  <a:pt x="1998" y="1368"/>
                </a:lnTo>
                <a:lnTo>
                  <a:pt x="2004" y="1374"/>
                </a:lnTo>
                <a:lnTo>
                  <a:pt x="2004" y="1386"/>
                </a:lnTo>
                <a:lnTo>
                  <a:pt x="2004" y="1368"/>
                </a:lnTo>
                <a:lnTo>
                  <a:pt x="2010" y="1374"/>
                </a:lnTo>
                <a:lnTo>
                  <a:pt x="2010" y="1386"/>
                </a:lnTo>
                <a:lnTo>
                  <a:pt x="2010" y="1368"/>
                </a:lnTo>
                <a:lnTo>
                  <a:pt x="2016" y="1374"/>
                </a:lnTo>
                <a:lnTo>
                  <a:pt x="2016" y="1386"/>
                </a:lnTo>
                <a:lnTo>
                  <a:pt x="2016" y="1362"/>
                </a:lnTo>
                <a:lnTo>
                  <a:pt x="2022" y="1374"/>
                </a:lnTo>
                <a:lnTo>
                  <a:pt x="2022" y="1386"/>
                </a:lnTo>
                <a:lnTo>
                  <a:pt x="2022" y="1374"/>
                </a:lnTo>
                <a:lnTo>
                  <a:pt x="2028" y="1374"/>
                </a:lnTo>
                <a:lnTo>
                  <a:pt x="2028" y="1386"/>
                </a:lnTo>
                <a:lnTo>
                  <a:pt x="2028" y="1368"/>
                </a:lnTo>
                <a:lnTo>
                  <a:pt x="2034" y="1380"/>
                </a:lnTo>
                <a:lnTo>
                  <a:pt x="2034" y="1386"/>
                </a:lnTo>
                <a:lnTo>
                  <a:pt x="2034" y="1374"/>
                </a:lnTo>
                <a:lnTo>
                  <a:pt x="2040" y="1380"/>
                </a:lnTo>
                <a:lnTo>
                  <a:pt x="2040" y="1386"/>
                </a:lnTo>
                <a:lnTo>
                  <a:pt x="2040" y="1368"/>
                </a:lnTo>
                <a:lnTo>
                  <a:pt x="2046" y="1380"/>
                </a:lnTo>
                <a:lnTo>
                  <a:pt x="2046" y="1386"/>
                </a:lnTo>
                <a:lnTo>
                  <a:pt x="2046" y="1368"/>
                </a:lnTo>
                <a:lnTo>
                  <a:pt x="2052" y="1374"/>
                </a:lnTo>
                <a:lnTo>
                  <a:pt x="2052" y="1386"/>
                </a:lnTo>
                <a:lnTo>
                  <a:pt x="2052" y="1368"/>
                </a:lnTo>
                <a:lnTo>
                  <a:pt x="2058" y="1374"/>
                </a:lnTo>
                <a:lnTo>
                  <a:pt x="2058" y="1386"/>
                </a:lnTo>
                <a:lnTo>
                  <a:pt x="2058" y="1362"/>
                </a:lnTo>
                <a:lnTo>
                  <a:pt x="2064" y="1380"/>
                </a:lnTo>
                <a:lnTo>
                  <a:pt x="2064" y="1386"/>
                </a:lnTo>
                <a:lnTo>
                  <a:pt x="2064" y="1368"/>
                </a:lnTo>
                <a:lnTo>
                  <a:pt x="2070" y="1380"/>
                </a:lnTo>
                <a:lnTo>
                  <a:pt x="2070" y="1386"/>
                </a:lnTo>
                <a:lnTo>
                  <a:pt x="2070" y="1368"/>
                </a:lnTo>
                <a:lnTo>
                  <a:pt x="2076" y="1386"/>
                </a:lnTo>
                <a:lnTo>
                  <a:pt x="2076" y="1362"/>
                </a:lnTo>
                <a:lnTo>
                  <a:pt x="2082" y="1380"/>
                </a:lnTo>
                <a:lnTo>
                  <a:pt x="2082" y="1386"/>
                </a:lnTo>
                <a:lnTo>
                  <a:pt x="2082" y="1332"/>
                </a:lnTo>
                <a:lnTo>
                  <a:pt x="2088" y="1386"/>
                </a:lnTo>
                <a:lnTo>
                  <a:pt x="2088" y="1344"/>
                </a:lnTo>
                <a:lnTo>
                  <a:pt x="2094" y="1362"/>
                </a:lnTo>
                <a:lnTo>
                  <a:pt x="2094" y="1386"/>
                </a:lnTo>
                <a:lnTo>
                  <a:pt x="2094" y="1362"/>
                </a:lnTo>
                <a:lnTo>
                  <a:pt x="2100" y="1362"/>
                </a:lnTo>
                <a:lnTo>
                  <a:pt x="2100" y="1386"/>
                </a:lnTo>
                <a:lnTo>
                  <a:pt x="2100" y="1344"/>
                </a:lnTo>
                <a:lnTo>
                  <a:pt x="2106" y="1386"/>
                </a:lnTo>
                <a:lnTo>
                  <a:pt x="2106" y="1368"/>
                </a:lnTo>
                <a:lnTo>
                  <a:pt x="2112" y="1374"/>
                </a:lnTo>
                <a:lnTo>
                  <a:pt x="2112" y="1380"/>
                </a:lnTo>
                <a:lnTo>
                  <a:pt x="2112" y="1368"/>
                </a:lnTo>
                <a:lnTo>
                  <a:pt x="2118" y="1380"/>
                </a:lnTo>
                <a:lnTo>
                  <a:pt x="2118" y="1386"/>
                </a:lnTo>
                <a:lnTo>
                  <a:pt x="2118" y="1368"/>
                </a:lnTo>
                <a:lnTo>
                  <a:pt x="2124" y="1374"/>
                </a:lnTo>
                <a:lnTo>
                  <a:pt x="2124" y="1386"/>
                </a:lnTo>
                <a:lnTo>
                  <a:pt x="2124" y="1356"/>
                </a:lnTo>
                <a:lnTo>
                  <a:pt x="2130" y="1374"/>
                </a:lnTo>
                <a:lnTo>
                  <a:pt x="2130" y="1386"/>
                </a:lnTo>
                <a:lnTo>
                  <a:pt x="2130" y="936"/>
                </a:lnTo>
                <a:lnTo>
                  <a:pt x="2136" y="1356"/>
                </a:lnTo>
                <a:lnTo>
                  <a:pt x="2136" y="1386"/>
                </a:lnTo>
                <a:lnTo>
                  <a:pt x="2136" y="1350"/>
                </a:lnTo>
                <a:lnTo>
                  <a:pt x="2142" y="1374"/>
                </a:lnTo>
                <a:lnTo>
                  <a:pt x="2142" y="1386"/>
                </a:lnTo>
                <a:lnTo>
                  <a:pt x="2142" y="1350"/>
                </a:lnTo>
                <a:lnTo>
                  <a:pt x="2148" y="1380"/>
                </a:lnTo>
                <a:lnTo>
                  <a:pt x="2148" y="1386"/>
                </a:lnTo>
                <a:lnTo>
                  <a:pt x="2148" y="1362"/>
                </a:lnTo>
                <a:lnTo>
                  <a:pt x="2154" y="1380"/>
                </a:lnTo>
                <a:lnTo>
                  <a:pt x="2154" y="1386"/>
                </a:lnTo>
                <a:lnTo>
                  <a:pt x="2154" y="1374"/>
                </a:lnTo>
                <a:lnTo>
                  <a:pt x="2160" y="1380"/>
                </a:lnTo>
                <a:lnTo>
                  <a:pt x="2160" y="1386"/>
                </a:lnTo>
                <a:lnTo>
                  <a:pt x="2160" y="1362"/>
                </a:lnTo>
                <a:lnTo>
                  <a:pt x="2166" y="1380"/>
                </a:lnTo>
                <a:lnTo>
                  <a:pt x="2166" y="1386"/>
                </a:lnTo>
                <a:lnTo>
                  <a:pt x="2166" y="1362"/>
                </a:lnTo>
                <a:lnTo>
                  <a:pt x="2172" y="1380"/>
                </a:lnTo>
                <a:lnTo>
                  <a:pt x="2172" y="1386"/>
                </a:lnTo>
                <a:lnTo>
                  <a:pt x="2172" y="1374"/>
                </a:lnTo>
                <a:lnTo>
                  <a:pt x="2178" y="1380"/>
                </a:lnTo>
                <a:lnTo>
                  <a:pt x="2178" y="1386"/>
                </a:lnTo>
                <a:lnTo>
                  <a:pt x="2178" y="1362"/>
                </a:lnTo>
                <a:lnTo>
                  <a:pt x="2184" y="1380"/>
                </a:lnTo>
                <a:lnTo>
                  <a:pt x="2184" y="1386"/>
                </a:lnTo>
                <a:lnTo>
                  <a:pt x="2184" y="1374"/>
                </a:lnTo>
                <a:lnTo>
                  <a:pt x="2190" y="1374"/>
                </a:lnTo>
                <a:lnTo>
                  <a:pt x="2190" y="1386"/>
                </a:lnTo>
                <a:lnTo>
                  <a:pt x="2190" y="1368"/>
                </a:lnTo>
                <a:lnTo>
                  <a:pt x="2196" y="1374"/>
                </a:lnTo>
                <a:lnTo>
                  <a:pt x="2196" y="1386"/>
                </a:lnTo>
                <a:lnTo>
                  <a:pt x="2196" y="1374"/>
                </a:lnTo>
                <a:lnTo>
                  <a:pt x="2202" y="1380"/>
                </a:lnTo>
                <a:lnTo>
                  <a:pt x="2202" y="1386"/>
                </a:lnTo>
                <a:lnTo>
                  <a:pt x="2202" y="1356"/>
                </a:lnTo>
                <a:lnTo>
                  <a:pt x="2208" y="1380"/>
                </a:lnTo>
                <a:lnTo>
                  <a:pt x="2208" y="1386"/>
                </a:lnTo>
                <a:lnTo>
                  <a:pt x="2208" y="1374"/>
                </a:lnTo>
                <a:lnTo>
                  <a:pt x="2214" y="1380"/>
                </a:lnTo>
                <a:lnTo>
                  <a:pt x="2214" y="1386"/>
                </a:lnTo>
                <a:lnTo>
                  <a:pt x="2214" y="1362"/>
                </a:lnTo>
                <a:lnTo>
                  <a:pt x="2220" y="1380"/>
                </a:lnTo>
                <a:lnTo>
                  <a:pt x="2220" y="1386"/>
                </a:lnTo>
                <a:lnTo>
                  <a:pt x="2220" y="1368"/>
                </a:lnTo>
                <a:lnTo>
                  <a:pt x="2226" y="1368"/>
                </a:lnTo>
                <a:lnTo>
                  <a:pt x="2226" y="1386"/>
                </a:lnTo>
                <a:lnTo>
                  <a:pt x="2226" y="1368"/>
                </a:lnTo>
                <a:lnTo>
                  <a:pt x="2232" y="1368"/>
                </a:lnTo>
                <a:lnTo>
                  <a:pt x="2232" y="1386"/>
                </a:lnTo>
                <a:lnTo>
                  <a:pt x="2232" y="1362"/>
                </a:lnTo>
                <a:lnTo>
                  <a:pt x="2238" y="1380"/>
                </a:lnTo>
                <a:lnTo>
                  <a:pt x="2238" y="1386"/>
                </a:lnTo>
                <a:lnTo>
                  <a:pt x="2238" y="1368"/>
                </a:lnTo>
                <a:lnTo>
                  <a:pt x="2244" y="1374"/>
                </a:lnTo>
                <a:lnTo>
                  <a:pt x="2244" y="1386"/>
                </a:lnTo>
                <a:lnTo>
                  <a:pt x="2244" y="1368"/>
                </a:lnTo>
                <a:lnTo>
                  <a:pt x="2250" y="1380"/>
                </a:lnTo>
                <a:lnTo>
                  <a:pt x="2250" y="1332"/>
                </a:lnTo>
                <a:lnTo>
                  <a:pt x="2256" y="1374"/>
                </a:lnTo>
                <a:lnTo>
                  <a:pt x="2256" y="1386"/>
                </a:lnTo>
                <a:lnTo>
                  <a:pt x="2256" y="1368"/>
                </a:lnTo>
                <a:lnTo>
                  <a:pt x="2262" y="1380"/>
                </a:lnTo>
                <a:lnTo>
                  <a:pt x="2262" y="1386"/>
                </a:lnTo>
                <a:lnTo>
                  <a:pt x="2262" y="1368"/>
                </a:lnTo>
                <a:lnTo>
                  <a:pt x="2268" y="1368"/>
                </a:lnTo>
                <a:lnTo>
                  <a:pt x="2268" y="1386"/>
                </a:lnTo>
                <a:lnTo>
                  <a:pt x="2268" y="1356"/>
                </a:lnTo>
                <a:lnTo>
                  <a:pt x="2274" y="1380"/>
                </a:lnTo>
                <a:lnTo>
                  <a:pt x="2274" y="1350"/>
                </a:lnTo>
                <a:lnTo>
                  <a:pt x="2280" y="1380"/>
                </a:lnTo>
                <a:lnTo>
                  <a:pt x="2280" y="1386"/>
                </a:lnTo>
                <a:lnTo>
                  <a:pt x="2280" y="1368"/>
                </a:lnTo>
                <a:lnTo>
                  <a:pt x="2286" y="1374"/>
                </a:lnTo>
                <a:lnTo>
                  <a:pt x="2286" y="1386"/>
                </a:lnTo>
                <a:lnTo>
                  <a:pt x="2286" y="1374"/>
                </a:lnTo>
                <a:lnTo>
                  <a:pt x="2292" y="1374"/>
                </a:lnTo>
                <a:lnTo>
                  <a:pt x="2292" y="1386"/>
                </a:lnTo>
                <a:lnTo>
                  <a:pt x="2292" y="1368"/>
                </a:lnTo>
                <a:lnTo>
                  <a:pt x="2298" y="1380"/>
                </a:lnTo>
                <a:lnTo>
                  <a:pt x="2298" y="1386"/>
                </a:lnTo>
                <a:lnTo>
                  <a:pt x="2298" y="1368"/>
                </a:lnTo>
                <a:lnTo>
                  <a:pt x="2304" y="1368"/>
                </a:lnTo>
                <a:lnTo>
                  <a:pt x="2304" y="1386"/>
                </a:lnTo>
                <a:lnTo>
                  <a:pt x="2304" y="1368"/>
                </a:lnTo>
                <a:lnTo>
                  <a:pt x="2310" y="1380"/>
                </a:lnTo>
                <a:lnTo>
                  <a:pt x="2310" y="1386"/>
                </a:lnTo>
                <a:lnTo>
                  <a:pt x="2310" y="1356"/>
                </a:lnTo>
                <a:lnTo>
                  <a:pt x="2316" y="1380"/>
                </a:lnTo>
                <a:lnTo>
                  <a:pt x="2316" y="1386"/>
                </a:lnTo>
                <a:lnTo>
                  <a:pt x="2316" y="1362"/>
                </a:lnTo>
                <a:lnTo>
                  <a:pt x="2322" y="1380"/>
                </a:lnTo>
                <a:lnTo>
                  <a:pt x="2322" y="1386"/>
                </a:lnTo>
                <a:lnTo>
                  <a:pt x="2322" y="1266"/>
                </a:lnTo>
                <a:lnTo>
                  <a:pt x="2328" y="1368"/>
                </a:lnTo>
                <a:lnTo>
                  <a:pt x="2328" y="1386"/>
                </a:lnTo>
                <a:lnTo>
                  <a:pt x="2328" y="1356"/>
                </a:lnTo>
                <a:lnTo>
                  <a:pt x="2334" y="1374"/>
                </a:lnTo>
                <a:lnTo>
                  <a:pt x="2334" y="1380"/>
                </a:lnTo>
                <a:lnTo>
                  <a:pt x="2334" y="1368"/>
                </a:lnTo>
                <a:lnTo>
                  <a:pt x="2340" y="1380"/>
                </a:lnTo>
                <a:lnTo>
                  <a:pt x="2340" y="1386"/>
                </a:lnTo>
                <a:lnTo>
                  <a:pt x="2340" y="1338"/>
                </a:lnTo>
                <a:lnTo>
                  <a:pt x="2346" y="1374"/>
                </a:lnTo>
                <a:lnTo>
                  <a:pt x="2346" y="1386"/>
                </a:lnTo>
                <a:lnTo>
                  <a:pt x="2346" y="1344"/>
                </a:lnTo>
                <a:lnTo>
                  <a:pt x="2352" y="1362"/>
                </a:lnTo>
                <a:lnTo>
                  <a:pt x="2352" y="1386"/>
                </a:lnTo>
                <a:lnTo>
                  <a:pt x="2352" y="1332"/>
                </a:lnTo>
                <a:lnTo>
                  <a:pt x="2358" y="1386"/>
                </a:lnTo>
                <a:lnTo>
                  <a:pt x="2358" y="1368"/>
                </a:lnTo>
                <a:lnTo>
                  <a:pt x="2364" y="1374"/>
                </a:lnTo>
                <a:lnTo>
                  <a:pt x="2364" y="1386"/>
                </a:lnTo>
                <a:lnTo>
                  <a:pt x="2364" y="1368"/>
                </a:lnTo>
                <a:lnTo>
                  <a:pt x="2370" y="1380"/>
                </a:lnTo>
                <a:lnTo>
                  <a:pt x="2370" y="1386"/>
                </a:lnTo>
                <a:lnTo>
                  <a:pt x="2370" y="1368"/>
                </a:lnTo>
                <a:lnTo>
                  <a:pt x="2376" y="1380"/>
                </a:lnTo>
                <a:lnTo>
                  <a:pt x="2376" y="1386"/>
                </a:lnTo>
                <a:lnTo>
                  <a:pt x="2376" y="1368"/>
                </a:lnTo>
                <a:lnTo>
                  <a:pt x="2382" y="1380"/>
                </a:lnTo>
                <a:lnTo>
                  <a:pt x="2382" y="1386"/>
                </a:lnTo>
                <a:lnTo>
                  <a:pt x="2382" y="1374"/>
                </a:lnTo>
                <a:lnTo>
                  <a:pt x="2388" y="1368"/>
                </a:lnTo>
                <a:lnTo>
                  <a:pt x="2388" y="1380"/>
                </a:lnTo>
                <a:lnTo>
                  <a:pt x="2388" y="1368"/>
                </a:lnTo>
                <a:lnTo>
                  <a:pt x="2388" y="1380"/>
                </a:lnTo>
                <a:lnTo>
                  <a:pt x="2394" y="1386"/>
                </a:lnTo>
                <a:lnTo>
                  <a:pt x="2394" y="1188"/>
                </a:lnTo>
                <a:lnTo>
                  <a:pt x="2400" y="1380"/>
                </a:lnTo>
                <a:lnTo>
                  <a:pt x="2400" y="1386"/>
                </a:lnTo>
                <a:lnTo>
                  <a:pt x="2400" y="1356"/>
                </a:lnTo>
                <a:lnTo>
                  <a:pt x="2406" y="1380"/>
                </a:lnTo>
                <a:lnTo>
                  <a:pt x="2406" y="1386"/>
                </a:lnTo>
                <a:lnTo>
                  <a:pt x="2406" y="1362"/>
                </a:lnTo>
                <a:lnTo>
                  <a:pt x="2412" y="1374"/>
                </a:lnTo>
                <a:lnTo>
                  <a:pt x="2412" y="1386"/>
                </a:lnTo>
                <a:lnTo>
                  <a:pt x="2412" y="1368"/>
                </a:lnTo>
                <a:lnTo>
                  <a:pt x="2418" y="1368"/>
                </a:lnTo>
                <a:lnTo>
                  <a:pt x="2418" y="1386"/>
                </a:lnTo>
                <a:lnTo>
                  <a:pt x="2418" y="1368"/>
                </a:lnTo>
                <a:lnTo>
                  <a:pt x="2424" y="1380"/>
                </a:lnTo>
                <a:lnTo>
                  <a:pt x="2424" y="1386"/>
                </a:lnTo>
                <a:lnTo>
                  <a:pt x="2424" y="1374"/>
                </a:lnTo>
                <a:lnTo>
                  <a:pt x="2430" y="1386"/>
                </a:lnTo>
                <a:lnTo>
                  <a:pt x="2430" y="1368"/>
                </a:lnTo>
                <a:lnTo>
                  <a:pt x="2436" y="1386"/>
                </a:lnTo>
                <a:lnTo>
                  <a:pt x="2436" y="1368"/>
                </a:lnTo>
                <a:lnTo>
                  <a:pt x="2442" y="1380"/>
                </a:lnTo>
                <a:lnTo>
                  <a:pt x="2442" y="1386"/>
                </a:lnTo>
                <a:lnTo>
                  <a:pt x="2442" y="1368"/>
                </a:lnTo>
                <a:lnTo>
                  <a:pt x="2448" y="1374"/>
                </a:lnTo>
                <a:lnTo>
                  <a:pt x="2448" y="1386"/>
                </a:lnTo>
                <a:lnTo>
                  <a:pt x="2448" y="1362"/>
                </a:lnTo>
                <a:lnTo>
                  <a:pt x="2454" y="1380"/>
                </a:lnTo>
                <a:lnTo>
                  <a:pt x="2454" y="1386"/>
                </a:lnTo>
                <a:lnTo>
                  <a:pt x="2454" y="1374"/>
                </a:lnTo>
                <a:lnTo>
                  <a:pt x="2460" y="1380"/>
                </a:lnTo>
                <a:lnTo>
                  <a:pt x="2460" y="1386"/>
                </a:lnTo>
                <a:lnTo>
                  <a:pt x="2460" y="1362"/>
                </a:lnTo>
                <a:lnTo>
                  <a:pt x="2466" y="1374"/>
                </a:lnTo>
                <a:lnTo>
                  <a:pt x="2466" y="1386"/>
                </a:lnTo>
                <a:lnTo>
                  <a:pt x="2466" y="1362"/>
                </a:lnTo>
                <a:lnTo>
                  <a:pt x="2472" y="1374"/>
                </a:lnTo>
                <a:lnTo>
                  <a:pt x="2472" y="1386"/>
                </a:lnTo>
                <a:lnTo>
                  <a:pt x="2472" y="1374"/>
                </a:lnTo>
                <a:lnTo>
                  <a:pt x="2478" y="1380"/>
                </a:lnTo>
                <a:lnTo>
                  <a:pt x="2478" y="1386"/>
                </a:lnTo>
                <a:lnTo>
                  <a:pt x="2478" y="1368"/>
                </a:lnTo>
                <a:lnTo>
                  <a:pt x="2484" y="1368"/>
                </a:lnTo>
                <a:lnTo>
                  <a:pt x="2484" y="1386"/>
                </a:lnTo>
                <a:lnTo>
                  <a:pt x="2484" y="1368"/>
                </a:lnTo>
                <a:lnTo>
                  <a:pt x="2490" y="1374"/>
                </a:lnTo>
                <a:lnTo>
                  <a:pt x="2490" y="1386"/>
                </a:lnTo>
                <a:lnTo>
                  <a:pt x="2490" y="1374"/>
                </a:lnTo>
                <a:lnTo>
                  <a:pt x="2496" y="1374"/>
                </a:lnTo>
                <a:lnTo>
                  <a:pt x="2496" y="1386"/>
                </a:lnTo>
                <a:lnTo>
                  <a:pt x="2496" y="1362"/>
                </a:lnTo>
                <a:lnTo>
                  <a:pt x="2502" y="1380"/>
                </a:lnTo>
                <a:lnTo>
                  <a:pt x="2502" y="1386"/>
                </a:lnTo>
                <a:lnTo>
                  <a:pt x="2502" y="1362"/>
                </a:lnTo>
                <a:lnTo>
                  <a:pt x="2508" y="1380"/>
                </a:lnTo>
                <a:lnTo>
                  <a:pt x="2508" y="1386"/>
                </a:lnTo>
                <a:lnTo>
                  <a:pt x="2508" y="1374"/>
                </a:lnTo>
                <a:lnTo>
                  <a:pt x="2514" y="1380"/>
                </a:lnTo>
                <a:lnTo>
                  <a:pt x="2514" y="1386"/>
                </a:lnTo>
                <a:lnTo>
                  <a:pt x="2514" y="1368"/>
                </a:lnTo>
                <a:lnTo>
                  <a:pt x="2520" y="1368"/>
                </a:lnTo>
                <a:lnTo>
                  <a:pt x="2520" y="1386"/>
                </a:lnTo>
                <a:lnTo>
                  <a:pt x="2520" y="1368"/>
                </a:lnTo>
                <a:lnTo>
                  <a:pt x="2526" y="1380"/>
                </a:lnTo>
                <a:lnTo>
                  <a:pt x="2526" y="1386"/>
                </a:lnTo>
                <a:lnTo>
                  <a:pt x="2526" y="1368"/>
                </a:lnTo>
                <a:lnTo>
                  <a:pt x="2532" y="1374"/>
                </a:lnTo>
                <a:lnTo>
                  <a:pt x="2532" y="1386"/>
                </a:lnTo>
                <a:lnTo>
                  <a:pt x="2532" y="1368"/>
                </a:lnTo>
                <a:lnTo>
                  <a:pt x="2538" y="1380"/>
                </a:lnTo>
                <a:lnTo>
                  <a:pt x="2538" y="1386"/>
                </a:lnTo>
                <a:lnTo>
                  <a:pt x="2538" y="1374"/>
                </a:lnTo>
                <a:lnTo>
                  <a:pt x="2544" y="1380"/>
                </a:lnTo>
                <a:lnTo>
                  <a:pt x="2544" y="1386"/>
                </a:lnTo>
                <a:lnTo>
                  <a:pt x="2544" y="1374"/>
                </a:lnTo>
                <a:lnTo>
                  <a:pt x="2550" y="1380"/>
                </a:lnTo>
                <a:lnTo>
                  <a:pt x="2550" y="1368"/>
                </a:lnTo>
                <a:lnTo>
                  <a:pt x="2556" y="1374"/>
                </a:lnTo>
                <a:lnTo>
                  <a:pt x="2556" y="1386"/>
                </a:lnTo>
                <a:lnTo>
                  <a:pt x="2556" y="1368"/>
                </a:lnTo>
                <a:lnTo>
                  <a:pt x="2562" y="1380"/>
                </a:lnTo>
                <a:lnTo>
                  <a:pt x="2562" y="1386"/>
                </a:lnTo>
                <a:lnTo>
                  <a:pt x="2562" y="1356"/>
                </a:lnTo>
                <a:lnTo>
                  <a:pt x="2568" y="1368"/>
                </a:lnTo>
                <a:lnTo>
                  <a:pt x="2568" y="1380"/>
                </a:lnTo>
                <a:lnTo>
                  <a:pt x="2568" y="1332"/>
                </a:lnTo>
                <a:lnTo>
                  <a:pt x="2574" y="1368"/>
                </a:lnTo>
                <a:lnTo>
                  <a:pt x="2574" y="1386"/>
                </a:lnTo>
                <a:lnTo>
                  <a:pt x="2574" y="1296"/>
                </a:lnTo>
                <a:lnTo>
                  <a:pt x="2580" y="1374"/>
                </a:lnTo>
                <a:lnTo>
                  <a:pt x="2580" y="1386"/>
                </a:lnTo>
                <a:lnTo>
                  <a:pt x="2580" y="1374"/>
                </a:lnTo>
                <a:lnTo>
                  <a:pt x="2586" y="1380"/>
                </a:lnTo>
                <a:lnTo>
                  <a:pt x="2586" y="1368"/>
                </a:lnTo>
                <a:lnTo>
                  <a:pt x="2592" y="1380"/>
                </a:lnTo>
                <a:lnTo>
                  <a:pt x="2592" y="1356"/>
                </a:lnTo>
                <a:lnTo>
                  <a:pt x="2598" y="1374"/>
                </a:lnTo>
                <a:lnTo>
                  <a:pt x="2598" y="1386"/>
                </a:lnTo>
                <a:lnTo>
                  <a:pt x="2598" y="1368"/>
                </a:lnTo>
                <a:lnTo>
                  <a:pt x="2604" y="1374"/>
                </a:lnTo>
                <a:lnTo>
                  <a:pt x="2604" y="1386"/>
                </a:lnTo>
                <a:lnTo>
                  <a:pt x="2604" y="1356"/>
                </a:lnTo>
                <a:lnTo>
                  <a:pt x="2610" y="1380"/>
                </a:lnTo>
                <a:lnTo>
                  <a:pt x="2610" y="1386"/>
                </a:lnTo>
                <a:lnTo>
                  <a:pt x="2610" y="1374"/>
                </a:lnTo>
                <a:lnTo>
                  <a:pt x="2616" y="1380"/>
                </a:lnTo>
                <a:lnTo>
                  <a:pt x="2616" y="1386"/>
                </a:lnTo>
                <a:lnTo>
                  <a:pt x="2616" y="1362"/>
                </a:lnTo>
                <a:lnTo>
                  <a:pt x="2622" y="1368"/>
                </a:lnTo>
                <a:lnTo>
                  <a:pt x="2622" y="1386"/>
                </a:lnTo>
                <a:lnTo>
                  <a:pt x="2622" y="1368"/>
                </a:lnTo>
                <a:lnTo>
                  <a:pt x="2628" y="1380"/>
                </a:lnTo>
                <a:lnTo>
                  <a:pt x="2628" y="1386"/>
                </a:lnTo>
                <a:lnTo>
                  <a:pt x="2628" y="1356"/>
                </a:lnTo>
                <a:lnTo>
                  <a:pt x="2634" y="1374"/>
                </a:lnTo>
                <a:lnTo>
                  <a:pt x="2634" y="1386"/>
                </a:lnTo>
                <a:lnTo>
                  <a:pt x="2634" y="1356"/>
                </a:lnTo>
                <a:lnTo>
                  <a:pt x="2640" y="1356"/>
                </a:lnTo>
                <a:lnTo>
                  <a:pt x="2640" y="1386"/>
                </a:lnTo>
                <a:lnTo>
                  <a:pt x="2640" y="1356"/>
                </a:lnTo>
                <a:lnTo>
                  <a:pt x="2646" y="1380"/>
                </a:lnTo>
                <a:lnTo>
                  <a:pt x="2646" y="1386"/>
                </a:lnTo>
                <a:lnTo>
                  <a:pt x="2646" y="1278"/>
                </a:lnTo>
                <a:lnTo>
                  <a:pt x="2652" y="1374"/>
                </a:lnTo>
                <a:lnTo>
                  <a:pt x="2652" y="1386"/>
                </a:lnTo>
                <a:lnTo>
                  <a:pt x="2652" y="1356"/>
                </a:lnTo>
                <a:lnTo>
                  <a:pt x="2658" y="1374"/>
                </a:lnTo>
                <a:lnTo>
                  <a:pt x="2658" y="1386"/>
                </a:lnTo>
                <a:lnTo>
                  <a:pt x="2658" y="1164"/>
                </a:lnTo>
                <a:lnTo>
                  <a:pt x="2664" y="1374"/>
                </a:lnTo>
                <a:lnTo>
                  <a:pt x="2664" y="1386"/>
                </a:lnTo>
                <a:lnTo>
                  <a:pt x="2664" y="1368"/>
                </a:lnTo>
                <a:lnTo>
                  <a:pt x="2670" y="1380"/>
                </a:lnTo>
                <a:lnTo>
                  <a:pt x="2670" y="1374"/>
                </a:lnTo>
                <a:lnTo>
                  <a:pt x="2676" y="1380"/>
                </a:lnTo>
                <a:lnTo>
                  <a:pt x="2676" y="1386"/>
                </a:lnTo>
                <a:lnTo>
                  <a:pt x="2676" y="1374"/>
                </a:lnTo>
                <a:lnTo>
                  <a:pt x="2682" y="1386"/>
                </a:lnTo>
                <a:lnTo>
                  <a:pt x="2682" y="1368"/>
                </a:lnTo>
                <a:lnTo>
                  <a:pt x="2688" y="1380"/>
                </a:lnTo>
                <a:lnTo>
                  <a:pt x="2688" y="120"/>
                </a:lnTo>
                <a:lnTo>
                  <a:pt x="2694" y="0"/>
                </a:lnTo>
                <a:lnTo>
                  <a:pt x="2694" y="1386"/>
                </a:lnTo>
                <a:lnTo>
                  <a:pt x="2694" y="0"/>
                </a:lnTo>
                <a:lnTo>
                  <a:pt x="2700" y="1374"/>
                </a:lnTo>
                <a:lnTo>
                  <a:pt x="2700" y="1386"/>
                </a:lnTo>
                <a:lnTo>
                  <a:pt x="2700" y="1374"/>
                </a:lnTo>
                <a:lnTo>
                  <a:pt x="2706" y="1374"/>
                </a:lnTo>
                <a:lnTo>
                  <a:pt x="2706" y="1386"/>
                </a:lnTo>
                <a:lnTo>
                  <a:pt x="2706" y="1374"/>
                </a:lnTo>
                <a:lnTo>
                  <a:pt x="2712" y="1380"/>
                </a:lnTo>
                <a:lnTo>
                  <a:pt x="2712" y="1386"/>
                </a:lnTo>
                <a:lnTo>
                  <a:pt x="2712" y="1368"/>
                </a:lnTo>
                <a:lnTo>
                  <a:pt x="2718" y="1380"/>
                </a:lnTo>
                <a:lnTo>
                  <a:pt x="2718" y="1386"/>
                </a:lnTo>
                <a:lnTo>
                  <a:pt x="2718" y="1368"/>
                </a:lnTo>
                <a:lnTo>
                  <a:pt x="2724" y="1368"/>
                </a:lnTo>
                <a:lnTo>
                  <a:pt x="2724" y="1386"/>
                </a:lnTo>
                <a:lnTo>
                  <a:pt x="2724" y="1368"/>
                </a:lnTo>
                <a:lnTo>
                  <a:pt x="2730" y="1374"/>
                </a:lnTo>
                <a:lnTo>
                  <a:pt x="2730" y="1386"/>
                </a:lnTo>
                <a:lnTo>
                  <a:pt x="2730" y="1374"/>
                </a:lnTo>
                <a:lnTo>
                  <a:pt x="2736" y="1380"/>
                </a:lnTo>
                <a:lnTo>
                  <a:pt x="2736" y="1386"/>
                </a:lnTo>
                <a:lnTo>
                  <a:pt x="2736" y="1374"/>
                </a:lnTo>
                <a:lnTo>
                  <a:pt x="2742" y="1380"/>
                </a:lnTo>
                <a:lnTo>
                  <a:pt x="2742" y="1386"/>
                </a:lnTo>
                <a:lnTo>
                  <a:pt x="2742" y="1374"/>
                </a:lnTo>
                <a:lnTo>
                  <a:pt x="2748" y="1380"/>
                </a:lnTo>
                <a:lnTo>
                  <a:pt x="2748" y="1386"/>
                </a:lnTo>
                <a:lnTo>
                  <a:pt x="2748" y="1368"/>
                </a:lnTo>
                <a:lnTo>
                  <a:pt x="2754" y="1368"/>
                </a:lnTo>
                <a:lnTo>
                  <a:pt x="2754" y="1386"/>
                </a:lnTo>
                <a:lnTo>
                  <a:pt x="2754" y="1362"/>
                </a:lnTo>
                <a:lnTo>
                  <a:pt x="2760" y="1380"/>
                </a:lnTo>
                <a:lnTo>
                  <a:pt x="2760" y="1386"/>
                </a:lnTo>
                <a:lnTo>
                  <a:pt x="2760" y="1374"/>
                </a:lnTo>
                <a:lnTo>
                  <a:pt x="2766" y="1374"/>
                </a:lnTo>
                <a:lnTo>
                  <a:pt x="2766" y="1386"/>
                </a:lnTo>
                <a:lnTo>
                  <a:pt x="2766" y="1368"/>
                </a:lnTo>
                <a:lnTo>
                  <a:pt x="2772" y="1374"/>
                </a:lnTo>
                <a:lnTo>
                  <a:pt x="2772" y="1380"/>
                </a:lnTo>
                <a:lnTo>
                  <a:pt x="2772" y="1368"/>
                </a:lnTo>
                <a:lnTo>
                  <a:pt x="2778" y="1380"/>
                </a:lnTo>
                <a:lnTo>
                  <a:pt x="2778" y="1374"/>
                </a:lnTo>
                <a:lnTo>
                  <a:pt x="2784" y="1374"/>
                </a:lnTo>
                <a:lnTo>
                  <a:pt x="2784" y="1380"/>
                </a:lnTo>
                <a:lnTo>
                  <a:pt x="2784" y="1152"/>
                </a:lnTo>
                <a:lnTo>
                  <a:pt x="2790" y="1374"/>
                </a:lnTo>
                <a:lnTo>
                  <a:pt x="2790" y="1386"/>
                </a:lnTo>
                <a:lnTo>
                  <a:pt x="2790" y="1368"/>
                </a:lnTo>
                <a:lnTo>
                  <a:pt x="2796" y="1380"/>
                </a:lnTo>
                <a:lnTo>
                  <a:pt x="2796" y="1386"/>
                </a:lnTo>
                <a:lnTo>
                  <a:pt x="2796" y="1368"/>
                </a:lnTo>
                <a:lnTo>
                  <a:pt x="2802" y="1374"/>
                </a:lnTo>
                <a:lnTo>
                  <a:pt x="2802" y="1380"/>
                </a:lnTo>
                <a:lnTo>
                  <a:pt x="2802" y="1368"/>
                </a:lnTo>
                <a:lnTo>
                  <a:pt x="2808" y="1368"/>
                </a:lnTo>
                <a:lnTo>
                  <a:pt x="2808" y="1386"/>
                </a:lnTo>
                <a:lnTo>
                  <a:pt x="2808" y="1368"/>
                </a:lnTo>
                <a:lnTo>
                  <a:pt x="2814" y="1380"/>
                </a:lnTo>
                <a:lnTo>
                  <a:pt x="2814" y="1356"/>
                </a:lnTo>
                <a:lnTo>
                  <a:pt x="2820" y="1374"/>
                </a:lnTo>
                <a:lnTo>
                  <a:pt x="2820" y="1386"/>
                </a:lnTo>
                <a:lnTo>
                  <a:pt x="2820" y="1374"/>
                </a:lnTo>
                <a:lnTo>
                  <a:pt x="2826" y="1380"/>
                </a:lnTo>
                <a:lnTo>
                  <a:pt x="2826" y="1386"/>
                </a:lnTo>
                <a:lnTo>
                  <a:pt x="2826" y="1320"/>
                </a:lnTo>
                <a:lnTo>
                  <a:pt x="2832" y="1332"/>
                </a:lnTo>
                <a:lnTo>
                  <a:pt x="2832" y="1386"/>
                </a:lnTo>
                <a:lnTo>
                  <a:pt x="2832" y="1332"/>
                </a:lnTo>
                <a:lnTo>
                  <a:pt x="2838" y="1368"/>
                </a:lnTo>
                <a:lnTo>
                  <a:pt x="2838" y="1386"/>
                </a:lnTo>
                <a:lnTo>
                  <a:pt x="2838" y="1368"/>
                </a:lnTo>
                <a:lnTo>
                  <a:pt x="2844" y="1368"/>
                </a:lnTo>
                <a:lnTo>
                  <a:pt x="2844" y="1386"/>
                </a:lnTo>
                <a:lnTo>
                  <a:pt x="2844" y="1356"/>
                </a:lnTo>
                <a:lnTo>
                  <a:pt x="2850" y="1380"/>
                </a:lnTo>
                <a:lnTo>
                  <a:pt x="2850" y="1386"/>
                </a:lnTo>
                <a:lnTo>
                  <a:pt x="2850" y="1368"/>
                </a:lnTo>
                <a:lnTo>
                  <a:pt x="2856" y="1374"/>
                </a:lnTo>
                <a:lnTo>
                  <a:pt x="2856" y="1386"/>
                </a:lnTo>
                <a:lnTo>
                  <a:pt x="2856" y="1362"/>
                </a:lnTo>
                <a:lnTo>
                  <a:pt x="2862" y="1362"/>
                </a:lnTo>
                <a:lnTo>
                  <a:pt x="2862" y="1386"/>
                </a:lnTo>
                <a:lnTo>
                  <a:pt x="2862" y="1362"/>
                </a:lnTo>
                <a:lnTo>
                  <a:pt x="2868" y="1368"/>
                </a:lnTo>
                <a:lnTo>
                  <a:pt x="2868" y="1386"/>
                </a:lnTo>
                <a:lnTo>
                  <a:pt x="2868" y="1314"/>
                </a:lnTo>
                <a:lnTo>
                  <a:pt x="2874" y="1380"/>
                </a:lnTo>
                <a:lnTo>
                  <a:pt x="2874" y="1386"/>
                </a:lnTo>
                <a:lnTo>
                  <a:pt x="2874" y="1344"/>
                </a:lnTo>
                <a:lnTo>
                  <a:pt x="2880" y="1380"/>
                </a:lnTo>
                <a:lnTo>
                  <a:pt x="2880" y="1386"/>
                </a:lnTo>
                <a:lnTo>
                  <a:pt x="2880" y="1362"/>
                </a:lnTo>
                <a:lnTo>
                  <a:pt x="2886" y="1374"/>
                </a:lnTo>
                <a:lnTo>
                  <a:pt x="2886" y="1386"/>
                </a:lnTo>
                <a:lnTo>
                  <a:pt x="2886" y="1362"/>
                </a:lnTo>
                <a:lnTo>
                  <a:pt x="2892" y="1386"/>
                </a:lnTo>
                <a:lnTo>
                  <a:pt x="2892" y="1368"/>
                </a:lnTo>
                <a:lnTo>
                  <a:pt x="2898" y="1380"/>
                </a:lnTo>
                <a:lnTo>
                  <a:pt x="2898" y="1386"/>
                </a:lnTo>
                <a:lnTo>
                  <a:pt x="2898" y="1374"/>
                </a:lnTo>
                <a:lnTo>
                  <a:pt x="2904" y="1386"/>
                </a:lnTo>
                <a:lnTo>
                  <a:pt x="2904" y="1368"/>
                </a:lnTo>
                <a:lnTo>
                  <a:pt x="2910" y="1374"/>
                </a:lnTo>
                <a:lnTo>
                  <a:pt x="2910" y="1386"/>
                </a:lnTo>
                <a:lnTo>
                  <a:pt x="2910" y="1344"/>
                </a:lnTo>
                <a:lnTo>
                  <a:pt x="2916" y="1380"/>
                </a:lnTo>
                <a:lnTo>
                  <a:pt x="2916" y="1386"/>
                </a:lnTo>
                <a:lnTo>
                  <a:pt x="2916" y="1302"/>
                </a:lnTo>
                <a:lnTo>
                  <a:pt x="2922" y="1374"/>
                </a:lnTo>
                <a:lnTo>
                  <a:pt x="2922" y="1386"/>
                </a:lnTo>
                <a:lnTo>
                  <a:pt x="2922" y="1374"/>
                </a:lnTo>
                <a:lnTo>
                  <a:pt x="2928" y="1380"/>
                </a:lnTo>
                <a:lnTo>
                  <a:pt x="2928" y="1368"/>
                </a:lnTo>
                <a:lnTo>
                  <a:pt x="2934" y="1374"/>
                </a:lnTo>
                <a:lnTo>
                  <a:pt x="2934" y="1386"/>
                </a:lnTo>
                <a:lnTo>
                  <a:pt x="2934" y="1368"/>
                </a:lnTo>
                <a:lnTo>
                  <a:pt x="2940" y="1368"/>
                </a:lnTo>
                <a:lnTo>
                  <a:pt x="2940" y="1380"/>
                </a:lnTo>
                <a:lnTo>
                  <a:pt x="2940" y="1368"/>
                </a:lnTo>
                <a:lnTo>
                  <a:pt x="2946" y="1374"/>
                </a:lnTo>
                <a:lnTo>
                  <a:pt x="2946" y="1386"/>
                </a:lnTo>
                <a:lnTo>
                  <a:pt x="2946" y="1374"/>
                </a:lnTo>
                <a:lnTo>
                  <a:pt x="2952" y="1374"/>
                </a:lnTo>
                <a:lnTo>
                  <a:pt x="2952" y="1386"/>
                </a:lnTo>
                <a:lnTo>
                  <a:pt x="2952" y="792"/>
                </a:lnTo>
                <a:lnTo>
                  <a:pt x="2958" y="1374"/>
                </a:lnTo>
                <a:lnTo>
                  <a:pt x="2958" y="1386"/>
                </a:lnTo>
                <a:lnTo>
                  <a:pt x="2958" y="1368"/>
                </a:lnTo>
                <a:lnTo>
                  <a:pt x="2964" y="1380"/>
                </a:lnTo>
                <a:lnTo>
                  <a:pt x="2964" y="1386"/>
                </a:lnTo>
                <a:lnTo>
                  <a:pt x="2964" y="1368"/>
                </a:lnTo>
                <a:lnTo>
                  <a:pt x="2970" y="1380"/>
                </a:lnTo>
                <a:lnTo>
                  <a:pt x="2970" y="1368"/>
                </a:lnTo>
                <a:lnTo>
                  <a:pt x="2976" y="1374"/>
                </a:lnTo>
                <a:lnTo>
                  <a:pt x="2976" y="1386"/>
                </a:lnTo>
                <a:lnTo>
                  <a:pt x="2976" y="1368"/>
                </a:lnTo>
                <a:lnTo>
                  <a:pt x="2982" y="1386"/>
                </a:lnTo>
                <a:lnTo>
                  <a:pt x="2982" y="1368"/>
                </a:lnTo>
                <a:lnTo>
                  <a:pt x="2988" y="1380"/>
                </a:lnTo>
                <a:lnTo>
                  <a:pt x="2988" y="1386"/>
                </a:lnTo>
                <a:lnTo>
                  <a:pt x="2988" y="1368"/>
                </a:lnTo>
                <a:lnTo>
                  <a:pt x="2994" y="1374"/>
                </a:lnTo>
                <a:lnTo>
                  <a:pt x="2994" y="1386"/>
                </a:lnTo>
                <a:lnTo>
                  <a:pt x="2994" y="1374"/>
                </a:lnTo>
                <a:lnTo>
                  <a:pt x="3000" y="1380"/>
                </a:lnTo>
                <a:lnTo>
                  <a:pt x="3000" y="1386"/>
                </a:lnTo>
                <a:lnTo>
                  <a:pt x="3000" y="1368"/>
                </a:lnTo>
                <a:lnTo>
                  <a:pt x="3006" y="1380"/>
                </a:lnTo>
                <a:lnTo>
                  <a:pt x="3006" y="1386"/>
                </a:lnTo>
                <a:lnTo>
                  <a:pt x="3006" y="1368"/>
                </a:lnTo>
                <a:lnTo>
                  <a:pt x="3012" y="1380"/>
                </a:lnTo>
                <a:lnTo>
                  <a:pt x="3012" y="1386"/>
                </a:lnTo>
                <a:lnTo>
                  <a:pt x="3012" y="1368"/>
                </a:lnTo>
                <a:lnTo>
                  <a:pt x="3018" y="1374"/>
                </a:lnTo>
                <a:lnTo>
                  <a:pt x="3018" y="1386"/>
                </a:lnTo>
                <a:lnTo>
                  <a:pt x="3018" y="1368"/>
                </a:lnTo>
                <a:lnTo>
                  <a:pt x="3024" y="1380"/>
                </a:lnTo>
                <a:lnTo>
                  <a:pt x="3024" y="1386"/>
                </a:lnTo>
                <a:lnTo>
                  <a:pt x="3024" y="1368"/>
                </a:lnTo>
                <a:lnTo>
                  <a:pt x="3030" y="1374"/>
                </a:lnTo>
                <a:lnTo>
                  <a:pt x="3030" y="1386"/>
                </a:lnTo>
                <a:lnTo>
                  <a:pt x="3030" y="1362"/>
                </a:lnTo>
                <a:lnTo>
                  <a:pt x="3036" y="1380"/>
                </a:lnTo>
                <a:lnTo>
                  <a:pt x="3036" y="1386"/>
                </a:lnTo>
                <a:lnTo>
                  <a:pt x="3036" y="1368"/>
                </a:lnTo>
                <a:lnTo>
                  <a:pt x="3042" y="1380"/>
                </a:lnTo>
                <a:lnTo>
                  <a:pt x="3042" y="1386"/>
                </a:lnTo>
                <a:lnTo>
                  <a:pt x="3042" y="1368"/>
                </a:lnTo>
                <a:lnTo>
                  <a:pt x="3048" y="1374"/>
                </a:lnTo>
                <a:lnTo>
                  <a:pt x="3048" y="1380"/>
                </a:lnTo>
                <a:lnTo>
                  <a:pt x="3048" y="1326"/>
                </a:lnTo>
                <a:lnTo>
                  <a:pt x="3054" y="1374"/>
                </a:lnTo>
                <a:lnTo>
                  <a:pt x="3054" y="1386"/>
                </a:lnTo>
                <a:lnTo>
                  <a:pt x="3054" y="1362"/>
                </a:lnTo>
                <a:lnTo>
                  <a:pt x="3060" y="1380"/>
                </a:lnTo>
                <a:lnTo>
                  <a:pt x="3060" y="1368"/>
                </a:lnTo>
                <a:lnTo>
                  <a:pt x="3066" y="1368"/>
                </a:lnTo>
                <a:lnTo>
                  <a:pt x="3066" y="1380"/>
                </a:lnTo>
                <a:lnTo>
                  <a:pt x="3066" y="1368"/>
                </a:lnTo>
                <a:lnTo>
                  <a:pt x="3072" y="1380"/>
                </a:lnTo>
                <a:lnTo>
                  <a:pt x="3072" y="1386"/>
                </a:lnTo>
                <a:lnTo>
                  <a:pt x="3072" y="1362"/>
                </a:lnTo>
                <a:lnTo>
                  <a:pt x="3078" y="1374"/>
                </a:lnTo>
                <a:lnTo>
                  <a:pt x="3078" y="1386"/>
                </a:lnTo>
                <a:lnTo>
                  <a:pt x="3078" y="1374"/>
                </a:lnTo>
                <a:lnTo>
                  <a:pt x="3084" y="1374"/>
                </a:lnTo>
                <a:lnTo>
                  <a:pt x="3084" y="1386"/>
                </a:lnTo>
                <a:lnTo>
                  <a:pt x="3084" y="1362"/>
                </a:lnTo>
                <a:lnTo>
                  <a:pt x="3090" y="1380"/>
                </a:lnTo>
                <a:lnTo>
                  <a:pt x="3090" y="1386"/>
                </a:lnTo>
                <a:lnTo>
                  <a:pt x="3090" y="1362"/>
                </a:lnTo>
                <a:lnTo>
                  <a:pt x="3096" y="1380"/>
                </a:lnTo>
                <a:lnTo>
                  <a:pt x="3096" y="1386"/>
                </a:lnTo>
                <a:lnTo>
                  <a:pt x="3096" y="1362"/>
                </a:lnTo>
                <a:lnTo>
                  <a:pt x="3102" y="1374"/>
                </a:lnTo>
                <a:lnTo>
                  <a:pt x="3102" y="1380"/>
                </a:lnTo>
                <a:lnTo>
                  <a:pt x="3102" y="1368"/>
                </a:lnTo>
                <a:lnTo>
                  <a:pt x="3108" y="1368"/>
                </a:lnTo>
                <a:lnTo>
                  <a:pt x="3108" y="1386"/>
                </a:lnTo>
                <a:lnTo>
                  <a:pt x="3108" y="1368"/>
                </a:lnTo>
                <a:lnTo>
                  <a:pt x="3114" y="1374"/>
                </a:lnTo>
                <a:lnTo>
                  <a:pt x="3114" y="1380"/>
                </a:lnTo>
                <a:lnTo>
                  <a:pt x="3114" y="1362"/>
                </a:lnTo>
                <a:lnTo>
                  <a:pt x="3120" y="1380"/>
                </a:lnTo>
                <a:lnTo>
                  <a:pt x="3120" y="1386"/>
                </a:lnTo>
                <a:lnTo>
                  <a:pt x="3120" y="1362"/>
                </a:lnTo>
                <a:lnTo>
                  <a:pt x="3126" y="1380"/>
                </a:lnTo>
                <a:lnTo>
                  <a:pt x="3126" y="1386"/>
                </a:lnTo>
                <a:lnTo>
                  <a:pt x="3126" y="1344"/>
                </a:lnTo>
                <a:lnTo>
                  <a:pt x="3132" y="1356"/>
                </a:lnTo>
                <a:lnTo>
                  <a:pt x="3132" y="1386"/>
                </a:lnTo>
                <a:lnTo>
                  <a:pt x="3132" y="1356"/>
                </a:lnTo>
                <a:lnTo>
                  <a:pt x="3138" y="1380"/>
                </a:lnTo>
                <a:lnTo>
                  <a:pt x="3138" y="1386"/>
                </a:lnTo>
                <a:lnTo>
                  <a:pt x="3138" y="1368"/>
                </a:lnTo>
                <a:lnTo>
                  <a:pt x="3144" y="1374"/>
                </a:lnTo>
                <a:lnTo>
                  <a:pt x="3144" y="1386"/>
                </a:lnTo>
                <a:lnTo>
                  <a:pt x="3144" y="1362"/>
                </a:lnTo>
                <a:lnTo>
                  <a:pt x="3150" y="1380"/>
                </a:lnTo>
                <a:lnTo>
                  <a:pt x="3150" y="1386"/>
                </a:lnTo>
                <a:lnTo>
                  <a:pt x="3150" y="1374"/>
                </a:lnTo>
                <a:lnTo>
                  <a:pt x="3156" y="1380"/>
                </a:lnTo>
                <a:lnTo>
                  <a:pt x="3156" y="1386"/>
                </a:lnTo>
                <a:lnTo>
                  <a:pt x="3156" y="1374"/>
                </a:lnTo>
                <a:lnTo>
                  <a:pt x="3162" y="1380"/>
                </a:lnTo>
                <a:lnTo>
                  <a:pt x="3162" y="1386"/>
                </a:lnTo>
                <a:lnTo>
                  <a:pt x="3162" y="1368"/>
                </a:lnTo>
                <a:lnTo>
                  <a:pt x="3168" y="1386"/>
                </a:lnTo>
                <a:lnTo>
                  <a:pt x="3168" y="1368"/>
                </a:lnTo>
                <a:lnTo>
                  <a:pt x="3174" y="1374"/>
                </a:lnTo>
                <a:lnTo>
                  <a:pt x="3174" y="1386"/>
                </a:lnTo>
                <a:lnTo>
                  <a:pt x="3174" y="1362"/>
                </a:lnTo>
                <a:lnTo>
                  <a:pt x="3180" y="1380"/>
                </a:lnTo>
                <a:lnTo>
                  <a:pt x="3180" y="1386"/>
                </a:lnTo>
                <a:lnTo>
                  <a:pt x="3180" y="1368"/>
                </a:lnTo>
                <a:lnTo>
                  <a:pt x="3186" y="1374"/>
                </a:lnTo>
                <a:lnTo>
                  <a:pt x="3186" y="1386"/>
                </a:lnTo>
                <a:lnTo>
                  <a:pt x="3186" y="1374"/>
                </a:lnTo>
                <a:lnTo>
                  <a:pt x="3192" y="1374"/>
                </a:lnTo>
                <a:lnTo>
                  <a:pt x="3192" y="1386"/>
                </a:lnTo>
                <a:lnTo>
                  <a:pt x="3192" y="1368"/>
                </a:lnTo>
                <a:lnTo>
                  <a:pt x="3198" y="1380"/>
                </a:lnTo>
                <a:lnTo>
                  <a:pt x="3198" y="1368"/>
                </a:lnTo>
                <a:lnTo>
                  <a:pt x="3204" y="1380"/>
                </a:lnTo>
                <a:lnTo>
                  <a:pt x="3204" y="1386"/>
                </a:lnTo>
                <a:lnTo>
                  <a:pt x="3204" y="1374"/>
                </a:lnTo>
                <a:lnTo>
                  <a:pt x="3210" y="1374"/>
                </a:lnTo>
                <a:lnTo>
                  <a:pt x="3210" y="1386"/>
                </a:lnTo>
                <a:lnTo>
                  <a:pt x="3210" y="1266"/>
                </a:lnTo>
                <a:lnTo>
                  <a:pt x="3216" y="1278"/>
                </a:lnTo>
                <a:lnTo>
                  <a:pt x="3216" y="1386"/>
                </a:lnTo>
                <a:lnTo>
                  <a:pt x="3216" y="1278"/>
                </a:lnTo>
                <a:lnTo>
                  <a:pt x="3222" y="1380"/>
                </a:lnTo>
                <a:lnTo>
                  <a:pt x="3222" y="1368"/>
                </a:lnTo>
                <a:lnTo>
                  <a:pt x="3228" y="1380"/>
                </a:lnTo>
                <a:lnTo>
                  <a:pt x="3228" y="1386"/>
                </a:lnTo>
                <a:lnTo>
                  <a:pt x="3228" y="1374"/>
                </a:lnTo>
                <a:lnTo>
                  <a:pt x="3234" y="1380"/>
                </a:lnTo>
                <a:lnTo>
                  <a:pt x="3234" y="1386"/>
                </a:lnTo>
                <a:lnTo>
                  <a:pt x="3234" y="1374"/>
                </a:lnTo>
                <a:lnTo>
                  <a:pt x="3240" y="1380"/>
                </a:lnTo>
                <a:lnTo>
                  <a:pt x="3240" y="1386"/>
                </a:lnTo>
                <a:lnTo>
                  <a:pt x="3240" y="1368"/>
                </a:lnTo>
                <a:lnTo>
                  <a:pt x="3246" y="1380"/>
                </a:lnTo>
                <a:lnTo>
                  <a:pt x="3246" y="1386"/>
                </a:lnTo>
                <a:lnTo>
                  <a:pt x="3246" y="1374"/>
                </a:lnTo>
                <a:lnTo>
                  <a:pt x="3252" y="1380"/>
                </a:lnTo>
                <a:lnTo>
                  <a:pt x="3252" y="1386"/>
                </a:lnTo>
                <a:lnTo>
                  <a:pt x="3252" y="1374"/>
                </a:lnTo>
                <a:lnTo>
                  <a:pt x="3258" y="1380"/>
                </a:lnTo>
                <a:lnTo>
                  <a:pt x="3258" y="1386"/>
                </a:lnTo>
                <a:lnTo>
                  <a:pt x="3258" y="1368"/>
                </a:lnTo>
                <a:lnTo>
                  <a:pt x="3264" y="1374"/>
                </a:lnTo>
                <a:lnTo>
                  <a:pt x="3264" y="1386"/>
                </a:lnTo>
                <a:lnTo>
                  <a:pt x="3264" y="1368"/>
                </a:lnTo>
                <a:lnTo>
                  <a:pt x="3270" y="1380"/>
                </a:lnTo>
                <a:lnTo>
                  <a:pt x="3270" y="1386"/>
                </a:lnTo>
                <a:lnTo>
                  <a:pt x="3270" y="1368"/>
                </a:lnTo>
                <a:lnTo>
                  <a:pt x="3276" y="1380"/>
                </a:lnTo>
                <a:lnTo>
                  <a:pt x="3276" y="1386"/>
                </a:lnTo>
                <a:lnTo>
                  <a:pt x="3276" y="1092"/>
                </a:lnTo>
                <a:lnTo>
                  <a:pt x="3282" y="1362"/>
                </a:lnTo>
                <a:lnTo>
                  <a:pt x="3282" y="1386"/>
                </a:lnTo>
                <a:lnTo>
                  <a:pt x="3282" y="1362"/>
                </a:lnTo>
                <a:lnTo>
                  <a:pt x="3288" y="1374"/>
                </a:lnTo>
                <a:lnTo>
                  <a:pt x="3288" y="1386"/>
                </a:lnTo>
                <a:lnTo>
                  <a:pt x="3288" y="1362"/>
                </a:lnTo>
                <a:lnTo>
                  <a:pt x="3294" y="1386"/>
                </a:lnTo>
                <a:lnTo>
                  <a:pt x="3294" y="1362"/>
                </a:lnTo>
                <a:lnTo>
                  <a:pt x="3300" y="1374"/>
                </a:lnTo>
                <a:lnTo>
                  <a:pt x="3300" y="1386"/>
                </a:lnTo>
                <a:lnTo>
                  <a:pt x="3300" y="1368"/>
                </a:lnTo>
                <a:lnTo>
                  <a:pt x="3306" y="1374"/>
                </a:lnTo>
                <a:lnTo>
                  <a:pt x="3306" y="1380"/>
                </a:lnTo>
                <a:lnTo>
                  <a:pt x="3306" y="1362"/>
                </a:lnTo>
                <a:lnTo>
                  <a:pt x="3312" y="1374"/>
                </a:lnTo>
                <a:lnTo>
                  <a:pt x="3312" y="1380"/>
                </a:lnTo>
                <a:lnTo>
                  <a:pt x="3312" y="1212"/>
                </a:lnTo>
                <a:lnTo>
                  <a:pt x="3318" y="1380"/>
                </a:lnTo>
                <a:lnTo>
                  <a:pt x="3318" y="1386"/>
                </a:lnTo>
                <a:lnTo>
                  <a:pt x="3318" y="1362"/>
                </a:lnTo>
                <a:lnTo>
                  <a:pt x="3324" y="1380"/>
                </a:lnTo>
                <a:lnTo>
                  <a:pt x="3324" y="1386"/>
                </a:lnTo>
                <a:lnTo>
                  <a:pt x="3324" y="1362"/>
                </a:lnTo>
                <a:lnTo>
                  <a:pt x="3330" y="1374"/>
                </a:lnTo>
                <a:lnTo>
                  <a:pt x="3330" y="1386"/>
                </a:lnTo>
                <a:lnTo>
                  <a:pt x="3330" y="1362"/>
                </a:lnTo>
                <a:lnTo>
                  <a:pt x="3336" y="1374"/>
                </a:lnTo>
                <a:lnTo>
                  <a:pt x="3336" y="1386"/>
                </a:lnTo>
                <a:lnTo>
                  <a:pt x="3336" y="1374"/>
                </a:lnTo>
                <a:lnTo>
                  <a:pt x="3342" y="1362"/>
                </a:lnTo>
                <a:lnTo>
                  <a:pt x="3342" y="1386"/>
                </a:lnTo>
                <a:lnTo>
                  <a:pt x="3342" y="1356"/>
                </a:lnTo>
                <a:lnTo>
                  <a:pt x="3348" y="1380"/>
                </a:lnTo>
                <a:lnTo>
                  <a:pt x="3348" y="1386"/>
                </a:lnTo>
                <a:lnTo>
                  <a:pt x="3348" y="1374"/>
                </a:lnTo>
                <a:lnTo>
                  <a:pt x="3354" y="1380"/>
                </a:lnTo>
                <a:lnTo>
                  <a:pt x="3354" y="1386"/>
                </a:lnTo>
                <a:lnTo>
                  <a:pt x="3354" y="1338"/>
                </a:lnTo>
                <a:lnTo>
                  <a:pt x="3360" y="1386"/>
                </a:lnTo>
                <a:lnTo>
                  <a:pt x="3360" y="1362"/>
                </a:lnTo>
                <a:lnTo>
                  <a:pt x="3366" y="1380"/>
                </a:lnTo>
                <a:lnTo>
                  <a:pt x="3366" y="1386"/>
                </a:lnTo>
                <a:lnTo>
                  <a:pt x="3366" y="1374"/>
                </a:lnTo>
                <a:lnTo>
                  <a:pt x="3372" y="1380"/>
                </a:lnTo>
                <a:lnTo>
                  <a:pt x="3372" y="1386"/>
                </a:lnTo>
                <a:lnTo>
                  <a:pt x="3372" y="1362"/>
                </a:lnTo>
                <a:lnTo>
                  <a:pt x="3378" y="1380"/>
                </a:lnTo>
                <a:lnTo>
                  <a:pt x="3378" y="1386"/>
                </a:lnTo>
                <a:lnTo>
                  <a:pt x="3378" y="1350"/>
                </a:lnTo>
                <a:lnTo>
                  <a:pt x="3384" y="1374"/>
                </a:lnTo>
                <a:lnTo>
                  <a:pt x="3384" y="1386"/>
                </a:lnTo>
                <a:lnTo>
                  <a:pt x="3384" y="1368"/>
                </a:lnTo>
                <a:lnTo>
                  <a:pt x="3390" y="1368"/>
                </a:lnTo>
                <a:lnTo>
                  <a:pt x="3390" y="1386"/>
                </a:lnTo>
                <a:lnTo>
                  <a:pt x="3390" y="1368"/>
                </a:lnTo>
                <a:lnTo>
                  <a:pt x="3396" y="1374"/>
                </a:lnTo>
                <a:lnTo>
                  <a:pt x="3396" y="1386"/>
                </a:lnTo>
                <a:lnTo>
                  <a:pt x="3396" y="1356"/>
                </a:lnTo>
                <a:lnTo>
                  <a:pt x="3402" y="1380"/>
                </a:lnTo>
                <a:lnTo>
                  <a:pt x="3402" y="1386"/>
                </a:lnTo>
                <a:lnTo>
                  <a:pt x="3402" y="1368"/>
                </a:lnTo>
                <a:lnTo>
                  <a:pt x="3408" y="1380"/>
                </a:lnTo>
                <a:lnTo>
                  <a:pt x="3408" y="1386"/>
                </a:lnTo>
                <a:lnTo>
                  <a:pt x="3408" y="1368"/>
                </a:lnTo>
                <a:lnTo>
                  <a:pt x="3414" y="1368"/>
                </a:lnTo>
                <a:lnTo>
                  <a:pt x="3414" y="1386"/>
                </a:lnTo>
                <a:lnTo>
                  <a:pt x="3414" y="1368"/>
                </a:lnTo>
                <a:lnTo>
                  <a:pt x="3420" y="1380"/>
                </a:lnTo>
                <a:lnTo>
                  <a:pt x="3420" y="1386"/>
                </a:lnTo>
                <a:lnTo>
                  <a:pt x="3420" y="1374"/>
                </a:lnTo>
                <a:lnTo>
                  <a:pt x="3426" y="1374"/>
                </a:lnTo>
                <a:lnTo>
                  <a:pt x="3426" y="1386"/>
                </a:lnTo>
                <a:lnTo>
                  <a:pt x="3426" y="1374"/>
                </a:lnTo>
                <a:lnTo>
                  <a:pt x="3432" y="1380"/>
                </a:lnTo>
                <a:lnTo>
                  <a:pt x="3432" y="1386"/>
                </a:lnTo>
                <a:lnTo>
                  <a:pt x="3432" y="1356"/>
                </a:lnTo>
                <a:lnTo>
                  <a:pt x="3438" y="1386"/>
                </a:lnTo>
                <a:lnTo>
                  <a:pt x="3438" y="1374"/>
                </a:lnTo>
                <a:lnTo>
                  <a:pt x="3444" y="1380"/>
                </a:lnTo>
                <a:lnTo>
                  <a:pt x="3444" y="1386"/>
                </a:lnTo>
                <a:lnTo>
                  <a:pt x="3444" y="1362"/>
                </a:lnTo>
                <a:lnTo>
                  <a:pt x="3450" y="1380"/>
                </a:lnTo>
                <a:lnTo>
                  <a:pt x="3450" y="1386"/>
                </a:lnTo>
                <a:lnTo>
                  <a:pt x="3450" y="1368"/>
                </a:lnTo>
                <a:lnTo>
                  <a:pt x="3456" y="1374"/>
                </a:lnTo>
                <a:lnTo>
                  <a:pt x="3456" y="1386"/>
                </a:lnTo>
                <a:lnTo>
                  <a:pt x="3456" y="1368"/>
                </a:lnTo>
                <a:lnTo>
                  <a:pt x="3462" y="1380"/>
                </a:lnTo>
                <a:lnTo>
                  <a:pt x="3462" y="1386"/>
                </a:lnTo>
                <a:lnTo>
                  <a:pt x="3462" y="1374"/>
                </a:lnTo>
                <a:lnTo>
                  <a:pt x="3468" y="1374"/>
                </a:lnTo>
                <a:lnTo>
                  <a:pt x="3468" y="1386"/>
                </a:lnTo>
                <a:lnTo>
                  <a:pt x="3468" y="1368"/>
                </a:lnTo>
                <a:lnTo>
                  <a:pt x="3474" y="1374"/>
                </a:lnTo>
                <a:lnTo>
                  <a:pt x="3474" y="1386"/>
                </a:lnTo>
                <a:lnTo>
                  <a:pt x="3474" y="1362"/>
                </a:lnTo>
                <a:lnTo>
                  <a:pt x="3480" y="1380"/>
                </a:lnTo>
                <a:lnTo>
                  <a:pt x="3480" y="1386"/>
                </a:lnTo>
                <a:lnTo>
                  <a:pt x="3480" y="1368"/>
                </a:lnTo>
                <a:lnTo>
                  <a:pt x="3486" y="1380"/>
                </a:lnTo>
                <a:lnTo>
                  <a:pt x="3486" y="1386"/>
                </a:lnTo>
                <a:lnTo>
                  <a:pt x="3486" y="1368"/>
                </a:lnTo>
                <a:lnTo>
                  <a:pt x="3492" y="1374"/>
                </a:lnTo>
                <a:lnTo>
                  <a:pt x="3492" y="1386"/>
                </a:lnTo>
                <a:lnTo>
                  <a:pt x="3492" y="1368"/>
                </a:lnTo>
                <a:lnTo>
                  <a:pt x="3498" y="1374"/>
                </a:lnTo>
                <a:lnTo>
                  <a:pt x="3498" y="1386"/>
                </a:lnTo>
                <a:lnTo>
                  <a:pt x="3498" y="1368"/>
                </a:lnTo>
                <a:lnTo>
                  <a:pt x="3504" y="1380"/>
                </a:lnTo>
                <a:lnTo>
                  <a:pt x="3504" y="1386"/>
                </a:lnTo>
                <a:lnTo>
                  <a:pt x="3504" y="1374"/>
                </a:lnTo>
                <a:lnTo>
                  <a:pt x="3510" y="1374"/>
                </a:lnTo>
                <a:lnTo>
                  <a:pt x="3510" y="1386"/>
                </a:lnTo>
                <a:lnTo>
                  <a:pt x="3510" y="1368"/>
                </a:lnTo>
                <a:lnTo>
                  <a:pt x="3516" y="1368"/>
                </a:lnTo>
                <a:lnTo>
                  <a:pt x="3516" y="1386"/>
                </a:lnTo>
                <a:lnTo>
                  <a:pt x="3516" y="1368"/>
                </a:lnTo>
                <a:lnTo>
                  <a:pt x="3522" y="1374"/>
                </a:lnTo>
                <a:lnTo>
                  <a:pt x="3522" y="1386"/>
                </a:lnTo>
                <a:lnTo>
                  <a:pt x="3522" y="1374"/>
                </a:lnTo>
                <a:lnTo>
                  <a:pt x="3528" y="1368"/>
                </a:lnTo>
                <a:lnTo>
                  <a:pt x="3528" y="1386"/>
                </a:lnTo>
                <a:lnTo>
                  <a:pt x="3528" y="1368"/>
                </a:lnTo>
                <a:lnTo>
                  <a:pt x="3534" y="1386"/>
                </a:lnTo>
                <a:lnTo>
                  <a:pt x="3534" y="1368"/>
                </a:lnTo>
                <a:lnTo>
                  <a:pt x="3540" y="1374"/>
                </a:lnTo>
                <a:lnTo>
                  <a:pt x="3540" y="1386"/>
                </a:lnTo>
                <a:lnTo>
                  <a:pt x="3540" y="1332"/>
                </a:lnTo>
                <a:lnTo>
                  <a:pt x="3546" y="1374"/>
                </a:lnTo>
                <a:lnTo>
                  <a:pt x="3546" y="1380"/>
                </a:lnTo>
                <a:lnTo>
                  <a:pt x="3546" y="1368"/>
                </a:lnTo>
                <a:lnTo>
                  <a:pt x="3552" y="1380"/>
                </a:lnTo>
                <a:lnTo>
                  <a:pt x="3552" y="1386"/>
                </a:lnTo>
                <a:lnTo>
                  <a:pt x="3552" y="1368"/>
                </a:lnTo>
                <a:lnTo>
                  <a:pt x="3558" y="1374"/>
                </a:lnTo>
                <a:lnTo>
                  <a:pt x="3558" y="1386"/>
                </a:lnTo>
                <a:lnTo>
                  <a:pt x="3558" y="1374"/>
                </a:lnTo>
                <a:lnTo>
                  <a:pt x="3564" y="1374"/>
                </a:lnTo>
                <a:lnTo>
                  <a:pt x="3564" y="1386"/>
                </a:lnTo>
                <a:lnTo>
                  <a:pt x="3564" y="1368"/>
                </a:lnTo>
                <a:lnTo>
                  <a:pt x="3570" y="1380"/>
                </a:lnTo>
                <a:lnTo>
                  <a:pt x="3570" y="1386"/>
                </a:lnTo>
                <a:lnTo>
                  <a:pt x="3570" y="1344"/>
                </a:lnTo>
                <a:lnTo>
                  <a:pt x="3576" y="1362"/>
                </a:lnTo>
                <a:lnTo>
                  <a:pt x="3576" y="1386"/>
                </a:lnTo>
                <a:lnTo>
                  <a:pt x="3576" y="1362"/>
                </a:lnTo>
                <a:lnTo>
                  <a:pt x="3582" y="1374"/>
                </a:lnTo>
                <a:lnTo>
                  <a:pt x="3582" y="1386"/>
                </a:lnTo>
                <a:lnTo>
                  <a:pt x="3582" y="1374"/>
                </a:lnTo>
                <a:lnTo>
                  <a:pt x="3588" y="1380"/>
                </a:lnTo>
                <a:lnTo>
                  <a:pt x="3588" y="1368"/>
                </a:lnTo>
                <a:lnTo>
                  <a:pt x="3594" y="1374"/>
                </a:lnTo>
                <a:lnTo>
                  <a:pt x="3594" y="1380"/>
                </a:lnTo>
                <a:lnTo>
                  <a:pt x="3594" y="1362"/>
                </a:lnTo>
                <a:lnTo>
                  <a:pt x="3600" y="1380"/>
                </a:lnTo>
                <a:lnTo>
                  <a:pt x="3600" y="1368"/>
                </a:lnTo>
                <a:lnTo>
                  <a:pt x="3606" y="1380"/>
                </a:lnTo>
                <a:lnTo>
                  <a:pt x="3606" y="1386"/>
                </a:lnTo>
                <a:lnTo>
                  <a:pt x="3606" y="1368"/>
                </a:lnTo>
                <a:lnTo>
                  <a:pt x="3612" y="1386"/>
                </a:lnTo>
                <a:lnTo>
                  <a:pt x="3612" y="1374"/>
                </a:lnTo>
                <a:lnTo>
                  <a:pt x="3618" y="1374"/>
                </a:lnTo>
                <a:lnTo>
                  <a:pt x="3618" y="1386"/>
                </a:lnTo>
                <a:lnTo>
                  <a:pt x="3618" y="1368"/>
                </a:lnTo>
                <a:lnTo>
                  <a:pt x="3624" y="1380"/>
                </a:lnTo>
                <a:lnTo>
                  <a:pt x="3624" y="1386"/>
                </a:lnTo>
                <a:lnTo>
                  <a:pt x="3624" y="1374"/>
                </a:lnTo>
                <a:lnTo>
                  <a:pt x="3630" y="1374"/>
                </a:lnTo>
                <a:lnTo>
                  <a:pt x="3630" y="1386"/>
                </a:lnTo>
                <a:lnTo>
                  <a:pt x="3630" y="1368"/>
                </a:lnTo>
                <a:lnTo>
                  <a:pt x="3636" y="1380"/>
                </a:lnTo>
                <a:lnTo>
                  <a:pt x="3636" y="1386"/>
                </a:lnTo>
                <a:lnTo>
                  <a:pt x="3636" y="1368"/>
                </a:lnTo>
                <a:lnTo>
                  <a:pt x="3642" y="1380"/>
                </a:lnTo>
                <a:lnTo>
                  <a:pt x="3642" y="1386"/>
                </a:lnTo>
                <a:lnTo>
                  <a:pt x="3642" y="1362"/>
                </a:lnTo>
                <a:lnTo>
                  <a:pt x="3648" y="1386"/>
                </a:lnTo>
                <a:lnTo>
                  <a:pt x="3648" y="1278"/>
                </a:lnTo>
                <a:lnTo>
                  <a:pt x="3654" y="1296"/>
                </a:lnTo>
                <a:lnTo>
                  <a:pt x="3654" y="1380"/>
                </a:lnTo>
                <a:lnTo>
                  <a:pt x="3654" y="1296"/>
                </a:lnTo>
                <a:lnTo>
                  <a:pt x="3660" y="1380"/>
                </a:lnTo>
                <a:lnTo>
                  <a:pt x="3660" y="1386"/>
                </a:lnTo>
                <a:lnTo>
                  <a:pt x="3660" y="1368"/>
                </a:lnTo>
                <a:lnTo>
                  <a:pt x="3666" y="1380"/>
                </a:lnTo>
                <a:lnTo>
                  <a:pt x="3666" y="1386"/>
                </a:lnTo>
                <a:lnTo>
                  <a:pt x="3666" y="1374"/>
                </a:lnTo>
                <a:lnTo>
                  <a:pt x="3672" y="1380"/>
                </a:lnTo>
                <a:lnTo>
                  <a:pt x="3672" y="1386"/>
                </a:lnTo>
                <a:lnTo>
                  <a:pt x="3672" y="1368"/>
                </a:lnTo>
                <a:lnTo>
                  <a:pt x="3678" y="1380"/>
                </a:lnTo>
                <a:lnTo>
                  <a:pt x="3678" y="1386"/>
                </a:lnTo>
                <a:lnTo>
                  <a:pt x="3678" y="1368"/>
                </a:lnTo>
                <a:lnTo>
                  <a:pt x="3684" y="1380"/>
                </a:lnTo>
                <a:lnTo>
                  <a:pt x="3684" y="1386"/>
                </a:lnTo>
                <a:lnTo>
                  <a:pt x="3684" y="1362"/>
                </a:lnTo>
                <a:lnTo>
                  <a:pt x="3690" y="1380"/>
                </a:lnTo>
                <a:lnTo>
                  <a:pt x="3690" y="1386"/>
                </a:lnTo>
                <a:lnTo>
                  <a:pt x="3690" y="1368"/>
                </a:lnTo>
                <a:lnTo>
                  <a:pt x="3696" y="1380"/>
                </a:lnTo>
                <a:lnTo>
                  <a:pt x="3696" y="1386"/>
                </a:lnTo>
                <a:lnTo>
                  <a:pt x="3696" y="1374"/>
                </a:lnTo>
                <a:lnTo>
                  <a:pt x="3702" y="1374"/>
                </a:lnTo>
                <a:lnTo>
                  <a:pt x="3702" y="1380"/>
                </a:lnTo>
                <a:lnTo>
                  <a:pt x="3702" y="1374"/>
                </a:lnTo>
                <a:lnTo>
                  <a:pt x="3708" y="1380"/>
                </a:lnTo>
                <a:lnTo>
                  <a:pt x="3708" y="1386"/>
                </a:lnTo>
                <a:lnTo>
                  <a:pt x="3708" y="1362"/>
                </a:lnTo>
                <a:lnTo>
                  <a:pt x="3714" y="1374"/>
                </a:lnTo>
                <a:lnTo>
                  <a:pt x="3714" y="1386"/>
                </a:lnTo>
                <a:lnTo>
                  <a:pt x="3714" y="1368"/>
                </a:lnTo>
                <a:lnTo>
                  <a:pt x="3720" y="1380"/>
                </a:lnTo>
                <a:lnTo>
                  <a:pt x="3720" y="1386"/>
                </a:lnTo>
                <a:lnTo>
                  <a:pt x="3720" y="1368"/>
                </a:lnTo>
                <a:lnTo>
                  <a:pt x="3726" y="1374"/>
                </a:lnTo>
                <a:lnTo>
                  <a:pt x="3726" y="1386"/>
                </a:lnTo>
                <a:lnTo>
                  <a:pt x="3726" y="1368"/>
                </a:lnTo>
                <a:lnTo>
                  <a:pt x="3732" y="1380"/>
                </a:lnTo>
                <a:lnTo>
                  <a:pt x="3732" y="1386"/>
                </a:lnTo>
                <a:lnTo>
                  <a:pt x="3732" y="1368"/>
                </a:lnTo>
                <a:lnTo>
                  <a:pt x="3738" y="1374"/>
                </a:lnTo>
                <a:lnTo>
                  <a:pt x="3738" y="1386"/>
                </a:lnTo>
                <a:lnTo>
                  <a:pt x="3738" y="1368"/>
                </a:lnTo>
                <a:lnTo>
                  <a:pt x="3744" y="1380"/>
                </a:lnTo>
                <a:lnTo>
                  <a:pt x="3744" y="1386"/>
                </a:lnTo>
                <a:lnTo>
                  <a:pt x="3744" y="1368"/>
                </a:lnTo>
                <a:lnTo>
                  <a:pt x="3750" y="1380"/>
                </a:lnTo>
                <a:lnTo>
                  <a:pt x="3750" y="1386"/>
                </a:lnTo>
                <a:lnTo>
                  <a:pt x="3750" y="1368"/>
                </a:lnTo>
                <a:lnTo>
                  <a:pt x="3756" y="1380"/>
                </a:lnTo>
                <a:lnTo>
                  <a:pt x="3756" y="1386"/>
                </a:lnTo>
                <a:lnTo>
                  <a:pt x="3756" y="1362"/>
                </a:lnTo>
                <a:lnTo>
                  <a:pt x="3762" y="1380"/>
                </a:lnTo>
                <a:lnTo>
                  <a:pt x="3762" y="1386"/>
                </a:lnTo>
                <a:lnTo>
                  <a:pt x="3762" y="1374"/>
                </a:lnTo>
                <a:lnTo>
                  <a:pt x="3768" y="1374"/>
                </a:lnTo>
                <a:lnTo>
                  <a:pt x="3768" y="1386"/>
                </a:lnTo>
                <a:lnTo>
                  <a:pt x="3768" y="1368"/>
                </a:lnTo>
                <a:lnTo>
                  <a:pt x="3774" y="1368"/>
                </a:lnTo>
                <a:lnTo>
                  <a:pt x="3774" y="1386"/>
                </a:lnTo>
                <a:lnTo>
                  <a:pt x="3774" y="1368"/>
                </a:lnTo>
                <a:lnTo>
                  <a:pt x="3780" y="1374"/>
                </a:lnTo>
                <a:lnTo>
                  <a:pt x="3780" y="1386"/>
                </a:lnTo>
                <a:lnTo>
                  <a:pt x="3780" y="1368"/>
                </a:lnTo>
                <a:lnTo>
                  <a:pt x="3786" y="1374"/>
                </a:lnTo>
                <a:lnTo>
                  <a:pt x="3786" y="1380"/>
                </a:lnTo>
                <a:lnTo>
                  <a:pt x="3786" y="1362"/>
                </a:lnTo>
                <a:lnTo>
                  <a:pt x="3792" y="1374"/>
                </a:lnTo>
                <a:lnTo>
                  <a:pt x="3792" y="1386"/>
                </a:lnTo>
                <a:lnTo>
                  <a:pt x="3792" y="1374"/>
                </a:lnTo>
                <a:lnTo>
                  <a:pt x="3798" y="1374"/>
                </a:lnTo>
                <a:lnTo>
                  <a:pt x="3798" y="1386"/>
                </a:lnTo>
                <a:lnTo>
                  <a:pt x="3798" y="1314"/>
                </a:lnTo>
                <a:lnTo>
                  <a:pt x="3804" y="1374"/>
                </a:lnTo>
                <a:lnTo>
                  <a:pt x="3804" y="1380"/>
                </a:lnTo>
                <a:lnTo>
                  <a:pt x="3804" y="1368"/>
                </a:lnTo>
                <a:lnTo>
                  <a:pt x="3810" y="1380"/>
                </a:lnTo>
                <a:lnTo>
                  <a:pt x="3810" y="1386"/>
                </a:lnTo>
                <a:lnTo>
                  <a:pt x="3810" y="1368"/>
                </a:lnTo>
                <a:lnTo>
                  <a:pt x="3816" y="1362"/>
                </a:lnTo>
                <a:lnTo>
                  <a:pt x="3816" y="1386"/>
                </a:lnTo>
                <a:lnTo>
                  <a:pt x="3816" y="1362"/>
                </a:lnTo>
                <a:lnTo>
                  <a:pt x="3822" y="1374"/>
                </a:lnTo>
                <a:lnTo>
                  <a:pt x="3822" y="1386"/>
                </a:lnTo>
                <a:lnTo>
                  <a:pt x="3822" y="1368"/>
                </a:lnTo>
                <a:lnTo>
                  <a:pt x="3828" y="1380"/>
                </a:lnTo>
                <a:lnTo>
                  <a:pt x="3828" y="1368"/>
                </a:lnTo>
                <a:lnTo>
                  <a:pt x="3834" y="1374"/>
                </a:lnTo>
                <a:lnTo>
                  <a:pt x="3834" y="1380"/>
                </a:lnTo>
                <a:lnTo>
                  <a:pt x="3834" y="1368"/>
                </a:lnTo>
                <a:lnTo>
                  <a:pt x="3840" y="1374"/>
                </a:lnTo>
                <a:lnTo>
                  <a:pt x="3840" y="1386"/>
                </a:lnTo>
                <a:lnTo>
                  <a:pt x="3840" y="1368"/>
                </a:lnTo>
                <a:lnTo>
                  <a:pt x="3846" y="1380"/>
                </a:lnTo>
                <a:lnTo>
                  <a:pt x="3846" y="1386"/>
                </a:lnTo>
                <a:lnTo>
                  <a:pt x="3846" y="1368"/>
                </a:lnTo>
                <a:lnTo>
                  <a:pt x="3852" y="1374"/>
                </a:lnTo>
                <a:lnTo>
                  <a:pt x="3852" y="1386"/>
                </a:lnTo>
                <a:lnTo>
                  <a:pt x="3852" y="1368"/>
                </a:lnTo>
                <a:lnTo>
                  <a:pt x="3858" y="1380"/>
                </a:lnTo>
                <a:lnTo>
                  <a:pt x="3858" y="1386"/>
                </a:lnTo>
                <a:lnTo>
                  <a:pt x="3858" y="1362"/>
                </a:lnTo>
                <a:lnTo>
                  <a:pt x="3864" y="1380"/>
                </a:lnTo>
                <a:lnTo>
                  <a:pt x="3864" y="1386"/>
                </a:lnTo>
                <a:lnTo>
                  <a:pt x="3864" y="1338"/>
                </a:lnTo>
                <a:lnTo>
                  <a:pt x="3870" y="1386"/>
                </a:lnTo>
                <a:lnTo>
                  <a:pt x="3870" y="1368"/>
                </a:lnTo>
                <a:lnTo>
                  <a:pt x="3876" y="1368"/>
                </a:lnTo>
                <a:lnTo>
                  <a:pt x="3876" y="1386"/>
                </a:lnTo>
                <a:lnTo>
                  <a:pt x="3876" y="1362"/>
                </a:lnTo>
                <a:lnTo>
                  <a:pt x="3882" y="1374"/>
                </a:lnTo>
                <a:lnTo>
                  <a:pt x="3882" y="1386"/>
                </a:lnTo>
                <a:lnTo>
                  <a:pt x="3882" y="1374"/>
                </a:lnTo>
                <a:lnTo>
                  <a:pt x="3888" y="1380"/>
                </a:lnTo>
                <a:lnTo>
                  <a:pt x="3888" y="1344"/>
                </a:lnTo>
                <a:lnTo>
                  <a:pt x="3894" y="1368"/>
                </a:lnTo>
                <a:lnTo>
                  <a:pt x="3894" y="1386"/>
                </a:lnTo>
                <a:lnTo>
                  <a:pt x="3894" y="1356"/>
                </a:lnTo>
                <a:lnTo>
                  <a:pt x="3900" y="1380"/>
                </a:lnTo>
                <a:lnTo>
                  <a:pt x="3900" y="1386"/>
                </a:lnTo>
                <a:lnTo>
                  <a:pt x="3900" y="1356"/>
                </a:lnTo>
                <a:lnTo>
                  <a:pt x="3906" y="1350"/>
                </a:lnTo>
                <a:lnTo>
                  <a:pt x="3906" y="1386"/>
                </a:lnTo>
                <a:lnTo>
                  <a:pt x="3906" y="1344"/>
                </a:lnTo>
                <a:lnTo>
                  <a:pt x="3912" y="1386"/>
                </a:lnTo>
                <a:lnTo>
                  <a:pt x="3912" y="1356"/>
                </a:lnTo>
                <a:lnTo>
                  <a:pt x="3918" y="1380"/>
                </a:lnTo>
                <a:lnTo>
                  <a:pt x="3918" y="1386"/>
                </a:lnTo>
                <a:lnTo>
                  <a:pt x="3918" y="1362"/>
                </a:lnTo>
                <a:lnTo>
                  <a:pt x="3924" y="1380"/>
                </a:lnTo>
                <a:lnTo>
                  <a:pt x="3924" y="1386"/>
                </a:lnTo>
                <a:lnTo>
                  <a:pt x="3924" y="1368"/>
                </a:lnTo>
                <a:lnTo>
                  <a:pt x="3930" y="1380"/>
                </a:lnTo>
                <a:lnTo>
                  <a:pt x="3930" y="1386"/>
                </a:lnTo>
                <a:lnTo>
                  <a:pt x="3930" y="1368"/>
                </a:lnTo>
                <a:lnTo>
                  <a:pt x="3936" y="1386"/>
                </a:lnTo>
                <a:lnTo>
                  <a:pt x="3936" y="1368"/>
                </a:lnTo>
                <a:lnTo>
                  <a:pt x="3942" y="1380"/>
                </a:lnTo>
                <a:lnTo>
                  <a:pt x="3942" y="1386"/>
                </a:lnTo>
                <a:lnTo>
                  <a:pt x="3942" y="1362"/>
                </a:lnTo>
                <a:lnTo>
                  <a:pt x="3948" y="1356"/>
                </a:lnTo>
                <a:lnTo>
                  <a:pt x="3948" y="1386"/>
                </a:lnTo>
                <a:lnTo>
                  <a:pt x="3948" y="1356"/>
                </a:lnTo>
                <a:lnTo>
                  <a:pt x="3954" y="1380"/>
                </a:lnTo>
                <a:lnTo>
                  <a:pt x="3954" y="1386"/>
                </a:lnTo>
                <a:lnTo>
                  <a:pt x="3954" y="1374"/>
                </a:lnTo>
                <a:lnTo>
                  <a:pt x="3960" y="1380"/>
                </a:lnTo>
                <a:lnTo>
                  <a:pt x="3960" y="1386"/>
                </a:lnTo>
                <a:lnTo>
                  <a:pt x="3960" y="1374"/>
                </a:lnTo>
                <a:lnTo>
                  <a:pt x="3966" y="1380"/>
                </a:lnTo>
                <a:lnTo>
                  <a:pt x="3966" y="1386"/>
                </a:lnTo>
                <a:lnTo>
                  <a:pt x="3966" y="1368"/>
                </a:lnTo>
                <a:lnTo>
                  <a:pt x="3972" y="1374"/>
                </a:lnTo>
                <a:lnTo>
                  <a:pt x="3972" y="1386"/>
                </a:lnTo>
                <a:lnTo>
                  <a:pt x="3972" y="1374"/>
                </a:lnTo>
                <a:lnTo>
                  <a:pt x="3972" y="1380"/>
                </a:lnTo>
              </a:path>
            </a:pathLst>
          </a:custGeom>
          <a:noFill/>
          <a:ln w="6">
            <a:solidFill>
              <a:srgbClr val="0000FF"/>
            </a:solidFill>
            <a:round/>
            <a:headEnd/>
            <a:tailEnd/>
          </a:ln>
        </p:spPr>
        <p:txBody>
          <a:bodyPr/>
          <a:lstStyle/>
          <a:p>
            <a:endParaRPr lang="en-US" sz="800">
              <a:latin typeface="Arial" pitchFamily="34" charset="0"/>
              <a:cs typeface="Arial" pitchFamily="34" charset="0"/>
            </a:endParaRPr>
          </a:p>
        </p:txBody>
      </p:sp>
      <p:sp>
        <p:nvSpPr>
          <p:cNvPr id="5165" name="Rectangle 8"/>
          <p:cNvSpPr>
            <a:spLocks noChangeArrowheads="1"/>
          </p:cNvSpPr>
          <p:nvPr/>
        </p:nvSpPr>
        <p:spPr bwMode="auto">
          <a:xfrm>
            <a:off x="4564767" y="3794812"/>
            <a:ext cx="490519" cy="123111"/>
          </a:xfrm>
          <a:prstGeom prst="rect">
            <a:avLst/>
          </a:prstGeom>
          <a:noFill/>
          <a:ln w="9525">
            <a:noFill/>
            <a:miter lim="800000"/>
            <a:headEnd/>
            <a:tailEnd/>
          </a:ln>
        </p:spPr>
        <p:txBody>
          <a:bodyPr wrap="none" lIns="0" tIns="0" rIns="0" bIns="0">
            <a:spAutoFit/>
          </a:bodyPr>
          <a:lstStyle/>
          <a:p>
            <a:r>
              <a:rPr lang="en-US" sz="800" dirty="0">
                <a:solidFill>
                  <a:srgbClr val="000000"/>
                </a:solidFill>
                <a:latin typeface="Arial" pitchFamily="34" charset="0"/>
                <a:cs typeface="Arial" pitchFamily="34" charset="0"/>
              </a:rPr>
              <a:t>542.26098</a:t>
            </a:r>
            <a:endParaRPr lang="en-US" sz="800" dirty="0">
              <a:latin typeface="Arial" pitchFamily="34" charset="0"/>
              <a:cs typeface="Arial" pitchFamily="34" charset="0"/>
            </a:endParaRPr>
          </a:p>
        </p:txBody>
      </p:sp>
      <p:sp>
        <p:nvSpPr>
          <p:cNvPr id="5166" name="Rectangle 9"/>
          <p:cNvSpPr>
            <a:spLocks noChangeArrowheads="1"/>
          </p:cNvSpPr>
          <p:nvPr/>
        </p:nvSpPr>
        <p:spPr bwMode="auto">
          <a:xfrm>
            <a:off x="4947442" y="4169669"/>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544.33635</a:t>
            </a:r>
            <a:endParaRPr lang="en-US" sz="800">
              <a:latin typeface="Arial" pitchFamily="34" charset="0"/>
              <a:cs typeface="Arial" pitchFamily="34" charset="0"/>
            </a:endParaRPr>
          </a:p>
        </p:txBody>
      </p:sp>
      <p:sp>
        <p:nvSpPr>
          <p:cNvPr id="5167" name="Rectangle 10"/>
          <p:cNvSpPr>
            <a:spLocks noChangeArrowheads="1"/>
          </p:cNvSpPr>
          <p:nvPr/>
        </p:nvSpPr>
        <p:spPr bwMode="auto">
          <a:xfrm>
            <a:off x="5126023" y="4276771"/>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545.30465</a:t>
            </a:r>
            <a:endParaRPr lang="en-US" sz="800">
              <a:latin typeface="Arial" pitchFamily="34" charset="0"/>
              <a:cs typeface="Arial" pitchFamily="34" charset="0"/>
            </a:endParaRPr>
          </a:p>
        </p:txBody>
      </p:sp>
      <p:sp>
        <p:nvSpPr>
          <p:cNvPr id="5168" name="Rectangle 11"/>
          <p:cNvSpPr>
            <a:spLocks noChangeArrowheads="1"/>
          </p:cNvSpPr>
          <p:nvPr/>
        </p:nvSpPr>
        <p:spPr bwMode="auto">
          <a:xfrm>
            <a:off x="5317360" y="3951640"/>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546.35200</a:t>
            </a:r>
            <a:endParaRPr lang="en-US" sz="800">
              <a:latin typeface="Arial" pitchFamily="34" charset="0"/>
              <a:cs typeface="Arial" pitchFamily="34" charset="0"/>
            </a:endParaRPr>
          </a:p>
        </p:txBody>
      </p:sp>
      <p:sp>
        <p:nvSpPr>
          <p:cNvPr id="5169" name="Rectangle 12"/>
          <p:cNvSpPr>
            <a:spLocks noChangeArrowheads="1"/>
          </p:cNvSpPr>
          <p:nvPr/>
        </p:nvSpPr>
        <p:spPr bwMode="auto">
          <a:xfrm>
            <a:off x="5504445" y="4204095"/>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547.35530</a:t>
            </a:r>
            <a:endParaRPr lang="en-US" sz="800">
              <a:latin typeface="Arial" pitchFamily="34" charset="0"/>
              <a:cs typeface="Arial" pitchFamily="34" charset="0"/>
            </a:endParaRPr>
          </a:p>
        </p:txBody>
      </p:sp>
      <p:sp>
        <p:nvSpPr>
          <p:cNvPr id="5170" name="Rectangle 13"/>
          <p:cNvSpPr>
            <a:spLocks noChangeArrowheads="1"/>
          </p:cNvSpPr>
          <p:nvPr/>
        </p:nvSpPr>
        <p:spPr bwMode="auto">
          <a:xfrm>
            <a:off x="5708538" y="4020491"/>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548.47723</a:t>
            </a:r>
            <a:endParaRPr lang="en-US" sz="800">
              <a:latin typeface="Arial" pitchFamily="34" charset="0"/>
              <a:cs typeface="Arial" pitchFamily="34" charset="0"/>
            </a:endParaRPr>
          </a:p>
        </p:txBody>
      </p:sp>
      <p:sp>
        <p:nvSpPr>
          <p:cNvPr id="5171" name="Rectangle 14"/>
          <p:cNvSpPr>
            <a:spLocks noChangeArrowheads="1"/>
          </p:cNvSpPr>
          <p:nvPr/>
        </p:nvSpPr>
        <p:spPr bwMode="auto">
          <a:xfrm>
            <a:off x="6108220" y="3423779"/>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550.62722</a:t>
            </a:r>
            <a:endParaRPr lang="en-US" sz="800">
              <a:latin typeface="Arial" pitchFamily="34" charset="0"/>
              <a:cs typeface="Arial" pitchFamily="34" charset="0"/>
            </a:endParaRPr>
          </a:p>
        </p:txBody>
      </p:sp>
      <p:sp>
        <p:nvSpPr>
          <p:cNvPr id="5172" name="Rectangle 15"/>
          <p:cNvSpPr>
            <a:spLocks noChangeArrowheads="1"/>
          </p:cNvSpPr>
          <p:nvPr/>
        </p:nvSpPr>
        <p:spPr bwMode="auto">
          <a:xfrm>
            <a:off x="6291054" y="3928689"/>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551.63059</a:t>
            </a:r>
            <a:endParaRPr lang="en-US" sz="800">
              <a:latin typeface="Arial" pitchFamily="34" charset="0"/>
              <a:cs typeface="Arial" pitchFamily="34" charset="0"/>
            </a:endParaRPr>
          </a:p>
        </p:txBody>
      </p:sp>
      <p:sp>
        <p:nvSpPr>
          <p:cNvPr id="5173" name="Rectangle 16"/>
          <p:cNvSpPr>
            <a:spLocks noChangeArrowheads="1"/>
          </p:cNvSpPr>
          <p:nvPr/>
        </p:nvSpPr>
        <p:spPr bwMode="auto">
          <a:xfrm>
            <a:off x="6520658" y="4123769"/>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552.88097</a:t>
            </a:r>
            <a:endParaRPr lang="en-US" sz="800">
              <a:latin typeface="Arial" pitchFamily="34" charset="0"/>
              <a:cs typeface="Arial" pitchFamily="34" charset="0"/>
            </a:endParaRPr>
          </a:p>
        </p:txBody>
      </p:sp>
      <p:sp>
        <p:nvSpPr>
          <p:cNvPr id="5174" name="Rectangle 17"/>
          <p:cNvSpPr>
            <a:spLocks noChangeArrowheads="1"/>
          </p:cNvSpPr>
          <p:nvPr/>
        </p:nvSpPr>
        <p:spPr bwMode="auto">
          <a:xfrm>
            <a:off x="6784278" y="4242346"/>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554.31827</a:t>
            </a:r>
            <a:endParaRPr lang="en-US" sz="800">
              <a:latin typeface="Arial" pitchFamily="34" charset="0"/>
              <a:cs typeface="Arial" pitchFamily="34" charset="0"/>
            </a:endParaRPr>
          </a:p>
        </p:txBody>
      </p:sp>
      <p:sp>
        <p:nvSpPr>
          <p:cNvPr id="119" name="Freeform 20"/>
          <p:cNvSpPr>
            <a:spLocks/>
          </p:cNvSpPr>
          <p:nvPr/>
        </p:nvSpPr>
        <p:spPr bwMode="auto">
          <a:xfrm>
            <a:off x="4326659" y="4367248"/>
            <a:ext cx="2814782" cy="883593"/>
          </a:xfrm>
          <a:custGeom>
            <a:avLst/>
            <a:gdLst/>
            <a:ahLst/>
            <a:cxnLst>
              <a:cxn ang="0">
                <a:pos x="66" y="1386"/>
              </a:cxn>
              <a:cxn ang="0">
                <a:pos x="156" y="1380"/>
              </a:cxn>
              <a:cxn ang="0">
                <a:pos x="210" y="1386"/>
              </a:cxn>
              <a:cxn ang="0">
                <a:pos x="270" y="1380"/>
              </a:cxn>
              <a:cxn ang="0">
                <a:pos x="348" y="1386"/>
              </a:cxn>
              <a:cxn ang="0">
                <a:pos x="414" y="1386"/>
              </a:cxn>
              <a:cxn ang="0">
                <a:pos x="462" y="1380"/>
              </a:cxn>
              <a:cxn ang="0">
                <a:pos x="534" y="1380"/>
              </a:cxn>
              <a:cxn ang="0">
                <a:pos x="606" y="1380"/>
              </a:cxn>
              <a:cxn ang="0">
                <a:pos x="678" y="1386"/>
              </a:cxn>
              <a:cxn ang="0">
                <a:pos x="732" y="1374"/>
              </a:cxn>
              <a:cxn ang="0">
                <a:pos x="780" y="1380"/>
              </a:cxn>
              <a:cxn ang="0">
                <a:pos x="846" y="1386"/>
              </a:cxn>
              <a:cxn ang="0">
                <a:pos x="912" y="1386"/>
              </a:cxn>
              <a:cxn ang="0">
                <a:pos x="984" y="1386"/>
              </a:cxn>
              <a:cxn ang="0">
                <a:pos x="1038" y="1386"/>
              </a:cxn>
              <a:cxn ang="0">
                <a:pos x="1122" y="1386"/>
              </a:cxn>
              <a:cxn ang="0">
                <a:pos x="1176" y="1380"/>
              </a:cxn>
              <a:cxn ang="0">
                <a:pos x="1242" y="708"/>
              </a:cxn>
              <a:cxn ang="0">
                <a:pos x="1302" y="1380"/>
              </a:cxn>
              <a:cxn ang="0">
                <a:pos x="1380" y="1386"/>
              </a:cxn>
              <a:cxn ang="0">
                <a:pos x="1452" y="1380"/>
              </a:cxn>
              <a:cxn ang="0">
                <a:pos x="1512" y="1386"/>
              </a:cxn>
              <a:cxn ang="0">
                <a:pos x="1578" y="1386"/>
              </a:cxn>
              <a:cxn ang="0">
                <a:pos x="1656" y="1380"/>
              </a:cxn>
              <a:cxn ang="0">
                <a:pos x="1722" y="1386"/>
              </a:cxn>
              <a:cxn ang="0">
                <a:pos x="1776" y="1380"/>
              </a:cxn>
              <a:cxn ang="0">
                <a:pos x="1824" y="1386"/>
              </a:cxn>
              <a:cxn ang="0">
                <a:pos x="1884" y="1386"/>
              </a:cxn>
              <a:cxn ang="0">
                <a:pos x="1968" y="1386"/>
              </a:cxn>
              <a:cxn ang="0">
                <a:pos x="2034" y="1362"/>
              </a:cxn>
              <a:cxn ang="0">
                <a:pos x="2082" y="1380"/>
              </a:cxn>
              <a:cxn ang="0">
                <a:pos x="2148" y="1386"/>
              </a:cxn>
              <a:cxn ang="0">
                <a:pos x="2202" y="1380"/>
              </a:cxn>
              <a:cxn ang="0">
                <a:pos x="2286" y="1380"/>
              </a:cxn>
              <a:cxn ang="0">
                <a:pos x="2328" y="1380"/>
              </a:cxn>
              <a:cxn ang="0">
                <a:pos x="2388" y="1386"/>
              </a:cxn>
              <a:cxn ang="0">
                <a:pos x="2466" y="1386"/>
              </a:cxn>
              <a:cxn ang="0">
                <a:pos x="2532" y="1380"/>
              </a:cxn>
              <a:cxn ang="0">
                <a:pos x="2592" y="1380"/>
              </a:cxn>
              <a:cxn ang="0">
                <a:pos x="2658" y="1386"/>
              </a:cxn>
              <a:cxn ang="0">
                <a:pos x="2712" y="1386"/>
              </a:cxn>
              <a:cxn ang="0">
                <a:pos x="2766" y="1386"/>
              </a:cxn>
              <a:cxn ang="0">
                <a:pos x="2826" y="1380"/>
              </a:cxn>
              <a:cxn ang="0">
                <a:pos x="2880" y="1380"/>
              </a:cxn>
              <a:cxn ang="0">
                <a:pos x="2946" y="1380"/>
              </a:cxn>
              <a:cxn ang="0">
                <a:pos x="3006" y="1386"/>
              </a:cxn>
              <a:cxn ang="0">
                <a:pos x="3060" y="1308"/>
              </a:cxn>
              <a:cxn ang="0">
                <a:pos x="3114" y="1380"/>
              </a:cxn>
              <a:cxn ang="0">
                <a:pos x="3192" y="1386"/>
              </a:cxn>
              <a:cxn ang="0">
                <a:pos x="3288" y="1380"/>
              </a:cxn>
              <a:cxn ang="0">
                <a:pos x="3348" y="1386"/>
              </a:cxn>
              <a:cxn ang="0">
                <a:pos x="3396" y="1380"/>
              </a:cxn>
              <a:cxn ang="0">
                <a:pos x="3480" y="1386"/>
              </a:cxn>
              <a:cxn ang="0">
                <a:pos x="3570" y="1380"/>
              </a:cxn>
              <a:cxn ang="0">
                <a:pos x="3630" y="1380"/>
              </a:cxn>
              <a:cxn ang="0">
                <a:pos x="3690" y="1386"/>
              </a:cxn>
              <a:cxn ang="0">
                <a:pos x="3762" y="1386"/>
              </a:cxn>
              <a:cxn ang="0">
                <a:pos x="3822" y="1386"/>
              </a:cxn>
              <a:cxn ang="0">
                <a:pos x="3870" y="1380"/>
              </a:cxn>
              <a:cxn ang="0">
                <a:pos x="3960" y="1386"/>
              </a:cxn>
            </a:cxnLst>
            <a:rect l="0" t="0" r="r" b="b"/>
            <a:pathLst>
              <a:path w="3972" h="1386">
                <a:moveTo>
                  <a:pt x="0" y="1386"/>
                </a:moveTo>
                <a:lnTo>
                  <a:pt x="12" y="1386"/>
                </a:lnTo>
                <a:lnTo>
                  <a:pt x="12" y="1380"/>
                </a:lnTo>
                <a:lnTo>
                  <a:pt x="18" y="1386"/>
                </a:lnTo>
                <a:lnTo>
                  <a:pt x="18" y="1380"/>
                </a:lnTo>
                <a:lnTo>
                  <a:pt x="24" y="1386"/>
                </a:lnTo>
                <a:lnTo>
                  <a:pt x="24" y="1380"/>
                </a:lnTo>
                <a:lnTo>
                  <a:pt x="30" y="1386"/>
                </a:lnTo>
                <a:lnTo>
                  <a:pt x="30" y="1380"/>
                </a:lnTo>
                <a:lnTo>
                  <a:pt x="36" y="1386"/>
                </a:lnTo>
                <a:lnTo>
                  <a:pt x="42" y="1386"/>
                </a:lnTo>
                <a:lnTo>
                  <a:pt x="42" y="1380"/>
                </a:lnTo>
                <a:lnTo>
                  <a:pt x="48" y="1386"/>
                </a:lnTo>
                <a:lnTo>
                  <a:pt x="54" y="1386"/>
                </a:lnTo>
                <a:lnTo>
                  <a:pt x="54" y="1380"/>
                </a:lnTo>
                <a:lnTo>
                  <a:pt x="60" y="1386"/>
                </a:lnTo>
                <a:lnTo>
                  <a:pt x="60" y="1380"/>
                </a:lnTo>
                <a:lnTo>
                  <a:pt x="66" y="1386"/>
                </a:lnTo>
                <a:lnTo>
                  <a:pt x="66" y="1380"/>
                </a:lnTo>
                <a:lnTo>
                  <a:pt x="72" y="1386"/>
                </a:lnTo>
                <a:lnTo>
                  <a:pt x="78" y="1386"/>
                </a:lnTo>
                <a:lnTo>
                  <a:pt x="78" y="1380"/>
                </a:lnTo>
                <a:lnTo>
                  <a:pt x="84" y="1386"/>
                </a:lnTo>
                <a:lnTo>
                  <a:pt x="84" y="1380"/>
                </a:lnTo>
                <a:lnTo>
                  <a:pt x="90" y="1386"/>
                </a:lnTo>
                <a:lnTo>
                  <a:pt x="108" y="1386"/>
                </a:lnTo>
                <a:lnTo>
                  <a:pt x="108" y="1380"/>
                </a:lnTo>
                <a:lnTo>
                  <a:pt x="114" y="1380"/>
                </a:lnTo>
                <a:lnTo>
                  <a:pt x="114" y="1386"/>
                </a:lnTo>
                <a:lnTo>
                  <a:pt x="114" y="1380"/>
                </a:lnTo>
                <a:lnTo>
                  <a:pt x="120" y="1386"/>
                </a:lnTo>
                <a:lnTo>
                  <a:pt x="120" y="1380"/>
                </a:lnTo>
                <a:lnTo>
                  <a:pt x="126" y="1386"/>
                </a:lnTo>
                <a:lnTo>
                  <a:pt x="150" y="1386"/>
                </a:lnTo>
                <a:lnTo>
                  <a:pt x="150" y="1380"/>
                </a:lnTo>
                <a:lnTo>
                  <a:pt x="156" y="1380"/>
                </a:lnTo>
                <a:lnTo>
                  <a:pt x="156" y="1386"/>
                </a:lnTo>
                <a:lnTo>
                  <a:pt x="156" y="1380"/>
                </a:lnTo>
                <a:lnTo>
                  <a:pt x="162" y="1386"/>
                </a:lnTo>
                <a:lnTo>
                  <a:pt x="162" y="1380"/>
                </a:lnTo>
                <a:lnTo>
                  <a:pt x="168" y="1386"/>
                </a:lnTo>
                <a:lnTo>
                  <a:pt x="174" y="1386"/>
                </a:lnTo>
                <a:lnTo>
                  <a:pt x="174" y="1380"/>
                </a:lnTo>
                <a:lnTo>
                  <a:pt x="180" y="1386"/>
                </a:lnTo>
                <a:lnTo>
                  <a:pt x="180" y="1380"/>
                </a:lnTo>
                <a:lnTo>
                  <a:pt x="186" y="1386"/>
                </a:lnTo>
                <a:lnTo>
                  <a:pt x="186" y="1380"/>
                </a:lnTo>
                <a:lnTo>
                  <a:pt x="192" y="1386"/>
                </a:lnTo>
                <a:lnTo>
                  <a:pt x="192" y="1380"/>
                </a:lnTo>
                <a:lnTo>
                  <a:pt x="198" y="1386"/>
                </a:lnTo>
                <a:lnTo>
                  <a:pt x="198" y="1380"/>
                </a:lnTo>
                <a:lnTo>
                  <a:pt x="204" y="1386"/>
                </a:lnTo>
                <a:lnTo>
                  <a:pt x="204" y="1254"/>
                </a:lnTo>
                <a:lnTo>
                  <a:pt x="210" y="1386"/>
                </a:lnTo>
                <a:lnTo>
                  <a:pt x="210" y="1380"/>
                </a:lnTo>
                <a:lnTo>
                  <a:pt x="216" y="1386"/>
                </a:lnTo>
                <a:lnTo>
                  <a:pt x="216" y="1380"/>
                </a:lnTo>
                <a:lnTo>
                  <a:pt x="222" y="1386"/>
                </a:lnTo>
                <a:lnTo>
                  <a:pt x="222" y="1374"/>
                </a:lnTo>
                <a:lnTo>
                  <a:pt x="228" y="1386"/>
                </a:lnTo>
                <a:lnTo>
                  <a:pt x="240" y="1386"/>
                </a:lnTo>
                <a:lnTo>
                  <a:pt x="240" y="1380"/>
                </a:lnTo>
                <a:lnTo>
                  <a:pt x="246" y="1386"/>
                </a:lnTo>
                <a:lnTo>
                  <a:pt x="246" y="1380"/>
                </a:lnTo>
                <a:lnTo>
                  <a:pt x="252" y="1386"/>
                </a:lnTo>
                <a:lnTo>
                  <a:pt x="252" y="1380"/>
                </a:lnTo>
                <a:lnTo>
                  <a:pt x="258" y="1386"/>
                </a:lnTo>
                <a:lnTo>
                  <a:pt x="258" y="1356"/>
                </a:lnTo>
                <a:lnTo>
                  <a:pt x="264" y="1386"/>
                </a:lnTo>
                <a:lnTo>
                  <a:pt x="264" y="1380"/>
                </a:lnTo>
                <a:lnTo>
                  <a:pt x="270" y="1386"/>
                </a:lnTo>
                <a:lnTo>
                  <a:pt x="270" y="1380"/>
                </a:lnTo>
                <a:lnTo>
                  <a:pt x="276" y="1386"/>
                </a:lnTo>
                <a:lnTo>
                  <a:pt x="288" y="1386"/>
                </a:lnTo>
                <a:lnTo>
                  <a:pt x="288" y="1380"/>
                </a:lnTo>
                <a:lnTo>
                  <a:pt x="294" y="1386"/>
                </a:lnTo>
                <a:lnTo>
                  <a:pt x="294" y="1380"/>
                </a:lnTo>
                <a:lnTo>
                  <a:pt x="300" y="1386"/>
                </a:lnTo>
                <a:lnTo>
                  <a:pt x="300" y="1380"/>
                </a:lnTo>
                <a:lnTo>
                  <a:pt x="306" y="1386"/>
                </a:lnTo>
                <a:lnTo>
                  <a:pt x="306" y="1380"/>
                </a:lnTo>
                <a:lnTo>
                  <a:pt x="312" y="1386"/>
                </a:lnTo>
                <a:lnTo>
                  <a:pt x="312" y="1380"/>
                </a:lnTo>
                <a:lnTo>
                  <a:pt x="318" y="1386"/>
                </a:lnTo>
                <a:lnTo>
                  <a:pt x="324" y="1386"/>
                </a:lnTo>
                <a:lnTo>
                  <a:pt x="324" y="1380"/>
                </a:lnTo>
                <a:lnTo>
                  <a:pt x="330" y="1386"/>
                </a:lnTo>
                <a:lnTo>
                  <a:pt x="342" y="1386"/>
                </a:lnTo>
                <a:lnTo>
                  <a:pt x="342" y="1380"/>
                </a:lnTo>
                <a:lnTo>
                  <a:pt x="348" y="1386"/>
                </a:lnTo>
                <a:lnTo>
                  <a:pt x="354" y="1386"/>
                </a:lnTo>
                <a:lnTo>
                  <a:pt x="354" y="1380"/>
                </a:lnTo>
                <a:lnTo>
                  <a:pt x="360" y="1386"/>
                </a:lnTo>
                <a:lnTo>
                  <a:pt x="360" y="1380"/>
                </a:lnTo>
                <a:lnTo>
                  <a:pt x="366" y="1386"/>
                </a:lnTo>
                <a:lnTo>
                  <a:pt x="366" y="1380"/>
                </a:lnTo>
                <a:lnTo>
                  <a:pt x="372" y="1386"/>
                </a:lnTo>
                <a:lnTo>
                  <a:pt x="378" y="1386"/>
                </a:lnTo>
                <a:lnTo>
                  <a:pt x="378" y="1380"/>
                </a:lnTo>
                <a:lnTo>
                  <a:pt x="384" y="1386"/>
                </a:lnTo>
                <a:lnTo>
                  <a:pt x="390" y="1386"/>
                </a:lnTo>
                <a:lnTo>
                  <a:pt x="390" y="1380"/>
                </a:lnTo>
                <a:lnTo>
                  <a:pt x="396" y="1386"/>
                </a:lnTo>
                <a:lnTo>
                  <a:pt x="396" y="1380"/>
                </a:lnTo>
                <a:lnTo>
                  <a:pt x="402" y="1386"/>
                </a:lnTo>
                <a:lnTo>
                  <a:pt x="408" y="1386"/>
                </a:lnTo>
                <a:lnTo>
                  <a:pt x="408" y="1380"/>
                </a:lnTo>
                <a:lnTo>
                  <a:pt x="414" y="1386"/>
                </a:lnTo>
                <a:lnTo>
                  <a:pt x="414" y="1380"/>
                </a:lnTo>
                <a:lnTo>
                  <a:pt x="420" y="1386"/>
                </a:lnTo>
                <a:lnTo>
                  <a:pt x="420" y="1380"/>
                </a:lnTo>
                <a:lnTo>
                  <a:pt x="426" y="1380"/>
                </a:lnTo>
                <a:lnTo>
                  <a:pt x="426" y="1386"/>
                </a:lnTo>
                <a:lnTo>
                  <a:pt x="426" y="1380"/>
                </a:lnTo>
                <a:lnTo>
                  <a:pt x="432" y="1386"/>
                </a:lnTo>
                <a:lnTo>
                  <a:pt x="432" y="1380"/>
                </a:lnTo>
                <a:lnTo>
                  <a:pt x="438" y="1386"/>
                </a:lnTo>
                <a:lnTo>
                  <a:pt x="444" y="1386"/>
                </a:lnTo>
                <a:lnTo>
                  <a:pt x="444" y="1380"/>
                </a:lnTo>
                <a:lnTo>
                  <a:pt x="450" y="1386"/>
                </a:lnTo>
                <a:lnTo>
                  <a:pt x="450" y="1380"/>
                </a:lnTo>
                <a:lnTo>
                  <a:pt x="456" y="1386"/>
                </a:lnTo>
                <a:lnTo>
                  <a:pt x="456" y="1380"/>
                </a:lnTo>
                <a:lnTo>
                  <a:pt x="462" y="1380"/>
                </a:lnTo>
                <a:lnTo>
                  <a:pt x="462" y="1386"/>
                </a:lnTo>
                <a:lnTo>
                  <a:pt x="462" y="1380"/>
                </a:lnTo>
                <a:lnTo>
                  <a:pt x="468" y="1380"/>
                </a:lnTo>
                <a:lnTo>
                  <a:pt x="468" y="1386"/>
                </a:lnTo>
                <a:lnTo>
                  <a:pt x="468" y="1362"/>
                </a:lnTo>
                <a:lnTo>
                  <a:pt x="474" y="1386"/>
                </a:lnTo>
                <a:lnTo>
                  <a:pt x="474" y="1380"/>
                </a:lnTo>
                <a:lnTo>
                  <a:pt x="480" y="1386"/>
                </a:lnTo>
                <a:lnTo>
                  <a:pt x="480" y="1380"/>
                </a:lnTo>
                <a:lnTo>
                  <a:pt x="486" y="1386"/>
                </a:lnTo>
                <a:lnTo>
                  <a:pt x="486" y="1380"/>
                </a:lnTo>
                <a:lnTo>
                  <a:pt x="492" y="1386"/>
                </a:lnTo>
                <a:lnTo>
                  <a:pt x="492" y="1380"/>
                </a:lnTo>
                <a:lnTo>
                  <a:pt x="498" y="1386"/>
                </a:lnTo>
                <a:lnTo>
                  <a:pt x="522" y="1386"/>
                </a:lnTo>
                <a:lnTo>
                  <a:pt x="522" y="1380"/>
                </a:lnTo>
                <a:lnTo>
                  <a:pt x="528" y="1386"/>
                </a:lnTo>
                <a:lnTo>
                  <a:pt x="528" y="1380"/>
                </a:lnTo>
                <a:lnTo>
                  <a:pt x="534" y="1386"/>
                </a:lnTo>
                <a:lnTo>
                  <a:pt x="534" y="1380"/>
                </a:lnTo>
                <a:lnTo>
                  <a:pt x="540" y="1386"/>
                </a:lnTo>
                <a:lnTo>
                  <a:pt x="540" y="1380"/>
                </a:lnTo>
                <a:lnTo>
                  <a:pt x="546" y="1386"/>
                </a:lnTo>
                <a:lnTo>
                  <a:pt x="546" y="1380"/>
                </a:lnTo>
                <a:lnTo>
                  <a:pt x="552" y="1386"/>
                </a:lnTo>
                <a:lnTo>
                  <a:pt x="552" y="1380"/>
                </a:lnTo>
                <a:lnTo>
                  <a:pt x="558" y="1386"/>
                </a:lnTo>
                <a:lnTo>
                  <a:pt x="564" y="1386"/>
                </a:lnTo>
                <a:lnTo>
                  <a:pt x="564" y="1380"/>
                </a:lnTo>
                <a:lnTo>
                  <a:pt x="570" y="1386"/>
                </a:lnTo>
                <a:lnTo>
                  <a:pt x="570" y="1380"/>
                </a:lnTo>
                <a:lnTo>
                  <a:pt x="576" y="1386"/>
                </a:lnTo>
                <a:lnTo>
                  <a:pt x="576" y="1380"/>
                </a:lnTo>
                <a:lnTo>
                  <a:pt x="582" y="1386"/>
                </a:lnTo>
                <a:lnTo>
                  <a:pt x="582" y="1380"/>
                </a:lnTo>
                <a:lnTo>
                  <a:pt x="588" y="1386"/>
                </a:lnTo>
                <a:lnTo>
                  <a:pt x="606" y="1386"/>
                </a:lnTo>
                <a:lnTo>
                  <a:pt x="606" y="1380"/>
                </a:lnTo>
                <a:lnTo>
                  <a:pt x="612" y="1386"/>
                </a:lnTo>
                <a:lnTo>
                  <a:pt x="612" y="1380"/>
                </a:lnTo>
                <a:lnTo>
                  <a:pt x="618" y="1380"/>
                </a:lnTo>
                <a:lnTo>
                  <a:pt x="618" y="1386"/>
                </a:lnTo>
                <a:lnTo>
                  <a:pt x="618" y="1380"/>
                </a:lnTo>
                <a:lnTo>
                  <a:pt x="624" y="1386"/>
                </a:lnTo>
                <a:lnTo>
                  <a:pt x="636" y="1386"/>
                </a:lnTo>
                <a:lnTo>
                  <a:pt x="636" y="1380"/>
                </a:lnTo>
                <a:lnTo>
                  <a:pt x="642" y="1386"/>
                </a:lnTo>
                <a:lnTo>
                  <a:pt x="648" y="1386"/>
                </a:lnTo>
                <a:lnTo>
                  <a:pt x="648" y="1380"/>
                </a:lnTo>
                <a:lnTo>
                  <a:pt x="654" y="1386"/>
                </a:lnTo>
                <a:lnTo>
                  <a:pt x="660" y="1386"/>
                </a:lnTo>
                <a:lnTo>
                  <a:pt x="660" y="1380"/>
                </a:lnTo>
                <a:lnTo>
                  <a:pt x="666" y="1386"/>
                </a:lnTo>
                <a:lnTo>
                  <a:pt x="666" y="1380"/>
                </a:lnTo>
                <a:lnTo>
                  <a:pt x="672" y="1386"/>
                </a:lnTo>
                <a:lnTo>
                  <a:pt x="678" y="1386"/>
                </a:lnTo>
                <a:lnTo>
                  <a:pt x="678" y="1380"/>
                </a:lnTo>
                <a:lnTo>
                  <a:pt x="684" y="1386"/>
                </a:lnTo>
                <a:lnTo>
                  <a:pt x="684" y="1380"/>
                </a:lnTo>
                <a:lnTo>
                  <a:pt x="690" y="1386"/>
                </a:lnTo>
                <a:lnTo>
                  <a:pt x="690" y="1380"/>
                </a:lnTo>
                <a:lnTo>
                  <a:pt x="696" y="1386"/>
                </a:lnTo>
                <a:lnTo>
                  <a:pt x="708" y="1386"/>
                </a:lnTo>
                <a:lnTo>
                  <a:pt x="708" y="1344"/>
                </a:lnTo>
                <a:lnTo>
                  <a:pt x="714" y="1380"/>
                </a:lnTo>
                <a:lnTo>
                  <a:pt x="714" y="1386"/>
                </a:lnTo>
                <a:lnTo>
                  <a:pt x="714" y="1374"/>
                </a:lnTo>
                <a:lnTo>
                  <a:pt x="720" y="1386"/>
                </a:lnTo>
                <a:lnTo>
                  <a:pt x="720" y="1158"/>
                </a:lnTo>
                <a:lnTo>
                  <a:pt x="726" y="1380"/>
                </a:lnTo>
                <a:lnTo>
                  <a:pt x="726" y="1386"/>
                </a:lnTo>
                <a:lnTo>
                  <a:pt x="726" y="1380"/>
                </a:lnTo>
                <a:lnTo>
                  <a:pt x="732" y="1386"/>
                </a:lnTo>
                <a:lnTo>
                  <a:pt x="732" y="1374"/>
                </a:lnTo>
                <a:lnTo>
                  <a:pt x="738" y="1386"/>
                </a:lnTo>
                <a:lnTo>
                  <a:pt x="738" y="1380"/>
                </a:lnTo>
                <a:lnTo>
                  <a:pt x="744" y="1386"/>
                </a:lnTo>
                <a:lnTo>
                  <a:pt x="744" y="1380"/>
                </a:lnTo>
                <a:lnTo>
                  <a:pt x="750" y="1386"/>
                </a:lnTo>
                <a:lnTo>
                  <a:pt x="750" y="1380"/>
                </a:lnTo>
                <a:lnTo>
                  <a:pt x="756" y="1380"/>
                </a:lnTo>
                <a:lnTo>
                  <a:pt x="756" y="1386"/>
                </a:lnTo>
                <a:lnTo>
                  <a:pt x="756" y="1380"/>
                </a:lnTo>
                <a:lnTo>
                  <a:pt x="762" y="1380"/>
                </a:lnTo>
                <a:lnTo>
                  <a:pt x="762" y="1386"/>
                </a:lnTo>
                <a:lnTo>
                  <a:pt x="762" y="1374"/>
                </a:lnTo>
                <a:lnTo>
                  <a:pt x="768" y="1386"/>
                </a:lnTo>
                <a:lnTo>
                  <a:pt x="768" y="1380"/>
                </a:lnTo>
                <a:lnTo>
                  <a:pt x="774" y="1386"/>
                </a:lnTo>
                <a:lnTo>
                  <a:pt x="774" y="1380"/>
                </a:lnTo>
                <a:lnTo>
                  <a:pt x="780" y="1386"/>
                </a:lnTo>
                <a:lnTo>
                  <a:pt x="780" y="1380"/>
                </a:lnTo>
                <a:lnTo>
                  <a:pt x="786" y="1386"/>
                </a:lnTo>
                <a:lnTo>
                  <a:pt x="786" y="1380"/>
                </a:lnTo>
                <a:lnTo>
                  <a:pt x="792" y="1386"/>
                </a:lnTo>
                <a:lnTo>
                  <a:pt x="792" y="1380"/>
                </a:lnTo>
                <a:lnTo>
                  <a:pt x="798" y="1386"/>
                </a:lnTo>
                <a:lnTo>
                  <a:pt x="804" y="1386"/>
                </a:lnTo>
                <a:lnTo>
                  <a:pt x="804" y="1380"/>
                </a:lnTo>
                <a:lnTo>
                  <a:pt x="810" y="1386"/>
                </a:lnTo>
                <a:lnTo>
                  <a:pt x="810" y="1380"/>
                </a:lnTo>
                <a:lnTo>
                  <a:pt x="816" y="1386"/>
                </a:lnTo>
                <a:lnTo>
                  <a:pt x="822" y="1386"/>
                </a:lnTo>
                <a:lnTo>
                  <a:pt x="822" y="1380"/>
                </a:lnTo>
                <a:lnTo>
                  <a:pt x="828" y="1386"/>
                </a:lnTo>
                <a:lnTo>
                  <a:pt x="828" y="1380"/>
                </a:lnTo>
                <a:lnTo>
                  <a:pt x="834" y="1386"/>
                </a:lnTo>
                <a:lnTo>
                  <a:pt x="834" y="1380"/>
                </a:lnTo>
                <a:lnTo>
                  <a:pt x="840" y="1386"/>
                </a:lnTo>
                <a:lnTo>
                  <a:pt x="846" y="1386"/>
                </a:lnTo>
                <a:lnTo>
                  <a:pt x="846" y="1380"/>
                </a:lnTo>
                <a:lnTo>
                  <a:pt x="852" y="1386"/>
                </a:lnTo>
                <a:lnTo>
                  <a:pt x="852" y="1380"/>
                </a:lnTo>
                <a:lnTo>
                  <a:pt x="858" y="1386"/>
                </a:lnTo>
                <a:lnTo>
                  <a:pt x="864" y="1386"/>
                </a:lnTo>
                <a:lnTo>
                  <a:pt x="864" y="1380"/>
                </a:lnTo>
                <a:lnTo>
                  <a:pt x="870" y="1386"/>
                </a:lnTo>
                <a:lnTo>
                  <a:pt x="870" y="1380"/>
                </a:lnTo>
                <a:lnTo>
                  <a:pt x="876" y="1386"/>
                </a:lnTo>
                <a:lnTo>
                  <a:pt x="876" y="1380"/>
                </a:lnTo>
                <a:lnTo>
                  <a:pt x="882" y="1386"/>
                </a:lnTo>
                <a:lnTo>
                  <a:pt x="882" y="1380"/>
                </a:lnTo>
                <a:lnTo>
                  <a:pt x="888" y="1386"/>
                </a:lnTo>
                <a:lnTo>
                  <a:pt x="888" y="1380"/>
                </a:lnTo>
                <a:lnTo>
                  <a:pt x="894" y="1386"/>
                </a:lnTo>
                <a:lnTo>
                  <a:pt x="906" y="1386"/>
                </a:lnTo>
                <a:lnTo>
                  <a:pt x="906" y="1380"/>
                </a:lnTo>
                <a:lnTo>
                  <a:pt x="912" y="1386"/>
                </a:lnTo>
                <a:lnTo>
                  <a:pt x="912" y="1380"/>
                </a:lnTo>
                <a:lnTo>
                  <a:pt x="918" y="1386"/>
                </a:lnTo>
                <a:lnTo>
                  <a:pt x="924" y="1386"/>
                </a:lnTo>
                <a:lnTo>
                  <a:pt x="924" y="1380"/>
                </a:lnTo>
                <a:lnTo>
                  <a:pt x="930" y="1386"/>
                </a:lnTo>
                <a:lnTo>
                  <a:pt x="930" y="1380"/>
                </a:lnTo>
                <a:lnTo>
                  <a:pt x="936" y="1386"/>
                </a:lnTo>
                <a:lnTo>
                  <a:pt x="936" y="1380"/>
                </a:lnTo>
                <a:lnTo>
                  <a:pt x="942" y="1386"/>
                </a:lnTo>
                <a:lnTo>
                  <a:pt x="960" y="1386"/>
                </a:lnTo>
                <a:lnTo>
                  <a:pt x="960" y="1380"/>
                </a:lnTo>
                <a:lnTo>
                  <a:pt x="966" y="1386"/>
                </a:lnTo>
                <a:lnTo>
                  <a:pt x="972" y="1386"/>
                </a:lnTo>
                <a:lnTo>
                  <a:pt x="972" y="1380"/>
                </a:lnTo>
                <a:lnTo>
                  <a:pt x="978" y="1386"/>
                </a:lnTo>
                <a:lnTo>
                  <a:pt x="978" y="1380"/>
                </a:lnTo>
                <a:lnTo>
                  <a:pt x="984" y="1380"/>
                </a:lnTo>
                <a:lnTo>
                  <a:pt x="984" y="1386"/>
                </a:lnTo>
                <a:lnTo>
                  <a:pt x="984" y="1338"/>
                </a:lnTo>
                <a:lnTo>
                  <a:pt x="990" y="1386"/>
                </a:lnTo>
                <a:lnTo>
                  <a:pt x="990" y="1380"/>
                </a:lnTo>
                <a:lnTo>
                  <a:pt x="996" y="1386"/>
                </a:lnTo>
                <a:lnTo>
                  <a:pt x="996" y="1380"/>
                </a:lnTo>
                <a:lnTo>
                  <a:pt x="1002" y="1386"/>
                </a:lnTo>
                <a:lnTo>
                  <a:pt x="1002" y="1380"/>
                </a:lnTo>
                <a:lnTo>
                  <a:pt x="1008" y="1380"/>
                </a:lnTo>
                <a:lnTo>
                  <a:pt x="1008" y="1386"/>
                </a:lnTo>
                <a:lnTo>
                  <a:pt x="1008" y="1380"/>
                </a:lnTo>
                <a:lnTo>
                  <a:pt x="1014" y="1386"/>
                </a:lnTo>
                <a:lnTo>
                  <a:pt x="1014" y="1380"/>
                </a:lnTo>
                <a:lnTo>
                  <a:pt x="1020" y="1386"/>
                </a:lnTo>
                <a:lnTo>
                  <a:pt x="1020" y="1380"/>
                </a:lnTo>
                <a:lnTo>
                  <a:pt x="1026" y="1386"/>
                </a:lnTo>
                <a:lnTo>
                  <a:pt x="1032" y="1386"/>
                </a:lnTo>
                <a:lnTo>
                  <a:pt x="1032" y="1380"/>
                </a:lnTo>
                <a:lnTo>
                  <a:pt x="1038" y="1386"/>
                </a:lnTo>
                <a:lnTo>
                  <a:pt x="1044" y="1386"/>
                </a:lnTo>
                <a:lnTo>
                  <a:pt x="1044" y="1380"/>
                </a:lnTo>
                <a:lnTo>
                  <a:pt x="1050" y="1386"/>
                </a:lnTo>
                <a:lnTo>
                  <a:pt x="1062" y="1386"/>
                </a:lnTo>
                <a:lnTo>
                  <a:pt x="1062" y="1380"/>
                </a:lnTo>
                <a:lnTo>
                  <a:pt x="1068" y="1386"/>
                </a:lnTo>
                <a:lnTo>
                  <a:pt x="1074" y="1386"/>
                </a:lnTo>
                <a:lnTo>
                  <a:pt x="1074" y="1380"/>
                </a:lnTo>
                <a:lnTo>
                  <a:pt x="1080" y="1386"/>
                </a:lnTo>
                <a:lnTo>
                  <a:pt x="1080" y="1380"/>
                </a:lnTo>
                <a:lnTo>
                  <a:pt x="1086" y="1386"/>
                </a:lnTo>
                <a:lnTo>
                  <a:pt x="1086" y="1380"/>
                </a:lnTo>
                <a:lnTo>
                  <a:pt x="1092" y="1386"/>
                </a:lnTo>
                <a:lnTo>
                  <a:pt x="1092" y="1380"/>
                </a:lnTo>
                <a:lnTo>
                  <a:pt x="1098" y="1386"/>
                </a:lnTo>
                <a:lnTo>
                  <a:pt x="1098" y="1380"/>
                </a:lnTo>
                <a:lnTo>
                  <a:pt x="1104" y="1386"/>
                </a:lnTo>
                <a:lnTo>
                  <a:pt x="1122" y="1386"/>
                </a:lnTo>
                <a:lnTo>
                  <a:pt x="1122" y="1380"/>
                </a:lnTo>
                <a:lnTo>
                  <a:pt x="1128" y="1386"/>
                </a:lnTo>
                <a:lnTo>
                  <a:pt x="1128" y="1380"/>
                </a:lnTo>
                <a:lnTo>
                  <a:pt x="1134" y="1386"/>
                </a:lnTo>
                <a:lnTo>
                  <a:pt x="1134" y="1380"/>
                </a:lnTo>
                <a:lnTo>
                  <a:pt x="1140" y="1386"/>
                </a:lnTo>
                <a:lnTo>
                  <a:pt x="1140" y="1380"/>
                </a:lnTo>
                <a:lnTo>
                  <a:pt x="1146" y="1386"/>
                </a:lnTo>
                <a:lnTo>
                  <a:pt x="1146" y="1380"/>
                </a:lnTo>
                <a:lnTo>
                  <a:pt x="1152" y="1386"/>
                </a:lnTo>
                <a:lnTo>
                  <a:pt x="1152" y="1380"/>
                </a:lnTo>
                <a:lnTo>
                  <a:pt x="1158" y="1386"/>
                </a:lnTo>
                <a:lnTo>
                  <a:pt x="1164" y="1386"/>
                </a:lnTo>
                <a:lnTo>
                  <a:pt x="1164" y="1380"/>
                </a:lnTo>
                <a:lnTo>
                  <a:pt x="1170" y="1386"/>
                </a:lnTo>
                <a:lnTo>
                  <a:pt x="1170" y="1380"/>
                </a:lnTo>
                <a:lnTo>
                  <a:pt x="1176" y="1386"/>
                </a:lnTo>
                <a:lnTo>
                  <a:pt x="1176" y="1380"/>
                </a:lnTo>
                <a:lnTo>
                  <a:pt x="1182" y="1386"/>
                </a:lnTo>
                <a:lnTo>
                  <a:pt x="1188" y="1386"/>
                </a:lnTo>
                <a:lnTo>
                  <a:pt x="1188" y="1380"/>
                </a:lnTo>
                <a:lnTo>
                  <a:pt x="1194" y="1386"/>
                </a:lnTo>
                <a:lnTo>
                  <a:pt x="1206" y="1386"/>
                </a:lnTo>
                <a:lnTo>
                  <a:pt x="1206" y="1380"/>
                </a:lnTo>
                <a:lnTo>
                  <a:pt x="1212" y="1386"/>
                </a:lnTo>
                <a:lnTo>
                  <a:pt x="1212" y="1380"/>
                </a:lnTo>
                <a:lnTo>
                  <a:pt x="1218" y="1386"/>
                </a:lnTo>
                <a:lnTo>
                  <a:pt x="1218" y="1380"/>
                </a:lnTo>
                <a:lnTo>
                  <a:pt x="1224" y="1386"/>
                </a:lnTo>
                <a:lnTo>
                  <a:pt x="1230" y="1386"/>
                </a:lnTo>
                <a:lnTo>
                  <a:pt x="1230" y="1374"/>
                </a:lnTo>
                <a:lnTo>
                  <a:pt x="1236" y="1386"/>
                </a:lnTo>
                <a:lnTo>
                  <a:pt x="1236" y="1380"/>
                </a:lnTo>
                <a:lnTo>
                  <a:pt x="1242" y="1380"/>
                </a:lnTo>
                <a:lnTo>
                  <a:pt x="1242" y="1386"/>
                </a:lnTo>
                <a:lnTo>
                  <a:pt x="1242" y="708"/>
                </a:lnTo>
                <a:lnTo>
                  <a:pt x="1248" y="606"/>
                </a:lnTo>
                <a:lnTo>
                  <a:pt x="1248" y="1386"/>
                </a:lnTo>
                <a:lnTo>
                  <a:pt x="1248" y="594"/>
                </a:lnTo>
                <a:lnTo>
                  <a:pt x="1254" y="1386"/>
                </a:lnTo>
                <a:lnTo>
                  <a:pt x="1254" y="1380"/>
                </a:lnTo>
                <a:lnTo>
                  <a:pt x="1260" y="1386"/>
                </a:lnTo>
                <a:lnTo>
                  <a:pt x="1266" y="1386"/>
                </a:lnTo>
                <a:lnTo>
                  <a:pt x="1266" y="1380"/>
                </a:lnTo>
                <a:lnTo>
                  <a:pt x="1272" y="1386"/>
                </a:lnTo>
                <a:lnTo>
                  <a:pt x="1272" y="1380"/>
                </a:lnTo>
                <a:lnTo>
                  <a:pt x="1278" y="1386"/>
                </a:lnTo>
                <a:lnTo>
                  <a:pt x="1284" y="1386"/>
                </a:lnTo>
                <a:lnTo>
                  <a:pt x="1284" y="1380"/>
                </a:lnTo>
                <a:lnTo>
                  <a:pt x="1290" y="1386"/>
                </a:lnTo>
                <a:lnTo>
                  <a:pt x="1296" y="1386"/>
                </a:lnTo>
                <a:lnTo>
                  <a:pt x="1296" y="1380"/>
                </a:lnTo>
                <a:lnTo>
                  <a:pt x="1302" y="1386"/>
                </a:lnTo>
                <a:lnTo>
                  <a:pt x="1302" y="1380"/>
                </a:lnTo>
                <a:lnTo>
                  <a:pt x="1308" y="1386"/>
                </a:lnTo>
                <a:lnTo>
                  <a:pt x="1314" y="1386"/>
                </a:lnTo>
                <a:lnTo>
                  <a:pt x="1314" y="1380"/>
                </a:lnTo>
                <a:lnTo>
                  <a:pt x="1320" y="1386"/>
                </a:lnTo>
                <a:lnTo>
                  <a:pt x="1326" y="1386"/>
                </a:lnTo>
                <a:lnTo>
                  <a:pt x="1326" y="1380"/>
                </a:lnTo>
                <a:lnTo>
                  <a:pt x="1332" y="1386"/>
                </a:lnTo>
                <a:lnTo>
                  <a:pt x="1338" y="1386"/>
                </a:lnTo>
                <a:lnTo>
                  <a:pt x="1338" y="1380"/>
                </a:lnTo>
                <a:lnTo>
                  <a:pt x="1344" y="1386"/>
                </a:lnTo>
                <a:lnTo>
                  <a:pt x="1344" y="1380"/>
                </a:lnTo>
                <a:lnTo>
                  <a:pt x="1350" y="1386"/>
                </a:lnTo>
                <a:lnTo>
                  <a:pt x="1362" y="1386"/>
                </a:lnTo>
                <a:lnTo>
                  <a:pt x="1362" y="1380"/>
                </a:lnTo>
                <a:lnTo>
                  <a:pt x="1368" y="1386"/>
                </a:lnTo>
                <a:lnTo>
                  <a:pt x="1368" y="1380"/>
                </a:lnTo>
                <a:lnTo>
                  <a:pt x="1374" y="1386"/>
                </a:lnTo>
                <a:lnTo>
                  <a:pt x="1380" y="1386"/>
                </a:lnTo>
                <a:lnTo>
                  <a:pt x="1380" y="1380"/>
                </a:lnTo>
                <a:lnTo>
                  <a:pt x="1386" y="1386"/>
                </a:lnTo>
                <a:lnTo>
                  <a:pt x="1392" y="1386"/>
                </a:lnTo>
                <a:lnTo>
                  <a:pt x="1392" y="1380"/>
                </a:lnTo>
                <a:lnTo>
                  <a:pt x="1398" y="1386"/>
                </a:lnTo>
                <a:lnTo>
                  <a:pt x="1410" y="1386"/>
                </a:lnTo>
                <a:lnTo>
                  <a:pt x="1410" y="1380"/>
                </a:lnTo>
                <a:lnTo>
                  <a:pt x="1416" y="1386"/>
                </a:lnTo>
                <a:lnTo>
                  <a:pt x="1422" y="1386"/>
                </a:lnTo>
                <a:lnTo>
                  <a:pt x="1422" y="1380"/>
                </a:lnTo>
                <a:lnTo>
                  <a:pt x="1428" y="1386"/>
                </a:lnTo>
                <a:lnTo>
                  <a:pt x="1440" y="1386"/>
                </a:lnTo>
                <a:lnTo>
                  <a:pt x="1440" y="1380"/>
                </a:lnTo>
                <a:lnTo>
                  <a:pt x="1446" y="1386"/>
                </a:lnTo>
                <a:lnTo>
                  <a:pt x="1446" y="1380"/>
                </a:lnTo>
                <a:lnTo>
                  <a:pt x="1452" y="1380"/>
                </a:lnTo>
                <a:lnTo>
                  <a:pt x="1452" y="1386"/>
                </a:lnTo>
                <a:lnTo>
                  <a:pt x="1452" y="1380"/>
                </a:lnTo>
                <a:lnTo>
                  <a:pt x="1458" y="1386"/>
                </a:lnTo>
                <a:lnTo>
                  <a:pt x="1458" y="1380"/>
                </a:lnTo>
                <a:lnTo>
                  <a:pt x="1464" y="1386"/>
                </a:lnTo>
                <a:lnTo>
                  <a:pt x="1464" y="1380"/>
                </a:lnTo>
                <a:lnTo>
                  <a:pt x="1470" y="1386"/>
                </a:lnTo>
                <a:lnTo>
                  <a:pt x="1482" y="1386"/>
                </a:lnTo>
                <a:lnTo>
                  <a:pt x="1482" y="1380"/>
                </a:lnTo>
                <a:lnTo>
                  <a:pt x="1488" y="1386"/>
                </a:lnTo>
                <a:lnTo>
                  <a:pt x="1488" y="1380"/>
                </a:lnTo>
                <a:lnTo>
                  <a:pt x="1494" y="1380"/>
                </a:lnTo>
                <a:lnTo>
                  <a:pt x="1494" y="1386"/>
                </a:lnTo>
                <a:lnTo>
                  <a:pt x="1494" y="1380"/>
                </a:lnTo>
                <a:lnTo>
                  <a:pt x="1500" y="1386"/>
                </a:lnTo>
                <a:lnTo>
                  <a:pt x="1500" y="1380"/>
                </a:lnTo>
                <a:lnTo>
                  <a:pt x="1506" y="1380"/>
                </a:lnTo>
                <a:lnTo>
                  <a:pt x="1506" y="1386"/>
                </a:lnTo>
                <a:lnTo>
                  <a:pt x="1506" y="1182"/>
                </a:lnTo>
                <a:lnTo>
                  <a:pt x="1512" y="1386"/>
                </a:lnTo>
                <a:lnTo>
                  <a:pt x="1512" y="1380"/>
                </a:lnTo>
                <a:lnTo>
                  <a:pt x="1518" y="1386"/>
                </a:lnTo>
                <a:lnTo>
                  <a:pt x="1518" y="1380"/>
                </a:lnTo>
                <a:lnTo>
                  <a:pt x="1524" y="1386"/>
                </a:lnTo>
                <a:lnTo>
                  <a:pt x="1524" y="1380"/>
                </a:lnTo>
                <a:lnTo>
                  <a:pt x="1530" y="1386"/>
                </a:lnTo>
                <a:lnTo>
                  <a:pt x="1530" y="1380"/>
                </a:lnTo>
                <a:lnTo>
                  <a:pt x="1536" y="1386"/>
                </a:lnTo>
                <a:lnTo>
                  <a:pt x="1548" y="1386"/>
                </a:lnTo>
                <a:lnTo>
                  <a:pt x="1548" y="1380"/>
                </a:lnTo>
                <a:lnTo>
                  <a:pt x="1554" y="1386"/>
                </a:lnTo>
                <a:lnTo>
                  <a:pt x="1554" y="1380"/>
                </a:lnTo>
                <a:lnTo>
                  <a:pt x="1560" y="1386"/>
                </a:lnTo>
                <a:lnTo>
                  <a:pt x="1560" y="1380"/>
                </a:lnTo>
                <a:lnTo>
                  <a:pt x="1566" y="1386"/>
                </a:lnTo>
                <a:lnTo>
                  <a:pt x="1566" y="1380"/>
                </a:lnTo>
                <a:lnTo>
                  <a:pt x="1572" y="1386"/>
                </a:lnTo>
                <a:lnTo>
                  <a:pt x="1578" y="1386"/>
                </a:lnTo>
                <a:lnTo>
                  <a:pt x="1578" y="1380"/>
                </a:lnTo>
                <a:lnTo>
                  <a:pt x="1584" y="1386"/>
                </a:lnTo>
                <a:lnTo>
                  <a:pt x="1584" y="1380"/>
                </a:lnTo>
                <a:lnTo>
                  <a:pt x="1590" y="1386"/>
                </a:lnTo>
                <a:lnTo>
                  <a:pt x="1590" y="1380"/>
                </a:lnTo>
                <a:lnTo>
                  <a:pt x="1596" y="1386"/>
                </a:lnTo>
                <a:lnTo>
                  <a:pt x="1596" y="1380"/>
                </a:lnTo>
                <a:lnTo>
                  <a:pt x="1602" y="1386"/>
                </a:lnTo>
                <a:lnTo>
                  <a:pt x="1602" y="1380"/>
                </a:lnTo>
                <a:lnTo>
                  <a:pt x="1608" y="1386"/>
                </a:lnTo>
                <a:lnTo>
                  <a:pt x="1638" y="1386"/>
                </a:lnTo>
                <a:lnTo>
                  <a:pt x="1644" y="1380"/>
                </a:lnTo>
                <a:lnTo>
                  <a:pt x="1644" y="1386"/>
                </a:lnTo>
                <a:lnTo>
                  <a:pt x="1644" y="1380"/>
                </a:lnTo>
                <a:lnTo>
                  <a:pt x="1650" y="1386"/>
                </a:lnTo>
                <a:lnTo>
                  <a:pt x="1650" y="1380"/>
                </a:lnTo>
                <a:lnTo>
                  <a:pt x="1656" y="1386"/>
                </a:lnTo>
                <a:lnTo>
                  <a:pt x="1656" y="1380"/>
                </a:lnTo>
                <a:lnTo>
                  <a:pt x="1662" y="1386"/>
                </a:lnTo>
                <a:lnTo>
                  <a:pt x="1662" y="1380"/>
                </a:lnTo>
                <a:lnTo>
                  <a:pt x="1668" y="1386"/>
                </a:lnTo>
                <a:lnTo>
                  <a:pt x="1668" y="1380"/>
                </a:lnTo>
                <a:lnTo>
                  <a:pt x="1674" y="1386"/>
                </a:lnTo>
                <a:lnTo>
                  <a:pt x="1692" y="1386"/>
                </a:lnTo>
                <a:lnTo>
                  <a:pt x="1692" y="1380"/>
                </a:lnTo>
                <a:lnTo>
                  <a:pt x="1698" y="1386"/>
                </a:lnTo>
                <a:lnTo>
                  <a:pt x="1698" y="1380"/>
                </a:lnTo>
                <a:lnTo>
                  <a:pt x="1704" y="1386"/>
                </a:lnTo>
                <a:lnTo>
                  <a:pt x="1704" y="1380"/>
                </a:lnTo>
                <a:lnTo>
                  <a:pt x="1710" y="1380"/>
                </a:lnTo>
                <a:lnTo>
                  <a:pt x="1710" y="1386"/>
                </a:lnTo>
                <a:lnTo>
                  <a:pt x="1710" y="1380"/>
                </a:lnTo>
                <a:lnTo>
                  <a:pt x="1716" y="1386"/>
                </a:lnTo>
                <a:lnTo>
                  <a:pt x="1716" y="1380"/>
                </a:lnTo>
                <a:lnTo>
                  <a:pt x="1722" y="1380"/>
                </a:lnTo>
                <a:lnTo>
                  <a:pt x="1722" y="1386"/>
                </a:lnTo>
                <a:lnTo>
                  <a:pt x="1722" y="1380"/>
                </a:lnTo>
                <a:lnTo>
                  <a:pt x="1728" y="1386"/>
                </a:lnTo>
                <a:lnTo>
                  <a:pt x="1728" y="1380"/>
                </a:lnTo>
                <a:lnTo>
                  <a:pt x="1734" y="1386"/>
                </a:lnTo>
                <a:lnTo>
                  <a:pt x="1740" y="1386"/>
                </a:lnTo>
                <a:lnTo>
                  <a:pt x="1740" y="1380"/>
                </a:lnTo>
                <a:lnTo>
                  <a:pt x="1746" y="1386"/>
                </a:lnTo>
                <a:lnTo>
                  <a:pt x="1746" y="1380"/>
                </a:lnTo>
                <a:lnTo>
                  <a:pt x="1752" y="1386"/>
                </a:lnTo>
                <a:lnTo>
                  <a:pt x="1752" y="1374"/>
                </a:lnTo>
                <a:lnTo>
                  <a:pt x="1758" y="1386"/>
                </a:lnTo>
                <a:lnTo>
                  <a:pt x="1758" y="1374"/>
                </a:lnTo>
                <a:lnTo>
                  <a:pt x="1764" y="1386"/>
                </a:lnTo>
                <a:lnTo>
                  <a:pt x="1764" y="1362"/>
                </a:lnTo>
                <a:lnTo>
                  <a:pt x="1770" y="1374"/>
                </a:lnTo>
                <a:lnTo>
                  <a:pt x="1770" y="1380"/>
                </a:lnTo>
                <a:lnTo>
                  <a:pt x="1770" y="0"/>
                </a:lnTo>
                <a:lnTo>
                  <a:pt x="1776" y="1380"/>
                </a:lnTo>
                <a:lnTo>
                  <a:pt x="1776" y="1386"/>
                </a:lnTo>
                <a:lnTo>
                  <a:pt x="1776" y="1380"/>
                </a:lnTo>
                <a:lnTo>
                  <a:pt x="1782" y="1386"/>
                </a:lnTo>
                <a:lnTo>
                  <a:pt x="1782" y="1380"/>
                </a:lnTo>
                <a:lnTo>
                  <a:pt x="1788" y="1386"/>
                </a:lnTo>
                <a:lnTo>
                  <a:pt x="1788" y="1380"/>
                </a:lnTo>
                <a:lnTo>
                  <a:pt x="1794" y="1386"/>
                </a:lnTo>
                <a:lnTo>
                  <a:pt x="1794" y="1380"/>
                </a:lnTo>
                <a:lnTo>
                  <a:pt x="1800" y="1386"/>
                </a:lnTo>
                <a:lnTo>
                  <a:pt x="1800" y="1380"/>
                </a:lnTo>
                <a:lnTo>
                  <a:pt x="1806" y="1386"/>
                </a:lnTo>
                <a:lnTo>
                  <a:pt x="1806" y="1380"/>
                </a:lnTo>
                <a:lnTo>
                  <a:pt x="1812" y="1380"/>
                </a:lnTo>
                <a:lnTo>
                  <a:pt x="1812" y="1386"/>
                </a:lnTo>
                <a:lnTo>
                  <a:pt x="1812" y="1380"/>
                </a:lnTo>
                <a:lnTo>
                  <a:pt x="1818" y="1386"/>
                </a:lnTo>
                <a:lnTo>
                  <a:pt x="1818" y="1380"/>
                </a:lnTo>
                <a:lnTo>
                  <a:pt x="1824" y="1386"/>
                </a:lnTo>
                <a:lnTo>
                  <a:pt x="1824" y="1380"/>
                </a:lnTo>
                <a:lnTo>
                  <a:pt x="1830" y="1386"/>
                </a:lnTo>
                <a:lnTo>
                  <a:pt x="1830" y="1380"/>
                </a:lnTo>
                <a:lnTo>
                  <a:pt x="1836" y="1386"/>
                </a:lnTo>
                <a:lnTo>
                  <a:pt x="1836" y="1380"/>
                </a:lnTo>
                <a:lnTo>
                  <a:pt x="1842" y="1386"/>
                </a:lnTo>
                <a:lnTo>
                  <a:pt x="1848" y="1386"/>
                </a:lnTo>
                <a:lnTo>
                  <a:pt x="1848" y="1380"/>
                </a:lnTo>
                <a:lnTo>
                  <a:pt x="1854" y="1386"/>
                </a:lnTo>
                <a:lnTo>
                  <a:pt x="1860" y="1386"/>
                </a:lnTo>
                <a:lnTo>
                  <a:pt x="1860" y="1380"/>
                </a:lnTo>
                <a:lnTo>
                  <a:pt x="1866" y="1386"/>
                </a:lnTo>
                <a:lnTo>
                  <a:pt x="1866" y="1380"/>
                </a:lnTo>
                <a:lnTo>
                  <a:pt x="1872" y="1386"/>
                </a:lnTo>
                <a:lnTo>
                  <a:pt x="1878" y="1386"/>
                </a:lnTo>
                <a:lnTo>
                  <a:pt x="1878" y="1380"/>
                </a:lnTo>
                <a:lnTo>
                  <a:pt x="1884" y="1380"/>
                </a:lnTo>
                <a:lnTo>
                  <a:pt x="1884" y="1386"/>
                </a:lnTo>
                <a:lnTo>
                  <a:pt x="1884" y="1380"/>
                </a:lnTo>
                <a:lnTo>
                  <a:pt x="1890" y="1386"/>
                </a:lnTo>
                <a:lnTo>
                  <a:pt x="1902" y="1386"/>
                </a:lnTo>
                <a:lnTo>
                  <a:pt x="1902" y="1380"/>
                </a:lnTo>
                <a:lnTo>
                  <a:pt x="1908" y="1386"/>
                </a:lnTo>
                <a:lnTo>
                  <a:pt x="1932" y="1386"/>
                </a:lnTo>
                <a:lnTo>
                  <a:pt x="1938" y="1380"/>
                </a:lnTo>
                <a:lnTo>
                  <a:pt x="1938" y="1386"/>
                </a:lnTo>
                <a:lnTo>
                  <a:pt x="1938" y="1380"/>
                </a:lnTo>
                <a:lnTo>
                  <a:pt x="1944" y="1386"/>
                </a:lnTo>
                <a:lnTo>
                  <a:pt x="1944" y="1380"/>
                </a:lnTo>
                <a:lnTo>
                  <a:pt x="1950" y="1386"/>
                </a:lnTo>
                <a:lnTo>
                  <a:pt x="1950" y="1380"/>
                </a:lnTo>
                <a:lnTo>
                  <a:pt x="1956" y="1386"/>
                </a:lnTo>
                <a:lnTo>
                  <a:pt x="1956" y="1380"/>
                </a:lnTo>
                <a:lnTo>
                  <a:pt x="1962" y="1386"/>
                </a:lnTo>
                <a:lnTo>
                  <a:pt x="1962" y="1380"/>
                </a:lnTo>
                <a:lnTo>
                  <a:pt x="1968" y="1386"/>
                </a:lnTo>
                <a:lnTo>
                  <a:pt x="1968" y="1380"/>
                </a:lnTo>
                <a:lnTo>
                  <a:pt x="1974" y="1386"/>
                </a:lnTo>
                <a:lnTo>
                  <a:pt x="1986" y="1386"/>
                </a:lnTo>
                <a:lnTo>
                  <a:pt x="1986" y="1380"/>
                </a:lnTo>
                <a:lnTo>
                  <a:pt x="1992" y="1386"/>
                </a:lnTo>
                <a:lnTo>
                  <a:pt x="1998" y="1386"/>
                </a:lnTo>
                <a:lnTo>
                  <a:pt x="1998" y="1380"/>
                </a:lnTo>
                <a:lnTo>
                  <a:pt x="2004" y="1386"/>
                </a:lnTo>
                <a:lnTo>
                  <a:pt x="2004" y="1380"/>
                </a:lnTo>
                <a:lnTo>
                  <a:pt x="2010" y="1386"/>
                </a:lnTo>
                <a:lnTo>
                  <a:pt x="2016" y="1386"/>
                </a:lnTo>
                <a:lnTo>
                  <a:pt x="2016" y="1380"/>
                </a:lnTo>
                <a:lnTo>
                  <a:pt x="2022" y="1380"/>
                </a:lnTo>
                <a:lnTo>
                  <a:pt x="2022" y="1386"/>
                </a:lnTo>
                <a:lnTo>
                  <a:pt x="2022" y="1380"/>
                </a:lnTo>
                <a:lnTo>
                  <a:pt x="2028" y="1386"/>
                </a:lnTo>
                <a:lnTo>
                  <a:pt x="2028" y="1008"/>
                </a:lnTo>
                <a:lnTo>
                  <a:pt x="2034" y="1362"/>
                </a:lnTo>
                <a:lnTo>
                  <a:pt x="2034" y="1386"/>
                </a:lnTo>
                <a:lnTo>
                  <a:pt x="2034" y="1362"/>
                </a:lnTo>
                <a:lnTo>
                  <a:pt x="2040" y="1386"/>
                </a:lnTo>
                <a:lnTo>
                  <a:pt x="2040" y="1380"/>
                </a:lnTo>
                <a:lnTo>
                  <a:pt x="2046" y="1386"/>
                </a:lnTo>
                <a:lnTo>
                  <a:pt x="2046" y="1380"/>
                </a:lnTo>
                <a:lnTo>
                  <a:pt x="2052" y="1386"/>
                </a:lnTo>
                <a:lnTo>
                  <a:pt x="2058" y="1386"/>
                </a:lnTo>
                <a:lnTo>
                  <a:pt x="2058" y="1380"/>
                </a:lnTo>
                <a:lnTo>
                  <a:pt x="2064" y="1386"/>
                </a:lnTo>
                <a:lnTo>
                  <a:pt x="2064" y="1380"/>
                </a:lnTo>
                <a:lnTo>
                  <a:pt x="2070" y="1386"/>
                </a:lnTo>
                <a:lnTo>
                  <a:pt x="2070" y="1380"/>
                </a:lnTo>
                <a:lnTo>
                  <a:pt x="2076" y="1386"/>
                </a:lnTo>
                <a:lnTo>
                  <a:pt x="2076" y="1380"/>
                </a:lnTo>
                <a:lnTo>
                  <a:pt x="2082" y="1380"/>
                </a:lnTo>
                <a:lnTo>
                  <a:pt x="2082" y="1386"/>
                </a:lnTo>
                <a:lnTo>
                  <a:pt x="2082" y="1380"/>
                </a:lnTo>
                <a:lnTo>
                  <a:pt x="2088" y="1386"/>
                </a:lnTo>
                <a:lnTo>
                  <a:pt x="2088" y="1380"/>
                </a:lnTo>
                <a:lnTo>
                  <a:pt x="2094" y="1380"/>
                </a:lnTo>
                <a:lnTo>
                  <a:pt x="2094" y="1386"/>
                </a:lnTo>
                <a:lnTo>
                  <a:pt x="2094" y="1380"/>
                </a:lnTo>
                <a:lnTo>
                  <a:pt x="2100" y="1386"/>
                </a:lnTo>
                <a:lnTo>
                  <a:pt x="2100" y="1380"/>
                </a:lnTo>
                <a:lnTo>
                  <a:pt x="2106" y="1386"/>
                </a:lnTo>
                <a:lnTo>
                  <a:pt x="2112" y="1386"/>
                </a:lnTo>
                <a:lnTo>
                  <a:pt x="2112" y="1380"/>
                </a:lnTo>
                <a:lnTo>
                  <a:pt x="2118" y="1386"/>
                </a:lnTo>
                <a:lnTo>
                  <a:pt x="2118" y="1380"/>
                </a:lnTo>
                <a:lnTo>
                  <a:pt x="2124" y="1386"/>
                </a:lnTo>
                <a:lnTo>
                  <a:pt x="2136" y="1386"/>
                </a:lnTo>
                <a:lnTo>
                  <a:pt x="2136" y="1380"/>
                </a:lnTo>
                <a:lnTo>
                  <a:pt x="2142" y="1386"/>
                </a:lnTo>
                <a:lnTo>
                  <a:pt x="2142" y="1380"/>
                </a:lnTo>
                <a:lnTo>
                  <a:pt x="2148" y="1386"/>
                </a:lnTo>
                <a:lnTo>
                  <a:pt x="2154" y="1386"/>
                </a:lnTo>
                <a:lnTo>
                  <a:pt x="2154" y="1380"/>
                </a:lnTo>
                <a:lnTo>
                  <a:pt x="2160" y="1386"/>
                </a:lnTo>
                <a:lnTo>
                  <a:pt x="2166" y="1386"/>
                </a:lnTo>
                <a:lnTo>
                  <a:pt x="2172" y="1380"/>
                </a:lnTo>
                <a:lnTo>
                  <a:pt x="2172" y="1386"/>
                </a:lnTo>
                <a:lnTo>
                  <a:pt x="2172" y="1380"/>
                </a:lnTo>
                <a:lnTo>
                  <a:pt x="2178" y="1386"/>
                </a:lnTo>
                <a:lnTo>
                  <a:pt x="2178" y="1380"/>
                </a:lnTo>
                <a:lnTo>
                  <a:pt x="2184" y="1386"/>
                </a:lnTo>
                <a:lnTo>
                  <a:pt x="2190" y="1386"/>
                </a:lnTo>
                <a:lnTo>
                  <a:pt x="2190" y="1380"/>
                </a:lnTo>
                <a:lnTo>
                  <a:pt x="2196" y="1380"/>
                </a:lnTo>
                <a:lnTo>
                  <a:pt x="2196" y="1386"/>
                </a:lnTo>
                <a:lnTo>
                  <a:pt x="2196" y="1380"/>
                </a:lnTo>
                <a:lnTo>
                  <a:pt x="2202" y="1380"/>
                </a:lnTo>
                <a:lnTo>
                  <a:pt x="2202" y="1386"/>
                </a:lnTo>
                <a:lnTo>
                  <a:pt x="2202" y="1380"/>
                </a:lnTo>
                <a:lnTo>
                  <a:pt x="2208" y="1386"/>
                </a:lnTo>
                <a:lnTo>
                  <a:pt x="2220" y="1386"/>
                </a:lnTo>
                <a:lnTo>
                  <a:pt x="2220" y="1380"/>
                </a:lnTo>
                <a:lnTo>
                  <a:pt x="2226" y="1386"/>
                </a:lnTo>
                <a:lnTo>
                  <a:pt x="2226" y="1380"/>
                </a:lnTo>
                <a:lnTo>
                  <a:pt x="2232" y="1386"/>
                </a:lnTo>
                <a:lnTo>
                  <a:pt x="2232" y="1380"/>
                </a:lnTo>
                <a:lnTo>
                  <a:pt x="2238" y="1386"/>
                </a:lnTo>
                <a:lnTo>
                  <a:pt x="2238" y="1380"/>
                </a:lnTo>
                <a:lnTo>
                  <a:pt x="2244" y="1386"/>
                </a:lnTo>
                <a:lnTo>
                  <a:pt x="2268" y="1386"/>
                </a:lnTo>
                <a:lnTo>
                  <a:pt x="2268" y="1368"/>
                </a:lnTo>
                <a:lnTo>
                  <a:pt x="2274" y="1362"/>
                </a:lnTo>
                <a:lnTo>
                  <a:pt x="2274" y="1386"/>
                </a:lnTo>
                <a:lnTo>
                  <a:pt x="2274" y="1362"/>
                </a:lnTo>
                <a:lnTo>
                  <a:pt x="2280" y="1386"/>
                </a:lnTo>
                <a:lnTo>
                  <a:pt x="2280" y="1380"/>
                </a:lnTo>
                <a:lnTo>
                  <a:pt x="2286" y="1380"/>
                </a:lnTo>
                <a:lnTo>
                  <a:pt x="2286" y="1386"/>
                </a:lnTo>
                <a:lnTo>
                  <a:pt x="2286" y="1380"/>
                </a:lnTo>
                <a:lnTo>
                  <a:pt x="2292" y="1380"/>
                </a:lnTo>
                <a:lnTo>
                  <a:pt x="2292" y="1386"/>
                </a:lnTo>
                <a:lnTo>
                  <a:pt x="2292" y="1344"/>
                </a:lnTo>
                <a:lnTo>
                  <a:pt x="2298" y="1386"/>
                </a:lnTo>
                <a:lnTo>
                  <a:pt x="2298" y="1380"/>
                </a:lnTo>
                <a:lnTo>
                  <a:pt x="2304" y="1386"/>
                </a:lnTo>
                <a:lnTo>
                  <a:pt x="2310" y="1386"/>
                </a:lnTo>
                <a:lnTo>
                  <a:pt x="2310" y="1380"/>
                </a:lnTo>
                <a:lnTo>
                  <a:pt x="2316" y="1380"/>
                </a:lnTo>
                <a:lnTo>
                  <a:pt x="2316" y="1386"/>
                </a:lnTo>
                <a:lnTo>
                  <a:pt x="2316" y="1380"/>
                </a:lnTo>
                <a:lnTo>
                  <a:pt x="2322" y="1380"/>
                </a:lnTo>
                <a:lnTo>
                  <a:pt x="2322" y="1386"/>
                </a:lnTo>
                <a:lnTo>
                  <a:pt x="2322" y="1380"/>
                </a:lnTo>
                <a:lnTo>
                  <a:pt x="2328" y="1386"/>
                </a:lnTo>
                <a:lnTo>
                  <a:pt x="2328" y="1380"/>
                </a:lnTo>
                <a:lnTo>
                  <a:pt x="2334" y="1380"/>
                </a:lnTo>
                <a:lnTo>
                  <a:pt x="2334" y="1386"/>
                </a:lnTo>
                <a:lnTo>
                  <a:pt x="2334" y="1374"/>
                </a:lnTo>
                <a:lnTo>
                  <a:pt x="2340" y="1386"/>
                </a:lnTo>
                <a:lnTo>
                  <a:pt x="2346" y="1386"/>
                </a:lnTo>
                <a:lnTo>
                  <a:pt x="2346" y="1380"/>
                </a:lnTo>
                <a:lnTo>
                  <a:pt x="2352" y="1386"/>
                </a:lnTo>
                <a:lnTo>
                  <a:pt x="2358" y="1386"/>
                </a:lnTo>
                <a:lnTo>
                  <a:pt x="2358" y="1380"/>
                </a:lnTo>
                <a:lnTo>
                  <a:pt x="2364" y="1380"/>
                </a:lnTo>
                <a:lnTo>
                  <a:pt x="2364" y="1386"/>
                </a:lnTo>
                <a:lnTo>
                  <a:pt x="2364" y="1380"/>
                </a:lnTo>
                <a:lnTo>
                  <a:pt x="2370" y="1386"/>
                </a:lnTo>
                <a:lnTo>
                  <a:pt x="2370" y="1380"/>
                </a:lnTo>
                <a:lnTo>
                  <a:pt x="2376" y="1386"/>
                </a:lnTo>
                <a:lnTo>
                  <a:pt x="2382" y="1386"/>
                </a:lnTo>
                <a:lnTo>
                  <a:pt x="2382" y="1380"/>
                </a:lnTo>
                <a:lnTo>
                  <a:pt x="2388" y="1386"/>
                </a:lnTo>
                <a:lnTo>
                  <a:pt x="2388" y="1380"/>
                </a:lnTo>
                <a:lnTo>
                  <a:pt x="2394" y="1386"/>
                </a:lnTo>
                <a:lnTo>
                  <a:pt x="2394" y="1380"/>
                </a:lnTo>
                <a:lnTo>
                  <a:pt x="2400" y="1386"/>
                </a:lnTo>
                <a:lnTo>
                  <a:pt x="2400" y="1380"/>
                </a:lnTo>
                <a:lnTo>
                  <a:pt x="2406" y="1386"/>
                </a:lnTo>
                <a:lnTo>
                  <a:pt x="2412" y="1386"/>
                </a:lnTo>
                <a:lnTo>
                  <a:pt x="2412" y="1380"/>
                </a:lnTo>
                <a:lnTo>
                  <a:pt x="2418" y="1386"/>
                </a:lnTo>
                <a:lnTo>
                  <a:pt x="2418" y="1380"/>
                </a:lnTo>
                <a:lnTo>
                  <a:pt x="2424" y="1386"/>
                </a:lnTo>
                <a:lnTo>
                  <a:pt x="2448" y="1386"/>
                </a:lnTo>
                <a:lnTo>
                  <a:pt x="2448" y="1380"/>
                </a:lnTo>
                <a:lnTo>
                  <a:pt x="2454" y="1386"/>
                </a:lnTo>
                <a:lnTo>
                  <a:pt x="2454" y="1380"/>
                </a:lnTo>
                <a:lnTo>
                  <a:pt x="2460" y="1386"/>
                </a:lnTo>
                <a:lnTo>
                  <a:pt x="2460" y="1380"/>
                </a:lnTo>
                <a:lnTo>
                  <a:pt x="2466" y="1386"/>
                </a:lnTo>
                <a:lnTo>
                  <a:pt x="2466" y="1380"/>
                </a:lnTo>
                <a:lnTo>
                  <a:pt x="2472" y="1386"/>
                </a:lnTo>
                <a:lnTo>
                  <a:pt x="2472" y="1380"/>
                </a:lnTo>
                <a:lnTo>
                  <a:pt x="2478" y="1380"/>
                </a:lnTo>
                <a:lnTo>
                  <a:pt x="2478" y="1386"/>
                </a:lnTo>
                <a:lnTo>
                  <a:pt x="2478" y="1380"/>
                </a:lnTo>
                <a:lnTo>
                  <a:pt x="2484" y="1386"/>
                </a:lnTo>
                <a:lnTo>
                  <a:pt x="2490" y="1386"/>
                </a:lnTo>
                <a:lnTo>
                  <a:pt x="2490" y="1380"/>
                </a:lnTo>
                <a:lnTo>
                  <a:pt x="2496" y="1386"/>
                </a:lnTo>
                <a:lnTo>
                  <a:pt x="2514" y="1386"/>
                </a:lnTo>
                <a:lnTo>
                  <a:pt x="2514" y="1380"/>
                </a:lnTo>
                <a:lnTo>
                  <a:pt x="2520" y="1386"/>
                </a:lnTo>
                <a:lnTo>
                  <a:pt x="2520" y="1380"/>
                </a:lnTo>
                <a:lnTo>
                  <a:pt x="2526" y="1386"/>
                </a:lnTo>
                <a:lnTo>
                  <a:pt x="2526" y="1380"/>
                </a:lnTo>
                <a:lnTo>
                  <a:pt x="2532" y="1386"/>
                </a:lnTo>
                <a:lnTo>
                  <a:pt x="2532" y="1380"/>
                </a:lnTo>
                <a:lnTo>
                  <a:pt x="2538" y="1386"/>
                </a:lnTo>
                <a:lnTo>
                  <a:pt x="2538" y="1380"/>
                </a:lnTo>
                <a:lnTo>
                  <a:pt x="2544" y="1386"/>
                </a:lnTo>
                <a:lnTo>
                  <a:pt x="2544" y="1380"/>
                </a:lnTo>
                <a:lnTo>
                  <a:pt x="2550" y="1380"/>
                </a:lnTo>
                <a:lnTo>
                  <a:pt x="2550" y="1386"/>
                </a:lnTo>
                <a:lnTo>
                  <a:pt x="2550" y="1374"/>
                </a:lnTo>
                <a:lnTo>
                  <a:pt x="2556" y="1380"/>
                </a:lnTo>
                <a:lnTo>
                  <a:pt x="2556" y="1386"/>
                </a:lnTo>
                <a:lnTo>
                  <a:pt x="2556" y="1380"/>
                </a:lnTo>
                <a:lnTo>
                  <a:pt x="2562" y="1386"/>
                </a:lnTo>
                <a:lnTo>
                  <a:pt x="2562" y="1380"/>
                </a:lnTo>
                <a:lnTo>
                  <a:pt x="2568" y="1386"/>
                </a:lnTo>
                <a:lnTo>
                  <a:pt x="2574" y="1386"/>
                </a:lnTo>
                <a:lnTo>
                  <a:pt x="2574" y="1380"/>
                </a:lnTo>
                <a:lnTo>
                  <a:pt x="2580" y="1386"/>
                </a:lnTo>
                <a:lnTo>
                  <a:pt x="2592" y="1386"/>
                </a:lnTo>
                <a:lnTo>
                  <a:pt x="2592" y="1380"/>
                </a:lnTo>
                <a:lnTo>
                  <a:pt x="2598" y="1386"/>
                </a:lnTo>
                <a:lnTo>
                  <a:pt x="2610" y="1386"/>
                </a:lnTo>
                <a:lnTo>
                  <a:pt x="2610" y="1380"/>
                </a:lnTo>
                <a:lnTo>
                  <a:pt x="2616" y="1386"/>
                </a:lnTo>
                <a:lnTo>
                  <a:pt x="2616" y="1380"/>
                </a:lnTo>
                <a:lnTo>
                  <a:pt x="2622" y="1386"/>
                </a:lnTo>
                <a:lnTo>
                  <a:pt x="2622" y="1380"/>
                </a:lnTo>
                <a:lnTo>
                  <a:pt x="2628" y="1386"/>
                </a:lnTo>
                <a:lnTo>
                  <a:pt x="2628" y="1380"/>
                </a:lnTo>
                <a:lnTo>
                  <a:pt x="2634" y="1386"/>
                </a:lnTo>
                <a:lnTo>
                  <a:pt x="2634" y="1380"/>
                </a:lnTo>
                <a:lnTo>
                  <a:pt x="2640" y="1386"/>
                </a:lnTo>
                <a:lnTo>
                  <a:pt x="2646" y="1386"/>
                </a:lnTo>
                <a:lnTo>
                  <a:pt x="2646" y="1380"/>
                </a:lnTo>
                <a:lnTo>
                  <a:pt x="2652" y="1380"/>
                </a:lnTo>
                <a:lnTo>
                  <a:pt x="2652" y="1386"/>
                </a:lnTo>
                <a:lnTo>
                  <a:pt x="2652" y="1380"/>
                </a:lnTo>
                <a:lnTo>
                  <a:pt x="2658" y="1386"/>
                </a:lnTo>
                <a:lnTo>
                  <a:pt x="2658" y="1380"/>
                </a:lnTo>
                <a:lnTo>
                  <a:pt x="2664" y="1380"/>
                </a:lnTo>
                <a:lnTo>
                  <a:pt x="2664" y="1386"/>
                </a:lnTo>
                <a:lnTo>
                  <a:pt x="2664" y="1380"/>
                </a:lnTo>
                <a:lnTo>
                  <a:pt x="2670" y="1380"/>
                </a:lnTo>
                <a:lnTo>
                  <a:pt x="2670" y="1386"/>
                </a:lnTo>
                <a:lnTo>
                  <a:pt x="2670" y="1380"/>
                </a:lnTo>
                <a:lnTo>
                  <a:pt x="2676" y="1386"/>
                </a:lnTo>
                <a:lnTo>
                  <a:pt x="2682" y="1386"/>
                </a:lnTo>
                <a:lnTo>
                  <a:pt x="2682" y="1380"/>
                </a:lnTo>
                <a:lnTo>
                  <a:pt x="2688" y="1386"/>
                </a:lnTo>
                <a:lnTo>
                  <a:pt x="2688" y="1380"/>
                </a:lnTo>
                <a:lnTo>
                  <a:pt x="2694" y="1386"/>
                </a:lnTo>
                <a:lnTo>
                  <a:pt x="2700" y="1386"/>
                </a:lnTo>
                <a:lnTo>
                  <a:pt x="2700" y="1380"/>
                </a:lnTo>
                <a:lnTo>
                  <a:pt x="2706" y="1386"/>
                </a:lnTo>
                <a:lnTo>
                  <a:pt x="2706" y="1380"/>
                </a:lnTo>
                <a:lnTo>
                  <a:pt x="2712" y="1386"/>
                </a:lnTo>
                <a:lnTo>
                  <a:pt x="2712" y="1380"/>
                </a:lnTo>
                <a:lnTo>
                  <a:pt x="2718" y="1386"/>
                </a:lnTo>
                <a:lnTo>
                  <a:pt x="2718" y="1380"/>
                </a:lnTo>
                <a:lnTo>
                  <a:pt x="2724" y="1380"/>
                </a:lnTo>
                <a:lnTo>
                  <a:pt x="2724" y="1386"/>
                </a:lnTo>
                <a:lnTo>
                  <a:pt x="2724" y="1380"/>
                </a:lnTo>
                <a:lnTo>
                  <a:pt x="2730" y="1386"/>
                </a:lnTo>
                <a:lnTo>
                  <a:pt x="2730" y="1380"/>
                </a:lnTo>
                <a:lnTo>
                  <a:pt x="2736" y="1386"/>
                </a:lnTo>
                <a:lnTo>
                  <a:pt x="2736" y="1380"/>
                </a:lnTo>
                <a:lnTo>
                  <a:pt x="2742" y="1386"/>
                </a:lnTo>
                <a:lnTo>
                  <a:pt x="2748" y="1386"/>
                </a:lnTo>
                <a:lnTo>
                  <a:pt x="2748" y="1380"/>
                </a:lnTo>
                <a:lnTo>
                  <a:pt x="2754" y="1386"/>
                </a:lnTo>
                <a:lnTo>
                  <a:pt x="2760" y="1386"/>
                </a:lnTo>
                <a:lnTo>
                  <a:pt x="2760" y="1380"/>
                </a:lnTo>
                <a:lnTo>
                  <a:pt x="2766" y="1380"/>
                </a:lnTo>
                <a:lnTo>
                  <a:pt x="2766" y="1386"/>
                </a:lnTo>
                <a:lnTo>
                  <a:pt x="2766" y="1380"/>
                </a:lnTo>
                <a:lnTo>
                  <a:pt x="2772" y="1386"/>
                </a:lnTo>
                <a:lnTo>
                  <a:pt x="2784" y="1386"/>
                </a:lnTo>
                <a:lnTo>
                  <a:pt x="2784" y="1380"/>
                </a:lnTo>
                <a:lnTo>
                  <a:pt x="2790" y="1386"/>
                </a:lnTo>
                <a:lnTo>
                  <a:pt x="2790" y="1374"/>
                </a:lnTo>
                <a:lnTo>
                  <a:pt x="2796" y="1380"/>
                </a:lnTo>
                <a:lnTo>
                  <a:pt x="2796" y="1386"/>
                </a:lnTo>
                <a:lnTo>
                  <a:pt x="2796" y="1380"/>
                </a:lnTo>
                <a:lnTo>
                  <a:pt x="2802" y="1386"/>
                </a:lnTo>
                <a:lnTo>
                  <a:pt x="2802" y="1380"/>
                </a:lnTo>
                <a:lnTo>
                  <a:pt x="2808" y="1386"/>
                </a:lnTo>
                <a:lnTo>
                  <a:pt x="2808" y="1380"/>
                </a:lnTo>
                <a:lnTo>
                  <a:pt x="2814" y="1386"/>
                </a:lnTo>
                <a:lnTo>
                  <a:pt x="2820" y="1386"/>
                </a:lnTo>
                <a:lnTo>
                  <a:pt x="2820" y="1380"/>
                </a:lnTo>
                <a:lnTo>
                  <a:pt x="2826" y="1386"/>
                </a:lnTo>
                <a:lnTo>
                  <a:pt x="2826" y="1380"/>
                </a:lnTo>
                <a:lnTo>
                  <a:pt x="2832" y="1386"/>
                </a:lnTo>
                <a:lnTo>
                  <a:pt x="2832" y="1380"/>
                </a:lnTo>
                <a:lnTo>
                  <a:pt x="2838" y="1386"/>
                </a:lnTo>
                <a:lnTo>
                  <a:pt x="2838" y="1380"/>
                </a:lnTo>
                <a:lnTo>
                  <a:pt x="2844" y="1386"/>
                </a:lnTo>
                <a:lnTo>
                  <a:pt x="2844" y="1380"/>
                </a:lnTo>
                <a:lnTo>
                  <a:pt x="2850" y="1386"/>
                </a:lnTo>
                <a:lnTo>
                  <a:pt x="2850" y="1380"/>
                </a:lnTo>
                <a:lnTo>
                  <a:pt x="2856" y="1386"/>
                </a:lnTo>
                <a:lnTo>
                  <a:pt x="2856" y="1380"/>
                </a:lnTo>
                <a:lnTo>
                  <a:pt x="2862" y="1386"/>
                </a:lnTo>
                <a:lnTo>
                  <a:pt x="2862" y="1380"/>
                </a:lnTo>
                <a:lnTo>
                  <a:pt x="2868" y="1386"/>
                </a:lnTo>
                <a:lnTo>
                  <a:pt x="2868" y="1380"/>
                </a:lnTo>
                <a:lnTo>
                  <a:pt x="2874" y="1386"/>
                </a:lnTo>
                <a:lnTo>
                  <a:pt x="2874" y="1380"/>
                </a:lnTo>
                <a:lnTo>
                  <a:pt x="2880" y="1386"/>
                </a:lnTo>
                <a:lnTo>
                  <a:pt x="2880" y="1380"/>
                </a:lnTo>
                <a:lnTo>
                  <a:pt x="2886" y="1386"/>
                </a:lnTo>
                <a:lnTo>
                  <a:pt x="2886" y="1380"/>
                </a:lnTo>
                <a:lnTo>
                  <a:pt x="2892" y="1386"/>
                </a:lnTo>
                <a:lnTo>
                  <a:pt x="2892" y="1380"/>
                </a:lnTo>
                <a:lnTo>
                  <a:pt x="2898" y="1386"/>
                </a:lnTo>
                <a:lnTo>
                  <a:pt x="2904" y="1386"/>
                </a:lnTo>
                <a:lnTo>
                  <a:pt x="2904" y="1380"/>
                </a:lnTo>
                <a:lnTo>
                  <a:pt x="2910" y="1386"/>
                </a:lnTo>
                <a:lnTo>
                  <a:pt x="2910" y="1380"/>
                </a:lnTo>
                <a:lnTo>
                  <a:pt x="2916" y="1386"/>
                </a:lnTo>
                <a:lnTo>
                  <a:pt x="2928" y="1386"/>
                </a:lnTo>
                <a:lnTo>
                  <a:pt x="2928" y="1380"/>
                </a:lnTo>
                <a:lnTo>
                  <a:pt x="2934" y="1386"/>
                </a:lnTo>
                <a:lnTo>
                  <a:pt x="2934" y="1380"/>
                </a:lnTo>
                <a:lnTo>
                  <a:pt x="2940" y="1386"/>
                </a:lnTo>
                <a:lnTo>
                  <a:pt x="2940" y="1380"/>
                </a:lnTo>
                <a:lnTo>
                  <a:pt x="2946" y="1386"/>
                </a:lnTo>
                <a:lnTo>
                  <a:pt x="2946" y="1380"/>
                </a:lnTo>
                <a:lnTo>
                  <a:pt x="2952" y="1386"/>
                </a:lnTo>
                <a:lnTo>
                  <a:pt x="2952" y="1380"/>
                </a:lnTo>
                <a:lnTo>
                  <a:pt x="2958" y="1386"/>
                </a:lnTo>
                <a:lnTo>
                  <a:pt x="2970" y="1386"/>
                </a:lnTo>
                <a:lnTo>
                  <a:pt x="2970" y="1380"/>
                </a:lnTo>
                <a:lnTo>
                  <a:pt x="2976" y="1386"/>
                </a:lnTo>
                <a:lnTo>
                  <a:pt x="2976" y="1380"/>
                </a:lnTo>
                <a:lnTo>
                  <a:pt x="2982" y="1386"/>
                </a:lnTo>
                <a:lnTo>
                  <a:pt x="2982" y="1380"/>
                </a:lnTo>
                <a:lnTo>
                  <a:pt x="2988" y="1380"/>
                </a:lnTo>
                <a:lnTo>
                  <a:pt x="2988" y="1386"/>
                </a:lnTo>
                <a:lnTo>
                  <a:pt x="2988" y="1380"/>
                </a:lnTo>
                <a:lnTo>
                  <a:pt x="2994" y="1380"/>
                </a:lnTo>
                <a:lnTo>
                  <a:pt x="2994" y="1386"/>
                </a:lnTo>
                <a:lnTo>
                  <a:pt x="2994" y="1380"/>
                </a:lnTo>
                <a:lnTo>
                  <a:pt x="3000" y="1386"/>
                </a:lnTo>
                <a:lnTo>
                  <a:pt x="3000" y="1380"/>
                </a:lnTo>
                <a:lnTo>
                  <a:pt x="3006" y="1386"/>
                </a:lnTo>
                <a:lnTo>
                  <a:pt x="3018" y="1386"/>
                </a:lnTo>
                <a:lnTo>
                  <a:pt x="3018" y="1380"/>
                </a:lnTo>
                <a:lnTo>
                  <a:pt x="3024" y="1386"/>
                </a:lnTo>
                <a:lnTo>
                  <a:pt x="3024" y="1380"/>
                </a:lnTo>
                <a:lnTo>
                  <a:pt x="3030" y="1380"/>
                </a:lnTo>
                <a:lnTo>
                  <a:pt x="3030" y="1386"/>
                </a:lnTo>
                <a:lnTo>
                  <a:pt x="3030" y="1380"/>
                </a:lnTo>
                <a:lnTo>
                  <a:pt x="3036" y="1386"/>
                </a:lnTo>
                <a:lnTo>
                  <a:pt x="3042" y="1386"/>
                </a:lnTo>
                <a:lnTo>
                  <a:pt x="3042" y="1380"/>
                </a:lnTo>
                <a:lnTo>
                  <a:pt x="3048" y="1380"/>
                </a:lnTo>
                <a:lnTo>
                  <a:pt x="3048" y="1386"/>
                </a:lnTo>
                <a:lnTo>
                  <a:pt x="3048" y="1380"/>
                </a:lnTo>
                <a:lnTo>
                  <a:pt x="3054" y="1386"/>
                </a:lnTo>
                <a:lnTo>
                  <a:pt x="3054" y="1332"/>
                </a:lnTo>
                <a:lnTo>
                  <a:pt x="3060" y="1320"/>
                </a:lnTo>
                <a:lnTo>
                  <a:pt x="3060" y="1386"/>
                </a:lnTo>
                <a:lnTo>
                  <a:pt x="3060" y="1308"/>
                </a:lnTo>
                <a:lnTo>
                  <a:pt x="3066" y="1386"/>
                </a:lnTo>
                <a:lnTo>
                  <a:pt x="3066" y="1380"/>
                </a:lnTo>
                <a:lnTo>
                  <a:pt x="3072" y="1386"/>
                </a:lnTo>
                <a:lnTo>
                  <a:pt x="3072" y="1380"/>
                </a:lnTo>
                <a:lnTo>
                  <a:pt x="3078" y="1380"/>
                </a:lnTo>
                <a:lnTo>
                  <a:pt x="3078" y="1386"/>
                </a:lnTo>
                <a:lnTo>
                  <a:pt x="3078" y="1380"/>
                </a:lnTo>
                <a:lnTo>
                  <a:pt x="3084" y="1386"/>
                </a:lnTo>
                <a:lnTo>
                  <a:pt x="3084" y="1380"/>
                </a:lnTo>
                <a:lnTo>
                  <a:pt x="3090" y="1386"/>
                </a:lnTo>
                <a:lnTo>
                  <a:pt x="3096" y="1386"/>
                </a:lnTo>
                <a:lnTo>
                  <a:pt x="3096" y="1380"/>
                </a:lnTo>
                <a:lnTo>
                  <a:pt x="3102" y="1386"/>
                </a:lnTo>
                <a:lnTo>
                  <a:pt x="3102" y="1380"/>
                </a:lnTo>
                <a:lnTo>
                  <a:pt x="3108" y="1386"/>
                </a:lnTo>
                <a:lnTo>
                  <a:pt x="3108" y="1380"/>
                </a:lnTo>
                <a:lnTo>
                  <a:pt x="3114" y="1386"/>
                </a:lnTo>
                <a:lnTo>
                  <a:pt x="3114" y="1380"/>
                </a:lnTo>
                <a:lnTo>
                  <a:pt x="3120" y="1386"/>
                </a:lnTo>
                <a:lnTo>
                  <a:pt x="3126" y="1386"/>
                </a:lnTo>
                <a:lnTo>
                  <a:pt x="3126" y="1380"/>
                </a:lnTo>
                <a:lnTo>
                  <a:pt x="3132" y="1386"/>
                </a:lnTo>
                <a:lnTo>
                  <a:pt x="3132" y="1380"/>
                </a:lnTo>
                <a:lnTo>
                  <a:pt x="3138" y="1386"/>
                </a:lnTo>
                <a:lnTo>
                  <a:pt x="3138" y="1380"/>
                </a:lnTo>
                <a:lnTo>
                  <a:pt x="3144" y="1380"/>
                </a:lnTo>
                <a:lnTo>
                  <a:pt x="3144" y="1386"/>
                </a:lnTo>
                <a:lnTo>
                  <a:pt x="3144" y="1380"/>
                </a:lnTo>
                <a:lnTo>
                  <a:pt x="3150" y="1386"/>
                </a:lnTo>
                <a:lnTo>
                  <a:pt x="3150" y="1380"/>
                </a:lnTo>
                <a:lnTo>
                  <a:pt x="3156" y="1386"/>
                </a:lnTo>
                <a:lnTo>
                  <a:pt x="3156" y="1380"/>
                </a:lnTo>
                <a:lnTo>
                  <a:pt x="3162" y="1386"/>
                </a:lnTo>
                <a:lnTo>
                  <a:pt x="3162" y="1380"/>
                </a:lnTo>
                <a:lnTo>
                  <a:pt x="3168" y="1386"/>
                </a:lnTo>
                <a:lnTo>
                  <a:pt x="3192" y="1386"/>
                </a:lnTo>
                <a:lnTo>
                  <a:pt x="3192" y="1380"/>
                </a:lnTo>
                <a:lnTo>
                  <a:pt x="3198" y="1386"/>
                </a:lnTo>
                <a:lnTo>
                  <a:pt x="3210" y="1386"/>
                </a:lnTo>
                <a:lnTo>
                  <a:pt x="3210" y="1380"/>
                </a:lnTo>
                <a:lnTo>
                  <a:pt x="3216" y="1386"/>
                </a:lnTo>
                <a:lnTo>
                  <a:pt x="3246" y="1386"/>
                </a:lnTo>
                <a:lnTo>
                  <a:pt x="3246" y="1380"/>
                </a:lnTo>
                <a:lnTo>
                  <a:pt x="3252" y="1380"/>
                </a:lnTo>
                <a:lnTo>
                  <a:pt x="3252" y="1386"/>
                </a:lnTo>
                <a:lnTo>
                  <a:pt x="3252" y="1380"/>
                </a:lnTo>
                <a:lnTo>
                  <a:pt x="3258" y="1386"/>
                </a:lnTo>
                <a:lnTo>
                  <a:pt x="3276" y="1386"/>
                </a:lnTo>
                <a:lnTo>
                  <a:pt x="3276" y="1380"/>
                </a:lnTo>
                <a:lnTo>
                  <a:pt x="3282" y="1386"/>
                </a:lnTo>
                <a:lnTo>
                  <a:pt x="3282" y="1380"/>
                </a:lnTo>
                <a:lnTo>
                  <a:pt x="3288" y="1380"/>
                </a:lnTo>
                <a:lnTo>
                  <a:pt x="3288" y="1386"/>
                </a:lnTo>
                <a:lnTo>
                  <a:pt x="3288" y="1380"/>
                </a:lnTo>
                <a:lnTo>
                  <a:pt x="3294" y="1386"/>
                </a:lnTo>
                <a:lnTo>
                  <a:pt x="3300" y="1386"/>
                </a:lnTo>
                <a:lnTo>
                  <a:pt x="3306" y="1380"/>
                </a:lnTo>
                <a:lnTo>
                  <a:pt x="3306" y="1386"/>
                </a:lnTo>
                <a:lnTo>
                  <a:pt x="3306" y="1380"/>
                </a:lnTo>
                <a:lnTo>
                  <a:pt x="3312" y="1386"/>
                </a:lnTo>
                <a:lnTo>
                  <a:pt x="3312" y="1380"/>
                </a:lnTo>
                <a:lnTo>
                  <a:pt x="3318" y="1386"/>
                </a:lnTo>
                <a:lnTo>
                  <a:pt x="3318" y="1362"/>
                </a:lnTo>
                <a:lnTo>
                  <a:pt x="3324" y="1386"/>
                </a:lnTo>
                <a:lnTo>
                  <a:pt x="3324" y="1380"/>
                </a:lnTo>
                <a:lnTo>
                  <a:pt x="3330" y="1380"/>
                </a:lnTo>
                <a:lnTo>
                  <a:pt x="3330" y="1386"/>
                </a:lnTo>
                <a:lnTo>
                  <a:pt x="3330" y="1380"/>
                </a:lnTo>
                <a:lnTo>
                  <a:pt x="3336" y="1386"/>
                </a:lnTo>
                <a:lnTo>
                  <a:pt x="3336" y="1380"/>
                </a:lnTo>
                <a:lnTo>
                  <a:pt x="3342" y="1386"/>
                </a:lnTo>
                <a:lnTo>
                  <a:pt x="3348" y="1386"/>
                </a:lnTo>
                <a:lnTo>
                  <a:pt x="3348" y="1374"/>
                </a:lnTo>
                <a:lnTo>
                  <a:pt x="3354" y="1386"/>
                </a:lnTo>
                <a:lnTo>
                  <a:pt x="3354" y="1380"/>
                </a:lnTo>
                <a:lnTo>
                  <a:pt x="3360" y="1386"/>
                </a:lnTo>
                <a:lnTo>
                  <a:pt x="3360" y="1380"/>
                </a:lnTo>
                <a:lnTo>
                  <a:pt x="3366" y="1386"/>
                </a:lnTo>
                <a:lnTo>
                  <a:pt x="3366" y="1380"/>
                </a:lnTo>
                <a:lnTo>
                  <a:pt x="3372" y="1386"/>
                </a:lnTo>
                <a:lnTo>
                  <a:pt x="3372" y="1380"/>
                </a:lnTo>
                <a:lnTo>
                  <a:pt x="3378" y="1386"/>
                </a:lnTo>
                <a:lnTo>
                  <a:pt x="3378" y="1380"/>
                </a:lnTo>
                <a:lnTo>
                  <a:pt x="3384" y="1380"/>
                </a:lnTo>
                <a:lnTo>
                  <a:pt x="3384" y="1386"/>
                </a:lnTo>
                <a:lnTo>
                  <a:pt x="3384" y="1380"/>
                </a:lnTo>
                <a:lnTo>
                  <a:pt x="3390" y="1386"/>
                </a:lnTo>
                <a:lnTo>
                  <a:pt x="3390" y="1380"/>
                </a:lnTo>
                <a:lnTo>
                  <a:pt x="3396" y="1386"/>
                </a:lnTo>
                <a:lnTo>
                  <a:pt x="3396" y="1380"/>
                </a:lnTo>
                <a:lnTo>
                  <a:pt x="3402" y="1386"/>
                </a:lnTo>
                <a:lnTo>
                  <a:pt x="3402" y="1380"/>
                </a:lnTo>
                <a:lnTo>
                  <a:pt x="3408" y="1386"/>
                </a:lnTo>
                <a:lnTo>
                  <a:pt x="3414" y="1386"/>
                </a:lnTo>
                <a:lnTo>
                  <a:pt x="3414" y="1380"/>
                </a:lnTo>
                <a:lnTo>
                  <a:pt x="3420" y="1386"/>
                </a:lnTo>
                <a:lnTo>
                  <a:pt x="3432" y="1386"/>
                </a:lnTo>
                <a:lnTo>
                  <a:pt x="3432" y="1380"/>
                </a:lnTo>
                <a:lnTo>
                  <a:pt x="3438" y="1380"/>
                </a:lnTo>
                <a:lnTo>
                  <a:pt x="3438" y="1386"/>
                </a:lnTo>
                <a:lnTo>
                  <a:pt x="3438" y="1380"/>
                </a:lnTo>
                <a:lnTo>
                  <a:pt x="3444" y="1386"/>
                </a:lnTo>
                <a:lnTo>
                  <a:pt x="3456" y="1386"/>
                </a:lnTo>
                <a:lnTo>
                  <a:pt x="3456" y="1380"/>
                </a:lnTo>
                <a:lnTo>
                  <a:pt x="3462" y="1386"/>
                </a:lnTo>
                <a:lnTo>
                  <a:pt x="3474" y="1386"/>
                </a:lnTo>
                <a:lnTo>
                  <a:pt x="3474" y="1380"/>
                </a:lnTo>
                <a:lnTo>
                  <a:pt x="3480" y="1386"/>
                </a:lnTo>
                <a:lnTo>
                  <a:pt x="3480" y="1380"/>
                </a:lnTo>
                <a:lnTo>
                  <a:pt x="3486" y="1386"/>
                </a:lnTo>
                <a:lnTo>
                  <a:pt x="3504" y="1386"/>
                </a:lnTo>
                <a:lnTo>
                  <a:pt x="3504" y="1380"/>
                </a:lnTo>
                <a:lnTo>
                  <a:pt x="3510" y="1386"/>
                </a:lnTo>
                <a:lnTo>
                  <a:pt x="3516" y="1386"/>
                </a:lnTo>
                <a:lnTo>
                  <a:pt x="3516" y="1380"/>
                </a:lnTo>
                <a:lnTo>
                  <a:pt x="3522" y="1386"/>
                </a:lnTo>
                <a:lnTo>
                  <a:pt x="3534" y="1386"/>
                </a:lnTo>
                <a:lnTo>
                  <a:pt x="3534" y="1380"/>
                </a:lnTo>
                <a:lnTo>
                  <a:pt x="3540" y="1386"/>
                </a:lnTo>
                <a:lnTo>
                  <a:pt x="3552" y="1386"/>
                </a:lnTo>
                <a:lnTo>
                  <a:pt x="3552" y="1380"/>
                </a:lnTo>
                <a:lnTo>
                  <a:pt x="3558" y="1386"/>
                </a:lnTo>
                <a:lnTo>
                  <a:pt x="3558" y="1380"/>
                </a:lnTo>
                <a:lnTo>
                  <a:pt x="3564" y="1386"/>
                </a:lnTo>
                <a:lnTo>
                  <a:pt x="3570" y="1386"/>
                </a:lnTo>
                <a:lnTo>
                  <a:pt x="3570" y="1380"/>
                </a:lnTo>
                <a:lnTo>
                  <a:pt x="3576" y="1386"/>
                </a:lnTo>
                <a:lnTo>
                  <a:pt x="3576" y="1380"/>
                </a:lnTo>
                <a:lnTo>
                  <a:pt x="3582" y="1386"/>
                </a:lnTo>
                <a:lnTo>
                  <a:pt x="3582" y="1380"/>
                </a:lnTo>
                <a:lnTo>
                  <a:pt x="3588" y="1386"/>
                </a:lnTo>
                <a:lnTo>
                  <a:pt x="3588" y="1380"/>
                </a:lnTo>
                <a:lnTo>
                  <a:pt x="3594" y="1386"/>
                </a:lnTo>
                <a:lnTo>
                  <a:pt x="3594" y="1380"/>
                </a:lnTo>
                <a:lnTo>
                  <a:pt x="3600" y="1386"/>
                </a:lnTo>
                <a:lnTo>
                  <a:pt x="3600" y="1380"/>
                </a:lnTo>
                <a:lnTo>
                  <a:pt x="3606" y="1380"/>
                </a:lnTo>
                <a:lnTo>
                  <a:pt x="3606" y="1386"/>
                </a:lnTo>
                <a:lnTo>
                  <a:pt x="3606" y="1380"/>
                </a:lnTo>
                <a:lnTo>
                  <a:pt x="3612" y="1386"/>
                </a:lnTo>
                <a:lnTo>
                  <a:pt x="3612" y="1380"/>
                </a:lnTo>
                <a:lnTo>
                  <a:pt x="3618" y="1386"/>
                </a:lnTo>
                <a:lnTo>
                  <a:pt x="3630" y="1386"/>
                </a:lnTo>
                <a:lnTo>
                  <a:pt x="3630" y="1380"/>
                </a:lnTo>
                <a:lnTo>
                  <a:pt x="3636" y="1380"/>
                </a:lnTo>
                <a:lnTo>
                  <a:pt x="3636" y="1386"/>
                </a:lnTo>
                <a:lnTo>
                  <a:pt x="3636" y="1380"/>
                </a:lnTo>
                <a:lnTo>
                  <a:pt x="3642" y="1386"/>
                </a:lnTo>
                <a:lnTo>
                  <a:pt x="3642" y="1380"/>
                </a:lnTo>
                <a:lnTo>
                  <a:pt x="3648" y="1386"/>
                </a:lnTo>
                <a:lnTo>
                  <a:pt x="3648" y="1380"/>
                </a:lnTo>
                <a:lnTo>
                  <a:pt x="3654" y="1386"/>
                </a:lnTo>
                <a:lnTo>
                  <a:pt x="3654" y="1380"/>
                </a:lnTo>
                <a:lnTo>
                  <a:pt x="3660" y="1386"/>
                </a:lnTo>
                <a:lnTo>
                  <a:pt x="3660" y="1380"/>
                </a:lnTo>
                <a:lnTo>
                  <a:pt x="3666" y="1386"/>
                </a:lnTo>
                <a:lnTo>
                  <a:pt x="3672" y="1386"/>
                </a:lnTo>
                <a:lnTo>
                  <a:pt x="3672" y="1380"/>
                </a:lnTo>
                <a:lnTo>
                  <a:pt x="3678" y="1386"/>
                </a:lnTo>
                <a:lnTo>
                  <a:pt x="3678" y="1380"/>
                </a:lnTo>
                <a:lnTo>
                  <a:pt x="3684" y="1386"/>
                </a:lnTo>
                <a:lnTo>
                  <a:pt x="3690" y="1386"/>
                </a:lnTo>
                <a:lnTo>
                  <a:pt x="3690" y="1380"/>
                </a:lnTo>
                <a:lnTo>
                  <a:pt x="3696" y="1386"/>
                </a:lnTo>
                <a:lnTo>
                  <a:pt x="3696" y="1380"/>
                </a:lnTo>
                <a:lnTo>
                  <a:pt x="3702" y="1386"/>
                </a:lnTo>
                <a:lnTo>
                  <a:pt x="3708" y="1386"/>
                </a:lnTo>
                <a:lnTo>
                  <a:pt x="3708" y="1380"/>
                </a:lnTo>
                <a:lnTo>
                  <a:pt x="3714" y="1386"/>
                </a:lnTo>
                <a:lnTo>
                  <a:pt x="3732" y="1386"/>
                </a:lnTo>
                <a:lnTo>
                  <a:pt x="3732" y="1380"/>
                </a:lnTo>
                <a:lnTo>
                  <a:pt x="3738" y="1380"/>
                </a:lnTo>
                <a:lnTo>
                  <a:pt x="3738" y="1386"/>
                </a:lnTo>
                <a:lnTo>
                  <a:pt x="3738" y="1380"/>
                </a:lnTo>
                <a:lnTo>
                  <a:pt x="3744" y="1386"/>
                </a:lnTo>
                <a:lnTo>
                  <a:pt x="3750" y="1386"/>
                </a:lnTo>
                <a:lnTo>
                  <a:pt x="3750" y="1380"/>
                </a:lnTo>
                <a:lnTo>
                  <a:pt x="3756" y="1386"/>
                </a:lnTo>
                <a:lnTo>
                  <a:pt x="3756" y="1380"/>
                </a:lnTo>
                <a:lnTo>
                  <a:pt x="3762" y="1386"/>
                </a:lnTo>
                <a:lnTo>
                  <a:pt x="3762" y="1380"/>
                </a:lnTo>
                <a:lnTo>
                  <a:pt x="3768" y="1380"/>
                </a:lnTo>
                <a:lnTo>
                  <a:pt x="3768" y="1386"/>
                </a:lnTo>
                <a:lnTo>
                  <a:pt x="3768" y="1380"/>
                </a:lnTo>
                <a:lnTo>
                  <a:pt x="3774" y="1386"/>
                </a:lnTo>
                <a:lnTo>
                  <a:pt x="3774" y="1380"/>
                </a:lnTo>
                <a:lnTo>
                  <a:pt x="3780" y="1386"/>
                </a:lnTo>
                <a:lnTo>
                  <a:pt x="3786" y="1386"/>
                </a:lnTo>
                <a:lnTo>
                  <a:pt x="3786" y="1380"/>
                </a:lnTo>
                <a:lnTo>
                  <a:pt x="3792" y="1386"/>
                </a:lnTo>
                <a:lnTo>
                  <a:pt x="3792" y="1380"/>
                </a:lnTo>
                <a:lnTo>
                  <a:pt x="3798" y="1386"/>
                </a:lnTo>
                <a:lnTo>
                  <a:pt x="3804" y="1386"/>
                </a:lnTo>
                <a:lnTo>
                  <a:pt x="3804" y="1380"/>
                </a:lnTo>
                <a:lnTo>
                  <a:pt x="3810" y="1386"/>
                </a:lnTo>
                <a:lnTo>
                  <a:pt x="3816" y="1386"/>
                </a:lnTo>
                <a:lnTo>
                  <a:pt x="3816" y="1380"/>
                </a:lnTo>
                <a:lnTo>
                  <a:pt x="3822" y="1386"/>
                </a:lnTo>
                <a:lnTo>
                  <a:pt x="3822" y="1380"/>
                </a:lnTo>
                <a:lnTo>
                  <a:pt x="3828" y="1386"/>
                </a:lnTo>
                <a:lnTo>
                  <a:pt x="3828" y="1380"/>
                </a:lnTo>
                <a:lnTo>
                  <a:pt x="3834" y="1386"/>
                </a:lnTo>
                <a:lnTo>
                  <a:pt x="3834" y="1362"/>
                </a:lnTo>
                <a:lnTo>
                  <a:pt x="3840" y="1386"/>
                </a:lnTo>
                <a:lnTo>
                  <a:pt x="3840" y="1374"/>
                </a:lnTo>
                <a:lnTo>
                  <a:pt x="3846" y="1386"/>
                </a:lnTo>
                <a:lnTo>
                  <a:pt x="3846" y="1380"/>
                </a:lnTo>
                <a:lnTo>
                  <a:pt x="3852" y="1386"/>
                </a:lnTo>
                <a:lnTo>
                  <a:pt x="3852" y="1380"/>
                </a:lnTo>
                <a:lnTo>
                  <a:pt x="3858" y="1386"/>
                </a:lnTo>
                <a:lnTo>
                  <a:pt x="3858" y="1380"/>
                </a:lnTo>
                <a:lnTo>
                  <a:pt x="3864" y="1386"/>
                </a:lnTo>
                <a:lnTo>
                  <a:pt x="3864" y="1380"/>
                </a:lnTo>
                <a:lnTo>
                  <a:pt x="3870" y="1380"/>
                </a:lnTo>
                <a:lnTo>
                  <a:pt x="3870" y="1386"/>
                </a:lnTo>
                <a:lnTo>
                  <a:pt x="3870" y="1380"/>
                </a:lnTo>
                <a:lnTo>
                  <a:pt x="3876" y="1386"/>
                </a:lnTo>
                <a:lnTo>
                  <a:pt x="3882" y="1386"/>
                </a:lnTo>
                <a:lnTo>
                  <a:pt x="3882" y="1380"/>
                </a:lnTo>
                <a:lnTo>
                  <a:pt x="3888" y="1386"/>
                </a:lnTo>
                <a:lnTo>
                  <a:pt x="3888" y="1380"/>
                </a:lnTo>
                <a:lnTo>
                  <a:pt x="3894" y="1386"/>
                </a:lnTo>
                <a:lnTo>
                  <a:pt x="3900" y="1386"/>
                </a:lnTo>
                <a:lnTo>
                  <a:pt x="3900" y="1380"/>
                </a:lnTo>
                <a:lnTo>
                  <a:pt x="3906" y="1386"/>
                </a:lnTo>
                <a:lnTo>
                  <a:pt x="3906" y="1356"/>
                </a:lnTo>
                <a:lnTo>
                  <a:pt x="3912" y="1386"/>
                </a:lnTo>
                <a:lnTo>
                  <a:pt x="3936" y="1386"/>
                </a:lnTo>
                <a:lnTo>
                  <a:pt x="3936" y="1380"/>
                </a:lnTo>
                <a:lnTo>
                  <a:pt x="3942" y="1386"/>
                </a:lnTo>
                <a:lnTo>
                  <a:pt x="3948" y="1386"/>
                </a:lnTo>
                <a:lnTo>
                  <a:pt x="3948" y="1380"/>
                </a:lnTo>
                <a:lnTo>
                  <a:pt x="3954" y="1386"/>
                </a:lnTo>
                <a:lnTo>
                  <a:pt x="3960" y="1386"/>
                </a:lnTo>
                <a:lnTo>
                  <a:pt x="3960" y="1380"/>
                </a:lnTo>
                <a:lnTo>
                  <a:pt x="3966" y="1386"/>
                </a:lnTo>
                <a:lnTo>
                  <a:pt x="3972" y="1386"/>
                </a:lnTo>
                <a:lnTo>
                  <a:pt x="3972" y="1380"/>
                </a:lnTo>
                <a:lnTo>
                  <a:pt x="3972" y="1386"/>
                </a:lnTo>
              </a:path>
            </a:pathLst>
          </a:custGeom>
          <a:noFill/>
          <a:ln w="6">
            <a:solidFill>
              <a:srgbClr val="FF0000"/>
            </a:solidFill>
            <a:prstDash val="solid"/>
            <a:round/>
            <a:headEnd/>
            <a:tailEnd/>
          </a:ln>
          <a:scene3d>
            <a:camera prst="orthographicFront">
              <a:rot lat="0" lon="10799999" rev="10799999"/>
            </a:camera>
            <a:lightRig rig="threePt" dir="t"/>
          </a:scene3d>
        </p:spPr>
        <p:txBody>
          <a:bodyPr/>
          <a:lstStyle/>
          <a:p>
            <a:pPr fontAlgn="auto">
              <a:spcBef>
                <a:spcPts val="0"/>
              </a:spcBef>
              <a:spcAft>
                <a:spcPts val="0"/>
              </a:spcAft>
              <a:defRPr/>
            </a:pPr>
            <a:endParaRPr lang="en-US" sz="800">
              <a:latin typeface="Arial" pitchFamily="34" charset="0"/>
              <a:cs typeface="Arial" pitchFamily="34" charset="0"/>
            </a:endParaRPr>
          </a:p>
        </p:txBody>
      </p:sp>
      <p:sp>
        <p:nvSpPr>
          <p:cNvPr id="5176" name="Rectangle 21"/>
          <p:cNvSpPr>
            <a:spLocks noChangeArrowheads="1"/>
          </p:cNvSpPr>
          <p:nvPr/>
        </p:nvSpPr>
        <p:spPr bwMode="auto">
          <a:xfrm>
            <a:off x="4343667" y="4471469"/>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541.06590</a:t>
            </a:r>
            <a:endParaRPr lang="en-US" sz="800">
              <a:latin typeface="Arial" pitchFamily="34" charset="0"/>
              <a:cs typeface="Arial" pitchFamily="34" charset="0"/>
            </a:endParaRPr>
          </a:p>
        </p:txBody>
      </p:sp>
      <p:sp>
        <p:nvSpPr>
          <p:cNvPr id="5177" name="Rectangle 22"/>
          <p:cNvSpPr>
            <a:spLocks noChangeArrowheads="1"/>
          </p:cNvSpPr>
          <p:nvPr/>
        </p:nvSpPr>
        <p:spPr bwMode="auto">
          <a:xfrm>
            <a:off x="4709333" y="4533955"/>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543.05142</a:t>
            </a:r>
            <a:endParaRPr lang="en-US" sz="800">
              <a:latin typeface="Arial" pitchFamily="34" charset="0"/>
              <a:cs typeface="Arial" pitchFamily="34" charset="0"/>
            </a:endParaRPr>
          </a:p>
        </p:txBody>
      </p:sp>
      <p:sp>
        <p:nvSpPr>
          <p:cNvPr id="5178" name="Rectangle 23"/>
          <p:cNvSpPr>
            <a:spLocks noChangeArrowheads="1"/>
          </p:cNvSpPr>
          <p:nvPr/>
        </p:nvSpPr>
        <p:spPr bwMode="auto">
          <a:xfrm>
            <a:off x="5083503" y="4877911"/>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545.06717</a:t>
            </a:r>
            <a:endParaRPr lang="en-US" sz="800">
              <a:latin typeface="Arial" pitchFamily="34" charset="0"/>
              <a:cs typeface="Arial" pitchFamily="34" charset="0"/>
            </a:endParaRPr>
          </a:p>
        </p:txBody>
      </p:sp>
      <p:sp>
        <p:nvSpPr>
          <p:cNvPr id="5179" name="Rectangle 24"/>
          <p:cNvSpPr>
            <a:spLocks noChangeArrowheads="1"/>
          </p:cNvSpPr>
          <p:nvPr/>
        </p:nvSpPr>
        <p:spPr bwMode="auto">
          <a:xfrm>
            <a:off x="5266337" y="4518374"/>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546.07041</a:t>
            </a:r>
            <a:endParaRPr lang="en-US" sz="800">
              <a:latin typeface="Arial" pitchFamily="34" charset="0"/>
              <a:cs typeface="Arial" pitchFamily="34" charset="0"/>
            </a:endParaRPr>
          </a:p>
        </p:txBody>
      </p:sp>
      <p:sp>
        <p:nvSpPr>
          <p:cNvPr id="5180" name="Rectangle 25"/>
          <p:cNvSpPr>
            <a:spLocks noChangeArrowheads="1"/>
          </p:cNvSpPr>
          <p:nvPr/>
        </p:nvSpPr>
        <p:spPr bwMode="auto">
          <a:xfrm>
            <a:off x="5453422" y="5260640"/>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547.08271</a:t>
            </a:r>
            <a:endParaRPr lang="en-US" sz="800">
              <a:latin typeface="Arial" pitchFamily="34" charset="0"/>
              <a:cs typeface="Arial" pitchFamily="34" charset="0"/>
            </a:endParaRPr>
          </a:p>
        </p:txBody>
      </p:sp>
      <p:sp>
        <p:nvSpPr>
          <p:cNvPr id="5181" name="Rectangle 26"/>
          <p:cNvSpPr>
            <a:spLocks noChangeArrowheads="1"/>
          </p:cNvSpPr>
          <p:nvPr/>
        </p:nvSpPr>
        <p:spPr bwMode="auto">
          <a:xfrm>
            <a:off x="5636256" y="4619994"/>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548.08614</a:t>
            </a:r>
            <a:endParaRPr lang="en-US" sz="800">
              <a:latin typeface="Arial" pitchFamily="34" charset="0"/>
              <a:cs typeface="Arial" pitchFamily="34" charset="0"/>
            </a:endParaRPr>
          </a:p>
        </p:txBody>
      </p:sp>
      <p:sp>
        <p:nvSpPr>
          <p:cNvPr id="5182" name="Rectangle 28"/>
          <p:cNvSpPr>
            <a:spLocks noChangeArrowheads="1"/>
          </p:cNvSpPr>
          <p:nvPr/>
        </p:nvSpPr>
        <p:spPr bwMode="auto">
          <a:xfrm>
            <a:off x="6367589" y="4428590"/>
            <a:ext cx="490519" cy="123111"/>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pitchFamily="34" charset="0"/>
                <a:cs typeface="Arial" pitchFamily="34" charset="0"/>
              </a:rPr>
              <a:t>552.03578</a:t>
            </a:r>
            <a:endParaRPr lang="en-US" sz="800">
              <a:latin typeface="Arial" pitchFamily="34" charset="0"/>
              <a:cs typeface="Arial" pitchFamily="34" charset="0"/>
            </a:endParaRPr>
          </a:p>
        </p:txBody>
      </p:sp>
      <p:sp>
        <p:nvSpPr>
          <p:cNvPr id="5183" name="Line 97"/>
          <p:cNvSpPr>
            <a:spLocks noChangeShapeType="1"/>
          </p:cNvSpPr>
          <p:nvPr/>
        </p:nvSpPr>
        <p:spPr bwMode="auto">
          <a:xfrm>
            <a:off x="4458469" y="5452536"/>
            <a:ext cx="708" cy="1147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84" name="Line 98"/>
          <p:cNvSpPr>
            <a:spLocks noChangeShapeType="1"/>
          </p:cNvSpPr>
          <p:nvPr/>
        </p:nvSpPr>
        <p:spPr bwMode="auto">
          <a:xfrm>
            <a:off x="4641302" y="5452536"/>
            <a:ext cx="708" cy="1912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85" name="Rectangle 99"/>
          <p:cNvSpPr>
            <a:spLocks noChangeArrowheads="1"/>
          </p:cNvSpPr>
          <p:nvPr/>
        </p:nvSpPr>
        <p:spPr bwMode="auto">
          <a:xfrm>
            <a:off x="4513084" y="5471661"/>
            <a:ext cx="254878" cy="1846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pitchFamily="34" charset="0"/>
                <a:cs typeface="Arial" pitchFamily="34" charset="0"/>
              </a:rPr>
              <a:t>542</a:t>
            </a:r>
            <a:endParaRPr lang="en-US" sz="1200" b="1">
              <a:latin typeface="Arial" pitchFamily="34" charset="0"/>
              <a:cs typeface="Arial" pitchFamily="34" charset="0"/>
            </a:endParaRPr>
          </a:p>
        </p:txBody>
      </p:sp>
      <p:sp>
        <p:nvSpPr>
          <p:cNvPr id="5186" name="Line 100"/>
          <p:cNvSpPr>
            <a:spLocks noChangeShapeType="1"/>
          </p:cNvSpPr>
          <p:nvPr/>
        </p:nvSpPr>
        <p:spPr bwMode="auto">
          <a:xfrm>
            <a:off x="4828387" y="5452536"/>
            <a:ext cx="708" cy="1147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87" name="Line 101"/>
          <p:cNvSpPr>
            <a:spLocks noChangeShapeType="1"/>
          </p:cNvSpPr>
          <p:nvPr/>
        </p:nvSpPr>
        <p:spPr bwMode="auto">
          <a:xfrm>
            <a:off x="5011221" y="5452536"/>
            <a:ext cx="708" cy="1912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88" name="Rectangle 102"/>
          <p:cNvSpPr>
            <a:spLocks noChangeArrowheads="1"/>
          </p:cNvSpPr>
          <p:nvPr/>
        </p:nvSpPr>
        <p:spPr bwMode="auto">
          <a:xfrm>
            <a:off x="4883003" y="5471661"/>
            <a:ext cx="254878" cy="1846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pitchFamily="34" charset="0"/>
                <a:cs typeface="Arial" pitchFamily="34" charset="0"/>
              </a:rPr>
              <a:t>544</a:t>
            </a:r>
            <a:endParaRPr lang="en-US" sz="1200" b="1">
              <a:latin typeface="Arial" pitchFamily="34" charset="0"/>
              <a:cs typeface="Arial" pitchFamily="34" charset="0"/>
            </a:endParaRPr>
          </a:p>
        </p:txBody>
      </p:sp>
      <p:sp>
        <p:nvSpPr>
          <p:cNvPr id="5189" name="Line 103"/>
          <p:cNvSpPr>
            <a:spLocks noChangeShapeType="1"/>
          </p:cNvSpPr>
          <p:nvPr/>
        </p:nvSpPr>
        <p:spPr bwMode="auto">
          <a:xfrm>
            <a:off x="5194054" y="5452536"/>
            <a:ext cx="708" cy="1147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90" name="Line 104"/>
          <p:cNvSpPr>
            <a:spLocks noChangeShapeType="1"/>
          </p:cNvSpPr>
          <p:nvPr/>
        </p:nvSpPr>
        <p:spPr bwMode="auto">
          <a:xfrm>
            <a:off x="5381139" y="5452536"/>
            <a:ext cx="708" cy="1912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91" name="Rectangle 105"/>
          <p:cNvSpPr>
            <a:spLocks noChangeArrowheads="1"/>
          </p:cNvSpPr>
          <p:nvPr/>
        </p:nvSpPr>
        <p:spPr bwMode="auto">
          <a:xfrm>
            <a:off x="5252921" y="5471661"/>
            <a:ext cx="254878" cy="1846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pitchFamily="34" charset="0"/>
                <a:cs typeface="Arial" pitchFamily="34" charset="0"/>
              </a:rPr>
              <a:t>546</a:t>
            </a:r>
            <a:endParaRPr lang="en-US" sz="1200" b="1">
              <a:latin typeface="Arial" pitchFamily="34" charset="0"/>
              <a:cs typeface="Arial" pitchFamily="34" charset="0"/>
            </a:endParaRPr>
          </a:p>
        </p:txBody>
      </p:sp>
      <p:sp>
        <p:nvSpPr>
          <p:cNvPr id="5192" name="Line 106"/>
          <p:cNvSpPr>
            <a:spLocks noChangeShapeType="1"/>
          </p:cNvSpPr>
          <p:nvPr/>
        </p:nvSpPr>
        <p:spPr bwMode="auto">
          <a:xfrm>
            <a:off x="5563972" y="5452536"/>
            <a:ext cx="708" cy="1147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93" name="Line 107"/>
          <p:cNvSpPr>
            <a:spLocks noChangeShapeType="1"/>
          </p:cNvSpPr>
          <p:nvPr/>
        </p:nvSpPr>
        <p:spPr bwMode="auto">
          <a:xfrm>
            <a:off x="5746806" y="5452536"/>
            <a:ext cx="708" cy="1912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94" name="Rectangle 108"/>
          <p:cNvSpPr>
            <a:spLocks noChangeArrowheads="1"/>
          </p:cNvSpPr>
          <p:nvPr/>
        </p:nvSpPr>
        <p:spPr bwMode="auto">
          <a:xfrm>
            <a:off x="5618588" y="5471661"/>
            <a:ext cx="254878" cy="1846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pitchFamily="34" charset="0"/>
                <a:cs typeface="Arial" pitchFamily="34" charset="0"/>
              </a:rPr>
              <a:t>548</a:t>
            </a:r>
            <a:endParaRPr lang="en-US" sz="1200" b="1">
              <a:latin typeface="Arial" pitchFamily="34" charset="0"/>
              <a:cs typeface="Arial" pitchFamily="34" charset="0"/>
            </a:endParaRPr>
          </a:p>
        </p:txBody>
      </p:sp>
      <p:sp>
        <p:nvSpPr>
          <p:cNvPr id="5195" name="Line 109"/>
          <p:cNvSpPr>
            <a:spLocks noChangeShapeType="1"/>
          </p:cNvSpPr>
          <p:nvPr/>
        </p:nvSpPr>
        <p:spPr bwMode="auto">
          <a:xfrm>
            <a:off x="5929640" y="5452536"/>
            <a:ext cx="708" cy="1147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96" name="Line 110"/>
          <p:cNvSpPr>
            <a:spLocks noChangeShapeType="1"/>
          </p:cNvSpPr>
          <p:nvPr/>
        </p:nvSpPr>
        <p:spPr bwMode="auto">
          <a:xfrm>
            <a:off x="6116724" y="5452536"/>
            <a:ext cx="708" cy="1912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97" name="Rectangle 111"/>
          <p:cNvSpPr>
            <a:spLocks noChangeArrowheads="1"/>
          </p:cNvSpPr>
          <p:nvPr/>
        </p:nvSpPr>
        <p:spPr bwMode="auto">
          <a:xfrm>
            <a:off x="5988506" y="5471661"/>
            <a:ext cx="254878" cy="1846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pitchFamily="34" charset="0"/>
                <a:cs typeface="Arial" pitchFamily="34" charset="0"/>
              </a:rPr>
              <a:t>550</a:t>
            </a:r>
            <a:endParaRPr lang="en-US" sz="1200" b="1">
              <a:latin typeface="Arial" pitchFamily="34" charset="0"/>
              <a:cs typeface="Arial" pitchFamily="34" charset="0"/>
            </a:endParaRPr>
          </a:p>
        </p:txBody>
      </p:sp>
      <p:sp>
        <p:nvSpPr>
          <p:cNvPr id="5198" name="Line 112"/>
          <p:cNvSpPr>
            <a:spLocks noChangeShapeType="1"/>
          </p:cNvSpPr>
          <p:nvPr/>
        </p:nvSpPr>
        <p:spPr bwMode="auto">
          <a:xfrm>
            <a:off x="6299557" y="5452536"/>
            <a:ext cx="708" cy="1147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199" name="Line 113"/>
          <p:cNvSpPr>
            <a:spLocks noChangeShapeType="1"/>
          </p:cNvSpPr>
          <p:nvPr/>
        </p:nvSpPr>
        <p:spPr bwMode="auto">
          <a:xfrm>
            <a:off x="6482391" y="5452536"/>
            <a:ext cx="708" cy="1912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200" name="Rectangle 114"/>
          <p:cNvSpPr>
            <a:spLocks noChangeArrowheads="1"/>
          </p:cNvSpPr>
          <p:nvPr/>
        </p:nvSpPr>
        <p:spPr bwMode="auto">
          <a:xfrm>
            <a:off x="6354173" y="5471661"/>
            <a:ext cx="254878" cy="1846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pitchFamily="34" charset="0"/>
                <a:cs typeface="Arial" pitchFamily="34" charset="0"/>
              </a:rPr>
              <a:t>552</a:t>
            </a:r>
            <a:endParaRPr lang="en-US" sz="1200" b="1">
              <a:latin typeface="Arial" pitchFamily="34" charset="0"/>
              <a:cs typeface="Arial" pitchFamily="34" charset="0"/>
            </a:endParaRPr>
          </a:p>
        </p:txBody>
      </p:sp>
      <p:sp>
        <p:nvSpPr>
          <p:cNvPr id="5201" name="Line 115"/>
          <p:cNvSpPr>
            <a:spLocks noChangeShapeType="1"/>
          </p:cNvSpPr>
          <p:nvPr/>
        </p:nvSpPr>
        <p:spPr bwMode="auto">
          <a:xfrm>
            <a:off x="6669476" y="5452536"/>
            <a:ext cx="708" cy="1147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202" name="Line 116"/>
          <p:cNvSpPr>
            <a:spLocks noChangeShapeType="1"/>
          </p:cNvSpPr>
          <p:nvPr/>
        </p:nvSpPr>
        <p:spPr bwMode="auto">
          <a:xfrm>
            <a:off x="6852310" y="5452536"/>
            <a:ext cx="708" cy="1912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203" name="Rectangle 117"/>
          <p:cNvSpPr>
            <a:spLocks noChangeArrowheads="1"/>
          </p:cNvSpPr>
          <p:nvPr/>
        </p:nvSpPr>
        <p:spPr bwMode="auto">
          <a:xfrm>
            <a:off x="6724091" y="5471661"/>
            <a:ext cx="254878" cy="1846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pitchFamily="34" charset="0"/>
                <a:cs typeface="Arial" pitchFamily="34" charset="0"/>
              </a:rPr>
              <a:t>554</a:t>
            </a:r>
            <a:endParaRPr lang="en-US" sz="1200" b="1">
              <a:latin typeface="Arial" pitchFamily="34" charset="0"/>
              <a:cs typeface="Arial" pitchFamily="34" charset="0"/>
            </a:endParaRPr>
          </a:p>
        </p:txBody>
      </p:sp>
      <p:sp>
        <p:nvSpPr>
          <p:cNvPr id="5204" name="Line 118"/>
          <p:cNvSpPr>
            <a:spLocks noChangeShapeType="1"/>
          </p:cNvSpPr>
          <p:nvPr/>
        </p:nvSpPr>
        <p:spPr bwMode="auto">
          <a:xfrm>
            <a:off x="7035142" y="5452536"/>
            <a:ext cx="708" cy="11475"/>
          </a:xfrm>
          <a:prstGeom prst="line">
            <a:avLst/>
          </a:prstGeom>
          <a:noFill/>
          <a:ln w="6">
            <a:solidFill>
              <a:srgbClr val="000000"/>
            </a:solidFill>
            <a:round/>
            <a:headEnd/>
            <a:tailEnd/>
          </a:ln>
        </p:spPr>
        <p:txBody>
          <a:bodyPr/>
          <a:lstStyle/>
          <a:p>
            <a:endParaRPr lang="en-US" sz="800">
              <a:latin typeface="Arial" pitchFamily="34" charset="0"/>
              <a:cs typeface="Arial" pitchFamily="34" charset="0"/>
            </a:endParaRPr>
          </a:p>
        </p:txBody>
      </p:sp>
      <p:sp>
        <p:nvSpPr>
          <p:cNvPr id="5205" name="Rectangle 119"/>
          <p:cNvSpPr>
            <a:spLocks noChangeArrowheads="1"/>
          </p:cNvSpPr>
          <p:nvPr/>
        </p:nvSpPr>
        <p:spPr bwMode="auto">
          <a:xfrm>
            <a:off x="5801894" y="5604240"/>
            <a:ext cx="256480"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Arial" pitchFamily="34" charset="0"/>
                <a:cs typeface="Arial" pitchFamily="34" charset="0"/>
              </a:rPr>
              <a:t>m/z</a:t>
            </a:r>
            <a:endParaRPr lang="en-US" sz="1200" b="1" dirty="0">
              <a:latin typeface="Arial" pitchFamily="34" charset="0"/>
              <a:cs typeface="Arial" pitchFamily="34" charset="0"/>
            </a:endParaRPr>
          </a:p>
        </p:txBody>
      </p:sp>
      <p:cxnSp>
        <p:nvCxnSpPr>
          <p:cNvPr id="150" name="Straight Connector 149"/>
          <p:cNvCxnSpPr/>
          <p:nvPr/>
        </p:nvCxnSpPr>
        <p:spPr bwMode="auto">
          <a:xfrm flipV="1">
            <a:off x="4351995" y="5441089"/>
            <a:ext cx="27789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hape 151"/>
          <p:cNvCxnSpPr>
            <a:stCxn id="5135" idx="2"/>
          </p:cNvCxnSpPr>
          <p:nvPr/>
        </p:nvCxnSpPr>
        <p:spPr bwMode="auto">
          <a:xfrm rot="16200000" flipH="1">
            <a:off x="2987553" y="3234368"/>
            <a:ext cx="781501" cy="1372657"/>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63" name="TextBox 152"/>
          <p:cNvSpPr txBox="1">
            <a:spLocks noChangeArrowheads="1"/>
          </p:cNvSpPr>
          <p:nvPr/>
        </p:nvSpPr>
        <p:spPr bwMode="auto">
          <a:xfrm>
            <a:off x="2805907" y="3943500"/>
            <a:ext cx="1021433" cy="461665"/>
          </a:xfrm>
          <a:prstGeom prst="rect">
            <a:avLst/>
          </a:prstGeom>
          <a:noFill/>
          <a:ln w="9525">
            <a:noFill/>
            <a:miter lim="800000"/>
            <a:headEnd/>
            <a:tailEnd/>
          </a:ln>
        </p:spPr>
        <p:txBody>
          <a:bodyPr wrap="none">
            <a:spAutoFit/>
          </a:bodyPr>
          <a:lstStyle/>
          <a:p>
            <a:r>
              <a:rPr lang="en-US" sz="2400" b="1" dirty="0">
                <a:latin typeface="Arial" pitchFamily="34" charset="0"/>
                <a:cs typeface="Arial" pitchFamily="34" charset="0"/>
              </a:rPr>
              <a:t>Zoom</a:t>
            </a:r>
          </a:p>
        </p:txBody>
      </p:sp>
      <p:sp>
        <p:nvSpPr>
          <p:cNvPr id="87" name="TextBox 86"/>
          <p:cNvSpPr txBox="1"/>
          <p:nvPr/>
        </p:nvSpPr>
        <p:spPr>
          <a:xfrm>
            <a:off x="2679392" y="233457"/>
            <a:ext cx="6268952" cy="646331"/>
          </a:xfrm>
          <a:prstGeom prst="rect">
            <a:avLst/>
          </a:prstGeom>
          <a:noFill/>
        </p:spPr>
        <p:txBody>
          <a:bodyPr wrap="square" rtlCol="0">
            <a:spAutoFit/>
          </a:bodyPr>
          <a:lstStyle/>
          <a:p>
            <a:r>
              <a:rPr lang="en-US" b="1" dirty="0" smtClean="0">
                <a:latin typeface="Arial" pitchFamily="34" charset="0"/>
                <a:cs typeface="Arial" pitchFamily="34" charset="0"/>
              </a:rPr>
              <a:t>Comparison of Positive and negative MALDI FT-ICR MS of lipid/small molecule for a post treatment patient sera</a:t>
            </a:r>
            <a:endParaRPr lang="en-US" b="1" dirty="0">
              <a:latin typeface="Arial" pitchFamily="34" charset="0"/>
              <a:cs typeface="Arial" pitchFamily="34" charset="0"/>
            </a:endParaRPr>
          </a:p>
        </p:txBody>
      </p:sp>
      <p:sp>
        <p:nvSpPr>
          <p:cNvPr id="88" name="TextBox 87"/>
          <p:cNvSpPr txBox="1"/>
          <p:nvPr/>
        </p:nvSpPr>
        <p:spPr>
          <a:xfrm>
            <a:off x="6263660" y="6519446"/>
            <a:ext cx="2880340" cy="338554"/>
          </a:xfrm>
          <a:prstGeom prst="rect">
            <a:avLst/>
          </a:prstGeom>
          <a:noFill/>
        </p:spPr>
        <p:txBody>
          <a:bodyPr wrap="none" rtlCol="0">
            <a:spAutoFit/>
          </a:bodyPr>
          <a:lstStyle/>
          <a:p>
            <a:r>
              <a:rPr lang="en-US" sz="1600" b="1" dirty="0" smtClean="0">
                <a:solidFill>
                  <a:srgbClr val="FF0000"/>
                </a:solidFill>
              </a:rPr>
              <a:t>P. Mistry</a:t>
            </a:r>
            <a:r>
              <a:rPr lang="en-US" sz="1600" b="1" dirty="0" smtClean="0">
                <a:solidFill>
                  <a:srgbClr val="FF0000"/>
                </a:solidFill>
              </a:rPr>
              <a:t>; M. </a:t>
            </a:r>
            <a:r>
              <a:rPr lang="en-US" sz="1600" b="1" dirty="0" err="1" smtClean="0">
                <a:solidFill>
                  <a:srgbClr val="FF0000"/>
                </a:solidFill>
              </a:rPr>
              <a:t>Easterling</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68234"/>
            <a:ext cx="9143999" cy="6844358"/>
            <a:chOff x="0" y="68234"/>
            <a:chExt cx="9143999" cy="6844358"/>
          </a:xfrm>
        </p:grpSpPr>
        <p:pic>
          <p:nvPicPr>
            <p:cNvPr id="6146" name="Picture 4"/>
            <p:cNvPicPr>
              <a:picLocks noChangeAspect="1" noChangeArrowheads="1"/>
            </p:cNvPicPr>
            <p:nvPr/>
          </p:nvPicPr>
          <p:blipFill>
            <a:blip r:embed="rId3" cstate="print"/>
            <a:srcRect t="1529"/>
            <a:stretch>
              <a:fillRect/>
            </a:stretch>
          </p:blipFill>
          <p:spPr bwMode="auto">
            <a:xfrm>
              <a:off x="395785" y="453994"/>
              <a:ext cx="4434978" cy="6315106"/>
            </a:xfrm>
            <a:prstGeom prst="rect">
              <a:avLst/>
            </a:prstGeom>
            <a:noFill/>
            <a:ln w="9525">
              <a:noFill/>
              <a:miter lim="800000"/>
              <a:headEnd/>
              <a:tailEnd/>
            </a:ln>
          </p:spPr>
        </p:pic>
        <p:sp>
          <p:nvSpPr>
            <p:cNvPr id="3" name="TextBox 2"/>
            <p:cNvSpPr txBox="1"/>
            <p:nvPr/>
          </p:nvSpPr>
          <p:spPr>
            <a:xfrm>
              <a:off x="0" y="68234"/>
              <a:ext cx="9143999"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Hierarchal cluster of Lipid/small molecule from sera of patients pre/post treatment analyzed with MALDI FTICR (THARP matrix)</a:t>
              </a:r>
              <a:endParaRPr lang="en-US" sz="1600" b="1" dirty="0">
                <a:latin typeface="Arial" pitchFamily="34" charset="0"/>
                <a:cs typeface="Arial" pitchFamily="34" charset="0"/>
              </a:endParaRPr>
            </a:p>
          </p:txBody>
        </p:sp>
        <p:sp>
          <p:nvSpPr>
            <p:cNvPr id="4" name="Rectangle 3"/>
            <p:cNvSpPr/>
            <p:nvPr/>
          </p:nvSpPr>
          <p:spPr>
            <a:xfrm>
              <a:off x="1924334" y="6605516"/>
              <a:ext cx="2674962" cy="252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58353" y="6543260"/>
              <a:ext cx="1660134" cy="369332"/>
            </a:xfrm>
            <a:prstGeom prst="rect">
              <a:avLst/>
            </a:prstGeom>
            <a:noFill/>
          </p:spPr>
          <p:txBody>
            <a:bodyPr wrap="none" rtlCol="0">
              <a:spAutoFit/>
            </a:bodyPr>
            <a:lstStyle/>
            <a:p>
              <a:r>
                <a:rPr lang="en-US" b="1" dirty="0" smtClean="0">
                  <a:solidFill>
                    <a:srgbClr val="FF0000"/>
                  </a:solidFill>
                </a:rPr>
                <a:t>Post-Treatment</a:t>
              </a:r>
              <a:endParaRPr lang="en-US" b="1" dirty="0">
                <a:solidFill>
                  <a:srgbClr val="FF0000"/>
                </a:solidFill>
              </a:endParaRPr>
            </a:p>
          </p:txBody>
        </p:sp>
        <p:cxnSp>
          <p:nvCxnSpPr>
            <p:cNvPr id="7" name="Straight Arrow Connector 6"/>
            <p:cNvCxnSpPr/>
            <p:nvPr/>
          </p:nvCxnSpPr>
          <p:spPr>
            <a:xfrm rot="5400000">
              <a:off x="4564385" y="1849273"/>
              <a:ext cx="314689" cy="7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03760" y="1392074"/>
              <a:ext cx="697627" cy="338554"/>
            </a:xfrm>
            <a:prstGeom prst="rect">
              <a:avLst/>
            </a:prstGeom>
            <a:noFill/>
          </p:spPr>
          <p:txBody>
            <a:bodyPr wrap="none" rtlCol="0">
              <a:spAutoFit/>
            </a:bodyPr>
            <a:lstStyle/>
            <a:p>
              <a:r>
                <a:rPr lang="en-US" sz="1600" b="1" dirty="0" smtClean="0"/>
                <a:t>Mass</a:t>
              </a:r>
              <a:endParaRPr lang="en-US" sz="1600" b="1" dirty="0"/>
            </a:p>
          </p:txBody>
        </p:sp>
      </p:grpSp>
      <p:sp>
        <p:nvSpPr>
          <p:cNvPr id="11" name="TextBox 10"/>
          <p:cNvSpPr txBox="1"/>
          <p:nvPr/>
        </p:nvSpPr>
        <p:spPr>
          <a:xfrm>
            <a:off x="6914864" y="6519446"/>
            <a:ext cx="2229136" cy="338554"/>
          </a:xfrm>
          <a:prstGeom prst="rect">
            <a:avLst/>
          </a:prstGeom>
          <a:noFill/>
        </p:spPr>
        <p:txBody>
          <a:bodyPr wrap="none" rtlCol="0">
            <a:spAutoFit/>
          </a:bodyPr>
          <a:lstStyle/>
          <a:p>
            <a:r>
              <a:rPr lang="en-US" sz="1600" b="1" dirty="0" smtClean="0">
                <a:solidFill>
                  <a:srgbClr val="FF0000"/>
                </a:solidFill>
              </a:rPr>
              <a:t>P. Mistry</a:t>
            </a:r>
            <a:r>
              <a:rPr lang="en-US" sz="1600" b="1" dirty="0" smtClean="0">
                <a:solidFill>
                  <a:srgbClr val="FF0000"/>
                </a:solidFill>
              </a:rPr>
              <a:t>; J. Lee;  </a:t>
            </a:r>
            <a:r>
              <a:rPr lang="en-US" sz="1600" b="1" dirty="0" smtClean="0">
                <a:solidFill>
                  <a:srgbClr val="FF0000"/>
                </a:solidFill>
              </a:rPr>
              <a:t>T. </a:t>
            </a:r>
            <a:r>
              <a:rPr lang="en-US" sz="1600" b="1" dirty="0" smtClean="0">
                <a:solidFill>
                  <a:srgbClr val="FF0000"/>
                </a:solidFill>
              </a:rPr>
              <a:t>Lam</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Footer Placeholder 2"/>
          <p:cNvSpPr>
            <a:spLocks noGrp="1"/>
          </p:cNvSpPr>
          <p:nvPr>
            <p:ph type="ftr" sz="quarter" idx="11"/>
          </p:nvPr>
        </p:nvSpPr>
        <p:spPr/>
        <p:txBody>
          <a:bodyPr/>
          <a:lstStyle/>
          <a:p>
            <a:r>
              <a:rPr lang="en-US" dirty="0"/>
              <a:t>9.4T Bruker </a:t>
            </a:r>
            <a:r>
              <a:rPr lang="en-US" dirty="0" err="1"/>
              <a:t>Qe</a:t>
            </a:r>
            <a:r>
              <a:rPr lang="en-US" dirty="0"/>
              <a:t> FT-ICR MS</a:t>
            </a:r>
          </a:p>
        </p:txBody>
      </p:sp>
      <p:sp>
        <p:nvSpPr>
          <p:cNvPr id="238" name="Slide Number Placeholder 3"/>
          <p:cNvSpPr>
            <a:spLocks noGrp="1"/>
          </p:cNvSpPr>
          <p:nvPr>
            <p:ph type="sldNum" sz="quarter" idx="12"/>
          </p:nvPr>
        </p:nvSpPr>
        <p:spPr/>
        <p:txBody>
          <a:bodyPr/>
          <a:lstStyle/>
          <a:p>
            <a:fld id="{C77A19F0-DBD3-4361-A761-2944EC6D1364}" type="slidenum">
              <a:rPr lang="en-US"/>
              <a:pPr/>
              <a:t>47</a:t>
            </a:fld>
            <a:endParaRPr lang="en-US"/>
          </a:p>
        </p:txBody>
      </p:sp>
      <p:sp>
        <p:nvSpPr>
          <p:cNvPr id="67588" name="AutoShape 4"/>
          <p:cNvSpPr>
            <a:spLocks noChangeAspect="1" noChangeArrowheads="1" noTextEdit="1"/>
          </p:cNvSpPr>
          <p:nvPr/>
        </p:nvSpPr>
        <p:spPr bwMode="auto">
          <a:xfrm>
            <a:off x="279400" y="187325"/>
            <a:ext cx="8585200" cy="5899150"/>
          </a:xfrm>
          <a:prstGeom prst="rect">
            <a:avLst/>
          </a:prstGeom>
          <a:noFill/>
          <a:ln w="9525">
            <a:noFill/>
            <a:miter lim="800000"/>
            <a:headEnd/>
            <a:tailEnd/>
          </a:ln>
        </p:spPr>
        <p:txBody>
          <a:bodyPr/>
          <a:lstStyle/>
          <a:p>
            <a:endParaRPr lang="en-US"/>
          </a:p>
        </p:txBody>
      </p:sp>
      <p:sp>
        <p:nvSpPr>
          <p:cNvPr id="67587" name="Text Box 3"/>
          <p:cNvSpPr txBox="1">
            <a:spLocks noChangeArrowheads="1"/>
          </p:cNvSpPr>
          <p:nvPr/>
        </p:nvSpPr>
        <p:spPr bwMode="auto">
          <a:xfrm>
            <a:off x="1008063" y="306388"/>
            <a:ext cx="4379912" cy="336550"/>
          </a:xfrm>
          <a:prstGeom prst="rect">
            <a:avLst/>
          </a:prstGeom>
          <a:noFill/>
          <a:ln w="9525">
            <a:noFill/>
            <a:miter lim="800000"/>
            <a:headEnd/>
            <a:tailEnd/>
          </a:ln>
          <a:effectLst/>
        </p:spPr>
        <p:txBody>
          <a:bodyPr wrap="none">
            <a:spAutoFit/>
          </a:bodyPr>
          <a:lstStyle/>
          <a:p>
            <a:r>
              <a:rPr lang="en-US" sz="1600" b="1"/>
              <a:t> (Isolation and Fragmentation of m/z at 325)</a:t>
            </a:r>
          </a:p>
        </p:txBody>
      </p:sp>
      <p:sp>
        <p:nvSpPr>
          <p:cNvPr id="67590" name="Rectangle 6"/>
          <p:cNvSpPr>
            <a:spLocks noChangeArrowheads="1"/>
          </p:cNvSpPr>
          <p:nvPr/>
        </p:nvSpPr>
        <p:spPr bwMode="auto">
          <a:xfrm>
            <a:off x="765175" y="206375"/>
            <a:ext cx="8070850" cy="1889125"/>
          </a:xfrm>
          <a:prstGeom prst="rect">
            <a:avLst/>
          </a:prstGeom>
          <a:noFill/>
          <a:ln w="9525">
            <a:solidFill>
              <a:srgbClr val="000000"/>
            </a:solidFill>
            <a:miter lim="800000"/>
            <a:headEnd/>
            <a:tailEnd/>
          </a:ln>
        </p:spPr>
        <p:txBody>
          <a:bodyPr/>
          <a:lstStyle/>
          <a:p>
            <a:endParaRPr lang="en-US"/>
          </a:p>
        </p:txBody>
      </p:sp>
      <p:sp>
        <p:nvSpPr>
          <p:cNvPr id="67591" name="Rectangle 7"/>
          <p:cNvSpPr>
            <a:spLocks noChangeArrowheads="1"/>
          </p:cNvSpPr>
          <p:nvPr/>
        </p:nvSpPr>
        <p:spPr bwMode="auto">
          <a:xfrm>
            <a:off x="765175" y="2085975"/>
            <a:ext cx="8070850" cy="1887538"/>
          </a:xfrm>
          <a:prstGeom prst="rect">
            <a:avLst/>
          </a:prstGeom>
          <a:noFill/>
          <a:ln w="9525">
            <a:solidFill>
              <a:srgbClr val="000000"/>
            </a:solidFill>
            <a:miter lim="800000"/>
            <a:headEnd/>
            <a:tailEnd/>
          </a:ln>
        </p:spPr>
        <p:txBody>
          <a:bodyPr/>
          <a:lstStyle/>
          <a:p>
            <a:endParaRPr lang="en-US"/>
          </a:p>
        </p:txBody>
      </p:sp>
      <p:sp>
        <p:nvSpPr>
          <p:cNvPr id="67592" name="Rectangle 8"/>
          <p:cNvSpPr>
            <a:spLocks noChangeArrowheads="1"/>
          </p:cNvSpPr>
          <p:nvPr/>
        </p:nvSpPr>
        <p:spPr bwMode="auto">
          <a:xfrm>
            <a:off x="765175" y="3963988"/>
            <a:ext cx="8070850" cy="1889125"/>
          </a:xfrm>
          <a:prstGeom prst="rect">
            <a:avLst/>
          </a:prstGeom>
          <a:noFill/>
          <a:ln w="9525">
            <a:solidFill>
              <a:srgbClr val="000000"/>
            </a:solidFill>
            <a:miter lim="800000"/>
            <a:headEnd/>
            <a:tailEnd/>
          </a:ln>
        </p:spPr>
        <p:txBody>
          <a:bodyPr/>
          <a:lstStyle/>
          <a:p>
            <a:endParaRPr lang="en-US"/>
          </a:p>
        </p:txBody>
      </p:sp>
      <p:sp>
        <p:nvSpPr>
          <p:cNvPr id="67593" name="Rectangle 9"/>
          <p:cNvSpPr>
            <a:spLocks noChangeArrowheads="1"/>
          </p:cNvSpPr>
          <p:nvPr/>
        </p:nvSpPr>
        <p:spPr bwMode="auto">
          <a:xfrm>
            <a:off x="765175" y="206375"/>
            <a:ext cx="8070850" cy="1889125"/>
          </a:xfrm>
          <a:prstGeom prst="rect">
            <a:avLst/>
          </a:prstGeom>
          <a:noFill/>
          <a:ln w="9525">
            <a:solidFill>
              <a:srgbClr val="000000"/>
            </a:solidFill>
            <a:miter lim="800000"/>
            <a:headEnd/>
            <a:tailEnd/>
          </a:ln>
        </p:spPr>
        <p:txBody>
          <a:bodyPr/>
          <a:lstStyle/>
          <a:p>
            <a:endParaRPr lang="en-US"/>
          </a:p>
        </p:txBody>
      </p:sp>
      <p:sp>
        <p:nvSpPr>
          <p:cNvPr id="67594" name="Rectangle 10"/>
          <p:cNvSpPr>
            <a:spLocks noChangeArrowheads="1"/>
          </p:cNvSpPr>
          <p:nvPr/>
        </p:nvSpPr>
        <p:spPr bwMode="auto">
          <a:xfrm>
            <a:off x="765175" y="2085975"/>
            <a:ext cx="8070850" cy="1887538"/>
          </a:xfrm>
          <a:prstGeom prst="rect">
            <a:avLst/>
          </a:prstGeom>
          <a:noFill/>
          <a:ln w="9525">
            <a:solidFill>
              <a:srgbClr val="000000"/>
            </a:solidFill>
            <a:miter lim="800000"/>
            <a:headEnd/>
            <a:tailEnd/>
          </a:ln>
        </p:spPr>
        <p:txBody>
          <a:bodyPr/>
          <a:lstStyle/>
          <a:p>
            <a:endParaRPr lang="en-US"/>
          </a:p>
        </p:txBody>
      </p:sp>
      <p:sp>
        <p:nvSpPr>
          <p:cNvPr id="67595" name="Rectangle 11"/>
          <p:cNvSpPr>
            <a:spLocks noChangeArrowheads="1"/>
          </p:cNvSpPr>
          <p:nvPr/>
        </p:nvSpPr>
        <p:spPr bwMode="auto">
          <a:xfrm>
            <a:off x="765175" y="3963988"/>
            <a:ext cx="8070850" cy="1889125"/>
          </a:xfrm>
          <a:prstGeom prst="rect">
            <a:avLst/>
          </a:prstGeom>
          <a:noFill/>
          <a:ln w="9525">
            <a:solidFill>
              <a:srgbClr val="000000"/>
            </a:solidFill>
            <a:miter lim="800000"/>
            <a:headEnd/>
            <a:tailEnd/>
          </a:ln>
        </p:spPr>
        <p:txBody>
          <a:bodyPr/>
          <a:lstStyle/>
          <a:p>
            <a:endParaRPr lang="en-US"/>
          </a:p>
        </p:txBody>
      </p:sp>
      <p:sp>
        <p:nvSpPr>
          <p:cNvPr id="67596" name="Rectangle 12"/>
          <p:cNvSpPr>
            <a:spLocks noChangeArrowheads="1"/>
          </p:cNvSpPr>
          <p:nvPr/>
        </p:nvSpPr>
        <p:spPr bwMode="auto">
          <a:xfrm>
            <a:off x="765175" y="206375"/>
            <a:ext cx="8070850" cy="1889125"/>
          </a:xfrm>
          <a:prstGeom prst="rect">
            <a:avLst/>
          </a:prstGeom>
          <a:noFill/>
          <a:ln w="9525">
            <a:solidFill>
              <a:srgbClr val="000000"/>
            </a:solidFill>
            <a:miter lim="800000"/>
            <a:headEnd/>
            <a:tailEnd/>
          </a:ln>
        </p:spPr>
        <p:txBody>
          <a:bodyPr/>
          <a:lstStyle/>
          <a:p>
            <a:endParaRPr lang="en-US"/>
          </a:p>
        </p:txBody>
      </p:sp>
      <p:sp>
        <p:nvSpPr>
          <p:cNvPr id="67597" name="Rectangle 13"/>
          <p:cNvSpPr>
            <a:spLocks noChangeArrowheads="1"/>
          </p:cNvSpPr>
          <p:nvPr/>
        </p:nvSpPr>
        <p:spPr bwMode="auto">
          <a:xfrm>
            <a:off x="765175" y="2085975"/>
            <a:ext cx="8070850" cy="1887538"/>
          </a:xfrm>
          <a:prstGeom prst="rect">
            <a:avLst/>
          </a:prstGeom>
          <a:noFill/>
          <a:ln w="9525">
            <a:solidFill>
              <a:srgbClr val="000000"/>
            </a:solidFill>
            <a:miter lim="800000"/>
            <a:headEnd/>
            <a:tailEnd/>
          </a:ln>
        </p:spPr>
        <p:txBody>
          <a:bodyPr/>
          <a:lstStyle/>
          <a:p>
            <a:endParaRPr lang="en-US"/>
          </a:p>
        </p:txBody>
      </p:sp>
      <p:sp>
        <p:nvSpPr>
          <p:cNvPr id="67598" name="Rectangle 14"/>
          <p:cNvSpPr>
            <a:spLocks noChangeArrowheads="1"/>
          </p:cNvSpPr>
          <p:nvPr/>
        </p:nvSpPr>
        <p:spPr bwMode="auto">
          <a:xfrm>
            <a:off x="765175" y="3963988"/>
            <a:ext cx="8070850" cy="1889125"/>
          </a:xfrm>
          <a:prstGeom prst="rect">
            <a:avLst/>
          </a:prstGeom>
          <a:noFill/>
          <a:ln w="9525">
            <a:solidFill>
              <a:srgbClr val="000000"/>
            </a:solidFill>
            <a:miter lim="800000"/>
            <a:headEnd/>
            <a:tailEnd/>
          </a:ln>
        </p:spPr>
        <p:txBody>
          <a:bodyPr/>
          <a:lstStyle/>
          <a:p>
            <a:endParaRPr lang="en-US"/>
          </a:p>
        </p:txBody>
      </p:sp>
      <p:sp>
        <p:nvSpPr>
          <p:cNvPr id="67599" name="Rectangle 15"/>
          <p:cNvSpPr>
            <a:spLocks noChangeArrowheads="1"/>
          </p:cNvSpPr>
          <p:nvPr/>
        </p:nvSpPr>
        <p:spPr bwMode="auto">
          <a:xfrm>
            <a:off x="765175" y="206375"/>
            <a:ext cx="8070850" cy="1889125"/>
          </a:xfrm>
          <a:prstGeom prst="rect">
            <a:avLst/>
          </a:prstGeom>
          <a:noFill/>
          <a:ln w="9525">
            <a:solidFill>
              <a:srgbClr val="000000"/>
            </a:solidFill>
            <a:miter lim="800000"/>
            <a:headEnd/>
            <a:tailEnd/>
          </a:ln>
        </p:spPr>
        <p:txBody>
          <a:bodyPr/>
          <a:lstStyle/>
          <a:p>
            <a:endParaRPr lang="en-US"/>
          </a:p>
        </p:txBody>
      </p:sp>
      <p:sp>
        <p:nvSpPr>
          <p:cNvPr id="67600" name="Rectangle 16"/>
          <p:cNvSpPr>
            <a:spLocks noChangeArrowheads="1"/>
          </p:cNvSpPr>
          <p:nvPr/>
        </p:nvSpPr>
        <p:spPr bwMode="auto">
          <a:xfrm>
            <a:off x="765175" y="2085975"/>
            <a:ext cx="8070850" cy="1887538"/>
          </a:xfrm>
          <a:prstGeom prst="rect">
            <a:avLst/>
          </a:prstGeom>
          <a:noFill/>
          <a:ln w="9525">
            <a:solidFill>
              <a:srgbClr val="000000"/>
            </a:solidFill>
            <a:miter lim="800000"/>
            <a:headEnd/>
            <a:tailEnd/>
          </a:ln>
        </p:spPr>
        <p:txBody>
          <a:bodyPr/>
          <a:lstStyle/>
          <a:p>
            <a:endParaRPr lang="en-US"/>
          </a:p>
        </p:txBody>
      </p:sp>
      <p:sp>
        <p:nvSpPr>
          <p:cNvPr id="67601" name="Rectangle 17"/>
          <p:cNvSpPr>
            <a:spLocks noChangeArrowheads="1"/>
          </p:cNvSpPr>
          <p:nvPr/>
        </p:nvSpPr>
        <p:spPr bwMode="auto">
          <a:xfrm>
            <a:off x="765175" y="3963988"/>
            <a:ext cx="8070850" cy="1889125"/>
          </a:xfrm>
          <a:prstGeom prst="rect">
            <a:avLst/>
          </a:prstGeom>
          <a:noFill/>
          <a:ln w="9525">
            <a:solidFill>
              <a:srgbClr val="000000"/>
            </a:solidFill>
            <a:miter lim="800000"/>
            <a:headEnd/>
            <a:tailEnd/>
          </a:ln>
        </p:spPr>
        <p:txBody>
          <a:bodyPr/>
          <a:lstStyle/>
          <a:p>
            <a:endParaRPr lang="en-US"/>
          </a:p>
        </p:txBody>
      </p:sp>
      <p:sp>
        <p:nvSpPr>
          <p:cNvPr id="67602" name="Rectangle 18"/>
          <p:cNvSpPr>
            <a:spLocks noChangeArrowheads="1"/>
          </p:cNvSpPr>
          <p:nvPr/>
        </p:nvSpPr>
        <p:spPr bwMode="auto">
          <a:xfrm>
            <a:off x="765175" y="206375"/>
            <a:ext cx="8070850" cy="1889125"/>
          </a:xfrm>
          <a:prstGeom prst="rect">
            <a:avLst/>
          </a:prstGeom>
          <a:noFill/>
          <a:ln w="9525">
            <a:solidFill>
              <a:srgbClr val="000000"/>
            </a:solidFill>
            <a:miter lim="800000"/>
            <a:headEnd/>
            <a:tailEnd/>
          </a:ln>
        </p:spPr>
        <p:txBody>
          <a:bodyPr/>
          <a:lstStyle/>
          <a:p>
            <a:endParaRPr lang="en-US"/>
          </a:p>
        </p:txBody>
      </p:sp>
      <p:sp>
        <p:nvSpPr>
          <p:cNvPr id="67603" name="Freeform 19"/>
          <p:cNvSpPr>
            <a:spLocks/>
          </p:cNvSpPr>
          <p:nvPr/>
        </p:nvSpPr>
        <p:spPr bwMode="auto">
          <a:xfrm>
            <a:off x="901700" y="684213"/>
            <a:ext cx="7924800" cy="1411287"/>
          </a:xfrm>
          <a:custGeom>
            <a:avLst/>
            <a:gdLst/>
            <a:ahLst/>
            <a:cxnLst>
              <a:cxn ang="0">
                <a:pos x="73" y="889"/>
              </a:cxn>
              <a:cxn ang="0">
                <a:pos x="153" y="883"/>
              </a:cxn>
              <a:cxn ang="0">
                <a:pos x="233" y="889"/>
              </a:cxn>
              <a:cxn ang="0">
                <a:pos x="312" y="883"/>
              </a:cxn>
              <a:cxn ang="0">
                <a:pos x="392" y="889"/>
              </a:cxn>
              <a:cxn ang="0">
                <a:pos x="472" y="889"/>
              </a:cxn>
              <a:cxn ang="0">
                <a:pos x="551" y="889"/>
              </a:cxn>
              <a:cxn ang="0">
                <a:pos x="631" y="889"/>
              </a:cxn>
              <a:cxn ang="0">
                <a:pos x="710" y="889"/>
              </a:cxn>
              <a:cxn ang="0">
                <a:pos x="790" y="889"/>
              </a:cxn>
              <a:cxn ang="0">
                <a:pos x="870" y="889"/>
              </a:cxn>
              <a:cxn ang="0">
                <a:pos x="949" y="883"/>
              </a:cxn>
              <a:cxn ang="0">
                <a:pos x="1029" y="889"/>
              </a:cxn>
              <a:cxn ang="0">
                <a:pos x="1109" y="889"/>
              </a:cxn>
              <a:cxn ang="0">
                <a:pos x="1188" y="889"/>
              </a:cxn>
              <a:cxn ang="0">
                <a:pos x="1268" y="889"/>
              </a:cxn>
              <a:cxn ang="0">
                <a:pos x="1347" y="889"/>
              </a:cxn>
              <a:cxn ang="0">
                <a:pos x="1427" y="889"/>
              </a:cxn>
              <a:cxn ang="0">
                <a:pos x="1507" y="889"/>
              </a:cxn>
              <a:cxn ang="0">
                <a:pos x="1586" y="889"/>
              </a:cxn>
              <a:cxn ang="0">
                <a:pos x="1666" y="889"/>
              </a:cxn>
              <a:cxn ang="0">
                <a:pos x="1745" y="889"/>
              </a:cxn>
              <a:cxn ang="0">
                <a:pos x="1825" y="889"/>
              </a:cxn>
              <a:cxn ang="0">
                <a:pos x="1905" y="889"/>
              </a:cxn>
              <a:cxn ang="0">
                <a:pos x="1984" y="883"/>
              </a:cxn>
              <a:cxn ang="0">
                <a:pos x="2064" y="889"/>
              </a:cxn>
              <a:cxn ang="0">
                <a:pos x="2144" y="883"/>
              </a:cxn>
              <a:cxn ang="0">
                <a:pos x="2223" y="889"/>
              </a:cxn>
              <a:cxn ang="0">
                <a:pos x="2303" y="883"/>
              </a:cxn>
              <a:cxn ang="0">
                <a:pos x="2382" y="889"/>
              </a:cxn>
              <a:cxn ang="0">
                <a:pos x="2462" y="889"/>
              </a:cxn>
              <a:cxn ang="0">
                <a:pos x="2542" y="889"/>
              </a:cxn>
              <a:cxn ang="0">
                <a:pos x="2621" y="889"/>
              </a:cxn>
              <a:cxn ang="0">
                <a:pos x="2701" y="883"/>
              </a:cxn>
              <a:cxn ang="0">
                <a:pos x="2781" y="889"/>
              </a:cxn>
              <a:cxn ang="0">
                <a:pos x="2860" y="883"/>
              </a:cxn>
              <a:cxn ang="0">
                <a:pos x="2940" y="889"/>
              </a:cxn>
              <a:cxn ang="0">
                <a:pos x="3019" y="883"/>
              </a:cxn>
              <a:cxn ang="0">
                <a:pos x="3099" y="889"/>
              </a:cxn>
              <a:cxn ang="0">
                <a:pos x="3179" y="889"/>
              </a:cxn>
              <a:cxn ang="0">
                <a:pos x="3258" y="889"/>
              </a:cxn>
              <a:cxn ang="0">
                <a:pos x="3338" y="889"/>
              </a:cxn>
              <a:cxn ang="0">
                <a:pos x="3417" y="889"/>
              </a:cxn>
              <a:cxn ang="0">
                <a:pos x="3497" y="889"/>
              </a:cxn>
              <a:cxn ang="0">
                <a:pos x="3577" y="889"/>
              </a:cxn>
              <a:cxn ang="0">
                <a:pos x="3656" y="889"/>
              </a:cxn>
              <a:cxn ang="0">
                <a:pos x="3736" y="889"/>
              </a:cxn>
              <a:cxn ang="0">
                <a:pos x="3816" y="889"/>
              </a:cxn>
              <a:cxn ang="0">
                <a:pos x="3895" y="889"/>
              </a:cxn>
              <a:cxn ang="0">
                <a:pos x="3975" y="883"/>
              </a:cxn>
              <a:cxn ang="0">
                <a:pos x="4054" y="883"/>
              </a:cxn>
              <a:cxn ang="0">
                <a:pos x="4134" y="889"/>
              </a:cxn>
              <a:cxn ang="0">
                <a:pos x="4214" y="889"/>
              </a:cxn>
              <a:cxn ang="0">
                <a:pos x="4293" y="889"/>
              </a:cxn>
              <a:cxn ang="0">
                <a:pos x="4373" y="889"/>
              </a:cxn>
              <a:cxn ang="0">
                <a:pos x="4453" y="889"/>
              </a:cxn>
              <a:cxn ang="0">
                <a:pos x="4532" y="889"/>
              </a:cxn>
              <a:cxn ang="0">
                <a:pos x="4612" y="889"/>
              </a:cxn>
              <a:cxn ang="0">
                <a:pos x="4691" y="889"/>
              </a:cxn>
              <a:cxn ang="0">
                <a:pos x="4771" y="883"/>
              </a:cxn>
              <a:cxn ang="0">
                <a:pos x="4851" y="889"/>
              </a:cxn>
              <a:cxn ang="0">
                <a:pos x="4930" y="883"/>
              </a:cxn>
            </a:cxnLst>
            <a:rect l="0" t="0" r="r" b="b"/>
            <a:pathLst>
              <a:path w="4992" h="889">
                <a:moveTo>
                  <a:pt x="0" y="889"/>
                </a:moveTo>
                <a:lnTo>
                  <a:pt x="0" y="889"/>
                </a:lnTo>
                <a:lnTo>
                  <a:pt x="0" y="883"/>
                </a:lnTo>
                <a:lnTo>
                  <a:pt x="0" y="889"/>
                </a:lnTo>
                <a:lnTo>
                  <a:pt x="6" y="889"/>
                </a:lnTo>
                <a:lnTo>
                  <a:pt x="6" y="889"/>
                </a:lnTo>
                <a:lnTo>
                  <a:pt x="6" y="883"/>
                </a:lnTo>
                <a:lnTo>
                  <a:pt x="6" y="889"/>
                </a:lnTo>
                <a:lnTo>
                  <a:pt x="12" y="889"/>
                </a:lnTo>
                <a:lnTo>
                  <a:pt x="12" y="889"/>
                </a:lnTo>
                <a:lnTo>
                  <a:pt x="12" y="883"/>
                </a:lnTo>
                <a:lnTo>
                  <a:pt x="12" y="889"/>
                </a:lnTo>
                <a:lnTo>
                  <a:pt x="18" y="889"/>
                </a:lnTo>
                <a:lnTo>
                  <a:pt x="18" y="889"/>
                </a:lnTo>
                <a:lnTo>
                  <a:pt x="18" y="883"/>
                </a:lnTo>
                <a:lnTo>
                  <a:pt x="18" y="883"/>
                </a:lnTo>
                <a:lnTo>
                  <a:pt x="24" y="883"/>
                </a:lnTo>
                <a:lnTo>
                  <a:pt x="24" y="889"/>
                </a:lnTo>
                <a:lnTo>
                  <a:pt x="24" y="883"/>
                </a:lnTo>
                <a:lnTo>
                  <a:pt x="24" y="883"/>
                </a:lnTo>
                <a:lnTo>
                  <a:pt x="31" y="889"/>
                </a:lnTo>
                <a:lnTo>
                  <a:pt x="31" y="889"/>
                </a:lnTo>
                <a:lnTo>
                  <a:pt x="31" y="883"/>
                </a:lnTo>
                <a:lnTo>
                  <a:pt x="31" y="889"/>
                </a:lnTo>
                <a:lnTo>
                  <a:pt x="37" y="883"/>
                </a:lnTo>
                <a:lnTo>
                  <a:pt x="37" y="889"/>
                </a:lnTo>
                <a:lnTo>
                  <a:pt x="37" y="883"/>
                </a:lnTo>
                <a:lnTo>
                  <a:pt x="37" y="889"/>
                </a:lnTo>
                <a:lnTo>
                  <a:pt x="43" y="889"/>
                </a:lnTo>
                <a:lnTo>
                  <a:pt x="43" y="889"/>
                </a:lnTo>
                <a:lnTo>
                  <a:pt x="43" y="883"/>
                </a:lnTo>
                <a:lnTo>
                  <a:pt x="43" y="889"/>
                </a:lnTo>
                <a:lnTo>
                  <a:pt x="49" y="889"/>
                </a:lnTo>
                <a:lnTo>
                  <a:pt x="49" y="889"/>
                </a:lnTo>
                <a:lnTo>
                  <a:pt x="49" y="883"/>
                </a:lnTo>
                <a:lnTo>
                  <a:pt x="49" y="889"/>
                </a:lnTo>
                <a:lnTo>
                  <a:pt x="55" y="889"/>
                </a:lnTo>
                <a:lnTo>
                  <a:pt x="55" y="889"/>
                </a:lnTo>
                <a:lnTo>
                  <a:pt x="55" y="870"/>
                </a:lnTo>
                <a:lnTo>
                  <a:pt x="55" y="889"/>
                </a:lnTo>
                <a:lnTo>
                  <a:pt x="61" y="889"/>
                </a:lnTo>
                <a:lnTo>
                  <a:pt x="61" y="889"/>
                </a:lnTo>
                <a:lnTo>
                  <a:pt x="61" y="883"/>
                </a:lnTo>
                <a:lnTo>
                  <a:pt x="61" y="889"/>
                </a:lnTo>
                <a:lnTo>
                  <a:pt x="67" y="889"/>
                </a:lnTo>
                <a:lnTo>
                  <a:pt x="67" y="889"/>
                </a:lnTo>
                <a:lnTo>
                  <a:pt x="67" y="883"/>
                </a:lnTo>
                <a:lnTo>
                  <a:pt x="67" y="883"/>
                </a:lnTo>
                <a:lnTo>
                  <a:pt x="73" y="883"/>
                </a:lnTo>
                <a:lnTo>
                  <a:pt x="73" y="889"/>
                </a:lnTo>
                <a:lnTo>
                  <a:pt x="73" y="864"/>
                </a:lnTo>
                <a:lnTo>
                  <a:pt x="73" y="889"/>
                </a:lnTo>
                <a:lnTo>
                  <a:pt x="80" y="889"/>
                </a:lnTo>
                <a:lnTo>
                  <a:pt x="80" y="889"/>
                </a:lnTo>
                <a:lnTo>
                  <a:pt x="80" y="883"/>
                </a:lnTo>
                <a:lnTo>
                  <a:pt x="80" y="889"/>
                </a:lnTo>
                <a:lnTo>
                  <a:pt x="86" y="889"/>
                </a:lnTo>
                <a:lnTo>
                  <a:pt x="86" y="889"/>
                </a:lnTo>
                <a:lnTo>
                  <a:pt x="86" y="883"/>
                </a:lnTo>
                <a:lnTo>
                  <a:pt x="86" y="883"/>
                </a:lnTo>
                <a:lnTo>
                  <a:pt x="92" y="883"/>
                </a:lnTo>
                <a:lnTo>
                  <a:pt x="92" y="889"/>
                </a:lnTo>
                <a:lnTo>
                  <a:pt x="92" y="883"/>
                </a:lnTo>
                <a:lnTo>
                  <a:pt x="92" y="883"/>
                </a:lnTo>
                <a:lnTo>
                  <a:pt x="98" y="883"/>
                </a:lnTo>
                <a:lnTo>
                  <a:pt x="98" y="889"/>
                </a:lnTo>
                <a:lnTo>
                  <a:pt x="98" y="883"/>
                </a:lnTo>
                <a:lnTo>
                  <a:pt x="98" y="883"/>
                </a:lnTo>
                <a:lnTo>
                  <a:pt x="104" y="883"/>
                </a:lnTo>
                <a:lnTo>
                  <a:pt x="104" y="889"/>
                </a:lnTo>
                <a:lnTo>
                  <a:pt x="104" y="877"/>
                </a:lnTo>
                <a:lnTo>
                  <a:pt x="104" y="889"/>
                </a:lnTo>
                <a:lnTo>
                  <a:pt x="110" y="883"/>
                </a:lnTo>
                <a:lnTo>
                  <a:pt x="110" y="889"/>
                </a:lnTo>
                <a:lnTo>
                  <a:pt x="110" y="883"/>
                </a:lnTo>
                <a:lnTo>
                  <a:pt x="110" y="889"/>
                </a:lnTo>
                <a:lnTo>
                  <a:pt x="116" y="889"/>
                </a:lnTo>
                <a:lnTo>
                  <a:pt x="116" y="889"/>
                </a:lnTo>
                <a:lnTo>
                  <a:pt x="116" y="883"/>
                </a:lnTo>
                <a:lnTo>
                  <a:pt x="116" y="889"/>
                </a:lnTo>
                <a:lnTo>
                  <a:pt x="122" y="889"/>
                </a:lnTo>
                <a:lnTo>
                  <a:pt x="122" y="889"/>
                </a:lnTo>
                <a:lnTo>
                  <a:pt x="122" y="883"/>
                </a:lnTo>
                <a:lnTo>
                  <a:pt x="122" y="883"/>
                </a:lnTo>
                <a:lnTo>
                  <a:pt x="129" y="889"/>
                </a:lnTo>
                <a:lnTo>
                  <a:pt x="129" y="889"/>
                </a:lnTo>
                <a:lnTo>
                  <a:pt x="129" y="883"/>
                </a:lnTo>
                <a:lnTo>
                  <a:pt x="129" y="889"/>
                </a:lnTo>
                <a:lnTo>
                  <a:pt x="135" y="889"/>
                </a:lnTo>
                <a:lnTo>
                  <a:pt x="135" y="889"/>
                </a:lnTo>
                <a:lnTo>
                  <a:pt x="135" y="883"/>
                </a:lnTo>
                <a:lnTo>
                  <a:pt x="135" y="889"/>
                </a:lnTo>
                <a:lnTo>
                  <a:pt x="141" y="889"/>
                </a:lnTo>
                <a:lnTo>
                  <a:pt x="141" y="889"/>
                </a:lnTo>
                <a:lnTo>
                  <a:pt x="141" y="883"/>
                </a:lnTo>
                <a:lnTo>
                  <a:pt x="141" y="889"/>
                </a:lnTo>
                <a:lnTo>
                  <a:pt x="147" y="889"/>
                </a:lnTo>
                <a:lnTo>
                  <a:pt x="147" y="889"/>
                </a:lnTo>
                <a:lnTo>
                  <a:pt x="147" y="883"/>
                </a:lnTo>
                <a:lnTo>
                  <a:pt x="147" y="883"/>
                </a:lnTo>
                <a:lnTo>
                  <a:pt x="153" y="883"/>
                </a:lnTo>
                <a:lnTo>
                  <a:pt x="153" y="889"/>
                </a:lnTo>
                <a:lnTo>
                  <a:pt x="153" y="674"/>
                </a:lnTo>
                <a:lnTo>
                  <a:pt x="153" y="883"/>
                </a:lnTo>
                <a:lnTo>
                  <a:pt x="159" y="889"/>
                </a:lnTo>
                <a:lnTo>
                  <a:pt x="159" y="889"/>
                </a:lnTo>
                <a:lnTo>
                  <a:pt x="159" y="864"/>
                </a:lnTo>
                <a:lnTo>
                  <a:pt x="159" y="889"/>
                </a:lnTo>
                <a:lnTo>
                  <a:pt x="165" y="883"/>
                </a:lnTo>
                <a:lnTo>
                  <a:pt x="165" y="889"/>
                </a:lnTo>
                <a:lnTo>
                  <a:pt x="165" y="828"/>
                </a:lnTo>
                <a:lnTo>
                  <a:pt x="165" y="889"/>
                </a:lnTo>
                <a:lnTo>
                  <a:pt x="171" y="889"/>
                </a:lnTo>
                <a:lnTo>
                  <a:pt x="171" y="889"/>
                </a:lnTo>
                <a:lnTo>
                  <a:pt x="171" y="883"/>
                </a:lnTo>
                <a:lnTo>
                  <a:pt x="171" y="883"/>
                </a:lnTo>
                <a:lnTo>
                  <a:pt x="178" y="883"/>
                </a:lnTo>
                <a:lnTo>
                  <a:pt x="178" y="889"/>
                </a:lnTo>
                <a:lnTo>
                  <a:pt x="178" y="883"/>
                </a:lnTo>
                <a:lnTo>
                  <a:pt x="178" y="889"/>
                </a:lnTo>
                <a:lnTo>
                  <a:pt x="184" y="889"/>
                </a:lnTo>
                <a:lnTo>
                  <a:pt x="184" y="889"/>
                </a:lnTo>
                <a:lnTo>
                  <a:pt x="184" y="883"/>
                </a:lnTo>
                <a:lnTo>
                  <a:pt x="184" y="889"/>
                </a:lnTo>
                <a:lnTo>
                  <a:pt x="190" y="889"/>
                </a:lnTo>
                <a:lnTo>
                  <a:pt x="190" y="889"/>
                </a:lnTo>
                <a:lnTo>
                  <a:pt x="190" y="883"/>
                </a:lnTo>
                <a:lnTo>
                  <a:pt x="190" y="883"/>
                </a:lnTo>
                <a:lnTo>
                  <a:pt x="196" y="883"/>
                </a:lnTo>
                <a:lnTo>
                  <a:pt x="196" y="889"/>
                </a:lnTo>
                <a:lnTo>
                  <a:pt x="196" y="883"/>
                </a:lnTo>
                <a:lnTo>
                  <a:pt x="196" y="889"/>
                </a:lnTo>
                <a:lnTo>
                  <a:pt x="202" y="889"/>
                </a:lnTo>
                <a:lnTo>
                  <a:pt x="202" y="889"/>
                </a:lnTo>
                <a:lnTo>
                  <a:pt x="202" y="883"/>
                </a:lnTo>
                <a:lnTo>
                  <a:pt x="202" y="889"/>
                </a:lnTo>
                <a:lnTo>
                  <a:pt x="208" y="883"/>
                </a:lnTo>
                <a:lnTo>
                  <a:pt x="208" y="889"/>
                </a:lnTo>
                <a:lnTo>
                  <a:pt x="208" y="754"/>
                </a:lnTo>
                <a:lnTo>
                  <a:pt x="208" y="889"/>
                </a:lnTo>
                <a:lnTo>
                  <a:pt x="214" y="889"/>
                </a:lnTo>
                <a:lnTo>
                  <a:pt x="214" y="889"/>
                </a:lnTo>
                <a:lnTo>
                  <a:pt x="214" y="883"/>
                </a:lnTo>
                <a:lnTo>
                  <a:pt x="214" y="883"/>
                </a:lnTo>
                <a:lnTo>
                  <a:pt x="220" y="883"/>
                </a:lnTo>
                <a:lnTo>
                  <a:pt x="220" y="889"/>
                </a:lnTo>
                <a:lnTo>
                  <a:pt x="220" y="883"/>
                </a:lnTo>
                <a:lnTo>
                  <a:pt x="220" y="889"/>
                </a:lnTo>
                <a:lnTo>
                  <a:pt x="227" y="889"/>
                </a:lnTo>
                <a:lnTo>
                  <a:pt x="227" y="889"/>
                </a:lnTo>
                <a:lnTo>
                  <a:pt x="227" y="883"/>
                </a:lnTo>
                <a:lnTo>
                  <a:pt x="227" y="889"/>
                </a:lnTo>
                <a:lnTo>
                  <a:pt x="233" y="883"/>
                </a:lnTo>
                <a:lnTo>
                  <a:pt x="233" y="889"/>
                </a:lnTo>
                <a:lnTo>
                  <a:pt x="233" y="877"/>
                </a:lnTo>
                <a:lnTo>
                  <a:pt x="233" y="889"/>
                </a:lnTo>
                <a:lnTo>
                  <a:pt x="239" y="883"/>
                </a:lnTo>
                <a:lnTo>
                  <a:pt x="239" y="889"/>
                </a:lnTo>
                <a:lnTo>
                  <a:pt x="239" y="852"/>
                </a:lnTo>
                <a:lnTo>
                  <a:pt x="239" y="889"/>
                </a:lnTo>
                <a:lnTo>
                  <a:pt x="245" y="889"/>
                </a:lnTo>
                <a:lnTo>
                  <a:pt x="245" y="889"/>
                </a:lnTo>
                <a:lnTo>
                  <a:pt x="245" y="883"/>
                </a:lnTo>
                <a:lnTo>
                  <a:pt x="245" y="889"/>
                </a:lnTo>
                <a:lnTo>
                  <a:pt x="251" y="889"/>
                </a:lnTo>
                <a:lnTo>
                  <a:pt x="251" y="889"/>
                </a:lnTo>
                <a:lnTo>
                  <a:pt x="251" y="883"/>
                </a:lnTo>
                <a:lnTo>
                  <a:pt x="251" y="889"/>
                </a:lnTo>
                <a:lnTo>
                  <a:pt x="257" y="889"/>
                </a:lnTo>
                <a:lnTo>
                  <a:pt x="257" y="889"/>
                </a:lnTo>
                <a:lnTo>
                  <a:pt x="257" y="883"/>
                </a:lnTo>
                <a:lnTo>
                  <a:pt x="257" y="889"/>
                </a:lnTo>
                <a:lnTo>
                  <a:pt x="263" y="889"/>
                </a:lnTo>
                <a:lnTo>
                  <a:pt x="263" y="889"/>
                </a:lnTo>
                <a:lnTo>
                  <a:pt x="263" y="883"/>
                </a:lnTo>
                <a:lnTo>
                  <a:pt x="263" y="889"/>
                </a:lnTo>
                <a:lnTo>
                  <a:pt x="269" y="889"/>
                </a:lnTo>
                <a:lnTo>
                  <a:pt x="269" y="889"/>
                </a:lnTo>
                <a:lnTo>
                  <a:pt x="269" y="883"/>
                </a:lnTo>
                <a:lnTo>
                  <a:pt x="269" y="889"/>
                </a:lnTo>
                <a:lnTo>
                  <a:pt x="276" y="889"/>
                </a:lnTo>
                <a:lnTo>
                  <a:pt x="276" y="889"/>
                </a:lnTo>
                <a:lnTo>
                  <a:pt x="276" y="883"/>
                </a:lnTo>
                <a:lnTo>
                  <a:pt x="276" y="889"/>
                </a:lnTo>
                <a:lnTo>
                  <a:pt x="282" y="889"/>
                </a:lnTo>
                <a:lnTo>
                  <a:pt x="282" y="889"/>
                </a:lnTo>
                <a:lnTo>
                  <a:pt x="282" y="883"/>
                </a:lnTo>
                <a:lnTo>
                  <a:pt x="282" y="883"/>
                </a:lnTo>
                <a:lnTo>
                  <a:pt x="288" y="883"/>
                </a:lnTo>
                <a:lnTo>
                  <a:pt x="288" y="889"/>
                </a:lnTo>
                <a:lnTo>
                  <a:pt x="288" y="883"/>
                </a:lnTo>
                <a:lnTo>
                  <a:pt x="288" y="883"/>
                </a:lnTo>
                <a:lnTo>
                  <a:pt x="294" y="883"/>
                </a:lnTo>
                <a:lnTo>
                  <a:pt x="294" y="889"/>
                </a:lnTo>
                <a:lnTo>
                  <a:pt x="294" y="883"/>
                </a:lnTo>
                <a:lnTo>
                  <a:pt x="294" y="889"/>
                </a:lnTo>
                <a:lnTo>
                  <a:pt x="300" y="889"/>
                </a:lnTo>
                <a:lnTo>
                  <a:pt x="300" y="889"/>
                </a:lnTo>
                <a:lnTo>
                  <a:pt x="300" y="883"/>
                </a:lnTo>
                <a:lnTo>
                  <a:pt x="300" y="889"/>
                </a:lnTo>
                <a:lnTo>
                  <a:pt x="306" y="889"/>
                </a:lnTo>
                <a:lnTo>
                  <a:pt x="306" y="889"/>
                </a:lnTo>
                <a:lnTo>
                  <a:pt x="306" y="877"/>
                </a:lnTo>
                <a:lnTo>
                  <a:pt x="306" y="889"/>
                </a:lnTo>
                <a:lnTo>
                  <a:pt x="312" y="889"/>
                </a:lnTo>
                <a:lnTo>
                  <a:pt x="312" y="889"/>
                </a:lnTo>
                <a:lnTo>
                  <a:pt x="312" y="883"/>
                </a:lnTo>
                <a:lnTo>
                  <a:pt x="312" y="883"/>
                </a:lnTo>
                <a:lnTo>
                  <a:pt x="318" y="889"/>
                </a:lnTo>
                <a:lnTo>
                  <a:pt x="318" y="889"/>
                </a:lnTo>
                <a:lnTo>
                  <a:pt x="318" y="883"/>
                </a:lnTo>
                <a:lnTo>
                  <a:pt x="318" y="883"/>
                </a:lnTo>
                <a:lnTo>
                  <a:pt x="325" y="883"/>
                </a:lnTo>
                <a:lnTo>
                  <a:pt x="325" y="889"/>
                </a:lnTo>
                <a:lnTo>
                  <a:pt x="325" y="883"/>
                </a:lnTo>
                <a:lnTo>
                  <a:pt x="325" y="889"/>
                </a:lnTo>
                <a:lnTo>
                  <a:pt x="331" y="889"/>
                </a:lnTo>
                <a:lnTo>
                  <a:pt x="331" y="889"/>
                </a:lnTo>
                <a:lnTo>
                  <a:pt x="331" y="877"/>
                </a:lnTo>
                <a:lnTo>
                  <a:pt x="331" y="889"/>
                </a:lnTo>
                <a:lnTo>
                  <a:pt x="337" y="889"/>
                </a:lnTo>
                <a:lnTo>
                  <a:pt x="337" y="889"/>
                </a:lnTo>
                <a:lnTo>
                  <a:pt x="337" y="883"/>
                </a:lnTo>
                <a:lnTo>
                  <a:pt x="337" y="889"/>
                </a:lnTo>
                <a:lnTo>
                  <a:pt x="343" y="889"/>
                </a:lnTo>
                <a:lnTo>
                  <a:pt x="343" y="889"/>
                </a:lnTo>
                <a:lnTo>
                  <a:pt x="343" y="877"/>
                </a:lnTo>
                <a:lnTo>
                  <a:pt x="343" y="889"/>
                </a:lnTo>
                <a:lnTo>
                  <a:pt x="349" y="889"/>
                </a:lnTo>
                <a:lnTo>
                  <a:pt x="349" y="889"/>
                </a:lnTo>
                <a:lnTo>
                  <a:pt x="349" y="883"/>
                </a:lnTo>
                <a:lnTo>
                  <a:pt x="349" y="889"/>
                </a:lnTo>
                <a:lnTo>
                  <a:pt x="355" y="889"/>
                </a:lnTo>
                <a:lnTo>
                  <a:pt x="355" y="889"/>
                </a:lnTo>
                <a:lnTo>
                  <a:pt x="355" y="883"/>
                </a:lnTo>
                <a:lnTo>
                  <a:pt x="355" y="889"/>
                </a:lnTo>
                <a:lnTo>
                  <a:pt x="361" y="889"/>
                </a:lnTo>
                <a:lnTo>
                  <a:pt x="361" y="889"/>
                </a:lnTo>
                <a:lnTo>
                  <a:pt x="361" y="883"/>
                </a:lnTo>
                <a:lnTo>
                  <a:pt x="361" y="889"/>
                </a:lnTo>
                <a:lnTo>
                  <a:pt x="367" y="889"/>
                </a:lnTo>
                <a:lnTo>
                  <a:pt x="367" y="889"/>
                </a:lnTo>
                <a:lnTo>
                  <a:pt x="367" y="883"/>
                </a:lnTo>
                <a:lnTo>
                  <a:pt x="367" y="889"/>
                </a:lnTo>
                <a:lnTo>
                  <a:pt x="374" y="889"/>
                </a:lnTo>
                <a:lnTo>
                  <a:pt x="374" y="889"/>
                </a:lnTo>
                <a:lnTo>
                  <a:pt x="374" y="883"/>
                </a:lnTo>
                <a:lnTo>
                  <a:pt x="374" y="889"/>
                </a:lnTo>
                <a:lnTo>
                  <a:pt x="380" y="889"/>
                </a:lnTo>
                <a:lnTo>
                  <a:pt x="380" y="889"/>
                </a:lnTo>
                <a:lnTo>
                  <a:pt x="380" y="883"/>
                </a:lnTo>
                <a:lnTo>
                  <a:pt x="380" y="889"/>
                </a:lnTo>
                <a:lnTo>
                  <a:pt x="386" y="883"/>
                </a:lnTo>
                <a:lnTo>
                  <a:pt x="386" y="889"/>
                </a:lnTo>
                <a:lnTo>
                  <a:pt x="386" y="883"/>
                </a:lnTo>
                <a:lnTo>
                  <a:pt x="386" y="889"/>
                </a:lnTo>
                <a:lnTo>
                  <a:pt x="392" y="889"/>
                </a:lnTo>
                <a:lnTo>
                  <a:pt x="392" y="889"/>
                </a:lnTo>
                <a:lnTo>
                  <a:pt x="392" y="883"/>
                </a:lnTo>
                <a:lnTo>
                  <a:pt x="392" y="889"/>
                </a:lnTo>
                <a:lnTo>
                  <a:pt x="398" y="889"/>
                </a:lnTo>
                <a:lnTo>
                  <a:pt x="398" y="889"/>
                </a:lnTo>
                <a:lnTo>
                  <a:pt x="398" y="791"/>
                </a:lnTo>
                <a:lnTo>
                  <a:pt x="398" y="889"/>
                </a:lnTo>
                <a:lnTo>
                  <a:pt x="404" y="889"/>
                </a:lnTo>
                <a:lnTo>
                  <a:pt x="404" y="889"/>
                </a:lnTo>
                <a:lnTo>
                  <a:pt x="404" y="877"/>
                </a:lnTo>
                <a:lnTo>
                  <a:pt x="404" y="889"/>
                </a:lnTo>
                <a:lnTo>
                  <a:pt x="410" y="889"/>
                </a:lnTo>
                <a:lnTo>
                  <a:pt x="410" y="889"/>
                </a:lnTo>
                <a:lnTo>
                  <a:pt x="410" y="852"/>
                </a:lnTo>
                <a:lnTo>
                  <a:pt x="410" y="889"/>
                </a:lnTo>
                <a:lnTo>
                  <a:pt x="416" y="889"/>
                </a:lnTo>
                <a:lnTo>
                  <a:pt x="416" y="889"/>
                </a:lnTo>
                <a:lnTo>
                  <a:pt x="416" y="883"/>
                </a:lnTo>
                <a:lnTo>
                  <a:pt x="416" y="889"/>
                </a:lnTo>
                <a:lnTo>
                  <a:pt x="423" y="889"/>
                </a:lnTo>
                <a:lnTo>
                  <a:pt x="423" y="889"/>
                </a:lnTo>
                <a:lnTo>
                  <a:pt x="423" y="883"/>
                </a:lnTo>
                <a:lnTo>
                  <a:pt x="423" y="889"/>
                </a:lnTo>
                <a:lnTo>
                  <a:pt x="429" y="889"/>
                </a:lnTo>
                <a:lnTo>
                  <a:pt x="429" y="889"/>
                </a:lnTo>
                <a:lnTo>
                  <a:pt x="429" y="883"/>
                </a:lnTo>
                <a:lnTo>
                  <a:pt x="429" y="889"/>
                </a:lnTo>
                <a:lnTo>
                  <a:pt x="435" y="889"/>
                </a:lnTo>
                <a:lnTo>
                  <a:pt x="435" y="889"/>
                </a:lnTo>
                <a:lnTo>
                  <a:pt x="435" y="883"/>
                </a:lnTo>
                <a:lnTo>
                  <a:pt x="435" y="889"/>
                </a:lnTo>
                <a:lnTo>
                  <a:pt x="441" y="889"/>
                </a:lnTo>
                <a:lnTo>
                  <a:pt x="441" y="889"/>
                </a:lnTo>
                <a:lnTo>
                  <a:pt x="441" y="883"/>
                </a:lnTo>
                <a:lnTo>
                  <a:pt x="441" y="889"/>
                </a:lnTo>
                <a:lnTo>
                  <a:pt x="447" y="889"/>
                </a:lnTo>
                <a:lnTo>
                  <a:pt x="447" y="889"/>
                </a:lnTo>
                <a:lnTo>
                  <a:pt x="447" y="883"/>
                </a:lnTo>
                <a:lnTo>
                  <a:pt x="447" y="883"/>
                </a:lnTo>
                <a:lnTo>
                  <a:pt x="453" y="883"/>
                </a:lnTo>
                <a:lnTo>
                  <a:pt x="453" y="889"/>
                </a:lnTo>
                <a:lnTo>
                  <a:pt x="453" y="883"/>
                </a:lnTo>
                <a:lnTo>
                  <a:pt x="453" y="889"/>
                </a:lnTo>
                <a:lnTo>
                  <a:pt x="459" y="889"/>
                </a:lnTo>
                <a:lnTo>
                  <a:pt x="459" y="889"/>
                </a:lnTo>
                <a:lnTo>
                  <a:pt x="459" y="883"/>
                </a:lnTo>
                <a:lnTo>
                  <a:pt x="459" y="889"/>
                </a:lnTo>
                <a:lnTo>
                  <a:pt x="465" y="889"/>
                </a:lnTo>
                <a:lnTo>
                  <a:pt x="465" y="889"/>
                </a:lnTo>
                <a:lnTo>
                  <a:pt x="465" y="883"/>
                </a:lnTo>
                <a:lnTo>
                  <a:pt x="465" y="889"/>
                </a:lnTo>
                <a:lnTo>
                  <a:pt x="472" y="889"/>
                </a:lnTo>
                <a:lnTo>
                  <a:pt x="472" y="889"/>
                </a:lnTo>
                <a:lnTo>
                  <a:pt x="472" y="883"/>
                </a:lnTo>
                <a:lnTo>
                  <a:pt x="472" y="889"/>
                </a:lnTo>
                <a:lnTo>
                  <a:pt x="478" y="889"/>
                </a:lnTo>
                <a:lnTo>
                  <a:pt x="478" y="889"/>
                </a:lnTo>
                <a:lnTo>
                  <a:pt x="478" y="883"/>
                </a:lnTo>
                <a:lnTo>
                  <a:pt x="478" y="889"/>
                </a:lnTo>
                <a:lnTo>
                  <a:pt x="484" y="889"/>
                </a:lnTo>
                <a:lnTo>
                  <a:pt x="484" y="889"/>
                </a:lnTo>
                <a:lnTo>
                  <a:pt x="484" y="883"/>
                </a:lnTo>
                <a:lnTo>
                  <a:pt x="484" y="889"/>
                </a:lnTo>
                <a:lnTo>
                  <a:pt x="490" y="889"/>
                </a:lnTo>
                <a:lnTo>
                  <a:pt x="490" y="889"/>
                </a:lnTo>
                <a:lnTo>
                  <a:pt x="490" y="883"/>
                </a:lnTo>
                <a:lnTo>
                  <a:pt x="490" y="889"/>
                </a:lnTo>
                <a:lnTo>
                  <a:pt x="496" y="883"/>
                </a:lnTo>
                <a:lnTo>
                  <a:pt x="496" y="889"/>
                </a:lnTo>
                <a:lnTo>
                  <a:pt x="496" y="883"/>
                </a:lnTo>
                <a:lnTo>
                  <a:pt x="496" y="889"/>
                </a:lnTo>
                <a:lnTo>
                  <a:pt x="502" y="889"/>
                </a:lnTo>
                <a:lnTo>
                  <a:pt x="502" y="889"/>
                </a:lnTo>
                <a:lnTo>
                  <a:pt x="502" y="846"/>
                </a:lnTo>
                <a:lnTo>
                  <a:pt x="502" y="883"/>
                </a:lnTo>
                <a:lnTo>
                  <a:pt x="508" y="883"/>
                </a:lnTo>
                <a:lnTo>
                  <a:pt x="508" y="889"/>
                </a:lnTo>
                <a:lnTo>
                  <a:pt x="508" y="883"/>
                </a:lnTo>
                <a:lnTo>
                  <a:pt x="508" y="883"/>
                </a:lnTo>
                <a:lnTo>
                  <a:pt x="514" y="883"/>
                </a:lnTo>
                <a:lnTo>
                  <a:pt x="514" y="889"/>
                </a:lnTo>
                <a:lnTo>
                  <a:pt x="514" y="883"/>
                </a:lnTo>
                <a:lnTo>
                  <a:pt x="514" y="889"/>
                </a:lnTo>
                <a:lnTo>
                  <a:pt x="521" y="889"/>
                </a:lnTo>
                <a:lnTo>
                  <a:pt x="521" y="889"/>
                </a:lnTo>
                <a:lnTo>
                  <a:pt x="521" y="877"/>
                </a:lnTo>
                <a:lnTo>
                  <a:pt x="521" y="889"/>
                </a:lnTo>
                <a:lnTo>
                  <a:pt x="527" y="889"/>
                </a:lnTo>
                <a:lnTo>
                  <a:pt x="527" y="889"/>
                </a:lnTo>
                <a:lnTo>
                  <a:pt x="527" y="883"/>
                </a:lnTo>
                <a:lnTo>
                  <a:pt x="527" y="889"/>
                </a:lnTo>
                <a:lnTo>
                  <a:pt x="533" y="889"/>
                </a:lnTo>
                <a:lnTo>
                  <a:pt x="533" y="889"/>
                </a:lnTo>
                <a:lnTo>
                  <a:pt x="533" y="864"/>
                </a:lnTo>
                <a:lnTo>
                  <a:pt x="533" y="883"/>
                </a:lnTo>
                <a:lnTo>
                  <a:pt x="539" y="883"/>
                </a:lnTo>
                <a:lnTo>
                  <a:pt x="539" y="889"/>
                </a:lnTo>
                <a:lnTo>
                  <a:pt x="539" y="858"/>
                </a:lnTo>
                <a:lnTo>
                  <a:pt x="539" y="889"/>
                </a:lnTo>
                <a:lnTo>
                  <a:pt x="545" y="889"/>
                </a:lnTo>
                <a:lnTo>
                  <a:pt x="545" y="889"/>
                </a:lnTo>
                <a:lnTo>
                  <a:pt x="545" y="883"/>
                </a:lnTo>
                <a:lnTo>
                  <a:pt x="545" y="883"/>
                </a:lnTo>
                <a:lnTo>
                  <a:pt x="551" y="889"/>
                </a:lnTo>
                <a:lnTo>
                  <a:pt x="551" y="889"/>
                </a:lnTo>
                <a:lnTo>
                  <a:pt x="551" y="883"/>
                </a:lnTo>
                <a:lnTo>
                  <a:pt x="551" y="889"/>
                </a:lnTo>
                <a:lnTo>
                  <a:pt x="557" y="889"/>
                </a:lnTo>
                <a:lnTo>
                  <a:pt x="557" y="889"/>
                </a:lnTo>
                <a:lnTo>
                  <a:pt x="557" y="883"/>
                </a:lnTo>
                <a:lnTo>
                  <a:pt x="557" y="889"/>
                </a:lnTo>
                <a:lnTo>
                  <a:pt x="563" y="889"/>
                </a:lnTo>
                <a:lnTo>
                  <a:pt x="563" y="889"/>
                </a:lnTo>
                <a:lnTo>
                  <a:pt x="563" y="883"/>
                </a:lnTo>
                <a:lnTo>
                  <a:pt x="563" y="889"/>
                </a:lnTo>
                <a:lnTo>
                  <a:pt x="570" y="889"/>
                </a:lnTo>
                <a:lnTo>
                  <a:pt x="570" y="889"/>
                </a:lnTo>
                <a:lnTo>
                  <a:pt x="570" y="883"/>
                </a:lnTo>
                <a:lnTo>
                  <a:pt x="570" y="889"/>
                </a:lnTo>
                <a:lnTo>
                  <a:pt x="576" y="889"/>
                </a:lnTo>
                <a:lnTo>
                  <a:pt x="576" y="889"/>
                </a:lnTo>
                <a:lnTo>
                  <a:pt x="576" y="870"/>
                </a:lnTo>
                <a:lnTo>
                  <a:pt x="576" y="889"/>
                </a:lnTo>
                <a:lnTo>
                  <a:pt x="582" y="889"/>
                </a:lnTo>
                <a:lnTo>
                  <a:pt x="582" y="889"/>
                </a:lnTo>
                <a:lnTo>
                  <a:pt x="582" y="883"/>
                </a:lnTo>
                <a:lnTo>
                  <a:pt x="582" y="883"/>
                </a:lnTo>
                <a:lnTo>
                  <a:pt x="588" y="883"/>
                </a:lnTo>
                <a:lnTo>
                  <a:pt x="588" y="889"/>
                </a:lnTo>
                <a:lnTo>
                  <a:pt x="588" y="877"/>
                </a:lnTo>
                <a:lnTo>
                  <a:pt x="588" y="889"/>
                </a:lnTo>
                <a:lnTo>
                  <a:pt x="594" y="883"/>
                </a:lnTo>
                <a:lnTo>
                  <a:pt x="594" y="889"/>
                </a:lnTo>
                <a:lnTo>
                  <a:pt x="594" y="883"/>
                </a:lnTo>
                <a:lnTo>
                  <a:pt x="594" y="889"/>
                </a:lnTo>
                <a:lnTo>
                  <a:pt x="600" y="889"/>
                </a:lnTo>
                <a:lnTo>
                  <a:pt x="600" y="889"/>
                </a:lnTo>
                <a:lnTo>
                  <a:pt x="600" y="883"/>
                </a:lnTo>
                <a:lnTo>
                  <a:pt x="600" y="883"/>
                </a:lnTo>
                <a:lnTo>
                  <a:pt x="606" y="883"/>
                </a:lnTo>
                <a:lnTo>
                  <a:pt x="606" y="889"/>
                </a:lnTo>
                <a:lnTo>
                  <a:pt x="606" y="877"/>
                </a:lnTo>
                <a:lnTo>
                  <a:pt x="606" y="889"/>
                </a:lnTo>
                <a:lnTo>
                  <a:pt x="612" y="889"/>
                </a:lnTo>
                <a:lnTo>
                  <a:pt x="612" y="889"/>
                </a:lnTo>
                <a:lnTo>
                  <a:pt x="612" y="883"/>
                </a:lnTo>
                <a:lnTo>
                  <a:pt x="612" y="889"/>
                </a:lnTo>
                <a:lnTo>
                  <a:pt x="619" y="889"/>
                </a:lnTo>
                <a:lnTo>
                  <a:pt x="619" y="889"/>
                </a:lnTo>
                <a:lnTo>
                  <a:pt x="619" y="883"/>
                </a:lnTo>
                <a:lnTo>
                  <a:pt x="619" y="889"/>
                </a:lnTo>
                <a:lnTo>
                  <a:pt x="625" y="889"/>
                </a:lnTo>
                <a:lnTo>
                  <a:pt x="625" y="889"/>
                </a:lnTo>
                <a:lnTo>
                  <a:pt x="625" y="883"/>
                </a:lnTo>
                <a:lnTo>
                  <a:pt x="625" y="889"/>
                </a:lnTo>
                <a:lnTo>
                  <a:pt x="631" y="889"/>
                </a:lnTo>
                <a:lnTo>
                  <a:pt x="631" y="889"/>
                </a:lnTo>
                <a:lnTo>
                  <a:pt x="631" y="883"/>
                </a:lnTo>
                <a:lnTo>
                  <a:pt x="631" y="889"/>
                </a:lnTo>
                <a:lnTo>
                  <a:pt x="637" y="889"/>
                </a:lnTo>
                <a:lnTo>
                  <a:pt x="637" y="889"/>
                </a:lnTo>
                <a:lnTo>
                  <a:pt x="637" y="883"/>
                </a:lnTo>
                <a:lnTo>
                  <a:pt x="637" y="889"/>
                </a:lnTo>
                <a:lnTo>
                  <a:pt x="643" y="889"/>
                </a:lnTo>
                <a:lnTo>
                  <a:pt x="643" y="889"/>
                </a:lnTo>
                <a:lnTo>
                  <a:pt x="643" y="883"/>
                </a:lnTo>
                <a:lnTo>
                  <a:pt x="643" y="889"/>
                </a:lnTo>
                <a:lnTo>
                  <a:pt x="649" y="883"/>
                </a:lnTo>
                <a:lnTo>
                  <a:pt x="649" y="889"/>
                </a:lnTo>
                <a:lnTo>
                  <a:pt x="649" y="883"/>
                </a:lnTo>
                <a:lnTo>
                  <a:pt x="649" y="889"/>
                </a:lnTo>
                <a:lnTo>
                  <a:pt x="655" y="889"/>
                </a:lnTo>
                <a:lnTo>
                  <a:pt x="655" y="889"/>
                </a:lnTo>
                <a:lnTo>
                  <a:pt x="655" y="877"/>
                </a:lnTo>
                <a:lnTo>
                  <a:pt x="655" y="883"/>
                </a:lnTo>
                <a:lnTo>
                  <a:pt x="661" y="883"/>
                </a:lnTo>
                <a:lnTo>
                  <a:pt x="661" y="889"/>
                </a:lnTo>
                <a:lnTo>
                  <a:pt x="661" y="883"/>
                </a:lnTo>
                <a:lnTo>
                  <a:pt x="661" y="889"/>
                </a:lnTo>
                <a:lnTo>
                  <a:pt x="668" y="889"/>
                </a:lnTo>
                <a:lnTo>
                  <a:pt x="668" y="889"/>
                </a:lnTo>
                <a:lnTo>
                  <a:pt x="668" y="883"/>
                </a:lnTo>
                <a:lnTo>
                  <a:pt x="668" y="889"/>
                </a:lnTo>
                <a:lnTo>
                  <a:pt x="674" y="889"/>
                </a:lnTo>
                <a:lnTo>
                  <a:pt x="674" y="889"/>
                </a:lnTo>
                <a:lnTo>
                  <a:pt x="674" y="883"/>
                </a:lnTo>
                <a:lnTo>
                  <a:pt x="674" y="889"/>
                </a:lnTo>
                <a:lnTo>
                  <a:pt x="680" y="889"/>
                </a:lnTo>
                <a:lnTo>
                  <a:pt x="680" y="889"/>
                </a:lnTo>
                <a:lnTo>
                  <a:pt x="680" y="883"/>
                </a:lnTo>
                <a:lnTo>
                  <a:pt x="680" y="889"/>
                </a:lnTo>
                <a:lnTo>
                  <a:pt x="686" y="889"/>
                </a:lnTo>
                <a:lnTo>
                  <a:pt x="686" y="889"/>
                </a:lnTo>
                <a:lnTo>
                  <a:pt x="686" y="883"/>
                </a:lnTo>
                <a:lnTo>
                  <a:pt x="686" y="889"/>
                </a:lnTo>
                <a:lnTo>
                  <a:pt x="692" y="889"/>
                </a:lnTo>
                <a:lnTo>
                  <a:pt x="692" y="889"/>
                </a:lnTo>
                <a:lnTo>
                  <a:pt x="692" y="883"/>
                </a:lnTo>
                <a:lnTo>
                  <a:pt x="692" y="889"/>
                </a:lnTo>
                <a:lnTo>
                  <a:pt x="698" y="889"/>
                </a:lnTo>
                <a:lnTo>
                  <a:pt x="698" y="889"/>
                </a:lnTo>
                <a:lnTo>
                  <a:pt x="698" y="883"/>
                </a:lnTo>
                <a:lnTo>
                  <a:pt x="698" y="889"/>
                </a:lnTo>
                <a:lnTo>
                  <a:pt x="704" y="889"/>
                </a:lnTo>
                <a:lnTo>
                  <a:pt x="704" y="889"/>
                </a:lnTo>
                <a:lnTo>
                  <a:pt x="704" y="883"/>
                </a:lnTo>
                <a:lnTo>
                  <a:pt x="704" y="889"/>
                </a:lnTo>
                <a:lnTo>
                  <a:pt x="710" y="889"/>
                </a:lnTo>
                <a:lnTo>
                  <a:pt x="710" y="889"/>
                </a:lnTo>
                <a:lnTo>
                  <a:pt x="710" y="883"/>
                </a:lnTo>
                <a:lnTo>
                  <a:pt x="710" y="889"/>
                </a:lnTo>
                <a:lnTo>
                  <a:pt x="717" y="889"/>
                </a:lnTo>
                <a:lnTo>
                  <a:pt x="717" y="889"/>
                </a:lnTo>
                <a:lnTo>
                  <a:pt x="717" y="883"/>
                </a:lnTo>
                <a:lnTo>
                  <a:pt x="717" y="889"/>
                </a:lnTo>
                <a:lnTo>
                  <a:pt x="723" y="883"/>
                </a:lnTo>
                <a:lnTo>
                  <a:pt x="723" y="889"/>
                </a:lnTo>
                <a:lnTo>
                  <a:pt x="723" y="883"/>
                </a:lnTo>
                <a:lnTo>
                  <a:pt x="723" y="889"/>
                </a:lnTo>
                <a:lnTo>
                  <a:pt x="729" y="889"/>
                </a:lnTo>
                <a:lnTo>
                  <a:pt x="729" y="889"/>
                </a:lnTo>
                <a:lnTo>
                  <a:pt x="729" y="883"/>
                </a:lnTo>
                <a:lnTo>
                  <a:pt x="729" y="889"/>
                </a:lnTo>
                <a:lnTo>
                  <a:pt x="735" y="889"/>
                </a:lnTo>
                <a:lnTo>
                  <a:pt x="735" y="889"/>
                </a:lnTo>
                <a:lnTo>
                  <a:pt x="735" y="883"/>
                </a:lnTo>
                <a:lnTo>
                  <a:pt x="735" y="889"/>
                </a:lnTo>
                <a:lnTo>
                  <a:pt x="741" y="889"/>
                </a:lnTo>
                <a:lnTo>
                  <a:pt x="741" y="889"/>
                </a:lnTo>
                <a:lnTo>
                  <a:pt x="741" y="883"/>
                </a:lnTo>
                <a:lnTo>
                  <a:pt x="741" y="889"/>
                </a:lnTo>
                <a:lnTo>
                  <a:pt x="747" y="889"/>
                </a:lnTo>
                <a:lnTo>
                  <a:pt x="747" y="889"/>
                </a:lnTo>
                <a:lnTo>
                  <a:pt x="747" y="883"/>
                </a:lnTo>
                <a:lnTo>
                  <a:pt x="747" y="889"/>
                </a:lnTo>
                <a:lnTo>
                  <a:pt x="753" y="883"/>
                </a:lnTo>
                <a:lnTo>
                  <a:pt x="753" y="889"/>
                </a:lnTo>
                <a:lnTo>
                  <a:pt x="753" y="883"/>
                </a:lnTo>
                <a:lnTo>
                  <a:pt x="753" y="889"/>
                </a:lnTo>
                <a:lnTo>
                  <a:pt x="759" y="889"/>
                </a:lnTo>
                <a:lnTo>
                  <a:pt x="759" y="889"/>
                </a:lnTo>
                <a:lnTo>
                  <a:pt x="759" y="883"/>
                </a:lnTo>
                <a:lnTo>
                  <a:pt x="759" y="889"/>
                </a:lnTo>
                <a:lnTo>
                  <a:pt x="766" y="889"/>
                </a:lnTo>
                <a:lnTo>
                  <a:pt x="766" y="889"/>
                </a:lnTo>
                <a:lnTo>
                  <a:pt x="766" y="821"/>
                </a:lnTo>
                <a:lnTo>
                  <a:pt x="766" y="889"/>
                </a:lnTo>
                <a:lnTo>
                  <a:pt x="772" y="889"/>
                </a:lnTo>
                <a:lnTo>
                  <a:pt x="772" y="889"/>
                </a:lnTo>
                <a:lnTo>
                  <a:pt x="772" y="883"/>
                </a:lnTo>
                <a:lnTo>
                  <a:pt x="772" y="889"/>
                </a:lnTo>
                <a:lnTo>
                  <a:pt x="778" y="889"/>
                </a:lnTo>
                <a:lnTo>
                  <a:pt x="778" y="889"/>
                </a:lnTo>
                <a:lnTo>
                  <a:pt x="778" y="883"/>
                </a:lnTo>
                <a:lnTo>
                  <a:pt x="778" y="889"/>
                </a:lnTo>
                <a:lnTo>
                  <a:pt x="784" y="889"/>
                </a:lnTo>
                <a:lnTo>
                  <a:pt x="784" y="889"/>
                </a:lnTo>
                <a:lnTo>
                  <a:pt x="784" y="883"/>
                </a:lnTo>
                <a:lnTo>
                  <a:pt x="784" y="889"/>
                </a:lnTo>
                <a:lnTo>
                  <a:pt x="790" y="889"/>
                </a:lnTo>
                <a:lnTo>
                  <a:pt x="790" y="889"/>
                </a:lnTo>
                <a:lnTo>
                  <a:pt x="790" y="883"/>
                </a:lnTo>
                <a:lnTo>
                  <a:pt x="790" y="889"/>
                </a:lnTo>
                <a:lnTo>
                  <a:pt x="796" y="889"/>
                </a:lnTo>
                <a:lnTo>
                  <a:pt x="796" y="889"/>
                </a:lnTo>
                <a:lnTo>
                  <a:pt x="796" y="883"/>
                </a:lnTo>
                <a:lnTo>
                  <a:pt x="796" y="889"/>
                </a:lnTo>
                <a:lnTo>
                  <a:pt x="802" y="889"/>
                </a:lnTo>
                <a:lnTo>
                  <a:pt x="802" y="889"/>
                </a:lnTo>
                <a:lnTo>
                  <a:pt x="802" y="883"/>
                </a:lnTo>
                <a:lnTo>
                  <a:pt x="802" y="889"/>
                </a:lnTo>
                <a:lnTo>
                  <a:pt x="808" y="889"/>
                </a:lnTo>
                <a:lnTo>
                  <a:pt x="808" y="889"/>
                </a:lnTo>
                <a:lnTo>
                  <a:pt x="808" y="883"/>
                </a:lnTo>
                <a:lnTo>
                  <a:pt x="808" y="889"/>
                </a:lnTo>
                <a:lnTo>
                  <a:pt x="815" y="889"/>
                </a:lnTo>
                <a:lnTo>
                  <a:pt x="815" y="889"/>
                </a:lnTo>
                <a:lnTo>
                  <a:pt x="815" y="883"/>
                </a:lnTo>
                <a:lnTo>
                  <a:pt x="815" y="889"/>
                </a:lnTo>
                <a:lnTo>
                  <a:pt x="821" y="889"/>
                </a:lnTo>
                <a:lnTo>
                  <a:pt x="821" y="889"/>
                </a:lnTo>
                <a:lnTo>
                  <a:pt x="821" y="883"/>
                </a:lnTo>
                <a:lnTo>
                  <a:pt x="821" y="889"/>
                </a:lnTo>
                <a:lnTo>
                  <a:pt x="827" y="889"/>
                </a:lnTo>
                <a:lnTo>
                  <a:pt x="827" y="889"/>
                </a:lnTo>
                <a:lnTo>
                  <a:pt x="827" y="883"/>
                </a:lnTo>
                <a:lnTo>
                  <a:pt x="827" y="883"/>
                </a:lnTo>
                <a:lnTo>
                  <a:pt x="833" y="889"/>
                </a:lnTo>
                <a:lnTo>
                  <a:pt x="833" y="889"/>
                </a:lnTo>
                <a:lnTo>
                  <a:pt x="833" y="883"/>
                </a:lnTo>
                <a:lnTo>
                  <a:pt x="833" y="889"/>
                </a:lnTo>
                <a:lnTo>
                  <a:pt x="839" y="889"/>
                </a:lnTo>
                <a:lnTo>
                  <a:pt x="839" y="889"/>
                </a:lnTo>
                <a:lnTo>
                  <a:pt x="839" y="883"/>
                </a:lnTo>
                <a:lnTo>
                  <a:pt x="839" y="889"/>
                </a:lnTo>
                <a:lnTo>
                  <a:pt x="845" y="889"/>
                </a:lnTo>
                <a:lnTo>
                  <a:pt x="845" y="889"/>
                </a:lnTo>
                <a:lnTo>
                  <a:pt x="845" y="883"/>
                </a:lnTo>
                <a:lnTo>
                  <a:pt x="845" y="889"/>
                </a:lnTo>
                <a:lnTo>
                  <a:pt x="851" y="889"/>
                </a:lnTo>
                <a:lnTo>
                  <a:pt x="851" y="889"/>
                </a:lnTo>
                <a:lnTo>
                  <a:pt x="851" y="883"/>
                </a:lnTo>
                <a:lnTo>
                  <a:pt x="851" y="883"/>
                </a:lnTo>
                <a:lnTo>
                  <a:pt x="857" y="889"/>
                </a:lnTo>
                <a:lnTo>
                  <a:pt x="857" y="889"/>
                </a:lnTo>
                <a:lnTo>
                  <a:pt x="857" y="883"/>
                </a:lnTo>
                <a:lnTo>
                  <a:pt x="857" y="889"/>
                </a:lnTo>
                <a:lnTo>
                  <a:pt x="864" y="889"/>
                </a:lnTo>
                <a:lnTo>
                  <a:pt x="864" y="889"/>
                </a:lnTo>
                <a:lnTo>
                  <a:pt x="864" y="883"/>
                </a:lnTo>
                <a:lnTo>
                  <a:pt x="864" y="889"/>
                </a:lnTo>
                <a:lnTo>
                  <a:pt x="870" y="889"/>
                </a:lnTo>
                <a:lnTo>
                  <a:pt x="870" y="889"/>
                </a:lnTo>
                <a:lnTo>
                  <a:pt x="870" y="883"/>
                </a:lnTo>
                <a:lnTo>
                  <a:pt x="870" y="889"/>
                </a:lnTo>
                <a:lnTo>
                  <a:pt x="876" y="889"/>
                </a:lnTo>
                <a:lnTo>
                  <a:pt x="876" y="889"/>
                </a:lnTo>
                <a:lnTo>
                  <a:pt x="876" y="883"/>
                </a:lnTo>
                <a:lnTo>
                  <a:pt x="876" y="889"/>
                </a:lnTo>
                <a:lnTo>
                  <a:pt x="882" y="889"/>
                </a:lnTo>
                <a:lnTo>
                  <a:pt x="882" y="889"/>
                </a:lnTo>
                <a:lnTo>
                  <a:pt x="882" y="883"/>
                </a:lnTo>
                <a:lnTo>
                  <a:pt x="882" y="889"/>
                </a:lnTo>
                <a:lnTo>
                  <a:pt x="888" y="889"/>
                </a:lnTo>
                <a:lnTo>
                  <a:pt x="888" y="889"/>
                </a:lnTo>
                <a:lnTo>
                  <a:pt x="888" y="883"/>
                </a:lnTo>
                <a:lnTo>
                  <a:pt x="888" y="889"/>
                </a:lnTo>
                <a:lnTo>
                  <a:pt x="894" y="889"/>
                </a:lnTo>
                <a:lnTo>
                  <a:pt x="894" y="889"/>
                </a:lnTo>
                <a:lnTo>
                  <a:pt x="894" y="883"/>
                </a:lnTo>
                <a:lnTo>
                  <a:pt x="894" y="889"/>
                </a:lnTo>
                <a:lnTo>
                  <a:pt x="900" y="883"/>
                </a:lnTo>
                <a:lnTo>
                  <a:pt x="900" y="889"/>
                </a:lnTo>
                <a:lnTo>
                  <a:pt x="900" y="883"/>
                </a:lnTo>
                <a:lnTo>
                  <a:pt x="900" y="889"/>
                </a:lnTo>
                <a:lnTo>
                  <a:pt x="906" y="889"/>
                </a:lnTo>
                <a:lnTo>
                  <a:pt x="906" y="889"/>
                </a:lnTo>
                <a:lnTo>
                  <a:pt x="906" y="883"/>
                </a:lnTo>
                <a:lnTo>
                  <a:pt x="906" y="889"/>
                </a:lnTo>
                <a:lnTo>
                  <a:pt x="913" y="883"/>
                </a:lnTo>
                <a:lnTo>
                  <a:pt x="913" y="889"/>
                </a:lnTo>
                <a:lnTo>
                  <a:pt x="913" y="883"/>
                </a:lnTo>
                <a:lnTo>
                  <a:pt x="913" y="889"/>
                </a:lnTo>
                <a:lnTo>
                  <a:pt x="919" y="889"/>
                </a:lnTo>
                <a:lnTo>
                  <a:pt x="919" y="889"/>
                </a:lnTo>
                <a:lnTo>
                  <a:pt x="919" y="870"/>
                </a:lnTo>
                <a:lnTo>
                  <a:pt x="919" y="883"/>
                </a:lnTo>
                <a:lnTo>
                  <a:pt x="925" y="883"/>
                </a:lnTo>
                <a:lnTo>
                  <a:pt x="925" y="889"/>
                </a:lnTo>
                <a:lnTo>
                  <a:pt x="925" y="877"/>
                </a:lnTo>
                <a:lnTo>
                  <a:pt x="925" y="883"/>
                </a:lnTo>
                <a:lnTo>
                  <a:pt x="931" y="889"/>
                </a:lnTo>
                <a:lnTo>
                  <a:pt x="931" y="889"/>
                </a:lnTo>
                <a:lnTo>
                  <a:pt x="931" y="877"/>
                </a:lnTo>
                <a:lnTo>
                  <a:pt x="931" y="883"/>
                </a:lnTo>
                <a:lnTo>
                  <a:pt x="937" y="883"/>
                </a:lnTo>
                <a:lnTo>
                  <a:pt x="937" y="889"/>
                </a:lnTo>
                <a:lnTo>
                  <a:pt x="937" y="883"/>
                </a:lnTo>
                <a:lnTo>
                  <a:pt x="937" y="889"/>
                </a:lnTo>
                <a:lnTo>
                  <a:pt x="943" y="889"/>
                </a:lnTo>
                <a:lnTo>
                  <a:pt x="943" y="889"/>
                </a:lnTo>
                <a:lnTo>
                  <a:pt x="943" y="883"/>
                </a:lnTo>
                <a:lnTo>
                  <a:pt x="943" y="889"/>
                </a:lnTo>
                <a:lnTo>
                  <a:pt x="949" y="883"/>
                </a:lnTo>
                <a:lnTo>
                  <a:pt x="949" y="889"/>
                </a:lnTo>
                <a:lnTo>
                  <a:pt x="949" y="883"/>
                </a:lnTo>
                <a:lnTo>
                  <a:pt x="949" y="883"/>
                </a:lnTo>
                <a:lnTo>
                  <a:pt x="955" y="889"/>
                </a:lnTo>
                <a:lnTo>
                  <a:pt x="955" y="889"/>
                </a:lnTo>
                <a:lnTo>
                  <a:pt x="955" y="883"/>
                </a:lnTo>
                <a:lnTo>
                  <a:pt x="955" y="889"/>
                </a:lnTo>
                <a:lnTo>
                  <a:pt x="962" y="889"/>
                </a:lnTo>
                <a:lnTo>
                  <a:pt x="962" y="889"/>
                </a:lnTo>
                <a:lnTo>
                  <a:pt x="962" y="883"/>
                </a:lnTo>
                <a:lnTo>
                  <a:pt x="962" y="889"/>
                </a:lnTo>
                <a:lnTo>
                  <a:pt x="968" y="889"/>
                </a:lnTo>
                <a:lnTo>
                  <a:pt x="968" y="889"/>
                </a:lnTo>
                <a:lnTo>
                  <a:pt x="968" y="883"/>
                </a:lnTo>
                <a:lnTo>
                  <a:pt x="968" y="883"/>
                </a:lnTo>
                <a:lnTo>
                  <a:pt x="974" y="883"/>
                </a:lnTo>
                <a:lnTo>
                  <a:pt x="974" y="889"/>
                </a:lnTo>
                <a:lnTo>
                  <a:pt x="974" y="883"/>
                </a:lnTo>
                <a:lnTo>
                  <a:pt x="974" y="889"/>
                </a:lnTo>
                <a:lnTo>
                  <a:pt x="980" y="883"/>
                </a:lnTo>
                <a:lnTo>
                  <a:pt x="980" y="889"/>
                </a:lnTo>
                <a:lnTo>
                  <a:pt x="980" y="883"/>
                </a:lnTo>
                <a:lnTo>
                  <a:pt x="980" y="883"/>
                </a:lnTo>
                <a:lnTo>
                  <a:pt x="986" y="889"/>
                </a:lnTo>
                <a:lnTo>
                  <a:pt x="986" y="889"/>
                </a:lnTo>
                <a:lnTo>
                  <a:pt x="986" y="883"/>
                </a:lnTo>
                <a:lnTo>
                  <a:pt x="986" y="883"/>
                </a:lnTo>
                <a:lnTo>
                  <a:pt x="992" y="883"/>
                </a:lnTo>
                <a:lnTo>
                  <a:pt x="992" y="889"/>
                </a:lnTo>
                <a:lnTo>
                  <a:pt x="992" y="883"/>
                </a:lnTo>
                <a:lnTo>
                  <a:pt x="992" y="889"/>
                </a:lnTo>
                <a:lnTo>
                  <a:pt x="998" y="889"/>
                </a:lnTo>
                <a:lnTo>
                  <a:pt x="998" y="889"/>
                </a:lnTo>
                <a:lnTo>
                  <a:pt x="998" y="883"/>
                </a:lnTo>
                <a:lnTo>
                  <a:pt x="998" y="889"/>
                </a:lnTo>
                <a:lnTo>
                  <a:pt x="1004" y="889"/>
                </a:lnTo>
                <a:lnTo>
                  <a:pt x="1004" y="889"/>
                </a:lnTo>
                <a:lnTo>
                  <a:pt x="1004" y="883"/>
                </a:lnTo>
                <a:lnTo>
                  <a:pt x="1004" y="889"/>
                </a:lnTo>
                <a:lnTo>
                  <a:pt x="1011" y="883"/>
                </a:lnTo>
                <a:lnTo>
                  <a:pt x="1011" y="889"/>
                </a:lnTo>
                <a:lnTo>
                  <a:pt x="1011" y="883"/>
                </a:lnTo>
                <a:lnTo>
                  <a:pt x="1011" y="889"/>
                </a:lnTo>
                <a:lnTo>
                  <a:pt x="1017" y="883"/>
                </a:lnTo>
                <a:lnTo>
                  <a:pt x="1017" y="889"/>
                </a:lnTo>
                <a:lnTo>
                  <a:pt x="1017" y="883"/>
                </a:lnTo>
                <a:lnTo>
                  <a:pt x="1017" y="889"/>
                </a:lnTo>
                <a:lnTo>
                  <a:pt x="1023" y="889"/>
                </a:lnTo>
                <a:lnTo>
                  <a:pt x="1023" y="889"/>
                </a:lnTo>
                <a:lnTo>
                  <a:pt x="1023" y="883"/>
                </a:lnTo>
                <a:lnTo>
                  <a:pt x="1023" y="889"/>
                </a:lnTo>
                <a:lnTo>
                  <a:pt x="1029" y="889"/>
                </a:lnTo>
                <a:lnTo>
                  <a:pt x="1029" y="889"/>
                </a:lnTo>
                <a:lnTo>
                  <a:pt x="1029" y="877"/>
                </a:lnTo>
                <a:lnTo>
                  <a:pt x="1029" y="889"/>
                </a:lnTo>
                <a:lnTo>
                  <a:pt x="1035" y="889"/>
                </a:lnTo>
                <a:lnTo>
                  <a:pt x="1035" y="889"/>
                </a:lnTo>
                <a:lnTo>
                  <a:pt x="1035" y="883"/>
                </a:lnTo>
                <a:lnTo>
                  <a:pt x="1035" y="889"/>
                </a:lnTo>
                <a:lnTo>
                  <a:pt x="1041" y="889"/>
                </a:lnTo>
                <a:lnTo>
                  <a:pt x="1041" y="889"/>
                </a:lnTo>
                <a:lnTo>
                  <a:pt x="1041" y="883"/>
                </a:lnTo>
                <a:lnTo>
                  <a:pt x="1041" y="883"/>
                </a:lnTo>
                <a:lnTo>
                  <a:pt x="1047" y="889"/>
                </a:lnTo>
                <a:lnTo>
                  <a:pt x="1047" y="889"/>
                </a:lnTo>
                <a:lnTo>
                  <a:pt x="1047" y="883"/>
                </a:lnTo>
                <a:lnTo>
                  <a:pt x="1047" y="889"/>
                </a:lnTo>
                <a:lnTo>
                  <a:pt x="1053" y="889"/>
                </a:lnTo>
                <a:lnTo>
                  <a:pt x="1053" y="889"/>
                </a:lnTo>
                <a:lnTo>
                  <a:pt x="1053" y="883"/>
                </a:lnTo>
                <a:lnTo>
                  <a:pt x="1053" y="889"/>
                </a:lnTo>
                <a:lnTo>
                  <a:pt x="1060" y="889"/>
                </a:lnTo>
                <a:lnTo>
                  <a:pt x="1060" y="889"/>
                </a:lnTo>
                <a:lnTo>
                  <a:pt x="1060" y="883"/>
                </a:lnTo>
                <a:lnTo>
                  <a:pt x="1060" y="889"/>
                </a:lnTo>
                <a:lnTo>
                  <a:pt x="1066" y="889"/>
                </a:lnTo>
                <a:lnTo>
                  <a:pt x="1066" y="889"/>
                </a:lnTo>
                <a:lnTo>
                  <a:pt x="1066" y="883"/>
                </a:lnTo>
                <a:lnTo>
                  <a:pt x="1066" y="889"/>
                </a:lnTo>
                <a:lnTo>
                  <a:pt x="1072" y="889"/>
                </a:lnTo>
                <a:lnTo>
                  <a:pt x="1072" y="889"/>
                </a:lnTo>
                <a:lnTo>
                  <a:pt x="1072" y="883"/>
                </a:lnTo>
                <a:lnTo>
                  <a:pt x="1072" y="883"/>
                </a:lnTo>
                <a:lnTo>
                  <a:pt x="1078" y="889"/>
                </a:lnTo>
                <a:lnTo>
                  <a:pt x="1078" y="889"/>
                </a:lnTo>
                <a:lnTo>
                  <a:pt x="1078" y="883"/>
                </a:lnTo>
                <a:lnTo>
                  <a:pt x="1078" y="883"/>
                </a:lnTo>
                <a:lnTo>
                  <a:pt x="1084" y="883"/>
                </a:lnTo>
                <a:lnTo>
                  <a:pt x="1084" y="889"/>
                </a:lnTo>
                <a:lnTo>
                  <a:pt x="1084" y="883"/>
                </a:lnTo>
                <a:lnTo>
                  <a:pt x="1084" y="889"/>
                </a:lnTo>
                <a:lnTo>
                  <a:pt x="1090" y="889"/>
                </a:lnTo>
                <a:lnTo>
                  <a:pt x="1090" y="889"/>
                </a:lnTo>
                <a:lnTo>
                  <a:pt x="1090" y="883"/>
                </a:lnTo>
                <a:lnTo>
                  <a:pt x="1090" y="889"/>
                </a:lnTo>
                <a:lnTo>
                  <a:pt x="1096" y="889"/>
                </a:lnTo>
                <a:lnTo>
                  <a:pt x="1096" y="889"/>
                </a:lnTo>
                <a:lnTo>
                  <a:pt x="1096" y="883"/>
                </a:lnTo>
                <a:lnTo>
                  <a:pt x="1096" y="889"/>
                </a:lnTo>
                <a:lnTo>
                  <a:pt x="1102" y="889"/>
                </a:lnTo>
                <a:lnTo>
                  <a:pt x="1102" y="889"/>
                </a:lnTo>
                <a:lnTo>
                  <a:pt x="1102" y="883"/>
                </a:lnTo>
                <a:lnTo>
                  <a:pt x="1102" y="889"/>
                </a:lnTo>
                <a:lnTo>
                  <a:pt x="1109" y="889"/>
                </a:lnTo>
                <a:lnTo>
                  <a:pt x="1109" y="889"/>
                </a:lnTo>
                <a:lnTo>
                  <a:pt x="1109" y="883"/>
                </a:lnTo>
                <a:lnTo>
                  <a:pt x="1109" y="889"/>
                </a:lnTo>
                <a:lnTo>
                  <a:pt x="1115" y="889"/>
                </a:lnTo>
                <a:lnTo>
                  <a:pt x="1115" y="889"/>
                </a:lnTo>
                <a:lnTo>
                  <a:pt x="1115" y="883"/>
                </a:lnTo>
                <a:lnTo>
                  <a:pt x="1115" y="889"/>
                </a:lnTo>
                <a:lnTo>
                  <a:pt x="1121" y="883"/>
                </a:lnTo>
                <a:lnTo>
                  <a:pt x="1121" y="889"/>
                </a:lnTo>
                <a:lnTo>
                  <a:pt x="1121" y="883"/>
                </a:lnTo>
                <a:lnTo>
                  <a:pt x="1121" y="889"/>
                </a:lnTo>
                <a:lnTo>
                  <a:pt x="1127" y="889"/>
                </a:lnTo>
                <a:lnTo>
                  <a:pt x="1127" y="889"/>
                </a:lnTo>
                <a:lnTo>
                  <a:pt x="1127" y="883"/>
                </a:lnTo>
                <a:lnTo>
                  <a:pt x="1127" y="883"/>
                </a:lnTo>
                <a:lnTo>
                  <a:pt x="1133" y="883"/>
                </a:lnTo>
                <a:lnTo>
                  <a:pt x="1133" y="889"/>
                </a:lnTo>
                <a:lnTo>
                  <a:pt x="1133" y="883"/>
                </a:lnTo>
                <a:lnTo>
                  <a:pt x="1133" y="889"/>
                </a:lnTo>
                <a:lnTo>
                  <a:pt x="1139" y="889"/>
                </a:lnTo>
                <a:lnTo>
                  <a:pt x="1139" y="889"/>
                </a:lnTo>
                <a:lnTo>
                  <a:pt x="1139" y="883"/>
                </a:lnTo>
                <a:lnTo>
                  <a:pt x="1139" y="889"/>
                </a:lnTo>
                <a:lnTo>
                  <a:pt x="1145" y="889"/>
                </a:lnTo>
                <a:lnTo>
                  <a:pt x="1145" y="889"/>
                </a:lnTo>
                <a:lnTo>
                  <a:pt x="1145" y="883"/>
                </a:lnTo>
                <a:lnTo>
                  <a:pt x="1145" y="889"/>
                </a:lnTo>
                <a:lnTo>
                  <a:pt x="1151" y="889"/>
                </a:lnTo>
                <a:lnTo>
                  <a:pt x="1151" y="889"/>
                </a:lnTo>
                <a:lnTo>
                  <a:pt x="1151" y="883"/>
                </a:lnTo>
                <a:lnTo>
                  <a:pt x="1151" y="889"/>
                </a:lnTo>
                <a:lnTo>
                  <a:pt x="1158" y="883"/>
                </a:lnTo>
                <a:lnTo>
                  <a:pt x="1158" y="889"/>
                </a:lnTo>
                <a:lnTo>
                  <a:pt x="1158" y="883"/>
                </a:lnTo>
                <a:lnTo>
                  <a:pt x="1158" y="889"/>
                </a:lnTo>
                <a:lnTo>
                  <a:pt x="1164" y="889"/>
                </a:lnTo>
                <a:lnTo>
                  <a:pt x="1164" y="889"/>
                </a:lnTo>
                <a:lnTo>
                  <a:pt x="1164" y="883"/>
                </a:lnTo>
                <a:lnTo>
                  <a:pt x="1164" y="889"/>
                </a:lnTo>
                <a:lnTo>
                  <a:pt x="1170" y="889"/>
                </a:lnTo>
                <a:lnTo>
                  <a:pt x="1170" y="889"/>
                </a:lnTo>
                <a:lnTo>
                  <a:pt x="1170" y="883"/>
                </a:lnTo>
                <a:lnTo>
                  <a:pt x="1170" y="889"/>
                </a:lnTo>
                <a:lnTo>
                  <a:pt x="1176" y="889"/>
                </a:lnTo>
                <a:lnTo>
                  <a:pt x="1176" y="889"/>
                </a:lnTo>
                <a:lnTo>
                  <a:pt x="1176" y="883"/>
                </a:lnTo>
                <a:lnTo>
                  <a:pt x="1176" y="889"/>
                </a:lnTo>
                <a:lnTo>
                  <a:pt x="1182" y="889"/>
                </a:lnTo>
                <a:lnTo>
                  <a:pt x="1182" y="889"/>
                </a:lnTo>
                <a:lnTo>
                  <a:pt x="1182" y="883"/>
                </a:lnTo>
                <a:lnTo>
                  <a:pt x="1182" y="889"/>
                </a:lnTo>
                <a:lnTo>
                  <a:pt x="1188" y="889"/>
                </a:lnTo>
                <a:lnTo>
                  <a:pt x="1188" y="889"/>
                </a:lnTo>
                <a:lnTo>
                  <a:pt x="1188" y="883"/>
                </a:lnTo>
                <a:lnTo>
                  <a:pt x="1188" y="889"/>
                </a:lnTo>
                <a:lnTo>
                  <a:pt x="1194" y="889"/>
                </a:lnTo>
                <a:lnTo>
                  <a:pt x="1194" y="889"/>
                </a:lnTo>
                <a:lnTo>
                  <a:pt x="1194" y="883"/>
                </a:lnTo>
                <a:lnTo>
                  <a:pt x="1194" y="889"/>
                </a:lnTo>
                <a:lnTo>
                  <a:pt x="1200" y="889"/>
                </a:lnTo>
                <a:lnTo>
                  <a:pt x="1200" y="889"/>
                </a:lnTo>
                <a:lnTo>
                  <a:pt x="1200" y="883"/>
                </a:lnTo>
                <a:lnTo>
                  <a:pt x="1200" y="889"/>
                </a:lnTo>
                <a:lnTo>
                  <a:pt x="1207" y="889"/>
                </a:lnTo>
                <a:lnTo>
                  <a:pt x="1207" y="889"/>
                </a:lnTo>
                <a:lnTo>
                  <a:pt x="1207" y="883"/>
                </a:lnTo>
                <a:lnTo>
                  <a:pt x="1207" y="889"/>
                </a:lnTo>
                <a:lnTo>
                  <a:pt x="1213" y="889"/>
                </a:lnTo>
                <a:lnTo>
                  <a:pt x="1213" y="889"/>
                </a:lnTo>
                <a:lnTo>
                  <a:pt x="1213" y="883"/>
                </a:lnTo>
                <a:lnTo>
                  <a:pt x="1213" y="889"/>
                </a:lnTo>
                <a:lnTo>
                  <a:pt x="1219" y="889"/>
                </a:lnTo>
                <a:lnTo>
                  <a:pt x="1219" y="889"/>
                </a:lnTo>
                <a:lnTo>
                  <a:pt x="1219" y="883"/>
                </a:lnTo>
                <a:lnTo>
                  <a:pt x="1219" y="889"/>
                </a:lnTo>
                <a:lnTo>
                  <a:pt x="1225" y="889"/>
                </a:lnTo>
                <a:lnTo>
                  <a:pt x="1225" y="889"/>
                </a:lnTo>
                <a:lnTo>
                  <a:pt x="1225" y="883"/>
                </a:lnTo>
                <a:lnTo>
                  <a:pt x="1225" y="889"/>
                </a:lnTo>
                <a:lnTo>
                  <a:pt x="1231" y="883"/>
                </a:lnTo>
                <a:lnTo>
                  <a:pt x="1231" y="889"/>
                </a:lnTo>
                <a:lnTo>
                  <a:pt x="1231" y="864"/>
                </a:lnTo>
                <a:lnTo>
                  <a:pt x="1231" y="889"/>
                </a:lnTo>
                <a:lnTo>
                  <a:pt x="1237" y="889"/>
                </a:lnTo>
                <a:lnTo>
                  <a:pt x="1237" y="889"/>
                </a:lnTo>
                <a:lnTo>
                  <a:pt x="1237" y="883"/>
                </a:lnTo>
                <a:lnTo>
                  <a:pt x="1237" y="889"/>
                </a:lnTo>
                <a:lnTo>
                  <a:pt x="1243" y="889"/>
                </a:lnTo>
                <a:lnTo>
                  <a:pt x="1243" y="889"/>
                </a:lnTo>
                <a:lnTo>
                  <a:pt x="1243" y="883"/>
                </a:lnTo>
                <a:lnTo>
                  <a:pt x="1243" y="889"/>
                </a:lnTo>
                <a:lnTo>
                  <a:pt x="1249" y="889"/>
                </a:lnTo>
                <a:lnTo>
                  <a:pt x="1249" y="889"/>
                </a:lnTo>
                <a:lnTo>
                  <a:pt x="1249" y="877"/>
                </a:lnTo>
                <a:lnTo>
                  <a:pt x="1249" y="889"/>
                </a:lnTo>
                <a:lnTo>
                  <a:pt x="1256" y="889"/>
                </a:lnTo>
                <a:lnTo>
                  <a:pt x="1256" y="889"/>
                </a:lnTo>
                <a:lnTo>
                  <a:pt x="1256" y="883"/>
                </a:lnTo>
                <a:lnTo>
                  <a:pt x="1256" y="889"/>
                </a:lnTo>
                <a:lnTo>
                  <a:pt x="1262" y="889"/>
                </a:lnTo>
                <a:lnTo>
                  <a:pt x="1262" y="889"/>
                </a:lnTo>
                <a:lnTo>
                  <a:pt x="1262" y="883"/>
                </a:lnTo>
                <a:lnTo>
                  <a:pt x="1262" y="883"/>
                </a:lnTo>
                <a:lnTo>
                  <a:pt x="1268" y="883"/>
                </a:lnTo>
                <a:lnTo>
                  <a:pt x="1268" y="889"/>
                </a:lnTo>
                <a:lnTo>
                  <a:pt x="1268" y="883"/>
                </a:lnTo>
                <a:lnTo>
                  <a:pt x="1268" y="889"/>
                </a:lnTo>
                <a:lnTo>
                  <a:pt x="1274" y="889"/>
                </a:lnTo>
                <a:lnTo>
                  <a:pt x="1274" y="889"/>
                </a:lnTo>
                <a:lnTo>
                  <a:pt x="1274" y="870"/>
                </a:lnTo>
                <a:lnTo>
                  <a:pt x="1274" y="889"/>
                </a:lnTo>
                <a:lnTo>
                  <a:pt x="1280" y="889"/>
                </a:lnTo>
                <a:lnTo>
                  <a:pt x="1280" y="889"/>
                </a:lnTo>
                <a:lnTo>
                  <a:pt x="1280" y="883"/>
                </a:lnTo>
                <a:lnTo>
                  <a:pt x="1280" y="889"/>
                </a:lnTo>
                <a:lnTo>
                  <a:pt x="1286" y="889"/>
                </a:lnTo>
                <a:lnTo>
                  <a:pt x="1286" y="889"/>
                </a:lnTo>
                <a:lnTo>
                  <a:pt x="1286" y="883"/>
                </a:lnTo>
                <a:lnTo>
                  <a:pt x="1286" y="889"/>
                </a:lnTo>
                <a:lnTo>
                  <a:pt x="1292" y="889"/>
                </a:lnTo>
                <a:lnTo>
                  <a:pt x="1292" y="889"/>
                </a:lnTo>
                <a:lnTo>
                  <a:pt x="1292" y="864"/>
                </a:lnTo>
                <a:lnTo>
                  <a:pt x="1292" y="883"/>
                </a:lnTo>
                <a:lnTo>
                  <a:pt x="1298" y="883"/>
                </a:lnTo>
                <a:lnTo>
                  <a:pt x="1298" y="889"/>
                </a:lnTo>
                <a:lnTo>
                  <a:pt x="1298" y="883"/>
                </a:lnTo>
                <a:lnTo>
                  <a:pt x="1298" y="889"/>
                </a:lnTo>
                <a:lnTo>
                  <a:pt x="1305" y="889"/>
                </a:lnTo>
                <a:lnTo>
                  <a:pt x="1305" y="889"/>
                </a:lnTo>
                <a:lnTo>
                  <a:pt x="1305" y="883"/>
                </a:lnTo>
                <a:lnTo>
                  <a:pt x="1305" y="883"/>
                </a:lnTo>
                <a:lnTo>
                  <a:pt x="1311" y="883"/>
                </a:lnTo>
                <a:lnTo>
                  <a:pt x="1311" y="889"/>
                </a:lnTo>
                <a:lnTo>
                  <a:pt x="1311" y="883"/>
                </a:lnTo>
                <a:lnTo>
                  <a:pt x="1311" y="889"/>
                </a:lnTo>
                <a:lnTo>
                  <a:pt x="1317" y="883"/>
                </a:lnTo>
                <a:lnTo>
                  <a:pt x="1317" y="889"/>
                </a:lnTo>
                <a:lnTo>
                  <a:pt x="1317" y="883"/>
                </a:lnTo>
                <a:lnTo>
                  <a:pt x="1317" y="889"/>
                </a:lnTo>
                <a:lnTo>
                  <a:pt x="1323" y="889"/>
                </a:lnTo>
                <a:lnTo>
                  <a:pt x="1323" y="889"/>
                </a:lnTo>
                <a:lnTo>
                  <a:pt x="1323" y="883"/>
                </a:lnTo>
                <a:lnTo>
                  <a:pt x="1323" y="883"/>
                </a:lnTo>
                <a:lnTo>
                  <a:pt x="1329" y="883"/>
                </a:lnTo>
                <a:lnTo>
                  <a:pt x="1329" y="889"/>
                </a:lnTo>
                <a:lnTo>
                  <a:pt x="1329" y="883"/>
                </a:lnTo>
                <a:lnTo>
                  <a:pt x="1329" y="883"/>
                </a:lnTo>
                <a:lnTo>
                  <a:pt x="1335" y="889"/>
                </a:lnTo>
                <a:lnTo>
                  <a:pt x="1335" y="889"/>
                </a:lnTo>
                <a:lnTo>
                  <a:pt x="1335" y="883"/>
                </a:lnTo>
                <a:lnTo>
                  <a:pt x="1335" y="883"/>
                </a:lnTo>
                <a:lnTo>
                  <a:pt x="1341" y="883"/>
                </a:lnTo>
                <a:lnTo>
                  <a:pt x="1341" y="889"/>
                </a:lnTo>
                <a:lnTo>
                  <a:pt x="1341" y="883"/>
                </a:lnTo>
                <a:lnTo>
                  <a:pt x="1341" y="889"/>
                </a:lnTo>
                <a:lnTo>
                  <a:pt x="1347" y="889"/>
                </a:lnTo>
                <a:lnTo>
                  <a:pt x="1347" y="889"/>
                </a:lnTo>
                <a:lnTo>
                  <a:pt x="1347" y="883"/>
                </a:lnTo>
                <a:lnTo>
                  <a:pt x="1347" y="889"/>
                </a:lnTo>
                <a:lnTo>
                  <a:pt x="1354" y="889"/>
                </a:lnTo>
                <a:lnTo>
                  <a:pt x="1354" y="889"/>
                </a:lnTo>
                <a:lnTo>
                  <a:pt x="1354" y="883"/>
                </a:lnTo>
                <a:lnTo>
                  <a:pt x="1354" y="889"/>
                </a:lnTo>
                <a:lnTo>
                  <a:pt x="1360" y="889"/>
                </a:lnTo>
                <a:lnTo>
                  <a:pt x="1360" y="889"/>
                </a:lnTo>
                <a:lnTo>
                  <a:pt x="1360" y="883"/>
                </a:lnTo>
                <a:lnTo>
                  <a:pt x="1360" y="889"/>
                </a:lnTo>
                <a:lnTo>
                  <a:pt x="1366" y="889"/>
                </a:lnTo>
                <a:lnTo>
                  <a:pt x="1366" y="889"/>
                </a:lnTo>
                <a:lnTo>
                  <a:pt x="1366" y="883"/>
                </a:lnTo>
                <a:lnTo>
                  <a:pt x="1366" y="883"/>
                </a:lnTo>
                <a:lnTo>
                  <a:pt x="1372" y="883"/>
                </a:lnTo>
                <a:lnTo>
                  <a:pt x="1372" y="889"/>
                </a:lnTo>
                <a:lnTo>
                  <a:pt x="1372" y="883"/>
                </a:lnTo>
                <a:lnTo>
                  <a:pt x="1372" y="889"/>
                </a:lnTo>
                <a:lnTo>
                  <a:pt x="1378" y="889"/>
                </a:lnTo>
                <a:lnTo>
                  <a:pt x="1378" y="889"/>
                </a:lnTo>
                <a:lnTo>
                  <a:pt x="1378" y="883"/>
                </a:lnTo>
                <a:lnTo>
                  <a:pt x="1378" y="889"/>
                </a:lnTo>
                <a:lnTo>
                  <a:pt x="1384" y="889"/>
                </a:lnTo>
                <a:lnTo>
                  <a:pt x="1384" y="889"/>
                </a:lnTo>
                <a:lnTo>
                  <a:pt x="1384" y="883"/>
                </a:lnTo>
                <a:lnTo>
                  <a:pt x="1384" y="889"/>
                </a:lnTo>
                <a:lnTo>
                  <a:pt x="1390" y="883"/>
                </a:lnTo>
                <a:lnTo>
                  <a:pt x="1390" y="889"/>
                </a:lnTo>
                <a:lnTo>
                  <a:pt x="1390" y="883"/>
                </a:lnTo>
                <a:lnTo>
                  <a:pt x="1390" y="889"/>
                </a:lnTo>
                <a:lnTo>
                  <a:pt x="1396" y="889"/>
                </a:lnTo>
                <a:lnTo>
                  <a:pt x="1396" y="889"/>
                </a:lnTo>
                <a:lnTo>
                  <a:pt x="1396" y="631"/>
                </a:lnTo>
                <a:lnTo>
                  <a:pt x="1396" y="889"/>
                </a:lnTo>
                <a:lnTo>
                  <a:pt x="1403" y="889"/>
                </a:lnTo>
                <a:lnTo>
                  <a:pt x="1403" y="889"/>
                </a:lnTo>
                <a:lnTo>
                  <a:pt x="1403" y="883"/>
                </a:lnTo>
                <a:lnTo>
                  <a:pt x="1403" y="883"/>
                </a:lnTo>
                <a:lnTo>
                  <a:pt x="1409" y="883"/>
                </a:lnTo>
                <a:lnTo>
                  <a:pt x="1409" y="889"/>
                </a:lnTo>
                <a:lnTo>
                  <a:pt x="1409" y="883"/>
                </a:lnTo>
                <a:lnTo>
                  <a:pt x="1409" y="889"/>
                </a:lnTo>
                <a:lnTo>
                  <a:pt x="1415" y="889"/>
                </a:lnTo>
                <a:lnTo>
                  <a:pt x="1415" y="889"/>
                </a:lnTo>
                <a:lnTo>
                  <a:pt x="1415" y="883"/>
                </a:lnTo>
                <a:lnTo>
                  <a:pt x="1415" y="889"/>
                </a:lnTo>
                <a:lnTo>
                  <a:pt x="1421" y="889"/>
                </a:lnTo>
                <a:lnTo>
                  <a:pt x="1421" y="889"/>
                </a:lnTo>
                <a:lnTo>
                  <a:pt x="1421" y="877"/>
                </a:lnTo>
                <a:lnTo>
                  <a:pt x="1421" y="889"/>
                </a:lnTo>
                <a:lnTo>
                  <a:pt x="1427" y="889"/>
                </a:lnTo>
                <a:lnTo>
                  <a:pt x="1427" y="889"/>
                </a:lnTo>
                <a:lnTo>
                  <a:pt x="1427" y="883"/>
                </a:lnTo>
                <a:lnTo>
                  <a:pt x="1427" y="889"/>
                </a:lnTo>
                <a:lnTo>
                  <a:pt x="1433" y="889"/>
                </a:lnTo>
                <a:lnTo>
                  <a:pt x="1433" y="889"/>
                </a:lnTo>
                <a:lnTo>
                  <a:pt x="1433" y="778"/>
                </a:lnTo>
                <a:lnTo>
                  <a:pt x="1433" y="883"/>
                </a:lnTo>
                <a:lnTo>
                  <a:pt x="1439" y="883"/>
                </a:lnTo>
                <a:lnTo>
                  <a:pt x="1439" y="889"/>
                </a:lnTo>
                <a:lnTo>
                  <a:pt x="1439" y="877"/>
                </a:lnTo>
                <a:lnTo>
                  <a:pt x="1439" y="889"/>
                </a:lnTo>
                <a:lnTo>
                  <a:pt x="1445" y="889"/>
                </a:lnTo>
                <a:lnTo>
                  <a:pt x="1445" y="889"/>
                </a:lnTo>
                <a:lnTo>
                  <a:pt x="1445" y="729"/>
                </a:lnTo>
                <a:lnTo>
                  <a:pt x="1445" y="889"/>
                </a:lnTo>
                <a:lnTo>
                  <a:pt x="1451" y="889"/>
                </a:lnTo>
                <a:lnTo>
                  <a:pt x="1451" y="889"/>
                </a:lnTo>
                <a:lnTo>
                  <a:pt x="1451" y="883"/>
                </a:lnTo>
                <a:lnTo>
                  <a:pt x="1451" y="889"/>
                </a:lnTo>
                <a:lnTo>
                  <a:pt x="1458" y="889"/>
                </a:lnTo>
                <a:lnTo>
                  <a:pt x="1458" y="889"/>
                </a:lnTo>
                <a:lnTo>
                  <a:pt x="1458" y="883"/>
                </a:lnTo>
                <a:lnTo>
                  <a:pt x="1458" y="883"/>
                </a:lnTo>
                <a:lnTo>
                  <a:pt x="1464" y="883"/>
                </a:lnTo>
                <a:lnTo>
                  <a:pt x="1464" y="889"/>
                </a:lnTo>
                <a:lnTo>
                  <a:pt x="1464" y="883"/>
                </a:lnTo>
                <a:lnTo>
                  <a:pt x="1464" y="889"/>
                </a:lnTo>
                <a:lnTo>
                  <a:pt x="1470" y="889"/>
                </a:lnTo>
                <a:lnTo>
                  <a:pt x="1470" y="889"/>
                </a:lnTo>
                <a:lnTo>
                  <a:pt x="1470" y="877"/>
                </a:lnTo>
                <a:lnTo>
                  <a:pt x="1470" y="889"/>
                </a:lnTo>
                <a:lnTo>
                  <a:pt x="1476" y="889"/>
                </a:lnTo>
                <a:lnTo>
                  <a:pt x="1476" y="889"/>
                </a:lnTo>
                <a:lnTo>
                  <a:pt x="1476" y="883"/>
                </a:lnTo>
                <a:lnTo>
                  <a:pt x="1476" y="889"/>
                </a:lnTo>
                <a:lnTo>
                  <a:pt x="1482" y="889"/>
                </a:lnTo>
                <a:lnTo>
                  <a:pt x="1482" y="889"/>
                </a:lnTo>
                <a:lnTo>
                  <a:pt x="1482" y="883"/>
                </a:lnTo>
                <a:lnTo>
                  <a:pt x="1482" y="889"/>
                </a:lnTo>
                <a:lnTo>
                  <a:pt x="1488" y="889"/>
                </a:lnTo>
                <a:lnTo>
                  <a:pt x="1488" y="889"/>
                </a:lnTo>
                <a:lnTo>
                  <a:pt x="1488" y="883"/>
                </a:lnTo>
                <a:lnTo>
                  <a:pt x="1488" y="889"/>
                </a:lnTo>
                <a:lnTo>
                  <a:pt x="1494" y="883"/>
                </a:lnTo>
                <a:lnTo>
                  <a:pt x="1494" y="889"/>
                </a:lnTo>
                <a:lnTo>
                  <a:pt x="1494" y="877"/>
                </a:lnTo>
                <a:lnTo>
                  <a:pt x="1494" y="889"/>
                </a:lnTo>
                <a:lnTo>
                  <a:pt x="1500" y="889"/>
                </a:lnTo>
                <a:lnTo>
                  <a:pt x="1500" y="889"/>
                </a:lnTo>
                <a:lnTo>
                  <a:pt x="1500" y="883"/>
                </a:lnTo>
                <a:lnTo>
                  <a:pt x="1500" y="889"/>
                </a:lnTo>
                <a:lnTo>
                  <a:pt x="1507" y="889"/>
                </a:lnTo>
                <a:lnTo>
                  <a:pt x="1507" y="889"/>
                </a:lnTo>
                <a:lnTo>
                  <a:pt x="1507" y="883"/>
                </a:lnTo>
                <a:lnTo>
                  <a:pt x="1507" y="889"/>
                </a:lnTo>
                <a:lnTo>
                  <a:pt x="1513" y="889"/>
                </a:lnTo>
                <a:lnTo>
                  <a:pt x="1513" y="889"/>
                </a:lnTo>
                <a:lnTo>
                  <a:pt x="1513" y="883"/>
                </a:lnTo>
                <a:lnTo>
                  <a:pt x="1513" y="883"/>
                </a:lnTo>
                <a:lnTo>
                  <a:pt x="1519" y="883"/>
                </a:lnTo>
                <a:lnTo>
                  <a:pt x="1519" y="889"/>
                </a:lnTo>
                <a:lnTo>
                  <a:pt x="1519" y="883"/>
                </a:lnTo>
                <a:lnTo>
                  <a:pt x="1519" y="889"/>
                </a:lnTo>
                <a:lnTo>
                  <a:pt x="1525" y="889"/>
                </a:lnTo>
                <a:lnTo>
                  <a:pt x="1525" y="889"/>
                </a:lnTo>
                <a:lnTo>
                  <a:pt x="1525" y="883"/>
                </a:lnTo>
                <a:lnTo>
                  <a:pt x="1525" y="889"/>
                </a:lnTo>
                <a:lnTo>
                  <a:pt x="1531" y="889"/>
                </a:lnTo>
                <a:lnTo>
                  <a:pt x="1531" y="889"/>
                </a:lnTo>
                <a:lnTo>
                  <a:pt x="1531" y="883"/>
                </a:lnTo>
                <a:lnTo>
                  <a:pt x="1531" y="889"/>
                </a:lnTo>
                <a:lnTo>
                  <a:pt x="1537" y="889"/>
                </a:lnTo>
                <a:lnTo>
                  <a:pt x="1537" y="889"/>
                </a:lnTo>
                <a:lnTo>
                  <a:pt x="1537" y="883"/>
                </a:lnTo>
                <a:lnTo>
                  <a:pt x="1537" y="889"/>
                </a:lnTo>
                <a:lnTo>
                  <a:pt x="1543" y="889"/>
                </a:lnTo>
                <a:lnTo>
                  <a:pt x="1543" y="889"/>
                </a:lnTo>
                <a:lnTo>
                  <a:pt x="1543" y="883"/>
                </a:lnTo>
                <a:lnTo>
                  <a:pt x="1543" y="889"/>
                </a:lnTo>
                <a:lnTo>
                  <a:pt x="1549" y="889"/>
                </a:lnTo>
                <a:lnTo>
                  <a:pt x="1549" y="889"/>
                </a:lnTo>
                <a:lnTo>
                  <a:pt x="1549" y="870"/>
                </a:lnTo>
                <a:lnTo>
                  <a:pt x="1549" y="889"/>
                </a:lnTo>
                <a:lnTo>
                  <a:pt x="1556" y="889"/>
                </a:lnTo>
                <a:lnTo>
                  <a:pt x="1556" y="889"/>
                </a:lnTo>
                <a:lnTo>
                  <a:pt x="1556" y="883"/>
                </a:lnTo>
                <a:lnTo>
                  <a:pt x="1556" y="889"/>
                </a:lnTo>
                <a:lnTo>
                  <a:pt x="1562" y="889"/>
                </a:lnTo>
                <a:lnTo>
                  <a:pt x="1562" y="889"/>
                </a:lnTo>
                <a:lnTo>
                  <a:pt x="1562" y="883"/>
                </a:lnTo>
                <a:lnTo>
                  <a:pt x="1562" y="889"/>
                </a:lnTo>
                <a:lnTo>
                  <a:pt x="1568" y="889"/>
                </a:lnTo>
                <a:lnTo>
                  <a:pt x="1568" y="889"/>
                </a:lnTo>
                <a:lnTo>
                  <a:pt x="1568" y="883"/>
                </a:lnTo>
                <a:lnTo>
                  <a:pt x="1568" y="889"/>
                </a:lnTo>
                <a:lnTo>
                  <a:pt x="1574" y="889"/>
                </a:lnTo>
                <a:lnTo>
                  <a:pt x="1574" y="889"/>
                </a:lnTo>
                <a:lnTo>
                  <a:pt x="1574" y="864"/>
                </a:lnTo>
                <a:lnTo>
                  <a:pt x="1574" y="889"/>
                </a:lnTo>
                <a:lnTo>
                  <a:pt x="1580" y="889"/>
                </a:lnTo>
                <a:lnTo>
                  <a:pt x="1580" y="889"/>
                </a:lnTo>
                <a:lnTo>
                  <a:pt x="1580" y="883"/>
                </a:lnTo>
                <a:lnTo>
                  <a:pt x="1580" y="889"/>
                </a:lnTo>
                <a:lnTo>
                  <a:pt x="1586" y="889"/>
                </a:lnTo>
                <a:lnTo>
                  <a:pt x="1586" y="889"/>
                </a:lnTo>
                <a:lnTo>
                  <a:pt x="1586" y="883"/>
                </a:lnTo>
                <a:lnTo>
                  <a:pt x="1586" y="889"/>
                </a:lnTo>
                <a:lnTo>
                  <a:pt x="1592" y="889"/>
                </a:lnTo>
                <a:lnTo>
                  <a:pt x="1592" y="889"/>
                </a:lnTo>
                <a:lnTo>
                  <a:pt x="1592" y="883"/>
                </a:lnTo>
                <a:lnTo>
                  <a:pt x="1592" y="889"/>
                </a:lnTo>
                <a:lnTo>
                  <a:pt x="1598" y="889"/>
                </a:lnTo>
                <a:lnTo>
                  <a:pt x="1598" y="889"/>
                </a:lnTo>
                <a:lnTo>
                  <a:pt x="1598" y="883"/>
                </a:lnTo>
                <a:lnTo>
                  <a:pt x="1598" y="889"/>
                </a:lnTo>
                <a:lnTo>
                  <a:pt x="1605" y="889"/>
                </a:lnTo>
                <a:lnTo>
                  <a:pt x="1605" y="889"/>
                </a:lnTo>
                <a:lnTo>
                  <a:pt x="1605" y="883"/>
                </a:lnTo>
                <a:lnTo>
                  <a:pt x="1605" y="883"/>
                </a:lnTo>
                <a:lnTo>
                  <a:pt x="1611" y="883"/>
                </a:lnTo>
                <a:lnTo>
                  <a:pt x="1611" y="889"/>
                </a:lnTo>
                <a:lnTo>
                  <a:pt x="1611" y="877"/>
                </a:lnTo>
                <a:lnTo>
                  <a:pt x="1611" y="883"/>
                </a:lnTo>
                <a:lnTo>
                  <a:pt x="1617" y="889"/>
                </a:lnTo>
                <a:lnTo>
                  <a:pt x="1617" y="889"/>
                </a:lnTo>
                <a:lnTo>
                  <a:pt x="1617" y="883"/>
                </a:lnTo>
                <a:lnTo>
                  <a:pt x="1617" y="883"/>
                </a:lnTo>
                <a:lnTo>
                  <a:pt x="1623" y="883"/>
                </a:lnTo>
                <a:lnTo>
                  <a:pt x="1623" y="889"/>
                </a:lnTo>
                <a:lnTo>
                  <a:pt x="1623" y="870"/>
                </a:lnTo>
                <a:lnTo>
                  <a:pt x="1623" y="889"/>
                </a:lnTo>
                <a:lnTo>
                  <a:pt x="1629" y="889"/>
                </a:lnTo>
                <a:lnTo>
                  <a:pt x="1629" y="889"/>
                </a:lnTo>
                <a:lnTo>
                  <a:pt x="1629" y="883"/>
                </a:lnTo>
                <a:lnTo>
                  <a:pt x="1629" y="883"/>
                </a:lnTo>
                <a:lnTo>
                  <a:pt x="1635" y="883"/>
                </a:lnTo>
                <a:lnTo>
                  <a:pt x="1635" y="889"/>
                </a:lnTo>
                <a:lnTo>
                  <a:pt x="1635" y="883"/>
                </a:lnTo>
                <a:lnTo>
                  <a:pt x="1635" y="889"/>
                </a:lnTo>
                <a:lnTo>
                  <a:pt x="1641" y="889"/>
                </a:lnTo>
                <a:lnTo>
                  <a:pt x="1641" y="889"/>
                </a:lnTo>
                <a:lnTo>
                  <a:pt x="1641" y="883"/>
                </a:lnTo>
                <a:lnTo>
                  <a:pt x="1641" y="889"/>
                </a:lnTo>
                <a:lnTo>
                  <a:pt x="1647" y="889"/>
                </a:lnTo>
                <a:lnTo>
                  <a:pt x="1647" y="889"/>
                </a:lnTo>
                <a:lnTo>
                  <a:pt x="1647" y="883"/>
                </a:lnTo>
                <a:lnTo>
                  <a:pt x="1647" y="889"/>
                </a:lnTo>
                <a:lnTo>
                  <a:pt x="1654" y="889"/>
                </a:lnTo>
                <a:lnTo>
                  <a:pt x="1654" y="889"/>
                </a:lnTo>
                <a:lnTo>
                  <a:pt x="1654" y="883"/>
                </a:lnTo>
                <a:lnTo>
                  <a:pt x="1654" y="883"/>
                </a:lnTo>
                <a:lnTo>
                  <a:pt x="1660" y="889"/>
                </a:lnTo>
                <a:lnTo>
                  <a:pt x="1660" y="889"/>
                </a:lnTo>
                <a:lnTo>
                  <a:pt x="1660" y="883"/>
                </a:lnTo>
                <a:lnTo>
                  <a:pt x="1660" y="889"/>
                </a:lnTo>
                <a:lnTo>
                  <a:pt x="1666" y="889"/>
                </a:lnTo>
                <a:lnTo>
                  <a:pt x="1666" y="889"/>
                </a:lnTo>
                <a:lnTo>
                  <a:pt x="1666" y="883"/>
                </a:lnTo>
                <a:lnTo>
                  <a:pt x="1666" y="889"/>
                </a:lnTo>
                <a:lnTo>
                  <a:pt x="1672" y="889"/>
                </a:lnTo>
                <a:lnTo>
                  <a:pt x="1672" y="889"/>
                </a:lnTo>
                <a:lnTo>
                  <a:pt x="1672" y="883"/>
                </a:lnTo>
                <a:lnTo>
                  <a:pt x="1672" y="889"/>
                </a:lnTo>
                <a:lnTo>
                  <a:pt x="1678" y="889"/>
                </a:lnTo>
                <a:lnTo>
                  <a:pt x="1678" y="889"/>
                </a:lnTo>
                <a:lnTo>
                  <a:pt x="1678" y="883"/>
                </a:lnTo>
                <a:lnTo>
                  <a:pt x="1678" y="889"/>
                </a:lnTo>
                <a:lnTo>
                  <a:pt x="1684" y="889"/>
                </a:lnTo>
                <a:lnTo>
                  <a:pt x="1684" y="889"/>
                </a:lnTo>
                <a:lnTo>
                  <a:pt x="1684" y="883"/>
                </a:lnTo>
                <a:lnTo>
                  <a:pt x="1684" y="889"/>
                </a:lnTo>
                <a:lnTo>
                  <a:pt x="1690" y="889"/>
                </a:lnTo>
                <a:lnTo>
                  <a:pt x="1690" y="889"/>
                </a:lnTo>
                <a:lnTo>
                  <a:pt x="1690" y="883"/>
                </a:lnTo>
                <a:lnTo>
                  <a:pt x="1690" y="889"/>
                </a:lnTo>
                <a:lnTo>
                  <a:pt x="1696" y="889"/>
                </a:lnTo>
                <a:lnTo>
                  <a:pt x="1696" y="889"/>
                </a:lnTo>
                <a:lnTo>
                  <a:pt x="1696" y="883"/>
                </a:lnTo>
                <a:lnTo>
                  <a:pt x="1696" y="889"/>
                </a:lnTo>
                <a:lnTo>
                  <a:pt x="1703" y="889"/>
                </a:lnTo>
                <a:lnTo>
                  <a:pt x="1703" y="889"/>
                </a:lnTo>
                <a:lnTo>
                  <a:pt x="1703" y="883"/>
                </a:lnTo>
                <a:lnTo>
                  <a:pt x="1703" y="889"/>
                </a:lnTo>
                <a:lnTo>
                  <a:pt x="1709" y="889"/>
                </a:lnTo>
                <a:lnTo>
                  <a:pt x="1709" y="889"/>
                </a:lnTo>
                <a:lnTo>
                  <a:pt x="1709" y="883"/>
                </a:lnTo>
                <a:lnTo>
                  <a:pt x="1709" y="889"/>
                </a:lnTo>
                <a:lnTo>
                  <a:pt x="1715" y="889"/>
                </a:lnTo>
                <a:lnTo>
                  <a:pt x="1715" y="889"/>
                </a:lnTo>
                <a:lnTo>
                  <a:pt x="1715" y="883"/>
                </a:lnTo>
                <a:lnTo>
                  <a:pt x="1715" y="889"/>
                </a:lnTo>
                <a:lnTo>
                  <a:pt x="1721" y="889"/>
                </a:lnTo>
                <a:lnTo>
                  <a:pt x="1721" y="889"/>
                </a:lnTo>
                <a:lnTo>
                  <a:pt x="1721" y="883"/>
                </a:lnTo>
                <a:lnTo>
                  <a:pt x="1721" y="889"/>
                </a:lnTo>
                <a:lnTo>
                  <a:pt x="1727" y="883"/>
                </a:lnTo>
                <a:lnTo>
                  <a:pt x="1727" y="889"/>
                </a:lnTo>
                <a:lnTo>
                  <a:pt x="1727" y="883"/>
                </a:lnTo>
                <a:lnTo>
                  <a:pt x="1727" y="889"/>
                </a:lnTo>
                <a:lnTo>
                  <a:pt x="1733" y="889"/>
                </a:lnTo>
                <a:lnTo>
                  <a:pt x="1733" y="889"/>
                </a:lnTo>
                <a:lnTo>
                  <a:pt x="1733" y="883"/>
                </a:lnTo>
                <a:lnTo>
                  <a:pt x="1733" y="883"/>
                </a:lnTo>
                <a:lnTo>
                  <a:pt x="1739" y="883"/>
                </a:lnTo>
                <a:lnTo>
                  <a:pt x="1739" y="889"/>
                </a:lnTo>
                <a:lnTo>
                  <a:pt x="1739" y="883"/>
                </a:lnTo>
                <a:lnTo>
                  <a:pt x="1739" y="883"/>
                </a:lnTo>
                <a:lnTo>
                  <a:pt x="1745" y="889"/>
                </a:lnTo>
                <a:lnTo>
                  <a:pt x="1745" y="889"/>
                </a:lnTo>
                <a:lnTo>
                  <a:pt x="1745" y="883"/>
                </a:lnTo>
                <a:lnTo>
                  <a:pt x="1745" y="889"/>
                </a:lnTo>
                <a:lnTo>
                  <a:pt x="1752" y="889"/>
                </a:lnTo>
                <a:lnTo>
                  <a:pt x="1752" y="889"/>
                </a:lnTo>
                <a:lnTo>
                  <a:pt x="1752" y="883"/>
                </a:lnTo>
                <a:lnTo>
                  <a:pt x="1752" y="889"/>
                </a:lnTo>
                <a:lnTo>
                  <a:pt x="1758" y="889"/>
                </a:lnTo>
                <a:lnTo>
                  <a:pt x="1758" y="889"/>
                </a:lnTo>
                <a:lnTo>
                  <a:pt x="1758" y="883"/>
                </a:lnTo>
                <a:lnTo>
                  <a:pt x="1758" y="889"/>
                </a:lnTo>
                <a:lnTo>
                  <a:pt x="1764" y="889"/>
                </a:lnTo>
                <a:lnTo>
                  <a:pt x="1764" y="889"/>
                </a:lnTo>
                <a:lnTo>
                  <a:pt x="1764" y="883"/>
                </a:lnTo>
                <a:lnTo>
                  <a:pt x="1764" y="883"/>
                </a:lnTo>
                <a:lnTo>
                  <a:pt x="1770" y="889"/>
                </a:lnTo>
                <a:lnTo>
                  <a:pt x="1770" y="889"/>
                </a:lnTo>
                <a:lnTo>
                  <a:pt x="1770" y="883"/>
                </a:lnTo>
                <a:lnTo>
                  <a:pt x="1770" y="889"/>
                </a:lnTo>
                <a:lnTo>
                  <a:pt x="1776" y="889"/>
                </a:lnTo>
                <a:lnTo>
                  <a:pt x="1776" y="889"/>
                </a:lnTo>
                <a:lnTo>
                  <a:pt x="1776" y="883"/>
                </a:lnTo>
                <a:lnTo>
                  <a:pt x="1776" y="883"/>
                </a:lnTo>
                <a:lnTo>
                  <a:pt x="1782" y="889"/>
                </a:lnTo>
                <a:lnTo>
                  <a:pt x="1782" y="889"/>
                </a:lnTo>
                <a:lnTo>
                  <a:pt x="1782" y="883"/>
                </a:lnTo>
                <a:lnTo>
                  <a:pt x="1782" y="889"/>
                </a:lnTo>
                <a:lnTo>
                  <a:pt x="1788" y="889"/>
                </a:lnTo>
                <a:lnTo>
                  <a:pt x="1788" y="889"/>
                </a:lnTo>
                <a:lnTo>
                  <a:pt x="1788" y="883"/>
                </a:lnTo>
                <a:lnTo>
                  <a:pt x="1788" y="889"/>
                </a:lnTo>
                <a:lnTo>
                  <a:pt x="1794" y="889"/>
                </a:lnTo>
                <a:lnTo>
                  <a:pt x="1794" y="889"/>
                </a:lnTo>
                <a:lnTo>
                  <a:pt x="1794" y="883"/>
                </a:lnTo>
                <a:lnTo>
                  <a:pt x="1794" y="889"/>
                </a:lnTo>
                <a:lnTo>
                  <a:pt x="1801" y="889"/>
                </a:lnTo>
                <a:lnTo>
                  <a:pt x="1801" y="889"/>
                </a:lnTo>
                <a:lnTo>
                  <a:pt x="1801" y="883"/>
                </a:lnTo>
                <a:lnTo>
                  <a:pt x="1801" y="889"/>
                </a:lnTo>
                <a:lnTo>
                  <a:pt x="1807" y="889"/>
                </a:lnTo>
                <a:lnTo>
                  <a:pt x="1807" y="889"/>
                </a:lnTo>
                <a:lnTo>
                  <a:pt x="1807" y="883"/>
                </a:lnTo>
                <a:lnTo>
                  <a:pt x="1807" y="889"/>
                </a:lnTo>
                <a:lnTo>
                  <a:pt x="1813" y="883"/>
                </a:lnTo>
                <a:lnTo>
                  <a:pt x="1813" y="889"/>
                </a:lnTo>
                <a:lnTo>
                  <a:pt x="1813" y="883"/>
                </a:lnTo>
                <a:lnTo>
                  <a:pt x="1813" y="883"/>
                </a:lnTo>
                <a:lnTo>
                  <a:pt x="1819" y="889"/>
                </a:lnTo>
                <a:lnTo>
                  <a:pt x="1819" y="889"/>
                </a:lnTo>
                <a:lnTo>
                  <a:pt x="1819" y="883"/>
                </a:lnTo>
                <a:lnTo>
                  <a:pt x="1819" y="889"/>
                </a:lnTo>
                <a:lnTo>
                  <a:pt x="1825" y="889"/>
                </a:lnTo>
                <a:lnTo>
                  <a:pt x="1825" y="889"/>
                </a:lnTo>
                <a:lnTo>
                  <a:pt x="1825" y="883"/>
                </a:lnTo>
                <a:lnTo>
                  <a:pt x="1825" y="889"/>
                </a:lnTo>
                <a:lnTo>
                  <a:pt x="1831" y="889"/>
                </a:lnTo>
                <a:lnTo>
                  <a:pt x="1831" y="889"/>
                </a:lnTo>
                <a:lnTo>
                  <a:pt x="1831" y="883"/>
                </a:lnTo>
                <a:lnTo>
                  <a:pt x="1831" y="889"/>
                </a:lnTo>
                <a:lnTo>
                  <a:pt x="1837" y="889"/>
                </a:lnTo>
                <a:lnTo>
                  <a:pt x="1837" y="889"/>
                </a:lnTo>
                <a:lnTo>
                  <a:pt x="1837" y="883"/>
                </a:lnTo>
                <a:lnTo>
                  <a:pt x="1837" y="889"/>
                </a:lnTo>
                <a:lnTo>
                  <a:pt x="1843" y="889"/>
                </a:lnTo>
                <a:lnTo>
                  <a:pt x="1843" y="889"/>
                </a:lnTo>
                <a:lnTo>
                  <a:pt x="1843" y="883"/>
                </a:lnTo>
                <a:lnTo>
                  <a:pt x="1843" y="889"/>
                </a:lnTo>
                <a:lnTo>
                  <a:pt x="1850" y="889"/>
                </a:lnTo>
                <a:lnTo>
                  <a:pt x="1850" y="889"/>
                </a:lnTo>
                <a:lnTo>
                  <a:pt x="1850" y="883"/>
                </a:lnTo>
                <a:lnTo>
                  <a:pt x="1850" y="889"/>
                </a:lnTo>
                <a:lnTo>
                  <a:pt x="1856" y="889"/>
                </a:lnTo>
                <a:lnTo>
                  <a:pt x="1856" y="889"/>
                </a:lnTo>
                <a:lnTo>
                  <a:pt x="1856" y="883"/>
                </a:lnTo>
                <a:lnTo>
                  <a:pt x="1856" y="889"/>
                </a:lnTo>
                <a:lnTo>
                  <a:pt x="1862" y="889"/>
                </a:lnTo>
                <a:lnTo>
                  <a:pt x="1862" y="889"/>
                </a:lnTo>
                <a:lnTo>
                  <a:pt x="1862" y="883"/>
                </a:lnTo>
                <a:lnTo>
                  <a:pt x="1862" y="889"/>
                </a:lnTo>
                <a:lnTo>
                  <a:pt x="1868" y="889"/>
                </a:lnTo>
                <a:lnTo>
                  <a:pt x="1868" y="889"/>
                </a:lnTo>
                <a:lnTo>
                  <a:pt x="1868" y="883"/>
                </a:lnTo>
                <a:lnTo>
                  <a:pt x="1868" y="889"/>
                </a:lnTo>
                <a:lnTo>
                  <a:pt x="1874" y="889"/>
                </a:lnTo>
                <a:lnTo>
                  <a:pt x="1874" y="889"/>
                </a:lnTo>
                <a:lnTo>
                  <a:pt x="1874" y="883"/>
                </a:lnTo>
                <a:lnTo>
                  <a:pt x="1874" y="889"/>
                </a:lnTo>
                <a:lnTo>
                  <a:pt x="1880" y="889"/>
                </a:lnTo>
                <a:lnTo>
                  <a:pt x="1880" y="889"/>
                </a:lnTo>
                <a:lnTo>
                  <a:pt x="1880" y="883"/>
                </a:lnTo>
                <a:lnTo>
                  <a:pt x="1880" y="883"/>
                </a:lnTo>
                <a:lnTo>
                  <a:pt x="1886" y="883"/>
                </a:lnTo>
                <a:lnTo>
                  <a:pt x="1886" y="889"/>
                </a:lnTo>
                <a:lnTo>
                  <a:pt x="1886" y="883"/>
                </a:lnTo>
                <a:lnTo>
                  <a:pt x="1886" y="883"/>
                </a:lnTo>
                <a:lnTo>
                  <a:pt x="1892" y="883"/>
                </a:lnTo>
                <a:lnTo>
                  <a:pt x="1892" y="889"/>
                </a:lnTo>
                <a:lnTo>
                  <a:pt x="1892" y="883"/>
                </a:lnTo>
                <a:lnTo>
                  <a:pt x="1892" y="889"/>
                </a:lnTo>
                <a:lnTo>
                  <a:pt x="1899" y="889"/>
                </a:lnTo>
                <a:lnTo>
                  <a:pt x="1899" y="889"/>
                </a:lnTo>
                <a:lnTo>
                  <a:pt x="1899" y="883"/>
                </a:lnTo>
                <a:lnTo>
                  <a:pt x="1899" y="889"/>
                </a:lnTo>
                <a:lnTo>
                  <a:pt x="1905" y="883"/>
                </a:lnTo>
                <a:lnTo>
                  <a:pt x="1905" y="889"/>
                </a:lnTo>
                <a:lnTo>
                  <a:pt x="1905" y="883"/>
                </a:lnTo>
                <a:lnTo>
                  <a:pt x="1905" y="889"/>
                </a:lnTo>
                <a:lnTo>
                  <a:pt x="1911" y="889"/>
                </a:lnTo>
                <a:lnTo>
                  <a:pt x="1911" y="889"/>
                </a:lnTo>
                <a:lnTo>
                  <a:pt x="1911" y="883"/>
                </a:lnTo>
                <a:lnTo>
                  <a:pt x="1911" y="883"/>
                </a:lnTo>
                <a:lnTo>
                  <a:pt x="1917" y="883"/>
                </a:lnTo>
                <a:lnTo>
                  <a:pt x="1917" y="889"/>
                </a:lnTo>
                <a:lnTo>
                  <a:pt x="1917" y="883"/>
                </a:lnTo>
                <a:lnTo>
                  <a:pt x="1917" y="889"/>
                </a:lnTo>
                <a:lnTo>
                  <a:pt x="1923" y="889"/>
                </a:lnTo>
                <a:lnTo>
                  <a:pt x="1923" y="889"/>
                </a:lnTo>
                <a:lnTo>
                  <a:pt x="1923" y="852"/>
                </a:lnTo>
                <a:lnTo>
                  <a:pt x="1923" y="883"/>
                </a:lnTo>
                <a:lnTo>
                  <a:pt x="1929" y="883"/>
                </a:lnTo>
                <a:lnTo>
                  <a:pt x="1929" y="889"/>
                </a:lnTo>
                <a:lnTo>
                  <a:pt x="1929" y="883"/>
                </a:lnTo>
                <a:lnTo>
                  <a:pt x="1929" y="889"/>
                </a:lnTo>
                <a:lnTo>
                  <a:pt x="1935" y="889"/>
                </a:lnTo>
                <a:lnTo>
                  <a:pt x="1935" y="889"/>
                </a:lnTo>
                <a:lnTo>
                  <a:pt x="1935" y="883"/>
                </a:lnTo>
                <a:lnTo>
                  <a:pt x="1935" y="889"/>
                </a:lnTo>
                <a:lnTo>
                  <a:pt x="1941" y="889"/>
                </a:lnTo>
                <a:lnTo>
                  <a:pt x="1941" y="889"/>
                </a:lnTo>
                <a:lnTo>
                  <a:pt x="1941" y="883"/>
                </a:lnTo>
                <a:lnTo>
                  <a:pt x="1941" y="889"/>
                </a:lnTo>
                <a:lnTo>
                  <a:pt x="1948" y="889"/>
                </a:lnTo>
                <a:lnTo>
                  <a:pt x="1948" y="889"/>
                </a:lnTo>
                <a:lnTo>
                  <a:pt x="1948" y="883"/>
                </a:lnTo>
                <a:lnTo>
                  <a:pt x="1948" y="889"/>
                </a:lnTo>
                <a:lnTo>
                  <a:pt x="1954" y="889"/>
                </a:lnTo>
                <a:lnTo>
                  <a:pt x="1954" y="889"/>
                </a:lnTo>
                <a:lnTo>
                  <a:pt x="1954" y="883"/>
                </a:lnTo>
                <a:lnTo>
                  <a:pt x="1954" y="889"/>
                </a:lnTo>
                <a:lnTo>
                  <a:pt x="1960" y="889"/>
                </a:lnTo>
                <a:lnTo>
                  <a:pt x="1960" y="889"/>
                </a:lnTo>
                <a:lnTo>
                  <a:pt x="1960" y="883"/>
                </a:lnTo>
                <a:lnTo>
                  <a:pt x="1960" y="889"/>
                </a:lnTo>
                <a:lnTo>
                  <a:pt x="1966" y="889"/>
                </a:lnTo>
                <a:lnTo>
                  <a:pt x="1966" y="889"/>
                </a:lnTo>
                <a:lnTo>
                  <a:pt x="1966" y="883"/>
                </a:lnTo>
                <a:lnTo>
                  <a:pt x="1966" y="889"/>
                </a:lnTo>
                <a:lnTo>
                  <a:pt x="1972" y="889"/>
                </a:lnTo>
                <a:lnTo>
                  <a:pt x="1972" y="889"/>
                </a:lnTo>
                <a:lnTo>
                  <a:pt x="1972" y="883"/>
                </a:lnTo>
                <a:lnTo>
                  <a:pt x="1972" y="889"/>
                </a:lnTo>
                <a:lnTo>
                  <a:pt x="1978" y="889"/>
                </a:lnTo>
                <a:lnTo>
                  <a:pt x="1978" y="889"/>
                </a:lnTo>
                <a:lnTo>
                  <a:pt x="1978" y="883"/>
                </a:lnTo>
                <a:lnTo>
                  <a:pt x="1978" y="883"/>
                </a:lnTo>
                <a:lnTo>
                  <a:pt x="1984" y="889"/>
                </a:lnTo>
                <a:lnTo>
                  <a:pt x="1984" y="889"/>
                </a:lnTo>
                <a:lnTo>
                  <a:pt x="1984" y="877"/>
                </a:lnTo>
                <a:lnTo>
                  <a:pt x="1984" y="883"/>
                </a:lnTo>
                <a:lnTo>
                  <a:pt x="1990" y="883"/>
                </a:lnTo>
                <a:lnTo>
                  <a:pt x="1990" y="889"/>
                </a:lnTo>
                <a:lnTo>
                  <a:pt x="1990" y="883"/>
                </a:lnTo>
                <a:lnTo>
                  <a:pt x="1990" y="883"/>
                </a:lnTo>
                <a:lnTo>
                  <a:pt x="1997" y="883"/>
                </a:lnTo>
                <a:lnTo>
                  <a:pt x="1997" y="889"/>
                </a:lnTo>
                <a:lnTo>
                  <a:pt x="1997" y="883"/>
                </a:lnTo>
                <a:lnTo>
                  <a:pt x="1997" y="883"/>
                </a:lnTo>
                <a:lnTo>
                  <a:pt x="2003" y="883"/>
                </a:lnTo>
                <a:lnTo>
                  <a:pt x="2003" y="889"/>
                </a:lnTo>
                <a:lnTo>
                  <a:pt x="2003" y="883"/>
                </a:lnTo>
                <a:lnTo>
                  <a:pt x="2003" y="889"/>
                </a:lnTo>
                <a:lnTo>
                  <a:pt x="2009" y="883"/>
                </a:lnTo>
                <a:lnTo>
                  <a:pt x="2009" y="889"/>
                </a:lnTo>
                <a:lnTo>
                  <a:pt x="2009" y="883"/>
                </a:lnTo>
                <a:lnTo>
                  <a:pt x="2009" y="889"/>
                </a:lnTo>
                <a:lnTo>
                  <a:pt x="2015" y="889"/>
                </a:lnTo>
                <a:lnTo>
                  <a:pt x="2015" y="889"/>
                </a:lnTo>
                <a:lnTo>
                  <a:pt x="2015" y="883"/>
                </a:lnTo>
                <a:lnTo>
                  <a:pt x="2015" y="889"/>
                </a:lnTo>
                <a:lnTo>
                  <a:pt x="2021" y="889"/>
                </a:lnTo>
                <a:lnTo>
                  <a:pt x="2021" y="889"/>
                </a:lnTo>
                <a:lnTo>
                  <a:pt x="2021" y="883"/>
                </a:lnTo>
                <a:lnTo>
                  <a:pt x="2021" y="889"/>
                </a:lnTo>
                <a:lnTo>
                  <a:pt x="2027" y="883"/>
                </a:lnTo>
                <a:lnTo>
                  <a:pt x="2027" y="889"/>
                </a:lnTo>
                <a:lnTo>
                  <a:pt x="2027" y="883"/>
                </a:lnTo>
                <a:lnTo>
                  <a:pt x="2027" y="889"/>
                </a:lnTo>
                <a:lnTo>
                  <a:pt x="2033" y="889"/>
                </a:lnTo>
                <a:lnTo>
                  <a:pt x="2033" y="889"/>
                </a:lnTo>
                <a:lnTo>
                  <a:pt x="2033" y="883"/>
                </a:lnTo>
                <a:lnTo>
                  <a:pt x="2033" y="889"/>
                </a:lnTo>
                <a:lnTo>
                  <a:pt x="2039" y="889"/>
                </a:lnTo>
                <a:lnTo>
                  <a:pt x="2039" y="889"/>
                </a:lnTo>
                <a:lnTo>
                  <a:pt x="2039" y="883"/>
                </a:lnTo>
                <a:lnTo>
                  <a:pt x="2039" y="889"/>
                </a:lnTo>
                <a:lnTo>
                  <a:pt x="2046" y="889"/>
                </a:lnTo>
                <a:lnTo>
                  <a:pt x="2046" y="889"/>
                </a:lnTo>
                <a:lnTo>
                  <a:pt x="2046" y="883"/>
                </a:lnTo>
                <a:lnTo>
                  <a:pt x="2046" y="883"/>
                </a:lnTo>
                <a:lnTo>
                  <a:pt x="2052" y="883"/>
                </a:lnTo>
                <a:lnTo>
                  <a:pt x="2052" y="889"/>
                </a:lnTo>
                <a:lnTo>
                  <a:pt x="2052" y="883"/>
                </a:lnTo>
                <a:lnTo>
                  <a:pt x="2052" y="889"/>
                </a:lnTo>
                <a:lnTo>
                  <a:pt x="2058" y="889"/>
                </a:lnTo>
                <a:lnTo>
                  <a:pt x="2058" y="889"/>
                </a:lnTo>
                <a:lnTo>
                  <a:pt x="2058" y="883"/>
                </a:lnTo>
                <a:lnTo>
                  <a:pt x="2058" y="889"/>
                </a:lnTo>
                <a:lnTo>
                  <a:pt x="2064" y="889"/>
                </a:lnTo>
                <a:lnTo>
                  <a:pt x="2064" y="889"/>
                </a:lnTo>
                <a:lnTo>
                  <a:pt x="2064" y="883"/>
                </a:lnTo>
                <a:lnTo>
                  <a:pt x="2064" y="889"/>
                </a:lnTo>
                <a:lnTo>
                  <a:pt x="2070" y="889"/>
                </a:lnTo>
                <a:lnTo>
                  <a:pt x="2070" y="889"/>
                </a:lnTo>
                <a:lnTo>
                  <a:pt x="2070" y="858"/>
                </a:lnTo>
                <a:lnTo>
                  <a:pt x="2070" y="889"/>
                </a:lnTo>
                <a:lnTo>
                  <a:pt x="2076" y="889"/>
                </a:lnTo>
                <a:lnTo>
                  <a:pt x="2076" y="889"/>
                </a:lnTo>
                <a:lnTo>
                  <a:pt x="2076" y="883"/>
                </a:lnTo>
                <a:lnTo>
                  <a:pt x="2076" y="883"/>
                </a:lnTo>
                <a:lnTo>
                  <a:pt x="2082" y="889"/>
                </a:lnTo>
                <a:lnTo>
                  <a:pt x="2082" y="889"/>
                </a:lnTo>
                <a:lnTo>
                  <a:pt x="2082" y="883"/>
                </a:lnTo>
                <a:lnTo>
                  <a:pt x="2082" y="889"/>
                </a:lnTo>
                <a:lnTo>
                  <a:pt x="2088" y="889"/>
                </a:lnTo>
                <a:lnTo>
                  <a:pt x="2088" y="889"/>
                </a:lnTo>
                <a:lnTo>
                  <a:pt x="2088" y="883"/>
                </a:lnTo>
                <a:lnTo>
                  <a:pt x="2088" y="889"/>
                </a:lnTo>
                <a:lnTo>
                  <a:pt x="2095" y="889"/>
                </a:lnTo>
                <a:lnTo>
                  <a:pt x="2095" y="889"/>
                </a:lnTo>
                <a:lnTo>
                  <a:pt x="2095" y="858"/>
                </a:lnTo>
                <a:lnTo>
                  <a:pt x="2095" y="889"/>
                </a:lnTo>
                <a:lnTo>
                  <a:pt x="2101" y="889"/>
                </a:lnTo>
                <a:lnTo>
                  <a:pt x="2101" y="889"/>
                </a:lnTo>
                <a:lnTo>
                  <a:pt x="2101" y="883"/>
                </a:lnTo>
                <a:lnTo>
                  <a:pt x="2101" y="889"/>
                </a:lnTo>
                <a:lnTo>
                  <a:pt x="2107" y="889"/>
                </a:lnTo>
                <a:lnTo>
                  <a:pt x="2107" y="889"/>
                </a:lnTo>
                <a:lnTo>
                  <a:pt x="2107" y="883"/>
                </a:lnTo>
                <a:lnTo>
                  <a:pt x="2107" y="889"/>
                </a:lnTo>
                <a:lnTo>
                  <a:pt x="2113" y="889"/>
                </a:lnTo>
                <a:lnTo>
                  <a:pt x="2113" y="889"/>
                </a:lnTo>
                <a:lnTo>
                  <a:pt x="2113" y="883"/>
                </a:lnTo>
                <a:lnTo>
                  <a:pt x="2113" y="889"/>
                </a:lnTo>
                <a:lnTo>
                  <a:pt x="2119" y="889"/>
                </a:lnTo>
                <a:lnTo>
                  <a:pt x="2119" y="889"/>
                </a:lnTo>
                <a:lnTo>
                  <a:pt x="2119" y="883"/>
                </a:lnTo>
                <a:lnTo>
                  <a:pt x="2119" y="889"/>
                </a:lnTo>
                <a:lnTo>
                  <a:pt x="2125" y="889"/>
                </a:lnTo>
                <a:lnTo>
                  <a:pt x="2125" y="889"/>
                </a:lnTo>
                <a:lnTo>
                  <a:pt x="2125" y="883"/>
                </a:lnTo>
                <a:lnTo>
                  <a:pt x="2125" y="889"/>
                </a:lnTo>
                <a:lnTo>
                  <a:pt x="2131" y="889"/>
                </a:lnTo>
                <a:lnTo>
                  <a:pt x="2131" y="889"/>
                </a:lnTo>
                <a:lnTo>
                  <a:pt x="2131" y="883"/>
                </a:lnTo>
                <a:lnTo>
                  <a:pt x="2131" y="889"/>
                </a:lnTo>
                <a:lnTo>
                  <a:pt x="2137" y="889"/>
                </a:lnTo>
                <a:lnTo>
                  <a:pt x="2137" y="889"/>
                </a:lnTo>
                <a:lnTo>
                  <a:pt x="2137" y="883"/>
                </a:lnTo>
                <a:lnTo>
                  <a:pt x="2137" y="889"/>
                </a:lnTo>
                <a:lnTo>
                  <a:pt x="2144" y="889"/>
                </a:lnTo>
                <a:lnTo>
                  <a:pt x="2144" y="889"/>
                </a:lnTo>
                <a:lnTo>
                  <a:pt x="2144" y="883"/>
                </a:lnTo>
                <a:lnTo>
                  <a:pt x="2144" y="883"/>
                </a:lnTo>
                <a:lnTo>
                  <a:pt x="2150" y="883"/>
                </a:lnTo>
                <a:lnTo>
                  <a:pt x="2150" y="889"/>
                </a:lnTo>
                <a:lnTo>
                  <a:pt x="2150" y="870"/>
                </a:lnTo>
                <a:lnTo>
                  <a:pt x="2150" y="883"/>
                </a:lnTo>
                <a:lnTo>
                  <a:pt x="2156" y="883"/>
                </a:lnTo>
                <a:lnTo>
                  <a:pt x="2156" y="889"/>
                </a:lnTo>
                <a:lnTo>
                  <a:pt x="2156" y="883"/>
                </a:lnTo>
                <a:lnTo>
                  <a:pt x="2156" y="889"/>
                </a:lnTo>
                <a:lnTo>
                  <a:pt x="2162" y="889"/>
                </a:lnTo>
                <a:lnTo>
                  <a:pt x="2162" y="889"/>
                </a:lnTo>
                <a:lnTo>
                  <a:pt x="2162" y="883"/>
                </a:lnTo>
                <a:lnTo>
                  <a:pt x="2162" y="883"/>
                </a:lnTo>
                <a:lnTo>
                  <a:pt x="2168" y="889"/>
                </a:lnTo>
                <a:lnTo>
                  <a:pt x="2168" y="889"/>
                </a:lnTo>
                <a:lnTo>
                  <a:pt x="2168" y="883"/>
                </a:lnTo>
                <a:lnTo>
                  <a:pt x="2168" y="889"/>
                </a:lnTo>
                <a:lnTo>
                  <a:pt x="2174" y="889"/>
                </a:lnTo>
                <a:lnTo>
                  <a:pt x="2174" y="889"/>
                </a:lnTo>
                <a:lnTo>
                  <a:pt x="2174" y="883"/>
                </a:lnTo>
                <a:lnTo>
                  <a:pt x="2174" y="889"/>
                </a:lnTo>
                <a:lnTo>
                  <a:pt x="2180" y="889"/>
                </a:lnTo>
                <a:lnTo>
                  <a:pt x="2180" y="889"/>
                </a:lnTo>
                <a:lnTo>
                  <a:pt x="2180" y="883"/>
                </a:lnTo>
                <a:lnTo>
                  <a:pt x="2180" y="889"/>
                </a:lnTo>
                <a:lnTo>
                  <a:pt x="2186" y="889"/>
                </a:lnTo>
                <a:lnTo>
                  <a:pt x="2186" y="889"/>
                </a:lnTo>
                <a:lnTo>
                  <a:pt x="2186" y="883"/>
                </a:lnTo>
                <a:lnTo>
                  <a:pt x="2186" y="889"/>
                </a:lnTo>
                <a:lnTo>
                  <a:pt x="2193" y="889"/>
                </a:lnTo>
                <a:lnTo>
                  <a:pt x="2193" y="889"/>
                </a:lnTo>
                <a:lnTo>
                  <a:pt x="2193" y="883"/>
                </a:lnTo>
                <a:lnTo>
                  <a:pt x="2193" y="889"/>
                </a:lnTo>
                <a:lnTo>
                  <a:pt x="2199" y="889"/>
                </a:lnTo>
                <a:lnTo>
                  <a:pt x="2199" y="889"/>
                </a:lnTo>
                <a:lnTo>
                  <a:pt x="2199" y="883"/>
                </a:lnTo>
                <a:lnTo>
                  <a:pt x="2199" y="889"/>
                </a:lnTo>
                <a:lnTo>
                  <a:pt x="2205" y="889"/>
                </a:lnTo>
                <a:lnTo>
                  <a:pt x="2205" y="889"/>
                </a:lnTo>
                <a:lnTo>
                  <a:pt x="2205" y="883"/>
                </a:lnTo>
                <a:lnTo>
                  <a:pt x="2205" y="889"/>
                </a:lnTo>
                <a:lnTo>
                  <a:pt x="2211" y="889"/>
                </a:lnTo>
                <a:lnTo>
                  <a:pt x="2211" y="889"/>
                </a:lnTo>
                <a:lnTo>
                  <a:pt x="2211" y="883"/>
                </a:lnTo>
                <a:lnTo>
                  <a:pt x="2211" y="889"/>
                </a:lnTo>
                <a:lnTo>
                  <a:pt x="2217" y="889"/>
                </a:lnTo>
                <a:lnTo>
                  <a:pt x="2217" y="889"/>
                </a:lnTo>
                <a:lnTo>
                  <a:pt x="2217" y="883"/>
                </a:lnTo>
                <a:lnTo>
                  <a:pt x="2217" y="889"/>
                </a:lnTo>
                <a:lnTo>
                  <a:pt x="2223" y="889"/>
                </a:lnTo>
                <a:lnTo>
                  <a:pt x="2223" y="889"/>
                </a:lnTo>
                <a:lnTo>
                  <a:pt x="2223" y="883"/>
                </a:lnTo>
                <a:lnTo>
                  <a:pt x="2223" y="889"/>
                </a:lnTo>
                <a:lnTo>
                  <a:pt x="2229" y="889"/>
                </a:lnTo>
                <a:lnTo>
                  <a:pt x="2229" y="889"/>
                </a:lnTo>
                <a:lnTo>
                  <a:pt x="2229" y="883"/>
                </a:lnTo>
                <a:lnTo>
                  <a:pt x="2229" y="889"/>
                </a:lnTo>
                <a:lnTo>
                  <a:pt x="2235" y="889"/>
                </a:lnTo>
                <a:lnTo>
                  <a:pt x="2235" y="889"/>
                </a:lnTo>
                <a:lnTo>
                  <a:pt x="2235" y="883"/>
                </a:lnTo>
                <a:lnTo>
                  <a:pt x="2235" y="889"/>
                </a:lnTo>
                <a:lnTo>
                  <a:pt x="2242" y="889"/>
                </a:lnTo>
                <a:lnTo>
                  <a:pt x="2242" y="889"/>
                </a:lnTo>
                <a:lnTo>
                  <a:pt x="2242" y="883"/>
                </a:lnTo>
                <a:lnTo>
                  <a:pt x="2242" y="889"/>
                </a:lnTo>
                <a:lnTo>
                  <a:pt x="2248" y="889"/>
                </a:lnTo>
                <a:lnTo>
                  <a:pt x="2248" y="889"/>
                </a:lnTo>
                <a:lnTo>
                  <a:pt x="2248" y="883"/>
                </a:lnTo>
                <a:lnTo>
                  <a:pt x="2248" y="889"/>
                </a:lnTo>
                <a:lnTo>
                  <a:pt x="2254" y="889"/>
                </a:lnTo>
                <a:lnTo>
                  <a:pt x="2254" y="889"/>
                </a:lnTo>
                <a:lnTo>
                  <a:pt x="2254" y="883"/>
                </a:lnTo>
                <a:lnTo>
                  <a:pt x="2254" y="889"/>
                </a:lnTo>
                <a:lnTo>
                  <a:pt x="2260" y="889"/>
                </a:lnTo>
                <a:lnTo>
                  <a:pt x="2260" y="889"/>
                </a:lnTo>
                <a:lnTo>
                  <a:pt x="2260" y="883"/>
                </a:lnTo>
                <a:lnTo>
                  <a:pt x="2260" y="883"/>
                </a:lnTo>
                <a:lnTo>
                  <a:pt x="2266" y="889"/>
                </a:lnTo>
                <a:lnTo>
                  <a:pt x="2266" y="889"/>
                </a:lnTo>
                <a:lnTo>
                  <a:pt x="2266" y="883"/>
                </a:lnTo>
                <a:lnTo>
                  <a:pt x="2266" y="889"/>
                </a:lnTo>
                <a:lnTo>
                  <a:pt x="2272" y="883"/>
                </a:lnTo>
                <a:lnTo>
                  <a:pt x="2272" y="889"/>
                </a:lnTo>
                <a:lnTo>
                  <a:pt x="2272" y="883"/>
                </a:lnTo>
                <a:lnTo>
                  <a:pt x="2272" y="889"/>
                </a:lnTo>
                <a:lnTo>
                  <a:pt x="2278" y="889"/>
                </a:lnTo>
                <a:lnTo>
                  <a:pt x="2278" y="889"/>
                </a:lnTo>
                <a:lnTo>
                  <a:pt x="2278" y="883"/>
                </a:lnTo>
                <a:lnTo>
                  <a:pt x="2278" y="889"/>
                </a:lnTo>
                <a:lnTo>
                  <a:pt x="2284" y="889"/>
                </a:lnTo>
                <a:lnTo>
                  <a:pt x="2284" y="889"/>
                </a:lnTo>
                <a:lnTo>
                  <a:pt x="2284" y="883"/>
                </a:lnTo>
                <a:lnTo>
                  <a:pt x="2284" y="889"/>
                </a:lnTo>
                <a:lnTo>
                  <a:pt x="2291" y="889"/>
                </a:lnTo>
                <a:lnTo>
                  <a:pt x="2291" y="889"/>
                </a:lnTo>
                <a:lnTo>
                  <a:pt x="2291" y="883"/>
                </a:lnTo>
                <a:lnTo>
                  <a:pt x="2291" y="889"/>
                </a:lnTo>
                <a:lnTo>
                  <a:pt x="2297" y="889"/>
                </a:lnTo>
                <a:lnTo>
                  <a:pt x="2297" y="889"/>
                </a:lnTo>
                <a:lnTo>
                  <a:pt x="2297" y="883"/>
                </a:lnTo>
                <a:lnTo>
                  <a:pt x="2297" y="889"/>
                </a:lnTo>
                <a:lnTo>
                  <a:pt x="2303" y="883"/>
                </a:lnTo>
                <a:lnTo>
                  <a:pt x="2303" y="889"/>
                </a:lnTo>
                <a:lnTo>
                  <a:pt x="2303" y="883"/>
                </a:lnTo>
                <a:lnTo>
                  <a:pt x="2303" y="883"/>
                </a:lnTo>
                <a:lnTo>
                  <a:pt x="2309" y="883"/>
                </a:lnTo>
                <a:lnTo>
                  <a:pt x="2309" y="889"/>
                </a:lnTo>
                <a:lnTo>
                  <a:pt x="2309" y="883"/>
                </a:lnTo>
                <a:lnTo>
                  <a:pt x="2309" y="889"/>
                </a:lnTo>
                <a:lnTo>
                  <a:pt x="2315" y="889"/>
                </a:lnTo>
                <a:lnTo>
                  <a:pt x="2315" y="889"/>
                </a:lnTo>
                <a:lnTo>
                  <a:pt x="2315" y="883"/>
                </a:lnTo>
                <a:lnTo>
                  <a:pt x="2315" y="889"/>
                </a:lnTo>
                <a:lnTo>
                  <a:pt x="2321" y="889"/>
                </a:lnTo>
                <a:lnTo>
                  <a:pt x="2321" y="889"/>
                </a:lnTo>
                <a:lnTo>
                  <a:pt x="2321" y="883"/>
                </a:lnTo>
                <a:lnTo>
                  <a:pt x="2321" y="889"/>
                </a:lnTo>
                <a:lnTo>
                  <a:pt x="2327" y="889"/>
                </a:lnTo>
                <a:lnTo>
                  <a:pt x="2327" y="889"/>
                </a:lnTo>
                <a:lnTo>
                  <a:pt x="2327" y="883"/>
                </a:lnTo>
                <a:lnTo>
                  <a:pt x="2327" y="889"/>
                </a:lnTo>
                <a:lnTo>
                  <a:pt x="2333" y="883"/>
                </a:lnTo>
                <a:lnTo>
                  <a:pt x="2333" y="889"/>
                </a:lnTo>
                <a:lnTo>
                  <a:pt x="2333" y="883"/>
                </a:lnTo>
                <a:lnTo>
                  <a:pt x="2333" y="889"/>
                </a:lnTo>
                <a:lnTo>
                  <a:pt x="2340" y="889"/>
                </a:lnTo>
                <a:lnTo>
                  <a:pt x="2340" y="889"/>
                </a:lnTo>
                <a:lnTo>
                  <a:pt x="2340" y="883"/>
                </a:lnTo>
                <a:lnTo>
                  <a:pt x="2340" y="889"/>
                </a:lnTo>
                <a:lnTo>
                  <a:pt x="2346" y="889"/>
                </a:lnTo>
                <a:lnTo>
                  <a:pt x="2346" y="889"/>
                </a:lnTo>
                <a:lnTo>
                  <a:pt x="2346" y="883"/>
                </a:lnTo>
                <a:lnTo>
                  <a:pt x="2346" y="889"/>
                </a:lnTo>
                <a:lnTo>
                  <a:pt x="2352" y="889"/>
                </a:lnTo>
                <a:lnTo>
                  <a:pt x="2352" y="889"/>
                </a:lnTo>
                <a:lnTo>
                  <a:pt x="2352" y="883"/>
                </a:lnTo>
                <a:lnTo>
                  <a:pt x="2352" y="883"/>
                </a:lnTo>
                <a:lnTo>
                  <a:pt x="2358" y="883"/>
                </a:lnTo>
                <a:lnTo>
                  <a:pt x="2358" y="889"/>
                </a:lnTo>
                <a:lnTo>
                  <a:pt x="2358" y="864"/>
                </a:lnTo>
                <a:lnTo>
                  <a:pt x="2358" y="889"/>
                </a:lnTo>
                <a:lnTo>
                  <a:pt x="2364" y="889"/>
                </a:lnTo>
                <a:lnTo>
                  <a:pt x="2364" y="889"/>
                </a:lnTo>
                <a:lnTo>
                  <a:pt x="2364" y="877"/>
                </a:lnTo>
                <a:lnTo>
                  <a:pt x="2364" y="889"/>
                </a:lnTo>
                <a:lnTo>
                  <a:pt x="2370" y="889"/>
                </a:lnTo>
                <a:lnTo>
                  <a:pt x="2370" y="889"/>
                </a:lnTo>
                <a:lnTo>
                  <a:pt x="2370" y="883"/>
                </a:lnTo>
                <a:lnTo>
                  <a:pt x="2370" y="889"/>
                </a:lnTo>
                <a:lnTo>
                  <a:pt x="2376" y="889"/>
                </a:lnTo>
                <a:lnTo>
                  <a:pt x="2376" y="889"/>
                </a:lnTo>
                <a:lnTo>
                  <a:pt x="2376" y="883"/>
                </a:lnTo>
                <a:lnTo>
                  <a:pt x="2376" y="889"/>
                </a:lnTo>
                <a:lnTo>
                  <a:pt x="2382" y="889"/>
                </a:lnTo>
                <a:lnTo>
                  <a:pt x="2382" y="889"/>
                </a:lnTo>
                <a:lnTo>
                  <a:pt x="2382" y="883"/>
                </a:lnTo>
                <a:lnTo>
                  <a:pt x="2382" y="889"/>
                </a:lnTo>
                <a:lnTo>
                  <a:pt x="2389" y="889"/>
                </a:lnTo>
                <a:lnTo>
                  <a:pt x="2389" y="889"/>
                </a:lnTo>
                <a:lnTo>
                  <a:pt x="2389" y="821"/>
                </a:lnTo>
                <a:lnTo>
                  <a:pt x="2389" y="889"/>
                </a:lnTo>
                <a:lnTo>
                  <a:pt x="2395" y="889"/>
                </a:lnTo>
                <a:lnTo>
                  <a:pt x="2395" y="889"/>
                </a:lnTo>
                <a:lnTo>
                  <a:pt x="2395" y="883"/>
                </a:lnTo>
                <a:lnTo>
                  <a:pt x="2395" y="889"/>
                </a:lnTo>
                <a:lnTo>
                  <a:pt x="2401" y="889"/>
                </a:lnTo>
                <a:lnTo>
                  <a:pt x="2401" y="889"/>
                </a:lnTo>
                <a:lnTo>
                  <a:pt x="2401" y="883"/>
                </a:lnTo>
                <a:lnTo>
                  <a:pt x="2401" y="889"/>
                </a:lnTo>
                <a:lnTo>
                  <a:pt x="2407" y="889"/>
                </a:lnTo>
                <a:lnTo>
                  <a:pt x="2407" y="889"/>
                </a:lnTo>
                <a:lnTo>
                  <a:pt x="2407" y="883"/>
                </a:lnTo>
                <a:lnTo>
                  <a:pt x="2407" y="883"/>
                </a:lnTo>
                <a:lnTo>
                  <a:pt x="2413" y="889"/>
                </a:lnTo>
                <a:lnTo>
                  <a:pt x="2413" y="889"/>
                </a:lnTo>
                <a:lnTo>
                  <a:pt x="2413" y="883"/>
                </a:lnTo>
                <a:lnTo>
                  <a:pt x="2413" y="889"/>
                </a:lnTo>
                <a:lnTo>
                  <a:pt x="2419" y="889"/>
                </a:lnTo>
                <a:lnTo>
                  <a:pt x="2419" y="889"/>
                </a:lnTo>
                <a:lnTo>
                  <a:pt x="2419" y="883"/>
                </a:lnTo>
                <a:lnTo>
                  <a:pt x="2419" y="889"/>
                </a:lnTo>
                <a:lnTo>
                  <a:pt x="2425" y="889"/>
                </a:lnTo>
                <a:lnTo>
                  <a:pt x="2425" y="889"/>
                </a:lnTo>
                <a:lnTo>
                  <a:pt x="2425" y="883"/>
                </a:lnTo>
                <a:lnTo>
                  <a:pt x="2425" y="883"/>
                </a:lnTo>
                <a:lnTo>
                  <a:pt x="2431" y="883"/>
                </a:lnTo>
                <a:lnTo>
                  <a:pt x="2431" y="889"/>
                </a:lnTo>
                <a:lnTo>
                  <a:pt x="2431" y="883"/>
                </a:lnTo>
                <a:lnTo>
                  <a:pt x="2431" y="889"/>
                </a:lnTo>
                <a:lnTo>
                  <a:pt x="2438" y="889"/>
                </a:lnTo>
                <a:lnTo>
                  <a:pt x="2438" y="889"/>
                </a:lnTo>
                <a:lnTo>
                  <a:pt x="2438" y="883"/>
                </a:lnTo>
                <a:lnTo>
                  <a:pt x="2438" y="889"/>
                </a:lnTo>
                <a:lnTo>
                  <a:pt x="2444" y="889"/>
                </a:lnTo>
                <a:lnTo>
                  <a:pt x="2444" y="889"/>
                </a:lnTo>
                <a:lnTo>
                  <a:pt x="2444" y="883"/>
                </a:lnTo>
                <a:lnTo>
                  <a:pt x="2444" y="889"/>
                </a:lnTo>
                <a:lnTo>
                  <a:pt x="2450" y="889"/>
                </a:lnTo>
                <a:lnTo>
                  <a:pt x="2450" y="889"/>
                </a:lnTo>
                <a:lnTo>
                  <a:pt x="2450" y="883"/>
                </a:lnTo>
                <a:lnTo>
                  <a:pt x="2450" y="889"/>
                </a:lnTo>
                <a:lnTo>
                  <a:pt x="2456" y="889"/>
                </a:lnTo>
                <a:lnTo>
                  <a:pt x="2456" y="889"/>
                </a:lnTo>
                <a:lnTo>
                  <a:pt x="2456" y="883"/>
                </a:lnTo>
                <a:lnTo>
                  <a:pt x="2456" y="889"/>
                </a:lnTo>
                <a:lnTo>
                  <a:pt x="2462" y="889"/>
                </a:lnTo>
                <a:lnTo>
                  <a:pt x="2462" y="889"/>
                </a:lnTo>
                <a:lnTo>
                  <a:pt x="2462" y="883"/>
                </a:lnTo>
                <a:lnTo>
                  <a:pt x="2462" y="889"/>
                </a:lnTo>
                <a:lnTo>
                  <a:pt x="2468" y="889"/>
                </a:lnTo>
                <a:lnTo>
                  <a:pt x="2468" y="889"/>
                </a:lnTo>
                <a:lnTo>
                  <a:pt x="2468" y="883"/>
                </a:lnTo>
                <a:lnTo>
                  <a:pt x="2468" y="889"/>
                </a:lnTo>
                <a:lnTo>
                  <a:pt x="2474" y="889"/>
                </a:lnTo>
                <a:lnTo>
                  <a:pt x="2474" y="889"/>
                </a:lnTo>
                <a:lnTo>
                  <a:pt x="2474" y="877"/>
                </a:lnTo>
                <a:lnTo>
                  <a:pt x="2474" y="883"/>
                </a:lnTo>
                <a:lnTo>
                  <a:pt x="2480" y="883"/>
                </a:lnTo>
                <a:lnTo>
                  <a:pt x="2480" y="889"/>
                </a:lnTo>
                <a:lnTo>
                  <a:pt x="2480" y="883"/>
                </a:lnTo>
                <a:lnTo>
                  <a:pt x="2480" y="889"/>
                </a:lnTo>
                <a:lnTo>
                  <a:pt x="2487" y="889"/>
                </a:lnTo>
                <a:lnTo>
                  <a:pt x="2487" y="889"/>
                </a:lnTo>
                <a:lnTo>
                  <a:pt x="2487" y="883"/>
                </a:lnTo>
                <a:lnTo>
                  <a:pt x="2487" y="889"/>
                </a:lnTo>
                <a:lnTo>
                  <a:pt x="2493" y="889"/>
                </a:lnTo>
                <a:lnTo>
                  <a:pt x="2493" y="889"/>
                </a:lnTo>
                <a:lnTo>
                  <a:pt x="2493" y="883"/>
                </a:lnTo>
                <a:lnTo>
                  <a:pt x="2493" y="889"/>
                </a:lnTo>
                <a:lnTo>
                  <a:pt x="2499" y="889"/>
                </a:lnTo>
                <a:lnTo>
                  <a:pt x="2499" y="889"/>
                </a:lnTo>
                <a:lnTo>
                  <a:pt x="2499" y="883"/>
                </a:lnTo>
                <a:lnTo>
                  <a:pt x="2499" y="889"/>
                </a:lnTo>
                <a:lnTo>
                  <a:pt x="2505" y="889"/>
                </a:lnTo>
                <a:lnTo>
                  <a:pt x="2505" y="889"/>
                </a:lnTo>
                <a:lnTo>
                  <a:pt x="2505" y="883"/>
                </a:lnTo>
                <a:lnTo>
                  <a:pt x="2505" y="889"/>
                </a:lnTo>
                <a:lnTo>
                  <a:pt x="2511" y="889"/>
                </a:lnTo>
                <a:lnTo>
                  <a:pt x="2511" y="889"/>
                </a:lnTo>
                <a:lnTo>
                  <a:pt x="2511" y="883"/>
                </a:lnTo>
                <a:lnTo>
                  <a:pt x="2511" y="889"/>
                </a:lnTo>
                <a:lnTo>
                  <a:pt x="2517" y="889"/>
                </a:lnTo>
                <a:lnTo>
                  <a:pt x="2517" y="889"/>
                </a:lnTo>
                <a:lnTo>
                  <a:pt x="2517" y="883"/>
                </a:lnTo>
                <a:lnTo>
                  <a:pt x="2517" y="889"/>
                </a:lnTo>
                <a:lnTo>
                  <a:pt x="2523" y="889"/>
                </a:lnTo>
                <a:lnTo>
                  <a:pt x="2523" y="889"/>
                </a:lnTo>
                <a:lnTo>
                  <a:pt x="2523" y="883"/>
                </a:lnTo>
                <a:lnTo>
                  <a:pt x="2523" y="883"/>
                </a:lnTo>
                <a:lnTo>
                  <a:pt x="2529" y="889"/>
                </a:lnTo>
                <a:lnTo>
                  <a:pt x="2529" y="889"/>
                </a:lnTo>
                <a:lnTo>
                  <a:pt x="2529" y="883"/>
                </a:lnTo>
                <a:lnTo>
                  <a:pt x="2529" y="889"/>
                </a:lnTo>
                <a:lnTo>
                  <a:pt x="2536" y="889"/>
                </a:lnTo>
                <a:lnTo>
                  <a:pt x="2536" y="889"/>
                </a:lnTo>
                <a:lnTo>
                  <a:pt x="2536" y="883"/>
                </a:lnTo>
                <a:lnTo>
                  <a:pt x="2536" y="889"/>
                </a:lnTo>
                <a:lnTo>
                  <a:pt x="2542" y="889"/>
                </a:lnTo>
                <a:lnTo>
                  <a:pt x="2542" y="889"/>
                </a:lnTo>
                <a:lnTo>
                  <a:pt x="2542" y="883"/>
                </a:lnTo>
                <a:lnTo>
                  <a:pt x="2542" y="889"/>
                </a:lnTo>
                <a:lnTo>
                  <a:pt x="2548" y="889"/>
                </a:lnTo>
                <a:lnTo>
                  <a:pt x="2548" y="889"/>
                </a:lnTo>
                <a:lnTo>
                  <a:pt x="2548" y="883"/>
                </a:lnTo>
                <a:lnTo>
                  <a:pt x="2548" y="889"/>
                </a:lnTo>
                <a:lnTo>
                  <a:pt x="2554" y="889"/>
                </a:lnTo>
                <a:lnTo>
                  <a:pt x="2554" y="889"/>
                </a:lnTo>
                <a:lnTo>
                  <a:pt x="2554" y="883"/>
                </a:lnTo>
                <a:lnTo>
                  <a:pt x="2554" y="889"/>
                </a:lnTo>
                <a:lnTo>
                  <a:pt x="2560" y="889"/>
                </a:lnTo>
                <a:lnTo>
                  <a:pt x="2560" y="889"/>
                </a:lnTo>
                <a:lnTo>
                  <a:pt x="2560" y="883"/>
                </a:lnTo>
                <a:lnTo>
                  <a:pt x="2560" y="889"/>
                </a:lnTo>
                <a:lnTo>
                  <a:pt x="2566" y="889"/>
                </a:lnTo>
                <a:lnTo>
                  <a:pt x="2566" y="889"/>
                </a:lnTo>
                <a:lnTo>
                  <a:pt x="2566" y="883"/>
                </a:lnTo>
                <a:lnTo>
                  <a:pt x="2566" y="889"/>
                </a:lnTo>
                <a:lnTo>
                  <a:pt x="2572" y="889"/>
                </a:lnTo>
                <a:lnTo>
                  <a:pt x="2572" y="889"/>
                </a:lnTo>
                <a:lnTo>
                  <a:pt x="2572" y="883"/>
                </a:lnTo>
                <a:lnTo>
                  <a:pt x="2572" y="883"/>
                </a:lnTo>
                <a:lnTo>
                  <a:pt x="2578" y="889"/>
                </a:lnTo>
                <a:lnTo>
                  <a:pt x="2578" y="889"/>
                </a:lnTo>
                <a:lnTo>
                  <a:pt x="2578" y="883"/>
                </a:lnTo>
                <a:lnTo>
                  <a:pt x="2578" y="883"/>
                </a:lnTo>
                <a:lnTo>
                  <a:pt x="2585" y="889"/>
                </a:lnTo>
                <a:lnTo>
                  <a:pt x="2585" y="889"/>
                </a:lnTo>
                <a:lnTo>
                  <a:pt x="2585" y="883"/>
                </a:lnTo>
                <a:lnTo>
                  <a:pt x="2585" y="889"/>
                </a:lnTo>
                <a:lnTo>
                  <a:pt x="2591" y="889"/>
                </a:lnTo>
                <a:lnTo>
                  <a:pt x="2591" y="889"/>
                </a:lnTo>
                <a:lnTo>
                  <a:pt x="2591" y="883"/>
                </a:lnTo>
                <a:lnTo>
                  <a:pt x="2591" y="889"/>
                </a:lnTo>
                <a:lnTo>
                  <a:pt x="2597" y="889"/>
                </a:lnTo>
                <a:lnTo>
                  <a:pt x="2597" y="889"/>
                </a:lnTo>
                <a:lnTo>
                  <a:pt x="2597" y="883"/>
                </a:lnTo>
                <a:lnTo>
                  <a:pt x="2597" y="889"/>
                </a:lnTo>
                <a:lnTo>
                  <a:pt x="2603" y="889"/>
                </a:lnTo>
                <a:lnTo>
                  <a:pt x="2603" y="889"/>
                </a:lnTo>
                <a:lnTo>
                  <a:pt x="2603" y="883"/>
                </a:lnTo>
                <a:lnTo>
                  <a:pt x="2603" y="889"/>
                </a:lnTo>
                <a:lnTo>
                  <a:pt x="2609" y="889"/>
                </a:lnTo>
                <a:lnTo>
                  <a:pt x="2609" y="889"/>
                </a:lnTo>
                <a:lnTo>
                  <a:pt x="2609" y="883"/>
                </a:lnTo>
                <a:lnTo>
                  <a:pt x="2609" y="889"/>
                </a:lnTo>
                <a:lnTo>
                  <a:pt x="2615" y="889"/>
                </a:lnTo>
                <a:lnTo>
                  <a:pt x="2615" y="889"/>
                </a:lnTo>
                <a:lnTo>
                  <a:pt x="2615" y="883"/>
                </a:lnTo>
                <a:lnTo>
                  <a:pt x="2615" y="889"/>
                </a:lnTo>
                <a:lnTo>
                  <a:pt x="2621" y="889"/>
                </a:lnTo>
                <a:lnTo>
                  <a:pt x="2621" y="889"/>
                </a:lnTo>
                <a:lnTo>
                  <a:pt x="2621" y="877"/>
                </a:lnTo>
                <a:lnTo>
                  <a:pt x="2621" y="889"/>
                </a:lnTo>
                <a:lnTo>
                  <a:pt x="2627" y="889"/>
                </a:lnTo>
                <a:lnTo>
                  <a:pt x="2627" y="889"/>
                </a:lnTo>
                <a:lnTo>
                  <a:pt x="2627" y="883"/>
                </a:lnTo>
                <a:lnTo>
                  <a:pt x="2627" y="883"/>
                </a:lnTo>
                <a:lnTo>
                  <a:pt x="2634" y="883"/>
                </a:lnTo>
                <a:lnTo>
                  <a:pt x="2634" y="889"/>
                </a:lnTo>
                <a:lnTo>
                  <a:pt x="2634" y="883"/>
                </a:lnTo>
                <a:lnTo>
                  <a:pt x="2634" y="889"/>
                </a:lnTo>
                <a:lnTo>
                  <a:pt x="2640" y="889"/>
                </a:lnTo>
                <a:lnTo>
                  <a:pt x="2640" y="889"/>
                </a:lnTo>
                <a:lnTo>
                  <a:pt x="2640" y="870"/>
                </a:lnTo>
                <a:lnTo>
                  <a:pt x="2640" y="883"/>
                </a:lnTo>
                <a:lnTo>
                  <a:pt x="2646" y="883"/>
                </a:lnTo>
                <a:lnTo>
                  <a:pt x="2646" y="889"/>
                </a:lnTo>
                <a:lnTo>
                  <a:pt x="2646" y="883"/>
                </a:lnTo>
                <a:lnTo>
                  <a:pt x="2646" y="883"/>
                </a:lnTo>
                <a:lnTo>
                  <a:pt x="2652" y="889"/>
                </a:lnTo>
                <a:lnTo>
                  <a:pt x="2652" y="889"/>
                </a:lnTo>
                <a:lnTo>
                  <a:pt x="2652" y="883"/>
                </a:lnTo>
                <a:lnTo>
                  <a:pt x="2652" y="889"/>
                </a:lnTo>
                <a:lnTo>
                  <a:pt x="2658" y="889"/>
                </a:lnTo>
                <a:lnTo>
                  <a:pt x="2658" y="889"/>
                </a:lnTo>
                <a:lnTo>
                  <a:pt x="2658" y="883"/>
                </a:lnTo>
                <a:lnTo>
                  <a:pt x="2658" y="889"/>
                </a:lnTo>
                <a:lnTo>
                  <a:pt x="2664" y="889"/>
                </a:lnTo>
                <a:lnTo>
                  <a:pt x="2664" y="889"/>
                </a:lnTo>
                <a:lnTo>
                  <a:pt x="2664" y="883"/>
                </a:lnTo>
                <a:lnTo>
                  <a:pt x="2664" y="889"/>
                </a:lnTo>
                <a:lnTo>
                  <a:pt x="2670" y="889"/>
                </a:lnTo>
                <a:lnTo>
                  <a:pt x="2670" y="889"/>
                </a:lnTo>
                <a:lnTo>
                  <a:pt x="2670" y="883"/>
                </a:lnTo>
                <a:lnTo>
                  <a:pt x="2670" y="889"/>
                </a:lnTo>
                <a:lnTo>
                  <a:pt x="2676" y="889"/>
                </a:lnTo>
                <a:lnTo>
                  <a:pt x="2676" y="889"/>
                </a:lnTo>
                <a:lnTo>
                  <a:pt x="2676" y="883"/>
                </a:lnTo>
                <a:lnTo>
                  <a:pt x="2676" y="883"/>
                </a:lnTo>
                <a:lnTo>
                  <a:pt x="2683" y="883"/>
                </a:lnTo>
                <a:lnTo>
                  <a:pt x="2683" y="889"/>
                </a:lnTo>
                <a:lnTo>
                  <a:pt x="2683" y="877"/>
                </a:lnTo>
                <a:lnTo>
                  <a:pt x="2683" y="889"/>
                </a:lnTo>
                <a:lnTo>
                  <a:pt x="2689" y="889"/>
                </a:lnTo>
                <a:lnTo>
                  <a:pt x="2689" y="889"/>
                </a:lnTo>
                <a:lnTo>
                  <a:pt x="2689" y="883"/>
                </a:lnTo>
                <a:lnTo>
                  <a:pt x="2689" y="889"/>
                </a:lnTo>
                <a:lnTo>
                  <a:pt x="2695" y="889"/>
                </a:lnTo>
                <a:lnTo>
                  <a:pt x="2695" y="889"/>
                </a:lnTo>
                <a:lnTo>
                  <a:pt x="2695" y="883"/>
                </a:lnTo>
                <a:lnTo>
                  <a:pt x="2695" y="889"/>
                </a:lnTo>
                <a:lnTo>
                  <a:pt x="2701" y="889"/>
                </a:lnTo>
                <a:lnTo>
                  <a:pt x="2701" y="889"/>
                </a:lnTo>
                <a:lnTo>
                  <a:pt x="2701" y="883"/>
                </a:lnTo>
                <a:lnTo>
                  <a:pt x="2701" y="883"/>
                </a:lnTo>
                <a:lnTo>
                  <a:pt x="2707" y="883"/>
                </a:lnTo>
                <a:lnTo>
                  <a:pt x="2707" y="889"/>
                </a:lnTo>
                <a:lnTo>
                  <a:pt x="2707" y="883"/>
                </a:lnTo>
                <a:lnTo>
                  <a:pt x="2707" y="889"/>
                </a:lnTo>
                <a:lnTo>
                  <a:pt x="2713" y="889"/>
                </a:lnTo>
                <a:lnTo>
                  <a:pt x="2713" y="889"/>
                </a:lnTo>
                <a:lnTo>
                  <a:pt x="2713" y="883"/>
                </a:lnTo>
                <a:lnTo>
                  <a:pt x="2713" y="883"/>
                </a:lnTo>
                <a:lnTo>
                  <a:pt x="2719" y="883"/>
                </a:lnTo>
                <a:lnTo>
                  <a:pt x="2719" y="889"/>
                </a:lnTo>
                <a:lnTo>
                  <a:pt x="2719" y="877"/>
                </a:lnTo>
                <a:lnTo>
                  <a:pt x="2719" y="889"/>
                </a:lnTo>
                <a:lnTo>
                  <a:pt x="2725" y="889"/>
                </a:lnTo>
                <a:lnTo>
                  <a:pt x="2725" y="889"/>
                </a:lnTo>
                <a:lnTo>
                  <a:pt x="2725" y="883"/>
                </a:lnTo>
                <a:lnTo>
                  <a:pt x="2725" y="883"/>
                </a:lnTo>
                <a:lnTo>
                  <a:pt x="2732" y="889"/>
                </a:lnTo>
                <a:lnTo>
                  <a:pt x="2732" y="889"/>
                </a:lnTo>
                <a:lnTo>
                  <a:pt x="2732" y="883"/>
                </a:lnTo>
                <a:lnTo>
                  <a:pt x="2732" y="889"/>
                </a:lnTo>
                <a:lnTo>
                  <a:pt x="2738" y="889"/>
                </a:lnTo>
                <a:lnTo>
                  <a:pt x="2738" y="889"/>
                </a:lnTo>
                <a:lnTo>
                  <a:pt x="2738" y="883"/>
                </a:lnTo>
                <a:lnTo>
                  <a:pt x="2738" y="889"/>
                </a:lnTo>
                <a:lnTo>
                  <a:pt x="2744" y="889"/>
                </a:lnTo>
                <a:lnTo>
                  <a:pt x="2744" y="889"/>
                </a:lnTo>
                <a:lnTo>
                  <a:pt x="2744" y="883"/>
                </a:lnTo>
                <a:lnTo>
                  <a:pt x="2744" y="889"/>
                </a:lnTo>
                <a:lnTo>
                  <a:pt x="2750" y="889"/>
                </a:lnTo>
                <a:lnTo>
                  <a:pt x="2750" y="889"/>
                </a:lnTo>
                <a:lnTo>
                  <a:pt x="2750" y="883"/>
                </a:lnTo>
                <a:lnTo>
                  <a:pt x="2750" y="883"/>
                </a:lnTo>
                <a:lnTo>
                  <a:pt x="2756" y="883"/>
                </a:lnTo>
                <a:lnTo>
                  <a:pt x="2756" y="889"/>
                </a:lnTo>
                <a:lnTo>
                  <a:pt x="2756" y="883"/>
                </a:lnTo>
                <a:lnTo>
                  <a:pt x="2756" y="889"/>
                </a:lnTo>
                <a:lnTo>
                  <a:pt x="2762" y="889"/>
                </a:lnTo>
                <a:lnTo>
                  <a:pt x="2762" y="889"/>
                </a:lnTo>
                <a:lnTo>
                  <a:pt x="2762" y="883"/>
                </a:lnTo>
                <a:lnTo>
                  <a:pt x="2762" y="889"/>
                </a:lnTo>
                <a:lnTo>
                  <a:pt x="2768" y="889"/>
                </a:lnTo>
                <a:lnTo>
                  <a:pt x="2768" y="889"/>
                </a:lnTo>
                <a:lnTo>
                  <a:pt x="2768" y="877"/>
                </a:lnTo>
                <a:lnTo>
                  <a:pt x="2768" y="883"/>
                </a:lnTo>
                <a:lnTo>
                  <a:pt x="2774" y="883"/>
                </a:lnTo>
                <a:lnTo>
                  <a:pt x="2774" y="889"/>
                </a:lnTo>
                <a:lnTo>
                  <a:pt x="2774" y="883"/>
                </a:lnTo>
                <a:lnTo>
                  <a:pt x="2774" y="889"/>
                </a:lnTo>
                <a:lnTo>
                  <a:pt x="2781" y="889"/>
                </a:lnTo>
                <a:lnTo>
                  <a:pt x="2781" y="889"/>
                </a:lnTo>
                <a:lnTo>
                  <a:pt x="2781" y="883"/>
                </a:lnTo>
                <a:lnTo>
                  <a:pt x="2781" y="889"/>
                </a:lnTo>
                <a:lnTo>
                  <a:pt x="2787" y="889"/>
                </a:lnTo>
                <a:lnTo>
                  <a:pt x="2787" y="889"/>
                </a:lnTo>
                <a:lnTo>
                  <a:pt x="2787" y="883"/>
                </a:lnTo>
                <a:lnTo>
                  <a:pt x="2787" y="889"/>
                </a:lnTo>
                <a:lnTo>
                  <a:pt x="2793" y="889"/>
                </a:lnTo>
                <a:lnTo>
                  <a:pt x="2793" y="889"/>
                </a:lnTo>
                <a:lnTo>
                  <a:pt x="2793" y="877"/>
                </a:lnTo>
                <a:lnTo>
                  <a:pt x="2793" y="889"/>
                </a:lnTo>
                <a:lnTo>
                  <a:pt x="2799" y="889"/>
                </a:lnTo>
                <a:lnTo>
                  <a:pt x="2799" y="889"/>
                </a:lnTo>
                <a:lnTo>
                  <a:pt x="2799" y="877"/>
                </a:lnTo>
                <a:lnTo>
                  <a:pt x="2799" y="889"/>
                </a:lnTo>
                <a:lnTo>
                  <a:pt x="2805" y="889"/>
                </a:lnTo>
                <a:lnTo>
                  <a:pt x="2805" y="889"/>
                </a:lnTo>
                <a:lnTo>
                  <a:pt x="2805" y="883"/>
                </a:lnTo>
                <a:lnTo>
                  <a:pt x="2805" y="883"/>
                </a:lnTo>
                <a:lnTo>
                  <a:pt x="2811" y="883"/>
                </a:lnTo>
                <a:lnTo>
                  <a:pt x="2811" y="889"/>
                </a:lnTo>
                <a:lnTo>
                  <a:pt x="2811" y="883"/>
                </a:lnTo>
                <a:lnTo>
                  <a:pt x="2811" y="889"/>
                </a:lnTo>
                <a:lnTo>
                  <a:pt x="2817" y="889"/>
                </a:lnTo>
                <a:lnTo>
                  <a:pt x="2817" y="889"/>
                </a:lnTo>
                <a:lnTo>
                  <a:pt x="2817" y="877"/>
                </a:lnTo>
                <a:lnTo>
                  <a:pt x="2817" y="883"/>
                </a:lnTo>
                <a:lnTo>
                  <a:pt x="2823" y="883"/>
                </a:lnTo>
                <a:lnTo>
                  <a:pt x="2823" y="889"/>
                </a:lnTo>
                <a:lnTo>
                  <a:pt x="2823" y="877"/>
                </a:lnTo>
                <a:lnTo>
                  <a:pt x="2823" y="883"/>
                </a:lnTo>
                <a:lnTo>
                  <a:pt x="2830" y="883"/>
                </a:lnTo>
                <a:lnTo>
                  <a:pt x="2830" y="889"/>
                </a:lnTo>
                <a:lnTo>
                  <a:pt x="2830" y="877"/>
                </a:lnTo>
                <a:lnTo>
                  <a:pt x="2830" y="883"/>
                </a:lnTo>
                <a:lnTo>
                  <a:pt x="2836" y="883"/>
                </a:lnTo>
                <a:lnTo>
                  <a:pt x="2836" y="889"/>
                </a:lnTo>
                <a:lnTo>
                  <a:pt x="2836" y="883"/>
                </a:lnTo>
                <a:lnTo>
                  <a:pt x="2836" y="883"/>
                </a:lnTo>
                <a:lnTo>
                  <a:pt x="2842" y="883"/>
                </a:lnTo>
                <a:lnTo>
                  <a:pt x="2842" y="889"/>
                </a:lnTo>
                <a:lnTo>
                  <a:pt x="2842" y="883"/>
                </a:lnTo>
                <a:lnTo>
                  <a:pt x="2842" y="883"/>
                </a:lnTo>
                <a:lnTo>
                  <a:pt x="2848" y="883"/>
                </a:lnTo>
                <a:lnTo>
                  <a:pt x="2848" y="889"/>
                </a:lnTo>
                <a:lnTo>
                  <a:pt x="2848" y="883"/>
                </a:lnTo>
                <a:lnTo>
                  <a:pt x="2848" y="883"/>
                </a:lnTo>
                <a:lnTo>
                  <a:pt x="2854" y="883"/>
                </a:lnTo>
                <a:lnTo>
                  <a:pt x="2854" y="889"/>
                </a:lnTo>
                <a:lnTo>
                  <a:pt x="2854" y="883"/>
                </a:lnTo>
                <a:lnTo>
                  <a:pt x="2854" y="889"/>
                </a:lnTo>
                <a:lnTo>
                  <a:pt x="2860" y="889"/>
                </a:lnTo>
                <a:lnTo>
                  <a:pt x="2860" y="889"/>
                </a:lnTo>
                <a:lnTo>
                  <a:pt x="2860" y="883"/>
                </a:lnTo>
                <a:lnTo>
                  <a:pt x="2860" y="883"/>
                </a:lnTo>
                <a:lnTo>
                  <a:pt x="2866" y="883"/>
                </a:lnTo>
                <a:lnTo>
                  <a:pt x="2866" y="889"/>
                </a:lnTo>
                <a:lnTo>
                  <a:pt x="2866" y="834"/>
                </a:lnTo>
                <a:lnTo>
                  <a:pt x="2866" y="889"/>
                </a:lnTo>
                <a:lnTo>
                  <a:pt x="2872" y="889"/>
                </a:lnTo>
                <a:lnTo>
                  <a:pt x="2872" y="889"/>
                </a:lnTo>
                <a:lnTo>
                  <a:pt x="2872" y="883"/>
                </a:lnTo>
                <a:lnTo>
                  <a:pt x="2872" y="889"/>
                </a:lnTo>
                <a:lnTo>
                  <a:pt x="2879" y="889"/>
                </a:lnTo>
                <a:lnTo>
                  <a:pt x="2879" y="889"/>
                </a:lnTo>
                <a:lnTo>
                  <a:pt x="2879" y="883"/>
                </a:lnTo>
                <a:lnTo>
                  <a:pt x="2879" y="889"/>
                </a:lnTo>
                <a:lnTo>
                  <a:pt x="2885" y="889"/>
                </a:lnTo>
                <a:lnTo>
                  <a:pt x="2885" y="889"/>
                </a:lnTo>
                <a:lnTo>
                  <a:pt x="2885" y="883"/>
                </a:lnTo>
                <a:lnTo>
                  <a:pt x="2885" y="889"/>
                </a:lnTo>
                <a:lnTo>
                  <a:pt x="2891" y="889"/>
                </a:lnTo>
                <a:lnTo>
                  <a:pt x="2891" y="889"/>
                </a:lnTo>
                <a:lnTo>
                  <a:pt x="2891" y="883"/>
                </a:lnTo>
                <a:lnTo>
                  <a:pt x="2891" y="889"/>
                </a:lnTo>
                <a:lnTo>
                  <a:pt x="2897" y="889"/>
                </a:lnTo>
                <a:lnTo>
                  <a:pt x="2897" y="889"/>
                </a:lnTo>
                <a:lnTo>
                  <a:pt x="2897" y="883"/>
                </a:lnTo>
                <a:lnTo>
                  <a:pt x="2897" y="883"/>
                </a:lnTo>
                <a:lnTo>
                  <a:pt x="2903" y="889"/>
                </a:lnTo>
                <a:lnTo>
                  <a:pt x="2903" y="889"/>
                </a:lnTo>
                <a:lnTo>
                  <a:pt x="2903" y="883"/>
                </a:lnTo>
                <a:lnTo>
                  <a:pt x="2903" y="889"/>
                </a:lnTo>
                <a:lnTo>
                  <a:pt x="2909" y="889"/>
                </a:lnTo>
                <a:lnTo>
                  <a:pt x="2909" y="889"/>
                </a:lnTo>
                <a:lnTo>
                  <a:pt x="2909" y="883"/>
                </a:lnTo>
                <a:lnTo>
                  <a:pt x="2909" y="889"/>
                </a:lnTo>
                <a:lnTo>
                  <a:pt x="2915" y="883"/>
                </a:lnTo>
                <a:lnTo>
                  <a:pt x="2915" y="889"/>
                </a:lnTo>
                <a:lnTo>
                  <a:pt x="2915" y="883"/>
                </a:lnTo>
                <a:lnTo>
                  <a:pt x="2915" y="889"/>
                </a:lnTo>
                <a:lnTo>
                  <a:pt x="2921" y="889"/>
                </a:lnTo>
                <a:lnTo>
                  <a:pt x="2921" y="889"/>
                </a:lnTo>
                <a:lnTo>
                  <a:pt x="2921" y="883"/>
                </a:lnTo>
                <a:lnTo>
                  <a:pt x="2921" y="883"/>
                </a:lnTo>
                <a:lnTo>
                  <a:pt x="2928" y="889"/>
                </a:lnTo>
                <a:lnTo>
                  <a:pt x="2928" y="889"/>
                </a:lnTo>
                <a:lnTo>
                  <a:pt x="2928" y="883"/>
                </a:lnTo>
                <a:lnTo>
                  <a:pt x="2928" y="889"/>
                </a:lnTo>
                <a:lnTo>
                  <a:pt x="2934" y="883"/>
                </a:lnTo>
                <a:lnTo>
                  <a:pt x="2934" y="889"/>
                </a:lnTo>
                <a:lnTo>
                  <a:pt x="2934" y="883"/>
                </a:lnTo>
                <a:lnTo>
                  <a:pt x="2934" y="889"/>
                </a:lnTo>
                <a:lnTo>
                  <a:pt x="2940" y="889"/>
                </a:lnTo>
                <a:lnTo>
                  <a:pt x="2940" y="889"/>
                </a:lnTo>
                <a:lnTo>
                  <a:pt x="2940" y="877"/>
                </a:lnTo>
                <a:lnTo>
                  <a:pt x="2940" y="889"/>
                </a:lnTo>
                <a:lnTo>
                  <a:pt x="2946" y="889"/>
                </a:lnTo>
                <a:lnTo>
                  <a:pt x="2946" y="889"/>
                </a:lnTo>
                <a:lnTo>
                  <a:pt x="2946" y="883"/>
                </a:lnTo>
                <a:lnTo>
                  <a:pt x="2946" y="889"/>
                </a:lnTo>
                <a:lnTo>
                  <a:pt x="2952" y="889"/>
                </a:lnTo>
                <a:lnTo>
                  <a:pt x="2952" y="889"/>
                </a:lnTo>
                <a:lnTo>
                  <a:pt x="2952" y="883"/>
                </a:lnTo>
                <a:lnTo>
                  <a:pt x="2952" y="889"/>
                </a:lnTo>
                <a:lnTo>
                  <a:pt x="2958" y="889"/>
                </a:lnTo>
                <a:lnTo>
                  <a:pt x="2958" y="889"/>
                </a:lnTo>
                <a:lnTo>
                  <a:pt x="2958" y="883"/>
                </a:lnTo>
                <a:lnTo>
                  <a:pt x="2958" y="889"/>
                </a:lnTo>
                <a:lnTo>
                  <a:pt x="2964" y="889"/>
                </a:lnTo>
                <a:lnTo>
                  <a:pt x="2964" y="889"/>
                </a:lnTo>
                <a:lnTo>
                  <a:pt x="2964" y="883"/>
                </a:lnTo>
                <a:lnTo>
                  <a:pt x="2964" y="889"/>
                </a:lnTo>
                <a:lnTo>
                  <a:pt x="2970" y="889"/>
                </a:lnTo>
                <a:lnTo>
                  <a:pt x="2970" y="889"/>
                </a:lnTo>
                <a:lnTo>
                  <a:pt x="2970" y="883"/>
                </a:lnTo>
                <a:lnTo>
                  <a:pt x="2970" y="889"/>
                </a:lnTo>
                <a:lnTo>
                  <a:pt x="2977" y="889"/>
                </a:lnTo>
                <a:lnTo>
                  <a:pt x="2977" y="889"/>
                </a:lnTo>
                <a:lnTo>
                  <a:pt x="2977" y="883"/>
                </a:lnTo>
                <a:lnTo>
                  <a:pt x="2977" y="889"/>
                </a:lnTo>
                <a:lnTo>
                  <a:pt x="2983" y="889"/>
                </a:lnTo>
                <a:lnTo>
                  <a:pt x="2983" y="889"/>
                </a:lnTo>
                <a:lnTo>
                  <a:pt x="2983" y="883"/>
                </a:lnTo>
                <a:lnTo>
                  <a:pt x="2983" y="889"/>
                </a:lnTo>
                <a:lnTo>
                  <a:pt x="2989" y="889"/>
                </a:lnTo>
                <a:lnTo>
                  <a:pt x="2989" y="889"/>
                </a:lnTo>
                <a:lnTo>
                  <a:pt x="2989" y="883"/>
                </a:lnTo>
                <a:lnTo>
                  <a:pt x="2989" y="889"/>
                </a:lnTo>
                <a:lnTo>
                  <a:pt x="2995" y="889"/>
                </a:lnTo>
                <a:lnTo>
                  <a:pt x="2995" y="889"/>
                </a:lnTo>
                <a:lnTo>
                  <a:pt x="2995" y="883"/>
                </a:lnTo>
                <a:lnTo>
                  <a:pt x="2995" y="889"/>
                </a:lnTo>
                <a:lnTo>
                  <a:pt x="3001" y="883"/>
                </a:lnTo>
                <a:lnTo>
                  <a:pt x="3001" y="889"/>
                </a:lnTo>
                <a:lnTo>
                  <a:pt x="3001" y="883"/>
                </a:lnTo>
                <a:lnTo>
                  <a:pt x="3001" y="889"/>
                </a:lnTo>
                <a:lnTo>
                  <a:pt x="3007" y="889"/>
                </a:lnTo>
                <a:lnTo>
                  <a:pt x="3007" y="889"/>
                </a:lnTo>
                <a:lnTo>
                  <a:pt x="3007" y="883"/>
                </a:lnTo>
                <a:lnTo>
                  <a:pt x="3007" y="889"/>
                </a:lnTo>
                <a:lnTo>
                  <a:pt x="3013" y="889"/>
                </a:lnTo>
                <a:lnTo>
                  <a:pt x="3013" y="889"/>
                </a:lnTo>
                <a:lnTo>
                  <a:pt x="3013" y="883"/>
                </a:lnTo>
                <a:lnTo>
                  <a:pt x="3013" y="889"/>
                </a:lnTo>
                <a:lnTo>
                  <a:pt x="3019" y="889"/>
                </a:lnTo>
                <a:lnTo>
                  <a:pt x="3019" y="889"/>
                </a:lnTo>
                <a:lnTo>
                  <a:pt x="3019" y="883"/>
                </a:lnTo>
                <a:lnTo>
                  <a:pt x="3019" y="883"/>
                </a:lnTo>
                <a:lnTo>
                  <a:pt x="3026" y="883"/>
                </a:lnTo>
                <a:lnTo>
                  <a:pt x="3026" y="889"/>
                </a:lnTo>
                <a:lnTo>
                  <a:pt x="3026" y="883"/>
                </a:lnTo>
                <a:lnTo>
                  <a:pt x="3026" y="889"/>
                </a:lnTo>
                <a:lnTo>
                  <a:pt x="3032" y="889"/>
                </a:lnTo>
                <a:lnTo>
                  <a:pt x="3032" y="889"/>
                </a:lnTo>
                <a:lnTo>
                  <a:pt x="3032" y="883"/>
                </a:lnTo>
                <a:lnTo>
                  <a:pt x="3032" y="889"/>
                </a:lnTo>
                <a:lnTo>
                  <a:pt x="3038" y="889"/>
                </a:lnTo>
                <a:lnTo>
                  <a:pt x="3038" y="889"/>
                </a:lnTo>
                <a:lnTo>
                  <a:pt x="3038" y="883"/>
                </a:lnTo>
                <a:lnTo>
                  <a:pt x="3038" y="889"/>
                </a:lnTo>
                <a:lnTo>
                  <a:pt x="3044" y="889"/>
                </a:lnTo>
                <a:lnTo>
                  <a:pt x="3044" y="889"/>
                </a:lnTo>
                <a:lnTo>
                  <a:pt x="3044" y="883"/>
                </a:lnTo>
                <a:lnTo>
                  <a:pt x="3044" y="889"/>
                </a:lnTo>
                <a:lnTo>
                  <a:pt x="3050" y="889"/>
                </a:lnTo>
                <a:lnTo>
                  <a:pt x="3050" y="889"/>
                </a:lnTo>
                <a:lnTo>
                  <a:pt x="3050" y="883"/>
                </a:lnTo>
                <a:lnTo>
                  <a:pt x="3050" y="889"/>
                </a:lnTo>
                <a:lnTo>
                  <a:pt x="3056" y="889"/>
                </a:lnTo>
                <a:lnTo>
                  <a:pt x="3056" y="889"/>
                </a:lnTo>
                <a:lnTo>
                  <a:pt x="3056" y="883"/>
                </a:lnTo>
                <a:lnTo>
                  <a:pt x="3056" y="889"/>
                </a:lnTo>
                <a:lnTo>
                  <a:pt x="3062" y="889"/>
                </a:lnTo>
                <a:lnTo>
                  <a:pt x="3062" y="889"/>
                </a:lnTo>
                <a:lnTo>
                  <a:pt x="3062" y="883"/>
                </a:lnTo>
                <a:lnTo>
                  <a:pt x="3062" y="883"/>
                </a:lnTo>
                <a:lnTo>
                  <a:pt x="3068" y="883"/>
                </a:lnTo>
                <a:lnTo>
                  <a:pt x="3068" y="889"/>
                </a:lnTo>
                <a:lnTo>
                  <a:pt x="3068" y="883"/>
                </a:lnTo>
                <a:lnTo>
                  <a:pt x="3068" y="889"/>
                </a:lnTo>
                <a:lnTo>
                  <a:pt x="3075" y="889"/>
                </a:lnTo>
                <a:lnTo>
                  <a:pt x="3075" y="889"/>
                </a:lnTo>
                <a:lnTo>
                  <a:pt x="3075" y="883"/>
                </a:lnTo>
                <a:lnTo>
                  <a:pt x="3075" y="883"/>
                </a:lnTo>
                <a:lnTo>
                  <a:pt x="3081" y="883"/>
                </a:lnTo>
                <a:lnTo>
                  <a:pt x="3081" y="889"/>
                </a:lnTo>
                <a:lnTo>
                  <a:pt x="3081" y="883"/>
                </a:lnTo>
                <a:lnTo>
                  <a:pt x="3081" y="889"/>
                </a:lnTo>
                <a:lnTo>
                  <a:pt x="3087" y="889"/>
                </a:lnTo>
                <a:lnTo>
                  <a:pt x="3087" y="889"/>
                </a:lnTo>
                <a:lnTo>
                  <a:pt x="3087" y="883"/>
                </a:lnTo>
                <a:lnTo>
                  <a:pt x="3087" y="889"/>
                </a:lnTo>
                <a:lnTo>
                  <a:pt x="3093" y="883"/>
                </a:lnTo>
                <a:lnTo>
                  <a:pt x="3093" y="889"/>
                </a:lnTo>
                <a:lnTo>
                  <a:pt x="3093" y="883"/>
                </a:lnTo>
                <a:lnTo>
                  <a:pt x="3093" y="889"/>
                </a:lnTo>
                <a:lnTo>
                  <a:pt x="3099" y="889"/>
                </a:lnTo>
                <a:lnTo>
                  <a:pt x="3099" y="889"/>
                </a:lnTo>
                <a:lnTo>
                  <a:pt x="3099" y="883"/>
                </a:lnTo>
                <a:lnTo>
                  <a:pt x="3099" y="889"/>
                </a:lnTo>
                <a:lnTo>
                  <a:pt x="3105" y="889"/>
                </a:lnTo>
                <a:lnTo>
                  <a:pt x="3105" y="889"/>
                </a:lnTo>
                <a:lnTo>
                  <a:pt x="3105" y="883"/>
                </a:lnTo>
                <a:lnTo>
                  <a:pt x="3105" y="889"/>
                </a:lnTo>
                <a:lnTo>
                  <a:pt x="3111" y="889"/>
                </a:lnTo>
                <a:lnTo>
                  <a:pt x="3111" y="889"/>
                </a:lnTo>
                <a:lnTo>
                  <a:pt x="3111" y="883"/>
                </a:lnTo>
                <a:lnTo>
                  <a:pt x="3111" y="889"/>
                </a:lnTo>
                <a:lnTo>
                  <a:pt x="3117" y="889"/>
                </a:lnTo>
                <a:lnTo>
                  <a:pt x="3117" y="889"/>
                </a:lnTo>
                <a:lnTo>
                  <a:pt x="3117" y="883"/>
                </a:lnTo>
                <a:lnTo>
                  <a:pt x="3117" y="889"/>
                </a:lnTo>
                <a:lnTo>
                  <a:pt x="3124" y="889"/>
                </a:lnTo>
                <a:lnTo>
                  <a:pt x="3124" y="889"/>
                </a:lnTo>
                <a:lnTo>
                  <a:pt x="3124" y="883"/>
                </a:lnTo>
                <a:lnTo>
                  <a:pt x="3124" y="889"/>
                </a:lnTo>
                <a:lnTo>
                  <a:pt x="3130" y="883"/>
                </a:lnTo>
                <a:lnTo>
                  <a:pt x="3130" y="889"/>
                </a:lnTo>
                <a:lnTo>
                  <a:pt x="3130" y="883"/>
                </a:lnTo>
                <a:lnTo>
                  <a:pt x="3130" y="889"/>
                </a:lnTo>
                <a:lnTo>
                  <a:pt x="3136" y="889"/>
                </a:lnTo>
                <a:lnTo>
                  <a:pt x="3136" y="889"/>
                </a:lnTo>
                <a:lnTo>
                  <a:pt x="3136" y="883"/>
                </a:lnTo>
                <a:lnTo>
                  <a:pt x="3136" y="889"/>
                </a:lnTo>
                <a:lnTo>
                  <a:pt x="3142" y="889"/>
                </a:lnTo>
                <a:lnTo>
                  <a:pt x="3142" y="889"/>
                </a:lnTo>
                <a:lnTo>
                  <a:pt x="3142" y="883"/>
                </a:lnTo>
                <a:lnTo>
                  <a:pt x="3142" y="889"/>
                </a:lnTo>
                <a:lnTo>
                  <a:pt x="3148" y="889"/>
                </a:lnTo>
                <a:lnTo>
                  <a:pt x="3148" y="889"/>
                </a:lnTo>
                <a:lnTo>
                  <a:pt x="3148" y="883"/>
                </a:lnTo>
                <a:lnTo>
                  <a:pt x="3148" y="889"/>
                </a:lnTo>
                <a:lnTo>
                  <a:pt x="3154" y="889"/>
                </a:lnTo>
                <a:lnTo>
                  <a:pt x="3154" y="889"/>
                </a:lnTo>
                <a:lnTo>
                  <a:pt x="3154" y="883"/>
                </a:lnTo>
                <a:lnTo>
                  <a:pt x="3154" y="889"/>
                </a:lnTo>
                <a:lnTo>
                  <a:pt x="3160" y="889"/>
                </a:lnTo>
                <a:lnTo>
                  <a:pt x="3160" y="889"/>
                </a:lnTo>
                <a:lnTo>
                  <a:pt x="3160" y="883"/>
                </a:lnTo>
                <a:lnTo>
                  <a:pt x="3160" y="889"/>
                </a:lnTo>
                <a:lnTo>
                  <a:pt x="3166" y="889"/>
                </a:lnTo>
                <a:lnTo>
                  <a:pt x="3166" y="889"/>
                </a:lnTo>
                <a:lnTo>
                  <a:pt x="3166" y="883"/>
                </a:lnTo>
                <a:lnTo>
                  <a:pt x="3166" y="889"/>
                </a:lnTo>
                <a:lnTo>
                  <a:pt x="3173" y="889"/>
                </a:lnTo>
                <a:lnTo>
                  <a:pt x="3173" y="889"/>
                </a:lnTo>
                <a:lnTo>
                  <a:pt x="3173" y="883"/>
                </a:lnTo>
                <a:lnTo>
                  <a:pt x="3173" y="889"/>
                </a:lnTo>
                <a:lnTo>
                  <a:pt x="3179" y="889"/>
                </a:lnTo>
                <a:lnTo>
                  <a:pt x="3179" y="889"/>
                </a:lnTo>
                <a:lnTo>
                  <a:pt x="3179" y="883"/>
                </a:lnTo>
                <a:lnTo>
                  <a:pt x="3179" y="889"/>
                </a:lnTo>
                <a:lnTo>
                  <a:pt x="3185" y="883"/>
                </a:lnTo>
                <a:lnTo>
                  <a:pt x="3185" y="889"/>
                </a:lnTo>
                <a:lnTo>
                  <a:pt x="3185" y="883"/>
                </a:lnTo>
                <a:lnTo>
                  <a:pt x="3185" y="889"/>
                </a:lnTo>
                <a:lnTo>
                  <a:pt x="3191" y="883"/>
                </a:lnTo>
                <a:lnTo>
                  <a:pt x="3191" y="889"/>
                </a:lnTo>
                <a:lnTo>
                  <a:pt x="3191" y="883"/>
                </a:lnTo>
                <a:lnTo>
                  <a:pt x="3191" y="889"/>
                </a:lnTo>
                <a:lnTo>
                  <a:pt x="3197" y="883"/>
                </a:lnTo>
                <a:lnTo>
                  <a:pt x="3197" y="889"/>
                </a:lnTo>
                <a:lnTo>
                  <a:pt x="3197" y="883"/>
                </a:lnTo>
                <a:lnTo>
                  <a:pt x="3197" y="889"/>
                </a:lnTo>
                <a:lnTo>
                  <a:pt x="3203" y="889"/>
                </a:lnTo>
                <a:lnTo>
                  <a:pt x="3203" y="889"/>
                </a:lnTo>
                <a:lnTo>
                  <a:pt x="3203" y="883"/>
                </a:lnTo>
                <a:lnTo>
                  <a:pt x="3203" y="889"/>
                </a:lnTo>
                <a:lnTo>
                  <a:pt x="3209" y="889"/>
                </a:lnTo>
                <a:lnTo>
                  <a:pt x="3209" y="889"/>
                </a:lnTo>
                <a:lnTo>
                  <a:pt x="3209" y="883"/>
                </a:lnTo>
                <a:lnTo>
                  <a:pt x="3209" y="889"/>
                </a:lnTo>
                <a:lnTo>
                  <a:pt x="3215" y="889"/>
                </a:lnTo>
                <a:lnTo>
                  <a:pt x="3215" y="889"/>
                </a:lnTo>
                <a:lnTo>
                  <a:pt x="3215" y="883"/>
                </a:lnTo>
                <a:lnTo>
                  <a:pt x="3215" y="883"/>
                </a:lnTo>
                <a:lnTo>
                  <a:pt x="3221" y="889"/>
                </a:lnTo>
                <a:lnTo>
                  <a:pt x="3221" y="889"/>
                </a:lnTo>
                <a:lnTo>
                  <a:pt x="3221" y="883"/>
                </a:lnTo>
                <a:lnTo>
                  <a:pt x="3221" y="889"/>
                </a:lnTo>
                <a:lnTo>
                  <a:pt x="3228" y="889"/>
                </a:lnTo>
                <a:lnTo>
                  <a:pt x="3228" y="889"/>
                </a:lnTo>
                <a:lnTo>
                  <a:pt x="3228" y="883"/>
                </a:lnTo>
                <a:lnTo>
                  <a:pt x="3228" y="883"/>
                </a:lnTo>
                <a:lnTo>
                  <a:pt x="3234" y="883"/>
                </a:lnTo>
                <a:lnTo>
                  <a:pt x="3234" y="889"/>
                </a:lnTo>
                <a:lnTo>
                  <a:pt x="3234" y="883"/>
                </a:lnTo>
                <a:lnTo>
                  <a:pt x="3234" y="889"/>
                </a:lnTo>
                <a:lnTo>
                  <a:pt x="3240" y="883"/>
                </a:lnTo>
                <a:lnTo>
                  <a:pt x="3240" y="889"/>
                </a:lnTo>
                <a:lnTo>
                  <a:pt x="3240" y="883"/>
                </a:lnTo>
                <a:lnTo>
                  <a:pt x="3240" y="889"/>
                </a:lnTo>
                <a:lnTo>
                  <a:pt x="3246" y="889"/>
                </a:lnTo>
                <a:lnTo>
                  <a:pt x="3246" y="889"/>
                </a:lnTo>
                <a:lnTo>
                  <a:pt x="3246" y="883"/>
                </a:lnTo>
                <a:lnTo>
                  <a:pt x="3246" y="889"/>
                </a:lnTo>
                <a:lnTo>
                  <a:pt x="3252" y="889"/>
                </a:lnTo>
                <a:lnTo>
                  <a:pt x="3252" y="889"/>
                </a:lnTo>
                <a:lnTo>
                  <a:pt x="3252" y="883"/>
                </a:lnTo>
                <a:lnTo>
                  <a:pt x="3252" y="889"/>
                </a:lnTo>
                <a:lnTo>
                  <a:pt x="3258" y="889"/>
                </a:lnTo>
                <a:lnTo>
                  <a:pt x="3258" y="889"/>
                </a:lnTo>
                <a:lnTo>
                  <a:pt x="3258" y="883"/>
                </a:lnTo>
                <a:lnTo>
                  <a:pt x="3258" y="889"/>
                </a:lnTo>
                <a:lnTo>
                  <a:pt x="3264" y="889"/>
                </a:lnTo>
                <a:lnTo>
                  <a:pt x="3264" y="889"/>
                </a:lnTo>
                <a:lnTo>
                  <a:pt x="3264" y="883"/>
                </a:lnTo>
                <a:lnTo>
                  <a:pt x="3264" y="889"/>
                </a:lnTo>
                <a:lnTo>
                  <a:pt x="3270" y="889"/>
                </a:lnTo>
                <a:lnTo>
                  <a:pt x="3270" y="889"/>
                </a:lnTo>
                <a:lnTo>
                  <a:pt x="3270" y="864"/>
                </a:lnTo>
                <a:lnTo>
                  <a:pt x="3270" y="883"/>
                </a:lnTo>
                <a:lnTo>
                  <a:pt x="3277" y="889"/>
                </a:lnTo>
                <a:lnTo>
                  <a:pt x="3277" y="889"/>
                </a:lnTo>
                <a:lnTo>
                  <a:pt x="3277" y="883"/>
                </a:lnTo>
                <a:lnTo>
                  <a:pt x="3277" y="883"/>
                </a:lnTo>
                <a:lnTo>
                  <a:pt x="3283" y="883"/>
                </a:lnTo>
                <a:lnTo>
                  <a:pt x="3283" y="889"/>
                </a:lnTo>
                <a:lnTo>
                  <a:pt x="3283" y="883"/>
                </a:lnTo>
                <a:lnTo>
                  <a:pt x="3283" y="889"/>
                </a:lnTo>
                <a:lnTo>
                  <a:pt x="3289" y="889"/>
                </a:lnTo>
                <a:lnTo>
                  <a:pt x="3289" y="889"/>
                </a:lnTo>
                <a:lnTo>
                  <a:pt x="3289" y="883"/>
                </a:lnTo>
                <a:lnTo>
                  <a:pt x="3289" y="889"/>
                </a:lnTo>
                <a:lnTo>
                  <a:pt x="3295" y="889"/>
                </a:lnTo>
                <a:lnTo>
                  <a:pt x="3295" y="889"/>
                </a:lnTo>
                <a:lnTo>
                  <a:pt x="3295" y="883"/>
                </a:lnTo>
                <a:lnTo>
                  <a:pt x="3295" y="889"/>
                </a:lnTo>
                <a:lnTo>
                  <a:pt x="3301" y="889"/>
                </a:lnTo>
                <a:lnTo>
                  <a:pt x="3301" y="889"/>
                </a:lnTo>
                <a:lnTo>
                  <a:pt x="3301" y="883"/>
                </a:lnTo>
                <a:lnTo>
                  <a:pt x="3301" y="889"/>
                </a:lnTo>
                <a:lnTo>
                  <a:pt x="3307" y="889"/>
                </a:lnTo>
                <a:lnTo>
                  <a:pt x="3307" y="889"/>
                </a:lnTo>
                <a:lnTo>
                  <a:pt x="3307" y="883"/>
                </a:lnTo>
                <a:lnTo>
                  <a:pt x="3307" y="889"/>
                </a:lnTo>
                <a:lnTo>
                  <a:pt x="3313" y="889"/>
                </a:lnTo>
                <a:lnTo>
                  <a:pt x="3313" y="889"/>
                </a:lnTo>
                <a:lnTo>
                  <a:pt x="3313" y="883"/>
                </a:lnTo>
                <a:lnTo>
                  <a:pt x="3313" y="889"/>
                </a:lnTo>
                <a:lnTo>
                  <a:pt x="3319" y="889"/>
                </a:lnTo>
                <a:lnTo>
                  <a:pt x="3319" y="889"/>
                </a:lnTo>
                <a:lnTo>
                  <a:pt x="3319" y="883"/>
                </a:lnTo>
                <a:lnTo>
                  <a:pt x="3319" y="889"/>
                </a:lnTo>
                <a:lnTo>
                  <a:pt x="3326" y="889"/>
                </a:lnTo>
                <a:lnTo>
                  <a:pt x="3326" y="889"/>
                </a:lnTo>
                <a:lnTo>
                  <a:pt x="3326" y="883"/>
                </a:lnTo>
                <a:lnTo>
                  <a:pt x="3326" y="889"/>
                </a:lnTo>
                <a:lnTo>
                  <a:pt x="3332" y="889"/>
                </a:lnTo>
                <a:lnTo>
                  <a:pt x="3332" y="889"/>
                </a:lnTo>
                <a:lnTo>
                  <a:pt x="3332" y="883"/>
                </a:lnTo>
                <a:lnTo>
                  <a:pt x="3332" y="889"/>
                </a:lnTo>
                <a:lnTo>
                  <a:pt x="3338" y="889"/>
                </a:lnTo>
                <a:lnTo>
                  <a:pt x="3338" y="889"/>
                </a:lnTo>
                <a:lnTo>
                  <a:pt x="3338" y="883"/>
                </a:lnTo>
                <a:lnTo>
                  <a:pt x="3338" y="889"/>
                </a:lnTo>
                <a:lnTo>
                  <a:pt x="3344" y="883"/>
                </a:lnTo>
                <a:lnTo>
                  <a:pt x="3344" y="889"/>
                </a:lnTo>
                <a:lnTo>
                  <a:pt x="3344" y="883"/>
                </a:lnTo>
                <a:lnTo>
                  <a:pt x="3344" y="889"/>
                </a:lnTo>
                <a:lnTo>
                  <a:pt x="3350" y="889"/>
                </a:lnTo>
                <a:lnTo>
                  <a:pt x="3350" y="889"/>
                </a:lnTo>
                <a:lnTo>
                  <a:pt x="3350" y="883"/>
                </a:lnTo>
                <a:lnTo>
                  <a:pt x="3350" y="883"/>
                </a:lnTo>
                <a:lnTo>
                  <a:pt x="3356" y="883"/>
                </a:lnTo>
                <a:lnTo>
                  <a:pt x="3356" y="889"/>
                </a:lnTo>
                <a:lnTo>
                  <a:pt x="3356" y="883"/>
                </a:lnTo>
                <a:lnTo>
                  <a:pt x="3356" y="889"/>
                </a:lnTo>
                <a:lnTo>
                  <a:pt x="3362" y="889"/>
                </a:lnTo>
                <a:lnTo>
                  <a:pt x="3362" y="889"/>
                </a:lnTo>
                <a:lnTo>
                  <a:pt x="3362" y="883"/>
                </a:lnTo>
                <a:lnTo>
                  <a:pt x="3362" y="889"/>
                </a:lnTo>
                <a:lnTo>
                  <a:pt x="3368" y="889"/>
                </a:lnTo>
                <a:lnTo>
                  <a:pt x="3368" y="889"/>
                </a:lnTo>
                <a:lnTo>
                  <a:pt x="3368" y="883"/>
                </a:lnTo>
                <a:lnTo>
                  <a:pt x="3368" y="889"/>
                </a:lnTo>
                <a:lnTo>
                  <a:pt x="3375" y="889"/>
                </a:lnTo>
                <a:lnTo>
                  <a:pt x="3375" y="889"/>
                </a:lnTo>
                <a:lnTo>
                  <a:pt x="3375" y="883"/>
                </a:lnTo>
                <a:lnTo>
                  <a:pt x="3375" y="889"/>
                </a:lnTo>
                <a:lnTo>
                  <a:pt x="3381" y="889"/>
                </a:lnTo>
                <a:lnTo>
                  <a:pt x="3381" y="889"/>
                </a:lnTo>
                <a:lnTo>
                  <a:pt x="3381" y="883"/>
                </a:lnTo>
                <a:lnTo>
                  <a:pt x="3381" y="889"/>
                </a:lnTo>
                <a:lnTo>
                  <a:pt x="3387" y="889"/>
                </a:lnTo>
                <a:lnTo>
                  <a:pt x="3387" y="889"/>
                </a:lnTo>
                <a:lnTo>
                  <a:pt x="3387" y="883"/>
                </a:lnTo>
                <a:lnTo>
                  <a:pt x="3387" y="889"/>
                </a:lnTo>
                <a:lnTo>
                  <a:pt x="3393" y="889"/>
                </a:lnTo>
                <a:lnTo>
                  <a:pt x="3393" y="889"/>
                </a:lnTo>
                <a:lnTo>
                  <a:pt x="3393" y="883"/>
                </a:lnTo>
                <a:lnTo>
                  <a:pt x="3393" y="889"/>
                </a:lnTo>
                <a:lnTo>
                  <a:pt x="3399" y="889"/>
                </a:lnTo>
                <a:lnTo>
                  <a:pt x="3399" y="889"/>
                </a:lnTo>
                <a:lnTo>
                  <a:pt x="3399" y="883"/>
                </a:lnTo>
                <a:lnTo>
                  <a:pt x="3399" y="889"/>
                </a:lnTo>
                <a:lnTo>
                  <a:pt x="3405" y="889"/>
                </a:lnTo>
                <a:lnTo>
                  <a:pt x="3405" y="889"/>
                </a:lnTo>
                <a:lnTo>
                  <a:pt x="3405" y="883"/>
                </a:lnTo>
                <a:lnTo>
                  <a:pt x="3405" y="889"/>
                </a:lnTo>
                <a:lnTo>
                  <a:pt x="3411" y="889"/>
                </a:lnTo>
                <a:lnTo>
                  <a:pt x="3411" y="889"/>
                </a:lnTo>
                <a:lnTo>
                  <a:pt x="3411" y="883"/>
                </a:lnTo>
                <a:lnTo>
                  <a:pt x="3411" y="889"/>
                </a:lnTo>
                <a:lnTo>
                  <a:pt x="3417" y="889"/>
                </a:lnTo>
                <a:lnTo>
                  <a:pt x="3417" y="889"/>
                </a:lnTo>
                <a:lnTo>
                  <a:pt x="3417" y="883"/>
                </a:lnTo>
                <a:lnTo>
                  <a:pt x="3417" y="889"/>
                </a:lnTo>
                <a:lnTo>
                  <a:pt x="3424" y="889"/>
                </a:lnTo>
                <a:lnTo>
                  <a:pt x="3424" y="889"/>
                </a:lnTo>
                <a:lnTo>
                  <a:pt x="3424" y="883"/>
                </a:lnTo>
                <a:lnTo>
                  <a:pt x="3424" y="889"/>
                </a:lnTo>
                <a:lnTo>
                  <a:pt x="3430" y="889"/>
                </a:lnTo>
                <a:lnTo>
                  <a:pt x="3430" y="889"/>
                </a:lnTo>
                <a:lnTo>
                  <a:pt x="3430" y="883"/>
                </a:lnTo>
                <a:lnTo>
                  <a:pt x="3430" y="889"/>
                </a:lnTo>
                <a:lnTo>
                  <a:pt x="3436" y="889"/>
                </a:lnTo>
                <a:lnTo>
                  <a:pt x="3436" y="889"/>
                </a:lnTo>
                <a:lnTo>
                  <a:pt x="3436" y="883"/>
                </a:lnTo>
                <a:lnTo>
                  <a:pt x="3436" y="889"/>
                </a:lnTo>
                <a:lnTo>
                  <a:pt x="3442" y="889"/>
                </a:lnTo>
                <a:lnTo>
                  <a:pt x="3442" y="889"/>
                </a:lnTo>
                <a:lnTo>
                  <a:pt x="3442" y="883"/>
                </a:lnTo>
                <a:lnTo>
                  <a:pt x="3442" y="889"/>
                </a:lnTo>
                <a:lnTo>
                  <a:pt x="3448" y="889"/>
                </a:lnTo>
                <a:lnTo>
                  <a:pt x="3448" y="889"/>
                </a:lnTo>
                <a:lnTo>
                  <a:pt x="3448" y="883"/>
                </a:lnTo>
                <a:lnTo>
                  <a:pt x="3448" y="889"/>
                </a:lnTo>
                <a:lnTo>
                  <a:pt x="3454" y="889"/>
                </a:lnTo>
                <a:lnTo>
                  <a:pt x="3454" y="889"/>
                </a:lnTo>
                <a:lnTo>
                  <a:pt x="3454" y="883"/>
                </a:lnTo>
                <a:lnTo>
                  <a:pt x="3454" y="889"/>
                </a:lnTo>
                <a:lnTo>
                  <a:pt x="3460" y="889"/>
                </a:lnTo>
                <a:lnTo>
                  <a:pt x="3460" y="889"/>
                </a:lnTo>
                <a:lnTo>
                  <a:pt x="3460" y="883"/>
                </a:lnTo>
                <a:lnTo>
                  <a:pt x="3460" y="889"/>
                </a:lnTo>
                <a:lnTo>
                  <a:pt x="3466" y="889"/>
                </a:lnTo>
                <a:lnTo>
                  <a:pt x="3466" y="889"/>
                </a:lnTo>
                <a:lnTo>
                  <a:pt x="3466" y="883"/>
                </a:lnTo>
                <a:lnTo>
                  <a:pt x="3466" y="889"/>
                </a:lnTo>
                <a:lnTo>
                  <a:pt x="3473" y="889"/>
                </a:lnTo>
                <a:lnTo>
                  <a:pt x="3473" y="889"/>
                </a:lnTo>
                <a:lnTo>
                  <a:pt x="3473" y="883"/>
                </a:lnTo>
                <a:lnTo>
                  <a:pt x="3473" y="889"/>
                </a:lnTo>
                <a:lnTo>
                  <a:pt x="3479" y="889"/>
                </a:lnTo>
                <a:lnTo>
                  <a:pt x="3479" y="889"/>
                </a:lnTo>
                <a:lnTo>
                  <a:pt x="3479" y="883"/>
                </a:lnTo>
                <a:lnTo>
                  <a:pt x="3479" y="889"/>
                </a:lnTo>
                <a:lnTo>
                  <a:pt x="3485" y="889"/>
                </a:lnTo>
                <a:lnTo>
                  <a:pt x="3485" y="889"/>
                </a:lnTo>
                <a:lnTo>
                  <a:pt x="3485" y="883"/>
                </a:lnTo>
                <a:lnTo>
                  <a:pt x="3485" y="889"/>
                </a:lnTo>
                <a:lnTo>
                  <a:pt x="3491" y="889"/>
                </a:lnTo>
                <a:lnTo>
                  <a:pt x="3491" y="889"/>
                </a:lnTo>
                <a:lnTo>
                  <a:pt x="3491" y="883"/>
                </a:lnTo>
                <a:lnTo>
                  <a:pt x="3491" y="889"/>
                </a:lnTo>
                <a:lnTo>
                  <a:pt x="3497" y="883"/>
                </a:lnTo>
                <a:lnTo>
                  <a:pt x="3497" y="889"/>
                </a:lnTo>
                <a:lnTo>
                  <a:pt x="3497" y="846"/>
                </a:lnTo>
                <a:lnTo>
                  <a:pt x="3497" y="889"/>
                </a:lnTo>
                <a:lnTo>
                  <a:pt x="3503" y="889"/>
                </a:lnTo>
                <a:lnTo>
                  <a:pt x="3503" y="889"/>
                </a:lnTo>
                <a:lnTo>
                  <a:pt x="3503" y="883"/>
                </a:lnTo>
                <a:lnTo>
                  <a:pt x="3503" y="889"/>
                </a:lnTo>
                <a:lnTo>
                  <a:pt x="3509" y="889"/>
                </a:lnTo>
                <a:lnTo>
                  <a:pt x="3509" y="889"/>
                </a:lnTo>
                <a:lnTo>
                  <a:pt x="3509" y="883"/>
                </a:lnTo>
                <a:lnTo>
                  <a:pt x="3509" y="889"/>
                </a:lnTo>
                <a:lnTo>
                  <a:pt x="3515" y="883"/>
                </a:lnTo>
                <a:lnTo>
                  <a:pt x="3515" y="889"/>
                </a:lnTo>
                <a:lnTo>
                  <a:pt x="3515" y="883"/>
                </a:lnTo>
                <a:lnTo>
                  <a:pt x="3515" y="889"/>
                </a:lnTo>
                <a:lnTo>
                  <a:pt x="3522" y="889"/>
                </a:lnTo>
                <a:lnTo>
                  <a:pt x="3522" y="889"/>
                </a:lnTo>
                <a:lnTo>
                  <a:pt x="3522" y="883"/>
                </a:lnTo>
                <a:lnTo>
                  <a:pt x="3522" y="889"/>
                </a:lnTo>
                <a:lnTo>
                  <a:pt x="3528" y="889"/>
                </a:lnTo>
                <a:lnTo>
                  <a:pt x="3528" y="889"/>
                </a:lnTo>
                <a:lnTo>
                  <a:pt x="3528" y="883"/>
                </a:lnTo>
                <a:lnTo>
                  <a:pt x="3528" y="889"/>
                </a:lnTo>
                <a:lnTo>
                  <a:pt x="3534" y="889"/>
                </a:lnTo>
                <a:lnTo>
                  <a:pt x="3534" y="889"/>
                </a:lnTo>
                <a:lnTo>
                  <a:pt x="3534" y="883"/>
                </a:lnTo>
                <a:lnTo>
                  <a:pt x="3534" y="889"/>
                </a:lnTo>
                <a:lnTo>
                  <a:pt x="3540" y="889"/>
                </a:lnTo>
                <a:lnTo>
                  <a:pt x="3540" y="889"/>
                </a:lnTo>
                <a:lnTo>
                  <a:pt x="3540" y="883"/>
                </a:lnTo>
                <a:lnTo>
                  <a:pt x="3540" y="889"/>
                </a:lnTo>
                <a:lnTo>
                  <a:pt x="3546" y="889"/>
                </a:lnTo>
                <a:lnTo>
                  <a:pt x="3546" y="889"/>
                </a:lnTo>
                <a:lnTo>
                  <a:pt x="3546" y="883"/>
                </a:lnTo>
                <a:lnTo>
                  <a:pt x="3546" y="889"/>
                </a:lnTo>
                <a:lnTo>
                  <a:pt x="3552" y="889"/>
                </a:lnTo>
                <a:lnTo>
                  <a:pt x="3552" y="889"/>
                </a:lnTo>
                <a:lnTo>
                  <a:pt x="3552" y="883"/>
                </a:lnTo>
                <a:lnTo>
                  <a:pt x="3552" y="889"/>
                </a:lnTo>
                <a:lnTo>
                  <a:pt x="3558" y="889"/>
                </a:lnTo>
                <a:lnTo>
                  <a:pt x="3558" y="889"/>
                </a:lnTo>
                <a:lnTo>
                  <a:pt x="3558" y="883"/>
                </a:lnTo>
                <a:lnTo>
                  <a:pt x="3558" y="889"/>
                </a:lnTo>
                <a:lnTo>
                  <a:pt x="3564" y="889"/>
                </a:lnTo>
                <a:lnTo>
                  <a:pt x="3564" y="889"/>
                </a:lnTo>
                <a:lnTo>
                  <a:pt x="3564" y="883"/>
                </a:lnTo>
                <a:lnTo>
                  <a:pt x="3564" y="889"/>
                </a:lnTo>
                <a:lnTo>
                  <a:pt x="3571" y="889"/>
                </a:lnTo>
                <a:lnTo>
                  <a:pt x="3571" y="889"/>
                </a:lnTo>
                <a:lnTo>
                  <a:pt x="3571" y="883"/>
                </a:lnTo>
                <a:lnTo>
                  <a:pt x="3571" y="889"/>
                </a:lnTo>
                <a:lnTo>
                  <a:pt x="3577" y="889"/>
                </a:lnTo>
                <a:lnTo>
                  <a:pt x="3577" y="889"/>
                </a:lnTo>
                <a:lnTo>
                  <a:pt x="3577" y="883"/>
                </a:lnTo>
                <a:lnTo>
                  <a:pt x="3577" y="889"/>
                </a:lnTo>
                <a:lnTo>
                  <a:pt x="3583" y="889"/>
                </a:lnTo>
                <a:lnTo>
                  <a:pt x="3583" y="889"/>
                </a:lnTo>
                <a:lnTo>
                  <a:pt x="3583" y="883"/>
                </a:lnTo>
                <a:lnTo>
                  <a:pt x="3583" y="889"/>
                </a:lnTo>
                <a:lnTo>
                  <a:pt x="3589" y="889"/>
                </a:lnTo>
                <a:lnTo>
                  <a:pt x="3589" y="889"/>
                </a:lnTo>
                <a:lnTo>
                  <a:pt x="3589" y="883"/>
                </a:lnTo>
                <a:lnTo>
                  <a:pt x="3589" y="883"/>
                </a:lnTo>
                <a:lnTo>
                  <a:pt x="3595" y="889"/>
                </a:lnTo>
                <a:lnTo>
                  <a:pt x="3595" y="889"/>
                </a:lnTo>
                <a:lnTo>
                  <a:pt x="3595" y="883"/>
                </a:lnTo>
                <a:lnTo>
                  <a:pt x="3595" y="889"/>
                </a:lnTo>
                <a:lnTo>
                  <a:pt x="3601" y="889"/>
                </a:lnTo>
                <a:lnTo>
                  <a:pt x="3601" y="889"/>
                </a:lnTo>
                <a:lnTo>
                  <a:pt x="3601" y="883"/>
                </a:lnTo>
                <a:lnTo>
                  <a:pt x="3601" y="889"/>
                </a:lnTo>
                <a:lnTo>
                  <a:pt x="3607" y="889"/>
                </a:lnTo>
                <a:lnTo>
                  <a:pt x="3607" y="889"/>
                </a:lnTo>
                <a:lnTo>
                  <a:pt x="3607" y="883"/>
                </a:lnTo>
                <a:lnTo>
                  <a:pt x="3607" y="889"/>
                </a:lnTo>
                <a:lnTo>
                  <a:pt x="3613" y="889"/>
                </a:lnTo>
                <a:lnTo>
                  <a:pt x="3613" y="889"/>
                </a:lnTo>
                <a:lnTo>
                  <a:pt x="3613" y="883"/>
                </a:lnTo>
                <a:lnTo>
                  <a:pt x="3613" y="889"/>
                </a:lnTo>
                <a:lnTo>
                  <a:pt x="3620" y="889"/>
                </a:lnTo>
                <a:lnTo>
                  <a:pt x="3620" y="889"/>
                </a:lnTo>
                <a:lnTo>
                  <a:pt x="3620" y="883"/>
                </a:lnTo>
                <a:lnTo>
                  <a:pt x="3620" y="889"/>
                </a:lnTo>
                <a:lnTo>
                  <a:pt x="3626" y="889"/>
                </a:lnTo>
                <a:lnTo>
                  <a:pt x="3626" y="889"/>
                </a:lnTo>
                <a:lnTo>
                  <a:pt x="3626" y="883"/>
                </a:lnTo>
                <a:lnTo>
                  <a:pt x="3626" y="889"/>
                </a:lnTo>
                <a:lnTo>
                  <a:pt x="3632" y="889"/>
                </a:lnTo>
                <a:lnTo>
                  <a:pt x="3632" y="889"/>
                </a:lnTo>
                <a:lnTo>
                  <a:pt x="3632" y="883"/>
                </a:lnTo>
                <a:lnTo>
                  <a:pt x="3632" y="889"/>
                </a:lnTo>
                <a:lnTo>
                  <a:pt x="3638" y="889"/>
                </a:lnTo>
                <a:lnTo>
                  <a:pt x="3638" y="889"/>
                </a:lnTo>
                <a:lnTo>
                  <a:pt x="3638" y="883"/>
                </a:lnTo>
                <a:lnTo>
                  <a:pt x="3638" y="889"/>
                </a:lnTo>
                <a:lnTo>
                  <a:pt x="3644" y="889"/>
                </a:lnTo>
                <a:lnTo>
                  <a:pt x="3644" y="889"/>
                </a:lnTo>
                <a:lnTo>
                  <a:pt x="3644" y="883"/>
                </a:lnTo>
                <a:lnTo>
                  <a:pt x="3644" y="889"/>
                </a:lnTo>
                <a:lnTo>
                  <a:pt x="3650" y="889"/>
                </a:lnTo>
                <a:lnTo>
                  <a:pt x="3650" y="889"/>
                </a:lnTo>
                <a:lnTo>
                  <a:pt x="3650" y="883"/>
                </a:lnTo>
                <a:lnTo>
                  <a:pt x="3650" y="889"/>
                </a:lnTo>
                <a:lnTo>
                  <a:pt x="3656" y="889"/>
                </a:lnTo>
                <a:lnTo>
                  <a:pt x="3656" y="889"/>
                </a:lnTo>
                <a:lnTo>
                  <a:pt x="3656" y="883"/>
                </a:lnTo>
                <a:lnTo>
                  <a:pt x="3656" y="889"/>
                </a:lnTo>
                <a:lnTo>
                  <a:pt x="3662" y="889"/>
                </a:lnTo>
                <a:lnTo>
                  <a:pt x="3662" y="889"/>
                </a:lnTo>
                <a:lnTo>
                  <a:pt x="3662" y="883"/>
                </a:lnTo>
                <a:lnTo>
                  <a:pt x="3662" y="889"/>
                </a:lnTo>
                <a:lnTo>
                  <a:pt x="3669" y="889"/>
                </a:lnTo>
                <a:lnTo>
                  <a:pt x="3669" y="889"/>
                </a:lnTo>
                <a:lnTo>
                  <a:pt x="3669" y="883"/>
                </a:lnTo>
                <a:lnTo>
                  <a:pt x="3669" y="889"/>
                </a:lnTo>
                <a:lnTo>
                  <a:pt x="3675" y="889"/>
                </a:lnTo>
                <a:lnTo>
                  <a:pt x="3675" y="889"/>
                </a:lnTo>
                <a:lnTo>
                  <a:pt x="3675" y="883"/>
                </a:lnTo>
                <a:lnTo>
                  <a:pt x="3675" y="889"/>
                </a:lnTo>
                <a:lnTo>
                  <a:pt x="3681" y="889"/>
                </a:lnTo>
                <a:lnTo>
                  <a:pt x="3681" y="889"/>
                </a:lnTo>
                <a:lnTo>
                  <a:pt x="3681" y="883"/>
                </a:lnTo>
                <a:lnTo>
                  <a:pt x="3681" y="889"/>
                </a:lnTo>
                <a:lnTo>
                  <a:pt x="3687" y="883"/>
                </a:lnTo>
                <a:lnTo>
                  <a:pt x="3687" y="889"/>
                </a:lnTo>
                <a:lnTo>
                  <a:pt x="3687" y="883"/>
                </a:lnTo>
                <a:lnTo>
                  <a:pt x="3687" y="889"/>
                </a:lnTo>
                <a:lnTo>
                  <a:pt x="3693" y="889"/>
                </a:lnTo>
                <a:lnTo>
                  <a:pt x="3693" y="889"/>
                </a:lnTo>
                <a:lnTo>
                  <a:pt x="3693" y="883"/>
                </a:lnTo>
                <a:lnTo>
                  <a:pt x="3693" y="889"/>
                </a:lnTo>
                <a:lnTo>
                  <a:pt x="3699" y="889"/>
                </a:lnTo>
                <a:lnTo>
                  <a:pt x="3699" y="889"/>
                </a:lnTo>
                <a:lnTo>
                  <a:pt x="3699" y="883"/>
                </a:lnTo>
                <a:lnTo>
                  <a:pt x="3699" y="889"/>
                </a:lnTo>
                <a:lnTo>
                  <a:pt x="3705" y="889"/>
                </a:lnTo>
                <a:lnTo>
                  <a:pt x="3705" y="889"/>
                </a:lnTo>
                <a:lnTo>
                  <a:pt x="3705" y="883"/>
                </a:lnTo>
                <a:lnTo>
                  <a:pt x="3705" y="889"/>
                </a:lnTo>
                <a:lnTo>
                  <a:pt x="3711" y="889"/>
                </a:lnTo>
                <a:lnTo>
                  <a:pt x="3711" y="889"/>
                </a:lnTo>
                <a:lnTo>
                  <a:pt x="3711" y="883"/>
                </a:lnTo>
                <a:lnTo>
                  <a:pt x="3711" y="889"/>
                </a:lnTo>
                <a:lnTo>
                  <a:pt x="3718" y="889"/>
                </a:lnTo>
                <a:lnTo>
                  <a:pt x="3718" y="889"/>
                </a:lnTo>
                <a:lnTo>
                  <a:pt x="3718" y="883"/>
                </a:lnTo>
                <a:lnTo>
                  <a:pt x="3718" y="889"/>
                </a:lnTo>
                <a:lnTo>
                  <a:pt x="3724" y="889"/>
                </a:lnTo>
                <a:lnTo>
                  <a:pt x="3724" y="889"/>
                </a:lnTo>
                <a:lnTo>
                  <a:pt x="3724" y="877"/>
                </a:lnTo>
                <a:lnTo>
                  <a:pt x="3724" y="889"/>
                </a:lnTo>
                <a:lnTo>
                  <a:pt x="3730" y="889"/>
                </a:lnTo>
                <a:lnTo>
                  <a:pt x="3730" y="889"/>
                </a:lnTo>
                <a:lnTo>
                  <a:pt x="3730" y="883"/>
                </a:lnTo>
                <a:lnTo>
                  <a:pt x="3730" y="889"/>
                </a:lnTo>
                <a:lnTo>
                  <a:pt x="3736" y="889"/>
                </a:lnTo>
                <a:lnTo>
                  <a:pt x="3736" y="889"/>
                </a:lnTo>
                <a:lnTo>
                  <a:pt x="3736" y="883"/>
                </a:lnTo>
                <a:lnTo>
                  <a:pt x="3736" y="889"/>
                </a:lnTo>
                <a:lnTo>
                  <a:pt x="3742" y="889"/>
                </a:lnTo>
                <a:lnTo>
                  <a:pt x="3742" y="889"/>
                </a:lnTo>
                <a:lnTo>
                  <a:pt x="3742" y="883"/>
                </a:lnTo>
                <a:lnTo>
                  <a:pt x="3742" y="883"/>
                </a:lnTo>
                <a:lnTo>
                  <a:pt x="3748" y="883"/>
                </a:lnTo>
                <a:lnTo>
                  <a:pt x="3748" y="889"/>
                </a:lnTo>
                <a:lnTo>
                  <a:pt x="3748" y="883"/>
                </a:lnTo>
                <a:lnTo>
                  <a:pt x="3748" y="889"/>
                </a:lnTo>
                <a:lnTo>
                  <a:pt x="3754" y="889"/>
                </a:lnTo>
                <a:lnTo>
                  <a:pt x="3754" y="889"/>
                </a:lnTo>
                <a:lnTo>
                  <a:pt x="3754" y="883"/>
                </a:lnTo>
                <a:lnTo>
                  <a:pt x="3754" y="883"/>
                </a:lnTo>
                <a:lnTo>
                  <a:pt x="3760" y="889"/>
                </a:lnTo>
                <a:lnTo>
                  <a:pt x="3760" y="889"/>
                </a:lnTo>
                <a:lnTo>
                  <a:pt x="3760" y="883"/>
                </a:lnTo>
                <a:lnTo>
                  <a:pt x="3760" y="889"/>
                </a:lnTo>
                <a:lnTo>
                  <a:pt x="3767" y="883"/>
                </a:lnTo>
                <a:lnTo>
                  <a:pt x="3767" y="889"/>
                </a:lnTo>
                <a:lnTo>
                  <a:pt x="3767" y="883"/>
                </a:lnTo>
                <a:lnTo>
                  <a:pt x="3767" y="883"/>
                </a:lnTo>
                <a:lnTo>
                  <a:pt x="3773" y="889"/>
                </a:lnTo>
                <a:lnTo>
                  <a:pt x="3773" y="889"/>
                </a:lnTo>
                <a:lnTo>
                  <a:pt x="3773" y="883"/>
                </a:lnTo>
                <a:lnTo>
                  <a:pt x="3773" y="883"/>
                </a:lnTo>
                <a:lnTo>
                  <a:pt x="3779" y="889"/>
                </a:lnTo>
                <a:lnTo>
                  <a:pt x="3779" y="889"/>
                </a:lnTo>
                <a:lnTo>
                  <a:pt x="3779" y="883"/>
                </a:lnTo>
                <a:lnTo>
                  <a:pt x="3779" y="889"/>
                </a:lnTo>
                <a:lnTo>
                  <a:pt x="3785" y="889"/>
                </a:lnTo>
                <a:lnTo>
                  <a:pt x="3785" y="889"/>
                </a:lnTo>
                <a:lnTo>
                  <a:pt x="3785" y="883"/>
                </a:lnTo>
                <a:lnTo>
                  <a:pt x="3785" y="889"/>
                </a:lnTo>
                <a:lnTo>
                  <a:pt x="3791" y="889"/>
                </a:lnTo>
                <a:lnTo>
                  <a:pt x="3791" y="889"/>
                </a:lnTo>
                <a:lnTo>
                  <a:pt x="3791" y="883"/>
                </a:lnTo>
                <a:lnTo>
                  <a:pt x="3791" y="883"/>
                </a:lnTo>
                <a:lnTo>
                  <a:pt x="3797" y="889"/>
                </a:lnTo>
                <a:lnTo>
                  <a:pt x="3797" y="889"/>
                </a:lnTo>
                <a:lnTo>
                  <a:pt x="3797" y="883"/>
                </a:lnTo>
                <a:lnTo>
                  <a:pt x="3797" y="889"/>
                </a:lnTo>
                <a:lnTo>
                  <a:pt x="3803" y="889"/>
                </a:lnTo>
                <a:lnTo>
                  <a:pt x="3803" y="889"/>
                </a:lnTo>
                <a:lnTo>
                  <a:pt x="3803" y="883"/>
                </a:lnTo>
                <a:lnTo>
                  <a:pt x="3803" y="889"/>
                </a:lnTo>
                <a:lnTo>
                  <a:pt x="3809" y="889"/>
                </a:lnTo>
                <a:lnTo>
                  <a:pt x="3809" y="889"/>
                </a:lnTo>
                <a:lnTo>
                  <a:pt x="3809" y="883"/>
                </a:lnTo>
                <a:lnTo>
                  <a:pt x="3809" y="889"/>
                </a:lnTo>
                <a:lnTo>
                  <a:pt x="3816" y="889"/>
                </a:lnTo>
                <a:lnTo>
                  <a:pt x="3816" y="889"/>
                </a:lnTo>
                <a:lnTo>
                  <a:pt x="3816" y="883"/>
                </a:lnTo>
                <a:lnTo>
                  <a:pt x="3816" y="889"/>
                </a:lnTo>
                <a:lnTo>
                  <a:pt x="3822" y="889"/>
                </a:lnTo>
                <a:lnTo>
                  <a:pt x="3822" y="889"/>
                </a:lnTo>
                <a:lnTo>
                  <a:pt x="3822" y="883"/>
                </a:lnTo>
                <a:lnTo>
                  <a:pt x="3822" y="889"/>
                </a:lnTo>
                <a:lnTo>
                  <a:pt x="3828" y="889"/>
                </a:lnTo>
                <a:lnTo>
                  <a:pt x="3828" y="889"/>
                </a:lnTo>
                <a:lnTo>
                  <a:pt x="3828" y="883"/>
                </a:lnTo>
                <a:lnTo>
                  <a:pt x="3828" y="889"/>
                </a:lnTo>
                <a:lnTo>
                  <a:pt x="3834" y="889"/>
                </a:lnTo>
                <a:lnTo>
                  <a:pt x="3834" y="889"/>
                </a:lnTo>
                <a:lnTo>
                  <a:pt x="3834" y="883"/>
                </a:lnTo>
                <a:lnTo>
                  <a:pt x="3834" y="883"/>
                </a:lnTo>
                <a:lnTo>
                  <a:pt x="3840" y="889"/>
                </a:lnTo>
                <a:lnTo>
                  <a:pt x="3840" y="889"/>
                </a:lnTo>
                <a:lnTo>
                  <a:pt x="3840" y="883"/>
                </a:lnTo>
                <a:lnTo>
                  <a:pt x="3840" y="889"/>
                </a:lnTo>
                <a:lnTo>
                  <a:pt x="3846" y="883"/>
                </a:lnTo>
                <a:lnTo>
                  <a:pt x="3846" y="889"/>
                </a:lnTo>
                <a:lnTo>
                  <a:pt x="3846" y="883"/>
                </a:lnTo>
                <a:lnTo>
                  <a:pt x="3846" y="889"/>
                </a:lnTo>
                <a:lnTo>
                  <a:pt x="3852" y="889"/>
                </a:lnTo>
                <a:lnTo>
                  <a:pt x="3852" y="889"/>
                </a:lnTo>
                <a:lnTo>
                  <a:pt x="3852" y="883"/>
                </a:lnTo>
                <a:lnTo>
                  <a:pt x="3852" y="889"/>
                </a:lnTo>
                <a:lnTo>
                  <a:pt x="3858" y="889"/>
                </a:lnTo>
                <a:lnTo>
                  <a:pt x="3858" y="889"/>
                </a:lnTo>
                <a:lnTo>
                  <a:pt x="3858" y="883"/>
                </a:lnTo>
                <a:lnTo>
                  <a:pt x="3858" y="889"/>
                </a:lnTo>
                <a:lnTo>
                  <a:pt x="3865" y="883"/>
                </a:lnTo>
                <a:lnTo>
                  <a:pt x="3865" y="889"/>
                </a:lnTo>
                <a:lnTo>
                  <a:pt x="3865" y="883"/>
                </a:lnTo>
                <a:lnTo>
                  <a:pt x="3865" y="889"/>
                </a:lnTo>
                <a:lnTo>
                  <a:pt x="3871" y="889"/>
                </a:lnTo>
                <a:lnTo>
                  <a:pt x="3871" y="889"/>
                </a:lnTo>
                <a:lnTo>
                  <a:pt x="3871" y="883"/>
                </a:lnTo>
                <a:lnTo>
                  <a:pt x="3871" y="889"/>
                </a:lnTo>
                <a:lnTo>
                  <a:pt x="3877" y="883"/>
                </a:lnTo>
                <a:lnTo>
                  <a:pt x="3877" y="889"/>
                </a:lnTo>
                <a:lnTo>
                  <a:pt x="3877" y="883"/>
                </a:lnTo>
                <a:lnTo>
                  <a:pt x="3877" y="883"/>
                </a:lnTo>
                <a:lnTo>
                  <a:pt x="3883" y="889"/>
                </a:lnTo>
                <a:lnTo>
                  <a:pt x="3883" y="889"/>
                </a:lnTo>
                <a:lnTo>
                  <a:pt x="3883" y="883"/>
                </a:lnTo>
                <a:lnTo>
                  <a:pt x="3883" y="889"/>
                </a:lnTo>
                <a:lnTo>
                  <a:pt x="3889" y="889"/>
                </a:lnTo>
                <a:lnTo>
                  <a:pt x="3889" y="889"/>
                </a:lnTo>
                <a:lnTo>
                  <a:pt x="3889" y="883"/>
                </a:lnTo>
                <a:lnTo>
                  <a:pt x="3889" y="889"/>
                </a:lnTo>
                <a:lnTo>
                  <a:pt x="3895" y="889"/>
                </a:lnTo>
                <a:lnTo>
                  <a:pt x="3895" y="889"/>
                </a:lnTo>
                <a:lnTo>
                  <a:pt x="3895" y="883"/>
                </a:lnTo>
                <a:lnTo>
                  <a:pt x="3895" y="889"/>
                </a:lnTo>
                <a:lnTo>
                  <a:pt x="3901" y="889"/>
                </a:lnTo>
                <a:lnTo>
                  <a:pt x="3901" y="889"/>
                </a:lnTo>
                <a:lnTo>
                  <a:pt x="3901" y="883"/>
                </a:lnTo>
                <a:lnTo>
                  <a:pt x="3901" y="889"/>
                </a:lnTo>
                <a:lnTo>
                  <a:pt x="3907" y="889"/>
                </a:lnTo>
                <a:lnTo>
                  <a:pt x="3907" y="889"/>
                </a:lnTo>
                <a:lnTo>
                  <a:pt x="3907" y="883"/>
                </a:lnTo>
                <a:lnTo>
                  <a:pt x="3907" y="889"/>
                </a:lnTo>
                <a:lnTo>
                  <a:pt x="3914" y="889"/>
                </a:lnTo>
                <a:lnTo>
                  <a:pt x="3914" y="889"/>
                </a:lnTo>
                <a:lnTo>
                  <a:pt x="3914" y="883"/>
                </a:lnTo>
                <a:lnTo>
                  <a:pt x="3914" y="889"/>
                </a:lnTo>
                <a:lnTo>
                  <a:pt x="3920" y="889"/>
                </a:lnTo>
                <a:lnTo>
                  <a:pt x="3920" y="889"/>
                </a:lnTo>
                <a:lnTo>
                  <a:pt x="3920" y="883"/>
                </a:lnTo>
                <a:lnTo>
                  <a:pt x="3920" y="889"/>
                </a:lnTo>
                <a:lnTo>
                  <a:pt x="3926" y="889"/>
                </a:lnTo>
                <a:lnTo>
                  <a:pt x="3926" y="889"/>
                </a:lnTo>
                <a:lnTo>
                  <a:pt x="3926" y="883"/>
                </a:lnTo>
                <a:lnTo>
                  <a:pt x="3926" y="889"/>
                </a:lnTo>
                <a:lnTo>
                  <a:pt x="3932" y="889"/>
                </a:lnTo>
                <a:lnTo>
                  <a:pt x="3932" y="889"/>
                </a:lnTo>
                <a:lnTo>
                  <a:pt x="3932" y="883"/>
                </a:lnTo>
                <a:lnTo>
                  <a:pt x="3932" y="889"/>
                </a:lnTo>
                <a:lnTo>
                  <a:pt x="3938" y="889"/>
                </a:lnTo>
                <a:lnTo>
                  <a:pt x="3938" y="889"/>
                </a:lnTo>
                <a:lnTo>
                  <a:pt x="3938" y="883"/>
                </a:lnTo>
                <a:lnTo>
                  <a:pt x="3938" y="889"/>
                </a:lnTo>
                <a:lnTo>
                  <a:pt x="3944" y="889"/>
                </a:lnTo>
                <a:lnTo>
                  <a:pt x="3944" y="889"/>
                </a:lnTo>
                <a:lnTo>
                  <a:pt x="3944" y="883"/>
                </a:lnTo>
                <a:lnTo>
                  <a:pt x="3944" y="889"/>
                </a:lnTo>
                <a:lnTo>
                  <a:pt x="3950" y="889"/>
                </a:lnTo>
                <a:lnTo>
                  <a:pt x="3950" y="889"/>
                </a:lnTo>
                <a:lnTo>
                  <a:pt x="3950" y="883"/>
                </a:lnTo>
                <a:lnTo>
                  <a:pt x="3950" y="889"/>
                </a:lnTo>
                <a:lnTo>
                  <a:pt x="3956" y="889"/>
                </a:lnTo>
                <a:lnTo>
                  <a:pt x="3956" y="889"/>
                </a:lnTo>
                <a:lnTo>
                  <a:pt x="3956" y="883"/>
                </a:lnTo>
                <a:lnTo>
                  <a:pt x="3956" y="889"/>
                </a:lnTo>
                <a:lnTo>
                  <a:pt x="3963" y="889"/>
                </a:lnTo>
                <a:lnTo>
                  <a:pt x="3963" y="889"/>
                </a:lnTo>
                <a:lnTo>
                  <a:pt x="3963" y="883"/>
                </a:lnTo>
                <a:lnTo>
                  <a:pt x="3963" y="889"/>
                </a:lnTo>
                <a:lnTo>
                  <a:pt x="3969" y="883"/>
                </a:lnTo>
                <a:lnTo>
                  <a:pt x="3969" y="889"/>
                </a:lnTo>
                <a:lnTo>
                  <a:pt x="3969" y="883"/>
                </a:lnTo>
                <a:lnTo>
                  <a:pt x="3969" y="889"/>
                </a:lnTo>
                <a:lnTo>
                  <a:pt x="3975" y="889"/>
                </a:lnTo>
                <a:lnTo>
                  <a:pt x="3975" y="889"/>
                </a:lnTo>
                <a:lnTo>
                  <a:pt x="3975" y="883"/>
                </a:lnTo>
                <a:lnTo>
                  <a:pt x="3975" y="883"/>
                </a:lnTo>
                <a:lnTo>
                  <a:pt x="3981" y="883"/>
                </a:lnTo>
                <a:lnTo>
                  <a:pt x="3981" y="889"/>
                </a:lnTo>
                <a:lnTo>
                  <a:pt x="3981" y="883"/>
                </a:lnTo>
                <a:lnTo>
                  <a:pt x="3981" y="889"/>
                </a:lnTo>
                <a:lnTo>
                  <a:pt x="3987" y="889"/>
                </a:lnTo>
                <a:lnTo>
                  <a:pt x="3987" y="889"/>
                </a:lnTo>
                <a:lnTo>
                  <a:pt x="3987" y="883"/>
                </a:lnTo>
                <a:lnTo>
                  <a:pt x="3987" y="883"/>
                </a:lnTo>
                <a:lnTo>
                  <a:pt x="3993" y="883"/>
                </a:lnTo>
                <a:lnTo>
                  <a:pt x="3993" y="889"/>
                </a:lnTo>
                <a:lnTo>
                  <a:pt x="3993" y="883"/>
                </a:lnTo>
                <a:lnTo>
                  <a:pt x="3993" y="883"/>
                </a:lnTo>
                <a:lnTo>
                  <a:pt x="3999" y="883"/>
                </a:lnTo>
                <a:lnTo>
                  <a:pt x="3999" y="889"/>
                </a:lnTo>
                <a:lnTo>
                  <a:pt x="3999" y="883"/>
                </a:lnTo>
                <a:lnTo>
                  <a:pt x="3999" y="889"/>
                </a:lnTo>
                <a:lnTo>
                  <a:pt x="4005" y="883"/>
                </a:lnTo>
                <a:lnTo>
                  <a:pt x="4005" y="889"/>
                </a:lnTo>
                <a:lnTo>
                  <a:pt x="4005" y="883"/>
                </a:lnTo>
                <a:lnTo>
                  <a:pt x="4005" y="883"/>
                </a:lnTo>
                <a:lnTo>
                  <a:pt x="4012" y="883"/>
                </a:lnTo>
                <a:lnTo>
                  <a:pt x="4012" y="889"/>
                </a:lnTo>
                <a:lnTo>
                  <a:pt x="4012" y="883"/>
                </a:lnTo>
                <a:lnTo>
                  <a:pt x="4012" y="883"/>
                </a:lnTo>
                <a:lnTo>
                  <a:pt x="4018" y="883"/>
                </a:lnTo>
                <a:lnTo>
                  <a:pt x="4018" y="889"/>
                </a:lnTo>
                <a:lnTo>
                  <a:pt x="4018" y="870"/>
                </a:lnTo>
                <a:lnTo>
                  <a:pt x="4018" y="883"/>
                </a:lnTo>
                <a:lnTo>
                  <a:pt x="4024" y="889"/>
                </a:lnTo>
                <a:lnTo>
                  <a:pt x="4024" y="889"/>
                </a:lnTo>
                <a:lnTo>
                  <a:pt x="4024" y="883"/>
                </a:lnTo>
                <a:lnTo>
                  <a:pt x="4024" y="889"/>
                </a:lnTo>
                <a:lnTo>
                  <a:pt x="4030" y="889"/>
                </a:lnTo>
                <a:lnTo>
                  <a:pt x="4030" y="889"/>
                </a:lnTo>
                <a:lnTo>
                  <a:pt x="4030" y="877"/>
                </a:lnTo>
                <a:lnTo>
                  <a:pt x="4030" y="883"/>
                </a:lnTo>
                <a:lnTo>
                  <a:pt x="4036" y="883"/>
                </a:lnTo>
                <a:lnTo>
                  <a:pt x="4036" y="889"/>
                </a:lnTo>
                <a:lnTo>
                  <a:pt x="4036" y="883"/>
                </a:lnTo>
                <a:lnTo>
                  <a:pt x="4036" y="889"/>
                </a:lnTo>
                <a:lnTo>
                  <a:pt x="4042" y="889"/>
                </a:lnTo>
                <a:lnTo>
                  <a:pt x="4042" y="889"/>
                </a:lnTo>
                <a:lnTo>
                  <a:pt x="4042" y="883"/>
                </a:lnTo>
                <a:lnTo>
                  <a:pt x="4042" y="883"/>
                </a:lnTo>
                <a:lnTo>
                  <a:pt x="4048" y="883"/>
                </a:lnTo>
                <a:lnTo>
                  <a:pt x="4048" y="889"/>
                </a:lnTo>
                <a:lnTo>
                  <a:pt x="4048" y="883"/>
                </a:lnTo>
                <a:lnTo>
                  <a:pt x="4048" y="889"/>
                </a:lnTo>
                <a:lnTo>
                  <a:pt x="4054" y="889"/>
                </a:lnTo>
                <a:lnTo>
                  <a:pt x="4054" y="889"/>
                </a:lnTo>
                <a:lnTo>
                  <a:pt x="4054" y="877"/>
                </a:lnTo>
                <a:lnTo>
                  <a:pt x="4054" y="883"/>
                </a:lnTo>
                <a:lnTo>
                  <a:pt x="4061" y="889"/>
                </a:lnTo>
                <a:lnTo>
                  <a:pt x="4061" y="889"/>
                </a:lnTo>
                <a:lnTo>
                  <a:pt x="4061" y="883"/>
                </a:lnTo>
                <a:lnTo>
                  <a:pt x="4061" y="889"/>
                </a:lnTo>
                <a:lnTo>
                  <a:pt x="4067" y="889"/>
                </a:lnTo>
                <a:lnTo>
                  <a:pt x="4067" y="889"/>
                </a:lnTo>
                <a:lnTo>
                  <a:pt x="4067" y="883"/>
                </a:lnTo>
                <a:lnTo>
                  <a:pt x="4067" y="883"/>
                </a:lnTo>
                <a:lnTo>
                  <a:pt x="4073" y="877"/>
                </a:lnTo>
                <a:lnTo>
                  <a:pt x="4073" y="889"/>
                </a:lnTo>
                <a:lnTo>
                  <a:pt x="4073" y="877"/>
                </a:lnTo>
                <a:lnTo>
                  <a:pt x="4073" y="889"/>
                </a:lnTo>
                <a:lnTo>
                  <a:pt x="4079" y="889"/>
                </a:lnTo>
                <a:lnTo>
                  <a:pt x="4079" y="889"/>
                </a:lnTo>
                <a:lnTo>
                  <a:pt x="4079" y="0"/>
                </a:lnTo>
                <a:lnTo>
                  <a:pt x="4079" y="883"/>
                </a:lnTo>
                <a:lnTo>
                  <a:pt x="4085" y="889"/>
                </a:lnTo>
                <a:lnTo>
                  <a:pt x="4085" y="889"/>
                </a:lnTo>
                <a:lnTo>
                  <a:pt x="4085" y="877"/>
                </a:lnTo>
                <a:lnTo>
                  <a:pt x="4085" y="889"/>
                </a:lnTo>
                <a:lnTo>
                  <a:pt x="4091" y="889"/>
                </a:lnTo>
                <a:lnTo>
                  <a:pt x="4091" y="889"/>
                </a:lnTo>
                <a:lnTo>
                  <a:pt x="4091" y="877"/>
                </a:lnTo>
                <a:lnTo>
                  <a:pt x="4091" y="889"/>
                </a:lnTo>
                <a:lnTo>
                  <a:pt x="4097" y="883"/>
                </a:lnTo>
                <a:lnTo>
                  <a:pt x="4097" y="889"/>
                </a:lnTo>
                <a:lnTo>
                  <a:pt x="4097" y="877"/>
                </a:lnTo>
                <a:lnTo>
                  <a:pt x="4097" y="889"/>
                </a:lnTo>
                <a:lnTo>
                  <a:pt x="4103" y="889"/>
                </a:lnTo>
                <a:lnTo>
                  <a:pt x="4103" y="889"/>
                </a:lnTo>
                <a:lnTo>
                  <a:pt x="4103" y="846"/>
                </a:lnTo>
                <a:lnTo>
                  <a:pt x="4103" y="889"/>
                </a:lnTo>
                <a:lnTo>
                  <a:pt x="4110" y="889"/>
                </a:lnTo>
                <a:lnTo>
                  <a:pt x="4110" y="889"/>
                </a:lnTo>
                <a:lnTo>
                  <a:pt x="4110" y="883"/>
                </a:lnTo>
                <a:lnTo>
                  <a:pt x="4110" y="889"/>
                </a:lnTo>
                <a:lnTo>
                  <a:pt x="4116" y="889"/>
                </a:lnTo>
                <a:lnTo>
                  <a:pt x="4116" y="889"/>
                </a:lnTo>
                <a:lnTo>
                  <a:pt x="4116" y="883"/>
                </a:lnTo>
                <a:lnTo>
                  <a:pt x="4116" y="889"/>
                </a:lnTo>
                <a:lnTo>
                  <a:pt x="4122" y="889"/>
                </a:lnTo>
                <a:lnTo>
                  <a:pt x="4122" y="889"/>
                </a:lnTo>
                <a:lnTo>
                  <a:pt x="4122" y="883"/>
                </a:lnTo>
                <a:lnTo>
                  <a:pt x="4122" y="889"/>
                </a:lnTo>
                <a:lnTo>
                  <a:pt x="4128" y="889"/>
                </a:lnTo>
                <a:lnTo>
                  <a:pt x="4128" y="889"/>
                </a:lnTo>
                <a:lnTo>
                  <a:pt x="4128" y="435"/>
                </a:lnTo>
                <a:lnTo>
                  <a:pt x="4128" y="466"/>
                </a:lnTo>
                <a:lnTo>
                  <a:pt x="4134" y="601"/>
                </a:lnTo>
                <a:lnTo>
                  <a:pt x="4134" y="889"/>
                </a:lnTo>
                <a:lnTo>
                  <a:pt x="4134" y="601"/>
                </a:lnTo>
                <a:lnTo>
                  <a:pt x="4134" y="889"/>
                </a:lnTo>
                <a:lnTo>
                  <a:pt x="4140" y="889"/>
                </a:lnTo>
                <a:lnTo>
                  <a:pt x="4140" y="889"/>
                </a:lnTo>
                <a:lnTo>
                  <a:pt x="4140" y="883"/>
                </a:lnTo>
                <a:lnTo>
                  <a:pt x="4140" y="883"/>
                </a:lnTo>
                <a:lnTo>
                  <a:pt x="4146" y="883"/>
                </a:lnTo>
                <a:lnTo>
                  <a:pt x="4146" y="889"/>
                </a:lnTo>
                <a:lnTo>
                  <a:pt x="4146" y="883"/>
                </a:lnTo>
                <a:lnTo>
                  <a:pt x="4146" y="889"/>
                </a:lnTo>
                <a:lnTo>
                  <a:pt x="4152" y="889"/>
                </a:lnTo>
                <a:lnTo>
                  <a:pt x="4152" y="889"/>
                </a:lnTo>
                <a:lnTo>
                  <a:pt x="4152" y="883"/>
                </a:lnTo>
                <a:lnTo>
                  <a:pt x="4152" y="889"/>
                </a:lnTo>
                <a:lnTo>
                  <a:pt x="4159" y="883"/>
                </a:lnTo>
                <a:lnTo>
                  <a:pt x="4159" y="889"/>
                </a:lnTo>
                <a:lnTo>
                  <a:pt x="4159" y="870"/>
                </a:lnTo>
                <a:lnTo>
                  <a:pt x="4159" y="889"/>
                </a:lnTo>
                <a:lnTo>
                  <a:pt x="4165" y="889"/>
                </a:lnTo>
                <a:lnTo>
                  <a:pt x="4165" y="889"/>
                </a:lnTo>
                <a:lnTo>
                  <a:pt x="4165" y="883"/>
                </a:lnTo>
                <a:lnTo>
                  <a:pt x="4165" y="883"/>
                </a:lnTo>
                <a:lnTo>
                  <a:pt x="4171" y="883"/>
                </a:lnTo>
                <a:lnTo>
                  <a:pt x="4171" y="889"/>
                </a:lnTo>
                <a:lnTo>
                  <a:pt x="4171" y="883"/>
                </a:lnTo>
                <a:lnTo>
                  <a:pt x="4171" y="889"/>
                </a:lnTo>
                <a:lnTo>
                  <a:pt x="4177" y="889"/>
                </a:lnTo>
                <a:lnTo>
                  <a:pt x="4177" y="889"/>
                </a:lnTo>
                <a:lnTo>
                  <a:pt x="4177" y="883"/>
                </a:lnTo>
                <a:lnTo>
                  <a:pt x="4177" y="889"/>
                </a:lnTo>
                <a:lnTo>
                  <a:pt x="4183" y="889"/>
                </a:lnTo>
                <a:lnTo>
                  <a:pt x="4183" y="889"/>
                </a:lnTo>
                <a:lnTo>
                  <a:pt x="4183" y="846"/>
                </a:lnTo>
                <a:lnTo>
                  <a:pt x="4183" y="889"/>
                </a:lnTo>
                <a:lnTo>
                  <a:pt x="4189" y="889"/>
                </a:lnTo>
                <a:lnTo>
                  <a:pt x="4189" y="889"/>
                </a:lnTo>
                <a:lnTo>
                  <a:pt x="4189" y="877"/>
                </a:lnTo>
                <a:lnTo>
                  <a:pt x="4189" y="877"/>
                </a:lnTo>
                <a:lnTo>
                  <a:pt x="4195" y="877"/>
                </a:lnTo>
                <a:lnTo>
                  <a:pt x="4195" y="889"/>
                </a:lnTo>
                <a:lnTo>
                  <a:pt x="4195" y="877"/>
                </a:lnTo>
                <a:lnTo>
                  <a:pt x="4195" y="883"/>
                </a:lnTo>
                <a:lnTo>
                  <a:pt x="4201" y="883"/>
                </a:lnTo>
                <a:lnTo>
                  <a:pt x="4201" y="889"/>
                </a:lnTo>
                <a:lnTo>
                  <a:pt x="4201" y="883"/>
                </a:lnTo>
                <a:lnTo>
                  <a:pt x="4201" y="889"/>
                </a:lnTo>
                <a:lnTo>
                  <a:pt x="4208" y="883"/>
                </a:lnTo>
                <a:lnTo>
                  <a:pt x="4208" y="889"/>
                </a:lnTo>
                <a:lnTo>
                  <a:pt x="4208" y="883"/>
                </a:lnTo>
                <a:lnTo>
                  <a:pt x="4208" y="889"/>
                </a:lnTo>
                <a:lnTo>
                  <a:pt x="4214" y="883"/>
                </a:lnTo>
                <a:lnTo>
                  <a:pt x="4214" y="889"/>
                </a:lnTo>
                <a:lnTo>
                  <a:pt x="4214" y="883"/>
                </a:lnTo>
                <a:lnTo>
                  <a:pt x="4214" y="889"/>
                </a:lnTo>
                <a:lnTo>
                  <a:pt x="4220" y="889"/>
                </a:lnTo>
                <a:lnTo>
                  <a:pt x="4220" y="889"/>
                </a:lnTo>
                <a:lnTo>
                  <a:pt x="4220" y="883"/>
                </a:lnTo>
                <a:lnTo>
                  <a:pt x="4220" y="883"/>
                </a:lnTo>
                <a:lnTo>
                  <a:pt x="4226" y="883"/>
                </a:lnTo>
                <a:lnTo>
                  <a:pt x="4226" y="889"/>
                </a:lnTo>
                <a:lnTo>
                  <a:pt x="4226" y="883"/>
                </a:lnTo>
                <a:lnTo>
                  <a:pt x="4226" y="889"/>
                </a:lnTo>
                <a:lnTo>
                  <a:pt x="4232" y="889"/>
                </a:lnTo>
                <a:lnTo>
                  <a:pt x="4232" y="889"/>
                </a:lnTo>
                <a:lnTo>
                  <a:pt x="4232" y="883"/>
                </a:lnTo>
                <a:lnTo>
                  <a:pt x="4232" y="889"/>
                </a:lnTo>
                <a:lnTo>
                  <a:pt x="4238" y="889"/>
                </a:lnTo>
                <a:lnTo>
                  <a:pt x="4238" y="889"/>
                </a:lnTo>
                <a:lnTo>
                  <a:pt x="4238" y="883"/>
                </a:lnTo>
                <a:lnTo>
                  <a:pt x="4238" y="883"/>
                </a:lnTo>
                <a:lnTo>
                  <a:pt x="4244" y="889"/>
                </a:lnTo>
                <a:lnTo>
                  <a:pt x="4244" y="889"/>
                </a:lnTo>
                <a:lnTo>
                  <a:pt x="4244" y="883"/>
                </a:lnTo>
                <a:lnTo>
                  <a:pt x="4244" y="889"/>
                </a:lnTo>
                <a:lnTo>
                  <a:pt x="4250" y="889"/>
                </a:lnTo>
                <a:lnTo>
                  <a:pt x="4250" y="889"/>
                </a:lnTo>
                <a:lnTo>
                  <a:pt x="4250" y="883"/>
                </a:lnTo>
                <a:lnTo>
                  <a:pt x="4250" y="889"/>
                </a:lnTo>
                <a:lnTo>
                  <a:pt x="4257" y="889"/>
                </a:lnTo>
                <a:lnTo>
                  <a:pt x="4257" y="889"/>
                </a:lnTo>
                <a:lnTo>
                  <a:pt x="4257" y="883"/>
                </a:lnTo>
                <a:lnTo>
                  <a:pt x="4257" y="883"/>
                </a:lnTo>
                <a:lnTo>
                  <a:pt x="4263" y="883"/>
                </a:lnTo>
                <a:lnTo>
                  <a:pt x="4263" y="889"/>
                </a:lnTo>
                <a:lnTo>
                  <a:pt x="4263" y="883"/>
                </a:lnTo>
                <a:lnTo>
                  <a:pt x="4263" y="889"/>
                </a:lnTo>
                <a:lnTo>
                  <a:pt x="4269" y="889"/>
                </a:lnTo>
                <a:lnTo>
                  <a:pt x="4269" y="889"/>
                </a:lnTo>
                <a:lnTo>
                  <a:pt x="4269" y="883"/>
                </a:lnTo>
                <a:lnTo>
                  <a:pt x="4269" y="883"/>
                </a:lnTo>
                <a:lnTo>
                  <a:pt x="4275" y="883"/>
                </a:lnTo>
                <a:lnTo>
                  <a:pt x="4275" y="889"/>
                </a:lnTo>
                <a:lnTo>
                  <a:pt x="4275" y="883"/>
                </a:lnTo>
                <a:lnTo>
                  <a:pt x="4275" y="889"/>
                </a:lnTo>
                <a:lnTo>
                  <a:pt x="4281" y="889"/>
                </a:lnTo>
                <a:lnTo>
                  <a:pt x="4281" y="889"/>
                </a:lnTo>
                <a:lnTo>
                  <a:pt x="4281" y="883"/>
                </a:lnTo>
                <a:lnTo>
                  <a:pt x="4281" y="889"/>
                </a:lnTo>
                <a:lnTo>
                  <a:pt x="4287" y="889"/>
                </a:lnTo>
                <a:lnTo>
                  <a:pt x="4287" y="889"/>
                </a:lnTo>
                <a:lnTo>
                  <a:pt x="4287" y="883"/>
                </a:lnTo>
                <a:lnTo>
                  <a:pt x="4287" y="889"/>
                </a:lnTo>
                <a:lnTo>
                  <a:pt x="4293" y="889"/>
                </a:lnTo>
                <a:lnTo>
                  <a:pt x="4293" y="889"/>
                </a:lnTo>
                <a:lnTo>
                  <a:pt x="4293" y="883"/>
                </a:lnTo>
                <a:lnTo>
                  <a:pt x="4293" y="889"/>
                </a:lnTo>
                <a:lnTo>
                  <a:pt x="4299" y="889"/>
                </a:lnTo>
                <a:lnTo>
                  <a:pt x="4299" y="889"/>
                </a:lnTo>
                <a:lnTo>
                  <a:pt x="4299" y="883"/>
                </a:lnTo>
                <a:lnTo>
                  <a:pt x="4299" y="889"/>
                </a:lnTo>
                <a:lnTo>
                  <a:pt x="4306" y="889"/>
                </a:lnTo>
                <a:lnTo>
                  <a:pt x="4306" y="889"/>
                </a:lnTo>
                <a:lnTo>
                  <a:pt x="4306" y="883"/>
                </a:lnTo>
                <a:lnTo>
                  <a:pt x="4306" y="883"/>
                </a:lnTo>
                <a:lnTo>
                  <a:pt x="4312" y="883"/>
                </a:lnTo>
                <a:lnTo>
                  <a:pt x="4312" y="889"/>
                </a:lnTo>
                <a:lnTo>
                  <a:pt x="4312" y="852"/>
                </a:lnTo>
                <a:lnTo>
                  <a:pt x="4312" y="889"/>
                </a:lnTo>
                <a:lnTo>
                  <a:pt x="4318" y="889"/>
                </a:lnTo>
                <a:lnTo>
                  <a:pt x="4318" y="889"/>
                </a:lnTo>
                <a:lnTo>
                  <a:pt x="4318" y="883"/>
                </a:lnTo>
                <a:lnTo>
                  <a:pt x="4318" y="889"/>
                </a:lnTo>
                <a:lnTo>
                  <a:pt x="4324" y="883"/>
                </a:lnTo>
                <a:lnTo>
                  <a:pt x="4324" y="889"/>
                </a:lnTo>
                <a:lnTo>
                  <a:pt x="4324" y="883"/>
                </a:lnTo>
                <a:lnTo>
                  <a:pt x="4324" y="883"/>
                </a:lnTo>
                <a:lnTo>
                  <a:pt x="4330" y="889"/>
                </a:lnTo>
                <a:lnTo>
                  <a:pt x="4330" y="889"/>
                </a:lnTo>
                <a:lnTo>
                  <a:pt x="4330" y="883"/>
                </a:lnTo>
                <a:lnTo>
                  <a:pt x="4330" y="889"/>
                </a:lnTo>
                <a:lnTo>
                  <a:pt x="4336" y="889"/>
                </a:lnTo>
                <a:lnTo>
                  <a:pt x="4336" y="889"/>
                </a:lnTo>
                <a:lnTo>
                  <a:pt x="4336" y="852"/>
                </a:lnTo>
                <a:lnTo>
                  <a:pt x="4336" y="883"/>
                </a:lnTo>
                <a:lnTo>
                  <a:pt x="4342" y="889"/>
                </a:lnTo>
                <a:lnTo>
                  <a:pt x="4342" y="889"/>
                </a:lnTo>
                <a:lnTo>
                  <a:pt x="4342" y="883"/>
                </a:lnTo>
                <a:lnTo>
                  <a:pt x="4342" y="889"/>
                </a:lnTo>
                <a:lnTo>
                  <a:pt x="4348" y="889"/>
                </a:lnTo>
                <a:lnTo>
                  <a:pt x="4348" y="889"/>
                </a:lnTo>
                <a:lnTo>
                  <a:pt x="4348" y="883"/>
                </a:lnTo>
                <a:lnTo>
                  <a:pt x="4348" y="889"/>
                </a:lnTo>
                <a:lnTo>
                  <a:pt x="4355" y="889"/>
                </a:lnTo>
                <a:lnTo>
                  <a:pt x="4355" y="889"/>
                </a:lnTo>
                <a:lnTo>
                  <a:pt x="4355" y="883"/>
                </a:lnTo>
                <a:lnTo>
                  <a:pt x="4355" y="889"/>
                </a:lnTo>
                <a:lnTo>
                  <a:pt x="4361" y="889"/>
                </a:lnTo>
                <a:lnTo>
                  <a:pt x="4361" y="889"/>
                </a:lnTo>
                <a:lnTo>
                  <a:pt x="4361" y="883"/>
                </a:lnTo>
                <a:lnTo>
                  <a:pt x="4361" y="889"/>
                </a:lnTo>
                <a:lnTo>
                  <a:pt x="4367" y="889"/>
                </a:lnTo>
                <a:lnTo>
                  <a:pt x="4367" y="889"/>
                </a:lnTo>
                <a:lnTo>
                  <a:pt x="4367" y="883"/>
                </a:lnTo>
                <a:lnTo>
                  <a:pt x="4367" y="889"/>
                </a:lnTo>
                <a:lnTo>
                  <a:pt x="4373" y="889"/>
                </a:lnTo>
                <a:lnTo>
                  <a:pt x="4373" y="889"/>
                </a:lnTo>
                <a:lnTo>
                  <a:pt x="4373" y="883"/>
                </a:lnTo>
                <a:lnTo>
                  <a:pt x="4373" y="889"/>
                </a:lnTo>
                <a:lnTo>
                  <a:pt x="4379" y="889"/>
                </a:lnTo>
                <a:lnTo>
                  <a:pt x="4379" y="889"/>
                </a:lnTo>
                <a:lnTo>
                  <a:pt x="4379" y="883"/>
                </a:lnTo>
                <a:lnTo>
                  <a:pt x="4379" y="883"/>
                </a:lnTo>
                <a:lnTo>
                  <a:pt x="4385" y="883"/>
                </a:lnTo>
                <a:lnTo>
                  <a:pt x="4385" y="889"/>
                </a:lnTo>
                <a:lnTo>
                  <a:pt x="4385" y="883"/>
                </a:lnTo>
                <a:lnTo>
                  <a:pt x="4385" y="889"/>
                </a:lnTo>
                <a:lnTo>
                  <a:pt x="4391" y="883"/>
                </a:lnTo>
                <a:lnTo>
                  <a:pt x="4391" y="889"/>
                </a:lnTo>
                <a:lnTo>
                  <a:pt x="4391" y="883"/>
                </a:lnTo>
                <a:lnTo>
                  <a:pt x="4391" y="889"/>
                </a:lnTo>
                <a:lnTo>
                  <a:pt x="4397" y="889"/>
                </a:lnTo>
                <a:lnTo>
                  <a:pt x="4397" y="889"/>
                </a:lnTo>
                <a:lnTo>
                  <a:pt x="4397" y="883"/>
                </a:lnTo>
                <a:lnTo>
                  <a:pt x="4397" y="889"/>
                </a:lnTo>
                <a:lnTo>
                  <a:pt x="4404" y="889"/>
                </a:lnTo>
                <a:lnTo>
                  <a:pt x="4404" y="889"/>
                </a:lnTo>
                <a:lnTo>
                  <a:pt x="4404" y="883"/>
                </a:lnTo>
                <a:lnTo>
                  <a:pt x="4404" y="889"/>
                </a:lnTo>
                <a:lnTo>
                  <a:pt x="4410" y="889"/>
                </a:lnTo>
                <a:lnTo>
                  <a:pt x="4410" y="889"/>
                </a:lnTo>
                <a:lnTo>
                  <a:pt x="4410" y="883"/>
                </a:lnTo>
                <a:lnTo>
                  <a:pt x="4410" y="889"/>
                </a:lnTo>
                <a:lnTo>
                  <a:pt x="4416" y="889"/>
                </a:lnTo>
                <a:lnTo>
                  <a:pt x="4416" y="889"/>
                </a:lnTo>
                <a:lnTo>
                  <a:pt x="4416" y="883"/>
                </a:lnTo>
                <a:lnTo>
                  <a:pt x="4416" y="889"/>
                </a:lnTo>
                <a:lnTo>
                  <a:pt x="4422" y="883"/>
                </a:lnTo>
                <a:lnTo>
                  <a:pt x="4422" y="889"/>
                </a:lnTo>
                <a:lnTo>
                  <a:pt x="4422" y="883"/>
                </a:lnTo>
                <a:lnTo>
                  <a:pt x="4422" y="883"/>
                </a:lnTo>
                <a:lnTo>
                  <a:pt x="4428" y="889"/>
                </a:lnTo>
                <a:lnTo>
                  <a:pt x="4428" y="889"/>
                </a:lnTo>
                <a:lnTo>
                  <a:pt x="4428" y="870"/>
                </a:lnTo>
                <a:lnTo>
                  <a:pt x="4428" y="889"/>
                </a:lnTo>
                <a:lnTo>
                  <a:pt x="4434" y="883"/>
                </a:lnTo>
                <a:lnTo>
                  <a:pt x="4434" y="889"/>
                </a:lnTo>
                <a:lnTo>
                  <a:pt x="4434" y="883"/>
                </a:lnTo>
                <a:lnTo>
                  <a:pt x="4434" y="889"/>
                </a:lnTo>
                <a:lnTo>
                  <a:pt x="4440" y="889"/>
                </a:lnTo>
                <a:lnTo>
                  <a:pt x="4440" y="889"/>
                </a:lnTo>
                <a:lnTo>
                  <a:pt x="4440" y="883"/>
                </a:lnTo>
                <a:lnTo>
                  <a:pt x="4440" y="889"/>
                </a:lnTo>
                <a:lnTo>
                  <a:pt x="4446" y="889"/>
                </a:lnTo>
                <a:lnTo>
                  <a:pt x="4446" y="889"/>
                </a:lnTo>
                <a:lnTo>
                  <a:pt x="4446" y="883"/>
                </a:lnTo>
                <a:lnTo>
                  <a:pt x="4446" y="889"/>
                </a:lnTo>
                <a:lnTo>
                  <a:pt x="4453" y="889"/>
                </a:lnTo>
                <a:lnTo>
                  <a:pt x="4453" y="889"/>
                </a:lnTo>
                <a:lnTo>
                  <a:pt x="4453" y="883"/>
                </a:lnTo>
                <a:lnTo>
                  <a:pt x="4453" y="889"/>
                </a:lnTo>
                <a:lnTo>
                  <a:pt x="4459" y="889"/>
                </a:lnTo>
                <a:lnTo>
                  <a:pt x="4459" y="889"/>
                </a:lnTo>
                <a:lnTo>
                  <a:pt x="4459" y="883"/>
                </a:lnTo>
                <a:lnTo>
                  <a:pt x="4459" y="883"/>
                </a:lnTo>
                <a:lnTo>
                  <a:pt x="4465" y="883"/>
                </a:lnTo>
                <a:lnTo>
                  <a:pt x="4465" y="889"/>
                </a:lnTo>
                <a:lnTo>
                  <a:pt x="4465" y="883"/>
                </a:lnTo>
                <a:lnTo>
                  <a:pt x="4465" y="889"/>
                </a:lnTo>
                <a:lnTo>
                  <a:pt x="4471" y="889"/>
                </a:lnTo>
                <a:lnTo>
                  <a:pt x="4471" y="889"/>
                </a:lnTo>
                <a:lnTo>
                  <a:pt x="4471" y="883"/>
                </a:lnTo>
                <a:lnTo>
                  <a:pt x="4471" y="883"/>
                </a:lnTo>
                <a:lnTo>
                  <a:pt x="4477" y="883"/>
                </a:lnTo>
                <a:lnTo>
                  <a:pt x="4477" y="889"/>
                </a:lnTo>
                <a:lnTo>
                  <a:pt x="4477" y="883"/>
                </a:lnTo>
                <a:lnTo>
                  <a:pt x="4477" y="883"/>
                </a:lnTo>
                <a:lnTo>
                  <a:pt x="4483" y="889"/>
                </a:lnTo>
                <a:lnTo>
                  <a:pt x="4483" y="889"/>
                </a:lnTo>
                <a:lnTo>
                  <a:pt x="4483" y="883"/>
                </a:lnTo>
                <a:lnTo>
                  <a:pt x="4483" y="889"/>
                </a:lnTo>
                <a:lnTo>
                  <a:pt x="4489" y="889"/>
                </a:lnTo>
                <a:lnTo>
                  <a:pt x="4489" y="889"/>
                </a:lnTo>
                <a:lnTo>
                  <a:pt x="4489" y="883"/>
                </a:lnTo>
                <a:lnTo>
                  <a:pt x="4489" y="889"/>
                </a:lnTo>
                <a:lnTo>
                  <a:pt x="4495" y="883"/>
                </a:lnTo>
                <a:lnTo>
                  <a:pt x="4495" y="889"/>
                </a:lnTo>
                <a:lnTo>
                  <a:pt x="4495" y="883"/>
                </a:lnTo>
                <a:lnTo>
                  <a:pt x="4495" y="889"/>
                </a:lnTo>
                <a:lnTo>
                  <a:pt x="4502" y="883"/>
                </a:lnTo>
                <a:lnTo>
                  <a:pt x="4502" y="889"/>
                </a:lnTo>
                <a:lnTo>
                  <a:pt x="4502" y="883"/>
                </a:lnTo>
                <a:lnTo>
                  <a:pt x="4502" y="889"/>
                </a:lnTo>
                <a:lnTo>
                  <a:pt x="4508" y="889"/>
                </a:lnTo>
                <a:lnTo>
                  <a:pt x="4508" y="889"/>
                </a:lnTo>
                <a:lnTo>
                  <a:pt x="4508" y="883"/>
                </a:lnTo>
                <a:lnTo>
                  <a:pt x="4508" y="883"/>
                </a:lnTo>
                <a:lnTo>
                  <a:pt x="4514" y="883"/>
                </a:lnTo>
                <a:lnTo>
                  <a:pt x="4514" y="889"/>
                </a:lnTo>
                <a:lnTo>
                  <a:pt x="4514" y="883"/>
                </a:lnTo>
                <a:lnTo>
                  <a:pt x="4514" y="889"/>
                </a:lnTo>
                <a:lnTo>
                  <a:pt x="4520" y="889"/>
                </a:lnTo>
                <a:lnTo>
                  <a:pt x="4520" y="889"/>
                </a:lnTo>
                <a:lnTo>
                  <a:pt x="4520" y="883"/>
                </a:lnTo>
                <a:lnTo>
                  <a:pt x="4520" y="889"/>
                </a:lnTo>
                <a:lnTo>
                  <a:pt x="4526" y="889"/>
                </a:lnTo>
                <a:lnTo>
                  <a:pt x="4526" y="889"/>
                </a:lnTo>
                <a:lnTo>
                  <a:pt x="4526" y="883"/>
                </a:lnTo>
                <a:lnTo>
                  <a:pt x="4526" y="889"/>
                </a:lnTo>
                <a:lnTo>
                  <a:pt x="4532" y="889"/>
                </a:lnTo>
                <a:lnTo>
                  <a:pt x="4532" y="889"/>
                </a:lnTo>
                <a:lnTo>
                  <a:pt x="4532" y="883"/>
                </a:lnTo>
                <a:lnTo>
                  <a:pt x="4532" y="889"/>
                </a:lnTo>
                <a:lnTo>
                  <a:pt x="4538" y="889"/>
                </a:lnTo>
                <a:lnTo>
                  <a:pt x="4538" y="889"/>
                </a:lnTo>
                <a:lnTo>
                  <a:pt x="4538" y="883"/>
                </a:lnTo>
                <a:lnTo>
                  <a:pt x="4538" y="883"/>
                </a:lnTo>
                <a:lnTo>
                  <a:pt x="4544" y="883"/>
                </a:lnTo>
                <a:lnTo>
                  <a:pt x="4544" y="889"/>
                </a:lnTo>
                <a:lnTo>
                  <a:pt x="4544" y="883"/>
                </a:lnTo>
                <a:lnTo>
                  <a:pt x="4544" y="889"/>
                </a:lnTo>
                <a:lnTo>
                  <a:pt x="4551" y="889"/>
                </a:lnTo>
                <a:lnTo>
                  <a:pt x="4551" y="889"/>
                </a:lnTo>
                <a:lnTo>
                  <a:pt x="4551" y="883"/>
                </a:lnTo>
                <a:lnTo>
                  <a:pt x="4551" y="889"/>
                </a:lnTo>
                <a:lnTo>
                  <a:pt x="4557" y="889"/>
                </a:lnTo>
                <a:lnTo>
                  <a:pt x="4557" y="889"/>
                </a:lnTo>
                <a:lnTo>
                  <a:pt x="4557" y="883"/>
                </a:lnTo>
                <a:lnTo>
                  <a:pt x="4557" y="889"/>
                </a:lnTo>
                <a:lnTo>
                  <a:pt x="4563" y="889"/>
                </a:lnTo>
                <a:lnTo>
                  <a:pt x="4563" y="889"/>
                </a:lnTo>
                <a:lnTo>
                  <a:pt x="4563" y="883"/>
                </a:lnTo>
                <a:lnTo>
                  <a:pt x="4563" y="889"/>
                </a:lnTo>
                <a:lnTo>
                  <a:pt x="4569" y="889"/>
                </a:lnTo>
                <a:lnTo>
                  <a:pt x="4569" y="889"/>
                </a:lnTo>
                <a:lnTo>
                  <a:pt x="4569" y="883"/>
                </a:lnTo>
                <a:lnTo>
                  <a:pt x="4569" y="889"/>
                </a:lnTo>
                <a:lnTo>
                  <a:pt x="4575" y="889"/>
                </a:lnTo>
                <a:lnTo>
                  <a:pt x="4575" y="889"/>
                </a:lnTo>
                <a:lnTo>
                  <a:pt x="4575" y="883"/>
                </a:lnTo>
                <a:lnTo>
                  <a:pt x="4575" y="883"/>
                </a:lnTo>
                <a:lnTo>
                  <a:pt x="4581" y="883"/>
                </a:lnTo>
                <a:lnTo>
                  <a:pt x="4581" y="889"/>
                </a:lnTo>
                <a:lnTo>
                  <a:pt x="4581" y="883"/>
                </a:lnTo>
                <a:lnTo>
                  <a:pt x="4581" y="883"/>
                </a:lnTo>
                <a:lnTo>
                  <a:pt x="4587" y="883"/>
                </a:lnTo>
                <a:lnTo>
                  <a:pt x="4587" y="889"/>
                </a:lnTo>
                <a:lnTo>
                  <a:pt x="4587" y="883"/>
                </a:lnTo>
                <a:lnTo>
                  <a:pt x="4587" y="889"/>
                </a:lnTo>
                <a:lnTo>
                  <a:pt x="4593" y="889"/>
                </a:lnTo>
                <a:lnTo>
                  <a:pt x="4593" y="889"/>
                </a:lnTo>
                <a:lnTo>
                  <a:pt x="4593" y="883"/>
                </a:lnTo>
                <a:lnTo>
                  <a:pt x="4593" y="889"/>
                </a:lnTo>
                <a:lnTo>
                  <a:pt x="4600" y="889"/>
                </a:lnTo>
                <a:lnTo>
                  <a:pt x="4600" y="889"/>
                </a:lnTo>
                <a:lnTo>
                  <a:pt x="4600" y="883"/>
                </a:lnTo>
                <a:lnTo>
                  <a:pt x="4600" y="889"/>
                </a:lnTo>
                <a:lnTo>
                  <a:pt x="4606" y="889"/>
                </a:lnTo>
                <a:lnTo>
                  <a:pt x="4606" y="889"/>
                </a:lnTo>
                <a:lnTo>
                  <a:pt x="4606" y="883"/>
                </a:lnTo>
                <a:lnTo>
                  <a:pt x="4606" y="883"/>
                </a:lnTo>
                <a:lnTo>
                  <a:pt x="4612" y="889"/>
                </a:lnTo>
                <a:lnTo>
                  <a:pt x="4612" y="889"/>
                </a:lnTo>
                <a:lnTo>
                  <a:pt x="4612" y="883"/>
                </a:lnTo>
                <a:lnTo>
                  <a:pt x="4612" y="889"/>
                </a:lnTo>
                <a:lnTo>
                  <a:pt x="4618" y="889"/>
                </a:lnTo>
                <a:lnTo>
                  <a:pt x="4618" y="889"/>
                </a:lnTo>
                <a:lnTo>
                  <a:pt x="4618" y="883"/>
                </a:lnTo>
                <a:lnTo>
                  <a:pt x="4618" y="889"/>
                </a:lnTo>
                <a:lnTo>
                  <a:pt x="4624" y="889"/>
                </a:lnTo>
                <a:lnTo>
                  <a:pt x="4624" y="889"/>
                </a:lnTo>
                <a:lnTo>
                  <a:pt x="4624" y="883"/>
                </a:lnTo>
                <a:lnTo>
                  <a:pt x="4624" y="889"/>
                </a:lnTo>
                <a:lnTo>
                  <a:pt x="4630" y="883"/>
                </a:lnTo>
                <a:lnTo>
                  <a:pt x="4630" y="889"/>
                </a:lnTo>
                <a:lnTo>
                  <a:pt x="4630" y="601"/>
                </a:lnTo>
                <a:lnTo>
                  <a:pt x="4630" y="889"/>
                </a:lnTo>
                <a:lnTo>
                  <a:pt x="4636" y="889"/>
                </a:lnTo>
                <a:lnTo>
                  <a:pt x="4636" y="889"/>
                </a:lnTo>
                <a:lnTo>
                  <a:pt x="4636" y="883"/>
                </a:lnTo>
                <a:lnTo>
                  <a:pt x="4636" y="889"/>
                </a:lnTo>
                <a:lnTo>
                  <a:pt x="4642" y="889"/>
                </a:lnTo>
                <a:lnTo>
                  <a:pt x="4642" y="889"/>
                </a:lnTo>
                <a:lnTo>
                  <a:pt x="4642" y="883"/>
                </a:lnTo>
                <a:lnTo>
                  <a:pt x="4642" y="889"/>
                </a:lnTo>
                <a:lnTo>
                  <a:pt x="4649" y="889"/>
                </a:lnTo>
                <a:lnTo>
                  <a:pt x="4649" y="889"/>
                </a:lnTo>
                <a:lnTo>
                  <a:pt x="4649" y="883"/>
                </a:lnTo>
                <a:lnTo>
                  <a:pt x="4649" y="889"/>
                </a:lnTo>
                <a:lnTo>
                  <a:pt x="4655" y="889"/>
                </a:lnTo>
                <a:lnTo>
                  <a:pt x="4655" y="889"/>
                </a:lnTo>
                <a:lnTo>
                  <a:pt x="4655" y="877"/>
                </a:lnTo>
                <a:lnTo>
                  <a:pt x="4655" y="889"/>
                </a:lnTo>
                <a:lnTo>
                  <a:pt x="4661" y="889"/>
                </a:lnTo>
                <a:lnTo>
                  <a:pt x="4661" y="889"/>
                </a:lnTo>
                <a:lnTo>
                  <a:pt x="4661" y="883"/>
                </a:lnTo>
                <a:lnTo>
                  <a:pt x="4661" y="889"/>
                </a:lnTo>
                <a:lnTo>
                  <a:pt x="4667" y="889"/>
                </a:lnTo>
                <a:lnTo>
                  <a:pt x="4667" y="889"/>
                </a:lnTo>
                <a:lnTo>
                  <a:pt x="4667" y="883"/>
                </a:lnTo>
                <a:lnTo>
                  <a:pt x="4667" y="889"/>
                </a:lnTo>
                <a:lnTo>
                  <a:pt x="4673" y="883"/>
                </a:lnTo>
                <a:lnTo>
                  <a:pt x="4673" y="889"/>
                </a:lnTo>
                <a:lnTo>
                  <a:pt x="4673" y="883"/>
                </a:lnTo>
                <a:lnTo>
                  <a:pt x="4673" y="889"/>
                </a:lnTo>
                <a:lnTo>
                  <a:pt x="4679" y="889"/>
                </a:lnTo>
                <a:lnTo>
                  <a:pt x="4679" y="889"/>
                </a:lnTo>
                <a:lnTo>
                  <a:pt x="4679" y="791"/>
                </a:lnTo>
                <a:lnTo>
                  <a:pt x="4679" y="889"/>
                </a:lnTo>
                <a:lnTo>
                  <a:pt x="4685" y="889"/>
                </a:lnTo>
                <a:lnTo>
                  <a:pt x="4685" y="889"/>
                </a:lnTo>
                <a:lnTo>
                  <a:pt x="4685" y="883"/>
                </a:lnTo>
                <a:lnTo>
                  <a:pt x="4685" y="889"/>
                </a:lnTo>
                <a:lnTo>
                  <a:pt x="4691" y="889"/>
                </a:lnTo>
                <a:lnTo>
                  <a:pt x="4691" y="889"/>
                </a:lnTo>
                <a:lnTo>
                  <a:pt x="4691" y="883"/>
                </a:lnTo>
                <a:lnTo>
                  <a:pt x="4691" y="889"/>
                </a:lnTo>
                <a:lnTo>
                  <a:pt x="4698" y="889"/>
                </a:lnTo>
                <a:lnTo>
                  <a:pt x="4698" y="889"/>
                </a:lnTo>
                <a:lnTo>
                  <a:pt x="4698" y="883"/>
                </a:lnTo>
                <a:lnTo>
                  <a:pt x="4698" y="889"/>
                </a:lnTo>
                <a:lnTo>
                  <a:pt x="4704" y="889"/>
                </a:lnTo>
                <a:lnTo>
                  <a:pt x="4704" y="889"/>
                </a:lnTo>
                <a:lnTo>
                  <a:pt x="4704" y="883"/>
                </a:lnTo>
                <a:lnTo>
                  <a:pt x="4704" y="889"/>
                </a:lnTo>
                <a:lnTo>
                  <a:pt x="4710" y="889"/>
                </a:lnTo>
                <a:lnTo>
                  <a:pt x="4710" y="889"/>
                </a:lnTo>
                <a:lnTo>
                  <a:pt x="4710" y="883"/>
                </a:lnTo>
                <a:lnTo>
                  <a:pt x="4710" y="889"/>
                </a:lnTo>
                <a:lnTo>
                  <a:pt x="4716" y="889"/>
                </a:lnTo>
                <a:lnTo>
                  <a:pt x="4716" y="889"/>
                </a:lnTo>
                <a:lnTo>
                  <a:pt x="4716" y="883"/>
                </a:lnTo>
                <a:lnTo>
                  <a:pt x="4716" y="889"/>
                </a:lnTo>
                <a:lnTo>
                  <a:pt x="4722" y="889"/>
                </a:lnTo>
                <a:lnTo>
                  <a:pt x="4722" y="889"/>
                </a:lnTo>
                <a:lnTo>
                  <a:pt x="4722" y="883"/>
                </a:lnTo>
                <a:lnTo>
                  <a:pt x="4722" y="889"/>
                </a:lnTo>
                <a:lnTo>
                  <a:pt x="4728" y="889"/>
                </a:lnTo>
                <a:lnTo>
                  <a:pt x="4728" y="889"/>
                </a:lnTo>
                <a:lnTo>
                  <a:pt x="4728" y="883"/>
                </a:lnTo>
                <a:lnTo>
                  <a:pt x="4728" y="889"/>
                </a:lnTo>
                <a:lnTo>
                  <a:pt x="4734" y="889"/>
                </a:lnTo>
                <a:lnTo>
                  <a:pt x="4734" y="889"/>
                </a:lnTo>
                <a:lnTo>
                  <a:pt x="4734" y="877"/>
                </a:lnTo>
                <a:lnTo>
                  <a:pt x="4734" y="883"/>
                </a:lnTo>
                <a:lnTo>
                  <a:pt x="4740" y="883"/>
                </a:lnTo>
                <a:lnTo>
                  <a:pt x="4740" y="889"/>
                </a:lnTo>
                <a:lnTo>
                  <a:pt x="4740" y="883"/>
                </a:lnTo>
                <a:lnTo>
                  <a:pt x="4740" y="889"/>
                </a:lnTo>
                <a:lnTo>
                  <a:pt x="4747" y="889"/>
                </a:lnTo>
                <a:lnTo>
                  <a:pt x="4747" y="889"/>
                </a:lnTo>
                <a:lnTo>
                  <a:pt x="4747" y="883"/>
                </a:lnTo>
                <a:lnTo>
                  <a:pt x="4747" y="889"/>
                </a:lnTo>
                <a:lnTo>
                  <a:pt x="4753" y="889"/>
                </a:lnTo>
                <a:lnTo>
                  <a:pt x="4753" y="889"/>
                </a:lnTo>
                <a:lnTo>
                  <a:pt x="4753" y="883"/>
                </a:lnTo>
                <a:lnTo>
                  <a:pt x="4753" y="883"/>
                </a:lnTo>
                <a:lnTo>
                  <a:pt x="4759" y="889"/>
                </a:lnTo>
                <a:lnTo>
                  <a:pt x="4759" y="889"/>
                </a:lnTo>
                <a:lnTo>
                  <a:pt x="4759" y="883"/>
                </a:lnTo>
                <a:lnTo>
                  <a:pt x="4759" y="889"/>
                </a:lnTo>
                <a:lnTo>
                  <a:pt x="4765" y="889"/>
                </a:lnTo>
                <a:lnTo>
                  <a:pt x="4765" y="889"/>
                </a:lnTo>
                <a:lnTo>
                  <a:pt x="4765" y="883"/>
                </a:lnTo>
                <a:lnTo>
                  <a:pt x="4765" y="889"/>
                </a:lnTo>
                <a:lnTo>
                  <a:pt x="4771" y="889"/>
                </a:lnTo>
                <a:lnTo>
                  <a:pt x="4771" y="889"/>
                </a:lnTo>
                <a:lnTo>
                  <a:pt x="4771" y="883"/>
                </a:lnTo>
                <a:lnTo>
                  <a:pt x="4771" y="883"/>
                </a:lnTo>
                <a:lnTo>
                  <a:pt x="4777" y="883"/>
                </a:lnTo>
                <a:lnTo>
                  <a:pt x="4777" y="889"/>
                </a:lnTo>
                <a:lnTo>
                  <a:pt x="4777" y="883"/>
                </a:lnTo>
                <a:lnTo>
                  <a:pt x="4777" y="889"/>
                </a:lnTo>
                <a:lnTo>
                  <a:pt x="4783" y="889"/>
                </a:lnTo>
                <a:lnTo>
                  <a:pt x="4783" y="889"/>
                </a:lnTo>
                <a:lnTo>
                  <a:pt x="4783" y="883"/>
                </a:lnTo>
                <a:lnTo>
                  <a:pt x="4783" y="889"/>
                </a:lnTo>
                <a:lnTo>
                  <a:pt x="4789" y="889"/>
                </a:lnTo>
                <a:lnTo>
                  <a:pt x="4789" y="889"/>
                </a:lnTo>
                <a:lnTo>
                  <a:pt x="4789" y="883"/>
                </a:lnTo>
                <a:lnTo>
                  <a:pt x="4789" y="889"/>
                </a:lnTo>
                <a:lnTo>
                  <a:pt x="4796" y="889"/>
                </a:lnTo>
                <a:lnTo>
                  <a:pt x="4796" y="889"/>
                </a:lnTo>
                <a:lnTo>
                  <a:pt x="4796" y="883"/>
                </a:lnTo>
                <a:lnTo>
                  <a:pt x="4796" y="889"/>
                </a:lnTo>
                <a:lnTo>
                  <a:pt x="4802" y="883"/>
                </a:lnTo>
                <a:lnTo>
                  <a:pt x="4802" y="889"/>
                </a:lnTo>
                <a:lnTo>
                  <a:pt x="4802" y="883"/>
                </a:lnTo>
                <a:lnTo>
                  <a:pt x="4802" y="889"/>
                </a:lnTo>
                <a:lnTo>
                  <a:pt x="4808" y="883"/>
                </a:lnTo>
                <a:lnTo>
                  <a:pt x="4808" y="889"/>
                </a:lnTo>
                <a:lnTo>
                  <a:pt x="4808" y="883"/>
                </a:lnTo>
                <a:lnTo>
                  <a:pt x="4808" y="889"/>
                </a:lnTo>
                <a:lnTo>
                  <a:pt x="4814" y="889"/>
                </a:lnTo>
                <a:lnTo>
                  <a:pt x="4814" y="889"/>
                </a:lnTo>
                <a:lnTo>
                  <a:pt x="4814" y="883"/>
                </a:lnTo>
                <a:lnTo>
                  <a:pt x="4814" y="889"/>
                </a:lnTo>
                <a:lnTo>
                  <a:pt x="4820" y="889"/>
                </a:lnTo>
                <a:lnTo>
                  <a:pt x="4820" y="889"/>
                </a:lnTo>
                <a:lnTo>
                  <a:pt x="4820" y="883"/>
                </a:lnTo>
                <a:lnTo>
                  <a:pt x="4820" y="883"/>
                </a:lnTo>
                <a:lnTo>
                  <a:pt x="4826" y="889"/>
                </a:lnTo>
                <a:lnTo>
                  <a:pt x="4826" y="889"/>
                </a:lnTo>
                <a:lnTo>
                  <a:pt x="4826" y="883"/>
                </a:lnTo>
                <a:lnTo>
                  <a:pt x="4826" y="889"/>
                </a:lnTo>
                <a:lnTo>
                  <a:pt x="4832" y="889"/>
                </a:lnTo>
                <a:lnTo>
                  <a:pt x="4832" y="889"/>
                </a:lnTo>
                <a:lnTo>
                  <a:pt x="4832" y="883"/>
                </a:lnTo>
                <a:lnTo>
                  <a:pt x="4832" y="889"/>
                </a:lnTo>
                <a:lnTo>
                  <a:pt x="4838" y="883"/>
                </a:lnTo>
                <a:lnTo>
                  <a:pt x="4838" y="889"/>
                </a:lnTo>
                <a:lnTo>
                  <a:pt x="4838" y="883"/>
                </a:lnTo>
                <a:lnTo>
                  <a:pt x="4838" y="889"/>
                </a:lnTo>
                <a:lnTo>
                  <a:pt x="4845" y="889"/>
                </a:lnTo>
                <a:lnTo>
                  <a:pt x="4845" y="889"/>
                </a:lnTo>
                <a:lnTo>
                  <a:pt x="4845" y="883"/>
                </a:lnTo>
                <a:lnTo>
                  <a:pt x="4845" y="889"/>
                </a:lnTo>
                <a:lnTo>
                  <a:pt x="4851" y="889"/>
                </a:lnTo>
                <a:lnTo>
                  <a:pt x="4851" y="889"/>
                </a:lnTo>
                <a:lnTo>
                  <a:pt x="4851" y="883"/>
                </a:lnTo>
                <a:lnTo>
                  <a:pt x="4851" y="889"/>
                </a:lnTo>
                <a:lnTo>
                  <a:pt x="4857" y="889"/>
                </a:lnTo>
                <a:lnTo>
                  <a:pt x="4857" y="889"/>
                </a:lnTo>
                <a:lnTo>
                  <a:pt x="4857" y="883"/>
                </a:lnTo>
                <a:lnTo>
                  <a:pt x="4857" y="889"/>
                </a:lnTo>
                <a:lnTo>
                  <a:pt x="4863" y="889"/>
                </a:lnTo>
                <a:lnTo>
                  <a:pt x="4863" y="889"/>
                </a:lnTo>
                <a:lnTo>
                  <a:pt x="4863" y="883"/>
                </a:lnTo>
                <a:lnTo>
                  <a:pt x="4863" y="889"/>
                </a:lnTo>
                <a:lnTo>
                  <a:pt x="4869" y="883"/>
                </a:lnTo>
                <a:lnTo>
                  <a:pt x="4869" y="889"/>
                </a:lnTo>
                <a:lnTo>
                  <a:pt x="4869" y="883"/>
                </a:lnTo>
                <a:lnTo>
                  <a:pt x="4869" y="889"/>
                </a:lnTo>
                <a:lnTo>
                  <a:pt x="4875" y="889"/>
                </a:lnTo>
                <a:lnTo>
                  <a:pt x="4875" y="889"/>
                </a:lnTo>
                <a:lnTo>
                  <a:pt x="4875" y="883"/>
                </a:lnTo>
                <a:lnTo>
                  <a:pt x="4875" y="889"/>
                </a:lnTo>
                <a:lnTo>
                  <a:pt x="4881" y="889"/>
                </a:lnTo>
                <a:lnTo>
                  <a:pt x="4881" y="889"/>
                </a:lnTo>
                <a:lnTo>
                  <a:pt x="4881" y="883"/>
                </a:lnTo>
                <a:lnTo>
                  <a:pt x="4881" y="889"/>
                </a:lnTo>
                <a:lnTo>
                  <a:pt x="4887" y="889"/>
                </a:lnTo>
                <a:lnTo>
                  <a:pt x="4887" y="889"/>
                </a:lnTo>
                <a:lnTo>
                  <a:pt x="4887" y="883"/>
                </a:lnTo>
                <a:lnTo>
                  <a:pt x="4887" y="889"/>
                </a:lnTo>
                <a:lnTo>
                  <a:pt x="4894" y="883"/>
                </a:lnTo>
                <a:lnTo>
                  <a:pt x="4894" y="889"/>
                </a:lnTo>
                <a:lnTo>
                  <a:pt x="4894" y="883"/>
                </a:lnTo>
                <a:lnTo>
                  <a:pt x="4894" y="889"/>
                </a:lnTo>
                <a:lnTo>
                  <a:pt x="4900" y="889"/>
                </a:lnTo>
                <a:lnTo>
                  <a:pt x="4900" y="889"/>
                </a:lnTo>
                <a:lnTo>
                  <a:pt x="4900" y="883"/>
                </a:lnTo>
                <a:lnTo>
                  <a:pt x="4900" y="889"/>
                </a:lnTo>
                <a:lnTo>
                  <a:pt x="4906" y="889"/>
                </a:lnTo>
                <a:lnTo>
                  <a:pt x="4906" y="889"/>
                </a:lnTo>
                <a:lnTo>
                  <a:pt x="4906" y="883"/>
                </a:lnTo>
                <a:lnTo>
                  <a:pt x="4906" y="889"/>
                </a:lnTo>
                <a:lnTo>
                  <a:pt x="4912" y="883"/>
                </a:lnTo>
                <a:lnTo>
                  <a:pt x="4912" y="889"/>
                </a:lnTo>
                <a:lnTo>
                  <a:pt x="4912" y="883"/>
                </a:lnTo>
                <a:lnTo>
                  <a:pt x="4912" y="889"/>
                </a:lnTo>
                <a:lnTo>
                  <a:pt x="4918" y="889"/>
                </a:lnTo>
                <a:lnTo>
                  <a:pt x="4918" y="889"/>
                </a:lnTo>
                <a:lnTo>
                  <a:pt x="4918" y="883"/>
                </a:lnTo>
                <a:lnTo>
                  <a:pt x="4918" y="889"/>
                </a:lnTo>
                <a:lnTo>
                  <a:pt x="4924" y="889"/>
                </a:lnTo>
                <a:lnTo>
                  <a:pt x="4924" y="889"/>
                </a:lnTo>
                <a:lnTo>
                  <a:pt x="4924" y="883"/>
                </a:lnTo>
                <a:lnTo>
                  <a:pt x="4924" y="889"/>
                </a:lnTo>
                <a:lnTo>
                  <a:pt x="4930" y="883"/>
                </a:lnTo>
                <a:lnTo>
                  <a:pt x="4930" y="889"/>
                </a:lnTo>
                <a:lnTo>
                  <a:pt x="4930" y="883"/>
                </a:lnTo>
                <a:lnTo>
                  <a:pt x="4930" y="883"/>
                </a:lnTo>
                <a:lnTo>
                  <a:pt x="4936" y="889"/>
                </a:lnTo>
                <a:lnTo>
                  <a:pt x="4936" y="889"/>
                </a:lnTo>
                <a:lnTo>
                  <a:pt x="4936" y="883"/>
                </a:lnTo>
                <a:lnTo>
                  <a:pt x="4936" y="889"/>
                </a:lnTo>
                <a:lnTo>
                  <a:pt x="4943" y="889"/>
                </a:lnTo>
                <a:lnTo>
                  <a:pt x="4943" y="889"/>
                </a:lnTo>
                <a:lnTo>
                  <a:pt x="4943" y="883"/>
                </a:lnTo>
                <a:lnTo>
                  <a:pt x="4943" y="883"/>
                </a:lnTo>
                <a:lnTo>
                  <a:pt x="4949" y="889"/>
                </a:lnTo>
                <a:lnTo>
                  <a:pt x="4949" y="889"/>
                </a:lnTo>
                <a:lnTo>
                  <a:pt x="4949" y="883"/>
                </a:lnTo>
                <a:lnTo>
                  <a:pt x="4949" y="883"/>
                </a:lnTo>
                <a:lnTo>
                  <a:pt x="4955" y="883"/>
                </a:lnTo>
                <a:lnTo>
                  <a:pt x="4955" y="889"/>
                </a:lnTo>
                <a:lnTo>
                  <a:pt x="4955" y="883"/>
                </a:lnTo>
                <a:lnTo>
                  <a:pt x="4955" y="883"/>
                </a:lnTo>
                <a:lnTo>
                  <a:pt x="4961" y="889"/>
                </a:lnTo>
                <a:lnTo>
                  <a:pt x="4961" y="889"/>
                </a:lnTo>
                <a:lnTo>
                  <a:pt x="4961" y="883"/>
                </a:lnTo>
                <a:lnTo>
                  <a:pt x="4961" y="889"/>
                </a:lnTo>
                <a:lnTo>
                  <a:pt x="4967" y="889"/>
                </a:lnTo>
                <a:lnTo>
                  <a:pt x="4967" y="889"/>
                </a:lnTo>
                <a:lnTo>
                  <a:pt x="4967" y="883"/>
                </a:lnTo>
                <a:lnTo>
                  <a:pt x="4967" y="889"/>
                </a:lnTo>
                <a:lnTo>
                  <a:pt x="4973" y="889"/>
                </a:lnTo>
                <a:lnTo>
                  <a:pt x="4973" y="889"/>
                </a:lnTo>
                <a:lnTo>
                  <a:pt x="4973" y="883"/>
                </a:lnTo>
                <a:lnTo>
                  <a:pt x="4973" y="883"/>
                </a:lnTo>
                <a:lnTo>
                  <a:pt x="4979" y="883"/>
                </a:lnTo>
                <a:lnTo>
                  <a:pt x="4979" y="889"/>
                </a:lnTo>
                <a:lnTo>
                  <a:pt x="4979" y="877"/>
                </a:lnTo>
                <a:lnTo>
                  <a:pt x="4979" y="883"/>
                </a:lnTo>
                <a:lnTo>
                  <a:pt x="4985" y="883"/>
                </a:lnTo>
                <a:lnTo>
                  <a:pt x="4985" y="889"/>
                </a:lnTo>
                <a:lnTo>
                  <a:pt x="4985" y="883"/>
                </a:lnTo>
                <a:lnTo>
                  <a:pt x="4985" y="889"/>
                </a:lnTo>
                <a:lnTo>
                  <a:pt x="4992" y="889"/>
                </a:lnTo>
                <a:lnTo>
                  <a:pt x="4992" y="889"/>
                </a:lnTo>
                <a:lnTo>
                  <a:pt x="4992" y="883"/>
                </a:lnTo>
                <a:lnTo>
                  <a:pt x="4992" y="889"/>
                </a:lnTo>
              </a:path>
            </a:pathLst>
          </a:custGeom>
          <a:noFill/>
          <a:ln w="9525">
            <a:solidFill>
              <a:srgbClr val="0000FF"/>
            </a:solidFill>
            <a:prstDash val="solid"/>
            <a:round/>
            <a:headEnd/>
            <a:tailEnd/>
          </a:ln>
        </p:spPr>
        <p:txBody>
          <a:bodyPr/>
          <a:lstStyle/>
          <a:p>
            <a:endParaRPr lang="en-US"/>
          </a:p>
        </p:txBody>
      </p:sp>
      <p:sp>
        <p:nvSpPr>
          <p:cNvPr id="67604" name="Freeform 20"/>
          <p:cNvSpPr>
            <a:spLocks/>
          </p:cNvSpPr>
          <p:nvPr/>
        </p:nvSpPr>
        <p:spPr bwMode="auto">
          <a:xfrm>
            <a:off x="10274300" y="1374775"/>
            <a:ext cx="58738" cy="58738"/>
          </a:xfrm>
          <a:custGeom>
            <a:avLst/>
            <a:gdLst/>
            <a:ahLst/>
            <a:cxnLst>
              <a:cxn ang="0">
                <a:pos x="0" y="19"/>
              </a:cxn>
              <a:cxn ang="0">
                <a:pos x="18" y="37"/>
              </a:cxn>
              <a:cxn ang="0">
                <a:pos x="37" y="19"/>
              </a:cxn>
              <a:cxn ang="0">
                <a:pos x="18" y="0"/>
              </a:cxn>
              <a:cxn ang="0">
                <a:pos x="0" y="19"/>
              </a:cxn>
            </a:cxnLst>
            <a:rect l="0" t="0" r="r" b="b"/>
            <a:pathLst>
              <a:path w="37" h="37">
                <a:moveTo>
                  <a:pt x="0" y="19"/>
                </a:moveTo>
                <a:lnTo>
                  <a:pt x="18" y="37"/>
                </a:lnTo>
                <a:lnTo>
                  <a:pt x="37" y="19"/>
                </a:lnTo>
                <a:lnTo>
                  <a:pt x="18" y="0"/>
                </a:lnTo>
                <a:lnTo>
                  <a:pt x="0" y="19"/>
                </a:lnTo>
                <a:close/>
              </a:path>
            </a:pathLst>
          </a:custGeom>
          <a:solidFill>
            <a:srgbClr val="0000FF"/>
          </a:solidFill>
          <a:ln w="0">
            <a:solidFill>
              <a:srgbClr val="000000"/>
            </a:solidFill>
            <a:prstDash val="solid"/>
            <a:round/>
            <a:headEnd/>
            <a:tailEnd/>
          </a:ln>
        </p:spPr>
        <p:txBody>
          <a:bodyPr/>
          <a:lstStyle/>
          <a:p>
            <a:endParaRPr lang="en-US"/>
          </a:p>
        </p:txBody>
      </p:sp>
      <p:sp>
        <p:nvSpPr>
          <p:cNvPr id="67605" name="Rectangle 21"/>
          <p:cNvSpPr>
            <a:spLocks noChangeArrowheads="1"/>
          </p:cNvSpPr>
          <p:nvPr/>
        </p:nvSpPr>
        <p:spPr bwMode="auto">
          <a:xfrm>
            <a:off x="915988" y="1619250"/>
            <a:ext cx="428625" cy="122238"/>
          </a:xfrm>
          <a:prstGeom prst="rect">
            <a:avLst/>
          </a:prstGeom>
          <a:noFill/>
          <a:ln w="9525">
            <a:noFill/>
            <a:miter lim="800000"/>
            <a:headEnd/>
            <a:tailEnd/>
          </a:ln>
        </p:spPr>
        <p:txBody>
          <a:bodyPr wrap="none" lIns="0" tIns="0" rIns="0" bIns="0">
            <a:spAutoFit/>
          </a:bodyPr>
          <a:lstStyle/>
          <a:p>
            <a:r>
              <a:rPr lang="en-US" sz="800">
                <a:solidFill>
                  <a:srgbClr val="000000"/>
                </a:solidFill>
              </a:rPr>
              <a:t>93.02141</a:t>
            </a:r>
            <a:endParaRPr lang="en-US"/>
          </a:p>
        </p:txBody>
      </p:sp>
      <p:sp>
        <p:nvSpPr>
          <p:cNvPr id="67606" name="Rectangle 22"/>
          <p:cNvSpPr>
            <a:spLocks noChangeArrowheads="1"/>
          </p:cNvSpPr>
          <p:nvPr/>
        </p:nvSpPr>
        <p:spPr bwMode="auto">
          <a:xfrm>
            <a:off x="1860550" y="1852613"/>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117.49194</a:t>
            </a:r>
            <a:endParaRPr lang="en-US"/>
          </a:p>
        </p:txBody>
      </p:sp>
      <p:sp>
        <p:nvSpPr>
          <p:cNvPr id="67607" name="Rectangle 23"/>
          <p:cNvSpPr>
            <a:spLocks noChangeArrowheads="1"/>
          </p:cNvSpPr>
          <p:nvPr/>
        </p:nvSpPr>
        <p:spPr bwMode="auto">
          <a:xfrm>
            <a:off x="2862263" y="1550988"/>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142.99257</a:t>
            </a:r>
            <a:endParaRPr lang="en-US"/>
          </a:p>
        </p:txBody>
      </p:sp>
      <p:sp>
        <p:nvSpPr>
          <p:cNvPr id="67608" name="Rectangle 24"/>
          <p:cNvSpPr>
            <a:spLocks noChangeArrowheads="1"/>
          </p:cNvSpPr>
          <p:nvPr/>
        </p:nvSpPr>
        <p:spPr bwMode="auto">
          <a:xfrm>
            <a:off x="3697288" y="1901825"/>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164.06702</a:t>
            </a:r>
            <a:endParaRPr lang="en-US"/>
          </a:p>
        </p:txBody>
      </p:sp>
      <p:sp>
        <p:nvSpPr>
          <p:cNvPr id="67609" name="Rectangle 25"/>
          <p:cNvSpPr>
            <a:spLocks noChangeArrowheads="1"/>
          </p:cNvSpPr>
          <p:nvPr/>
        </p:nvSpPr>
        <p:spPr bwMode="auto">
          <a:xfrm>
            <a:off x="4437063" y="1852613"/>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182.97512</a:t>
            </a:r>
            <a:endParaRPr lang="en-US"/>
          </a:p>
        </p:txBody>
      </p:sp>
      <p:sp>
        <p:nvSpPr>
          <p:cNvPr id="67610" name="Rectangle 26"/>
          <p:cNvSpPr>
            <a:spLocks noChangeArrowheads="1"/>
          </p:cNvSpPr>
          <p:nvPr/>
        </p:nvSpPr>
        <p:spPr bwMode="auto">
          <a:xfrm>
            <a:off x="5194300" y="1873250"/>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202.04189</a:t>
            </a:r>
            <a:endParaRPr lang="en-US"/>
          </a:p>
        </p:txBody>
      </p:sp>
      <p:sp>
        <p:nvSpPr>
          <p:cNvPr id="67611" name="Rectangle 27"/>
          <p:cNvSpPr>
            <a:spLocks noChangeArrowheads="1"/>
          </p:cNvSpPr>
          <p:nvPr/>
        </p:nvSpPr>
        <p:spPr bwMode="auto">
          <a:xfrm>
            <a:off x="6196013" y="1892300"/>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227.51176</a:t>
            </a:r>
            <a:endParaRPr lang="en-US"/>
          </a:p>
        </p:txBody>
      </p:sp>
      <p:sp>
        <p:nvSpPr>
          <p:cNvPr id="67612" name="Rectangle 28"/>
          <p:cNvSpPr>
            <a:spLocks noChangeArrowheads="1"/>
          </p:cNvSpPr>
          <p:nvPr/>
        </p:nvSpPr>
        <p:spPr bwMode="auto">
          <a:xfrm>
            <a:off x="7119938" y="549275"/>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250.99233</a:t>
            </a:r>
            <a:endParaRPr lang="en-US"/>
          </a:p>
        </p:txBody>
      </p:sp>
      <p:sp>
        <p:nvSpPr>
          <p:cNvPr id="67613" name="Rectangle 29"/>
          <p:cNvSpPr>
            <a:spLocks noChangeArrowheads="1"/>
          </p:cNvSpPr>
          <p:nvPr/>
        </p:nvSpPr>
        <p:spPr bwMode="auto">
          <a:xfrm>
            <a:off x="7994650" y="1492250"/>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272.97436</a:t>
            </a:r>
            <a:endParaRPr lang="en-US"/>
          </a:p>
        </p:txBody>
      </p:sp>
      <p:sp>
        <p:nvSpPr>
          <p:cNvPr id="67615" name="Rectangle 31"/>
          <p:cNvSpPr>
            <a:spLocks noChangeArrowheads="1"/>
          </p:cNvSpPr>
          <p:nvPr/>
        </p:nvSpPr>
        <p:spPr bwMode="auto">
          <a:xfrm>
            <a:off x="765175" y="2085975"/>
            <a:ext cx="8070850" cy="1887538"/>
          </a:xfrm>
          <a:prstGeom prst="rect">
            <a:avLst/>
          </a:prstGeom>
          <a:noFill/>
          <a:ln w="9525">
            <a:solidFill>
              <a:srgbClr val="000000"/>
            </a:solidFill>
            <a:miter lim="800000"/>
            <a:headEnd/>
            <a:tailEnd/>
          </a:ln>
        </p:spPr>
        <p:txBody>
          <a:bodyPr/>
          <a:lstStyle/>
          <a:p>
            <a:endParaRPr lang="en-US"/>
          </a:p>
        </p:txBody>
      </p:sp>
      <p:sp>
        <p:nvSpPr>
          <p:cNvPr id="67616" name="Rectangle 32"/>
          <p:cNvSpPr>
            <a:spLocks noChangeArrowheads="1"/>
          </p:cNvSpPr>
          <p:nvPr/>
        </p:nvSpPr>
        <p:spPr bwMode="auto">
          <a:xfrm>
            <a:off x="765175" y="3963988"/>
            <a:ext cx="8070850" cy="1889125"/>
          </a:xfrm>
          <a:prstGeom prst="rect">
            <a:avLst/>
          </a:prstGeom>
          <a:noFill/>
          <a:ln w="9525">
            <a:solidFill>
              <a:srgbClr val="000000"/>
            </a:solidFill>
            <a:miter lim="800000"/>
            <a:headEnd/>
            <a:tailEnd/>
          </a:ln>
        </p:spPr>
        <p:txBody>
          <a:bodyPr/>
          <a:lstStyle/>
          <a:p>
            <a:endParaRPr lang="en-US"/>
          </a:p>
        </p:txBody>
      </p:sp>
      <p:sp>
        <p:nvSpPr>
          <p:cNvPr id="67617" name="Line 33"/>
          <p:cNvSpPr>
            <a:spLocks noChangeShapeType="1"/>
          </p:cNvSpPr>
          <p:nvPr/>
        </p:nvSpPr>
        <p:spPr bwMode="auto">
          <a:xfrm>
            <a:off x="717550" y="2085975"/>
            <a:ext cx="47625" cy="0"/>
          </a:xfrm>
          <a:prstGeom prst="line">
            <a:avLst/>
          </a:prstGeom>
          <a:noFill/>
          <a:ln w="9525">
            <a:solidFill>
              <a:srgbClr val="000000"/>
            </a:solidFill>
            <a:round/>
            <a:headEnd/>
            <a:tailEnd/>
          </a:ln>
        </p:spPr>
        <p:txBody>
          <a:bodyPr/>
          <a:lstStyle/>
          <a:p>
            <a:endParaRPr lang="en-US"/>
          </a:p>
        </p:txBody>
      </p:sp>
      <p:sp>
        <p:nvSpPr>
          <p:cNvPr id="67618" name="Rectangle 34"/>
          <p:cNvSpPr>
            <a:spLocks noChangeArrowheads="1"/>
          </p:cNvSpPr>
          <p:nvPr/>
        </p:nvSpPr>
        <p:spPr bwMode="auto">
          <a:xfrm>
            <a:off x="590550" y="2027238"/>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0</a:t>
            </a:r>
            <a:endParaRPr lang="en-US"/>
          </a:p>
        </p:txBody>
      </p:sp>
      <p:sp>
        <p:nvSpPr>
          <p:cNvPr id="67619" name="Line 35"/>
          <p:cNvSpPr>
            <a:spLocks noChangeShapeType="1"/>
          </p:cNvSpPr>
          <p:nvPr/>
        </p:nvSpPr>
        <p:spPr bwMode="auto">
          <a:xfrm>
            <a:off x="736600" y="2027238"/>
            <a:ext cx="28575" cy="0"/>
          </a:xfrm>
          <a:prstGeom prst="line">
            <a:avLst/>
          </a:prstGeom>
          <a:noFill/>
          <a:ln w="9525">
            <a:solidFill>
              <a:srgbClr val="000000"/>
            </a:solidFill>
            <a:round/>
            <a:headEnd/>
            <a:tailEnd/>
          </a:ln>
        </p:spPr>
        <p:txBody>
          <a:bodyPr/>
          <a:lstStyle/>
          <a:p>
            <a:endParaRPr lang="en-US"/>
          </a:p>
        </p:txBody>
      </p:sp>
      <p:sp>
        <p:nvSpPr>
          <p:cNvPr id="67620" name="Line 36"/>
          <p:cNvSpPr>
            <a:spLocks noChangeShapeType="1"/>
          </p:cNvSpPr>
          <p:nvPr/>
        </p:nvSpPr>
        <p:spPr bwMode="auto">
          <a:xfrm>
            <a:off x="736600" y="1958975"/>
            <a:ext cx="28575" cy="0"/>
          </a:xfrm>
          <a:prstGeom prst="line">
            <a:avLst/>
          </a:prstGeom>
          <a:noFill/>
          <a:ln w="9525">
            <a:solidFill>
              <a:srgbClr val="000000"/>
            </a:solidFill>
            <a:round/>
            <a:headEnd/>
            <a:tailEnd/>
          </a:ln>
        </p:spPr>
        <p:txBody>
          <a:bodyPr/>
          <a:lstStyle/>
          <a:p>
            <a:endParaRPr lang="en-US"/>
          </a:p>
        </p:txBody>
      </p:sp>
      <p:sp>
        <p:nvSpPr>
          <p:cNvPr id="67621" name="Line 37"/>
          <p:cNvSpPr>
            <a:spLocks noChangeShapeType="1"/>
          </p:cNvSpPr>
          <p:nvPr/>
        </p:nvSpPr>
        <p:spPr bwMode="auto">
          <a:xfrm>
            <a:off x="736600" y="1900238"/>
            <a:ext cx="28575" cy="0"/>
          </a:xfrm>
          <a:prstGeom prst="line">
            <a:avLst/>
          </a:prstGeom>
          <a:noFill/>
          <a:ln w="9525">
            <a:solidFill>
              <a:srgbClr val="000000"/>
            </a:solidFill>
            <a:round/>
            <a:headEnd/>
            <a:tailEnd/>
          </a:ln>
        </p:spPr>
        <p:txBody>
          <a:bodyPr/>
          <a:lstStyle/>
          <a:p>
            <a:endParaRPr lang="en-US"/>
          </a:p>
        </p:txBody>
      </p:sp>
      <p:sp>
        <p:nvSpPr>
          <p:cNvPr id="67622" name="Line 38"/>
          <p:cNvSpPr>
            <a:spLocks noChangeShapeType="1"/>
          </p:cNvSpPr>
          <p:nvPr/>
        </p:nvSpPr>
        <p:spPr bwMode="auto">
          <a:xfrm>
            <a:off x="736600" y="1841500"/>
            <a:ext cx="28575" cy="0"/>
          </a:xfrm>
          <a:prstGeom prst="line">
            <a:avLst/>
          </a:prstGeom>
          <a:noFill/>
          <a:ln w="9525">
            <a:solidFill>
              <a:srgbClr val="000000"/>
            </a:solidFill>
            <a:round/>
            <a:headEnd/>
            <a:tailEnd/>
          </a:ln>
        </p:spPr>
        <p:txBody>
          <a:bodyPr/>
          <a:lstStyle/>
          <a:p>
            <a:endParaRPr lang="en-US"/>
          </a:p>
        </p:txBody>
      </p:sp>
      <p:sp>
        <p:nvSpPr>
          <p:cNvPr id="67623" name="Line 39"/>
          <p:cNvSpPr>
            <a:spLocks noChangeShapeType="1"/>
          </p:cNvSpPr>
          <p:nvPr/>
        </p:nvSpPr>
        <p:spPr bwMode="auto">
          <a:xfrm>
            <a:off x="717550" y="1774825"/>
            <a:ext cx="47625" cy="0"/>
          </a:xfrm>
          <a:prstGeom prst="line">
            <a:avLst/>
          </a:prstGeom>
          <a:noFill/>
          <a:ln w="9525">
            <a:solidFill>
              <a:srgbClr val="000000"/>
            </a:solidFill>
            <a:round/>
            <a:headEnd/>
            <a:tailEnd/>
          </a:ln>
        </p:spPr>
        <p:txBody>
          <a:bodyPr/>
          <a:lstStyle/>
          <a:p>
            <a:endParaRPr lang="en-US"/>
          </a:p>
        </p:txBody>
      </p:sp>
      <p:sp>
        <p:nvSpPr>
          <p:cNvPr id="67624" name="Rectangle 40"/>
          <p:cNvSpPr>
            <a:spLocks noChangeArrowheads="1"/>
          </p:cNvSpPr>
          <p:nvPr/>
        </p:nvSpPr>
        <p:spPr bwMode="auto">
          <a:xfrm>
            <a:off x="590550" y="1716088"/>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1</a:t>
            </a:r>
            <a:endParaRPr lang="en-US"/>
          </a:p>
        </p:txBody>
      </p:sp>
      <p:sp>
        <p:nvSpPr>
          <p:cNvPr id="67625" name="Line 41"/>
          <p:cNvSpPr>
            <a:spLocks noChangeShapeType="1"/>
          </p:cNvSpPr>
          <p:nvPr/>
        </p:nvSpPr>
        <p:spPr bwMode="auto">
          <a:xfrm>
            <a:off x="736600" y="1716088"/>
            <a:ext cx="28575" cy="0"/>
          </a:xfrm>
          <a:prstGeom prst="line">
            <a:avLst/>
          </a:prstGeom>
          <a:noFill/>
          <a:ln w="9525">
            <a:solidFill>
              <a:srgbClr val="000000"/>
            </a:solidFill>
            <a:round/>
            <a:headEnd/>
            <a:tailEnd/>
          </a:ln>
        </p:spPr>
        <p:txBody>
          <a:bodyPr/>
          <a:lstStyle/>
          <a:p>
            <a:endParaRPr lang="en-US"/>
          </a:p>
        </p:txBody>
      </p:sp>
      <p:sp>
        <p:nvSpPr>
          <p:cNvPr id="67626" name="Line 42"/>
          <p:cNvSpPr>
            <a:spLocks noChangeShapeType="1"/>
          </p:cNvSpPr>
          <p:nvPr/>
        </p:nvSpPr>
        <p:spPr bwMode="auto">
          <a:xfrm>
            <a:off x="736600" y="1657350"/>
            <a:ext cx="28575" cy="0"/>
          </a:xfrm>
          <a:prstGeom prst="line">
            <a:avLst/>
          </a:prstGeom>
          <a:noFill/>
          <a:ln w="9525">
            <a:solidFill>
              <a:srgbClr val="000000"/>
            </a:solidFill>
            <a:round/>
            <a:headEnd/>
            <a:tailEnd/>
          </a:ln>
        </p:spPr>
        <p:txBody>
          <a:bodyPr/>
          <a:lstStyle/>
          <a:p>
            <a:endParaRPr lang="en-US"/>
          </a:p>
        </p:txBody>
      </p:sp>
      <p:sp>
        <p:nvSpPr>
          <p:cNvPr id="67627" name="Line 43"/>
          <p:cNvSpPr>
            <a:spLocks noChangeShapeType="1"/>
          </p:cNvSpPr>
          <p:nvPr/>
        </p:nvSpPr>
        <p:spPr bwMode="auto">
          <a:xfrm>
            <a:off x="736600" y="1589088"/>
            <a:ext cx="28575" cy="0"/>
          </a:xfrm>
          <a:prstGeom prst="line">
            <a:avLst/>
          </a:prstGeom>
          <a:noFill/>
          <a:ln w="9525">
            <a:solidFill>
              <a:srgbClr val="000000"/>
            </a:solidFill>
            <a:round/>
            <a:headEnd/>
            <a:tailEnd/>
          </a:ln>
        </p:spPr>
        <p:txBody>
          <a:bodyPr/>
          <a:lstStyle/>
          <a:p>
            <a:endParaRPr lang="en-US"/>
          </a:p>
        </p:txBody>
      </p:sp>
      <p:sp>
        <p:nvSpPr>
          <p:cNvPr id="67628" name="Line 44"/>
          <p:cNvSpPr>
            <a:spLocks noChangeShapeType="1"/>
          </p:cNvSpPr>
          <p:nvPr/>
        </p:nvSpPr>
        <p:spPr bwMode="auto">
          <a:xfrm>
            <a:off x="736600" y="1530350"/>
            <a:ext cx="28575" cy="0"/>
          </a:xfrm>
          <a:prstGeom prst="line">
            <a:avLst/>
          </a:prstGeom>
          <a:noFill/>
          <a:ln w="9525">
            <a:solidFill>
              <a:srgbClr val="000000"/>
            </a:solidFill>
            <a:round/>
            <a:headEnd/>
            <a:tailEnd/>
          </a:ln>
        </p:spPr>
        <p:txBody>
          <a:bodyPr/>
          <a:lstStyle/>
          <a:p>
            <a:endParaRPr lang="en-US"/>
          </a:p>
        </p:txBody>
      </p:sp>
      <p:sp>
        <p:nvSpPr>
          <p:cNvPr id="67629" name="Line 45"/>
          <p:cNvSpPr>
            <a:spLocks noChangeShapeType="1"/>
          </p:cNvSpPr>
          <p:nvPr/>
        </p:nvSpPr>
        <p:spPr bwMode="auto">
          <a:xfrm>
            <a:off x="717550" y="1471613"/>
            <a:ext cx="47625" cy="0"/>
          </a:xfrm>
          <a:prstGeom prst="line">
            <a:avLst/>
          </a:prstGeom>
          <a:noFill/>
          <a:ln w="9525">
            <a:solidFill>
              <a:srgbClr val="000000"/>
            </a:solidFill>
            <a:round/>
            <a:headEnd/>
            <a:tailEnd/>
          </a:ln>
        </p:spPr>
        <p:txBody>
          <a:bodyPr/>
          <a:lstStyle/>
          <a:p>
            <a:endParaRPr lang="en-US"/>
          </a:p>
        </p:txBody>
      </p:sp>
      <p:sp>
        <p:nvSpPr>
          <p:cNvPr id="67630" name="Rectangle 46"/>
          <p:cNvSpPr>
            <a:spLocks noChangeArrowheads="1"/>
          </p:cNvSpPr>
          <p:nvPr/>
        </p:nvSpPr>
        <p:spPr bwMode="auto">
          <a:xfrm>
            <a:off x="590550" y="141446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2</a:t>
            </a:r>
            <a:endParaRPr lang="en-US"/>
          </a:p>
        </p:txBody>
      </p:sp>
      <p:sp>
        <p:nvSpPr>
          <p:cNvPr id="67631" name="Line 47"/>
          <p:cNvSpPr>
            <a:spLocks noChangeShapeType="1"/>
          </p:cNvSpPr>
          <p:nvPr/>
        </p:nvSpPr>
        <p:spPr bwMode="auto">
          <a:xfrm>
            <a:off x="736600" y="1404938"/>
            <a:ext cx="28575" cy="0"/>
          </a:xfrm>
          <a:prstGeom prst="line">
            <a:avLst/>
          </a:prstGeom>
          <a:noFill/>
          <a:ln w="9525">
            <a:solidFill>
              <a:srgbClr val="000000"/>
            </a:solidFill>
            <a:round/>
            <a:headEnd/>
            <a:tailEnd/>
          </a:ln>
        </p:spPr>
        <p:txBody>
          <a:bodyPr/>
          <a:lstStyle/>
          <a:p>
            <a:endParaRPr lang="en-US"/>
          </a:p>
        </p:txBody>
      </p:sp>
      <p:sp>
        <p:nvSpPr>
          <p:cNvPr id="67632" name="Line 48"/>
          <p:cNvSpPr>
            <a:spLocks noChangeShapeType="1"/>
          </p:cNvSpPr>
          <p:nvPr/>
        </p:nvSpPr>
        <p:spPr bwMode="auto">
          <a:xfrm>
            <a:off x="736600" y="1346200"/>
            <a:ext cx="28575" cy="0"/>
          </a:xfrm>
          <a:prstGeom prst="line">
            <a:avLst/>
          </a:prstGeom>
          <a:noFill/>
          <a:ln w="9525">
            <a:solidFill>
              <a:srgbClr val="000000"/>
            </a:solidFill>
            <a:round/>
            <a:headEnd/>
            <a:tailEnd/>
          </a:ln>
        </p:spPr>
        <p:txBody>
          <a:bodyPr/>
          <a:lstStyle/>
          <a:p>
            <a:endParaRPr lang="en-US"/>
          </a:p>
        </p:txBody>
      </p:sp>
      <p:sp>
        <p:nvSpPr>
          <p:cNvPr id="67633" name="Line 49"/>
          <p:cNvSpPr>
            <a:spLocks noChangeShapeType="1"/>
          </p:cNvSpPr>
          <p:nvPr/>
        </p:nvSpPr>
        <p:spPr bwMode="auto">
          <a:xfrm>
            <a:off x="736600" y="1287463"/>
            <a:ext cx="28575" cy="0"/>
          </a:xfrm>
          <a:prstGeom prst="line">
            <a:avLst/>
          </a:prstGeom>
          <a:noFill/>
          <a:ln w="9525">
            <a:solidFill>
              <a:srgbClr val="000000"/>
            </a:solidFill>
            <a:round/>
            <a:headEnd/>
            <a:tailEnd/>
          </a:ln>
        </p:spPr>
        <p:txBody>
          <a:bodyPr/>
          <a:lstStyle/>
          <a:p>
            <a:endParaRPr lang="en-US"/>
          </a:p>
        </p:txBody>
      </p:sp>
      <p:sp>
        <p:nvSpPr>
          <p:cNvPr id="67634" name="Line 50"/>
          <p:cNvSpPr>
            <a:spLocks noChangeShapeType="1"/>
          </p:cNvSpPr>
          <p:nvPr/>
        </p:nvSpPr>
        <p:spPr bwMode="auto">
          <a:xfrm>
            <a:off x="736600" y="1219200"/>
            <a:ext cx="28575" cy="0"/>
          </a:xfrm>
          <a:prstGeom prst="line">
            <a:avLst/>
          </a:prstGeom>
          <a:noFill/>
          <a:ln w="9525">
            <a:solidFill>
              <a:srgbClr val="000000"/>
            </a:solidFill>
            <a:round/>
            <a:headEnd/>
            <a:tailEnd/>
          </a:ln>
        </p:spPr>
        <p:txBody>
          <a:bodyPr/>
          <a:lstStyle/>
          <a:p>
            <a:endParaRPr lang="en-US"/>
          </a:p>
        </p:txBody>
      </p:sp>
      <p:sp>
        <p:nvSpPr>
          <p:cNvPr id="67635" name="Line 51"/>
          <p:cNvSpPr>
            <a:spLocks noChangeShapeType="1"/>
          </p:cNvSpPr>
          <p:nvPr/>
        </p:nvSpPr>
        <p:spPr bwMode="auto">
          <a:xfrm>
            <a:off x="717550" y="1160463"/>
            <a:ext cx="47625" cy="0"/>
          </a:xfrm>
          <a:prstGeom prst="line">
            <a:avLst/>
          </a:prstGeom>
          <a:noFill/>
          <a:ln w="9525">
            <a:solidFill>
              <a:srgbClr val="000000"/>
            </a:solidFill>
            <a:round/>
            <a:headEnd/>
            <a:tailEnd/>
          </a:ln>
        </p:spPr>
        <p:txBody>
          <a:bodyPr/>
          <a:lstStyle/>
          <a:p>
            <a:endParaRPr lang="en-US"/>
          </a:p>
        </p:txBody>
      </p:sp>
      <p:sp>
        <p:nvSpPr>
          <p:cNvPr id="67636" name="Rectangle 52"/>
          <p:cNvSpPr>
            <a:spLocks noChangeArrowheads="1"/>
          </p:cNvSpPr>
          <p:nvPr/>
        </p:nvSpPr>
        <p:spPr bwMode="auto">
          <a:xfrm>
            <a:off x="590550" y="1101725"/>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3</a:t>
            </a:r>
            <a:endParaRPr lang="en-US"/>
          </a:p>
        </p:txBody>
      </p:sp>
      <p:sp>
        <p:nvSpPr>
          <p:cNvPr id="67637" name="Line 53"/>
          <p:cNvSpPr>
            <a:spLocks noChangeShapeType="1"/>
          </p:cNvSpPr>
          <p:nvPr/>
        </p:nvSpPr>
        <p:spPr bwMode="auto">
          <a:xfrm>
            <a:off x="736600" y="1101725"/>
            <a:ext cx="28575" cy="0"/>
          </a:xfrm>
          <a:prstGeom prst="line">
            <a:avLst/>
          </a:prstGeom>
          <a:noFill/>
          <a:ln w="9525">
            <a:solidFill>
              <a:srgbClr val="000000"/>
            </a:solidFill>
            <a:round/>
            <a:headEnd/>
            <a:tailEnd/>
          </a:ln>
        </p:spPr>
        <p:txBody>
          <a:bodyPr/>
          <a:lstStyle/>
          <a:p>
            <a:endParaRPr lang="en-US"/>
          </a:p>
        </p:txBody>
      </p:sp>
      <p:sp>
        <p:nvSpPr>
          <p:cNvPr id="67638" name="Line 54"/>
          <p:cNvSpPr>
            <a:spLocks noChangeShapeType="1"/>
          </p:cNvSpPr>
          <p:nvPr/>
        </p:nvSpPr>
        <p:spPr bwMode="auto">
          <a:xfrm>
            <a:off x="736600" y="1033463"/>
            <a:ext cx="28575" cy="0"/>
          </a:xfrm>
          <a:prstGeom prst="line">
            <a:avLst/>
          </a:prstGeom>
          <a:noFill/>
          <a:ln w="9525">
            <a:solidFill>
              <a:srgbClr val="000000"/>
            </a:solidFill>
            <a:round/>
            <a:headEnd/>
            <a:tailEnd/>
          </a:ln>
        </p:spPr>
        <p:txBody>
          <a:bodyPr/>
          <a:lstStyle/>
          <a:p>
            <a:endParaRPr lang="en-US"/>
          </a:p>
        </p:txBody>
      </p:sp>
      <p:sp>
        <p:nvSpPr>
          <p:cNvPr id="67639" name="Line 55"/>
          <p:cNvSpPr>
            <a:spLocks noChangeShapeType="1"/>
          </p:cNvSpPr>
          <p:nvPr/>
        </p:nvSpPr>
        <p:spPr bwMode="auto">
          <a:xfrm>
            <a:off x="736600" y="976313"/>
            <a:ext cx="28575" cy="0"/>
          </a:xfrm>
          <a:prstGeom prst="line">
            <a:avLst/>
          </a:prstGeom>
          <a:noFill/>
          <a:ln w="9525">
            <a:solidFill>
              <a:srgbClr val="000000"/>
            </a:solidFill>
            <a:round/>
            <a:headEnd/>
            <a:tailEnd/>
          </a:ln>
        </p:spPr>
        <p:txBody>
          <a:bodyPr/>
          <a:lstStyle/>
          <a:p>
            <a:endParaRPr lang="en-US"/>
          </a:p>
        </p:txBody>
      </p:sp>
      <p:sp>
        <p:nvSpPr>
          <p:cNvPr id="67640" name="Line 56"/>
          <p:cNvSpPr>
            <a:spLocks noChangeShapeType="1"/>
          </p:cNvSpPr>
          <p:nvPr/>
        </p:nvSpPr>
        <p:spPr bwMode="auto">
          <a:xfrm>
            <a:off x="736600" y="917575"/>
            <a:ext cx="28575" cy="0"/>
          </a:xfrm>
          <a:prstGeom prst="line">
            <a:avLst/>
          </a:prstGeom>
          <a:noFill/>
          <a:ln w="9525">
            <a:solidFill>
              <a:srgbClr val="000000"/>
            </a:solidFill>
            <a:round/>
            <a:headEnd/>
            <a:tailEnd/>
          </a:ln>
        </p:spPr>
        <p:txBody>
          <a:bodyPr/>
          <a:lstStyle/>
          <a:p>
            <a:endParaRPr lang="en-US"/>
          </a:p>
        </p:txBody>
      </p:sp>
      <p:sp>
        <p:nvSpPr>
          <p:cNvPr id="67641" name="Line 57"/>
          <p:cNvSpPr>
            <a:spLocks noChangeShapeType="1"/>
          </p:cNvSpPr>
          <p:nvPr/>
        </p:nvSpPr>
        <p:spPr bwMode="auto">
          <a:xfrm>
            <a:off x="717550" y="849313"/>
            <a:ext cx="47625" cy="0"/>
          </a:xfrm>
          <a:prstGeom prst="line">
            <a:avLst/>
          </a:prstGeom>
          <a:noFill/>
          <a:ln w="9525">
            <a:solidFill>
              <a:srgbClr val="000000"/>
            </a:solidFill>
            <a:round/>
            <a:headEnd/>
            <a:tailEnd/>
          </a:ln>
        </p:spPr>
        <p:txBody>
          <a:bodyPr/>
          <a:lstStyle/>
          <a:p>
            <a:endParaRPr lang="en-US"/>
          </a:p>
        </p:txBody>
      </p:sp>
      <p:sp>
        <p:nvSpPr>
          <p:cNvPr id="67642" name="Rectangle 58"/>
          <p:cNvSpPr>
            <a:spLocks noChangeArrowheads="1"/>
          </p:cNvSpPr>
          <p:nvPr/>
        </p:nvSpPr>
        <p:spPr bwMode="auto">
          <a:xfrm>
            <a:off x="590550" y="790575"/>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4</a:t>
            </a:r>
            <a:endParaRPr lang="en-US"/>
          </a:p>
        </p:txBody>
      </p:sp>
      <p:sp>
        <p:nvSpPr>
          <p:cNvPr id="67643" name="Line 59"/>
          <p:cNvSpPr>
            <a:spLocks noChangeShapeType="1"/>
          </p:cNvSpPr>
          <p:nvPr/>
        </p:nvSpPr>
        <p:spPr bwMode="auto">
          <a:xfrm>
            <a:off x="736600" y="790575"/>
            <a:ext cx="28575" cy="0"/>
          </a:xfrm>
          <a:prstGeom prst="line">
            <a:avLst/>
          </a:prstGeom>
          <a:noFill/>
          <a:ln w="9525">
            <a:solidFill>
              <a:srgbClr val="000000"/>
            </a:solidFill>
            <a:round/>
            <a:headEnd/>
            <a:tailEnd/>
          </a:ln>
        </p:spPr>
        <p:txBody>
          <a:bodyPr/>
          <a:lstStyle/>
          <a:p>
            <a:endParaRPr lang="en-US"/>
          </a:p>
        </p:txBody>
      </p:sp>
      <p:sp>
        <p:nvSpPr>
          <p:cNvPr id="67644" name="Line 60"/>
          <p:cNvSpPr>
            <a:spLocks noChangeShapeType="1"/>
          </p:cNvSpPr>
          <p:nvPr/>
        </p:nvSpPr>
        <p:spPr bwMode="auto">
          <a:xfrm>
            <a:off x="736600" y="731838"/>
            <a:ext cx="28575" cy="0"/>
          </a:xfrm>
          <a:prstGeom prst="line">
            <a:avLst/>
          </a:prstGeom>
          <a:noFill/>
          <a:ln w="9525">
            <a:solidFill>
              <a:srgbClr val="000000"/>
            </a:solidFill>
            <a:round/>
            <a:headEnd/>
            <a:tailEnd/>
          </a:ln>
        </p:spPr>
        <p:txBody>
          <a:bodyPr/>
          <a:lstStyle/>
          <a:p>
            <a:endParaRPr lang="en-US"/>
          </a:p>
        </p:txBody>
      </p:sp>
      <p:sp>
        <p:nvSpPr>
          <p:cNvPr id="67645" name="Line 61"/>
          <p:cNvSpPr>
            <a:spLocks noChangeShapeType="1"/>
          </p:cNvSpPr>
          <p:nvPr/>
        </p:nvSpPr>
        <p:spPr bwMode="auto">
          <a:xfrm>
            <a:off x="736600" y="663575"/>
            <a:ext cx="28575" cy="0"/>
          </a:xfrm>
          <a:prstGeom prst="line">
            <a:avLst/>
          </a:prstGeom>
          <a:noFill/>
          <a:ln w="9525">
            <a:solidFill>
              <a:srgbClr val="000000"/>
            </a:solidFill>
            <a:round/>
            <a:headEnd/>
            <a:tailEnd/>
          </a:ln>
        </p:spPr>
        <p:txBody>
          <a:bodyPr/>
          <a:lstStyle/>
          <a:p>
            <a:endParaRPr lang="en-US"/>
          </a:p>
        </p:txBody>
      </p:sp>
      <p:sp>
        <p:nvSpPr>
          <p:cNvPr id="67646" name="Line 62"/>
          <p:cNvSpPr>
            <a:spLocks noChangeShapeType="1"/>
          </p:cNvSpPr>
          <p:nvPr/>
        </p:nvSpPr>
        <p:spPr bwMode="auto">
          <a:xfrm>
            <a:off x="736600" y="606425"/>
            <a:ext cx="28575" cy="0"/>
          </a:xfrm>
          <a:prstGeom prst="line">
            <a:avLst/>
          </a:prstGeom>
          <a:noFill/>
          <a:ln w="9525">
            <a:solidFill>
              <a:srgbClr val="000000"/>
            </a:solidFill>
            <a:round/>
            <a:headEnd/>
            <a:tailEnd/>
          </a:ln>
        </p:spPr>
        <p:txBody>
          <a:bodyPr/>
          <a:lstStyle/>
          <a:p>
            <a:endParaRPr lang="en-US"/>
          </a:p>
        </p:txBody>
      </p:sp>
      <p:sp>
        <p:nvSpPr>
          <p:cNvPr id="67647" name="Line 63"/>
          <p:cNvSpPr>
            <a:spLocks noChangeShapeType="1"/>
          </p:cNvSpPr>
          <p:nvPr/>
        </p:nvSpPr>
        <p:spPr bwMode="auto">
          <a:xfrm>
            <a:off x="717550" y="547688"/>
            <a:ext cx="47625" cy="0"/>
          </a:xfrm>
          <a:prstGeom prst="line">
            <a:avLst/>
          </a:prstGeom>
          <a:noFill/>
          <a:ln w="9525">
            <a:solidFill>
              <a:srgbClr val="000000"/>
            </a:solidFill>
            <a:round/>
            <a:headEnd/>
            <a:tailEnd/>
          </a:ln>
        </p:spPr>
        <p:txBody>
          <a:bodyPr/>
          <a:lstStyle/>
          <a:p>
            <a:endParaRPr lang="en-US"/>
          </a:p>
        </p:txBody>
      </p:sp>
      <p:sp>
        <p:nvSpPr>
          <p:cNvPr id="67648" name="Rectangle 64"/>
          <p:cNvSpPr>
            <a:spLocks noChangeArrowheads="1"/>
          </p:cNvSpPr>
          <p:nvPr/>
        </p:nvSpPr>
        <p:spPr bwMode="auto">
          <a:xfrm>
            <a:off x="590550" y="488950"/>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5</a:t>
            </a:r>
            <a:endParaRPr lang="en-US"/>
          </a:p>
        </p:txBody>
      </p:sp>
      <p:sp>
        <p:nvSpPr>
          <p:cNvPr id="67649" name="Line 65"/>
          <p:cNvSpPr>
            <a:spLocks noChangeShapeType="1"/>
          </p:cNvSpPr>
          <p:nvPr/>
        </p:nvSpPr>
        <p:spPr bwMode="auto">
          <a:xfrm>
            <a:off x="736600" y="488950"/>
            <a:ext cx="28575" cy="0"/>
          </a:xfrm>
          <a:prstGeom prst="line">
            <a:avLst/>
          </a:prstGeom>
          <a:noFill/>
          <a:ln w="9525">
            <a:solidFill>
              <a:srgbClr val="000000"/>
            </a:solidFill>
            <a:round/>
            <a:headEnd/>
            <a:tailEnd/>
          </a:ln>
        </p:spPr>
        <p:txBody>
          <a:bodyPr/>
          <a:lstStyle/>
          <a:p>
            <a:endParaRPr lang="en-US"/>
          </a:p>
        </p:txBody>
      </p:sp>
      <p:sp>
        <p:nvSpPr>
          <p:cNvPr id="67650" name="Line 66"/>
          <p:cNvSpPr>
            <a:spLocks noChangeShapeType="1"/>
          </p:cNvSpPr>
          <p:nvPr/>
        </p:nvSpPr>
        <p:spPr bwMode="auto">
          <a:xfrm>
            <a:off x="736600" y="420688"/>
            <a:ext cx="28575" cy="0"/>
          </a:xfrm>
          <a:prstGeom prst="line">
            <a:avLst/>
          </a:prstGeom>
          <a:noFill/>
          <a:ln w="9525">
            <a:solidFill>
              <a:srgbClr val="000000"/>
            </a:solidFill>
            <a:round/>
            <a:headEnd/>
            <a:tailEnd/>
          </a:ln>
        </p:spPr>
        <p:txBody>
          <a:bodyPr/>
          <a:lstStyle/>
          <a:p>
            <a:endParaRPr lang="en-US"/>
          </a:p>
        </p:txBody>
      </p:sp>
      <p:sp>
        <p:nvSpPr>
          <p:cNvPr id="67651" name="Line 67"/>
          <p:cNvSpPr>
            <a:spLocks noChangeShapeType="1"/>
          </p:cNvSpPr>
          <p:nvPr/>
        </p:nvSpPr>
        <p:spPr bwMode="auto">
          <a:xfrm>
            <a:off x="736600" y="361950"/>
            <a:ext cx="28575" cy="0"/>
          </a:xfrm>
          <a:prstGeom prst="line">
            <a:avLst/>
          </a:prstGeom>
          <a:noFill/>
          <a:ln w="9525">
            <a:solidFill>
              <a:srgbClr val="000000"/>
            </a:solidFill>
            <a:round/>
            <a:headEnd/>
            <a:tailEnd/>
          </a:ln>
        </p:spPr>
        <p:txBody>
          <a:bodyPr/>
          <a:lstStyle/>
          <a:p>
            <a:endParaRPr lang="en-US"/>
          </a:p>
        </p:txBody>
      </p:sp>
      <p:sp>
        <p:nvSpPr>
          <p:cNvPr id="67652" name="Line 68"/>
          <p:cNvSpPr>
            <a:spLocks noChangeShapeType="1"/>
          </p:cNvSpPr>
          <p:nvPr/>
        </p:nvSpPr>
        <p:spPr bwMode="auto">
          <a:xfrm>
            <a:off x="736600" y="304800"/>
            <a:ext cx="28575" cy="0"/>
          </a:xfrm>
          <a:prstGeom prst="line">
            <a:avLst/>
          </a:prstGeom>
          <a:noFill/>
          <a:ln w="9525">
            <a:solidFill>
              <a:srgbClr val="000000"/>
            </a:solidFill>
            <a:round/>
            <a:headEnd/>
            <a:tailEnd/>
          </a:ln>
        </p:spPr>
        <p:txBody>
          <a:bodyPr/>
          <a:lstStyle/>
          <a:p>
            <a:endParaRPr lang="en-US"/>
          </a:p>
        </p:txBody>
      </p:sp>
      <p:sp>
        <p:nvSpPr>
          <p:cNvPr id="67653" name="Line 69"/>
          <p:cNvSpPr>
            <a:spLocks noChangeShapeType="1"/>
          </p:cNvSpPr>
          <p:nvPr/>
        </p:nvSpPr>
        <p:spPr bwMode="auto">
          <a:xfrm>
            <a:off x="717550" y="236538"/>
            <a:ext cx="47625" cy="0"/>
          </a:xfrm>
          <a:prstGeom prst="line">
            <a:avLst/>
          </a:prstGeom>
          <a:noFill/>
          <a:ln w="9525">
            <a:solidFill>
              <a:srgbClr val="000000"/>
            </a:solidFill>
            <a:round/>
            <a:headEnd/>
            <a:tailEnd/>
          </a:ln>
        </p:spPr>
        <p:txBody>
          <a:bodyPr/>
          <a:lstStyle/>
          <a:p>
            <a:endParaRPr lang="en-US"/>
          </a:p>
        </p:txBody>
      </p:sp>
      <p:sp>
        <p:nvSpPr>
          <p:cNvPr id="67654" name="Rectangle 70"/>
          <p:cNvSpPr>
            <a:spLocks noChangeArrowheads="1"/>
          </p:cNvSpPr>
          <p:nvPr/>
        </p:nvSpPr>
        <p:spPr bwMode="auto">
          <a:xfrm>
            <a:off x="609600" y="28416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7</a:t>
            </a:r>
            <a:endParaRPr lang="en-US"/>
          </a:p>
        </p:txBody>
      </p:sp>
      <p:sp>
        <p:nvSpPr>
          <p:cNvPr id="67655" name="Rectangle 71"/>
          <p:cNvSpPr>
            <a:spLocks noChangeArrowheads="1"/>
          </p:cNvSpPr>
          <p:nvPr/>
        </p:nvSpPr>
        <p:spPr bwMode="auto">
          <a:xfrm>
            <a:off x="444500" y="314325"/>
            <a:ext cx="165100" cy="122238"/>
          </a:xfrm>
          <a:prstGeom prst="rect">
            <a:avLst/>
          </a:prstGeom>
          <a:noFill/>
          <a:ln w="9525">
            <a:noFill/>
            <a:miter lim="800000"/>
            <a:headEnd/>
            <a:tailEnd/>
          </a:ln>
        </p:spPr>
        <p:txBody>
          <a:bodyPr wrap="none" lIns="0" tIns="0" rIns="0" bIns="0">
            <a:spAutoFit/>
          </a:bodyPr>
          <a:lstStyle/>
          <a:p>
            <a:r>
              <a:rPr lang="en-US" sz="800">
                <a:solidFill>
                  <a:srgbClr val="000000"/>
                </a:solidFill>
              </a:rPr>
              <a:t>x10</a:t>
            </a:r>
            <a:endParaRPr lang="en-US"/>
          </a:p>
        </p:txBody>
      </p:sp>
      <p:sp>
        <p:nvSpPr>
          <p:cNvPr id="67656" name="Rectangle 72"/>
          <p:cNvSpPr>
            <a:spLocks noChangeArrowheads="1"/>
          </p:cNvSpPr>
          <p:nvPr/>
        </p:nvSpPr>
        <p:spPr bwMode="auto">
          <a:xfrm>
            <a:off x="366713" y="187325"/>
            <a:ext cx="307975" cy="122238"/>
          </a:xfrm>
          <a:prstGeom prst="rect">
            <a:avLst/>
          </a:prstGeom>
          <a:noFill/>
          <a:ln w="9525">
            <a:noFill/>
            <a:miter lim="800000"/>
            <a:headEnd/>
            <a:tailEnd/>
          </a:ln>
        </p:spPr>
        <p:txBody>
          <a:bodyPr wrap="none" lIns="0" tIns="0" rIns="0" bIns="0">
            <a:spAutoFit/>
          </a:bodyPr>
          <a:lstStyle/>
          <a:p>
            <a:r>
              <a:rPr lang="en-US" sz="800">
                <a:solidFill>
                  <a:srgbClr val="000000"/>
                </a:solidFill>
              </a:rPr>
              <a:t>Intens.</a:t>
            </a:r>
            <a:endParaRPr lang="en-US"/>
          </a:p>
        </p:txBody>
      </p:sp>
      <p:sp>
        <p:nvSpPr>
          <p:cNvPr id="67657" name="Line 73"/>
          <p:cNvSpPr>
            <a:spLocks noChangeShapeType="1"/>
          </p:cNvSpPr>
          <p:nvPr/>
        </p:nvSpPr>
        <p:spPr bwMode="auto">
          <a:xfrm>
            <a:off x="1028700" y="5853113"/>
            <a:ext cx="0" cy="28575"/>
          </a:xfrm>
          <a:prstGeom prst="line">
            <a:avLst/>
          </a:prstGeom>
          <a:noFill/>
          <a:ln w="9525">
            <a:solidFill>
              <a:srgbClr val="000000"/>
            </a:solidFill>
            <a:round/>
            <a:headEnd/>
            <a:tailEnd/>
          </a:ln>
        </p:spPr>
        <p:txBody>
          <a:bodyPr/>
          <a:lstStyle/>
          <a:p>
            <a:endParaRPr lang="en-US"/>
          </a:p>
        </p:txBody>
      </p:sp>
      <p:sp>
        <p:nvSpPr>
          <p:cNvPr id="67658" name="Line 74"/>
          <p:cNvSpPr>
            <a:spLocks noChangeShapeType="1"/>
          </p:cNvSpPr>
          <p:nvPr/>
        </p:nvSpPr>
        <p:spPr bwMode="auto">
          <a:xfrm>
            <a:off x="1427163" y="5853113"/>
            <a:ext cx="0" cy="47625"/>
          </a:xfrm>
          <a:prstGeom prst="line">
            <a:avLst/>
          </a:prstGeom>
          <a:noFill/>
          <a:ln w="9525">
            <a:solidFill>
              <a:srgbClr val="000000"/>
            </a:solidFill>
            <a:round/>
            <a:headEnd/>
            <a:tailEnd/>
          </a:ln>
        </p:spPr>
        <p:txBody>
          <a:bodyPr/>
          <a:lstStyle/>
          <a:p>
            <a:endParaRPr lang="en-US"/>
          </a:p>
        </p:txBody>
      </p:sp>
      <p:sp>
        <p:nvSpPr>
          <p:cNvPr id="67659" name="Rectangle 75"/>
          <p:cNvSpPr>
            <a:spLocks noChangeArrowheads="1"/>
          </p:cNvSpPr>
          <p:nvPr/>
        </p:nvSpPr>
        <p:spPr bwMode="auto">
          <a:xfrm>
            <a:off x="13208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100</a:t>
            </a:r>
            <a:endParaRPr lang="en-US"/>
          </a:p>
        </p:txBody>
      </p:sp>
      <p:sp>
        <p:nvSpPr>
          <p:cNvPr id="67660" name="Line 76"/>
          <p:cNvSpPr>
            <a:spLocks noChangeShapeType="1"/>
          </p:cNvSpPr>
          <p:nvPr/>
        </p:nvSpPr>
        <p:spPr bwMode="auto">
          <a:xfrm>
            <a:off x="1816100" y="5853113"/>
            <a:ext cx="0" cy="28575"/>
          </a:xfrm>
          <a:prstGeom prst="line">
            <a:avLst/>
          </a:prstGeom>
          <a:noFill/>
          <a:ln w="9525">
            <a:solidFill>
              <a:srgbClr val="000000"/>
            </a:solidFill>
            <a:round/>
            <a:headEnd/>
            <a:tailEnd/>
          </a:ln>
        </p:spPr>
        <p:txBody>
          <a:bodyPr/>
          <a:lstStyle/>
          <a:p>
            <a:endParaRPr lang="en-US"/>
          </a:p>
        </p:txBody>
      </p:sp>
      <p:sp>
        <p:nvSpPr>
          <p:cNvPr id="67661" name="Line 77"/>
          <p:cNvSpPr>
            <a:spLocks noChangeShapeType="1"/>
          </p:cNvSpPr>
          <p:nvPr/>
        </p:nvSpPr>
        <p:spPr bwMode="auto">
          <a:xfrm>
            <a:off x="2214563" y="5853113"/>
            <a:ext cx="0" cy="47625"/>
          </a:xfrm>
          <a:prstGeom prst="line">
            <a:avLst/>
          </a:prstGeom>
          <a:noFill/>
          <a:ln w="9525">
            <a:solidFill>
              <a:srgbClr val="000000"/>
            </a:solidFill>
            <a:round/>
            <a:headEnd/>
            <a:tailEnd/>
          </a:ln>
        </p:spPr>
        <p:txBody>
          <a:bodyPr/>
          <a:lstStyle/>
          <a:p>
            <a:endParaRPr lang="en-US"/>
          </a:p>
        </p:txBody>
      </p:sp>
      <p:sp>
        <p:nvSpPr>
          <p:cNvPr id="67662" name="Rectangle 78"/>
          <p:cNvSpPr>
            <a:spLocks noChangeArrowheads="1"/>
          </p:cNvSpPr>
          <p:nvPr/>
        </p:nvSpPr>
        <p:spPr bwMode="auto">
          <a:xfrm>
            <a:off x="21082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120</a:t>
            </a:r>
            <a:endParaRPr lang="en-US"/>
          </a:p>
        </p:txBody>
      </p:sp>
      <p:sp>
        <p:nvSpPr>
          <p:cNvPr id="67663" name="Line 79"/>
          <p:cNvSpPr>
            <a:spLocks noChangeShapeType="1"/>
          </p:cNvSpPr>
          <p:nvPr/>
        </p:nvSpPr>
        <p:spPr bwMode="auto">
          <a:xfrm>
            <a:off x="2603500" y="5853113"/>
            <a:ext cx="0" cy="28575"/>
          </a:xfrm>
          <a:prstGeom prst="line">
            <a:avLst/>
          </a:prstGeom>
          <a:noFill/>
          <a:ln w="9525">
            <a:solidFill>
              <a:srgbClr val="000000"/>
            </a:solidFill>
            <a:round/>
            <a:headEnd/>
            <a:tailEnd/>
          </a:ln>
        </p:spPr>
        <p:txBody>
          <a:bodyPr/>
          <a:lstStyle/>
          <a:p>
            <a:endParaRPr lang="en-US"/>
          </a:p>
        </p:txBody>
      </p:sp>
      <p:sp>
        <p:nvSpPr>
          <p:cNvPr id="67664" name="Line 80"/>
          <p:cNvSpPr>
            <a:spLocks noChangeShapeType="1"/>
          </p:cNvSpPr>
          <p:nvPr/>
        </p:nvSpPr>
        <p:spPr bwMode="auto">
          <a:xfrm>
            <a:off x="3001963" y="5853113"/>
            <a:ext cx="0" cy="47625"/>
          </a:xfrm>
          <a:prstGeom prst="line">
            <a:avLst/>
          </a:prstGeom>
          <a:noFill/>
          <a:ln w="9525">
            <a:solidFill>
              <a:srgbClr val="000000"/>
            </a:solidFill>
            <a:round/>
            <a:headEnd/>
            <a:tailEnd/>
          </a:ln>
        </p:spPr>
        <p:txBody>
          <a:bodyPr/>
          <a:lstStyle/>
          <a:p>
            <a:endParaRPr lang="en-US"/>
          </a:p>
        </p:txBody>
      </p:sp>
      <p:sp>
        <p:nvSpPr>
          <p:cNvPr id="67665" name="Rectangle 81"/>
          <p:cNvSpPr>
            <a:spLocks noChangeArrowheads="1"/>
          </p:cNvSpPr>
          <p:nvPr/>
        </p:nvSpPr>
        <p:spPr bwMode="auto">
          <a:xfrm>
            <a:off x="28956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140</a:t>
            </a:r>
            <a:endParaRPr lang="en-US"/>
          </a:p>
        </p:txBody>
      </p:sp>
      <p:sp>
        <p:nvSpPr>
          <p:cNvPr id="67666" name="Line 82"/>
          <p:cNvSpPr>
            <a:spLocks noChangeShapeType="1"/>
          </p:cNvSpPr>
          <p:nvPr/>
        </p:nvSpPr>
        <p:spPr bwMode="auto">
          <a:xfrm>
            <a:off x="3390900" y="5853113"/>
            <a:ext cx="0" cy="28575"/>
          </a:xfrm>
          <a:prstGeom prst="line">
            <a:avLst/>
          </a:prstGeom>
          <a:noFill/>
          <a:ln w="9525">
            <a:solidFill>
              <a:srgbClr val="000000"/>
            </a:solidFill>
            <a:round/>
            <a:headEnd/>
            <a:tailEnd/>
          </a:ln>
        </p:spPr>
        <p:txBody>
          <a:bodyPr/>
          <a:lstStyle/>
          <a:p>
            <a:endParaRPr lang="en-US"/>
          </a:p>
        </p:txBody>
      </p:sp>
      <p:sp>
        <p:nvSpPr>
          <p:cNvPr id="67667" name="Line 83"/>
          <p:cNvSpPr>
            <a:spLocks noChangeShapeType="1"/>
          </p:cNvSpPr>
          <p:nvPr/>
        </p:nvSpPr>
        <p:spPr bwMode="auto">
          <a:xfrm>
            <a:off x="3789363" y="5853113"/>
            <a:ext cx="0" cy="47625"/>
          </a:xfrm>
          <a:prstGeom prst="line">
            <a:avLst/>
          </a:prstGeom>
          <a:noFill/>
          <a:ln w="9525">
            <a:solidFill>
              <a:srgbClr val="000000"/>
            </a:solidFill>
            <a:round/>
            <a:headEnd/>
            <a:tailEnd/>
          </a:ln>
        </p:spPr>
        <p:txBody>
          <a:bodyPr/>
          <a:lstStyle/>
          <a:p>
            <a:endParaRPr lang="en-US"/>
          </a:p>
        </p:txBody>
      </p:sp>
      <p:sp>
        <p:nvSpPr>
          <p:cNvPr id="67668" name="Rectangle 84"/>
          <p:cNvSpPr>
            <a:spLocks noChangeArrowheads="1"/>
          </p:cNvSpPr>
          <p:nvPr/>
        </p:nvSpPr>
        <p:spPr bwMode="auto">
          <a:xfrm>
            <a:off x="36830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160</a:t>
            </a:r>
            <a:endParaRPr lang="en-US"/>
          </a:p>
        </p:txBody>
      </p:sp>
      <p:sp>
        <p:nvSpPr>
          <p:cNvPr id="67669" name="Line 85"/>
          <p:cNvSpPr>
            <a:spLocks noChangeShapeType="1"/>
          </p:cNvSpPr>
          <p:nvPr/>
        </p:nvSpPr>
        <p:spPr bwMode="auto">
          <a:xfrm>
            <a:off x="4178300" y="5853113"/>
            <a:ext cx="0" cy="28575"/>
          </a:xfrm>
          <a:prstGeom prst="line">
            <a:avLst/>
          </a:prstGeom>
          <a:noFill/>
          <a:ln w="9525">
            <a:solidFill>
              <a:srgbClr val="000000"/>
            </a:solidFill>
            <a:round/>
            <a:headEnd/>
            <a:tailEnd/>
          </a:ln>
        </p:spPr>
        <p:txBody>
          <a:bodyPr/>
          <a:lstStyle/>
          <a:p>
            <a:endParaRPr lang="en-US"/>
          </a:p>
        </p:txBody>
      </p:sp>
      <p:sp>
        <p:nvSpPr>
          <p:cNvPr id="67670" name="Line 86"/>
          <p:cNvSpPr>
            <a:spLocks noChangeShapeType="1"/>
          </p:cNvSpPr>
          <p:nvPr/>
        </p:nvSpPr>
        <p:spPr bwMode="auto">
          <a:xfrm>
            <a:off x="4576763" y="5853113"/>
            <a:ext cx="0" cy="47625"/>
          </a:xfrm>
          <a:prstGeom prst="line">
            <a:avLst/>
          </a:prstGeom>
          <a:noFill/>
          <a:ln w="9525">
            <a:solidFill>
              <a:srgbClr val="000000"/>
            </a:solidFill>
            <a:round/>
            <a:headEnd/>
            <a:tailEnd/>
          </a:ln>
        </p:spPr>
        <p:txBody>
          <a:bodyPr/>
          <a:lstStyle/>
          <a:p>
            <a:endParaRPr lang="en-US"/>
          </a:p>
        </p:txBody>
      </p:sp>
      <p:sp>
        <p:nvSpPr>
          <p:cNvPr id="67671" name="Rectangle 87"/>
          <p:cNvSpPr>
            <a:spLocks noChangeArrowheads="1"/>
          </p:cNvSpPr>
          <p:nvPr/>
        </p:nvSpPr>
        <p:spPr bwMode="auto">
          <a:xfrm>
            <a:off x="44704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180</a:t>
            </a:r>
            <a:endParaRPr lang="en-US"/>
          </a:p>
        </p:txBody>
      </p:sp>
      <p:sp>
        <p:nvSpPr>
          <p:cNvPr id="67672" name="Line 88"/>
          <p:cNvSpPr>
            <a:spLocks noChangeShapeType="1"/>
          </p:cNvSpPr>
          <p:nvPr/>
        </p:nvSpPr>
        <p:spPr bwMode="auto">
          <a:xfrm>
            <a:off x="4965700" y="5853113"/>
            <a:ext cx="0" cy="28575"/>
          </a:xfrm>
          <a:prstGeom prst="line">
            <a:avLst/>
          </a:prstGeom>
          <a:noFill/>
          <a:ln w="9525">
            <a:solidFill>
              <a:srgbClr val="000000"/>
            </a:solidFill>
            <a:round/>
            <a:headEnd/>
            <a:tailEnd/>
          </a:ln>
        </p:spPr>
        <p:txBody>
          <a:bodyPr/>
          <a:lstStyle/>
          <a:p>
            <a:endParaRPr lang="en-US"/>
          </a:p>
        </p:txBody>
      </p:sp>
      <p:sp>
        <p:nvSpPr>
          <p:cNvPr id="67673" name="Line 89"/>
          <p:cNvSpPr>
            <a:spLocks noChangeShapeType="1"/>
          </p:cNvSpPr>
          <p:nvPr/>
        </p:nvSpPr>
        <p:spPr bwMode="auto">
          <a:xfrm>
            <a:off x="5364163" y="5853113"/>
            <a:ext cx="0" cy="47625"/>
          </a:xfrm>
          <a:prstGeom prst="line">
            <a:avLst/>
          </a:prstGeom>
          <a:noFill/>
          <a:ln w="9525">
            <a:solidFill>
              <a:srgbClr val="000000"/>
            </a:solidFill>
            <a:round/>
            <a:headEnd/>
            <a:tailEnd/>
          </a:ln>
        </p:spPr>
        <p:txBody>
          <a:bodyPr/>
          <a:lstStyle/>
          <a:p>
            <a:endParaRPr lang="en-US"/>
          </a:p>
        </p:txBody>
      </p:sp>
      <p:sp>
        <p:nvSpPr>
          <p:cNvPr id="67674" name="Rectangle 90"/>
          <p:cNvSpPr>
            <a:spLocks noChangeArrowheads="1"/>
          </p:cNvSpPr>
          <p:nvPr/>
        </p:nvSpPr>
        <p:spPr bwMode="auto">
          <a:xfrm>
            <a:off x="52578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200</a:t>
            </a:r>
            <a:endParaRPr lang="en-US"/>
          </a:p>
        </p:txBody>
      </p:sp>
      <p:sp>
        <p:nvSpPr>
          <p:cNvPr id="67675" name="Line 91"/>
          <p:cNvSpPr>
            <a:spLocks noChangeShapeType="1"/>
          </p:cNvSpPr>
          <p:nvPr/>
        </p:nvSpPr>
        <p:spPr bwMode="auto">
          <a:xfrm>
            <a:off x="5753100" y="5853113"/>
            <a:ext cx="0" cy="28575"/>
          </a:xfrm>
          <a:prstGeom prst="line">
            <a:avLst/>
          </a:prstGeom>
          <a:noFill/>
          <a:ln w="9525">
            <a:solidFill>
              <a:srgbClr val="000000"/>
            </a:solidFill>
            <a:round/>
            <a:headEnd/>
            <a:tailEnd/>
          </a:ln>
        </p:spPr>
        <p:txBody>
          <a:bodyPr/>
          <a:lstStyle/>
          <a:p>
            <a:endParaRPr lang="en-US"/>
          </a:p>
        </p:txBody>
      </p:sp>
      <p:sp>
        <p:nvSpPr>
          <p:cNvPr id="67676" name="Line 92"/>
          <p:cNvSpPr>
            <a:spLocks noChangeShapeType="1"/>
          </p:cNvSpPr>
          <p:nvPr/>
        </p:nvSpPr>
        <p:spPr bwMode="auto">
          <a:xfrm>
            <a:off x="6151563" y="5853113"/>
            <a:ext cx="0" cy="47625"/>
          </a:xfrm>
          <a:prstGeom prst="line">
            <a:avLst/>
          </a:prstGeom>
          <a:noFill/>
          <a:ln w="9525">
            <a:solidFill>
              <a:srgbClr val="000000"/>
            </a:solidFill>
            <a:round/>
            <a:headEnd/>
            <a:tailEnd/>
          </a:ln>
        </p:spPr>
        <p:txBody>
          <a:bodyPr/>
          <a:lstStyle/>
          <a:p>
            <a:endParaRPr lang="en-US"/>
          </a:p>
        </p:txBody>
      </p:sp>
      <p:sp>
        <p:nvSpPr>
          <p:cNvPr id="67677" name="Rectangle 93"/>
          <p:cNvSpPr>
            <a:spLocks noChangeArrowheads="1"/>
          </p:cNvSpPr>
          <p:nvPr/>
        </p:nvSpPr>
        <p:spPr bwMode="auto">
          <a:xfrm>
            <a:off x="60452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220</a:t>
            </a:r>
            <a:endParaRPr lang="en-US"/>
          </a:p>
        </p:txBody>
      </p:sp>
      <p:sp>
        <p:nvSpPr>
          <p:cNvPr id="67678" name="Line 94"/>
          <p:cNvSpPr>
            <a:spLocks noChangeShapeType="1"/>
          </p:cNvSpPr>
          <p:nvPr/>
        </p:nvSpPr>
        <p:spPr bwMode="auto">
          <a:xfrm>
            <a:off x="6550025" y="5853113"/>
            <a:ext cx="0" cy="28575"/>
          </a:xfrm>
          <a:prstGeom prst="line">
            <a:avLst/>
          </a:prstGeom>
          <a:noFill/>
          <a:ln w="9525">
            <a:solidFill>
              <a:srgbClr val="000000"/>
            </a:solidFill>
            <a:round/>
            <a:headEnd/>
            <a:tailEnd/>
          </a:ln>
        </p:spPr>
        <p:txBody>
          <a:bodyPr/>
          <a:lstStyle/>
          <a:p>
            <a:endParaRPr lang="en-US"/>
          </a:p>
        </p:txBody>
      </p:sp>
      <p:sp>
        <p:nvSpPr>
          <p:cNvPr id="67679" name="Line 95"/>
          <p:cNvSpPr>
            <a:spLocks noChangeShapeType="1"/>
          </p:cNvSpPr>
          <p:nvPr/>
        </p:nvSpPr>
        <p:spPr bwMode="auto">
          <a:xfrm>
            <a:off x="6938963" y="5853113"/>
            <a:ext cx="0" cy="47625"/>
          </a:xfrm>
          <a:prstGeom prst="line">
            <a:avLst/>
          </a:prstGeom>
          <a:noFill/>
          <a:ln w="9525">
            <a:solidFill>
              <a:srgbClr val="000000"/>
            </a:solidFill>
            <a:round/>
            <a:headEnd/>
            <a:tailEnd/>
          </a:ln>
        </p:spPr>
        <p:txBody>
          <a:bodyPr/>
          <a:lstStyle/>
          <a:p>
            <a:endParaRPr lang="en-US"/>
          </a:p>
        </p:txBody>
      </p:sp>
      <p:sp>
        <p:nvSpPr>
          <p:cNvPr id="67680" name="Rectangle 96"/>
          <p:cNvSpPr>
            <a:spLocks noChangeArrowheads="1"/>
          </p:cNvSpPr>
          <p:nvPr/>
        </p:nvSpPr>
        <p:spPr bwMode="auto">
          <a:xfrm>
            <a:off x="68326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240</a:t>
            </a:r>
            <a:endParaRPr lang="en-US"/>
          </a:p>
        </p:txBody>
      </p:sp>
      <p:sp>
        <p:nvSpPr>
          <p:cNvPr id="67681" name="Line 97"/>
          <p:cNvSpPr>
            <a:spLocks noChangeShapeType="1"/>
          </p:cNvSpPr>
          <p:nvPr/>
        </p:nvSpPr>
        <p:spPr bwMode="auto">
          <a:xfrm>
            <a:off x="7337425" y="5853113"/>
            <a:ext cx="0" cy="28575"/>
          </a:xfrm>
          <a:prstGeom prst="line">
            <a:avLst/>
          </a:prstGeom>
          <a:noFill/>
          <a:ln w="9525">
            <a:solidFill>
              <a:srgbClr val="000000"/>
            </a:solidFill>
            <a:round/>
            <a:headEnd/>
            <a:tailEnd/>
          </a:ln>
        </p:spPr>
        <p:txBody>
          <a:bodyPr/>
          <a:lstStyle/>
          <a:p>
            <a:endParaRPr lang="en-US"/>
          </a:p>
        </p:txBody>
      </p:sp>
      <p:sp>
        <p:nvSpPr>
          <p:cNvPr id="67682" name="Line 98"/>
          <p:cNvSpPr>
            <a:spLocks noChangeShapeType="1"/>
          </p:cNvSpPr>
          <p:nvPr/>
        </p:nvSpPr>
        <p:spPr bwMode="auto">
          <a:xfrm>
            <a:off x="7726363" y="5853113"/>
            <a:ext cx="0" cy="47625"/>
          </a:xfrm>
          <a:prstGeom prst="line">
            <a:avLst/>
          </a:prstGeom>
          <a:noFill/>
          <a:ln w="9525">
            <a:solidFill>
              <a:srgbClr val="000000"/>
            </a:solidFill>
            <a:round/>
            <a:headEnd/>
            <a:tailEnd/>
          </a:ln>
        </p:spPr>
        <p:txBody>
          <a:bodyPr/>
          <a:lstStyle/>
          <a:p>
            <a:endParaRPr lang="en-US"/>
          </a:p>
        </p:txBody>
      </p:sp>
      <p:sp>
        <p:nvSpPr>
          <p:cNvPr id="67683" name="Rectangle 99"/>
          <p:cNvSpPr>
            <a:spLocks noChangeArrowheads="1"/>
          </p:cNvSpPr>
          <p:nvPr/>
        </p:nvSpPr>
        <p:spPr bwMode="auto">
          <a:xfrm>
            <a:off x="76200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260</a:t>
            </a:r>
            <a:endParaRPr lang="en-US"/>
          </a:p>
        </p:txBody>
      </p:sp>
      <p:sp>
        <p:nvSpPr>
          <p:cNvPr id="67684" name="Line 100"/>
          <p:cNvSpPr>
            <a:spLocks noChangeShapeType="1"/>
          </p:cNvSpPr>
          <p:nvPr/>
        </p:nvSpPr>
        <p:spPr bwMode="auto">
          <a:xfrm>
            <a:off x="8126413" y="5853113"/>
            <a:ext cx="0" cy="28575"/>
          </a:xfrm>
          <a:prstGeom prst="line">
            <a:avLst/>
          </a:prstGeom>
          <a:noFill/>
          <a:ln w="9525">
            <a:solidFill>
              <a:srgbClr val="000000"/>
            </a:solidFill>
            <a:round/>
            <a:headEnd/>
            <a:tailEnd/>
          </a:ln>
        </p:spPr>
        <p:txBody>
          <a:bodyPr/>
          <a:lstStyle/>
          <a:p>
            <a:endParaRPr lang="en-US"/>
          </a:p>
        </p:txBody>
      </p:sp>
      <p:sp>
        <p:nvSpPr>
          <p:cNvPr id="67685" name="Line 101"/>
          <p:cNvSpPr>
            <a:spLocks noChangeShapeType="1"/>
          </p:cNvSpPr>
          <p:nvPr/>
        </p:nvSpPr>
        <p:spPr bwMode="auto">
          <a:xfrm>
            <a:off x="8515350" y="5853113"/>
            <a:ext cx="0" cy="47625"/>
          </a:xfrm>
          <a:prstGeom prst="line">
            <a:avLst/>
          </a:prstGeom>
          <a:noFill/>
          <a:ln w="9525">
            <a:solidFill>
              <a:srgbClr val="000000"/>
            </a:solidFill>
            <a:round/>
            <a:headEnd/>
            <a:tailEnd/>
          </a:ln>
        </p:spPr>
        <p:txBody>
          <a:bodyPr/>
          <a:lstStyle/>
          <a:p>
            <a:endParaRPr lang="en-US"/>
          </a:p>
        </p:txBody>
      </p:sp>
      <p:sp>
        <p:nvSpPr>
          <p:cNvPr id="67686" name="Rectangle 102"/>
          <p:cNvSpPr>
            <a:spLocks noChangeArrowheads="1"/>
          </p:cNvSpPr>
          <p:nvPr/>
        </p:nvSpPr>
        <p:spPr bwMode="auto">
          <a:xfrm>
            <a:off x="8408988"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280</a:t>
            </a:r>
            <a:endParaRPr lang="en-US"/>
          </a:p>
        </p:txBody>
      </p:sp>
      <p:sp>
        <p:nvSpPr>
          <p:cNvPr id="67687" name="Rectangle 103"/>
          <p:cNvSpPr>
            <a:spLocks noChangeArrowheads="1"/>
          </p:cNvSpPr>
          <p:nvPr/>
        </p:nvSpPr>
        <p:spPr bwMode="auto">
          <a:xfrm>
            <a:off x="8610600" y="5900738"/>
            <a:ext cx="163513" cy="122237"/>
          </a:xfrm>
          <a:prstGeom prst="rect">
            <a:avLst/>
          </a:prstGeom>
          <a:noFill/>
          <a:ln w="9525">
            <a:noFill/>
            <a:miter lim="800000"/>
            <a:headEnd/>
            <a:tailEnd/>
          </a:ln>
        </p:spPr>
        <p:txBody>
          <a:bodyPr wrap="none" lIns="0" tIns="0" rIns="0" bIns="0">
            <a:spAutoFit/>
          </a:bodyPr>
          <a:lstStyle/>
          <a:p>
            <a:r>
              <a:rPr lang="en-US" sz="800">
                <a:solidFill>
                  <a:srgbClr val="000000"/>
                </a:solidFill>
              </a:rPr>
              <a:t>m/z</a:t>
            </a:r>
            <a:endParaRPr lang="en-US"/>
          </a:p>
        </p:txBody>
      </p:sp>
      <p:sp>
        <p:nvSpPr>
          <p:cNvPr id="67688" name="Rectangle 104"/>
          <p:cNvSpPr>
            <a:spLocks noChangeArrowheads="1"/>
          </p:cNvSpPr>
          <p:nvPr/>
        </p:nvSpPr>
        <p:spPr bwMode="auto">
          <a:xfrm>
            <a:off x="765175" y="206375"/>
            <a:ext cx="8070850" cy="1889125"/>
          </a:xfrm>
          <a:prstGeom prst="rect">
            <a:avLst/>
          </a:prstGeom>
          <a:noFill/>
          <a:ln w="9525">
            <a:solidFill>
              <a:srgbClr val="000000"/>
            </a:solidFill>
            <a:miter lim="800000"/>
            <a:headEnd/>
            <a:tailEnd/>
          </a:ln>
        </p:spPr>
        <p:txBody>
          <a:bodyPr/>
          <a:lstStyle/>
          <a:p>
            <a:endParaRPr lang="en-US"/>
          </a:p>
        </p:txBody>
      </p:sp>
      <p:sp>
        <p:nvSpPr>
          <p:cNvPr id="67689" name="Rectangle 105"/>
          <p:cNvSpPr>
            <a:spLocks noChangeArrowheads="1"/>
          </p:cNvSpPr>
          <p:nvPr/>
        </p:nvSpPr>
        <p:spPr bwMode="auto">
          <a:xfrm>
            <a:off x="765175" y="2085975"/>
            <a:ext cx="8070850" cy="1887538"/>
          </a:xfrm>
          <a:prstGeom prst="rect">
            <a:avLst/>
          </a:prstGeom>
          <a:noFill/>
          <a:ln w="9525">
            <a:solidFill>
              <a:srgbClr val="000000"/>
            </a:solidFill>
            <a:miter lim="800000"/>
            <a:headEnd/>
            <a:tailEnd/>
          </a:ln>
        </p:spPr>
        <p:txBody>
          <a:bodyPr/>
          <a:lstStyle/>
          <a:p>
            <a:endParaRPr lang="en-US"/>
          </a:p>
        </p:txBody>
      </p:sp>
      <p:sp>
        <p:nvSpPr>
          <p:cNvPr id="67690" name="Freeform 106"/>
          <p:cNvSpPr>
            <a:spLocks/>
          </p:cNvSpPr>
          <p:nvPr/>
        </p:nvSpPr>
        <p:spPr bwMode="auto">
          <a:xfrm>
            <a:off x="901700" y="2562225"/>
            <a:ext cx="7924800" cy="1411288"/>
          </a:xfrm>
          <a:custGeom>
            <a:avLst/>
            <a:gdLst/>
            <a:ahLst/>
            <a:cxnLst>
              <a:cxn ang="0">
                <a:pos x="73" y="889"/>
              </a:cxn>
              <a:cxn ang="0">
                <a:pos x="153" y="889"/>
              </a:cxn>
              <a:cxn ang="0">
                <a:pos x="233" y="889"/>
              </a:cxn>
              <a:cxn ang="0">
                <a:pos x="312" y="889"/>
              </a:cxn>
              <a:cxn ang="0">
                <a:pos x="392" y="889"/>
              </a:cxn>
              <a:cxn ang="0">
                <a:pos x="472" y="889"/>
              </a:cxn>
              <a:cxn ang="0">
                <a:pos x="551" y="889"/>
              </a:cxn>
              <a:cxn ang="0">
                <a:pos x="631" y="889"/>
              </a:cxn>
              <a:cxn ang="0">
                <a:pos x="710" y="889"/>
              </a:cxn>
              <a:cxn ang="0">
                <a:pos x="790" y="889"/>
              </a:cxn>
              <a:cxn ang="0">
                <a:pos x="870" y="889"/>
              </a:cxn>
              <a:cxn ang="0">
                <a:pos x="949" y="889"/>
              </a:cxn>
              <a:cxn ang="0">
                <a:pos x="1029" y="889"/>
              </a:cxn>
              <a:cxn ang="0">
                <a:pos x="1109" y="889"/>
              </a:cxn>
              <a:cxn ang="0">
                <a:pos x="1188" y="889"/>
              </a:cxn>
              <a:cxn ang="0">
                <a:pos x="1268" y="889"/>
              </a:cxn>
              <a:cxn ang="0">
                <a:pos x="1347" y="889"/>
              </a:cxn>
              <a:cxn ang="0">
                <a:pos x="1427" y="889"/>
              </a:cxn>
              <a:cxn ang="0">
                <a:pos x="1507" y="889"/>
              </a:cxn>
              <a:cxn ang="0">
                <a:pos x="1586" y="889"/>
              </a:cxn>
              <a:cxn ang="0">
                <a:pos x="1666" y="889"/>
              </a:cxn>
              <a:cxn ang="0">
                <a:pos x="1745" y="889"/>
              </a:cxn>
              <a:cxn ang="0">
                <a:pos x="1825" y="883"/>
              </a:cxn>
              <a:cxn ang="0">
                <a:pos x="1905" y="889"/>
              </a:cxn>
              <a:cxn ang="0">
                <a:pos x="1984" y="883"/>
              </a:cxn>
              <a:cxn ang="0">
                <a:pos x="2064" y="889"/>
              </a:cxn>
              <a:cxn ang="0">
                <a:pos x="2144" y="883"/>
              </a:cxn>
              <a:cxn ang="0">
                <a:pos x="2223" y="889"/>
              </a:cxn>
              <a:cxn ang="0">
                <a:pos x="2303" y="889"/>
              </a:cxn>
              <a:cxn ang="0">
                <a:pos x="2382" y="889"/>
              </a:cxn>
              <a:cxn ang="0">
                <a:pos x="2462" y="889"/>
              </a:cxn>
              <a:cxn ang="0">
                <a:pos x="2542" y="889"/>
              </a:cxn>
              <a:cxn ang="0">
                <a:pos x="2621" y="889"/>
              </a:cxn>
              <a:cxn ang="0">
                <a:pos x="2701" y="889"/>
              </a:cxn>
              <a:cxn ang="0">
                <a:pos x="2781" y="889"/>
              </a:cxn>
              <a:cxn ang="0">
                <a:pos x="2860" y="889"/>
              </a:cxn>
              <a:cxn ang="0">
                <a:pos x="2940" y="889"/>
              </a:cxn>
              <a:cxn ang="0">
                <a:pos x="3019" y="889"/>
              </a:cxn>
              <a:cxn ang="0">
                <a:pos x="3099" y="889"/>
              </a:cxn>
              <a:cxn ang="0">
                <a:pos x="3179" y="889"/>
              </a:cxn>
              <a:cxn ang="0">
                <a:pos x="3258" y="889"/>
              </a:cxn>
              <a:cxn ang="0">
                <a:pos x="3338" y="889"/>
              </a:cxn>
              <a:cxn ang="0">
                <a:pos x="3417" y="889"/>
              </a:cxn>
              <a:cxn ang="0">
                <a:pos x="3497" y="889"/>
              </a:cxn>
              <a:cxn ang="0">
                <a:pos x="3577" y="889"/>
              </a:cxn>
              <a:cxn ang="0">
                <a:pos x="3656" y="889"/>
              </a:cxn>
              <a:cxn ang="0">
                <a:pos x="3736" y="889"/>
              </a:cxn>
              <a:cxn ang="0">
                <a:pos x="3816" y="889"/>
              </a:cxn>
              <a:cxn ang="0">
                <a:pos x="3895" y="889"/>
              </a:cxn>
              <a:cxn ang="0">
                <a:pos x="3975" y="889"/>
              </a:cxn>
              <a:cxn ang="0">
                <a:pos x="4054" y="883"/>
              </a:cxn>
              <a:cxn ang="0">
                <a:pos x="4134" y="883"/>
              </a:cxn>
              <a:cxn ang="0">
                <a:pos x="4214" y="889"/>
              </a:cxn>
              <a:cxn ang="0">
                <a:pos x="4293" y="889"/>
              </a:cxn>
              <a:cxn ang="0">
                <a:pos x="4373" y="889"/>
              </a:cxn>
              <a:cxn ang="0">
                <a:pos x="4453" y="889"/>
              </a:cxn>
              <a:cxn ang="0">
                <a:pos x="4532" y="889"/>
              </a:cxn>
              <a:cxn ang="0">
                <a:pos x="4612" y="889"/>
              </a:cxn>
              <a:cxn ang="0">
                <a:pos x="4691" y="889"/>
              </a:cxn>
              <a:cxn ang="0">
                <a:pos x="4771" y="889"/>
              </a:cxn>
              <a:cxn ang="0">
                <a:pos x="4851" y="889"/>
              </a:cxn>
              <a:cxn ang="0">
                <a:pos x="4930" y="889"/>
              </a:cxn>
            </a:cxnLst>
            <a:rect l="0" t="0" r="r" b="b"/>
            <a:pathLst>
              <a:path w="4992" h="889">
                <a:moveTo>
                  <a:pt x="0" y="889"/>
                </a:moveTo>
                <a:lnTo>
                  <a:pt x="0" y="889"/>
                </a:lnTo>
                <a:lnTo>
                  <a:pt x="0" y="883"/>
                </a:lnTo>
                <a:lnTo>
                  <a:pt x="0" y="889"/>
                </a:lnTo>
                <a:lnTo>
                  <a:pt x="6" y="889"/>
                </a:lnTo>
                <a:lnTo>
                  <a:pt x="6" y="889"/>
                </a:lnTo>
                <a:lnTo>
                  <a:pt x="6" y="883"/>
                </a:lnTo>
                <a:lnTo>
                  <a:pt x="6" y="889"/>
                </a:lnTo>
                <a:lnTo>
                  <a:pt x="12" y="889"/>
                </a:lnTo>
                <a:lnTo>
                  <a:pt x="12" y="889"/>
                </a:lnTo>
                <a:lnTo>
                  <a:pt x="12" y="883"/>
                </a:lnTo>
                <a:lnTo>
                  <a:pt x="12" y="889"/>
                </a:lnTo>
                <a:lnTo>
                  <a:pt x="18" y="889"/>
                </a:lnTo>
                <a:lnTo>
                  <a:pt x="18" y="889"/>
                </a:lnTo>
                <a:lnTo>
                  <a:pt x="18" y="883"/>
                </a:lnTo>
                <a:lnTo>
                  <a:pt x="18" y="889"/>
                </a:lnTo>
                <a:lnTo>
                  <a:pt x="24" y="883"/>
                </a:lnTo>
                <a:lnTo>
                  <a:pt x="24" y="889"/>
                </a:lnTo>
                <a:lnTo>
                  <a:pt x="24" y="883"/>
                </a:lnTo>
                <a:lnTo>
                  <a:pt x="24" y="889"/>
                </a:lnTo>
                <a:lnTo>
                  <a:pt x="31" y="889"/>
                </a:lnTo>
                <a:lnTo>
                  <a:pt x="31" y="889"/>
                </a:lnTo>
                <a:lnTo>
                  <a:pt x="31" y="883"/>
                </a:lnTo>
                <a:lnTo>
                  <a:pt x="31" y="889"/>
                </a:lnTo>
                <a:lnTo>
                  <a:pt x="37" y="889"/>
                </a:lnTo>
                <a:lnTo>
                  <a:pt x="37" y="889"/>
                </a:lnTo>
                <a:lnTo>
                  <a:pt x="37" y="883"/>
                </a:lnTo>
                <a:lnTo>
                  <a:pt x="37" y="889"/>
                </a:lnTo>
                <a:lnTo>
                  <a:pt x="43" y="889"/>
                </a:lnTo>
                <a:lnTo>
                  <a:pt x="43" y="889"/>
                </a:lnTo>
                <a:lnTo>
                  <a:pt x="43" y="883"/>
                </a:lnTo>
                <a:lnTo>
                  <a:pt x="43" y="889"/>
                </a:lnTo>
                <a:lnTo>
                  <a:pt x="49" y="889"/>
                </a:lnTo>
                <a:lnTo>
                  <a:pt x="49" y="889"/>
                </a:lnTo>
                <a:lnTo>
                  <a:pt x="49" y="883"/>
                </a:lnTo>
                <a:lnTo>
                  <a:pt x="49" y="889"/>
                </a:lnTo>
                <a:lnTo>
                  <a:pt x="55" y="889"/>
                </a:lnTo>
                <a:lnTo>
                  <a:pt x="55" y="889"/>
                </a:lnTo>
                <a:lnTo>
                  <a:pt x="55" y="871"/>
                </a:lnTo>
                <a:lnTo>
                  <a:pt x="55" y="889"/>
                </a:lnTo>
                <a:lnTo>
                  <a:pt x="61" y="889"/>
                </a:lnTo>
                <a:lnTo>
                  <a:pt x="61" y="889"/>
                </a:lnTo>
                <a:lnTo>
                  <a:pt x="61" y="883"/>
                </a:lnTo>
                <a:lnTo>
                  <a:pt x="61" y="889"/>
                </a:lnTo>
                <a:lnTo>
                  <a:pt x="67" y="889"/>
                </a:lnTo>
                <a:lnTo>
                  <a:pt x="67" y="889"/>
                </a:lnTo>
                <a:lnTo>
                  <a:pt x="67" y="883"/>
                </a:lnTo>
                <a:lnTo>
                  <a:pt x="67" y="889"/>
                </a:lnTo>
                <a:lnTo>
                  <a:pt x="73" y="889"/>
                </a:lnTo>
                <a:lnTo>
                  <a:pt x="73" y="889"/>
                </a:lnTo>
                <a:lnTo>
                  <a:pt x="73" y="859"/>
                </a:lnTo>
                <a:lnTo>
                  <a:pt x="73" y="889"/>
                </a:lnTo>
                <a:lnTo>
                  <a:pt x="80" y="889"/>
                </a:lnTo>
                <a:lnTo>
                  <a:pt x="80" y="889"/>
                </a:lnTo>
                <a:lnTo>
                  <a:pt x="80" y="883"/>
                </a:lnTo>
                <a:lnTo>
                  <a:pt x="80" y="883"/>
                </a:lnTo>
                <a:lnTo>
                  <a:pt x="86" y="883"/>
                </a:lnTo>
                <a:lnTo>
                  <a:pt x="86" y="889"/>
                </a:lnTo>
                <a:lnTo>
                  <a:pt x="86" y="883"/>
                </a:lnTo>
                <a:lnTo>
                  <a:pt x="86" y="889"/>
                </a:lnTo>
                <a:lnTo>
                  <a:pt x="92" y="889"/>
                </a:lnTo>
                <a:lnTo>
                  <a:pt x="92" y="889"/>
                </a:lnTo>
                <a:lnTo>
                  <a:pt x="92" y="883"/>
                </a:lnTo>
                <a:lnTo>
                  <a:pt x="92" y="889"/>
                </a:lnTo>
                <a:lnTo>
                  <a:pt x="98" y="889"/>
                </a:lnTo>
                <a:lnTo>
                  <a:pt x="98" y="889"/>
                </a:lnTo>
                <a:lnTo>
                  <a:pt x="98" y="883"/>
                </a:lnTo>
                <a:lnTo>
                  <a:pt x="98" y="889"/>
                </a:lnTo>
                <a:lnTo>
                  <a:pt x="104" y="889"/>
                </a:lnTo>
                <a:lnTo>
                  <a:pt x="104" y="889"/>
                </a:lnTo>
                <a:lnTo>
                  <a:pt x="104" y="883"/>
                </a:lnTo>
                <a:lnTo>
                  <a:pt x="104" y="889"/>
                </a:lnTo>
                <a:lnTo>
                  <a:pt x="110" y="889"/>
                </a:lnTo>
                <a:lnTo>
                  <a:pt x="110" y="889"/>
                </a:lnTo>
                <a:lnTo>
                  <a:pt x="110" y="883"/>
                </a:lnTo>
                <a:lnTo>
                  <a:pt x="110" y="889"/>
                </a:lnTo>
                <a:lnTo>
                  <a:pt x="116" y="889"/>
                </a:lnTo>
                <a:lnTo>
                  <a:pt x="116" y="889"/>
                </a:lnTo>
                <a:lnTo>
                  <a:pt x="116" y="883"/>
                </a:lnTo>
                <a:lnTo>
                  <a:pt x="116" y="889"/>
                </a:lnTo>
                <a:lnTo>
                  <a:pt x="122" y="889"/>
                </a:lnTo>
                <a:lnTo>
                  <a:pt x="122" y="889"/>
                </a:lnTo>
                <a:lnTo>
                  <a:pt x="122" y="883"/>
                </a:lnTo>
                <a:lnTo>
                  <a:pt x="122" y="889"/>
                </a:lnTo>
                <a:lnTo>
                  <a:pt x="129" y="889"/>
                </a:lnTo>
                <a:lnTo>
                  <a:pt x="129" y="889"/>
                </a:lnTo>
                <a:lnTo>
                  <a:pt x="129" y="883"/>
                </a:lnTo>
                <a:lnTo>
                  <a:pt x="129" y="889"/>
                </a:lnTo>
                <a:lnTo>
                  <a:pt x="135" y="889"/>
                </a:lnTo>
                <a:lnTo>
                  <a:pt x="135" y="889"/>
                </a:lnTo>
                <a:lnTo>
                  <a:pt x="135" y="883"/>
                </a:lnTo>
                <a:lnTo>
                  <a:pt x="135" y="889"/>
                </a:lnTo>
                <a:lnTo>
                  <a:pt x="141" y="883"/>
                </a:lnTo>
                <a:lnTo>
                  <a:pt x="141" y="889"/>
                </a:lnTo>
                <a:lnTo>
                  <a:pt x="141" y="883"/>
                </a:lnTo>
                <a:lnTo>
                  <a:pt x="141" y="889"/>
                </a:lnTo>
                <a:lnTo>
                  <a:pt x="147" y="889"/>
                </a:lnTo>
                <a:lnTo>
                  <a:pt x="147" y="889"/>
                </a:lnTo>
                <a:lnTo>
                  <a:pt x="147" y="883"/>
                </a:lnTo>
                <a:lnTo>
                  <a:pt x="147" y="883"/>
                </a:lnTo>
                <a:lnTo>
                  <a:pt x="153" y="883"/>
                </a:lnTo>
                <a:lnTo>
                  <a:pt x="153" y="889"/>
                </a:lnTo>
                <a:lnTo>
                  <a:pt x="153" y="754"/>
                </a:lnTo>
                <a:lnTo>
                  <a:pt x="153" y="889"/>
                </a:lnTo>
                <a:lnTo>
                  <a:pt x="159" y="889"/>
                </a:lnTo>
                <a:lnTo>
                  <a:pt x="159" y="889"/>
                </a:lnTo>
                <a:lnTo>
                  <a:pt x="159" y="877"/>
                </a:lnTo>
                <a:lnTo>
                  <a:pt x="159" y="889"/>
                </a:lnTo>
                <a:lnTo>
                  <a:pt x="165" y="889"/>
                </a:lnTo>
                <a:lnTo>
                  <a:pt x="165" y="889"/>
                </a:lnTo>
                <a:lnTo>
                  <a:pt x="165" y="865"/>
                </a:lnTo>
                <a:lnTo>
                  <a:pt x="165" y="889"/>
                </a:lnTo>
                <a:lnTo>
                  <a:pt x="171" y="889"/>
                </a:lnTo>
                <a:lnTo>
                  <a:pt x="171" y="889"/>
                </a:lnTo>
                <a:lnTo>
                  <a:pt x="171" y="883"/>
                </a:lnTo>
                <a:lnTo>
                  <a:pt x="171" y="889"/>
                </a:lnTo>
                <a:lnTo>
                  <a:pt x="178" y="889"/>
                </a:lnTo>
                <a:lnTo>
                  <a:pt x="178" y="889"/>
                </a:lnTo>
                <a:lnTo>
                  <a:pt x="178" y="883"/>
                </a:lnTo>
                <a:lnTo>
                  <a:pt x="178" y="889"/>
                </a:lnTo>
                <a:lnTo>
                  <a:pt x="184" y="889"/>
                </a:lnTo>
                <a:lnTo>
                  <a:pt x="184" y="889"/>
                </a:lnTo>
                <a:lnTo>
                  <a:pt x="184" y="883"/>
                </a:lnTo>
                <a:lnTo>
                  <a:pt x="184" y="889"/>
                </a:lnTo>
                <a:lnTo>
                  <a:pt x="190" y="889"/>
                </a:lnTo>
                <a:lnTo>
                  <a:pt x="190" y="889"/>
                </a:lnTo>
                <a:lnTo>
                  <a:pt x="190" y="883"/>
                </a:lnTo>
                <a:lnTo>
                  <a:pt x="190" y="883"/>
                </a:lnTo>
                <a:lnTo>
                  <a:pt x="196" y="889"/>
                </a:lnTo>
                <a:lnTo>
                  <a:pt x="196" y="889"/>
                </a:lnTo>
                <a:lnTo>
                  <a:pt x="196" y="883"/>
                </a:lnTo>
                <a:lnTo>
                  <a:pt x="196" y="883"/>
                </a:lnTo>
                <a:lnTo>
                  <a:pt x="202" y="889"/>
                </a:lnTo>
                <a:lnTo>
                  <a:pt x="202" y="889"/>
                </a:lnTo>
                <a:lnTo>
                  <a:pt x="202" y="883"/>
                </a:lnTo>
                <a:lnTo>
                  <a:pt x="202" y="889"/>
                </a:lnTo>
                <a:lnTo>
                  <a:pt x="208" y="889"/>
                </a:lnTo>
                <a:lnTo>
                  <a:pt x="208" y="889"/>
                </a:lnTo>
                <a:lnTo>
                  <a:pt x="208" y="804"/>
                </a:lnTo>
                <a:lnTo>
                  <a:pt x="208" y="889"/>
                </a:lnTo>
                <a:lnTo>
                  <a:pt x="214" y="889"/>
                </a:lnTo>
                <a:lnTo>
                  <a:pt x="214" y="889"/>
                </a:lnTo>
                <a:lnTo>
                  <a:pt x="214" y="883"/>
                </a:lnTo>
                <a:lnTo>
                  <a:pt x="214" y="889"/>
                </a:lnTo>
                <a:lnTo>
                  <a:pt x="220" y="889"/>
                </a:lnTo>
                <a:lnTo>
                  <a:pt x="220" y="889"/>
                </a:lnTo>
                <a:lnTo>
                  <a:pt x="220" y="883"/>
                </a:lnTo>
                <a:lnTo>
                  <a:pt x="220" y="883"/>
                </a:lnTo>
                <a:lnTo>
                  <a:pt x="227" y="883"/>
                </a:lnTo>
                <a:lnTo>
                  <a:pt x="227" y="889"/>
                </a:lnTo>
                <a:lnTo>
                  <a:pt x="227" y="883"/>
                </a:lnTo>
                <a:lnTo>
                  <a:pt x="227" y="889"/>
                </a:lnTo>
                <a:lnTo>
                  <a:pt x="233" y="889"/>
                </a:lnTo>
                <a:lnTo>
                  <a:pt x="233" y="889"/>
                </a:lnTo>
                <a:lnTo>
                  <a:pt x="233" y="883"/>
                </a:lnTo>
                <a:lnTo>
                  <a:pt x="233" y="889"/>
                </a:lnTo>
                <a:lnTo>
                  <a:pt x="239" y="889"/>
                </a:lnTo>
                <a:lnTo>
                  <a:pt x="239" y="889"/>
                </a:lnTo>
                <a:lnTo>
                  <a:pt x="239" y="871"/>
                </a:lnTo>
                <a:lnTo>
                  <a:pt x="239" y="883"/>
                </a:lnTo>
                <a:lnTo>
                  <a:pt x="245" y="889"/>
                </a:lnTo>
                <a:lnTo>
                  <a:pt x="245" y="889"/>
                </a:lnTo>
                <a:lnTo>
                  <a:pt x="245" y="883"/>
                </a:lnTo>
                <a:lnTo>
                  <a:pt x="245" y="889"/>
                </a:lnTo>
                <a:lnTo>
                  <a:pt x="251" y="889"/>
                </a:lnTo>
                <a:lnTo>
                  <a:pt x="251" y="889"/>
                </a:lnTo>
                <a:lnTo>
                  <a:pt x="251" y="883"/>
                </a:lnTo>
                <a:lnTo>
                  <a:pt x="251" y="889"/>
                </a:lnTo>
                <a:lnTo>
                  <a:pt x="257" y="889"/>
                </a:lnTo>
                <a:lnTo>
                  <a:pt x="257" y="889"/>
                </a:lnTo>
                <a:lnTo>
                  <a:pt x="257" y="883"/>
                </a:lnTo>
                <a:lnTo>
                  <a:pt x="257" y="889"/>
                </a:lnTo>
                <a:lnTo>
                  <a:pt x="263" y="889"/>
                </a:lnTo>
                <a:lnTo>
                  <a:pt x="263" y="889"/>
                </a:lnTo>
                <a:lnTo>
                  <a:pt x="263" y="883"/>
                </a:lnTo>
                <a:lnTo>
                  <a:pt x="263" y="889"/>
                </a:lnTo>
                <a:lnTo>
                  <a:pt x="269" y="889"/>
                </a:lnTo>
                <a:lnTo>
                  <a:pt x="269" y="889"/>
                </a:lnTo>
                <a:lnTo>
                  <a:pt x="269" y="883"/>
                </a:lnTo>
                <a:lnTo>
                  <a:pt x="269" y="889"/>
                </a:lnTo>
                <a:lnTo>
                  <a:pt x="276" y="889"/>
                </a:lnTo>
                <a:lnTo>
                  <a:pt x="276" y="889"/>
                </a:lnTo>
                <a:lnTo>
                  <a:pt x="276" y="883"/>
                </a:lnTo>
                <a:lnTo>
                  <a:pt x="276" y="883"/>
                </a:lnTo>
                <a:lnTo>
                  <a:pt x="282" y="883"/>
                </a:lnTo>
                <a:lnTo>
                  <a:pt x="282" y="889"/>
                </a:lnTo>
                <a:lnTo>
                  <a:pt x="282" y="883"/>
                </a:lnTo>
                <a:lnTo>
                  <a:pt x="282" y="889"/>
                </a:lnTo>
                <a:lnTo>
                  <a:pt x="288" y="883"/>
                </a:lnTo>
                <a:lnTo>
                  <a:pt x="288" y="889"/>
                </a:lnTo>
                <a:lnTo>
                  <a:pt x="288" y="883"/>
                </a:lnTo>
                <a:lnTo>
                  <a:pt x="288" y="889"/>
                </a:lnTo>
                <a:lnTo>
                  <a:pt x="294" y="889"/>
                </a:lnTo>
                <a:lnTo>
                  <a:pt x="294" y="889"/>
                </a:lnTo>
                <a:lnTo>
                  <a:pt x="294" y="883"/>
                </a:lnTo>
                <a:lnTo>
                  <a:pt x="294" y="889"/>
                </a:lnTo>
                <a:lnTo>
                  <a:pt x="300" y="883"/>
                </a:lnTo>
                <a:lnTo>
                  <a:pt x="300" y="889"/>
                </a:lnTo>
                <a:lnTo>
                  <a:pt x="300" y="883"/>
                </a:lnTo>
                <a:lnTo>
                  <a:pt x="300" y="889"/>
                </a:lnTo>
                <a:lnTo>
                  <a:pt x="306" y="889"/>
                </a:lnTo>
                <a:lnTo>
                  <a:pt x="306" y="889"/>
                </a:lnTo>
                <a:lnTo>
                  <a:pt x="306" y="883"/>
                </a:lnTo>
                <a:lnTo>
                  <a:pt x="306" y="889"/>
                </a:lnTo>
                <a:lnTo>
                  <a:pt x="312" y="889"/>
                </a:lnTo>
                <a:lnTo>
                  <a:pt x="312" y="889"/>
                </a:lnTo>
                <a:lnTo>
                  <a:pt x="312" y="883"/>
                </a:lnTo>
                <a:lnTo>
                  <a:pt x="312" y="889"/>
                </a:lnTo>
                <a:lnTo>
                  <a:pt x="318" y="889"/>
                </a:lnTo>
                <a:lnTo>
                  <a:pt x="318" y="889"/>
                </a:lnTo>
                <a:lnTo>
                  <a:pt x="318" y="883"/>
                </a:lnTo>
                <a:lnTo>
                  <a:pt x="318" y="889"/>
                </a:lnTo>
                <a:lnTo>
                  <a:pt x="325" y="883"/>
                </a:lnTo>
                <a:lnTo>
                  <a:pt x="325" y="889"/>
                </a:lnTo>
                <a:lnTo>
                  <a:pt x="325" y="883"/>
                </a:lnTo>
                <a:lnTo>
                  <a:pt x="325" y="889"/>
                </a:lnTo>
                <a:lnTo>
                  <a:pt x="331" y="889"/>
                </a:lnTo>
                <a:lnTo>
                  <a:pt x="331" y="889"/>
                </a:lnTo>
                <a:lnTo>
                  <a:pt x="331" y="883"/>
                </a:lnTo>
                <a:lnTo>
                  <a:pt x="331" y="889"/>
                </a:lnTo>
                <a:lnTo>
                  <a:pt x="337" y="889"/>
                </a:lnTo>
                <a:lnTo>
                  <a:pt x="337" y="889"/>
                </a:lnTo>
                <a:lnTo>
                  <a:pt x="337" y="883"/>
                </a:lnTo>
                <a:lnTo>
                  <a:pt x="337" y="889"/>
                </a:lnTo>
                <a:lnTo>
                  <a:pt x="343" y="889"/>
                </a:lnTo>
                <a:lnTo>
                  <a:pt x="343" y="889"/>
                </a:lnTo>
                <a:lnTo>
                  <a:pt x="343" y="883"/>
                </a:lnTo>
                <a:lnTo>
                  <a:pt x="343" y="889"/>
                </a:lnTo>
                <a:lnTo>
                  <a:pt x="349" y="889"/>
                </a:lnTo>
                <a:lnTo>
                  <a:pt x="349" y="889"/>
                </a:lnTo>
                <a:lnTo>
                  <a:pt x="349" y="883"/>
                </a:lnTo>
                <a:lnTo>
                  <a:pt x="349" y="889"/>
                </a:lnTo>
                <a:lnTo>
                  <a:pt x="355" y="889"/>
                </a:lnTo>
                <a:lnTo>
                  <a:pt x="355" y="889"/>
                </a:lnTo>
                <a:lnTo>
                  <a:pt x="355" y="883"/>
                </a:lnTo>
                <a:lnTo>
                  <a:pt x="355" y="889"/>
                </a:lnTo>
                <a:lnTo>
                  <a:pt x="361" y="889"/>
                </a:lnTo>
                <a:lnTo>
                  <a:pt x="361" y="889"/>
                </a:lnTo>
                <a:lnTo>
                  <a:pt x="361" y="883"/>
                </a:lnTo>
                <a:lnTo>
                  <a:pt x="361" y="889"/>
                </a:lnTo>
                <a:lnTo>
                  <a:pt x="367" y="889"/>
                </a:lnTo>
                <a:lnTo>
                  <a:pt x="367" y="889"/>
                </a:lnTo>
                <a:lnTo>
                  <a:pt x="367" y="883"/>
                </a:lnTo>
                <a:lnTo>
                  <a:pt x="367" y="889"/>
                </a:lnTo>
                <a:lnTo>
                  <a:pt x="374" y="883"/>
                </a:lnTo>
                <a:lnTo>
                  <a:pt x="374" y="889"/>
                </a:lnTo>
                <a:lnTo>
                  <a:pt x="374" y="883"/>
                </a:lnTo>
                <a:lnTo>
                  <a:pt x="374" y="889"/>
                </a:lnTo>
                <a:lnTo>
                  <a:pt x="380" y="889"/>
                </a:lnTo>
                <a:lnTo>
                  <a:pt x="380" y="889"/>
                </a:lnTo>
                <a:lnTo>
                  <a:pt x="380" y="883"/>
                </a:lnTo>
                <a:lnTo>
                  <a:pt x="380" y="889"/>
                </a:lnTo>
                <a:lnTo>
                  <a:pt x="386" y="889"/>
                </a:lnTo>
                <a:lnTo>
                  <a:pt x="386" y="889"/>
                </a:lnTo>
                <a:lnTo>
                  <a:pt x="386" y="883"/>
                </a:lnTo>
                <a:lnTo>
                  <a:pt x="386" y="889"/>
                </a:lnTo>
                <a:lnTo>
                  <a:pt x="392" y="889"/>
                </a:lnTo>
                <a:lnTo>
                  <a:pt x="392" y="889"/>
                </a:lnTo>
                <a:lnTo>
                  <a:pt x="392" y="883"/>
                </a:lnTo>
                <a:lnTo>
                  <a:pt x="392" y="889"/>
                </a:lnTo>
                <a:lnTo>
                  <a:pt x="398" y="889"/>
                </a:lnTo>
                <a:lnTo>
                  <a:pt x="398" y="889"/>
                </a:lnTo>
                <a:lnTo>
                  <a:pt x="398" y="773"/>
                </a:lnTo>
                <a:lnTo>
                  <a:pt x="398" y="889"/>
                </a:lnTo>
                <a:lnTo>
                  <a:pt x="404" y="889"/>
                </a:lnTo>
                <a:lnTo>
                  <a:pt x="404" y="889"/>
                </a:lnTo>
                <a:lnTo>
                  <a:pt x="404" y="883"/>
                </a:lnTo>
                <a:lnTo>
                  <a:pt x="404" y="889"/>
                </a:lnTo>
                <a:lnTo>
                  <a:pt x="410" y="889"/>
                </a:lnTo>
                <a:lnTo>
                  <a:pt x="410" y="889"/>
                </a:lnTo>
                <a:lnTo>
                  <a:pt x="410" y="846"/>
                </a:lnTo>
                <a:lnTo>
                  <a:pt x="410" y="889"/>
                </a:lnTo>
                <a:lnTo>
                  <a:pt x="416" y="889"/>
                </a:lnTo>
                <a:lnTo>
                  <a:pt x="416" y="889"/>
                </a:lnTo>
                <a:lnTo>
                  <a:pt x="416" y="883"/>
                </a:lnTo>
                <a:lnTo>
                  <a:pt x="416" y="889"/>
                </a:lnTo>
                <a:lnTo>
                  <a:pt x="423" y="889"/>
                </a:lnTo>
                <a:lnTo>
                  <a:pt x="423" y="889"/>
                </a:lnTo>
                <a:lnTo>
                  <a:pt x="423" y="883"/>
                </a:lnTo>
                <a:lnTo>
                  <a:pt x="423" y="889"/>
                </a:lnTo>
                <a:lnTo>
                  <a:pt x="429" y="889"/>
                </a:lnTo>
                <a:lnTo>
                  <a:pt x="429" y="889"/>
                </a:lnTo>
                <a:lnTo>
                  <a:pt x="429" y="883"/>
                </a:lnTo>
                <a:lnTo>
                  <a:pt x="429" y="889"/>
                </a:lnTo>
                <a:lnTo>
                  <a:pt x="435" y="889"/>
                </a:lnTo>
                <a:lnTo>
                  <a:pt x="435" y="889"/>
                </a:lnTo>
                <a:lnTo>
                  <a:pt x="435" y="883"/>
                </a:lnTo>
                <a:lnTo>
                  <a:pt x="435" y="889"/>
                </a:lnTo>
                <a:lnTo>
                  <a:pt x="441" y="889"/>
                </a:lnTo>
                <a:lnTo>
                  <a:pt x="441" y="889"/>
                </a:lnTo>
                <a:lnTo>
                  <a:pt x="441" y="883"/>
                </a:lnTo>
                <a:lnTo>
                  <a:pt x="441" y="889"/>
                </a:lnTo>
                <a:lnTo>
                  <a:pt x="447" y="889"/>
                </a:lnTo>
                <a:lnTo>
                  <a:pt x="447" y="889"/>
                </a:lnTo>
                <a:lnTo>
                  <a:pt x="447" y="883"/>
                </a:lnTo>
                <a:lnTo>
                  <a:pt x="447" y="889"/>
                </a:lnTo>
                <a:lnTo>
                  <a:pt x="453" y="889"/>
                </a:lnTo>
                <a:lnTo>
                  <a:pt x="453" y="889"/>
                </a:lnTo>
                <a:lnTo>
                  <a:pt x="453" y="883"/>
                </a:lnTo>
                <a:lnTo>
                  <a:pt x="453" y="889"/>
                </a:lnTo>
                <a:lnTo>
                  <a:pt x="459" y="889"/>
                </a:lnTo>
                <a:lnTo>
                  <a:pt x="459" y="889"/>
                </a:lnTo>
                <a:lnTo>
                  <a:pt x="459" y="883"/>
                </a:lnTo>
                <a:lnTo>
                  <a:pt x="459" y="889"/>
                </a:lnTo>
                <a:lnTo>
                  <a:pt x="465" y="889"/>
                </a:lnTo>
                <a:lnTo>
                  <a:pt x="465" y="889"/>
                </a:lnTo>
                <a:lnTo>
                  <a:pt x="465" y="883"/>
                </a:lnTo>
                <a:lnTo>
                  <a:pt x="465" y="889"/>
                </a:lnTo>
                <a:lnTo>
                  <a:pt x="472" y="889"/>
                </a:lnTo>
                <a:lnTo>
                  <a:pt x="472" y="889"/>
                </a:lnTo>
                <a:lnTo>
                  <a:pt x="472" y="883"/>
                </a:lnTo>
                <a:lnTo>
                  <a:pt x="472" y="889"/>
                </a:lnTo>
                <a:lnTo>
                  <a:pt x="478" y="889"/>
                </a:lnTo>
                <a:lnTo>
                  <a:pt x="478" y="889"/>
                </a:lnTo>
                <a:lnTo>
                  <a:pt x="478" y="883"/>
                </a:lnTo>
                <a:lnTo>
                  <a:pt x="478" y="889"/>
                </a:lnTo>
                <a:lnTo>
                  <a:pt x="484" y="889"/>
                </a:lnTo>
                <a:lnTo>
                  <a:pt x="484" y="889"/>
                </a:lnTo>
                <a:lnTo>
                  <a:pt x="484" y="883"/>
                </a:lnTo>
                <a:lnTo>
                  <a:pt x="484" y="883"/>
                </a:lnTo>
                <a:lnTo>
                  <a:pt x="490" y="883"/>
                </a:lnTo>
                <a:lnTo>
                  <a:pt x="490" y="889"/>
                </a:lnTo>
                <a:lnTo>
                  <a:pt x="490" y="883"/>
                </a:lnTo>
                <a:lnTo>
                  <a:pt x="490" y="889"/>
                </a:lnTo>
                <a:lnTo>
                  <a:pt x="496" y="889"/>
                </a:lnTo>
                <a:lnTo>
                  <a:pt x="496" y="889"/>
                </a:lnTo>
                <a:lnTo>
                  <a:pt x="496" y="883"/>
                </a:lnTo>
                <a:lnTo>
                  <a:pt x="496" y="889"/>
                </a:lnTo>
                <a:lnTo>
                  <a:pt x="502" y="889"/>
                </a:lnTo>
                <a:lnTo>
                  <a:pt x="502" y="889"/>
                </a:lnTo>
                <a:lnTo>
                  <a:pt x="502" y="859"/>
                </a:lnTo>
                <a:lnTo>
                  <a:pt x="502" y="889"/>
                </a:lnTo>
                <a:lnTo>
                  <a:pt x="508" y="889"/>
                </a:lnTo>
                <a:lnTo>
                  <a:pt x="508" y="889"/>
                </a:lnTo>
                <a:lnTo>
                  <a:pt x="508" y="883"/>
                </a:lnTo>
                <a:lnTo>
                  <a:pt x="508" y="889"/>
                </a:lnTo>
                <a:lnTo>
                  <a:pt x="514" y="889"/>
                </a:lnTo>
                <a:lnTo>
                  <a:pt x="514" y="889"/>
                </a:lnTo>
                <a:lnTo>
                  <a:pt x="514" y="883"/>
                </a:lnTo>
                <a:lnTo>
                  <a:pt x="514" y="889"/>
                </a:lnTo>
                <a:lnTo>
                  <a:pt x="521" y="889"/>
                </a:lnTo>
                <a:lnTo>
                  <a:pt x="521" y="889"/>
                </a:lnTo>
                <a:lnTo>
                  <a:pt x="521" y="859"/>
                </a:lnTo>
                <a:lnTo>
                  <a:pt x="521" y="889"/>
                </a:lnTo>
                <a:lnTo>
                  <a:pt x="527" y="889"/>
                </a:lnTo>
                <a:lnTo>
                  <a:pt x="527" y="889"/>
                </a:lnTo>
                <a:lnTo>
                  <a:pt x="527" y="883"/>
                </a:lnTo>
                <a:lnTo>
                  <a:pt x="527" y="889"/>
                </a:lnTo>
                <a:lnTo>
                  <a:pt x="533" y="889"/>
                </a:lnTo>
                <a:lnTo>
                  <a:pt x="533" y="889"/>
                </a:lnTo>
                <a:lnTo>
                  <a:pt x="533" y="871"/>
                </a:lnTo>
                <a:lnTo>
                  <a:pt x="533" y="889"/>
                </a:lnTo>
                <a:lnTo>
                  <a:pt x="539" y="889"/>
                </a:lnTo>
                <a:lnTo>
                  <a:pt x="539" y="889"/>
                </a:lnTo>
                <a:lnTo>
                  <a:pt x="539" y="822"/>
                </a:lnTo>
                <a:lnTo>
                  <a:pt x="539" y="889"/>
                </a:lnTo>
                <a:lnTo>
                  <a:pt x="545" y="889"/>
                </a:lnTo>
                <a:lnTo>
                  <a:pt x="545" y="889"/>
                </a:lnTo>
                <a:lnTo>
                  <a:pt x="545" y="883"/>
                </a:lnTo>
                <a:lnTo>
                  <a:pt x="545" y="889"/>
                </a:lnTo>
                <a:lnTo>
                  <a:pt x="551" y="883"/>
                </a:lnTo>
                <a:lnTo>
                  <a:pt x="551" y="889"/>
                </a:lnTo>
                <a:lnTo>
                  <a:pt x="551" y="883"/>
                </a:lnTo>
                <a:lnTo>
                  <a:pt x="551" y="889"/>
                </a:lnTo>
                <a:lnTo>
                  <a:pt x="557" y="889"/>
                </a:lnTo>
                <a:lnTo>
                  <a:pt x="557" y="889"/>
                </a:lnTo>
                <a:lnTo>
                  <a:pt x="557" y="883"/>
                </a:lnTo>
                <a:lnTo>
                  <a:pt x="557" y="883"/>
                </a:lnTo>
                <a:lnTo>
                  <a:pt x="563" y="889"/>
                </a:lnTo>
                <a:lnTo>
                  <a:pt x="563" y="889"/>
                </a:lnTo>
                <a:lnTo>
                  <a:pt x="563" y="883"/>
                </a:lnTo>
                <a:lnTo>
                  <a:pt x="563" y="889"/>
                </a:lnTo>
                <a:lnTo>
                  <a:pt x="570" y="889"/>
                </a:lnTo>
                <a:lnTo>
                  <a:pt x="570" y="889"/>
                </a:lnTo>
                <a:lnTo>
                  <a:pt x="570" y="883"/>
                </a:lnTo>
                <a:lnTo>
                  <a:pt x="570" y="883"/>
                </a:lnTo>
                <a:lnTo>
                  <a:pt x="576" y="883"/>
                </a:lnTo>
                <a:lnTo>
                  <a:pt x="576" y="889"/>
                </a:lnTo>
                <a:lnTo>
                  <a:pt x="576" y="871"/>
                </a:lnTo>
                <a:lnTo>
                  <a:pt x="576" y="889"/>
                </a:lnTo>
                <a:lnTo>
                  <a:pt x="582" y="889"/>
                </a:lnTo>
                <a:lnTo>
                  <a:pt x="582" y="889"/>
                </a:lnTo>
                <a:lnTo>
                  <a:pt x="582" y="883"/>
                </a:lnTo>
                <a:lnTo>
                  <a:pt x="582" y="883"/>
                </a:lnTo>
                <a:lnTo>
                  <a:pt x="588" y="889"/>
                </a:lnTo>
                <a:lnTo>
                  <a:pt x="588" y="889"/>
                </a:lnTo>
                <a:lnTo>
                  <a:pt x="588" y="883"/>
                </a:lnTo>
                <a:lnTo>
                  <a:pt x="588" y="889"/>
                </a:lnTo>
                <a:lnTo>
                  <a:pt x="594" y="889"/>
                </a:lnTo>
                <a:lnTo>
                  <a:pt x="594" y="889"/>
                </a:lnTo>
                <a:lnTo>
                  <a:pt x="594" y="883"/>
                </a:lnTo>
                <a:lnTo>
                  <a:pt x="594" y="883"/>
                </a:lnTo>
                <a:lnTo>
                  <a:pt x="600" y="883"/>
                </a:lnTo>
                <a:lnTo>
                  <a:pt x="600" y="889"/>
                </a:lnTo>
                <a:lnTo>
                  <a:pt x="600" y="883"/>
                </a:lnTo>
                <a:lnTo>
                  <a:pt x="600" y="889"/>
                </a:lnTo>
                <a:lnTo>
                  <a:pt x="606" y="883"/>
                </a:lnTo>
                <a:lnTo>
                  <a:pt x="606" y="889"/>
                </a:lnTo>
                <a:lnTo>
                  <a:pt x="606" y="877"/>
                </a:lnTo>
                <a:lnTo>
                  <a:pt x="606" y="889"/>
                </a:lnTo>
                <a:lnTo>
                  <a:pt x="612" y="889"/>
                </a:lnTo>
                <a:lnTo>
                  <a:pt x="612" y="889"/>
                </a:lnTo>
                <a:lnTo>
                  <a:pt x="612" y="883"/>
                </a:lnTo>
                <a:lnTo>
                  <a:pt x="612" y="889"/>
                </a:lnTo>
                <a:lnTo>
                  <a:pt x="619" y="889"/>
                </a:lnTo>
                <a:lnTo>
                  <a:pt x="619" y="889"/>
                </a:lnTo>
                <a:lnTo>
                  <a:pt x="619" y="883"/>
                </a:lnTo>
                <a:lnTo>
                  <a:pt x="619" y="883"/>
                </a:lnTo>
                <a:lnTo>
                  <a:pt x="625" y="883"/>
                </a:lnTo>
                <a:lnTo>
                  <a:pt x="625" y="889"/>
                </a:lnTo>
                <a:lnTo>
                  <a:pt x="625" y="883"/>
                </a:lnTo>
                <a:lnTo>
                  <a:pt x="625" y="889"/>
                </a:lnTo>
                <a:lnTo>
                  <a:pt x="631" y="889"/>
                </a:lnTo>
                <a:lnTo>
                  <a:pt x="631" y="889"/>
                </a:lnTo>
                <a:lnTo>
                  <a:pt x="631" y="883"/>
                </a:lnTo>
                <a:lnTo>
                  <a:pt x="631" y="889"/>
                </a:lnTo>
                <a:lnTo>
                  <a:pt x="637" y="889"/>
                </a:lnTo>
                <a:lnTo>
                  <a:pt x="637" y="889"/>
                </a:lnTo>
                <a:lnTo>
                  <a:pt x="637" y="883"/>
                </a:lnTo>
                <a:lnTo>
                  <a:pt x="637" y="889"/>
                </a:lnTo>
                <a:lnTo>
                  <a:pt x="643" y="889"/>
                </a:lnTo>
                <a:lnTo>
                  <a:pt x="643" y="889"/>
                </a:lnTo>
                <a:lnTo>
                  <a:pt x="643" y="883"/>
                </a:lnTo>
                <a:lnTo>
                  <a:pt x="643" y="889"/>
                </a:lnTo>
                <a:lnTo>
                  <a:pt x="649" y="889"/>
                </a:lnTo>
                <a:lnTo>
                  <a:pt x="649" y="889"/>
                </a:lnTo>
                <a:lnTo>
                  <a:pt x="649" y="883"/>
                </a:lnTo>
                <a:lnTo>
                  <a:pt x="649" y="889"/>
                </a:lnTo>
                <a:lnTo>
                  <a:pt x="655" y="883"/>
                </a:lnTo>
                <a:lnTo>
                  <a:pt x="655" y="889"/>
                </a:lnTo>
                <a:lnTo>
                  <a:pt x="655" y="883"/>
                </a:lnTo>
                <a:lnTo>
                  <a:pt x="655" y="889"/>
                </a:lnTo>
                <a:lnTo>
                  <a:pt x="661" y="889"/>
                </a:lnTo>
                <a:lnTo>
                  <a:pt x="661" y="889"/>
                </a:lnTo>
                <a:lnTo>
                  <a:pt x="661" y="883"/>
                </a:lnTo>
                <a:lnTo>
                  <a:pt x="661" y="889"/>
                </a:lnTo>
                <a:lnTo>
                  <a:pt x="668" y="889"/>
                </a:lnTo>
                <a:lnTo>
                  <a:pt x="668" y="889"/>
                </a:lnTo>
                <a:lnTo>
                  <a:pt x="668" y="883"/>
                </a:lnTo>
                <a:lnTo>
                  <a:pt x="668" y="889"/>
                </a:lnTo>
                <a:lnTo>
                  <a:pt x="674" y="889"/>
                </a:lnTo>
                <a:lnTo>
                  <a:pt x="674" y="889"/>
                </a:lnTo>
                <a:lnTo>
                  <a:pt x="674" y="883"/>
                </a:lnTo>
                <a:lnTo>
                  <a:pt x="674" y="889"/>
                </a:lnTo>
                <a:lnTo>
                  <a:pt x="680" y="889"/>
                </a:lnTo>
                <a:lnTo>
                  <a:pt x="680" y="889"/>
                </a:lnTo>
                <a:lnTo>
                  <a:pt x="680" y="883"/>
                </a:lnTo>
                <a:lnTo>
                  <a:pt x="680" y="889"/>
                </a:lnTo>
                <a:lnTo>
                  <a:pt x="686" y="889"/>
                </a:lnTo>
                <a:lnTo>
                  <a:pt x="686" y="889"/>
                </a:lnTo>
                <a:lnTo>
                  <a:pt x="686" y="883"/>
                </a:lnTo>
                <a:lnTo>
                  <a:pt x="686" y="889"/>
                </a:lnTo>
                <a:lnTo>
                  <a:pt x="692" y="889"/>
                </a:lnTo>
                <a:lnTo>
                  <a:pt x="692" y="889"/>
                </a:lnTo>
                <a:lnTo>
                  <a:pt x="692" y="883"/>
                </a:lnTo>
                <a:lnTo>
                  <a:pt x="692" y="889"/>
                </a:lnTo>
                <a:lnTo>
                  <a:pt x="698" y="889"/>
                </a:lnTo>
                <a:lnTo>
                  <a:pt x="698" y="889"/>
                </a:lnTo>
                <a:lnTo>
                  <a:pt x="698" y="883"/>
                </a:lnTo>
                <a:lnTo>
                  <a:pt x="698" y="889"/>
                </a:lnTo>
                <a:lnTo>
                  <a:pt x="704" y="889"/>
                </a:lnTo>
                <a:lnTo>
                  <a:pt x="704" y="889"/>
                </a:lnTo>
                <a:lnTo>
                  <a:pt x="704" y="883"/>
                </a:lnTo>
                <a:lnTo>
                  <a:pt x="704" y="889"/>
                </a:lnTo>
                <a:lnTo>
                  <a:pt x="710" y="889"/>
                </a:lnTo>
                <a:lnTo>
                  <a:pt x="710" y="889"/>
                </a:lnTo>
                <a:lnTo>
                  <a:pt x="710" y="883"/>
                </a:lnTo>
                <a:lnTo>
                  <a:pt x="710" y="889"/>
                </a:lnTo>
                <a:lnTo>
                  <a:pt x="717" y="889"/>
                </a:lnTo>
                <a:lnTo>
                  <a:pt x="717" y="889"/>
                </a:lnTo>
                <a:lnTo>
                  <a:pt x="717" y="883"/>
                </a:lnTo>
                <a:lnTo>
                  <a:pt x="717" y="889"/>
                </a:lnTo>
                <a:lnTo>
                  <a:pt x="723" y="889"/>
                </a:lnTo>
                <a:lnTo>
                  <a:pt x="723" y="889"/>
                </a:lnTo>
                <a:lnTo>
                  <a:pt x="723" y="883"/>
                </a:lnTo>
                <a:lnTo>
                  <a:pt x="723" y="889"/>
                </a:lnTo>
                <a:lnTo>
                  <a:pt x="729" y="889"/>
                </a:lnTo>
                <a:lnTo>
                  <a:pt x="729" y="889"/>
                </a:lnTo>
                <a:lnTo>
                  <a:pt x="729" y="883"/>
                </a:lnTo>
                <a:lnTo>
                  <a:pt x="729" y="889"/>
                </a:lnTo>
                <a:lnTo>
                  <a:pt x="735" y="889"/>
                </a:lnTo>
                <a:lnTo>
                  <a:pt x="735" y="889"/>
                </a:lnTo>
                <a:lnTo>
                  <a:pt x="735" y="883"/>
                </a:lnTo>
                <a:lnTo>
                  <a:pt x="735" y="889"/>
                </a:lnTo>
                <a:lnTo>
                  <a:pt x="741" y="889"/>
                </a:lnTo>
                <a:lnTo>
                  <a:pt x="741" y="889"/>
                </a:lnTo>
                <a:lnTo>
                  <a:pt x="741" y="883"/>
                </a:lnTo>
                <a:lnTo>
                  <a:pt x="741" y="889"/>
                </a:lnTo>
                <a:lnTo>
                  <a:pt x="747" y="889"/>
                </a:lnTo>
                <a:lnTo>
                  <a:pt x="747" y="889"/>
                </a:lnTo>
                <a:lnTo>
                  <a:pt x="747" y="883"/>
                </a:lnTo>
                <a:lnTo>
                  <a:pt x="747" y="889"/>
                </a:lnTo>
                <a:lnTo>
                  <a:pt x="753" y="883"/>
                </a:lnTo>
                <a:lnTo>
                  <a:pt x="753" y="889"/>
                </a:lnTo>
                <a:lnTo>
                  <a:pt x="753" y="883"/>
                </a:lnTo>
                <a:lnTo>
                  <a:pt x="753" y="889"/>
                </a:lnTo>
                <a:lnTo>
                  <a:pt x="759" y="889"/>
                </a:lnTo>
                <a:lnTo>
                  <a:pt x="759" y="889"/>
                </a:lnTo>
                <a:lnTo>
                  <a:pt x="759" y="883"/>
                </a:lnTo>
                <a:lnTo>
                  <a:pt x="759" y="889"/>
                </a:lnTo>
                <a:lnTo>
                  <a:pt x="766" y="889"/>
                </a:lnTo>
                <a:lnTo>
                  <a:pt x="766" y="889"/>
                </a:lnTo>
                <a:lnTo>
                  <a:pt x="766" y="840"/>
                </a:lnTo>
                <a:lnTo>
                  <a:pt x="766" y="889"/>
                </a:lnTo>
                <a:lnTo>
                  <a:pt x="772" y="889"/>
                </a:lnTo>
                <a:lnTo>
                  <a:pt x="772" y="889"/>
                </a:lnTo>
                <a:lnTo>
                  <a:pt x="772" y="883"/>
                </a:lnTo>
                <a:lnTo>
                  <a:pt x="772" y="889"/>
                </a:lnTo>
                <a:lnTo>
                  <a:pt x="778" y="883"/>
                </a:lnTo>
                <a:lnTo>
                  <a:pt x="778" y="889"/>
                </a:lnTo>
                <a:lnTo>
                  <a:pt x="778" y="883"/>
                </a:lnTo>
                <a:lnTo>
                  <a:pt x="778" y="889"/>
                </a:lnTo>
                <a:lnTo>
                  <a:pt x="784" y="889"/>
                </a:lnTo>
                <a:lnTo>
                  <a:pt x="784" y="889"/>
                </a:lnTo>
                <a:lnTo>
                  <a:pt x="784" y="883"/>
                </a:lnTo>
                <a:lnTo>
                  <a:pt x="784" y="889"/>
                </a:lnTo>
                <a:lnTo>
                  <a:pt x="790" y="889"/>
                </a:lnTo>
                <a:lnTo>
                  <a:pt x="790" y="889"/>
                </a:lnTo>
                <a:lnTo>
                  <a:pt x="790" y="883"/>
                </a:lnTo>
                <a:lnTo>
                  <a:pt x="790" y="889"/>
                </a:lnTo>
                <a:lnTo>
                  <a:pt x="796" y="889"/>
                </a:lnTo>
                <a:lnTo>
                  <a:pt x="796" y="889"/>
                </a:lnTo>
                <a:lnTo>
                  <a:pt x="796" y="883"/>
                </a:lnTo>
                <a:lnTo>
                  <a:pt x="796" y="889"/>
                </a:lnTo>
                <a:lnTo>
                  <a:pt x="802" y="889"/>
                </a:lnTo>
                <a:lnTo>
                  <a:pt x="802" y="889"/>
                </a:lnTo>
                <a:lnTo>
                  <a:pt x="802" y="883"/>
                </a:lnTo>
                <a:lnTo>
                  <a:pt x="802" y="889"/>
                </a:lnTo>
                <a:lnTo>
                  <a:pt x="808" y="889"/>
                </a:lnTo>
                <a:lnTo>
                  <a:pt x="808" y="889"/>
                </a:lnTo>
                <a:lnTo>
                  <a:pt x="808" y="883"/>
                </a:lnTo>
                <a:lnTo>
                  <a:pt x="808" y="889"/>
                </a:lnTo>
                <a:lnTo>
                  <a:pt x="815" y="889"/>
                </a:lnTo>
                <a:lnTo>
                  <a:pt x="815" y="889"/>
                </a:lnTo>
                <a:lnTo>
                  <a:pt x="815" y="883"/>
                </a:lnTo>
                <a:lnTo>
                  <a:pt x="815" y="889"/>
                </a:lnTo>
                <a:lnTo>
                  <a:pt x="821" y="889"/>
                </a:lnTo>
                <a:lnTo>
                  <a:pt x="821" y="889"/>
                </a:lnTo>
                <a:lnTo>
                  <a:pt x="821" y="883"/>
                </a:lnTo>
                <a:lnTo>
                  <a:pt x="821" y="889"/>
                </a:lnTo>
                <a:lnTo>
                  <a:pt x="827" y="889"/>
                </a:lnTo>
                <a:lnTo>
                  <a:pt x="827" y="889"/>
                </a:lnTo>
                <a:lnTo>
                  <a:pt x="827" y="883"/>
                </a:lnTo>
                <a:lnTo>
                  <a:pt x="827" y="889"/>
                </a:lnTo>
                <a:lnTo>
                  <a:pt x="833" y="889"/>
                </a:lnTo>
                <a:lnTo>
                  <a:pt x="833" y="889"/>
                </a:lnTo>
                <a:lnTo>
                  <a:pt x="833" y="883"/>
                </a:lnTo>
                <a:lnTo>
                  <a:pt x="833" y="889"/>
                </a:lnTo>
                <a:lnTo>
                  <a:pt x="839" y="889"/>
                </a:lnTo>
                <a:lnTo>
                  <a:pt x="839" y="889"/>
                </a:lnTo>
                <a:lnTo>
                  <a:pt x="839" y="883"/>
                </a:lnTo>
                <a:lnTo>
                  <a:pt x="839" y="889"/>
                </a:lnTo>
                <a:lnTo>
                  <a:pt x="845" y="889"/>
                </a:lnTo>
                <a:lnTo>
                  <a:pt x="845" y="889"/>
                </a:lnTo>
                <a:lnTo>
                  <a:pt x="845" y="883"/>
                </a:lnTo>
                <a:lnTo>
                  <a:pt x="845" y="889"/>
                </a:lnTo>
                <a:lnTo>
                  <a:pt x="851" y="889"/>
                </a:lnTo>
                <a:lnTo>
                  <a:pt x="851" y="889"/>
                </a:lnTo>
                <a:lnTo>
                  <a:pt x="851" y="883"/>
                </a:lnTo>
                <a:lnTo>
                  <a:pt x="851" y="889"/>
                </a:lnTo>
                <a:lnTo>
                  <a:pt x="857" y="889"/>
                </a:lnTo>
                <a:lnTo>
                  <a:pt x="857" y="889"/>
                </a:lnTo>
                <a:lnTo>
                  <a:pt x="857" y="883"/>
                </a:lnTo>
                <a:lnTo>
                  <a:pt x="857" y="889"/>
                </a:lnTo>
                <a:lnTo>
                  <a:pt x="864" y="889"/>
                </a:lnTo>
                <a:lnTo>
                  <a:pt x="864" y="889"/>
                </a:lnTo>
                <a:lnTo>
                  <a:pt x="864" y="883"/>
                </a:lnTo>
                <a:lnTo>
                  <a:pt x="864" y="889"/>
                </a:lnTo>
                <a:lnTo>
                  <a:pt x="870" y="889"/>
                </a:lnTo>
                <a:lnTo>
                  <a:pt x="870" y="889"/>
                </a:lnTo>
                <a:lnTo>
                  <a:pt x="870" y="883"/>
                </a:lnTo>
                <a:lnTo>
                  <a:pt x="870" y="889"/>
                </a:lnTo>
                <a:lnTo>
                  <a:pt x="876" y="889"/>
                </a:lnTo>
                <a:lnTo>
                  <a:pt x="876" y="889"/>
                </a:lnTo>
                <a:lnTo>
                  <a:pt x="876" y="883"/>
                </a:lnTo>
                <a:lnTo>
                  <a:pt x="876" y="883"/>
                </a:lnTo>
                <a:lnTo>
                  <a:pt x="882" y="889"/>
                </a:lnTo>
                <a:lnTo>
                  <a:pt x="882" y="889"/>
                </a:lnTo>
                <a:lnTo>
                  <a:pt x="882" y="883"/>
                </a:lnTo>
                <a:lnTo>
                  <a:pt x="882" y="889"/>
                </a:lnTo>
                <a:lnTo>
                  <a:pt x="888" y="889"/>
                </a:lnTo>
                <a:lnTo>
                  <a:pt x="888" y="889"/>
                </a:lnTo>
                <a:lnTo>
                  <a:pt x="888" y="883"/>
                </a:lnTo>
                <a:lnTo>
                  <a:pt x="888" y="883"/>
                </a:lnTo>
                <a:lnTo>
                  <a:pt x="894" y="889"/>
                </a:lnTo>
                <a:lnTo>
                  <a:pt x="894" y="889"/>
                </a:lnTo>
                <a:lnTo>
                  <a:pt x="894" y="883"/>
                </a:lnTo>
                <a:lnTo>
                  <a:pt x="894" y="889"/>
                </a:lnTo>
                <a:lnTo>
                  <a:pt x="900" y="889"/>
                </a:lnTo>
                <a:lnTo>
                  <a:pt x="900" y="889"/>
                </a:lnTo>
                <a:lnTo>
                  <a:pt x="900" y="883"/>
                </a:lnTo>
                <a:lnTo>
                  <a:pt x="900" y="889"/>
                </a:lnTo>
                <a:lnTo>
                  <a:pt x="906" y="889"/>
                </a:lnTo>
                <a:lnTo>
                  <a:pt x="906" y="889"/>
                </a:lnTo>
                <a:lnTo>
                  <a:pt x="906" y="883"/>
                </a:lnTo>
                <a:lnTo>
                  <a:pt x="906" y="889"/>
                </a:lnTo>
                <a:lnTo>
                  <a:pt x="913" y="889"/>
                </a:lnTo>
                <a:lnTo>
                  <a:pt x="913" y="889"/>
                </a:lnTo>
                <a:lnTo>
                  <a:pt x="913" y="883"/>
                </a:lnTo>
                <a:lnTo>
                  <a:pt x="913" y="883"/>
                </a:lnTo>
                <a:lnTo>
                  <a:pt x="919" y="889"/>
                </a:lnTo>
                <a:lnTo>
                  <a:pt x="919" y="889"/>
                </a:lnTo>
                <a:lnTo>
                  <a:pt x="919" y="877"/>
                </a:lnTo>
                <a:lnTo>
                  <a:pt x="919" y="889"/>
                </a:lnTo>
                <a:lnTo>
                  <a:pt x="925" y="889"/>
                </a:lnTo>
                <a:lnTo>
                  <a:pt x="925" y="889"/>
                </a:lnTo>
                <a:lnTo>
                  <a:pt x="925" y="883"/>
                </a:lnTo>
                <a:lnTo>
                  <a:pt x="925" y="889"/>
                </a:lnTo>
                <a:lnTo>
                  <a:pt x="931" y="889"/>
                </a:lnTo>
                <a:lnTo>
                  <a:pt x="931" y="889"/>
                </a:lnTo>
                <a:lnTo>
                  <a:pt x="931" y="883"/>
                </a:lnTo>
                <a:lnTo>
                  <a:pt x="931" y="889"/>
                </a:lnTo>
                <a:lnTo>
                  <a:pt x="937" y="889"/>
                </a:lnTo>
                <a:lnTo>
                  <a:pt x="937" y="889"/>
                </a:lnTo>
                <a:lnTo>
                  <a:pt x="937" y="883"/>
                </a:lnTo>
                <a:lnTo>
                  <a:pt x="937" y="889"/>
                </a:lnTo>
                <a:lnTo>
                  <a:pt x="943" y="889"/>
                </a:lnTo>
                <a:lnTo>
                  <a:pt x="943" y="889"/>
                </a:lnTo>
                <a:lnTo>
                  <a:pt x="943" y="883"/>
                </a:lnTo>
                <a:lnTo>
                  <a:pt x="943" y="889"/>
                </a:lnTo>
                <a:lnTo>
                  <a:pt x="949" y="889"/>
                </a:lnTo>
                <a:lnTo>
                  <a:pt x="949" y="889"/>
                </a:lnTo>
                <a:lnTo>
                  <a:pt x="949" y="883"/>
                </a:lnTo>
                <a:lnTo>
                  <a:pt x="949" y="889"/>
                </a:lnTo>
                <a:lnTo>
                  <a:pt x="955" y="889"/>
                </a:lnTo>
                <a:lnTo>
                  <a:pt x="955" y="889"/>
                </a:lnTo>
                <a:lnTo>
                  <a:pt x="955" y="883"/>
                </a:lnTo>
                <a:lnTo>
                  <a:pt x="955" y="889"/>
                </a:lnTo>
                <a:lnTo>
                  <a:pt x="962" y="883"/>
                </a:lnTo>
                <a:lnTo>
                  <a:pt x="962" y="889"/>
                </a:lnTo>
                <a:lnTo>
                  <a:pt x="962" y="883"/>
                </a:lnTo>
                <a:lnTo>
                  <a:pt x="962" y="889"/>
                </a:lnTo>
                <a:lnTo>
                  <a:pt x="968" y="889"/>
                </a:lnTo>
                <a:lnTo>
                  <a:pt x="968" y="889"/>
                </a:lnTo>
                <a:lnTo>
                  <a:pt x="968" y="883"/>
                </a:lnTo>
                <a:lnTo>
                  <a:pt x="968" y="889"/>
                </a:lnTo>
                <a:lnTo>
                  <a:pt x="974" y="889"/>
                </a:lnTo>
                <a:lnTo>
                  <a:pt x="974" y="889"/>
                </a:lnTo>
                <a:lnTo>
                  <a:pt x="974" y="883"/>
                </a:lnTo>
                <a:lnTo>
                  <a:pt x="974" y="889"/>
                </a:lnTo>
                <a:lnTo>
                  <a:pt x="980" y="889"/>
                </a:lnTo>
                <a:lnTo>
                  <a:pt x="980" y="889"/>
                </a:lnTo>
                <a:lnTo>
                  <a:pt x="980" y="883"/>
                </a:lnTo>
                <a:lnTo>
                  <a:pt x="980" y="889"/>
                </a:lnTo>
                <a:lnTo>
                  <a:pt x="986" y="889"/>
                </a:lnTo>
                <a:lnTo>
                  <a:pt x="986" y="889"/>
                </a:lnTo>
                <a:lnTo>
                  <a:pt x="986" y="883"/>
                </a:lnTo>
                <a:lnTo>
                  <a:pt x="986" y="889"/>
                </a:lnTo>
                <a:lnTo>
                  <a:pt x="992" y="889"/>
                </a:lnTo>
                <a:lnTo>
                  <a:pt x="992" y="889"/>
                </a:lnTo>
                <a:lnTo>
                  <a:pt x="992" y="883"/>
                </a:lnTo>
                <a:lnTo>
                  <a:pt x="992" y="883"/>
                </a:lnTo>
                <a:lnTo>
                  <a:pt x="998" y="889"/>
                </a:lnTo>
                <a:lnTo>
                  <a:pt x="998" y="889"/>
                </a:lnTo>
                <a:lnTo>
                  <a:pt x="998" y="883"/>
                </a:lnTo>
                <a:lnTo>
                  <a:pt x="998" y="889"/>
                </a:lnTo>
                <a:lnTo>
                  <a:pt x="1004" y="889"/>
                </a:lnTo>
                <a:lnTo>
                  <a:pt x="1004" y="889"/>
                </a:lnTo>
                <a:lnTo>
                  <a:pt x="1004" y="883"/>
                </a:lnTo>
                <a:lnTo>
                  <a:pt x="1004" y="889"/>
                </a:lnTo>
                <a:lnTo>
                  <a:pt x="1011" y="889"/>
                </a:lnTo>
                <a:lnTo>
                  <a:pt x="1011" y="889"/>
                </a:lnTo>
                <a:lnTo>
                  <a:pt x="1011" y="883"/>
                </a:lnTo>
                <a:lnTo>
                  <a:pt x="1011" y="889"/>
                </a:lnTo>
                <a:lnTo>
                  <a:pt x="1017" y="889"/>
                </a:lnTo>
                <a:lnTo>
                  <a:pt x="1017" y="889"/>
                </a:lnTo>
                <a:lnTo>
                  <a:pt x="1017" y="883"/>
                </a:lnTo>
                <a:lnTo>
                  <a:pt x="1017" y="889"/>
                </a:lnTo>
                <a:lnTo>
                  <a:pt x="1023" y="889"/>
                </a:lnTo>
                <a:lnTo>
                  <a:pt x="1023" y="889"/>
                </a:lnTo>
                <a:lnTo>
                  <a:pt x="1023" y="883"/>
                </a:lnTo>
                <a:lnTo>
                  <a:pt x="1023" y="889"/>
                </a:lnTo>
                <a:lnTo>
                  <a:pt x="1029" y="889"/>
                </a:lnTo>
                <a:lnTo>
                  <a:pt x="1029" y="889"/>
                </a:lnTo>
                <a:lnTo>
                  <a:pt x="1029" y="883"/>
                </a:lnTo>
                <a:lnTo>
                  <a:pt x="1029" y="889"/>
                </a:lnTo>
                <a:lnTo>
                  <a:pt x="1035" y="889"/>
                </a:lnTo>
                <a:lnTo>
                  <a:pt x="1035" y="889"/>
                </a:lnTo>
                <a:lnTo>
                  <a:pt x="1035" y="883"/>
                </a:lnTo>
                <a:lnTo>
                  <a:pt x="1035" y="889"/>
                </a:lnTo>
                <a:lnTo>
                  <a:pt x="1041" y="889"/>
                </a:lnTo>
                <a:lnTo>
                  <a:pt x="1041" y="889"/>
                </a:lnTo>
                <a:lnTo>
                  <a:pt x="1041" y="883"/>
                </a:lnTo>
                <a:lnTo>
                  <a:pt x="1041" y="889"/>
                </a:lnTo>
                <a:lnTo>
                  <a:pt x="1047" y="889"/>
                </a:lnTo>
                <a:lnTo>
                  <a:pt x="1047" y="889"/>
                </a:lnTo>
                <a:lnTo>
                  <a:pt x="1047" y="883"/>
                </a:lnTo>
                <a:lnTo>
                  <a:pt x="1047" y="889"/>
                </a:lnTo>
                <a:lnTo>
                  <a:pt x="1053" y="889"/>
                </a:lnTo>
                <a:lnTo>
                  <a:pt x="1053" y="889"/>
                </a:lnTo>
                <a:lnTo>
                  <a:pt x="1053" y="883"/>
                </a:lnTo>
                <a:lnTo>
                  <a:pt x="1053" y="889"/>
                </a:lnTo>
                <a:lnTo>
                  <a:pt x="1060" y="889"/>
                </a:lnTo>
                <a:lnTo>
                  <a:pt x="1060" y="889"/>
                </a:lnTo>
                <a:lnTo>
                  <a:pt x="1060" y="883"/>
                </a:lnTo>
                <a:lnTo>
                  <a:pt x="1060" y="883"/>
                </a:lnTo>
                <a:lnTo>
                  <a:pt x="1066" y="889"/>
                </a:lnTo>
                <a:lnTo>
                  <a:pt x="1066" y="889"/>
                </a:lnTo>
                <a:lnTo>
                  <a:pt x="1066" y="883"/>
                </a:lnTo>
                <a:lnTo>
                  <a:pt x="1066" y="889"/>
                </a:lnTo>
                <a:lnTo>
                  <a:pt x="1072" y="889"/>
                </a:lnTo>
                <a:lnTo>
                  <a:pt x="1072" y="889"/>
                </a:lnTo>
                <a:lnTo>
                  <a:pt x="1072" y="883"/>
                </a:lnTo>
                <a:lnTo>
                  <a:pt x="1072" y="889"/>
                </a:lnTo>
                <a:lnTo>
                  <a:pt x="1078" y="889"/>
                </a:lnTo>
                <a:lnTo>
                  <a:pt x="1078" y="889"/>
                </a:lnTo>
                <a:lnTo>
                  <a:pt x="1078" y="883"/>
                </a:lnTo>
                <a:lnTo>
                  <a:pt x="1078" y="889"/>
                </a:lnTo>
                <a:lnTo>
                  <a:pt x="1084" y="889"/>
                </a:lnTo>
                <a:lnTo>
                  <a:pt x="1084" y="889"/>
                </a:lnTo>
                <a:lnTo>
                  <a:pt x="1084" y="883"/>
                </a:lnTo>
                <a:lnTo>
                  <a:pt x="1084" y="889"/>
                </a:lnTo>
                <a:lnTo>
                  <a:pt x="1090" y="889"/>
                </a:lnTo>
                <a:lnTo>
                  <a:pt x="1090" y="889"/>
                </a:lnTo>
                <a:lnTo>
                  <a:pt x="1090" y="883"/>
                </a:lnTo>
                <a:lnTo>
                  <a:pt x="1090" y="889"/>
                </a:lnTo>
                <a:lnTo>
                  <a:pt x="1096" y="889"/>
                </a:lnTo>
                <a:lnTo>
                  <a:pt x="1096" y="889"/>
                </a:lnTo>
                <a:lnTo>
                  <a:pt x="1096" y="883"/>
                </a:lnTo>
                <a:lnTo>
                  <a:pt x="1096" y="889"/>
                </a:lnTo>
                <a:lnTo>
                  <a:pt x="1102" y="889"/>
                </a:lnTo>
                <a:lnTo>
                  <a:pt x="1102" y="889"/>
                </a:lnTo>
                <a:lnTo>
                  <a:pt x="1102" y="883"/>
                </a:lnTo>
                <a:lnTo>
                  <a:pt x="1102" y="889"/>
                </a:lnTo>
                <a:lnTo>
                  <a:pt x="1109" y="889"/>
                </a:lnTo>
                <a:lnTo>
                  <a:pt x="1109" y="889"/>
                </a:lnTo>
                <a:lnTo>
                  <a:pt x="1109" y="883"/>
                </a:lnTo>
                <a:lnTo>
                  <a:pt x="1109" y="889"/>
                </a:lnTo>
                <a:lnTo>
                  <a:pt x="1115" y="889"/>
                </a:lnTo>
                <a:lnTo>
                  <a:pt x="1115" y="889"/>
                </a:lnTo>
                <a:lnTo>
                  <a:pt x="1115" y="883"/>
                </a:lnTo>
                <a:lnTo>
                  <a:pt x="1115" y="889"/>
                </a:lnTo>
                <a:lnTo>
                  <a:pt x="1121" y="889"/>
                </a:lnTo>
                <a:lnTo>
                  <a:pt x="1121" y="889"/>
                </a:lnTo>
                <a:lnTo>
                  <a:pt x="1121" y="883"/>
                </a:lnTo>
                <a:lnTo>
                  <a:pt x="1121" y="889"/>
                </a:lnTo>
                <a:lnTo>
                  <a:pt x="1127" y="889"/>
                </a:lnTo>
                <a:lnTo>
                  <a:pt x="1127" y="889"/>
                </a:lnTo>
                <a:lnTo>
                  <a:pt x="1127" y="883"/>
                </a:lnTo>
                <a:lnTo>
                  <a:pt x="1127" y="889"/>
                </a:lnTo>
                <a:lnTo>
                  <a:pt x="1133" y="889"/>
                </a:lnTo>
                <a:lnTo>
                  <a:pt x="1133" y="889"/>
                </a:lnTo>
                <a:lnTo>
                  <a:pt x="1133" y="883"/>
                </a:lnTo>
                <a:lnTo>
                  <a:pt x="1133" y="889"/>
                </a:lnTo>
                <a:lnTo>
                  <a:pt x="1139" y="889"/>
                </a:lnTo>
                <a:lnTo>
                  <a:pt x="1139" y="889"/>
                </a:lnTo>
                <a:lnTo>
                  <a:pt x="1139" y="883"/>
                </a:lnTo>
                <a:lnTo>
                  <a:pt x="1139" y="889"/>
                </a:lnTo>
                <a:lnTo>
                  <a:pt x="1145" y="889"/>
                </a:lnTo>
                <a:lnTo>
                  <a:pt x="1145" y="889"/>
                </a:lnTo>
                <a:lnTo>
                  <a:pt x="1145" y="883"/>
                </a:lnTo>
                <a:lnTo>
                  <a:pt x="1145" y="889"/>
                </a:lnTo>
                <a:lnTo>
                  <a:pt x="1151" y="889"/>
                </a:lnTo>
                <a:lnTo>
                  <a:pt x="1151" y="889"/>
                </a:lnTo>
                <a:lnTo>
                  <a:pt x="1151" y="883"/>
                </a:lnTo>
                <a:lnTo>
                  <a:pt x="1151" y="889"/>
                </a:lnTo>
                <a:lnTo>
                  <a:pt x="1158" y="889"/>
                </a:lnTo>
                <a:lnTo>
                  <a:pt x="1158" y="889"/>
                </a:lnTo>
                <a:lnTo>
                  <a:pt x="1158" y="883"/>
                </a:lnTo>
                <a:lnTo>
                  <a:pt x="1158" y="889"/>
                </a:lnTo>
                <a:lnTo>
                  <a:pt x="1164" y="889"/>
                </a:lnTo>
                <a:lnTo>
                  <a:pt x="1164" y="889"/>
                </a:lnTo>
                <a:lnTo>
                  <a:pt x="1164" y="883"/>
                </a:lnTo>
                <a:lnTo>
                  <a:pt x="1164" y="889"/>
                </a:lnTo>
                <a:lnTo>
                  <a:pt x="1170" y="889"/>
                </a:lnTo>
                <a:lnTo>
                  <a:pt x="1170" y="889"/>
                </a:lnTo>
                <a:lnTo>
                  <a:pt x="1170" y="883"/>
                </a:lnTo>
                <a:lnTo>
                  <a:pt x="1170" y="889"/>
                </a:lnTo>
                <a:lnTo>
                  <a:pt x="1176" y="889"/>
                </a:lnTo>
                <a:lnTo>
                  <a:pt x="1176" y="889"/>
                </a:lnTo>
                <a:lnTo>
                  <a:pt x="1176" y="883"/>
                </a:lnTo>
                <a:lnTo>
                  <a:pt x="1176" y="889"/>
                </a:lnTo>
                <a:lnTo>
                  <a:pt x="1182" y="889"/>
                </a:lnTo>
                <a:lnTo>
                  <a:pt x="1182" y="889"/>
                </a:lnTo>
                <a:lnTo>
                  <a:pt x="1182" y="883"/>
                </a:lnTo>
                <a:lnTo>
                  <a:pt x="1182" y="889"/>
                </a:lnTo>
                <a:lnTo>
                  <a:pt x="1188" y="889"/>
                </a:lnTo>
                <a:lnTo>
                  <a:pt x="1188" y="889"/>
                </a:lnTo>
                <a:lnTo>
                  <a:pt x="1188" y="883"/>
                </a:lnTo>
                <a:lnTo>
                  <a:pt x="1188" y="889"/>
                </a:lnTo>
                <a:lnTo>
                  <a:pt x="1194" y="889"/>
                </a:lnTo>
                <a:lnTo>
                  <a:pt x="1194" y="889"/>
                </a:lnTo>
                <a:lnTo>
                  <a:pt x="1194" y="883"/>
                </a:lnTo>
                <a:lnTo>
                  <a:pt x="1194" y="889"/>
                </a:lnTo>
                <a:lnTo>
                  <a:pt x="1200" y="889"/>
                </a:lnTo>
                <a:lnTo>
                  <a:pt x="1200" y="889"/>
                </a:lnTo>
                <a:lnTo>
                  <a:pt x="1200" y="883"/>
                </a:lnTo>
                <a:lnTo>
                  <a:pt x="1200" y="889"/>
                </a:lnTo>
                <a:lnTo>
                  <a:pt x="1207" y="889"/>
                </a:lnTo>
                <a:lnTo>
                  <a:pt x="1207" y="889"/>
                </a:lnTo>
                <a:lnTo>
                  <a:pt x="1207" y="883"/>
                </a:lnTo>
                <a:lnTo>
                  <a:pt x="1207" y="889"/>
                </a:lnTo>
                <a:lnTo>
                  <a:pt x="1213" y="889"/>
                </a:lnTo>
                <a:lnTo>
                  <a:pt x="1213" y="889"/>
                </a:lnTo>
                <a:lnTo>
                  <a:pt x="1213" y="883"/>
                </a:lnTo>
                <a:lnTo>
                  <a:pt x="1213" y="889"/>
                </a:lnTo>
                <a:lnTo>
                  <a:pt x="1219" y="889"/>
                </a:lnTo>
                <a:lnTo>
                  <a:pt x="1219" y="889"/>
                </a:lnTo>
                <a:lnTo>
                  <a:pt x="1219" y="883"/>
                </a:lnTo>
                <a:lnTo>
                  <a:pt x="1219" y="889"/>
                </a:lnTo>
                <a:lnTo>
                  <a:pt x="1225" y="889"/>
                </a:lnTo>
                <a:lnTo>
                  <a:pt x="1225" y="889"/>
                </a:lnTo>
                <a:lnTo>
                  <a:pt x="1225" y="883"/>
                </a:lnTo>
                <a:lnTo>
                  <a:pt x="1225" y="889"/>
                </a:lnTo>
                <a:lnTo>
                  <a:pt x="1231" y="889"/>
                </a:lnTo>
                <a:lnTo>
                  <a:pt x="1231" y="889"/>
                </a:lnTo>
                <a:lnTo>
                  <a:pt x="1231" y="877"/>
                </a:lnTo>
                <a:lnTo>
                  <a:pt x="1231" y="889"/>
                </a:lnTo>
                <a:lnTo>
                  <a:pt x="1237" y="889"/>
                </a:lnTo>
                <a:lnTo>
                  <a:pt x="1237" y="889"/>
                </a:lnTo>
                <a:lnTo>
                  <a:pt x="1237" y="883"/>
                </a:lnTo>
                <a:lnTo>
                  <a:pt x="1237" y="889"/>
                </a:lnTo>
                <a:lnTo>
                  <a:pt x="1243" y="889"/>
                </a:lnTo>
                <a:lnTo>
                  <a:pt x="1243" y="889"/>
                </a:lnTo>
                <a:lnTo>
                  <a:pt x="1243" y="883"/>
                </a:lnTo>
                <a:lnTo>
                  <a:pt x="1243" y="889"/>
                </a:lnTo>
                <a:lnTo>
                  <a:pt x="1249" y="889"/>
                </a:lnTo>
                <a:lnTo>
                  <a:pt x="1249" y="889"/>
                </a:lnTo>
                <a:lnTo>
                  <a:pt x="1249" y="883"/>
                </a:lnTo>
                <a:lnTo>
                  <a:pt x="1249" y="889"/>
                </a:lnTo>
                <a:lnTo>
                  <a:pt x="1256" y="889"/>
                </a:lnTo>
                <a:lnTo>
                  <a:pt x="1256" y="889"/>
                </a:lnTo>
                <a:lnTo>
                  <a:pt x="1256" y="883"/>
                </a:lnTo>
                <a:lnTo>
                  <a:pt x="1256" y="889"/>
                </a:lnTo>
                <a:lnTo>
                  <a:pt x="1262" y="889"/>
                </a:lnTo>
                <a:lnTo>
                  <a:pt x="1262" y="889"/>
                </a:lnTo>
                <a:lnTo>
                  <a:pt x="1262" y="883"/>
                </a:lnTo>
                <a:lnTo>
                  <a:pt x="1262" y="889"/>
                </a:lnTo>
                <a:lnTo>
                  <a:pt x="1268" y="889"/>
                </a:lnTo>
                <a:lnTo>
                  <a:pt x="1268" y="889"/>
                </a:lnTo>
                <a:lnTo>
                  <a:pt x="1268" y="883"/>
                </a:lnTo>
                <a:lnTo>
                  <a:pt x="1268" y="889"/>
                </a:lnTo>
                <a:lnTo>
                  <a:pt x="1274" y="889"/>
                </a:lnTo>
                <a:lnTo>
                  <a:pt x="1274" y="889"/>
                </a:lnTo>
                <a:lnTo>
                  <a:pt x="1274" y="877"/>
                </a:lnTo>
                <a:lnTo>
                  <a:pt x="1274" y="889"/>
                </a:lnTo>
                <a:lnTo>
                  <a:pt x="1280" y="889"/>
                </a:lnTo>
                <a:lnTo>
                  <a:pt x="1280" y="889"/>
                </a:lnTo>
                <a:lnTo>
                  <a:pt x="1280" y="883"/>
                </a:lnTo>
                <a:lnTo>
                  <a:pt x="1280" y="889"/>
                </a:lnTo>
                <a:lnTo>
                  <a:pt x="1286" y="889"/>
                </a:lnTo>
                <a:lnTo>
                  <a:pt x="1286" y="889"/>
                </a:lnTo>
                <a:lnTo>
                  <a:pt x="1286" y="883"/>
                </a:lnTo>
                <a:lnTo>
                  <a:pt x="1286" y="889"/>
                </a:lnTo>
                <a:lnTo>
                  <a:pt x="1292" y="889"/>
                </a:lnTo>
                <a:lnTo>
                  <a:pt x="1292" y="889"/>
                </a:lnTo>
                <a:lnTo>
                  <a:pt x="1292" y="871"/>
                </a:lnTo>
                <a:lnTo>
                  <a:pt x="1292" y="889"/>
                </a:lnTo>
                <a:lnTo>
                  <a:pt x="1298" y="889"/>
                </a:lnTo>
                <a:lnTo>
                  <a:pt x="1298" y="889"/>
                </a:lnTo>
                <a:lnTo>
                  <a:pt x="1298" y="883"/>
                </a:lnTo>
                <a:lnTo>
                  <a:pt x="1298" y="889"/>
                </a:lnTo>
                <a:lnTo>
                  <a:pt x="1305" y="889"/>
                </a:lnTo>
                <a:lnTo>
                  <a:pt x="1305" y="889"/>
                </a:lnTo>
                <a:lnTo>
                  <a:pt x="1305" y="883"/>
                </a:lnTo>
                <a:lnTo>
                  <a:pt x="1305" y="883"/>
                </a:lnTo>
                <a:lnTo>
                  <a:pt x="1311" y="889"/>
                </a:lnTo>
                <a:lnTo>
                  <a:pt x="1311" y="889"/>
                </a:lnTo>
                <a:lnTo>
                  <a:pt x="1311" y="883"/>
                </a:lnTo>
                <a:lnTo>
                  <a:pt x="1311" y="889"/>
                </a:lnTo>
                <a:lnTo>
                  <a:pt x="1317" y="889"/>
                </a:lnTo>
                <a:lnTo>
                  <a:pt x="1317" y="889"/>
                </a:lnTo>
                <a:lnTo>
                  <a:pt x="1317" y="883"/>
                </a:lnTo>
                <a:lnTo>
                  <a:pt x="1317" y="889"/>
                </a:lnTo>
                <a:lnTo>
                  <a:pt x="1323" y="889"/>
                </a:lnTo>
                <a:lnTo>
                  <a:pt x="1323" y="889"/>
                </a:lnTo>
                <a:lnTo>
                  <a:pt x="1323" y="883"/>
                </a:lnTo>
                <a:lnTo>
                  <a:pt x="1323" y="889"/>
                </a:lnTo>
                <a:lnTo>
                  <a:pt x="1329" y="889"/>
                </a:lnTo>
                <a:lnTo>
                  <a:pt x="1329" y="889"/>
                </a:lnTo>
                <a:lnTo>
                  <a:pt x="1329" y="883"/>
                </a:lnTo>
                <a:lnTo>
                  <a:pt x="1329" y="883"/>
                </a:lnTo>
                <a:lnTo>
                  <a:pt x="1335" y="883"/>
                </a:lnTo>
                <a:lnTo>
                  <a:pt x="1335" y="889"/>
                </a:lnTo>
                <a:lnTo>
                  <a:pt x="1335" y="883"/>
                </a:lnTo>
                <a:lnTo>
                  <a:pt x="1335" y="889"/>
                </a:lnTo>
                <a:lnTo>
                  <a:pt x="1341" y="889"/>
                </a:lnTo>
                <a:lnTo>
                  <a:pt x="1341" y="889"/>
                </a:lnTo>
                <a:lnTo>
                  <a:pt x="1341" y="883"/>
                </a:lnTo>
                <a:lnTo>
                  <a:pt x="1341" y="889"/>
                </a:lnTo>
                <a:lnTo>
                  <a:pt x="1347" y="889"/>
                </a:lnTo>
                <a:lnTo>
                  <a:pt x="1347" y="889"/>
                </a:lnTo>
                <a:lnTo>
                  <a:pt x="1347" y="883"/>
                </a:lnTo>
                <a:lnTo>
                  <a:pt x="1347" y="889"/>
                </a:lnTo>
                <a:lnTo>
                  <a:pt x="1354" y="889"/>
                </a:lnTo>
                <a:lnTo>
                  <a:pt x="1354" y="889"/>
                </a:lnTo>
                <a:lnTo>
                  <a:pt x="1354" y="883"/>
                </a:lnTo>
                <a:lnTo>
                  <a:pt x="1354" y="889"/>
                </a:lnTo>
                <a:lnTo>
                  <a:pt x="1360" y="889"/>
                </a:lnTo>
                <a:lnTo>
                  <a:pt x="1360" y="889"/>
                </a:lnTo>
                <a:lnTo>
                  <a:pt x="1360" y="883"/>
                </a:lnTo>
                <a:lnTo>
                  <a:pt x="1360" y="889"/>
                </a:lnTo>
                <a:lnTo>
                  <a:pt x="1366" y="889"/>
                </a:lnTo>
                <a:lnTo>
                  <a:pt x="1366" y="889"/>
                </a:lnTo>
                <a:lnTo>
                  <a:pt x="1366" y="883"/>
                </a:lnTo>
                <a:lnTo>
                  <a:pt x="1366" y="889"/>
                </a:lnTo>
                <a:lnTo>
                  <a:pt x="1372" y="889"/>
                </a:lnTo>
                <a:lnTo>
                  <a:pt x="1372" y="889"/>
                </a:lnTo>
                <a:lnTo>
                  <a:pt x="1372" y="883"/>
                </a:lnTo>
                <a:lnTo>
                  <a:pt x="1372" y="889"/>
                </a:lnTo>
                <a:lnTo>
                  <a:pt x="1378" y="889"/>
                </a:lnTo>
                <a:lnTo>
                  <a:pt x="1378" y="889"/>
                </a:lnTo>
                <a:lnTo>
                  <a:pt x="1378" y="883"/>
                </a:lnTo>
                <a:lnTo>
                  <a:pt x="1378" y="883"/>
                </a:lnTo>
                <a:lnTo>
                  <a:pt x="1384" y="883"/>
                </a:lnTo>
                <a:lnTo>
                  <a:pt x="1384" y="889"/>
                </a:lnTo>
                <a:lnTo>
                  <a:pt x="1384" y="883"/>
                </a:lnTo>
                <a:lnTo>
                  <a:pt x="1384" y="889"/>
                </a:lnTo>
                <a:lnTo>
                  <a:pt x="1390" y="889"/>
                </a:lnTo>
                <a:lnTo>
                  <a:pt x="1390" y="889"/>
                </a:lnTo>
                <a:lnTo>
                  <a:pt x="1390" y="883"/>
                </a:lnTo>
                <a:lnTo>
                  <a:pt x="1390" y="889"/>
                </a:lnTo>
                <a:lnTo>
                  <a:pt x="1396" y="889"/>
                </a:lnTo>
                <a:lnTo>
                  <a:pt x="1396" y="889"/>
                </a:lnTo>
                <a:lnTo>
                  <a:pt x="1396" y="662"/>
                </a:lnTo>
                <a:lnTo>
                  <a:pt x="1396" y="889"/>
                </a:lnTo>
                <a:lnTo>
                  <a:pt x="1403" y="883"/>
                </a:lnTo>
                <a:lnTo>
                  <a:pt x="1403" y="889"/>
                </a:lnTo>
                <a:lnTo>
                  <a:pt x="1403" y="883"/>
                </a:lnTo>
                <a:lnTo>
                  <a:pt x="1403" y="883"/>
                </a:lnTo>
                <a:lnTo>
                  <a:pt x="1409" y="883"/>
                </a:lnTo>
                <a:lnTo>
                  <a:pt x="1409" y="889"/>
                </a:lnTo>
                <a:lnTo>
                  <a:pt x="1409" y="883"/>
                </a:lnTo>
                <a:lnTo>
                  <a:pt x="1409" y="883"/>
                </a:lnTo>
                <a:lnTo>
                  <a:pt x="1415" y="883"/>
                </a:lnTo>
                <a:lnTo>
                  <a:pt x="1415" y="889"/>
                </a:lnTo>
                <a:lnTo>
                  <a:pt x="1415" y="883"/>
                </a:lnTo>
                <a:lnTo>
                  <a:pt x="1415" y="883"/>
                </a:lnTo>
                <a:lnTo>
                  <a:pt x="1421" y="883"/>
                </a:lnTo>
                <a:lnTo>
                  <a:pt x="1421" y="889"/>
                </a:lnTo>
                <a:lnTo>
                  <a:pt x="1421" y="877"/>
                </a:lnTo>
                <a:lnTo>
                  <a:pt x="1421" y="889"/>
                </a:lnTo>
                <a:lnTo>
                  <a:pt x="1427" y="889"/>
                </a:lnTo>
                <a:lnTo>
                  <a:pt x="1427" y="889"/>
                </a:lnTo>
                <a:lnTo>
                  <a:pt x="1427" y="883"/>
                </a:lnTo>
                <a:lnTo>
                  <a:pt x="1427" y="889"/>
                </a:lnTo>
                <a:lnTo>
                  <a:pt x="1433" y="889"/>
                </a:lnTo>
                <a:lnTo>
                  <a:pt x="1433" y="889"/>
                </a:lnTo>
                <a:lnTo>
                  <a:pt x="1433" y="804"/>
                </a:lnTo>
                <a:lnTo>
                  <a:pt x="1433" y="883"/>
                </a:lnTo>
                <a:lnTo>
                  <a:pt x="1439" y="883"/>
                </a:lnTo>
                <a:lnTo>
                  <a:pt x="1439" y="889"/>
                </a:lnTo>
                <a:lnTo>
                  <a:pt x="1439" y="883"/>
                </a:lnTo>
                <a:lnTo>
                  <a:pt x="1439" y="889"/>
                </a:lnTo>
                <a:lnTo>
                  <a:pt x="1445" y="889"/>
                </a:lnTo>
                <a:lnTo>
                  <a:pt x="1445" y="889"/>
                </a:lnTo>
                <a:lnTo>
                  <a:pt x="1445" y="754"/>
                </a:lnTo>
                <a:lnTo>
                  <a:pt x="1445" y="889"/>
                </a:lnTo>
                <a:lnTo>
                  <a:pt x="1451" y="889"/>
                </a:lnTo>
                <a:lnTo>
                  <a:pt x="1451" y="889"/>
                </a:lnTo>
                <a:lnTo>
                  <a:pt x="1451" y="883"/>
                </a:lnTo>
                <a:lnTo>
                  <a:pt x="1451" y="889"/>
                </a:lnTo>
                <a:lnTo>
                  <a:pt x="1458" y="889"/>
                </a:lnTo>
                <a:lnTo>
                  <a:pt x="1458" y="889"/>
                </a:lnTo>
                <a:lnTo>
                  <a:pt x="1458" y="883"/>
                </a:lnTo>
                <a:lnTo>
                  <a:pt x="1458" y="889"/>
                </a:lnTo>
                <a:lnTo>
                  <a:pt x="1464" y="889"/>
                </a:lnTo>
                <a:lnTo>
                  <a:pt x="1464" y="889"/>
                </a:lnTo>
                <a:lnTo>
                  <a:pt x="1464" y="883"/>
                </a:lnTo>
                <a:lnTo>
                  <a:pt x="1464" y="889"/>
                </a:lnTo>
                <a:lnTo>
                  <a:pt x="1470" y="889"/>
                </a:lnTo>
                <a:lnTo>
                  <a:pt x="1470" y="889"/>
                </a:lnTo>
                <a:lnTo>
                  <a:pt x="1470" y="877"/>
                </a:lnTo>
                <a:lnTo>
                  <a:pt x="1470" y="889"/>
                </a:lnTo>
                <a:lnTo>
                  <a:pt x="1476" y="889"/>
                </a:lnTo>
                <a:lnTo>
                  <a:pt x="1476" y="889"/>
                </a:lnTo>
                <a:lnTo>
                  <a:pt x="1476" y="883"/>
                </a:lnTo>
                <a:lnTo>
                  <a:pt x="1476" y="889"/>
                </a:lnTo>
                <a:lnTo>
                  <a:pt x="1482" y="889"/>
                </a:lnTo>
                <a:lnTo>
                  <a:pt x="1482" y="889"/>
                </a:lnTo>
                <a:lnTo>
                  <a:pt x="1482" y="883"/>
                </a:lnTo>
                <a:lnTo>
                  <a:pt x="1482" y="889"/>
                </a:lnTo>
                <a:lnTo>
                  <a:pt x="1488" y="889"/>
                </a:lnTo>
                <a:lnTo>
                  <a:pt x="1488" y="889"/>
                </a:lnTo>
                <a:lnTo>
                  <a:pt x="1488" y="883"/>
                </a:lnTo>
                <a:lnTo>
                  <a:pt x="1488" y="889"/>
                </a:lnTo>
                <a:lnTo>
                  <a:pt x="1494" y="883"/>
                </a:lnTo>
                <a:lnTo>
                  <a:pt x="1494" y="889"/>
                </a:lnTo>
                <a:lnTo>
                  <a:pt x="1494" y="883"/>
                </a:lnTo>
                <a:lnTo>
                  <a:pt x="1494" y="889"/>
                </a:lnTo>
                <a:lnTo>
                  <a:pt x="1500" y="889"/>
                </a:lnTo>
                <a:lnTo>
                  <a:pt x="1500" y="889"/>
                </a:lnTo>
                <a:lnTo>
                  <a:pt x="1500" y="883"/>
                </a:lnTo>
                <a:lnTo>
                  <a:pt x="1500" y="889"/>
                </a:lnTo>
                <a:lnTo>
                  <a:pt x="1507" y="889"/>
                </a:lnTo>
                <a:lnTo>
                  <a:pt x="1507" y="889"/>
                </a:lnTo>
                <a:lnTo>
                  <a:pt x="1507" y="883"/>
                </a:lnTo>
                <a:lnTo>
                  <a:pt x="1507" y="889"/>
                </a:lnTo>
                <a:lnTo>
                  <a:pt x="1513" y="889"/>
                </a:lnTo>
                <a:lnTo>
                  <a:pt x="1513" y="889"/>
                </a:lnTo>
                <a:lnTo>
                  <a:pt x="1513" y="883"/>
                </a:lnTo>
                <a:lnTo>
                  <a:pt x="1513" y="889"/>
                </a:lnTo>
                <a:lnTo>
                  <a:pt x="1519" y="889"/>
                </a:lnTo>
                <a:lnTo>
                  <a:pt x="1519" y="889"/>
                </a:lnTo>
                <a:lnTo>
                  <a:pt x="1519" y="883"/>
                </a:lnTo>
                <a:lnTo>
                  <a:pt x="1519" y="889"/>
                </a:lnTo>
                <a:lnTo>
                  <a:pt x="1525" y="889"/>
                </a:lnTo>
                <a:lnTo>
                  <a:pt x="1525" y="889"/>
                </a:lnTo>
                <a:lnTo>
                  <a:pt x="1525" y="883"/>
                </a:lnTo>
                <a:lnTo>
                  <a:pt x="1525" y="889"/>
                </a:lnTo>
                <a:lnTo>
                  <a:pt x="1531" y="889"/>
                </a:lnTo>
                <a:lnTo>
                  <a:pt x="1531" y="889"/>
                </a:lnTo>
                <a:lnTo>
                  <a:pt x="1531" y="883"/>
                </a:lnTo>
                <a:lnTo>
                  <a:pt x="1531" y="889"/>
                </a:lnTo>
                <a:lnTo>
                  <a:pt x="1537" y="889"/>
                </a:lnTo>
                <a:lnTo>
                  <a:pt x="1537" y="889"/>
                </a:lnTo>
                <a:lnTo>
                  <a:pt x="1537" y="883"/>
                </a:lnTo>
                <a:lnTo>
                  <a:pt x="1537" y="889"/>
                </a:lnTo>
                <a:lnTo>
                  <a:pt x="1543" y="889"/>
                </a:lnTo>
                <a:lnTo>
                  <a:pt x="1543" y="889"/>
                </a:lnTo>
                <a:lnTo>
                  <a:pt x="1543" y="883"/>
                </a:lnTo>
                <a:lnTo>
                  <a:pt x="1543" y="889"/>
                </a:lnTo>
                <a:lnTo>
                  <a:pt x="1549" y="889"/>
                </a:lnTo>
                <a:lnTo>
                  <a:pt x="1549" y="889"/>
                </a:lnTo>
                <a:lnTo>
                  <a:pt x="1549" y="871"/>
                </a:lnTo>
                <a:lnTo>
                  <a:pt x="1549" y="889"/>
                </a:lnTo>
                <a:lnTo>
                  <a:pt x="1556" y="889"/>
                </a:lnTo>
                <a:lnTo>
                  <a:pt x="1556" y="889"/>
                </a:lnTo>
                <a:lnTo>
                  <a:pt x="1556" y="883"/>
                </a:lnTo>
                <a:lnTo>
                  <a:pt x="1556" y="889"/>
                </a:lnTo>
                <a:lnTo>
                  <a:pt x="1562" y="889"/>
                </a:lnTo>
                <a:lnTo>
                  <a:pt x="1562" y="889"/>
                </a:lnTo>
                <a:lnTo>
                  <a:pt x="1562" y="883"/>
                </a:lnTo>
                <a:lnTo>
                  <a:pt x="1562" y="889"/>
                </a:lnTo>
                <a:lnTo>
                  <a:pt x="1568" y="889"/>
                </a:lnTo>
                <a:lnTo>
                  <a:pt x="1568" y="889"/>
                </a:lnTo>
                <a:lnTo>
                  <a:pt x="1568" y="883"/>
                </a:lnTo>
                <a:lnTo>
                  <a:pt x="1568" y="889"/>
                </a:lnTo>
                <a:lnTo>
                  <a:pt x="1574" y="889"/>
                </a:lnTo>
                <a:lnTo>
                  <a:pt x="1574" y="889"/>
                </a:lnTo>
                <a:lnTo>
                  <a:pt x="1574" y="877"/>
                </a:lnTo>
                <a:lnTo>
                  <a:pt x="1574" y="889"/>
                </a:lnTo>
                <a:lnTo>
                  <a:pt x="1580" y="889"/>
                </a:lnTo>
                <a:lnTo>
                  <a:pt x="1580" y="889"/>
                </a:lnTo>
                <a:lnTo>
                  <a:pt x="1580" y="883"/>
                </a:lnTo>
                <a:lnTo>
                  <a:pt x="1580" y="889"/>
                </a:lnTo>
                <a:lnTo>
                  <a:pt x="1586" y="889"/>
                </a:lnTo>
                <a:lnTo>
                  <a:pt x="1586" y="889"/>
                </a:lnTo>
                <a:lnTo>
                  <a:pt x="1586" y="883"/>
                </a:lnTo>
                <a:lnTo>
                  <a:pt x="1586" y="889"/>
                </a:lnTo>
                <a:lnTo>
                  <a:pt x="1592" y="889"/>
                </a:lnTo>
                <a:lnTo>
                  <a:pt x="1592" y="889"/>
                </a:lnTo>
                <a:lnTo>
                  <a:pt x="1592" y="883"/>
                </a:lnTo>
                <a:lnTo>
                  <a:pt x="1592" y="889"/>
                </a:lnTo>
                <a:lnTo>
                  <a:pt x="1598" y="889"/>
                </a:lnTo>
                <a:lnTo>
                  <a:pt x="1598" y="889"/>
                </a:lnTo>
                <a:lnTo>
                  <a:pt x="1598" y="883"/>
                </a:lnTo>
                <a:lnTo>
                  <a:pt x="1598" y="889"/>
                </a:lnTo>
                <a:lnTo>
                  <a:pt x="1605" y="889"/>
                </a:lnTo>
                <a:lnTo>
                  <a:pt x="1605" y="889"/>
                </a:lnTo>
                <a:lnTo>
                  <a:pt x="1605" y="883"/>
                </a:lnTo>
                <a:lnTo>
                  <a:pt x="1605" y="889"/>
                </a:lnTo>
                <a:lnTo>
                  <a:pt x="1611" y="889"/>
                </a:lnTo>
                <a:lnTo>
                  <a:pt x="1611" y="889"/>
                </a:lnTo>
                <a:lnTo>
                  <a:pt x="1611" y="883"/>
                </a:lnTo>
                <a:lnTo>
                  <a:pt x="1611" y="889"/>
                </a:lnTo>
                <a:lnTo>
                  <a:pt x="1617" y="889"/>
                </a:lnTo>
                <a:lnTo>
                  <a:pt x="1617" y="889"/>
                </a:lnTo>
                <a:lnTo>
                  <a:pt x="1617" y="883"/>
                </a:lnTo>
                <a:lnTo>
                  <a:pt x="1617" y="889"/>
                </a:lnTo>
                <a:lnTo>
                  <a:pt x="1623" y="889"/>
                </a:lnTo>
                <a:lnTo>
                  <a:pt x="1623" y="889"/>
                </a:lnTo>
                <a:lnTo>
                  <a:pt x="1623" y="883"/>
                </a:lnTo>
                <a:lnTo>
                  <a:pt x="1623" y="889"/>
                </a:lnTo>
                <a:lnTo>
                  <a:pt x="1629" y="889"/>
                </a:lnTo>
                <a:lnTo>
                  <a:pt x="1629" y="889"/>
                </a:lnTo>
                <a:lnTo>
                  <a:pt x="1629" y="883"/>
                </a:lnTo>
                <a:lnTo>
                  <a:pt x="1629" y="889"/>
                </a:lnTo>
                <a:lnTo>
                  <a:pt x="1635" y="889"/>
                </a:lnTo>
                <a:lnTo>
                  <a:pt x="1635" y="889"/>
                </a:lnTo>
                <a:lnTo>
                  <a:pt x="1635" y="883"/>
                </a:lnTo>
                <a:lnTo>
                  <a:pt x="1635" y="889"/>
                </a:lnTo>
                <a:lnTo>
                  <a:pt x="1641" y="889"/>
                </a:lnTo>
                <a:lnTo>
                  <a:pt x="1641" y="889"/>
                </a:lnTo>
                <a:lnTo>
                  <a:pt x="1641" y="883"/>
                </a:lnTo>
                <a:lnTo>
                  <a:pt x="1641" y="889"/>
                </a:lnTo>
                <a:lnTo>
                  <a:pt x="1647" y="889"/>
                </a:lnTo>
                <a:lnTo>
                  <a:pt x="1647" y="889"/>
                </a:lnTo>
                <a:lnTo>
                  <a:pt x="1647" y="883"/>
                </a:lnTo>
                <a:lnTo>
                  <a:pt x="1647" y="889"/>
                </a:lnTo>
                <a:lnTo>
                  <a:pt x="1654" y="889"/>
                </a:lnTo>
                <a:lnTo>
                  <a:pt x="1654" y="889"/>
                </a:lnTo>
                <a:lnTo>
                  <a:pt x="1654" y="883"/>
                </a:lnTo>
                <a:lnTo>
                  <a:pt x="1654" y="883"/>
                </a:lnTo>
                <a:lnTo>
                  <a:pt x="1660" y="889"/>
                </a:lnTo>
                <a:lnTo>
                  <a:pt x="1660" y="889"/>
                </a:lnTo>
                <a:lnTo>
                  <a:pt x="1660" y="883"/>
                </a:lnTo>
                <a:lnTo>
                  <a:pt x="1660" y="889"/>
                </a:lnTo>
                <a:lnTo>
                  <a:pt x="1666" y="889"/>
                </a:lnTo>
                <a:lnTo>
                  <a:pt x="1666" y="889"/>
                </a:lnTo>
                <a:lnTo>
                  <a:pt x="1666" y="883"/>
                </a:lnTo>
                <a:lnTo>
                  <a:pt x="1666" y="889"/>
                </a:lnTo>
                <a:lnTo>
                  <a:pt x="1672" y="889"/>
                </a:lnTo>
                <a:lnTo>
                  <a:pt x="1672" y="889"/>
                </a:lnTo>
                <a:lnTo>
                  <a:pt x="1672" y="883"/>
                </a:lnTo>
                <a:lnTo>
                  <a:pt x="1672" y="889"/>
                </a:lnTo>
                <a:lnTo>
                  <a:pt x="1678" y="889"/>
                </a:lnTo>
                <a:lnTo>
                  <a:pt x="1678" y="889"/>
                </a:lnTo>
                <a:lnTo>
                  <a:pt x="1678" y="883"/>
                </a:lnTo>
                <a:lnTo>
                  <a:pt x="1678" y="889"/>
                </a:lnTo>
                <a:lnTo>
                  <a:pt x="1684" y="889"/>
                </a:lnTo>
                <a:lnTo>
                  <a:pt x="1684" y="889"/>
                </a:lnTo>
                <a:lnTo>
                  <a:pt x="1684" y="883"/>
                </a:lnTo>
                <a:lnTo>
                  <a:pt x="1684" y="889"/>
                </a:lnTo>
                <a:lnTo>
                  <a:pt x="1690" y="889"/>
                </a:lnTo>
                <a:lnTo>
                  <a:pt x="1690" y="889"/>
                </a:lnTo>
                <a:lnTo>
                  <a:pt x="1690" y="883"/>
                </a:lnTo>
                <a:lnTo>
                  <a:pt x="1690" y="889"/>
                </a:lnTo>
                <a:lnTo>
                  <a:pt x="1696" y="889"/>
                </a:lnTo>
                <a:lnTo>
                  <a:pt x="1696" y="889"/>
                </a:lnTo>
                <a:lnTo>
                  <a:pt x="1696" y="883"/>
                </a:lnTo>
                <a:lnTo>
                  <a:pt x="1696" y="889"/>
                </a:lnTo>
                <a:lnTo>
                  <a:pt x="1703" y="889"/>
                </a:lnTo>
                <a:lnTo>
                  <a:pt x="1703" y="889"/>
                </a:lnTo>
                <a:lnTo>
                  <a:pt x="1703" y="883"/>
                </a:lnTo>
                <a:lnTo>
                  <a:pt x="1703" y="889"/>
                </a:lnTo>
                <a:lnTo>
                  <a:pt x="1709" y="889"/>
                </a:lnTo>
                <a:lnTo>
                  <a:pt x="1709" y="889"/>
                </a:lnTo>
                <a:lnTo>
                  <a:pt x="1709" y="883"/>
                </a:lnTo>
                <a:lnTo>
                  <a:pt x="1709" y="883"/>
                </a:lnTo>
                <a:lnTo>
                  <a:pt x="1715" y="883"/>
                </a:lnTo>
                <a:lnTo>
                  <a:pt x="1715" y="889"/>
                </a:lnTo>
                <a:lnTo>
                  <a:pt x="1715" y="883"/>
                </a:lnTo>
                <a:lnTo>
                  <a:pt x="1715" y="889"/>
                </a:lnTo>
                <a:lnTo>
                  <a:pt x="1721" y="889"/>
                </a:lnTo>
                <a:lnTo>
                  <a:pt x="1721" y="889"/>
                </a:lnTo>
                <a:lnTo>
                  <a:pt x="1721" y="883"/>
                </a:lnTo>
                <a:lnTo>
                  <a:pt x="1721" y="889"/>
                </a:lnTo>
                <a:lnTo>
                  <a:pt x="1727" y="889"/>
                </a:lnTo>
                <a:lnTo>
                  <a:pt x="1727" y="889"/>
                </a:lnTo>
                <a:lnTo>
                  <a:pt x="1727" y="883"/>
                </a:lnTo>
                <a:lnTo>
                  <a:pt x="1727" y="889"/>
                </a:lnTo>
                <a:lnTo>
                  <a:pt x="1733" y="889"/>
                </a:lnTo>
                <a:lnTo>
                  <a:pt x="1733" y="889"/>
                </a:lnTo>
                <a:lnTo>
                  <a:pt x="1733" y="883"/>
                </a:lnTo>
                <a:lnTo>
                  <a:pt x="1733" y="889"/>
                </a:lnTo>
                <a:lnTo>
                  <a:pt x="1739" y="889"/>
                </a:lnTo>
                <a:lnTo>
                  <a:pt x="1739" y="889"/>
                </a:lnTo>
                <a:lnTo>
                  <a:pt x="1739" y="883"/>
                </a:lnTo>
                <a:lnTo>
                  <a:pt x="1739" y="889"/>
                </a:lnTo>
                <a:lnTo>
                  <a:pt x="1745" y="889"/>
                </a:lnTo>
                <a:lnTo>
                  <a:pt x="1745" y="889"/>
                </a:lnTo>
                <a:lnTo>
                  <a:pt x="1745" y="883"/>
                </a:lnTo>
                <a:lnTo>
                  <a:pt x="1745" y="889"/>
                </a:lnTo>
                <a:lnTo>
                  <a:pt x="1752" y="889"/>
                </a:lnTo>
                <a:lnTo>
                  <a:pt x="1752" y="889"/>
                </a:lnTo>
                <a:lnTo>
                  <a:pt x="1752" y="883"/>
                </a:lnTo>
                <a:lnTo>
                  <a:pt x="1752" y="889"/>
                </a:lnTo>
                <a:lnTo>
                  <a:pt x="1758" y="889"/>
                </a:lnTo>
                <a:lnTo>
                  <a:pt x="1758" y="889"/>
                </a:lnTo>
                <a:lnTo>
                  <a:pt x="1758" y="883"/>
                </a:lnTo>
                <a:lnTo>
                  <a:pt x="1758" y="889"/>
                </a:lnTo>
                <a:lnTo>
                  <a:pt x="1764" y="889"/>
                </a:lnTo>
                <a:lnTo>
                  <a:pt x="1764" y="889"/>
                </a:lnTo>
                <a:lnTo>
                  <a:pt x="1764" y="883"/>
                </a:lnTo>
                <a:lnTo>
                  <a:pt x="1764" y="889"/>
                </a:lnTo>
                <a:lnTo>
                  <a:pt x="1770" y="889"/>
                </a:lnTo>
                <a:lnTo>
                  <a:pt x="1770" y="889"/>
                </a:lnTo>
                <a:lnTo>
                  <a:pt x="1770" y="883"/>
                </a:lnTo>
                <a:lnTo>
                  <a:pt x="1770" y="889"/>
                </a:lnTo>
                <a:lnTo>
                  <a:pt x="1776" y="889"/>
                </a:lnTo>
                <a:lnTo>
                  <a:pt x="1776" y="889"/>
                </a:lnTo>
                <a:lnTo>
                  <a:pt x="1776" y="883"/>
                </a:lnTo>
                <a:lnTo>
                  <a:pt x="1776" y="889"/>
                </a:lnTo>
                <a:lnTo>
                  <a:pt x="1782" y="889"/>
                </a:lnTo>
                <a:lnTo>
                  <a:pt x="1782" y="889"/>
                </a:lnTo>
                <a:lnTo>
                  <a:pt x="1782" y="883"/>
                </a:lnTo>
                <a:lnTo>
                  <a:pt x="1782" y="889"/>
                </a:lnTo>
                <a:lnTo>
                  <a:pt x="1788" y="889"/>
                </a:lnTo>
                <a:lnTo>
                  <a:pt x="1788" y="889"/>
                </a:lnTo>
                <a:lnTo>
                  <a:pt x="1788" y="883"/>
                </a:lnTo>
                <a:lnTo>
                  <a:pt x="1788" y="889"/>
                </a:lnTo>
                <a:lnTo>
                  <a:pt x="1794" y="889"/>
                </a:lnTo>
                <a:lnTo>
                  <a:pt x="1794" y="889"/>
                </a:lnTo>
                <a:lnTo>
                  <a:pt x="1794" y="883"/>
                </a:lnTo>
                <a:lnTo>
                  <a:pt x="1794" y="889"/>
                </a:lnTo>
                <a:lnTo>
                  <a:pt x="1801" y="889"/>
                </a:lnTo>
                <a:lnTo>
                  <a:pt x="1801" y="889"/>
                </a:lnTo>
                <a:lnTo>
                  <a:pt x="1801" y="883"/>
                </a:lnTo>
                <a:lnTo>
                  <a:pt x="1801" y="889"/>
                </a:lnTo>
                <a:lnTo>
                  <a:pt x="1807" y="889"/>
                </a:lnTo>
                <a:lnTo>
                  <a:pt x="1807" y="889"/>
                </a:lnTo>
                <a:lnTo>
                  <a:pt x="1807" y="883"/>
                </a:lnTo>
                <a:lnTo>
                  <a:pt x="1807" y="889"/>
                </a:lnTo>
                <a:lnTo>
                  <a:pt x="1813" y="889"/>
                </a:lnTo>
                <a:lnTo>
                  <a:pt x="1813" y="889"/>
                </a:lnTo>
                <a:lnTo>
                  <a:pt x="1813" y="883"/>
                </a:lnTo>
                <a:lnTo>
                  <a:pt x="1813" y="889"/>
                </a:lnTo>
                <a:lnTo>
                  <a:pt x="1819" y="889"/>
                </a:lnTo>
                <a:lnTo>
                  <a:pt x="1819" y="889"/>
                </a:lnTo>
                <a:lnTo>
                  <a:pt x="1819" y="883"/>
                </a:lnTo>
                <a:lnTo>
                  <a:pt x="1819" y="889"/>
                </a:lnTo>
                <a:lnTo>
                  <a:pt x="1825" y="889"/>
                </a:lnTo>
                <a:lnTo>
                  <a:pt x="1825" y="889"/>
                </a:lnTo>
                <a:lnTo>
                  <a:pt x="1825" y="883"/>
                </a:lnTo>
                <a:lnTo>
                  <a:pt x="1825" y="883"/>
                </a:lnTo>
                <a:lnTo>
                  <a:pt x="1831" y="889"/>
                </a:lnTo>
                <a:lnTo>
                  <a:pt x="1831" y="889"/>
                </a:lnTo>
                <a:lnTo>
                  <a:pt x="1831" y="883"/>
                </a:lnTo>
                <a:lnTo>
                  <a:pt x="1831" y="889"/>
                </a:lnTo>
                <a:lnTo>
                  <a:pt x="1837" y="889"/>
                </a:lnTo>
                <a:lnTo>
                  <a:pt x="1837" y="889"/>
                </a:lnTo>
                <a:lnTo>
                  <a:pt x="1837" y="883"/>
                </a:lnTo>
                <a:lnTo>
                  <a:pt x="1837" y="883"/>
                </a:lnTo>
                <a:lnTo>
                  <a:pt x="1843" y="883"/>
                </a:lnTo>
                <a:lnTo>
                  <a:pt x="1843" y="889"/>
                </a:lnTo>
                <a:lnTo>
                  <a:pt x="1843" y="883"/>
                </a:lnTo>
                <a:lnTo>
                  <a:pt x="1843" y="889"/>
                </a:lnTo>
                <a:lnTo>
                  <a:pt x="1850" y="889"/>
                </a:lnTo>
                <a:lnTo>
                  <a:pt x="1850" y="889"/>
                </a:lnTo>
                <a:lnTo>
                  <a:pt x="1850" y="883"/>
                </a:lnTo>
                <a:lnTo>
                  <a:pt x="1850" y="889"/>
                </a:lnTo>
                <a:lnTo>
                  <a:pt x="1856" y="889"/>
                </a:lnTo>
                <a:lnTo>
                  <a:pt x="1856" y="889"/>
                </a:lnTo>
                <a:lnTo>
                  <a:pt x="1856" y="883"/>
                </a:lnTo>
                <a:lnTo>
                  <a:pt x="1856" y="889"/>
                </a:lnTo>
                <a:lnTo>
                  <a:pt x="1862" y="889"/>
                </a:lnTo>
                <a:lnTo>
                  <a:pt x="1862" y="889"/>
                </a:lnTo>
                <a:lnTo>
                  <a:pt x="1862" y="883"/>
                </a:lnTo>
                <a:lnTo>
                  <a:pt x="1862" y="889"/>
                </a:lnTo>
                <a:lnTo>
                  <a:pt x="1868" y="889"/>
                </a:lnTo>
                <a:lnTo>
                  <a:pt x="1868" y="889"/>
                </a:lnTo>
                <a:lnTo>
                  <a:pt x="1868" y="883"/>
                </a:lnTo>
                <a:lnTo>
                  <a:pt x="1868" y="889"/>
                </a:lnTo>
                <a:lnTo>
                  <a:pt x="1874" y="889"/>
                </a:lnTo>
                <a:lnTo>
                  <a:pt x="1874" y="889"/>
                </a:lnTo>
                <a:lnTo>
                  <a:pt x="1874" y="883"/>
                </a:lnTo>
                <a:lnTo>
                  <a:pt x="1874" y="883"/>
                </a:lnTo>
                <a:lnTo>
                  <a:pt x="1880" y="883"/>
                </a:lnTo>
                <a:lnTo>
                  <a:pt x="1880" y="889"/>
                </a:lnTo>
                <a:lnTo>
                  <a:pt x="1880" y="883"/>
                </a:lnTo>
                <a:lnTo>
                  <a:pt x="1880" y="883"/>
                </a:lnTo>
                <a:lnTo>
                  <a:pt x="1886" y="883"/>
                </a:lnTo>
                <a:lnTo>
                  <a:pt x="1886" y="889"/>
                </a:lnTo>
                <a:lnTo>
                  <a:pt x="1886" y="883"/>
                </a:lnTo>
                <a:lnTo>
                  <a:pt x="1886" y="889"/>
                </a:lnTo>
                <a:lnTo>
                  <a:pt x="1892" y="889"/>
                </a:lnTo>
                <a:lnTo>
                  <a:pt x="1892" y="889"/>
                </a:lnTo>
                <a:lnTo>
                  <a:pt x="1892" y="883"/>
                </a:lnTo>
                <a:lnTo>
                  <a:pt x="1892" y="889"/>
                </a:lnTo>
                <a:lnTo>
                  <a:pt x="1899" y="889"/>
                </a:lnTo>
                <a:lnTo>
                  <a:pt x="1899" y="889"/>
                </a:lnTo>
                <a:lnTo>
                  <a:pt x="1899" y="883"/>
                </a:lnTo>
                <a:lnTo>
                  <a:pt x="1899" y="889"/>
                </a:lnTo>
                <a:lnTo>
                  <a:pt x="1905" y="889"/>
                </a:lnTo>
                <a:lnTo>
                  <a:pt x="1905" y="889"/>
                </a:lnTo>
                <a:lnTo>
                  <a:pt x="1905" y="883"/>
                </a:lnTo>
                <a:lnTo>
                  <a:pt x="1905" y="889"/>
                </a:lnTo>
                <a:lnTo>
                  <a:pt x="1911" y="889"/>
                </a:lnTo>
                <a:lnTo>
                  <a:pt x="1911" y="889"/>
                </a:lnTo>
                <a:lnTo>
                  <a:pt x="1911" y="883"/>
                </a:lnTo>
                <a:lnTo>
                  <a:pt x="1911" y="889"/>
                </a:lnTo>
                <a:lnTo>
                  <a:pt x="1917" y="889"/>
                </a:lnTo>
                <a:lnTo>
                  <a:pt x="1917" y="889"/>
                </a:lnTo>
                <a:lnTo>
                  <a:pt x="1917" y="883"/>
                </a:lnTo>
                <a:lnTo>
                  <a:pt x="1917" y="889"/>
                </a:lnTo>
                <a:lnTo>
                  <a:pt x="1923" y="889"/>
                </a:lnTo>
                <a:lnTo>
                  <a:pt x="1923" y="889"/>
                </a:lnTo>
                <a:lnTo>
                  <a:pt x="1923" y="859"/>
                </a:lnTo>
                <a:lnTo>
                  <a:pt x="1923" y="889"/>
                </a:lnTo>
                <a:lnTo>
                  <a:pt x="1929" y="889"/>
                </a:lnTo>
                <a:lnTo>
                  <a:pt x="1929" y="889"/>
                </a:lnTo>
                <a:lnTo>
                  <a:pt x="1929" y="883"/>
                </a:lnTo>
                <a:lnTo>
                  <a:pt x="1929" y="889"/>
                </a:lnTo>
                <a:lnTo>
                  <a:pt x="1935" y="889"/>
                </a:lnTo>
                <a:lnTo>
                  <a:pt x="1935" y="889"/>
                </a:lnTo>
                <a:lnTo>
                  <a:pt x="1935" y="883"/>
                </a:lnTo>
                <a:lnTo>
                  <a:pt x="1935" y="889"/>
                </a:lnTo>
                <a:lnTo>
                  <a:pt x="1941" y="889"/>
                </a:lnTo>
                <a:lnTo>
                  <a:pt x="1941" y="889"/>
                </a:lnTo>
                <a:lnTo>
                  <a:pt x="1941" y="883"/>
                </a:lnTo>
                <a:lnTo>
                  <a:pt x="1941" y="889"/>
                </a:lnTo>
                <a:lnTo>
                  <a:pt x="1948" y="889"/>
                </a:lnTo>
                <a:lnTo>
                  <a:pt x="1948" y="889"/>
                </a:lnTo>
                <a:lnTo>
                  <a:pt x="1948" y="883"/>
                </a:lnTo>
                <a:lnTo>
                  <a:pt x="1948" y="889"/>
                </a:lnTo>
                <a:lnTo>
                  <a:pt x="1954" y="889"/>
                </a:lnTo>
                <a:lnTo>
                  <a:pt x="1954" y="889"/>
                </a:lnTo>
                <a:lnTo>
                  <a:pt x="1954" y="883"/>
                </a:lnTo>
                <a:lnTo>
                  <a:pt x="1954" y="883"/>
                </a:lnTo>
                <a:lnTo>
                  <a:pt x="1960" y="883"/>
                </a:lnTo>
                <a:lnTo>
                  <a:pt x="1960" y="889"/>
                </a:lnTo>
                <a:lnTo>
                  <a:pt x="1960" y="883"/>
                </a:lnTo>
                <a:lnTo>
                  <a:pt x="1960" y="889"/>
                </a:lnTo>
                <a:lnTo>
                  <a:pt x="1966" y="889"/>
                </a:lnTo>
                <a:lnTo>
                  <a:pt x="1966" y="889"/>
                </a:lnTo>
                <a:lnTo>
                  <a:pt x="1966" y="883"/>
                </a:lnTo>
                <a:lnTo>
                  <a:pt x="1966" y="889"/>
                </a:lnTo>
                <a:lnTo>
                  <a:pt x="1972" y="889"/>
                </a:lnTo>
                <a:lnTo>
                  <a:pt x="1972" y="889"/>
                </a:lnTo>
                <a:lnTo>
                  <a:pt x="1972" y="883"/>
                </a:lnTo>
                <a:lnTo>
                  <a:pt x="1972" y="889"/>
                </a:lnTo>
                <a:lnTo>
                  <a:pt x="1978" y="889"/>
                </a:lnTo>
                <a:lnTo>
                  <a:pt x="1978" y="889"/>
                </a:lnTo>
                <a:lnTo>
                  <a:pt x="1978" y="883"/>
                </a:lnTo>
                <a:lnTo>
                  <a:pt x="1978" y="889"/>
                </a:lnTo>
                <a:lnTo>
                  <a:pt x="1984" y="889"/>
                </a:lnTo>
                <a:lnTo>
                  <a:pt x="1984" y="889"/>
                </a:lnTo>
                <a:lnTo>
                  <a:pt x="1984" y="883"/>
                </a:lnTo>
                <a:lnTo>
                  <a:pt x="1984" y="883"/>
                </a:lnTo>
                <a:lnTo>
                  <a:pt x="1990" y="883"/>
                </a:lnTo>
                <a:lnTo>
                  <a:pt x="1990" y="889"/>
                </a:lnTo>
                <a:lnTo>
                  <a:pt x="1990" y="883"/>
                </a:lnTo>
                <a:lnTo>
                  <a:pt x="1990" y="883"/>
                </a:lnTo>
                <a:lnTo>
                  <a:pt x="1997" y="883"/>
                </a:lnTo>
                <a:lnTo>
                  <a:pt x="1997" y="889"/>
                </a:lnTo>
                <a:lnTo>
                  <a:pt x="1997" y="883"/>
                </a:lnTo>
                <a:lnTo>
                  <a:pt x="1997" y="889"/>
                </a:lnTo>
                <a:lnTo>
                  <a:pt x="2003" y="889"/>
                </a:lnTo>
                <a:lnTo>
                  <a:pt x="2003" y="889"/>
                </a:lnTo>
                <a:lnTo>
                  <a:pt x="2003" y="883"/>
                </a:lnTo>
                <a:lnTo>
                  <a:pt x="2003" y="889"/>
                </a:lnTo>
                <a:lnTo>
                  <a:pt x="2009" y="889"/>
                </a:lnTo>
                <a:lnTo>
                  <a:pt x="2009" y="889"/>
                </a:lnTo>
                <a:lnTo>
                  <a:pt x="2009" y="883"/>
                </a:lnTo>
                <a:lnTo>
                  <a:pt x="2009" y="889"/>
                </a:lnTo>
                <a:lnTo>
                  <a:pt x="2015" y="889"/>
                </a:lnTo>
                <a:lnTo>
                  <a:pt x="2015" y="889"/>
                </a:lnTo>
                <a:lnTo>
                  <a:pt x="2015" y="883"/>
                </a:lnTo>
                <a:lnTo>
                  <a:pt x="2015" y="889"/>
                </a:lnTo>
                <a:lnTo>
                  <a:pt x="2021" y="889"/>
                </a:lnTo>
                <a:lnTo>
                  <a:pt x="2021" y="889"/>
                </a:lnTo>
                <a:lnTo>
                  <a:pt x="2021" y="883"/>
                </a:lnTo>
                <a:lnTo>
                  <a:pt x="2021" y="889"/>
                </a:lnTo>
                <a:lnTo>
                  <a:pt x="2027" y="889"/>
                </a:lnTo>
                <a:lnTo>
                  <a:pt x="2027" y="889"/>
                </a:lnTo>
                <a:lnTo>
                  <a:pt x="2027" y="883"/>
                </a:lnTo>
                <a:lnTo>
                  <a:pt x="2027" y="889"/>
                </a:lnTo>
                <a:lnTo>
                  <a:pt x="2033" y="883"/>
                </a:lnTo>
                <a:lnTo>
                  <a:pt x="2033" y="889"/>
                </a:lnTo>
                <a:lnTo>
                  <a:pt x="2033" y="883"/>
                </a:lnTo>
                <a:lnTo>
                  <a:pt x="2033" y="883"/>
                </a:lnTo>
                <a:lnTo>
                  <a:pt x="2039" y="883"/>
                </a:lnTo>
                <a:lnTo>
                  <a:pt x="2039" y="889"/>
                </a:lnTo>
                <a:lnTo>
                  <a:pt x="2039" y="883"/>
                </a:lnTo>
                <a:lnTo>
                  <a:pt x="2039" y="889"/>
                </a:lnTo>
                <a:lnTo>
                  <a:pt x="2046" y="889"/>
                </a:lnTo>
                <a:lnTo>
                  <a:pt x="2046" y="889"/>
                </a:lnTo>
                <a:lnTo>
                  <a:pt x="2046" y="883"/>
                </a:lnTo>
                <a:lnTo>
                  <a:pt x="2046" y="889"/>
                </a:lnTo>
                <a:lnTo>
                  <a:pt x="2052" y="889"/>
                </a:lnTo>
                <a:lnTo>
                  <a:pt x="2052" y="889"/>
                </a:lnTo>
                <a:lnTo>
                  <a:pt x="2052" y="883"/>
                </a:lnTo>
                <a:lnTo>
                  <a:pt x="2052" y="889"/>
                </a:lnTo>
                <a:lnTo>
                  <a:pt x="2058" y="889"/>
                </a:lnTo>
                <a:lnTo>
                  <a:pt x="2058" y="889"/>
                </a:lnTo>
                <a:lnTo>
                  <a:pt x="2058" y="883"/>
                </a:lnTo>
                <a:lnTo>
                  <a:pt x="2058" y="889"/>
                </a:lnTo>
                <a:lnTo>
                  <a:pt x="2064" y="889"/>
                </a:lnTo>
                <a:lnTo>
                  <a:pt x="2064" y="889"/>
                </a:lnTo>
                <a:lnTo>
                  <a:pt x="2064" y="883"/>
                </a:lnTo>
                <a:lnTo>
                  <a:pt x="2064" y="889"/>
                </a:lnTo>
                <a:lnTo>
                  <a:pt x="2070" y="889"/>
                </a:lnTo>
                <a:lnTo>
                  <a:pt x="2070" y="889"/>
                </a:lnTo>
                <a:lnTo>
                  <a:pt x="2070" y="865"/>
                </a:lnTo>
                <a:lnTo>
                  <a:pt x="2070" y="889"/>
                </a:lnTo>
                <a:lnTo>
                  <a:pt x="2076" y="889"/>
                </a:lnTo>
                <a:lnTo>
                  <a:pt x="2076" y="889"/>
                </a:lnTo>
                <a:lnTo>
                  <a:pt x="2076" y="883"/>
                </a:lnTo>
                <a:lnTo>
                  <a:pt x="2076" y="889"/>
                </a:lnTo>
                <a:lnTo>
                  <a:pt x="2082" y="889"/>
                </a:lnTo>
                <a:lnTo>
                  <a:pt x="2082" y="889"/>
                </a:lnTo>
                <a:lnTo>
                  <a:pt x="2082" y="883"/>
                </a:lnTo>
                <a:lnTo>
                  <a:pt x="2082" y="889"/>
                </a:lnTo>
                <a:lnTo>
                  <a:pt x="2088" y="889"/>
                </a:lnTo>
                <a:lnTo>
                  <a:pt x="2088" y="889"/>
                </a:lnTo>
                <a:lnTo>
                  <a:pt x="2088" y="883"/>
                </a:lnTo>
                <a:lnTo>
                  <a:pt x="2088" y="889"/>
                </a:lnTo>
                <a:lnTo>
                  <a:pt x="2095" y="889"/>
                </a:lnTo>
                <a:lnTo>
                  <a:pt x="2095" y="889"/>
                </a:lnTo>
                <a:lnTo>
                  <a:pt x="2095" y="865"/>
                </a:lnTo>
                <a:lnTo>
                  <a:pt x="2095" y="889"/>
                </a:lnTo>
                <a:lnTo>
                  <a:pt x="2101" y="889"/>
                </a:lnTo>
                <a:lnTo>
                  <a:pt x="2101" y="889"/>
                </a:lnTo>
                <a:lnTo>
                  <a:pt x="2101" y="883"/>
                </a:lnTo>
                <a:lnTo>
                  <a:pt x="2101" y="889"/>
                </a:lnTo>
                <a:lnTo>
                  <a:pt x="2107" y="889"/>
                </a:lnTo>
                <a:lnTo>
                  <a:pt x="2107" y="889"/>
                </a:lnTo>
                <a:lnTo>
                  <a:pt x="2107" y="883"/>
                </a:lnTo>
                <a:lnTo>
                  <a:pt x="2107" y="883"/>
                </a:lnTo>
                <a:lnTo>
                  <a:pt x="2113" y="889"/>
                </a:lnTo>
                <a:lnTo>
                  <a:pt x="2113" y="889"/>
                </a:lnTo>
                <a:lnTo>
                  <a:pt x="2113" y="883"/>
                </a:lnTo>
                <a:lnTo>
                  <a:pt x="2113" y="889"/>
                </a:lnTo>
                <a:lnTo>
                  <a:pt x="2119" y="889"/>
                </a:lnTo>
                <a:lnTo>
                  <a:pt x="2119" y="889"/>
                </a:lnTo>
                <a:lnTo>
                  <a:pt x="2119" y="883"/>
                </a:lnTo>
                <a:lnTo>
                  <a:pt x="2119" y="889"/>
                </a:lnTo>
                <a:lnTo>
                  <a:pt x="2125" y="889"/>
                </a:lnTo>
                <a:lnTo>
                  <a:pt x="2125" y="889"/>
                </a:lnTo>
                <a:lnTo>
                  <a:pt x="2125" y="883"/>
                </a:lnTo>
                <a:lnTo>
                  <a:pt x="2125" y="889"/>
                </a:lnTo>
                <a:lnTo>
                  <a:pt x="2131" y="889"/>
                </a:lnTo>
                <a:lnTo>
                  <a:pt x="2131" y="889"/>
                </a:lnTo>
                <a:lnTo>
                  <a:pt x="2131" y="883"/>
                </a:lnTo>
                <a:lnTo>
                  <a:pt x="2131" y="883"/>
                </a:lnTo>
                <a:lnTo>
                  <a:pt x="2137" y="883"/>
                </a:lnTo>
                <a:lnTo>
                  <a:pt x="2137" y="889"/>
                </a:lnTo>
                <a:lnTo>
                  <a:pt x="2137" y="883"/>
                </a:lnTo>
                <a:lnTo>
                  <a:pt x="2137" y="889"/>
                </a:lnTo>
                <a:lnTo>
                  <a:pt x="2144" y="889"/>
                </a:lnTo>
                <a:lnTo>
                  <a:pt x="2144" y="889"/>
                </a:lnTo>
                <a:lnTo>
                  <a:pt x="2144" y="883"/>
                </a:lnTo>
                <a:lnTo>
                  <a:pt x="2144" y="883"/>
                </a:lnTo>
                <a:lnTo>
                  <a:pt x="2150" y="889"/>
                </a:lnTo>
                <a:lnTo>
                  <a:pt x="2150" y="889"/>
                </a:lnTo>
                <a:lnTo>
                  <a:pt x="2150" y="877"/>
                </a:lnTo>
                <a:lnTo>
                  <a:pt x="2150" y="889"/>
                </a:lnTo>
                <a:lnTo>
                  <a:pt x="2156" y="889"/>
                </a:lnTo>
                <a:lnTo>
                  <a:pt x="2156" y="889"/>
                </a:lnTo>
                <a:lnTo>
                  <a:pt x="2156" y="883"/>
                </a:lnTo>
                <a:lnTo>
                  <a:pt x="2156" y="889"/>
                </a:lnTo>
                <a:lnTo>
                  <a:pt x="2162" y="889"/>
                </a:lnTo>
                <a:lnTo>
                  <a:pt x="2162" y="889"/>
                </a:lnTo>
                <a:lnTo>
                  <a:pt x="2162" y="883"/>
                </a:lnTo>
                <a:lnTo>
                  <a:pt x="2162" y="889"/>
                </a:lnTo>
                <a:lnTo>
                  <a:pt x="2168" y="889"/>
                </a:lnTo>
                <a:lnTo>
                  <a:pt x="2168" y="889"/>
                </a:lnTo>
                <a:lnTo>
                  <a:pt x="2168" y="883"/>
                </a:lnTo>
                <a:lnTo>
                  <a:pt x="2168" y="889"/>
                </a:lnTo>
                <a:lnTo>
                  <a:pt x="2174" y="889"/>
                </a:lnTo>
                <a:lnTo>
                  <a:pt x="2174" y="889"/>
                </a:lnTo>
                <a:lnTo>
                  <a:pt x="2174" y="883"/>
                </a:lnTo>
                <a:lnTo>
                  <a:pt x="2174" y="889"/>
                </a:lnTo>
                <a:lnTo>
                  <a:pt x="2180" y="889"/>
                </a:lnTo>
                <a:lnTo>
                  <a:pt x="2180" y="889"/>
                </a:lnTo>
                <a:lnTo>
                  <a:pt x="2180" y="883"/>
                </a:lnTo>
                <a:lnTo>
                  <a:pt x="2180" y="889"/>
                </a:lnTo>
                <a:lnTo>
                  <a:pt x="2186" y="889"/>
                </a:lnTo>
                <a:lnTo>
                  <a:pt x="2186" y="889"/>
                </a:lnTo>
                <a:lnTo>
                  <a:pt x="2186" y="883"/>
                </a:lnTo>
                <a:lnTo>
                  <a:pt x="2186" y="889"/>
                </a:lnTo>
                <a:lnTo>
                  <a:pt x="2193" y="889"/>
                </a:lnTo>
                <a:lnTo>
                  <a:pt x="2193" y="889"/>
                </a:lnTo>
                <a:lnTo>
                  <a:pt x="2193" y="883"/>
                </a:lnTo>
                <a:lnTo>
                  <a:pt x="2193" y="889"/>
                </a:lnTo>
                <a:lnTo>
                  <a:pt x="2199" y="889"/>
                </a:lnTo>
                <a:lnTo>
                  <a:pt x="2199" y="889"/>
                </a:lnTo>
                <a:lnTo>
                  <a:pt x="2199" y="883"/>
                </a:lnTo>
                <a:lnTo>
                  <a:pt x="2199" y="889"/>
                </a:lnTo>
                <a:lnTo>
                  <a:pt x="2205" y="889"/>
                </a:lnTo>
                <a:lnTo>
                  <a:pt x="2205" y="889"/>
                </a:lnTo>
                <a:lnTo>
                  <a:pt x="2205" y="883"/>
                </a:lnTo>
                <a:lnTo>
                  <a:pt x="2205" y="889"/>
                </a:lnTo>
                <a:lnTo>
                  <a:pt x="2211" y="889"/>
                </a:lnTo>
                <a:lnTo>
                  <a:pt x="2211" y="889"/>
                </a:lnTo>
                <a:lnTo>
                  <a:pt x="2211" y="883"/>
                </a:lnTo>
                <a:lnTo>
                  <a:pt x="2211" y="889"/>
                </a:lnTo>
                <a:lnTo>
                  <a:pt x="2217" y="889"/>
                </a:lnTo>
                <a:lnTo>
                  <a:pt x="2217" y="889"/>
                </a:lnTo>
                <a:lnTo>
                  <a:pt x="2217" y="883"/>
                </a:lnTo>
                <a:lnTo>
                  <a:pt x="2217" y="889"/>
                </a:lnTo>
                <a:lnTo>
                  <a:pt x="2223" y="889"/>
                </a:lnTo>
                <a:lnTo>
                  <a:pt x="2223" y="889"/>
                </a:lnTo>
                <a:lnTo>
                  <a:pt x="2223" y="883"/>
                </a:lnTo>
                <a:lnTo>
                  <a:pt x="2223" y="889"/>
                </a:lnTo>
                <a:lnTo>
                  <a:pt x="2229" y="889"/>
                </a:lnTo>
                <a:lnTo>
                  <a:pt x="2229" y="889"/>
                </a:lnTo>
                <a:lnTo>
                  <a:pt x="2229" y="883"/>
                </a:lnTo>
                <a:lnTo>
                  <a:pt x="2229" y="889"/>
                </a:lnTo>
                <a:lnTo>
                  <a:pt x="2235" y="889"/>
                </a:lnTo>
                <a:lnTo>
                  <a:pt x="2235" y="889"/>
                </a:lnTo>
                <a:lnTo>
                  <a:pt x="2235" y="883"/>
                </a:lnTo>
                <a:lnTo>
                  <a:pt x="2235" y="889"/>
                </a:lnTo>
                <a:lnTo>
                  <a:pt x="2242" y="889"/>
                </a:lnTo>
                <a:lnTo>
                  <a:pt x="2242" y="889"/>
                </a:lnTo>
                <a:lnTo>
                  <a:pt x="2242" y="883"/>
                </a:lnTo>
                <a:lnTo>
                  <a:pt x="2242" y="889"/>
                </a:lnTo>
                <a:lnTo>
                  <a:pt x="2248" y="889"/>
                </a:lnTo>
                <a:lnTo>
                  <a:pt x="2248" y="889"/>
                </a:lnTo>
                <a:lnTo>
                  <a:pt x="2248" y="883"/>
                </a:lnTo>
                <a:lnTo>
                  <a:pt x="2248" y="889"/>
                </a:lnTo>
                <a:lnTo>
                  <a:pt x="2254" y="889"/>
                </a:lnTo>
                <a:lnTo>
                  <a:pt x="2254" y="889"/>
                </a:lnTo>
                <a:lnTo>
                  <a:pt x="2254" y="883"/>
                </a:lnTo>
                <a:lnTo>
                  <a:pt x="2254" y="889"/>
                </a:lnTo>
                <a:lnTo>
                  <a:pt x="2260" y="889"/>
                </a:lnTo>
                <a:lnTo>
                  <a:pt x="2260" y="889"/>
                </a:lnTo>
                <a:lnTo>
                  <a:pt x="2260" y="883"/>
                </a:lnTo>
                <a:lnTo>
                  <a:pt x="2260" y="889"/>
                </a:lnTo>
                <a:lnTo>
                  <a:pt x="2266" y="889"/>
                </a:lnTo>
                <a:lnTo>
                  <a:pt x="2266" y="889"/>
                </a:lnTo>
                <a:lnTo>
                  <a:pt x="2266" y="883"/>
                </a:lnTo>
                <a:lnTo>
                  <a:pt x="2266" y="889"/>
                </a:lnTo>
                <a:lnTo>
                  <a:pt x="2272" y="889"/>
                </a:lnTo>
                <a:lnTo>
                  <a:pt x="2272" y="889"/>
                </a:lnTo>
                <a:lnTo>
                  <a:pt x="2272" y="883"/>
                </a:lnTo>
                <a:lnTo>
                  <a:pt x="2272" y="889"/>
                </a:lnTo>
                <a:lnTo>
                  <a:pt x="2278" y="889"/>
                </a:lnTo>
                <a:lnTo>
                  <a:pt x="2278" y="889"/>
                </a:lnTo>
                <a:lnTo>
                  <a:pt x="2278" y="883"/>
                </a:lnTo>
                <a:lnTo>
                  <a:pt x="2278" y="889"/>
                </a:lnTo>
                <a:lnTo>
                  <a:pt x="2284" y="889"/>
                </a:lnTo>
                <a:lnTo>
                  <a:pt x="2284" y="889"/>
                </a:lnTo>
                <a:lnTo>
                  <a:pt x="2284" y="883"/>
                </a:lnTo>
                <a:lnTo>
                  <a:pt x="2284" y="889"/>
                </a:lnTo>
                <a:lnTo>
                  <a:pt x="2291" y="889"/>
                </a:lnTo>
                <a:lnTo>
                  <a:pt x="2291" y="889"/>
                </a:lnTo>
                <a:lnTo>
                  <a:pt x="2291" y="883"/>
                </a:lnTo>
                <a:lnTo>
                  <a:pt x="2291" y="889"/>
                </a:lnTo>
                <a:lnTo>
                  <a:pt x="2297" y="889"/>
                </a:lnTo>
                <a:lnTo>
                  <a:pt x="2297" y="889"/>
                </a:lnTo>
                <a:lnTo>
                  <a:pt x="2297" y="883"/>
                </a:lnTo>
                <a:lnTo>
                  <a:pt x="2297" y="889"/>
                </a:lnTo>
                <a:lnTo>
                  <a:pt x="2303" y="889"/>
                </a:lnTo>
                <a:lnTo>
                  <a:pt x="2303" y="889"/>
                </a:lnTo>
                <a:lnTo>
                  <a:pt x="2303" y="883"/>
                </a:lnTo>
                <a:lnTo>
                  <a:pt x="2303" y="889"/>
                </a:lnTo>
                <a:lnTo>
                  <a:pt x="2309" y="889"/>
                </a:lnTo>
                <a:lnTo>
                  <a:pt x="2309" y="889"/>
                </a:lnTo>
                <a:lnTo>
                  <a:pt x="2309" y="883"/>
                </a:lnTo>
                <a:lnTo>
                  <a:pt x="2309" y="889"/>
                </a:lnTo>
                <a:lnTo>
                  <a:pt x="2315" y="889"/>
                </a:lnTo>
                <a:lnTo>
                  <a:pt x="2315" y="889"/>
                </a:lnTo>
                <a:lnTo>
                  <a:pt x="2315" y="883"/>
                </a:lnTo>
                <a:lnTo>
                  <a:pt x="2315" y="889"/>
                </a:lnTo>
                <a:lnTo>
                  <a:pt x="2321" y="889"/>
                </a:lnTo>
                <a:lnTo>
                  <a:pt x="2321" y="889"/>
                </a:lnTo>
                <a:lnTo>
                  <a:pt x="2321" y="883"/>
                </a:lnTo>
                <a:lnTo>
                  <a:pt x="2321" y="889"/>
                </a:lnTo>
                <a:lnTo>
                  <a:pt x="2327" y="889"/>
                </a:lnTo>
                <a:lnTo>
                  <a:pt x="2327" y="889"/>
                </a:lnTo>
                <a:lnTo>
                  <a:pt x="2327" y="883"/>
                </a:lnTo>
                <a:lnTo>
                  <a:pt x="2327" y="889"/>
                </a:lnTo>
                <a:lnTo>
                  <a:pt x="2333" y="883"/>
                </a:lnTo>
                <a:lnTo>
                  <a:pt x="2333" y="889"/>
                </a:lnTo>
                <a:lnTo>
                  <a:pt x="2333" y="883"/>
                </a:lnTo>
                <a:lnTo>
                  <a:pt x="2333" y="889"/>
                </a:lnTo>
                <a:lnTo>
                  <a:pt x="2340" y="889"/>
                </a:lnTo>
                <a:lnTo>
                  <a:pt x="2340" y="889"/>
                </a:lnTo>
                <a:lnTo>
                  <a:pt x="2340" y="883"/>
                </a:lnTo>
                <a:lnTo>
                  <a:pt x="2340" y="883"/>
                </a:lnTo>
                <a:lnTo>
                  <a:pt x="2346" y="889"/>
                </a:lnTo>
                <a:lnTo>
                  <a:pt x="2346" y="889"/>
                </a:lnTo>
                <a:lnTo>
                  <a:pt x="2346" y="883"/>
                </a:lnTo>
                <a:lnTo>
                  <a:pt x="2346" y="889"/>
                </a:lnTo>
                <a:lnTo>
                  <a:pt x="2352" y="889"/>
                </a:lnTo>
                <a:lnTo>
                  <a:pt x="2352" y="889"/>
                </a:lnTo>
                <a:lnTo>
                  <a:pt x="2352" y="883"/>
                </a:lnTo>
                <a:lnTo>
                  <a:pt x="2352" y="889"/>
                </a:lnTo>
                <a:lnTo>
                  <a:pt x="2358" y="889"/>
                </a:lnTo>
                <a:lnTo>
                  <a:pt x="2358" y="889"/>
                </a:lnTo>
                <a:lnTo>
                  <a:pt x="2358" y="871"/>
                </a:lnTo>
                <a:lnTo>
                  <a:pt x="2358" y="889"/>
                </a:lnTo>
                <a:lnTo>
                  <a:pt x="2364" y="889"/>
                </a:lnTo>
                <a:lnTo>
                  <a:pt x="2364" y="889"/>
                </a:lnTo>
                <a:lnTo>
                  <a:pt x="2364" y="883"/>
                </a:lnTo>
                <a:lnTo>
                  <a:pt x="2364" y="889"/>
                </a:lnTo>
                <a:lnTo>
                  <a:pt x="2370" y="889"/>
                </a:lnTo>
                <a:lnTo>
                  <a:pt x="2370" y="889"/>
                </a:lnTo>
                <a:lnTo>
                  <a:pt x="2370" y="883"/>
                </a:lnTo>
                <a:lnTo>
                  <a:pt x="2370" y="889"/>
                </a:lnTo>
                <a:lnTo>
                  <a:pt x="2376" y="889"/>
                </a:lnTo>
                <a:lnTo>
                  <a:pt x="2376" y="889"/>
                </a:lnTo>
                <a:lnTo>
                  <a:pt x="2376" y="883"/>
                </a:lnTo>
                <a:lnTo>
                  <a:pt x="2376" y="889"/>
                </a:lnTo>
                <a:lnTo>
                  <a:pt x="2382" y="889"/>
                </a:lnTo>
                <a:lnTo>
                  <a:pt x="2382" y="889"/>
                </a:lnTo>
                <a:lnTo>
                  <a:pt x="2382" y="883"/>
                </a:lnTo>
                <a:lnTo>
                  <a:pt x="2382" y="889"/>
                </a:lnTo>
                <a:lnTo>
                  <a:pt x="2389" y="889"/>
                </a:lnTo>
                <a:lnTo>
                  <a:pt x="2389" y="889"/>
                </a:lnTo>
                <a:lnTo>
                  <a:pt x="2389" y="865"/>
                </a:lnTo>
                <a:lnTo>
                  <a:pt x="2389" y="889"/>
                </a:lnTo>
                <a:lnTo>
                  <a:pt x="2395" y="889"/>
                </a:lnTo>
                <a:lnTo>
                  <a:pt x="2395" y="889"/>
                </a:lnTo>
                <a:lnTo>
                  <a:pt x="2395" y="883"/>
                </a:lnTo>
                <a:lnTo>
                  <a:pt x="2395" y="889"/>
                </a:lnTo>
                <a:lnTo>
                  <a:pt x="2401" y="889"/>
                </a:lnTo>
                <a:lnTo>
                  <a:pt x="2401" y="889"/>
                </a:lnTo>
                <a:lnTo>
                  <a:pt x="2401" y="883"/>
                </a:lnTo>
                <a:lnTo>
                  <a:pt x="2401" y="889"/>
                </a:lnTo>
                <a:lnTo>
                  <a:pt x="2407" y="889"/>
                </a:lnTo>
                <a:lnTo>
                  <a:pt x="2407" y="889"/>
                </a:lnTo>
                <a:lnTo>
                  <a:pt x="2407" y="883"/>
                </a:lnTo>
                <a:lnTo>
                  <a:pt x="2407" y="889"/>
                </a:lnTo>
                <a:lnTo>
                  <a:pt x="2413" y="889"/>
                </a:lnTo>
                <a:lnTo>
                  <a:pt x="2413" y="889"/>
                </a:lnTo>
                <a:lnTo>
                  <a:pt x="2413" y="883"/>
                </a:lnTo>
                <a:lnTo>
                  <a:pt x="2413" y="883"/>
                </a:lnTo>
                <a:lnTo>
                  <a:pt x="2419" y="889"/>
                </a:lnTo>
                <a:lnTo>
                  <a:pt x="2419" y="889"/>
                </a:lnTo>
                <a:lnTo>
                  <a:pt x="2419" y="883"/>
                </a:lnTo>
                <a:lnTo>
                  <a:pt x="2419" y="889"/>
                </a:lnTo>
                <a:lnTo>
                  <a:pt x="2425" y="889"/>
                </a:lnTo>
                <a:lnTo>
                  <a:pt x="2425" y="889"/>
                </a:lnTo>
                <a:lnTo>
                  <a:pt x="2425" y="883"/>
                </a:lnTo>
                <a:lnTo>
                  <a:pt x="2425" y="889"/>
                </a:lnTo>
                <a:lnTo>
                  <a:pt x="2431" y="889"/>
                </a:lnTo>
                <a:lnTo>
                  <a:pt x="2431" y="889"/>
                </a:lnTo>
                <a:lnTo>
                  <a:pt x="2431" y="883"/>
                </a:lnTo>
                <a:lnTo>
                  <a:pt x="2431" y="889"/>
                </a:lnTo>
                <a:lnTo>
                  <a:pt x="2438" y="889"/>
                </a:lnTo>
                <a:lnTo>
                  <a:pt x="2438" y="889"/>
                </a:lnTo>
                <a:lnTo>
                  <a:pt x="2438" y="883"/>
                </a:lnTo>
                <a:lnTo>
                  <a:pt x="2438" y="889"/>
                </a:lnTo>
                <a:lnTo>
                  <a:pt x="2444" y="889"/>
                </a:lnTo>
                <a:lnTo>
                  <a:pt x="2444" y="889"/>
                </a:lnTo>
                <a:lnTo>
                  <a:pt x="2444" y="883"/>
                </a:lnTo>
                <a:lnTo>
                  <a:pt x="2444" y="889"/>
                </a:lnTo>
                <a:lnTo>
                  <a:pt x="2450" y="883"/>
                </a:lnTo>
                <a:lnTo>
                  <a:pt x="2450" y="889"/>
                </a:lnTo>
                <a:lnTo>
                  <a:pt x="2450" y="883"/>
                </a:lnTo>
                <a:lnTo>
                  <a:pt x="2450" y="889"/>
                </a:lnTo>
                <a:lnTo>
                  <a:pt x="2456" y="889"/>
                </a:lnTo>
                <a:lnTo>
                  <a:pt x="2456" y="889"/>
                </a:lnTo>
                <a:lnTo>
                  <a:pt x="2456" y="883"/>
                </a:lnTo>
                <a:lnTo>
                  <a:pt x="2456" y="889"/>
                </a:lnTo>
                <a:lnTo>
                  <a:pt x="2462" y="889"/>
                </a:lnTo>
                <a:lnTo>
                  <a:pt x="2462" y="889"/>
                </a:lnTo>
                <a:lnTo>
                  <a:pt x="2462" y="883"/>
                </a:lnTo>
                <a:lnTo>
                  <a:pt x="2462" y="889"/>
                </a:lnTo>
                <a:lnTo>
                  <a:pt x="2468" y="889"/>
                </a:lnTo>
                <a:lnTo>
                  <a:pt x="2468" y="889"/>
                </a:lnTo>
                <a:lnTo>
                  <a:pt x="2468" y="883"/>
                </a:lnTo>
                <a:lnTo>
                  <a:pt x="2468" y="889"/>
                </a:lnTo>
                <a:lnTo>
                  <a:pt x="2474" y="889"/>
                </a:lnTo>
                <a:lnTo>
                  <a:pt x="2474" y="889"/>
                </a:lnTo>
                <a:lnTo>
                  <a:pt x="2474" y="883"/>
                </a:lnTo>
                <a:lnTo>
                  <a:pt x="2474" y="889"/>
                </a:lnTo>
                <a:lnTo>
                  <a:pt x="2480" y="889"/>
                </a:lnTo>
                <a:lnTo>
                  <a:pt x="2480" y="889"/>
                </a:lnTo>
                <a:lnTo>
                  <a:pt x="2480" y="883"/>
                </a:lnTo>
                <a:lnTo>
                  <a:pt x="2480" y="889"/>
                </a:lnTo>
                <a:lnTo>
                  <a:pt x="2487" y="889"/>
                </a:lnTo>
                <a:lnTo>
                  <a:pt x="2487" y="889"/>
                </a:lnTo>
                <a:lnTo>
                  <a:pt x="2487" y="883"/>
                </a:lnTo>
                <a:lnTo>
                  <a:pt x="2487" y="889"/>
                </a:lnTo>
                <a:lnTo>
                  <a:pt x="2493" y="889"/>
                </a:lnTo>
                <a:lnTo>
                  <a:pt x="2493" y="889"/>
                </a:lnTo>
                <a:lnTo>
                  <a:pt x="2493" y="883"/>
                </a:lnTo>
                <a:lnTo>
                  <a:pt x="2493" y="889"/>
                </a:lnTo>
                <a:lnTo>
                  <a:pt x="2499" y="889"/>
                </a:lnTo>
                <a:lnTo>
                  <a:pt x="2499" y="889"/>
                </a:lnTo>
                <a:lnTo>
                  <a:pt x="2499" y="883"/>
                </a:lnTo>
                <a:lnTo>
                  <a:pt x="2499" y="889"/>
                </a:lnTo>
                <a:lnTo>
                  <a:pt x="2505" y="889"/>
                </a:lnTo>
                <a:lnTo>
                  <a:pt x="2505" y="889"/>
                </a:lnTo>
                <a:lnTo>
                  <a:pt x="2505" y="883"/>
                </a:lnTo>
                <a:lnTo>
                  <a:pt x="2505" y="889"/>
                </a:lnTo>
                <a:lnTo>
                  <a:pt x="2511" y="889"/>
                </a:lnTo>
                <a:lnTo>
                  <a:pt x="2511" y="889"/>
                </a:lnTo>
                <a:lnTo>
                  <a:pt x="2511" y="883"/>
                </a:lnTo>
                <a:lnTo>
                  <a:pt x="2511" y="883"/>
                </a:lnTo>
                <a:lnTo>
                  <a:pt x="2517" y="889"/>
                </a:lnTo>
                <a:lnTo>
                  <a:pt x="2517" y="889"/>
                </a:lnTo>
                <a:lnTo>
                  <a:pt x="2517" y="883"/>
                </a:lnTo>
                <a:lnTo>
                  <a:pt x="2517" y="889"/>
                </a:lnTo>
                <a:lnTo>
                  <a:pt x="2523" y="889"/>
                </a:lnTo>
                <a:lnTo>
                  <a:pt x="2523" y="889"/>
                </a:lnTo>
                <a:lnTo>
                  <a:pt x="2523" y="883"/>
                </a:lnTo>
                <a:lnTo>
                  <a:pt x="2523" y="889"/>
                </a:lnTo>
                <a:lnTo>
                  <a:pt x="2529" y="889"/>
                </a:lnTo>
                <a:lnTo>
                  <a:pt x="2529" y="889"/>
                </a:lnTo>
                <a:lnTo>
                  <a:pt x="2529" y="883"/>
                </a:lnTo>
                <a:lnTo>
                  <a:pt x="2529" y="889"/>
                </a:lnTo>
                <a:lnTo>
                  <a:pt x="2536" y="889"/>
                </a:lnTo>
                <a:lnTo>
                  <a:pt x="2536" y="889"/>
                </a:lnTo>
                <a:lnTo>
                  <a:pt x="2536" y="883"/>
                </a:lnTo>
                <a:lnTo>
                  <a:pt x="2536" y="889"/>
                </a:lnTo>
                <a:lnTo>
                  <a:pt x="2542" y="889"/>
                </a:lnTo>
                <a:lnTo>
                  <a:pt x="2542" y="889"/>
                </a:lnTo>
                <a:lnTo>
                  <a:pt x="2542" y="883"/>
                </a:lnTo>
                <a:lnTo>
                  <a:pt x="2542" y="889"/>
                </a:lnTo>
                <a:lnTo>
                  <a:pt x="2548" y="889"/>
                </a:lnTo>
                <a:lnTo>
                  <a:pt x="2548" y="889"/>
                </a:lnTo>
                <a:lnTo>
                  <a:pt x="2548" y="883"/>
                </a:lnTo>
                <a:lnTo>
                  <a:pt x="2548" y="889"/>
                </a:lnTo>
                <a:lnTo>
                  <a:pt x="2554" y="889"/>
                </a:lnTo>
                <a:lnTo>
                  <a:pt x="2554" y="889"/>
                </a:lnTo>
                <a:lnTo>
                  <a:pt x="2554" y="883"/>
                </a:lnTo>
                <a:lnTo>
                  <a:pt x="2554" y="889"/>
                </a:lnTo>
                <a:lnTo>
                  <a:pt x="2560" y="889"/>
                </a:lnTo>
                <a:lnTo>
                  <a:pt x="2560" y="889"/>
                </a:lnTo>
                <a:lnTo>
                  <a:pt x="2560" y="883"/>
                </a:lnTo>
                <a:lnTo>
                  <a:pt x="2560" y="889"/>
                </a:lnTo>
                <a:lnTo>
                  <a:pt x="2566" y="889"/>
                </a:lnTo>
                <a:lnTo>
                  <a:pt x="2566" y="889"/>
                </a:lnTo>
                <a:lnTo>
                  <a:pt x="2566" y="883"/>
                </a:lnTo>
                <a:lnTo>
                  <a:pt x="2566" y="889"/>
                </a:lnTo>
                <a:lnTo>
                  <a:pt x="2572" y="889"/>
                </a:lnTo>
                <a:lnTo>
                  <a:pt x="2572" y="889"/>
                </a:lnTo>
                <a:lnTo>
                  <a:pt x="2572" y="883"/>
                </a:lnTo>
                <a:lnTo>
                  <a:pt x="2572" y="883"/>
                </a:lnTo>
                <a:lnTo>
                  <a:pt x="2578" y="889"/>
                </a:lnTo>
                <a:lnTo>
                  <a:pt x="2578" y="889"/>
                </a:lnTo>
                <a:lnTo>
                  <a:pt x="2578" y="883"/>
                </a:lnTo>
                <a:lnTo>
                  <a:pt x="2578" y="889"/>
                </a:lnTo>
                <a:lnTo>
                  <a:pt x="2585" y="889"/>
                </a:lnTo>
                <a:lnTo>
                  <a:pt x="2585" y="889"/>
                </a:lnTo>
                <a:lnTo>
                  <a:pt x="2585" y="883"/>
                </a:lnTo>
                <a:lnTo>
                  <a:pt x="2585" y="889"/>
                </a:lnTo>
                <a:lnTo>
                  <a:pt x="2591" y="889"/>
                </a:lnTo>
                <a:lnTo>
                  <a:pt x="2591" y="889"/>
                </a:lnTo>
                <a:lnTo>
                  <a:pt x="2591" y="883"/>
                </a:lnTo>
                <a:lnTo>
                  <a:pt x="2591" y="889"/>
                </a:lnTo>
                <a:lnTo>
                  <a:pt x="2597" y="889"/>
                </a:lnTo>
                <a:lnTo>
                  <a:pt x="2597" y="889"/>
                </a:lnTo>
                <a:lnTo>
                  <a:pt x="2597" y="883"/>
                </a:lnTo>
                <a:lnTo>
                  <a:pt x="2597" y="889"/>
                </a:lnTo>
                <a:lnTo>
                  <a:pt x="2603" y="889"/>
                </a:lnTo>
                <a:lnTo>
                  <a:pt x="2603" y="889"/>
                </a:lnTo>
                <a:lnTo>
                  <a:pt x="2603" y="883"/>
                </a:lnTo>
                <a:lnTo>
                  <a:pt x="2603" y="889"/>
                </a:lnTo>
                <a:lnTo>
                  <a:pt x="2609" y="889"/>
                </a:lnTo>
                <a:lnTo>
                  <a:pt x="2609" y="889"/>
                </a:lnTo>
                <a:lnTo>
                  <a:pt x="2609" y="883"/>
                </a:lnTo>
                <a:lnTo>
                  <a:pt x="2609" y="889"/>
                </a:lnTo>
                <a:lnTo>
                  <a:pt x="2615" y="889"/>
                </a:lnTo>
                <a:lnTo>
                  <a:pt x="2615" y="889"/>
                </a:lnTo>
                <a:lnTo>
                  <a:pt x="2615" y="883"/>
                </a:lnTo>
                <a:lnTo>
                  <a:pt x="2615" y="889"/>
                </a:lnTo>
                <a:lnTo>
                  <a:pt x="2621" y="889"/>
                </a:lnTo>
                <a:lnTo>
                  <a:pt x="2621" y="889"/>
                </a:lnTo>
                <a:lnTo>
                  <a:pt x="2621" y="883"/>
                </a:lnTo>
                <a:lnTo>
                  <a:pt x="2621" y="889"/>
                </a:lnTo>
                <a:lnTo>
                  <a:pt x="2627" y="889"/>
                </a:lnTo>
                <a:lnTo>
                  <a:pt x="2627" y="889"/>
                </a:lnTo>
                <a:lnTo>
                  <a:pt x="2627" y="883"/>
                </a:lnTo>
                <a:lnTo>
                  <a:pt x="2627" y="889"/>
                </a:lnTo>
                <a:lnTo>
                  <a:pt x="2634" y="889"/>
                </a:lnTo>
                <a:lnTo>
                  <a:pt x="2634" y="889"/>
                </a:lnTo>
                <a:lnTo>
                  <a:pt x="2634" y="883"/>
                </a:lnTo>
                <a:lnTo>
                  <a:pt x="2634" y="889"/>
                </a:lnTo>
                <a:lnTo>
                  <a:pt x="2640" y="889"/>
                </a:lnTo>
                <a:lnTo>
                  <a:pt x="2640" y="889"/>
                </a:lnTo>
                <a:lnTo>
                  <a:pt x="2640" y="883"/>
                </a:lnTo>
                <a:lnTo>
                  <a:pt x="2640" y="889"/>
                </a:lnTo>
                <a:lnTo>
                  <a:pt x="2646" y="889"/>
                </a:lnTo>
                <a:lnTo>
                  <a:pt x="2646" y="889"/>
                </a:lnTo>
                <a:lnTo>
                  <a:pt x="2646" y="883"/>
                </a:lnTo>
                <a:lnTo>
                  <a:pt x="2646" y="889"/>
                </a:lnTo>
                <a:lnTo>
                  <a:pt x="2652" y="889"/>
                </a:lnTo>
                <a:lnTo>
                  <a:pt x="2652" y="889"/>
                </a:lnTo>
                <a:lnTo>
                  <a:pt x="2652" y="883"/>
                </a:lnTo>
                <a:lnTo>
                  <a:pt x="2652" y="889"/>
                </a:lnTo>
                <a:lnTo>
                  <a:pt x="2658" y="883"/>
                </a:lnTo>
                <a:lnTo>
                  <a:pt x="2658" y="889"/>
                </a:lnTo>
                <a:lnTo>
                  <a:pt x="2658" y="883"/>
                </a:lnTo>
                <a:lnTo>
                  <a:pt x="2658" y="889"/>
                </a:lnTo>
                <a:lnTo>
                  <a:pt x="2664" y="889"/>
                </a:lnTo>
                <a:lnTo>
                  <a:pt x="2664" y="889"/>
                </a:lnTo>
                <a:lnTo>
                  <a:pt x="2664" y="883"/>
                </a:lnTo>
                <a:lnTo>
                  <a:pt x="2664" y="889"/>
                </a:lnTo>
                <a:lnTo>
                  <a:pt x="2670" y="889"/>
                </a:lnTo>
                <a:lnTo>
                  <a:pt x="2670" y="889"/>
                </a:lnTo>
                <a:lnTo>
                  <a:pt x="2670" y="883"/>
                </a:lnTo>
                <a:lnTo>
                  <a:pt x="2670" y="889"/>
                </a:lnTo>
                <a:lnTo>
                  <a:pt x="2676" y="889"/>
                </a:lnTo>
                <a:lnTo>
                  <a:pt x="2676" y="889"/>
                </a:lnTo>
                <a:lnTo>
                  <a:pt x="2676" y="883"/>
                </a:lnTo>
                <a:lnTo>
                  <a:pt x="2676" y="889"/>
                </a:lnTo>
                <a:lnTo>
                  <a:pt x="2683" y="889"/>
                </a:lnTo>
                <a:lnTo>
                  <a:pt x="2683" y="889"/>
                </a:lnTo>
                <a:lnTo>
                  <a:pt x="2683" y="883"/>
                </a:lnTo>
                <a:lnTo>
                  <a:pt x="2683" y="889"/>
                </a:lnTo>
                <a:lnTo>
                  <a:pt x="2689" y="889"/>
                </a:lnTo>
                <a:lnTo>
                  <a:pt x="2689" y="889"/>
                </a:lnTo>
                <a:lnTo>
                  <a:pt x="2689" y="883"/>
                </a:lnTo>
                <a:lnTo>
                  <a:pt x="2689" y="889"/>
                </a:lnTo>
                <a:lnTo>
                  <a:pt x="2695" y="889"/>
                </a:lnTo>
                <a:lnTo>
                  <a:pt x="2695" y="889"/>
                </a:lnTo>
                <a:lnTo>
                  <a:pt x="2695" y="883"/>
                </a:lnTo>
                <a:lnTo>
                  <a:pt x="2695" y="889"/>
                </a:lnTo>
                <a:lnTo>
                  <a:pt x="2701" y="889"/>
                </a:lnTo>
                <a:lnTo>
                  <a:pt x="2701" y="889"/>
                </a:lnTo>
                <a:lnTo>
                  <a:pt x="2701" y="883"/>
                </a:lnTo>
                <a:lnTo>
                  <a:pt x="2701" y="889"/>
                </a:lnTo>
                <a:lnTo>
                  <a:pt x="2707" y="889"/>
                </a:lnTo>
                <a:lnTo>
                  <a:pt x="2707" y="889"/>
                </a:lnTo>
                <a:lnTo>
                  <a:pt x="2707" y="883"/>
                </a:lnTo>
                <a:lnTo>
                  <a:pt x="2707" y="889"/>
                </a:lnTo>
                <a:lnTo>
                  <a:pt x="2713" y="889"/>
                </a:lnTo>
                <a:lnTo>
                  <a:pt x="2713" y="889"/>
                </a:lnTo>
                <a:lnTo>
                  <a:pt x="2713" y="883"/>
                </a:lnTo>
                <a:lnTo>
                  <a:pt x="2713" y="889"/>
                </a:lnTo>
                <a:lnTo>
                  <a:pt x="2719" y="889"/>
                </a:lnTo>
                <a:lnTo>
                  <a:pt x="2719" y="889"/>
                </a:lnTo>
                <a:lnTo>
                  <a:pt x="2719" y="877"/>
                </a:lnTo>
                <a:lnTo>
                  <a:pt x="2719" y="889"/>
                </a:lnTo>
                <a:lnTo>
                  <a:pt x="2725" y="889"/>
                </a:lnTo>
                <a:lnTo>
                  <a:pt x="2725" y="889"/>
                </a:lnTo>
                <a:lnTo>
                  <a:pt x="2725" y="883"/>
                </a:lnTo>
                <a:lnTo>
                  <a:pt x="2725" y="889"/>
                </a:lnTo>
                <a:lnTo>
                  <a:pt x="2732" y="889"/>
                </a:lnTo>
                <a:lnTo>
                  <a:pt x="2732" y="889"/>
                </a:lnTo>
                <a:lnTo>
                  <a:pt x="2732" y="883"/>
                </a:lnTo>
                <a:lnTo>
                  <a:pt x="2732" y="889"/>
                </a:lnTo>
                <a:lnTo>
                  <a:pt x="2738" y="883"/>
                </a:lnTo>
                <a:lnTo>
                  <a:pt x="2738" y="889"/>
                </a:lnTo>
                <a:lnTo>
                  <a:pt x="2738" y="883"/>
                </a:lnTo>
                <a:lnTo>
                  <a:pt x="2738" y="889"/>
                </a:lnTo>
                <a:lnTo>
                  <a:pt x="2744" y="889"/>
                </a:lnTo>
                <a:lnTo>
                  <a:pt x="2744" y="889"/>
                </a:lnTo>
                <a:lnTo>
                  <a:pt x="2744" y="883"/>
                </a:lnTo>
                <a:lnTo>
                  <a:pt x="2744" y="889"/>
                </a:lnTo>
                <a:lnTo>
                  <a:pt x="2750" y="889"/>
                </a:lnTo>
                <a:lnTo>
                  <a:pt x="2750" y="889"/>
                </a:lnTo>
                <a:lnTo>
                  <a:pt x="2750" y="883"/>
                </a:lnTo>
                <a:lnTo>
                  <a:pt x="2750" y="889"/>
                </a:lnTo>
                <a:lnTo>
                  <a:pt x="2756" y="889"/>
                </a:lnTo>
                <a:lnTo>
                  <a:pt x="2756" y="889"/>
                </a:lnTo>
                <a:lnTo>
                  <a:pt x="2756" y="883"/>
                </a:lnTo>
                <a:lnTo>
                  <a:pt x="2756" y="889"/>
                </a:lnTo>
                <a:lnTo>
                  <a:pt x="2762" y="889"/>
                </a:lnTo>
                <a:lnTo>
                  <a:pt x="2762" y="889"/>
                </a:lnTo>
                <a:lnTo>
                  <a:pt x="2762" y="883"/>
                </a:lnTo>
                <a:lnTo>
                  <a:pt x="2762" y="889"/>
                </a:lnTo>
                <a:lnTo>
                  <a:pt x="2768" y="889"/>
                </a:lnTo>
                <a:lnTo>
                  <a:pt x="2768" y="889"/>
                </a:lnTo>
                <a:lnTo>
                  <a:pt x="2768" y="883"/>
                </a:lnTo>
                <a:lnTo>
                  <a:pt x="2768" y="889"/>
                </a:lnTo>
                <a:lnTo>
                  <a:pt x="2774" y="883"/>
                </a:lnTo>
                <a:lnTo>
                  <a:pt x="2774" y="889"/>
                </a:lnTo>
                <a:lnTo>
                  <a:pt x="2774" y="883"/>
                </a:lnTo>
                <a:lnTo>
                  <a:pt x="2774" y="889"/>
                </a:lnTo>
                <a:lnTo>
                  <a:pt x="2781" y="889"/>
                </a:lnTo>
                <a:lnTo>
                  <a:pt x="2781" y="889"/>
                </a:lnTo>
                <a:lnTo>
                  <a:pt x="2781" y="883"/>
                </a:lnTo>
                <a:lnTo>
                  <a:pt x="2781" y="889"/>
                </a:lnTo>
                <a:lnTo>
                  <a:pt x="2787" y="889"/>
                </a:lnTo>
                <a:lnTo>
                  <a:pt x="2787" y="889"/>
                </a:lnTo>
                <a:lnTo>
                  <a:pt x="2787" y="883"/>
                </a:lnTo>
                <a:lnTo>
                  <a:pt x="2787" y="889"/>
                </a:lnTo>
                <a:lnTo>
                  <a:pt x="2793" y="889"/>
                </a:lnTo>
                <a:lnTo>
                  <a:pt x="2793" y="889"/>
                </a:lnTo>
                <a:lnTo>
                  <a:pt x="2793" y="883"/>
                </a:lnTo>
                <a:lnTo>
                  <a:pt x="2793" y="889"/>
                </a:lnTo>
                <a:lnTo>
                  <a:pt x="2799" y="889"/>
                </a:lnTo>
                <a:lnTo>
                  <a:pt x="2799" y="889"/>
                </a:lnTo>
                <a:lnTo>
                  <a:pt x="2799" y="883"/>
                </a:lnTo>
                <a:lnTo>
                  <a:pt x="2799" y="889"/>
                </a:lnTo>
                <a:lnTo>
                  <a:pt x="2805" y="889"/>
                </a:lnTo>
                <a:lnTo>
                  <a:pt x="2805" y="889"/>
                </a:lnTo>
                <a:lnTo>
                  <a:pt x="2805" y="883"/>
                </a:lnTo>
                <a:lnTo>
                  <a:pt x="2805" y="889"/>
                </a:lnTo>
                <a:lnTo>
                  <a:pt x="2811" y="889"/>
                </a:lnTo>
                <a:lnTo>
                  <a:pt x="2811" y="889"/>
                </a:lnTo>
                <a:lnTo>
                  <a:pt x="2811" y="883"/>
                </a:lnTo>
                <a:lnTo>
                  <a:pt x="2811" y="889"/>
                </a:lnTo>
                <a:lnTo>
                  <a:pt x="2817" y="883"/>
                </a:lnTo>
                <a:lnTo>
                  <a:pt x="2817" y="889"/>
                </a:lnTo>
                <a:lnTo>
                  <a:pt x="2817" y="883"/>
                </a:lnTo>
                <a:lnTo>
                  <a:pt x="2817" y="889"/>
                </a:lnTo>
                <a:lnTo>
                  <a:pt x="2823" y="883"/>
                </a:lnTo>
                <a:lnTo>
                  <a:pt x="2823" y="889"/>
                </a:lnTo>
                <a:lnTo>
                  <a:pt x="2823" y="883"/>
                </a:lnTo>
                <a:lnTo>
                  <a:pt x="2823" y="883"/>
                </a:lnTo>
                <a:lnTo>
                  <a:pt x="2830" y="889"/>
                </a:lnTo>
                <a:lnTo>
                  <a:pt x="2830" y="889"/>
                </a:lnTo>
                <a:lnTo>
                  <a:pt x="2830" y="883"/>
                </a:lnTo>
                <a:lnTo>
                  <a:pt x="2830" y="883"/>
                </a:lnTo>
                <a:lnTo>
                  <a:pt x="2836" y="883"/>
                </a:lnTo>
                <a:lnTo>
                  <a:pt x="2836" y="889"/>
                </a:lnTo>
                <a:lnTo>
                  <a:pt x="2836" y="883"/>
                </a:lnTo>
                <a:lnTo>
                  <a:pt x="2836" y="883"/>
                </a:lnTo>
                <a:lnTo>
                  <a:pt x="2842" y="883"/>
                </a:lnTo>
                <a:lnTo>
                  <a:pt x="2842" y="889"/>
                </a:lnTo>
                <a:lnTo>
                  <a:pt x="2842" y="883"/>
                </a:lnTo>
                <a:lnTo>
                  <a:pt x="2842" y="883"/>
                </a:lnTo>
                <a:lnTo>
                  <a:pt x="2848" y="883"/>
                </a:lnTo>
                <a:lnTo>
                  <a:pt x="2848" y="889"/>
                </a:lnTo>
                <a:lnTo>
                  <a:pt x="2848" y="883"/>
                </a:lnTo>
                <a:lnTo>
                  <a:pt x="2848" y="889"/>
                </a:lnTo>
                <a:lnTo>
                  <a:pt x="2854" y="889"/>
                </a:lnTo>
                <a:lnTo>
                  <a:pt x="2854" y="889"/>
                </a:lnTo>
                <a:lnTo>
                  <a:pt x="2854" y="883"/>
                </a:lnTo>
                <a:lnTo>
                  <a:pt x="2854" y="883"/>
                </a:lnTo>
                <a:lnTo>
                  <a:pt x="2860" y="883"/>
                </a:lnTo>
                <a:lnTo>
                  <a:pt x="2860" y="889"/>
                </a:lnTo>
                <a:lnTo>
                  <a:pt x="2860" y="883"/>
                </a:lnTo>
                <a:lnTo>
                  <a:pt x="2860" y="889"/>
                </a:lnTo>
                <a:lnTo>
                  <a:pt x="2866" y="889"/>
                </a:lnTo>
                <a:lnTo>
                  <a:pt x="2866" y="889"/>
                </a:lnTo>
                <a:lnTo>
                  <a:pt x="2866" y="865"/>
                </a:lnTo>
                <a:lnTo>
                  <a:pt x="2866" y="889"/>
                </a:lnTo>
                <a:lnTo>
                  <a:pt x="2872" y="883"/>
                </a:lnTo>
                <a:lnTo>
                  <a:pt x="2872" y="889"/>
                </a:lnTo>
                <a:lnTo>
                  <a:pt x="2872" y="883"/>
                </a:lnTo>
                <a:lnTo>
                  <a:pt x="2872" y="889"/>
                </a:lnTo>
                <a:lnTo>
                  <a:pt x="2879" y="889"/>
                </a:lnTo>
                <a:lnTo>
                  <a:pt x="2879" y="889"/>
                </a:lnTo>
                <a:lnTo>
                  <a:pt x="2879" y="883"/>
                </a:lnTo>
                <a:lnTo>
                  <a:pt x="2879" y="889"/>
                </a:lnTo>
                <a:lnTo>
                  <a:pt x="2885" y="889"/>
                </a:lnTo>
                <a:lnTo>
                  <a:pt x="2885" y="889"/>
                </a:lnTo>
                <a:lnTo>
                  <a:pt x="2885" y="883"/>
                </a:lnTo>
                <a:lnTo>
                  <a:pt x="2885" y="889"/>
                </a:lnTo>
                <a:lnTo>
                  <a:pt x="2891" y="889"/>
                </a:lnTo>
                <a:lnTo>
                  <a:pt x="2891" y="889"/>
                </a:lnTo>
                <a:lnTo>
                  <a:pt x="2891" y="883"/>
                </a:lnTo>
                <a:lnTo>
                  <a:pt x="2891" y="889"/>
                </a:lnTo>
                <a:lnTo>
                  <a:pt x="2897" y="889"/>
                </a:lnTo>
                <a:lnTo>
                  <a:pt x="2897" y="889"/>
                </a:lnTo>
                <a:lnTo>
                  <a:pt x="2897" y="883"/>
                </a:lnTo>
                <a:lnTo>
                  <a:pt x="2897" y="889"/>
                </a:lnTo>
                <a:lnTo>
                  <a:pt x="2903" y="889"/>
                </a:lnTo>
                <a:lnTo>
                  <a:pt x="2903" y="889"/>
                </a:lnTo>
                <a:lnTo>
                  <a:pt x="2903" y="883"/>
                </a:lnTo>
                <a:lnTo>
                  <a:pt x="2903" y="889"/>
                </a:lnTo>
                <a:lnTo>
                  <a:pt x="2909" y="889"/>
                </a:lnTo>
                <a:lnTo>
                  <a:pt x="2909" y="889"/>
                </a:lnTo>
                <a:lnTo>
                  <a:pt x="2909" y="883"/>
                </a:lnTo>
                <a:lnTo>
                  <a:pt x="2909" y="889"/>
                </a:lnTo>
                <a:lnTo>
                  <a:pt x="2915" y="889"/>
                </a:lnTo>
                <a:lnTo>
                  <a:pt x="2915" y="889"/>
                </a:lnTo>
                <a:lnTo>
                  <a:pt x="2915" y="883"/>
                </a:lnTo>
                <a:lnTo>
                  <a:pt x="2915" y="889"/>
                </a:lnTo>
                <a:lnTo>
                  <a:pt x="2921" y="889"/>
                </a:lnTo>
                <a:lnTo>
                  <a:pt x="2921" y="889"/>
                </a:lnTo>
                <a:lnTo>
                  <a:pt x="2921" y="883"/>
                </a:lnTo>
                <a:lnTo>
                  <a:pt x="2921" y="889"/>
                </a:lnTo>
                <a:lnTo>
                  <a:pt x="2928" y="889"/>
                </a:lnTo>
                <a:lnTo>
                  <a:pt x="2928" y="889"/>
                </a:lnTo>
                <a:lnTo>
                  <a:pt x="2928" y="871"/>
                </a:lnTo>
                <a:lnTo>
                  <a:pt x="2928" y="889"/>
                </a:lnTo>
                <a:lnTo>
                  <a:pt x="2934" y="889"/>
                </a:lnTo>
                <a:lnTo>
                  <a:pt x="2934" y="889"/>
                </a:lnTo>
                <a:lnTo>
                  <a:pt x="2934" y="883"/>
                </a:lnTo>
                <a:lnTo>
                  <a:pt x="2934" y="883"/>
                </a:lnTo>
                <a:lnTo>
                  <a:pt x="2940" y="889"/>
                </a:lnTo>
                <a:lnTo>
                  <a:pt x="2940" y="889"/>
                </a:lnTo>
                <a:lnTo>
                  <a:pt x="2940" y="877"/>
                </a:lnTo>
                <a:lnTo>
                  <a:pt x="2940" y="889"/>
                </a:lnTo>
                <a:lnTo>
                  <a:pt x="2946" y="889"/>
                </a:lnTo>
                <a:lnTo>
                  <a:pt x="2946" y="889"/>
                </a:lnTo>
                <a:lnTo>
                  <a:pt x="2946" y="883"/>
                </a:lnTo>
                <a:lnTo>
                  <a:pt x="2946" y="889"/>
                </a:lnTo>
                <a:lnTo>
                  <a:pt x="2952" y="889"/>
                </a:lnTo>
                <a:lnTo>
                  <a:pt x="2952" y="889"/>
                </a:lnTo>
                <a:lnTo>
                  <a:pt x="2952" y="883"/>
                </a:lnTo>
                <a:lnTo>
                  <a:pt x="2952" y="889"/>
                </a:lnTo>
                <a:lnTo>
                  <a:pt x="2958" y="889"/>
                </a:lnTo>
                <a:lnTo>
                  <a:pt x="2958" y="889"/>
                </a:lnTo>
                <a:lnTo>
                  <a:pt x="2958" y="883"/>
                </a:lnTo>
                <a:lnTo>
                  <a:pt x="2958" y="889"/>
                </a:lnTo>
                <a:lnTo>
                  <a:pt x="2964" y="889"/>
                </a:lnTo>
                <a:lnTo>
                  <a:pt x="2964" y="889"/>
                </a:lnTo>
                <a:lnTo>
                  <a:pt x="2964" y="883"/>
                </a:lnTo>
                <a:lnTo>
                  <a:pt x="2964" y="889"/>
                </a:lnTo>
                <a:lnTo>
                  <a:pt x="2970" y="889"/>
                </a:lnTo>
                <a:lnTo>
                  <a:pt x="2970" y="889"/>
                </a:lnTo>
                <a:lnTo>
                  <a:pt x="2970" y="883"/>
                </a:lnTo>
                <a:lnTo>
                  <a:pt x="2970" y="889"/>
                </a:lnTo>
                <a:lnTo>
                  <a:pt x="2977" y="889"/>
                </a:lnTo>
                <a:lnTo>
                  <a:pt x="2977" y="889"/>
                </a:lnTo>
                <a:lnTo>
                  <a:pt x="2977" y="883"/>
                </a:lnTo>
                <a:lnTo>
                  <a:pt x="2977" y="883"/>
                </a:lnTo>
                <a:lnTo>
                  <a:pt x="2983" y="883"/>
                </a:lnTo>
                <a:lnTo>
                  <a:pt x="2983" y="889"/>
                </a:lnTo>
                <a:lnTo>
                  <a:pt x="2983" y="883"/>
                </a:lnTo>
                <a:lnTo>
                  <a:pt x="2983" y="883"/>
                </a:lnTo>
                <a:lnTo>
                  <a:pt x="2989" y="883"/>
                </a:lnTo>
                <a:lnTo>
                  <a:pt x="2989" y="889"/>
                </a:lnTo>
                <a:lnTo>
                  <a:pt x="2989" y="883"/>
                </a:lnTo>
                <a:lnTo>
                  <a:pt x="2989" y="889"/>
                </a:lnTo>
                <a:lnTo>
                  <a:pt x="2995" y="889"/>
                </a:lnTo>
                <a:lnTo>
                  <a:pt x="2995" y="889"/>
                </a:lnTo>
                <a:lnTo>
                  <a:pt x="2995" y="883"/>
                </a:lnTo>
                <a:lnTo>
                  <a:pt x="2995" y="889"/>
                </a:lnTo>
                <a:lnTo>
                  <a:pt x="3001" y="889"/>
                </a:lnTo>
                <a:lnTo>
                  <a:pt x="3001" y="889"/>
                </a:lnTo>
                <a:lnTo>
                  <a:pt x="3001" y="883"/>
                </a:lnTo>
                <a:lnTo>
                  <a:pt x="3001" y="889"/>
                </a:lnTo>
                <a:lnTo>
                  <a:pt x="3007" y="889"/>
                </a:lnTo>
                <a:lnTo>
                  <a:pt x="3007" y="889"/>
                </a:lnTo>
                <a:lnTo>
                  <a:pt x="3007" y="883"/>
                </a:lnTo>
                <a:lnTo>
                  <a:pt x="3007" y="889"/>
                </a:lnTo>
                <a:lnTo>
                  <a:pt x="3013" y="889"/>
                </a:lnTo>
                <a:lnTo>
                  <a:pt x="3013" y="889"/>
                </a:lnTo>
                <a:lnTo>
                  <a:pt x="3013" y="883"/>
                </a:lnTo>
                <a:lnTo>
                  <a:pt x="3013" y="889"/>
                </a:lnTo>
                <a:lnTo>
                  <a:pt x="3019" y="889"/>
                </a:lnTo>
                <a:lnTo>
                  <a:pt x="3019" y="889"/>
                </a:lnTo>
                <a:lnTo>
                  <a:pt x="3019" y="883"/>
                </a:lnTo>
                <a:lnTo>
                  <a:pt x="3019" y="889"/>
                </a:lnTo>
                <a:lnTo>
                  <a:pt x="3026" y="889"/>
                </a:lnTo>
                <a:lnTo>
                  <a:pt x="3026" y="889"/>
                </a:lnTo>
                <a:lnTo>
                  <a:pt x="3026" y="883"/>
                </a:lnTo>
                <a:lnTo>
                  <a:pt x="3026" y="889"/>
                </a:lnTo>
                <a:lnTo>
                  <a:pt x="3032" y="889"/>
                </a:lnTo>
                <a:lnTo>
                  <a:pt x="3032" y="889"/>
                </a:lnTo>
                <a:lnTo>
                  <a:pt x="3032" y="883"/>
                </a:lnTo>
                <a:lnTo>
                  <a:pt x="3032" y="889"/>
                </a:lnTo>
                <a:lnTo>
                  <a:pt x="3038" y="889"/>
                </a:lnTo>
                <a:lnTo>
                  <a:pt x="3038" y="889"/>
                </a:lnTo>
                <a:lnTo>
                  <a:pt x="3038" y="883"/>
                </a:lnTo>
                <a:lnTo>
                  <a:pt x="3038" y="883"/>
                </a:lnTo>
                <a:lnTo>
                  <a:pt x="3044" y="889"/>
                </a:lnTo>
                <a:lnTo>
                  <a:pt x="3044" y="889"/>
                </a:lnTo>
                <a:lnTo>
                  <a:pt x="3044" y="883"/>
                </a:lnTo>
                <a:lnTo>
                  <a:pt x="3044" y="889"/>
                </a:lnTo>
                <a:lnTo>
                  <a:pt x="3050" y="883"/>
                </a:lnTo>
                <a:lnTo>
                  <a:pt x="3050" y="889"/>
                </a:lnTo>
                <a:lnTo>
                  <a:pt x="3050" y="883"/>
                </a:lnTo>
                <a:lnTo>
                  <a:pt x="3050" y="889"/>
                </a:lnTo>
                <a:lnTo>
                  <a:pt x="3056" y="889"/>
                </a:lnTo>
                <a:lnTo>
                  <a:pt x="3056" y="889"/>
                </a:lnTo>
                <a:lnTo>
                  <a:pt x="3056" y="883"/>
                </a:lnTo>
                <a:lnTo>
                  <a:pt x="3056" y="889"/>
                </a:lnTo>
                <a:lnTo>
                  <a:pt x="3062" y="889"/>
                </a:lnTo>
                <a:lnTo>
                  <a:pt x="3062" y="889"/>
                </a:lnTo>
                <a:lnTo>
                  <a:pt x="3062" y="883"/>
                </a:lnTo>
                <a:lnTo>
                  <a:pt x="3062" y="889"/>
                </a:lnTo>
                <a:lnTo>
                  <a:pt x="3068" y="883"/>
                </a:lnTo>
                <a:lnTo>
                  <a:pt x="3068" y="889"/>
                </a:lnTo>
                <a:lnTo>
                  <a:pt x="3068" y="883"/>
                </a:lnTo>
                <a:lnTo>
                  <a:pt x="3068" y="883"/>
                </a:lnTo>
                <a:lnTo>
                  <a:pt x="3075" y="883"/>
                </a:lnTo>
                <a:lnTo>
                  <a:pt x="3075" y="889"/>
                </a:lnTo>
                <a:lnTo>
                  <a:pt x="3075" y="883"/>
                </a:lnTo>
                <a:lnTo>
                  <a:pt x="3075" y="889"/>
                </a:lnTo>
                <a:lnTo>
                  <a:pt x="3081" y="889"/>
                </a:lnTo>
                <a:lnTo>
                  <a:pt x="3081" y="889"/>
                </a:lnTo>
                <a:lnTo>
                  <a:pt x="3081" y="883"/>
                </a:lnTo>
                <a:lnTo>
                  <a:pt x="3081" y="889"/>
                </a:lnTo>
                <a:lnTo>
                  <a:pt x="3087" y="889"/>
                </a:lnTo>
                <a:lnTo>
                  <a:pt x="3087" y="889"/>
                </a:lnTo>
                <a:lnTo>
                  <a:pt x="3087" y="883"/>
                </a:lnTo>
                <a:lnTo>
                  <a:pt x="3087" y="889"/>
                </a:lnTo>
                <a:lnTo>
                  <a:pt x="3093" y="889"/>
                </a:lnTo>
                <a:lnTo>
                  <a:pt x="3093" y="889"/>
                </a:lnTo>
                <a:lnTo>
                  <a:pt x="3093" y="883"/>
                </a:lnTo>
                <a:lnTo>
                  <a:pt x="3093" y="883"/>
                </a:lnTo>
                <a:lnTo>
                  <a:pt x="3099" y="883"/>
                </a:lnTo>
                <a:lnTo>
                  <a:pt x="3099" y="889"/>
                </a:lnTo>
                <a:lnTo>
                  <a:pt x="3099" y="883"/>
                </a:lnTo>
                <a:lnTo>
                  <a:pt x="3099" y="889"/>
                </a:lnTo>
                <a:lnTo>
                  <a:pt x="3105" y="889"/>
                </a:lnTo>
                <a:lnTo>
                  <a:pt x="3105" y="889"/>
                </a:lnTo>
                <a:lnTo>
                  <a:pt x="3105" y="883"/>
                </a:lnTo>
                <a:lnTo>
                  <a:pt x="3105" y="889"/>
                </a:lnTo>
                <a:lnTo>
                  <a:pt x="3111" y="889"/>
                </a:lnTo>
                <a:lnTo>
                  <a:pt x="3111" y="889"/>
                </a:lnTo>
                <a:lnTo>
                  <a:pt x="3111" y="883"/>
                </a:lnTo>
                <a:lnTo>
                  <a:pt x="3111" y="889"/>
                </a:lnTo>
                <a:lnTo>
                  <a:pt x="3117" y="889"/>
                </a:lnTo>
                <a:lnTo>
                  <a:pt x="3117" y="889"/>
                </a:lnTo>
                <a:lnTo>
                  <a:pt x="3117" y="883"/>
                </a:lnTo>
                <a:lnTo>
                  <a:pt x="3117" y="889"/>
                </a:lnTo>
                <a:lnTo>
                  <a:pt x="3124" y="889"/>
                </a:lnTo>
                <a:lnTo>
                  <a:pt x="3124" y="889"/>
                </a:lnTo>
                <a:lnTo>
                  <a:pt x="3124" y="883"/>
                </a:lnTo>
                <a:lnTo>
                  <a:pt x="3124" y="889"/>
                </a:lnTo>
                <a:lnTo>
                  <a:pt x="3130" y="889"/>
                </a:lnTo>
                <a:lnTo>
                  <a:pt x="3130" y="889"/>
                </a:lnTo>
                <a:lnTo>
                  <a:pt x="3130" y="883"/>
                </a:lnTo>
                <a:lnTo>
                  <a:pt x="3130" y="889"/>
                </a:lnTo>
                <a:lnTo>
                  <a:pt x="3136" y="889"/>
                </a:lnTo>
                <a:lnTo>
                  <a:pt x="3136" y="889"/>
                </a:lnTo>
                <a:lnTo>
                  <a:pt x="3136" y="883"/>
                </a:lnTo>
                <a:lnTo>
                  <a:pt x="3136" y="889"/>
                </a:lnTo>
                <a:lnTo>
                  <a:pt x="3142" y="889"/>
                </a:lnTo>
                <a:lnTo>
                  <a:pt x="3142" y="889"/>
                </a:lnTo>
                <a:lnTo>
                  <a:pt x="3142" y="883"/>
                </a:lnTo>
                <a:lnTo>
                  <a:pt x="3142" y="889"/>
                </a:lnTo>
                <a:lnTo>
                  <a:pt x="3148" y="889"/>
                </a:lnTo>
                <a:lnTo>
                  <a:pt x="3148" y="889"/>
                </a:lnTo>
                <a:lnTo>
                  <a:pt x="3148" y="883"/>
                </a:lnTo>
                <a:lnTo>
                  <a:pt x="3148" y="889"/>
                </a:lnTo>
                <a:lnTo>
                  <a:pt x="3154" y="889"/>
                </a:lnTo>
                <a:lnTo>
                  <a:pt x="3154" y="889"/>
                </a:lnTo>
                <a:lnTo>
                  <a:pt x="3154" y="883"/>
                </a:lnTo>
                <a:lnTo>
                  <a:pt x="3154" y="889"/>
                </a:lnTo>
                <a:lnTo>
                  <a:pt x="3160" y="889"/>
                </a:lnTo>
                <a:lnTo>
                  <a:pt x="3160" y="889"/>
                </a:lnTo>
                <a:lnTo>
                  <a:pt x="3160" y="883"/>
                </a:lnTo>
                <a:lnTo>
                  <a:pt x="3160" y="889"/>
                </a:lnTo>
                <a:lnTo>
                  <a:pt x="3166" y="889"/>
                </a:lnTo>
                <a:lnTo>
                  <a:pt x="3166" y="889"/>
                </a:lnTo>
                <a:lnTo>
                  <a:pt x="3166" y="883"/>
                </a:lnTo>
                <a:lnTo>
                  <a:pt x="3166" y="889"/>
                </a:lnTo>
                <a:lnTo>
                  <a:pt x="3173" y="889"/>
                </a:lnTo>
                <a:lnTo>
                  <a:pt x="3173" y="889"/>
                </a:lnTo>
                <a:lnTo>
                  <a:pt x="3173" y="883"/>
                </a:lnTo>
                <a:lnTo>
                  <a:pt x="3173" y="889"/>
                </a:lnTo>
                <a:lnTo>
                  <a:pt x="3179" y="889"/>
                </a:lnTo>
                <a:lnTo>
                  <a:pt x="3179" y="889"/>
                </a:lnTo>
                <a:lnTo>
                  <a:pt x="3179" y="883"/>
                </a:lnTo>
                <a:lnTo>
                  <a:pt x="3179" y="889"/>
                </a:lnTo>
                <a:lnTo>
                  <a:pt x="3185" y="889"/>
                </a:lnTo>
                <a:lnTo>
                  <a:pt x="3185" y="889"/>
                </a:lnTo>
                <a:lnTo>
                  <a:pt x="3185" y="883"/>
                </a:lnTo>
                <a:lnTo>
                  <a:pt x="3185" y="889"/>
                </a:lnTo>
                <a:lnTo>
                  <a:pt x="3191" y="889"/>
                </a:lnTo>
                <a:lnTo>
                  <a:pt x="3191" y="889"/>
                </a:lnTo>
                <a:lnTo>
                  <a:pt x="3191" y="883"/>
                </a:lnTo>
                <a:lnTo>
                  <a:pt x="3191" y="889"/>
                </a:lnTo>
                <a:lnTo>
                  <a:pt x="3197" y="889"/>
                </a:lnTo>
                <a:lnTo>
                  <a:pt x="3197" y="889"/>
                </a:lnTo>
                <a:lnTo>
                  <a:pt x="3197" y="883"/>
                </a:lnTo>
                <a:lnTo>
                  <a:pt x="3197" y="889"/>
                </a:lnTo>
                <a:lnTo>
                  <a:pt x="3203" y="889"/>
                </a:lnTo>
                <a:lnTo>
                  <a:pt x="3203" y="889"/>
                </a:lnTo>
                <a:lnTo>
                  <a:pt x="3203" y="883"/>
                </a:lnTo>
                <a:lnTo>
                  <a:pt x="3203" y="889"/>
                </a:lnTo>
                <a:lnTo>
                  <a:pt x="3209" y="889"/>
                </a:lnTo>
                <a:lnTo>
                  <a:pt x="3209" y="889"/>
                </a:lnTo>
                <a:lnTo>
                  <a:pt x="3209" y="883"/>
                </a:lnTo>
                <a:lnTo>
                  <a:pt x="3209" y="889"/>
                </a:lnTo>
                <a:lnTo>
                  <a:pt x="3215" y="883"/>
                </a:lnTo>
                <a:lnTo>
                  <a:pt x="3215" y="889"/>
                </a:lnTo>
                <a:lnTo>
                  <a:pt x="3215" y="883"/>
                </a:lnTo>
                <a:lnTo>
                  <a:pt x="3215" y="889"/>
                </a:lnTo>
                <a:lnTo>
                  <a:pt x="3221" y="889"/>
                </a:lnTo>
                <a:lnTo>
                  <a:pt x="3221" y="889"/>
                </a:lnTo>
                <a:lnTo>
                  <a:pt x="3221" y="883"/>
                </a:lnTo>
                <a:lnTo>
                  <a:pt x="3221" y="889"/>
                </a:lnTo>
                <a:lnTo>
                  <a:pt x="3228" y="889"/>
                </a:lnTo>
                <a:lnTo>
                  <a:pt x="3228" y="889"/>
                </a:lnTo>
                <a:lnTo>
                  <a:pt x="3228" y="883"/>
                </a:lnTo>
                <a:lnTo>
                  <a:pt x="3228" y="889"/>
                </a:lnTo>
                <a:lnTo>
                  <a:pt x="3234" y="889"/>
                </a:lnTo>
                <a:lnTo>
                  <a:pt x="3234" y="889"/>
                </a:lnTo>
                <a:lnTo>
                  <a:pt x="3234" y="883"/>
                </a:lnTo>
                <a:lnTo>
                  <a:pt x="3234" y="889"/>
                </a:lnTo>
                <a:lnTo>
                  <a:pt x="3240" y="889"/>
                </a:lnTo>
                <a:lnTo>
                  <a:pt x="3240" y="889"/>
                </a:lnTo>
                <a:lnTo>
                  <a:pt x="3240" y="883"/>
                </a:lnTo>
                <a:lnTo>
                  <a:pt x="3240" y="889"/>
                </a:lnTo>
                <a:lnTo>
                  <a:pt x="3246" y="889"/>
                </a:lnTo>
                <a:lnTo>
                  <a:pt x="3246" y="889"/>
                </a:lnTo>
                <a:lnTo>
                  <a:pt x="3246" y="883"/>
                </a:lnTo>
                <a:lnTo>
                  <a:pt x="3246" y="889"/>
                </a:lnTo>
                <a:lnTo>
                  <a:pt x="3252" y="889"/>
                </a:lnTo>
                <a:lnTo>
                  <a:pt x="3252" y="889"/>
                </a:lnTo>
                <a:lnTo>
                  <a:pt x="3252" y="883"/>
                </a:lnTo>
                <a:lnTo>
                  <a:pt x="3252" y="889"/>
                </a:lnTo>
                <a:lnTo>
                  <a:pt x="3258" y="889"/>
                </a:lnTo>
                <a:lnTo>
                  <a:pt x="3258" y="889"/>
                </a:lnTo>
                <a:lnTo>
                  <a:pt x="3258" y="883"/>
                </a:lnTo>
                <a:lnTo>
                  <a:pt x="3258" y="889"/>
                </a:lnTo>
                <a:lnTo>
                  <a:pt x="3264" y="889"/>
                </a:lnTo>
                <a:lnTo>
                  <a:pt x="3264" y="889"/>
                </a:lnTo>
                <a:lnTo>
                  <a:pt x="3264" y="883"/>
                </a:lnTo>
                <a:lnTo>
                  <a:pt x="3264" y="889"/>
                </a:lnTo>
                <a:lnTo>
                  <a:pt x="3270" y="889"/>
                </a:lnTo>
                <a:lnTo>
                  <a:pt x="3270" y="889"/>
                </a:lnTo>
                <a:lnTo>
                  <a:pt x="3270" y="883"/>
                </a:lnTo>
                <a:lnTo>
                  <a:pt x="3270" y="889"/>
                </a:lnTo>
                <a:lnTo>
                  <a:pt x="3277" y="889"/>
                </a:lnTo>
                <a:lnTo>
                  <a:pt x="3277" y="889"/>
                </a:lnTo>
                <a:lnTo>
                  <a:pt x="3277" y="883"/>
                </a:lnTo>
                <a:lnTo>
                  <a:pt x="3277" y="889"/>
                </a:lnTo>
                <a:lnTo>
                  <a:pt x="3283" y="889"/>
                </a:lnTo>
                <a:lnTo>
                  <a:pt x="3283" y="889"/>
                </a:lnTo>
                <a:lnTo>
                  <a:pt x="3283" y="883"/>
                </a:lnTo>
                <a:lnTo>
                  <a:pt x="3283" y="889"/>
                </a:lnTo>
                <a:lnTo>
                  <a:pt x="3289" y="889"/>
                </a:lnTo>
                <a:lnTo>
                  <a:pt x="3289" y="889"/>
                </a:lnTo>
                <a:lnTo>
                  <a:pt x="3289" y="883"/>
                </a:lnTo>
                <a:lnTo>
                  <a:pt x="3289" y="883"/>
                </a:lnTo>
                <a:lnTo>
                  <a:pt x="3295" y="883"/>
                </a:lnTo>
                <a:lnTo>
                  <a:pt x="3295" y="889"/>
                </a:lnTo>
                <a:lnTo>
                  <a:pt x="3295" y="883"/>
                </a:lnTo>
                <a:lnTo>
                  <a:pt x="3295" y="889"/>
                </a:lnTo>
                <a:lnTo>
                  <a:pt x="3301" y="889"/>
                </a:lnTo>
                <a:lnTo>
                  <a:pt x="3301" y="889"/>
                </a:lnTo>
                <a:lnTo>
                  <a:pt x="3301" y="883"/>
                </a:lnTo>
                <a:lnTo>
                  <a:pt x="3301" y="889"/>
                </a:lnTo>
                <a:lnTo>
                  <a:pt x="3307" y="889"/>
                </a:lnTo>
                <a:lnTo>
                  <a:pt x="3307" y="889"/>
                </a:lnTo>
                <a:lnTo>
                  <a:pt x="3307" y="883"/>
                </a:lnTo>
                <a:lnTo>
                  <a:pt x="3307" y="889"/>
                </a:lnTo>
                <a:lnTo>
                  <a:pt x="3313" y="889"/>
                </a:lnTo>
                <a:lnTo>
                  <a:pt x="3313" y="889"/>
                </a:lnTo>
                <a:lnTo>
                  <a:pt x="3313" y="883"/>
                </a:lnTo>
                <a:lnTo>
                  <a:pt x="3313" y="889"/>
                </a:lnTo>
                <a:lnTo>
                  <a:pt x="3319" y="889"/>
                </a:lnTo>
                <a:lnTo>
                  <a:pt x="3319" y="889"/>
                </a:lnTo>
                <a:lnTo>
                  <a:pt x="3319" y="883"/>
                </a:lnTo>
                <a:lnTo>
                  <a:pt x="3319" y="889"/>
                </a:lnTo>
                <a:lnTo>
                  <a:pt x="3326" y="889"/>
                </a:lnTo>
                <a:lnTo>
                  <a:pt x="3326" y="889"/>
                </a:lnTo>
                <a:lnTo>
                  <a:pt x="3326" y="883"/>
                </a:lnTo>
                <a:lnTo>
                  <a:pt x="3326" y="889"/>
                </a:lnTo>
                <a:lnTo>
                  <a:pt x="3332" y="889"/>
                </a:lnTo>
                <a:lnTo>
                  <a:pt x="3332" y="889"/>
                </a:lnTo>
                <a:lnTo>
                  <a:pt x="3332" y="883"/>
                </a:lnTo>
                <a:lnTo>
                  <a:pt x="3332" y="889"/>
                </a:lnTo>
                <a:lnTo>
                  <a:pt x="3338" y="889"/>
                </a:lnTo>
                <a:lnTo>
                  <a:pt x="3338" y="889"/>
                </a:lnTo>
                <a:lnTo>
                  <a:pt x="3338" y="883"/>
                </a:lnTo>
                <a:lnTo>
                  <a:pt x="3338" y="889"/>
                </a:lnTo>
                <a:lnTo>
                  <a:pt x="3344" y="889"/>
                </a:lnTo>
                <a:lnTo>
                  <a:pt x="3344" y="889"/>
                </a:lnTo>
                <a:lnTo>
                  <a:pt x="3344" y="883"/>
                </a:lnTo>
                <a:lnTo>
                  <a:pt x="3344" y="889"/>
                </a:lnTo>
                <a:lnTo>
                  <a:pt x="3350" y="889"/>
                </a:lnTo>
                <a:lnTo>
                  <a:pt x="3350" y="889"/>
                </a:lnTo>
                <a:lnTo>
                  <a:pt x="3350" y="883"/>
                </a:lnTo>
                <a:lnTo>
                  <a:pt x="3350" y="889"/>
                </a:lnTo>
                <a:lnTo>
                  <a:pt x="3356" y="889"/>
                </a:lnTo>
                <a:lnTo>
                  <a:pt x="3356" y="889"/>
                </a:lnTo>
                <a:lnTo>
                  <a:pt x="3356" y="883"/>
                </a:lnTo>
                <a:lnTo>
                  <a:pt x="3356" y="889"/>
                </a:lnTo>
                <a:lnTo>
                  <a:pt x="3362" y="889"/>
                </a:lnTo>
                <a:lnTo>
                  <a:pt x="3362" y="889"/>
                </a:lnTo>
                <a:lnTo>
                  <a:pt x="3362" y="883"/>
                </a:lnTo>
                <a:lnTo>
                  <a:pt x="3362" y="889"/>
                </a:lnTo>
                <a:lnTo>
                  <a:pt x="3368" y="889"/>
                </a:lnTo>
                <a:lnTo>
                  <a:pt x="3368" y="889"/>
                </a:lnTo>
                <a:lnTo>
                  <a:pt x="3368" y="883"/>
                </a:lnTo>
                <a:lnTo>
                  <a:pt x="3368" y="889"/>
                </a:lnTo>
                <a:lnTo>
                  <a:pt x="3375" y="883"/>
                </a:lnTo>
                <a:lnTo>
                  <a:pt x="3375" y="889"/>
                </a:lnTo>
                <a:lnTo>
                  <a:pt x="3375" y="883"/>
                </a:lnTo>
                <a:lnTo>
                  <a:pt x="3375" y="889"/>
                </a:lnTo>
                <a:lnTo>
                  <a:pt x="3381" y="889"/>
                </a:lnTo>
                <a:lnTo>
                  <a:pt x="3381" y="889"/>
                </a:lnTo>
                <a:lnTo>
                  <a:pt x="3381" y="883"/>
                </a:lnTo>
                <a:lnTo>
                  <a:pt x="3381" y="889"/>
                </a:lnTo>
                <a:lnTo>
                  <a:pt x="3387" y="889"/>
                </a:lnTo>
                <a:lnTo>
                  <a:pt x="3387" y="889"/>
                </a:lnTo>
                <a:lnTo>
                  <a:pt x="3387" y="883"/>
                </a:lnTo>
                <a:lnTo>
                  <a:pt x="3387" y="889"/>
                </a:lnTo>
                <a:lnTo>
                  <a:pt x="3393" y="889"/>
                </a:lnTo>
                <a:lnTo>
                  <a:pt x="3393" y="889"/>
                </a:lnTo>
                <a:lnTo>
                  <a:pt x="3393" y="883"/>
                </a:lnTo>
                <a:lnTo>
                  <a:pt x="3393" y="889"/>
                </a:lnTo>
                <a:lnTo>
                  <a:pt x="3399" y="889"/>
                </a:lnTo>
                <a:lnTo>
                  <a:pt x="3399" y="889"/>
                </a:lnTo>
                <a:lnTo>
                  <a:pt x="3399" y="883"/>
                </a:lnTo>
                <a:lnTo>
                  <a:pt x="3399" y="889"/>
                </a:lnTo>
                <a:lnTo>
                  <a:pt x="3405" y="889"/>
                </a:lnTo>
                <a:lnTo>
                  <a:pt x="3405" y="889"/>
                </a:lnTo>
                <a:lnTo>
                  <a:pt x="3405" y="883"/>
                </a:lnTo>
                <a:lnTo>
                  <a:pt x="3405" y="889"/>
                </a:lnTo>
                <a:lnTo>
                  <a:pt x="3411" y="889"/>
                </a:lnTo>
                <a:lnTo>
                  <a:pt x="3411" y="889"/>
                </a:lnTo>
                <a:lnTo>
                  <a:pt x="3411" y="883"/>
                </a:lnTo>
                <a:lnTo>
                  <a:pt x="3411" y="889"/>
                </a:lnTo>
                <a:lnTo>
                  <a:pt x="3417" y="889"/>
                </a:lnTo>
                <a:lnTo>
                  <a:pt x="3417" y="889"/>
                </a:lnTo>
                <a:lnTo>
                  <a:pt x="3417" y="883"/>
                </a:lnTo>
                <a:lnTo>
                  <a:pt x="3417" y="889"/>
                </a:lnTo>
                <a:lnTo>
                  <a:pt x="3424" y="889"/>
                </a:lnTo>
                <a:lnTo>
                  <a:pt x="3424" y="889"/>
                </a:lnTo>
                <a:lnTo>
                  <a:pt x="3424" y="883"/>
                </a:lnTo>
                <a:lnTo>
                  <a:pt x="3424" y="889"/>
                </a:lnTo>
                <a:lnTo>
                  <a:pt x="3430" y="889"/>
                </a:lnTo>
                <a:lnTo>
                  <a:pt x="3430" y="889"/>
                </a:lnTo>
                <a:lnTo>
                  <a:pt x="3430" y="883"/>
                </a:lnTo>
                <a:lnTo>
                  <a:pt x="3430" y="889"/>
                </a:lnTo>
                <a:lnTo>
                  <a:pt x="3436" y="889"/>
                </a:lnTo>
                <a:lnTo>
                  <a:pt x="3436" y="889"/>
                </a:lnTo>
                <a:lnTo>
                  <a:pt x="3436" y="883"/>
                </a:lnTo>
                <a:lnTo>
                  <a:pt x="3436" y="889"/>
                </a:lnTo>
                <a:lnTo>
                  <a:pt x="3442" y="889"/>
                </a:lnTo>
                <a:lnTo>
                  <a:pt x="3442" y="889"/>
                </a:lnTo>
                <a:lnTo>
                  <a:pt x="3442" y="883"/>
                </a:lnTo>
                <a:lnTo>
                  <a:pt x="3442" y="889"/>
                </a:lnTo>
                <a:lnTo>
                  <a:pt x="3448" y="889"/>
                </a:lnTo>
                <a:lnTo>
                  <a:pt x="3448" y="889"/>
                </a:lnTo>
                <a:lnTo>
                  <a:pt x="3448" y="883"/>
                </a:lnTo>
                <a:lnTo>
                  <a:pt x="3448" y="889"/>
                </a:lnTo>
                <a:lnTo>
                  <a:pt x="3454" y="889"/>
                </a:lnTo>
                <a:lnTo>
                  <a:pt x="3454" y="889"/>
                </a:lnTo>
                <a:lnTo>
                  <a:pt x="3454" y="883"/>
                </a:lnTo>
                <a:lnTo>
                  <a:pt x="3454" y="889"/>
                </a:lnTo>
                <a:lnTo>
                  <a:pt x="3460" y="889"/>
                </a:lnTo>
                <a:lnTo>
                  <a:pt x="3460" y="889"/>
                </a:lnTo>
                <a:lnTo>
                  <a:pt x="3460" y="883"/>
                </a:lnTo>
                <a:lnTo>
                  <a:pt x="3460" y="889"/>
                </a:lnTo>
                <a:lnTo>
                  <a:pt x="3466" y="889"/>
                </a:lnTo>
                <a:lnTo>
                  <a:pt x="3466" y="889"/>
                </a:lnTo>
                <a:lnTo>
                  <a:pt x="3466" y="883"/>
                </a:lnTo>
                <a:lnTo>
                  <a:pt x="3466" y="889"/>
                </a:lnTo>
                <a:lnTo>
                  <a:pt x="3473" y="889"/>
                </a:lnTo>
                <a:lnTo>
                  <a:pt x="3473" y="889"/>
                </a:lnTo>
                <a:lnTo>
                  <a:pt x="3473" y="883"/>
                </a:lnTo>
                <a:lnTo>
                  <a:pt x="3473" y="889"/>
                </a:lnTo>
                <a:lnTo>
                  <a:pt x="3479" y="889"/>
                </a:lnTo>
                <a:lnTo>
                  <a:pt x="3479" y="889"/>
                </a:lnTo>
                <a:lnTo>
                  <a:pt x="3479" y="883"/>
                </a:lnTo>
                <a:lnTo>
                  <a:pt x="3479" y="889"/>
                </a:lnTo>
                <a:lnTo>
                  <a:pt x="3485" y="889"/>
                </a:lnTo>
                <a:lnTo>
                  <a:pt x="3485" y="889"/>
                </a:lnTo>
                <a:lnTo>
                  <a:pt x="3485" y="883"/>
                </a:lnTo>
                <a:lnTo>
                  <a:pt x="3485" y="889"/>
                </a:lnTo>
                <a:lnTo>
                  <a:pt x="3491" y="889"/>
                </a:lnTo>
                <a:lnTo>
                  <a:pt x="3491" y="889"/>
                </a:lnTo>
                <a:lnTo>
                  <a:pt x="3491" y="883"/>
                </a:lnTo>
                <a:lnTo>
                  <a:pt x="3491" y="889"/>
                </a:lnTo>
                <a:lnTo>
                  <a:pt x="3497" y="889"/>
                </a:lnTo>
                <a:lnTo>
                  <a:pt x="3497" y="889"/>
                </a:lnTo>
                <a:lnTo>
                  <a:pt x="3497" y="859"/>
                </a:lnTo>
                <a:lnTo>
                  <a:pt x="3497" y="889"/>
                </a:lnTo>
                <a:lnTo>
                  <a:pt x="3503" y="889"/>
                </a:lnTo>
                <a:lnTo>
                  <a:pt x="3503" y="889"/>
                </a:lnTo>
                <a:lnTo>
                  <a:pt x="3503" y="883"/>
                </a:lnTo>
                <a:lnTo>
                  <a:pt x="3503" y="889"/>
                </a:lnTo>
                <a:lnTo>
                  <a:pt x="3509" y="889"/>
                </a:lnTo>
                <a:lnTo>
                  <a:pt x="3509" y="889"/>
                </a:lnTo>
                <a:lnTo>
                  <a:pt x="3509" y="883"/>
                </a:lnTo>
                <a:lnTo>
                  <a:pt x="3509" y="889"/>
                </a:lnTo>
                <a:lnTo>
                  <a:pt x="3515" y="889"/>
                </a:lnTo>
                <a:lnTo>
                  <a:pt x="3515" y="889"/>
                </a:lnTo>
                <a:lnTo>
                  <a:pt x="3515" y="883"/>
                </a:lnTo>
                <a:lnTo>
                  <a:pt x="3515" y="889"/>
                </a:lnTo>
                <a:lnTo>
                  <a:pt x="3522" y="889"/>
                </a:lnTo>
                <a:lnTo>
                  <a:pt x="3522" y="889"/>
                </a:lnTo>
                <a:lnTo>
                  <a:pt x="3522" y="883"/>
                </a:lnTo>
                <a:lnTo>
                  <a:pt x="3522" y="889"/>
                </a:lnTo>
                <a:lnTo>
                  <a:pt x="3528" y="889"/>
                </a:lnTo>
                <a:lnTo>
                  <a:pt x="3528" y="889"/>
                </a:lnTo>
                <a:lnTo>
                  <a:pt x="3528" y="883"/>
                </a:lnTo>
                <a:lnTo>
                  <a:pt x="3528" y="889"/>
                </a:lnTo>
                <a:lnTo>
                  <a:pt x="3534" y="889"/>
                </a:lnTo>
                <a:lnTo>
                  <a:pt x="3534" y="889"/>
                </a:lnTo>
                <a:lnTo>
                  <a:pt x="3534" y="883"/>
                </a:lnTo>
                <a:lnTo>
                  <a:pt x="3534" y="889"/>
                </a:lnTo>
                <a:lnTo>
                  <a:pt x="3540" y="889"/>
                </a:lnTo>
                <a:lnTo>
                  <a:pt x="3540" y="889"/>
                </a:lnTo>
                <a:lnTo>
                  <a:pt x="3540" y="883"/>
                </a:lnTo>
                <a:lnTo>
                  <a:pt x="3540" y="889"/>
                </a:lnTo>
                <a:lnTo>
                  <a:pt x="3546" y="889"/>
                </a:lnTo>
                <a:lnTo>
                  <a:pt x="3546" y="889"/>
                </a:lnTo>
                <a:lnTo>
                  <a:pt x="3546" y="883"/>
                </a:lnTo>
                <a:lnTo>
                  <a:pt x="3546" y="889"/>
                </a:lnTo>
                <a:lnTo>
                  <a:pt x="3552" y="889"/>
                </a:lnTo>
                <a:lnTo>
                  <a:pt x="3552" y="889"/>
                </a:lnTo>
                <a:lnTo>
                  <a:pt x="3552" y="883"/>
                </a:lnTo>
                <a:lnTo>
                  <a:pt x="3552" y="889"/>
                </a:lnTo>
                <a:lnTo>
                  <a:pt x="3558" y="889"/>
                </a:lnTo>
                <a:lnTo>
                  <a:pt x="3558" y="889"/>
                </a:lnTo>
                <a:lnTo>
                  <a:pt x="3558" y="883"/>
                </a:lnTo>
                <a:lnTo>
                  <a:pt x="3558" y="889"/>
                </a:lnTo>
                <a:lnTo>
                  <a:pt x="3564" y="889"/>
                </a:lnTo>
                <a:lnTo>
                  <a:pt x="3564" y="889"/>
                </a:lnTo>
                <a:lnTo>
                  <a:pt x="3564" y="883"/>
                </a:lnTo>
                <a:lnTo>
                  <a:pt x="3564" y="883"/>
                </a:lnTo>
                <a:lnTo>
                  <a:pt x="3571" y="883"/>
                </a:lnTo>
                <a:lnTo>
                  <a:pt x="3571" y="889"/>
                </a:lnTo>
                <a:lnTo>
                  <a:pt x="3571" y="883"/>
                </a:lnTo>
                <a:lnTo>
                  <a:pt x="3571" y="889"/>
                </a:lnTo>
                <a:lnTo>
                  <a:pt x="3577" y="889"/>
                </a:lnTo>
                <a:lnTo>
                  <a:pt x="3577" y="889"/>
                </a:lnTo>
                <a:lnTo>
                  <a:pt x="3577" y="883"/>
                </a:lnTo>
                <a:lnTo>
                  <a:pt x="3577" y="889"/>
                </a:lnTo>
                <a:lnTo>
                  <a:pt x="3583" y="889"/>
                </a:lnTo>
                <a:lnTo>
                  <a:pt x="3583" y="889"/>
                </a:lnTo>
                <a:lnTo>
                  <a:pt x="3583" y="883"/>
                </a:lnTo>
                <a:lnTo>
                  <a:pt x="3583" y="889"/>
                </a:lnTo>
                <a:lnTo>
                  <a:pt x="3589" y="889"/>
                </a:lnTo>
                <a:lnTo>
                  <a:pt x="3589" y="889"/>
                </a:lnTo>
                <a:lnTo>
                  <a:pt x="3589" y="883"/>
                </a:lnTo>
                <a:lnTo>
                  <a:pt x="3589" y="889"/>
                </a:lnTo>
                <a:lnTo>
                  <a:pt x="3595" y="889"/>
                </a:lnTo>
                <a:lnTo>
                  <a:pt x="3595" y="889"/>
                </a:lnTo>
                <a:lnTo>
                  <a:pt x="3595" y="883"/>
                </a:lnTo>
                <a:lnTo>
                  <a:pt x="3595" y="889"/>
                </a:lnTo>
                <a:lnTo>
                  <a:pt x="3601" y="889"/>
                </a:lnTo>
                <a:lnTo>
                  <a:pt x="3601" y="889"/>
                </a:lnTo>
                <a:lnTo>
                  <a:pt x="3601" y="883"/>
                </a:lnTo>
                <a:lnTo>
                  <a:pt x="3601" y="889"/>
                </a:lnTo>
                <a:lnTo>
                  <a:pt x="3607" y="889"/>
                </a:lnTo>
                <a:lnTo>
                  <a:pt x="3607" y="889"/>
                </a:lnTo>
                <a:lnTo>
                  <a:pt x="3607" y="883"/>
                </a:lnTo>
                <a:lnTo>
                  <a:pt x="3607" y="889"/>
                </a:lnTo>
                <a:lnTo>
                  <a:pt x="3613" y="889"/>
                </a:lnTo>
                <a:lnTo>
                  <a:pt x="3613" y="889"/>
                </a:lnTo>
                <a:lnTo>
                  <a:pt x="3613" y="883"/>
                </a:lnTo>
                <a:lnTo>
                  <a:pt x="3613" y="889"/>
                </a:lnTo>
                <a:lnTo>
                  <a:pt x="3620" y="889"/>
                </a:lnTo>
                <a:lnTo>
                  <a:pt x="3620" y="889"/>
                </a:lnTo>
                <a:lnTo>
                  <a:pt x="3620" y="883"/>
                </a:lnTo>
                <a:lnTo>
                  <a:pt x="3620" y="889"/>
                </a:lnTo>
                <a:lnTo>
                  <a:pt x="3626" y="889"/>
                </a:lnTo>
                <a:lnTo>
                  <a:pt x="3626" y="889"/>
                </a:lnTo>
                <a:lnTo>
                  <a:pt x="3626" y="883"/>
                </a:lnTo>
                <a:lnTo>
                  <a:pt x="3626" y="889"/>
                </a:lnTo>
                <a:lnTo>
                  <a:pt x="3632" y="889"/>
                </a:lnTo>
                <a:lnTo>
                  <a:pt x="3632" y="889"/>
                </a:lnTo>
                <a:lnTo>
                  <a:pt x="3632" y="883"/>
                </a:lnTo>
                <a:lnTo>
                  <a:pt x="3632" y="889"/>
                </a:lnTo>
                <a:lnTo>
                  <a:pt x="3638" y="889"/>
                </a:lnTo>
                <a:lnTo>
                  <a:pt x="3638" y="889"/>
                </a:lnTo>
                <a:lnTo>
                  <a:pt x="3638" y="883"/>
                </a:lnTo>
                <a:lnTo>
                  <a:pt x="3638" y="889"/>
                </a:lnTo>
                <a:lnTo>
                  <a:pt x="3644" y="889"/>
                </a:lnTo>
                <a:lnTo>
                  <a:pt x="3644" y="889"/>
                </a:lnTo>
                <a:lnTo>
                  <a:pt x="3644" y="883"/>
                </a:lnTo>
                <a:lnTo>
                  <a:pt x="3644" y="889"/>
                </a:lnTo>
                <a:lnTo>
                  <a:pt x="3650" y="889"/>
                </a:lnTo>
                <a:lnTo>
                  <a:pt x="3650" y="889"/>
                </a:lnTo>
                <a:lnTo>
                  <a:pt x="3650" y="883"/>
                </a:lnTo>
                <a:lnTo>
                  <a:pt x="3650" y="889"/>
                </a:lnTo>
                <a:lnTo>
                  <a:pt x="3656" y="889"/>
                </a:lnTo>
                <a:lnTo>
                  <a:pt x="3656" y="889"/>
                </a:lnTo>
                <a:lnTo>
                  <a:pt x="3656" y="883"/>
                </a:lnTo>
                <a:lnTo>
                  <a:pt x="3656" y="889"/>
                </a:lnTo>
                <a:lnTo>
                  <a:pt x="3662" y="889"/>
                </a:lnTo>
                <a:lnTo>
                  <a:pt x="3662" y="889"/>
                </a:lnTo>
                <a:lnTo>
                  <a:pt x="3662" y="883"/>
                </a:lnTo>
                <a:lnTo>
                  <a:pt x="3662" y="883"/>
                </a:lnTo>
                <a:lnTo>
                  <a:pt x="3669" y="883"/>
                </a:lnTo>
                <a:lnTo>
                  <a:pt x="3669" y="889"/>
                </a:lnTo>
                <a:lnTo>
                  <a:pt x="3669" y="883"/>
                </a:lnTo>
                <a:lnTo>
                  <a:pt x="3669" y="889"/>
                </a:lnTo>
                <a:lnTo>
                  <a:pt x="3675" y="889"/>
                </a:lnTo>
                <a:lnTo>
                  <a:pt x="3675" y="889"/>
                </a:lnTo>
                <a:lnTo>
                  <a:pt x="3675" y="883"/>
                </a:lnTo>
                <a:lnTo>
                  <a:pt x="3675" y="889"/>
                </a:lnTo>
                <a:lnTo>
                  <a:pt x="3681" y="889"/>
                </a:lnTo>
                <a:lnTo>
                  <a:pt x="3681" y="889"/>
                </a:lnTo>
                <a:lnTo>
                  <a:pt x="3681" y="883"/>
                </a:lnTo>
                <a:lnTo>
                  <a:pt x="3681" y="889"/>
                </a:lnTo>
                <a:lnTo>
                  <a:pt x="3687" y="889"/>
                </a:lnTo>
                <a:lnTo>
                  <a:pt x="3687" y="889"/>
                </a:lnTo>
                <a:lnTo>
                  <a:pt x="3687" y="883"/>
                </a:lnTo>
                <a:lnTo>
                  <a:pt x="3687" y="889"/>
                </a:lnTo>
                <a:lnTo>
                  <a:pt x="3693" y="889"/>
                </a:lnTo>
                <a:lnTo>
                  <a:pt x="3693" y="889"/>
                </a:lnTo>
                <a:lnTo>
                  <a:pt x="3693" y="883"/>
                </a:lnTo>
                <a:lnTo>
                  <a:pt x="3693" y="889"/>
                </a:lnTo>
                <a:lnTo>
                  <a:pt x="3699" y="889"/>
                </a:lnTo>
                <a:lnTo>
                  <a:pt x="3699" y="889"/>
                </a:lnTo>
                <a:lnTo>
                  <a:pt x="3699" y="883"/>
                </a:lnTo>
                <a:lnTo>
                  <a:pt x="3699" y="889"/>
                </a:lnTo>
                <a:lnTo>
                  <a:pt x="3705" y="889"/>
                </a:lnTo>
                <a:lnTo>
                  <a:pt x="3705" y="889"/>
                </a:lnTo>
                <a:lnTo>
                  <a:pt x="3705" y="883"/>
                </a:lnTo>
                <a:lnTo>
                  <a:pt x="3705" y="889"/>
                </a:lnTo>
                <a:lnTo>
                  <a:pt x="3711" y="889"/>
                </a:lnTo>
                <a:lnTo>
                  <a:pt x="3711" y="889"/>
                </a:lnTo>
                <a:lnTo>
                  <a:pt x="3711" y="883"/>
                </a:lnTo>
                <a:lnTo>
                  <a:pt x="3711" y="889"/>
                </a:lnTo>
                <a:lnTo>
                  <a:pt x="3718" y="889"/>
                </a:lnTo>
                <a:lnTo>
                  <a:pt x="3718" y="889"/>
                </a:lnTo>
                <a:lnTo>
                  <a:pt x="3718" y="883"/>
                </a:lnTo>
                <a:lnTo>
                  <a:pt x="3718" y="889"/>
                </a:lnTo>
                <a:lnTo>
                  <a:pt x="3724" y="889"/>
                </a:lnTo>
                <a:lnTo>
                  <a:pt x="3724" y="889"/>
                </a:lnTo>
                <a:lnTo>
                  <a:pt x="3724" y="883"/>
                </a:lnTo>
                <a:lnTo>
                  <a:pt x="3724" y="889"/>
                </a:lnTo>
                <a:lnTo>
                  <a:pt x="3730" y="889"/>
                </a:lnTo>
                <a:lnTo>
                  <a:pt x="3730" y="889"/>
                </a:lnTo>
                <a:lnTo>
                  <a:pt x="3730" y="883"/>
                </a:lnTo>
                <a:lnTo>
                  <a:pt x="3730" y="889"/>
                </a:lnTo>
                <a:lnTo>
                  <a:pt x="3736" y="889"/>
                </a:lnTo>
                <a:lnTo>
                  <a:pt x="3736" y="889"/>
                </a:lnTo>
                <a:lnTo>
                  <a:pt x="3736" y="883"/>
                </a:lnTo>
                <a:lnTo>
                  <a:pt x="3736" y="889"/>
                </a:lnTo>
                <a:lnTo>
                  <a:pt x="3742" y="889"/>
                </a:lnTo>
                <a:lnTo>
                  <a:pt x="3742" y="889"/>
                </a:lnTo>
                <a:lnTo>
                  <a:pt x="3742" y="883"/>
                </a:lnTo>
                <a:lnTo>
                  <a:pt x="3742" y="889"/>
                </a:lnTo>
                <a:lnTo>
                  <a:pt x="3748" y="889"/>
                </a:lnTo>
                <a:lnTo>
                  <a:pt x="3748" y="889"/>
                </a:lnTo>
                <a:lnTo>
                  <a:pt x="3748" y="883"/>
                </a:lnTo>
                <a:lnTo>
                  <a:pt x="3748" y="889"/>
                </a:lnTo>
                <a:lnTo>
                  <a:pt x="3754" y="889"/>
                </a:lnTo>
                <a:lnTo>
                  <a:pt x="3754" y="889"/>
                </a:lnTo>
                <a:lnTo>
                  <a:pt x="3754" y="883"/>
                </a:lnTo>
                <a:lnTo>
                  <a:pt x="3754" y="889"/>
                </a:lnTo>
                <a:lnTo>
                  <a:pt x="3760" y="889"/>
                </a:lnTo>
                <a:lnTo>
                  <a:pt x="3760" y="889"/>
                </a:lnTo>
                <a:lnTo>
                  <a:pt x="3760" y="883"/>
                </a:lnTo>
                <a:lnTo>
                  <a:pt x="3760" y="889"/>
                </a:lnTo>
                <a:lnTo>
                  <a:pt x="3767" y="889"/>
                </a:lnTo>
                <a:lnTo>
                  <a:pt x="3767" y="889"/>
                </a:lnTo>
                <a:lnTo>
                  <a:pt x="3767" y="883"/>
                </a:lnTo>
                <a:lnTo>
                  <a:pt x="3767" y="889"/>
                </a:lnTo>
                <a:lnTo>
                  <a:pt x="3773" y="889"/>
                </a:lnTo>
                <a:lnTo>
                  <a:pt x="3773" y="889"/>
                </a:lnTo>
                <a:lnTo>
                  <a:pt x="3773" y="883"/>
                </a:lnTo>
                <a:lnTo>
                  <a:pt x="3773" y="889"/>
                </a:lnTo>
                <a:lnTo>
                  <a:pt x="3779" y="889"/>
                </a:lnTo>
                <a:lnTo>
                  <a:pt x="3779" y="889"/>
                </a:lnTo>
                <a:lnTo>
                  <a:pt x="3779" y="883"/>
                </a:lnTo>
                <a:lnTo>
                  <a:pt x="3779" y="889"/>
                </a:lnTo>
                <a:lnTo>
                  <a:pt x="3785" y="889"/>
                </a:lnTo>
                <a:lnTo>
                  <a:pt x="3785" y="889"/>
                </a:lnTo>
                <a:lnTo>
                  <a:pt x="3785" y="883"/>
                </a:lnTo>
                <a:lnTo>
                  <a:pt x="3785" y="889"/>
                </a:lnTo>
                <a:lnTo>
                  <a:pt x="3791" y="889"/>
                </a:lnTo>
                <a:lnTo>
                  <a:pt x="3791" y="889"/>
                </a:lnTo>
                <a:lnTo>
                  <a:pt x="3791" y="883"/>
                </a:lnTo>
                <a:lnTo>
                  <a:pt x="3791" y="889"/>
                </a:lnTo>
                <a:lnTo>
                  <a:pt x="3797" y="889"/>
                </a:lnTo>
                <a:lnTo>
                  <a:pt x="3797" y="889"/>
                </a:lnTo>
                <a:lnTo>
                  <a:pt x="3797" y="883"/>
                </a:lnTo>
                <a:lnTo>
                  <a:pt x="3797" y="889"/>
                </a:lnTo>
                <a:lnTo>
                  <a:pt x="3803" y="889"/>
                </a:lnTo>
                <a:lnTo>
                  <a:pt x="3803" y="889"/>
                </a:lnTo>
                <a:lnTo>
                  <a:pt x="3803" y="883"/>
                </a:lnTo>
                <a:lnTo>
                  <a:pt x="3803" y="889"/>
                </a:lnTo>
                <a:lnTo>
                  <a:pt x="3809" y="889"/>
                </a:lnTo>
                <a:lnTo>
                  <a:pt x="3809" y="889"/>
                </a:lnTo>
                <a:lnTo>
                  <a:pt x="3809" y="883"/>
                </a:lnTo>
                <a:lnTo>
                  <a:pt x="3809" y="889"/>
                </a:lnTo>
                <a:lnTo>
                  <a:pt x="3816" y="889"/>
                </a:lnTo>
                <a:lnTo>
                  <a:pt x="3816" y="889"/>
                </a:lnTo>
                <a:lnTo>
                  <a:pt x="3816" y="883"/>
                </a:lnTo>
                <a:lnTo>
                  <a:pt x="3816" y="889"/>
                </a:lnTo>
                <a:lnTo>
                  <a:pt x="3822" y="889"/>
                </a:lnTo>
                <a:lnTo>
                  <a:pt x="3822" y="889"/>
                </a:lnTo>
                <a:lnTo>
                  <a:pt x="3822" y="883"/>
                </a:lnTo>
                <a:lnTo>
                  <a:pt x="3822" y="889"/>
                </a:lnTo>
                <a:lnTo>
                  <a:pt x="3828" y="889"/>
                </a:lnTo>
                <a:lnTo>
                  <a:pt x="3828" y="889"/>
                </a:lnTo>
                <a:lnTo>
                  <a:pt x="3828" y="883"/>
                </a:lnTo>
                <a:lnTo>
                  <a:pt x="3828" y="889"/>
                </a:lnTo>
                <a:lnTo>
                  <a:pt x="3834" y="889"/>
                </a:lnTo>
                <a:lnTo>
                  <a:pt x="3834" y="889"/>
                </a:lnTo>
                <a:lnTo>
                  <a:pt x="3834" y="883"/>
                </a:lnTo>
                <a:lnTo>
                  <a:pt x="3834" y="889"/>
                </a:lnTo>
                <a:lnTo>
                  <a:pt x="3840" y="889"/>
                </a:lnTo>
                <a:lnTo>
                  <a:pt x="3840" y="889"/>
                </a:lnTo>
                <a:lnTo>
                  <a:pt x="3840" y="883"/>
                </a:lnTo>
                <a:lnTo>
                  <a:pt x="3840" y="889"/>
                </a:lnTo>
                <a:lnTo>
                  <a:pt x="3846" y="889"/>
                </a:lnTo>
                <a:lnTo>
                  <a:pt x="3846" y="889"/>
                </a:lnTo>
                <a:lnTo>
                  <a:pt x="3846" y="883"/>
                </a:lnTo>
                <a:lnTo>
                  <a:pt x="3846" y="889"/>
                </a:lnTo>
                <a:lnTo>
                  <a:pt x="3852" y="889"/>
                </a:lnTo>
                <a:lnTo>
                  <a:pt x="3852" y="889"/>
                </a:lnTo>
                <a:lnTo>
                  <a:pt x="3852" y="883"/>
                </a:lnTo>
                <a:lnTo>
                  <a:pt x="3852" y="889"/>
                </a:lnTo>
                <a:lnTo>
                  <a:pt x="3858" y="889"/>
                </a:lnTo>
                <a:lnTo>
                  <a:pt x="3858" y="889"/>
                </a:lnTo>
                <a:lnTo>
                  <a:pt x="3858" y="883"/>
                </a:lnTo>
                <a:lnTo>
                  <a:pt x="3858" y="889"/>
                </a:lnTo>
                <a:lnTo>
                  <a:pt x="3865" y="889"/>
                </a:lnTo>
                <a:lnTo>
                  <a:pt x="3865" y="889"/>
                </a:lnTo>
                <a:lnTo>
                  <a:pt x="3865" y="883"/>
                </a:lnTo>
                <a:lnTo>
                  <a:pt x="3865" y="889"/>
                </a:lnTo>
                <a:lnTo>
                  <a:pt x="3871" y="889"/>
                </a:lnTo>
                <a:lnTo>
                  <a:pt x="3871" y="889"/>
                </a:lnTo>
                <a:lnTo>
                  <a:pt x="3871" y="883"/>
                </a:lnTo>
                <a:lnTo>
                  <a:pt x="3871" y="889"/>
                </a:lnTo>
                <a:lnTo>
                  <a:pt x="3877" y="889"/>
                </a:lnTo>
                <a:lnTo>
                  <a:pt x="3877" y="889"/>
                </a:lnTo>
                <a:lnTo>
                  <a:pt x="3877" y="883"/>
                </a:lnTo>
                <a:lnTo>
                  <a:pt x="3877" y="889"/>
                </a:lnTo>
                <a:lnTo>
                  <a:pt x="3883" y="889"/>
                </a:lnTo>
                <a:lnTo>
                  <a:pt x="3883" y="889"/>
                </a:lnTo>
                <a:lnTo>
                  <a:pt x="3883" y="883"/>
                </a:lnTo>
                <a:lnTo>
                  <a:pt x="3883" y="889"/>
                </a:lnTo>
                <a:lnTo>
                  <a:pt x="3889" y="883"/>
                </a:lnTo>
                <a:lnTo>
                  <a:pt x="3889" y="889"/>
                </a:lnTo>
                <a:lnTo>
                  <a:pt x="3889" y="883"/>
                </a:lnTo>
                <a:lnTo>
                  <a:pt x="3889" y="889"/>
                </a:lnTo>
                <a:lnTo>
                  <a:pt x="3895" y="889"/>
                </a:lnTo>
                <a:lnTo>
                  <a:pt x="3895" y="889"/>
                </a:lnTo>
                <a:lnTo>
                  <a:pt x="3895" y="883"/>
                </a:lnTo>
                <a:lnTo>
                  <a:pt x="3895" y="889"/>
                </a:lnTo>
                <a:lnTo>
                  <a:pt x="3901" y="889"/>
                </a:lnTo>
                <a:lnTo>
                  <a:pt x="3901" y="889"/>
                </a:lnTo>
                <a:lnTo>
                  <a:pt x="3901" y="883"/>
                </a:lnTo>
                <a:lnTo>
                  <a:pt x="3901" y="883"/>
                </a:lnTo>
                <a:lnTo>
                  <a:pt x="3907" y="883"/>
                </a:lnTo>
                <a:lnTo>
                  <a:pt x="3907" y="889"/>
                </a:lnTo>
                <a:lnTo>
                  <a:pt x="3907" y="883"/>
                </a:lnTo>
                <a:lnTo>
                  <a:pt x="3907" y="889"/>
                </a:lnTo>
                <a:lnTo>
                  <a:pt x="3914" y="889"/>
                </a:lnTo>
                <a:lnTo>
                  <a:pt x="3914" y="889"/>
                </a:lnTo>
                <a:lnTo>
                  <a:pt x="3914" y="883"/>
                </a:lnTo>
                <a:lnTo>
                  <a:pt x="3914" y="889"/>
                </a:lnTo>
                <a:lnTo>
                  <a:pt x="3920" y="889"/>
                </a:lnTo>
                <a:lnTo>
                  <a:pt x="3920" y="889"/>
                </a:lnTo>
                <a:lnTo>
                  <a:pt x="3920" y="883"/>
                </a:lnTo>
                <a:lnTo>
                  <a:pt x="3920" y="889"/>
                </a:lnTo>
                <a:lnTo>
                  <a:pt x="3926" y="889"/>
                </a:lnTo>
                <a:lnTo>
                  <a:pt x="3926" y="889"/>
                </a:lnTo>
                <a:lnTo>
                  <a:pt x="3926" y="883"/>
                </a:lnTo>
                <a:lnTo>
                  <a:pt x="3926" y="889"/>
                </a:lnTo>
                <a:lnTo>
                  <a:pt x="3932" y="889"/>
                </a:lnTo>
                <a:lnTo>
                  <a:pt x="3932" y="889"/>
                </a:lnTo>
                <a:lnTo>
                  <a:pt x="3932" y="883"/>
                </a:lnTo>
                <a:lnTo>
                  <a:pt x="3932" y="889"/>
                </a:lnTo>
                <a:lnTo>
                  <a:pt x="3938" y="889"/>
                </a:lnTo>
                <a:lnTo>
                  <a:pt x="3938" y="889"/>
                </a:lnTo>
                <a:lnTo>
                  <a:pt x="3938" y="883"/>
                </a:lnTo>
                <a:lnTo>
                  <a:pt x="3938" y="889"/>
                </a:lnTo>
                <a:lnTo>
                  <a:pt x="3944" y="889"/>
                </a:lnTo>
                <a:lnTo>
                  <a:pt x="3944" y="889"/>
                </a:lnTo>
                <a:lnTo>
                  <a:pt x="3944" y="883"/>
                </a:lnTo>
                <a:lnTo>
                  <a:pt x="3944" y="889"/>
                </a:lnTo>
                <a:lnTo>
                  <a:pt x="3950" y="889"/>
                </a:lnTo>
                <a:lnTo>
                  <a:pt x="3950" y="889"/>
                </a:lnTo>
                <a:lnTo>
                  <a:pt x="3950" y="883"/>
                </a:lnTo>
                <a:lnTo>
                  <a:pt x="3950" y="889"/>
                </a:lnTo>
                <a:lnTo>
                  <a:pt x="3956" y="889"/>
                </a:lnTo>
                <a:lnTo>
                  <a:pt x="3956" y="889"/>
                </a:lnTo>
                <a:lnTo>
                  <a:pt x="3956" y="883"/>
                </a:lnTo>
                <a:lnTo>
                  <a:pt x="3956" y="889"/>
                </a:lnTo>
                <a:lnTo>
                  <a:pt x="3963" y="889"/>
                </a:lnTo>
                <a:lnTo>
                  <a:pt x="3963" y="889"/>
                </a:lnTo>
                <a:lnTo>
                  <a:pt x="3963" y="883"/>
                </a:lnTo>
                <a:lnTo>
                  <a:pt x="3963" y="889"/>
                </a:lnTo>
                <a:lnTo>
                  <a:pt x="3969" y="889"/>
                </a:lnTo>
                <a:lnTo>
                  <a:pt x="3969" y="889"/>
                </a:lnTo>
                <a:lnTo>
                  <a:pt x="3969" y="883"/>
                </a:lnTo>
                <a:lnTo>
                  <a:pt x="3969" y="889"/>
                </a:lnTo>
                <a:lnTo>
                  <a:pt x="3975" y="889"/>
                </a:lnTo>
                <a:lnTo>
                  <a:pt x="3975" y="889"/>
                </a:lnTo>
                <a:lnTo>
                  <a:pt x="3975" y="883"/>
                </a:lnTo>
                <a:lnTo>
                  <a:pt x="3975" y="889"/>
                </a:lnTo>
                <a:lnTo>
                  <a:pt x="3981" y="889"/>
                </a:lnTo>
                <a:lnTo>
                  <a:pt x="3981" y="889"/>
                </a:lnTo>
                <a:lnTo>
                  <a:pt x="3981" y="883"/>
                </a:lnTo>
                <a:lnTo>
                  <a:pt x="3981" y="889"/>
                </a:lnTo>
                <a:lnTo>
                  <a:pt x="3987" y="889"/>
                </a:lnTo>
                <a:lnTo>
                  <a:pt x="3987" y="889"/>
                </a:lnTo>
                <a:lnTo>
                  <a:pt x="3987" y="883"/>
                </a:lnTo>
                <a:lnTo>
                  <a:pt x="3987" y="889"/>
                </a:lnTo>
                <a:lnTo>
                  <a:pt x="3993" y="889"/>
                </a:lnTo>
                <a:lnTo>
                  <a:pt x="3993" y="889"/>
                </a:lnTo>
                <a:lnTo>
                  <a:pt x="3993" y="883"/>
                </a:lnTo>
                <a:lnTo>
                  <a:pt x="3993" y="889"/>
                </a:lnTo>
                <a:lnTo>
                  <a:pt x="3999" y="883"/>
                </a:lnTo>
                <a:lnTo>
                  <a:pt x="3999" y="889"/>
                </a:lnTo>
                <a:lnTo>
                  <a:pt x="3999" y="883"/>
                </a:lnTo>
                <a:lnTo>
                  <a:pt x="3999" y="889"/>
                </a:lnTo>
                <a:lnTo>
                  <a:pt x="4005" y="889"/>
                </a:lnTo>
                <a:lnTo>
                  <a:pt x="4005" y="889"/>
                </a:lnTo>
                <a:lnTo>
                  <a:pt x="4005" y="883"/>
                </a:lnTo>
                <a:lnTo>
                  <a:pt x="4005" y="889"/>
                </a:lnTo>
                <a:lnTo>
                  <a:pt x="4012" y="883"/>
                </a:lnTo>
                <a:lnTo>
                  <a:pt x="4012" y="889"/>
                </a:lnTo>
                <a:lnTo>
                  <a:pt x="4012" y="883"/>
                </a:lnTo>
                <a:lnTo>
                  <a:pt x="4012" y="889"/>
                </a:lnTo>
                <a:lnTo>
                  <a:pt x="4018" y="889"/>
                </a:lnTo>
                <a:lnTo>
                  <a:pt x="4018" y="889"/>
                </a:lnTo>
                <a:lnTo>
                  <a:pt x="4018" y="877"/>
                </a:lnTo>
                <a:lnTo>
                  <a:pt x="4018" y="889"/>
                </a:lnTo>
                <a:lnTo>
                  <a:pt x="4024" y="889"/>
                </a:lnTo>
                <a:lnTo>
                  <a:pt x="4024" y="889"/>
                </a:lnTo>
                <a:lnTo>
                  <a:pt x="4024" y="883"/>
                </a:lnTo>
                <a:lnTo>
                  <a:pt x="4024" y="889"/>
                </a:lnTo>
                <a:lnTo>
                  <a:pt x="4030" y="889"/>
                </a:lnTo>
                <a:lnTo>
                  <a:pt x="4030" y="889"/>
                </a:lnTo>
                <a:lnTo>
                  <a:pt x="4030" y="883"/>
                </a:lnTo>
                <a:lnTo>
                  <a:pt x="4030" y="889"/>
                </a:lnTo>
                <a:lnTo>
                  <a:pt x="4036" y="889"/>
                </a:lnTo>
                <a:lnTo>
                  <a:pt x="4036" y="889"/>
                </a:lnTo>
                <a:lnTo>
                  <a:pt x="4036" y="883"/>
                </a:lnTo>
                <a:lnTo>
                  <a:pt x="4036" y="889"/>
                </a:lnTo>
                <a:lnTo>
                  <a:pt x="4042" y="889"/>
                </a:lnTo>
                <a:lnTo>
                  <a:pt x="4042" y="889"/>
                </a:lnTo>
                <a:lnTo>
                  <a:pt x="4042" y="883"/>
                </a:lnTo>
                <a:lnTo>
                  <a:pt x="4042" y="883"/>
                </a:lnTo>
                <a:lnTo>
                  <a:pt x="4048" y="889"/>
                </a:lnTo>
                <a:lnTo>
                  <a:pt x="4048" y="889"/>
                </a:lnTo>
                <a:lnTo>
                  <a:pt x="4048" y="883"/>
                </a:lnTo>
                <a:lnTo>
                  <a:pt x="4048" y="883"/>
                </a:lnTo>
                <a:lnTo>
                  <a:pt x="4054" y="883"/>
                </a:lnTo>
                <a:lnTo>
                  <a:pt x="4054" y="889"/>
                </a:lnTo>
                <a:lnTo>
                  <a:pt x="4054" y="883"/>
                </a:lnTo>
                <a:lnTo>
                  <a:pt x="4054" y="883"/>
                </a:lnTo>
                <a:lnTo>
                  <a:pt x="4061" y="883"/>
                </a:lnTo>
                <a:lnTo>
                  <a:pt x="4061" y="889"/>
                </a:lnTo>
                <a:lnTo>
                  <a:pt x="4061" y="883"/>
                </a:lnTo>
                <a:lnTo>
                  <a:pt x="4061" y="889"/>
                </a:lnTo>
                <a:lnTo>
                  <a:pt x="4067" y="889"/>
                </a:lnTo>
                <a:lnTo>
                  <a:pt x="4067" y="889"/>
                </a:lnTo>
                <a:lnTo>
                  <a:pt x="4067" y="883"/>
                </a:lnTo>
                <a:lnTo>
                  <a:pt x="4067" y="889"/>
                </a:lnTo>
                <a:lnTo>
                  <a:pt x="4073" y="889"/>
                </a:lnTo>
                <a:lnTo>
                  <a:pt x="4073" y="889"/>
                </a:lnTo>
                <a:lnTo>
                  <a:pt x="4073" y="883"/>
                </a:lnTo>
                <a:lnTo>
                  <a:pt x="4073" y="889"/>
                </a:lnTo>
                <a:lnTo>
                  <a:pt x="4079" y="883"/>
                </a:lnTo>
                <a:lnTo>
                  <a:pt x="4079" y="889"/>
                </a:lnTo>
                <a:lnTo>
                  <a:pt x="4079" y="0"/>
                </a:lnTo>
                <a:lnTo>
                  <a:pt x="4079" y="889"/>
                </a:lnTo>
                <a:lnTo>
                  <a:pt x="4085" y="883"/>
                </a:lnTo>
                <a:lnTo>
                  <a:pt x="4085" y="889"/>
                </a:lnTo>
                <a:lnTo>
                  <a:pt x="4085" y="883"/>
                </a:lnTo>
                <a:lnTo>
                  <a:pt x="4085" y="883"/>
                </a:lnTo>
                <a:lnTo>
                  <a:pt x="4091" y="883"/>
                </a:lnTo>
                <a:lnTo>
                  <a:pt x="4091" y="889"/>
                </a:lnTo>
                <a:lnTo>
                  <a:pt x="4091" y="883"/>
                </a:lnTo>
                <a:lnTo>
                  <a:pt x="4091" y="889"/>
                </a:lnTo>
                <a:lnTo>
                  <a:pt x="4097" y="889"/>
                </a:lnTo>
                <a:lnTo>
                  <a:pt x="4097" y="889"/>
                </a:lnTo>
                <a:lnTo>
                  <a:pt x="4097" y="883"/>
                </a:lnTo>
                <a:lnTo>
                  <a:pt x="4097" y="889"/>
                </a:lnTo>
                <a:lnTo>
                  <a:pt x="4103" y="883"/>
                </a:lnTo>
                <a:lnTo>
                  <a:pt x="4103" y="889"/>
                </a:lnTo>
                <a:lnTo>
                  <a:pt x="4103" y="840"/>
                </a:lnTo>
                <a:lnTo>
                  <a:pt x="4103" y="883"/>
                </a:lnTo>
                <a:lnTo>
                  <a:pt x="4110" y="883"/>
                </a:lnTo>
                <a:lnTo>
                  <a:pt x="4110" y="889"/>
                </a:lnTo>
                <a:lnTo>
                  <a:pt x="4110" y="883"/>
                </a:lnTo>
                <a:lnTo>
                  <a:pt x="4110" y="889"/>
                </a:lnTo>
                <a:lnTo>
                  <a:pt x="4116" y="889"/>
                </a:lnTo>
                <a:lnTo>
                  <a:pt x="4116" y="889"/>
                </a:lnTo>
                <a:lnTo>
                  <a:pt x="4116" y="883"/>
                </a:lnTo>
                <a:lnTo>
                  <a:pt x="4116" y="883"/>
                </a:lnTo>
                <a:lnTo>
                  <a:pt x="4122" y="883"/>
                </a:lnTo>
                <a:lnTo>
                  <a:pt x="4122" y="889"/>
                </a:lnTo>
                <a:lnTo>
                  <a:pt x="4122" y="883"/>
                </a:lnTo>
                <a:lnTo>
                  <a:pt x="4122" y="883"/>
                </a:lnTo>
                <a:lnTo>
                  <a:pt x="4128" y="883"/>
                </a:lnTo>
                <a:lnTo>
                  <a:pt x="4128" y="889"/>
                </a:lnTo>
                <a:lnTo>
                  <a:pt x="4128" y="417"/>
                </a:lnTo>
                <a:lnTo>
                  <a:pt x="4128" y="442"/>
                </a:lnTo>
                <a:lnTo>
                  <a:pt x="4134" y="583"/>
                </a:lnTo>
                <a:lnTo>
                  <a:pt x="4134" y="889"/>
                </a:lnTo>
                <a:lnTo>
                  <a:pt x="4134" y="583"/>
                </a:lnTo>
                <a:lnTo>
                  <a:pt x="4134" y="883"/>
                </a:lnTo>
                <a:lnTo>
                  <a:pt x="4140" y="889"/>
                </a:lnTo>
                <a:lnTo>
                  <a:pt x="4140" y="889"/>
                </a:lnTo>
                <a:lnTo>
                  <a:pt x="4140" y="883"/>
                </a:lnTo>
                <a:lnTo>
                  <a:pt x="4140" y="889"/>
                </a:lnTo>
                <a:lnTo>
                  <a:pt x="4146" y="889"/>
                </a:lnTo>
                <a:lnTo>
                  <a:pt x="4146" y="889"/>
                </a:lnTo>
                <a:lnTo>
                  <a:pt x="4146" y="883"/>
                </a:lnTo>
                <a:lnTo>
                  <a:pt x="4146" y="889"/>
                </a:lnTo>
                <a:lnTo>
                  <a:pt x="4152" y="889"/>
                </a:lnTo>
                <a:lnTo>
                  <a:pt x="4152" y="889"/>
                </a:lnTo>
                <a:lnTo>
                  <a:pt x="4152" y="883"/>
                </a:lnTo>
                <a:lnTo>
                  <a:pt x="4152" y="889"/>
                </a:lnTo>
                <a:lnTo>
                  <a:pt x="4159" y="889"/>
                </a:lnTo>
                <a:lnTo>
                  <a:pt x="4159" y="889"/>
                </a:lnTo>
                <a:lnTo>
                  <a:pt x="4159" y="871"/>
                </a:lnTo>
                <a:lnTo>
                  <a:pt x="4159" y="889"/>
                </a:lnTo>
                <a:lnTo>
                  <a:pt x="4165" y="889"/>
                </a:lnTo>
                <a:lnTo>
                  <a:pt x="4165" y="889"/>
                </a:lnTo>
                <a:lnTo>
                  <a:pt x="4165" y="883"/>
                </a:lnTo>
                <a:lnTo>
                  <a:pt x="4165" y="889"/>
                </a:lnTo>
                <a:lnTo>
                  <a:pt x="4171" y="889"/>
                </a:lnTo>
                <a:lnTo>
                  <a:pt x="4171" y="889"/>
                </a:lnTo>
                <a:lnTo>
                  <a:pt x="4171" y="883"/>
                </a:lnTo>
                <a:lnTo>
                  <a:pt x="4171" y="889"/>
                </a:lnTo>
                <a:lnTo>
                  <a:pt x="4177" y="889"/>
                </a:lnTo>
                <a:lnTo>
                  <a:pt x="4177" y="889"/>
                </a:lnTo>
                <a:lnTo>
                  <a:pt x="4177" y="883"/>
                </a:lnTo>
                <a:lnTo>
                  <a:pt x="4177" y="889"/>
                </a:lnTo>
                <a:lnTo>
                  <a:pt x="4183" y="889"/>
                </a:lnTo>
                <a:lnTo>
                  <a:pt x="4183" y="889"/>
                </a:lnTo>
                <a:lnTo>
                  <a:pt x="4183" y="840"/>
                </a:lnTo>
                <a:lnTo>
                  <a:pt x="4183" y="889"/>
                </a:lnTo>
                <a:lnTo>
                  <a:pt x="4189" y="889"/>
                </a:lnTo>
                <a:lnTo>
                  <a:pt x="4189" y="889"/>
                </a:lnTo>
                <a:lnTo>
                  <a:pt x="4189" y="859"/>
                </a:lnTo>
                <a:lnTo>
                  <a:pt x="4189" y="859"/>
                </a:lnTo>
                <a:lnTo>
                  <a:pt x="4195" y="865"/>
                </a:lnTo>
                <a:lnTo>
                  <a:pt x="4195" y="889"/>
                </a:lnTo>
                <a:lnTo>
                  <a:pt x="4195" y="865"/>
                </a:lnTo>
                <a:lnTo>
                  <a:pt x="4195" y="889"/>
                </a:lnTo>
                <a:lnTo>
                  <a:pt x="4201" y="889"/>
                </a:lnTo>
                <a:lnTo>
                  <a:pt x="4201" y="889"/>
                </a:lnTo>
                <a:lnTo>
                  <a:pt x="4201" y="883"/>
                </a:lnTo>
                <a:lnTo>
                  <a:pt x="4201" y="889"/>
                </a:lnTo>
                <a:lnTo>
                  <a:pt x="4208" y="889"/>
                </a:lnTo>
                <a:lnTo>
                  <a:pt x="4208" y="889"/>
                </a:lnTo>
                <a:lnTo>
                  <a:pt x="4208" y="883"/>
                </a:lnTo>
                <a:lnTo>
                  <a:pt x="4208" y="889"/>
                </a:lnTo>
                <a:lnTo>
                  <a:pt x="4214" y="889"/>
                </a:lnTo>
                <a:lnTo>
                  <a:pt x="4214" y="889"/>
                </a:lnTo>
                <a:lnTo>
                  <a:pt x="4214" y="883"/>
                </a:lnTo>
                <a:lnTo>
                  <a:pt x="4214" y="889"/>
                </a:lnTo>
                <a:lnTo>
                  <a:pt x="4220" y="889"/>
                </a:lnTo>
                <a:lnTo>
                  <a:pt x="4220" y="889"/>
                </a:lnTo>
                <a:lnTo>
                  <a:pt x="4220" y="883"/>
                </a:lnTo>
                <a:lnTo>
                  <a:pt x="4220" y="889"/>
                </a:lnTo>
                <a:lnTo>
                  <a:pt x="4226" y="889"/>
                </a:lnTo>
                <a:lnTo>
                  <a:pt x="4226" y="889"/>
                </a:lnTo>
                <a:lnTo>
                  <a:pt x="4226" y="883"/>
                </a:lnTo>
                <a:lnTo>
                  <a:pt x="4226" y="889"/>
                </a:lnTo>
                <a:lnTo>
                  <a:pt x="4232" y="889"/>
                </a:lnTo>
                <a:lnTo>
                  <a:pt x="4232" y="889"/>
                </a:lnTo>
                <a:lnTo>
                  <a:pt x="4232" y="883"/>
                </a:lnTo>
                <a:lnTo>
                  <a:pt x="4232" y="889"/>
                </a:lnTo>
                <a:lnTo>
                  <a:pt x="4238" y="889"/>
                </a:lnTo>
                <a:lnTo>
                  <a:pt x="4238" y="889"/>
                </a:lnTo>
                <a:lnTo>
                  <a:pt x="4238" y="883"/>
                </a:lnTo>
                <a:lnTo>
                  <a:pt x="4238" y="889"/>
                </a:lnTo>
                <a:lnTo>
                  <a:pt x="4244" y="889"/>
                </a:lnTo>
                <a:lnTo>
                  <a:pt x="4244" y="889"/>
                </a:lnTo>
                <a:lnTo>
                  <a:pt x="4244" y="883"/>
                </a:lnTo>
                <a:lnTo>
                  <a:pt x="4244" y="889"/>
                </a:lnTo>
                <a:lnTo>
                  <a:pt x="4250" y="889"/>
                </a:lnTo>
                <a:lnTo>
                  <a:pt x="4250" y="889"/>
                </a:lnTo>
                <a:lnTo>
                  <a:pt x="4250" y="883"/>
                </a:lnTo>
                <a:lnTo>
                  <a:pt x="4250" y="889"/>
                </a:lnTo>
                <a:lnTo>
                  <a:pt x="4257" y="889"/>
                </a:lnTo>
                <a:lnTo>
                  <a:pt x="4257" y="889"/>
                </a:lnTo>
                <a:lnTo>
                  <a:pt x="4257" y="883"/>
                </a:lnTo>
                <a:lnTo>
                  <a:pt x="4257" y="889"/>
                </a:lnTo>
                <a:lnTo>
                  <a:pt x="4263" y="889"/>
                </a:lnTo>
                <a:lnTo>
                  <a:pt x="4263" y="889"/>
                </a:lnTo>
                <a:lnTo>
                  <a:pt x="4263" y="883"/>
                </a:lnTo>
                <a:lnTo>
                  <a:pt x="4263" y="889"/>
                </a:lnTo>
                <a:lnTo>
                  <a:pt x="4269" y="889"/>
                </a:lnTo>
                <a:lnTo>
                  <a:pt x="4269" y="889"/>
                </a:lnTo>
                <a:lnTo>
                  <a:pt x="4269" y="883"/>
                </a:lnTo>
                <a:lnTo>
                  <a:pt x="4269" y="889"/>
                </a:lnTo>
                <a:lnTo>
                  <a:pt x="4275" y="889"/>
                </a:lnTo>
                <a:lnTo>
                  <a:pt x="4275" y="889"/>
                </a:lnTo>
                <a:lnTo>
                  <a:pt x="4275" y="883"/>
                </a:lnTo>
                <a:lnTo>
                  <a:pt x="4275" y="889"/>
                </a:lnTo>
                <a:lnTo>
                  <a:pt x="4281" y="889"/>
                </a:lnTo>
                <a:lnTo>
                  <a:pt x="4281" y="889"/>
                </a:lnTo>
                <a:lnTo>
                  <a:pt x="4281" y="883"/>
                </a:lnTo>
                <a:lnTo>
                  <a:pt x="4281" y="889"/>
                </a:lnTo>
                <a:lnTo>
                  <a:pt x="4287" y="889"/>
                </a:lnTo>
                <a:lnTo>
                  <a:pt x="4287" y="889"/>
                </a:lnTo>
                <a:lnTo>
                  <a:pt x="4287" y="883"/>
                </a:lnTo>
                <a:lnTo>
                  <a:pt x="4287" y="889"/>
                </a:lnTo>
                <a:lnTo>
                  <a:pt x="4293" y="889"/>
                </a:lnTo>
                <a:lnTo>
                  <a:pt x="4293" y="889"/>
                </a:lnTo>
                <a:lnTo>
                  <a:pt x="4293" y="883"/>
                </a:lnTo>
                <a:lnTo>
                  <a:pt x="4293" y="889"/>
                </a:lnTo>
                <a:lnTo>
                  <a:pt x="4299" y="889"/>
                </a:lnTo>
                <a:lnTo>
                  <a:pt x="4299" y="889"/>
                </a:lnTo>
                <a:lnTo>
                  <a:pt x="4299" y="883"/>
                </a:lnTo>
                <a:lnTo>
                  <a:pt x="4299" y="889"/>
                </a:lnTo>
                <a:lnTo>
                  <a:pt x="4306" y="889"/>
                </a:lnTo>
                <a:lnTo>
                  <a:pt x="4306" y="889"/>
                </a:lnTo>
                <a:lnTo>
                  <a:pt x="4306" y="883"/>
                </a:lnTo>
                <a:lnTo>
                  <a:pt x="4306" y="889"/>
                </a:lnTo>
                <a:lnTo>
                  <a:pt x="4312" y="889"/>
                </a:lnTo>
                <a:lnTo>
                  <a:pt x="4312" y="889"/>
                </a:lnTo>
                <a:lnTo>
                  <a:pt x="4312" y="865"/>
                </a:lnTo>
                <a:lnTo>
                  <a:pt x="4312" y="889"/>
                </a:lnTo>
                <a:lnTo>
                  <a:pt x="4318" y="889"/>
                </a:lnTo>
                <a:lnTo>
                  <a:pt x="4318" y="889"/>
                </a:lnTo>
                <a:lnTo>
                  <a:pt x="4318" y="883"/>
                </a:lnTo>
                <a:lnTo>
                  <a:pt x="4318" y="889"/>
                </a:lnTo>
                <a:lnTo>
                  <a:pt x="4324" y="889"/>
                </a:lnTo>
                <a:lnTo>
                  <a:pt x="4324" y="889"/>
                </a:lnTo>
                <a:lnTo>
                  <a:pt x="4324" y="883"/>
                </a:lnTo>
                <a:lnTo>
                  <a:pt x="4324" y="889"/>
                </a:lnTo>
                <a:lnTo>
                  <a:pt x="4330" y="889"/>
                </a:lnTo>
                <a:lnTo>
                  <a:pt x="4330" y="889"/>
                </a:lnTo>
                <a:lnTo>
                  <a:pt x="4330" y="883"/>
                </a:lnTo>
                <a:lnTo>
                  <a:pt x="4330" y="889"/>
                </a:lnTo>
                <a:lnTo>
                  <a:pt x="4336" y="883"/>
                </a:lnTo>
                <a:lnTo>
                  <a:pt x="4336" y="889"/>
                </a:lnTo>
                <a:lnTo>
                  <a:pt x="4336" y="859"/>
                </a:lnTo>
                <a:lnTo>
                  <a:pt x="4336" y="889"/>
                </a:lnTo>
                <a:lnTo>
                  <a:pt x="4342" y="883"/>
                </a:lnTo>
                <a:lnTo>
                  <a:pt x="4342" y="889"/>
                </a:lnTo>
                <a:lnTo>
                  <a:pt x="4342" y="883"/>
                </a:lnTo>
                <a:lnTo>
                  <a:pt x="4342" y="889"/>
                </a:lnTo>
                <a:lnTo>
                  <a:pt x="4348" y="889"/>
                </a:lnTo>
                <a:lnTo>
                  <a:pt x="4348" y="889"/>
                </a:lnTo>
                <a:lnTo>
                  <a:pt x="4348" y="883"/>
                </a:lnTo>
                <a:lnTo>
                  <a:pt x="4348" y="889"/>
                </a:lnTo>
                <a:lnTo>
                  <a:pt x="4355" y="889"/>
                </a:lnTo>
                <a:lnTo>
                  <a:pt x="4355" y="889"/>
                </a:lnTo>
                <a:lnTo>
                  <a:pt x="4355" y="883"/>
                </a:lnTo>
                <a:lnTo>
                  <a:pt x="4355" y="889"/>
                </a:lnTo>
                <a:lnTo>
                  <a:pt x="4361" y="889"/>
                </a:lnTo>
                <a:lnTo>
                  <a:pt x="4361" y="889"/>
                </a:lnTo>
                <a:lnTo>
                  <a:pt x="4361" y="883"/>
                </a:lnTo>
                <a:lnTo>
                  <a:pt x="4361" y="889"/>
                </a:lnTo>
                <a:lnTo>
                  <a:pt x="4367" y="889"/>
                </a:lnTo>
                <a:lnTo>
                  <a:pt x="4367" y="889"/>
                </a:lnTo>
                <a:lnTo>
                  <a:pt x="4367" y="883"/>
                </a:lnTo>
                <a:lnTo>
                  <a:pt x="4367" y="889"/>
                </a:lnTo>
                <a:lnTo>
                  <a:pt x="4373" y="889"/>
                </a:lnTo>
                <a:lnTo>
                  <a:pt x="4373" y="889"/>
                </a:lnTo>
                <a:lnTo>
                  <a:pt x="4373" y="883"/>
                </a:lnTo>
                <a:lnTo>
                  <a:pt x="4373" y="889"/>
                </a:lnTo>
                <a:lnTo>
                  <a:pt x="4379" y="889"/>
                </a:lnTo>
                <a:lnTo>
                  <a:pt x="4379" y="889"/>
                </a:lnTo>
                <a:lnTo>
                  <a:pt x="4379" y="883"/>
                </a:lnTo>
                <a:lnTo>
                  <a:pt x="4379" y="889"/>
                </a:lnTo>
                <a:lnTo>
                  <a:pt x="4385" y="889"/>
                </a:lnTo>
                <a:lnTo>
                  <a:pt x="4385" y="889"/>
                </a:lnTo>
                <a:lnTo>
                  <a:pt x="4385" y="883"/>
                </a:lnTo>
                <a:lnTo>
                  <a:pt x="4385" y="889"/>
                </a:lnTo>
                <a:lnTo>
                  <a:pt x="4391" y="889"/>
                </a:lnTo>
                <a:lnTo>
                  <a:pt x="4391" y="889"/>
                </a:lnTo>
                <a:lnTo>
                  <a:pt x="4391" y="883"/>
                </a:lnTo>
                <a:lnTo>
                  <a:pt x="4391" y="889"/>
                </a:lnTo>
                <a:lnTo>
                  <a:pt x="4397" y="889"/>
                </a:lnTo>
                <a:lnTo>
                  <a:pt x="4397" y="889"/>
                </a:lnTo>
                <a:lnTo>
                  <a:pt x="4397" y="883"/>
                </a:lnTo>
                <a:lnTo>
                  <a:pt x="4397" y="889"/>
                </a:lnTo>
                <a:lnTo>
                  <a:pt x="4404" y="889"/>
                </a:lnTo>
                <a:lnTo>
                  <a:pt x="4404" y="889"/>
                </a:lnTo>
                <a:lnTo>
                  <a:pt x="4404" y="883"/>
                </a:lnTo>
                <a:lnTo>
                  <a:pt x="4404" y="889"/>
                </a:lnTo>
                <a:lnTo>
                  <a:pt x="4410" y="889"/>
                </a:lnTo>
                <a:lnTo>
                  <a:pt x="4410" y="889"/>
                </a:lnTo>
                <a:lnTo>
                  <a:pt x="4410" y="883"/>
                </a:lnTo>
                <a:lnTo>
                  <a:pt x="4410" y="889"/>
                </a:lnTo>
                <a:lnTo>
                  <a:pt x="4416" y="889"/>
                </a:lnTo>
                <a:lnTo>
                  <a:pt x="4416" y="889"/>
                </a:lnTo>
                <a:lnTo>
                  <a:pt x="4416" y="883"/>
                </a:lnTo>
                <a:lnTo>
                  <a:pt x="4416" y="889"/>
                </a:lnTo>
                <a:lnTo>
                  <a:pt x="4422" y="889"/>
                </a:lnTo>
                <a:lnTo>
                  <a:pt x="4422" y="889"/>
                </a:lnTo>
                <a:lnTo>
                  <a:pt x="4422" y="883"/>
                </a:lnTo>
                <a:lnTo>
                  <a:pt x="4422" y="889"/>
                </a:lnTo>
                <a:lnTo>
                  <a:pt x="4428" y="889"/>
                </a:lnTo>
                <a:lnTo>
                  <a:pt x="4428" y="889"/>
                </a:lnTo>
                <a:lnTo>
                  <a:pt x="4428" y="883"/>
                </a:lnTo>
                <a:lnTo>
                  <a:pt x="4428" y="889"/>
                </a:lnTo>
                <a:lnTo>
                  <a:pt x="4434" y="889"/>
                </a:lnTo>
                <a:lnTo>
                  <a:pt x="4434" y="889"/>
                </a:lnTo>
                <a:lnTo>
                  <a:pt x="4434" y="883"/>
                </a:lnTo>
                <a:lnTo>
                  <a:pt x="4434" y="889"/>
                </a:lnTo>
                <a:lnTo>
                  <a:pt x="4440" y="889"/>
                </a:lnTo>
                <a:lnTo>
                  <a:pt x="4440" y="889"/>
                </a:lnTo>
                <a:lnTo>
                  <a:pt x="4440" y="883"/>
                </a:lnTo>
                <a:lnTo>
                  <a:pt x="4440" y="889"/>
                </a:lnTo>
                <a:lnTo>
                  <a:pt x="4446" y="889"/>
                </a:lnTo>
                <a:lnTo>
                  <a:pt x="4446" y="889"/>
                </a:lnTo>
                <a:lnTo>
                  <a:pt x="4446" y="883"/>
                </a:lnTo>
                <a:lnTo>
                  <a:pt x="4446" y="889"/>
                </a:lnTo>
                <a:lnTo>
                  <a:pt x="4453" y="889"/>
                </a:lnTo>
                <a:lnTo>
                  <a:pt x="4453" y="889"/>
                </a:lnTo>
                <a:lnTo>
                  <a:pt x="4453" y="883"/>
                </a:lnTo>
                <a:lnTo>
                  <a:pt x="4453" y="889"/>
                </a:lnTo>
                <a:lnTo>
                  <a:pt x="4459" y="889"/>
                </a:lnTo>
                <a:lnTo>
                  <a:pt x="4459" y="889"/>
                </a:lnTo>
                <a:lnTo>
                  <a:pt x="4459" y="883"/>
                </a:lnTo>
                <a:lnTo>
                  <a:pt x="4459" y="889"/>
                </a:lnTo>
                <a:lnTo>
                  <a:pt x="4465" y="889"/>
                </a:lnTo>
                <a:lnTo>
                  <a:pt x="4465" y="889"/>
                </a:lnTo>
                <a:lnTo>
                  <a:pt x="4465" y="883"/>
                </a:lnTo>
                <a:lnTo>
                  <a:pt x="4465" y="889"/>
                </a:lnTo>
                <a:lnTo>
                  <a:pt x="4471" y="889"/>
                </a:lnTo>
                <a:lnTo>
                  <a:pt x="4471" y="889"/>
                </a:lnTo>
                <a:lnTo>
                  <a:pt x="4471" y="883"/>
                </a:lnTo>
                <a:lnTo>
                  <a:pt x="4471" y="889"/>
                </a:lnTo>
                <a:lnTo>
                  <a:pt x="4477" y="889"/>
                </a:lnTo>
                <a:lnTo>
                  <a:pt x="4477" y="889"/>
                </a:lnTo>
                <a:lnTo>
                  <a:pt x="4477" y="889"/>
                </a:lnTo>
                <a:lnTo>
                  <a:pt x="4477" y="889"/>
                </a:lnTo>
                <a:lnTo>
                  <a:pt x="4483" y="889"/>
                </a:lnTo>
                <a:lnTo>
                  <a:pt x="4483" y="889"/>
                </a:lnTo>
                <a:lnTo>
                  <a:pt x="4483" y="883"/>
                </a:lnTo>
                <a:lnTo>
                  <a:pt x="4483" y="889"/>
                </a:lnTo>
                <a:lnTo>
                  <a:pt x="4489" y="889"/>
                </a:lnTo>
                <a:lnTo>
                  <a:pt x="4489" y="889"/>
                </a:lnTo>
                <a:lnTo>
                  <a:pt x="4489" y="883"/>
                </a:lnTo>
                <a:lnTo>
                  <a:pt x="4489" y="889"/>
                </a:lnTo>
                <a:lnTo>
                  <a:pt x="4495" y="883"/>
                </a:lnTo>
                <a:lnTo>
                  <a:pt x="4495" y="889"/>
                </a:lnTo>
                <a:lnTo>
                  <a:pt x="4495" y="883"/>
                </a:lnTo>
                <a:lnTo>
                  <a:pt x="4495" y="889"/>
                </a:lnTo>
                <a:lnTo>
                  <a:pt x="4502" y="889"/>
                </a:lnTo>
                <a:lnTo>
                  <a:pt x="4502" y="889"/>
                </a:lnTo>
                <a:lnTo>
                  <a:pt x="4502" y="883"/>
                </a:lnTo>
                <a:lnTo>
                  <a:pt x="4502" y="889"/>
                </a:lnTo>
                <a:lnTo>
                  <a:pt x="4508" y="889"/>
                </a:lnTo>
                <a:lnTo>
                  <a:pt x="4508" y="889"/>
                </a:lnTo>
                <a:lnTo>
                  <a:pt x="4508" y="883"/>
                </a:lnTo>
                <a:lnTo>
                  <a:pt x="4508" y="889"/>
                </a:lnTo>
                <a:lnTo>
                  <a:pt x="4514" y="889"/>
                </a:lnTo>
                <a:lnTo>
                  <a:pt x="4514" y="889"/>
                </a:lnTo>
                <a:lnTo>
                  <a:pt x="4514" y="883"/>
                </a:lnTo>
                <a:lnTo>
                  <a:pt x="4514" y="889"/>
                </a:lnTo>
                <a:lnTo>
                  <a:pt x="4520" y="889"/>
                </a:lnTo>
                <a:lnTo>
                  <a:pt x="4520" y="889"/>
                </a:lnTo>
                <a:lnTo>
                  <a:pt x="4520" y="883"/>
                </a:lnTo>
                <a:lnTo>
                  <a:pt x="4520" y="889"/>
                </a:lnTo>
                <a:lnTo>
                  <a:pt x="4526" y="889"/>
                </a:lnTo>
                <a:lnTo>
                  <a:pt x="4526" y="889"/>
                </a:lnTo>
                <a:lnTo>
                  <a:pt x="4526" y="883"/>
                </a:lnTo>
                <a:lnTo>
                  <a:pt x="4526" y="889"/>
                </a:lnTo>
                <a:lnTo>
                  <a:pt x="4532" y="889"/>
                </a:lnTo>
                <a:lnTo>
                  <a:pt x="4532" y="889"/>
                </a:lnTo>
                <a:lnTo>
                  <a:pt x="4532" y="883"/>
                </a:lnTo>
                <a:lnTo>
                  <a:pt x="4532" y="889"/>
                </a:lnTo>
                <a:lnTo>
                  <a:pt x="4538" y="889"/>
                </a:lnTo>
                <a:lnTo>
                  <a:pt x="4538" y="889"/>
                </a:lnTo>
                <a:lnTo>
                  <a:pt x="4538" y="883"/>
                </a:lnTo>
                <a:lnTo>
                  <a:pt x="4538" y="889"/>
                </a:lnTo>
                <a:lnTo>
                  <a:pt x="4544" y="889"/>
                </a:lnTo>
                <a:lnTo>
                  <a:pt x="4544" y="889"/>
                </a:lnTo>
                <a:lnTo>
                  <a:pt x="4544" y="883"/>
                </a:lnTo>
                <a:lnTo>
                  <a:pt x="4544" y="889"/>
                </a:lnTo>
                <a:lnTo>
                  <a:pt x="4551" y="889"/>
                </a:lnTo>
                <a:lnTo>
                  <a:pt x="4551" y="889"/>
                </a:lnTo>
                <a:lnTo>
                  <a:pt x="4551" y="883"/>
                </a:lnTo>
                <a:lnTo>
                  <a:pt x="4551" y="883"/>
                </a:lnTo>
                <a:lnTo>
                  <a:pt x="4557" y="883"/>
                </a:lnTo>
                <a:lnTo>
                  <a:pt x="4557" y="889"/>
                </a:lnTo>
                <a:lnTo>
                  <a:pt x="4557" y="883"/>
                </a:lnTo>
                <a:lnTo>
                  <a:pt x="4557" y="889"/>
                </a:lnTo>
                <a:lnTo>
                  <a:pt x="4563" y="889"/>
                </a:lnTo>
                <a:lnTo>
                  <a:pt x="4563" y="889"/>
                </a:lnTo>
                <a:lnTo>
                  <a:pt x="4563" y="883"/>
                </a:lnTo>
                <a:lnTo>
                  <a:pt x="4563" y="889"/>
                </a:lnTo>
                <a:lnTo>
                  <a:pt x="4569" y="889"/>
                </a:lnTo>
                <a:lnTo>
                  <a:pt x="4569" y="889"/>
                </a:lnTo>
                <a:lnTo>
                  <a:pt x="4569" y="883"/>
                </a:lnTo>
                <a:lnTo>
                  <a:pt x="4569" y="889"/>
                </a:lnTo>
                <a:lnTo>
                  <a:pt x="4575" y="883"/>
                </a:lnTo>
                <a:lnTo>
                  <a:pt x="4575" y="889"/>
                </a:lnTo>
                <a:lnTo>
                  <a:pt x="4575" y="883"/>
                </a:lnTo>
                <a:lnTo>
                  <a:pt x="4575" y="889"/>
                </a:lnTo>
                <a:lnTo>
                  <a:pt x="4581" y="889"/>
                </a:lnTo>
                <a:lnTo>
                  <a:pt x="4581" y="889"/>
                </a:lnTo>
                <a:lnTo>
                  <a:pt x="4581" y="883"/>
                </a:lnTo>
                <a:lnTo>
                  <a:pt x="4581" y="883"/>
                </a:lnTo>
                <a:lnTo>
                  <a:pt x="4587" y="889"/>
                </a:lnTo>
                <a:lnTo>
                  <a:pt x="4587" y="889"/>
                </a:lnTo>
                <a:lnTo>
                  <a:pt x="4587" y="883"/>
                </a:lnTo>
                <a:lnTo>
                  <a:pt x="4587" y="889"/>
                </a:lnTo>
                <a:lnTo>
                  <a:pt x="4593" y="889"/>
                </a:lnTo>
                <a:lnTo>
                  <a:pt x="4593" y="889"/>
                </a:lnTo>
                <a:lnTo>
                  <a:pt x="4593" y="883"/>
                </a:lnTo>
                <a:lnTo>
                  <a:pt x="4593" y="889"/>
                </a:lnTo>
                <a:lnTo>
                  <a:pt x="4600" y="889"/>
                </a:lnTo>
                <a:lnTo>
                  <a:pt x="4600" y="889"/>
                </a:lnTo>
                <a:lnTo>
                  <a:pt x="4600" y="883"/>
                </a:lnTo>
                <a:lnTo>
                  <a:pt x="4600" y="889"/>
                </a:lnTo>
                <a:lnTo>
                  <a:pt x="4606" y="889"/>
                </a:lnTo>
                <a:lnTo>
                  <a:pt x="4606" y="889"/>
                </a:lnTo>
                <a:lnTo>
                  <a:pt x="4606" y="883"/>
                </a:lnTo>
                <a:lnTo>
                  <a:pt x="4606" y="889"/>
                </a:lnTo>
                <a:lnTo>
                  <a:pt x="4612" y="889"/>
                </a:lnTo>
                <a:lnTo>
                  <a:pt x="4612" y="889"/>
                </a:lnTo>
                <a:lnTo>
                  <a:pt x="4612" y="883"/>
                </a:lnTo>
                <a:lnTo>
                  <a:pt x="4612" y="889"/>
                </a:lnTo>
                <a:lnTo>
                  <a:pt x="4618" y="889"/>
                </a:lnTo>
                <a:lnTo>
                  <a:pt x="4618" y="889"/>
                </a:lnTo>
                <a:lnTo>
                  <a:pt x="4618" y="883"/>
                </a:lnTo>
                <a:lnTo>
                  <a:pt x="4618" y="889"/>
                </a:lnTo>
                <a:lnTo>
                  <a:pt x="4624" y="889"/>
                </a:lnTo>
                <a:lnTo>
                  <a:pt x="4624" y="889"/>
                </a:lnTo>
                <a:lnTo>
                  <a:pt x="4624" y="883"/>
                </a:lnTo>
                <a:lnTo>
                  <a:pt x="4624" y="889"/>
                </a:lnTo>
                <a:lnTo>
                  <a:pt x="4630" y="889"/>
                </a:lnTo>
                <a:lnTo>
                  <a:pt x="4630" y="889"/>
                </a:lnTo>
                <a:lnTo>
                  <a:pt x="4630" y="748"/>
                </a:lnTo>
                <a:lnTo>
                  <a:pt x="4630" y="889"/>
                </a:lnTo>
                <a:lnTo>
                  <a:pt x="4636" y="889"/>
                </a:lnTo>
                <a:lnTo>
                  <a:pt x="4636" y="889"/>
                </a:lnTo>
                <a:lnTo>
                  <a:pt x="4636" y="883"/>
                </a:lnTo>
                <a:lnTo>
                  <a:pt x="4636" y="889"/>
                </a:lnTo>
                <a:lnTo>
                  <a:pt x="4642" y="889"/>
                </a:lnTo>
                <a:lnTo>
                  <a:pt x="4642" y="889"/>
                </a:lnTo>
                <a:lnTo>
                  <a:pt x="4642" y="883"/>
                </a:lnTo>
                <a:lnTo>
                  <a:pt x="4642" y="889"/>
                </a:lnTo>
                <a:lnTo>
                  <a:pt x="4649" y="889"/>
                </a:lnTo>
                <a:lnTo>
                  <a:pt x="4649" y="889"/>
                </a:lnTo>
                <a:lnTo>
                  <a:pt x="4649" y="883"/>
                </a:lnTo>
                <a:lnTo>
                  <a:pt x="4649" y="889"/>
                </a:lnTo>
                <a:lnTo>
                  <a:pt x="4655" y="889"/>
                </a:lnTo>
                <a:lnTo>
                  <a:pt x="4655" y="889"/>
                </a:lnTo>
                <a:lnTo>
                  <a:pt x="4655" y="883"/>
                </a:lnTo>
                <a:lnTo>
                  <a:pt x="4655" y="889"/>
                </a:lnTo>
                <a:lnTo>
                  <a:pt x="4661" y="889"/>
                </a:lnTo>
                <a:lnTo>
                  <a:pt x="4661" y="889"/>
                </a:lnTo>
                <a:lnTo>
                  <a:pt x="4661" y="883"/>
                </a:lnTo>
                <a:lnTo>
                  <a:pt x="4661" y="889"/>
                </a:lnTo>
                <a:lnTo>
                  <a:pt x="4667" y="889"/>
                </a:lnTo>
                <a:lnTo>
                  <a:pt x="4667" y="889"/>
                </a:lnTo>
                <a:lnTo>
                  <a:pt x="4667" y="883"/>
                </a:lnTo>
                <a:lnTo>
                  <a:pt x="4667" y="889"/>
                </a:lnTo>
                <a:lnTo>
                  <a:pt x="4673" y="889"/>
                </a:lnTo>
                <a:lnTo>
                  <a:pt x="4673" y="889"/>
                </a:lnTo>
                <a:lnTo>
                  <a:pt x="4673" y="883"/>
                </a:lnTo>
                <a:lnTo>
                  <a:pt x="4673" y="889"/>
                </a:lnTo>
                <a:lnTo>
                  <a:pt x="4679" y="889"/>
                </a:lnTo>
                <a:lnTo>
                  <a:pt x="4679" y="889"/>
                </a:lnTo>
                <a:lnTo>
                  <a:pt x="4679" y="840"/>
                </a:lnTo>
                <a:lnTo>
                  <a:pt x="4679" y="889"/>
                </a:lnTo>
                <a:lnTo>
                  <a:pt x="4685" y="889"/>
                </a:lnTo>
                <a:lnTo>
                  <a:pt x="4685" y="889"/>
                </a:lnTo>
                <a:lnTo>
                  <a:pt x="4685" y="883"/>
                </a:lnTo>
                <a:lnTo>
                  <a:pt x="4685" y="889"/>
                </a:lnTo>
                <a:lnTo>
                  <a:pt x="4691" y="889"/>
                </a:lnTo>
                <a:lnTo>
                  <a:pt x="4691" y="889"/>
                </a:lnTo>
                <a:lnTo>
                  <a:pt x="4691" y="883"/>
                </a:lnTo>
                <a:lnTo>
                  <a:pt x="4691" y="889"/>
                </a:lnTo>
                <a:lnTo>
                  <a:pt x="4698" y="889"/>
                </a:lnTo>
                <a:lnTo>
                  <a:pt x="4698" y="889"/>
                </a:lnTo>
                <a:lnTo>
                  <a:pt x="4698" y="883"/>
                </a:lnTo>
                <a:lnTo>
                  <a:pt x="4698" y="889"/>
                </a:lnTo>
                <a:lnTo>
                  <a:pt x="4704" y="889"/>
                </a:lnTo>
                <a:lnTo>
                  <a:pt x="4704" y="889"/>
                </a:lnTo>
                <a:lnTo>
                  <a:pt x="4704" y="883"/>
                </a:lnTo>
                <a:lnTo>
                  <a:pt x="4704" y="889"/>
                </a:lnTo>
                <a:lnTo>
                  <a:pt x="4710" y="889"/>
                </a:lnTo>
                <a:lnTo>
                  <a:pt x="4710" y="889"/>
                </a:lnTo>
                <a:lnTo>
                  <a:pt x="4710" y="883"/>
                </a:lnTo>
                <a:lnTo>
                  <a:pt x="4710" y="889"/>
                </a:lnTo>
                <a:lnTo>
                  <a:pt x="4716" y="889"/>
                </a:lnTo>
                <a:lnTo>
                  <a:pt x="4716" y="889"/>
                </a:lnTo>
                <a:lnTo>
                  <a:pt x="4716" y="883"/>
                </a:lnTo>
                <a:lnTo>
                  <a:pt x="4716" y="889"/>
                </a:lnTo>
                <a:lnTo>
                  <a:pt x="4722" y="889"/>
                </a:lnTo>
                <a:lnTo>
                  <a:pt x="4722" y="889"/>
                </a:lnTo>
                <a:lnTo>
                  <a:pt x="4722" y="883"/>
                </a:lnTo>
                <a:lnTo>
                  <a:pt x="4722" y="889"/>
                </a:lnTo>
                <a:lnTo>
                  <a:pt x="4728" y="889"/>
                </a:lnTo>
                <a:lnTo>
                  <a:pt x="4728" y="889"/>
                </a:lnTo>
                <a:lnTo>
                  <a:pt x="4728" y="883"/>
                </a:lnTo>
                <a:lnTo>
                  <a:pt x="4728" y="889"/>
                </a:lnTo>
                <a:lnTo>
                  <a:pt x="4734" y="889"/>
                </a:lnTo>
                <a:lnTo>
                  <a:pt x="4734" y="889"/>
                </a:lnTo>
                <a:lnTo>
                  <a:pt x="4734" y="883"/>
                </a:lnTo>
                <a:lnTo>
                  <a:pt x="4734" y="889"/>
                </a:lnTo>
                <a:lnTo>
                  <a:pt x="4740" y="889"/>
                </a:lnTo>
                <a:lnTo>
                  <a:pt x="4740" y="889"/>
                </a:lnTo>
                <a:lnTo>
                  <a:pt x="4740" y="883"/>
                </a:lnTo>
                <a:lnTo>
                  <a:pt x="4740" y="889"/>
                </a:lnTo>
                <a:lnTo>
                  <a:pt x="4747" y="889"/>
                </a:lnTo>
                <a:lnTo>
                  <a:pt x="4747" y="889"/>
                </a:lnTo>
                <a:lnTo>
                  <a:pt x="4747" y="883"/>
                </a:lnTo>
                <a:lnTo>
                  <a:pt x="4747" y="889"/>
                </a:lnTo>
                <a:lnTo>
                  <a:pt x="4753" y="889"/>
                </a:lnTo>
                <a:lnTo>
                  <a:pt x="4753" y="889"/>
                </a:lnTo>
                <a:lnTo>
                  <a:pt x="4753" y="883"/>
                </a:lnTo>
                <a:lnTo>
                  <a:pt x="4753" y="889"/>
                </a:lnTo>
                <a:lnTo>
                  <a:pt x="4759" y="889"/>
                </a:lnTo>
                <a:lnTo>
                  <a:pt x="4759" y="889"/>
                </a:lnTo>
                <a:lnTo>
                  <a:pt x="4759" y="883"/>
                </a:lnTo>
                <a:lnTo>
                  <a:pt x="4759" y="889"/>
                </a:lnTo>
                <a:lnTo>
                  <a:pt x="4765" y="889"/>
                </a:lnTo>
                <a:lnTo>
                  <a:pt x="4765" y="889"/>
                </a:lnTo>
                <a:lnTo>
                  <a:pt x="4765" y="883"/>
                </a:lnTo>
                <a:lnTo>
                  <a:pt x="4765" y="889"/>
                </a:lnTo>
                <a:lnTo>
                  <a:pt x="4771" y="889"/>
                </a:lnTo>
                <a:lnTo>
                  <a:pt x="4771" y="889"/>
                </a:lnTo>
                <a:lnTo>
                  <a:pt x="4771" y="883"/>
                </a:lnTo>
                <a:lnTo>
                  <a:pt x="4771" y="889"/>
                </a:lnTo>
                <a:lnTo>
                  <a:pt x="4777" y="889"/>
                </a:lnTo>
                <a:lnTo>
                  <a:pt x="4777" y="889"/>
                </a:lnTo>
                <a:lnTo>
                  <a:pt x="4777" y="883"/>
                </a:lnTo>
                <a:lnTo>
                  <a:pt x="4777" y="889"/>
                </a:lnTo>
                <a:lnTo>
                  <a:pt x="4783" y="889"/>
                </a:lnTo>
                <a:lnTo>
                  <a:pt x="4783" y="889"/>
                </a:lnTo>
                <a:lnTo>
                  <a:pt x="4783" y="883"/>
                </a:lnTo>
                <a:lnTo>
                  <a:pt x="4783" y="889"/>
                </a:lnTo>
                <a:lnTo>
                  <a:pt x="4789" y="889"/>
                </a:lnTo>
                <a:lnTo>
                  <a:pt x="4789" y="889"/>
                </a:lnTo>
                <a:lnTo>
                  <a:pt x="4789" y="883"/>
                </a:lnTo>
                <a:lnTo>
                  <a:pt x="4789" y="889"/>
                </a:lnTo>
                <a:lnTo>
                  <a:pt x="4796" y="889"/>
                </a:lnTo>
                <a:lnTo>
                  <a:pt x="4796" y="889"/>
                </a:lnTo>
                <a:lnTo>
                  <a:pt x="4796" y="883"/>
                </a:lnTo>
                <a:lnTo>
                  <a:pt x="4796" y="883"/>
                </a:lnTo>
                <a:lnTo>
                  <a:pt x="4802" y="883"/>
                </a:lnTo>
                <a:lnTo>
                  <a:pt x="4802" y="889"/>
                </a:lnTo>
                <a:lnTo>
                  <a:pt x="4802" y="883"/>
                </a:lnTo>
                <a:lnTo>
                  <a:pt x="4802" y="889"/>
                </a:lnTo>
                <a:lnTo>
                  <a:pt x="4808" y="889"/>
                </a:lnTo>
                <a:lnTo>
                  <a:pt x="4808" y="889"/>
                </a:lnTo>
                <a:lnTo>
                  <a:pt x="4808" y="883"/>
                </a:lnTo>
                <a:lnTo>
                  <a:pt x="4808" y="889"/>
                </a:lnTo>
                <a:lnTo>
                  <a:pt x="4814" y="889"/>
                </a:lnTo>
                <a:lnTo>
                  <a:pt x="4814" y="889"/>
                </a:lnTo>
                <a:lnTo>
                  <a:pt x="4814" y="883"/>
                </a:lnTo>
                <a:lnTo>
                  <a:pt x="4814" y="889"/>
                </a:lnTo>
                <a:lnTo>
                  <a:pt x="4820" y="889"/>
                </a:lnTo>
                <a:lnTo>
                  <a:pt x="4820" y="889"/>
                </a:lnTo>
                <a:lnTo>
                  <a:pt x="4820" y="883"/>
                </a:lnTo>
                <a:lnTo>
                  <a:pt x="4820" y="889"/>
                </a:lnTo>
                <a:lnTo>
                  <a:pt x="4826" y="889"/>
                </a:lnTo>
                <a:lnTo>
                  <a:pt x="4826" y="889"/>
                </a:lnTo>
                <a:lnTo>
                  <a:pt x="4826" y="883"/>
                </a:lnTo>
                <a:lnTo>
                  <a:pt x="4826" y="889"/>
                </a:lnTo>
                <a:lnTo>
                  <a:pt x="4832" y="889"/>
                </a:lnTo>
                <a:lnTo>
                  <a:pt x="4832" y="889"/>
                </a:lnTo>
                <a:lnTo>
                  <a:pt x="4832" y="883"/>
                </a:lnTo>
                <a:lnTo>
                  <a:pt x="4832" y="889"/>
                </a:lnTo>
                <a:lnTo>
                  <a:pt x="4838" y="889"/>
                </a:lnTo>
                <a:lnTo>
                  <a:pt x="4838" y="889"/>
                </a:lnTo>
                <a:lnTo>
                  <a:pt x="4838" y="883"/>
                </a:lnTo>
                <a:lnTo>
                  <a:pt x="4838" y="889"/>
                </a:lnTo>
                <a:lnTo>
                  <a:pt x="4845" y="889"/>
                </a:lnTo>
                <a:lnTo>
                  <a:pt x="4845" y="889"/>
                </a:lnTo>
                <a:lnTo>
                  <a:pt x="4845" y="883"/>
                </a:lnTo>
                <a:lnTo>
                  <a:pt x="4845" y="889"/>
                </a:lnTo>
                <a:lnTo>
                  <a:pt x="4851" y="889"/>
                </a:lnTo>
                <a:lnTo>
                  <a:pt x="4851" y="889"/>
                </a:lnTo>
                <a:lnTo>
                  <a:pt x="4851" y="883"/>
                </a:lnTo>
                <a:lnTo>
                  <a:pt x="4851" y="889"/>
                </a:lnTo>
                <a:lnTo>
                  <a:pt x="4857" y="889"/>
                </a:lnTo>
                <a:lnTo>
                  <a:pt x="4857" y="889"/>
                </a:lnTo>
                <a:lnTo>
                  <a:pt x="4857" y="883"/>
                </a:lnTo>
                <a:lnTo>
                  <a:pt x="4857" y="889"/>
                </a:lnTo>
                <a:lnTo>
                  <a:pt x="4863" y="889"/>
                </a:lnTo>
                <a:lnTo>
                  <a:pt x="4863" y="889"/>
                </a:lnTo>
                <a:lnTo>
                  <a:pt x="4863" y="883"/>
                </a:lnTo>
                <a:lnTo>
                  <a:pt x="4863" y="889"/>
                </a:lnTo>
                <a:lnTo>
                  <a:pt x="4869" y="889"/>
                </a:lnTo>
                <a:lnTo>
                  <a:pt x="4869" y="889"/>
                </a:lnTo>
                <a:lnTo>
                  <a:pt x="4869" y="883"/>
                </a:lnTo>
                <a:lnTo>
                  <a:pt x="4869" y="889"/>
                </a:lnTo>
                <a:lnTo>
                  <a:pt x="4875" y="889"/>
                </a:lnTo>
                <a:lnTo>
                  <a:pt x="4875" y="889"/>
                </a:lnTo>
                <a:lnTo>
                  <a:pt x="4875" y="883"/>
                </a:lnTo>
                <a:lnTo>
                  <a:pt x="4875" y="889"/>
                </a:lnTo>
                <a:lnTo>
                  <a:pt x="4881" y="889"/>
                </a:lnTo>
                <a:lnTo>
                  <a:pt x="4881" y="889"/>
                </a:lnTo>
                <a:lnTo>
                  <a:pt x="4881" y="883"/>
                </a:lnTo>
                <a:lnTo>
                  <a:pt x="4881" y="889"/>
                </a:lnTo>
                <a:lnTo>
                  <a:pt x="4887" y="889"/>
                </a:lnTo>
                <a:lnTo>
                  <a:pt x="4887" y="889"/>
                </a:lnTo>
                <a:lnTo>
                  <a:pt x="4887" y="883"/>
                </a:lnTo>
                <a:lnTo>
                  <a:pt x="4887" y="889"/>
                </a:lnTo>
                <a:lnTo>
                  <a:pt x="4894" y="889"/>
                </a:lnTo>
                <a:lnTo>
                  <a:pt x="4894" y="889"/>
                </a:lnTo>
                <a:lnTo>
                  <a:pt x="4894" y="883"/>
                </a:lnTo>
                <a:lnTo>
                  <a:pt x="4894" y="889"/>
                </a:lnTo>
                <a:lnTo>
                  <a:pt x="4900" y="889"/>
                </a:lnTo>
                <a:lnTo>
                  <a:pt x="4900" y="889"/>
                </a:lnTo>
                <a:lnTo>
                  <a:pt x="4900" y="877"/>
                </a:lnTo>
                <a:lnTo>
                  <a:pt x="4900" y="889"/>
                </a:lnTo>
                <a:lnTo>
                  <a:pt x="4906" y="889"/>
                </a:lnTo>
                <a:lnTo>
                  <a:pt x="4906" y="889"/>
                </a:lnTo>
                <a:lnTo>
                  <a:pt x="4906" y="883"/>
                </a:lnTo>
                <a:lnTo>
                  <a:pt x="4906" y="889"/>
                </a:lnTo>
                <a:lnTo>
                  <a:pt x="4912" y="889"/>
                </a:lnTo>
                <a:lnTo>
                  <a:pt x="4912" y="889"/>
                </a:lnTo>
                <a:lnTo>
                  <a:pt x="4912" y="883"/>
                </a:lnTo>
                <a:lnTo>
                  <a:pt x="4912" y="889"/>
                </a:lnTo>
                <a:lnTo>
                  <a:pt x="4918" y="889"/>
                </a:lnTo>
                <a:lnTo>
                  <a:pt x="4918" y="889"/>
                </a:lnTo>
                <a:lnTo>
                  <a:pt x="4918" y="883"/>
                </a:lnTo>
                <a:lnTo>
                  <a:pt x="4918" y="889"/>
                </a:lnTo>
                <a:lnTo>
                  <a:pt x="4924" y="889"/>
                </a:lnTo>
                <a:lnTo>
                  <a:pt x="4924" y="889"/>
                </a:lnTo>
                <a:lnTo>
                  <a:pt x="4924" y="883"/>
                </a:lnTo>
                <a:lnTo>
                  <a:pt x="4924" y="889"/>
                </a:lnTo>
                <a:lnTo>
                  <a:pt x="4930" y="889"/>
                </a:lnTo>
                <a:lnTo>
                  <a:pt x="4930" y="889"/>
                </a:lnTo>
                <a:lnTo>
                  <a:pt x="4930" y="883"/>
                </a:lnTo>
                <a:lnTo>
                  <a:pt x="4930" y="889"/>
                </a:lnTo>
                <a:lnTo>
                  <a:pt x="4936" y="889"/>
                </a:lnTo>
                <a:lnTo>
                  <a:pt x="4936" y="889"/>
                </a:lnTo>
                <a:lnTo>
                  <a:pt x="4936" y="883"/>
                </a:lnTo>
                <a:lnTo>
                  <a:pt x="4936" y="889"/>
                </a:lnTo>
                <a:lnTo>
                  <a:pt x="4943" y="889"/>
                </a:lnTo>
                <a:lnTo>
                  <a:pt x="4943" y="889"/>
                </a:lnTo>
                <a:lnTo>
                  <a:pt x="4943" y="883"/>
                </a:lnTo>
                <a:lnTo>
                  <a:pt x="4943" y="883"/>
                </a:lnTo>
                <a:lnTo>
                  <a:pt x="4949" y="883"/>
                </a:lnTo>
                <a:lnTo>
                  <a:pt x="4949" y="889"/>
                </a:lnTo>
                <a:lnTo>
                  <a:pt x="4949" y="883"/>
                </a:lnTo>
                <a:lnTo>
                  <a:pt x="4949" y="889"/>
                </a:lnTo>
                <a:lnTo>
                  <a:pt x="4955" y="889"/>
                </a:lnTo>
                <a:lnTo>
                  <a:pt x="4955" y="889"/>
                </a:lnTo>
                <a:lnTo>
                  <a:pt x="4955" y="883"/>
                </a:lnTo>
                <a:lnTo>
                  <a:pt x="4955" y="889"/>
                </a:lnTo>
                <a:lnTo>
                  <a:pt x="4961" y="889"/>
                </a:lnTo>
                <a:lnTo>
                  <a:pt x="4961" y="889"/>
                </a:lnTo>
                <a:lnTo>
                  <a:pt x="4961" y="883"/>
                </a:lnTo>
                <a:lnTo>
                  <a:pt x="4961" y="889"/>
                </a:lnTo>
                <a:lnTo>
                  <a:pt x="4967" y="889"/>
                </a:lnTo>
                <a:lnTo>
                  <a:pt x="4967" y="889"/>
                </a:lnTo>
                <a:lnTo>
                  <a:pt x="4967" y="883"/>
                </a:lnTo>
                <a:lnTo>
                  <a:pt x="4967" y="889"/>
                </a:lnTo>
                <a:lnTo>
                  <a:pt x="4973" y="889"/>
                </a:lnTo>
                <a:lnTo>
                  <a:pt x="4973" y="889"/>
                </a:lnTo>
                <a:lnTo>
                  <a:pt x="4973" y="883"/>
                </a:lnTo>
                <a:lnTo>
                  <a:pt x="4973" y="889"/>
                </a:lnTo>
                <a:lnTo>
                  <a:pt x="4979" y="889"/>
                </a:lnTo>
                <a:lnTo>
                  <a:pt x="4979" y="889"/>
                </a:lnTo>
                <a:lnTo>
                  <a:pt x="4979" y="883"/>
                </a:lnTo>
                <a:lnTo>
                  <a:pt x="4979" y="889"/>
                </a:lnTo>
                <a:lnTo>
                  <a:pt x="4985" y="889"/>
                </a:lnTo>
                <a:lnTo>
                  <a:pt x="4985" y="889"/>
                </a:lnTo>
                <a:lnTo>
                  <a:pt x="4985" y="883"/>
                </a:lnTo>
                <a:lnTo>
                  <a:pt x="4985" y="889"/>
                </a:lnTo>
                <a:lnTo>
                  <a:pt x="4992" y="889"/>
                </a:lnTo>
                <a:lnTo>
                  <a:pt x="4992" y="889"/>
                </a:lnTo>
                <a:lnTo>
                  <a:pt x="4992" y="883"/>
                </a:lnTo>
                <a:lnTo>
                  <a:pt x="4992" y="889"/>
                </a:lnTo>
              </a:path>
            </a:pathLst>
          </a:custGeom>
          <a:noFill/>
          <a:ln w="9525">
            <a:solidFill>
              <a:srgbClr val="0000FF"/>
            </a:solidFill>
            <a:prstDash val="solid"/>
            <a:round/>
            <a:headEnd/>
            <a:tailEnd/>
          </a:ln>
        </p:spPr>
        <p:txBody>
          <a:bodyPr/>
          <a:lstStyle/>
          <a:p>
            <a:endParaRPr lang="en-US"/>
          </a:p>
        </p:txBody>
      </p:sp>
      <p:sp>
        <p:nvSpPr>
          <p:cNvPr id="67691" name="Freeform 107"/>
          <p:cNvSpPr>
            <a:spLocks/>
          </p:cNvSpPr>
          <p:nvPr/>
        </p:nvSpPr>
        <p:spPr bwMode="auto">
          <a:xfrm>
            <a:off x="10274300" y="2971800"/>
            <a:ext cx="58738" cy="58738"/>
          </a:xfrm>
          <a:custGeom>
            <a:avLst/>
            <a:gdLst/>
            <a:ahLst/>
            <a:cxnLst>
              <a:cxn ang="0">
                <a:pos x="0" y="18"/>
              </a:cxn>
              <a:cxn ang="0">
                <a:pos x="18" y="37"/>
              </a:cxn>
              <a:cxn ang="0">
                <a:pos x="37" y="18"/>
              </a:cxn>
              <a:cxn ang="0">
                <a:pos x="18" y="0"/>
              </a:cxn>
              <a:cxn ang="0">
                <a:pos x="0" y="18"/>
              </a:cxn>
            </a:cxnLst>
            <a:rect l="0" t="0" r="r" b="b"/>
            <a:pathLst>
              <a:path w="37" h="37">
                <a:moveTo>
                  <a:pt x="0" y="18"/>
                </a:moveTo>
                <a:lnTo>
                  <a:pt x="18" y="37"/>
                </a:lnTo>
                <a:lnTo>
                  <a:pt x="37" y="18"/>
                </a:lnTo>
                <a:lnTo>
                  <a:pt x="18" y="0"/>
                </a:lnTo>
                <a:lnTo>
                  <a:pt x="0" y="18"/>
                </a:lnTo>
                <a:close/>
              </a:path>
            </a:pathLst>
          </a:custGeom>
          <a:solidFill>
            <a:srgbClr val="0000FF"/>
          </a:solidFill>
          <a:ln w="0">
            <a:solidFill>
              <a:srgbClr val="000000"/>
            </a:solidFill>
            <a:prstDash val="solid"/>
            <a:round/>
            <a:headEnd/>
            <a:tailEnd/>
          </a:ln>
        </p:spPr>
        <p:txBody>
          <a:bodyPr/>
          <a:lstStyle/>
          <a:p>
            <a:endParaRPr lang="en-US"/>
          </a:p>
        </p:txBody>
      </p:sp>
      <p:sp>
        <p:nvSpPr>
          <p:cNvPr id="67692" name="Rectangle 108"/>
          <p:cNvSpPr>
            <a:spLocks noChangeArrowheads="1"/>
          </p:cNvSpPr>
          <p:nvPr/>
        </p:nvSpPr>
        <p:spPr bwMode="auto">
          <a:xfrm>
            <a:off x="915988" y="3614738"/>
            <a:ext cx="428625" cy="122237"/>
          </a:xfrm>
          <a:prstGeom prst="rect">
            <a:avLst/>
          </a:prstGeom>
          <a:noFill/>
          <a:ln w="9525">
            <a:noFill/>
            <a:miter lim="800000"/>
            <a:headEnd/>
            <a:tailEnd/>
          </a:ln>
        </p:spPr>
        <p:txBody>
          <a:bodyPr wrap="none" lIns="0" tIns="0" rIns="0" bIns="0">
            <a:spAutoFit/>
          </a:bodyPr>
          <a:lstStyle/>
          <a:p>
            <a:r>
              <a:rPr lang="en-US" sz="800">
                <a:solidFill>
                  <a:srgbClr val="000000"/>
                </a:solidFill>
              </a:rPr>
              <a:t>93.02141</a:t>
            </a:r>
            <a:endParaRPr lang="en-US"/>
          </a:p>
        </p:txBody>
      </p:sp>
      <p:sp>
        <p:nvSpPr>
          <p:cNvPr id="67693" name="Rectangle 109"/>
          <p:cNvSpPr>
            <a:spLocks noChangeArrowheads="1"/>
          </p:cNvSpPr>
          <p:nvPr/>
        </p:nvSpPr>
        <p:spPr bwMode="auto">
          <a:xfrm>
            <a:off x="1500188" y="3732213"/>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108.32685</a:t>
            </a:r>
            <a:endParaRPr lang="en-US"/>
          </a:p>
        </p:txBody>
      </p:sp>
      <p:sp>
        <p:nvSpPr>
          <p:cNvPr id="67694" name="Rectangle 110"/>
          <p:cNvSpPr>
            <a:spLocks noChangeArrowheads="1"/>
          </p:cNvSpPr>
          <p:nvPr/>
        </p:nvSpPr>
        <p:spPr bwMode="auto">
          <a:xfrm>
            <a:off x="2862263" y="3478213"/>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142.99256</a:t>
            </a:r>
            <a:endParaRPr lang="en-US"/>
          </a:p>
        </p:txBody>
      </p:sp>
      <p:sp>
        <p:nvSpPr>
          <p:cNvPr id="67695" name="Rectangle 111"/>
          <p:cNvSpPr>
            <a:spLocks noChangeArrowheads="1"/>
          </p:cNvSpPr>
          <p:nvPr/>
        </p:nvSpPr>
        <p:spPr bwMode="auto">
          <a:xfrm>
            <a:off x="3697288" y="3790950"/>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164.06712</a:t>
            </a:r>
            <a:endParaRPr lang="en-US"/>
          </a:p>
        </p:txBody>
      </p:sp>
      <p:sp>
        <p:nvSpPr>
          <p:cNvPr id="67696" name="Rectangle 112"/>
          <p:cNvSpPr>
            <a:spLocks noChangeArrowheads="1"/>
          </p:cNvSpPr>
          <p:nvPr/>
        </p:nvSpPr>
        <p:spPr bwMode="auto">
          <a:xfrm>
            <a:off x="5194300" y="3800475"/>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202.04194</a:t>
            </a:r>
            <a:endParaRPr lang="en-US"/>
          </a:p>
        </p:txBody>
      </p:sp>
      <p:sp>
        <p:nvSpPr>
          <p:cNvPr id="67697" name="Rectangle 113"/>
          <p:cNvSpPr>
            <a:spLocks noChangeArrowheads="1"/>
          </p:cNvSpPr>
          <p:nvPr/>
        </p:nvSpPr>
        <p:spPr bwMode="auto">
          <a:xfrm>
            <a:off x="6196013" y="3790950"/>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227.51170</a:t>
            </a:r>
            <a:endParaRPr lang="en-US"/>
          </a:p>
        </p:txBody>
      </p:sp>
      <p:sp>
        <p:nvSpPr>
          <p:cNvPr id="67698" name="Rectangle 114"/>
          <p:cNvSpPr>
            <a:spLocks noChangeArrowheads="1"/>
          </p:cNvSpPr>
          <p:nvPr/>
        </p:nvSpPr>
        <p:spPr bwMode="auto">
          <a:xfrm>
            <a:off x="7119938" y="2427288"/>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250.99238</a:t>
            </a:r>
            <a:endParaRPr lang="en-US"/>
          </a:p>
        </p:txBody>
      </p:sp>
      <p:sp>
        <p:nvSpPr>
          <p:cNvPr id="67699" name="Rectangle 115"/>
          <p:cNvSpPr>
            <a:spLocks noChangeArrowheads="1"/>
          </p:cNvSpPr>
          <p:nvPr/>
        </p:nvSpPr>
        <p:spPr bwMode="auto">
          <a:xfrm>
            <a:off x="7994650" y="3614738"/>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272.97453</a:t>
            </a:r>
            <a:endParaRPr lang="en-US"/>
          </a:p>
        </p:txBody>
      </p:sp>
      <p:sp>
        <p:nvSpPr>
          <p:cNvPr id="67701" name="Rectangle 117"/>
          <p:cNvSpPr>
            <a:spLocks noChangeArrowheads="1"/>
          </p:cNvSpPr>
          <p:nvPr/>
        </p:nvSpPr>
        <p:spPr bwMode="auto">
          <a:xfrm>
            <a:off x="765175" y="3963988"/>
            <a:ext cx="8070850" cy="1889125"/>
          </a:xfrm>
          <a:prstGeom prst="rect">
            <a:avLst/>
          </a:prstGeom>
          <a:noFill/>
          <a:ln w="9525">
            <a:solidFill>
              <a:srgbClr val="000000"/>
            </a:solidFill>
            <a:miter lim="800000"/>
            <a:headEnd/>
            <a:tailEnd/>
          </a:ln>
        </p:spPr>
        <p:txBody>
          <a:bodyPr/>
          <a:lstStyle/>
          <a:p>
            <a:endParaRPr lang="en-US"/>
          </a:p>
        </p:txBody>
      </p:sp>
      <p:sp>
        <p:nvSpPr>
          <p:cNvPr id="67702" name="Line 118"/>
          <p:cNvSpPr>
            <a:spLocks noChangeShapeType="1"/>
          </p:cNvSpPr>
          <p:nvPr/>
        </p:nvSpPr>
        <p:spPr bwMode="auto">
          <a:xfrm>
            <a:off x="717550" y="3963988"/>
            <a:ext cx="47625" cy="0"/>
          </a:xfrm>
          <a:prstGeom prst="line">
            <a:avLst/>
          </a:prstGeom>
          <a:noFill/>
          <a:ln w="9525">
            <a:solidFill>
              <a:srgbClr val="000000"/>
            </a:solidFill>
            <a:round/>
            <a:headEnd/>
            <a:tailEnd/>
          </a:ln>
        </p:spPr>
        <p:txBody>
          <a:bodyPr/>
          <a:lstStyle/>
          <a:p>
            <a:endParaRPr lang="en-US"/>
          </a:p>
        </p:txBody>
      </p:sp>
      <p:sp>
        <p:nvSpPr>
          <p:cNvPr id="67703" name="Rectangle 119"/>
          <p:cNvSpPr>
            <a:spLocks noChangeArrowheads="1"/>
          </p:cNvSpPr>
          <p:nvPr/>
        </p:nvSpPr>
        <p:spPr bwMode="auto">
          <a:xfrm>
            <a:off x="590550" y="3905250"/>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0</a:t>
            </a:r>
            <a:endParaRPr lang="en-US"/>
          </a:p>
        </p:txBody>
      </p:sp>
      <p:sp>
        <p:nvSpPr>
          <p:cNvPr id="67704" name="Line 120"/>
          <p:cNvSpPr>
            <a:spLocks noChangeShapeType="1"/>
          </p:cNvSpPr>
          <p:nvPr/>
        </p:nvSpPr>
        <p:spPr bwMode="auto">
          <a:xfrm>
            <a:off x="736600" y="3721100"/>
            <a:ext cx="28575" cy="0"/>
          </a:xfrm>
          <a:prstGeom prst="line">
            <a:avLst/>
          </a:prstGeom>
          <a:noFill/>
          <a:ln w="9525">
            <a:solidFill>
              <a:srgbClr val="000000"/>
            </a:solidFill>
            <a:round/>
            <a:headEnd/>
            <a:tailEnd/>
          </a:ln>
        </p:spPr>
        <p:txBody>
          <a:bodyPr/>
          <a:lstStyle/>
          <a:p>
            <a:endParaRPr lang="en-US"/>
          </a:p>
        </p:txBody>
      </p:sp>
      <p:sp>
        <p:nvSpPr>
          <p:cNvPr id="67705" name="Line 121"/>
          <p:cNvSpPr>
            <a:spLocks noChangeShapeType="1"/>
          </p:cNvSpPr>
          <p:nvPr/>
        </p:nvSpPr>
        <p:spPr bwMode="auto">
          <a:xfrm>
            <a:off x="717550" y="3478213"/>
            <a:ext cx="47625" cy="0"/>
          </a:xfrm>
          <a:prstGeom prst="line">
            <a:avLst/>
          </a:prstGeom>
          <a:noFill/>
          <a:ln w="9525">
            <a:solidFill>
              <a:srgbClr val="000000"/>
            </a:solidFill>
            <a:round/>
            <a:headEnd/>
            <a:tailEnd/>
          </a:ln>
        </p:spPr>
        <p:txBody>
          <a:bodyPr/>
          <a:lstStyle/>
          <a:p>
            <a:endParaRPr lang="en-US"/>
          </a:p>
        </p:txBody>
      </p:sp>
      <p:sp>
        <p:nvSpPr>
          <p:cNvPr id="67706" name="Rectangle 122"/>
          <p:cNvSpPr>
            <a:spLocks noChangeArrowheads="1"/>
          </p:cNvSpPr>
          <p:nvPr/>
        </p:nvSpPr>
        <p:spPr bwMode="auto">
          <a:xfrm>
            <a:off x="590550" y="3419475"/>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2</a:t>
            </a:r>
            <a:endParaRPr lang="en-US"/>
          </a:p>
        </p:txBody>
      </p:sp>
      <p:sp>
        <p:nvSpPr>
          <p:cNvPr id="67707" name="Line 123"/>
          <p:cNvSpPr>
            <a:spLocks noChangeShapeType="1"/>
          </p:cNvSpPr>
          <p:nvPr/>
        </p:nvSpPr>
        <p:spPr bwMode="auto">
          <a:xfrm>
            <a:off x="736600" y="3233738"/>
            <a:ext cx="28575" cy="0"/>
          </a:xfrm>
          <a:prstGeom prst="line">
            <a:avLst/>
          </a:prstGeom>
          <a:noFill/>
          <a:ln w="9525">
            <a:solidFill>
              <a:srgbClr val="000000"/>
            </a:solidFill>
            <a:round/>
            <a:headEnd/>
            <a:tailEnd/>
          </a:ln>
        </p:spPr>
        <p:txBody>
          <a:bodyPr/>
          <a:lstStyle/>
          <a:p>
            <a:endParaRPr lang="en-US"/>
          </a:p>
        </p:txBody>
      </p:sp>
      <p:sp>
        <p:nvSpPr>
          <p:cNvPr id="67708" name="Line 124"/>
          <p:cNvSpPr>
            <a:spLocks noChangeShapeType="1"/>
          </p:cNvSpPr>
          <p:nvPr/>
        </p:nvSpPr>
        <p:spPr bwMode="auto">
          <a:xfrm>
            <a:off x="717550" y="2990850"/>
            <a:ext cx="47625" cy="0"/>
          </a:xfrm>
          <a:prstGeom prst="line">
            <a:avLst/>
          </a:prstGeom>
          <a:noFill/>
          <a:ln w="9525">
            <a:solidFill>
              <a:srgbClr val="000000"/>
            </a:solidFill>
            <a:round/>
            <a:headEnd/>
            <a:tailEnd/>
          </a:ln>
        </p:spPr>
        <p:txBody>
          <a:bodyPr/>
          <a:lstStyle/>
          <a:p>
            <a:endParaRPr lang="en-US"/>
          </a:p>
        </p:txBody>
      </p:sp>
      <p:sp>
        <p:nvSpPr>
          <p:cNvPr id="67709" name="Rectangle 125"/>
          <p:cNvSpPr>
            <a:spLocks noChangeArrowheads="1"/>
          </p:cNvSpPr>
          <p:nvPr/>
        </p:nvSpPr>
        <p:spPr bwMode="auto">
          <a:xfrm>
            <a:off x="590550" y="293211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4</a:t>
            </a:r>
            <a:endParaRPr lang="en-US"/>
          </a:p>
        </p:txBody>
      </p:sp>
      <p:sp>
        <p:nvSpPr>
          <p:cNvPr id="67710" name="Line 126"/>
          <p:cNvSpPr>
            <a:spLocks noChangeShapeType="1"/>
          </p:cNvSpPr>
          <p:nvPr/>
        </p:nvSpPr>
        <p:spPr bwMode="auto">
          <a:xfrm>
            <a:off x="736600" y="2747963"/>
            <a:ext cx="28575" cy="0"/>
          </a:xfrm>
          <a:prstGeom prst="line">
            <a:avLst/>
          </a:prstGeom>
          <a:noFill/>
          <a:ln w="9525">
            <a:solidFill>
              <a:srgbClr val="000000"/>
            </a:solidFill>
            <a:round/>
            <a:headEnd/>
            <a:tailEnd/>
          </a:ln>
        </p:spPr>
        <p:txBody>
          <a:bodyPr/>
          <a:lstStyle/>
          <a:p>
            <a:endParaRPr lang="en-US"/>
          </a:p>
        </p:txBody>
      </p:sp>
      <p:sp>
        <p:nvSpPr>
          <p:cNvPr id="67711" name="Line 127"/>
          <p:cNvSpPr>
            <a:spLocks noChangeShapeType="1"/>
          </p:cNvSpPr>
          <p:nvPr/>
        </p:nvSpPr>
        <p:spPr bwMode="auto">
          <a:xfrm>
            <a:off x="717550" y="2503488"/>
            <a:ext cx="47625" cy="0"/>
          </a:xfrm>
          <a:prstGeom prst="line">
            <a:avLst/>
          </a:prstGeom>
          <a:noFill/>
          <a:ln w="9525">
            <a:solidFill>
              <a:srgbClr val="000000"/>
            </a:solidFill>
            <a:round/>
            <a:headEnd/>
            <a:tailEnd/>
          </a:ln>
        </p:spPr>
        <p:txBody>
          <a:bodyPr/>
          <a:lstStyle/>
          <a:p>
            <a:endParaRPr lang="en-US"/>
          </a:p>
        </p:txBody>
      </p:sp>
      <p:sp>
        <p:nvSpPr>
          <p:cNvPr id="67712" name="Rectangle 128"/>
          <p:cNvSpPr>
            <a:spLocks noChangeArrowheads="1"/>
          </p:cNvSpPr>
          <p:nvPr/>
        </p:nvSpPr>
        <p:spPr bwMode="auto">
          <a:xfrm>
            <a:off x="590550" y="2446338"/>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6</a:t>
            </a:r>
            <a:endParaRPr lang="en-US"/>
          </a:p>
        </p:txBody>
      </p:sp>
      <p:sp>
        <p:nvSpPr>
          <p:cNvPr id="67713" name="Line 129"/>
          <p:cNvSpPr>
            <a:spLocks noChangeShapeType="1"/>
          </p:cNvSpPr>
          <p:nvPr/>
        </p:nvSpPr>
        <p:spPr bwMode="auto">
          <a:xfrm>
            <a:off x="736600" y="2260600"/>
            <a:ext cx="28575" cy="0"/>
          </a:xfrm>
          <a:prstGeom prst="line">
            <a:avLst/>
          </a:prstGeom>
          <a:noFill/>
          <a:ln w="9525">
            <a:solidFill>
              <a:srgbClr val="000000"/>
            </a:solidFill>
            <a:round/>
            <a:headEnd/>
            <a:tailEnd/>
          </a:ln>
        </p:spPr>
        <p:txBody>
          <a:bodyPr/>
          <a:lstStyle/>
          <a:p>
            <a:endParaRPr lang="en-US"/>
          </a:p>
        </p:txBody>
      </p:sp>
      <p:sp>
        <p:nvSpPr>
          <p:cNvPr id="67714" name="Rectangle 130"/>
          <p:cNvSpPr>
            <a:spLocks noChangeArrowheads="1"/>
          </p:cNvSpPr>
          <p:nvPr/>
        </p:nvSpPr>
        <p:spPr bwMode="auto">
          <a:xfrm>
            <a:off x="609600" y="2065338"/>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7</a:t>
            </a:r>
            <a:endParaRPr lang="en-US"/>
          </a:p>
        </p:txBody>
      </p:sp>
      <p:sp>
        <p:nvSpPr>
          <p:cNvPr id="67715" name="Rectangle 131"/>
          <p:cNvSpPr>
            <a:spLocks noChangeArrowheads="1"/>
          </p:cNvSpPr>
          <p:nvPr/>
        </p:nvSpPr>
        <p:spPr bwMode="auto">
          <a:xfrm>
            <a:off x="444500" y="2095500"/>
            <a:ext cx="165100" cy="122238"/>
          </a:xfrm>
          <a:prstGeom prst="rect">
            <a:avLst/>
          </a:prstGeom>
          <a:noFill/>
          <a:ln w="9525">
            <a:noFill/>
            <a:miter lim="800000"/>
            <a:headEnd/>
            <a:tailEnd/>
          </a:ln>
        </p:spPr>
        <p:txBody>
          <a:bodyPr wrap="none" lIns="0" tIns="0" rIns="0" bIns="0">
            <a:spAutoFit/>
          </a:bodyPr>
          <a:lstStyle/>
          <a:p>
            <a:r>
              <a:rPr lang="en-US" sz="800">
                <a:solidFill>
                  <a:srgbClr val="000000"/>
                </a:solidFill>
              </a:rPr>
              <a:t>x10</a:t>
            </a:r>
            <a:endParaRPr lang="en-US"/>
          </a:p>
        </p:txBody>
      </p:sp>
      <p:sp>
        <p:nvSpPr>
          <p:cNvPr id="67716" name="Line 132"/>
          <p:cNvSpPr>
            <a:spLocks noChangeShapeType="1"/>
          </p:cNvSpPr>
          <p:nvPr/>
        </p:nvSpPr>
        <p:spPr bwMode="auto">
          <a:xfrm>
            <a:off x="1028700" y="5853113"/>
            <a:ext cx="0" cy="28575"/>
          </a:xfrm>
          <a:prstGeom prst="line">
            <a:avLst/>
          </a:prstGeom>
          <a:noFill/>
          <a:ln w="9525">
            <a:solidFill>
              <a:srgbClr val="000000"/>
            </a:solidFill>
            <a:round/>
            <a:headEnd/>
            <a:tailEnd/>
          </a:ln>
        </p:spPr>
        <p:txBody>
          <a:bodyPr/>
          <a:lstStyle/>
          <a:p>
            <a:endParaRPr lang="en-US"/>
          </a:p>
        </p:txBody>
      </p:sp>
      <p:sp>
        <p:nvSpPr>
          <p:cNvPr id="67717" name="Line 133"/>
          <p:cNvSpPr>
            <a:spLocks noChangeShapeType="1"/>
          </p:cNvSpPr>
          <p:nvPr/>
        </p:nvSpPr>
        <p:spPr bwMode="auto">
          <a:xfrm>
            <a:off x="1427163" y="5853113"/>
            <a:ext cx="0" cy="47625"/>
          </a:xfrm>
          <a:prstGeom prst="line">
            <a:avLst/>
          </a:prstGeom>
          <a:noFill/>
          <a:ln w="9525">
            <a:solidFill>
              <a:srgbClr val="000000"/>
            </a:solidFill>
            <a:round/>
            <a:headEnd/>
            <a:tailEnd/>
          </a:ln>
        </p:spPr>
        <p:txBody>
          <a:bodyPr/>
          <a:lstStyle/>
          <a:p>
            <a:endParaRPr lang="en-US"/>
          </a:p>
        </p:txBody>
      </p:sp>
      <p:sp>
        <p:nvSpPr>
          <p:cNvPr id="67718" name="Rectangle 134"/>
          <p:cNvSpPr>
            <a:spLocks noChangeArrowheads="1"/>
          </p:cNvSpPr>
          <p:nvPr/>
        </p:nvSpPr>
        <p:spPr bwMode="auto">
          <a:xfrm>
            <a:off x="13208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100</a:t>
            </a:r>
            <a:endParaRPr lang="en-US"/>
          </a:p>
        </p:txBody>
      </p:sp>
      <p:sp>
        <p:nvSpPr>
          <p:cNvPr id="67719" name="Line 135"/>
          <p:cNvSpPr>
            <a:spLocks noChangeShapeType="1"/>
          </p:cNvSpPr>
          <p:nvPr/>
        </p:nvSpPr>
        <p:spPr bwMode="auto">
          <a:xfrm>
            <a:off x="1816100" y="5853113"/>
            <a:ext cx="0" cy="28575"/>
          </a:xfrm>
          <a:prstGeom prst="line">
            <a:avLst/>
          </a:prstGeom>
          <a:noFill/>
          <a:ln w="9525">
            <a:solidFill>
              <a:srgbClr val="000000"/>
            </a:solidFill>
            <a:round/>
            <a:headEnd/>
            <a:tailEnd/>
          </a:ln>
        </p:spPr>
        <p:txBody>
          <a:bodyPr/>
          <a:lstStyle/>
          <a:p>
            <a:endParaRPr lang="en-US"/>
          </a:p>
        </p:txBody>
      </p:sp>
      <p:sp>
        <p:nvSpPr>
          <p:cNvPr id="67720" name="Line 136"/>
          <p:cNvSpPr>
            <a:spLocks noChangeShapeType="1"/>
          </p:cNvSpPr>
          <p:nvPr/>
        </p:nvSpPr>
        <p:spPr bwMode="auto">
          <a:xfrm>
            <a:off x="2214563" y="5853113"/>
            <a:ext cx="0" cy="47625"/>
          </a:xfrm>
          <a:prstGeom prst="line">
            <a:avLst/>
          </a:prstGeom>
          <a:noFill/>
          <a:ln w="9525">
            <a:solidFill>
              <a:srgbClr val="000000"/>
            </a:solidFill>
            <a:round/>
            <a:headEnd/>
            <a:tailEnd/>
          </a:ln>
        </p:spPr>
        <p:txBody>
          <a:bodyPr/>
          <a:lstStyle/>
          <a:p>
            <a:endParaRPr lang="en-US"/>
          </a:p>
        </p:txBody>
      </p:sp>
      <p:sp>
        <p:nvSpPr>
          <p:cNvPr id="67721" name="Rectangle 137"/>
          <p:cNvSpPr>
            <a:spLocks noChangeArrowheads="1"/>
          </p:cNvSpPr>
          <p:nvPr/>
        </p:nvSpPr>
        <p:spPr bwMode="auto">
          <a:xfrm>
            <a:off x="21082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120</a:t>
            </a:r>
            <a:endParaRPr lang="en-US"/>
          </a:p>
        </p:txBody>
      </p:sp>
      <p:sp>
        <p:nvSpPr>
          <p:cNvPr id="67722" name="Line 138"/>
          <p:cNvSpPr>
            <a:spLocks noChangeShapeType="1"/>
          </p:cNvSpPr>
          <p:nvPr/>
        </p:nvSpPr>
        <p:spPr bwMode="auto">
          <a:xfrm>
            <a:off x="2603500" y="5853113"/>
            <a:ext cx="0" cy="28575"/>
          </a:xfrm>
          <a:prstGeom prst="line">
            <a:avLst/>
          </a:prstGeom>
          <a:noFill/>
          <a:ln w="9525">
            <a:solidFill>
              <a:srgbClr val="000000"/>
            </a:solidFill>
            <a:round/>
            <a:headEnd/>
            <a:tailEnd/>
          </a:ln>
        </p:spPr>
        <p:txBody>
          <a:bodyPr/>
          <a:lstStyle/>
          <a:p>
            <a:endParaRPr lang="en-US"/>
          </a:p>
        </p:txBody>
      </p:sp>
      <p:sp>
        <p:nvSpPr>
          <p:cNvPr id="67723" name="Line 139"/>
          <p:cNvSpPr>
            <a:spLocks noChangeShapeType="1"/>
          </p:cNvSpPr>
          <p:nvPr/>
        </p:nvSpPr>
        <p:spPr bwMode="auto">
          <a:xfrm>
            <a:off x="3001963" y="5853113"/>
            <a:ext cx="0" cy="47625"/>
          </a:xfrm>
          <a:prstGeom prst="line">
            <a:avLst/>
          </a:prstGeom>
          <a:noFill/>
          <a:ln w="9525">
            <a:solidFill>
              <a:srgbClr val="000000"/>
            </a:solidFill>
            <a:round/>
            <a:headEnd/>
            <a:tailEnd/>
          </a:ln>
        </p:spPr>
        <p:txBody>
          <a:bodyPr/>
          <a:lstStyle/>
          <a:p>
            <a:endParaRPr lang="en-US"/>
          </a:p>
        </p:txBody>
      </p:sp>
      <p:sp>
        <p:nvSpPr>
          <p:cNvPr id="67724" name="Rectangle 140"/>
          <p:cNvSpPr>
            <a:spLocks noChangeArrowheads="1"/>
          </p:cNvSpPr>
          <p:nvPr/>
        </p:nvSpPr>
        <p:spPr bwMode="auto">
          <a:xfrm>
            <a:off x="28956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140</a:t>
            </a:r>
            <a:endParaRPr lang="en-US"/>
          </a:p>
        </p:txBody>
      </p:sp>
      <p:sp>
        <p:nvSpPr>
          <p:cNvPr id="67725" name="Line 141"/>
          <p:cNvSpPr>
            <a:spLocks noChangeShapeType="1"/>
          </p:cNvSpPr>
          <p:nvPr/>
        </p:nvSpPr>
        <p:spPr bwMode="auto">
          <a:xfrm>
            <a:off x="3390900" y="5853113"/>
            <a:ext cx="0" cy="28575"/>
          </a:xfrm>
          <a:prstGeom prst="line">
            <a:avLst/>
          </a:prstGeom>
          <a:noFill/>
          <a:ln w="9525">
            <a:solidFill>
              <a:srgbClr val="000000"/>
            </a:solidFill>
            <a:round/>
            <a:headEnd/>
            <a:tailEnd/>
          </a:ln>
        </p:spPr>
        <p:txBody>
          <a:bodyPr/>
          <a:lstStyle/>
          <a:p>
            <a:endParaRPr lang="en-US"/>
          </a:p>
        </p:txBody>
      </p:sp>
      <p:sp>
        <p:nvSpPr>
          <p:cNvPr id="67726" name="Line 142"/>
          <p:cNvSpPr>
            <a:spLocks noChangeShapeType="1"/>
          </p:cNvSpPr>
          <p:nvPr/>
        </p:nvSpPr>
        <p:spPr bwMode="auto">
          <a:xfrm>
            <a:off x="3789363" y="5853113"/>
            <a:ext cx="0" cy="47625"/>
          </a:xfrm>
          <a:prstGeom prst="line">
            <a:avLst/>
          </a:prstGeom>
          <a:noFill/>
          <a:ln w="9525">
            <a:solidFill>
              <a:srgbClr val="000000"/>
            </a:solidFill>
            <a:round/>
            <a:headEnd/>
            <a:tailEnd/>
          </a:ln>
        </p:spPr>
        <p:txBody>
          <a:bodyPr/>
          <a:lstStyle/>
          <a:p>
            <a:endParaRPr lang="en-US"/>
          </a:p>
        </p:txBody>
      </p:sp>
      <p:sp>
        <p:nvSpPr>
          <p:cNvPr id="67727" name="Rectangle 143"/>
          <p:cNvSpPr>
            <a:spLocks noChangeArrowheads="1"/>
          </p:cNvSpPr>
          <p:nvPr/>
        </p:nvSpPr>
        <p:spPr bwMode="auto">
          <a:xfrm>
            <a:off x="36830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160</a:t>
            </a:r>
            <a:endParaRPr lang="en-US"/>
          </a:p>
        </p:txBody>
      </p:sp>
      <p:sp>
        <p:nvSpPr>
          <p:cNvPr id="67728" name="Line 144"/>
          <p:cNvSpPr>
            <a:spLocks noChangeShapeType="1"/>
          </p:cNvSpPr>
          <p:nvPr/>
        </p:nvSpPr>
        <p:spPr bwMode="auto">
          <a:xfrm>
            <a:off x="4178300" y="5853113"/>
            <a:ext cx="0" cy="28575"/>
          </a:xfrm>
          <a:prstGeom prst="line">
            <a:avLst/>
          </a:prstGeom>
          <a:noFill/>
          <a:ln w="9525">
            <a:solidFill>
              <a:srgbClr val="000000"/>
            </a:solidFill>
            <a:round/>
            <a:headEnd/>
            <a:tailEnd/>
          </a:ln>
        </p:spPr>
        <p:txBody>
          <a:bodyPr/>
          <a:lstStyle/>
          <a:p>
            <a:endParaRPr lang="en-US"/>
          </a:p>
        </p:txBody>
      </p:sp>
      <p:sp>
        <p:nvSpPr>
          <p:cNvPr id="67729" name="Line 145"/>
          <p:cNvSpPr>
            <a:spLocks noChangeShapeType="1"/>
          </p:cNvSpPr>
          <p:nvPr/>
        </p:nvSpPr>
        <p:spPr bwMode="auto">
          <a:xfrm>
            <a:off x="4576763" y="5853113"/>
            <a:ext cx="0" cy="47625"/>
          </a:xfrm>
          <a:prstGeom prst="line">
            <a:avLst/>
          </a:prstGeom>
          <a:noFill/>
          <a:ln w="9525">
            <a:solidFill>
              <a:srgbClr val="000000"/>
            </a:solidFill>
            <a:round/>
            <a:headEnd/>
            <a:tailEnd/>
          </a:ln>
        </p:spPr>
        <p:txBody>
          <a:bodyPr/>
          <a:lstStyle/>
          <a:p>
            <a:endParaRPr lang="en-US"/>
          </a:p>
        </p:txBody>
      </p:sp>
      <p:sp>
        <p:nvSpPr>
          <p:cNvPr id="67730" name="Rectangle 146"/>
          <p:cNvSpPr>
            <a:spLocks noChangeArrowheads="1"/>
          </p:cNvSpPr>
          <p:nvPr/>
        </p:nvSpPr>
        <p:spPr bwMode="auto">
          <a:xfrm>
            <a:off x="44704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180</a:t>
            </a:r>
            <a:endParaRPr lang="en-US"/>
          </a:p>
        </p:txBody>
      </p:sp>
      <p:sp>
        <p:nvSpPr>
          <p:cNvPr id="67731" name="Line 147"/>
          <p:cNvSpPr>
            <a:spLocks noChangeShapeType="1"/>
          </p:cNvSpPr>
          <p:nvPr/>
        </p:nvSpPr>
        <p:spPr bwMode="auto">
          <a:xfrm>
            <a:off x="4965700" y="5853113"/>
            <a:ext cx="0" cy="28575"/>
          </a:xfrm>
          <a:prstGeom prst="line">
            <a:avLst/>
          </a:prstGeom>
          <a:noFill/>
          <a:ln w="9525">
            <a:solidFill>
              <a:srgbClr val="000000"/>
            </a:solidFill>
            <a:round/>
            <a:headEnd/>
            <a:tailEnd/>
          </a:ln>
        </p:spPr>
        <p:txBody>
          <a:bodyPr/>
          <a:lstStyle/>
          <a:p>
            <a:endParaRPr lang="en-US"/>
          </a:p>
        </p:txBody>
      </p:sp>
      <p:sp>
        <p:nvSpPr>
          <p:cNvPr id="67732" name="Line 148"/>
          <p:cNvSpPr>
            <a:spLocks noChangeShapeType="1"/>
          </p:cNvSpPr>
          <p:nvPr/>
        </p:nvSpPr>
        <p:spPr bwMode="auto">
          <a:xfrm>
            <a:off x="5364163" y="5853113"/>
            <a:ext cx="0" cy="47625"/>
          </a:xfrm>
          <a:prstGeom prst="line">
            <a:avLst/>
          </a:prstGeom>
          <a:noFill/>
          <a:ln w="9525">
            <a:solidFill>
              <a:srgbClr val="000000"/>
            </a:solidFill>
            <a:round/>
            <a:headEnd/>
            <a:tailEnd/>
          </a:ln>
        </p:spPr>
        <p:txBody>
          <a:bodyPr/>
          <a:lstStyle/>
          <a:p>
            <a:endParaRPr lang="en-US"/>
          </a:p>
        </p:txBody>
      </p:sp>
      <p:sp>
        <p:nvSpPr>
          <p:cNvPr id="67733" name="Rectangle 149"/>
          <p:cNvSpPr>
            <a:spLocks noChangeArrowheads="1"/>
          </p:cNvSpPr>
          <p:nvPr/>
        </p:nvSpPr>
        <p:spPr bwMode="auto">
          <a:xfrm>
            <a:off x="52578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200</a:t>
            </a:r>
            <a:endParaRPr lang="en-US"/>
          </a:p>
        </p:txBody>
      </p:sp>
      <p:sp>
        <p:nvSpPr>
          <p:cNvPr id="67734" name="Line 150"/>
          <p:cNvSpPr>
            <a:spLocks noChangeShapeType="1"/>
          </p:cNvSpPr>
          <p:nvPr/>
        </p:nvSpPr>
        <p:spPr bwMode="auto">
          <a:xfrm>
            <a:off x="5753100" y="5853113"/>
            <a:ext cx="0" cy="28575"/>
          </a:xfrm>
          <a:prstGeom prst="line">
            <a:avLst/>
          </a:prstGeom>
          <a:noFill/>
          <a:ln w="9525">
            <a:solidFill>
              <a:srgbClr val="000000"/>
            </a:solidFill>
            <a:round/>
            <a:headEnd/>
            <a:tailEnd/>
          </a:ln>
        </p:spPr>
        <p:txBody>
          <a:bodyPr/>
          <a:lstStyle/>
          <a:p>
            <a:endParaRPr lang="en-US"/>
          </a:p>
        </p:txBody>
      </p:sp>
      <p:sp>
        <p:nvSpPr>
          <p:cNvPr id="67735" name="Line 151"/>
          <p:cNvSpPr>
            <a:spLocks noChangeShapeType="1"/>
          </p:cNvSpPr>
          <p:nvPr/>
        </p:nvSpPr>
        <p:spPr bwMode="auto">
          <a:xfrm>
            <a:off x="6151563" y="5853113"/>
            <a:ext cx="0" cy="47625"/>
          </a:xfrm>
          <a:prstGeom prst="line">
            <a:avLst/>
          </a:prstGeom>
          <a:noFill/>
          <a:ln w="9525">
            <a:solidFill>
              <a:srgbClr val="000000"/>
            </a:solidFill>
            <a:round/>
            <a:headEnd/>
            <a:tailEnd/>
          </a:ln>
        </p:spPr>
        <p:txBody>
          <a:bodyPr/>
          <a:lstStyle/>
          <a:p>
            <a:endParaRPr lang="en-US"/>
          </a:p>
        </p:txBody>
      </p:sp>
      <p:sp>
        <p:nvSpPr>
          <p:cNvPr id="67736" name="Rectangle 152"/>
          <p:cNvSpPr>
            <a:spLocks noChangeArrowheads="1"/>
          </p:cNvSpPr>
          <p:nvPr/>
        </p:nvSpPr>
        <p:spPr bwMode="auto">
          <a:xfrm>
            <a:off x="60452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220</a:t>
            </a:r>
            <a:endParaRPr lang="en-US"/>
          </a:p>
        </p:txBody>
      </p:sp>
      <p:sp>
        <p:nvSpPr>
          <p:cNvPr id="67737" name="Line 153"/>
          <p:cNvSpPr>
            <a:spLocks noChangeShapeType="1"/>
          </p:cNvSpPr>
          <p:nvPr/>
        </p:nvSpPr>
        <p:spPr bwMode="auto">
          <a:xfrm>
            <a:off x="6550025" y="5853113"/>
            <a:ext cx="0" cy="28575"/>
          </a:xfrm>
          <a:prstGeom prst="line">
            <a:avLst/>
          </a:prstGeom>
          <a:noFill/>
          <a:ln w="9525">
            <a:solidFill>
              <a:srgbClr val="000000"/>
            </a:solidFill>
            <a:round/>
            <a:headEnd/>
            <a:tailEnd/>
          </a:ln>
        </p:spPr>
        <p:txBody>
          <a:bodyPr/>
          <a:lstStyle/>
          <a:p>
            <a:endParaRPr lang="en-US"/>
          </a:p>
        </p:txBody>
      </p:sp>
      <p:sp>
        <p:nvSpPr>
          <p:cNvPr id="67738" name="Line 154"/>
          <p:cNvSpPr>
            <a:spLocks noChangeShapeType="1"/>
          </p:cNvSpPr>
          <p:nvPr/>
        </p:nvSpPr>
        <p:spPr bwMode="auto">
          <a:xfrm>
            <a:off x="6938963" y="5853113"/>
            <a:ext cx="0" cy="47625"/>
          </a:xfrm>
          <a:prstGeom prst="line">
            <a:avLst/>
          </a:prstGeom>
          <a:noFill/>
          <a:ln w="9525">
            <a:solidFill>
              <a:srgbClr val="000000"/>
            </a:solidFill>
            <a:round/>
            <a:headEnd/>
            <a:tailEnd/>
          </a:ln>
        </p:spPr>
        <p:txBody>
          <a:bodyPr/>
          <a:lstStyle/>
          <a:p>
            <a:endParaRPr lang="en-US"/>
          </a:p>
        </p:txBody>
      </p:sp>
      <p:sp>
        <p:nvSpPr>
          <p:cNvPr id="67739" name="Rectangle 155"/>
          <p:cNvSpPr>
            <a:spLocks noChangeArrowheads="1"/>
          </p:cNvSpPr>
          <p:nvPr/>
        </p:nvSpPr>
        <p:spPr bwMode="auto">
          <a:xfrm>
            <a:off x="68326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240</a:t>
            </a:r>
            <a:endParaRPr lang="en-US"/>
          </a:p>
        </p:txBody>
      </p:sp>
      <p:sp>
        <p:nvSpPr>
          <p:cNvPr id="67740" name="Line 156"/>
          <p:cNvSpPr>
            <a:spLocks noChangeShapeType="1"/>
          </p:cNvSpPr>
          <p:nvPr/>
        </p:nvSpPr>
        <p:spPr bwMode="auto">
          <a:xfrm>
            <a:off x="7337425" y="5853113"/>
            <a:ext cx="0" cy="28575"/>
          </a:xfrm>
          <a:prstGeom prst="line">
            <a:avLst/>
          </a:prstGeom>
          <a:noFill/>
          <a:ln w="9525">
            <a:solidFill>
              <a:srgbClr val="000000"/>
            </a:solidFill>
            <a:round/>
            <a:headEnd/>
            <a:tailEnd/>
          </a:ln>
        </p:spPr>
        <p:txBody>
          <a:bodyPr/>
          <a:lstStyle/>
          <a:p>
            <a:endParaRPr lang="en-US"/>
          </a:p>
        </p:txBody>
      </p:sp>
      <p:sp>
        <p:nvSpPr>
          <p:cNvPr id="67741" name="Line 157"/>
          <p:cNvSpPr>
            <a:spLocks noChangeShapeType="1"/>
          </p:cNvSpPr>
          <p:nvPr/>
        </p:nvSpPr>
        <p:spPr bwMode="auto">
          <a:xfrm>
            <a:off x="7726363" y="5853113"/>
            <a:ext cx="0" cy="47625"/>
          </a:xfrm>
          <a:prstGeom prst="line">
            <a:avLst/>
          </a:prstGeom>
          <a:noFill/>
          <a:ln w="9525">
            <a:solidFill>
              <a:srgbClr val="000000"/>
            </a:solidFill>
            <a:round/>
            <a:headEnd/>
            <a:tailEnd/>
          </a:ln>
        </p:spPr>
        <p:txBody>
          <a:bodyPr/>
          <a:lstStyle/>
          <a:p>
            <a:endParaRPr lang="en-US"/>
          </a:p>
        </p:txBody>
      </p:sp>
      <p:sp>
        <p:nvSpPr>
          <p:cNvPr id="67742" name="Rectangle 158"/>
          <p:cNvSpPr>
            <a:spLocks noChangeArrowheads="1"/>
          </p:cNvSpPr>
          <p:nvPr/>
        </p:nvSpPr>
        <p:spPr bwMode="auto">
          <a:xfrm>
            <a:off x="76200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260</a:t>
            </a:r>
            <a:endParaRPr lang="en-US"/>
          </a:p>
        </p:txBody>
      </p:sp>
      <p:sp>
        <p:nvSpPr>
          <p:cNvPr id="67743" name="Line 159"/>
          <p:cNvSpPr>
            <a:spLocks noChangeShapeType="1"/>
          </p:cNvSpPr>
          <p:nvPr/>
        </p:nvSpPr>
        <p:spPr bwMode="auto">
          <a:xfrm>
            <a:off x="8126413" y="5853113"/>
            <a:ext cx="0" cy="28575"/>
          </a:xfrm>
          <a:prstGeom prst="line">
            <a:avLst/>
          </a:prstGeom>
          <a:noFill/>
          <a:ln w="9525">
            <a:solidFill>
              <a:srgbClr val="000000"/>
            </a:solidFill>
            <a:round/>
            <a:headEnd/>
            <a:tailEnd/>
          </a:ln>
        </p:spPr>
        <p:txBody>
          <a:bodyPr/>
          <a:lstStyle/>
          <a:p>
            <a:endParaRPr lang="en-US"/>
          </a:p>
        </p:txBody>
      </p:sp>
      <p:sp>
        <p:nvSpPr>
          <p:cNvPr id="67744" name="Line 160"/>
          <p:cNvSpPr>
            <a:spLocks noChangeShapeType="1"/>
          </p:cNvSpPr>
          <p:nvPr/>
        </p:nvSpPr>
        <p:spPr bwMode="auto">
          <a:xfrm>
            <a:off x="8515350" y="5853113"/>
            <a:ext cx="0" cy="47625"/>
          </a:xfrm>
          <a:prstGeom prst="line">
            <a:avLst/>
          </a:prstGeom>
          <a:noFill/>
          <a:ln w="9525">
            <a:solidFill>
              <a:srgbClr val="000000"/>
            </a:solidFill>
            <a:round/>
            <a:headEnd/>
            <a:tailEnd/>
          </a:ln>
        </p:spPr>
        <p:txBody>
          <a:bodyPr/>
          <a:lstStyle/>
          <a:p>
            <a:endParaRPr lang="en-US"/>
          </a:p>
        </p:txBody>
      </p:sp>
      <p:sp>
        <p:nvSpPr>
          <p:cNvPr id="67745" name="Rectangle 161"/>
          <p:cNvSpPr>
            <a:spLocks noChangeArrowheads="1"/>
          </p:cNvSpPr>
          <p:nvPr/>
        </p:nvSpPr>
        <p:spPr bwMode="auto">
          <a:xfrm>
            <a:off x="8408988"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280</a:t>
            </a:r>
            <a:endParaRPr lang="en-US"/>
          </a:p>
        </p:txBody>
      </p:sp>
      <p:sp>
        <p:nvSpPr>
          <p:cNvPr id="67746" name="Rectangle 162"/>
          <p:cNvSpPr>
            <a:spLocks noChangeArrowheads="1"/>
          </p:cNvSpPr>
          <p:nvPr/>
        </p:nvSpPr>
        <p:spPr bwMode="auto">
          <a:xfrm>
            <a:off x="8610600" y="5900738"/>
            <a:ext cx="163513" cy="122237"/>
          </a:xfrm>
          <a:prstGeom prst="rect">
            <a:avLst/>
          </a:prstGeom>
          <a:noFill/>
          <a:ln w="9525">
            <a:noFill/>
            <a:miter lim="800000"/>
            <a:headEnd/>
            <a:tailEnd/>
          </a:ln>
        </p:spPr>
        <p:txBody>
          <a:bodyPr wrap="none" lIns="0" tIns="0" rIns="0" bIns="0">
            <a:spAutoFit/>
          </a:bodyPr>
          <a:lstStyle/>
          <a:p>
            <a:r>
              <a:rPr lang="en-US" sz="800">
                <a:solidFill>
                  <a:srgbClr val="000000"/>
                </a:solidFill>
              </a:rPr>
              <a:t>m/z</a:t>
            </a:r>
            <a:endParaRPr lang="en-US"/>
          </a:p>
        </p:txBody>
      </p:sp>
      <p:sp>
        <p:nvSpPr>
          <p:cNvPr id="67747" name="Rectangle 163"/>
          <p:cNvSpPr>
            <a:spLocks noChangeArrowheads="1"/>
          </p:cNvSpPr>
          <p:nvPr/>
        </p:nvSpPr>
        <p:spPr bwMode="auto">
          <a:xfrm>
            <a:off x="765175" y="206375"/>
            <a:ext cx="8070850" cy="1889125"/>
          </a:xfrm>
          <a:prstGeom prst="rect">
            <a:avLst/>
          </a:prstGeom>
          <a:noFill/>
          <a:ln w="9525">
            <a:solidFill>
              <a:srgbClr val="000000"/>
            </a:solidFill>
            <a:miter lim="800000"/>
            <a:headEnd/>
            <a:tailEnd/>
          </a:ln>
        </p:spPr>
        <p:txBody>
          <a:bodyPr/>
          <a:lstStyle/>
          <a:p>
            <a:endParaRPr lang="en-US"/>
          </a:p>
        </p:txBody>
      </p:sp>
      <p:sp>
        <p:nvSpPr>
          <p:cNvPr id="67748" name="Rectangle 164"/>
          <p:cNvSpPr>
            <a:spLocks noChangeArrowheads="1"/>
          </p:cNvSpPr>
          <p:nvPr/>
        </p:nvSpPr>
        <p:spPr bwMode="auto">
          <a:xfrm>
            <a:off x="765175" y="2085975"/>
            <a:ext cx="8070850" cy="1887538"/>
          </a:xfrm>
          <a:prstGeom prst="rect">
            <a:avLst/>
          </a:prstGeom>
          <a:noFill/>
          <a:ln w="9525">
            <a:solidFill>
              <a:srgbClr val="000000"/>
            </a:solidFill>
            <a:miter lim="800000"/>
            <a:headEnd/>
            <a:tailEnd/>
          </a:ln>
        </p:spPr>
        <p:txBody>
          <a:bodyPr/>
          <a:lstStyle/>
          <a:p>
            <a:endParaRPr lang="en-US"/>
          </a:p>
        </p:txBody>
      </p:sp>
      <p:sp>
        <p:nvSpPr>
          <p:cNvPr id="67749" name="Rectangle 165"/>
          <p:cNvSpPr>
            <a:spLocks noChangeArrowheads="1"/>
          </p:cNvSpPr>
          <p:nvPr/>
        </p:nvSpPr>
        <p:spPr bwMode="auto">
          <a:xfrm>
            <a:off x="765175" y="3963988"/>
            <a:ext cx="8070850" cy="1889125"/>
          </a:xfrm>
          <a:prstGeom prst="rect">
            <a:avLst/>
          </a:prstGeom>
          <a:noFill/>
          <a:ln w="9525">
            <a:solidFill>
              <a:srgbClr val="000000"/>
            </a:solidFill>
            <a:miter lim="800000"/>
            <a:headEnd/>
            <a:tailEnd/>
          </a:ln>
        </p:spPr>
        <p:txBody>
          <a:bodyPr/>
          <a:lstStyle/>
          <a:p>
            <a:endParaRPr lang="en-US"/>
          </a:p>
        </p:txBody>
      </p:sp>
      <p:sp>
        <p:nvSpPr>
          <p:cNvPr id="67750" name="Freeform 166"/>
          <p:cNvSpPr>
            <a:spLocks/>
          </p:cNvSpPr>
          <p:nvPr/>
        </p:nvSpPr>
        <p:spPr bwMode="auto">
          <a:xfrm>
            <a:off x="901700" y="4441825"/>
            <a:ext cx="7924800" cy="1411288"/>
          </a:xfrm>
          <a:custGeom>
            <a:avLst/>
            <a:gdLst/>
            <a:ahLst/>
            <a:cxnLst>
              <a:cxn ang="0">
                <a:pos x="73" y="889"/>
              </a:cxn>
              <a:cxn ang="0">
                <a:pos x="153" y="883"/>
              </a:cxn>
              <a:cxn ang="0">
                <a:pos x="233" y="889"/>
              </a:cxn>
              <a:cxn ang="0">
                <a:pos x="312" y="889"/>
              </a:cxn>
              <a:cxn ang="0">
                <a:pos x="392" y="889"/>
              </a:cxn>
              <a:cxn ang="0">
                <a:pos x="472" y="889"/>
              </a:cxn>
              <a:cxn ang="0">
                <a:pos x="551" y="883"/>
              </a:cxn>
              <a:cxn ang="0">
                <a:pos x="631" y="889"/>
              </a:cxn>
              <a:cxn ang="0">
                <a:pos x="710" y="889"/>
              </a:cxn>
              <a:cxn ang="0">
                <a:pos x="790" y="883"/>
              </a:cxn>
              <a:cxn ang="0">
                <a:pos x="870" y="889"/>
              </a:cxn>
              <a:cxn ang="0">
                <a:pos x="949" y="889"/>
              </a:cxn>
              <a:cxn ang="0">
                <a:pos x="1029" y="889"/>
              </a:cxn>
              <a:cxn ang="0">
                <a:pos x="1109" y="883"/>
              </a:cxn>
              <a:cxn ang="0">
                <a:pos x="1188" y="889"/>
              </a:cxn>
              <a:cxn ang="0">
                <a:pos x="1268" y="889"/>
              </a:cxn>
              <a:cxn ang="0">
                <a:pos x="1347" y="889"/>
              </a:cxn>
              <a:cxn ang="0">
                <a:pos x="1427" y="883"/>
              </a:cxn>
              <a:cxn ang="0">
                <a:pos x="1507" y="883"/>
              </a:cxn>
              <a:cxn ang="0">
                <a:pos x="1586" y="889"/>
              </a:cxn>
              <a:cxn ang="0">
                <a:pos x="1666" y="889"/>
              </a:cxn>
              <a:cxn ang="0">
                <a:pos x="1745" y="883"/>
              </a:cxn>
              <a:cxn ang="0">
                <a:pos x="1825" y="889"/>
              </a:cxn>
              <a:cxn ang="0">
                <a:pos x="1905" y="889"/>
              </a:cxn>
              <a:cxn ang="0">
                <a:pos x="1984" y="889"/>
              </a:cxn>
              <a:cxn ang="0">
                <a:pos x="2064" y="883"/>
              </a:cxn>
              <a:cxn ang="0">
                <a:pos x="2144" y="889"/>
              </a:cxn>
              <a:cxn ang="0">
                <a:pos x="2223" y="889"/>
              </a:cxn>
              <a:cxn ang="0">
                <a:pos x="2303" y="889"/>
              </a:cxn>
              <a:cxn ang="0">
                <a:pos x="2382" y="889"/>
              </a:cxn>
              <a:cxn ang="0">
                <a:pos x="2462" y="889"/>
              </a:cxn>
              <a:cxn ang="0">
                <a:pos x="2542" y="889"/>
              </a:cxn>
              <a:cxn ang="0">
                <a:pos x="2621" y="883"/>
              </a:cxn>
              <a:cxn ang="0">
                <a:pos x="2701" y="889"/>
              </a:cxn>
              <a:cxn ang="0">
                <a:pos x="2781" y="889"/>
              </a:cxn>
              <a:cxn ang="0">
                <a:pos x="2860" y="883"/>
              </a:cxn>
              <a:cxn ang="0">
                <a:pos x="2940" y="889"/>
              </a:cxn>
              <a:cxn ang="0">
                <a:pos x="3019" y="889"/>
              </a:cxn>
              <a:cxn ang="0">
                <a:pos x="3099" y="889"/>
              </a:cxn>
              <a:cxn ang="0">
                <a:pos x="3179" y="889"/>
              </a:cxn>
              <a:cxn ang="0">
                <a:pos x="3258" y="889"/>
              </a:cxn>
              <a:cxn ang="0">
                <a:pos x="3338" y="889"/>
              </a:cxn>
              <a:cxn ang="0">
                <a:pos x="3417" y="889"/>
              </a:cxn>
              <a:cxn ang="0">
                <a:pos x="3497" y="883"/>
              </a:cxn>
              <a:cxn ang="0">
                <a:pos x="3577" y="889"/>
              </a:cxn>
              <a:cxn ang="0">
                <a:pos x="3656" y="889"/>
              </a:cxn>
              <a:cxn ang="0">
                <a:pos x="3736" y="889"/>
              </a:cxn>
              <a:cxn ang="0">
                <a:pos x="3816" y="889"/>
              </a:cxn>
              <a:cxn ang="0">
                <a:pos x="3895" y="889"/>
              </a:cxn>
              <a:cxn ang="0">
                <a:pos x="3975" y="889"/>
              </a:cxn>
              <a:cxn ang="0">
                <a:pos x="4054" y="889"/>
              </a:cxn>
              <a:cxn ang="0">
                <a:pos x="4134" y="883"/>
              </a:cxn>
              <a:cxn ang="0">
                <a:pos x="4214" y="889"/>
              </a:cxn>
              <a:cxn ang="0">
                <a:pos x="4293" y="883"/>
              </a:cxn>
              <a:cxn ang="0">
                <a:pos x="4373" y="889"/>
              </a:cxn>
              <a:cxn ang="0">
                <a:pos x="4453" y="889"/>
              </a:cxn>
              <a:cxn ang="0">
                <a:pos x="4532" y="889"/>
              </a:cxn>
              <a:cxn ang="0">
                <a:pos x="4612" y="883"/>
              </a:cxn>
              <a:cxn ang="0">
                <a:pos x="4691" y="889"/>
              </a:cxn>
              <a:cxn ang="0">
                <a:pos x="4771" y="889"/>
              </a:cxn>
              <a:cxn ang="0">
                <a:pos x="4851" y="889"/>
              </a:cxn>
              <a:cxn ang="0">
                <a:pos x="4930" y="883"/>
              </a:cxn>
            </a:cxnLst>
            <a:rect l="0" t="0" r="r" b="b"/>
            <a:pathLst>
              <a:path w="4992" h="889">
                <a:moveTo>
                  <a:pt x="0" y="883"/>
                </a:moveTo>
                <a:lnTo>
                  <a:pt x="0" y="889"/>
                </a:lnTo>
                <a:lnTo>
                  <a:pt x="0" y="870"/>
                </a:lnTo>
                <a:lnTo>
                  <a:pt x="0" y="889"/>
                </a:lnTo>
                <a:lnTo>
                  <a:pt x="6" y="883"/>
                </a:lnTo>
                <a:lnTo>
                  <a:pt x="6" y="889"/>
                </a:lnTo>
                <a:lnTo>
                  <a:pt x="6" y="877"/>
                </a:lnTo>
                <a:lnTo>
                  <a:pt x="6" y="889"/>
                </a:lnTo>
                <a:lnTo>
                  <a:pt x="12" y="883"/>
                </a:lnTo>
                <a:lnTo>
                  <a:pt x="12" y="889"/>
                </a:lnTo>
                <a:lnTo>
                  <a:pt x="12" y="883"/>
                </a:lnTo>
                <a:lnTo>
                  <a:pt x="12" y="889"/>
                </a:lnTo>
                <a:lnTo>
                  <a:pt x="18" y="889"/>
                </a:lnTo>
                <a:lnTo>
                  <a:pt x="18" y="889"/>
                </a:lnTo>
                <a:lnTo>
                  <a:pt x="18" y="877"/>
                </a:lnTo>
                <a:lnTo>
                  <a:pt x="18" y="889"/>
                </a:lnTo>
                <a:lnTo>
                  <a:pt x="24" y="883"/>
                </a:lnTo>
                <a:lnTo>
                  <a:pt x="24" y="889"/>
                </a:lnTo>
                <a:lnTo>
                  <a:pt x="24" y="877"/>
                </a:lnTo>
                <a:lnTo>
                  <a:pt x="24" y="883"/>
                </a:lnTo>
                <a:lnTo>
                  <a:pt x="31" y="883"/>
                </a:lnTo>
                <a:lnTo>
                  <a:pt x="31" y="889"/>
                </a:lnTo>
                <a:lnTo>
                  <a:pt x="31" y="883"/>
                </a:lnTo>
                <a:lnTo>
                  <a:pt x="31" y="883"/>
                </a:lnTo>
                <a:lnTo>
                  <a:pt x="37" y="883"/>
                </a:lnTo>
                <a:lnTo>
                  <a:pt x="37" y="889"/>
                </a:lnTo>
                <a:lnTo>
                  <a:pt x="37" y="883"/>
                </a:lnTo>
                <a:lnTo>
                  <a:pt x="37" y="889"/>
                </a:lnTo>
                <a:lnTo>
                  <a:pt x="43" y="889"/>
                </a:lnTo>
                <a:lnTo>
                  <a:pt x="43" y="889"/>
                </a:lnTo>
                <a:lnTo>
                  <a:pt x="43" y="877"/>
                </a:lnTo>
                <a:lnTo>
                  <a:pt x="43" y="883"/>
                </a:lnTo>
                <a:lnTo>
                  <a:pt x="49" y="883"/>
                </a:lnTo>
                <a:lnTo>
                  <a:pt x="49" y="889"/>
                </a:lnTo>
                <a:lnTo>
                  <a:pt x="49" y="877"/>
                </a:lnTo>
                <a:lnTo>
                  <a:pt x="49" y="889"/>
                </a:lnTo>
                <a:lnTo>
                  <a:pt x="55" y="889"/>
                </a:lnTo>
                <a:lnTo>
                  <a:pt x="55" y="889"/>
                </a:lnTo>
                <a:lnTo>
                  <a:pt x="55" y="870"/>
                </a:lnTo>
                <a:lnTo>
                  <a:pt x="55" y="883"/>
                </a:lnTo>
                <a:lnTo>
                  <a:pt x="61" y="889"/>
                </a:lnTo>
                <a:lnTo>
                  <a:pt x="61" y="889"/>
                </a:lnTo>
                <a:lnTo>
                  <a:pt x="61" y="877"/>
                </a:lnTo>
                <a:lnTo>
                  <a:pt x="61" y="883"/>
                </a:lnTo>
                <a:lnTo>
                  <a:pt x="67" y="883"/>
                </a:lnTo>
                <a:lnTo>
                  <a:pt x="67" y="889"/>
                </a:lnTo>
                <a:lnTo>
                  <a:pt x="67" y="883"/>
                </a:lnTo>
                <a:lnTo>
                  <a:pt x="67" y="889"/>
                </a:lnTo>
                <a:lnTo>
                  <a:pt x="73" y="889"/>
                </a:lnTo>
                <a:lnTo>
                  <a:pt x="73" y="889"/>
                </a:lnTo>
                <a:lnTo>
                  <a:pt x="73" y="852"/>
                </a:lnTo>
                <a:lnTo>
                  <a:pt x="73" y="889"/>
                </a:lnTo>
                <a:lnTo>
                  <a:pt x="80" y="889"/>
                </a:lnTo>
                <a:lnTo>
                  <a:pt x="80" y="889"/>
                </a:lnTo>
                <a:lnTo>
                  <a:pt x="80" y="883"/>
                </a:lnTo>
                <a:lnTo>
                  <a:pt x="80" y="889"/>
                </a:lnTo>
                <a:lnTo>
                  <a:pt x="86" y="889"/>
                </a:lnTo>
                <a:lnTo>
                  <a:pt x="86" y="889"/>
                </a:lnTo>
                <a:lnTo>
                  <a:pt x="86" y="883"/>
                </a:lnTo>
                <a:lnTo>
                  <a:pt x="86" y="889"/>
                </a:lnTo>
                <a:lnTo>
                  <a:pt x="92" y="889"/>
                </a:lnTo>
                <a:lnTo>
                  <a:pt x="92" y="889"/>
                </a:lnTo>
                <a:lnTo>
                  <a:pt x="92" y="883"/>
                </a:lnTo>
                <a:lnTo>
                  <a:pt x="92" y="889"/>
                </a:lnTo>
                <a:lnTo>
                  <a:pt x="98" y="889"/>
                </a:lnTo>
                <a:lnTo>
                  <a:pt x="98" y="889"/>
                </a:lnTo>
                <a:lnTo>
                  <a:pt x="98" y="883"/>
                </a:lnTo>
                <a:lnTo>
                  <a:pt x="98" y="889"/>
                </a:lnTo>
                <a:lnTo>
                  <a:pt x="104" y="889"/>
                </a:lnTo>
                <a:lnTo>
                  <a:pt x="104" y="889"/>
                </a:lnTo>
                <a:lnTo>
                  <a:pt x="104" y="870"/>
                </a:lnTo>
                <a:lnTo>
                  <a:pt x="104" y="889"/>
                </a:lnTo>
                <a:lnTo>
                  <a:pt x="110" y="889"/>
                </a:lnTo>
                <a:lnTo>
                  <a:pt x="110" y="889"/>
                </a:lnTo>
                <a:lnTo>
                  <a:pt x="110" y="883"/>
                </a:lnTo>
                <a:lnTo>
                  <a:pt x="110" y="889"/>
                </a:lnTo>
                <a:lnTo>
                  <a:pt x="116" y="889"/>
                </a:lnTo>
                <a:lnTo>
                  <a:pt x="116" y="889"/>
                </a:lnTo>
                <a:lnTo>
                  <a:pt x="116" y="883"/>
                </a:lnTo>
                <a:lnTo>
                  <a:pt x="116" y="883"/>
                </a:lnTo>
                <a:lnTo>
                  <a:pt x="122" y="883"/>
                </a:lnTo>
                <a:lnTo>
                  <a:pt x="122" y="889"/>
                </a:lnTo>
                <a:lnTo>
                  <a:pt x="122" y="883"/>
                </a:lnTo>
                <a:lnTo>
                  <a:pt x="122" y="883"/>
                </a:lnTo>
                <a:lnTo>
                  <a:pt x="129" y="883"/>
                </a:lnTo>
                <a:lnTo>
                  <a:pt x="129" y="889"/>
                </a:lnTo>
                <a:lnTo>
                  <a:pt x="129" y="877"/>
                </a:lnTo>
                <a:lnTo>
                  <a:pt x="129" y="883"/>
                </a:lnTo>
                <a:lnTo>
                  <a:pt x="135" y="883"/>
                </a:lnTo>
                <a:lnTo>
                  <a:pt x="135" y="889"/>
                </a:lnTo>
                <a:lnTo>
                  <a:pt x="135" y="877"/>
                </a:lnTo>
                <a:lnTo>
                  <a:pt x="135" y="883"/>
                </a:lnTo>
                <a:lnTo>
                  <a:pt x="141" y="889"/>
                </a:lnTo>
                <a:lnTo>
                  <a:pt x="141" y="889"/>
                </a:lnTo>
                <a:lnTo>
                  <a:pt x="141" y="877"/>
                </a:lnTo>
                <a:lnTo>
                  <a:pt x="141" y="889"/>
                </a:lnTo>
                <a:lnTo>
                  <a:pt x="147" y="889"/>
                </a:lnTo>
                <a:lnTo>
                  <a:pt x="147" y="889"/>
                </a:lnTo>
                <a:lnTo>
                  <a:pt x="147" y="883"/>
                </a:lnTo>
                <a:lnTo>
                  <a:pt x="147" y="889"/>
                </a:lnTo>
                <a:lnTo>
                  <a:pt x="153" y="889"/>
                </a:lnTo>
                <a:lnTo>
                  <a:pt x="153" y="889"/>
                </a:lnTo>
                <a:lnTo>
                  <a:pt x="153" y="668"/>
                </a:lnTo>
                <a:lnTo>
                  <a:pt x="153" y="883"/>
                </a:lnTo>
                <a:lnTo>
                  <a:pt x="159" y="889"/>
                </a:lnTo>
                <a:lnTo>
                  <a:pt x="159" y="889"/>
                </a:lnTo>
                <a:lnTo>
                  <a:pt x="159" y="864"/>
                </a:lnTo>
                <a:lnTo>
                  <a:pt x="159" y="889"/>
                </a:lnTo>
                <a:lnTo>
                  <a:pt x="165" y="889"/>
                </a:lnTo>
                <a:lnTo>
                  <a:pt x="165" y="889"/>
                </a:lnTo>
                <a:lnTo>
                  <a:pt x="165" y="846"/>
                </a:lnTo>
                <a:lnTo>
                  <a:pt x="165" y="883"/>
                </a:lnTo>
                <a:lnTo>
                  <a:pt x="171" y="883"/>
                </a:lnTo>
                <a:lnTo>
                  <a:pt x="171" y="889"/>
                </a:lnTo>
                <a:lnTo>
                  <a:pt x="171" y="877"/>
                </a:lnTo>
                <a:lnTo>
                  <a:pt x="171" y="883"/>
                </a:lnTo>
                <a:lnTo>
                  <a:pt x="178" y="889"/>
                </a:lnTo>
                <a:lnTo>
                  <a:pt x="178" y="889"/>
                </a:lnTo>
                <a:lnTo>
                  <a:pt x="178" y="883"/>
                </a:lnTo>
                <a:lnTo>
                  <a:pt x="178" y="889"/>
                </a:lnTo>
                <a:lnTo>
                  <a:pt x="184" y="883"/>
                </a:lnTo>
                <a:lnTo>
                  <a:pt x="184" y="889"/>
                </a:lnTo>
                <a:lnTo>
                  <a:pt x="184" y="883"/>
                </a:lnTo>
                <a:lnTo>
                  <a:pt x="184" y="889"/>
                </a:lnTo>
                <a:lnTo>
                  <a:pt x="190" y="889"/>
                </a:lnTo>
                <a:lnTo>
                  <a:pt x="190" y="889"/>
                </a:lnTo>
                <a:lnTo>
                  <a:pt x="190" y="883"/>
                </a:lnTo>
                <a:lnTo>
                  <a:pt x="190" y="883"/>
                </a:lnTo>
                <a:lnTo>
                  <a:pt x="196" y="889"/>
                </a:lnTo>
                <a:lnTo>
                  <a:pt x="196" y="889"/>
                </a:lnTo>
                <a:lnTo>
                  <a:pt x="196" y="883"/>
                </a:lnTo>
                <a:lnTo>
                  <a:pt x="196" y="889"/>
                </a:lnTo>
                <a:lnTo>
                  <a:pt x="202" y="889"/>
                </a:lnTo>
                <a:lnTo>
                  <a:pt x="202" y="889"/>
                </a:lnTo>
                <a:lnTo>
                  <a:pt x="202" y="883"/>
                </a:lnTo>
                <a:lnTo>
                  <a:pt x="202" y="889"/>
                </a:lnTo>
                <a:lnTo>
                  <a:pt x="208" y="889"/>
                </a:lnTo>
                <a:lnTo>
                  <a:pt x="208" y="889"/>
                </a:lnTo>
                <a:lnTo>
                  <a:pt x="208" y="736"/>
                </a:lnTo>
                <a:lnTo>
                  <a:pt x="208" y="883"/>
                </a:lnTo>
                <a:lnTo>
                  <a:pt x="214" y="883"/>
                </a:lnTo>
                <a:lnTo>
                  <a:pt x="214" y="889"/>
                </a:lnTo>
                <a:lnTo>
                  <a:pt x="214" y="883"/>
                </a:lnTo>
                <a:lnTo>
                  <a:pt x="214" y="883"/>
                </a:lnTo>
                <a:lnTo>
                  <a:pt x="220" y="889"/>
                </a:lnTo>
                <a:lnTo>
                  <a:pt x="220" y="889"/>
                </a:lnTo>
                <a:lnTo>
                  <a:pt x="220" y="883"/>
                </a:lnTo>
                <a:lnTo>
                  <a:pt x="220" y="889"/>
                </a:lnTo>
                <a:lnTo>
                  <a:pt x="227" y="883"/>
                </a:lnTo>
                <a:lnTo>
                  <a:pt x="227" y="889"/>
                </a:lnTo>
                <a:lnTo>
                  <a:pt x="227" y="883"/>
                </a:lnTo>
                <a:lnTo>
                  <a:pt x="227" y="883"/>
                </a:lnTo>
                <a:lnTo>
                  <a:pt x="233" y="889"/>
                </a:lnTo>
                <a:lnTo>
                  <a:pt x="233" y="889"/>
                </a:lnTo>
                <a:lnTo>
                  <a:pt x="233" y="883"/>
                </a:lnTo>
                <a:lnTo>
                  <a:pt x="233" y="889"/>
                </a:lnTo>
                <a:lnTo>
                  <a:pt x="239" y="883"/>
                </a:lnTo>
                <a:lnTo>
                  <a:pt x="239" y="889"/>
                </a:lnTo>
                <a:lnTo>
                  <a:pt x="239" y="852"/>
                </a:lnTo>
                <a:lnTo>
                  <a:pt x="239" y="883"/>
                </a:lnTo>
                <a:lnTo>
                  <a:pt x="245" y="883"/>
                </a:lnTo>
                <a:lnTo>
                  <a:pt x="245" y="889"/>
                </a:lnTo>
                <a:lnTo>
                  <a:pt x="245" y="883"/>
                </a:lnTo>
                <a:lnTo>
                  <a:pt x="245" y="889"/>
                </a:lnTo>
                <a:lnTo>
                  <a:pt x="251" y="889"/>
                </a:lnTo>
                <a:lnTo>
                  <a:pt x="251" y="889"/>
                </a:lnTo>
                <a:lnTo>
                  <a:pt x="251" y="883"/>
                </a:lnTo>
                <a:lnTo>
                  <a:pt x="251" y="883"/>
                </a:lnTo>
                <a:lnTo>
                  <a:pt x="257" y="883"/>
                </a:lnTo>
                <a:lnTo>
                  <a:pt x="257" y="889"/>
                </a:lnTo>
                <a:lnTo>
                  <a:pt x="257" y="883"/>
                </a:lnTo>
                <a:lnTo>
                  <a:pt x="257" y="883"/>
                </a:lnTo>
                <a:lnTo>
                  <a:pt x="263" y="889"/>
                </a:lnTo>
                <a:lnTo>
                  <a:pt x="263" y="889"/>
                </a:lnTo>
                <a:lnTo>
                  <a:pt x="263" y="883"/>
                </a:lnTo>
                <a:lnTo>
                  <a:pt x="263" y="889"/>
                </a:lnTo>
                <a:lnTo>
                  <a:pt x="269" y="889"/>
                </a:lnTo>
                <a:lnTo>
                  <a:pt x="269" y="889"/>
                </a:lnTo>
                <a:lnTo>
                  <a:pt x="269" y="877"/>
                </a:lnTo>
                <a:lnTo>
                  <a:pt x="269" y="889"/>
                </a:lnTo>
                <a:lnTo>
                  <a:pt x="276" y="889"/>
                </a:lnTo>
                <a:lnTo>
                  <a:pt x="276" y="889"/>
                </a:lnTo>
                <a:lnTo>
                  <a:pt x="276" y="883"/>
                </a:lnTo>
                <a:lnTo>
                  <a:pt x="276" y="883"/>
                </a:lnTo>
                <a:lnTo>
                  <a:pt x="282" y="883"/>
                </a:lnTo>
                <a:lnTo>
                  <a:pt x="282" y="889"/>
                </a:lnTo>
                <a:lnTo>
                  <a:pt x="282" y="883"/>
                </a:lnTo>
                <a:lnTo>
                  <a:pt x="282" y="883"/>
                </a:lnTo>
                <a:lnTo>
                  <a:pt x="288" y="889"/>
                </a:lnTo>
                <a:lnTo>
                  <a:pt x="288" y="889"/>
                </a:lnTo>
                <a:lnTo>
                  <a:pt x="288" y="883"/>
                </a:lnTo>
                <a:lnTo>
                  <a:pt x="288" y="889"/>
                </a:lnTo>
                <a:lnTo>
                  <a:pt x="294" y="889"/>
                </a:lnTo>
                <a:lnTo>
                  <a:pt x="294" y="889"/>
                </a:lnTo>
                <a:lnTo>
                  <a:pt x="294" y="883"/>
                </a:lnTo>
                <a:lnTo>
                  <a:pt x="294" y="889"/>
                </a:lnTo>
                <a:lnTo>
                  <a:pt x="300" y="889"/>
                </a:lnTo>
                <a:lnTo>
                  <a:pt x="300" y="889"/>
                </a:lnTo>
                <a:lnTo>
                  <a:pt x="300" y="883"/>
                </a:lnTo>
                <a:lnTo>
                  <a:pt x="300" y="889"/>
                </a:lnTo>
                <a:lnTo>
                  <a:pt x="306" y="889"/>
                </a:lnTo>
                <a:lnTo>
                  <a:pt x="306" y="889"/>
                </a:lnTo>
                <a:lnTo>
                  <a:pt x="306" y="883"/>
                </a:lnTo>
                <a:lnTo>
                  <a:pt x="306" y="889"/>
                </a:lnTo>
                <a:lnTo>
                  <a:pt x="312" y="889"/>
                </a:lnTo>
                <a:lnTo>
                  <a:pt x="312" y="889"/>
                </a:lnTo>
                <a:lnTo>
                  <a:pt x="312" y="883"/>
                </a:lnTo>
                <a:lnTo>
                  <a:pt x="312" y="889"/>
                </a:lnTo>
                <a:lnTo>
                  <a:pt x="318" y="889"/>
                </a:lnTo>
                <a:lnTo>
                  <a:pt x="318" y="889"/>
                </a:lnTo>
                <a:lnTo>
                  <a:pt x="318" y="883"/>
                </a:lnTo>
                <a:lnTo>
                  <a:pt x="318" y="883"/>
                </a:lnTo>
                <a:lnTo>
                  <a:pt x="325" y="883"/>
                </a:lnTo>
                <a:lnTo>
                  <a:pt x="325" y="889"/>
                </a:lnTo>
                <a:lnTo>
                  <a:pt x="325" y="883"/>
                </a:lnTo>
                <a:lnTo>
                  <a:pt x="325" y="889"/>
                </a:lnTo>
                <a:lnTo>
                  <a:pt x="331" y="889"/>
                </a:lnTo>
                <a:lnTo>
                  <a:pt x="331" y="889"/>
                </a:lnTo>
                <a:lnTo>
                  <a:pt x="331" y="883"/>
                </a:lnTo>
                <a:lnTo>
                  <a:pt x="331" y="889"/>
                </a:lnTo>
                <a:lnTo>
                  <a:pt x="337" y="889"/>
                </a:lnTo>
                <a:lnTo>
                  <a:pt x="337" y="889"/>
                </a:lnTo>
                <a:lnTo>
                  <a:pt x="337" y="883"/>
                </a:lnTo>
                <a:lnTo>
                  <a:pt x="337" y="889"/>
                </a:lnTo>
                <a:lnTo>
                  <a:pt x="343" y="889"/>
                </a:lnTo>
                <a:lnTo>
                  <a:pt x="343" y="889"/>
                </a:lnTo>
                <a:lnTo>
                  <a:pt x="343" y="883"/>
                </a:lnTo>
                <a:lnTo>
                  <a:pt x="343" y="889"/>
                </a:lnTo>
                <a:lnTo>
                  <a:pt x="349" y="889"/>
                </a:lnTo>
                <a:lnTo>
                  <a:pt x="349" y="889"/>
                </a:lnTo>
                <a:lnTo>
                  <a:pt x="349" y="883"/>
                </a:lnTo>
                <a:lnTo>
                  <a:pt x="349" y="883"/>
                </a:lnTo>
                <a:lnTo>
                  <a:pt x="355" y="883"/>
                </a:lnTo>
                <a:lnTo>
                  <a:pt x="355" y="889"/>
                </a:lnTo>
                <a:lnTo>
                  <a:pt x="355" y="877"/>
                </a:lnTo>
                <a:lnTo>
                  <a:pt x="355" y="889"/>
                </a:lnTo>
                <a:lnTo>
                  <a:pt x="361" y="889"/>
                </a:lnTo>
                <a:lnTo>
                  <a:pt x="361" y="889"/>
                </a:lnTo>
                <a:lnTo>
                  <a:pt x="361" y="877"/>
                </a:lnTo>
                <a:lnTo>
                  <a:pt x="361" y="883"/>
                </a:lnTo>
                <a:lnTo>
                  <a:pt x="367" y="883"/>
                </a:lnTo>
                <a:lnTo>
                  <a:pt x="367" y="889"/>
                </a:lnTo>
                <a:lnTo>
                  <a:pt x="367" y="877"/>
                </a:lnTo>
                <a:lnTo>
                  <a:pt x="367" y="889"/>
                </a:lnTo>
                <a:lnTo>
                  <a:pt x="374" y="883"/>
                </a:lnTo>
                <a:lnTo>
                  <a:pt x="374" y="889"/>
                </a:lnTo>
                <a:lnTo>
                  <a:pt x="374" y="877"/>
                </a:lnTo>
                <a:lnTo>
                  <a:pt x="374" y="883"/>
                </a:lnTo>
                <a:lnTo>
                  <a:pt x="380" y="889"/>
                </a:lnTo>
                <a:lnTo>
                  <a:pt x="380" y="889"/>
                </a:lnTo>
                <a:lnTo>
                  <a:pt x="380" y="883"/>
                </a:lnTo>
                <a:lnTo>
                  <a:pt x="380" y="889"/>
                </a:lnTo>
                <a:lnTo>
                  <a:pt x="386" y="889"/>
                </a:lnTo>
                <a:lnTo>
                  <a:pt x="386" y="889"/>
                </a:lnTo>
                <a:lnTo>
                  <a:pt x="386" y="883"/>
                </a:lnTo>
                <a:lnTo>
                  <a:pt x="386" y="889"/>
                </a:lnTo>
                <a:lnTo>
                  <a:pt x="392" y="889"/>
                </a:lnTo>
                <a:lnTo>
                  <a:pt x="392" y="889"/>
                </a:lnTo>
                <a:lnTo>
                  <a:pt x="392" y="883"/>
                </a:lnTo>
                <a:lnTo>
                  <a:pt x="392" y="889"/>
                </a:lnTo>
                <a:lnTo>
                  <a:pt x="398" y="889"/>
                </a:lnTo>
                <a:lnTo>
                  <a:pt x="398" y="889"/>
                </a:lnTo>
                <a:lnTo>
                  <a:pt x="398" y="766"/>
                </a:lnTo>
                <a:lnTo>
                  <a:pt x="398" y="889"/>
                </a:lnTo>
                <a:lnTo>
                  <a:pt x="404" y="889"/>
                </a:lnTo>
                <a:lnTo>
                  <a:pt x="404" y="889"/>
                </a:lnTo>
                <a:lnTo>
                  <a:pt x="404" y="877"/>
                </a:lnTo>
                <a:lnTo>
                  <a:pt x="404" y="889"/>
                </a:lnTo>
                <a:lnTo>
                  <a:pt x="410" y="889"/>
                </a:lnTo>
                <a:lnTo>
                  <a:pt x="410" y="889"/>
                </a:lnTo>
                <a:lnTo>
                  <a:pt x="410" y="840"/>
                </a:lnTo>
                <a:lnTo>
                  <a:pt x="410" y="889"/>
                </a:lnTo>
                <a:lnTo>
                  <a:pt x="416" y="889"/>
                </a:lnTo>
                <a:lnTo>
                  <a:pt x="416" y="889"/>
                </a:lnTo>
                <a:lnTo>
                  <a:pt x="416" y="883"/>
                </a:lnTo>
                <a:lnTo>
                  <a:pt x="416" y="889"/>
                </a:lnTo>
                <a:lnTo>
                  <a:pt x="423" y="883"/>
                </a:lnTo>
                <a:lnTo>
                  <a:pt x="423" y="889"/>
                </a:lnTo>
                <a:lnTo>
                  <a:pt x="423" y="883"/>
                </a:lnTo>
                <a:lnTo>
                  <a:pt x="423" y="889"/>
                </a:lnTo>
                <a:lnTo>
                  <a:pt x="429" y="889"/>
                </a:lnTo>
                <a:lnTo>
                  <a:pt x="429" y="889"/>
                </a:lnTo>
                <a:lnTo>
                  <a:pt x="429" y="883"/>
                </a:lnTo>
                <a:lnTo>
                  <a:pt x="429" y="883"/>
                </a:lnTo>
                <a:lnTo>
                  <a:pt x="435" y="889"/>
                </a:lnTo>
                <a:lnTo>
                  <a:pt x="435" y="889"/>
                </a:lnTo>
                <a:lnTo>
                  <a:pt x="435" y="883"/>
                </a:lnTo>
                <a:lnTo>
                  <a:pt x="435" y="889"/>
                </a:lnTo>
                <a:lnTo>
                  <a:pt x="441" y="889"/>
                </a:lnTo>
                <a:lnTo>
                  <a:pt x="441" y="889"/>
                </a:lnTo>
                <a:lnTo>
                  <a:pt x="441" y="883"/>
                </a:lnTo>
                <a:lnTo>
                  <a:pt x="441" y="889"/>
                </a:lnTo>
                <a:lnTo>
                  <a:pt x="447" y="889"/>
                </a:lnTo>
                <a:lnTo>
                  <a:pt x="447" y="889"/>
                </a:lnTo>
                <a:lnTo>
                  <a:pt x="447" y="883"/>
                </a:lnTo>
                <a:lnTo>
                  <a:pt x="447" y="889"/>
                </a:lnTo>
                <a:lnTo>
                  <a:pt x="453" y="889"/>
                </a:lnTo>
                <a:lnTo>
                  <a:pt x="453" y="889"/>
                </a:lnTo>
                <a:lnTo>
                  <a:pt x="453" y="883"/>
                </a:lnTo>
                <a:lnTo>
                  <a:pt x="453" y="889"/>
                </a:lnTo>
                <a:lnTo>
                  <a:pt x="459" y="883"/>
                </a:lnTo>
                <a:lnTo>
                  <a:pt x="459" y="889"/>
                </a:lnTo>
                <a:lnTo>
                  <a:pt x="459" y="883"/>
                </a:lnTo>
                <a:lnTo>
                  <a:pt x="459" y="889"/>
                </a:lnTo>
                <a:lnTo>
                  <a:pt x="465" y="889"/>
                </a:lnTo>
                <a:lnTo>
                  <a:pt x="465" y="889"/>
                </a:lnTo>
                <a:lnTo>
                  <a:pt x="465" y="883"/>
                </a:lnTo>
                <a:lnTo>
                  <a:pt x="465" y="889"/>
                </a:lnTo>
                <a:lnTo>
                  <a:pt x="472" y="889"/>
                </a:lnTo>
                <a:lnTo>
                  <a:pt x="472" y="889"/>
                </a:lnTo>
                <a:lnTo>
                  <a:pt x="472" y="883"/>
                </a:lnTo>
                <a:lnTo>
                  <a:pt x="472" y="889"/>
                </a:lnTo>
                <a:lnTo>
                  <a:pt x="478" y="889"/>
                </a:lnTo>
                <a:lnTo>
                  <a:pt x="478" y="889"/>
                </a:lnTo>
                <a:lnTo>
                  <a:pt x="478" y="883"/>
                </a:lnTo>
                <a:lnTo>
                  <a:pt x="478" y="889"/>
                </a:lnTo>
                <a:lnTo>
                  <a:pt x="484" y="889"/>
                </a:lnTo>
                <a:lnTo>
                  <a:pt x="484" y="889"/>
                </a:lnTo>
                <a:lnTo>
                  <a:pt x="484" y="883"/>
                </a:lnTo>
                <a:lnTo>
                  <a:pt x="484" y="889"/>
                </a:lnTo>
                <a:lnTo>
                  <a:pt x="490" y="889"/>
                </a:lnTo>
                <a:lnTo>
                  <a:pt x="490" y="889"/>
                </a:lnTo>
                <a:lnTo>
                  <a:pt x="490" y="883"/>
                </a:lnTo>
                <a:lnTo>
                  <a:pt x="490" y="889"/>
                </a:lnTo>
                <a:lnTo>
                  <a:pt x="496" y="889"/>
                </a:lnTo>
                <a:lnTo>
                  <a:pt x="496" y="889"/>
                </a:lnTo>
                <a:lnTo>
                  <a:pt x="496" y="883"/>
                </a:lnTo>
                <a:lnTo>
                  <a:pt x="496" y="889"/>
                </a:lnTo>
                <a:lnTo>
                  <a:pt x="502" y="889"/>
                </a:lnTo>
                <a:lnTo>
                  <a:pt x="502" y="889"/>
                </a:lnTo>
                <a:lnTo>
                  <a:pt x="502" y="858"/>
                </a:lnTo>
                <a:lnTo>
                  <a:pt x="502" y="883"/>
                </a:lnTo>
                <a:lnTo>
                  <a:pt x="508" y="883"/>
                </a:lnTo>
                <a:lnTo>
                  <a:pt x="508" y="889"/>
                </a:lnTo>
                <a:lnTo>
                  <a:pt x="508" y="883"/>
                </a:lnTo>
                <a:lnTo>
                  <a:pt x="508" y="889"/>
                </a:lnTo>
                <a:lnTo>
                  <a:pt x="514" y="889"/>
                </a:lnTo>
                <a:lnTo>
                  <a:pt x="514" y="889"/>
                </a:lnTo>
                <a:lnTo>
                  <a:pt x="514" y="883"/>
                </a:lnTo>
                <a:lnTo>
                  <a:pt x="514" y="889"/>
                </a:lnTo>
                <a:lnTo>
                  <a:pt x="521" y="889"/>
                </a:lnTo>
                <a:lnTo>
                  <a:pt x="521" y="889"/>
                </a:lnTo>
                <a:lnTo>
                  <a:pt x="521" y="870"/>
                </a:lnTo>
                <a:lnTo>
                  <a:pt x="521" y="889"/>
                </a:lnTo>
                <a:lnTo>
                  <a:pt x="527" y="889"/>
                </a:lnTo>
                <a:lnTo>
                  <a:pt x="527" y="889"/>
                </a:lnTo>
                <a:lnTo>
                  <a:pt x="527" y="883"/>
                </a:lnTo>
                <a:lnTo>
                  <a:pt x="527" y="883"/>
                </a:lnTo>
                <a:lnTo>
                  <a:pt x="533" y="889"/>
                </a:lnTo>
                <a:lnTo>
                  <a:pt x="533" y="889"/>
                </a:lnTo>
                <a:lnTo>
                  <a:pt x="533" y="877"/>
                </a:lnTo>
                <a:lnTo>
                  <a:pt x="533" y="889"/>
                </a:lnTo>
                <a:lnTo>
                  <a:pt x="539" y="889"/>
                </a:lnTo>
                <a:lnTo>
                  <a:pt x="539" y="889"/>
                </a:lnTo>
                <a:lnTo>
                  <a:pt x="539" y="840"/>
                </a:lnTo>
                <a:lnTo>
                  <a:pt x="539" y="889"/>
                </a:lnTo>
                <a:lnTo>
                  <a:pt x="545" y="889"/>
                </a:lnTo>
                <a:lnTo>
                  <a:pt x="545" y="889"/>
                </a:lnTo>
                <a:lnTo>
                  <a:pt x="545" y="883"/>
                </a:lnTo>
                <a:lnTo>
                  <a:pt x="545" y="889"/>
                </a:lnTo>
                <a:lnTo>
                  <a:pt x="551" y="889"/>
                </a:lnTo>
                <a:lnTo>
                  <a:pt x="551" y="889"/>
                </a:lnTo>
                <a:lnTo>
                  <a:pt x="551" y="883"/>
                </a:lnTo>
                <a:lnTo>
                  <a:pt x="551" y="883"/>
                </a:lnTo>
                <a:lnTo>
                  <a:pt x="557" y="883"/>
                </a:lnTo>
                <a:lnTo>
                  <a:pt x="557" y="889"/>
                </a:lnTo>
                <a:lnTo>
                  <a:pt x="557" y="883"/>
                </a:lnTo>
                <a:lnTo>
                  <a:pt x="557" y="889"/>
                </a:lnTo>
                <a:lnTo>
                  <a:pt x="563" y="889"/>
                </a:lnTo>
                <a:lnTo>
                  <a:pt x="563" y="889"/>
                </a:lnTo>
                <a:lnTo>
                  <a:pt x="563" y="883"/>
                </a:lnTo>
                <a:lnTo>
                  <a:pt x="563" y="889"/>
                </a:lnTo>
                <a:lnTo>
                  <a:pt x="570" y="889"/>
                </a:lnTo>
                <a:lnTo>
                  <a:pt x="570" y="889"/>
                </a:lnTo>
                <a:lnTo>
                  <a:pt x="570" y="883"/>
                </a:lnTo>
                <a:lnTo>
                  <a:pt x="570" y="883"/>
                </a:lnTo>
                <a:lnTo>
                  <a:pt x="576" y="883"/>
                </a:lnTo>
                <a:lnTo>
                  <a:pt x="576" y="889"/>
                </a:lnTo>
                <a:lnTo>
                  <a:pt x="576" y="858"/>
                </a:lnTo>
                <a:lnTo>
                  <a:pt x="576" y="889"/>
                </a:lnTo>
                <a:lnTo>
                  <a:pt x="582" y="889"/>
                </a:lnTo>
                <a:lnTo>
                  <a:pt x="582" y="889"/>
                </a:lnTo>
                <a:lnTo>
                  <a:pt x="582" y="883"/>
                </a:lnTo>
                <a:lnTo>
                  <a:pt x="582" y="889"/>
                </a:lnTo>
                <a:lnTo>
                  <a:pt x="588" y="889"/>
                </a:lnTo>
                <a:lnTo>
                  <a:pt x="588" y="889"/>
                </a:lnTo>
                <a:lnTo>
                  <a:pt x="588" y="883"/>
                </a:lnTo>
                <a:lnTo>
                  <a:pt x="588" y="889"/>
                </a:lnTo>
                <a:lnTo>
                  <a:pt x="594" y="889"/>
                </a:lnTo>
                <a:lnTo>
                  <a:pt x="594" y="889"/>
                </a:lnTo>
                <a:lnTo>
                  <a:pt x="594" y="883"/>
                </a:lnTo>
                <a:lnTo>
                  <a:pt x="594" y="883"/>
                </a:lnTo>
                <a:lnTo>
                  <a:pt x="600" y="883"/>
                </a:lnTo>
                <a:lnTo>
                  <a:pt x="600" y="889"/>
                </a:lnTo>
                <a:lnTo>
                  <a:pt x="600" y="883"/>
                </a:lnTo>
                <a:lnTo>
                  <a:pt x="600" y="889"/>
                </a:lnTo>
                <a:lnTo>
                  <a:pt x="606" y="889"/>
                </a:lnTo>
                <a:lnTo>
                  <a:pt x="606" y="889"/>
                </a:lnTo>
                <a:lnTo>
                  <a:pt x="606" y="870"/>
                </a:lnTo>
                <a:lnTo>
                  <a:pt x="606" y="883"/>
                </a:lnTo>
                <a:lnTo>
                  <a:pt x="612" y="883"/>
                </a:lnTo>
                <a:lnTo>
                  <a:pt x="612" y="889"/>
                </a:lnTo>
                <a:lnTo>
                  <a:pt x="612" y="877"/>
                </a:lnTo>
                <a:lnTo>
                  <a:pt x="612" y="883"/>
                </a:lnTo>
                <a:lnTo>
                  <a:pt x="619" y="883"/>
                </a:lnTo>
                <a:lnTo>
                  <a:pt x="619" y="889"/>
                </a:lnTo>
                <a:lnTo>
                  <a:pt x="619" y="883"/>
                </a:lnTo>
                <a:lnTo>
                  <a:pt x="619" y="883"/>
                </a:lnTo>
                <a:lnTo>
                  <a:pt x="625" y="889"/>
                </a:lnTo>
                <a:lnTo>
                  <a:pt x="625" y="889"/>
                </a:lnTo>
                <a:lnTo>
                  <a:pt x="625" y="877"/>
                </a:lnTo>
                <a:lnTo>
                  <a:pt x="625" y="889"/>
                </a:lnTo>
                <a:lnTo>
                  <a:pt x="631" y="883"/>
                </a:lnTo>
                <a:lnTo>
                  <a:pt x="631" y="889"/>
                </a:lnTo>
                <a:lnTo>
                  <a:pt x="631" y="883"/>
                </a:lnTo>
                <a:lnTo>
                  <a:pt x="631" y="889"/>
                </a:lnTo>
                <a:lnTo>
                  <a:pt x="637" y="889"/>
                </a:lnTo>
                <a:lnTo>
                  <a:pt x="637" y="889"/>
                </a:lnTo>
                <a:lnTo>
                  <a:pt x="637" y="877"/>
                </a:lnTo>
                <a:lnTo>
                  <a:pt x="637" y="889"/>
                </a:lnTo>
                <a:lnTo>
                  <a:pt x="643" y="889"/>
                </a:lnTo>
                <a:lnTo>
                  <a:pt x="643" y="889"/>
                </a:lnTo>
                <a:lnTo>
                  <a:pt x="643" y="877"/>
                </a:lnTo>
                <a:lnTo>
                  <a:pt x="643" y="889"/>
                </a:lnTo>
                <a:lnTo>
                  <a:pt x="649" y="889"/>
                </a:lnTo>
                <a:lnTo>
                  <a:pt x="649" y="889"/>
                </a:lnTo>
                <a:lnTo>
                  <a:pt x="649" y="883"/>
                </a:lnTo>
                <a:lnTo>
                  <a:pt x="649" y="889"/>
                </a:lnTo>
                <a:lnTo>
                  <a:pt x="655" y="889"/>
                </a:lnTo>
                <a:lnTo>
                  <a:pt x="655" y="889"/>
                </a:lnTo>
                <a:lnTo>
                  <a:pt x="655" y="883"/>
                </a:lnTo>
                <a:lnTo>
                  <a:pt x="655" y="883"/>
                </a:lnTo>
                <a:lnTo>
                  <a:pt x="661" y="883"/>
                </a:lnTo>
                <a:lnTo>
                  <a:pt x="661" y="889"/>
                </a:lnTo>
                <a:lnTo>
                  <a:pt x="661" y="883"/>
                </a:lnTo>
                <a:lnTo>
                  <a:pt x="661" y="889"/>
                </a:lnTo>
                <a:lnTo>
                  <a:pt x="668" y="889"/>
                </a:lnTo>
                <a:lnTo>
                  <a:pt x="668" y="889"/>
                </a:lnTo>
                <a:lnTo>
                  <a:pt x="668" y="883"/>
                </a:lnTo>
                <a:lnTo>
                  <a:pt x="668" y="889"/>
                </a:lnTo>
                <a:lnTo>
                  <a:pt x="674" y="883"/>
                </a:lnTo>
                <a:lnTo>
                  <a:pt x="674" y="889"/>
                </a:lnTo>
                <a:lnTo>
                  <a:pt x="674" y="883"/>
                </a:lnTo>
                <a:lnTo>
                  <a:pt x="674" y="889"/>
                </a:lnTo>
                <a:lnTo>
                  <a:pt x="680" y="889"/>
                </a:lnTo>
                <a:lnTo>
                  <a:pt x="680" y="889"/>
                </a:lnTo>
                <a:lnTo>
                  <a:pt x="680" y="883"/>
                </a:lnTo>
                <a:lnTo>
                  <a:pt x="680" y="889"/>
                </a:lnTo>
                <a:lnTo>
                  <a:pt x="686" y="889"/>
                </a:lnTo>
                <a:lnTo>
                  <a:pt x="686" y="889"/>
                </a:lnTo>
                <a:lnTo>
                  <a:pt x="686" y="883"/>
                </a:lnTo>
                <a:lnTo>
                  <a:pt x="686" y="889"/>
                </a:lnTo>
                <a:lnTo>
                  <a:pt x="692" y="889"/>
                </a:lnTo>
                <a:lnTo>
                  <a:pt x="692" y="889"/>
                </a:lnTo>
                <a:lnTo>
                  <a:pt x="692" y="883"/>
                </a:lnTo>
                <a:lnTo>
                  <a:pt x="692" y="889"/>
                </a:lnTo>
                <a:lnTo>
                  <a:pt x="698" y="889"/>
                </a:lnTo>
                <a:lnTo>
                  <a:pt x="698" y="889"/>
                </a:lnTo>
                <a:lnTo>
                  <a:pt x="698" y="883"/>
                </a:lnTo>
                <a:lnTo>
                  <a:pt x="698" y="889"/>
                </a:lnTo>
                <a:lnTo>
                  <a:pt x="704" y="889"/>
                </a:lnTo>
                <a:lnTo>
                  <a:pt x="704" y="889"/>
                </a:lnTo>
                <a:lnTo>
                  <a:pt x="704" y="883"/>
                </a:lnTo>
                <a:lnTo>
                  <a:pt x="704" y="883"/>
                </a:lnTo>
                <a:lnTo>
                  <a:pt x="710" y="883"/>
                </a:lnTo>
                <a:lnTo>
                  <a:pt x="710" y="889"/>
                </a:lnTo>
                <a:lnTo>
                  <a:pt x="710" y="883"/>
                </a:lnTo>
                <a:lnTo>
                  <a:pt x="710" y="889"/>
                </a:lnTo>
                <a:lnTo>
                  <a:pt x="717" y="889"/>
                </a:lnTo>
                <a:lnTo>
                  <a:pt x="717" y="889"/>
                </a:lnTo>
                <a:lnTo>
                  <a:pt x="717" y="883"/>
                </a:lnTo>
                <a:lnTo>
                  <a:pt x="717" y="889"/>
                </a:lnTo>
                <a:lnTo>
                  <a:pt x="723" y="883"/>
                </a:lnTo>
                <a:lnTo>
                  <a:pt x="723" y="889"/>
                </a:lnTo>
                <a:lnTo>
                  <a:pt x="723" y="883"/>
                </a:lnTo>
                <a:lnTo>
                  <a:pt x="723" y="889"/>
                </a:lnTo>
                <a:lnTo>
                  <a:pt x="729" y="889"/>
                </a:lnTo>
                <a:lnTo>
                  <a:pt x="729" y="889"/>
                </a:lnTo>
                <a:lnTo>
                  <a:pt x="729" y="883"/>
                </a:lnTo>
                <a:lnTo>
                  <a:pt x="729" y="889"/>
                </a:lnTo>
                <a:lnTo>
                  <a:pt x="735" y="889"/>
                </a:lnTo>
                <a:lnTo>
                  <a:pt x="735" y="889"/>
                </a:lnTo>
                <a:lnTo>
                  <a:pt x="735" y="883"/>
                </a:lnTo>
                <a:lnTo>
                  <a:pt x="735" y="889"/>
                </a:lnTo>
                <a:lnTo>
                  <a:pt x="741" y="889"/>
                </a:lnTo>
                <a:lnTo>
                  <a:pt x="741" y="889"/>
                </a:lnTo>
                <a:lnTo>
                  <a:pt x="741" y="883"/>
                </a:lnTo>
                <a:lnTo>
                  <a:pt x="741" y="889"/>
                </a:lnTo>
                <a:lnTo>
                  <a:pt x="747" y="889"/>
                </a:lnTo>
                <a:lnTo>
                  <a:pt x="747" y="889"/>
                </a:lnTo>
                <a:lnTo>
                  <a:pt x="747" y="883"/>
                </a:lnTo>
                <a:lnTo>
                  <a:pt x="747" y="889"/>
                </a:lnTo>
                <a:lnTo>
                  <a:pt x="753" y="889"/>
                </a:lnTo>
                <a:lnTo>
                  <a:pt x="753" y="889"/>
                </a:lnTo>
                <a:lnTo>
                  <a:pt x="753" y="883"/>
                </a:lnTo>
                <a:lnTo>
                  <a:pt x="753" y="889"/>
                </a:lnTo>
                <a:lnTo>
                  <a:pt x="759" y="883"/>
                </a:lnTo>
                <a:lnTo>
                  <a:pt x="759" y="889"/>
                </a:lnTo>
                <a:lnTo>
                  <a:pt x="759" y="883"/>
                </a:lnTo>
                <a:lnTo>
                  <a:pt x="759" y="889"/>
                </a:lnTo>
                <a:lnTo>
                  <a:pt x="766" y="889"/>
                </a:lnTo>
                <a:lnTo>
                  <a:pt x="766" y="889"/>
                </a:lnTo>
                <a:lnTo>
                  <a:pt x="766" y="840"/>
                </a:lnTo>
                <a:lnTo>
                  <a:pt x="766" y="889"/>
                </a:lnTo>
                <a:lnTo>
                  <a:pt x="772" y="889"/>
                </a:lnTo>
                <a:lnTo>
                  <a:pt x="772" y="889"/>
                </a:lnTo>
                <a:lnTo>
                  <a:pt x="772" y="883"/>
                </a:lnTo>
                <a:lnTo>
                  <a:pt x="772" y="889"/>
                </a:lnTo>
                <a:lnTo>
                  <a:pt x="778" y="889"/>
                </a:lnTo>
                <a:lnTo>
                  <a:pt x="778" y="889"/>
                </a:lnTo>
                <a:lnTo>
                  <a:pt x="778" y="883"/>
                </a:lnTo>
                <a:lnTo>
                  <a:pt x="778" y="883"/>
                </a:lnTo>
                <a:lnTo>
                  <a:pt x="784" y="889"/>
                </a:lnTo>
                <a:lnTo>
                  <a:pt x="784" y="889"/>
                </a:lnTo>
                <a:lnTo>
                  <a:pt x="784" y="883"/>
                </a:lnTo>
                <a:lnTo>
                  <a:pt x="784" y="889"/>
                </a:lnTo>
                <a:lnTo>
                  <a:pt x="790" y="889"/>
                </a:lnTo>
                <a:lnTo>
                  <a:pt x="790" y="889"/>
                </a:lnTo>
                <a:lnTo>
                  <a:pt x="790" y="883"/>
                </a:lnTo>
                <a:lnTo>
                  <a:pt x="790" y="883"/>
                </a:lnTo>
                <a:lnTo>
                  <a:pt x="796" y="883"/>
                </a:lnTo>
                <a:lnTo>
                  <a:pt x="796" y="889"/>
                </a:lnTo>
                <a:lnTo>
                  <a:pt x="796" y="883"/>
                </a:lnTo>
                <a:lnTo>
                  <a:pt x="796" y="889"/>
                </a:lnTo>
                <a:lnTo>
                  <a:pt x="802" y="889"/>
                </a:lnTo>
                <a:lnTo>
                  <a:pt x="802" y="889"/>
                </a:lnTo>
                <a:lnTo>
                  <a:pt x="802" y="883"/>
                </a:lnTo>
                <a:lnTo>
                  <a:pt x="802" y="883"/>
                </a:lnTo>
                <a:lnTo>
                  <a:pt x="808" y="883"/>
                </a:lnTo>
                <a:lnTo>
                  <a:pt x="808" y="889"/>
                </a:lnTo>
                <a:lnTo>
                  <a:pt x="808" y="883"/>
                </a:lnTo>
                <a:lnTo>
                  <a:pt x="808" y="889"/>
                </a:lnTo>
                <a:lnTo>
                  <a:pt x="815" y="889"/>
                </a:lnTo>
                <a:lnTo>
                  <a:pt x="815" y="889"/>
                </a:lnTo>
                <a:lnTo>
                  <a:pt x="815" y="883"/>
                </a:lnTo>
                <a:lnTo>
                  <a:pt x="815" y="883"/>
                </a:lnTo>
                <a:lnTo>
                  <a:pt x="821" y="883"/>
                </a:lnTo>
                <a:lnTo>
                  <a:pt x="821" y="889"/>
                </a:lnTo>
                <a:lnTo>
                  <a:pt x="821" y="883"/>
                </a:lnTo>
                <a:lnTo>
                  <a:pt x="821" y="883"/>
                </a:lnTo>
                <a:lnTo>
                  <a:pt x="827" y="883"/>
                </a:lnTo>
                <a:lnTo>
                  <a:pt x="827" y="889"/>
                </a:lnTo>
                <a:lnTo>
                  <a:pt x="827" y="883"/>
                </a:lnTo>
                <a:lnTo>
                  <a:pt x="827" y="889"/>
                </a:lnTo>
                <a:lnTo>
                  <a:pt x="833" y="883"/>
                </a:lnTo>
                <a:lnTo>
                  <a:pt x="833" y="889"/>
                </a:lnTo>
                <a:lnTo>
                  <a:pt x="833" y="883"/>
                </a:lnTo>
                <a:lnTo>
                  <a:pt x="833" y="889"/>
                </a:lnTo>
                <a:lnTo>
                  <a:pt x="839" y="883"/>
                </a:lnTo>
                <a:lnTo>
                  <a:pt x="839" y="889"/>
                </a:lnTo>
                <a:lnTo>
                  <a:pt x="839" y="883"/>
                </a:lnTo>
                <a:lnTo>
                  <a:pt x="839" y="883"/>
                </a:lnTo>
                <a:lnTo>
                  <a:pt x="845" y="883"/>
                </a:lnTo>
                <a:lnTo>
                  <a:pt x="845" y="889"/>
                </a:lnTo>
                <a:lnTo>
                  <a:pt x="845" y="883"/>
                </a:lnTo>
                <a:lnTo>
                  <a:pt x="845" y="889"/>
                </a:lnTo>
                <a:lnTo>
                  <a:pt x="851" y="883"/>
                </a:lnTo>
                <a:lnTo>
                  <a:pt x="851" y="889"/>
                </a:lnTo>
                <a:lnTo>
                  <a:pt x="851" y="883"/>
                </a:lnTo>
                <a:lnTo>
                  <a:pt x="851" y="889"/>
                </a:lnTo>
                <a:lnTo>
                  <a:pt x="857" y="889"/>
                </a:lnTo>
                <a:lnTo>
                  <a:pt x="857" y="889"/>
                </a:lnTo>
                <a:lnTo>
                  <a:pt x="857" y="883"/>
                </a:lnTo>
                <a:lnTo>
                  <a:pt x="857" y="889"/>
                </a:lnTo>
                <a:lnTo>
                  <a:pt x="864" y="889"/>
                </a:lnTo>
                <a:lnTo>
                  <a:pt x="864" y="889"/>
                </a:lnTo>
                <a:lnTo>
                  <a:pt x="864" y="883"/>
                </a:lnTo>
                <a:lnTo>
                  <a:pt x="864" y="883"/>
                </a:lnTo>
                <a:lnTo>
                  <a:pt x="870" y="889"/>
                </a:lnTo>
                <a:lnTo>
                  <a:pt x="870" y="889"/>
                </a:lnTo>
                <a:lnTo>
                  <a:pt x="870" y="883"/>
                </a:lnTo>
                <a:lnTo>
                  <a:pt x="870" y="889"/>
                </a:lnTo>
                <a:lnTo>
                  <a:pt x="876" y="883"/>
                </a:lnTo>
                <a:lnTo>
                  <a:pt x="876" y="889"/>
                </a:lnTo>
                <a:lnTo>
                  <a:pt x="876" y="883"/>
                </a:lnTo>
                <a:lnTo>
                  <a:pt x="876" y="889"/>
                </a:lnTo>
                <a:lnTo>
                  <a:pt x="882" y="889"/>
                </a:lnTo>
                <a:lnTo>
                  <a:pt x="882" y="889"/>
                </a:lnTo>
                <a:lnTo>
                  <a:pt x="882" y="883"/>
                </a:lnTo>
                <a:lnTo>
                  <a:pt x="882" y="889"/>
                </a:lnTo>
                <a:lnTo>
                  <a:pt x="888" y="889"/>
                </a:lnTo>
                <a:lnTo>
                  <a:pt x="888" y="889"/>
                </a:lnTo>
                <a:lnTo>
                  <a:pt x="888" y="883"/>
                </a:lnTo>
                <a:lnTo>
                  <a:pt x="888" y="889"/>
                </a:lnTo>
                <a:lnTo>
                  <a:pt x="894" y="889"/>
                </a:lnTo>
                <a:lnTo>
                  <a:pt x="894" y="889"/>
                </a:lnTo>
                <a:lnTo>
                  <a:pt x="894" y="883"/>
                </a:lnTo>
                <a:lnTo>
                  <a:pt x="894" y="889"/>
                </a:lnTo>
                <a:lnTo>
                  <a:pt x="900" y="883"/>
                </a:lnTo>
                <a:lnTo>
                  <a:pt x="900" y="889"/>
                </a:lnTo>
                <a:lnTo>
                  <a:pt x="900" y="883"/>
                </a:lnTo>
                <a:lnTo>
                  <a:pt x="900" y="889"/>
                </a:lnTo>
                <a:lnTo>
                  <a:pt x="906" y="889"/>
                </a:lnTo>
                <a:lnTo>
                  <a:pt x="906" y="889"/>
                </a:lnTo>
                <a:lnTo>
                  <a:pt x="906" y="883"/>
                </a:lnTo>
                <a:lnTo>
                  <a:pt x="906" y="889"/>
                </a:lnTo>
                <a:lnTo>
                  <a:pt x="913" y="889"/>
                </a:lnTo>
                <a:lnTo>
                  <a:pt x="913" y="889"/>
                </a:lnTo>
                <a:lnTo>
                  <a:pt x="913" y="883"/>
                </a:lnTo>
                <a:lnTo>
                  <a:pt x="913" y="889"/>
                </a:lnTo>
                <a:lnTo>
                  <a:pt x="919" y="889"/>
                </a:lnTo>
                <a:lnTo>
                  <a:pt x="919" y="889"/>
                </a:lnTo>
                <a:lnTo>
                  <a:pt x="919" y="870"/>
                </a:lnTo>
                <a:lnTo>
                  <a:pt x="919" y="883"/>
                </a:lnTo>
                <a:lnTo>
                  <a:pt x="925" y="889"/>
                </a:lnTo>
                <a:lnTo>
                  <a:pt x="925" y="889"/>
                </a:lnTo>
                <a:lnTo>
                  <a:pt x="925" y="883"/>
                </a:lnTo>
                <a:lnTo>
                  <a:pt x="925" y="889"/>
                </a:lnTo>
                <a:lnTo>
                  <a:pt x="931" y="889"/>
                </a:lnTo>
                <a:lnTo>
                  <a:pt x="931" y="889"/>
                </a:lnTo>
                <a:lnTo>
                  <a:pt x="931" y="883"/>
                </a:lnTo>
                <a:lnTo>
                  <a:pt x="931" y="889"/>
                </a:lnTo>
                <a:lnTo>
                  <a:pt x="937" y="889"/>
                </a:lnTo>
                <a:lnTo>
                  <a:pt x="937" y="889"/>
                </a:lnTo>
                <a:lnTo>
                  <a:pt x="937" y="883"/>
                </a:lnTo>
                <a:lnTo>
                  <a:pt x="937" y="889"/>
                </a:lnTo>
                <a:lnTo>
                  <a:pt x="943" y="889"/>
                </a:lnTo>
                <a:lnTo>
                  <a:pt x="943" y="889"/>
                </a:lnTo>
                <a:lnTo>
                  <a:pt x="943" y="883"/>
                </a:lnTo>
                <a:lnTo>
                  <a:pt x="943" y="883"/>
                </a:lnTo>
                <a:lnTo>
                  <a:pt x="949" y="883"/>
                </a:lnTo>
                <a:lnTo>
                  <a:pt x="949" y="889"/>
                </a:lnTo>
                <a:lnTo>
                  <a:pt x="949" y="883"/>
                </a:lnTo>
                <a:lnTo>
                  <a:pt x="949" y="889"/>
                </a:lnTo>
                <a:lnTo>
                  <a:pt x="955" y="889"/>
                </a:lnTo>
                <a:lnTo>
                  <a:pt x="955" y="889"/>
                </a:lnTo>
                <a:lnTo>
                  <a:pt x="955" y="883"/>
                </a:lnTo>
                <a:lnTo>
                  <a:pt x="955" y="883"/>
                </a:lnTo>
                <a:lnTo>
                  <a:pt x="962" y="883"/>
                </a:lnTo>
                <a:lnTo>
                  <a:pt x="962" y="889"/>
                </a:lnTo>
                <a:lnTo>
                  <a:pt x="962" y="883"/>
                </a:lnTo>
                <a:lnTo>
                  <a:pt x="962" y="889"/>
                </a:lnTo>
                <a:lnTo>
                  <a:pt x="968" y="889"/>
                </a:lnTo>
                <a:lnTo>
                  <a:pt x="968" y="889"/>
                </a:lnTo>
                <a:lnTo>
                  <a:pt x="968" y="877"/>
                </a:lnTo>
                <a:lnTo>
                  <a:pt x="968" y="889"/>
                </a:lnTo>
                <a:lnTo>
                  <a:pt x="974" y="889"/>
                </a:lnTo>
                <a:lnTo>
                  <a:pt x="974" y="889"/>
                </a:lnTo>
                <a:lnTo>
                  <a:pt x="974" y="877"/>
                </a:lnTo>
                <a:lnTo>
                  <a:pt x="974" y="889"/>
                </a:lnTo>
                <a:lnTo>
                  <a:pt x="980" y="889"/>
                </a:lnTo>
                <a:lnTo>
                  <a:pt x="980" y="889"/>
                </a:lnTo>
                <a:lnTo>
                  <a:pt x="980" y="877"/>
                </a:lnTo>
                <a:lnTo>
                  <a:pt x="980" y="889"/>
                </a:lnTo>
                <a:lnTo>
                  <a:pt x="986" y="889"/>
                </a:lnTo>
                <a:lnTo>
                  <a:pt x="986" y="889"/>
                </a:lnTo>
                <a:lnTo>
                  <a:pt x="986" y="883"/>
                </a:lnTo>
                <a:lnTo>
                  <a:pt x="986" y="889"/>
                </a:lnTo>
                <a:lnTo>
                  <a:pt x="992" y="889"/>
                </a:lnTo>
                <a:lnTo>
                  <a:pt x="992" y="889"/>
                </a:lnTo>
                <a:lnTo>
                  <a:pt x="992" y="877"/>
                </a:lnTo>
                <a:lnTo>
                  <a:pt x="992" y="883"/>
                </a:lnTo>
                <a:lnTo>
                  <a:pt x="998" y="883"/>
                </a:lnTo>
                <a:lnTo>
                  <a:pt x="998" y="889"/>
                </a:lnTo>
                <a:lnTo>
                  <a:pt x="998" y="883"/>
                </a:lnTo>
                <a:lnTo>
                  <a:pt x="998" y="883"/>
                </a:lnTo>
                <a:lnTo>
                  <a:pt x="1004" y="883"/>
                </a:lnTo>
                <a:lnTo>
                  <a:pt x="1004" y="889"/>
                </a:lnTo>
                <a:lnTo>
                  <a:pt x="1004" y="877"/>
                </a:lnTo>
                <a:lnTo>
                  <a:pt x="1004" y="889"/>
                </a:lnTo>
                <a:lnTo>
                  <a:pt x="1011" y="889"/>
                </a:lnTo>
                <a:lnTo>
                  <a:pt x="1011" y="889"/>
                </a:lnTo>
                <a:lnTo>
                  <a:pt x="1011" y="883"/>
                </a:lnTo>
                <a:lnTo>
                  <a:pt x="1011" y="889"/>
                </a:lnTo>
                <a:lnTo>
                  <a:pt x="1017" y="889"/>
                </a:lnTo>
                <a:lnTo>
                  <a:pt x="1017" y="889"/>
                </a:lnTo>
                <a:lnTo>
                  <a:pt x="1017" y="883"/>
                </a:lnTo>
                <a:lnTo>
                  <a:pt x="1017" y="889"/>
                </a:lnTo>
                <a:lnTo>
                  <a:pt x="1023" y="889"/>
                </a:lnTo>
                <a:lnTo>
                  <a:pt x="1023" y="889"/>
                </a:lnTo>
                <a:lnTo>
                  <a:pt x="1023" y="883"/>
                </a:lnTo>
                <a:lnTo>
                  <a:pt x="1023" y="889"/>
                </a:lnTo>
                <a:lnTo>
                  <a:pt x="1029" y="889"/>
                </a:lnTo>
                <a:lnTo>
                  <a:pt x="1029" y="889"/>
                </a:lnTo>
                <a:lnTo>
                  <a:pt x="1029" y="883"/>
                </a:lnTo>
                <a:lnTo>
                  <a:pt x="1029" y="889"/>
                </a:lnTo>
                <a:lnTo>
                  <a:pt x="1035" y="889"/>
                </a:lnTo>
                <a:lnTo>
                  <a:pt x="1035" y="889"/>
                </a:lnTo>
                <a:lnTo>
                  <a:pt x="1035" y="877"/>
                </a:lnTo>
                <a:lnTo>
                  <a:pt x="1035" y="883"/>
                </a:lnTo>
                <a:lnTo>
                  <a:pt x="1041" y="883"/>
                </a:lnTo>
                <a:lnTo>
                  <a:pt x="1041" y="889"/>
                </a:lnTo>
                <a:lnTo>
                  <a:pt x="1041" y="883"/>
                </a:lnTo>
                <a:lnTo>
                  <a:pt x="1041" y="889"/>
                </a:lnTo>
                <a:lnTo>
                  <a:pt x="1047" y="889"/>
                </a:lnTo>
                <a:lnTo>
                  <a:pt x="1047" y="889"/>
                </a:lnTo>
                <a:lnTo>
                  <a:pt x="1047" y="883"/>
                </a:lnTo>
                <a:lnTo>
                  <a:pt x="1047" y="889"/>
                </a:lnTo>
                <a:lnTo>
                  <a:pt x="1053" y="883"/>
                </a:lnTo>
                <a:lnTo>
                  <a:pt x="1053" y="889"/>
                </a:lnTo>
                <a:lnTo>
                  <a:pt x="1053" y="883"/>
                </a:lnTo>
                <a:lnTo>
                  <a:pt x="1053" y="889"/>
                </a:lnTo>
                <a:lnTo>
                  <a:pt x="1060" y="889"/>
                </a:lnTo>
                <a:lnTo>
                  <a:pt x="1060" y="889"/>
                </a:lnTo>
                <a:lnTo>
                  <a:pt x="1060" y="883"/>
                </a:lnTo>
                <a:lnTo>
                  <a:pt x="1060" y="889"/>
                </a:lnTo>
                <a:lnTo>
                  <a:pt x="1066" y="889"/>
                </a:lnTo>
                <a:lnTo>
                  <a:pt x="1066" y="889"/>
                </a:lnTo>
                <a:lnTo>
                  <a:pt x="1066" y="883"/>
                </a:lnTo>
                <a:lnTo>
                  <a:pt x="1066" y="889"/>
                </a:lnTo>
                <a:lnTo>
                  <a:pt x="1072" y="883"/>
                </a:lnTo>
                <a:lnTo>
                  <a:pt x="1072" y="889"/>
                </a:lnTo>
                <a:lnTo>
                  <a:pt x="1072" y="883"/>
                </a:lnTo>
                <a:lnTo>
                  <a:pt x="1072" y="889"/>
                </a:lnTo>
                <a:lnTo>
                  <a:pt x="1078" y="889"/>
                </a:lnTo>
                <a:lnTo>
                  <a:pt x="1078" y="889"/>
                </a:lnTo>
                <a:lnTo>
                  <a:pt x="1078" y="883"/>
                </a:lnTo>
                <a:lnTo>
                  <a:pt x="1078" y="889"/>
                </a:lnTo>
                <a:lnTo>
                  <a:pt x="1084" y="889"/>
                </a:lnTo>
                <a:lnTo>
                  <a:pt x="1084" y="889"/>
                </a:lnTo>
                <a:lnTo>
                  <a:pt x="1084" y="883"/>
                </a:lnTo>
                <a:lnTo>
                  <a:pt x="1084" y="889"/>
                </a:lnTo>
                <a:lnTo>
                  <a:pt x="1090" y="889"/>
                </a:lnTo>
                <a:lnTo>
                  <a:pt x="1090" y="889"/>
                </a:lnTo>
                <a:lnTo>
                  <a:pt x="1090" y="883"/>
                </a:lnTo>
                <a:lnTo>
                  <a:pt x="1090" y="889"/>
                </a:lnTo>
                <a:lnTo>
                  <a:pt x="1096" y="889"/>
                </a:lnTo>
                <a:lnTo>
                  <a:pt x="1096" y="889"/>
                </a:lnTo>
                <a:lnTo>
                  <a:pt x="1096" y="883"/>
                </a:lnTo>
                <a:lnTo>
                  <a:pt x="1096" y="883"/>
                </a:lnTo>
                <a:lnTo>
                  <a:pt x="1102" y="883"/>
                </a:lnTo>
                <a:lnTo>
                  <a:pt x="1102" y="889"/>
                </a:lnTo>
                <a:lnTo>
                  <a:pt x="1102" y="883"/>
                </a:lnTo>
                <a:lnTo>
                  <a:pt x="1102" y="889"/>
                </a:lnTo>
                <a:lnTo>
                  <a:pt x="1109" y="889"/>
                </a:lnTo>
                <a:lnTo>
                  <a:pt x="1109" y="889"/>
                </a:lnTo>
                <a:lnTo>
                  <a:pt x="1109" y="883"/>
                </a:lnTo>
                <a:lnTo>
                  <a:pt x="1109" y="883"/>
                </a:lnTo>
                <a:lnTo>
                  <a:pt x="1115" y="883"/>
                </a:lnTo>
                <a:lnTo>
                  <a:pt x="1115" y="889"/>
                </a:lnTo>
                <a:lnTo>
                  <a:pt x="1115" y="883"/>
                </a:lnTo>
                <a:lnTo>
                  <a:pt x="1115" y="889"/>
                </a:lnTo>
                <a:lnTo>
                  <a:pt x="1121" y="889"/>
                </a:lnTo>
                <a:lnTo>
                  <a:pt x="1121" y="889"/>
                </a:lnTo>
                <a:lnTo>
                  <a:pt x="1121" y="883"/>
                </a:lnTo>
                <a:lnTo>
                  <a:pt x="1121" y="883"/>
                </a:lnTo>
                <a:lnTo>
                  <a:pt x="1127" y="889"/>
                </a:lnTo>
                <a:lnTo>
                  <a:pt x="1127" y="889"/>
                </a:lnTo>
                <a:lnTo>
                  <a:pt x="1127" y="883"/>
                </a:lnTo>
                <a:lnTo>
                  <a:pt x="1127" y="883"/>
                </a:lnTo>
                <a:lnTo>
                  <a:pt x="1133" y="889"/>
                </a:lnTo>
                <a:lnTo>
                  <a:pt x="1133" y="889"/>
                </a:lnTo>
                <a:lnTo>
                  <a:pt x="1133" y="883"/>
                </a:lnTo>
                <a:lnTo>
                  <a:pt x="1133" y="889"/>
                </a:lnTo>
                <a:lnTo>
                  <a:pt x="1139" y="889"/>
                </a:lnTo>
                <a:lnTo>
                  <a:pt x="1139" y="889"/>
                </a:lnTo>
                <a:lnTo>
                  <a:pt x="1139" y="877"/>
                </a:lnTo>
                <a:lnTo>
                  <a:pt x="1139" y="889"/>
                </a:lnTo>
                <a:lnTo>
                  <a:pt x="1145" y="889"/>
                </a:lnTo>
                <a:lnTo>
                  <a:pt x="1145" y="889"/>
                </a:lnTo>
                <a:lnTo>
                  <a:pt x="1145" y="883"/>
                </a:lnTo>
                <a:lnTo>
                  <a:pt x="1145" y="889"/>
                </a:lnTo>
                <a:lnTo>
                  <a:pt x="1151" y="889"/>
                </a:lnTo>
                <a:lnTo>
                  <a:pt x="1151" y="889"/>
                </a:lnTo>
                <a:lnTo>
                  <a:pt x="1151" y="883"/>
                </a:lnTo>
                <a:lnTo>
                  <a:pt x="1151" y="889"/>
                </a:lnTo>
                <a:lnTo>
                  <a:pt x="1158" y="889"/>
                </a:lnTo>
                <a:lnTo>
                  <a:pt x="1158" y="889"/>
                </a:lnTo>
                <a:lnTo>
                  <a:pt x="1158" y="883"/>
                </a:lnTo>
                <a:lnTo>
                  <a:pt x="1158" y="889"/>
                </a:lnTo>
                <a:lnTo>
                  <a:pt x="1164" y="889"/>
                </a:lnTo>
                <a:lnTo>
                  <a:pt x="1164" y="889"/>
                </a:lnTo>
                <a:lnTo>
                  <a:pt x="1164" y="883"/>
                </a:lnTo>
                <a:lnTo>
                  <a:pt x="1164" y="889"/>
                </a:lnTo>
                <a:lnTo>
                  <a:pt x="1170" y="883"/>
                </a:lnTo>
                <a:lnTo>
                  <a:pt x="1170" y="889"/>
                </a:lnTo>
                <a:lnTo>
                  <a:pt x="1170" y="883"/>
                </a:lnTo>
                <a:lnTo>
                  <a:pt x="1170" y="889"/>
                </a:lnTo>
                <a:lnTo>
                  <a:pt x="1176" y="889"/>
                </a:lnTo>
                <a:lnTo>
                  <a:pt x="1176" y="889"/>
                </a:lnTo>
                <a:lnTo>
                  <a:pt x="1176" y="883"/>
                </a:lnTo>
                <a:lnTo>
                  <a:pt x="1176" y="889"/>
                </a:lnTo>
                <a:lnTo>
                  <a:pt x="1182" y="889"/>
                </a:lnTo>
                <a:lnTo>
                  <a:pt x="1182" y="889"/>
                </a:lnTo>
                <a:lnTo>
                  <a:pt x="1182" y="883"/>
                </a:lnTo>
                <a:lnTo>
                  <a:pt x="1182" y="889"/>
                </a:lnTo>
                <a:lnTo>
                  <a:pt x="1188" y="889"/>
                </a:lnTo>
                <a:lnTo>
                  <a:pt x="1188" y="889"/>
                </a:lnTo>
                <a:lnTo>
                  <a:pt x="1188" y="883"/>
                </a:lnTo>
                <a:lnTo>
                  <a:pt x="1188" y="889"/>
                </a:lnTo>
                <a:lnTo>
                  <a:pt x="1194" y="889"/>
                </a:lnTo>
                <a:lnTo>
                  <a:pt x="1194" y="889"/>
                </a:lnTo>
                <a:lnTo>
                  <a:pt x="1194" y="883"/>
                </a:lnTo>
                <a:lnTo>
                  <a:pt x="1194" y="889"/>
                </a:lnTo>
                <a:lnTo>
                  <a:pt x="1200" y="883"/>
                </a:lnTo>
                <a:lnTo>
                  <a:pt x="1200" y="889"/>
                </a:lnTo>
                <a:lnTo>
                  <a:pt x="1200" y="883"/>
                </a:lnTo>
                <a:lnTo>
                  <a:pt x="1200" y="889"/>
                </a:lnTo>
                <a:lnTo>
                  <a:pt x="1207" y="889"/>
                </a:lnTo>
                <a:lnTo>
                  <a:pt x="1207" y="889"/>
                </a:lnTo>
                <a:lnTo>
                  <a:pt x="1207" y="883"/>
                </a:lnTo>
                <a:lnTo>
                  <a:pt x="1207" y="889"/>
                </a:lnTo>
                <a:lnTo>
                  <a:pt x="1213" y="889"/>
                </a:lnTo>
                <a:lnTo>
                  <a:pt x="1213" y="889"/>
                </a:lnTo>
                <a:lnTo>
                  <a:pt x="1213" y="883"/>
                </a:lnTo>
                <a:lnTo>
                  <a:pt x="1213" y="889"/>
                </a:lnTo>
                <a:lnTo>
                  <a:pt x="1219" y="889"/>
                </a:lnTo>
                <a:lnTo>
                  <a:pt x="1219" y="889"/>
                </a:lnTo>
                <a:lnTo>
                  <a:pt x="1219" y="883"/>
                </a:lnTo>
                <a:lnTo>
                  <a:pt x="1219" y="883"/>
                </a:lnTo>
                <a:lnTo>
                  <a:pt x="1225" y="883"/>
                </a:lnTo>
                <a:lnTo>
                  <a:pt x="1225" y="889"/>
                </a:lnTo>
                <a:lnTo>
                  <a:pt x="1225" y="883"/>
                </a:lnTo>
                <a:lnTo>
                  <a:pt x="1225" y="889"/>
                </a:lnTo>
                <a:lnTo>
                  <a:pt x="1231" y="889"/>
                </a:lnTo>
                <a:lnTo>
                  <a:pt x="1231" y="889"/>
                </a:lnTo>
                <a:lnTo>
                  <a:pt x="1231" y="883"/>
                </a:lnTo>
                <a:lnTo>
                  <a:pt x="1231" y="883"/>
                </a:lnTo>
                <a:lnTo>
                  <a:pt x="1237" y="883"/>
                </a:lnTo>
                <a:lnTo>
                  <a:pt x="1237" y="889"/>
                </a:lnTo>
                <a:lnTo>
                  <a:pt x="1237" y="883"/>
                </a:lnTo>
                <a:lnTo>
                  <a:pt x="1237" y="889"/>
                </a:lnTo>
                <a:lnTo>
                  <a:pt x="1243" y="889"/>
                </a:lnTo>
                <a:lnTo>
                  <a:pt x="1243" y="889"/>
                </a:lnTo>
                <a:lnTo>
                  <a:pt x="1243" y="883"/>
                </a:lnTo>
                <a:lnTo>
                  <a:pt x="1243" y="889"/>
                </a:lnTo>
                <a:lnTo>
                  <a:pt x="1249" y="889"/>
                </a:lnTo>
                <a:lnTo>
                  <a:pt x="1249" y="889"/>
                </a:lnTo>
                <a:lnTo>
                  <a:pt x="1249" y="883"/>
                </a:lnTo>
                <a:lnTo>
                  <a:pt x="1249" y="889"/>
                </a:lnTo>
                <a:lnTo>
                  <a:pt x="1256" y="889"/>
                </a:lnTo>
                <a:lnTo>
                  <a:pt x="1256" y="889"/>
                </a:lnTo>
                <a:lnTo>
                  <a:pt x="1256" y="883"/>
                </a:lnTo>
                <a:lnTo>
                  <a:pt x="1256" y="889"/>
                </a:lnTo>
                <a:lnTo>
                  <a:pt x="1262" y="889"/>
                </a:lnTo>
                <a:lnTo>
                  <a:pt x="1262" y="889"/>
                </a:lnTo>
                <a:lnTo>
                  <a:pt x="1262" y="883"/>
                </a:lnTo>
                <a:lnTo>
                  <a:pt x="1262" y="889"/>
                </a:lnTo>
                <a:lnTo>
                  <a:pt x="1268" y="889"/>
                </a:lnTo>
                <a:lnTo>
                  <a:pt x="1268" y="889"/>
                </a:lnTo>
                <a:lnTo>
                  <a:pt x="1268" y="883"/>
                </a:lnTo>
                <a:lnTo>
                  <a:pt x="1268" y="889"/>
                </a:lnTo>
                <a:lnTo>
                  <a:pt x="1274" y="889"/>
                </a:lnTo>
                <a:lnTo>
                  <a:pt x="1274" y="889"/>
                </a:lnTo>
                <a:lnTo>
                  <a:pt x="1274" y="877"/>
                </a:lnTo>
                <a:lnTo>
                  <a:pt x="1274" y="889"/>
                </a:lnTo>
                <a:lnTo>
                  <a:pt x="1280" y="889"/>
                </a:lnTo>
                <a:lnTo>
                  <a:pt x="1280" y="889"/>
                </a:lnTo>
                <a:lnTo>
                  <a:pt x="1280" y="883"/>
                </a:lnTo>
                <a:lnTo>
                  <a:pt x="1280" y="889"/>
                </a:lnTo>
                <a:lnTo>
                  <a:pt x="1286" y="889"/>
                </a:lnTo>
                <a:lnTo>
                  <a:pt x="1286" y="889"/>
                </a:lnTo>
                <a:lnTo>
                  <a:pt x="1286" y="883"/>
                </a:lnTo>
                <a:lnTo>
                  <a:pt x="1286" y="889"/>
                </a:lnTo>
                <a:lnTo>
                  <a:pt x="1292" y="889"/>
                </a:lnTo>
                <a:lnTo>
                  <a:pt x="1292" y="889"/>
                </a:lnTo>
                <a:lnTo>
                  <a:pt x="1292" y="864"/>
                </a:lnTo>
                <a:lnTo>
                  <a:pt x="1292" y="883"/>
                </a:lnTo>
                <a:lnTo>
                  <a:pt x="1298" y="889"/>
                </a:lnTo>
                <a:lnTo>
                  <a:pt x="1298" y="889"/>
                </a:lnTo>
                <a:lnTo>
                  <a:pt x="1298" y="883"/>
                </a:lnTo>
                <a:lnTo>
                  <a:pt x="1298" y="889"/>
                </a:lnTo>
                <a:lnTo>
                  <a:pt x="1305" y="889"/>
                </a:lnTo>
                <a:lnTo>
                  <a:pt x="1305" y="889"/>
                </a:lnTo>
                <a:lnTo>
                  <a:pt x="1305" y="883"/>
                </a:lnTo>
                <a:lnTo>
                  <a:pt x="1305" y="889"/>
                </a:lnTo>
                <a:lnTo>
                  <a:pt x="1311" y="889"/>
                </a:lnTo>
                <a:lnTo>
                  <a:pt x="1311" y="889"/>
                </a:lnTo>
                <a:lnTo>
                  <a:pt x="1311" y="883"/>
                </a:lnTo>
                <a:lnTo>
                  <a:pt x="1311" y="889"/>
                </a:lnTo>
                <a:lnTo>
                  <a:pt x="1317" y="889"/>
                </a:lnTo>
                <a:lnTo>
                  <a:pt x="1317" y="889"/>
                </a:lnTo>
                <a:lnTo>
                  <a:pt x="1317" y="883"/>
                </a:lnTo>
                <a:lnTo>
                  <a:pt x="1317" y="889"/>
                </a:lnTo>
                <a:lnTo>
                  <a:pt x="1323" y="889"/>
                </a:lnTo>
                <a:lnTo>
                  <a:pt x="1323" y="889"/>
                </a:lnTo>
                <a:lnTo>
                  <a:pt x="1323" y="883"/>
                </a:lnTo>
                <a:lnTo>
                  <a:pt x="1323" y="889"/>
                </a:lnTo>
                <a:lnTo>
                  <a:pt x="1329" y="889"/>
                </a:lnTo>
                <a:lnTo>
                  <a:pt x="1329" y="889"/>
                </a:lnTo>
                <a:lnTo>
                  <a:pt x="1329" y="883"/>
                </a:lnTo>
                <a:lnTo>
                  <a:pt x="1329" y="889"/>
                </a:lnTo>
                <a:lnTo>
                  <a:pt x="1335" y="889"/>
                </a:lnTo>
                <a:lnTo>
                  <a:pt x="1335" y="889"/>
                </a:lnTo>
                <a:lnTo>
                  <a:pt x="1335" y="883"/>
                </a:lnTo>
                <a:lnTo>
                  <a:pt x="1335" y="889"/>
                </a:lnTo>
                <a:lnTo>
                  <a:pt x="1341" y="889"/>
                </a:lnTo>
                <a:lnTo>
                  <a:pt x="1341" y="889"/>
                </a:lnTo>
                <a:lnTo>
                  <a:pt x="1341" y="883"/>
                </a:lnTo>
                <a:lnTo>
                  <a:pt x="1341" y="889"/>
                </a:lnTo>
                <a:lnTo>
                  <a:pt x="1347" y="889"/>
                </a:lnTo>
                <a:lnTo>
                  <a:pt x="1347" y="889"/>
                </a:lnTo>
                <a:lnTo>
                  <a:pt x="1347" y="883"/>
                </a:lnTo>
                <a:lnTo>
                  <a:pt x="1347" y="889"/>
                </a:lnTo>
                <a:lnTo>
                  <a:pt x="1354" y="889"/>
                </a:lnTo>
                <a:lnTo>
                  <a:pt x="1354" y="889"/>
                </a:lnTo>
                <a:lnTo>
                  <a:pt x="1354" y="883"/>
                </a:lnTo>
                <a:lnTo>
                  <a:pt x="1354" y="889"/>
                </a:lnTo>
                <a:lnTo>
                  <a:pt x="1360" y="889"/>
                </a:lnTo>
                <a:lnTo>
                  <a:pt x="1360" y="889"/>
                </a:lnTo>
                <a:lnTo>
                  <a:pt x="1360" y="883"/>
                </a:lnTo>
                <a:lnTo>
                  <a:pt x="1360" y="889"/>
                </a:lnTo>
                <a:lnTo>
                  <a:pt x="1366" y="889"/>
                </a:lnTo>
                <a:lnTo>
                  <a:pt x="1366" y="889"/>
                </a:lnTo>
                <a:lnTo>
                  <a:pt x="1366" y="883"/>
                </a:lnTo>
                <a:lnTo>
                  <a:pt x="1366" y="883"/>
                </a:lnTo>
                <a:lnTo>
                  <a:pt x="1372" y="889"/>
                </a:lnTo>
                <a:lnTo>
                  <a:pt x="1372" y="889"/>
                </a:lnTo>
                <a:lnTo>
                  <a:pt x="1372" y="883"/>
                </a:lnTo>
                <a:lnTo>
                  <a:pt x="1372" y="883"/>
                </a:lnTo>
                <a:lnTo>
                  <a:pt x="1378" y="889"/>
                </a:lnTo>
                <a:lnTo>
                  <a:pt x="1378" y="889"/>
                </a:lnTo>
                <a:lnTo>
                  <a:pt x="1378" y="883"/>
                </a:lnTo>
                <a:lnTo>
                  <a:pt x="1378" y="889"/>
                </a:lnTo>
                <a:lnTo>
                  <a:pt x="1384" y="889"/>
                </a:lnTo>
                <a:lnTo>
                  <a:pt x="1384" y="889"/>
                </a:lnTo>
                <a:lnTo>
                  <a:pt x="1384" y="883"/>
                </a:lnTo>
                <a:lnTo>
                  <a:pt x="1384" y="889"/>
                </a:lnTo>
                <a:lnTo>
                  <a:pt x="1390" y="889"/>
                </a:lnTo>
                <a:lnTo>
                  <a:pt x="1390" y="889"/>
                </a:lnTo>
                <a:lnTo>
                  <a:pt x="1390" y="883"/>
                </a:lnTo>
                <a:lnTo>
                  <a:pt x="1390" y="889"/>
                </a:lnTo>
                <a:lnTo>
                  <a:pt x="1396" y="889"/>
                </a:lnTo>
                <a:lnTo>
                  <a:pt x="1396" y="889"/>
                </a:lnTo>
                <a:lnTo>
                  <a:pt x="1396" y="613"/>
                </a:lnTo>
                <a:lnTo>
                  <a:pt x="1396" y="889"/>
                </a:lnTo>
                <a:lnTo>
                  <a:pt x="1403" y="889"/>
                </a:lnTo>
                <a:lnTo>
                  <a:pt x="1403" y="889"/>
                </a:lnTo>
                <a:lnTo>
                  <a:pt x="1403" y="883"/>
                </a:lnTo>
                <a:lnTo>
                  <a:pt x="1403" y="889"/>
                </a:lnTo>
                <a:lnTo>
                  <a:pt x="1409" y="889"/>
                </a:lnTo>
                <a:lnTo>
                  <a:pt x="1409" y="889"/>
                </a:lnTo>
                <a:lnTo>
                  <a:pt x="1409" y="883"/>
                </a:lnTo>
                <a:lnTo>
                  <a:pt x="1409" y="889"/>
                </a:lnTo>
                <a:lnTo>
                  <a:pt x="1415" y="889"/>
                </a:lnTo>
                <a:lnTo>
                  <a:pt x="1415" y="889"/>
                </a:lnTo>
                <a:lnTo>
                  <a:pt x="1415" y="883"/>
                </a:lnTo>
                <a:lnTo>
                  <a:pt x="1415" y="883"/>
                </a:lnTo>
                <a:lnTo>
                  <a:pt x="1421" y="883"/>
                </a:lnTo>
                <a:lnTo>
                  <a:pt x="1421" y="889"/>
                </a:lnTo>
                <a:lnTo>
                  <a:pt x="1421" y="877"/>
                </a:lnTo>
                <a:lnTo>
                  <a:pt x="1421" y="889"/>
                </a:lnTo>
                <a:lnTo>
                  <a:pt x="1427" y="889"/>
                </a:lnTo>
                <a:lnTo>
                  <a:pt x="1427" y="889"/>
                </a:lnTo>
                <a:lnTo>
                  <a:pt x="1427" y="877"/>
                </a:lnTo>
                <a:lnTo>
                  <a:pt x="1427" y="883"/>
                </a:lnTo>
                <a:lnTo>
                  <a:pt x="1433" y="883"/>
                </a:lnTo>
                <a:lnTo>
                  <a:pt x="1433" y="889"/>
                </a:lnTo>
                <a:lnTo>
                  <a:pt x="1433" y="766"/>
                </a:lnTo>
                <a:lnTo>
                  <a:pt x="1433" y="889"/>
                </a:lnTo>
                <a:lnTo>
                  <a:pt x="1439" y="889"/>
                </a:lnTo>
                <a:lnTo>
                  <a:pt x="1439" y="889"/>
                </a:lnTo>
                <a:lnTo>
                  <a:pt x="1439" y="877"/>
                </a:lnTo>
                <a:lnTo>
                  <a:pt x="1439" y="883"/>
                </a:lnTo>
                <a:lnTo>
                  <a:pt x="1445" y="889"/>
                </a:lnTo>
                <a:lnTo>
                  <a:pt x="1445" y="889"/>
                </a:lnTo>
                <a:lnTo>
                  <a:pt x="1445" y="717"/>
                </a:lnTo>
                <a:lnTo>
                  <a:pt x="1445" y="883"/>
                </a:lnTo>
                <a:lnTo>
                  <a:pt x="1451" y="883"/>
                </a:lnTo>
                <a:lnTo>
                  <a:pt x="1451" y="889"/>
                </a:lnTo>
                <a:lnTo>
                  <a:pt x="1451" y="877"/>
                </a:lnTo>
                <a:lnTo>
                  <a:pt x="1451" y="889"/>
                </a:lnTo>
                <a:lnTo>
                  <a:pt x="1458" y="883"/>
                </a:lnTo>
                <a:lnTo>
                  <a:pt x="1458" y="889"/>
                </a:lnTo>
                <a:lnTo>
                  <a:pt x="1458" y="883"/>
                </a:lnTo>
                <a:lnTo>
                  <a:pt x="1458" y="883"/>
                </a:lnTo>
                <a:lnTo>
                  <a:pt x="1464" y="883"/>
                </a:lnTo>
                <a:lnTo>
                  <a:pt x="1464" y="889"/>
                </a:lnTo>
                <a:lnTo>
                  <a:pt x="1464" y="883"/>
                </a:lnTo>
                <a:lnTo>
                  <a:pt x="1464" y="883"/>
                </a:lnTo>
                <a:lnTo>
                  <a:pt x="1470" y="883"/>
                </a:lnTo>
                <a:lnTo>
                  <a:pt x="1470" y="889"/>
                </a:lnTo>
                <a:lnTo>
                  <a:pt x="1470" y="877"/>
                </a:lnTo>
                <a:lnTo>
                  <a:pt x="1470" y="889"/>
                </a:lnTo>
                <a:lnTo>
                  <a:pt x="1476" y="889"/>
                </a:lnTo>
                <a:lnTo>
                  <a:pt x="1476" y="889"/>
                </a:lnTo>
                <a:lnTo>
                  <a:pt x="1476" y="883"/>
                </a:lnTo>
                <a:lnTo>
                  <a:pt x="1476" y="883"/>
                </a:lnTo>
                <a:lnTo>
                  <a:pt x="1482" y="883"/>
                </a:lnTo>
                <a:lnTo>
                  <a:pt x="1482" y="889"/>
                </a:lnTo>
                <a:lnTo>
                  <a:pt x="1482" y="883"/>
                </a:lnTo>
                <a:lnTo>
                  <a:pt x="1482" y="883"/>
                </a:lnTo>
                <a:lnTo>
                  <a:pt x="1488" y="889"/>
                </a:lnTo>
                <a:lnTo>
                  <a:pt x="1488" y="889"/>
                </a:lnTo>
                <a:lnTo>
                  <a:pt x="1488" y="883"/>
                </a:lnTo>
                <a:lnTo>
                  <a:pt x="1488" y="889"/>
                </a:lnTo>
                <a:lnTo>
                  <a:pt x="1494" y="889"/>
                </a:lnTo>
                <a:lnTo>
                  <a:pt x="1494" y="889"/>
                </a:lnTo>
                <a:lnTo>
                  <a:pt x="1494" y="877"/>
                </a:lnTo>
                <a:lnTo>
                  <a:pt x="1494" y="889"/>
                </a:lnTo>
                <a:lnTo>
                  <a:pt x="1500" y="889"/>
                </a:lnTo>
                <a:lnTo>
                  <a:pt x="1500" y="889"/>
                </a:lnTo>
                <a:lnTo>
                  <a:pt x="1500" y="883"/>
                </a:lnTo>
                <a:lnTo>
                  <a:pt x="1500" y="889"/>
                </a:lnTo>
                <a:lnTo>
                  <a:pt x="1507" y="889"/>
                </a:lnTo>
                <a:lnTo>
                  <a:pt x="1507" y="889"/>
                </a:lnTo>
                <a:lnTo>
                  <a:pt x="1507" y="883"/>
                </a:lnTo>
                <a:lnTo>
                  <a:pt x="1507" y="883"/>
                </a:lnTo>
                <a:lnTo>
                  <a:pt x="1513" y="889"/>
                </a:lnTo>
                <a:lnTo>
                  <a:pt x="1513" y="889"/>
                </a:lnTo>
                <a:lnTo>
                  <a:pt x="1513" y="883"/>
                </a:lnTo>
                <a:lnTo>
                  <a:pt x="1513" y="889"/>
                </a:lnTo>
                <a:lnTo>
                  <a:pt x="1519" y="883"/>
                </a:lnTo>
                <a:lnTo>
                  <a:pt x="1519" y="889"/>
                </a:lnTo>
                <a:lnTo>
                  <a:pt x="1519" y="883"/>
                </a:lnTo>
                <a:lnTo>
                  <a:pt x="1519" y="889"/>
                </a:lnTo>
                <a:lnTo>
                  <a:pt x="1525" y="889"/>
                </a:lnTo>
                <a:lnTo>
                  <a:pt x="1525" y="889"/>
                </a:lnTo>
                <a:lnTo>
                  <a:pt x="1525" y="883"/>
                </a:lnTo>
                <a:lnTo>
                  <a:pt x="1525" y="889"/>
                </a:lnTo>
                <a:lnTo>
                  <a:pt x="1531" y="883"/>
                </a:lnTo>
                <a:lnTo>
                  <a:pt x="1531" y="889"/>
                </a:lnTo>
                <a:lnTo>
                  <a:pt x="1531" y="883"/>
                </a:lnTo>
                <a:lnTo>
                  <a:pt x="1531" y="889"/>
                </a:lnTo>
                <a:lnTo>
                  <a:pt x="1537" y="889"/>
                </a:lnTo>
                <a:lnTo>
                  <a:pt x="1537" y="889"/>
                </a:lnTo>
                <a:lnTo>
                  <a:pt x="1537" y="883"/>
                </a:lnTo>
                <a:lnTo>
                  <a:pt x="1537" y="889"/>
                </a:lnTo>
                <a:lnTo>
                  <a:pt x="1543" y="889"/>
                </a:lnTo>
                <a:lnTo>
                  <a:pt x="1543" y="889"/>
                </a:lnTo>
                <a:lnTo>
                  <a:pt x="1543" y="883"/>
                </a:lnTo>
                <a:lnTo>
                  <a:pt x="1543" y="889"/>
                </a:lnTo>
                <a:lnTo>
                  <a:pt x="1549" y="889"/>
                </a:lnTo>
                <a:lnTo>
                  <a:pt x="1549" y="889"/>
                </a:lnTo>
                <a:lnTo>
                  <a:pt x="1549" y="864"/>
                </a:lnTo>
                <a:lnTo>
                  <a:pt x="1549" y="889"/>
                </a:lnTo>
                <a:lnTo>
                  <a:pt x="1556" y="889"/>
                </a:lnTo>
                <a:lnTo>
                  <a:pt x="1556" y="889"/>
                </a:lnTo>
                <a:lnTo>
                  <a:pt x="1556" y="883"/>
                </a:lnTo>
                <a:lnTo>
                  <a:pt x="1556" y="889"/>
                </a:lnTo>
                <a:lnTo>
                  <a:pt x="1562" y="889"/>
                </a:lnTo>
                <a:lnTo>
                  <a:pt x="1562" y="889"/>
                </a:lnTo>
                <a:lnTo>
                  <a:pt x="1562" y="883"/>
                </a:lnTo>
                <a:lnTo>
                  <a:pt x="1562" y="889"/>
                </a:lnTo>
                <a:lnTo>
                  <a:pt x="1568" y="889"/>
                </a:lnTo>
                <a:lnTo>
                  <a:pt x="1568" y="889"/>
                </a:lnTo>
                <a:lnTo>
                  <a:pt x="1568" y="883"/>
                </a:lnTo>
                <a:lnTo>
                  <a:pt x="1568" y="883"/>
                </a:lnTo>
                <a:lnTo>
                  <a:pt x="1574" y="883"/>
                </a:lnTo>
                <a:lnTo>
                  <a:pt x="1574" y="889"/>
                </a:lnTo>
                <a:lnTo>
                  <a:pt x="1574" y="864"/>
                </a:lnTo>
                <a:lnTo>
                  <a:pt x="1574" y="889"/>
                </a:lnTo>
                <a:lnTo>
                  <a:pt x="1580" y="889"/>
                </a:lnTo>
                <a:lnTo>
                  <a:pt x="1580" y="889"/>
                </a:lnTo>
                <a:lnTo>
                  <a:pt x="1580" y="883"/>
                </a:lnTo>
                <a:lnTo>
                  <a:pt x="1580" y="889"/>
                </a:lnTo>
                <a:lnTo>
                  <a:pt x="1586" y="889"/>
                </a:lnTo>
                <a:lnTo>
                  <a:pt x="1586" y="889"/>
                </a:lnTo>
                <a:lnTo>
                  <a:pt x="1586" y="883"/>
                </a:lnTo>
                <a:lnTo>
                  <a:pt x="1586" y="889"/>
                </a:lnTo>
                <a:lnTo>
                  <a:pt x="1592" y="889"/>
                </a:lnTo>
                <a:lnTo>
                  <a:pt x="1592" y="889"/>
                </a:lnTo>
                <a:lnTo>
                  <a:pt x="1592" y="883"/>
                </a:lnTo>
                <a:lnTo>
                  <a:pt x="1592" y="889"/>
                </a:lnTo>
                <a:lnTo>
                  <a:pt x="1598" y="889"/>
                </a:lnTo>
                <a:lnTo>
                  <a:pt x="1598" y="889"/>
                </a:lnTo>
                <a:lnTo>
                  <a:pt x="1598" y="883"/>
                </a:lnTo>
                <a:lnTo>
                  <a:pt x="1598" y="883"/>
                </a:lnTo>
                <a:lnTo>
                  <a:pt x="1605" y="889"/>
                </a:lnTo>
                <a:lnTo>
                  <a:pt x="1605" y="889"/>
                </a:lnTo>
                <a:lnTo>
                  <a:pt x="1605" y="883"/>
                </a:lnTo>
                <a:lnTo>
                  <a:pt x="1605" y="883"/>
                </a:lnTo>
                <a:lnTo>
                  <a:pt x="1611" y="889"/>
                </a:lnTo>
                <a:lnTo>
                  <a:pt x="1611" y="889"/>
                </a:lnTo>
                <a:lnTo>
                  <a:pt x="1611" y="883"/>
                </a:lnTo>
                <a:lnTo>
                  <a:pt x="1611" y="889"/>
                </a:lnTo>
                <a:lnTo>
                  <a:pt x="1617" y="889"/>
                </a:lnTo>
                <a:lnTo>
                  <a:pt x="1617" y="889"/>
                </a:lnTo>
                <a:lnTo>
                  <a:pt x="1617" y="883"/>
                </a:lnTo>
                <a:lnTo>
                  <a:pt x="1617" y="883"/>
                </a:lnTo>
                <a:lnTo>
                  <a:pt x="1623" y="883"/>
                </a:lnTo>
                <a:lnTo>
                  <a:pt x="1623" y="889"/>
                </a:lnTo>
                <a:lnTo>
                  <a:pt x="1623" y="870"/>
                </a:lnTo>
                <a:lnTo>
                  <a:pt x="1623" y="889"/>
                </a:lnTo>
                <a:lnTo>
                  <a:pt x="1629" y="889"/>
                </a:lnTo>
                <a:lnTo>
                  <a:pt x="1629" y="889"/>
                </a:lnTo>
                <a:lnTo>
                  <a:pt x="1629" y="883"/>
                </a:lnTo>
                <a:lnTo>
                  <a:pt x="1629" y="889"/>
                </a:lnTo>
                <a:lnTo>
                  <a:pt x="1635" y="889"/>
                </a:lnTo>
                <a:lnTo>
                  <a:pt x="1635" y="889"/>
                </a:lnTo>
                <a:lnTo>
                  <a:pt x="1635" y="883"/>
                </a:lnTo>
                <a:lnTo>
                  <a:pt x="1635" y="883"/>
                </a:lnTo>
                <a:lnTo>
                  <a:pt x="1641" y="889"/>
                </a:lnTo>
                <a:lnTo>
                  <a:pt x="1641" y="889"/>
                </a:lnTo>
                <a:lnTo>
                  <a:pt x="1641" y="883"/>
                </a:lnTo>
                <a:lnTo>
                  <a:pt x="1641" y="889"/>
                </a:lnTo>
                <a:lnTo>
                  <a:pt x="1647" y="889"/>
                </a:lnTo>
                <a:lnTo>
                  <a:pt x="1647" y="889"/>
                </a:lnTo>
                <a:lnTo>
                  <a:pt x="1647" y="883"/>
                </a:lnTo>
                <a:lnTo>
                  <a:pt x="1647" y="889"/>
                </a:lnTo>
                <a:lnTo>
                  <a:pt x="1654" y="889"/>
                </a:lnTo>
                <a:lnTo>
                  <a:pt x="1654" y="889"/>
                </a:lnTo>
                <a:lnTo>
                  <a:pt x="1654" y="883"/>
                </a:lnTo>
                <a:lnTo>
                  <a:pt x="1654" y="889"/>
                </a:lnTo>
                <a:lnTo>
                  <a:pt x="1660" y="889"/>
                </a:lnTo>
                <a:lnTo>
                  <a:pt x="1660" y="889"/>
                </a:lnTo>
                <a:lnTo>
                  <a:pt x="1660" y="883"/>
                </a:lnTo>
                <a:lnTo>
                  <a:pt x="1660" y="883"/>
                </a:lnTo>
                <a:lnTo>
                  <a:pt x="1666" y="883"/>
                </a:lnTo>
                <a:lnTo>
                  <a:pt x="1666" y="889"/>
                </a:lnTo>
                <a:lnTo>
                  <a:pt x="1666" y="883"/>
                </a:lnTo>
                <a:lnTo>
                  <a:pt x="1666" y="889"/>
                </a:lnTo>
                <a:lnTo>
                  <a:pt x="1672" y="889"/>
                </a:lnTo>
                <a:lnTo>
                  <a:pt x="1672" y="889"/>
                </a:lnTo>
                <a:lnTo>
                  <a:pt x="1672" y="883"/>
                </a:lnTo>
                <a:lnTo>
                  <a:pt x="1672" y="889"/>
                </a:lnTo>
                <a:lnTo>
                  <a:pt x="1678" y="889"/>
                </a:lnTo>
                <a:lnTo>
                  <a:pt x="1678" y="889"/>
                </a:lnTo>
                <a:lnTo>
                  <a:pt x="1678" y="883"/>
                </a:lnTo>
                <a:lnTo>
                  <a:pt x="1678" y="889"/>
                </a:lnTo>
                <a:lnTo>
                  <a:pt x="1684" y="889"/>
                </a:lnTo>
                <a:lnTo>
                  <a:pt x="1684" y="889"/>
                </a:lnTo>
                <a:lnTo>
                  <a:pt x="1684" y="883"/>
                </a:lnTo>
                <a:lnTo>
                  <a:pt x="1684" y="883"/>
                </a:lnTo>
                <a:lnTo>
                  <a:pt x="1690" y="889"/>
                </a:lnTo>
                <a:lnTo>
                  <a:pt x="1690" y="889"/>
                </a:lnTo>
                <a:lnTo>
                  <a:pt x="1690" y="883"/>
                </a:lnTo>
                <a:lnTo>
                  <a:pt x="1690" y="889"/>
                </a:lnTo>
                <a:lnTo>
                  <a:pt x="1696" y="889"/>
                </a:lnTo>
                <a:lnTo>
                  <a:pt x="1696" y="889"/>
                </a:lnTo>
                <a:lnTo>
                  <a:pt x="1696" y="883"/>
                </a:lnTo>
                <a:lnTo>
                  <a:pt x="1696" y="889"/>
                </a:lnTo>
                <a:lnTo>
                  <a:pt x="1703" y="883"/>
                </a:lnTo>
                <a:lnTo>
                  <a:pt x="1703" y="889"/>
                </a:lnTo>
                <a:lnTo>
                  <a:pt x="1703" y="883"/>
                </a:lnTo>
                <a:lnTo>
                  <a:pt x="1703" y="889"/>
                </a:lnTo>
                <a:lnTo>
                  <a:pt x="1709" y="889"/>
                </a:lnTo>
                <a:lnTo>
                  <a:pt x="1709" y="889"/>
                </a:lnTo>
                <a:lnTo>
                  <a:pt x="1709" y="883"/>
                </a:lnTo>
                <a:lnTo>
                  <a:pt x="1709" y="889"/>
                </a:lnTo>
                <a:lnTo>
                  <a:pt x="1715" y="883"/>
                </a:lnTo>
                <a:lnTo>
                  <a:pt x="1715" y="889"/>
                </a:lnTo>
                <a:lnTo>
                  <a:pt x="1715" y="883"/>
                </a:lnTo>
                <a:lnTo>
                  <a:pt x="1715" y="889"/>
                </a:lnTo>
                <a:lnTo>
                  <a:pt x="1721" y="889"/>
                </a:lnTo>
                <a:lnTo>
                  <a:pt x="1721" y="889"/>
                </a:lnTo>
                <a:lnTo>
                  <a:pt x="1721" y="883"/>
                </a:lnTo>
                <a:lnTo>
                  <a:pt x="1721" y="889"/>
                </a:lnTo>
                <a:lnTo>
                  <a:pt x="1727" y="889"/>
                </a:lnTo>
                <a:lnTo>
                  <a:pt x="1727" y="889"/>
                </a:lnTo>
                <a:lnTo>
                  <a:pt x="1727" y="883"/>
                </a:lnTo>
                <a:lnTo>
                  <a:pt x="1727" y="889"/>
                </a:lnTo>
                <a:lnTo>
                  <a:pt x="1733" y="889"/>
                </a:lnTo>
                <a:lnTo>
                  <a:pt x="1733" y="889"/>
                </a:lnTo>
                <a:lnTo>
                  <a:pt x="1733" y="883"/>
                </a:lnTo>
                <a:lnTo>
                  <a:pt x="1733" y="883"/>
                </a:lnTo>
                <a:lnTo>
                  <a:pt x="1739" y="883"/>
                </a:lnTo>
                <a:lnTo>
                  <a:pt x="1739" y="889"/>
                </a:lnTo>
                <a:lnTo>
                  <a:pt x="1739" y="883"/>
                </a:lnTo>
                <a:lnTo>
                  <a:pt x="1739" y="883"/>
                </a:lnTo>
                <a:lnTo>
                  <a:pt x="1745" y="883"/>
                </a:lnTo>
                <a:lnTo>
                  <a:pt x="1745" y="889"/>
                </a:lnTo>
                <a:lnTo>
                  <a:pt x="1745" y="883"/>
                </a:lnTo>
                <a:lnTo>
                  <a:pt x="1745" y="883"/>
                </a:lnTo>
                <a:lnTo>
                  <a:pt x="1752" y="883"/>
                </a:lnTo>
                <a:lnTo>
                  <a:pt x="1752" y="889"/>
                </a:lnTo>
                <a:lnTo>
                  <a:pt x="1752" y="883"/>
                </a:lnTo>
                <a:lnTo>
                  <a:pt x="1752" y="889"/>
                </a:lnTo>
                <a:lnTo>
                  <a:pt x="1758" y="889"/>
                </a:lnTo>
                <a:lnTo>
                  <a:pt x="1758" y="889"/>
                </a:lnTo>
                <a:lnTo>
                  <a:pt x="1758" y="883"/>
                </a:lnTo>
                <a:lnTo>
                  <a:pt x="1758" y="883"/>
                </a:lnTo>
                <a:lnTo>
                  <a:pt x="1764" y="889"/>
                </a:lnTo>
                <a:lnTo>
                  <a:pt x="1764" y="889"/>
                </a:lnTo>
                <a:lnTo>
                  <a:pt x="1764" y="883"/>
                </a:lnTo>
                <a:lnTo>
                  <a:pt x="1764" y="883"/>
                </a:lnTo>
                <a:lnTo>
                  <a:pt x="1770" y="883"/>
                </a:lnTo>
                <a:lnTo>
                  <a:pt x="1770" y="889"/>
                </a:lnTo>
                <a:lnTo>
                  <a:pt x="1770" y="883"/>
                </a:lnTo>
                <a:lnTo>
                  <a:pt x="1770" y="883"/>
                </a:lnTo>
                <a:lnTo>
                  <a:pt x="1776" y="883"/>
                </a:lnTo>
                <a:lnTo>
                  <a:pt x="1776" y="889"/>
                </a:lnTo>
                <a:lnTo>
                  <a:pt x="1776" y="883"/>
                </a:lnTo>
                <a:lnTo>
                  <a:pt x="1776" y="889"/>
                </a:lnTo>
                <a:lnTo>
                  <a:pt x="1782" y="883"/>
                </a:lnTo>
                <a:lnTo>
                  <a:pt x="1782" y="889"/>
                </a:lnTo>
                <a:lnTo>
                  <a:pt x="1782" y="883"/>
                </a:lnTo>
                <a:lnTo>
                  <a:pt x="1782" y="889"/>
                </a:lnTo>
                <a:lnTo>
                  <a:pt x="1788" y="889"/>
                </a:lnTo>
                <a:lnTo>
                  <a:pt x="1788" y="889"/>
                </a:lnTo>
                <a:lnTo>
                  <a:pt x="1788" y="883"/>
                </a:lnTo>
                <a:lnTo>
                  <a:pt x="1788" y="883"/>
                </a:lnTo>
                <a:lnTo>
                  <a:pt x="1794" y="883"/>
                </a:lnTo>
                <a:lnTo>
                  <a:pt x="1794" y="889"/>
                </a:lnTo>
                <a:lnTo>
                  <a:pt x="1794" y="883"/>
                </a:lnTo>
                <a:lnTo>
                  <a:pt x="1794" y="889"/>
                </a:lnTo>
                <a:lnTo>
                  <a:pt x="1801" y="889"/>
                </a:lnTo>
                <a:lnTo>
                  <a:pt x="1801" y="889"/>
                </a:lnTo>
                <a:lnTo>
                  <a:pt x="1801" y="883"/>
                </a:lnTo>
                <a:lnTo>
                  <a:pt x="1801" y="883"/>
                </a:lnTo>
                <a:lnTo>
                  <a:pt x="1807" y="889"/>
                </a:lnTo>
                <a:lnTo>
                  <a:pt x="1807" y="889"/>
                </a:lnTo>
                <a:lnTo>
                  <a:pt x="1807" y="883"/>
                </a:lnTo>
                <a:lnTo>
                  <a:pt x="1807" y="889"/>
                </a:lnTo>
                <a:lnTo>
                  <a:pt x="1813" y="889"/>
                </a:lnTo>
                <a:lnTo>
                  <a:pt x="1813" y="889"/>
                </a:lnTo>
                <a:lnTo>
                  <a:pt x="1813" y="883"/>
                </a:lnTo>
                <a:lnTo>
                  <a:pt x="1813" y="883"/>
                </a:lnTo>
                <a:lnTo>
                  <a:pt x="1819" y="883"/>
                </a:lnTo>
                <a:lnTo>
                  <a:pt x="1819" y="889"/>
                </a:lnTo>
                <a:lnTo>
                  <a:pt x="1819" y="883"/>
                </a:lnTo>
                <a:lnTo>
                  <a:pt x="1819" y="883"/>
                </a:lnTo>
                <a:lnTo>
                  <a:pt x="1825" y="883"/>
                </a:lnTo>
                <a:lnTo>
                  <a:pt x="1825" y="889"/>
                </a:lnTo>
                <a:lnTo>
                  <a:pt x="1825" y="883"/>
                </a:lnTo>
                <a:lnTo>
                  <a:pt x="1825" y="889"/>
                </a:lnTo>
                <a:lnTo>
                  <a:pt x="1831" y="889"/>
                </a:lnTo>
                <a:lnTo>
                  <a:pt x="1831" y="889"/>
                </a:lnTo>
                <a:lnTo>
                  <a:pt x="1831" y="883"/>
                </a:lnTo>
                <a:lnTo>
                  <a:pt x="1831" y="889"/>
                </a:lnTo>
                <a:lnTo>
                  <a:pt x="1837" y="889"/>
                </a:lnTo>
                <a:lnTo>
                  <a:pt x="1837" y="889"/>
                </a:lnTo>
                <a:lnTo>
                  <a:pt x="1837" y="883"/>
                </a:lnTo>
                <a:lnTo>
                  <a:pt x="1837" y="883"/>
                </a:lnTo>
                <a:lnTo>
                  <a:pt x="1843" y="883"/>
                </a:lnTo>
                <a:lnTo>
                  <a:pt x="1843" y="889"/>
                </a:lnTo>
                <a:lnTo>
                  <a:pt x="1843" y="883"/>
                </a:lnTo>
                <a:lnTo>
                  <a:pt x="1843" y="883"/>
                </a:lnTo>
                <a:lnTo>
                  <a:pt x="1850" y="889"/>
                </a:lnTo>
                <a:lnTo>
                  <a:pt x="1850" y="889"/>
                </a:lnTo>
                <a:lnTo>
                  <a:pt x="1850" y="883"/>
                </a:lnTo>
                <a:lnTo>
                  <a:pt x="1850" y="883"/>
                </a:lnTo>
                <a:lnTo>
                  <a:pt x="1856" y="883"/>
                </a:lnTo>
                <a:lnTo>
                  <a:pt x="1856" y="889"/>
                </a:lnTo>
                <a:lnTo>
                  <a:pt x="1856" y="883"/>
                </a:lnTo>
                <a:lnTo>
                  <a:pt x="1856" y="889"/>
                </a:lnTo>
                <a:lnTo>
                  <a:pt x="1862" y="889"/>
                </a:lnTo>
                <a:lnTo>
                  <a:pt x="1862" y="889"/>
                </a:lnTo>
                <a:lnTo>
                  <a:pt x="1862" y="883"/>
                </a:lnTo>
                <a:lnTo>
                  <a:pt x="1862" y="889"/>
                </a:lnTo>
                <a:lnTo>
                  <a:pt x="1868" y="889"/>
                </a:lnTo>
                <a:lnTo>
                  <a:pt x="1868" y="889"/>
                </a:lnTo>
                <a:lnTo>
                  <a:pt x="1868" y="883"/>
                </a:lnTo>
                <a:lnTo>
                  <a:pt x="1868" y="889"/>
                </a:lnTo>
                <a:lnTo>
                  <a:pt x="1874" y="889"/>
                </a:lnTo>
                <a:lnTo>
                  <a:pt x="1874" y="889"/>
                </a:lnTo>
                <a:lnTo>
                  <a:pt x="1874" y="883"/>
                </a:lnTo>
                <a:lnTo>
                  <a:pt x="1874" y="889"/>
                </a:lnTo>
                <a:lnTo>
                  <a:pt x="1880" y="889"/>
                </a:lnTo>
                <a:lnTo>
                  <a:pt x="1880" y="889"/>
                </a:lnTo>
                <a:lnTo>
                  <a:pt x="1880" y="883"/>
                </a:lnTo>
                <a:lnTo>
                  <a:pt x="1880" y="889"/>
                </a:lnTo>
                <a:lnTo>
                  <a:pt x="1886" y="889"/>
                </a:lnTo>
                <a:lnTo>
                  <a:pt x="1886" y="889"/>
                </a:lnTo>
                <a:lnTo>
                  <a:pt x="1886" y="883"/>
                </a:lnTo>
                <a:lnTo>
                  <a:pt x="1886" y="889"/>
                </a:lnTo>
                <a:lnTo>
                  <a:pt x="1892" y="883"/>
                </a:lnTo>
                <a:lnTo>
                  <a:pt x="1892" y="889"/>
                </a:lnTo>
                <a:lnTo>
                  <a:pt x="1892" y="883"/>
                </a:lnTo>
                <a:lnTo>
                  <a:pt x="1892" y="889"/>
                </a:lnTo>
                <a:lnTo>
                  <a:pt x="1899" y="889"/>
                </a:lnTo>
                <a:lnTo>
                  <a:pt x="1899" y="889"/>
                </a:lnTo>
                <a:lnTo>
                  <a:pt x="1899" y="883"/>
                </a:lnTo>
                <a:lnTo>
                  <a:pt x="1899" y="889"/>
                </a:lnTo>
                <a:lnTo>
                  <a:pt x="1905" y="889"/>
                </a:lnTo>
                <a:lnTo>
                  <a:pt x="1905" y="889"/>
                </a:lnTo>
                <a:lnTo>
                  <a:pt x="1905" y="883"/>
                </a:lnTo>
                <a:lnTo>
                  <a:pt x="1905" y="889"/>
                </a:lnTo>
                <a:lnTo>
                  <a:pt x="1911" y="889"/>
                </a:lnTo>
                <a:lnTo>
                  <a:pt x="1911" y="889"/>
                </a:lnTo>
                <a:lnTo>
                  <a:pt x="1911" y="883"/>
                </a:lnTo>
                <a:lnTo>
                  <a:pt x="1911" y="889"/>
                </a:lnTo>
                <a:lnTo>
                  <a:pt x="1917" y="889"/>
                </a:lnTo>
                <a:lnTo>
                  <a:pt x="1917" y="889"/>
                </a:lnTo>
                <a:lnTo>
                  <a:pt x="1917" y="883"/>
                </a:lnTo>
                <a:lnTo>
                  <a:pt x="1917" y="889"/>
                </a:lnTo>
                <a:lnTo>
                  <a:pt x="1923" y="889"/>
                </a:lnTo>
                <a:lnTo>
                  <a:pt x="1923" y="889"/>
                </a:lnTo>
                <a:lnTo>
                  <a:pt x="1923" y="877"/>
                </a:lnTo>
                <a:lnTo>
                  <a:pt x="1923" y="889"/>
                </a:lnTo>
                <a:lnTo>
                  <a:pt x="1929" y="889"/>
                </a:lnTo>
                <a:lnTo>
                  <a:pt x="1929" y="889"/>
                </a:lnTo>
                <a:lnTo>
                  <a:pt x="1929" y="883"/>
                </a:lnTo>
                <a:lnTo>
                  <a:pt x="1929" y="889"/>
                </a:lnTo>
                <a:lnTo>
                  <a:pt x="1935" y="889"/>
                </a:lnTo>
                <a:lnTo>
                  <a:pt x="1935" y="889"/>
                </a:lnTo>
                <a:lnTo>
                  <a:pt x="1935" y="883"/>
                </a:lnTo>
                <a:lnTo>
                  <a:pt x="1935" y="889"/>
                </a:lnTo>
                <a:lnTo>
                  <a:pt x="1941" y="889"/>
                </a:lnTo>
                <a:lnTo>
                  <a:pt x="1941" y="889"/>
                </a:lnTo>
                <a:lnTo>
                  <a:pt x="1941" y="883"/>
                </a:lnTo>
                <a:lnTo>
                  <a:pt x="1941" y="889"/>
                </a:lnTo>
                <a:lnTo>
                  <a:pt x="1948" y="883"/>
                </a:lnTo>
                <a:lnTo>
                  <a:pt x="1948" y="889"/>
                </a:lnTo>
                <a:lnTo>
                  <a:pt x="1948" y="883"/>
                </a:lnTo>
                <a:lnTo>
                  <a:pt x="1948" y="883"/>
                </a:lnTo>
                <a:lnTo>
                  <a:pt x="1954" y="883"/>
                </a:lnTo>
                <a:lnTo>
                  <a:pt x="1954" y="889"/>
                </a:lnTo>
                <a:lnTo>
                  <a:pt x="1954" y="883"/>
                </a:lnTo>
                <a:lnTo>
                  <a:pt x="1954" y="883"/>
                </a:lnTo>
                <a:lnTo>
                  <a:pt x="1960" y="889"/>
                </a:lnTo>
                <a:lnTo>
                  <a:pt x="1960" y="889"/>
                </a:lnTo>
                <a:lnTo>
                  <a:pt x="1960" y="883"/>
                </a:lnTo>
                <a:lnTo>
                  <a:pt x="1960" y="889"/>
                </a:lnTo>
                <a:lnTo>
                  <a:pt x="1966" y="889"/>
                </a:lnTo>
                <a:lnTo>
                  <a:pt x="1966" y="889"/>
                </a:lnTo>
                <a:lnTo>
                  <a:pt x="1966" y="883"/>
                </a:lnTo>
                <a:lnTo>
                  <a:pt x="1966" y="883"/>
                </a:lnTo>
                <a:lnTo>
                  <a:pt x="1972" y="889"/>
                </a:lnTo>
                <a:lnTo>
                  <a:pt x="1972" y="889"/>
                </a:lnTo>
                <a:lnTo>
                  <a:pt x="1972" y="883"/>
                </a:lnTo>
                <a:lnTo>
                  <a:pt x="1972" y="889"/>
                </a:lnTo>
                <a:lnTo>
                  <a:pt x="1978" y="889"/>
                </a:lnTo>
                <a:lnTo>
                  <a:pt x="1978" y="889"/>
                </a:lnTo>
                <a:lnTo>
                  <a:pt x="1978" y="883"/>
                </a:lnTo>
                <a:lnTo>
                  <a:pt x="1978" y="889"/>
                </a:lnTo>
                <a:lnTo>
                  <a:pt x="1984" y="889"/>
                </a:lnTo>
                <a:lnTo>
                  <a:pt x="1984" y="889"/>
                </a:lnTo>
                <a:lnTo>
                  <a:pt x="1984" y="883"/>
                </a:lnTo>
                <a:lnTo>
                  <a:pt x="1984" y="889"/>
                </a:lnTo>
                <a:lnTo>
                  <a:pt x="1990" y="889"/>
                </a:lnTo>
                <a:lnTo>
                  <a:pt x="1990" y="889"/>
                </a:lnTo>
                <a:lnTo>
                  <a:pt x="1990" y="883"/>
                </a:lnTo>
                <a:lnTo>
                  <a:pt x="1990" y="883"/>
                </a:lnTo>
                <a:lnTo>
                  <a:pt x="1997" y="889"/>
                </a:lnTo>
                <a:lnTo>
                  <a:pt x="1997" y="889"/>
                </a:lnTo>
                <a:lnTo>
                  <a:pt x="1997" y="883"/>
                </a:lnTo>
                <a:lnTo>
                  <a:pt x="1997" y="889"/>
                </a:lnTo>
                <a:lnTo>
                  <a:pt x="2003" y="889"/>
                </a:lnTo>
                <a:lnTo>
                  <a:pt x="2003" y="889"/>
                </a:lnTo>
                <a:lnTo>
                  <a:pt x="2003" y="877"/>
                </a:lnTo>
                <a:lnTo>
                  <a:pt x="2003" y="889"/>
                </a:lnTo>
                <a:lnTo>
                  <a:pt x="2009" y="889"/>
                </a:lnTo>
                <a:lnTo>
                  <a:pt x="2009" y="889"/>
                </a:lnTo>
                <a:lnTo>
                  <a:pt x="2009" y="883"/>
                </a:lnTo>
                <a:lnTo>
                  <a:pt x="2009" y="883"/>
                </a:lnTo>
                <a:lnTo>
                  <a:pt x="2015" y="883"/>
                </a:lnTo>
                <a:lnTo>
                  <a:pt x="2015" y="889"/>
                </a:lnTo>
                <a:lnTo>
                  <a:pt x="2015" y="877"/>
                </a:lnTo>
                <a:lnTo>
                  <a:pt x="2015" y="883"/>
                </a:lnTo>
                <a:lnTo>
                  <a:pt x="2021" y="883"/>
                </a:lnTo>
                <a:lnTo>
                  <a:pt x="2021" y="889"/>
                </a:lnTo>
                <a:lnTo>
                  <a:pt x="2021" y="877"/>
                </a:lnTo>
                <a:lnTo>
                  <a:pt x="2021" y="883"/>
                </a:lnTo>
                <a:lnTo>
                  <a:pt x="2027" y="889"/>
                </a:lnTo>
                <a:lnTo>
                  <a:pt x="2027" y="889"/>
                </a:lnTo>
                <a:lnTo>
                  <a:pt x="2027" y="877"/>
                </a:lnTo>
                <a:lnTo>
                  <a:pt x="2027" y="883"/>
                </a:lnTo>
                <a:lnTo>
                  <a:pt x="2033" y="883"/>
                </a:lnTo>
                <a:lnTo>
                  <a:pt x="2033" y="889"/>
                </a:lnTo>
                <a:lnTo>
                  <a:pt x="2033" y="877"/>
                </a:lnTo>
                <a:lnTo>
                  <a:pt x="2033" y="889"/>
                </a:lnTo>
                <a:lnTo>
                  <a:pt x="2039" y="889"/>
                </a:lnTo>
                <a:lnTo>
                  <a:pt x="2039" y="889"/>
                </a:lnTo>
                <a:lnTo>
                  <a:pt x="2039" y="877"/>
                </a:lnTo>
                <a:lnTo>
                  <a:pt x="2039" y="877"/>
                </a:lnTo>
                <a:lnTo>
                  <a:pt x="2046" y="883"/>
                </a:lnTo>
                <a:lnTo>
                  <a:pt x="2046" y="889"/>
                </a:lnTo>
                <a:lnTo>
                  <a:pt x="2046" y="877"/>
                </a:lnTo>
                <a:lnTo>
                  <a:pt x="2046" y="883"/>
                </a:lnTo>
                <a:lnTo>
                  <a:pt x="2052" y="889"/>
                </a:lnTo>
                <a:lnTo>
                  <a:pt x="2052" y="889"/>
                </a:lnTo>
                <a:lnTo>
                  <a:pt x="2052" y="877"/>
                </a:lnTo>
                <a:lnTo>
                  <a:pt x="2052" y="883"/>
                </a:lnTo>
                <a:lnTo>
                  <a:pt x="2058" y="883"/>
                </a:lnTo>
                <a:lnTo>
                  <a:pt x="2058" y="889"/>
                </a:lnTo>
                <a:lnTo>
                  <a:pt x="2058" y="877"/>
                </a:lnTo>
                <a:lnTo>
                  <a:pt x="2058" y="883"/>
                </a:lnTo>
                <a:lnTo>
                  <a:pt x="2064" y="883"/>
                </a:lnTo>
                <a:lnTo>
                  <a:pt x="2064" y="889"/>
                </a:lnTo>
                <a:lnTo>
                  <a:pt x="2064" y="883"/>
                </a:lnTo>
                <a:lnTo>
                  <a:pt x="2064" y="883"/>
                </a:lnTo>
                <a:lnTo>
                  <a:pt x="2070" y="889"/>
                </a:lnTo>
                <a:lnTo>
                  <a:pt x="2070" y="889"/>
                </a:lnTo>
                <a:lnTo>
                  <a:pt x="2070" y="858"/>
                </a:lnTo>
                <a:lnTo>
                  <a:pt x="2070" y="889"/>
                </a:lnTo>
                <a:lnTo>
                  <a:pt x="2076" y="883"/>
                </a:lnTo>
                <a:lnTo>
                  <a:pt x="2076" y="889"/>
                </a:lnTo>
                <a:lnTo>
                  <a:pt x="2076" y="883"/>
                </a:lnTo>
                <a:lnTo>
                  <a:pt x="2076" y="889"/>
                </a:lnTo>
                <a:lnTo>
                  <a:pt x="2082" y="889"/>
                </a:lnTo>
                <a:lnTo>
                  <a:pt x="2082" y="889"/>
                </a:lnTo>
                <a:lnTo>
                  <a:pt x="2082" y="883"/>
                </a:lnTo>
                <a:lnTo>
                  <a:pt x="2082" y="889"/>
                </a:lnTo>
                <a:lnTo>
                  <a:pt x="2088" y="889"/>
                </a:lnTo>
                <a:lnTo>
                  <a:pt x="2088" y="889"/>
                </a:lnTo>
                <a:lnTo>
                  <a:pt x="2088" y="883"/>
                </a:lnTo>
                <a:lnTo>
                  <a:pt x="2088" y="889"/>
                </a:lnTo>
                <a:lnTo>
                  <a:pt x="2095" y="883"/>
                </a:lnTo>
                <a:lnTo>
                  <a:pt x="2095" y="889"/>
                </a:lnTo>
                <a:lnTo>
                  <a:pt x="2095" y="858"/>
                </a:lnTo>
                <a:lnTo>
                  <a:pt x="2095" y="889"/>
                </a:lnTo>
                <a:lnTo>
                  <a:pt x="2101" y="889"/>
                </a:lnTo>
                <a:lnTo>
                  <a:pt x="2101" y="889"/>
                </a:lnTo>
                <a:lnTo>
                  <a:pt x="2101" y="883"/>
                </a:lnTo>
                <a:lnTo>
                  <a:pt x="2101" y="889"/>
                </a:lnTo>
                <a:lnTo>
                  <a:pt x="2107" y="889"/>
                </a:lnTo>
                <a:lnTo>
                  <a:pt x="2107" y="889"/>
                </a:lnTo>
                <a:lnTo>
                  <a:pt x="2107" y="883"/>
                </a:lnTo>
                <a:lnTo>
                  <a:pt x="2107" y="889"/>
                </a:lnTo>
                <a:lnTo>
                  <a:pt x="2113" y="889"/>
                </a:lnTo>
                <a:lnTo>
                  <a:pt x="2113" y="889"/>
                </a:lnTo>
                <a:lnTo>
                  <a:pt x="2113" y="883"/>
                </a:lnTo>
                <a:lnTo>
                  <a:pt x="2113" y="889"/>
                </a:lnTo>
                <a:lnTo>
                  <a:pt x="2119" y="889"/>
                </a:lnTo>
                <a:lnTo>
                  <a:pt x="2119" y="889"/>
                </a:lnTo>
                <a:lnTo>
                  <a:pt x="2119" y="883"/>
                </a:lnTo>
                <a:lnTo>
                  <a:pt x="2119" y="889"/>
                </a:lnTo>
                <a:lnTo>
                  <a:pt x="2125" y="889"/>
                </a:lnTo>
                <a:lnTo>
                  <a:pt x="2125" y="889"/>
                </a:lnTo>
                <a:lnTo>
                  <a:pt x="2125" y="883"/>
                </a:lnTo>
                <a:lnTo>
                  <a:pt x="2125" y="889"/>
                </a:lnTo>
                <a:lnTo>
                  <a:pt x="2131" y="889"/>
                </a:lnTo>
                <a:lnTo>
                  <a:pt x="2131" y="889"/>
                </a:lnTo>
                <a:lnTo>
                  <a:pt x="2131" y="883"/>
                </a:lnTo>
                <a:lnTo>
                  <a:pt x="2131" y="889"/>
                </a:lnTo>
                <a:lnTo>
                  <a:pt x="2137" y="889"/>
                </a:lnTo>
                <a:lnTo>
                  <a:pt x="2137" y="889"/>
                </a:lnTo>
                <a:lnTo>
                  <a:pt x="2137" y="883"/>
                </a:lnTo>
                <a:lnTo>
                  <a:pt x="2137" y="889"/>
                </a:lnTo>
                <a:lnTo>
                  <a:pt x="2144" y="889"/>
                </a:lnTo>
                <a:lnTo>
                  <a:pt x="2144" y="889"/>
                </a:lnTo>
                <a:lnTo>
                  <a:pt x="2144" y="883"/>
                </a:lnTo>
                <a:lnTo>
                  <a:pt x="2144" y="889"/>
                </a:lnTo>
                <a:lnTo>
                  <a:pt x="2150" y="889"/>
                </a:lnTo>
                <a:lnTo>
                  <a:pt x="2150" y="889"/>
                </a:lnTo>
                <a:lnTo>
                  <a:pt x="2150" y="870"/>
                </a:lnTo>
                <a:lnTo>
                  <a:pt x="2150" y="889"/>
                </a:lnTo>
                <a:lnTo>
                  <a:pt x="2156" y="889"/>
                </a:lnTo>
                <a:lnTo>
                  <a:pt x="2156" y="889"/>
                </a:lnTo>
                <a:lnTo>
                  <a:pt x="2156" y="883"/>
                </a:lnTo>
                <a:lnTo>
                  <a:pt x="2156" y="889"/>
                </a:lnTo>
                <a:lnTo>
                  <a:pt x="2162" y="883"/>
                </a:lnTo>
                <a:lnTo>
                  <a:pt x="2162" y="889"/>
                </a:lnTo>
                <a:lnTo>
                  <a:pt x="2162" y="883"/>
                </a:lnTo>
                <a:lnTo>
                  <a:pt x="2162" y="889"/>
                </a:lnTo>
                <a:lnTo>
                  <a:pt x="2168" y="883"/>
                </a:lnTo>
                <a:lnTo>
                  <a:pt x="2168" y="889"/>
                </a:lnTo>
                <a:lnTo>
                  <a:pt x="2168" y="883"/>
                </a:lnTo>
                <a:lnTo>
                  <a:pt x="2168" y="889"/>
                </a:lnTo>
                <a:lnTo>
                  <a:pt x="2174" y="889"/>
                </a:lnTo>
                <a:lnTo>
                  <a:pt x="2174" y="889"/>
                </a:lnTo>
                <a:lnTo>
                  <a:pt x="2174" y="883"/>
                </a:lnTo>
                <a:lnTo>
                  <a:pt x="2174" y="883"/>
                </a:lnTo>
                <a:lnTo>
                  <a:pt x="2180" y="883"/>
                </a:lnTo>
                <a:lnTo>
                  <a:pt x="2180" y="889"/>
                </a:lnTo>
                <a:lnTo>
                  <a:pt x="2180" y="883"/>
                </a:lnTo>
                <a:lnTo>
                  <a:pt x="2180" y="889"/>
                </a:lnTo>
                <a:lnTo>
                  <a:pt x="2186" y="889"/>
                </a:lnTo>
                <a:lnTo>
                  <a:pt x="2186" y="889"/>
                </a:lnTo>
                <a:lnTo>
                  <a:pt x="2186" y="883"/>
                </a:lnTo>
                <a:lnTo>
                  <a:pt x="2186" y="889"/>
                </a:lnTo>
                <a:lnTo>
                  <a:pt x="2193" y="889"/>
                </a:lnTo>
                <a:lnTo>
                  <a:pt x="2193" y="889"/>
                </a:lnTo>
                <a:lnTo>
                  <a:pt x="2193" y="883"/>
                </a:lnTo>
                <a:lnTo>
                  <a:pt x="2193" y="883"/>
                </a:lnTo>
                <a:lnTo>
                  <a:pt x="2199" y="883"/>
                </a:lnTo>
                <a:lnTo>
                  <a:pt x="2199" y="889"/>
                </a:lnTo>
                <a:lnTo>
                  <a:pt x="2199" y="883"/>
                </a:lnTo>
                <a:lnTo>
                  <a:pt x="2199" y="889"/>
                </a:lnTo>
                <a:lnTo>
                  <a:pt x="2205" y="883"/>
                </a:lnTo>
                <a:lnTo>
                  <a:pt x="2205" y="889"/>
                </a:lnTo>
                <a:lnTo>
                  <a:pt x="2205" y="883"/>
                </a:lnTo>
                <a:lnTo>
                  <a:pt x="2205" y="883"/>
                </a:lnTo>
                <a:lnTo>
                  <a:pt x="2211" y="889"/>
                </a:lnTo>
                <a:lnTo>
                  <a:pt x="2211" y="889"/>
                </a:lnTo>
                <a:lnTo>
                  <a:pt x="2211" y="883"/>
                </a:lnTo>
                <a:lnTo>
                  <a:pt x="2211" y="889"/>
                </a:lnTo>
                <a:lnTo>
                  <a:pt x="2217" y="889"/>
                </a:lnTo>
                <a:lnTo>
                  <a:pt x="2217" y="889"/>
                </a:lnTo>
                <a:lnTo>
                  <a:pt x="2217" y="883"/>
                </a:lnTo>
                <a:lnTo>
                  <a:pt x="2217" y="889"/>
                </a:lnTo>
                <a:lnTo>
                  <a:pt x="2223" y="889"/>
                </a:lnTo>
                <a:lnTo>
                  <a:pt x="2223" y="889"/>
                </a:lnTo>
                <a:lnTo>
                  <a:pt x="2223" y="883"/>
                </a:lnTo>
                <a:lnTo>
                  <a:pt x="2223" y="889"/>
                </a:lnTo>
                <a:lnTo>
                  <a:pt x="2229" y="883"/>
                </a:lnTo>
                <a:lnTo>
                  <a:pt x="2229" y="889"/>
                </a:lnTo>
                <a:lnTo>
                  <a:pt x="2229" y="883"/>
                </a:lnTo>
                <a:lnTo>
                  <a:pt x="2229" y="889"/>
                </a:lnTo>
                <a:lnTo>
                  <a:pt x="2235" y="889"/>
                </a:lnTo>
                <a:lnTo>
                  <a:pt x="2235" y="889"/>
                </a:lnTo>
                <a:lnTo>
                  <a:pt x="2235" y="883"/>
                </a:lnTo>
                <a:lnTo>
                  <a:pt x="2235" y="889"/>
                </a:lnTo>
                <a:lnTo>
                  <a:pt x="2242" y="883"/>
                </a:lnTo>
                <a:lnTo>
                  <a:pt x="2242" y="889"/>
                </a:lnTo>
                <a:lnTo>
                  <a:pt x="2242" y="883"/>
                </a:lnTo>
                <a:lnTo>
                  <a:pt x="2242" y="889"/>
                </a:lnTo>
                <a:lnTo>
                  <a:pt x="2248" y="889"/>
                </a:lnTo>
                <a:lnTo>
                  <a:pt x="2248" y="889"/>
                </a:lnTo>
                <a:lnTo>
                  <a:pt x="2248" y="883"/>
                </a:lnTo>
                <a:lnTo>
                  <a:pt x="2248" y="889"/>
                </a:lnTo>
                <a:lnTo>
                  <a:pt x="2254" y="889"/>
                </a:lnTo>
                <a:lnTo>
                  <a:pt x="2254" y="889"/>
                </a:lnTo>
                <a:lnTo>
                  <a:pt x="2254" y="883"/>
                </a:lnTo>
                <a:lnTo>
                  <a:pt x="2254" y="889"/>
                </a:lnTo>
                <a:lnTo>
                  <a:pt x="2260" y="889"/>
                </a:lnTo>
                <a:lnTo>
                  <a:pt x="2260" y="889"/>
                </a:lnTo>
                <a:lnTo>
                  <a:pt x="2260" y="883"/>
                </a:lnTo>
                <a:lnTo>
                  <a:pt x="2260" y="889"/>
                </a:lnTo>
                <a:lnTo>
                  <a:pt x="2266" y="889"/>
                </a:lnTo>
                <a:lnTo>
                  <a:pt x="2266" y="889"/>
                </a:lnTo>
                <a:lnTo>
                  <a:pt x="2266" y="883"/>
                </a:lnTo>
                <a:lnTo>
                  <a:pt x="2266" y="889"/>
                </a:lnTo>
                <a:lnTo>
                  <a:pt x="2272" y="889"/>
                </a:lnTo>
                <a:lnTo>
                  <a:pt x="2272" y="889"/>
                </a:lnTo>
                <a:lnTo>
                  <a:pt x="2272" y="883"/>
                </a:lnTo>
                <a:lnTo>
                  <a:pt x="2272" y="889"/>
                </a:lnTo>
                <a:lnTo>
                  <a:pt x="2278" y="889"/>
                </a:lnTo>
                <a:lnTo>
                  <a:pt x="2278" y="889"/>
                </a:lnTo>
                <a:lnTo>
                  <a:pt x="2278" y="883"/>
                </a:lnTo>
                <a:lnTo>
                  <a:pt x="2278" y="889"/>
                </a:lnTo>
                <a:lnTo>
                  <a:pt x="2284" y="889"/>
                </a:lnTo>
                <a:lnTo>
                  <a:pt x="2284" y="889"/>
                </a:lnTo>
                <a:lnTo>
                  <a:pt x="2284" y="883"/>
                </a:lnTo>
                <a:lnTo>
                  <a:pt x="2284" y="883"/>
                </a:lnTo>
                <a:lnTo>
                  <a:pt x="2291" y="889"/>
                </a:lnTo>
                <a:lnTo>
                  <a:pt x="2291" y="889"/>
                </a:lnTo>
                <a:lnTo>
                  <a:pt x="2291" y="883"/>
                </a:lnTo>
                <a:lnTo>
                  <a:pt x="2291" y="889"/>
                </a:lnTo>
                <a:lnTo>
                  <a:pt x="2297" y="889"/>
                </a:lnTo>
                <a:lnTo>
                  <a:pt x="2297" y="889"/>
                </a:lnTo>
                <a:lnTo>
                  <a:pt x="2297" y="883"/>
                </a:lnTo>
                <a:lnTo>
                  <a:pt x="2297" y="883"/>
                </a:lnTo>
                <a:lnTo>
                  <a:pt x="2303" y="889"/>
                </a:lnTo>
                <a:lnTo>
                  <a:pt x="2303" y="889"/>
                </a:lnTo>
                <a:lnTo>
                  <a:pt x="2303" y="883"/>
                </a:lnTo>
                <a:lnTo>
                  <a:pt x="2303" y="889"/>
                </a:lnTo>
                <a:lnTo>
                  <a:pt x="2309" y="889"/>
                </a:lnTo>
                <a:lnTo>
                  <a:pt x="2309" y="889"/>
                </a:lnTo>
                <a:lnTo>
                  <a:pt x="2309" y="883"/>
                </a:lnTo>
                <a:lnTo>
                  <a:pt x="2309" y="889"/>
                </a:lnTo>
                <a:lnTo>
                  <a:pt x="2315" y="889"/>
                </a:lnTo>
                <a:lnTo>
                  <a:pt x="2315" y="889"/>
                </a:lnTo>
                <a:lnTo>
                  <a:pt x="2315" y="883"/>
                </a:lnTo>
                <a:lnTo>
                  <a:pt x="2315" y="889"/>
                </a:lnTo>
                <a:lnTo>
                  <a:pt x="2321" y="883"/>
                </a:lnTo>
                <a:lnTo>
                  <a:pt x="2321" y="889"/>
                </a:lnTo>
                <a:lnTo>
                  <a:pt x="2321" y="883"/>
                </a:lnTo>
                <a:lnTo>
                  <a:pt x="2321" y="889"/>
                </a:lnTo>
                <a:lnTo>
                  <a:pt x="2327" y="889"/>
                </a:lnTo>
                <a:lnTo>
                  <a:pt x="2327" y="889"/>
                </a:lnTo>
                <a:lnTo>
                  <a:pt x="2327" y="883"/>
                </a:lnTo>
                <a:lnTo>
                  <a:pt x="2327" y="889"/>
                </a:lnTo>
                <a:lnTo>
                  <a:pt x="2333" y="889"/>
                </a:lnTo>
                <a:lnTo>
                  <a:pt x="2333" y="889"/>
                </a:lnTo>
                <a:lnTo>
                  <a:pt x="2333" y="883"/>
                </a:lnTo>
                <a:lnTo>
                  <a:pt x="2333" y="883"/>
                </a:lnTo>
                <a:lnTo>
                  <a:pt x="2340" y="883"/>
                </a:lnTo>
                <a:lnTo>
                  <a:pt x="2340" y="889"/>
                </a:lnTo>
                <a:lnTo>
                  <a:pt x="2340" y="883"/>
                </a:lnTo>
                <a:lnTo>
                  <a:pt x="2340" y="889"/>
                </a:lnTo>
                <a:lnTo>
                  <a:pt x="2346" y="889"/>
                </a:lnTo>
                <a:lnTo>
                  <a:pt x="2346" y="889"/>
                </a:lnTo>
                <a:lnTo>
                  <a:pt x="2346" y="883"/>
                </a:lnTo>
                <a:lnTo>
                  <a:pt x="2346" y="889"/>
                </a:lnTo>
                <a:lnTo>
                  <a:pt x="2352" y="889"/>
                </a:lnTo>
                <a:lnTo>
                  <a:pt x="2352" y="889"/>
                </a:lnTo>
                <a:lnTo>
                  <a:pt x="2352" y="883"/>
                </a:lnTo>
                <a:lnTo>
                  <a:pt x="2352" y="889"/>
                </a:lnTo>
                <a:lnTo>
                  <a:pt x="2358" y="889"/>
                </a:lnTo>
                <a:lnTo>
                  <a:pt x="2358" y="889"/>
                </a:lnTo>
                <a:lnTo>
                  <a:pt x="2358" y="883"/>
                </a:lnTo>
                <a:lnTo>
                  <a:pt x="2358" y="883"/>
                </a:lnTo>
                <a:lnTo>
                  <a:pt x="2364" y="883"/>
                </a:lnTo>
                <a:lnTo>
                  <a:pt x="2364" y="889"/>
                </a:lnTo>
                <a:lnTo>
                  <a:pt x="2364" y="883"/>
                </a:lnTo>
                <a:lnTo>
                  <a:pt x="2364" y="889"/>
                </a:lnTo>
                <a:lnTo>
                  <a:pt x="2370" y="889"/>
                </a:lnTo>
                <a:lnTo>
                  <a:pt x="2370" y="889"/>
                </a:lnTo>
                <a:lnTo>
                  <a:pt x="2370" y="883"/>
                </a:lnTo>
                <a:lnTo>
                  <a:pt x="2370" y="889"/>
                </a:lnTo>
                <a:lnTo>
                  <a:pt x="2376" y="889"/>
                </a:lnTo>
                <a:lnTo>
                  <a:pt x="2376" y="889"/>
                </a:lnTo>
                <a:lnTo>
                  <a:pt x="2376" y="883"/>
                </a:lnTo>
                <a:lnTo>
                  <a:pt x="2376" y="883"/>
                </a:lnTo>
                <a:lnTo>
                  <a:pt x="2382" y="883"/>
                </a:lnTo>
                <a:lnTo>
                  <a:pt x="2382" y="889"/>
                </a:lnTo>
                <a:lnTo>
                  <a:pt x="2382" y="883"/>
                </a:lnTo>
                <a:lnTo>
                  <a:pt x="2382" y="889"/>
                </a:lnTo>
                <a:lnTo>
                  <a:pt x="2389" y="889"/>
                </a:lnTo>
                <a:lnTo>
                  <a:pt x="2389" y="889"/>
                </a:lnTo>
                <a:lnTo>
                  <a:pt x="2389" y="803"/>
                </a:lnTo>
                <a:lnTo>
                  <a:pt x="2389" y="889"/>
                </a:lnTo>
                <a:lnTo>
                  <a:pt x="2395" y="889"/>
                </a:lnTo>
                <a:lnTo>
                  <a:pt x="2395" y="889"/>
                </a:lnTo>
                <a:lnTo>
                  <a:pt x="2395" y="883"/>
                </a:lnTo>
                <a:lnTo>
                  <a:pt x="2395" y="883"/>
                </a:lnTo>
                <a:lnTo>
                  <a:pt x="2401" y="883"/>
                </a:lnTo>
                <a:lnTo>
                  <a:pt x="2401" y="889"/>
                </a:lnTo>
                <a:lnTo>
                  <a:pt x="2401" y="883"/>
                </a:lnTo>
                <a:lnTo>
                  <a:pt x="2401" y="889"/>
                </a:lnTo>
                <a:lnTo>
                  <a:pt x="2407" y="889"/>
                </a:lnTo>
                <a:lnTo>
                  <a:pt x="2407" y="889"/>
                </a:lnTo>
                <a:lnTo>
                  <a:pt x="2407" y="883"/>
                </a:lnTo>
                <a:lnTo>
                  <a:pt x="2407" y="883"/>
                </a:lnTo>
                <a:lnTo>
                  <a:pt x="2413" y="883"/>
                </a:lnTo>
                <a:lnTo>
                  <a:pt x="2413" y="889"/>
                </a:lnTo>
                <a:lnTo>
                  <a:pt x="2413" y="883"/>
                </a:lnTo>
                <a:lnTo>
                  <a:pt x="2413" y="883"/>
                </a:lnTo>
                <a:lnTo>
                  <a:pt x="2419" y="883"/>
                </a:lnTo>
                <a:lnTo>
                  <a:pt x="2419" y="889"/>
                </a:lnTo>
                <a:lnTo>
                  <a:pt x="2419" y="883"/>
                </a:lnTo>
                <a:lnTo>
                  <a:pt x="2419" y="889"/>
                </a:lnTo>
                <a:lnTo>
                  <a:pt x="2425" y="883"/>
                </a:lnTo>
                <a:lnTo>
                  <a:pt x="2425" y="889"/>
                </a:lnTo>
                <a:lnTo>
                  <a:pt x="2425" y="883"/>
                </a:lnTo>
                <a:lnTo>
                  <a:pt x="2425" y="889"/>
                </a:lnTo>
                <a:lnTo>
                  <a:pt x="2431" y="889"/>
                </a:lnTo>
                <a:lnTo>
                  <a:pt x="2431" y="889"/>
                </a:lnTo>
                <a:lnTo>
                  <a:pt x="2431" y="883"/>
                </a:lnTo>
                <a:lnTo>
                  <a:pt x="2431" y="889"/>
                </a:lnTo>
                <a:lnTo>
                  <a:pt x="2438" y="889"/>
                </a:lnTo>
                <a:lnTo>
                  <a:pt x="2438" y="889"/>
                </a:lnTo>
                <a:lnTo>
                  <a:pt x="2438" y="883"/>
                </a:lnTo>
                <a:lnTo>
                  <a:pt x="2438" y="889"/>
                </a:lnTo>
                <a:lnTo>
                  <a:pt x="2444" y="889"/>
                </a:lnTo>
                <a:lnTo>
                  <a:pt x="2444" y="889"/>
                </a:lnTo>
                <a:lnTo>
                  <a:pt x="2444" y="877"/>
                </a:lnTo>
                <a:lnTo>
                  <a:pt x="2444" y="883"/>
                </a:lnTo>
                <a:lnTo>
                  <a:pt x="2450" y="883"/>
                </a:lnTo>
                <a:lnTo>
                  <a:pt x="2450" y="889"/>
                </a:lnTo>
                <a:lnTo>
                  <a:pt x="2450" y="883"/>
                </a:lnTo>
                <a:lnTo>
                  <a:pt x="2450" y="889"/>
                </a:lnTo>
                <a:lnTo>
                  <a:pt x="2456" y="889"/>
                </a:lnTo>
                <a:lnTo>
                  <a:pt x="2456" y="889"/>
                </a:lnTo>
                <a:lnTo>
                  <a:pt x="2456" y="883"/>
                </a:lnTo>
                <a:lnTo>
                  <a:pt x="2456" y="883"/>
                </a:lnTo>
                <a:lnTo>
                  <a:pt x="2462" y="883"/>
                </a:lnTo>
                <a:lnTo>
                  <a:pt x="2462" y="889"/>
                </a:lnTo>
                <a:lnTo>
                  <a:pt x="2462" y="883"/>
                </a:lnTo>
                <a:lnTo>
                  <a:pt x="2462" y="889"/>
                </a:lnTo>
                <a:lnTo>
                  <a:pt x="2468" y="889"/>
                </a:lnTo>
                <a:lnTo>
                  <a:pt x="2468" y="889"/>
                </a:lnTo>
                <a:lnTo>
                  <a:pt x="2468" y="883"/>
                </a:lnTo>
                <a:lnTo>
                  <a:pt x="2468" y="889"/>
                </a:lnTo>
                <a:lnTo>
                  <a:pt x="2474" y="889"/>
                </a:lnTo>
                <a:lnTo>
                  <a:pt x="2474" y="889"/>
                </a:lnTo>
                <a:lnTo>
                  <a:pt x="2474" y="883"/>
                </a:lnTo>
                <a:lnTo>
                  <a:pt x="2474" y="889"/>
                </a:lnTo>
                <a:lnTo>
                  <a:pt x="2480" y="889"/>
                </a:lnTo>
                <a:lnTo>
                  <a:pt x="2480" y="889"/>
                </a:lnTo>
                <a:lnTo>
                  <a:pt x="2480" y="883"/>
                </a:lnTo>
                <a:lnTo>
                  <a:pt x="2480" y="889"/>
                </a:lnTo>
                <a:lnTo>
                  <a:pt x="2487" y="889"/>
                </a:lnTo>
                <a:lnTo>
                  <a:pt x="2487" y="889"/>
                </a:lnTo>
                <a:lnTo>
                  <a:pt x="2487" y="883"/>
                </a:lnTo>
                <a:lnTo>
                  <a:pt x="2487" y="889"/>
                </a:lnTo>
                <a:lnTo>
                  <a:pt x="2493" y="889"/>
                </a:lnTo>
                <a:lnTo>
                  <a:pt x="2493" y="889"/>
                </a:lnTo>
                <a:lnTo>
                  <a:pt x="2493" y="883"/>
                </a:lnTo>
                <a:lnTo>
                  <a:pt x="2493" y="889"/>
                </a:lnTo>
                <a:lnTo>
                  <a:pt x="2499" y="889"/>
                </a:lnTo>
                <a:lnTo>
                  <a:pt x="2499" y="889"/>
                </a:lnTo>
                <a:lnTo>
                  <a:pt x="2499" y="883"/>
                </a:lnTo>
                <a:lnTo>
                  <a:pt x="2499" y="883"/>
                </a:lnTo>
                <a:lnTo>
                  <a:pt x="2505" y="889"/>
                </a:lnTo>
                <a:lnTo>
                  <a:pt x="2505" y="889"/>
                </a:lnTo>
                <a:lnTo>
                  <a:pt x="2505" y="883"/>
                </a:lnTo>
                <a:lnTo>
                  <a:pt x="2505" y="883"/>
                </a:lnTo>
                <a:lnTo>
                  <a:pt x="2511" y="889"/>
                </a:lnTo>
                <a:lnTo>
                  <a:pt x="2511" y="889"/>
                </a:lnTo>
                <a:lnTo>
                  <a:pt x="2511" y="883"/>
                </a:lnTo>
                <a:lnTo>
                  <a:pt x="2511" y="889"/>
                </a:lnTo>
                <a:lnTo>
                  <a:pt x="2517" y="889"/>
                </a:lnTo>
                <a:lnTo>
                  <a:pt x="2517" y="889"/>
                </a:lnTo>
                <a:lnTo>
                  <a:pt x="2517" y="883"/>
                </a:lnTo>
                <a:lnTo>
                  <a:pt x="2517" y="889"/>
                </a:lnTo>
                <a:lnTo>
                  <a:pt x="2523" y="889"/>
                </a:lnTo>
                <a:lnTo>
                  <a:pt x="2523" y="889"/>
                </a:lnTo>
                <a:lnTo>
                  <a:pt x="2523" y="883"/>
                </a:lnTo>
                <a:lnTo>
                  <a:pt x="2523" y="889"/>
                </a:lnTo>
                <a:lnTo>
                  <a:pt x="2529" y="889"/>
                </a:lnTo>
                <a:lnTo>
                  <a:pt x="2529" y="889"/>
                </a:lnTo>
                <a:lnTo>
                  <a:pt x="2529" y="883"/>
                </a:lnTo>
                <a:lnTo>
                  <a:pt x="2529" y="889"/>
                </a:lnTo>
                <a:lnTo>
                  <a:pt x="2536" y="889"/>
                </a:lnTo>
                <a:lnTo>
                  <a:pt x="2536" y="889"/>
                </a:lnTo>
                <a:lnTo>
                  <a:pt x="2536" y="883"/>
                </a:lnTo>
                <a:lnTo>
                  <a:pt x="2536" y="883"/>
                </a:lnTo>
                <a:lnTo>
                  <a:pt x="2542" y="889"/>
                </a:lnTo>
                <a:lnTo>
                  <a:pt x="2542" y="889"/>
                </a:lnTo>
                <a:lnTo>
                  <a:pt x="2542" y="883"/>
                </a:lnTo>
                <a:lnTo>
                  <a:pt x="2542" y="889"/>
                </a:lnTo>
                <a:lnTo>
                  <a:pt x="2548" y="889"/>
                </a:lnTo>
                <a:lnTo>
                  <a:pt x="2548" y="889"/>
                </a:lnTo>
                <a:lnTo>
                  <a:pt x="2548" y="870"/>
                </a:lnTo>
                <a:lnTo>
                  <a:pt x="2548" y="883"/>
                </a:lnTo>
                <a:lnTo>
                  <a:pt x="2554" y="883"/>
                </a:lnTo>
                <a:lnTo>
                  <a:pt x="2554" y="889"/>
                </a:lnTo>
                <a:lnTo>
                  <a:pt x="2554" y="883"/>
                </a:lnTo>
                <a:lnTo>
                  <a:pt x="2554" y="883"/>
                </a:lnTo>
                <a:lnTo>
                  <a:pt x="2560" y="889"/>
                </a:lnTo>
                <a:lnTo>
                  <a:pt x="2560" y="889"/>
                </a:lnTo>
                <a:lnTo>
                  <a:pt x="2560" y="883"/>
                </a:lnTo>
                <a:lnTo>
                  <a:pt x="2560" y="889"/>
                </a:lnTo>
                <a:lnTo>
                  <a:pt x="2566" y="889"/>
                </a:lnTo>
                <a:lnTo>
                  <a:pt x="2566" y="889"/>
                </a:lnTo>
                <a:lnTo>
                  <a:pt x="2566" y="883"/>
                </a:lnTo>
                <a:lnTo>
                  <a:pt x="2566" y="889"/>
                </a:lnTo>
                <a:lnTo>
                  <a:pt x="2572" y="883"/>
                </a:lnTo>
                <a:lnTo>
                  <a:pt x="2572" y="889"/>
                </a:lnTo>
                <a:lnTo>
                  <a:pt x="2572" y="883"/>
                </a:lnTo>
                <a:lnTo>
                  <a:pt x="2572" y="889"/>
                </a:lnTo>
                <a:lnTo>
                  <a:pt x="2578" y="889"/>
                </a:lnTo>
                <a:lnTo>
                  <a:pt x="2578" y="889"/>
                </a:lnTo>
                <a:lnTo>
                  <a:pt x="2578" y="883"/>
                </a:lnTo>
                <a:lnTo>
                  <a:pt x="2578" y="889"/>
                </a:lnTo>
                <a:lnTo>
                  <a:pt x="2585" y="889"/>
                </a:lnTo>
                <a:lnTo>
                  <a:pt x="2585" y="889"/>
                </a:lnTo>
                <a:lnTo>
                  <a:pt x="2585" y="877"/>
                </a:lnTo>
                <a:lnTo>
                  <a:pt x="2585" y="889"/>
                </a:lnTo>
                <a:lnTo>
                  <a:pt x="2591" y="889"/>
                </a:lnTo>
                <a:lnTo>
                  <a:pt x="2591" y="889"/>
                </a:lnTo>
                <a:lnTo>
                  <a:pt x="2591" y="883"/>
                </a:lnTo>
                <a:lnTo>
                  <a:pt x="2591" y="889"/>
                </a:lnTo>
                <a:lnTo>
                  <a:pt x="2597" y="889"/>
                </a:lnTo>
                <a:lnTo>
                  <a:pt x="2597" y="889"/>
                </a:lnTo>
                <a:lnTo>
                  <a:pt x="2597" y="883"/>
                </a:lnTo>
                <a:lnTo>
                  <a:pt x="2597" y="889"/>
                </a:lnTo>
                <a:lnTo>
                  <a:pt x="2603" y="889"/>
                </a:lnTo>
                <a:lnTo>
                  <a:pt x="2603" y="889"/>
                </a:lnTo>
                <a:lnTo>
                  <a:pt x="2603" y="883"/>
                </a:lnTo>
                <a:lnTo>
                  <a:pt x="2603" y="889"/>
                </a:lnTo>
                <a:lnTo>
                  <a:pt x="2609" y="889"/>
                </a:lnTo>
                <a:lnTo>
                  <a:pt x="2609" y="889"/>
                </a:lnTo>
                <a:lnTo>
                  <a:pt x="2609" y="883"/>
                </a:lnTo>
                <a:lnTo>
                  <a:pt x="2609" y="889"/>
                </a:lnTo>
                <a:lnTo>
                  <a:pt x="2615" y="889"/>
                </a:lnTo>
                <a:lnTo>
                  <a:pt x="2615" y="889"/>
                </a:lnTo>
                <a:lnTo>
                  <a:pt x="2615" y="883"/>
                </a:lnTo>
                <a:lnTo>
                  <a:pt x="2615" y="889"/>
                </a:lnTo>
                <a:lnTo>
                  <a:pt x="2621" y="883"/>
                </a:lnTo>
                <a:lnTo>
                  <a:pt x="2621" y="889"/>
                </a:lnTo>
                <a:lnTo>
                  <a:pt x="2621" y="883"/>
                </a:lnTo>
                <a:lnTo>
                  <a:pt x="2621" y="883"/>
                </a:lnTo>
                <a:lnTo>
                  <a:pt x="2627" y="883"/>
                </a:lnTo>
                <a:lnTo>
                  <a:pt x="2627" y="889"/>
                </a:lnTo>
                <a:lnTo>
                  <a:pt x="2627" y="883"/>
                </a:lnTo>
                <a:lnTo>
                  <a:pt x="2627" y="883"/>
                </a:lnTo>
                <a:lnTo>
                  <a:pt x="2634" y="889"/>
                </a:lnTo>
                <a:lnTo>
                  <a:pt x="2634" y="889"/>
                </a:lnTo>
                <a:lnTo>
                  <a:pt x="2634" y="883"/>
                </a:lnTo>
                <a:lnTo>
                  <a:pt x="2634" y="889"/>
                </a:lnTo>
                <a:lnTo>
                  <a:pt x="2640" y="889"/>
                </a:lnTo>
                <a:lnTo>
                  <a:pt x="2640" y="889"/>
                </a:lnTo>
                <a:lnTo>
                  <a:pt x="2640" y="858"/>
                </a:lnTo>
                <a:lnTo>
                  <a:pt x="2640" y="889"/>
                </a:lnTo>
                <a:lnTo>
                  <a:pt x="2646" y="889"/>
                </a:lnTo>
                <a:lnTo>
                  <a:pt x="2646" y="889"/>
                </a:lnTo>
                <a:lnTo>
                  <a:pt x="2646" y="883"/>
                </a:lnTo>
                <a:lnTo>
                  <a:pt x="2646" y="889"/>
                </a:lnTo>
                <a:lnTo>
                  <a:pt x="2652" y="889"/>
                </a:lnTo>
                <a:lnTo>
                  <a:pt x="2652" y="889"/>
                </a:lnTo>
                <a:lnTo>
                  <a:pt x="2652" y="870"/>
                </a:lnTo>
                <a:lnTo>
                  <a:pt x="2652" y="883"/>
                </a:lnTo>
                <a:lnTo>
                  <a:pt x="2658" y="889"/>
                </a:lnTo>
                <a:lnTo>
                  <a:pt x="2658" y="889"/>
                </a:lnTo>
                <a:lnTo>
                  <a:pt x="2658" y="883"/>
                </a:lnTo>
                <a:lnTo>
                  <a:pt x="2658" y="889"/>
                </a:lnTo>
                <a:lnTo>
                  <a:pt x="2664" y="889"/>
                </a:lnTo>
                <a:lnTo>
                  <a:pt x="2664" y="889"/>
                </a:lnTo>
                <a:lnTo>
                  <a:pt x="2664" y="883"/>
                </a:lnTo>
                <a:lnTo>
                  <a:pt x="2664" y="889"/>
                </a:lnTo>
                <a:lnTo>
                  <a:pt x="2670" y="889"/>
                </a:lnTo>
                <a:lnTo>
                  <a:pt x="2670" y="889"/>
                </a:lnTo>
                <a:lnTo>
                  <a:pt x="2670" y="883"/>
                </a:lnTo>
                <a:lnTo>
                  <a:pt x="2670" y="889"/>
                </a:lnTo>
                <a:lnTo>
                  <a:pt x="2676" y="889"/>
                </a:lnTo>
                <a:lnTo>
                  <a:pt x="2676" y="889"/>
                </a:lnTo>
                <a:lnTo>
                  <a:pt x="2676" y="883"/>
                </a:lnTo>
                <a:lnTo>
                  <a:pt x="2676" y="883"/>
                </a:lnTo>
                <a:lnTo>
                  <a:pt x="2683" y="883"/>
                </a:lnTo>
                <a:lnTo>
                  <a:pt x="2683" y="889"/>
                </a:lnTo>
                <a:lnTo>
                  <a:pt x="2683" y="877"/>
                </a:lnTo>
                <a:lnTo>
                  <a:pt x="2683" y="889"/>
                </a:lnTo>
                <a:lnTo>
                  <a:pt x="2689" y="889"/>
                </a:lnTo>
                <a:lnTo>
                  <a:pt x="2689" y="889"/>
                </a:lnTo>
                <a:lnTo>
                  <a:pt x="2689" y="877"/>
                </a:lnTo>
                <a:lnTo>
                  <a:pt x="2689" y="889"/>
                </a:lnTo>
                <a:lnTo>
                  <a:pt x="2695" y="889"/>
                </a:lnTo>
                <a:lnTo>
                  <a:pt x="2695" y="889"/>
                </a:lnTo>
                <a:lnTo>
                  <a:pt x="2695" y="883"/>
                </a:lnTo>
                <a:lnTo>
                  <a:pt x="2695" y="883"/>
                </a:lnTo>
                <a:lnTo>
                  <a:pt x="2701" y="883"/>
                </a:lnTo>
                <a:lnTo>
                  <a:pt x="2701" y="889"/>
                </a:lnTo>
                <a:lnTo>
                  <a:pt x="2701" y="883"/>
                </a:lnTo>
                <a:lnTo>
                  <a:pt x="2701" y="889"/>
                </a:lnTo>
                <a:lnTo>
                  <a:pt x="2707" y="889"/>
                </a:lnTo>
                <a:lnTo>
                  <a:pt x="2707" y="889"/>
                </a:lnTo>
                <a:lnTo>
                  <a:pt x="2707" y="883"/>
                </a:lnTo>
                <a:lnTo>
                  <a:pt x="2707" y="889"/>
                </a:lnTo>
                <a:lnTo>
                  <a:pt x="2713" y="889"/>
                </a:lnTo>
                <a:lnTo>
                  <a:pt x="2713" y="889"/>
                </a:lnTo>
                <a:lnTo>
                  <a:pt x="2713" y="883"/>
                </a:lnTo>
                <a:lnTo>
                  <a:pt x="2713" y="883"/>
                </a:lnTo>
                <a:lnTo>
                  <a:pt x="2719" y="883"/>
                </a:lnTo>
                <a:lnTo>
                  <a:pt x="2719" y="889"/>
                </a:lnTo>
                <a:lnTo>
                  <a:pt x="2719" y="877"/>
                </a:lnTo>
                <a:lnTo>
                  <a:pt x="2719" y="889"/>
                </a:lnTo>
                <a:lnTo>
                  <a:pt x="2725" y="889"/>
                </a:lnTo>
                <a:lnTo>
                  <a:pt x="2725" y="889"/>
                </a:lnTo>
                <a:lnTo>
                  <a:pt x="2725" y="883"/>
                </a:lnTo>
                <a:lnTo>
                  <a:pt x="2725" y="883"/>
                </a:lnTo>
                <a:lnTo>
                  <a:pt x="2732" y="883"/>
                </a:lnTo>
                <a:lnTo>
                  <a:pt x="2732" y="889"/>
                </a:lnTo>
                <a:lnTo>
                  <a:pt x="2732" y="883"/>
                </a:lnTo>
                <a:lnTo>
                  <a:pt x="2732" y="889"/>
                </a:lnTo>
                <a:lnTo>
                  <a:pt x="2738" y="889"/>
                </a:lnTo>
                <a:lnTo>
                  <a:pt x="2738" y="889"/>
                </a:lnTo>
                <a:lnTo>
                  <a:pt x="2738" y="883"/>
                </a:lnTo>
                <a:lnTo>
                  <a:pt x="2738" y="889"/>
                </a:lnTo>
                <a:lnTo>
                  <a:pt x="2744" y="889"/>
                </a:lnTo>
                <a:lnTo>
                  <a:pt x="2744" y="889"/>
                </a:lnTo>
                <a:lnTo>
                  <a:pt x="2744" y="883"/>
                </a:lnTo>
                <a:lnTo>
                  <a:pt x="2744" y="883"/>
                </a:lnTo>
                <a:lnTo>
                  <a:pt x="2750" y="883"/>
                </a:lnTo>
                <a:lnTo>
                  <a:pt x="2750" y="889"/>
                </a:lnTo>
                <a:lnTo>
                  <a:pt x="2750" y="883"/>
                </a:lnTo>
                <a:lnTo>
                  <a:pt x="2750" y="889"/>
                </a:lnTo>
                <a:lnTo>
                  <a:pt x="2756" y="889"/>
                </a:lnTo>
                <a:lnTo>
                  <a:pt x="2756" y="889"/>
                </a:lnTo>
                <a:lnTo>
                  <a:pt x="2756" y="883"/>
                </a:lnTo>
                <a:lnTo>
                  <a:pt x="2756" y="889"/>
                </a:lnTo>
                <a:lnTo>
                  <a:pt x="2762" y="889"/>
                </a:lnTo>
                <a:lnTo>
                  <a:pt x="2762" y="889"/>
                </a:lnTo>
                <a:lnTo>
                  <a:pt x="2762" y="883"/>
                </a:lnTo>
                <a:lnTo>
                  <a:pt x="2762" y="889"/>
                </a:lnTo>
                <a:lnTo>
                  <a:pt x="2768" y="883"/>
                </a:lnTo>
                <a:lnTo>
                  <a:pt x="2768" y="889"/>
                </a:lnTo>
                <a:lnTo>
                  <a:pt x="2768" y="883"/>
                </a:lnTo>
                <a:lnTo>
                  <a:pt x="2768" y="889"/>
                </a:lnTo>
                <a:lnTo>
                  <a:pt x="2774" y="889"/>
                </a:lnTo>
                <a:lnTo>
                  <a:pt x="2774" y="889"/>
                </a:lnTo>
                <a:lnTo>
                  <a:pt x="2774" y="883"/>
                </a:lnTo>
                <a:lnTo>
                  <a:pt x="2774" y="889"/>
                </a:lnTo>
                <a:lnTo>
                  <a:pt x="2781" y="889"/>
                </a:lnTo>
                <a:lnTo>
                  <a:pt x="2781" y="889"/>
                </a:lnTo>
                <a:lnTo>
                  <a:pt x="2781" y="883"/>
                </a:lnTo>
                <a:lnTo>
                  <a:pt x="2781" y="889"/>
                </a:lnTo>
                <a:lnTo>
                  <a:pt x="2787" y="889"/>
                </a:lnTo>
                <a:lnTo>
                  <a:pt x="2787" y="889"/>
                </a:lnTo>
                <a:lnTo>
                  <a:pt x="2787" y="883"/>
                </a:lnTo>
                <a:lnTo>
                  <a:pt x="2787" y="889"/>
                </a:lnTo>
                <a:lnTo>
                  <a:pt x="2793" y="889"/>
                </a:lnTo>
                <a:lnTo>
                  <a:pt x="2793" y="889"/>
                </a:lnTo>
                <a:lnTo>
                  <a:pt x="2793" y="877"/>
                </a:lnTo>
                <a:lnTo>
                  <a:pt x="2793" y="889"/>
                </a:lnTo>
                <a:lnTo>
                  <a:pt x="2799" y="889"/>
                </a:lnTo>
                <a:lnTo>
                  <a:pt x="2799" y="889"/>
                </a:lnTo>
                <a:lnTo>
                  <a:pt x="2799" y="883"/>
                </a:lnTo>
                <a:lnTo>
                  <a:pt x="2799" y="889"/>
                </a:lnTo>
                <a:lnTo>
                  <a:pt x="2805" y="889"/>
                </a:lnTo>
                <a:lnTo>
                  <a:pt x="2805" y="889"/>
                </a:lnTo>
                <a:lnTo>
                  <a:pt x="2805" y="883"/>
                </a:lnTo>
                <a:lnTo>
                  <a:pt x="2805" y="883"/>
                </a:lnTo>
                <a:lnTo>
                  <a:pt x="2811" y="883"/>
                </a:lnTo>
                <a:lnTo>
                  <a:pt x="2811" y="889"/>
                </a:lnTo>
                <a:lnTo>
                  <a:pt x="2811" y="883"/>
                </a:lnTo>
                <a:lnTo>
                  <a:pt x="2811" y="883"/>
                </a:lnTo>
                <a:lnTo>
                  <a:pt x="2817" y="889"/>
                </a:lnTo>
                <a:lnTo>
                  <a:pt x="2817" y="889"/>
                </a:lnTo>
                <a:lnTo>
                  <a:pt x="2817" y="883"/>
                </a:lnTo>
                <a:lnTo>
                  <a:pt x="2817" y="889"/>
                </a:lnTo>
                <a:lnTo>
                  <a:pt x="2823" y="889"/>
                </a:lnTo>
                <a:lnTo>
                  <a:pt x="2823" y="889"/>
                </a:lnTo>
                <a:lnTo>
                  <a:pt x="2823" y="883"/>
                </a:lnTo>
                <a:lnTo>
                  <a:pt x="2823" y="889"/>
                </a:lnTo>
                <a:lnTo>
                  <a:pt x="2830" y="889"/>
                </a:lnTo>
                <a:lnTo>
                  <a:pt x="2830" y="889"/>
                </a:lnTo>
                <a:lnTo>
                  <a:pt x="2830" y="883"/>
                </a:lnTo>
                <a:lnTo>
                  <a:pt x="2830" y="889"/>
                </a:lnTo>
                <a:lnTo>
                  <a:pt x="2836" y="889"/>
                </a:lnTo>
                <a:lnTo>
                  <a:pt x="2836" y="889"/>
                </a:lnTo>
                <a:lnTo>
                  <a:pt x="2836" y="883"/>
                </a:lnTo>
                <a:lnTo>
                  <a:pt x="2836" y="883"/>
                </a:lnTo>
                <a:lnTo>
                  <a:pt x="2842" y="883"/>
                </a:lnTo>
                <a:lnTo>
                  <a:pt x="2842" y="889"/>
                </a:lnTo>
                <a:lnTo>
                  <a:pt x="2842" y="877"/>
                </a:lnTo>
                <a:lnTo>
                  <a:pt x="2842" y="889"/>
                </a:lnTo>
                <a:lnTo>
                  <a:pt x="2848" y="889"/>
                </a:lnTo>
                <a:lnTo>
                  <a:pt x="2848" y="889"/>
                </a:lnTo>
                <a:lnTo>
                  <a:pt x="2848" y="877"/>
                </a:lnTo>
                <a:lnTo>
                  <a:pt x="2848" y="883"/>
                </a:lnTo>
                <a:lnTo>
                  <a:pt x="2854" y="883"/>
                </a:lnTo>
                <a:lnTo>
                  <a:pt x="2854" y="889"/>
                </a:lnTo>
                <a:lnTo>
                  <a:pt x="2854" y="877"/>
                </a:lnTo>
                <a:lnTo>
                  <a:pt x="2854" y="883"/>
                </a:lnTo>
                <a:lnTo>
                  <a:pt x="2860" y="883"/>
                </a:lnTo>
                <a:lnTo>
                  <a:pt x="2860" y="889"/>
                </a:lnTo>
                <a:lnTo>
                  <a:pt x="2860" y="883"/>
                </a:lnTo>
                <a:lnTo>
                  <a:pt x="2860" y="883"/>
                </a:lnTo>
                <a:lnTo>
                  <a:pt x="2866" y="883"/>
                </a:lnTo>
                <a:lnTo>
                  <a:pt x="2866" y="889"/>
                </a:lnTo>
                <a:lnTo>
                  <a:pt x="2866" y="877"/>
                </a:lnTo>
                <a:lnTo>
                  <a:pt x="2866" y="883"/>
                </a:lnTo>
                <a:lnTo>
                  <a:pt x="2872" y="883"/>
                </a:lnTo>
                <a:lnTo>
                  <a:pt x="2872" y="889"/>
                </a:lnTo>
                <a:lnTo>
                  <a:pt x="2872" y="877"/>
                </a:lnTo>
                <a:lnTo>
                  <a:pt x="2872" y="883"/>
                </a:lnTo>
                <a:lnTo>
                  <a:pt x="2879" y="883"/>
                </a:lnTo>
                <a:lnTo>
                  <a:pt x="2879" y="889"/>
                </a:lnTo>
                <a:lnTo>
                  <a:pt x="2879" y="877"/>
                </a:lnTo>
                <a:lnTo>
                  <a:pt x="2879" y="883"/>
                </a:lnTo>
                <a:lnTo>
                  <a:pt x="2885" y="889"/>
                </a:lnTo>
                <a:lnTo>
                  <a:pt x="2885" y="889"/>
                </a:lnTo>
                <a:lnTo>
                  <a:pt x="2885" y="877"/>
                </a:lnTo>
                <a:lnTo>
                  <a:pt x="2885" y="889"/>
                </a:lnTo>
                <a:lnTo>
                  <a:pt x="2891" y="889"/>
                </a:lnTo>
                <a:lnTo>
                  <a:pt x="2891" y="889"/>
                </a:lnTo>
                <a:lnTo>
                  <a:pt x="2891" y="877"/>
                </a:lnTo>
                <a:lnTo>
                  <a:pt x="2891" y="889"/>
                </a:lnTo>
                <a:lnTo>
                  <a:pt x="2897" y="883"/>
                </a:lnTo>
                <a:lnTo>
                  <a:pt x="2897" y="889"/>
                </a:lnTo>
                <a:lnTo>
                  <a:pt x="2897" y="877"/>
                </a:lnTo>
                <a:lnTo>
                  <a:pt x="2897" y="883"/>
                </a:lnTo>
                <a:lnTo>
                  <a:pt x="2903" y="883"/>
                </a:lnTo>
                <a:lnTo>
                  <a:pt x="2903" y="889"/>
                </a:lnTo>
                <a:lnTo>
                  <a:pt x="2903" y="877"/>
                </a:lnTo>
                <a:lnTo>
                  <a:pt x="2903" y="883"/>
                </a:lnTo>
                <a:lnTo>
                  <a:pt x="2909" y="883"/>
                </a:lnTo>
                <a:lnTo>
                  <a:pt x="2909" y="889"/>
                </a:lnTo>
                <a:lnTo>
                  <a:pt x="2909" y="877"/>
                </a:lnTo>
                <a:lnTo>
                  <a:pt x="2909" y="889"/>
                </a:lnTo>
                <a:lnTo>
                  <a:pt x="2915" y="889"/>
                </a:lnTo>
                <a:lnTo>
                  <a:pt x="2915" y="889"/>
                </a:lnTo>
                <a:lnTo>
                  <a:pt x="2915" y="883"/>
                </a:lnTo>
                <a:lnTo>
                  <a:pt x="2915" y="883"/>
                </a:lnTo>
                <a:lnTo>
                  <a:pt x="2921" y="883"/>
                </a:lnTo>
                <a:lnTo>
                  <a:pt x="2921" y="889"/>
                </a:lnTo>
                <a:lnTo>
                  <a:pt x="2921" y="883"/>
                </a:lnTo>
                <a:lnTo>
                  <a:pt x="2921" y="889"/>
                </a:lnTo>
                <a:lnTo>
                  <a:pt x="2928" y="889"/>
                </a:lnTo>
                <a:lnTo>
                  <a:pt x="2928" y="889"/>
                </a:lnTo>
                <a:lnTo>
                  <a:pt x="2928" y="883"/>
                </a:lnTo>
                <a:lnTo>
                  <a:pt x="2928" y="883"/>
                </a:lnTo>
                <a:lnTo>
                  <a:pt x="2934" y="883"/>
                </a:lnTo>
                <a:lnTo>
                  <a:pt x="2934" y="889"/>
                </a:lnTo>
                <a:lnTo>
                  <a:pt x="2934" y="883"/>
                </a:lnTo>
                <a:lnTo>
                  <a:pt x="2934" y="889"/>
                </a:lnTo>
                <a:lnTo>
                  <a:pt x="2940" y="889"/>
                </a:lnTo>
                <a:lnTo>
                  <a:pt x="2940" y="889"/>
                </a:lnTo>
                <a:lnTo>
                  <a:pt x="2940" y="877"/>
                </a:lnTo>
                <a:lnTo>
                  <a:pt x="2940" y="889"/>
                </a:lnTo>
                <a:lnTo>
                  <a:pt x="2946" y="889"/>
                </a:lnTo>
                <a:lnTo>
                  <a:pt x="2946" y="889"/>
                </a:lnTo>
                <a:lnTo>
                  <a:pt x="2946" y="883"/>
                </a:lnTo>
                <a:lnTo>
                  <a:pt x="2946" y="889"/>
                </a:lnTo>
                <a:lnTo>
                  <a:pt x="2952" y="889"/>
                </a:lnTo>
                <a:lnTo>
                  <a:pt x="2952" y="889"/>
                </a:lnTo>
                <a:lnTo>
                  <a:pt x="2952" y="883"/>
                </a:lnTo>
                <a:lnTo>
                  <a:pt x="2952" y="883"/>
                </a:lnTo>
                <a:lnTo>
                  <a:pt x="2958" y="883"/>
                </a:lnTo>
                <a:lnTo>
                  <a:pt x="2958" y="889"/>
                </a:lnTo>
                <a:lnTo>
                  <a:pt x="2958" y="883"/>
                </a:lnTo>
                <a:lnTo>
                  <a:pt x="2958" y="889"/>
                </a:lnTo>
                <a:lnTo>
                  <a:pt x="2964" y="889"/>
                </a:lnTo>
                <a:lnTo>
                  <a:pt x="2964" y="889"/>
                </a:lnTo>
                <a:lnTo>
                  <a:pt x="2964" y="883"/>
                </a:lnTo>
                <a:lnTo>
                  <a:pt x="2964" y="883"/>
                </a:lnTo>
                <a:lnTo>
                  <a:pt x="2970" y="883"/>
                </a:lnTo>
                <a:lnTo>
                  <a:pt x="2970" y="889"/>
                </a:lnTo>
                <a:lnTo>
                  <a:pt x="2970" y="883"/>
                </a:lnTo>
                <a:lnTo>
                  <a:pt x="2970" y="889"/>
                </a:lnTo>
                <a:lnTo>
                  <a:pt x="2977" y="889"/>
                </a:lnTo>
                <a:lnTo>
                  <a:pt x="2977" y="889"/>
                </a:lnTo>
                <a:lnTo>
                  <a:pt x="2977" y="883"/>
                </a:lnTo>
                <a:lnTo>
                  <a:pt x="2977" y="889"/>
                </a:lnTo>
                <a:lnTo>
                  <a:pt x="2983" y="889"/>
                </a:lnTo>
                <a:lnTo>
                  <a:pt x="2983" y="889"/>
                </a:lnTo>
                <a:lnTo>
                  <a:pt x="2983" y="883"/>
                </a:lnTo>
                <a:lnTo>
                  <a:pt x="2983" y="883"/>
                </a:lnTo>
                <a:lnTo>
                  <a:pt x="2989" y="889"/>
                </a:lnTo>
                <a:lnTo>
                  <a:pt x="2989" y="889"/>
                </a:lnTo>
                <a:lnTo>
                  <a:pt x="2989" y="883"/>
                </a:lnTo>
                <a:lnTo>
                  <a:pt x="2989" y="889"/>
                </a:lnTo>
                <a:lnTo>
                  <a:pt x="2995" y="889"/>
                </a:lnTo>
                <a:lnTo>
                  <a:pt x="2995" y="889"/>
                </a:lnTo>
                <a:lnTo>
                  <a:pt x="2995" y="883"/>
                </a:lnTo>
                <a:lnTo>
                  <a:pt x="2995" y="883"/>
                </a:lnTo>
                <a:lnTo>
                  <a:pt x="3001" y="889"/>
                </a:lnTo>
                <a:lnTo>
                  <a:pt x="3001" y="889"/>
                </a:lnTo>
                <a:lnTo>
                  <a:pt x="3001" y="883"/>
                </a:lnTo>
                <a:lnTo>
                  <a:pt x="3001" y="883"/>
                </a:lnTo>
                <a:lnTo>
                  <a:pt x="3007" y="883"/>
                </a:lnTo>
                <a:lnTo>
                  <a:pt x="3007" y="889"/>
                </a:lnTo>
                <a:lnTo>
                  <a:pt x="3007" y="883"/>
                </a:lnTo>
                <a:lnTo>
                  <a:pt x="3007" y="889"/>
                </a:lnTo>
                <a:lnTo>
                  <a:pt x="3013" y="889"/>
                </a:lnTo>
                <a:lnTo>
                  <a:pt x="3013" y="889"/>
                </a:lnTo>
                <a:lnTo>
                  <a:pt x="3013" y="883"/>
                </a:lnTo>
                <a:lnTo>
                  <a:pt x="3013" y="889"/>
                </a:lnTo>
                <a:lnTo>
                  <a:pt x="3019" y="889"/>
                </a:lnTo>
                <a:lnTo>
                  <a:pt x="3019" y="889"/>
                </a:lnTo>
                <a:lnTo>
                  <a:pt x="3019" y="883"/>
                </a:lnTo>
                <a:lnTo>
                  <a:pt x="3019" y="889"/>
                </a:lnTo>
                <a:lnTo>
                  <a:pt x="3026" y="889"/>
                </a:lnTo>
                <a:lnTo>
                  <a:pt x="3026" y="889"/>
                </a:lnTo>
                <a:lnTo>
                  <a:pt x="3026" y="883"/>
                </a:lnTo>
                <a:lnTo>
                  <a:pt x="3026" y="889"/>
                </a:lnTo>
                <a:lnTo>
                  <a:pt x="3032" y="889"/>
                </a:lnTo>
                <a:lnTo>
                  <a:pt x="3032" y="889"/>
                </a:lnTo>
                <a:lnTo>
                  <a:pt x="3032" y="883"/>
                </a:lnTo>
                <a:lnTo>
                  <a:pt x="3032" y="889"/>
                </a:lnTo>
                <a:lnTo>
                  <a:pt x="3038" y="889"/>
                </a:lnTo>
                <a:lnTo>
                  <a:pt x="3038" y="889"/>
                </a:lnTo>
                <a:lnTo>
                  <a:pt x="3038" y="883"/>
                </a:lnTo>
                <a:lnTo>
                  <a:pt x="3038" y="889"/>
                </a:lnTo>
                <a:lnTo>
                  <a:pt x="3044" y="889"/>
                </a:lnTo>
                <a:lnTo>
                  <a:pt x="3044" y="889"/>
                </a:lnTo>
                <a:lnTo>
                  <a:pt x="3044" y="883"/>
                </a:lnTo>
                <a:lnTo>
                  <a:pt x="3044" y="883"/>
                </a:lnTo>
                <a:lnTo>
                  <a:pt x="3050" y="889"/>
                </a:lnTo>
                <a:lnTo>
                  <a:pt x="3050" y="889"/>
                </a:lnTo>
                <a:lnTo>
                  <a:pt x="3050" y="883"/>
                </a:lnTo>
                <a:lnTo>
                  <a:pt x="3050" y="883"/>
                </a:lnTo>
                <a:lnTo>
                  <a:pt x="3056" y="883"/>
                </a:lnTo>
                <a:lnTo>
                  <a:pt x="3056" y="889"/>
                </a:lnTo>
                <a:lnTo>
                  <a:pt x="3056" y="883"/>
                </a:lnTo>
                <a:lnTo>
                  <a:pt x="3056" y="883"/>
                </a:lnTo>
                <a:lnTo>
                  <a:pt x="3062" y="883"/>
                </a:lnTo>
                <a:lnTo>
                  <a:pt x="3062" y="889"/>
                </a:lnTo>
                <a:lnTo>
                  <a:pt x="3062" y="883"/>
                </a:lnTo>
                <a:lnTo>
                  <a:pt x="3062" y="883"/>
                </a:lnTo>
                <a:lnTo>
                  <a:pt x="3068" y="889"/>
                </a:lnTo>
                <a:lnTo>
                  <a:pt x="3068" y="889"/>
                </a:lnTo>
                <a:lnTo>
                  <a:pt x="3068" y="883"/>
                </a:lnTo>
                <a:lnTo>
                  <a:pt x="3068" y="889"/>
                </a:lnTo>
                <a:lnTo>
                  <a:pt x="3075" y="889"/>
                </a:lnTo>
                <a:lnTo>
                  <a:pt x="3075" y="889"/>
                </a:lnTo>
                <a:lnTo>
                  <a:pt x="3075" y="883"/>
                </a:lnTo>
                <a:lnTo>
                  <a:pt x="3075" y="889"/>
                </a:lnTo>
                <a:lnTo>
                  <a:pt x="3081" y="889"/>
                </a:lnTo>
                <a:lnTo>
                  <a:pt x="3081" y="889"/>
                </a:lnTo>
                <a:lnTo>
                  <a:pt x="3081" y="883"/>
                </a:lnTo>
                <a:lnTo>
                  <a:pt x="3081" y="889"/>
                </a:lnTo>
                <a:lnTo>
                  <a:pt x="3087" y="889"/>
                </a:lnTo>
                <a:lnTo>
                  <a:pt x="3087" y="889"/>
                </a:lnTo>
                <a:lnTo>
                  <a:pt x="3087" y="883"/>
                </a:lnTo>
                <a:lnTo>
                  <a:pt x="3087" y="889"/>
                </a:lnTo>
                <a:lnTo>
                  <a:pt x="3093" y="883"/>
                </a:lnTo>
                <a:lnTo>
                  <a:pt x="3093" y="889"/>
                </a:lnTo>
                <a:lnTo>
                  <a:pt x="3093" y="883"/>
                </a:lnTo>
                <a:lnTo>
                  <a:pt x="3093" y="889"/>
                </a:lnTo>
                <a:lnTo>
                  <a:pt x="3099" y="889"/>
                </a:lnTo>
                <a:lnTo>
                  <a:pt x="3099" y="889"/>
                </a:lnTo>
                <a:lnTo>
                  <a:pt x="3099" y="852"/>
                </a:lnTo>
                <a:lnTo>
                  <a:pt x="3099" y="889"/>
                </a:lnTo>
                <a:lnTo>
                  <a:pt x="3105" y="889"/>
                </a:lnTo>
                <a:lnTo>
                  <a:pt x="3105" y="889"/>
                </a:lnTo>
                <a:lnTo>
                  <a:pt x="3105" y="883"/>
                </a:lnTo>
                <a:lnTo>
                  <a:pt x="3105" y="889"/>
                </a:lnTo>
                <a:lnTo>
                  <a:pt x="3111" y="889"/>
                </a:lnTo>
                <a:lnTo>
                  <a:pt x="3111" y="889"/>
                </a:lnTo>
                <a:lnTo>
                  <a:pt x="3111" y="883"/>
                </a:lnTo>
                <a:lnTo>
                  <a:pt x="3111" y="889"/>
                </a:lnTo>
                <a:lnTo>
                  <a:pt x="3117" y="889"/>
                </a:lnTo>
                <a:lnTo>
                  <a:pt x="3117" y="889"/>
                </a:lnTo>
                <a:lnTo>
                  <a:pt x="3117" y="877"/>
                </a:lnTo>
                <a:lnTo>
                  <a:pt x="3117" y="889"/>
                </a:lnTo>
                <a:lnTo>
                  <a:pt x="3124" y="889"/>
                </a:lnTo>
                <a:lnTo>
                  <a:pt x="3124" y="889"/>
                </a:lnTo>
                <a:lnTo>
                  <a:pt x="3124" y="883"/>
                </a:lnTo>
                <a:lnTo>
                  <a:pt x="3124" y="883"/>
                </a:lnTo>
                <a:lnTo>
                  <a:pt x="3130" y="883"/>
                </a:lnTo>
                <a:lnTo>
                  <a:pt x="3130" y="889"/>
                </a:lnTo>
                <a:lnTo>
                  <a:pt x="3130" y="883"/>
                </a:lnTo>
                <a:lnTo>
                  <a:pt x="3130" y="889"/>
                </a:lnTo>
                <a:lnTo>
                  <a:pt x="3136" y="889"/>
                </a:lnTo>
                <a:lnTo>
                  <a:pt x="3136" y="889"/>
                </a:lnTo>
                <a:lnTo>
                  <a:pt x="3136" y="883"/>
                </a:lnTo>
                <a:lnTo>
                  <a:pt x="3136" y="883"/>
                </a:lnTo>
                <a:lnTo>
                  <a:pt x="3142" y="883"/>
                </a:lnTo>
                <a:lnTo>
                  <a:pt x="3142" y="889"/>
                </a:lnTo>
                <a:lnTo>
                  <a:pt x="3142" y="877"/>
                </a:lnTo>
                <a:lnTo>
                  <a:pt x="3142" y="889"/>
                </a:lnTo>
                <a:lnTo>
                  <a:pt x="3148" y="889"/>
                </a:lnTo>
                <a:lnTo>
                  <a:pt x="3148" y="889"/>
                </a:lnTo>
                <a:lnTo>
                  <a:pt x="3148" y="883"/>
                </a:lnTo>
                <a:lnTo>
                  <a:pt x="3148" y="889"/>
                </a:lnTo>
                <a:lnTo>
                  <a:pt x="3154" y="883"/>
                </a:lnTo>
                <a:lnTo>
                  <a:pt x="3154" y="889"/>
                </a:lnTo>
                <a:lnTo>
                  <a:pt x="3154" y="883"/>
                </a:lnTo>
                <a:lnTo>
                  <a:pt x="3154" y="883"/>
                </a:lnTo>
                <a:lnTo>
                  <a:pt x="3160" y="883"/>
                </a:lnTo>
                <a:lnTo>
                  <a:pt x="3160" y="889"/>
                </a:lnTo>
                <a:lnTo>
                  <a:pt x="3160" y="883"/>
                </a:lnTo>
                <a:lnTo>
                  <a:pt x="3160" y="883"/>
                </a:lnTo>
                <a:lnTo>
                  <a:pt x="3166" y="889"/>
                </a:lnTo>
                <a:lnTo>
                  <a:pt x="3166" y="889"/>
                </a:lnTo>
                <a:lnTo>
                  <a:pt x="3166" y="883"/>
                </a:lnTo>
                <a:lnTo>
                  <a:pt x="3166" y="889"/>
                </a:lnTo>
                <a:lnTo>
                  <a:pt x="3173" y="889"/>
                </a:lnTo>
                <a:lnTo>
                  <a:pt x="3173" y="889"/>
                </a:lnTo>
                <a:lnTo>
                  <a:pt x="3173" y="883"/>
                </a:lnTo>
                <a:lnTo>
                  <a:pt x="3173" y="889"/>
                </a:lnTo>
                <a:lnTo>
                  <a:pt x="3179" y="889"/>
                </a:lnTo>
                <a:lnTo>
                  <a:pt x="3179" y="889"/>
                </a:lnTo>
                <a:lnTo>
                  <a:pt x="3179" y="883"/>
                </a:lnTo>
                <a:lnTo>
                  <a:pt x="3179" y="889"/>
                </a:lnTo>
                <a:lnTo>
                  <a:pt x="3185" y="889"/>
                </a:lnTo>
                <a:lnTo>
                  <a:pt x="3185" y="889"/>
                </a:lnTo>
                <a:lnTo>
                  <a:pt x="3185" y="883"/>
                </a:lnTo>
                <a:lnTo>
                  <a:pt x="3185" y="883"/>
                </a:lnTo>
                <a:lnTo>
                  <a:pt x="3191" y="883"/>
                </a:lnTo>
                <a:lnTo>
                  <a:pt x="3191" y="889"/>
                </a:lnTo>
                <a:lnTo>
                  <a:pt x="3191" y="883"/>
                </a:lnTo>
                <a:lnTo>
                  <a:pt x="3191" y="889"/>
                </a:lnTo>
                <a:lnTo>
                  <a:pt x="3197" y="889"/>
                </a:lnTo>
                <a:lnTo>
                  <a:pt x="3197" y="889"/>
                </a:lnTo>
                <a:lnTo>
                  <a:pt x="3197" y="883"/>
                </a:lnTo>
                <a:lnTo>
                  <a:pt x="3197" y="883"/>
                </a:lnTo>
                <a:lnTo>
                  <a:pt x="3203" y="883"/>
                </a:lnTo>
                <a:lnTo>
                  <a:pt x="3203" y="889"/>
                </a:lnTo>
                <a:lnTo>
                  <a:pt x="3203" y="883"/>
                </a:lnTo>
                <a:lnTo>
                  <a:pt x="3203" y="889"/>
                </a:lnTo>
                <a:lnTo>
                  <a:pt x="3209" y="889"/>
                </a:lnTo>
                <a:lnTo>
                  <a:pt x="3209" y="889"/>
                </a:lnTo>
                <a:lnTo>
                  <a:pt x="3209" y="883"/>
                </a:lnTo>
                <a:lnTo>
                  <a:pt x="3209" y="889"/>
                </a:lnTo>
                <a:lnTo>
                  <a:pt x="3215" y="889"/>
                </a:lnTo>
                <a:lnTo>
                  <a:pt x="3215" y="889"/>
                </a:lnTo>
                <a:lnTo>
                  <a:pt x="3215" y="883"/>
                </a:lnTo>
                <a:lnTo>
                  <a:pt x="3215" y="889"/>
                </a:lnTo>
                <a:lnTo>
                  <a:pt x="3221" y="889"/>
                </a:lnTo>
                <a:lnTo>
                  <a:pt x="3221" y="889"/>
                </a:lnTo>
                <a:lnTo>
                  <a:pt x="3221" y="883"/>
                </a:lnTo>
                <a:lnTo>
                  <a:pt x="3221" y="883"/>
                </a:lnTo>
                <a:lnTo>
                  <a:pt x="3228" y="889"/>
                </a:lnTo>
                <a:lnTo>
                  <a:pt x="3228" y="889"/>
                </a:lnTo>
                <a:lnTo>
                  <a:pt x="3228" y="852"/>
                </a:lnTo>
                <a:lnTo>
                  <a:pt x="3228" y="883"/>
                </a:lnTo>
                <a:lnTo>
                  <a:pt x="3234" y="889"/>
                </a:lnTo>
                <a:lnTo>
                  <a:pt x="3234" y="889"/>
                </a:lnTo>
                <a:lnTo>
                  <a:pt x="3234" y="883"/>
                </a:lnTo>
                <a:lnTo>
                  <a:pt x="3234" y="889"/>
                </a:lnTo>
                <a:lnTo>
                  <a:pt x="3240" y="883"/>
                </a:lnTo>
                <a:lnTo>
                  <a:pt x="3240" y="889"/>
                </a:lnTo>
                <a:lnTo>
                  <a:pt x="3240" y="883"/>
                </a:lnTo>
                <a:lnTo>
                  <a:pt x="3240" y="889"/>
                </a:lnTo>
                <a:lnTo>
                  <a:pt x="3246" y="889"/>
                </a:lnTo>
                <a:lnTo>
                  <a:pt x="3246" y="889"/>
                </a:lnTo>
                <a:lnTo>
                  <a:pt x="3246" y="883"/>
                </a:lnTo>
                <a:lnTo>
                  <a:pt x="3246" y="889"/>
                </a:lnTo>
                <a:lnTo>
                  <a:pt x="3252" y="889"/>
                </a:lnTo>
                <a:lnTo>
                  <a:pt x="3252" y="889"/>
                </a:lnTo>
                <a:lnTo>
                  <a:pt x="3252" y="883"/>
                </a:lnTo>
                <a:lnTo>
                  <a:pt x="3252" y="889"/>
                </a:lnTo>
                <a:lnTo>
                  <a:pt x="3258" y="889"/>
                </a:lnTo>
                <a:lnTo>
                  <a:pt x="3258" y="889"/>
                </a:lnTo>
                <a:lnTo>
                  <a:pt x="3258" y="883"/>
                </a:lnTo>
                <a:lnTo>
                  <a:pt x="3258" y="889"/>
                </a:lnTo>
                <a:lnTo>
                  <a:pt x="3264" y="889"/>
                </a:lnTo>
                <a:lnTo>
                  <a:pt x="3264" y="889"/>
                </a:lnTo>
                <a:lnTo>
                  <a:pt x="3264" y="883"/>
                </a:lnTo>
                <a:lnTo>
                  <a:pt x="3264" y="889"/>
                </a:lnTo>
                <a:lnTo>
                  <a:pt x="3270" y="889"/>
                </a:lnTo>
                <a:lnTo>
                  <a:pt x="3270" y="889"/>
                </a:lnTo>
                <a:lnTo>
                  <a:pt x="3270" y="877"/>
                </a:lnTo>
                <a:lnTo>
                  <a:pt x="3270" y="889"/>
                </a:lnTo>
                <a:lnTo>
                  <a:pt x="3277" y="889"/>
                </a:lnTo>
                <a:lnTo>
                  <a:pt x="3277" y="889"/>
                </a:lnTo>
                <a:lnTo>
                  <a:pt x="3277" y="883"/>
                </a:lnTo>
                <a:lnTo>
                  <a:pt x="3277" y="889"/>
                </a:lnTo>
                <a:lnTo>
                  <a:pt x="3283" y="889"/>
                </a:lnTo>
                <a:lnTo>
                  <a:pt x="3283" y="889"/>
                </a:lnTo>
                <a:lnTo>
                  <a:pt x="3283" y="883"/>
                </a:lnTo>
                <a:lnTo>
                  <a:pt x="3283" y="889"/>
                </a:lnTo>
                <a:lnTo>
                  <a:pt x="3289" y="889"/>
                </a:lnTo>
                <a:lnTo>
                  <a:pt x="3289" y="889"/>
                </a:lnTo>
                <a:lnTo>
                  <a:pt x="3289" y="883"/>
                </a:lnTo>
                <a:lnTo>
                  <a:pt x="3289" y="889"/>
                </a:lnTo>
                <a:lnTo>
                  <a:pt x="3295" y="889"/>
                </a:lnTo>
                <a:lnTo>
                  <a:pt x="3295" y="889"/>
                </a:lnTo>
                <a:lnTo>
                  <a:pt x="3295" y="883"/>
                </a:lnTo>
                <a:lnTo>
                  <a:pt x="3295" y="889"/>
                </a:lnTo>
                <a:lnTo>
                  <a:pt x="3301" y="889"/>
                </a:lnTo>
                <a:lnTo>
                  <a:pt x="3301" y="889"/>
                </a:lnTo>
                <a:lnTo>
                  <a:pt x="3301" y="883"/>
                </a:lnTo>
                <a:lnTo>
                  <a:pt x="3301" y="889"/>
                </a:lnTo>
                <a:lnTo>
                  <a:pt x="3307" y="889"/>
                </a:lnTo>
                <a:lnTo>
                  <a:pt x="3307" y="889"/>
                </a:lnTo>
                <a:lnTo>
                  <a:pt x="3307" y="883"/>
                </a:lnTo>
                <a:lnTo>
                  <a:pt x="3307" y="889"/>
                </a:lnTo>
                <a:lnTo>
                  <a:pt x="3313" y="889"/>
                </a:lnTo>
                <a:lnTo>
                  <a:pt x="3313" y="889"/>
                </a:lnTo>
                <a:lnTo>
                  <a:pt x="3313" y="883"/>
                </a:lnTo>
                <a:lnTo>
                  <a:pt x="3313" y="883"/>
                </a:lnTo>
                <a:lnTo>
                  <a:pt x="3319" y="883"/>
                </a:lnTo>
                <a:lnTo>
                  <a:pt x="3319" y="889"/>
                </a:lnTo>
                <a:lnTo>
                  <a:pt x="3319" y="883"/>
                </a:lnTo>
                <a:lnTo>
                  <a:pt x="3319" y="889"/>
                </a:lnTo>
                <a:lnTo>
                  <a:pt x="3326" y="889"/>
                </a:lnTo>
                <a:lnTo>
                  <a:pt x="3326" y="889"/>
                </a:lnTo>
                <a:lnTo>
                  <a:pt x="3326" y="883"/>
                </a:lnTo>
                <a:lnTo>
                  <a:pt x="3326" y="889"/>
                </a:lnTo>
                <a:lnTo>
                  <a:pt x="3332" y="889"/>
                </a:lnTo>
                <a:lnTo>
                  <a:pt x="3332" y="889"/>
                </a:lnTo>
                <a:lnTo>
                  <a:pt x="3332" y="883"/>
                </a:lnTo>
                <a:lnTo>
                  <a:pt x="3332" y="883"/>
                </a:lnTo>
                <a:lnTo>
                  <a:pt x="3338" y="883"/>
                </a:lnTo>
                <a:lnTo>
                  <a:pt x="3338" y="889"/>
                </a:lnTo>
                <a:lnTo>
                  <a:pt x="3338" y="883"/>
                </a:lnTo>
                <a:lnTo>
                  <a:pt x="3338" y="889"/>
                </a:lnTo>
                <a:lnTo>
                  <a:pt x="3344" y="883"/>
                </a:lnTo>
                <a:lnTo>
                  <a:pt x="3344" y="889"/>
                </a:lnTo>
                <a:lnTo>
                  <a:pt x="3344" y="883"/>
                </a:lnTo>
                <a:lnTo>
                  <a:pt x="3344" y="889"/>
                </a:lnTo>
                <a:lnTo>
                  <a:pt x="3350" y="889"/>
                </a:lnTo>
                <a:lnTo>
                  <a:pt x="3350" y="889"/>
                </a:lnTo>
                <a:lnTo>
                  <a:pt x="3350" y="883"/>
                </a:lnTo>
                <a:lnTo>
                  <a:pt x="3350" y="883"/>
                </a:lnTo>
                <a:lnTo>
                  <a:pt x="3356" y="883"/>
                </a:lnTo>
                <a:lnTo>
                  <a:pt x="3356" y="889"/>
                </a:lnTo>
                <a:lnTo>
                  <a:pt x="3356" y="877"/>
                </a:lnTo>
                <a:lnTo>
                  <a:pt x="3356" y="889"/>
                </a:lnTo>
                <a:lnTo>
                  <a:pt x="3362" y="883"/>
                </a:lnTo>
                <a:lnTo>
                  <a:pt x="3362" y="889"/>
                </a:lnTo>
                <a:lnTo>
                  <a:pt x="3362" y="883"/>
                </a:lnTo>
                <a:lnTo>
                  <a:pt x="3362" y="889"/>
                </a:lnTo>
                <a:lnTo>
                  <a:pt x="3368" y="889"/>
                </a:lnTo>
                <a:lnTo>
                  <a:pt x="3368" y="889"/>
                </a:lnTo>
                <a:lnTo>
                  <a:pt x="3368" y="883"/>
                </a:lnTo>
                <a:lnTo>
                  <a:pt x="3368" y="883"/>
                </a:lnTo>
                <a:lnTo>
                  <a:pt x="3375" y="883"/>
                </a:lnTo>
                <a:lnTo>
                  <a:pt x="3375" y="889"/>
                </a:lnTo>
                <a:lnTo>
                  <a:pt x="3375" y="883"/>
                </a:lnTo>
                <a:lnTo>
                  <a:pt x="3375" y="889"/>
                </a:lnTo>
                <a:lnTo>
                  <a:pt x="3381" y="889"/>
                </a:lnTo>
                <a:lnTo>
                  <a:pt x="3381" y="889"/>
                </a:lnTo>
                <a:lnTo>
                  <a:pt x="3381" y="883"/>
                </a:lnTo>
                <a:lnTo>
                  <a:pt x="3381" y="889"/>
                </a:lnTo>
                <a:lnTo>
                  <a:pt x="3387" y="889"/>
                </a:lnTo>
                <a:lnTo>
                  <a:pt x="3387" y="889"/>
                </a:lnTo>
                <a:lnTo>
                  <a:pt x="3387" y="883"/>
                </a:lnTo>
                <a:lnTo>
                  <a:pt x="3387" y="889"/>
                </a:lnTo>
                <a:lnTo>
                  <a:pt x="3393" y="889"/>
                </a:lnTo>
                <a:lnTo>
                  <a:pt x="3393" y="889"/>
                </a:lnTo>
                <a:lnTo>
                  <a:pt x="3393" y="883"/>
                </a:lnTo>
                <a:lnTo>
                  <a:pt x="3393" y="883"/>
                </a:lnTo>
                <a:lnTo>
                  <a:pt x="3399" y="883"/>
                </a:lnTo>
                <a:lnTo>
                  <a:pt x="3399" y="889"/>
                </a:lnTo>
                <a:lnTo>
                  <a:pt x="3399" y="883"/>
                </a:lnTo>
                <a:lnTo>
                  <a:pt x="3399" y="889"/>
                </a:lnTo>
                <a:lnTo>
                  <a:pt x="3405" y="889"/>
                </a:lnTo>
                <a:lnTo>
                  <a:pt x="3405" y="889"/>
                </a:lnTo>
                <a:lnTo>
                  <a:pt x="3405" y="870"/>
                </a:lnTo>
                <a:lnTo>
                  <a:pt x="3405" y="883"/>
                </a:lnTo>
                <a:lnTo>
                  <a:pt x="3411" y="883"/>
                </a:lnTo>
                <a:lnTo>
                  <a:pt x="3411" y="889"/>
                </a:lnTo>
                <a:lnTo>
                  <a:pt x="3411" y="883"/>
                </a:lnTo>
                <a:lnTo>
                  <a:pt x="3411" y="889"/>
                </a:lnTo>
                <a:lnTo>
                  <a:pt x="3417" y="883"/>
                </a:lnTo>
                <a:lnTo>
                  <a:pt x="3417" y="889"/>
                </a:lnTo>
                <a:lnTo>
                  <a:pt x="3417" y="883"/>
                </a:lnTo>
                <a:lnTo>
                  <a:pt x="3417" y="889"/>
                </a:lnTo>
                <a:lnTo>
                  <a:pt x="3424" y="889"/>
                </a:lnTo>
                <a:lnTo>
                  <a:pt x="3424" y="889"/>
                </a:lnTo>
                <a:lnTo>
                  <a:pt x="3424" y="883"/>
                </a:lnTo>
                <a:lnTo>
                  <a:pt x="3424" y="889"/>
                </a:lnTo>
                <a:lnTo>
                  <a:pt x="3430" y="889"/>
                </a:lnTo>
                <a:lnTo>
                  <a:pt x="3430" y="889"/>
                </a:lnTo>
                <a:lnTo>
                  <a:pt x="3430" y="883"/>
                </a:lnTo>
                <a:lnTo>
                  <a:pt x="3430" y="889"/>
                </a:lnTo>
                <a:lnTo>
                  <a:pt x="3436" y="889"/>
                </a:lnTo>
                <a:lnTo>
                  <a:pt x="3436" y="889"/>
                </a:lnTo>
                <a:lnTo>
                  <a:pt x="3436" y="883"/>
                </a:lnTo>
                <a:lnTo>
                  <a:pt x="3436" y="889"/>
                </a:lnTo>
                <a:lnTo>
                  <a:pt x="3442" y="889"/>
                </a:lnTo>
                <a:lnTo>
                  <a:pt x="3442" y="889"/>
                </a:lnTo>
                <a:lnTo>
                  <a:pt x="3442" y="883"/>
                </a:lnTo>
                <a:lnTo>
                  <a:pt x="3442" y="889"/>
                </a:lnTo>
                <a:lnTo>
                  <a:pt x="3448" y="889"/>
                </a:lnTo>
                <a:lnTo>
                  <a:pt x="3448" y="889"/>
                </a:lnTo>
                <a:lnTo>
                  <a:pt x="3448" y="883"/>
                </a:lnTo>
                <a:lnTo>
                  <a:pt x="3448" y="889"/>
                </a:lnTo>
                <a:lnTo>
                  <a:pt x="3454" y="889"/>
                </a:lnTo>
                <a:lnTo>
                  <a:pt x="3454" y="889"/>
                </a:lnTo>
                <a:lnTo>
                  <a:pt x="3454" y="883"/>
                </a:lnTo>
                <a:lnTo>
                  <a:pt x="3454" y="889"/>
                </a:lnTo>
                <a:lnTo>
                  <a:pt x="3460" y="889"/>
                </a:lnTo>
                <a:lnTo>
                  <a:pt x="3460" y="889"/>
                </a:lnTo>
                <a:lnTo>
                  <a:pt x="3460" y="883"/>
                </a:lnTo>
                <a:lnTo>
                  <a:pt x="3460" y="889"/>
                </a:lnTo>
                <a:lnTo>
                  <a:pt x="3466" y="889"/>
                </a:lnTo>
                <a:lnTo>
                  <a:pt x="3466" y="889"/>
                </a:lnTo>
                <a:lnTo>
                  <a:pt x="3466" y="883"/>
                </a:lnTo>
                <a:lnTo>
                  <a:pt x="3466" y="883"/>
                </a:lnTo>
                <a:lnTo>
                  <a:pt x="3473" y="889"/>
                </a:lnTo>
                <a:lnTo>
                  <a:pt x="3473" y="889"/>
                </a:lnTo>
                <a:lnTo>
                  <a:pt x="3473" y="883"/>
                </a:lnTo>
                <a:lnTo>
                  <a:pt x="3473" y="889"/>
                </a:lnTo>
                <a:lnTo>
                  <a:pt x="3479" y="889"/>
                </a:lnTo>
                <a:lnTo>
                  <a:pt x="3479" y="889"/>
                </a:lnTo>
                <a:lnTo>
                  <a:pt x="3479" y="883"/>
                </a:lnTo>
                <a:lnTo>
                  <a:pt x="3479" y="889"/>
                </a:lnTo>
                <a:lnTo>
                  <a:pt x="3485" y="889"/>
                </a:lnTo>
                <a:lnTo>
                  <a:pt x="3485" y="889"/>
                </a:lnTo>
                <a:lnTo>
                  <a:pt x="3485" y="883"/>
                </a:lnTo>
                <a:lnTo>
                  <a:pt x="3485" y="889"/>
                </a:lnTo>
                <a:lnTo>
                  <a:pt x="3491" y="889"/>
                </a:lnTo>
                <a:lnTo>
                  <a:pt x="3491" y="889"/>
                </a:lnTo>
                <a:lnTo>
                  <a:pt x="3491" y="883"/>
                </a:lnTo>
                <a:lnTo>
                  <a:pt x="3491" y="889"/>
                </a:lnTo>
                <a:lnTo>
                  <a:pt x="3497" y="889"/>
                </a:lnTo>
                <a:lnTo>
                  <a:pt x="3497" y="889"/>
                </a:lnTo>
                <a:lnTo>
                  <a:pt x="3497" y="883"/>
                </a:lnTo>
                <a:lnTo>
                  <a:pt x="3497" y="883"/>
                </a:lnTo>
                <a:lnTo>
                  <a:pt x="3503" y="883"/>
                </a:lnTo>
                <a:lnTo>
                  <a:pt x="3503" y="889"/>
                </a:lnTo>
                <a:lnTo>
                  <a:pt x="3503" y="883"/>
                </a:lnTo>
                <a:lnTo>
                  <a:pt x="3503" y="889"/>
                </a:lnTo>
                <a:lnTo>
                  <a:pt x="3509" y="889"/>
                </a:lnTo>
                <a:lnTo>
                  <a:pt x="3509" y="889"/>
                </a:lnTo>
                <a:lnTo>
                  <a:pt x="3509" y="883"/>
                </a:lnTo>
                <a:lnTo>
                  <a:pt x="3509" y="889"/>
                </a:lnTo>
                <a:lnTo>
                  <a:pt x="3515" y="889"/>
                </a:lnTo>
                <a:lnTo>
                  <a:pt x="3515" y="889"/>
                </a:lnTo>
                <a:lnTo>
                  <a:pt x="3515" y="883"/>
                </a:lnTo>
                <a:lnTo>
                  <a:pt x="3515" y="889"/>
                </a:lnTo>
                <a:lnTo>
                  <a:pt x="3522" y="889"/>
                </a:lnTo>
                <a:lnTo>
                  <a:pt x="3522" y="889"/>
                </a:lnTo>
                <a:lnTo>
                  <a:pt x="3522" y="883"/>
                </a:lnTo>
                <a:lnTo>
                  <a:pt x="3522" y="883"/>
                </a:lnTo>
                <a:lnTo>
                  <a:pt x="3528" y="883"/>
                </a:lnTo>
                <a:lnTo>
                  <a:pt x="3528" y="889"/>
                </a:lnTo>
                <a:lnTo>
                  <a:pt x="3528" y="883"/>
                </a:lnTo>
                <a:lnTo>
                  <a:pt x="3528" y="883"/>
                </a:lnTo>
                <a:lnTo>
                  <a:pt x="3534" y="883"/>
                </a:lnTo>
                <a:lnTo>
                  <a:pt x="3534" y="889"/>
                </a:lnTo>
                <a:lnTo>
                  <a:pt x="3534" y="883"/>
                </a:lnTo>
                <a:lnTo>
                  <a:pt x="3534" y="883"/>
                </a:lnTo>
                <a:lnTo>
                  <a:pt x="3540" y="889"/>
                </a:lnTo>
                <a:lnTo>
                  <a:pt x="3540" y="889"/>
                </a:lnTo>
                <a:lnTo>
                  <a:pt x="3540" y="883"/>
                </a:lnTo>
                <a:lnTo>
                  <a:pt x="3540" y="889"/>
                </a:lnTo>
                <a:lnTo>
                  <a:pt x="3546" y="889"/>
                </a:lnTo>
                <a:lnTo>
                  <a:pt x="3546" y="889"/>
                </a:lnTo>
                <a:lnTo>
                  <a:pt x="3546" y="877"/>
                </a:lnTo>
                <a:lnTo>
                  <a:pt x="3546" y="883"/>
                </a:lnTo>
                <a:lnTo>
                  <a:pt x="3552" y="889"/>
                </a:lnTo>
                <a:lnTo>
                  <a:pt x="3552" y="889"/>
                </a:lnTo>
                <a:lnTo>
                  <a:pt x="3552" y="883"/>
                </a:lnTo>
                <a:lnTo>
                  <a:pt x="3552" y="889"/>
                </a:lnTo>
                <a:lnTo>
                  <a:pt x="3558" y="889"/>
                </a:lnTo>
                <a:lnTo>
                  <a:pt x="3558" y="889"/>
                </a:lnTo>
                <a:lnTo>
                  <a:pt x="3558" y="883"/>
                </a:lnTo>
                <a:lnTo>
                  <a:pt x="3558" y="883"/>
                </a:lnTo>
                <a:lnTo>
                  <a:pt x="3564" y="889"/>
                </a:lnTo>
                <a:lnTo>
                  <a:pt x="3564" y="889"/>
                </a:lnTo>
                <a:lnTo>
                  <a:pt x="3564" y="883"/>
                </a:lnTo>
                <a:lnTo>
                  <a:pt x="3564" y="883"/>
                </a:lnTo>
                <a:lnTo>
                  <a:pt x="3571" y="883"/>
                </a:lnTo>
                <a:lnTo>
                  <a:pt x="3571" y="889"/>
                </a:lnTo>
                <a:lnTo>
                  <a:pt x="3571" y="883"/>
                </a:lnTo>
                <a:lnTo>
                  <a:pt x="3571" y="889"/>
                </a:lnTo>
                <a:lnTo>
                  <a:pt x="3577" y="889"/>
                </a:lnTo>
                <a:lnTo>
                  <a:pt x="3577" y="889"/>
                </a:lnTo>
                <a:lnTo>
                  <a:pt x="3577" y="883"/>
                </a:lnTo>
                <a:lnTo>
                  <a:pt x="3577" y="889"/>
                </a:lnTo>
                <a:lnTo>
                  <a:pt x="3583" y="889"/>
                </a:lnTo>
                <a:lnTo>
                  <a:pt x="3583" y="889"/>
                </a:lnTo>
                <a:lnTo>
                  <a:pt x="3583" y="883"/>
                </a:lnTo>
                <a:lnTo>
                  <a:pt x="3583" y="889"/>
                </a:lnTo>
                <a:lnTo>
                  <a:pt x="3589" y="889"/>
                </a:lnTo>
                <a:lnTo>
                  <a:pt x="3589" y="889"/>
                </a:lnTo>
                <a:lnTo>
                  <a:pt x="3589" y="883"/>
                </a:lnTo>
                <a:lnTo>
                  <a:pt x="3589" y="889"/>
                </a:lnTo>
                <a:lnTo>
                  <a:pt x="3595" y="889"/>
                </a:lnTo>
                <a:lnTo>
                  <a:pt x="3595" y="889"/>
                </a:lnTo>
                <a:lnTo>
                  <a:pt x="3595" y="883"/>
                </a:lnTo>
                <a:lnTo>
                  <a:pt x="3595" y="883"/>
                </a:lnTo>
                <a:lnTo>
                  <a:pt x="3601" y="883"/>
                </a:lnTo>
                <a:lnTo>
                  <a:pt x="3601" y="889"/>
                </a:lnTo>
                <a:lnTo>
                  <a:pt x="3601" y="883"/>
                </a:lnTo>
                <a:lnTo>
                  <a:pt x="3601" y="889"/>
                </a:lnTo>
                <a:lnTo>
                  <a:pt x="3607" y="889"/>
                </a:lnTo>
                <a:lnTo>
                  <a:pt x="3607" y="889"/>
                </a:lnTo>
                <a:lnTo>
                  <a:pt x="3607" y="883"/>
                </a:lnTo>
                <a:lnTo>
                  <a:pt x="3607" y="889"/>
                </a:lnTo>
                <a:lnTo>
                  <a:pt x="3613" y="889"/>
                </a:lnTo>
                <a:lnTo>
                  <a:pt x="3613" y="889"/>
                </a:lnTo>
                <a:lnTo>
                  <a:pt x="3613" y="883"/>
                </a:lnTo>
                <a:lnTo>
                  <a:pt x="3613" y="889"/>
                </a:lnTo>
                <a:lnTo>
                  <a:pt x="3620" y="889"/>
                </a:lnTo>
                <a:lnTo>
                  <a:pt x="3620" y="889"/>
                </a:lnTo>
                <a:lnTo>
                  <a:pt x="3620" y="883"/>
                </a:lnTo>
                <a:lnTo>
                  <a:pt x="3620" y="883"/>
                </a:lnTo>
                <a:lnTo>
                  <a:pt x="3626" y="889"/>
                </a:lnTo>
                <a:lnTo>
                  <a:pt x="3626" y="889"/>
                </a:lnTo>
                <a:lnTo>
                  <a:pt x="3626" y="883"/>
                </a:lnTo>
                <a:lnTo>
                  <a:pt x="3626" y="883"/>
                </a:lnTo>
                <a:lnTo>
                  <a:pt x="3632" y="883"/>
                </a:lnTo>
                <a:lnTo>
                  <a:pt x="3632" y="889"/>
                </a:lnTo>
                <a:lnTo>
                  <a:pt x="3632" y="883"/>
                </a:lnTo>
                <a:lnTo>
                  <a:pt x="3632" y="889"/>
                </a:lnTo>
                <a:lnTo>
                  <a:pt x="3638" y="889"/>
                </a:lnTo>
                <a:lnTo>
                  <a:pt x="3638" y="889"/>
                </a:lnTo>
                <a:lnTo>
                  <a:pt x="3638" y="883"/>
                </a:lnTo>
                <a:lnTo>
                  <a:pt x="3638" y="889"/>
                </a:lnTo>
                <a:lnTo>
                  <a:pt x="3644" y="883"/>
                </a:lnTo>
                <a:lnTo>
                  <a:pt x="3644" y="889"/>
                </a:lnTo>
                <a:lnTo>
                  <a:pt x="3644" y="883"/>
                </a:lnTo>
                <a:lnTo>
                  <a:pt x="3644" y="889"/>
                </a:lnTo>
                <a:lnTo>
                  <a:pt x="3650" y="889"/>
                </a:lnTo>
                <a:lnTo>
                  <a:pt x="3650" y="889"/>
                </a:lnTo>
                <a:lnTo>
                  <a:pt x="3650" y="883"/>
                </a:lnTo>
                <a:lnTo>
                  <a:pt x="3650" y="889"/>
                </a:lnTo>
                <a:lnTo>
                  <a:pt x="3656" y="889"/>
                </a:lnTo>
                <a:lnTo>
                  <a:pt x="3656" y="889"/>
                </a:lnTo>
                <a:lnTo>
                  <a:pt x="3656" y="883"/>
                </a:lnTo>
                <a:lnTo>
                  <a:pt x="3656" y="889"/>
                </a:lnTo>
                <a:lnTo>
                  <a:pt x="3662" y="889"/>
                </a:lnTo>
                <a:lnTo>
                  <a:pt x="3662" y="889"/>
                </a:lnTo>
                <a:lnTo>
                  <a:pt x="3662" y="883"/>
                </a:lnTo>
                <a:lnTo>
                  <a:pt x="3662" y="889"/>
                </a:lnTo>
                <a:lnTo>
                  <a:pt x="3669" y="889"/>
                </a:lnTo>
                <a:lnTo>
                  <a:pt x="3669" y="889"/>
                </a:lnTo>
                <a:lnTo>
                  <a:pt x="3669" y="883"/>
                </a:lnTo>
                <a:lnTo>
                  <a:pt x="3669" y="889"/>
                </a:lnTo>
                <a:lnTo>
                  <a:pt x="3675" y="889"/>
                </a:lnTo>
                <a:lnTo>
                  <a:pt x="3675" y="889"/>
                </a:lnTo>
                <a:lnTo>
                  <a:pt x="3675" y="883"/>
                </a:lnTo>
                <a:lnTo>
                  <a:pt x="3675" y="883"/>
                </a:lnTo>
                <a:lnTo>
                  <a:pt x="3681" y="889"/>
                </a:lnTo>
                <a:lnTo>
                  <a:pt x="3681" y="889"/>
                </a:lnTo>
                <a:lnTo>
                  <a:pt x="3681" y="883"/>
                </a:lnTo>
                <a:lnTo>
                  <a:pt x="3681" y="889"/>
                </a:lnTo>
                <a:lnTo>
                  <a:pt x="3687" y="883"/>
                </a:lnTo>
                <a:lnTo>
                  <a:pt x="3687" y="889"/>
                </a:lnTo>
                <a:lnTo>
                  <a:pt x="3687" y="883"/>
                </a:lnTo>
                <a:lnTo>
                  <a:pt x="3687" y="889"/>
                </a:lnTo>
                <a:lnTo>
                  <a:pt x="3693" y="889"/>
                </a:lnTo>
                <a:lnTo>
                  <a:pt x="3693" y="889"/>
                </a:lnTo>
                <a:lnTo>
                  <a:pt x="3693" y="883"/>
                </a:lnTo>
                <a:lnTo>
                  <a:pt x="3693" y="889"/>
                </a:lnTo>
                <a:lnTo>
                  <a:pt x="3699" y="889"/>
                </a:lnTo>
                <a:lnTo>
                  <a:pt x="3699" y="889"/>
                </a:lnTo>
                <a:lnTo>
                  <a:pt x="3699" y="883"/>
                </a:lnTo>
                <a:lnTo>
                  <a:pt x="3699" y="889"/>
                </a:lnTo>
                <a:lnTo>
                  <a:pt x="3705" y="889"/>
                </a:lnTo>
                <a:lnTo>
                  <a:pt x="3705" y="889"/>
                </a:lnTo>
                <a:lnTo>
                  <a:pt x="3705" y="883"/>
                </a:lnTo>
                <a:lnTo>
                  <a:pt x="3705" y="889"/>
                </a:lnTo>
                <a:lnTo>
                  <a:pt x="3711" y="889"/>
                </a:lnTo>
                <a:lnTo>
                  <a:pt x="3711" y="889"/>
                </a:lnTo>
                <a:lnTo>
                  <a:pt x="3711" y="883"/>
                </a:lnTo>
                <a:lnTo>
                  <a:pt x="3711" y="883"/>
                </a:lnTo>
                <a:lnTo>
                  <a:pt x="3718" y="883"/>
                </a:lnTo>
                <a:lnTo>
                  <a:pt x="3718" y="889"/>
                </a:lnTo>
                <a:lnTo>
                  <a:pt x="3718" y="883"/>
                </a:lnTo>
                <a:lnTo>
                  <a:pt x="3718" y="889"/>
                </a:lnTo>
                <a:lnTo>
                  <a:pt x="3724" y="889"/>
                </a:lnTo>
                <a:lnTo>
                  <a:pt x="3724" y="889"/>
                </a:lnTo>
                <a:lnTo>
                  <a:pt x="3724" y="883"/>
                </a:lnTo>
                <a:lnTo>
                  <a:pt x="3724" y="883"/>
                </a:lnTo>
                <a:lnTo>
                  <a:pt x="3730" y="883"/>
                </a:lnTo>
                <a:lnTo>
                  <a:pt x="3730" y="889"/>
                </a:lnTo>
                <a:lnTo>
                  <a:pt x="3730" y="883"/>
                </a:lnTo>
                <a:lnTo>
                  <a:pt x="3730" y="889"/>
                </a:lnTo>
                <a:lnTo>
                  <a:pt x="3736" y="889"/>
                </a:lnTo>
                <a:lnTo>
                  <a:pt x="3736" y="889"/>
                </a:lnTo>
                <a:lnTo>
                  <a:pt x="3736" y="883"/>
                </a:lnTo>
                <a:lnTo>
                  <a:pt x="3736" y="889"/>
                </a:lnTo>
                <a:lnTo>
                  <a:pt x="3742" y="889"/>
                </a:lnTo>
                <a:lnTo>
                  <a:pt x="3742" y="889"/>
                </a:lnTo>
                <a:lnTo>
                  <a:pt x="3742" y="883"/>
                </a:lnTo>
                <a:lnTo>
                  <a:pt x="3742" y="883"/>
                </a:lnTo>
                <a:lnTo>
                  <a:pt x="3748" y="889"/>
                </a:lnTo>
                <a:lnTo>
                  <a:pt x="3748" y="889"/>
                </a:lnTo>
                <a:lnTo>
                  <a:pt x="3748" y="883"/>
                </a:lnTo>
                <a:lnTo>
                  <a:pt x="3748" y="889"/>
                </a:lnTo>
                <a:lnTo>
                  <a:pt x="3754" y="889"/>
                </a:lnTo>
                <a:lnTo>
                  <a:pt x="3754" y="889"/>
                </a:lnTo>
                <a:lnTo>
                  <a:pt x="3754" y="883"/>
                </a:lnTo>
                <a:lnTo>
                  <a:pt x="3754" y="889"/>
                </a:lnTo>
                <a:lnTo>
                  <a:pt x="3760" y="889"/>
                </a:lnTo>
                <a:lnTo>
                  <a:pt x="3760" y="889"/>
                </a:lnTo>
                <a:lnTo>
                  <a:pt x="3760" y="883"/>
                </a:lnTo>
                <a:lnTo>
                  <a:pt x="3760" y="889"/>
                </a:lnTo>
                <a:lnTo>
                  <a:pt x="3767" y="889"/>
                </a:lnTo>
                <a:lnTo>
                  <a:pt x="3767" y="889"/>
                </a:lnTo>
                <a:lnTo>
                  <a:pt x="3767" y="883"/>
                </a:lnTo>
                <a:lnTo>
                  <a:pt x="3767" y="889"/>
                </a:lnTo>
                <a:lnTo>
                  <a:pt x="3773" y="889"/>
                </a:lnTo>
                <a:lnTo>
                  <a:pt x="3773" y="889"/>
                </a:lnTo>
                <a:lnTo>
                  <a:pt x="3773" y="883"/>
                </a:lnTo>
                <a:lnTo>
                  <a:pt x="3773" y="883"/>
                </a:lnTo>
                <a:lnTo>
                  <a:pt x="3779" y="883"/>
                </a:lnTo>
                <a:lnTo>
                  <a:pt x="3779" y="889"/>
                </a:lnTo>
                <a:lnTo>
                  <a:pt x="3779" y="883"/>
                </a:lnTo>
                <a:lnTo>
                  <a:pt x="3779" y="889"/>
                </a:lnTo>
                <a:lnTo>
                  <a:pt x="3785" y="889"/>
                </a:lnTo>
                <a:lnTo>
                  <a:pt x="3785" y="889"/>
                </a:lnTo>
                <a:lnTo>
                  <a:pt x="3785" y="883"/>
                </a:lnTo>
                <a:lnTo>
                  <a:pt x="3785" y="889"/>
                </a:lnTo>
                <a:lnTo>
                  <a:pt x="3791" y="889"/>
                </a:lnTo>
                <a:lnTo>
                  <a:pt x="3791" y="889"/>
                </a:lnTo>
                <a:lnTo>
                  <a:pt x="3791" y="883"/>
                </a:lnTo>
                <a:lnTo>
                  <a:pt x="3791" y="889"/>
                </a:lnTo>
                <a:lnTo>
                  <a:pt x="3797" y="889"/>
                </a:lnTo>
                <a:lnTo>
                  <a:pt x="3797" y="889"/>
                </a:lnTo>
                <a:lnTo>
                  <a:pt x="3797" y="846"/>
                </a:lnTo>
                <a:lnTo>
                  <a:pt x="3797" y="889"/>
                </a:lnTo>
                <a:lnTo>
                  <a:pt x="3803" y="883"/>
                </a:lnTo>
                <a:lnTo>
                  <a:pt x="3803" y="889"/>
                </a:lnTo>
                <a:lnTo>
                  <a:pt x="3803" y="883"/>
                </a:lnTo>
                <a:lnTo>
                  <a:pt x="3803" y="889"/>
                </a:lnTo>
                <a:lnTo>
                  <a:pt x="3809" y="889"/>
                </a:lnTo>
                <a:lnTo>
                  <a:pt x="3809" y="889"/>
                </a:lnTo>
                <a:lnTo>
                  <a:pt x="3809" y="883"/>
                </a:lnTo>
                <a:lnTo>
                  <a:pt x="3809" y="889"/>
                </a:lnTo>
                <a:lnTo>
                  <a:pt x="3816" y="889"/>
                </a:lnTo>
                <a:lnTo>
                  <a:pt x="3816" y="889"/>
                </a:lnTo>
                <a:lnTo>
                  <a:pt x="3816" y="883"/>
                </a:lnTo>
                <a:lnTo>
                  <a:pt x="3816" y="889"/>
                </a:lnTo>
                <a:lnTo>
                  <a:pt x="3822" y="889"/>
                </a:lnTo>
                <a:lnTo>
                  <a:pt x="3822" y="889"/>
                </a:lnTo>
                <a:lnTo>
                  <a:pt x="3822" y="883"/>
                </a:lnTo>
                <a:lnTo>
                  <a:pt x="3822" y="889"/>
                </a:lnTo>
                <a:lnTo>
                  <a:pt x="3828" y="883"/>
                </a:lnTo>
                <a:lnTo>
                  <a:pt x="3828" y="889"/>
                </a:lnTo>
                <a:lnTo>
                  <a:pt x="3828" y="883"/>
                </a:lnTo>
                <a:lnTo>
                  <a:pt x="3828" y="889"/>
                </a:lnTo>
                <a:lnTo>
                  <a:pt x="3834" y="889"/>
                </a:lnTo>
                <a:lnTo>
                  <a:pt x="3834" y="889"/>
                </a:lnTo>
                <a:lnTo>
                  <a:pt x="3834" y="883"/>
                </a:lnTo>
                <a:lnTo>
                  <a:pt x="3834" y="889"/>
                </a:lnTo>
                <a:lnTo>
                  <a:pt x="3840" y="889"/>
                </a:lnTo>
                <a:lnTo>
                  <a:pt x="3840" y="889"/>
                </a:lnTo>
                <a:lnTo>
                  <a:pt x="3840" y="883"/>
                </a:lnTo>
                <a:lnTo>
                  <a:pt x="3840" y="883"/>
                </a:lnTo>
                <a:lnTo>
                  <a:pt x="3846" y="889"/>
                </a:lnTo>
                <a:lnTo>
                  <a:pt x="3846" y="889"/>
                </a:lnTo>
                <a:lnTo>
                  <a:pt x="3846" y="883"/>
                </a:lnTo>
                <a:lnTo>
                  <a:pt x="3846" y="889"/>
                </a:lnTo>
                <a:lnTo>
                  <a:pt x="3852" y="889"/>
                </a:lnTo>
                <a:lnTo>
                  <a:pt x="3852" y="889"/>
                </a:lnTo>
                <a:lnTo>
                  <a:pt x="3852" y="877"/>
                </a:lnTo>
                <a:lnTo>
                  <a:pt x="3852" y="889"/>
                </a:lnTo>
                <a:lnTo>
                  <a:pt x="3858" y="889"/>
                </a:lnTo>
                <a:lnTo>
                  <a:pt x="3858" y="889"/>
                </a:lnTo>
                <a:lnTo>
                  <a:pt x="3858" y="883"/>
                </a:lnTo>
                <a:lnTo>
                  <a:pt x="3858" y="889"/>
                </a:lnTo>
                <a:lnTo>
                  <a:pt x="3865" y="889"/>
                </a:lnTo>
                <a:lnTo>
                  <a:pt x="3865" y="889"/>
                </a:lnTo>
                <a:lnTo>
                  <a:pt x="3865" y="883"/>
                </a:lnTo>
                <a:lnTo>
                  <a:pt x="3865" y="889"/>
                </a:lnTo>
                <a:lnTo>
                  <a:pt x="3871" y="889"/>
                </a:lnTo>
                <a:lnTo>
                  <a:pt x="3871" y="889"/>
                </a:lnTo>
                <a:lnTo>
                  <a:pt x="3871" y="883"/>
                </a:lnTo>
                <a:lnTo>
                  <a:pt x="3871" y="889"/>
                </a:lnTo>
                <a:lnTo>
                  <a:pt x="3877" y="889"/>
                </a:lnTo>
                <a:lnTo>
                  <a:pt x="3877" y="889"/>
                </a:lnTo>
                <a:lnTo>
                  <a:pt x="3877" y="883"/>
                </a:lnTo>
                <a:lnTo>
                  <a:pt x="3877" y="889"/>
                </a:lnTo>
                <a:lnTo>
                  <a:pt x="3883" y="889"/>
                </a:lnTo>
                <a:lnTo>
                  <a:pt x="3883" y="889"/>
                </a:lnTo>
                <a:lnTo>
                  <a:pt x="3883" y="883"/>
                </a:lnTo>
                <a:lnTo>
                  <a:pt x="3883" y="889"/>
                </a:lnTo>
                <a:lnTo>
                  <a:pt x="3889" y="889"/>
                </a:lnTo>
                <a:lnTo>
                  <a:pt x="3889" y="889"/>
                </a:lnTo>
                <a:lnTo>
                  <a:pt x="3889" y="883"/>
                </a:lnTo>
                <a:lnTo>
                  <a:pt x="3889" y="889"/>
                </a:lnTo>
                <a:lnTo>
                  <a:pt x="3895" y="883"/>
                </a:lnTo>
                <a:lnTo>
                  <a:pt x="3895" y="889"/>
                </a:lnTo>
                <a:lnTo>
                  <a:pt x="3895" y="883"/>
                </a:lnTo>
                <a:lnTo>
                  <a:pt x="3895" y="889"/>
                </a:lnTo>
                <a:lnTo>
                  <a:pt x="3901" y="889"/>
                </a:lnTo>
                <a:lnTo>
                  <a:pt x="3901" y="889"/>
                </a:lnTo>
                <a:lnTo>
                  <a:pt x="3901" y="883"/>
                </a:lnTo>
                <a:lnTo>
                  <a:pt x="3901" y="889"/>
                </a:lnTo>
                <a:lnTo>
                  <a:pt x="3907" y="889"/>
                </a:lnTo>
                <a:lnTo>
                  <a:pt x="3907" y="889"/>
                </a:lnTo>
                <a:lnTo>
                  <a:pt x="3907" y="883"/>
                </a:lnTo>
                <a:lnTo>
                  <a:pt x="3907" y="889"/>
                </a:lnTo>
                <a:lnTo>
                  <a:pt x="3914" y="883"/>
                </a:lnTo>
                <a:lnTo>
                  <a:pt x="3914" y="889"/>
                </a:lnTo>
                <a:lnTo>
                  <a:pt x="3914" y="883"/>
                </a:lnTo>
                <a:lnTo>
                  <a:pt x="3914" y="889"/>
                </a:lnTo>
                <a:lnTo>
                  <a:pt x="3920" y="889"/>
                </a:lnTo>
                <a:lnTo>
                  <a:pt x="3920" y="889"/>
                </a:lnTo>
                <a:lnTo>
                  <a:pt x="3920" y="883"/>
                </a:lnTo>
                <a:lnTo>
                  <a:pt x="3920" y="889"/>
                </a:lnTo>
                <a:lnTo>
                  <a:pt x="3926" y="889"/>
                </a:lnTo>
                <a:lnTo>
                  <a:pt x="3926" y="889"/>
                </a:lnTo>
                <a:lnTo>
                  <a:pt x="3926" y="883"/>
                </a:lnTo>
                <a:lnTo>
                  <a:pt x="3926" y="889"/>
                </a:lnTo>
                <a:lnTo>
                  <a:pt x="3932" y="889"/>
                </a:lnTo>
                <a:lnTo>
                  <a:pt x="3932" y="889"/>
                </a:lnTo>
                <a:lnTo>
                  <a:pt x="3932" y="883"/>
                </a:lnTo>
                <a:lnTo>
                  <a:pt x="3932" y="889"/>
                </a:lnTo>
                <a:lnTo>
                  <a:pt x="3938" y="889"/>
                </a:lnTo>
                <a:lnTo>
                  <a:pt x="3938" y="889"/>
                </a:lnTo>
                <a:lnTo>
                  <a:pt x="3938" y="883"/>
                </a:lnTo>
                <a:lnTo>
                  <a:pt x="3938" y="889"/>
                </a:lnTo>
                <a:lnTo>
                  <a:pt x="3944" y="889"/>
                </a:lnTo>
                <a:lnTo>
                  <a:pt x="3944" y="889"/>
                </a:lnTo>
                <a:lnTo>
                  <a:pt x="3944" y="883"/>
                </a:lnTo>
                <a:lnTo>
                  <a:pt x="3944" y="889"/>
                </a:lnTo>
                <a:lnTo>
                  <a:pt x="3950" y="889"/>
                </a:lnTo>
                <a:lnTo>
                  <a:pt x="3950" y="889"/>
                </a:lnTo>
                <a:lnTo>
                  <a:pt x="3950" y="883"/>
                </a:lnTo>
                <a:lnTo>
                  <a:pt x="3950" y="889"/>
                </a:lnTo>
                <a:lnTo>
                  <a:pt x="3956" y="889"/>
                </a:lnTo>
                <a:lnTo>
                  <a:pt x="3956" y="889"/>
                </a:lnTo>
                <a:lnTo>
                  <a:pt x="3956" y="883"/>
                </a:lnTo>
                <a:lnTo>
                  <a:pt x="3956" y="889"/>
                </a:lnTo>
                <a:lnTo>
                  <a:pt x="3963" y="889"/>
                </a:lnTo>
                <a:lnTo>
                  <a:pt x="3963" y="889"/>
                </a:lnTo>
                <a:lnTo>
                  <a:pt x="3963" y="852"/>
                </a:lnTo>
                <a:lnTo>
                  <a:pt x="3963" y="889"/>
                </a:lnTo>
                <a:lnTo>
                  <a:pt x="3969" y="889"/>
                </a:lnTo>
                <a:lnTo>
                  <a:pt x="3969" y="889"/>
                </a:lnTo>
                <a:lnTo>
                  <a:pt x="3969" y="883"/>
                </a:lnTo>
                <a:lnTo>
                  <a:pt x="3969" y="889"/>
                </a:lnTo>
                <a:lnTo>
                  <a:pt x="3975" y="889"/>
                </a:lnTo>
                <a:lnTo>
                  <a:pt x="3975" y="889"/>
                </a:lnTo>
                <a:lnTo>
                  <a:pt x="3975" y="883"/>
                </a:lnTo>
                <a:lnTo>
                  <a:pt x="3975" y="889"/>
                </a:lnTo>
                <a:lnTo>
                  <a:pt x="3981" y="889"/>
                </a:lnTo>
                <a:lnTo>
                  <a:pt x="3981" y="889"/>
                </a:lnTo>
                <a:lnTo>
                  <a:pt x="3981" y="883"/>
                </a:lnTo>
                <a:lnTo>
                  <a:pt x="3981" y="889"/>
                </a:lnTo>
                <a:lnTo>
                  <a:pt x="3987" y="889"/>
                </a:lnTo>
                <a:lnTo>
                  <a:pt x="3987" y="889"/>
                </a:lnTo>
                <a:lnTo>
                  <a:pt x="3987" y="883"/>
                </a:lnTo>
                <a:lnTo>
                  <a:pt x="3987" y="889"/>
                </a:lnTo>
                <a:lnTo>
                  <a:pt x="3993" y="889"/>
                </a:lnTo>
                <a:lnTo>
                  <a:pt x="3993" y="889"/>
                </a:lnTo>
                <a:lnTo>
                  <a:pt x="3993" y="883"/>
                </a:lnTo>
                <a:lnTo>
                  <a:pt x="3993" y="883"/>
                </a:lnTo>
                <a:lnTo>
                  <a:pt x="3999" y="883"/>
                </a:lnTo>
                <a:lnTo>
                  <a:pt x="3999" y="889"/>
                </a:lnTo>
                <a:lnTo>
                  <a:pt x="3999" y="883"/>
                </a:lnTo>
                <a:lnTo>
                  <a:pt x="3999" y="889"/>
                </a:lnTo>
                <a:lnTo>
                  <a:pt x="4005" y="889"/>
                </a:lnTo>
                <a:lnTo>
                  <a:pt x="4005" y="889"/>
                </a:lnTo>
                <a:lnTo>
                  <a:pt x="4005" y="883"/>
                </a:lnTo>
                <a:lnTo>
                  <a:pt x="4005" y="889"/>
                </a:lnTo>
                <a:lnTo>
                  <a:pt x="4012" y="889"/>
                </a:lnTo>
                <a:lnTo>
                  <a:pt x="4012" y="889"/>
                </a:lnTo>
                <a:lnTo>
                  <a:pt x="4012" y="883"/>
                </a:lnTo>
                <a:lnTo>
                  <a:pt x="4012" y="883"/>
                </a:lnTo>
                <a:lnTo>
                  <a:pt x="4018" y="883"/>
                </a:lnTo>
                <a:lnTo>
                  <a:pt x="4018" y="889"/>
                </a:lnTo>
                <a:lnTo>
                  <a:pt x="4018" y="877"/>
                </a:lnTo>
                <a:lnTo>
                  <a:pt x="4018" y="889"/>
                </a:lnTo>
                <a:lnTo>
                  <a:pt x="4024" y="889"/>
                </a:lnTo>
                <a:lnTo>
                  <a:pt x="4024" y="889"/>
                </a:lnTo>
                <a:lnTo>
                  <a:pt x="4024" y="883"/>
                </a:lnTo>
                <a:lnTo>
                  <a:pt x="4024" y="883"/>
                </a:lnTo>
                <a:lnTo>
                  <a:pt x="4030" y="883"/>
                </a:lnTo>
                <a:lnTo>
                  <a:pt x="4030" y="889"/>
                </a:lnTo>
                <a:lnTo>
                  <a:pt x="4030" y="883"/>
                </a:lnTo>
                <a:lnTo>
                  <a:pt x="4030" y="883"/>
                </a:lnTo>
                <a:lnTo>
                  <a:pt x="4036" y="883"/>
                </a:lnTo>
                <a:lnTo>
                  <a:pt x="4036" y="889"/>
                </a:lnTo>
                <a:lnTo>
                  <a:pt x="4036" y="883"/>
                </a:lnTo>
                <a:lnTo>
                  <a:pt x="4036" y="889"/>
                </a:lnTo>
                <a:lnTo>
                  <a:pt x="4042" y="889"/>
                </a:lnTo>
                <a:lnTo>
                  <a:pt x="4042" y="889"/>
                </a:lnTo>
                <a:lnTo>
                  <a:pt x="4042" y="883"/>
                </a:lnTo>
                <a:lnTo>
                  <a:pt x="4042" y="889"/>
                </a:lnTo>
                <a:lnTo>
                  <a:pt x="4048" y="883"/>
                </a:lnTo>
                <a:lnTo>
                  <a:pt x="4048" y="889"/>
                </a:lnTo>
                <a:lnTo>
                  <a:pt x="4048" y="883"/>
                </a:lnTo>
                <a:lnTo>
                  <a:pt x="4048" y="889"/>
                </a:lnTo>
                <a:lnTo>
                  <a:pt x="4054" y="889"/>
                </a:lnTo>
                <a:lnTo>
                  <a:pt x="4054" y="889"/>
                </a:lnTo>
                <a:lnTo>
                  <a:pt x="4054" y="883"/>
                </a:lnTo>
                <a:lnTo>
                  <a:pt x="4054" y="889"/>
                </a:lnTo>
                <a:lnTo>
                  <a:pt x="4061" y="889"/>
                </a:lnTo>
                <a:lnTo>
                  <a:pt x="4061" y="889"/>
                </a:lnTo>
                <a:lnTo>
                  <a:pt x="4061" y="883"/>
                </a:lnTo>
                <a:lnTo>
                  <a:pt x="4061" y="883"/>
                </a:lnTo>
                <a:lnTo>
                  <a:pt x="4067" y="883"/>
                </a:lnTo>
                <a:lnTo>
                  <a:pt x="4067" y="889"/>
                </a:lnTo>
                <a:lnTo>
                  <a:pt x="4067" y="883"/>
                </a:lnTo>
                <a:lnTo>
                  <a:pt x="4067" y="889"/>
                </a:lnTo>
                <a:lnTo>
                  <a:pt x="4073" y="889"/>
                </a:lnTo>
                <a:lnTo>
                  <a:pt x="4073" y="889"/>
                </a:lnTo>
                <a:lnTo>
                  <a:pt x="4073" y="883"/>
                </a:lnTo>
                <a:lnTo>
                  <a:pt x="4073" y="889"/>
                </a:lnTo>
                <a:lnTo>
                  <a:pt x="4079" y="889"/>
                </a:lnTo>
                <a:lnTo>
                  <a:pt x="4079" y="889"/>
                </a:lnTo>
                <a:lnTo>
                  <a:pt x="4079" y="0"/>
                </a:lnTo>
                <a:lnTo>
                  <a:pt x="4079" y="883"/>
                </a:lnTo>
                <a:lnTo>
                  <a:pt x="4085" y="883"/>
                </a:lnTo>
                <a:lnTo>
                  <a:pt x="4085" y="889"/>
                </a:lnTo>
                <a:lnTo>
                  <a:pt x="4085" y="883"/>
                </a:lnTo>
                <a:lnTo>
                  <a:pt x="4085" y="883"/>
                </a:lnTo>
                <a:lnTo>
                  <a:pt x="4091" y="883"/>
                </a:lnTo>
                <a:lnTo>
                  <a:pt x="4091" y="889"/>
                </a:lnTo>
                <a:lnTo>
                  <a:pt x="4091" y="877"/>
                </a:lnTo>
                <a:lnTo>
                  <a:pt x="4091" y="883"/>
                </a:lnTo>
                <a:lnTo>
                  <a:pt x="4097" y="889"/>
                </a:lnTo>
                <a:lnTo>
                  <a:pt x="4097" y="889"/>
                </a:lnTo>
                <a:lnTo>
                  <a:pt x="4097" y="883"/>
                </a:lnTo>
                <a:lnTo>
                  <a:pt x="4097" y="889"/>
                </a:lnTo>
                <a:lnTo>
                  <a:pt x="4103" y="889"/>
                </a:lnTo>
                <a:lnTo>
                  <a:pt x="4103" y="889"/>
                </a:lnTo>
                <a:lnTo>
                  <a:pt x="4103" y="852"/>
                </a:lnTo>
                <a:lnTo>
                  <a:pt x="4103" y="883"/>
                </a:lnTo>
                <a:lnTo>
                  <a:pt x="4110" y="883"/>
                </a:lnTo>
                <a:lnTo>
                  <a:pt x="4110" y="889"/>
                </a:lnTo>
                <a:lnTo>
                  <a:pt x="4110" y="877"/>
                </a:lnTo>
                <a:lnTo>
                  <a:pt x="4110" y="889"/>
                </a:lnTo>
                <a:lnTo>
                  <a:pt x="4116" y="889"/>
                </a:lnTo>
                <a:lnTo>
                  <a:pt x="4116" y="889"/>
                </a:lnTo>
                <a:lnTo>
                  <a:pt x="4116" y="877"/>
                </a:lnTo>
                <a:lnTo>
                  <a:pt x="4116" y="883"/>
                </a:lnTo>
                <a:lnTo>
                  <a:pt x="4122" y="883"/>
                </a:lnTo>
                <a:lnTo>
                  <a:pt x="4122" y="889"/>
                </a:lnTo>
                <a:lnTo>
                  <a:pt x="4122" y="877"/>
                </a:lnTo>
                <a:lnTo>
                  <a:pt x="4122" y="883"/>
                </a:lnTo>
                <a:lnTo>
                  <a:pt x="4128" y="883"/>
                </a:lnTo>
                <a:lnTo>
                  <a:pt x="4128" y="889"/>
                </a:lnTo>
                <a:lnTo>
                  <a:pt x="4128" y="423"/>
                </a:lnTo>
                <a:lnTo>
                  <a:pt x="4128" y="460"/>
                </a:lnTo>
                <a:lnTo>
                  <a:pt x="4134" y="570"/>
                </a:lnTo>
                <a:lnTo>
                  <a:pt x="4134" y="889"/>
                </a:lnTo>
                <a:lnTo>
                  <a:pt x="4134" y="570"/>
                </a:lnTo>
                <a:lnTo>
                  <a:pt x="4134" y="883"/>
                </a:lnTo>
                <a:lnTo>
                  <a:pt x="4140" y="889"/>
                </a:lnTo>
                <a:lnTo>
                  <a:pt x="4140" y="889"/>
                </a:lnTo>
                <a:lnTo>
                  <a:pt x="4140" y="877"/>
                </a:lnTo>
                <a:lnTo>
                  <a:pt x="4140" y="889"/>
                </a:lnTo>
                <a:lnTo>
                  <a:pt x="4146" y="883"/>
                </a:lnTo>
                <a:lnTo>
                  <a:pt x="4146" y="889"/>
                </a:lnTo>
                <a:lnTo>
                  <a:pt x="4146" y="877"/>
                </a:lnTo>
                <a:lnTo>
                  <a:pt x="4146" y="883"/>
                </a:lnTo>
                <a:lnTo>
                  <a:pt x="4152" y="883"/>
                </a:lnTo>
                <a:lnTo>
                  <a:pt x="4152" y="889"/>
                </a:lnTo>
                <a:lnTo>
                  <a:pt x="4152" y="877"/>
                </a:lnTo>
                <a:lnTo>
                  <a:pt x="4152" y="883"/>
                </a:lnTo>
                <a:lnTo>
                  <a:pt x="4159" y="883"/>
                </a:lnTo>
                <a:lnTo>
                  <a:pt x="4159" y="889"/>
                </a:lnTo>
                <a:lnTo>
                  <a:pt x="4159" y="858"/>
                </a:lnTo>
                <a:lnTo>
                  <a:pt x="4159" y="883"/>
                </a:lnTo>
                <a:lnTo>
                  <a:pt x="4165" y="889"/>
                </a:lnTo>
                <a:lnTo>
                  <a:pt x="4165" y="889"/>
                </a:lnTo>
                <a:lnTo>
                  <a:pt x="4165" y="877"/>
                </a:lnTo>
                <a:lnTo>
                  <a:pt x="4165" y="883"/>
                </a:lnTo>
                <a:lnTo>
                  <a:pt x="4171" y="883"/>
                </a:lnTo>
                <a:lnTo>
                  <a:pt x="4171" y="889"/>
                </a:lnTo>
                <a:lnTo>
                  <a:pt x="4171" y="883"/>
                </a:lnTo>
                <a:lnTo>
                  <a:pt x="4171" y="883"/>
                </a:lnTo>
                <a:lnTo>
                  <a:pt x="4177" y="883"/>
                </a:lnTo>
                <a:lnTo>
                  <a:pt x="4177" y="889"/>
                </a:lnTo>
                <a:lnTo>
                  <a:pt x="4177" y="883"/>
                </a:lnTo>
                <a:lnTo>
                  <a:pt x="4177" y="883"/>
                </a:lnTo>
                <a:lnTo>
                  <a:pt x="4183" y="889"/>
                </a:lnTo>
                <a:lnTo>
                  <a:pt x="4183" y="889"/>
                </a:lnTo>
                <a:lnTo>
                  <a:pt x="4183" y="834"/>
                </a:lnTo>
                <a:lnTo>
                  <a:pt x="4183" y="883"/>
                </a:lnTo>
                <a:lnTo>
                  <a:pt x="4189" y="883"/>
                </a:lnTo>
                <a:lnTo>
                  <a:pt x="4189" y="889"/>
                </a:lnTo>
                <a:lnTo>
                  <a:pt x="4189" y="883"/>
                </a:lnTo>
                <a:lnTo>
                  <a:pt x="4189" y="883"/>
                </a:lnTo>
                <a:lnTo>
                  <a:pt x="4195" y="883"/>
                </a:lnTo>
                <a:lnTo>
                  <a:pt x="4195" y="889"/>
                </a:lnTo>
                <a:lnTo>
                  <a:pt x="4195" y="883"/>
                </a:lnTo>
                <a:lnTo>
                  <a:pt x="4195" y="889"/>
                </a:lnTo>
                <a:lnTo>
                  <a:pt x="4201" y="889"/>
                </a:lnTo>
                <a:lnTo>
                  <a:pt x="4201" y="889"/>
                </a:lnTo>
                <a:lnTo>
                  <a:pt x="4201" y="883"/>
                </a:lnTo>
                <a:lnTo>
                  <a:pt x="4201" y="883"/>
                </a:lnTo>
                <a:lnTo>
                  <a:pt x="4208" y="883"/>
                </a:lnTo>
                <a:lnTo>
                  <a:pt x="4208" y="889"/>
                </a:lnTo>
                <a:lnTo>
                  <a:pt x="4208" y="883"/>
                </a:lnTo>
                <a:lnTo>
                  <a:pt x="4208" y="883"/>
                </a:lnTo>
                <a:lnTo>
                  <a:pt x="4214" y="889"/>
                </a:lnTo>
                <a:lnTo>
                  <a:pt x="4214" y="889"/>
                </a:lnTo>
                <a:lnTo>
                  <a:pt x="4214" y="883"/>
                </a:lnTo>
                <a:lnTo>
                  <a:pt x="4214" y="889"/>
                </a:lnTo>
                <a:lnTo>
                  <a:pt x="4220" y="889"/>
                </a:lnTo>
                <a:lnTo>
                  <a:pt x="4220" y="889"/>
                </a:lnTo>
                <a:lnTo>
                  <a:pt x="4220" y="883"/>
                </a:lnTo>
                <a:lnTo>
                  <a:pt x="4220" y="883"/>
                </a:lnTo>
                <a:lnTo>
                  <a:pt x="4226" y="889"/>
                </a:lnTo>
                <a:lnTo>
                  <a:pt x="4226" y="889"/>
                </a:lnTo>
                <a:lnTo>
                  <a:pt x="4226" y="883"/>
                </a:lnTo>
                <a:lnTo>
                  <a:pt x="4226" y="889"/>
                </a:lnTo>
                <a:lnTo>
                  <a:pt x="4232" y="889"/>
                </a:lnTo>
                <a:lnTo>
                  <a:pt x="4232" y="889"/>
                </a:lnTo>
                <a:lnTo>
                  <a:pt x="4232" y="883"/>
                </a:lnTo>
                <a:lnTo>
                  <a:pt x="4232" y="889"/>
                </a:lnTo>
                <a:lnTo>
                  <a:pt x="4238" y="883"/>
                </a:lnTo>
                <a:lnTo>
                  <a:pt x="4238" y="889"/>
                </a:lnTo>
                <a:lnTo>
                  <a:pt x="4238" y="883"/>
                </a:lnTo>
                <a:lnTo>
                  <a:pt x="4238" y="889"/>
                </a:lnTo>
                <a:lnTo>
                  <a:pt x="4244" y="889"/>
                </a:lnTo>
                <a:lnTo>
                  <a:pt x="4244" y="889"/>
                </a:lnTo>
                <a:lnTo>
                  <a:pt x="4244" y="883"/>
                </a:lnTo>
                <a:lnTo>
                  <a:pt x="4244" y="889"/>
                </a:lnTo>
                <a:lnTo>
                  <a:pt x="4250" y="889"/>
                </a:lnTo>
                <a:lnTo>
                  <a:pt x="4250" y="889"/>
                </a:lnTo>
                <a:lnTo>
                  <a:pt x="4250" y="883"/>
                </a:lnTo>
                <a:lnTo>
                  <a:pt x="4250" y="889"/>
                </a:lnTo>
                <a:lnTo>
                  <a:pt x="4257" y="883"/>
                </a:lnTo>
                <a:lnTo>
                  <a:pt x="4257" y="889"/>
                </a:lnTo>
                <a:lnTo>
                  <a:pt x="4257" y="883"/>
                </a:lnTo>
                <a:lnTo>
                  <a:pt x="4257" y="889"/>
                </a:lnTo>
                <a:lnTo>
                  <a:pt x="4263" y="889"/>
                </a:lnTo>
                <a:lnTo>
                  <a:pt x="4263" y="889"/>
                </a:lnTo>
                <a:lnTo>
                  <a:pt x="4263" y="883"/>
                </a:lnTo>
                <a:lnTo>
                  <a:pt x="4263" y="889"/>
                </a:lnTo>
                <a:lnTo>
                  <a:pt x="4269" y="889"/>
                </a:lnTo>
                <a:lnTo>
                  <a:pt x="4269" y="889"/>
                </a:lnTo>
                <a:lnTo>
                  <a:pt x="4269" y="883"/>
                </a:lnTo>
                <a:lnTo>
                  <a:pt x="4269" y="889"/>
                </a:lnTo>
                <a:lnTo>
                  <a:pt x="4275" y="889"/>
                </a:lnTo>
                <a:lnTo>
                  <a:pt x="4275" y="889"/>
                </a:lnTo>
                <a:lnTo>
                  <a:pt x="4275" y="883"/>
                </a:lnTo>
                <a:lnTo>
                  <a:pt x="4275" y="883"/>
                </a:lnTo>
                <a:lnTo>
                  <a:pt x="4281" y="889"/>
                </a:lnTo>
                <a:lnTo>
                  <a:pt x="4281" y="889"/>
                </a:lnTo>
                <a:lnTo>
                  <a:pt x="4281" y="877"/>
                </a:lnTo>
                <a:lnTo>
                  <a:pt x="4281" y="883"/>
                </a:lnTo>
                <a:lnTo>
                  <a:pt x="4287" y="889"/>
                </a:lnTo>
                <a:lnTo>
                  <a:pt x="4287" y="889"/>
                </a:lnTo>
                <a:lnTo>
                  <a:pt x="4287" y="883"/>
                </a:lnTo>
                <a:lnTo>
                  <a:pt x="4287" y="889"/>
                </a:lnTo>
                <a:lnTo>
                  <a:pt x="4293" y="889"/>
                </a:lnTo>
                <a:lnTo>
                  <a:pt x="4293" y="889"/>
                </a:lnTo>
                <a:lnTo>
                  <a:pt x="4293" y="883"/>
                </a:lnTo>
                <a:lnTo>
                  <a:pt x="4293" y="883"/>
                </a:lnTo>
                <a:lnTo>
                  <a:pt x="4299" y="889"/>
                </a:lnTo>
                <a:lnTo>
                  <a:pt x="4299" y="889"/>
                </a:lnTo>
                <a:lnTo>
                  <a:pt x="4299" y="883"/>
                </a:lnTo>
                <a:lnTo>
                  <a:pt x="4299" y="889"/>
                </a:lnTo>
                <a:lnTo>
                  <a:pt x="4306" y="889"/>
                </a:lnTo>
                <a:lnTo>
                  <a:pt x="4306" y="889"/>
                </a:lnTo>
                <a:lnTo>
                  <a:pt x="4306" y="883"/>
                </a:lnTo>
                <a:lnTo>
                  <a:pt x="4306" y="883"/>
                </a:lnTo>
                <a:lnTo>
                  <a:pt x="4312" y="883"/>
                </a:lnTo>
                <a:lnTo>
                  <a:pt x="4312" y="889"/>
                </a:lnTo>
                <a:lnTo>
                  <a:pt x="4312" y="883"/>
                </a:lnTo>
                <a:lnTo>
                  <a:pt x="4312" y="889"/>
                </a:lnTo>
                <a:lnTo>
                  <a:pt x="4318" y="889"/>
                </a:lnTo>
                <a:lnTo>
                  <a:pt x="4318" y="889"/>
                </a:lnTo>
                <a:lnTo>
                  <a:pt x="4318" y="883"/>
                </a:lnTo>
                <a:lnTo>
                  <a:pt x="4318" y="883"/>
                </a:lnTo>
                <a:lnTo>
                  <a:pt x="4324" y="889"/>
                </a:lnTo>
                <a:lnTo>
                  <a:pt x="4324" y="889"/>
                </a:lnTo>
                <a:lnTo>
                  <a:pt x="4324" y="883"/>
                </a:lnTo>
                <a:lnTo>
                  <a:pt x="4324" y="889"/>
                </a:lnTo>
                <a:lnTo>
                  <a:pt x="4330" y="889"/>
                </a:lnTo>
                <a:lnTo>
                  <a:pt x="4330" y="889"/>
                </a:lnTo>
                <a:lnTo>
                  <a:pt x="4330" y="883"/>
                </a:lnTo>
                <a:lnTo>
                  <a:pt x="4330" y="889"/>
                </a:lnTo>
                <a:lnTo>
                  <a:pt x="4336" y="889"/>
                </a:lnTo>
                <a:lnTo>
                  <a:pt x="4336" y="889"/>
                </a:lnTo>
                <a:lnTo>
                  <a:pt x="4336" y="858"/>
                </a:lnTo>
                <a:lnTo>
                  <a:pt x="4336" y="889"/>
                </a:lnTo>
                <a:lnTo>
                  <a:pt x="4342" y="889"/>
                </a:lnTo>
                <a:lnTo>
                  <a:pt x="4342" y="889"/>
                </a:lnTo>
                <a:lnTo>
                  <a:pt x="4342" y="883"/>
                </a:lnTo>
                <a:lnTo>
                  <a:pt x="4342" y="889"/>
                </a:lnTo>
                <a:lnTo>
                  <a:pt x="4348" y="889"/>
                </a:lnTo>
                <a:lnTo>
                  <a:pt x="4348" y="889"/>
                </a:lnTo>
                <a:lnTo>
                  <a:pt x="4348" y="883"/>
                </a:lnTo>
                <a:lnTo>
                  <a:pt x="4348" y="883"/>
                </a:lnTo>
                <a:lnTo>
                  <a:pt x="4355" y="883"/>
                </a:lnTo>
                <a:lnTo>
                  <a:pt x="4355" y="889"/>
                </a:lnTo>
                <a:lnTo>
                  <a:pt x="4355" y="883"/>
                </a:lnTo>
                <a:lnTo>
                  <a:pt x="4355" y="883"/>
                </a:lnTo>
                <a:lnTo>
                  <a:pt x="4361" y="883"/>
                </a:lnTo>
                <a:lnTo>
                  <a:pt x="4361" y="889"/>
                </a:lnTo>
                <a:lnTo>
                  <a:pt x="4361" y="883"/>
                </a:lnTo>
                <a:lnTo>
                  <a:pt x="4361" y="883"/>
                </a:lnTo>
                <a:lnTo>
                  <a:pt x="4367" y="883"/>
                </a:lnTo>
                <a:lnTo>
                  <a:pt x="4367" y="889"/>
                </a:lnTo>
                <a:lnTo>
                  <a:pt x="4367" y="883"/>
                </a:lnTo>
                <a:lnTo>
                  <a:pt x="4367" y="883"/>
                </a:lnTo>
                <a:lnTo>
                  <a:pt x="4373" y="889"/>
                </a:lnTo>
                <a:lnTo>
                  <a:pt x="4373" y="889"/>
                </a:lnTo>
                <a:lnTo>
                  <a:pt x="4373" y="883"/>
                </a:lnTo>
                <a:lnTo>
                  <a:pt x="4373" y="889"/>
                </a:lnTo>
                <a:lnTo>
                  <a:pt x="4379" y="889"/>
                </a:lnTo>
                <a:lnTo>
                  <a:pt x="4379" y="889"/>
                </a:lnTo>
                <a:lnTo>
                  <a:pt x="4379" y="877"/>
                </a:lnTo>
                <a:lnTo>
                  <a:pt x="4379" y="889"/>
                </a:lnTo>
                <a:lnTo>
                  <a:pt x="4385" y="889"/>
                </a:lnTo>
                <a:lnTo>
                  <a:pt x="4385" y="889"/>
                </a:lnTo>
                <a:lnTo>
                  <a:pt x="4385" y="883"/>
                </a:lnTo>
                <a:lnTo>
                  <a:pt x="4385" y="889"/>
                </a:lnTo>
                <a:lnTo>
                  <a:pt x="4391" y="889"/>
                </a:lnTo>
                <a:lnTo>
                  <a:pt x="4391" y="889"/>
                </a:lnTo>
                <a:lnTo>
                  <a:pt x="4391" y="883"/>
                </a:lnTo>
                <a:lnTo>
                  <a:pt x="4391" y="889"/>
                </a:lnTo>
                <a:lnTo>
                  <a:pt x="4397" y="889"/>
                </a:lnTo>
                <a:lnTo>
                  <a:pt x="4397" y="889"/>
                </a:lnTo>
                <a:lnTo>
                  <a:pt x="4397" y="883"/>
                </a:lnTo>
                <a:lnTo>
                  <a:pt x="4397" y="883"/>
                </a:lnTo>
                <a:lnTo>
                  <a:pt x="4404" y="883"/>
                </a:lnTo>
                <a:lnTo>
                  <a:pt x="4404" y="889"/>
                </a:lnTo>
                <a:lnTo>
                  <a:pt x="4404" y="883"/>
                </a:lnTo>
                <a:lnTo>
                  <a:pt x="4404" y="889"/>
                </a:lnTo>
                <a:lnTo>
                  <a:pt x="4410" y="889"/>
                </a:lnTo>
                <a:lnTo>
                  <a:pt x="4410" y="889"/>
                </a:lnTo>
                <a:lnTo>
                  <a:pt x="4410" y="883"/>
                </a:lnTo>
                <a:lnTo>
                  <a:pt x="4410" y="883"/>
                </a:lnTo>
                <a:lnTo>
                  <a:pt x="4416" y="883"/>
                </a:lnTo>
                <a:lnTo>
                  <a:pt x="4416" y="889"/>
                </a:lnTo>
                <a:lnTo>
                  <a:pt x="4416" y="883"/>
                </a:lnTo>
                <a:lnTo>
                  <a:pt x="4416" y="883"/>
                </a:lnTo>
                <a:lnTo>
                  <a:pt x="4422" y="883"/>
                </a:lnTo>
                <a:lnTo>
                  <a:pt x="4422" y="889"/>
                </a:lnTo>
                <a:lnTo>
                  <a:pt x="4422" y="883"/>
                </a:lnTo>
                <a:lnTo>
                  <a:pt x="4422" y="889"/>
                </a:lnTo>
                <a:lnTo>
                  <a:pt x="4428" y="889"/>
                </a:lnTo>
                <a:lnTo>
                  <a:pt x="4428" y="889"/>
                </a:lnTo>
                <a:lnTo>
                  <a:pt x="4428" y="877"/>
                </a:lnTo>
                <a:lnTo>
                  <a:pt x="4428" y="883"/>
                </a:lnTo>
                <a:lnTo>
                  <a:pt x="4434" y="883"/>
                </a:lnTo>
                <a:lnTo>
                  <a:pt x="4434" y="889"/>
                </a:lnTo>
                <a:lnTo>
                  <a:pt x="4434" y="883"/>
                </a:lnTo>
                <a:lnTo>
                  <a:pt x="4434" y="889"/>
                </a:lnTo>
                <a:lnTo>
                  <a:pt x="4440" y="883"/>
                </a:lnTo>
                <a:lnTo>
                  <a:pt x="4440" y="889"/>
                </a:lnTo>
                <a:lnTo>
                  <a:pt x="4440" y="883"/>
                </a:lnTo>
                <a:lnTo>
                  <a:pt x="4440" y="883"/>
                </a:lnTo>
                <a:lnTo>
                  <a:pt x="4446" y="883"/>
                </a:lnTo>
                <a:lnTo>
                  <a:pt x="4446" y="889"/>
                </a:lnTo>
                <a:lnTo>
                  <a:pt x="4446" y="883"/>
                </a:lnTo>
                <a:lnTo>
                  <a:pt x="4446" y="889"/>
                </a:lnTo>
                <a:lnTo>
                  <a:pt x="4453" y="889"/>
                </a:lnTo>
                <a:lnTo>
                  <a:pt x="4453" y="889"/>
                </a:lnTo>
                <a:lnTo>
                  <a:pt x="4453" y="883"/>
                </a:lnTo>
                <a:lnTo>
                  <a:pt x="4453" y="889"/>
                </a:lnTo>
                <a:lnTo>
                  <a:pt x="4459" y="889"/>
                </a:lnTo>
                <a:lnTo>
                  <a:pt x="4459" y="889"/>
                </a:lnTo>
                <a:lnTo>
                  <a:pt x="4459" y="883"/>
                </a:lnTo>
                <a:lnTo>
                  <a:pt x="4459" y="889"/>
                </a:lnTo>
                <a:lnTo>
                  <a:pt x="4465" y="889"/>
                </a:lnTo>
                <a:lnTo>
                  <a:pt x="4465" y="889"/>
                </a:lnTo>
                <a:lnTo>
                  <a:pt x="4465" y="883"/>
                </a:lnTo>
                <a:lnTo>
                  <a:pt x="4465" y="883"/>
                </a:lnTo>
                <a:lnTo>
                  <a:pt x="4471" y="883"/>
                </a:lnTo>
                <a:lnTo>
                  <a:pt x="4471" y="889"/>
                </a:lnTo>
                <a:lnTo>
                  <a:pt x="4471" y="883"/>
                </a:lnTo>
                <a:lnTo>
                  <a:pt x="4471" y="889"/>
                </a:lnTo>
                <a:lnTo>
                  <a:pt x="4477" y="889"/>
                </a:lnTo>
                <a:lnTo>
                  <a:pt x="4477" y="889"/>
                </a:lnTo>
                <a:lnTo>
                  <a:pt x="4477" y="883"/>
                </a:lnTo>
                <a:lnTo>
                  <a:pt x="4477" y="889"/>
                </a:lnTo>
                <a:lnTo>
                  <a:pt x="4483" y="889"/>
                </a:lnTo>
                <a:lnTo>
                  <a:pt x="4483" y="889"/>
                </a:lnTo>
                <a:lnTo>
                  <a:pt x="4483" y="883"/>
                </a:lnTo>
                <a:lnTo>
                  <a:pt x="4483" y="889"/>
                </a:lnTo>
                <a:lnTo>
                  <a:pt x="4489" y="889"/>
                </a:lnTo>
                <a:lnTo>
                  <a:pt x="4489" y="889"/>
                </a:lnTo>
                <a:lnTo>
                  <a:pt x="4489" y="883"/>
                </a:lnTo>
                <a:lnTo>
                  <a:pt x="4489" y="889"/>
                </a:lnTo>
                <a:lnTo>
                  <a:pt x="4495" y="889"/>
                </a:lnTo>
                <a:lnTo>
                  <a:pt x="4495" y="889"/>
                </a:lnTo>
                <a:lnTo>
                  <a:pt x="4495" y="883"/>
                </a:lnTo>
                <a:lnTo>
                  <a:pt x="4495" y="889"/>
                </a:lnTo>
                <a:lnTo>
                  <a:pt x="4502" y="889"/>
                </a:lnTo>
                <a:lnTo>
                  <a:pt x="4502" y="889"/>
                </a:lnTo>
                <a:lnTo>
                  <a:pt x="4502" y="883"/>
                </a:lnTo>
                <a:lnTo>
                  <a:pt x="4502" y="889"/>
                </a:lnTo>
                <a:lnTo>
                  <a:pt x="4508" y="889"/>
                </a:lnTo>
                <a:lnTo>
                  <a:pt x="4508" y="889"/>
                </a:lnTo>
                <a:lnTo>
                  <a:pt x="4508" y="883"/>
                </a:lnTo>
                <a:lnTo>
                  <a:pt x="4508" y="883"/>
                </a:lnTo>
                <a:lnTo>
                  <a:pt x="4514" y="883"/>
                </a:lnTo>
                <a:lnTo>
                  <a:pt x="4514" y="889"/>
                </a:lnTo>
                <a:lnTo>
                  <a:pt x="4514" y="883"/>
                </a:lnTo>
                <a:lnTo>
                  <a:pt x="4514" y="889"/>
                </a:lnTo>
                <a:lnTo>
                  <a:pt x="4520" y="889"/>
                </a:lnTo>
                <a:lnTo>
                  <a:pt x="4520" y="889"/>
                </a:lnTo>
                <a:lnTo>
                  <a:pt x="4520" y="883"/>
                </a:lnTo>
                <a:lnTo>
                  <a:pt x="4520" y="889"/>
                </a:lnTo>
                <a:lnTo>
                  <a:pt x="4526" y="889"/>
                </a:lnTo>
                <a:lnTo>
                  <a:pt x="4526" y="889"/>
                </a:lnTo>
                <a:lnTo>
                  <a:pt x="4526" y="883"/>
                </a:lnTo>
                <a:lnTo>
                  <a:pt x="4526" y="889"/>
                </a:lnTo>
                <a:lnTo>
                  <a:pt x="4532" y="889"/>
                </a:lnTo>
                <a:lnTo>
                  <a:pt x="4532" y="889"/>
                </a:lnTo>
                <a:lnTo>
                  <a:pt x="4532" y="883"/>
                </a:lnTo>
                <a:lnTo>
                  <a:pt x="4532" y="889"/>
                </a:lnTo>
                <a:lnTo>
                  <a:pt x="4538" y="889"/>
                </a:lnTo>
                <a:lnTo>
                  <a:pt x="4538" y="889"/>
                </a:lnTo>
                <a:lnTo>
                  <a:pt x="4538" y="883"/>
                </a:lnTo>
                <a:lnTo>
                  <a:pt x="4538" y="883"/>
                </a:lnTo>
                <a:lnTo>
                  <a:pt x="4544" y="883"/>
                </a:lnTo>
                <a:lnTo>
                  <a:pt x="4544" y="889"/>
                </a:lnTo>
                <a:lnTo>
                  <a:pt x="4544" y="883"/>
                </a:lnTo>
                <a:lnTo>
                  <a:pt x="4544" y="889"/>
                </a:lnTo>
                <a:lnTo>
                  <a:pt x="4551" y="889"/>
                </a:lnTo>
                <a:lnTo>
                  <a:pt x="4551" y="889"/>
                </a:lnTo>
                <a:lnTo>
                  <a:pt x="4551" y="883"/>
                </a:lnTo>
                <a:lnTo>
                  <a:pt x="4551" y="889"/>
                </a:lnTo>
                <a:lnTo>
                  <a:pt x="4557" y="889"/>
                </a:lnTo>
                <a:lnTo>
                  <a:pt x="4557" y="889"/>
                </a:lnTo>
                <a:lnTo>
                  <a:pt x="4557" y="883"/>
                </a:lnTo>
                <a:lnTo>
                  <a:pt x="4557" y="883"/>
                </a:lnTo>
                <a:lnTo>
                  <a:pt x="4563" y="883"/>
                </a:lnTo>
                <a:lnTo>
                  <a:pt x="4563" y="889"/>
                </a:lnTo>
                <a:lnTo>
                  <a:pt x="4563" y="883"/>
                </a:lnTo>
                <a:lnTo>
                  <a:pt x="4563" y="889"/>
                </a:lnTo>
                <a:lnTo>
                  <a:pt x="4569" y="889"/>
                </a:lnTo>
                <a:lnTo>
                  <a:pt x="4569" y="889"/>
                </a:lnTo>
                <a:lnTo>
                  <a:pt x="4569" y="883"/>
                </a:lnTo>
                <a:lnTo>
                  <a:pt x="4569" y="889"/>
                </a:lnTo>
                <a:lnTo>
                  <a:pt x="4575" y="889"/>
                </a:lnTo>
                <a:lnTo>
                  <a:pt x="4575" y="889"/>
                </a:lnTo>
                <a:lnTo>
                  <a:pt x="4575" y="877"/>
                </a:lnTo>
                <a:lnTo>
                  <a:pt x="4575" y="883"/>
                </a:lnTo>
                <a:lnTo>
                  <a:pt x="4581" y="883"/>
                </a:lnTo>
                <a:lnTo>
                  <a:pt x="4581" y="889"/>
                </a:lnTo>
                <a:lnTo>
                  <a:pt x="4581" y="883"/>
                </a:lnTo>
                <a:lnTo>
                  <a:pt x="4581" y="889"/>
                </a:lnTo>
                <a:lnTo>
                  <a:pt x="4587" y="889"/>
                </a:lnTo>
                <a:lnTo>
                  <a:pt x="4587" y="889"/>
                </a:lnTo>
                <a:lnTo>
                  <a:pt x="4587" y="883"/>
                </a:lnTo>
                <a:lnTo>
                  <a:pt x="4587" y="883"/>
                </a:lnTo>
                <a:lnTo>
                  <a:pt x="4593" y="883"/>
                </a:lnTo>
                <a:lnTo>
                  <a:pt x="4593" y="889"/>
                </a:lnTo>
                <a:lnTo>
                  <a:pt x="4593" y="883"/>
                </a:lnTo>
                <a:lnTo>
                  <a:pt x="4593" y="889"/>
                </a:lnTo>
                <a:lnTo>
                  <a:pt x="4600" y="889"/>
                </a:lnTo>
                <a:lnTo>
                  <a:pt x="4600" y="889"/>
                </a:lnTo>
                <a:lnTo>
                  <a:pt x="4600" y="883"/>
                </a:lnTo>
                <a:lnTo>
                  <a:pt x="4600" y="883"/>
                </a:lnTo>
                <a:lnTo>
                  <a:pt x="4606" y="883"/>
                </a:lnTo>
                <a:lnTo>
                  <a:pt x="4606" y="889"/>
                </a:lnTo>
                <a:lnTo>
                  <a:pt x="4606" y="883"/>
                </a:lnTo>
                <a:lnTo>
                  <a:pt x="4606" y="883"/>
                </a:lnTo>
                <a:lnTo>
                  <a:pt x="4612" y="889"/>
                </a:lnTo>
                <a:lnTo>
                  <a:pt x="4612" y="889"/>
                </a:lnTo>
                <a:lnTo>
                  <a:pt x="4612" y="883"/>
                </a:lnTo>
                <a:lnTo>
                  <a:pt x="4612" y="883"/>
                </a:lnTo>
                <a:lnTo>
                  <a:pt x="4618" y="889"/>
                </a:lnTo>
                <a:lnTo>
                  <a:pt x="4618" y="889"/>
                </a:lnTo>
                <a:lnTo>
                  <a:pt x="4618" y="883"/>
                </a:lnTo>
                <a:lnTo>
                  <a:pt x="4618" y="883"/>
                </a:lnTo>
                <a:lnTo>
                  <a:pt x="4624" y="883"/>
                </a:lnTo>
                <a:lnTo>
                  <a:pt x="4624" y="889"/>
                </a:lnTo>
                <a:lnTo>
                  <a:pt x="4624" y="883"/>
                </a:lnTo>
                <a:lnTo>
                  <a:pt x="4624" y="883"/>
                </a:lnTo>
                <a:lnTo>
                  <a:pt x="4630" y="883"/>
                </a:lnTo>
                <a:lnTo>
                  <a:pt x="4630" y="889"/>
                </a:lnTo>
                <a:lnTo>
                  <a:pt x="4630" y="552"/>
                </a:lnTo>
                <a:lnTo>
                  <a:pt x="4630" y="889"/>
                </a:lnTo>
                <a:lnTo>
                  <a:pt x="4636" y="889"/>
                </a:lnTo>
                <a:lnTo>
                  <a:pt x="4636" y="889"/>
                </a:lnTo>
                <a:lnTo>
                  <a:pt x="4636" y="883"/>
                </a:lnTo>
                <a:lnTo>
                  <a:pt x="4636" y="889"/>
                </a:lnTo>
                <a:lnTo>
                  <a:pt x="4642" y="889"/>
                </a:lnTo>
                <a:lnTo>
                  <a:pt x="4642" y="889"/>
                </a:lnTo>
                <a:lnTo>
                  <a:pt x="4642" y="883"/>
                </a:lnTo>
                <a:lnTo>
                  <a:pt x="4642" y="889"/>
                </a:lnTo>
                <a:lnTo>
                  <a:pt x="4649" y="889"/>
                </a:lnTo>
                <a:lnTo>
                  <a:pt x="4649" y="889"/>
                </a:lnTo>
                <a:lnTo>
                  <a:pt x="4649" y="883"/>
                </a:lnTo>
                <a:lnTo>
                  <a:pt x="4649" y="889"/>
                </a:lnTo>
                <a:lnTo>
                  <a:pt x="4655" y="889"/>
                </a:lnTo>
                <a:lnTo>
                  <a:pt x="4655" y="889"/>
                </a:lnTo>
                <a:lnTo>
                  <a:pt x="4655" y="877"/>
                </a:lnTo>
                <a:lnTo>
                  <a:pt x="4655" y="889"/>
                </a:lnTo>
                <a:lnTo>
                  <a:pt x="4661" y="889"/>
                </a:lnTo>
                <a:lnTo>
                  <a:pt x="4661" y="889"/>
                </a:lnTo>
                <a:lnTo>
                  <a:pt x="4661" y="883"/>
                </a:lnTo>
                <a:lnTo>
                  <a:pt x="4661" y="889"/>
                </a:lnTo>
                <a:lnTo>
                  <a:pt x="4667" y="889"/>
                </a:lnTo>
                <a:lnTo>
                  <a:pt x="4667" y="889"/>
                </a:lnTo>
                <a:lnTo>
                  <a:pt x="4667" y="883"/>
                </a:lnTo>
                <a:lnTo>
                  <a:pt x="4667" y="883"/>
                </a:lnTo>
                <a:lnTo>
                  <a:pt x="4673" y="883"/>
                </a:lnTo>
                <a:lnTo>
                  <a:pt x="4673" y="889"/>
                </a:lnTo>
                <a:lnTo>
                  <a:pt x="4673" y="883"/>
                </a:lnTo>
                <a:lnTo>
                  <a:pt x="4673" y="889"/>
                </a:lnTo>
                <a:lnTo>
                  <a:pt x="4679" y="889"/>
                </a:lnTo>
                <a:lnTo>
                  <a:pt x="4679" y="889"/>
                </a:lnTo>
                <a:lnTo>
                  <a:pt x="4679" y="772"/>
                </a:lnTo>
                <a:lnTo>
                  <a:pt x="4679" y="883"/>
                </a:lnTo>
                <a:lnTo>
                  <a:pt x="4685" y="889"/>
                </a:lnTo>
                <a:lnTo>
                  <a:pt x="4685" y="889"/>
                </a:lnTo>
                <a:lnTo>
                  <a:pt x="4685" y="883"/>
                </a:lnTo>
                <a:lnTo>
                  <a:pt x="4685" y="889"/>
                </a:lnTo>
                <a:lnTo>
                  <a:pt x="4691" y="889"/>
                </a:lnTo>
                <a:lnTo>
                  <a:pt x="4691" y="889"/>
                </a:lnTo>
                <a:lnTo>
                  <a:pt x="4691" y="883"/>
                </a:lnTo>
                <a:lnTo>
                  <a:pt x="4691" y="889"/>
                </a:lnTo>
                <a:lnTo>
                  <a:pt x="4698" y="889"/>
                </a:lnTo>
                <a:lnTo>
                  <a:pt x="4698" y="889"/>
                </a:lnTo>
                <a:lnTo>
                  <a:pt x="4698" y="883"/>
                </a:lnTo>
                <a:lnTo>
                  <a:pt x="4698" y="883"/>
                </a:lnTo>
                <a:lnTo>
                  <a:pt x="4704" y="889"/>
                </a:lnTo>
                <a:lnTo>
                  <a:pt x="4704" y="889"/>
                </a:lnTo>
                <a:lnTo>
                  <a:pt x="4704" y="883"/>
                </a:lnTo>
                <a:lnTo>
                  <a:pt x="4704" y="889"/>
                </a:lnTo>
                <a:lnTo>
                  <a:pt x="4710" y="889"/>
                </a:lnTo>
                <a:lnTo>
                  <a:pt x="4710" y="889"/>
                </a:lnTo>
                <a:lnTo>
                  <a:pt x="4710" y="864"/>
                </a:lnTo>
                <a:lnTo>
                  <a:pt x="4710" y="883"/>
                </a:lnTo>
                <a:lnTo>
                  <a:pt x="4716" y="889"/>
                </a:lnTo>
                <a:lnTo>
                  <a:pt x="4716" y="889"/>
                </a:lnTo>
                <a:lnTo>
                  <a:pt x="4716" y="883"/>
                </a:lnTo>
                <a:lnTo>
                  <a:pt x="4716" y="883"/>
                </a:lnTo>
                <a:lnTo>
                  <a:pt x="4722" y="883"/>
                </a:lnTo>
                <a:lnTo>
                  <a:pt x="4722" y="889"/>
                </a:lnTo>
                <a:lnTo>
                  <a:pt x="4722" y="883"/>
                </a:lnTo>
                <a:lnTo>
                  <a:pt x="4722" y="889"/>
                </a:lnTo>
                <a:lnTo>
                  <a:pt x="4728" y="889"/>
                </a:lnTo>
                <a:lnTo>
                  <a:pt x="4728" y="889"/>
                </a:lnTo>
                <a:lnTo>
                  <a:pt x="4728" y="877"/>
                </a:lnTo>
                <a:lnTo>
                  <a:pt x="4728" y="889"/>
                </a:lnTo>
                <a:lnTo>
                  <a:pt x="4734" y="889"/>
                </a:lnTo>
                <a:lnTo>
                  <a:pt x="4734" y="889"/>
                </a:lnTo>
                <a:lnTo>
                  <a:pt x="4734" y="883"/>
                </a:lnTo>
                <a:lnTo>
                  <a:pt x="4734" y="889"/>
                </a:lnTo>
                <a:lnTo>
                  <a:pt x="4740" y="883"/>
                </a:lnTo>
                <a:lnTo>
                  <a:pt x="4740" y="889"/>
                </a:lnTo>
                <a:lnTo>
                  <a:pt x="4740" y="883"/>
                </a:lnTo>
                <a:lnTo>
                  <a:pt x="4740" y="883"/>
                </a:lnTo>
                <a:lnTo>
                  <a:pt x="4747" y="883"/>
                </a:lnTo>
                <a:lnTo>
                  <a:pt x="4747" y="889"/>
                </a:lnTo>
                <a:lnTo>
                  <a:pt x="4747" y="883"/>
                </a:lnTo>
                <a:lnTo>
                  <a:pt x="4747" y="889"/>
                </a:lnTo>
                <a:lnTo>
                  <a:pt x="4753" y="883"/>
                </a:lnTo>
                <a:lnTo>
                  <a:pt x="4753" y="889"/>
                </a:lnTo>
                <a:lnTo>
                  <a:pt x="4753" y="883"/>
                </a:lnTo>
                <a:lnTo>
                  <a:pt x="4753" y="889"/>
                </a:lnTo>
                <a:lnTo>
                  <a:pt x="4759" y="889"/>
                </a:lnTo>
                <a:lnTo>
                  <a:pt x="4759" y="889"/>
                </a:lnTo>
                <a:lnTo>
                  <a:pt x="4759" y="883"/>
                </a:lnTo>
                <a:lnTo>
                  <a:pt x="4759" y="889"/>
                </a:lnTo>
                <a:lnTo>
                  <a:pt x="4765" y="889"/>
                </a:lnTo>
                <a:lnTo>
                  <a:pt x="4765" y="889"/>
                </a:lnTo>
                <a:lnTo>
                  <a:pt x="4765" y="883"/>
                </a:lnTo>
                <a:lnTo>
                  <a:pt x="4765" y="889"/>
                </a:lnTo>
                <a:lnTo>
                  <a:pt x="4771" y="889"/>
                </a:lnTo>
                <a:lnTo>
                  <a:pt x="4771" y="889"/>
                </a:lnTo>
                <a:lnTo>
                  <a:pt x="4771" y="883"/>
                </a:lnTo>
                <a:lnTo>
                  <a:pt x="4771" y="889"/>
                </a:lnTo>
                <a:lnTo>
                  <a:pt x="4777" y="889"/>
                </a:lnTo>
                <a:lnTo>
                  <a:pt x="4777" y="889"/>
                </a:lnTo>
                <a:lnTo>
                  <a:pt x="4777" y="883"/>
                </a:lnTo>
                <a:lnTo>
                  <a:pt x="4777" y="883"/>
                </a:lnTo>
                <a:lnTo>
                  <a:pt x="4783" y="883"/>
                </a:lnTo>
                <a:lnTo>
                  <a:pt x="4783" y="889"/>
                </a:lnTo>
                <a:lnTo>
                  <a:pt x="4783" y="883"/>
                </a:lnTo>
                <a:lnTo>
                  <a:pt x="4783" y="889"/>
                </a:lnTo>
                <a:lnTo>
                  <a:pt x="4789" y="889"/>
                </a:lnTo>
                <a:lnTo>
                  <a:pt x="4789" y="889"/>
                </a:lnTo>
                <a:lnTo>
                  <a:pt x="4789" y="883"/>
                </a:lnTo>
                <a:lnTo>
                  <a:pt x="4789" y="889"/>
                </a:lnTo>
                <a:lnTo>
                  <a:pt x="4796" y="889"/>
                </a:lnTo>
                <a:lnTo>
                  <a:pt x="4796" y="889"/>
                </a:lnTo>
                <a:lnTo>
                  <a:pt x="4796" y="883"/>
                </a:lnTo>
                <a:lnTo>
                  <a:pt x="4796" y="889"/>
                </a:lnTo>
                <a:lnTo>
                  <a:pt x="4802" y="889"/>
                </a:lnTo>
                <a:lnTo>
                  <a:pt x="4802" y="889"/>
                </a:lnTo>
                <a:lnTo>
                  <a:pt x="4802" y="883"/>
                </a:lnTo>
                <a:lnTo>
                  <a:pt x="4802" y="889"/>
                </a:lnTo>
                <a:lnTo>
                  <a:pt x="4808" y="889"/>
                </a:lnTo>
                <a:lnTo>
                  <a:pt x="4808" y="889"/>
                </a:lnTo>
                <a:lnTo>
                  <a:pt x="4808" y="883"/>
                </a:lnTo>
                <a:lnTo>
                  <a:pt x="4808" y="883"/>
                </a:lnTo>
                <a:lnTo>
                  <a:pt x="4814" y="883"/>
                </a:lnTo>
                <a:lnTo>
                  <a:pt x="4814" y="889"/>
                </a:lnTo>
                <a:lnTo>
                  <a:pt x="4814" y="883"/>
                </a:lnTo>
                <a:lnTo>
                  <a:pt x="4814" y="889"/>
                </a:lnTo>
                <a:lnTo>
                  <a:pt x="4820" y="889"/>
                </a:lnTo>
                <a:lnTo>
                  <a:pt x="4820" y="889"/>
                </a:lnTo>
                <a:lnTo>
                  <a:pt x="4820" y="883"/>
                </a:lnTo>
                <a:lnTo>
                  <a:pt x="4820" y="883"/>
                </a:lnTo>
                <a:lnTo>
                  <a:pt x="4826" y="883"/>
                </a:lnTo>
                <a:lnTo>
                  <a:pt x="4826" y="889"/>
                </a:lnTo>
                <a:lnTo>
                  <a:pt x="4826" y="883"/>
                </a:lnTo>
                <a:lnTo>
                  <a:pt x="4826" y="889"/>
                </a:lnTo>
                <a:lnTo>
                  <a:pt x="4832" y="889"/>
                </a:lnTo>
                <a:lnTo>
                  <a:pt x="4832" y="889"/>
                </a:lnTo>
                <a:lnTo>
                  <a:pt x="4832" y="883"/>
                </a:lnTo>
                <a:lnTo>
                  <a:pt x="4832" y="889"/>
                </a:lnTo>
                <a:lnTo>
                  <a:pt x="4838" y="889"/>
                </a:lnTo>
                <a:lnTo>
                  <a:pt x="4838" y="889"/>
                </a:lnTo>
                <a:lnTo>
                  <a:pt x="4838" y="883"/>
                </a:lnTo>
                <a:lnTo>
                  <a:pt x="4838" y="889"/>
                </a:lnTo>
                <a:lnTo>
                  <a:pt x="4845" y="889"/>
                </a:lnTo>
                <a:lnTo>
                  <a:pt x="4845" y="889"/>
                </a:lnTo>
                <a:lnTo>
                  <a:pt x="4845" y="883"/>
                </a:lnTo>
                <a:lnTo>
                  <a:pt x="4845" y="889"/>
                </a:lnTo>
                <a:lnTo>
                  <a:pt x="4851" y="889"/>
                </a:lnTo>
                <a:lnTo>
                  <a:pt x="4851" y="889"/>
                </a:lnTo>
                <a:lnTo>
                  <a:pt x="4851" y="883"/>
                </a:lnTo>
                <a:lnTo>
                  <a:pt x="4851" y="889"/>
                </a:lnTo>
                <a:lnTo>
                  <a:pt x="4857" y="889"/>
                </a:lnTo>
                <a:lnTo>
                  <a:pt x="4857" y="889"/>
                </a:lnTo>
                <a:lnTo>
                  <a:pt x="4857" y="883"/>
                </a:lnTo>
                <a:lnTo>
                  <a:pt x="4857" y="883"/>
                </a:lnTo>
                <a:lnTo>
                  <a:pt x="4863" y="883"/>
                </a:lnTo>
                <a:lnTo>
                  <a:pt x="4863" y="889"/>
                </a:lnTo>
                <a:lnTo>
                  <a:pt x="4863" y="883"/>
                </a:lnTo>
                <a:lnTo>
                  <a:pt x="4863" y="889"/>
                </a:lnTo>
                <a:lnTo>
                  <a:pt x="4869" y="889"/>
                </a:lnTo>
                <a:lnTo>
                  <a:pt x="4869" y="889"/>
                </a:lnTo>
                <a:lnTo>
                  <a:pt x="4869" y="883"/>
                </a:lnTo>
                <a:lnTo>
                  <a:pt x="4869" y="883"/>
                </a:lnTo>
                <a:lnTo>
                  <a:pt x="4875" y="883"/>
                </a:lnTo>
                <a:lnTo>
                  <a:pt x="4875" y="889"/>
                </a:lnTo>
                <a:lnTo>
                  <a:pt x="4875" y="883"/>
                </a:lnTo>
                <a:lnTo>
                  <a:pt x="4875" y="889"/>
                </a:lnTo>
                <a:lnTo>
                  <a:pt x="4881" y="889"/>
                </a:lnTo>
                <a:lnTo>
                  <a:pt x="4881" y="889"/>
                </a:lnTo>
                <a:lnTo>
                  <a:pt x="4881" y="883"/>
                </a:lnTo>
                <a:lnTo>
                  <a:pt x="4881" y="883"/>
                </a:lnTo>
                <a:lnTo>
                  <a:pt x="4887" y="883"/>
                </a:lnTo>
                <a:lnTo>
                  <a:pt x="4887" y="889"/>
                </a:lnTo>
                <a:lnTo>
                  <a:pt x="4887" y="883"/>
                </a:lnTo>
                <a:lnTo>
                  <a:pt x="4887" y="889"/>
                </a:lnTo>
                <a:lnTo>
                  <a:pt x="4894" y="889"/>
                </a:lnTo>
                <a:lnTo>
                  <a:pt x="4894" y="889"/>
                </a:lnTo>
                <a:lnTo>
                  <a:pt x="4894" y="883"/>
                </a:lnTo>
                <a:lnTo>
                  <a:pt x="4894" y="889"/>
                </a:lnTo>
                <a:lnTo>
                  <a:pt x="4900" y="889"/>
                </a:lnTo>
                <a:lnTo>
                  <a:pt x="4900" y="889"/>
                </a:lnTo>
                <a:lnTo>
                  <a:pt x="4900" y="870"/>
                </a:lnTo>
                <a:lnTo>
                  <a:pt x="4900" y="889"/>
                </a:lnTo>
                <a:lnTo>
                  <a:pt x="4906" y="889"/>
                </a:lnTo>
                <a:lnTo>
                  <a:pt x="4906" y="889"/>
                </a:lnTo>
                <a:lnTo>
                  <a:pt x="4906" y="883"/>
                </a:lnTo>
                <a:lnTo>
                  <a:pt x="4906" y="889"/>
                </a:lnTo>
                <a:lnTo>
                  <a:pt x="4912" y="883"/>
                </a:lnTo>
                <a:lnTo>
                  <a:pt x="4912" y="889"/>
                </a:lnTo>
                <a:lnTo>
                  <a:pt x="4912" y="883"/>
                </a:lnTo>
                <a:lnTo>
                  <a:pt x="4912" y="889"/>
                </a:lnTo>
                <a:lnTo>
                  <a:pt x="4918" y="883"/>
                </a:lnTo>
                <a:lnTo>
                  <a:pt x="4918" y="889"/>
                </a:lnTo>
                <a:lnTo>
                  <a:pt x="4918" y="883"/>
                </a:lnTo>
                <a:lnTo>
                  <a:pt x="4918" y="883"/>
                </a:lnTo>
                <a:lnTo>
                  <a:pt x="4924" y="883"/>
                </a:lnTo>
                <a:lnTo>
                  <a:pt x="4924" y="889"/>
                </a:lnTo>
                <a:lnTo>
                  <a:pt x="4924" y="864"/>
                </a:lnTo>
                <a:lnTo>
                  <a:pt x="4924" y="889"/>
                </a:lnTo>
                <a:lnTo>
                  <a:pt x="4930" y="883"/>
                </a:lnTo>
                <a:lnTo>
                  <a:pt x="4930" y="889"/>
                </a:lnTo>
                <a:lnTo>
                  <a:pt x="4930" y="883"/>
                </a:lnTo>
                <a:lnTo>
                  <a:pt x="4930" y="883"/>
                </a:lnTo>
                <a:lnTo>
                  <a:pt x="4936" y="889"/>
                </a:lnTo>
                <a:lnTo>
                  <a:pt x="4936" y="889"/>
                </a:lnTo>
                <a:lnTo>
                  <a:pt x="4936" y="883"/>
                </a:lnTo>
                <a:lnTo>
                  <a:pt x="4936" y="889"/>
                </a:lnTo>
                <a:lnTo>
                  <a:pt x="4943" y="889"/>
                </a:lnTo>
                <a:lnTo>
                  <a:pt x="4943" y="889"/>
                </a:lnTo>
                <a:lnTo>
                  <a:pt x="4943" y="883"/>
                </a:lnTo>
                <a:lnTo>
                  <a:pt x="4943" y="889"/>
                </a:lnTo>
                <a:lnTo>
                  <a:pt x="4949" y="883"/>
                </a:lnTo>
                <a:lnTo>
                  <a:pt x="4949" y="889"/>
                </a:lnTo>
                <a:lnTo>
                  <a:pt x="4949" y="883"/>
                </a:lnTo>
                <a:lnTo>
                  <a:pt x="4949" y="889"/>
                </a:lnTo>
                <a:lnTo>
                  <a:pt x="4955" y="883"/>
                </a:lnTo>
                <a:lnTo>
                  <a:pt x="4955" y="889"/>
                </a:lnTo>
                <a:lnTo>
                  <a:pt x="4955" y="883"/>
                </a:lnTo>
                <a:lnTo>
                  <a:pt x="4955" y="883"/>
                </a:lnTo>
                <a:lnTo>
                  <a:pt x="4961" y="889"/>
                </a:lnTo>
                <a:lnTo>
                  <a:pt x="4961" y="889"/>
                </a:lnTo>
                <a:lnTo>
                  <a:pt x="4961" y="883"/>
                </a:lnTo>
                <a:lnTo>
                  <a:pt x="4961" y="883"/>
                </a:lnTo>
                <a:lnTo>
                  <a:pt x="4967" y="883"/>
                </a:lnTo>
                <a:lnTo>
                  <a:pt x="4967" y="889"/>
                </a:lnTo>
                <a:lnTo>
                  <a:pt x="4967" y="883"/>
                </a:lnTo>
                <a:lnTo>
                  <a:pt x="4967" y="883"/>
                </a:lnTo>
                <a:lnTo>
                  <a:pt x="4973" y="889"/>
                </a:lnTo>
                <a:lnTo>
                  <a:pt x="4973" y="889"/>
                </a:lnTo>
                <a:lnTo>
                  <a:pt x="4973" y="883"/>
                </a:lnTo>
                <a:lnTo>
                  <a:pt x="4973" y="889"/>
                </a:lnTo>
                <a:lnTo>
                  <a:pt x="4979" y="889"/>
                </a:lnTo>
                <a:lnTo>
                  <a:pt x="4979" y="889"/>
                </a:lnTo>
                <a:lnTo>
                  <a:pt x="4979" y="883"/>
                </a:lnTo>
                <a:lnTo>
                  <a:pt x="4979" y="883"/>
                </a:lnTo>
                <a:lnTo>
                  <a:pt x="4985" y="889"/>
                </a:lnTo>
                <a:lnTo>
                  <a:pt x="4985" y="889"/>
                </a:lnTo>
                <a:lnTo>
                  <a:pt x="4985" y="883"/>
                </a:lnTo>
                <a:lnTo>
                  <a:pt x="4985" y="883"/>
                </a:lnTo>
                <a:lnTo>
                  <a:pt x="4992" y="889"/>
                </a:lnTo>
                <a:lnTo>
                  <a:pt x="4992" y="889"/>
                </a:lnTo>
                <a:lnTo>
                  <a:pt x="4992" y="883"/>
                </a:lnTo>
                <a:lnTo>
                  <a:pt x="4992" y="889"/>
                </a:lnTo>
              </a:path>
            </a:pathLst>
          </a:custGeom>
          <a:noFill/>
          <a:ln w="9525">
            <a:solidFill>
              <a:srgbClr val="0000FF"/>
            </a:solidFill>
            <a:prstDash val="solid"/>
            <a:round/>
            <a:headEnd/>
            <a:tailEnd/>
          </a:ln>
        </p:spPr>
        <p:txBody>
          <a:bodyPr/>
          <a:lstStyle/>
          <a:p>
            <a:endParaRPr lang="en-US"/>
          </a:p>
        </p:txBody>
      </p:sp>
      <p:sp>
        <p:nvSpPr>
          <p:cNvPr id="67751" name="Freeform 167"/>
          <p:cNvSpPr>
            <a:spLocks/>
          </p:cNvSpPr>
          <p:nvPr/>
        </p:nvSpPr>
        <p:spPr bwMode="auto">
          <a:xfrm>
            <a:off x="10274300" y="4995863"/>
            <a:ext cx="58738" cy="58737"/>
          </a:xfrm>
          <a:custGeom>
            <a:avLst/>
            <a:gdLst/>
            <a:ahLst/>
            <a:cxnLst>
              <a:cxn ang="0">
                <a:pos x="0" y="19"/>
              </a:cxn>
              <a:cxn ang="0">
                <a:pos x="18" y="37"/>
              </a:cxn>
              <a:cxn ang="0">
                <a:pos x="37" y="19"/>
              </a:cxn>
              <a:cxn ang="0">
                <a:pos x="18" y="0"/>
              </a:cxn>
              <a:cxn ang="0">
                <a:pos x="0" y="19"/>
              </a:cxn>
            </a:cxnLst>
            <a:rect l="0" t="0" r="r" b="b"/>
            <a:pathLst>
              <a:path w="37" h="37">
                <a:moveTo>
                  <a:pt x="0" y="19"/>
                </a:moveTo>
                <a:lnTo>
                  <a:pt x="18" y="37"/>
                </a:lnTo>
                <a:lnTo>
                  <a:pt x="37" y="19"/>
                </a:lnTo>
                <a:lnTo>
                  <a:pt x="18" y="0"/>
                </a:lnTo>
                <a:lnTo>
                  <a:pt x="0" y="19"/>
                </a:lnTo>
                <a:close/>
              </a:path>
            </a:pathLst>
          </a:custGeom>
          <a:solidFill>
            <a:srgbClr val="0000FF"/>
          </a:solidFill>
          <a:ln w="0">
            <a:solidFill>
              <a:srgbClr val="000000"/>
            </a:solidFill>
            <a:prstDash val="solid"/>
            <a:round/>
            <a:headEnd/>
            <a:tailEnd/>
          </a:ln>
        </p:spPr>
        <p:txBody>
          <a:bodyPr/>
          <a:lstStyle/>
          <a:p>
            <a:endParaRPr lang="en-US"/>
          </a:p>
        </p:txBody>
      </p:sp>
      <p:sp>
        <p:nvSpPr>
          <p:cNvPr id="67752" name="Rectangle 168"/>
          <p:cNvSpPr>
            <a:spLocks noChangeArrowheads="1"/>
          </p:cNvSpPr>
          <p:nvPr/>
        </p:nvSpPr>
        <p:spPr bwMode="auto">
          <a:xfrm>
            <a:off x="915988" y="5357813"/>
            <a:ext cx="428625" cy="122237"/>
          </a:xfrm>
          <a:prstGeom prst="rect">
            <a:avLst/>
          </a:prstGeom>
          <a:noFill/>
          <a:ln w="9525">
            <a:noFill/>
            <a:miter lim="800000"/>
            <a:headEnd/>
            <a:tailEnd/>
          </a:ln>
        </p:spPr>
        <p:txBody>
          <a:bodyPr wrap="none" lIns="0" tIns="0" rIns="0" bIns="0">
            <a:spAutoFit/>
          </a:bodyPr>
          <a:lstStyle/>
          <a:p>
            <a:r>
              <a:rPr lang="en-US" sz="800">
                <a:solidFill>
                  <a:srgbClr val="000000"/>
                </a:solidFill>
              </a:rPr>
              <a:t>93.02140</a:t>
            </a:r>
            <a:endParaRPr lang="en-US"/>
          </a:p>
        </p:txBody>
      </p:sp>
      <p:sp>
        <p:nvSpPr>
          <p:cNvPr id="67753" name="Rectangle 169"/>
          <p:cNvSpPr>
            <a:spLocks noChangeArrowheads="1"/>
          </p:cNvSpPr>
          <p:nvPr/>
        </p:nvSpPr>
        <p:spPr bwMode="auto">
          <a:xfrm>
            <a:off x="1500188" y="5640388"/>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108.32687</a:t>
            </a:r>
            <a:endParaRPr lang="en-US"/>
          </a:p>
        </p:txBody>
      </p:sp>
      <p:sp>
        <p:nvSpPr>
          <p:cNvPr id="67754" name="Rectangle 170"/>
          <p:cNvSpPr>
            <a:spLocks noChangeArrowheads="1"/>
          </p:cNvSpPr>
          <p:nvPr/>
        </p:nvSpPr>
        <p:spPr bwMode="auto">
          <a:xfrm>
            <a:off x="2862263" y="5280025"/>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142.99251</a:t>
            </a:r>
            <a:endParaRPr lang="en-US"/>
          </a:p>
        </p:txBody>
      </p:sp>
      <p:sp>
        <p:nvSpPr>
          <p:cNvPr id="67755" name="Rectangle 171"/>
          <p:cNvSpPr>
            <a:spLocks noChangeArrowheads="1"/>
          </p:cNvSpPr>
          <p:nvPr/>
        </p:nvSpPr>
        <p:spPr bwMode="auto">
          <a:xfrm>
            <a:off x="4437063" y="5572125"/>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182.97500</a:t>
            </a:r>
            <a:endParaRPr lang="en-US"/>
          </a:p>
        </p:txBody>
      </p:sp>
      <p:sp>
        <p:nvSpPr>
          <p:cNvPr id="67756" name="Rectangle 172"/>
          <p:cNvSpPr>
            <a:spLocks noChangeArrowheads="1"/>
          </p:cNvSpPr>
          <p:nvPr/>
        </p:nvSpPr>
        <p:spPr bwMode="auto">
          <a:xfrm>
            <a:off x="5768975" y="5659438"/>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216.59026</a:t>
            </a:r>
            <a:endParaRPr lang="en-US"/>
          </a:p>
        </p:txBody>
      </p:sp>
      <p:sp>
        <p:nvSpPr>
          <p:cNvPr id="67757" name="Rectangle 173"/>
          <p:cNvSpPr>
            <a:spLocks noChangeArrowheads="1"/>
          </p:cNvSpPr>
          <p:nvPr/>
        </p:nvSpPr>
        <p:spPr bwMode="auto">
          <a:xfrm>
            <a:off x="6672263" y="5649913"/>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239.59321</a:t>
            </a:r>
            <a:endParaRPr lang="en-US"/>
          </a:p>
        </p:txBody>
      </p:sp>
      <p:sp>
        <p:nvSpPr>
          <p:cNvPr id="67758" name="Rectangle 174"/>
          <p:cNvSpPr>
            <a:spLocks noChangeArrowheads="1"/>
          </p:cNvSpPr>
          <p:nvPr/>
        </p:nvSpPr>
        <p:spPr bwMode="auto">
          <a:xfrm>
            <a:off x="7119938" y="4306888"/>
            <a:ext cx="485775" cy="122237"/>
          </a:xfrm>
          <a:prstGeom prst="rect">
            <a:avLst/>
          </a:prstGeom>
          <a:noFill/>
          <a:ln w="9525">
            <a:noFill/>
            <a:miter lim="800000"/>
            <a:headEnd/>
            <a:tailEnd/>
          </a:ln>
        </p:spPr>
        <p:txBody>
          <a:bodyPr wrap="none" lIns="0" tIns="0" rIns="0" bIns="0">
            <a:spAutoFit/>
          </a:bodyPr>
          <a:lstStyle/>
          <a:p>
            <a:r>
              <a:rPr lang="en-US" sz="800">
                <a:solidFill>
                  <a:srgbClr val="000000"/>
                </a:solidFill>
              </a:rPr>
              <a:t>250.99232</a:t>
            </a:r>
            <a:endParaRPr lang="en-US"/>
          </a:p>
        </p:txBody>
      </p:sp>
      <p:sp>
        <p:nvSpPr>
          <p:cNvPr id="67759" name="Rectangle 175"/>
          <p:cNvSpPr>
            <a:spLocks noChangeArrowheads="1"/>
          </p:cNvSpPr>
          <p:nvPr/>
        </p:nvSpPr>
        <p:spPr bwMode="auto">
          <a:xfrm>
            <a:off x="7994650" y="5172075"/>
            <a:ext cx="485775" cy="122238"/>
          </a:xfrm>
          <a:prstGeom prst="rect">
            <a:avLst/>
          </a:prstGeom>
          <a:noFill/>
          <a:ln w="9525">
            <a:noFill/>
            <a:miter lim="800000"/>
            <a:headEnd/>
            <a:tailEnd/>
          </a:ln>
        </p:spPr>
        <p:txBody>
          <a:bodyPr wrap="none" lIns="0" tIns="0" rIns="0" bIns="0">
            <a:spAutoFit/>
          </a:bodyPr>
          <a:lstStyle/>
          <a:p>
            <a:r>
              <a:rPr lang="en-US" sz="800">
                <a:solidFill>
                  <a:srgbClr val="000000"/>
                </a:solidFill>
              </a:rPr>
              <a:t>272.97431</a:t>
            </a:r>
            <a:endParaRPr lang="en-US"/>
          </a:p>
        </p:txBody>
      </p:sp>
      <p:sp>
        <p:nvSpPr>
          <p:cNvPr id="67761" name="Line 177"/>
          <p:cNvSpPr>
            <a:spLocks noChangeShapeType="1"/>
          </p:cNvSpPr>
          <p:nvPr/>
        </p:nvSpPr>
        <p:spPr bwMode="auto">
          <a:xfrm>
            <a:off x="717550" y="5843588"/>
            <a:ext cx="47625" cy="0"/>
          </a:xfrm>
          <a:prstGeom prst="line">
            <a:avLst/>
          </a:prstGeom>
          <a:noFill/>
          <a:ln w="9525">
            <a:solidFill>
              <a:srgbClr val="000000"/>
            </a:solidFill>
            <a:round/>
            <a:headEnd/>
            <a:tailEnd/>
          </a:ln>
        </p:spPr>
        <p:txBody>
          <a:bodyPr/>
          <a:lstStyle/>
          <a:p>
            <a:endParaRPr lang="en-US"/>
          </a:p>
        </p:txBody>
      </p:sp>
      <p:sp>
        <p:nvSpPr>
          <p:cNvPr id="67762" name="Rectangle 178"/>
          <p:cNvSpPr>
            <a:spLocks noChangeArrowheads="1"/>
          </p:cNvSpPr>
          <p:nvPr/>
        </p:nvSpPr>
        <p:spPr bwMode="auto">
          <a:xfrm>
            <a:off x="590550" y="5784850"/>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0</a:t>
            </a:r>
            <a:endParaRPr lang="en-US"/>
          </a:p>
        </p:txBody>
      </p:sp>
      <p:sp>
        <p:nvSpPr>
          <p:cNvPr id="67763" name="Line 179"/>
          <p:cNvSpPr>
            <a:spLocks noChangeShapeType="1"/>
          </p:cNvSpPr>
          <p:nvPr/>
        </p:nvSpPr>
        <p:spPr bwMode="auto">
          <a:xfrm>
            <a:off x="736600" y="5775325"/>
            <a:ext cx="28575" cy="0"/>
          </a:xfrm>
          <a:prstGeom prst="line">
            <a:avLst/>
          </a:prstGeom>
          <a:noFill/>
          <a:ln w="9525">
            <a:solidFill>
              <a:srgbClr val="000000"/>
            </a:solidFill>
            <a:round/>
            <a:headEnd/>
            <a:tailEnd/>
          </a:ln>
        </p:spPr>
        <p:txBody>
          <a:bodyPr/>
          <a:lstStyle/>
          <a:p>
            <a:endParaRPr lang="en-US"/>
          </a:p>
        </p:txBody>
      </p:sp>
      <p:sp>
        <p:nvSpPr>
          <p:cNvPr id="67764" name="Line 180"/>
          <p:cNvSpPr>
            <a:spLocks noChangeShapeType="1"/>
          </p:cNvSpPr>
          <p:nvPr/>
        </p:nvSpPr>
        <p:spPr bwMode="auto">
          <a:xfrm>
            <a:off x="736600" y="5697538"/>
            <a:ext cx="28575" cy="0"/>
          </a:xfrm>
          <a:prstGeom prst="line">
            <a:avLst/>
          </a:prstGeom>
          <a:noFill/>
          <a:ln w="9525">
            <a:solidFill>
              <a:srgbClr val="000000"/>
            </a:solidFill>
            <a:round/>
            <a:headEnd/>
            <a:tailEnd/>
          </a:ln>
        </p:spPr>
        <p:txBody>
          <a:bodyPr/>
          <a:lstStyle/>
          <a:p>
            <a:endParaRPr lang="en-US"/>
          </a:p>
        </p:txBody>
      </p:sp>
      <p:sp>
        <p:nvSpPr>
          <p:cNvPr id="67765" name="Line 181"/>
          <p:cNvSpPr>
            <a:spLocks noChangeShapeType="1"/>
          </p:cNvSpPr>
          <p:nvPr/>
        </p:nvSpPr>
        <p:spPr bwMode="auto">
          <a:xfrm>
            <a:off x="736600" y="5629275"/>
            <a:ext cx="28575" cy="0"/>
          </a:xfrm>
          <a:prstGeom prst="line">
            <a:avLst/>
          </a:prstGeom>
          <a:noFill/>
          <a:ln w="9525">
            <a:solidFill>
              <a:srgbClr val="000000"/>
            </a:solidFill>
            <a:round/>
            <a:headEnd/>
            <a:tailEnd/>
          </a:ln>
        </p:spPr>
        <p:txBody>
          <a:bodyPr/>
          <a:lstStyle/>
          <a:p>
            <a:endParaRPr lang="en-US"/>
          </a:p>
        </p:txBody>
      </p:sp>
      <p:sp>
        <p:nvSpPr>
          <p:cNvPr id="67766" name="Line 182"/>
          <p:cNvSpPr>
            <a:spLocks noChangeShapeType="1"/>
          </p:cNvSpPr>
          <p:nvPr/>
        </p:nvSpPr>
        <p:spPr bwMode="auto">
          <a:xfrm>
            <a:off x="736600" y="5561013"/>
            <a:ext cx="28575" cy="0"/>
          </a:xfrm>
          <a:prstGeom prst="line">
            <a:avLst/>
          </a:prstGeom>
          <a:noFill/>
          <a:ln w="9525">
            <a:solidFill>
              <a:srgbClr val="000000"/>
            </a:solidFill>
            <a:round/>
            <a:headEnd/>
            <a:tailEnd/>
          </a:ln>
        </p:spPr>
        <p:txBody>
          <a:bodyPr/>
          <a:lstStyle/>
          <a:p>
            <a:endParaRPr lang="en-US"/>
          </a:p>
        </p:txBody>
      </p:sp>
      <p:sp>
        <p:nvSpPr>
          <p:cNvPr id="67767" name="Line 183"/>
          <p:cNvSpPr>
            <a:spLocks noChangeShapeType="1"/>
          </p:cNvSpPr>
          <p:nvPr/>
        </p:nvSpPr>
        <p:spPr bwMode="auto">
          <a:xfrm>
            <a:off x="717550" y="5492750"/>
            <a:ext cx="47625" cy="0"/>
          </a:xfrm>
          <a:prstGeom prst="line">
            <a:avLst/>
          </a:prstGeom>
          <a:noFill/>
          <a:ln w="9525">
            <a:solidFill>
              <a:srgbClr val="000000"/>
            </a:solidFill>
            <a:round/>
            <a:headEnd/>
            <a:tailEnd/>
          </a:ln>
        </p:spPr>
        <p:txBody>
          <a:bodyPr/>
          <a:lstStyle/>
          <a:p>
            <a:endParaRPr lang="en-US"/>
          </a:p>
        </p:txBody>
      </p:sp>
      <p:sp>
        <p:nvSpPr>
          <p:cNvPr id="67768" name="Rectangle 184"/>
          <p:cNvSpPr>
            <a:spLocks noChangeArrowheads="1"/>
          </p:cNvSpPr>
          <p:nvPr/>
        </p:nvSpPr>
        <p:spPr bwMode="auto">
          <a:xfrm>
            <a:off x="590550" y="543401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1</a:t>
            </a:r>
            <a:endParaRPr lang="en-US"/>
          </a:p>
        </p:txBody>
      </p:sp>
      <p:sp>
        <p:nvSpPr>
          <p:cNvPr id="67769" name="Line 185"/>
          <p:cNvSpPr>
            <a:spLocks noChangeShapeType="1"/>
          </p:cNvSpPr>
          <p:nvPr/>
        </p:nvSpPr>
        <p:spPr bwMode="auto">
          <a:xfrm>
            <a:off x="736600" y="5414963"/>
            <a:ext cx="28575" cy="0"/>
          </a:xfrm>
          <a:prstGeom prst="line">
            <a:avLst/>
          </a:prstGeom>
          <a:noFill/>
          <a:ln w="9525">
            <a:solidFill>
              <a:srgbClr val="000000"/>
            </a:solidFill>
            <a:round/>
            <a:headEnd/>
            <a:tailEnd/>
          </a:ln>
        </p:spPr>
        <p:txBody>
          <a:bodyPr/>
          <a:lstStyle/>
          <a:p>
            <a:endParaRPr lang="en-US"/>
          </a:p>
        </p:txBody>
      </p:sp>
      <p:sp>
        <p:nvSpPr>
          <p:cNvPr id="67770" name="Line 186"/>
          <p:cNvSpPr>
            <a:spLocks noChangeShapeType="1"/>
          </p:cNvSpPr>
          <p:nvPr/>
        </p:nvSpPr>
        <p:spPr bwMode="auto">
          <a:xfrm>
            <a:off x="736600" y="5346700"/>
            <a:ext cx="28575" cy="0"/>
          </a:xfrm>
          <a:prstGeom prst="line">
            <a:avLst/>
          </a:prstGeom>
          <a:noFill/>
          <a:ln w="9525">
            <a:solidFill>
              <a:srgbClr val="000000"/>
            </a:solidFill>
            <a:round/>
            <a:headEnd/>
            <a:tailEnd/>
          </a:ln>
        </p:spPr>
        <p:txBody>
          <a:bodyPr/>
          <a:lstStyle/>
          <a:p>
            <a:endParaRPr lang="en-US"/>
          </a:p>
        </p:txBody>
      </p:sp>
      <p:sp>
        <p:nvSpPr>
          <p:cNvPr id="67771" name="Line 187"/>
          <p:cNvSpPr>
            <a:spLocks noChangeShapeType="1"/>
          </p:cNvSpPr>
          <p:nvPr/>
        </p:nvSpPr>
        <p:spPr bwMode="auto">
          <a:xfrm>
            <a:off x="736600" y="5278438"/>
            <a:ext cx="28575" cy="0"/>
          </a:xfrm>
          <a:prstGeom prst="line">
            <a:avLst/>
          </a:prstGeom>
          <a:noFill/>
          <a:ln w="9525">
            <a:solidFill>
              <a:srgbClr val="000000"/>
            </a:solidFill>
            <a:round/>
            <a:headEnd/>
            <a:tailEnd/>
          </a:ln>
        </p:spPr>
        <p:txBody>
          <a:bodyPr/>
          <a:lstStyle/>
          <a:p>
            <a:endParaRPr lang="en-US"/>
          </a:p>
        </p:txBody>
      </p:sp>
      <p:sp>
        <p:nvSpPr>
          <p:cNvPr id="67772" name="Line 188"/>
          <p:cNvSpPr>
            <a:spLocks noChangeShapeType="1"/>
          </p:cNvSpPr>
          <p:nvPr/>
        </p:nvSpPr>
        <p:spPr bwMode="auto">
          <a:xfrm>
            <a:off x="736600" y="5210175"/>
            <a:ext cx="28575" cy="0"/>
          </a:xfrm>
          <a:prstGeom prst="line">
            <a:avLst/>
          </a:prstGeom>
          <a:noFill/>
          <a:ln w="9525">
            <a:solidFill>
              <a:srgbClr val="000000"/>
            </a:solidFill>
            <a:round/>
            <a:headEnd/>
            <a:tailEnd/>
          </a:ln>
        </p:spPr>
        <p:txBody>
          <a:bodyPr/>
          <a:lstStyle/>
          <a:p>
            <a:endParaRPr lang="en-US"/>
          </a:p>
        </p:txBody>
      </p:sp>
      <p:sp>
        <p:nvSpPr>
          <p:cNvPr id="67773" name="Line 189"/>
          <p:cNvSpPr>
            <a:spLocks noChangeShapeType="1"/>
          </p:cNvSpPr>
          <p:nvPr/>
        </p:nvSpPr>
        <p:spPr bwMode="auto">
          <a:xfrm>
            <a:off x="717550" y="5132388"/>
            <a:ext cx="47625" cy="0"/>
          </a:xfrm>
          <a:prstGeom prst="line">
            <a:avLst/>
          </a:prstGeom>
          <a:noFill/>
          <a:ln w="9525">
            <a:solidFill>
              <a:srgbClr val="000000"/>
            </a:solidFill>
            <a:round/>
            <a:headEnd/>
            <a:tailEnd/>
          </a:ln>
        </p:spPr>
        <p:txBody>
          <a:bodyPr/>
          <a:lstStyle/>
          <a:p>
            <a:endParaRPr lang="en-US"/>
          </a:p>
        </p:txBody>
      </p:sp>
      <p:sp>
        <p:nvSpPr>
          <p:cNvPr id="67774" name="Rectangle 190"/>
          <p:cNvSpPr>
            <a:spLocks noChangeArrowheads="1"/>
          </p:cNvSpPr>
          <p:nvPr/>
        </p:nvSpPr>
        <p:spPr bwMode="auto">
          <a:xfrm>
            <a:off x="590550" y="5073650"/>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2</a:t>
            </a:r>
            <a:endParaRPr lang="en-US"/>
          </a:p>
        </p:txBody>
      </p:sp>
      <p:sp>
        <p:nvSpPr>
          <p:cNvPr id="67775" name="Line 191"/>
          <p:cNvSpPr>
            <a:spLocks noChangeShapeType="1"/>
          </p:cNvSpPr>
          <p:nvPr/>
        </p:nvSpPr>
        <p:spPr bwMode="auto">
          <a:xfrm>
            <a:off x="736600" y="5064125"/>
            <a:ext cx="28575" cy="0"/>
          </a:xfrm>
          <a:prstGeom prst="line">
            <a:avLst/>
          </a:prstGeom>
          <a:noFill/>
          <a:ln w="9525">
            <a:solidFill>
              <a:srgbClr val="000000"/>
            </a:solidFill>
            <a:round/>
            <a:headEnd/>
            <a:tailEnd/>
          </a:ln>
        </p:spPr>
        <p:txBody>
          <a:bodyPr/>
          <a:lstStyle/>
          <a:p>
            <a:endParaRPr lang="en-US"/>
          </a:p>
        </p:txBody>
      </p:sp>
      <p:sp>
        <p:nvSpPr>
          <p:cNvPr id="67776" name="Line 192"/>
          <p:cNvSpPr>
            <a:spLocks noChangeShapeType="1"/>
          </p:cNvSpPr>
          <p:nvPr/>
        </p:nvSpPr>
        <p:spPr bwMode="auto">
          <a:xfrm>
            <a:off x="736600" y="4995863"/>
            <a:ext cx="28575" cy="0"/>
          </a:xfrm>
          <a:prstGeom prst="line">
            <a:avLst/>
          </a:prstGeom>
          <a:noFill/>
          <a:ln w="9525">
            <a:solidFill>
              <a:srgbClr val="000000"/>
            </a:solidFill>
            <a:round/>
            <a:headEnd/>
            <a:tailEnd/>
          </a:ln>
        </p:spPr>
        <p:txBody>
          <a:bodyPr/>
          <a:lstStyle/>
          <a:p>
            <a:endParaRPr lang="en-US"/>
          </a:p>
        </p:txBody>
      </p:sp>
      <p:sp>
        <p:nvSpPr>
          <p:cNvPr id="67777" name="Line 193"/>
          <p:cNvSpPr>
            <a:spLocks noChangeShapeType="1"/>
          </p:cNvSpPr>
          <p:nvPr/>
        </p:nvSpPr>
        <p:spPr bwMode="auto">
          <a:xfrm>
            <a:off x="736600" y="4918075"/>
            <a:ext cx="28575" cy="0"/>
          </a:xfrm>
          <a:prstGeom prst="line">
            <a:avLst/>
          </a:prstGeom>
          <a:noFill/>
          <a:ln w="9525">
            <a:solidFill>
              <a:srgbClr val="000000"/>
            </a:solidFill>
            <a:round/>
            <a:headEnd/>
            <a:tailEnd/>
          </a:ln>
        </p:spPr>
        <p:txBody>
          <a:bodyPr/>
          <a:lstStyle/>
          <a:p>
            <a:endParaRPr lang="en-US"/>
          </a:p>
        </p:txBody>
      </p:sp>
      <p:sp>
        <p:nvSpPr>
          <p:cNvPr id="67778" name="Line 194"/>
          <p:cNvSpPr>
            <a:spLocks noChangeShapeType="1"/>
          </p:cNvSpPr>
          <p:nvPr/>
        </p:nvSpPr>
        <p:spPr bwMode="auto">
          <a:xfrm>
            <a:off x="736600" y="4849813"/>
            <a:ext cx="28575" cy="0"/>
          </a:xfrm>
          <a:prstGeom prst="line">
            <a:avLst/>
          </a:prstGeom>
          <a:noFill/>
          <a:ln w="9525">
            <a:solidFill>
              <a:srgbClr val="000000"/>
            </a:solidFill>
            <a:round/>
            <a:headEnd/>
            <a:tailEnd/>
          </a:ln>
        </p:spPr>
        <p:txBody>
          <a:bodyPr/>
          <a:lstStyle/>
          <a:p>
            <a:endParaRPr lang="en-US"/>
          </a:p>
        </p:txBody>
      </p:sp>
      <p:sp>
        <p:nvSpPr>
          <p:cNvPr id="67779" name="Line 195"/>
          <p:cNvSpPr>
            <a:spLocks noChangeShapeType="1"/>
          </p:cNvSpPr>
          <p:nvPr/>
        </p:nvSpPr>
        <p:spPr bwMode="auto">
          <a:xfrm>
            <a:off x="717550" y="4781550"/>
            <a:ext cx="47625" cy="0"/>
          </a:xfrm>
          <a:prstGeom prst="line">
            <a:avLst/>
          </a:prstGeom>
          <a:noFill/>
          <a:ln w="9525">
            <a:solidFill>
              <a:srgbClr val="000000"/>
            </a:solidFill>
            <a:round/>
            <a:headEnd/>
            <a:tailEnd/>
          </a:ln>
        </p:spPr>
        <p:txBody>
          <a:bodyPr/>
          <a:lstStyle/>
          <a:p>
            <a:endParaRPr lang="en-US"/>
          </a:p>
        </p:txBody>
      </p:sp>
      <p:sp>
        <p:nvSpPr>
          <p:cNvPr id="67780" name="Rectangle 196"/>
          <p:cNvSpPr>
            <a:spLocks noChangeArrowheads="1"/>
          </p:cNvSpPr>
          <p:nvPr/>
        </p:nvSpPr>
        <p:spPr bwMode="auto">
          <a:xfrm>
            <a:off x="590550" y="4724400"/>
            <a:ext cx="57150" cy="122238"/>
          </a:xfrm>
          <a:prstGeom prst="rect">
            <a:avLst/>
          </a:prstGeom>
          <a:noFill/>
          <a:ln w="9525">
            <a:noFill/>
            <a:miter lim="800000"/>
            <a:headEnd/>
            <a:tailEnd/>
          </a:ln>
        </p:spPr>
        <p:txBody>
          <a:bodyPr wrap="none" lIns="0" tIns="0" rIns="0" bIns="0">
            <a:spAutoFit/>
          </a:bodyPr>
          <a:lstStyle/>
          <a:p>
            <a:r>
              <a:rPr lang="en-US" sz="800">
                <a:solidFill>
                  <a:srgbClr val="000000"/>
                </a:solidFill>
              </a:rPr>
              <a:t>3</a:t>
            </a:r>
            <a:endParaRPr lang="en-US"/>
          </a:p>
        </p:txBody>
      </p:sp>
      <p:sp>
        <p:nvSpPr>
          <p:cNvPr id="67781" name="Line 197"/>
          <p:cNvSpPr>
            <a:spLocks noChangeShapeType="1"/>
          </p:cNvSpPr>
          <p:nvPr/>
        </p:nvSpPr>
        <p:spPr bwMode="auto">
          <a:xfrm>
            <a:off x="736600" y="4713288"/>
            <a:ext cx="28575" cy="0"/>
          </a:xfrm>
          <a:prstGeom prst="line">
            <a:avLst/>
          </a:prstGeom>
          <a:noFill/>
          <a:ln w="9525">
            <a:solidFill>
              <a:srgbClr val="000000"/>
            </a:solidFill>
            <a:round/>
            <a:headEnd/>
            <a:tailEnd/>
          </a:ln>
        </p:spPr>
        <p:txBody>
          <a:bodyPr/>
          <a:lstStyle/>
          <a:p>
            <a:endParaRPr lang="en-US"/>
          </a:p>
        </p:txBody>
      </p:sp>
      <p:sp>
        <p:nvSpPr>
          <p:cNvPr id="67782" name="Line 198"/>
          <p:cNvSpPr>
            <a:spLocks noChangeShapeType="1"/>
          </p:cNvSpPr>
          <p:nvPr/>
        </p:nvSpPr>
        <p:spPr bwMode="auto">
          <a:xfrm>
            <a:off x="736600" y="4635500"/>
            <a:ext cx="28575" cy="0"/>
          </a:xfrm>
          <a:prstGeom prst="line">
            <a:avLst/>
          </a:prstGeom>
          <a:noFill/>
          <a:ln w="9525">
            <a:solidFill>
              <a:srgbClr val="000000"/>
            </a:solidFill>
            <a:round/>
            <a:headEnd/>
            <a:tailEnd/>
          </a:ln>
        </p:spPr>
        <p:txBody>
          <a:bodyPr/>
          <a:lstStyle/>
          <a:p>
            <a:endParaRPr lang="en-US"/>
          </a:p>
        </p:txBody>
      </p:sp>
      <p:sp>
        <p:nvSpPr>
          <p:cNvPr id="67783" name="Line 199"/>
          <p:cNvSpPr>
            <a:spLocks noChangeShapeType="1"/>
          </p:cNvSpPr>
          <p:nvPr/>
        </p:nvSpPr>
        <p:spPr bwMode="auto">
          <a:xfrm>
            <a:off x="736600" y="4567238"/>
            <a:ext cx="28575" cy="0"/>
          </a:xfrm>
          <a:prstGeom prst="line">
            <a:avLst/>
          </a:prstGeom>
          <a:noFill/>
          <a:ln w="9525">
            <a:solidFill>
              <a:srgbClr val="000000"/>
            </a:solidFill>
            <a:round/>
            <a:headEnd/>
            <a:tailEnd/>
          </a:ln>
        </p:spPr>
        <p:txBody>
          <a:bodyPr/>
          <a:lstStyle/>
          <a:p>
            <a:endParaRPr lang="en-US"/>
          </a:p>
        </p:txBody>
      </p:sp>
      <p:sp>
        <p:nvSpPr>
          <p:cNvPr id="67784" name="Line 200"/>
          <p:cNvSpPr>
            <a:spLocks noChangeShapeType="1"/>
          </p:cNvSpPr>
          <p:nvPr/>
        </p:nvSpPr>
        <p:spPr bwMode="auto">
          <a:xfrm>
            <a:off x="736600" y="4498975"/>
            <a:ext cx="28575" cy="0"/>
          </a:xfrm>
          <a:prstGeom prst="line">
            <a:avLst/>
          </a:prstGeom>
          <a:noFill/>
          <a:ln w="9525">
            <a:solidFill>
              <a:srgbClr val="000000"/>
            </a:solidFill>
            <a:round/>
            <a:headEnd/>
            <a:tailEnd/>
          </a:ln>
        </p:spPr>
        <p:txBody>
          <a:bodyPr/>
          <a:lstStyle/>
          <a:p>
            <a:endParaRPr lang="en-US"/>
          </a:p>
        </p:txBody>
      </p:sp>
      <p:sp>
        <p:nvSpPr>
          <p:cNvPr id="67785" name="Line 201"/>
          <p:cNvSpPr>
            <a:spLocks noChangeShapeType="1"/>
          </p:cNvSpPr>
          <p:nvPr/>
        </p:nvSpPr>
        <p:spPr bwMode="auto">
          <a:xfrm>
            <a:off x="717550" y="4432300"/>
            <a:ext cx="47625" cy="0"/>
          </a:xfrm>
          <a:prstGeom prst="line">
            <a:avLst/>
          </a:prstGeom>
          <a:noFill/>
          <a:ln w="9525">
            <a:solidFill>
              <a:srgbClr val="000000"/>
            </a:solidFill>
            <a:round/>
            <a:headEnd/>
            <a:tailEnd/>
          </a:ln>
        </p:spPr>
        <p:txBody>
          <a:bodyPr/>
          <a:lstStyle/>
          <a:p>
            <a:endParaRPr lang="en-US"/>
          </a:p>
        </p:txBody>
      </p:sp>
      <p:sp>
        <p:nvSpPr>
          <p:cNvPr id="67786" name="Rectangle 202"/>
          <p:cNvSpPr>
            <a:spLocks noChangeArrowheads="1"/>
          </p:cNvSpPr>
          <p:nvPr/>
        </p:nvSpPr>
        <p:spPr bwMode="auto">
          <a:xfrm>
            <a:off x="590550" y="4373563"/>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4</a:t>
            </a:r>
            <a:endParaRPr lang="en-US"/>
          </a:p>
        </p:txBody>
      </p:sp>
      <p:sp>
        <p:nvSpPr>
          <p:cNvPr id="67787" name="Line 203"/>
          <p:cNvSpPr>
            <a:spLocks noChangeShapeType="1"/>
          </p:cNvSpPr>
          <p:nvPr/>
        </p:nvSpPr>
        <p:spPr bwMode="auto">
          <a:xfrm>
            <a:off x="736600" y="4354513"/>
            <a:ext cx="28575" cy="0"/>
          </a:xfrm>
          <a:prstGeom prst="line">
            <a:avLst/>
          </a:prstGeom>
          <a:noFill/>
          <a:ln w="9525">
            <a:solidFill>
              <a:srgbClr val="000000"/>
            </a:solidFill>
            <a:round/>
            <a:headEnd/>
            <a:tailEnd/>
          </a:ln>
        </p:spPr>
        <p:txBody>
          <a:bodyPr/>
          <a:lstStyle/>
          <a:p>
            <a:endParaRPr lang="en-US"/>
          </a:p>
        </p:txBody>
      </p:sp>
      <p:sp>
        <p:nvSpPr>
          <p:cNvPr id="67788" name="Line 204"/>
          <p:cNvSpPr>
            <a:spLocks noChangeShapeType="1"/>
          </p:cNvSpPr>
          <p:nvPr/>
        </p:nvSpPr>
        <p:spPr bwMode="auto">
          <a:xfrm>
            <a:off x="736600" y="4286250"/>
            <a:ext cx="28575" cy="0"/>
          </a:xfrm>
          <a:prstGeom prst="line">
            <a:avLst/>
          </a:prstGeom>
          <a:noFill/>
          <a:ln w="9525">
            <a:solidFill>
              <a:srgbClr val="000000"/>
            </a:solidFill>
            <a:round/>
            <a:headEnd/>
            <a:tailEnd/>
          </a:ln>
        </p:spPr>
        <p:txBody>
          <a:bodyPr/>
          <a:lstStyle/>
          <a:p>
            <a:endParaRPr lang="en-US"/>
          </a:p>
        </p:txBody>
      </p:sp>
      <p:sp>
        <p:nvSpPr>
          <p:cNvPr id="67789" name="Line 205"/>
          <p:cNvSpPr>
            <a:spLocks noChangeShapeType="1"/>
          </p:cNvSpPr>
          <p:nvPr/>
        </p:nvSpPr>
        <p:spPr bwMode="auto">
          <a:xfrm>
            <a:off x="736600" y="4217988"/>
            <a:ext cx="28575" cy="0"/>
          </a:xfrm>
          <a:prstGeom prst="line">
            <a:avLst/>
          </a:prstGeom>
          <a:noFill/>
          <a:ln w="9525">
            <a:solidFill>
              <a:srgbClr val="000000"/>
            </a:solidFill>
            <a:round/>
            <a:headEnd/>
            <a:tailEnd/>
          </a:ln>
        </p:spPr>
        <p:txBody>
          <a:bodyPr/>
          <a:lstStyle/>
          <a:p>
            <a:endParaRPr lang="en-US"/>
          </a:p>
        </p:txBody>
      </p:sp>
      <p:sp>
        <p:nvSpPr>
          <p:cNvPr id="67791" name="Line 207"/>
          <p:cNvSpPr>
            <a:spLocks noChangeShapeType="1"/>
          </p:cNvSpPr>
          <p:nvPr/>
        </p:nvSpPr>
        <p:spPr bwMode="auto">
          <a:xfrm>
            <a:off x="736600" y="4140200"/>
            <a:ext cx="28575" cy="0"/>
          </a:xfrm>
          <a:prstGeom prst="line">
            <a:avLst/>
          </a:prstGeom>
          <a:noFill/>
          <a:ln w="9525">
            <a:solidFill>
              <a:srgbClr val="000000"/>
            </a:solidFill>
            <a:round/>
            <a:headEnd/>
            <a:tailEnd/>
          </a:ln>
        </p:spPr>
        <p:txBody>
          <a:bodyPr/>
          <a:lstStyle/>
          <a:p>
            <a:endParaRPr lang="en-US"/>
          </a:p>
        </p:txBody>
      </p:sp>
      <p:sp>
        <p:nvSpPr>
          <p:cNvPr id="67792" name="Line 208"/>
          <p:cNvSpPr>
            <a:spLocks noChangeShapeType="1"/>
          </p:cNvSpPr>
          <p:nvPr/>
        </p:nvSpPr>
        <p:spPr bwMode="auto">
          <a:xfrm>
            <a:off x="717550" y="4071938"/>
            <a:ext cx="47625" cy="0"/>
          </a:xfrm>
          <a:prstGeom prst="line">
            <a:avLst/>
          </a:prstGeom>
          <a:noFill/>
          <a:ln w="9525">
            <a:solidFill>
              <a:srgbClr val="000000"/>
            </a:solidFill>
            <a:round/>
            <a:headEnd/>
            <a:tailEnd/>
          </a:ln>
        </p:spPr>
        <p:txBody>
          <a:bodyPr/>
          <a:lstStyle/>
          <a:p>
            <a:endParaRPr lang="en-US"/>
          </a:p>
        </p:txBody>
      </p:sp>
      <p:sp>
        <p:nvSpPr>
          <p:cNvPr id="67793" name="Line 209"/>
          <p:cNvSpPr>
            <a:spLocks noChangeShapeType="1"/>
          </p:cNvSpPr>
          <p:nvPr/>
        </p:nvSpPr>
        <p:spPr bwMode="auto">
          <a:xfrm>
            <a:off x="736600" y="4003675"/>
            <a:ext cx="28575" cy="0"/>
          </a:xfrm>
          <a:prstGeom prst="line">
            <a:avLst/>
          </a:prstGeom>
          <a:noFill/>
          <a:ln w="9525">
            <a:solidFill>
              <a:srgbClr val="000000"/>
            </a:solidFill>
            <a:round/>
            <a:headEnd/>
            <a:tailEnd/>
          </a:ln>
        </p:spPr>
        <p:txBody>
          <a:bodyPr/>
          <a:lstStyle/>
          <a:p>
            <a:endParaRPr lang="en-US"/>
          </a:p>
        </p:txBody>
      </p:sp>
      <p:sp>
        <p:nvSpPr>
          <p:cNvPr id="67794" name="Rectangle 210"/>
          <p:cNvSpPr>
            <a:spLocks noChangeArrowheads="1"/>
          </p:cNvSpPr>
          <p:nvPr/>
        </p:nvSpPr>
        <p:spPr bwMode="auto">
          <a:xfrm>
            <a:off x="609600" y="3944938"/>
            <a:ext cx="57150" cy="122237"/>
          </a:xfrm>
          <a:prstGeom prst="rect">
            <a:avLst/>
          </a:prstGeom>
          <a:noFill/>
          <a:ln w="9525">
            <a:noFill/>
            <a:miter lim="800000"/>
            <a:headEnd/>
            <a:tailEnd/>
          </a:ln>
        </p:spPr>
        <p:txBody>
          <a:bodyPr wrap="none" lIns="0" tIns="0" rIns="0" bIns="0">
            <a:spAutoFit/>
          </a:bodyPr>
          <a:lstStyle/>
          <a:p>
            <a:r>
              <a:rPr lang="en-US" sz="800">
                <a:solidFill>
                  <a:srgbClr val="000000"/>
                </a:solidFill>
              </a:rPr>
              <a:t>7</a:t>
            </a:r>
            <a:endParaRPr lang="en-US"/>
          </a:p>
        </p:txBody>
      </p:sp>
      <p:sp>
        <p:nvSpPr>
          <p:cNvPr id="67795" name="Rectangle 211"/>
          <p:cNvSpPr>
            <a:spLocks noChangeArrowheads="1"/>
          </p:cNvSpPr>
          <p:nvPr/>
        </p:nvSpPr>
        <p:spPr bwMode="auto">
          <a:xfrm>
            <a:off x="444500" y="3973513"/>
            <a:ext cx="165100" cy="122237"/>
          </a:xfrm>
          <a:prstGeom prst="rect">
            <a:avLst/>
          </a:prstGeom>
          <a:noFill/>
          <a:ln w="9525">
            <a:noFill/>
            <a:miter lim="800000"/>
            <a:headEnd/>
            <a:tailEnd/>
          </a:ln>
        </p:spPr>
        <p:txBody>
          <a:bodyPr wrap="none" lIns="0" tIns="0" rIns="0" bIns="0">
            <a:spAutoFit/>
          </a:bodyPr>
          <a:lstStyle/>
          <a:p>
            <a:r>
              <a:rPr lang="en-US" sz="800">
                <a:solidFill>
                  <a:srgbClr val="000000"/>
                </a:solidFill>
              </a:rPr>
              <a:t>x10</a:t>
            </a:r>
            <a:endParaRPr lang="en-US"/>
          </a:p>
        </p:txBody>
      </p:sp>
      <p:sp>
        <p:nvSpPr>
          <p:cNvPr id="67796" name="Line 212"/>
          <p:cNvSpPr>
            <a:spLocks noChangeShapeType="1"/>
          </p:cNvSpPr>
          <p:nvPr/>
        </p:nvSpPr>
        <p:spPr bwMode="auto">
          <a:xfrm>
            <a:off x="1028700" y="5853113"/>
            <a:ext cx="0" cy="28575"/>
          </a:xfrm>
          <a:prstGeom prst="line">
            <a:avLst/>
          </a:prstGeom>
          <a:noFill/>
          <a:ln w="9525">
            <a:solidFill>
              <a:srgbClr val="000000"/>
            </a:solidFill>
            <a:round/>
            <a:headEnd/>
            <a:tailEnd/>
          </a:ln>
        </p:spPr>
        <p:txBody>
          <a:bodyPr/>
          <a:lstStyle/>
          <a:p>
            <a:endParaRPr lang="en-US"/>
          </a:p>
        </p:txBody>
      </p:sp>
      <p:sp>
        <p:nvSpPr>
          <p:cNvPr id="67797" name="Line 213"/>
          <p:cNvSpPr>
            <a:spLocks noChangeShapeType="1"/>
          </p:cNvSpPr>
          <p:nvPr/>
        </p:nvSpPr>
        <p:spPr bwMode="auto">
          <a:xfrm>
            <a:off x="1427163" y="5853113"/>
            <a:ext cx="0" cy="47625"/>
          </a:xfrm>
          <a:prstGeom prst="line">
            <a:avLst/>
          </a:prstGeom>
          <a:noFill/>
          <a:ln w="9525">
            <a:solidFill>
              <a:srgbClr val="000000"/>
            </a:solidFill>
            <a:round/>
            <a:headEnd/>
            <a:tailEnd/>
          </a:ln>
        </p:spPr>
        <p:txBody>
          <a:bodyPr/>
          <a:lstStyle/>
          <a:p>
            <a:endParaRPr lang="en-US"/>
          </a:p>
        </p:txBody>
      </p:sp>
      <p:sp>
        <p:nvSpPr>
          <p:cNvPr id="67798" name="Rectangle 214"/>
          <p:cNvSpPr>
            <a:spLocks noChangeArrowheads="1"/>
          </p:cNvSpPr>
          <p:nvPr/>
        </p:nvSpPr>
        <p:spPr bwMode="auto">
          <a:xfrm>
            <a:off x="13208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100</a:t>
            </a:r>
            <a:endParaRPr lang="en-US"/>
          </a:p>
        </p:txBody>
      </p:sp>
      <p:sp>
        <p:nvSpPr>
          <p:cNvPr id="67799" name="Line 215"/>
          <p:cNvSpPr>
            <a:spLocks noChangeShapeType="1"/>
          </p:cNvSpPr>
          <p:nvPr/>
        </p:nvSpPr>
        <p:spPr bwMode="auto">
          <a:xfrm>
            <a:off x="1816100" y="5853113"/>
            <a:ext cx="0" cy="28575"/>
          </a:xfrm>
          <a:prstGeom prst="line">
            <a:avLst/>
          </a:prstGeom>
          <a:noFill/>
          <a:ln w="9525">
            <a:solidFill>
              <a:srgbClr val="000000"/>
            </a:solidFill>
            <a:round/>
            <a:headEnd/>
            <a:tailEnd/>
          </a:ln>
        </p:spPr>
        <p:txBody>
          <a:bodyPr/>
          <a:lstStyle/>
          <a:p>
            <a:endParaRPr lang="en-US"/>
          </a:p>
        </p:txBody>
      </p:sp>
      <p:sp>
        <p:nvSpPr>
          <p:cNvPr id="67800" name="Line 216"/>
          <p:cNvSpPr>
            <a:spLocks noChangeShapeType="1"/>
          </p:cNvSpPr>
          <p:nvPr/>
        </p:nvSpPr>
        <p:spPr bwMode="auto">
          <a:xfrm>
            <a:off x="2214563" y="5853113"/>
            <a:ext cx="0" cy="47625"/>
          </a:xfrm>
          <a:prstGeom prst="line">
            <a:avLst/>
          </a:prstGeom>
          <a:noFill/>
          <a:ln w="9525">
            <a:solidFill>
              <a:srgbClr val="000000"/>
            </a:solidFill>
            <a:round/>
            <a:headEnd/>
            <a:tailEnd/>
          </a:ln>
        </p:spPr>
        <p:txBody>
          <a:bodyPr/>
          <a:lstStyle/>
          <a:p>
            <a:endParaRPr lang="en-US"/>
          </a:p>
        </p:txBody>
      </p:sp>
      <p:sp>
        <p:nvSpPr>
          <p:cNvPr id="67801" name="Rectangle 217"/>
          <p:cNvSpPr>
            <a:spLocks noChangeArrowheads="1"/>
          </p:cNvSpPr>
          <p:nvPr/>
        </p:nvSpPr>
        <p:spPr bwMode="auto">
          <a:xfrm>
            <a:off x="21082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120</a:t>
            </a:r>
            <a:endParaRPr lang="en-US"/>
          </a:p>
        </p:txBody>
      </p:sp>
      <p:sp>
        <p:nvSpPr>
          <p:cNvPr id="67802" name="Line 218"/>
          <p:cNvSpPr>
            <a:spLocks noChangeShapeType="1"/>
          </p:cNvSpPr>
          <p:nvPr/>
        </p:nvSpPr>
        <p:spPr bwMode="auto">
          <a:xfrm>
            <a:off x="2603500" y="5853113"/>
            <a:ext cx="0" cy="28575"/>
          </a:xfrm>
          <a:prstGeom prst="line">
            <a:avLst/>
          </a:prstGeom>
          <a:noFill/>
          <a:ln w="9525">
            <a:solidFill>
              <a:srgbClr val="000000"/>
            </a:solidFill>
            <a:round/>
            <a:headEnd/>
            <a:tailEnd/>
          </a:ln>
        </p:spPr>
        <p:txBody>
          <a:bodyPr/>
          <a:lstStyle/>
          <a:p>
            <a:endParaRPr lang="en-US"/>
          </a:p>
        </p:txBody>
      </p:sp>
      <p:sp>
        <p:nvSpPr>
          <p:cNvPr id="67803" name="Line 219"/>
          <p:cNvSpPr>
            <a:spLocks noChangeShapeType="1"/>
          </p:cNvSpPr>
          <p:nvPr/>
        </p:nvSpPr>
        <p:spPr bwMode="auto">
          <a:xfrm>
            <a:off x="3001963" y="5853113"/>
            <a:ext cx="0" cy="47625"/>
          </a:xfrm>
          <a:prstGeom prst="line">
            <a:avLst/>
          </a:prstGeom>
          <a:noFill/>
          <a:ln w="9525">
            <a:solidFill>
              <a:srgbClr val="000000"/>
            </a:solidFill>
            <a:round/>
            <a:headEnd/>
            <a:tailEnd/>
          </a:ln>
        </p:spPr>
        <p:txBody>
          <a:bodyPr/>
          <a:lstStyle/>
          <a:p>
            <a:endParaRPr lang="en-US"/>
          </a:p>
        </p:txBody>
      </p:sp>
      <p:sp>
        <p:nvSpPr>
          <p:cNvPr id="67804" name="Rectangle 220"/>
          <p:cNvSpPr>
            <a:spLocks noChangeArrowheads="1"/>
          </p:cNvSpPr>
          <p:nvPr/>
        </p:nvSpPr>
        <p:spPr bwMode="auto">
          <a:xfrm>
            <a:off x="28956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140</a:t>
            </a:r>
            <a:endParaRPr lang="en-US"/>
          </a:p>
        </p:txBody>
      </p:sp>
      <p:sp>
        <p:nvSpPr>
          <p:cNvPr id="67805" name="Line 221"/>
          <p:cNvSpPr>
            <a:spLocks noChangeShapeType="1"/>
          </p:cNvSpPr>
          <p:nvPr/>
        </p:nvSpPr>
        <p:spPr bwMode="auto">
          <a:xfrm>
            <a:off x="3390900" y="5853113"/>
            <a:ext cx="0" cy="28575"/>
          </a:xfrm>
          <a:prstGeom prst="line">
            <a:avLst/>
          </a:prstGeom>
          <a:noFill/>
          <a:ln w="9525">
            <a:solidFill>
              <a:srgbClr val="000000"/>
            </a:solidFill>
            <a:round/>
            <a:headEnd/>
            <a:tailEnd/>
          </a:ln>
        </p:spPr>
        <p:txBody>
          <a:bodyPr/>
          <a:lstStyle/>
          <a:p>
            <a:endParaRPr lang="en-US"/>
          </a:p>
        </p:txBody>
      </p:sp>
      <p:sp>
        <p:nvSpPr>
          <p:cNvPr id="67806" name="Line 222"/>
          <p:cNvSpPr>
            <a:spLocks noChangeShapeType="1"/>
          </p:cNvSpPr>
          <p:nvPr/>
        </p:nvSpPr>
        <p:spPr bwMode="auto">
          <a:xfrm>
            <a:off x="3789363" y="5853113"/>
            <a:ext cx="0" cy="47625"/>
          </a:xfrm>
          <a:prstGeom prst="line">
            <a:avLst/>
          </a:prstGeom>
          <a:noFill/>
          <a:ln w="9525">
            <a:solidFill>
              <a:srgbClr val="000000"/>
            </a:solidFill>
            <a:round/>
            <a:headEnd/>
            <a:tailEnd/>
          </a:ln>
        </p:spPr>
        <p:txBody>
          <a:bodyPr/>
          <a:lstStyle/>
          <a:p>
            <a:endParaRPr lang="en-US"/>
          </a:p>
        </p:txBody>
      </p:sp>
      <p:sp>
        <p:nvSpPr>
          <p:cNvPr id="67807" name="Rectangle 223"/>
          <p:cNvSpPr>
            <a:spLocks noChangeArrowheads="1"/>
          </p:cNvSpPr>
          <p:nvPr/>
        </p:nvSpPr>
        <p:spPr bwMode="auto">
          <a:xfrm>
            <a:off x="36830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160</a:t>
            </a:r>
            <a:endParaRPr lang="en-US"/>
          </a:p>
        </p:txBody>
      </p:sp>
      <p:sp>
        <p:nvSpPr>
          <p:cNvPr id="67808" name="Line 224"/>
          <p:cNvSpPr>
            <a:spLocks noChangeShapeType="1"/>
          </p:cNvSpPr>
          <p:nvPr/>
        </p:nvSpPr>
        <p:spPr bwMode="auto">
          <a:xfrm>
            <a:off x="4178300" y="5853113"/>
            <a:ext cx="0" cy="28575"/>
          </a:xfrm>
          <a:prstGeom prst="line">
            <a:avLst/>
          </a:prstGeom>
          <a:noFill/>
          <a:ln w="9525">
            <a:solidFill>
              <a:srgbClr val="000000"/>
            </a:solidFill>
            <a:round/>
            <a:headEnd/>
            <a:tailEnd/>
          </a:ln>
        </p:spPr>
        <p:txBody>
          <a:bodyPr/>
          <a:lstStyle/>
          <a:p>
            <a:endParaRPr lang="en-US"/>
          </a:p>
        </p:txBody>
      </p:sp>
      <p:sp>
        <p:nvSpPr>
          <p:cNvPr id="67809" name="Line 225"/>
          <p:cNvSpPr>
            <a:spLocks noChangeShapeType="1"/>
          </p:cNvSpPr>
          <p:nvPr/>
        </p:nvSpPr>
        <p:spPr bwMode="auto">
          <a:xfrm>
            <a:off x="4576763" y="5853113"/>
            <a:ext cx="0" cy="47625"/>
          </a:xfrm>
          <a:prstGeom prst="line">
            <a:avLst/>
          </a:prstGeom>
          <a:noFill/>
          <a:ln w="9525">
            <a:solidFill>
              <a:srgbClr val="000000"/>
            </a:solidFill>
            <a:round/>
            <a:headEnd/>
            <a:tailEnd/>
          </a:ln>
        </p:spPr>
        <p:txBody>
          <a:bodyPr/>
          <a:lstStyle/>
          <a:p>
            <a:endParaRPr lang="en-US"/>
          </a:p>
        </p:txBody>
      </p:sp>
      <p:sp>
        <p:nvSpPr>
          <p:cNvPr id="67810" name="Rectangle 226"/>
          <p:cNvSpPr>
            <a:spLocks noChangeArrowheads="1"/>
          </p:cNvSpPr>
          <p:nvPr/>
        </p:nvSpPr>
        <p:spPr bwMode="auto">
          <a:xfrm>
            <a:off x="44704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180</a:t>
            </a:r>
            <a:endParaRPr lang="en-US"/>
          </a:p>
        </p:txBody>
      </p:sp>
      <p:sp>
        <p:nvSpPr>
          <p:cNvPr id="67811" name="Line 227"/>
          <p:cNvSpPr>
            <a:spLocks noChangeShapeType="1"/>
          </p:cNvSpPr>
          <p:nvPr/>
        </p:nvSpPr>
        <p:spPr bwMode="auto">
          <a:xfrm>
            <a:off x="4965700" y="5853113"/>
            <a:ext cx="0" cy="28575"/>
          </a:xfrm>
          <a:prstGeom prst="line">
            <a:avLst/>
          </a:prstGeom>
          <a:noFill/>
          <a:ln w="9525">
            <a:solidFill>
              <a:srgbClr val="000000"/>
            </a:solidFill>
            <a:round/>
            <a:headEnd/>
            <a:tailEnd/>
          </a:ln>
        </p:spPr>
        <p:txBody>
          <a:bodyPr/>
          <a:lstStyle/>
          <a:p>
            <a:endParaRPr lang="en-US"/>
          </a:p>
        </p:txBody>
      </p:sp>
      <p:sp>
        <p:nvSpPr>
          <p:cNvPr id="67812" name="Line 228"/>
          <p:cNvSpPr>
            <a:spLocks noChangeShapeType="1"/>
          </p:cNvSpPr>
          <p:nvPr/>
        </p:nvSpPr>
        <p:spPr bwMode="auto">
          <a:xfrm>
            <a:off x="5364163" y="5853113"/>
            <a:ext cx="0" cy="47625"/>
          </a:xfrm>
          <a:prstGeom prst="line">
            <a:avLst/>
          </a:prstGeom>
          <a:noFill/>
          <a:ln w="9525">
            <a:solidFill>
              <a:srgbClr val="000000"/>
            </a:solidFill>
            <a:round/>
            <a:headEnd/>
            <a:tailEnd/>
          </a:ln>
        </p:spPr>
        <p:txBody>
          <a:bodyPr/>
          <a:lstStyle/>
          <a:p>
            <a:endParaRPr lang="en-US"/>
          </a:p>
        </p:txBody>
      </p:sp>
      <p:sp>
        <p:nvSpPr>
          <p:cNvPr id="67813" name="Rectangle 229"/>
          <p:cNvSpPr>
            <a:spLocks noChangeArrowheads="1"/>
          </p:cNvSpPr>
          <p:nvPr/>
        </p:nvSpPr>
        <p:spPr bwMode="auto">
          <a:xfrm>
            <a:off x="52578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200</a:t>
            </a:r>
            <a:endParaRPr lang="en-US"/>
          </a:p>
        </p:txBody>
      </p:sp>
      <p:sp>
        <p:nvSpPr>
          <p:cNvPr id="67814" name="Line 230"/>
          <p:cNvSpPr>
            <a:spLocks noChangeShapeType="1"/>
          </p:cNvSpPr>
          <p:nvPr/>
        </p:nvSpPr>
        <p:spPr bwMode="auto">
          <a:xfrm>
            <a:off x="5753100" y="5853113"/>
            <a:ext cx="0" cy="28575"/>
          </a:xfrm>
          <a:prstGeom prst="line">
            <a:avLst/>
          </a:prstGeom>
          <a:noFill/>
          <a:ln w="9525">
            <a:solidFill>
              <a:srgbClr val="000000"/>
            </a:solidFill>
            <a:round/>
            <a:headEnd/>
            <a:tailEnd/>
          </a:ln>
        </p:spPr>
        <p:txBody>
          <a:bodyPr/>
          <a:lstStyle/>
          <a:p>
            <a:endParaRPr lang="en-US"/>
          </a:p>
        </p:txBody>
      </p:sp>
      <p:sp>
        <p:nvSpPr>
          <p:cNvPr id="67815" name="Line 231"/>
          <p:cNvSpPr>
            <a:spLocks noChangeShapeType="1"/>
          </p:cNvSpPr>
          <p:nvPr/>
        </p:nvSpPr>
        <p:spPr bwMode="auto">
          <a:xfrm>
            <a:off x="6151563" y="5853113"/>
            <a:ext cx="0" cy="47625"/>
          </a:xfrm>
          <a:prstGeom prst="line">
            <a:avLst/>
          </a:prstGeom>
          <a:noFill/>
          <a:ln w="9525">
            <a:solidFill>
              <a:srgbClr val="000000"/>
            </a:solidFill>
            <a:round/>
            <a:headEnd/>
            <a:tailEnd/>
          </a:ln>
        </p:spPr>
        <p:txBody>
          <a:bodyPr/>
          <a:lstStyle/>
          <a:p>
            <a:endParaRPr lang="en-US"/>
          </a:p>
        </p:txBody>
      </p:sp>
      <p:sp>
        <p:nvSpPr>
          <p:cNvPr id="67816" name="Rectangle 232"/>
          <p:cNvSpPr>
            <a:spLocks noChangeArrowheads="1"/>
          </p:cNvSpPr>
          <p:nvPr/>
        </p:nvSpPr>
        <p:spPr bwMode="auto">
          <a:xfrm>
            <a:off x="60452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220</a:t>
            </a:r>
            <a:endParaRPr lang="en-US"/>
          </a:p>
        </p:txBody>
      </p:sp>
      <p:sp>
        <p:nvSpPr>
          <p:cNvPr id="67817" name="Line 233"/>
          <p:cNvSpPr>
            <a:spLocks noChangeShapeType="1"/>
          </p:cNvSpPr>
          <p:nvPr/>
        </p:nvSpPr>
        <p:spPr bwMode="auto">
          <a:xfrm>
            <a:off x="6550025" y="5853113"/>
            <a:ext cx="0" cy="28575"/>
          </a:xfrm>
          <a:prstGeom prst="line">
            <a:avLst/>
          </a:prstGeom>
          <a:noFill/>
          <a:ln w="9525">
            <a:solidFill>
              <a:srgbClr val="000000"/>
            </a:solidFill>
            <a:round/>
            <a:headEnd/>
            <a:tailEnd/>
          </a:ln>
        </p:spPr>
        <p:txBody>
          <a:bodyPr/>
          <a:lstStyle/>
          <a:p>
            <a:endParaRPr lang="en-US"/>
          </a:p>
        </p:txBody>
      </p:sp>
      <p:sp>
        <p:nvSpPr>
          <p:cNvPr id="67818" name="Line 234"/>
          <p:cNvSpPr>
            <a:spLocks noChangeShapeType="1"/>
          </p:cNvSpPr>
          <p:nvPr/>
        </p:nvSpPr>
        <p:spPr bwMode="auto">
          <a:xfrm>
            <a:off x="6938963" y="5853113"/>
            <a:ext cx="0" cy="47625"/>
          </a:xfrm>
          <a:prstGeom prst="line">
            <a:avLst/>
          </a:prstGeom>
          <a:noFill/>
          <a:ln w="9525">
            <a:solidFill>
              <a:srgbClr val="000000"/>
            </a:solidFill>
            <a:round/>
            <a:headEnd/>
            <a:tailEnd/>
          </a:ln>
        </p:spPr>
        <p:txBody>
          <a:bodyPr/>
          <a:lstStyle/>
          <a:p>
            <a:endParaRPr lang="en-US"/>
          </a:p>
        </p:txBody>
      </p:sp>
      <p:sp>
        <p:nvSpPr>
          <p:cNvPr id="67819" name="Rectangle 235"/>
          <p:cNvSpPr>
            <a:spLocks noChangeArrowheads="1"/>
          </p:cNvSpPr>
          <p:nvPr/>
        </p:nvSpPr>
        <p:spPr bwMode="auto">
          <a:xfrm>
            <a:off x="68326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240</a:t>
            </a:r>
            <a:endParaRPr lang="en-US"/>
          </a:p>
        </p:txBody>
      </p:sp>
      <p:sp>
        <p:nvSpPr>
          <p:cNvPr id="67820" name="Line 236"/>
          <p:cNvSpPr>
            <a:spLocks noChangeShapeType="1"/>
          </p:cNvSpPr>
          <p:nvPr/>
        </p:nvSpPr>
        <p:spPr bwMode="auto">
          <a:xfrm>
            <a:off x="7337425" y="5853113"/>
            <a:ext cx="0" cy="28575"/>
          </a:xfrm>
          <a:prstGeom prst="line">
            <a:avLst/>
          </a:prstGeom>
          <a:noFill/>
          <a:ln w="9525">
            <a:solidFill>
              <a:srgbClr val="000000"/>
            </a:solidFill>
            <a:round/>
            <a:headEnd/>
            <a:tailEnd/>
          </a:ln>
        </p:spPr>
        <p:txBody>
          <a:bodyPr/>
          <a:lstStyle/>
          <a:p>
            <a:endParaRPr lang="en-US"/>
          </a:p>
        </p:txBody>
      </p:sp>
      <p:sp>
        <p:nvSpPr>
          <p:cNvPr id="67821" name="Line 237"/>
          <p:cNvSpPr>
            <a:spLocks noChangeShapeType="1"/>
          </p:cNvSpPr>
          <p:nvPr/>
        </p:nvSpPr>
        <p:spPr bwMode="auto">
          <a:xfrm>
            <a:off x="7726363" y="5853113"/>
            <a:ext cx="0" cy="47625"/>
          </a:xfrm>
          <a:prstGeom prst="line">
            <a:avLst/>
          </a:prstGeom>
          <a:noFill/>
          <a:ln w="9525">
            <a:solidFill>
              <a:srgbClr val="000000"/>
            </a:solidFill>
            <a:round/>
            <a:headEnd/>
            <a:tailEnd/>
          </a:ln>
        </p:spPr>
        <p:txBody>
          <a:bodyPr/>
          <a:lstStyle/>
          <a:p>
            <a:endParaRPr lang="en-US"/>
          </a:p>
        </p:txBody>
      </p:sp>
      <p:sp>
        <p:nvSpPr>
          <p:cNvPr id="67822" name="Rectangle 238"/>
          <p:cNvSpPr>
            <a:spLocks noChangeArrowheads="1"/>
          </p:cNvSpPr>
          <p:nvPr/>
        </p:nvSpPr>
        <p:spPr bwMode="auto">
          <a:xfrm>
            <a:off x="7620000"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260</a:t>
            </a:r>
            <a:endParaRPr lang="en-US"/>
          </a:p>
        </p:txBody>
      </p:sp>
      <p:sp>
        <p:nvSpPr>
          <p:cNvPr id="67823" name="Line 239"/>
          <p:cNvSpPr>
            <a:spLocks noChangeShapeType="1"/>
          </p:cNvSpPr>
          <p:nvPr/>
        </p:nvSpPr>
        <p:spPr bwMode="auto">
          <a:xfrm>
            <a:off x="8126413" y="5853113"/>
            <a:ext cx="0" cy="28575"/>
          </a:xfrm>
          <a:prstGeom prst="line">
            <a:avLst/>
          </a:prstGeom>
          <a:noFill/>
          <a:ln w="9525">
            <a:solidFill>
              <a:srgbClr val="000000"/>
            </a:solidFill>
            <a:round/>
            <a:headEnd/>
            <a:tailEnd/>
          </a:ln>
        </p:spPr>
        <p:txBody>
          <a:bodyPr/>
          <a:lstStyle/>
          <a:p>
            <a:endParaRPr lang="en-US"/>
          </a:p>
        </p:txBody>
      </p:sp>
      <p:sp>
        <p:nvSpPr>
          <p:cNvPr id="67824" name="Line 240"/>
          <p:cNvSpPr>
            <a:spLocks noChangeShapeType="1"/>
          </p:cNvSpPr>
          <p:nvPr/>
        </p:nvSpPr>
        <p:spPr bwMode="auto">
          <a:xfrm>
            <a:off x="8515350" y="5853113"/>
            <a:ext cx="0" cy="47625"/>
          </a:xfrm>
          <a:prstGeom prst="line">
            <a:avLst/>
          </a:prstGeom>
          <a:noFill/>
          <a:ln w="9525">
            <a:solidFill>
              <a:srgbClr val="000000"/>
            </a:solidFill>
            <a:round/>
            <a:headEnd/>
            <a:tailEnd/>
          </a:ln>
        </p:spPr>
        <p:txBody>
          <a:bodyPr/>
          <a:lstStyle/>
          <a:p>
            <a:endParaRPr lang="en-US"/>
          </a:p>
        </p:txBody>
      </p:sp>
      <p:sp>
        <p:nvSpPr>
          <p:cNvPr id="67825" name="Rectangle 241"/>
          <p:cNvSpPr>
            <a:spLocks noChangeArrowheads="1"/>
          </p:cNvSpPr>
          <p:nvPr/>
        </p:nvSpPr>
        <p:spPr bwMode="auto">
          <a:xfrm>
            <a:off x="8408988" y="5900738"/>
            <a:ext cx="171450" cy="122237"/>
          </a:xfrm>
          <a:prstGeom prst="rect">
            <a:avLst/>
          </a:prstGeom>
          <a:noFill/>
          <a:ln w="9525">
            <a:noFill/>
            <a:miter lim="800000"/>
            <a:headEnd/>
            <a:tailEnd/>
          </a:ln>
        </p:spPr>
        <p:txBody>
          <a:bodyPr wrap="none" lIns="0" tIns="0" rIns="0" bIns="0">
            <a:spAutoFit/>
          </a:bodyPr>
          <a:lstStyle/>
          <a:p>
            <a:r>
              <a:rPr lang="en-US" sz="800">
                <a:solidFill>
                  <a:srgbClr val="000000"/>
                </a:solidFill>
              </a:rPr>
              <a:t>280</a:t>
            </a:r>
            <a:endParaRPr lang="en-US"/>
          </a:p>
        </p:txBody>
      </p:sp>
      <p:sp>
        <p:nvSpPr>
          <p:cNvPr id="67826" name="Rectangle 242"/>
          <p:cNvSpPr>
            <a:spLocks noChangeArrowheads="1"/>
          </p:cNvSpPr>
          <p:nvPr/>
        </p:nvSpPr>
        <p:spPr bwMode="auto">
          <a:xfrm>
            <a:off x="8610600" y="5900738"/>
            <a:ext cx="163513" cy="122237"/>
          </a:xfrm>
          <a:prstGeom prst="rect">
            <a:avLst/>
          </a:prstGeom>
          <a:noFill/>
          <a:ln w="9525">
            <a:noFill/>
            <a:miter lim="800000"/>
            <a:headEnd/>
            <a:tailEnd/>
          </a:ln>
        </p:spPr>
        <p:txBody>
          <a:bodyPr wrap="none" lIns="0" tIns="0" rIns="0" bIns="0">
            <a:spAutoFit/>
          </a:bodyPr>
          <a:lstStyle/>
          <a:p>
            <a:r>
              <a:rPr lang="en-US" sz="800">
                <a:solidFill>
                  <a:srgbClr val="000000"/>
                </a:solidFill>
              </a:rPr>
              <a:t>m/z</a:t>
            </a:r>
            <a:endParaRPr lang="en-US"/>
          </a:p>
        </p:txBody>
      </p:sp>
      <p:sp>
        <p:nvSpPr>
          <p:cNvPr id="239" name="TextBox 238"/>
          <p:cNvSpPr txBox="1"/>
          <p:nvPr/>
        </p:nvSpPr>
        <p:spPr>
          <a:xfrm>
            <a:off x="6040265" y="6519446"/>
            <a:ext cx="1627753" cy="338554"/>
          </a:xfrm>
          <a:prstGeom prst="rect">
            <a:avLst/>
          </a:prstGeom>
          <a:noFill/>
        </p:spPr>
        <p:txBody>
          <a:bodyPr wrap="none" rtlCol="0">
            <a:spAutoFit/>
          </a:bodyPr>
          <a:lstStyle/>
          <a:p>
            <a:r>
              <a:rPr lang="en-US" sz="1600" b="1" dirty="0" smtClean="0">
                <a:solidFill>
                  <a:srgbClr val="FF0000"/>
                </a:solidFill>
              </a:rPr>
              <a:t>A. </a:t>
            </a:r>
            <a:r>
              <a:rPr lang="en-US" sz="1600" b="1" dirty="0" err="1" smtClean="0">
                <a:solidFill>
                  <a:srgbClr val="FF0000"/>
                </a:solidFill>
              </a:rPr>
              <a:t>Nassar</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CFF8CD-639A-41D7-9A52-CAD703A7B620}" type="slidenum">
              <a:rPr lang="en-US" smtClean="0"/>
              <a:t>48</a:t>
            </a:fld>
            <a:endParaRPr lang="en-US"/>
          </a:p>
        </p:txBody>
      </p:sp>
      <p:pic>
        <p:nvPicPr>
          <p:cNvPr id="9219" name="Picture 3"/>
          <p:cNvPicPr>
            <a:picLocks noChangeAspect="1" noChangeArrowheads="1"/>
          </p:cNvPicPr>
          <p:nvPr/>
        </p:nvPicPr>
        <p:blipFill>
          <a:blip r:embed="rId2" cstate="print"/>
          <a:srcRect/>
          <a:stretch>
            <a:fillRect/>
          </a:stretch>
        </p:blipFill>
        <p:spPr bwMode="auto">
          <a:xfrm>
            <a:off x="3058649" y="0"/>
            <a:ext cx="6085351" cy="6132989"/>
          </a:xfrm>
          <a:prstGeom prst="rect">
            <a:avLst/>
          </a:prstGeom>
          <a:noFill/>
          <a:ln w="9525">
            <a:noFill/>
            <a:miter lim="800000"/>
            <a:headEnd/>
            <a:tailEnd/>
          </a:ln>
          <a:effectLst/>
        </p:spPr>
      </p:pic>
      <p:sp>
        <p:nvSpPr>
          <p:cNvPr id="5" name="TextBox 4"/>
          <p:cNvSpPr txBox="1"/>
          <p:nvPr/>
        </p:nvSpPr>
        <p:spPr>
          <a:xfrm>
            <a:off x="6040265" y="6519446"/>
            <a:ext cx="1627753" cy="338554"/>
          </a:xfrm>
          <a:prstGeom prst="rect">
            <a:avLst/>
          </a:prstGeom>
          <a:noFill/>
        </p:spPr>
        <p:txBody>
          <a:bodyPr wrap="none" rtlCol="0">
            <a:spAutoFit/>
          </a:bodyPr>
          <a:lstStyle/>
          <a:p>
            <a:r>
              <a:rPr lang="en-US" sz="1600" b="1" dirty="0" smtClean="0">
                <a:solidFill>
                  <a:srgbClr val="FF0000"/>
                </a:solidFill>
              </a:rPr>
              <a:t>A. </a:t>
            </a:r>
            <a:r>
              <a:rPr lang="en-US" sz="1600" b="1" dirty="0" err="1" smtClean="0">
                <a:solidFill>
                  <a:srgbClr val="FF0000"/>
                </a:solidFill>
              </a:rPr>
              <a:t>Nassar</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a:t>
            </a:r>
            <a:endParaRPr lang="en-US" sz="1600" b="1" dirty="0">
              <a:solidFill>
                <a:srgbClr val="FF0000"/>
              </a:solidFill>
            </a:endParaRPr>
          </a:p>
        </p:txBody>
      </p:sp>
      <p:pic>
        <p:nvPicPr>
          <p:cNvPr id="9220" name="Picture 4" descr="N:\__Publications\2010-Wiley_Nassar_Ala_book chapter_Feb_2010\0470504781-Book Cover.jpg"/>
          <p:cNvPicPr>
            <a:picLocks noChangeAspect="1" noChangeArrowheads="1"/>
          </p:cNvPicPr>
          <p:nvPr/>
        </p:nvPicPr>
        <p:blipFill>
          <a:blip r:embed="rId3" cstate="print"/>
          <a:srcRect/>
          <a:stretch>
            <a:fillRect/>
          </a:stretch>
        </p:blipFill>
        <p:spPr bwMode="auto">
          <a:xfrm>
            <a:off x="0" y="634181"/>
            <a:ext cx="3018541" cy="487997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reeform 7"/>
          <p:cNvSpPr>
            <a:spLocks/>
          </p:cNvSpPr>
          <p:nvPr/>
        </p:nvSpPr>
        <p:spPr bwMode="auto">
          <a:xfrm>
            <a:off x="839788" y="1031875"/>
            <a:ext cx="7896225" cy="5114925"/>
          </a:xfrm>
          <a:custGeom>
            <a:avLst/>
            <a:gdLst/>
            <a:ahLst/>
            <a:cxnLst>
              <a:cxn ang="0">
                <a:pos x="72" y="3216"/>
              </a:cxn>
              <a:cxn ang="0">
                <a:pos x="150" y="3204"/>
              </a:cxn>
              <a:cxn ang="0">
                <a:pos x="228" y="3216"/>
              </a:cxn>
              <a:cxn ang="0">
                <a:pos x="306" y="3216"/>
              </a:cxn>
              <a:cxn ang="0">
                <a:pos x="384" y="3192"/>
              </a:cxn>
              <a:cxn ang="0">
                <a:pos x="462" y="3210"/>
              </a:cxn>
              <a:cxn ang="0">
                <a:pos x="540" y="3204"/>
              </a:cxn>
              <a:cxn ang="0">
                <a:pos x="618" y="3210"/>
              </a:cxn>
              <a:cxn ang="0">
                <a:pos x="696" y="3204"/>
              </a:cxn>
              <a:cxn ang="0">
                <a:pos x="774" y="3216"/>
              </a:cxn>
              <a:cxn ang="0">
                <a:pos x="852" y="3210"/>
              </a:cxn>
              <a:cxn ang="0">
                <a:pos x="930" y="3204"/>
              </a:cxn>
              <a:cxn ang="0">
                <a:pos x="1008" y="3210"/>
              </a:cxn>
              <a:cxn ang="0">
                <a:pos x="1086" y="3210"/>
              </a:cxn>
              <a:cxn ang="0">
                <a:pos x="1164" y="3216"/>
              </a:cxn>
              <a:cxn ang="0">
                <a:pos x="1242" y="3216"/>
              </a:cxn>
              <a:cxn ang="0">
                <a:pos x="1320" y="3216"/>
              </a:cxn>
              <a:cxn ang="0">
                <a:pos x="1398" y="3216"/>
              </a:cxn>
              <a:cxn ang="0">
                <a:pos x="1476" y="3192"/>
              </a:cxn>
              <a:cxn ang="0">
                <a:pos x="1554" y="3210"/>
              </a:cxn>
              <a:cxn ang="0">
                <a:pos x="1632" y="3204"/>
              </a:cxn>
              <a:cxn ang="0">
                <a:pos x="1710" y="3210"/>
              </a:cxn>
              <a:cxn ang="0">
                <a:pos x="1788" y="3216"/>
              </a:cxn>
              <a:cxn ang="0">
                <a:pos x="1866" y="3198"/>
              </a:cxn>
              <a:cxn ang="0">
                <a:pos x="1944" y="3204"/>
              </a:cxn>
              <a:cxn ang="0">
                <a:pos x="2022" y="3216"/>
              </a:cxn>
              <a:cxn ang="0">
                <a:pos x="2100" y="3204"/>
              </a:cxn>
              <a:cxn ang="0">
                <a:pos x="2178" y="3210"/>
              </a:cxn>
              <a:cxn ang="0">
                <a:pos x="2256" y="3198"/>
              </a:cxn>
              <a:cxn ang="0">
                <a:pos x="2334" y="3222"/>
              </a:cxn>
              <a:cxn ang="0">
                <a:pos x="2412" y="3204"/>
              </a:cxn>
              <a:cxn ang="0">
                <a:pos x="2490" y="3216"/>
              </a:cxn>
              <a:cxn ang="0">
                <a:pos x="2568" y="3204"/>
              </a:cxn>
              <a:cxn ang="0">
                <a:pos x="2646" y="3204"/>
              </a:cxn>
              <a:cxn ang="0">
                <a:pos x="2724" y="3204"/>
              </a:cxn>
              <a:cxn ang="0">
                <a:pos x="2802" y="3216"/>
              </a:cxn>
              <a:cxn ang="0">
                <a:pos x="2880" y="3210"/>
              </a:cxn>
              <a:cxn ang="0">
                <a:pos x="2958" y="3210"/>
              </a:cxn>
              <a:cxn ang="0">
                <a:pos x="3036" y="3216"/>
              </a:cxn>
              <a:cxn ang="0">
                <a:pos x="3114" y="3204"/>
              </a:cxn>
              <a:cxn ang="0">
                <a:pos x="3192" y="3192"/>
              </a:cxn>
              <a:cxn ang="0">
                <a:pos x="3270" y="3198"/>
              </a:cxn>
              <a:cxn ang="0">
                <a:pos x="3348" y="3216"/>
              </a:cxn>
              <a:cxn ang="0">
                <a:pos x="3426" y="3216"/>
              </a:cxn>
              <a:cxn ang="0">
                <a:pos x="3504" y="3180"/>
              </a:cxn>
              <a:cxn ang="0">
                <a:pos x="3582" y="3216"/>
              </a:cxn>
              <a:cxn ang="0">
                <a:pos x="3660" y="3198"/>
              </a:cxn>
              <a:cxn ang="0">
                <a:pos x="3738" y="3210"/>
              </a:cxn>
              <a:cxn ang="0">
                <a:pos x="3816" y="3204"/>
              </a:cxn>
              <a:cxn ang="0">
                <a:pos x="3894" y="3210"/>
              </a:cxn>
              <a:cxn ang="0">
                <a:pos x="3972" y="3192"/>
              </a:cxn>
              <a:cxn ang="0">
                <a:pos x="4050" y="3210"/>
              </a:cxn>
              <a:cxn ang="0">
                <a:pos x="4128" y="3210"/>
              </a:cxn>
              <a:cxn ang="0">
                <a:pos x="4206" y="3210"/>
              </a:cxn>
              <a:cxn ang="0">
                <a:pos x="4284" y="3216"/>
              </a:cxn>
              <a:cxn ang="0">
                <a:pos x="4362" y="3216"/>
              </a:cxn>
              <a:cxn ang="0">
                <a:pos x="4440" y="3216"/>
              </a:cxn>
              <a:cxn ang="0">
                <a:pos x="4518" y="3204"/>
              </a:cxn>
              <a:cxn ang="0">
                <a:pos x="4596" y="3198"/>
              </a:cxn>
              <a:cxn ang="0">
                <a:pos x="4674" y="3198"/>
              </a:cxn>
              <a:cxn ang="0">
                <a:pos x="4752" y="3204"/>
              </a:cxn>
              <a:cxn ang="0">
                <a:pos x="4830" y="3216"/>
              </a:cxn>
              <a:cxn ang="0">
                <a:pos x="4908" y="3216"/>
              </a:cxn>
            </a:cxnLst>
            <a:rect l="0" t="0" r="r" b="b"/>
            <a:pathLst>
              <a:path w="4974" h="3222">
                <a:moveTo>
                  <a:pt x="0" y="3192"/>
                </a:moveTo>
                <a:lnTo>
                  <a:pt x="0" y="3222"/>
                </a:lnTo>
                <a:lnTo>
                  <a:pt x="0" y="3192"/>
                </a:lnTo>
                <a:lnTo>
                  <a:pt x="0" y="3210"/>
                </a:lnTo>
                <a:lnTo>
                  <a:pt x="6" y="3210"/>
                </a:lnTo>
                <a:lnTo>
                  <a:pt x="6" y="3222"/>
                </a:lnTo>
                <a:lnTo>
                  <a:pt x="6" y="3186"/>
                </a:lnTo>
                <a:lnTo>
                  <a:pt x="6" y="3216"/>
                </a:lnTo>
                <a:lnTo>
                  <a:pt x="12" y="3210"/>
                </a:lnTo>
                <a:lnTo>
                  <a:pt x="12" y="3222"/>
                </a:lnTo>
                <a:lnTo>
                  <a:pt x="12" y="3126"/>
                </a:lnTo>
                <a:lnTo>
                  <a:pt x="12" y="3216"/>
                </a:lnTo>
                <a:lnTo>
                  <a:pt x="18" y="3222"/>
                </a:lnTo>
                <a:lnTo>
                  <a:pt x="18" y="3222"/>
                </a:lnTo>
                <a:lnTo>
                  <a:pt x="18" y="3180"/>
                </a:lnTo>
                <a:lnTo>
                  <a:pt x="18" y="3210"/>
                </a:lnTo>
                <a:lnTo>
                  <a:pt x="24" y="3210"/>
                </a:lnTo>
                <a:lnTo>
                  <a:pt x="24" y="3222"/>
                </a:lnTo>
                <a:lnTo>
                  <a:pt x="24" y="3186"/>
                </a:lnTo>
                <a:lnTo>
                  <a:pt x="24" y="3210"/>
                </a:lnTo>
                <a:lnTo>
                  <a:pt x="30" y="3204"/>
                </a:lnTo>
                <a:lnTo>
                  <a:pt x="30" y="3222"/>
                </a:lnTo>
                <a:lnTo>
                  <a:pt x="30" y="3192"/>
                </a:lnTo>
                <a:lnTo>
                  <a:pt x="30" y="3216"/>
                </a:lnTo>
                <a:lnTo>
                  <a:pt x="36" y="3210"/>
                </a:lnTo>
                <a:lnTo>
                  <a:pt x="36" y="3222"/>
                </a:lnTo>
                <a:lnTo>
                  <a:pt x="36" y="3024"/>
                </a:lnTo>
                <a:lnTo>
                  <a:pt x="36" y="3216"/>
                </a:lnTo>
                <a:lnTo>
                  <a:pt x="42" y="3216"/>
                </a:lnTo>
                <a:lnTo>
                  <a:pt x="42" y="3222"/>
                </a:lnTo>
                <a:lnTo>
                  <a:pt x="42" y="3180"/>
                </a:lnTo>
                <a:lnTo>
                  <a:pt x="42" y="3216"/>
                </a:lnTo>
                <a:lnTo>
                  <a:pt x="48" y="3216"/>
                </a:lnTo>
                <a:lnTo>
                  <a:pt x="48" y="3222"/>
                </a:lnTo>
                <a:lnTo>
                  <a:pt x="48" y="3186"/>
                </a:lnTo>
                <a:lnTo>
                  <a:pt x="48" y="3216"/>
                </a:lnTo>
                <a:lnTo>
                  <a:pt x="54" y="3216"/>
                </a:lnTo>
                <a:lnTo>
                  <a:pt x="54" y="3222"/>
                </a:lnTo>
                <a:lnTo>
                  <a:pt x="54" y="3186"/>
                </a:lnTo>
                <a:lnTo>
                  <a:pt x="54" y="3216"/>
                </a:lnTo>
                <a:lnTo>
                  <a:pt x="60" y="3222"/>
                </a:lnTo>
                <a:lnTo>
                  <a:pt x="60" y="3222"/>
                </a:lnTo>
                <a:lnTo>
                  <a:pt x="60" y="3138"/>
                </a:lnTo>
                <a:lnTo>
                  <a:pt x="60" y="3210"/>
                </a:lnTo>
                <a:lnTo>
                  <a:pt x="66" y="3210"/>
                </a:lnTo>
                <a:lnTo>
                  <a:pt x="66" y="3222"/>
                </a:lnTo>
                <a:lnTo>
                  <a:pt x="66" y="3120"/>
                </a:lnTo>
                <a:lnTo>
                  <a:pt x="66" y="3204"/>
                </a:lnTo>
                <a:lnTo>
                  <a:pt x="72" y="3216"/>
                </a:lnTo>
                <a:lnTo>
                  <a:pt x="72" y="3222"/>
                </a:lnTo>
                <a:lnTo>
                  <a:pt x="72" y="3162"/>
                </a:lnTo>
                <a:lnTo>
                  <a:pt x="72" y="3216"/>
                </a:lnTo>
                <a:lnTo>
                  <a:pt x="78" y="3216"/>
                </a:lnTo>
                <a:lnTo>
                  <a:pt x="78" y="3222"/>
                </a:lnTo>
                <a:lnTo>
                  <a:pt x="78" y="3192"/>
                </a:lnTo>
                <a:lnTo>
                  <a:pt x="78" y="3222"/>
                </a:lnTo>
                <a:lnTo>
                  <a:pt x="84" y="3216"/>
                </a:lnTo>
                <a:lnTo>
                  <a:pt x="84" y="3222"/>
                </a:lnTo>
                <a:lnTo>
                  <a:pt x="84" y="3180"/>
                </a:lnTo>
                <a:lnTo>
                  <a:pt x="84" y="3204"/>
                </a:lnTo>
                <a:lnTo>
                  <a:pt x="90" y="3210"/>
                </a:lnTo>
                <a:lnTo>
                  <a:pt x="90" y="3222"/>
                </a:lnTo>
                <a:lnTo>
                  <a:pt x="90" y="3192"/>
                </a:lnTo>
                <a:lnTo>
                  <a:pt x="90" y="3204"/>
                </a:lnTo>
                <a:lnTo>
                  <a:pt x="96" y="3204"/>
                </a:lnTo>
                <a:lnTo>
                  <a:pt x="96" y="3222"/>
                </a:lnTo>
                <a:lnTo>
                  <a:pt x="96" y="3186"/>
                </a:lnTo>
                <a:lnTo>
                  <a:pt x="96" y="3204"/>
                </a:lnTo>
                <a:lnTo>
                  <a:pt x="102" y="3210"/>
                </a:lnTo>
                <a:lnTo>
                  <a:pt x="102" y="3222"/>
                </a:lnTo>
                <a:lnTo>
                  <a:pt x="102" y="3186"/>
                </a:lnTo>
                <a:lnTo>
                  <a:pt x="102" y="3204"/>
                </a:lnTo>
                <a:lnTo>
                  <a:pt x="108" y="3216"/>
                </a:lnTo>
                <a:lnTo>
                  <a:pt x="108" y="3222"/>
                </a:lnTo>
                <a:lnTo>
                  <a:pt x="108" y="3186"/>
                </a:lnTo>
                <a:lnTo>
                  <a:pt x="108" y="3210"/>
                </a:lnTo>
                <a:lnTo>
                  <a:pt x="114" y="3210"/>
                </a:lnTo>
                <a:lnTo>
                  <a:pt x="114" y="3222"/>
                </a:lnTo>
                <a:lnTo>
                  <a:pt x="114" y="3162"/>
                </a:lnTo>
                <a:lnTo>
                  <a:pt x="114" y="3210"/>
                </a:lnTo>
                <a:lnTo>
                  <a:pt x="120" y="3210"/>
                </a:lnTo>
                <a:lnTo>
                  <a:pt x="120" y="3222"/>
                </a:lnTo>
                <a:lnTo>
                  <a:pt x="120" y="3186"/>
                </a:lnTo>
                <a:lnTo>
                  <a:pt x="120" y="3204"/>
                </a:lnTo>
                <a:lnTo>
                  <a:pt x="126" y="3210"/>
                </a:lnTo>
                <a:lnTo>
                  <a:pt x="126" y="3222"/>
                </a:lnTo>
                <a:lnTo>
                  <a:pt x="126" y="3186"/>
                </a:lnTo>
                <a:lnTo>
                  <a:pt x="126" y="3210"/>
                </a:lnTo>
                <a:lnTo>
                  <a:pt x="132" y="3210"/>
                </a:lnTo>
                <a:lnTo>
                  <a:pt x="132" y="3222"/>
                </a:lnTo>
                <a:lnTo>
                  <a:pt x="132" y="3186"/>
                </a:lnTo>
                <a:lnTo>
                  <a:pt x="132" y="3216"/>
                </a:lnTo>
                <a:lnTo>
                  <a:pt x="138" y="3210"/>
                </a:lnTo>
                <a:lnTo>
                  <a:pt x="138" y="3222"/>
                </a:lnTo>
                <a:lnTo>
                  <a:pt x="138" y="3192"/>
                </a:lnTo>
                <a:lnTo>
                  <a:pt x="138" y="3216"/>
                </a:lnTo>
                <a:lnTo>
                  <a:pt x="144" y="3216"/>
                </a:lnTo>
                <a:lnTo>
                  <a:pt x="144" y="3222"/>
                </a:lnTo>
                <a:lnTo>
                  <a:pt x="144" y="3186"/>
                </a:lnTo>
                <a:lnTo>
                  <a:pt x="144" y="3210"/>
                </a:lnTo>
                <a:lnTo>
                  <a:pt x="150" y="3204"/>
                </a:lnTo>
                <a:lnTo>
                  <a:pt x="150" y="3222"/>
                </a:lnTo>
                <a:lnTo>
                  <a:pt x="150" y="3030"/>
                </a:lnTo>
                <a:lnTo>
                  <a:pt x="150" y="3204"/>
                </a:lnTo>
                <a:lnTo>
                  <a:pt x="156" y="3210"/>
                </a:lnTo>
                <a:lnTo>
                  <a:pt x="156" y="3222"/>
                </a:lnTo>
                <a:lnTo>
                  <a:pt x="156" y="3150"/>
                </a:lnTo>
                <a:lnTo>
                  <a:pt x="156" y="3216"/>
                </a:lnTo>
                <a:lnTo>
                  <a:pt x="162" y="3210"/>
                </a:lnTo>
                <a:lnTo>
                  <a:pt x="162" y="3222"/>
                </a:lnTo>
                <a:lnTo>
                  <a:pt x="162" y="3138"/>
                </a:lnTo>
                <a:lnTo>
                  <a:pt x="162" y="3216"/>
                </a:lnTo>
                <a:lnTo>
                  <a:pt x="168" y="3216"/>
                </a:lnTo>
                <a:lnTo>
                  <a:pt x="168" y="3222"/>
                </a:lnTo>
                <a:lnTo>
                  <a:pt x="168" y="3180"/>
                </a:lnTo>
                <a:lnTo>
                  <a:pt x="168" y="3216"/>
                </a:lnTo>
                <a:lnTo>
                  <a:pt x="174" y="3210"/>
                </a:lnTo>
                <a:lnTo>
                  <a:pt x="174" y="3222"/>
                </a:lnTo>
                <a:lnTo>
                  <a:pt x="174" y="3186"/>
                </a:lnTo>
                <a:lnTo>
                  <a:pt x="174" y="3204"/>
                </a:lnTo>
                <a:lnTo>
                  <a:pt x="180" y="3204"/>
                </a:lnTo>
                <a:lnTo>
                  <a:pt x="180" y="3222"/>
                </a:lnTo>
                <a:lnTo>
                  <a:pt x="180" y="3186"/>
                </a:lnTo>
                <a:lnTo>
                  <a:pt x="180" y="3216"/>
                </a:lnTo>
                <a:lnTo>
                  <a:pt x="186" y="3216"/>
                </a:lnTo>
                <a:lnTo>
                  <a:pt x="186" y="3222"/>
                </a:lnTo>
                <a:lnTo>
                  <a:pt x="186" y="3192"/>
                </a:lnTo>
                <a:lnTo>
                  <a:pt x="186" y="3210"/>
                </a:lnTo>
                <a:lnTo>
                  <a:pt x="192" y="3216"/>
                </a:lnTo>
                <a:lnTo>
                  <a:pt x="192" y="3222"/>
                </a:lnTo>
                <a:lnTo>
                  <a:pt x="192" y="3186"/>
                </a:lnTo>
                <a:lnTo>
                  <a:pt x="192" y="3210"/>
                </a:lnTo>
                <a:lnTo>
                  <a:pt x="198" y="3204"/>
                </a:lnTo>
                <a:lnTo>
                  <a:pt x="198" y="3222"/>
                </a:lnTo>
                <a:lnTo>
                  <a:pt x="198" y="3186"/>
                </a:lnTo>
                <a:lnTo>
                  <a:pt x="198" y="3210"/>
                </a:lnTo>
                <a:lnTo>
                  <a:pt x="204" y="3216"/>
                </a:lnTo>
                <a:lnTo>
                  <a:pt x="204" y="3222"/>
                </a:lnTo>
                <a:lnTo>
                  <a:pt x="204" y="3180"/>
                </a:lnTo>
                <a:lnTo>
                  <a:pt x="204" y="3210"/>
                </a:lnTo>
                <a:lnTo>
                  <a:pt x="210" y="3216"/>
                </a:lnTo>
                <a:lnTo>
                  <a:pt x="210" y="3222"/>
                </a:lnTo>
                <a:lnTo>
                  <a:pt x="210" y="3186"/>
                </a:lnTo>
                <a:lnTo>
                  <a:pt x="210" y="3216"/>
                </a:lnTo>
                <a:lnTo>
                  <a:pt x="216" y="3204"/>
                </a:lnTo>
                <a:lnTo>
                  <a:pt x="216" y="3222"/>
                </a:lnTo>
                <a:lnTo>
                  <a:pt x="216" y="3186"/>
                </a:lnTo>
                <a:lnTo>
                  <a:pt x="216" y="3204"/>
                </a:lnTo>
                <a:lnTo>
                  <a:pt x="222" y="3210"/>
                </a:lnTo>
                <a:lnTo>
                  <a:pt x="222" y="3222"/>
                </a:lnTo>
                <a:lnTo>
                  <a:pt x="222" y="3186"/>
                </a:lnTo>
                <a:lnTo>
                  <a:pt x="222" y="3216"/>
                </a:lnTo>
                <a:lnTo>
                  <a:pt x="228" y="3216"/>
                </a:lnTo>
                <a:lnTo>
                  <a:pt x="228" y="3222"/>
                </a:lnTo>
                <a:lnTo>
                  <a:pt x="228" y="3186"/>
                </a:lnTo>
                <a:lnTo>
                  <a:pt x="228" y="3216"/>
                </a:lnTo>
                <a:lnTo>
                  <a:pt x="234" y="3216"/>
                </a:lnTo>
                <a:lnTo>
                  <a:pt x="234" y="3222"/>
                </a:lnTo>
                <a:lnTo>
                  <a:pt x="234" y="3180"/>
                </a:lnTo>
                <a:lnTo>
                  <a:pt x="234" y="3210"/>
                </a:lnTo>
                <a:lnTo>
                  <a:pt x="240" y="3216"/>
                </a:lnTo>
                <a:lnTo>
                  <a:pt x="240" y="3222"/>
                </a:lnTo>
                <a:lnTo>
                  <a:pt x="240" y="3180"/>
                </a:lnTo>
                <a:lnTo>
                  <a:pt x="240" y="3210"/>
                </a:lnTo>
                <a:lnTo>
                  <a:pt x="246" y="3210"/>
                </a:lnTo>
                <a:lnTo>
                  <a:pt x="246" y="3222"/>
                </a:lnTo>
                <a:lnTo>
                  <a:pt x="246" y="3174"/>
                </a:lnTo>
                <a:lnTo>
                  <a:pt x="246" y="3210"/>
                </a:lnTo>
                <a:lnTo>
                  <a:pt x="252" y="3216"/>
                </a:lnTo>
                <a:lnTo>
                  <a:pt x="252" y="3222"/>
                </a:lnTo>
                <a:lnTo>
                  <a:pt x="252" y="3180"/>
                </a:lnTo>
                <a:lnTo>
                  <a:pt x="252" y="3204"/>
                </a:lnTo>
                <a:lnTo>
                  <a:pt x="258" y="3210"/>
                </a:lnTo>
                <a:lnTo>
                  <a:pt x="258" y="3222"/>
                </a:lnTo>
                <a:lnTo>
                  <a:pt x="258" y="3192"/>
                </a:lnTo>
                <a:lnTo>
                  <a:pt x="258" y="3222"/>
                </a:lnTo>
                <a:lnTo>
                  <a:pt x="264" y="3216"/>
                </a:lnTo>
                <a:lnTo>
                  <a:pt x="264" y="3222"/>
                </a:lnTo>
                <a:lnTo>
                  <a:pt x="264" y="3186"/>
                </a:lnTo>
                <a:lnTo>
                  <a:pt x="264" y="3204"/>
                </a:lnTo>
                <a:lnTo>
                  <a:pt x="270" y="3210"/>
                </a:lnTo>
                <a:lnTo>
                  <a:pt x="270" y="3222"/>
                </a:lnTo>
                <a:lnTo>
                  <a:pt x="270" y="3186"/>
                </a:lnTo>
                <a:lnTo>
                  <a:pt x="270" y="3204"/>
                </a:lnTo>
                <a:lnTo>
                  <a:pt x="276" y="3204"/>
                </a:lnTo>
                <a:lnTo>
                  <a:pt x="276" y="3222"/>
                </a:lnTo>
                <a:lnTo>
                  <a:pt x="276" y="3156"/>
                </a:lnTo>
                <a:lnTo>
                  <a:pt x="276" y="3216"/>
                </a:lnTo>
                <a:lnTo>
                  <a:pt x="282" y="3210"/>
                </a:lnTo>
                <a:lnTo>
                  <a:pt x="282" y="3222"/>
                </a:lnTo>
                <a:lnTo>
                  <a:pt x="282" y="3132"/>
                </a:lnTo>
                <a:lnTo>
                  <a:pt x="282" y="3204"/>
                </a:lnTo>
                <a:lnTo>
                  <a:pt x="288" y="3210"/>
                </a:lnTo>
                <a:lnTo>
                  <a:pt x="288" y="3222"/>
                </a:lnTo>
                <a:lnTo>
                  <a:pt x="288" y="3126"/>
                </a:lnTo>
                <a:lnTo>
                  <a:pt x="288" y="3198"/>
                </a:lnTo>
                <a:lnTo>
                  <a:pt x="294" y="3210"/>
                </a:lnTo>
                <a:lnTo>
                  <a:pt x="294" y="3222"/>
                </a:lnTo>
                <a:lnTo>
                  <a:pt x="294" y="3186"/>
                </a:lnTo>
                <a:lnTo>
                  <a:pt x="294" y="3210"/>
                </a:lnTo>
                <a:lnTo>
                  <a:pt x="300" y="3210"/>
                </a:lnTo>
                <a:lnTo>
                  <a:pt x="300" y="3222"/>
                </a:lnTo>
                <a:lnTo>
                  <a:pt x="300" y="3186"/>
                </a:lnTo>
                <a:lnTo>
                  <a:pt x="300" y="3210"/>
                </a:lnTo>
                <a:lnTo>
                  <a:pt x="306" y="3210"/>
                </a:lnTo>
                <a:lnTo>
                  <a:pt x="306" y="3222"/>
                </a:lnTo>
                <a:lnTo>
                  <a:pt x="306" y="3180"/>
                </a:lnTo>
                <a:lnTo>
                  <a:pt x="306" y="3216"/>
                </a:lnTo>
                <a:lnTo>
                  <a:pt x="312" y="3210"/>
                </a:lnTo>
                <a:lnTo>
                  <a:pt x="312" y="3222"/>
                </a:lnTo>
                <a:lnTo>
                  <a:pt x="312" y="3186"/>
                </a:lnTo>
                <a:lnTo>
                  <a:pt x="312" y="3210"/>
                </a:lnTo>
                <a:lnTo>
                  <a:pt x="318" y="3210"/>
                </a:lnTo>
                <a:lnTo>
                  <a:pt x="318" y="3222"/>
                </a:lnTo>
                <a:lnTo>
                  <a:pt x="318" y="3192"/>
                </a:lnTo>
                <a:lnTo>
                  <a:pt x="318" y="3198"/>
                </a:lnTo>
                <a:lnTo>
                  <a:pt x="324" y="3192"/>
                </a:lnTo>
                <a:lnTo>
                  <a:pt x="324" y="3222"/>
                </a:lnTo>
                <a:lnTo>
                  <a:pt x="324" y="3186"/>
                </a:lnTo>
                <a:lnTo>
                  <a:pt x="324" y="3216"/>
                </a:lnTo>
                <a:lnTo>
                  <a:pt x="330" y="3216"/>
                </a:lnTo>
                <a:lnTo>
                  <a:pt x="330" y="3222"/>
                </a:lnTo>
                <a:lnTo>
                  <a:pt x="330" y="3186"/>
                </a:lnTo>
                <a:lnTo>
                  <a:pt x="330" y="3210"/>
                </a:lnTo>
                <a:lnTo>
                  <a:pt x="336" y="3210"/>
                </a:lnTo>
                <a:lnTo>
                  <a:pt x="336" y="3222"/>
                </a:lnTo>
                <a:lnTo>
                  <a:pt x="336" y="3186"/>
                </a:lnTo>
                <a:lnTo>
                  <a:pt x="336" y="3216"/>
                </a:lnTo>
                <a:lnTo>
                  <a:pt x="342" y="3222"/>
                </a:lnTo>
                <a:lnTo>
                  <a:pt x="342" y="3222"/>
                </a:lnTo>
                <a:lnTo>
                  <a:pt x="342" y="3186"/>
                </a:lnTo>
                <a:lnTo>
                  <a:pt x="342" y="3210"/>
                </a:lnTo>
                <a:lnTo>
                  <a:pt x="348" y="3216"/>
                </a:lnTo>
                <a:lnTo>
                  <a:pt x="348" y="3222"/>
                </a:lnTo>
                <a:lnTo>
                  <a:pt x="348" y="3186"/>
                </a:lnTo>
                <a:lnTo>
                  <a:pt x="348" y="3216"/>
                </a:lnTo>
                <a:lnTo>
                  <a:pt x="354" y="3210"/>
                </a:lnTo>
                <a:lnTo>
                  <a:pt x="354" y="3222"/>
                </a:lnTo>
                <a:lnTo>
                  <a:pt x="354" y="3186"/>
                </a:lnTo>
                <a:lnTo>
                  <a:pt x="354" y="3210"/>
                </a:lnTo>
                <a:lnTo>
                  <a:pt x="360" y="3210"/>
                </a:lnTo>
                <a:lnTo>
                  <a:pt x="360" y="3222"/>
                </a:lnTo>
                <a:lnTo>
                  <a:pt x="360" y="3186"/>
                </a:lnTo>
                <a:lnTo>
                  <a:pt x="360" y="3210"/>
                </a:lnTo>
                <a:lnTo>
                  <a:pt x="366" y="3198"/>
                </a:lnTo>
                <a:lnTo>
                  <a:pt x="366" y="3222"/>
                </a:lnTo>
                <a:lnTo>
                  <a:pt x="366" y="3174"/>
                </a:lnTo>
                <a:lnTo>
                  <a:pt x="366" y="3210"/>
                </a:lnTo>
                <a:lnTo>
                  <a:pt x="372" y="3210"/>
                </a:lnTo>
                <a:lnTo>
                  <a:pt x="372" y="3222"/>
                </a:lnTo>
                <a:lnTo>
                  <a:pt x="372" y="3186"/>
                </a:lnTo>
                <a:lnTo>
                  <a:pt x="372" y="3216"/>
                </a:lnTo>
                <a:lnTo>
                  <a:pt x="378" y="3222"/>
                </a:lnTo>
                <a:lnTo>
                  <a:pt x="378" y="3222"/>
                </a:lnTo>
                <a:lnTo>
                  <a:pt x="378" y="2964"/>
                </a:lnTo>
                <a:lnTo>
                  <a:pt x="378" y="3204"/>
                </a:lnTo>
                <a:lnTo>
                  <a:pt x="384" y="3198"/>
                </a:lnTo>
                <a:lnTo>
                  <a:pt x="384" y="3222"/>
                </a:lnTo>
                <a:lnTo>
                  <a:pt x="384" y="3024"/>
                </a:lnTo>
                <a:lnTo>
                  <a:pt x="384" y="3192"/>
                </a:lnTo>
                <a:lnTo>
                  <a:pt x="390" y="3192"/>
                </a:lnTo>
                <a:lnTo>
                  <a:pt x="390" y="3222"/>
                </a:lnTo>
                <a:lnTo>
                  <a:pt x="390" y="3120"/>
                </a:lnTo>
                <a:lnTo>
                  <a:pt x="390" y="3216"/>
                </a:lnTo>
                <a:lnTo>
                  <a:pt x="396" y="3216"/>
                </a:lnTo>
                <a:lnTo>
                  <a:pt x="396" y="3222"/>
                </a:lnTo>
                <a:lnTo>
                  <a:pt x="396" y="3174"/>
                </a:lnTo>
                <a:lnTo>
                  <a:pt x="396" y="3210"/>
                </a:lnTo>
                <a:lnTo>
                  <a:pt x="402" y="3210"/>
                </a:lnTo>
                <a:lnTo>
                  <a:pt x="402" y="3222"/>
                </a:lnTo>
                <a:lnTo>
                  <a:pt x="402" y="3186"/>
                </a:lnTo>
                <a:lnTo>
                  <a:pt x="402" y="3216"/>
                </a:lnTo>
                <a:lnTo>
                  <a:pt x="408" y="3222"/>
                </a:lnTo>
                <a:lnTo>
                  <a:pt x="408" y="3222"/>
                </a:lnTo>
                <a:lnTo>
                  <a:pt x="408" y="3180"/>
                </a:lnTo>
                <a:lnTo>
                  <a:pt x="408" y="3210"/>
                </a:lnTo>
                <a:lnTo>
                  <a:pt x="414" y="3210"/>
                </a:lnTo>
                <a:lnTo>
                  <a:pt x="414" y="3222"/>
                </a:lnTo>
                <a:lnTo>
                  <a:pt x="414" y="3186"/>
                </a:lnTo>
                <a:lnTo>
                  <a:pt x="414" y="3210"/>
                </a:lnTo>
                <a:lnTo>
                  <a:pt x="420" y="3222"/>
                </a:lnTo>
                <a:lnTo>
                  <a:pt x="420" y="3222"/>
                </a:lnTo>
                <a:lnTo>
                  <a:pt x="420" y="3186"/>
                </a:lnTo>
                <a:lnTo>
                  <a:pt x="420" y="3210"/>
                </a:lnTo>
                <a:lnTo>
                  <a:pt x="426" y="3216"/>
                </a:lnTo>
                <a:lnTo>
                  <a:pt x="426" y="3222"/>
                </a:lnTo>
                <a:lnTo>
                  <a:pt x="426" y="3192"/>
                </a:lnTo>
                <a:lnTo>
                  <a:pt x="426" y="3216"/>
                </a:lnTo>
                <a:lnTo>
                  <a:pt x="432" y="3210"/>
                </a:lnTo>
                <a:lnTo>
                  <a:pt x="432" y="3222"/>
                </a:lnTo>
                <a:lnTo>
                  <a:pt x="432" y="3186"/>
                </a:lnTo>
                <a:lnTo>
                  <a:pt x="432" y="3210"/>
                </a:lnTo>
                <a:lnTo>
                  <a:pt x="438" y="3210"/>
                </a:lnTo>
                <a:lnTo>
                  <a:pt x="438" y="3222"/>
                </a:lnTo>
                <a:lnTo>
                  <a:pt x="438" y="3180"/>
                </a:lnTo>
                <a:lnTo>
                  <a:pt x="438" y="3216"/>
                </a:lnTo>
                <a:lnTo>
                  <a:pt x="444" y="3210"/>
                </a:lnTo>
                <a:lnTo>
                  <a:pt x="444" y="3222"/>
                </a:lnTo>
                <a:lnTo>
                  <a:pt x="444" y="3180"/>
                </a:lnTo>
                <a:lnTo>
                  <a:pt x="444" y="3216"/>
                </a:lnTo>
                <a:lnTo>
                  <a:pt x="450" y="3216"/>
                </a:lnTo>
                <a:lnTo>
                  <a:pt x="450" y="3222"/>
                </a:lnTo>
                <a:lnTo>
                  <a:pt x="450" y="3180"/>
                </a:lnTo>
                <a:lnTo>
                  <a:pt x="450" y="3198"/>
                </a:lnTo>
                <a:lnTo>
                  <a:pt x="456" y="3210"/>
                </a:lnTo>
                <a:lnTo>
                  <a:pt x="456" y="3222"/>
                </a:lnTo>
                <a:lnTo>
                  <a:pt x="456" y="3168"/>
                </a:lnTo>
                <a:lnTo>
                  <a:pt x="456" y="3210"/>
                </a:lnTo>
                <a:lnTo>
                  <a:pt x="462" y="3210"/>
                </a:lnTo>
                <a:lnTo>
                  <a:pt x="462" y="3222"/>
                </a:lnTo>
                <a:lnTo>
                  <a:pt x="462" y="3186"/>
                </a:lnTo>
                <a:lnTo>
                  <a:pt x="462" y="3210"/>
                </a:lnTo>
                <a:lnTo>
                  <a:pt x="468" y="3210"/>
                </a:lnTo>
                <a:lnTo>
                  <a:pt x="468" y="3222"/>
                </a:lnTo>
                <a:lnTo>
                  <a:pt x="468" y="3186"/>
                </a:lnTo>
                <a:lnTo>
                  <a:pt x="468" y="3210"/>
                </a:lnTo>
                <a:lnTo>
                  <a:pt x="474" y="3210"/>
                </a:lnTo>
                <a:lnTo>
                  <a:pt x="474" y="3222"/>
                </a:lnTo>
                <a:lnTo>
                  <a:pt x="474" y="3186"/>
                </a:lnTo>
                <a:lnTo>
                  <a:pt x="474" y="3210"/>
                </a:lnTo>
                <a:lnTo>
                  <a:pt x="480" y="3210"/>
                </a:lnTo>
                <a:lnTo>
                  <a:pt x="480" y="3222"/>
                </a:lnTo>
                <a:lnTo>
                  <a:pt x="480" y="3186"/>
                </a:lnTo>
                <a:lnTo>
                  <a:pt x="480" y="3204"/>
                </a:lnTo>
                <a:lnTo>
                  <a:pt x="486" y="3204"/>
                </a:lnTo>
                <a:lnTo>
                  <a:pt x="486" y="3222"/>
                </a:lnTo>
                <a:lnTo>
                  <a:pt x="486" y="2562"/>
                </a:lnTo>
                <a:lnTo>
                  <a:pt x="486" y="3204"/>
                </a:lnTo>
                <a:lnTo>
                  <a:pt x="492" y="3204"/>
                </a:lnTo>
                <a:lnTo>
                  <a:pt x="492" y="3222"/>
                </a:lnTo>
                <a:lnTo>
                  <a:pt x="492" y="2730"/>
                </a:lnTo>
                <a:lnTo>
                  <a:pt x="492" y="3216"/>
                </a:lnTo>
                <a:lnTo>
                  <a:pt x="498" y="3216"/>
                </a:lnTo>
                <a:lnTo>
                  <a:pt x="498" y="3222"/>
                </a:lnTo>
                <a:lnTo>
                  <a:pt x="498" y="3132"/>
                </a:lnTo>
                <a:lnTo>
                  <a:pt x="498" y="3210"/>
                </a:lnTo>
                <a:lnTo>
                  <a:pt x="504" y="3216"/>
                </a:lnTo>
                <a:lnTo>
                  <a:pt x="504" y="3222"/>
                </a:lnTo>
                <a:lnTo>
                  <a:pt x="504" y="3180"/>
                </a:lnTo>
                <a:lnTo>
                  <a:pt x="504" y="3204"/>
                </a:lnTo>
                <a:lnTo>
                  <a:pt x="510" y="3204"/>
                </a:lnTo>
                <a:lnTo>
                  <a:pt x="510" y="3222"/>
                </a:lnTo>
                <a:lnTo>
                  <a:pt x="510" y="3186"/>
                </a:lnTo>
                <a:lnTo>
                  <a:pt x="510" y="3222"/>
                </a:lnTo>
                <a:lnTo>
                  <a:pt x="516" y="3216"/>
                </a:lnTo>
                <a:lnTo>
                  <a:pt x="516" y="3222"/>
                </a:lnTo>
                <a:lnTo>
                  <a:pt x="516" y="3180"/>
                </a:lnTo>
                <a:lnTo>
                  <a:pt x="516" y="3216"/>
                </a:lnTo>
                <a:lnTo>
                  <a:pt x="522" y="3222"/>
                </a:lnTo>
                <a:lnTo>
                  <a:pt x="522" y="3222"/>
                </a:lnTo>
                <a:lnTo>
                  <a:pt x="522" y="3186"/>
                </a:lnTo>
                <a:lnTo>
                  <a:pt x="522" y="3216"/>
                </a:lnTo>
                <a:lnTo>
                  <a:pt x="528" y="3216"/>
                </a:lnTo>
                <a:lnTo>
                  <a:pt x="528" y="3222"/>
                </a:lnTo>
                <a:lnTo>
                  <a:pt x="528" y="3186"/>
                </a:lnTo>
                <a:lnTo>
                  <a:pt x="528" y="3216"/>
                </a:lnTo>
                <a:lnTo>
                  <a:pt x="534" y="3222"/>
                </a:lnTo>
                <a:lnTo>
                  <a:pt x="534" y="3222"/>
                </a:lnTo>
                <a:lnTo>
                  <a:pt x="534" y="3186"/>
                </a:lnTo>
                <a:lnTo>
                  <a:pt x="534" y="3216"/>
                </a:lnTo>
                <a:lnTo>
                  <a:pt x="540" y="3204"/>
                </a:lnTo>
                <a:lnTo>
                  <a:pt x="540" y="3222"/>
                </a:lnTo>
                <a:lnTo>
                  <a:pt x="540" y="2850"/>
                </a:lnTo>
                <a:lnTo>
                  <a:pt x="540" y="3204"/>
                </a:lnTo>
                <a:lnTo>
                  <a:pt x="546" y="3204"/>
                </a:lnTo>
                <a:lnTo>
                  <a:pt x="546" y="3222"/>
                </a:lnTo>
                <a:lnTo>
                  <a:pt x="546" y="2748"/>
                </a:lnTo>
                <a:lnTo>
                  <a:pt x="546" y="3210"/>
                </a:lnTo>
                <a:lnTo>
                  <a:pt x="552" y="3204"/>
                </a:lnTo>
                <a:lnTo>
                  <a:pt x="552" y="3222"/>
                </a:lnTo>
                <a:lnTo>
                  <a:pt x="552" y="3186"/>
                </a:lnTo>
                <a:lnTo>
                  <a:pt x="552" y="3222"/>
                </a:lnTo>
                <a:lnTo>
                  <a:pt x="558" y="3216"/>
                </a:lnTo>
                <a:lnTo>
                  <a:pt x="558" y="3222"/>
                </a:lnTo>
                <a:lnTo>
                  <a:pt x="558" y="3060"/>
                </a:lnTo>
                <a:lnTo>
                  <a:pt x="558" y="3204"/>
                </a:lnTo>
                <a:lnTo>
                  <a:pt x="564" y="3210"/>
                </a:lnTo>
                <a:lnTo>
                  <a:pt x="564" y="3222"/>
                </a:lnTo>
                <a:lnTo>
                  <a:pt x="564" y="3090"/>
                </a:lnTo>
                <a:lnTo>
                  <a:pt x="564" y="3204"/>
                </a:lnTo>
                <a:lnTo>
                  <a:pt x="570" y="3204"/>
                </a:lnTo>
                <a:lnTo>
                  <a:pt x="570" y="3222"/>
                </a:lnTo>
                <a:lnTo>
                  <a:pt x="570" y="3186"/>
                </a:lnTo>
                <a:lnTo>
                  <a:pt x="570" y="3216"/>
                </a:lnTo>
                <a:lnTo>
                  <a:pt x="576" y="3210"/>
                </a:lnTo>
                <a:lnTo>
                  <a:pt x="576" y="3222"/>
                </a:lnTo>
                <a:lnTo>
                  <a:pt x="576" y="3180"/>
                </a:lnTo>
                <a:lnTo>
                  <a:pt x="576" y="3210"/>
                </a:lnTo>
                <a:lnTo>
                  <a:pt x="582" y="3210"/>
                </a:lnTo>
                <a:lnTo>
                  <a:pt x="582" y="3222"/>
                </a:lnTo>
                <a:lnTo>
                  <a:pt x="582" y="3180"/>
                </a:lnTo>
                <a:lnTo>
                  <a:pt x="582" y="3210"/>
                </a:lnTo>
                <a:lnTo>
                  <a:pt x="588" y="3210"/>
                </a:lnTo>
                <a:lnTo>
                  <a:pt x="588" y="3222"/>
                </a:lnTo>
                <a:lnTo>
                  <a:pt x="588" y="3180"/>
                </a:lnTo>
                <a:lnTo>
                  <a:pt x="588" y="3204"/>
                </a:lnTo>
                <a:lnTo>
                  <a:pt x="594" y="3204"/>
                </a:lnTo>
                <a:lnTo>
                  <a:pt x="594" y="3222"/>
                </a:lnTo>
                <a:lnTo>
                  <a:pt x="594" y="3180"/>
                </a:lnTo>
                <a:lnTo>
                  <a:pt x="594" y="3216"/>
                </a:lnTo>
                <a:lnTo>
                  <a:pt x="600" y="3210"/>
                </a:lnTo>
                <a:lnTo>
                  <a:pt x="600" y="3222"/>
                </a:lnTo>
                <a:lnTo>
                  <a:pt x="600" y="3186"/>
                </a:lnTo>
                <a:lnTo>
                  <a:pt x="600" y="3210"/>
                </a:lnTo>
                <a:lnTo>
                  <a:pt x="606" y="3210"/>
                </a:lnTo>
                <a:lnTo>
                  <a:pt x="606" y="3222"/>
                </a:lnTo>
                <a:lnTo>
                  <a:pt x="606" y="3186"/>
                </a:lnTo>
                <a:lnTo>
                  <a:pt x="606" y="3216"/>
                </a:lnTo>
                <a:lnTo>
                  <a:pt x="612" y="3210"/>
                </a:lnTo>
                <a:lnTo>
                  <a:pt x="612" y="3222"/>
                </a:lnTo>
                <a:lnTo>
                  <a:pt x="612" y="3186"/>
                </a:lnTo>
                <a:lnTo>
                  <a:pt x="612" y="3210"/>
                </a:lnTo>
                <a:lnTo>
                  <a:pt x="618" y="3204"/>
                </a:lnTo>
                <a:lnTo>
                  <a:pt x="618" y="3222"/>
                </a:lnTo>
                <a:lnTo>
                  <a:pt x="618" y="3180"/>
                </a:lnTo>
                <a:lnTo>
                  <a:pt x="618" y="3210"/>
                </a:lnTo>
                <a:lnTo>
                  <a:pt x="624" y="3198"/>
                </a:lnTo>
                <a:lnTo>
                  <a:pt x="624" y="3222"/>
                </a:lnTo>
                <a:lnTo>
                  <a:pt x="624" y="3186"/>
                </a:lnTo>
                <a:lnTo>
                  <a:pt x="624" y="3210"/>
                </a:lnTo>
                <a:lnTo>
                  <a:pt x="630" y="3204"/>
                </a:lnTo>
                <a:lnTo>
                  <a:pt x="630" y="3222"/>
                </a:lnTo>
                <a:lnTo>
                  <a:pt x="630" y="3180"/>
                </a:lnTo>
                <a:lnTo>
                  <a:pt x="630" y="3222"/>
                </a:lnTo>
                <a:lnTo>
                  <a:pt x="636" y="3216"/>
                </a:lnTo>
                <a:lnTo>
                  <a:pt x="636" y="3222"/>
                </a:lnTo>
                <a:lnTo>
                  <a:pt x="636" y="3180"/>
                </a:lnTo>
                <a:lnTo>
                  <a:pt x="636" y="3198"/>
                </a:lnTo>
                <a:lnTo>
                  <a:pt x="642" y="3204"/>
                </a:lnTo>
                <a:lnTo>
                  <a:pt x="642" y="3222"/>
                </a:lnTo>
                <a:lnTo>
                  <a:pt x="642" y="3186"/>
                </a:lnTo>
                <a:lnTo>
                  <a:pt x="642" y="3192"/>
                </a:lnTo>
                <a:lnTo>
                  <a:pt x="648" y="3198"/>
                </a:lnTo>
                <a:lnTo>
                  <a:pt x="648" y="3222"/>
                </a:lnTo>
                <a:lnTo>
                  <a:pt x="648" y="3186"/>
                </a:lnTo>
                <a:lnTo>
                  <a:pt x="648" y="3216"/>
                </a:lnTo>
                <a:lnTo>
                  <a:pt x="654" y="3216"/>
                </a:lnTo>
                <a:lnTo>
                  <a:pt x="654" y="3222"/>
                </a:lnTo>
                <a:lnTo>
                  <a:pt x="654" y="3186"/>
                </a:lnTo>
                <a:lnTo>
                  <a:pt x="654" y="3210"/>
                </a:lnTo>
                <a:lnTo>
                  <a:pt x="660" y="3216"/>
                </a:lnTo>
                <a:lnTo>
                  <a:pt x="660" y="3222"/>
                </a:lnTo>
                <a:lnTo>
                  <a:pt x="660" y="3180"/>
                </a:lnTo>
                <a:lnTo>
                  <a:pt x="660" y="3204"/>
                </a:lnTo>
                <a:lnTo>
                  <a:pt x="666" y="3204"/>
                </a:lnTo>
                <a:lnTo>
                  <a:pt x="666" y="3222"/>
                </a:lnTo>
                <a:lnTo>
                  <a:pt x="666" y="2832"/>
                </a:lnTo>
                <a:lnTo>
                  <a:pt x="666" y="3210"/>
                </a:lnTo>
                <a:lnTo>
                  <a:pt x="672" y="3210"/>
                </a:lnTo>
                <a:lnTo>
                  <a:pt x="672" y="3222"/>
                </a:lnTo>
                <a:lnTo>
                  <a:pt x="672" y="3096"/>
                </a:lnTo>
                <a:lnTo>
                  <a:pt x="672" y="3210"/>
                </a:lnTo>
                <a:lnTo>
                  <a:pt x="678" y="3204"/>
                </a:lnTo>
                <a:lnTo>
                  <a:pt x="678" y="3222"/>
                </a:lnTo>
                <a:lnTo>
                  <a:pt x="678" y="3168"/>
                </a:lnTo>
                <a:lnTo>
                  <a:pt x="678" y="3210"/>
                </a:lnTo>
                <a:lnTo>
                  <a:pt x="684" y="3216"/>
                </a:lnTo>
                <a:lnTo>
                  <a:pt x="684" y="3222"/>
                </a:lnTo>
                <a:lnTo>
                  <a:pt x="684" y="3186"/>
                </a:lnTo>
                <a:lnTo>
                  <a:pt x="684" y="3216"/>
                </a:lnTo>
                <a:lnTo>
                  <a:pt x="690" y="3210"/>
                </a:lnTo>
                <a:lnTo>
                  <a:pt x="690" y="3222"/>
                </a:lnTo>
                <a:lnTo>
                  <a:pt x="690" y="3180"/>
                </a:lnTo>
                <a:lnTo>
                  <a:pt x="690" y="3210"/>
                </a:lnTo>
                <a:lnTo>
                  <a:pt x="696" y="3210"/>
                </a:lnTo>
                <a:lnTo>
                  <a:pt x="696" y="3222"/>
                </a:lnTo>
                <a:lnTo>
                  <a:pt x="696" y="3180"/>
                </a:lnTo>
                <a:lnTo>
                  <a:pt x="696" y="3204"/>
                </a:lnTo>
                <a:lnTo>
                  <a:pt x="702" y="3192"/>
                </a:lnTo>
                <a:lnTo>
                  <a:pt x="702" y="3222"/>
                </a:lnTo>
                <a:lnTo>
                  <a:pt x="702" y="3186"/>
                </a:lnTo>
                <a:lnTo>
                  <a:pt x="702" y="3222"/>
                </a:lnTo>
                <a:lnTo>
                  <a:pt x="708" y="3216"/>
                </a:lnTo>
                <a:lnTo>
                  <a:pt x="708" y="3222"/>
                </a:lnTo>
                <a:lnTo>
                  <a:pt x="708" y="2412"/>
                </a:lnTo>
                <a:lnTo>
                  <a:pt x="708" y="3204"/>
                </a:lnTo>
                <a:lnTo>
                  <a:pt x="714" y="3204"/>
                </a:lnTo>
                <a:lnTo>
                  <a:pt x="714" y="3222"/>
                </a:lnTo>
                <a:lnTo>
                  <a:pt x="714" y="3180"/>
                </a:lnTo>
                <a:lnTo>
                  <a:pt x="714" y="3210"/>
                </a:lnTo>
                <a:lnTo>
                  <a:pt x="720" y="3204"/>
                </a:lnTo>
                <a:lnTo>
                  <a:pt x="720" y="3222"/>
                </a:lnTo>
                <a:lnTo>
                  <a:pt x="720" y="3114"/>
                </a:lnTo>
                <a:lnTo>
                  <a:pt x="720" y="3210"/>
                </a:lnTo>
                <a:lnTo>
                  <a:pt x="726" y="3216"/>
                </a:lnTo>
                <a:lnTo>
                  <a:pt x="726" y="3222"/>
                </a:lnTo>
                <a:lnTo>
                  <a:pt x="726" y="3168"/>
                </a:lnTo>
                <a:lnTo>
                  <a:pt x="726" y="3216"/>
                </a:lnTo>
                <a:lnTo>
                  <a:pt x="732" y="3210"/>
                </a:lnTo>
                <a:lnTo>
                  <a:pt x="732" y="3222"/>
                </a:lnTo>
                <a:lnTo>
                  <a:pt x="732" y="2766"/>
                </a:lnTo>
                <a:lnTo>
                  <a:pt x="732" y="3210"/>
                </a:lnTo>
                <a:lnTo>
                  <a:pt x="738" y="3210"/>
                </a:lnTo>
                <a:lnTo>
                  <a:pt x="738" y="3222"/>
                </a:lnTo>
                <a:lnTo>
                  <a:pt x="738" y="3180"/>
                </a:lnTo>
                <a:lnTo>
                  <a:pt x="738" y="3210"/>
                </a:lnTo>
                <a:lnTo>
                  <a:pt x="744" y="3216"/>
                </a:lnTo>
                <a:lnTo>
                  <a:pt x="744" y="3222"/>
                </a:lnTo>
                <a:lnTo>
                  <a:pt x="744" y="3132"/>
                </a:lnTo>
                <a:lnTo>
                  <a:pt x="744" y="3222"/>
                </a:lnTo>
                <a:lnTo>
                  <a:pt x="750" y="3216"/>
                </a:lnTo>
                <a:lnTo>
                  <a:pt x="750" y="3222"/>
                </a:lnTo>
                <a:lnTo>
                  <a:pt x="750" y="3162"/>
                </a:lnTo>
                <a:lnTo>
                  <a:pt x="750" y="3210"/>
                </a:lnTo>
                <a:lnTo>
                  <a:pt x="756" y="3204"/>
                </a:lnTo>
                <a:lnTo>
                  <a:pt x="756" y="3222"/>
                </a:lnTo>
                <a:lnTo>
                  <a:pt x="756" y="3186"/>
                </a:lnTo>
                <a:lnTo>
                  <a:pt x="756" y="3210"/>
                </a:lnTo>
                <a:lnTo>
                  <a:pt x="762" y="3204"/>
                </a:lnTo>
                <a:lnTo>
                  <a:pt x="762" y="3222"/>
                </a:lnTo>
                <a:lnTo>
                  <a:pt x="762" y="3180"/>
                </a:lnTo>
                <a:lnTo>
                  <a:pt x="762" y="3210"/>
                </a:lnTo>
                <a:lnTo>
                  <a:pt x="768" y="3216"/>
                </a:lnTo>
                <a:lnTo>
                  <a:pt x="768" y="3222"/>
                </a:lnTo>
                <a:lnTo>
                  <a:pt x="768" y="3096"/>
                </a:lnTo>
                <a:lnTo>
                  <a:pt x="768" y="3204"/>
                </a:lnTo>
                <a:lnTo>
                  <a:pt x="774" y="3204"/>
                </a:lnTo>
                <a:lnTo>
                  <a:pt x="774" y="3222"/>
                </a:lnTo>
                <a:lnTo>
                  <a:pt x="774" y="3180"/>
                </a:lnTo>
                <a:lnTo>
                  <a:pt x="774" y="3216"/>
                </a:lnTo>
                <a:lnTo>
                  <a:pt x="780" y="3216"/>
                </a:lnTo>
                <a:lnTo>
                  <a:pt x="780" y="3222"/>
                </a:lnTo>
                <a:lnTo>
                  <a:pt x="780" y="3180"/>
                </a:lnTo>
                <a:lnTo>
                  <a:pt x="780" y="3210"/>
                </a:lnTo>
                <a:lnTo>
                  <a:pt x="786" y="3198"/>
                </a:lnTo>
                <a:lnTo>
                  <a:pt x="786" y="3222"/>
                </a:lnTo>
                <a:lnTo>
                  <a:pt x="786" y="3180"/>
                </a:lnTo>
                <a:lnTo>
                  <a:pt x="786" y="3216"/>
                </a:lnTo>
                <a:lnTo>
                  <a:pt x="792" y="3210"/>
                </a:lnTo>
                <a:lnTo>
                  <a:pt x="792" y="3222"/>
                </a:lnTo>
                <a:lnTo>
                  <a:pt x="792" y="3186"/>
                </a:lnTo>
                <a:lnTo>
                  <a:pt x="792" y="3210"/>
                </a:lnTo>
                <a:lnTo>
                  <a:pt x="798" y="3204"/>
                </a:lnTo>
                <a:lnTo>
                  <a:pt x="798" y="3222"/>
                </a:lnTo>
                <a:lnTo>
                  <a:pt x="798" y="3186"/>
                </a:lnTo>
                <a:lnTo>
                  <a:pt x="798" y="3222"/>
                </a:lnTo>
                <a:lnTo>
                  <a:pt x="804" y="3216"/>
                </a:lnTo>
                <a:lnTo>
                  <a:pt x="804" y="3222"/>
                </a:lnTo>
                <a:lnTo>
                  <a:pt x="804" y="3186"/>
                </a:lnTo>
                <a:lnTo>
                  <a:pt x="804" y="3216"/>
                </a:lnTo>
                <a:lnTo>
                  <a:pt x="810" y="3216"/>
                </a:lnTo>
                <a:lnTo>
                  <a:pt x="810" y="3222"/>
                </a:lnTo>
                <a:lnTo>
                  <a:pt x="810" y="3186"/>
                </a:lnTo>
                <a:lnTo>
                  <a:pt x="810" y="3210"/>
                </a:lnTo>
                <a:lnTo>
                  <a:pt x="816" y="3210"/>
                </a:lnTo>
                <a:lnTo>
                  <a:pt x="816" y="3222"/>
                </a:lnTo>
                <a:lnTo>
                  <a:pt x="816" y="3180"/>
                </a:lnTo>
                <a:lnTo>
                  <a:pt x="816" y="3210"/>
                </a:lnTo>
                <a:lnTo>
                  <a:pt x="822" y="3210"/>
                </a:lnTo>
                <a:lnTo>
                  <a:pt x="822" y="3222"/>
                </a:lnTo>
                <a:lnTo>
                  <a:pt x="822" y="3186"/>
                </a:lnTo>
                <a:lnTo>
                  <a:pt x="822" y="3210"/>
                </a:lnTo>
                <a:lnTo>
                  <a:pt x="828" y="3204"/>
                </a:lnTo>
                <a:lnTo>
                  <a:pt x="828" y="3222"/>
                </a:lnTo>
                <a:lnTo>
                  <a:pt x="828" y="3180"/>
                </a:lnTo>
                <a:lnTo>
                  <a:pt x="828" y="3204"/>
                </a:lnTo>
                <a:lnTo>
                  <a:pt x="834" y="3204"/>
                </a:lnTo>
                <a:lnTo>
                  <a:pt x="834" y="3222"/>
                </a:lnTo>
                <a:lnTo>
                  <a:pt x="834" y="2916"/>
                </a:lnTo>
                <a:lnTo>
                  <a:pt x="834" y="3216"/>
                </a:lnTo>
                <a:lnTo>
                  <a:pt x="840" y="3216"/>
                </a:lnTo>
                <a:lnTo>
                  <a:pt x="840" y="3222"/>
                </a:lnTo>
                <a:lnTo>
                  <a:pt x="840" y="3168"/>
                </a:lnTo>
                <a:lnTo>
                  <a:pt x="840" y="3222"/>
                </a:lnTo>
                <a:lnTo>
                  <a:pt x="846" y="3216"/>
                </a:lnTo>
                <a:lnTo>
                  <a:pt x="846" y="3222"/>
                </a:lnTo>
                <a:lnTo>
                  <a:pt x="846" y="3186"/>
                </a:lnTo>
                <a:lnTo>
                  <a:pt x="846" y="3204"/>
                </a:lnTo>
                <a:lnTo>
                  <a:pt x="852" y="3210"/>
                </a:lnTo>
                <a:lnTo>
                  <a:pt x="852" y="3222"/>
                </a:lnTo>
                <a:lnTo>
                  <a:pt x="852" y="3186"/>
                </a:lnTo>
                <a:lnTo>
                  <a:pt x="852" y="3210"/>
                </a:lnTo>
                <a:lnTo>
                  <a:pt x="858" y="3210"/>
                </a:lnTo>
                <a:lnTo>
                  <a:pt x="858" y="3222"/>
                </a:lnTo>
                <a:lnTo>
                  <a:pt x="858" y="3102"/>
                </a:lnTo>
                <a:lnTo>
                  <a:pt x="858" y="3204"/>
                </a:lnTo>
                <a:lnTo>
                  <a:pt x="864" y="3216"/>
                </a:lnTo>
                <a:lnTo>
                  <a:pt x="864" y="3222"/>
                </a:lnTo>
                <a:lnTo>
                  <a:pt x="864" y="3174"/>
                </a:lnTo>
                <a:lnTo>
                  <a:pt x="864" y="3210"/>
                </a:lnTo>
                <a:lnTo>
                  <a:pt x="870" y="3216"/>
                </a:lnTo>
                <a:lnTo>
                  <a:pt x="870" y="3222"/>
                </a:lnTo>
                <a:lnTo>
                  <a:pt x="870" y="3186"/>
                </a:lnTo>
                <a:lnTo>
                  <a:pt x="870" y="3204"/>
                </a:lnTo>
                <a:lnTo>
                  <a:pt x="876" y="3210"/>
                </a:lnTo>
                <a:lnTo>
                  <a:pt x="876" y="3222"/>
                </a:lnTo>
                <a:lnTo>
                  <a:pt x="876" y="3186"/>
                </a:lnTo>
                <a:lnTo>
                  <a:pt x="876" y="3216"/>
                </a:lnTo>
                <a:lnTo>
                  <a:pt x="882" y="3210"/>
                </a:lnTo>
                <a:lnTo>
                  <a:pt x="882" y="3222"/>
                </a:lnTo>
                <a:lnTo>
                  <a:pt x="882" y="3042"/>
                </a:lnTo>
                <a:lnTo>
                  <a:pt x="882" y="3198"/>
                </a:lnTo>
                <a:lnTo>
                  <a:pt x="888" y="3192"/>
                </a:lnTo>
                <a:lnTo>
                  <a:pt x="888" y="3222"/>
                </a:lnTo>
                <a:lnTo>
                  <a:pt x="888" y="3180"/>
                </a:lnTo>
                <a:lnTo>
                  <a:pt x="888" y="3222"/>
                </a:lnTo>
                <a:lnTo>
                  <a:pt x="894" y="3216"/>
                </a:lnTo>
                <a:lnTo>
                  <a:pt x="894" y="3222"/>
                </a:lnTo>
                <a:lnTo>
                  <a:pt x="894" y="3180"/>
                </a:lnTo>
                <a:lnTo>
                  <a:pt x="894" y="3198"/>
                </a:lnTo>
                <a:lnTo>
                  <a:pt x="900" y="3198"/>
                </a:lnTo>
                <a:lnTo>
                  <a:pt x="900" y="3222"/>
                </a:lnTo>
                <a:lnTo>
                  <a:pt x="900" y="3180"/>
                </a:lnTo>
                <a:lnTo>
                  <a:pt x="900" y="3204"/>
                </a:lnTo>
                <a:lnTo>
                  <a:pt x="906" y="3204"/>
                </a:lnTo>
                <a:lnTo>
                  <a:pt x="906" y="3222"/>
                </a:lnTo>
                <a:lnTo>
                  <a:pt x="906" y="3186"/>
                </a:lnTo>
                <a:lnTo>
                  <a:pt x="906" y="3210"/>
                </a:lnTo>
                <a:lnTo>
                  <a:pt x="912" y="3210"/>
                </a:lnTo>
                <a:lnTo>
                  <a:pt x="912" y="3222"/>
                </a:lnTo>
                <a:lnTo>
                  <a:pt x="912" y="3186"/>
                </a:lnTo>
                <a:lnTo>
                  <a:pt x="912" y="3204"/>
                </a:lnTo>
                <a:lnTo>
                  <a:pt x="918" y="3210"/>
                </a:lnTo>
                <a:lnTo>
                  <a:pt x="918" y="3222"/>
                </a:lnTo>
                <a:lnTo>
                  <a:pt x="918" y="3156"/>
                </a:lnTo>
                <a:lnTo>
                  <a:pt x="918" y="3210"/>
                </a:lnTo>
                <a:lnTo>
                  <a:pt x="924" y="3210"/>
                </a:lnTo>
                <a:lnTo>
                  <a:pt x="924" y="3222"/>
                </a:lnTo>
                <a:lnTo>
                  <a:pt x="924" y="3186"/>
                </a:lnTo>
                <a:lnTo>
                  <a:pt x="924" y="3216"/>
                </a:lnTo>
                <a:lnTo>
                  <a:pt x="930" y="3210"/>
                </a:lnTo>
                <a:lnTo>
                  <a:pt x="930" y="3222"/>
                </a:lnTo>
                <a:lnTo>
                  <a:pt x="930" y="3174"/>
                </a:lnTo>
                <a:lnTo>
                  <a:pt x="930" y="3204"/>
                </a:lnTo>
                <a:lnTo>
                  <a:pt x="936" y="3204"/>
                </a:lnTo>
                <a:lnTo>
                  <a:pt x="936" y="3222"/>
                </a:lnTo>
                <a:lnTo>
                  <a:pt x="936" y="3186"/>
                </a:lnTo>
                <a:lnTo>
                  <a:pt x="936" y="3216"/>
                </a:lnTo>
                <a:lnTo>
                  <a:pt x="942" y="3216"/>
                </a:lnTo>
                <a:lnTo>
                  <a:pt x="942" y="3222"/>
                </a:lnTo>
                <a:lnTo>
                  <a:pt x="942" y="2952"/>
                </a:lnTo>
                <a:lnTo>
                  <a:pt x="942" y="3210"/>
                </a:lnTo>
                <a:lnTo>
                  <a:pt x="948" y="3204"/>
                </a:lnTo>
                <a:lnTo>
                  <a:pt x="948" y="3222"/>
                </a:lnTo>
                <a:lnTo>
                  <a:pt x="948" y="3186"/>
                </a:lnTo>
                <a:lnTo>
                  <a:pt x="948" y="3198"/>
                </a:lnTo>
                <a:lnTo>
                  <a:pt x="954" y="3210"/>
                </a:lnTo>
                <a:lnTo>
                  <a:pt x="954" y="3222"/>
                </a:lnTo>
                <a:lnTo>
                  <a:pt x="954" y="3186"/>
                </a:lnTo>
                <a:lnTo>
                  <a:pt x="954" y="3204"/>
                </a:lnTo>
                <a:lnTo>
                  <a:pt x="960" y="3198"/>
                </a:lnTo>
                <a:lnTo>
                  <a:pt x="960" y="3222"/>
                </a:lnTo>
                <a:lnTo>
                  <a:pt x="960" y="3120"/>
                </a:lnTo>
                <a:lnTo>
                  <a:pt x="960" y="3222"/>
                </a:lnTo>
                <a:lnTo>
                  <a:pt x="966" y="3216"/>
                </a:lnTo>
                <a:lnTo>
                  <a:pt x="966" y="3222"/>
                </a:lnTo>
                <a:lnTo>
                  <a:pt x="966" y="3186"/>
                </a:lnTo>
                <a:lnTo>
                  <a:pt x="966" y="3204"/>
                </a:lnTo>
                <a:lnTo>
                  <a:pt x="972" y="3204"/>
                </a:lnTo>
                <a:lnTo>
                  <a:pt x="972" y="3222"/>
                </a:lnTo>
                <a:lnTo>
                  <a:pt x="972" y="3180"/>
                </a:lnTo>
                <a:lnTo>
                  <a:pt x="972" y="3216"/>
                </a:lnTo>
                <a:lnTo>
                  <a:pt x="978" y="3210"/>
                </a:lnTo>
                <a:lnTo>
                  <a:pt x="978" y="3222"/>
                </a:lnTo>
                <a:lnTo>
                  <a:pt x="978" y="3180"/>
                </a:lnTo>
                <a:lnTo>
                  <a:pt x="978" y="3198"/>
                </a:lnTo>
                <a:lnTo>
                  <a:pt x="984" y="3210"/>
                </a:lnTo>
                <a:lnTo>
                  <a:pt x="984" y="3222"/>
                </a:lnTo>
                <a:lnTo>
                  <a:pt x="984" y="3174"/>
                </a:lnTo>
                <a:lnTo>
                  <a:pt x="984" y="3204"/>
                </a:lnTo>
                <a:lnTo>
                  <a:pt x="990" y="3210"/>
                </a:lnTo>
                <a:lnTo>
                  <a:pt x="990" y="3222"/>
                </a:lnTo>
                <a:lnTo>
                  <a:pt x="990" y="3180"/>
                </a:lnTo>
                <a:lnTo>
                  <a:pt x="990" y="3216"/>
                </a:lnTo>
                <a:lnTo>
                  <a:pt x="996" y="3216"/>
                </a:lnTo>
                <a:lnTo>
                  <a:pt x="996" y="3222"/>
                </a:lnTo>
                <a:lnTo>
                  <a:pt x="996" y="3174"/>
                </a:lnTo>
                <a:lnTo>
                  <a:pt x="996" y="3216"/>
                </a:lnTo>
                <a:lnTo>
                  <a:pt x="1002" y="3216"/>
                </a:lnTo>
                <a:lnTo>
                  <a:pt x="1002" y="3222"/>
                </a:lnTo>
                <a:lnTo>
                  <a:pt x="1002" y="3138"/>
                </a:lnTo>
                <a:lnTo>
                  <a:pt x="1002" y="3204"/>
                </a:lnTo>
                <a:lnTo>
                  <a:pt x="1008" y="3198"/>
                </a:lnTo>
                <a:lnTo>
                  <a:pt x="1008" y="3222"/>
                </a:lnTo>
                <a:lnTo>
                  <a:pt x="1008" y="3186"/>
                </a:lnTo>
                <a:lnTo>
                  <a:pt x="1008" y="3210"/>
                </a:lnTo>
                <a:lnTo>
                  <a:pt x="1014" y="3210"/>
                </a:lnTo>
                <a:lnTo>
                  <a:pt x="1014" y="3222"/>
                </a:lnTo>
                <a:lnTo>
                  <a:pt x="1014" y="3150"/>
                </a:lnTo>
                <a:lnTo>
                  <a:pt x="1014" y="3198"/>
                </a:lnTo>
                <a:lnTo>
                  <a:pt x="1020" y="3192"/>
                </a:lnTo>
                <a:lnTo>
                  <a:pt x="1020" y="3222"/>
                </a:lnTo>
                <a:lnTo>
                  <a:pt x="1020" y="3186"/>
                </a:lnTo>
                <a:lnTo>
                  <a:pt x="1020" y="3216"/>
                </a:lnTo>
                <a:lnTo>
                  <a:pt x="1026" y="3210"/>
                </a:lnTo>
                <a:lnTo>
                  <a:pt x="1026" y="3222"/>
                </a:lnTo>
                <a:lnTo>
                  <a:pt x="1026" y="3186"/>
                </a:lnTo>
                <a:lnTo>
                  <a:pt x="1026" y="3204"/>
                </a:lnTo>
                <a:lnTo>
                  <a:pt x="1032" y="3204"/>
                </a:lnTo>
                <a:lnTo>
                  <a:pt x="1032" y="3222"/>
                </a:lnTo>
                <a:lnTo>
                  <a:pt x="1032" y="3192"/>
                </a:lnTo>
                <a:lnTo>
                  <a:pt x="1032" y="3210"/>
                </a:lnTo>
                <a:lnTo>
                  <a:pt x="1038" y="3204"/>
                </a:lnTo>
                <a:lnTo>
                  <a:pt x="1038" y="3222"/>
                </a:lnTo>
                <a:lnTo>
                  <a:pt x="1038" y="3186"/>
                </a:lnTo>
                <a:lnTo>
                  <a:pt x="1038" y="3198"/>
                </a:lnTo>
                <a:lnTo>
                  <a:pt x="1044" y="3204"/>
                </a:lnTo>
                <a:lnTo>
                  <a:pt x="1044" y="3222"/>
                </a:lnTo>
                <a:lnTo>
                  <a:pt x="1044" y="3186"/>
                </a:lnTo>
                <a:lnTo>
                  <a:pt x="1044" y="3204"/>
                </a:lnTo>
                <a:lnTo>
                  <a:pt x="1050" y="3198"/>
                </a:lnTo>
                <a:lnTo>
                  <a:pt x="1050" y="3222"/>
                </a:lnTo>
                <a:lnTo>
                  <a:pt x="1050" y="3186"/>
                </a:lnTo>
                <a:lnTo>
                  <a:pt x="1050" y="3210"/>
                </a:lnTo>
                <a:lnTo>
                  <a:pt x="1056" y="3198"/>
                </a:lnTo>
                <a:lnTo>
                  <a:pt x="1056" y="3222"/>
                </a:lnTo>
                <a:lnTo>
                  <a:pt x="1056" y="3180"/>
                </a:lnTo>
                <a:lnTo>
                  <a:pt x="1056" y="3210"/>
                </a:lnTo>
                <a:lnTo>
                  <a:pt x="1062" y="3210"/>
                </a:lnTo>
                <a:lnTo>
                  <a:pt x="1062" y="3222"/>
                </a:lnTo>
                <a:lnTo>
                  <a:pt x="1062" y="3180"/>
                </a:lnTo>
                <a:lnTo>
                  <a:pt x="1062" y="3198"/>
                </a:lnTo>
                <a:lnTo>
                  <a:pt x="1068" y="3198"/>
                </a:lnTo>
                <a:lnTo>
                  <a:pt x="1068" y="3222"/>
                </a:lnTo>
                <a:lnTo>
                  <a:pt x="1068" y="2232"/>
                </a:lnTo>
                <a:lnTo>
                  <a:pt x="1068" y="3210"/>
                </a:lnTo>
                <a:lnTo>
                  <a:pt x="1074" y="3210"/>
                </a:lnTo>
                <a:lnTo>
                  <a:pt x="1074" y="3222"/>
                </a:lnTo>
                <a:lnTo>
                  <a:pt x="1074" y="3174"/>
                </a:lnTo>
                <a:lnTo>
                  <a:pt x="1074" y="3210"/>
                </a:lnTo>
                <a:lnTo>
                  <a:pt x="1080" y="3210"/>
                </a:lnTo>
                <a:lnTo>
                  <a:pt x="1080" y="3222"/>
                </a:lnTo>
                <a:lnTo>
                  <a:pt x="1080" y="3186"/>
                </a:lnTo>
                <a:lnTo>
                  <a:pt x="1080" y="3210"/>
                </a:lnTo>
                <a:lnTo>
                  <a:pt x="1086" y="3216"/>
                </a:lnTo>
                <a:lnTo>
                  <a:pt x="1086" y="3222"/>
                </a:lnTo>
                <a:lnTo>
                  <a:pt x="1086" y="3180"/>
                </a:lnTo>
                <a:lnTo>
                  <a:pt x="1086" y="3210"/>
                </a:lnTo>
                <a:lnTo>
                  <a:pt x="1092" y="3210"/>
                </a:lnTo>
                <a:lnTo>
                  <a:pt x="1092" y="3222"/>
                </a:lnTo>
                <a:lnTo>
                  <a:pt x="1092" y="3180"/>
                </a:lnTo>
                <a:lnTo>
                  <a:pt x="1092" y="3216"/>
                </a:lnTo>
                <a:lnTo>
                  <a:pt x="1098" y="3210"/>
                </a:lnTo>
                <a:lnTo>
                  <a:pt x="1098" y="3222"/>
                </a:lnTo>
                <a:lnTo>
                  <a:pt x="1098" y="3186"/>
                </a:lnTo>
                <a:lnTo>
                  <a:pt x="1098" y="3210"/>
                </a:lnTo>
                <a:lnTo>
                  <a:pt x="1104" y="3210"/>
                </a:lnTo>
                <a:lnTo>
                  <a:pt x="1104" y="3222"/>
                </a:lnTo>
                <a:lnTo>
                  <a:pt x="1104" y="3144"/>
                </a:lnTo>
                <a:lnTo>
                  <a:pt x="1104" y="3216"/>
                </a:lnTo>
                <a:lnTo>
                  <a:pt x="1110" y="3222"/>
                </a:lnTo>
                <a:lnTo>
                  <a:pt x="1110" y="3222"/>
                </a:lnTo>
                <a:lnTo>
                  <a:pt x="1110" y="3186"/>
                </a:lnTo>
                <a:lnTo>
                  <a:pt x="1110" y="3210"/>
                </a:lnTo>
                <a:lnTo>
                  <a:pt x="1116" y="3210"/>
                </a:lnTo>
                <a:lnTo>
                  <a:pt x="1116" y="3222"/>
                </a:lnTo>
                <a:lnTo>
                  <a:pt x="1116" y="3186"/>
                </a:lnTo>
                <a:lnTo>
                  <a:pt x="1116" y="3210"/>
                </a:lnTo>
                <a:lnTo>
                  <a:pt x="1122" y="3216"/>
                </a:lnTo>
                <a:lnTo>
                  <a:pt x="1122" y="3222"/>
                </a:lnTo>
                <a:lnTo>
                  <a:pt x="1122" y="3180"/>
                </a:lnTo>
                <a:lnTo>
                  <a:pt x="1122" y="3204"/>
                </a:lnTo>
                <a:lnTo>
                  <a:pt x="1128" y="3210"/>
                </a:lnTo>
                <a:lnTo>
                  <a:pt x="1128" y="3222"/>
                </a:lnTo>
                <a:lnTo>
                  <a:pt x="1128" y="3174"/>
                </a:lnTo>
                <a:lnTo>
                  <a:pt x="1128" y="3216"/>
                </a:lnTo>
                <a:lnTo>
                  <a:pt x="1134" y="3216"/>
                </a:lnTo>
                <a:lnTo>
                  <a:pt x="1134" y="3222"/>
                </a:lnTo>
                <a:lnTo>
                  <a:pt x="1134" y="3186"/>
                </a:lnTo>
                <a:lnTo>
                  <a:pt x="1134" y="3204"/>
                </a:lnTo>
                <a:lnTo>
                  <a:pt x="1140" y="3204"/>
                </a:lnTo>
                <a:lnTo>
                  <a:pt x="1140" y="3222"/>
                </a:lnTo>
                <a:lnTo>
                  <a:pt x="1140" y="3180"/>
                </a:lnTo>
                <a:lnTo>
                  <a:pt x="1140" y="3216"/>
                </a:lnTo>
                <a:lnTo>
                  <a:pt x="1146" y="3210"/>
                </a:lnTo>
                <a:lnTo>
                  <a:pt x="1146" y="3222"/>
                </a:lnTo>
                <a:lnTo>
                  <a:pt x="1146" y="3180"/>
                </a:lnTo>
                <a:lnTo>
                  <a:pt x="1146" y="3216"/>
                </a:lnTo>
                <a:lnTo>
                  <a:pt x="1152" y="3210"/>
                </a:lnTo>
                <a:lnTo>
                  <a:pt x="1152" y="3222"/>
                </a:lnTo>
                <a:lnTo>
                  <a:pt x="1152" y="3180"/>
                </a:lnTo>
                <a:lnTo>
                  <a:pt x="1152" y="3216"/>
                </a:lnTo>
                <a:lnTo>
                  <a:pt x="1158" y="3216"/>
                </a:lnTo>
                <a:lnTo>
                  <a:pt x="1158" y="3222"/>
                </a:lnTo>
                <a:lnTo>
                  <a:pt x="1158" y="3066"/>
                </a:lnTo>
                <a:lnTo>
                  <a:pt x="1158" y="3222"/>
                </a:lnTo>
                <a:lnTo>
                  <a:pt x="1164" y="3210"/>
                </a:lnTo>
                <a:lnTo>
                  <a:pt x="1164" y="3222"/>
                </a:lnTo>
                <a:lnTo>
                  <a:pt x="1164" y="3186"/>
                </a:lnTo>
                <a:lnTo>
                  <a:pt x="1164" y="3216"/>
                </a:lnTo>
                <a:lnTo>
                  <a:pt x="1170" y="3210"/>
                </a:lnTo>
                <a:lnTo>
                  <a:pt x="1170" y="3222"/>
                </a:lnTo>
                <a:lnTo>
                  <a:pt x="1170" y="3174"/>
                </a:lnTo>
                <a:lnTo>
                  <a:pt x="1170" y="3204"/>
                </a:lnTo>
                <a:lnTo>
                  <a:pt x="1176" y="3210"/>
                </a:lnTo>
                <a:lnTo>
                  <a:pt x="1176" y="3222"/>
                </a:lnTo>
                <a:lnTo>
                  <a:pt x="1176" y="2910"/>
                </a:lnTo>
                <a:lnTo>
                  <a:pt x="1176" y="3114"/>
                </a:lnTo>
                <a:lnTo>
                  <a:pt x="1182" y="3120"/>
                </a:lnTo>
                <a:lnTo>
                  <a:pt x="1182" y="3222"/>
                </a:lnTo>
                <a:lnTo>
                  <a:pt x="1182" y="2952"/>
                </a:lnTo>
                <a:lnTo>
                  <a:pt x="1182" y="3210"/>
                </a:lnTo>
                <a:lnTo>
                  <a:pt x="1188" y="3210"/>
                </a:lnTo>
                <a:lnTo>
                  <a:pt x="1188" y="3222"/>
                </a:lnTo>
                <a:lnTo>
                  <a:pt x="1188" y="3174"/>
                </a:lnTo>
                <a:lnTo>
                  <a:pt x="1188" y="3210"/>
                </a:lnTo>
                <a:lnTo>
                  <a:pt x="1194" y="3210"/>
                </a:lnTo>
                <a:lnTo>
                  <a:pt x="1194" y="3222"/>
                </a:lnTo>
                <a:lnTo>
                  <a:pt x="1194" y="3180"/>
                </a:lnTo>
                <a:lnTo>
                  <a:pt x="1194" y="3186"/>
                </a:lnTo>
                <a:lnTo>
                  <a:pt x="1200" y="3180"/>
                </a:lnTo>
                <a:lnTo>
                  <a:pt x="1200" y="3222"/>
                </a:lnTo>
                <a:lnTo>
                  <a:pt x="1200" y="3180"/>
                </a:lnTo>
                <a:lnTo>
                  <a:pt x="1200" y="3210"/>
                </a:lnTo>
                <a:lnTo>
                  <a:pt x="1206" y="3210"/>
                </a:lnTo>
                <a:lnTo>
                  <a:pt x="1206" y="3222"/>
                </a:lnTo>
                <a:lnTo>
                  <a:pt x="1206" y="3180"/>
                </a:lnTo>
                <a:lnTo>
                  <a:pt x="1206" y="3210"/>
                </a:lnTo>
                <a:lnTo>
                  <a:pt x="1212" y="3216"/>
                </a:lnTo>
                <a:lnTo>
                  <a:pt x="1212" y="3222"/>
                </a:lnTo>
                <a:lnTo>
                  <a:pt x="1212" y="3180"/>
                </a:lnTo>
                <a:lnTo>
                  <a:pt x="1212" y="3204"/>
                </a:lnTo>
                <a:lnTo>
                  <a:pt x="1218" y="3210"/>
                </a:lnTo>
                <a:lnTo>
                  <a:pt x="1218" y="3222"/>
                </a:lnTo>
                <a:lnTo>
                  <a:pt x="1218" y="3186"/>
                </a:lnTo>
                <a:lnTo>
                  <a:pt x="1218" y="3204"/>
                </a:lnTo>
                <a:lnTo>
                  <a:pt x="1224" y="3198"/>
                </a:lnTo>
                <a:lnTo>
                  <a:pt x="1224" y="3222"/>
                </a:lnTo>
                <a:lnTo>
                  <a:pt x="1224" y="3078"/>
                </a:lnTo>
                <a:lnTo>
                  <a:pt x="1224" y="3210"/>
                </a:lnTo>
                <a:lnTo>
                  <a:pt x="1230" y="3204"/>
                </a:lnTo>
                <a:lnTo>
                  <a:pt x="1230" y="3222"/>
                </a:lnTo>
                <a:lnTo>
                  <a:pt x="1230" y="3186"/>
                </a:lnTo>
                <a:lnTo>
                  <a:pt x="1230" y="3210"/>
                </a:lnTo>
                <a:lnTo>
                  <a:pt x="1236" y="3216"/>
                </a:lnTo>
                <a:lnTo>
                  <a:pt x="1236" y="3222"/>
                </a:lnTo>
                <a:lnTo>
                  <a:pt x="1236" y="3150"/>
                </a:lnTo>
                <a:lnTo>
                  <a:pt x="1236" y="3216"/>
                </a:lnTo>
                <a:lnTo>
                  <a:pt x="1242" y="3204"/>
                </a:lnTo>
                <a:lnTo>
                  <a:pt x="1242" y="3222"/>
                </a:lnTo>
                <a:lnTo>
                  <a:pt x="1242" y="3186"/>
                </a:lnTo>
                <a:lnTo>
                  <a:pt x="1242" y="3216"/>
                </a:lnTo>
                <a:lnTo>
                  <a:pt x="1248" y="3222"/>
                </a:lnTo>
                <a:lnTo>
                  <a:pt x="1248" y="3222"/>
                </a:lnTo>
                <a:lnTo>
                  <a:pt x="1248" y="3186"/>
                </a:lnTo>
                <a:lnTo>
                  <a:pt x="1248" y="3222"/>
                </a:lnTo>
                <a:lnTo>
                  <a:pt x="1254" y="3216"/>
                </a:lnTo>
                <a:lnTo>
                  <a:pt x="1254" y="3222"/>
                </a:lnTo>
                <a:lnTo>
                  <a:pt x="1254" y="3186"/>
                </a:lnTo>
                <a:lnTo>
                  <a:pt x="1254" y="3198"/>
                </a:lnTo>
                <a:lnTo>
                  <a:pt x="1260" y="3210"/>
                </a:lnTo>
                <a:lnTo>
                  <a:pt x="1260" y="3222"/>
                </a:lnTo>
                <a:lnTo>
                  <a:pt x="1260" y="3186"/>
                </a:lnTo>
                <a:lnTo>
                  <a:pt x="1260" y="3210"/>
                </a:lnTo>
                <a:lnTo>
                  <a:pt x="1266" y="3210"/>
                </a:lnTo>
                <a:lnTo>
                  <a:pt x="1266" y="3222"/>
                </a:lnTo>
                <a:lnTo>
                  <a:pt x="1266" y="3186"/>
                </a:lnTo>
                <a:lnTo>
                  <a:pt x="1266" y="3210"/>
                </a:lnTo>
                <a:lnTo>
                  <a:pt x="1272" y="3210"/>
                </a:lnTo>
                <a:lnTo>
                  <a:pt x="1272" y="3222"/>
                </a:lnTo>
                <a:lnTo>
                  <a:pt x="1272" y="3114"/>
                </a:lnTo>
                <a:lnTo>
                  <a:pt x="1272" y="3204"/>
                </a:lnTo>
                <a:lnTo>
                  <a:pt x="1278" y="3204"/>
                </a:lnTo>
                <a:lnTo>
                  <a:pt x="1278" y="3222"/>
                </a:lnTo>
                <a:lnTo>
                  <a:pt x="1278" y="3168"/>
                </a:lnTo>
                <a:lnTo>
                  <a:pt x="1278" y="3216"/>
                </a:lnTo>
                <a:lnTo>
                  <a:pt x="1284" y="3210"/>
                </a:lnTo>
                <a:lnTo>
                  <a:pt x="1284" y="3222"/>
                </a:lnTo>
                <a:lnTo>
                  <a:pt x="1284" y="3120"/>
                </a:lnTo>
                <a:lnTo>
                  <a:pt x="1284" y="3204"/>
                </a:lnTo>
                <a:lnTo>
                  <a:pt x="1290" y="3210"/>
                </a:lnTo>
                <a:lnTo>
                  <a:pt x="1290" y="3222"/>
                </a:lnTo>
                <a:lnTo>
                  <a:pt x="1290" y="3180"/>
                </a:lnTo>
                <a:lnTo>
                  <a:pt x="1290" y="3216"/>
                </a:lnTo>
                <a:lnTo>
                  <a:pt x="1296" y="3204"/>
                </a:lnTo>
                <a:lnTo>
                  <a:pt x="1296" y="3222"/>
                </a:lnTo>
                <a:lnTo>
                  <a:pt x="1296" y="3180"/>
                </a:lnTo>
                <a:lnTo>
                  <a:pt x="1296" y="3192"/>
                </a:lnTo>
                <a:lnTo>
                  <a:pt x="1302" y="3198"/>
                </a:lnTo>
                <a:lnTo>
                  <a:pt x="1302" y="3222"/>
                </a:lnTo>
                <a:lnTo>
                  <a:pt x="1302" y="3186"/>
                </a:lnTo>
                <a:lnTo>
                  <a:pt x="1302" y="3216"/>
                </a:lnTo>
                <a:lnTo>
                  <a:pt x="1308" y="3216"/>
                </a:lnTo>
                <a:lnTo>
                  <a:pt x="1308" y="3222"/>
                </a:lnTo>
                <a:lnTo>
                  <a:pt x="1308" y="3180"/>
                </a:lnTo>
                <a:lnTo>
                  <a:pt x="1308" y="3216"/>
                </a:lnTo>
                <a:lnTo>
                  <a:pt x="1314" y="3216"/>
                </a:lnTo>
                <a:lnTo>
                  <a:pt x="1314" y="3222"/>
                </a:lnTo>
                <a:lnTo>
                  <a:pt x="1314" y="3186"/>
                </a:lnTo>
                <a:lnTo>
                  <a:pt x="1314" y="3216"/>
                </a:lnTo>
                <a:lnTo>
                  <a:pt x="1320" y="3210"/>
                </a:lnTo>
                <a:lnTo>
                  <a:pt x="1320" y="3222"/>
                </a:lnTo>
                <a:lnTo>
                  <a:pt x="1320" y="3186"/>
                </a:lnTo>
                <a:lnTo>
                  <a:pt x="1320" y="3216"/>
                </a:lnTo>
                <a:lnTo>
                  <a:pt x="1326" y="3216"/>
                </a:lnTo>
                <a:lnTo>
                  <a:pt x="1326" y="3222"/>
                </a:lnTo>
                <a:lnTo>
                  <a:pt x="1326" y="3186"/>
                </a:lnTo>
                <a:lnTo>
                  <a:pt x="1326" y="3204"/>
                </a:lnTo>
                <a:lnTo>
                  <a:pt x="1332" y="3198"/>
                </a:lnTo>
                <a:lnTo>
                  <a:pt x="1332" y="3222"/>
                </a:lnTo>
                <a:lnTo>
                  <a:pt x="1332" y="2982"/>
                </a:lnTo>
                <a:lnTo>
                  <a:pt x="1332" y="3204"/>
                </a:lnTo>
                <a:lnTo>
                  <a:pt x="1338" y="3198"/>
                </a:lnTo>
                <a:lnTo>
                  <a:pt x="1338" y="3222"/>
                </a:lnTo>
                <a:lnTo>
                  <a:pt x="1338" y="3186"/>
                </a:lnTo>
                <a:lnTo>
                  <a:pt x="1338" y="3216"/>
                </a:lnTo>
                <a:lnTo>
                  <a:pt x="1344" y="3210"/>
                </a:lnTo>
                <a:lnTo>
                  <a:pt x="1344" y="3222"/>
                </a:lnTo>
                <a:lnTo>
                  <a:pt x="1344" y="3150"/>
                </a:lnTo>
                <a:lnTo>
                  <a:pt x="1344" y="3210"/>
                </a:lnTo>
                <a:lnTo>
                  <a:pt x="1350" y="3216"/>
                </a:lnTo>
                <a:lnTo>
                  <a:pt x="1350" y="3222"/>
                </a:lnTo>
                <a:lnTo>
                  <a:pt x="1350" y="3186"/>
                </a:lnTo>
                <a:lnTo>
                  <a:pt x="1350" y="3210"/>
                </a:lnTo>
                <a:lnTo>
                  <a:pt x="1356" y="3216"/>
                </a:lnTo>
                <a:lnTo>
                  <a:pt x="1356" y="3222"/>
                </a:lnTo>
                <a:lnTo>
                  <a:pt x="1356" y="3180"/>
                </a:lnTo>
                <a:lnTo>
                  <a:pt x="1356" y="3216"/>
                </a:lnTo>
                <a:lnTo>
                  <a:pt x="1362" y="3216"/>
                </a:lnTo>
                <a:lnTo>
                  <a:pt x="1362" y="3222"/>
                </a:lnTo>
                <a:lnTo>
                  <a:pt x="1362" y="2796"/>
                </a:lnTo>
                <a:lnTo>
                  <a:pt x="1362" y="3216"/>
                </a:lnTo>
                <a:lnTo>
                  <a:pt x="1368" y="3222"/>
                </a:lnTo>
                <a:lnTo>
                  <a:pt x="1368" y="3222"/>
                </a:lnTo>
                <a:lnTo>
                  <a:pt x="1368" y="3126"/>
                </a:lnTo>
                <a:lnTo>
                  <a:pt x="1368" y="3216"/>
                </a:lnTo>
                <a:lnTo>
                  <a:pt x="1374" y="3216"/>
                </a:lnTo>
                <a:lnTo>
                  <a:pt x="1374" y="3222"/>
                </a:lnTo>
                <a:lnTo>
                  <a:pt x="1374" y="3180"/>
                </a:lnTo>
                <a:lnTo>
                  <a:pt x="1374" y="3204"/>
                </a:lnTo>
                <a:lnTo>
                  <a:pt x="1380" y="3198"/>
                </a:lnTo>
                <a:lnTo>
                  <a:pt x="1380" y="3222"/>
                </a:lnTo>
                <a:lnTo>
                  <a:pt x="1380" y="3174"/>
                </a:lnTo>
                <a:lnTo>
                  <a:pt x="1380" y="3216"/>
                </a:lnTo>
                <a:lnTo>
                  <a:pt x="1386" y="3210"/>
                </a:lnTo>
                <a:lnTo>
                  <a:pt x="1386" y="3222"/>
                </a:lnTo>
                <a:lnTo>
                  <a:pt x="1386" y="3180"/>
                </a:lnTo>
                <a:lnTo>
                  <a:pt x="1386" y="3216"/>
                </a:lnTo>
                <a:lnTo>
                  <a:pt x="1392" y="3216"/>
                </a:lnTo>
                <a:lnTo>
                  <a:pt x="1392" y="3222"/>
                </a:lnTo>
                <a:lnTo>
                  <a:pt x="1392" y="3180"/>
                </a:lnTo>
                <a:lnTo>
                  <a:pt x="1392" y="3198"/>
                </a:lnTo>
                <a:lnTo>
                  <a:pt x="1398" y="3204"/>
                </a:lnTo>
                <a:lnTo>
                  <a:pt x="1398" y="3222"/>
                </a:lnTo>
                <a:lnTo>
                  <a:pt x="1398" y="3174"/>
                </a:lnTo>
                <a:lnTo>
                  <a:pt x="1398" y="3216"/>
                </a:lnTo>
                <a:lnTo>
                  <a:pt x="1404" y="3222"/>
                </a:lnTo>
                <a:lnTo>
                  <a:pt x="1404" y="3222"/>
                </a:lnTo>
                <a:lnTo>
                  <a:pt x="1404" y="3180"/>
                </a:lnTo>
                <a:lnTo>
                  <a:pt x="1404" y="3210"/>
                </a:lnTo>
                <a:lnTo>
                  <a:pt x="1410" y="3204"/>
                </a:lnTo>
                <a:lnTo>
                  <a:pt x="1410" y="3222"/>
                </a:lnTo>
                <a:lnTo>
                  <a:pt x="1410" y="432"/>
                </a:lnTo>
                <a:lnTo>
                  <a:pt x="1410" y="3210"/>
                </a:lnTo>
                <a:lnTo>
                  <a:pt x="1416" y="3204"/>
                </a:lnTo>
                <a:lnTo>
                  <a:pt x="1416" y="3222"/>
                </a:lnTo>
                <a:lnTo>
                  <a:pt x="1416" y="2976"/>
                </a:lnTo>
                <a:lnTo>
                  <a:pt x="1416" y="3192"/>
                </a:lnTo>
                <a:lnTo>
                  <a:pt x="1422" y="3198"/>
                </a:lnTo>
                <a:lnTo>
                  <a:pt x="1422" y="3222"/>
                </a:lnTo>
                <a:lnTo>
                  <a:pt x="1422" y="3168"/>
                </a:lnTo>
                <a:lnTo>
                  <a:pt x="1422" y="3216"/>
                </a:lnTo>
                <a:lnTo>
                  <a:pt x="1428" y="3210"/>
                </a:lnTo>
                <a:lnTo>
                  <a:pt x="1428" y="3222"/>
                </a:lnTo>
                <a:lnTo>
                  <a:pt x="1428" y="3186"/>
                </a:lnTo>
                <a:lnTo>
                  <a:pt x="1428" y="3216"/>
                </a:lnTo>
                <a:lnTo>
                  <a:pt x="1434" y="3210"/>
                </a:lnTo>
                <a:lnTo>
                  <a:pt x="1434" y="3222"/>
                </a:lnTo>
                <a:lnTo>
                  <a:pt x="1434" y="3186"/>
                </a:lnTo>
                <a:lnTo>
                  <a:pt x="1434" y="3216"/>
                </a:lnTo>
                <a:lnTo>
                  <a:pt x="1440" y="3216"/>
                </a:lnTo>
                <a:lnTo>
                  <a:pt x="1440" y="3222"/>
                </a:lnTo>
                <a:lnTo>
                  <a:pt x="1440" y="3162"/>
                </a:lnTo>
                <a:lnTo>
                  <a:pt x="1440" y="3204"/>
                </a:lnTo>
                <a:lnTo>
                  <a:pt x="1446" y="3210"/>
                </a:lnTo>
                <a:lnTo>
                  <a:pt x="1446" y="3222"/>
                </a:lnTo>
                <a:lnTo>
                  <a:pt x="1446" y="3180"/>
                </a:lnTo>
                <a:lnTo>
                  <a:pt x="1446" y="3204"/>
                </a:lnTo>
                <a:lnTo>
                  <a:pt x="1452" y="3204"/>
                </a:lnTo>
                <a:lnTo>
                  <a:pt x="1452" y="3222"/>
                </a:lnTo>
                <a:lnTo>
                  <a:pt x="1452" y="3072"/>
                </a:lnTo>
                <a:lnTo>
                  <a:pt x="1452" y="3198"/>
                </a:lnTo>
                <a:lnTo>
                  <a:pt x="1458" y="3204"/>
                </a:lnTo>
                <a:lnTo>
                  <a:pt x="1458" y="3222"/>
                </a:lnTo>
                <a:lnTo>
                  <a:pt x="1458" y="3180"/>
                </a:lnTo>
                <a:lnTo>
                  <a:pt x="1458" y="3204"/>
                </a:lnTo>
                <a:lnTo>
                  <a:pt x="1464" y="3216"/>
                </a:lnTo>
                <a:lnTo>
                  <a:pt x="1464" y="3222"/>
                </a:lnTo>
                <a:lnTo>
                  <a:pt x="1464" y="3180"/>
                </a:lnTo>
                <a:lnTo>
                  <a:pt x="1464" y="3210"/>
                </a:lnTo>
                <a:lnTo>
                  <a:pt x="1470" y="3210"/>
                </a:lnTo>
                <a:lnTo>
                  <a:pt x="1470" y="3222"/>
                </a:lnTo>
                <a:lnTo>
                  <a:pt x="1470" y="3156"/>
                </a:lnTo>
                <a:lnTo>
                  <a:pt x="1470" y="3204"/>
                </a:lnTo>
                <a:lnTo>
                  <a:pt x="1476" y="3204"/>
                </a:lnTo>
                <a:lnTo>
                  <a:pt x="1476" y="3222"/>
                </a:lnTo>
                <a:lnTo>
                  <a:pt x="1476" y="3186"/>
                </a:lnTo>
                <a:lnTo>
                  <a:pt x="1476" y="3192"/>
                </a:lnTo>
                <a:lnTo>
                  <a:pt x="1482" y="3204"/>
                </a:lnTo>
                <a:lnTo>
                  <a:pt x="1482" y="3222"/>
                </a:lnTo>
                <a:lnTo>
                  <a:pt x="1482" y="3180"/>
                </a:lnTo>
                <a:lnTo>
                  <a:pt x="1482" y="3210"/>
                </a:lnTo>
                <a:lnTo>
                  <a:pt x="1488" y="3198"/>
                </a:lnTo>
                <a:lnTo>
                  <a:pt x="1488" y="3222"/>
                </a:lnTo>
                <a:lnTo>
                  <a:pt x="1488" y="3174"/>
                </a:lnTo>
                <a:lnTo>
                  <a:pt x="1488" y="3198"/>
                </a:lnTo>
                <a:lnTo>
                  <a:pt x="1494" y="3186"/>
                </a:lnTo>
                <a:lnTo>
                  <a:pt x="1494" y="3222"/>
                </a:lnTo>
                <a:lnTo>
                  <a:pt x="1494" y="3186"/>
                </a:lnTo>
                <a:lnTo>
                  <a:pt x="1494" y="3204"/>
                </a:lnTo>
                <a:lnTo>
                  <a:pt x="1500" y="3204"/>
                </a:lnTo>
                <a:lnTo>
                  <a:pt x="1500" y="3222"/>
                </a:lnTo>
                <a:lnTo>
                  <a:pt x="1500" y="3180"/>
                </a:lnTo>
                <a:lnTo>
                  <a:pt x="1500" y="3216"/>
                </a:lnTo>
                <a:lnTo>
                  <a:pt x="1506" y="3204"/>
                </a:lnTo>
                <a:lnTo>
                  <a:pt x="1506" y="3222"/>
                </a:lnTo>
                <a:lnTo>
                  <a:pt x="1506" y="3186"/>
                </a:lnTo>
                <a:lnTo>
                  <a:pt x="1506" y="3216"/>
                </a:lnTo>
                <a:lnTo>
                  <a:pt x="1512" y="3210"/>
                </a:lnTo>
                <a:lnTo>
                  <a:pt x="1512" y="3222"/>
                </a:lnTo>
                <a:lnTo>
                  <a:pt x="1512" y="3174"/>
                </a:lnTo>
                <a:lnTo>
                  <a:pt x="1512" y="3204"/>
                </a:lnTo>
                <a:lnTo>
                  <a:pt x="1518" y="3210"/>
                </a:lnTo>
                <a:lnTo>
                  <a:pt x="1518" y="3222"/>
                </a:lnTo>
                <a:lnTo>
                  <a:pt x="1518" y="3180"/>
                </a:lnTo>
                <a:lnTo>
                  <a:pt x="1518" y="3210"/>
                </a:lnTo>
                <a:lnTo>
                  <a:pt x="1524" y="3210"/>
                </a:lnTo>
                <a:lnTo>
                  <a:pt x="1524" y="3222"/>
                </a:lnTo>
                <a:lnTo>
                  <a:pt x="1524" y="3186"/>
                </a:lnTo>
                <a:lnTo>
                  <a:pt x="1524" y="3210"/>
                </a:lnTo>
                <a:lnTo>
                  <a:pt x="1530" y="3216"/>
                </a:lnTo>
                <a:lnTo>
                  <a:pt x="1530" y="3222"/>
                </a:lnTo>
                <a:lnTo>
                  <a:pt x="1530" y="2472"/>
                </a:lnTo>
                <a:lnTo>
                  <a:pt x="1530" y="3198"/>
                </a:lnTo>
                <a:lnTo>
                  <a:pt x="1536" y="3192"/>
                </a:lnTo>
                <a:lnTo>
                  <a:pt x="1536" y="3222"/>
                </a:lnTo>
                <a:lnTo>
                  <a:pt x="1536" y="3180"/>
                </a:lnTo>
                <a:lnTo>
                  <a:pt x="1536" y="3192"/>
                </a:lnTo>
                <a:lnTo>
                  <a:pt x="1542" y="3198"/>
                </a:lnTo>
                <a:lnTo>
                  <a:pt x="1542" y="3222"/>
                </a:lnTo>
                <a:lnTo>
                  <a:pt x="1542" y="3138"/>
                </a:lnTo>
                <a:lnTo>
                  <a:pt x="1542" y="3210"/>
                </a:lnTo>
                <a:lnTo>
                  <a:pt x="1548" y="3222"/>
                </a:lnTo>
                <a:lnTo>
                  <a:pt x="1548" y="3222"/>
                </a:lnTo>
                <a:lnTo>
                  <a:pt x="1548" y="3180"/>
                </a:lnTo>
                <a:lnTo>
                  <a:pt x="1548" y="3210"/>
                </a:lnTo>
                <a:lnTo>
                  <a:pt x="1554" y="3210"/>
                </a:lnTo>
                <a:lnTo>
                  <a:pt x="1554" y="3222"/>
                </a:lnTo>
                <a:lnTo>
                  <a:pt x="1554" y="3180"/>
                </a:lnTo>
                <a:lnTo>
                  <a:pt x="1554" y="3210"/>
                </a:lnTo>
                <a:lnTo>
                  <a:pt x="1560" y="3210"/>
                </a:lnTo>
                <a:lnTo>
                  <a:pt x="1560" y="3222"/>
                </a:lnTo>
                <a:lnTo>
                  <a:pt x="1560" y="3186"/>
                </a:lnTo>
                <a:lnTo>
                  <a:pt x="1560" y="3210"/>
                </a:lnTo>
                <a:lnTo>
                  <a:pt x="1566" y="3210"/>
                </a:lnTo>
                <a:lnTo>
                  <a:pt x="1566" y="3222"/>
                </a:lnTo>
                <a:lnTo>
                  <a:pt x="1566" y="3180"/>
                </a:lnTo>
                <a:lnTo>
                  <a:pt x="1566" y="3216"/>
                </a:lnTo>
                <a:lnTo>
                  <a:pt x="1572" y="3216"/>
                </a:lnTo>
                <a:lnTo>
                  <a:pt x="1572" y="3222"/>
                </a:lnTo>
                <a:lnTo>
                  <a:pt x="1572" y="3180"/>
                </a:lnTo>
                <a:lnTo>
                  <a:pt x="1572" y="3216"/>
                </a:lnTo>
                <a:lnTo>
                  <a:pt x="1578" y="3216"/>
                </a:lnTo>
                <a:lnTo>
                  <a:pt x="1578" y="3222"/>
                </a:lnTo>
                <a:lnTo>
                  <a:pt x="1578" y="1980"/>
                </a:lnTo>
                <a:lnTo>
                  <a:pt x="1578" y="3216"/>
                </a:lnTo>
                <a:lnTo>
                  <a:pt x="1584" y="3216"/>
                </a:lnTo>
                <a:lnTo>
                  <a:pt x="1584" y="3222"/>
                </a:lnTo>
                <a:lnTo>
                  <a:pt x="1584" y="2976"/>
                </a:lnTo>
                <a:lnTo>
                  <a:pt x="1584" y="3210"/>
                </a:lnTo>
                <a:lnTo>
                  <a:pt x="1590" y="3216"/>
                </a:lnTo>
                <a:lnTo>
                  <a:pt x="1590" y="3222"/>
                </a:lnTo>
                <a:lnTo>
                  <a:pt x="1590" y="3174"/>
                </a:lnTo>
                <a:lnTo>
                  <a:pt x="1590" y="3198"/>
                </a:lnTo>
                <a:lnTo>
                  <a:pt x="1596" y="3198"/>
                </a:lnTo>
                <a:lnTo>
                  <a:pt x="1596" y="3222"/>
                </a:lnTo>
                <a:lnTo>
                  <a:pt x="1596" y="3174"/>
                </a:lnTo>
                <a:lnTo>
                  <a:pt x="1596" y="3216"/>
                </a:lnTo>
                <a:lnTo>
                  <a:pt x="1602" y="3210"/>
                </a:lnTo>
                <a:lnTo>
                  <a:pt x="1602" y="3222"/>
                </a:lnTo>
                <a:lnTo>
                  <a:pt x="1602" y="3186"/>
                </a:lnTo>
                <a:lnTo>
                  <a:pt x="1602" y="3198"/>
                </a:lnTo>
                <a:lnTo>
                  <a:pt x="1608" y="3210"/>
                </a:lnTo>
                <a:lnTo>
                  <a:pt x="1608" y="3222"/>
                </a:lnTo>
                <a:lnTo>
                  <a:pt x="1608" y="3186"/>
                </a:lnTo>
                <a:lnTo>
                  <a:pt x="1608" y="3210"/>
                </a:lnTo>
                <a:lnTo>
                  <a:pt x="1614" y="3216"/>
                </a:lnTo>
                <a:lnTo>
                  <a:pt x="1614" y="3222"/>
                </a:lnTo>
                <a:lnTo>
                  <a:pt x="1614" y="3096"/>
                </a:lnTo>
                <a:lnTo>
                  <a:pt x="1614" y="3216"/>
                </a:lnTo>
                <a:lnTo>
                  <a:pt x="1620" y="3222"/>
                </a:lnTo>
                <a:lnTo>
                  <a:pt x="1620" y="3222"/>
                </a:lnTo>
                <a:lnTo>
                  <a:pt x="1620" y="3186"/>
                </a:lnTo>
                <a:lnTo>
                  <a:pt x="1620" y="3210"/>
                </a:lnTo>
                <a:lnTo>
                  <a:pt x="1626" y="3210"/>
                </a:lnTo>
                <a:lnTo>
                  <a:pt x="1626" y="3222"/>
                </a:lnTo>
                <a:lnTo>
                  <a:pt x="1626" y="3180"/>
                </a:lnTo>
                <a:lnTo>
                  <a:pt x="1626" y="3216"/>
                </a:lnTo>
                <a:lnTo>
                  <a:pt x="1632" y="3216"/>
                </a:lnTo>
                <a:lnTo>
                  <a:pt x="1632" y="3222"/>
                </a:lnTo>
                <a:lnTo>
                  <a:pt x="1632" y="3186"/>
                </a:lnTo>
                <a:lnTo>
                  <a:pt x="1632" y="3204"/>
                </a:lnTo>
                <a:lnTo>
                  <a:pt x="1638" y="3216"/>
                </a:lnTo>
                <a:lnTo>
                  <a:pt x="1638" y="3222"/>
                </a:lnTo>
                <a:lnTo>
                  <a:pt x="1638" y="3180"/>
                </a:lnTo>
                <a:lnTo>
                  <a:pt x="1638" y="3216"/>
                </a:lnTo>
                <a:lnTo>
                  <a:pt x="1644" y="3222"/>
                </a:lnTo>
                <a:lnTo>
                  <a:pt x="1644" y="3222"/>
                </a:lnTo>
                <a:lnTo>
                  <a:pt x="1644" y="3186"/>
                </a:lnTo>
                <a:lnTo>
                  <a:pt x="1644" y="3204"/>
                </a:lnTo>
                <a:lnTo>
                  <a:pt x="1650" y="3204"/>
                </a:lnTo>
                <a:lnTo>
                  <a:pt x="1650" y="3222"/>
                </a:lnTo>
                <a:lnTo>
                  <a:pt x="1650" y="3186"/>
                </a:lnTo>
                <a:lnTo>
                  <a:pt x="1650" y="3216"/>
                </a:lnTo>
                <a:lnTo>
                  <a:pt x="1656" y="3210"/>
                </a:lnTo>
                <a:lnTo>
                  <a:pt x="1656" y="3222"/>
                </a:lnTo>
                <a:lnTo>
                  <a:pt x="1656" y="3030"/>
                </a:lnTo>
                <a:lnTo>
                  <a:pt x="1656" y="3204"/>
                </a:lnTo>
                <a:lnTo>
                  <a:pt x="1662" y="3210"/>
                </a:lnTo>
                <a:lnTo>
                  <a:pt x="1662" y="3222"/>
                </a:lnTo>
                <a:lnTo>
                  <a:pt x="1662" y="3180"/>
                </a:lnTo>
                <a:lnTo>
                  <a:pt x="1662" y="3216"/>
                </a:lnTo>
                <a:lnTo>
                  <a:pt x="1668" y="3210"/>
                </a:lnTo>
                <a:lnTo>
                  <a:pt x="1668" y="3222"/>
                </a:lnTo>
                <a:lnTo>
                  <a:pt x="1668" y="3174"/>
                </a:lnTo>
                <a:lnTo>
                  <a:pt x="1668" y="3216"/>
                </a:lnTo>
                <a:lnTo>
                  <a:pt x="1674" y="3216"/>
                </a:lnTo>
                <a:lnTo>
                  <a:pt x="1674" y="3222"/>
                </a:lnTo>
                <a:lnTo>
                  <a:pt x="1674" y="3168"/>
                </a:lnTo>
                <a:lnTo>
                  <a:pt x="1674" y="3204"/>
                </a:lnTo>
                <a:lnTo>
                  <a:pt x="1680" y="3204"/>
                </a:lnTo>
                <a:lnTo>
                  <a:pt x="1680" y="3222"/>
                </a:lnTo>
                <a:lnTo>
                  <a:pt x="1680" y="3156"/>
                </a:lnTo>
                <a:lnTo>
                  <a:pt x="1680" y="3210"/>
                </a:lnTo>
                <a:lnTo>
                  <a:pt x="1686" y="3210"/>
                </a:lnTo>
                <a:lnTo>
                  <a:pt x="1686" y="3222"/>
                </a:lnTo>
                <a:lnTo>
                  <a:pt x="1686" y="3186"/>
                </a:lnTo>
                <a:lnTo>
                  <a:pt x="1686" y="3210"/>
                </a:lnTo>
                <a:lnTo>
                  <a:pt x="1692" y="3198"/>
                </a:lnTo>
                <a:lnTo>
                  <a:pt x="1692" y="3222"/>
                </a:lnTo>
                <a:lnTo>
                  <a:pt x="1692" y="3180"/>
                </a:lnTo>
                <a:lnTo>
                  <a:pt x="1692" y="3210"/>
                </a:lnTo>
                <a:lnTo>
                  <a:pt x="1698" y="3210"/>
                </a:lnTo>
                <a:lnTo>
                  <a:pt x="1698" y="3222"/>
                </a:lnTo>
                <a:lnTo>
                  <a:pt x="1698" y="3180"/>
                </a:lnTo>
                <a:lnTo>
                  <a:pt x="1698" y="3216"/>
                </a:lnTo>
                <a:lnTo>
                  <a:pt x="1704" y="3216"/>
                </a:lnTo>
                <a:lnTo>
                  <a:pt x="1704" y="3222"/>
                </a:lnTo>
                <a:lnTo>
                  <a:pt x="1704" y="2070"/>
                </a:lnTo>
                <a:lnTo>
                  <a:pt x="1704" y="3222"/>
                </a:lnTo>
                <a:lnTo>
                  <a:pt x="1710" y="3216"/>
                </a:lnTo>
                <a:lnTo>
                  <a:pt x="1710" y="3222"/>
                </a:lnTo>
                <a:lnTo>
                  <a:pt x="1710" y="3066"/>
                </a:lnTo>
                <a:lnTo>
                  <a:pt x="1710" y="3210"/>
                </a:lnTo>
                <a:lnTo>
                  <a:pt x="1716" y="3216"/>
                </a:lnTo>
                <a:lnTo>
                  <a:pt x="1716" y="3222"/>
                </a:lnTo>
                <a:lnTo>
                  <a:pt x="1716" y="3150"/>
                </a:lnTo>
                <a:lnTo>
                  <a:pt x="1716" y="3216"/>
                </a:lnTo>
                <a:lnTo>
                  <a:pt x="1722" y="3210"/>
                </a:lnTo>
                <a:lnTo>
                  <a:pt x="1722" y="3222"/>
                </a:lnTo>
                <a:lnTo>
                  <a:pt x="1722" y="3174"/>
                </a:lnTo>
                <a:lnTo>
                  <a:pt x="1722" y="3216"/>
                </a:lnTo>
                <a:lnTo>
                  <a:pt x="1728" y="3210"/>
                </a:lnTo>
                <a:lnTo>
                  <a:pt x="1728" y="3222"/>
                </a:lnTo>
                <a:lnTo>
                  <a:pt x="1728" y="3180"/>
                </a:lnTo>
                <a:lnTo>
                  <a:pt x="1728" y="3216"/>
                </a:lnTo>
                <a:lnTo>
                  <a:pt x="1734" y="3216"/>
                </a:lnTo>
                <a:lnTo>
                  <a:pt x="1734" y="3222"/>
                </a:lnTo>
                <a:lnTo>
                  <a:pt x="1734" y="3180"/>
                </a:lnTo>
                <a:lnTo>
                  <a:pt x="1734" y="3216"/>
                </a:lnTo>
                <a:lnTo>
                  <a:pt x="1740" y="3216"/>
                </a:lnTo>
                <a:lnTo>
                  <a:pt x="1740" y="3222"/>
                </a:lnTo>
                <a:lnTo>
                  <a:pt x="1740" y="3180"/>
                </a:lnTo>
                <a:lnTo>
                  <a:pt x="1740" y="3210"/>
                </a:lnTo>
                <a:lnTo>
                  <a:pt x="1746" y="3204"/>
                </a:lnTo>
                <a:lnTo>
                  <a:pt x="1746" y="3222"/>
                </a:lnTo>
                <a:lnTo>
                  <a:pt x="1746" y="2226"/>
                </a:lnTo>
                <a:lnTo>
                  <a:pt x="1746" y="3216"/>
                </a:lnTo>
                <a:lnTo>
                  <a:pt x="1752" y="3222"/>
                </a:lnTo>
                <a:lnTo>
                  <a:pt x="1752" y="3222"/>
                </a:lnTo>
                <a:lnTo>
                  <a:pt x="1752" y="3174"/>
                </a:lnTo>
                <a:lnTo>
                  <a:pt x="1752" y="3204"/>
                </a:lnTo>
                <a:lnTo>
                  <a:pt x="1758" y="3216"/>
                </a:lnTo>
                <a:lnTo>
                  <a:pt x="1758" y="3222"/>
                </a:lnTo>
                <a:lnTo>
                  <a:pt x="1758" y="3000"/>
                </a:lnTo>
                <a:lnTo>
                  <a:pt x="1758" y="3210"/>
                </a:lnTo>
                <a:lnTo>
                  <a:pt x="1764" y="3210"/>
                </a:lnTo>
                <a:lnTo>
                  <a:pt x="1764" y="3222"/>
                </a:lnTo>
                <a:lnTo>
                  <a:pt x="1764" y="3168"/>
                </a:lnTo>
                <a:lnTo>
                  <a:pt x="1764" y="3210"/>
                </a:lnTo>
                <a:lnTo>
                  <a:pt x="1770" y="3198"/>
                </a:lnTo>
                <a:lnTo>
                  <a:pt x="1770" y="3222"/>
                </a:lnTo>
                <a:lnTo>
                  <a:pt x="1770" y="3180"/>
                </a:lnTo>
                <a:lnTo>
                  <a:pt x="1770" y="3192"/>
                </a:lnTo>
                <a:lnTo>
                  <a:pt x="1776" y="3192"/>
                </a:lnTo>
                <a:lnTo>
                  <a:pt x="1776" y="3222"/>
                </a:lnTo>
                <a:lnTo>
                  <a:pt x="1776" y="3114"/>
                </a:lnTo>
                <a:lnTo>
                  <a:pt x="1776" y="3174"/>
                </a:lnTo>
                <a:lnTo>
                  <a:pt x="1782" y="3216"/>
                </a:lnTo>
                <a:lnTo>
                  <a:pt x="1782" y="3222"/>
                </a:lnTo>
                <a:lnTo>
                  <a:pt x="1782" y="3186"/>
                </a:lnTo>
                <a:lnTo>
                  <a:pt x="1782" y="3204"/>
                </a:lnTo>
                <a:lnTo>
                  <a:pt x="1788" y="3204"/>
                </a:lnTo>
                <a:lnTo>
                  <a:pt x="1788" y="3222"/>
                </a:lnTo>
                <a:lnTo>
                  <a:pt x="1788" y="3150"/>
                </a:lnTo>
                <a:lnTo>
                  <a:pt x="1788" y="3216"/>
                </a:lnTo>
                <a:lnTo>
                  <a:pt x="1794" y="3216"/>
                </a:lnTo>
                <a:lnTo>
                  <a:pt x="1794" y="3222"/>
                </a:lnTo>
                <a:lnTo>
                  <a:pt x="1794" y="3144"/>
                </a:lnTo>
                <a:lnTo>
                  <a:pt x="1794" y="3216"/>
                </a:lnTo>
                <a:lnTo>
                  <a:pt x="1800" y="3216"/>
                </a:lnTo>
                <a:lnTo>
                  <a:pt x="1800" y="3222"/>
                </a:lnTo>
                <a:lnTo>
                  <a:pt x="1800" y="3180"/>
                </a:lnTo>
                <a:lnTo>
                  <a:pt x="1800" y="3216"/>
                </a:lnTo>
                <a:lnTo>
                  <a:pt x="1806" y="3222"/>
                </a:lnTo>
                <a:lnTo>
                  <a:pt x="1806" y="3222"/>
                </a:lnTo>
                <a:lnTo>
                  <a:pt x="1806" y="3180"/>
                </a:lnTo>
                <a:lnTo>
                  <a:pt x="1806" y="3204"/>
                </a:lnTo>
                <a:lnTo>
                  <a:pt x="1812" y="3204"/>
                </a:lnTo>
                <a:lnTo>
                  <a:pt x="1812" y="3222"/>
                </a:lnTo>
                <a:lnTo>
                  <a:pt x="1812" y="3168"/>
                </a:lnTo>
                <a:lnTo>
                  <a:pt x="1812" y="3216"/>
                </a:lnTo>
                <a:lnTo>
                  <a:pt x="1818" y="3210"/>
                </a:lnTo>
                <a:lnTo>
                  <a:pt x="1818" y="3222"/>
                </a:lnTo>
                <a:lnTo>
                  <a:pt x="1818" y="3180"/>
                </a:lnTo>
                <a:lnTo>
                  <a:pt x="1818" y="3204"/>
                </a:lnTo>
                <a:lnTo>
                  <a:pt x="1824" y="3204"/>
                </a:lnTo>
                <a:lnTo>
                  <a:pt x="1824" y="3222"/>
                </a:lnTo>
                <a:lnTo>
                  <a:pt x="1824" y="3078"/>
                </a:lnTo>
                <a:lnTo>
                  <a:pt x="1824" y="3216"/>
                </a:lnTo>
                <a:lnTo>
                  <a:pt x="1830" y="3216"/>
                </a:lnTo>
                <a:lnTo>
                  <a:pt x="1830" y="3222"/>
                </a:lnTo>
                <a:lnTo>
                  <a:pt x="1830" y="3180"/>
                </a:lnTo>
                <a:lnTo>
                  <a:pt x="1830" y="3216"/>
                </a:lnTo>
                <a:lnTo>
                  <a:pt x="1836" y="3216"/>
                </a:lnTo>
                <a:lnTo>
                  <a:pt x="1836" y="3222"/>
                </a:lnTo>
                <a:lnTo>
                  <a:pt x="1836" y="3186"/>
                </a:lnTo>
                <a:lnTo>
                  <a:pt x="1836" y="3204"/>
                </a:lnTo>
                <a:lnTo>
                  <a:pt x="1842" y="3210"/>
                </a:lnTo>
                <a:lnTo>
                  <a:pt x="1842" y="3222"/>
                </a:lnTo>
                <a:lnTo>
                  <a:pt x="1842" y="3180"/>
                </a:lnTo>
                <a:lnTo>
                  <a:pt x="1842" y="3216"/>
                </a:lnTo>
                <a:lnTo>
                  <a:pt x="1848" y="3204"/>
                </a:lnTo>
                <a:lnTo>
                  <a:pt x="1848" y="3222"/>
                </a:lnTo>
                <a:lnTo>
                  <a:pt x="1848" y="2982"/>
                </a:lnTo>
                <a:lnTo>
                  <a:pt x="1848" y="3192"/>
                </a:lnTo>
                <a:lnTo>
                  <a:pt x="1854" y="3204"/>
                </a:lnTo>
                <a:lnTo>
                  <a:pt x="1854" y="3222"/>
                </a:lnTo>
                <a:lnTo>
                  <a:pt x="1854" y="3180"/>
                </a:lnTo>
                <a:lnTo>
                  <a:pt x="1854" y="3204"/>
                </a:lnTo>
                <a:lnTo>
                  <a:pt x="1860" y="3216"/>
                </a:lnTo>
                <a:lnTo>
                  <a:pt x="1860" y="3222"/>
                </a:lnTo>
                <a:lnTo>
                  <a:pt x="1860" y="3168"/>
                </a:lnTo>
                <a:lnTo>
                  <a:pt x="1860" y="3198"/>
                </a:lnTo>
                <a:lnTo>
                  <a:pt x="1866" y="3216"/>
                </a:lnTo>
                <a:lnTo>
                  <a:pt x="1866" y="3222"/>
                </a:lnTo>
                <a:lnTo>
                  <a:pt x="1866" y="3174"/>
                </a:lnTo>
                <a:lnTo>
                  <a:pt x="1866" y="3198"/>
                </a:lnTo>
                <a:lnTo>
                  <a:pt x="1872" y="3192"/>
                </a:lnTo>
                <a:lnTo>
                  <a:pt x="1872" y="3222"/>
                </a:lnTo>
                <a:lnTo>
                  <a:pt x="1872" y="2496"/>
                </a:lnTo>
                <a:lnTo>
                  <a:pt x="1872" y="3216"/>
                </a:lnTo>
                <a:lnTo>
                  <a:pt x="1878" y="3210"/>
                </a:lnTo>
                <a:lnTo>
                  <a:pt x="1878" y="3222"/>
                </a:lnTo>
                <a:lnTo>
                  <a:pt x="1878" y="3102"/>
                </a:lnTo>
                <a:lnTo>
                  <a:pt x="1878" y="3216"/>
                </a:lnTo>
                <a:lnTo>
                  <a:pt x="1884" y="3204"/>
                </a:lnTo>
                <a:lnTo>
                  <a:pt x="1884" y="3222"/>
                </a:lnTo>
                <a:lnTo>
                  <a:pt x="1884" y="3180"/>
                </a:lnTo>
                <a:lnTo>
                  <a:pt x="1884" y="3210"/>
                </a:lnTo>
                <a:lnTo>
                  <a:pt x="1890" y="3204"/>
                </a:lnTo>
                <a:lnTo>
                  <a:pt x="1890" y="3222"/>
                </a:lnTo>
                <a:lnTo>
                  <a:pt x="1890" y="3168"/>
                </a:lnTo>
                <a:lnTo>
                  <a:pt x="1890" y="3210"/>
                </a:lnTo>
                <a:lnTo>
                  <a:pt x="1896" y="3210"/>
                </a:lnTo>
                <a:lnTo>
                  <a:pt x="1896" y="3222"/>
                </a:lnTo>
                <a:lnTo>
                  <a:pt x="1896" y="3180"/>
                </a:lnTo>
                <a:lnTo>
                  <a:pt x="1896" y="3186"/>
                </a:lnTo>
                <a:lnTo>
                  <a:pt x="1902" y="3192"/>
                </a:lnTo>
                <a:lnTo>
                  <a:pt x="1902" y="3222"/>
                </a:lnTo>
                <a:lnTo>
                  <a:pt x="1902" y="3126"/>
                </a:lnTo>
                <a:lnTo>
                  <a:pt x="1902" y="3216"/>
                </a:lnTo>
                <a:lnTo>
                  <a:pt x="1908" y="3216"/>
                </a:lnTo>
                <a:lnTo>
                  <a:pt x="1908" y="3222"/>
                </a:lnTo>
                <a:lnTo>
                  <a:pt x="1908" y="3186"/>
                </a:lnTo>
                <a:lnTo>
                  <a:pt x="1908" y="3210"/>
                </a:lnTo>
                <a:lnTo>
                  <a:pt x="1914" y="3216"/>
                </a:lnTo>
                <a:lnTo>
                  <a:pt x="1914" y="3222"/>
                </a:lnTo>
                <a:lnTo>
                  <a:pt x="1914" y="3186"/>
                </a:lnTo>
                <a:lnTo>
                  <a:pt x="1914" y="3192"/>
                </a:lnTo>
                <a:lnTo>
                  <a:pt x="1920" y="3198"/>
                </a:lnTo>
                <a:lnTo>
                  <a:pt x="1920" y="3222"/>
                </a:lnTo>
                <a:lnTo>
                  <a:pt x="1920" y="2466"/>
                </a:lnTo>
                <a:lnTo>
                  <a:pt x="1920" y="3204"/>
                </a:lnTo>
                <a:lnTo>
                  <a:pt x="1926" y="3204"/>
                </a:lnTo>
                <a:lnTo>
                  <a:pt x="1926" y="3222"/>
                </a:lnTo>
                <a:lnTo>
                  <a:pt x="1926" y="3060"/>
                </a:lnTo>
                <a:lnTo>
                  <a:pt x="1926" y="3210"/>
                </a:lnTo>
                <a:lnTo>
                  <a:pt x="1932" y="3210"/>
                </a:lnTo>
                <a:lnTo>
                  <a:pt x="1932" y="3222"/>
                </a:lnTo>
                <a:lnTo>
                  <a:pt x="1932" y="3180"/>
                </a:lnTo>
                <a:lnTo>
                  <a:pt x="1932" y="3204"/>
                </a:lnTo>
                <a:lnTo>
                  <a:pt x="1938" y="3216"/>
                </a:lnTo>
                <a:lnTo>
                  <a:pt x="1938" y="3222"/>
                </a:lnTo>
                <a:lnTo>
                  <a:pt x="1938" y="3180"/>
                </a:lnTo>
                <a:lnTo>
                  <a:pt x="1938" y="3198"/>
                </a:lnTo>
                <a:lnTo>
                  <a:pt x="1944" y="3198"/>
                </a:lnTo>
                <a:lnTo>
                  <a:pt x="1944" y="3222"/>
                </a:lnTo>
                <a:lnTo>
                  <a:pt x="1944" y="3186"/>
                </a:lnTo>
                <a:lnTo>
                  <a:pt x="1944" y="3204"/>
                </a:lnTo>
                <a:lnTo>
                  <a:pt x="1950" y="3210"/>
                </a:lnTo>
                <a:lnTo>
                  <a:pt x="1950" y="3222"/>
                </a:lnTo>
                <a:lnTo>
                  <a:pt x="1950" y="3120"/>
                </a:lnTo>
                <a:lnTo>
                  <a:pt x="1950" y="3204"/>
                </a:lnTo>
                <a:lnTo>
                  <a:pt x="1956" y="3210"/>
                </a:lnTo>
                <a:lnTo>
                  <a:pt x="1956" y="3222"/>
                </a:lnTo>
                <a:lnTo>
                  <a:pt x="1956" y="3186"/>
                </a:lnTo>
                <a:lnTo>
                  <a:pt x="1956" y="3210"/>
                </a:lnTo>
                <a:lnTo>
                  <a:pt x="1962" y="3204"/>
                </a:lnTo>
                <a:lnTo>
                  <a:pt x="1962" y="3222"/>
                </a:lnTo>
                <a:lnTo>
                  <a:pt x="1962" y="3174"/>
                </a:lnTo>
                <a:lnTo>
                  <a:pt x="1962" y="3222"/>
                </a:lnTo>
                <a:lnTo>
                  <a:pt x="1968" y="3210"/>
                </a:lnTo>
                <a:lnTo>
                  <a:pt x="1968" y="3222"/>
                </a:lnTo>
                <a:lnTo>
                  <a:pt x="1968" y="3192"/>
                </a:lnTo>
                <a:lnTo>
                  <a:pt x="1968" y="3210"/>
                </a:lnTo>
                <a:lnTo>
                  <a:pt x="1974" y="3210"/>
                </a:lnTo>
                <a:lnTo>
                  <a:pt x="1974" y="3222"/>
                </a:lnTo>
                <a:lnTo>
                  <a:pt x="1974" y="3186"/>
                </a:lnTo>
                <a:lnTo>
                  <a:pt x="1974" y="3216"/>
                </a:lnTo>
                <a:lnTo>
                  <a:pt x="1980" y="3222"/>
                </a:lnTo>
                <a:lnTo>
                  <a:pt x="1980" y="3222"/>
                </a:lnTo>
                <a:lnTo>
                  <a:pt x="1980" y="3186"/>
                </a:lnTo>
                <a:lnTo>
                  <a:pt x="1980" y="3210"/>
                </a:lnTo>
                <a:lnTo>
                  <a:pt x="1986" y="3210"/>
                </a:lnTo>
                <a:lnTo>
                  <a:pt x="1986" y="3222"/>
                </a:lnTo>
                <a:lnTo>
                  <a:pt x="1986" y="3186"/>
                </a:lnTo>
                <a:lnTo>
                  <a:pt x="1986" y="3204"/>
                </a:lnTo>
                <a:lnTo>
                  <a:pt x="1992" y="3216"/>
                </a:lnTo>
                <a:lnTo>
                  <a:pt x="1992" y="3222"/>
                </a:lnTo>
                <a:lnTo>
                  <a:pt x="1992" y="3186"/>
                </a:lnTo>
                <a:lnTo>
                  <a:pt x="1992" y="3210"/>
                </a:lnTo>
                <a:lnTo>
                  <a:pt x="1998" y="3210"/>
                </a:lnTo>
                <a:lnTo>
                  <a:pt x="1998" y="3222"/>
                </a:lnTo>
                <a:lnTo>
                  <a:pt x="1998" y="3036"/>
                </a:lnTo>
                <a:lnTo>
                  <a:pt x="1998" y="3210"/>
                </a:lnTo>
                <a:lnTo>
                  <a:pt x="2004" y="3216"/>
                </a:lnTo>
                <a:lnTo>
                  <a:pt x="2004" y="3222"/>
                </a:lnTo>
                <a:lnTo>
                  <a:pt x="2004" y="3180"/>
                </a:lnTo>
                <a:lnTo>
                  <a:pt x="2004" y="3216"/>
                </a:lnTo>
                <a:lnTo>
                  <a:pt x="2010" y="3210"/>
                </a:lnTo>
                <a:lnTo>
                  <a:pt x="2010" y="3222"/>
                </a:lnTo>
                <a:lnTo>
                  <a:pt x="2010" y="3180"/>
                </a:lnTo>
                <a:lnTo>
                  <a:pt x="2010" y="3210"/>
                </a:lnTo>
                <a:lnTo>
                  <a:pt x="2016" y="3210"/>
                </a:lnTo>
                <a:lnTo>
                  <a:pt x="2016" y="3222"/>
                </a:lnTo>
                <a:lnTo>
                  <a:pt x="2016" y="3186"/>
                </a:lnTo>
                <a:lnTo>
                  <a:pt x="2016" y="3204"/>
                </a:lnTo>
                <a:lnTo>
                  <a:pt x="2022" y="3204"/>
                </a:lnTo>
                <a:lnTo>
                  <a:pt x="2022" y="3222"/>
                </a:lnTo>
                <a:lnTo>
                  <a:pt x="2022" y="3186"/>
                </a:lnTo>
                <a:lnTo>
                  <a:pt x="2022" y="3216"/>
                </a:lnTo>
                <a:lnTo>
                  <a:pt x="2028" y="3210"/>
                </a:lnTo>
                <a:lnTo>
                  <a:pt x="2028" y="3222"/>
                </a:lnTo>
                <a:lnTo>
                  <a:pt x="2028" y="3180"/>
                </a:lnTo>
                <a:lnTo>
                  <a:pt x="2028" y="3204"/>
                </a:lnTo>
                <a:lnTo>
                  <a:pt x="2034" y="3210"/>
                </a:lnTo>
                <a:lnTo>
                  <a:pt x="2034" y="3222"/>
                </a:lnTo>
                <a:lnTo>
                  <a:pt x="2034" y="3186"/>
                </a:lnTo>
                <a:lnTo>
                  <a:pt x="2034" y="3198"/>
                </a:lnTo>
                <a:lnTo>
                  <a:pt x="2040" y="3198"/>
                </a:lnTo>
                <a:lnTo>
                  <a:pt x="2040" y="3222"/>
                </a:lnTo>
                <a:lnTo>
                  <a:pt x="2040" y="3036"/>
                </a:lnTo>
                <a:lnTo>
                  <a:pt x="2040" y="3042"/>
                </a:lnTo>
                <a:lnTo>
                  <a:pt x="2046" y="3090"/>
                </a:lnTo>
                <a:lnTo>
                  <a:pt x="2046" y="3222"/>
                </a:lnTo>
                <a:lnTo>
                  <a:pt x="2046" y="2598"/>
                </a:lnTo>
                <a:lnTo>
                  <a:pt x="2046" y="3210"/>
                </a:lnTo>
                <a:lnTo>
                  <a:pt x="2052" y="3198"/>
                </a:lnTo>
                <a:lnTo>
                  <a:pt x="2052" y="3222"/>
                </a:lnTo>
                <a:lnTo>
                  <a:pt x="2052" y="3114"/>
                </a:lnTo>
                <a:lnTo>
                  <a:pt x="2052" y="3204"/>
                </a:lnTo>
                <a:lnTo>
                  <a:pt x="2058" y="3210"/>
                </a:lnTo>
                <a:lnTo>
                  <a:pt x="2058" y="3222"/>
                </a:lnTo>
                <a:lnTo>
                  <a:pt x="2058" y="3186"/>
                </a:lnTo>
                <a:lnTo>
                  <a:pt x="2058" y="3216"/>
                </a:lnTo>
                <a:lnTo>
                  <a:pt x="2064" y="3216"/>
                </a:lnTo>
                <a:lnTo>
                  <a:pt x="2064" y="3222"/>
                </a:lnTo>
                <a:lnTo>
                  <a:pt x="2064" y="3186"/>
                </a:lnTo>
                <a:lnTo>
                  <a:pt x="2064" y="3216"/>
                </a:lnTo>
                <a:lnTo>
                  <a:pt x="2070" y="3216"/>
                </a:lnTo>
                <a:lnTo>
                  <a:pt x="2070" y="3222"/>
                </a:lnTo>
                <a:lnTo>
                  <a:pt x="2070" y="3186"/>
                </a:lnTo>
                <a:lnTo>
                  <a:pt x="2070" y="3210"/>
                </a:lnTo>
                <a:lnTo>
                  <a:pt x="2076" y="3210"/>
                </a:lnTo>
                <a:lnTo>
                  <a:pt x="2076" y="3222"/>
                </a:lnTo>
                <a:lnTo>
                  <a:pt x="2076" y="3180"/>
                </a:lnTo>
                <a:lnTo>
                  <a:pt x="2076" y="3198"/>
                </a:lnTo>
                <a:lnTo>
                  <a:pt x="2082" y="3204"/>
                </a:lnTo>
                <a:lnTo>
                  <a:pt x="2082" y="3222"/>
                </a:lnTo>
                <a:lnTo>
                  <a:pt x="2082" y="3180"/>
                </a:lnTo>
                <a:lnTo>
                  <a:pt x="2082" y="3216"/>
                </a:lnTo>
                <a:lnTo>
                  <a:pt x="2088" y="3210"/>
                </a:lnTo>
                <a:lnTo>
                  <a:pt x="2088" y="3222"/>
                </a:lnTo>
                <a:lnTo>
                  <a:pt x="2088" y="2742"/>
                </a:lnTo>
                <a:lnTo>
                  <a:pt x="2088" y="3204"/>
                </a:lnTo>
                <a:lnTo>
                  <a:pt x="2094" y="3210"/>
                </a:lnTo>
                <a:lnTo>
                  <a:pt x="2094" y="3222"/>
                </a:lnTo>
                <a:lnTo>
                  <a:pt x="2094" y="3186"/>
                </a:lnTo>
                <a:lnTo>
                  <a:pt x="2094" y="3210"/>
                </a:lnTo>
                <a:lnTo>
                  <a:pt x="2100" y="3198"/>
                </a:lnTo>
                <a:lnTo>
                  <a:pt x="2100" y="3222"/>
                </a:lnTo>
                <a:lnTo>
                  <a:pt x="2100" y="3150"/>
                </a:lnTo>
                <a:lnTo>
                  <a:pt x="2100" y="3204"/>
                </a:lnTo>
                <a:lnTo>
                  <a:pt x="2106" y="3204"/>
                </a:lnTo>
                <a:lnTo>
                  <a:pt x="2106" y="3222"/>
                </a:lnTo>
                <a:lnTo>
                  <a:pt x="2106" y="3180"/>
                </a:lnTo>
                <a:lnTo>
                  <a:pt x="2106" y="3210"/>
                </a:lnTo>
                <a:lnTo>
                  <a:pt x="2112" y="3198"/>
                </a:lnTo>
                <a:lnTo>
                  <a:pt x="2112" y="3222"/>
                </a:lnTo>
                <a:lnTo>
                  <a:pt x="2112" y="3180"/>
                </a:lnTo>
                <a:lnTo>
                  <a:pt x="2112" y="3216"/>
                </a:lnTo>
                <a:lnTo>
                  <a:pt x="2118" y="3216"/>
                </a:lnTo>
                <a:lnTo>
                  <a:pt x="2118" y="3222"/>
                </a:lnTo>
                <a:lnTo>
                  <a:pt x="2118" y="3186"/>
                </a:lnTo>
                <a:lnTo>
                  <a:pt x="2118" y="3204"/>
                </a:lnTo>
                <a:lnTo>
                  <a:pt x="2124" y="3210"/>
                </a:lnTo>
                <a:lnTo>
                  <a:pt x="2124" y="3222"/>
                </a:lnTo>
                <a:lnTo>
                  <a:pt x="2124" y="3186"/>
                </a:lnTo>
                <a:lnTo>
                  <a:pt x="2124" y="3210"/>
                </a:lnTo>
                <a:lnTo>
                  <a:pt x="2130" y="3210"/>
                </a:lnTo>
                <a:lnTo>
                  <a:pt x="2130" y="3222"/>
                </a:lnTo>
                <a:lnTo>
                  <a:pt x="2130" y="3186"/>
                </a:lnTo>
                <a:lnTo>
                  <a:pt x="2130" y="3216"/>
                </a:lnTo>
                <a:lnTo>
                  <a:pt x="2136" y="3210"/>
                </a:lnTo>
                <a:lnTo>
                  <a:pt x="2136" y="3222"/>
                </a:lnTo>
                <a:lnTo>
                  <a:pt x="2136" y="3186"/>
                </a:lnTo>
                <a:lnTo>
                  <a:pt x="2136" y="3210"/>
                </a:lnTo>
                <a:lnTo>
                  <a:pt x="2142" y="3216"/>
                </a:lnTo>
                <a:lnTo>
                  <a:pt x="2142" y="3222"/>
                </a:lnTo>
                <a:lnTo>
                  <a:pt x="2142" y="3186"/>
                </a:lnTo>
                <a:lnTo>
                  <a:pt x="2142" y="3210"/>
                </a:lnTo>
                <a:lnTo>
                  <a:pt x="2148" y="3210"/>
                </a:lnTo>
                <a:lnTo>
                  <a:pt x="2148" y="3222"/>
                </a:lnTo>
                <a:lnTo>
                  <a:pt x="2148" y="3186"/>
                </a:lnTo>
                <a:lnTo>
                  <a:pt x="2148" y="3216"/>
                </a:lnTo>
                <a:lnTo>
                  <a:pt x="2154" y="3210"/>
                </a:lnTo>
                <a:lnTo>
                  <a:pt x="2154" y="3222"/>
                </a:lnTo>
                <a:lnTo>
                  <a:pt x="2154" y="3186"/>
                </a:lnTo>
                <a:lnTo>
                  <a:pt x="2154" y="3210"/>
                </a:lnTo>
                <a:lnTo>
                  <a:pt x="2160" y="3216"/>
                </a:lnTo>
                <a:lnTo>
                  <a:pt x="2160" y="3222"/>
                </a:lnTo>
                <a:lnTo>
                  <a:pt x="2160" y="3186"/>
                </a:lnTo>
                <a:lnTo>
                  <a:pt x="2160" y="3204"/>
                </a:lnTo>
                <a:lnTo>
                  <a:pt x="2166" y="3210"/>
                </a:lnTo>
                <a:lnTo>
                  <a:pt x="2166" y="3222"/>
                </a:lnTo>
                <a:lnTo>
                  <a:pt x="2166" y="3114"/>
                </a:lnTo>
                <a:lnTo>
                  <a:pt x="2166" y="3210"/>
                </a:lnTo>
                <a:lnTo>
                  <a:pt x="2172" y="3204"/>
                </a:lnTo>
                <a:lnTo>
                  <a:pt x="2172" y="3222"/>
                </a:lnTo>
                <a:lnTo>
                  <a:pt x="2172" y="3168"/>
                </a:lnTo>
                <a:lnTo>
                  <a:pt x="2172" y="3204"/>
                </a:lnTo>
                <a:lnTo>
                  <a:pt x="2178" y="3210"/>
                </a:lnTo>
                <a:lnTo>
                  <a:pt x="2178" y="3222"/>
                </a:lnTo>
                <a:lnTo>
                  <a:pt x="2178" y="3174"/>
                </a:lnTo>
                <a:lnTo>
                  <a:pt x="2178" y="3210"/>
                </a:lnTo>
                <a:lnTo>
                  <a:pt x="2184" y="3216"/>
                </a:lnTo>
                <a:lnTo>
                  <a:pt x="2184" y="3222"/>
                </a:lnTo>
                <a:lnTo>
                  <a:pt x="2184" y="3186"/>
                </a:lnTo>
                <a:lnTo>
                  <a:pt x="2184" y="3198"/>
                </a:lnTo>
                <a:lnTo>
                  <a:pt x="2190" y="3210"/>
                </a:lnTo>
                <a:lnTo>
                  <a:pt x="2190" y="3222"/>
                </a:lnTo>
                <a:lnTo>
                  <a:pt x="2190" y="3186"/>
                </a:lnTo>
                <a:lnTo>
                  <a:pt x="2190" y="3210"/>
                </a:lnTo>
                <a:lnTo>
                  <a:pt x="2196" y="3210"/>
                </a:lnTo>
                <a:lnTo>
                  <a:pt x="2196" y="3222"/>
                </a:lnTo>
                <a:lnTo>
                  <a:pt x="2196" y="3186"/>
                </a:lnTo>
                <a:lnTo>
                  <a:pt x="2196" y="3198"/>
                </a:lnTo>
                <a:lnTo>
                  <a:pt x="2202" y="3204"/>
                </a:lnTo>
                <a:lnTo>
                  <a:pt x="2202" y="3222"/>
                </a:lnTo>
                <a:lnTo>
                  <a:pt x="2202" y="3186"/>
                </a:lnTo>
                <a:lnTo>
                  <a:pt x="2202" y="3210"/>
                </a:lnTo>
                <a:lnTo>
                  <a:pt x="2208" y="3210"/>
                </a:lnTo>
                <a:lnTo>
                  <a:pt x="2208" y="3222"/>
                </a:lnTo>
                <a:lnTo>
                  <a:pt x="2208" y="3192"/>
                </a:lnTo>
                <a:lnTo>
                  <a:pt x="2208" y="3210"/>
                </a:lnTo>
                <a:lnTo>
                  <a:pt x="2214" y="3204"/>
                </a:lnTo>
                <a:lnTo>
                  <a:pt x="2214" y="3222"/>
                </a:lnTo>
                <a:lnTo>
                  <a:pt x="2214" y="2826"/>
                </a:lnTo>
                <a:lnTo>
                  <a:pt x="2214" y="3216"/>
                </a:lnTo>
                <a:lnTo>
                  <a:pt x="2220" y="3216"/>
                </a:lnTo>
                <a:lnTo>
                  <a:pt x="2220" y="3222"/>
                </a:lnTo>
                <a:lnTo>
                  <a:pt x="2220" y="3144"/>
                </a:lnTo>
                <a:lnTo>
                  <a:pt x="2220" y="3204"/>
                </a:lnTo>
                <a:lnTo>
                  <a:pt x="2226" y="3204"/>
                </a:lnTo>
                <a:lnTo>
                  <a:pt x="2226" y="3222"/>
                </a:lnTo>
                <a:lnTo>
                  <a:pt x="2226" y="3168"/>
                </a:lnTo>
                <a:lnTo>
                  <a:pt x="2226" y="3216"/>
                </a:lnTo>
                <a:lnTo>
                  <a:pt x="2232" y="3216"/>
                </a:lnTo>
                <a:lnTo>
                  <a:pt x="2232" y="3222"/>
                </a:lnTo>
                <a:lnTo>
                  <a:pt x="2232" y="3114"/>
                </a:lnTo>
                <a:lnTo>
                  <a:pt x="2232" y="3216"/>
                </a:lnTo>
                <a:lnTo>
                  <a:pt x="2238" y="3210"/>
                </a:lnTo>
                <a:lnTo>
                  <a:pt x="2238" y="3222"/>
                </a:lnTo>
                <a:lnTo>
                  <a:pt x="2238" y="3192"/>
                </a:lnTo>
                <a:lnTo>
                  <a:pt x="2238" y="3210"/>
                </a:lnTo>
                <a:lnTo>
                  <a:pt x="2244" y="3222"/>
                </a:lnTo>
                <a:lnTo>
                  <a:pt x="2244" y="3222"/>
                </a:lnTo>
                <a:lnTo>
                  <a:pt x="2244" y="3186"/>
                </a:lnTo>
                <a:lnTo>
                  <a:pt x="2244" y="3210"/>
                </a:lnTo>
                <a:lnTo>
                  <a:pt x="2250" y="3204"/>
                </a:lnTo>
                <a:lnTo>
                  <a:pt x="2250" y="3222"/>
                </a:lnTo>
                <a:lnTo>
                  <a:pt x="2250" y="3180"/>
                </a:lnTo>
                <a:lnTo>
                  <a:pt x="2250" y="3216"/>
                </a:lnTo>
                <a:lnTo>
                  <a:pt x="2256" y="3210"/>
                </a:lnTo>
                <a:lnTo>
                  <a:pt x="2256" y="3222"/>
                </a:lnTo>
                <a:lnTo>
                  <a:pt x="2256" y="3186"/>
                </a:lnTo>
                <a:lnTo>
                  <a:pt x="2256" y="3198"/>
                </a:lnTo>
                <a:lnTo>
                  <a:pt x="2262" y="3198"/>
                </a:lnTo>
                <a:lnTo>
                  <a:pt x="2262" y="3222"/>
                </a:lnTo>
                <a:lnTo>
                  <a:pt x="2262" y="2772"/>
                </a:lnTo>
                <a:lnTo>
                  <a:pt x="2262" y="3210"/>
                </a:lnTo>
                <a:lnTo>
                  <a:pt x="2268" y="3216"/>
                </a:lnTo>
                <a:lnTo>
                  <a:pt x="2268" y="3222"/>
                </a:lnTo>
                <a:lnTo>
                  <a:pt x="2268" y="3144"/>
                </a:lnTo>
                <a:lnTo>
                  <a:pt x="2268" y="3210"/>
                </a:lnTo>
                <a:lnTo>
                  <a:pt x="2274" y="3198"/>
                </a:lnTo>
                <a:lnTo>
                  <a:pt x="2274" y="3222"/>
                </a:lnTo>
                <a:lnTo>
                  <a:pt x="2274" y="3150"/>
                </a:lnTo>
                <a:lnTo>
                  <a:pt x="2274" y="3204"/>
                </a:lnTo>
                <a:lnTo>
                  <a:pt x="2280" y="3210"/>
                </a:lnTo>
                <a:lnTo>
                  <a:pt x="2280" y="3222"/>
                </a:lnTo>
                <a:lnTo>
                  <a:pt x="2280" y="3186"/>
                </a:lnTo>
                <a:lnTo>
                  <a:pt x="2280" y="3210"/>
                </a:lnTo>
                <a:lnTo>
                  <a:pt x="2286" y="3204"/>
                </a:lnTo>
                <a:lnTo>
                  <a:pt x="2286" y="3222"/>
                </a:lnTo>
                <a:lnTo>
                  <a:pt x="2286" y="3180"/>
                </a:lnTo>
                <a:lnTo>
                  <a:pt x="2286" y="3216"/>
                </a:lnTo>
                <a:lnTo>
                  <a:pt x="2292" y="3210"/>
                </a:lnTo>
                <a:lnTo>
                  <a:pt x="2292" y="3222"/>
                </a:lnTo>
                <a:lnTo>
                  <a:pt x="2292" y="3138"/>
                </a:lnTo>
                <a:lnTo>
                  <a:pt x="2292" y="3216"/>
                </a:lnTo>
                <a:lnTo>
                  <a:pt x="2298" y="3204"/>
                </a:lnTo>
                <a:lnTo>
                  <a:pt x="2298" y="3222"/>
                </a:lnTo>
                <a:lnTo>
                  <a:pt x="2298" y="3186"/>
                </a:lnTo>
                <a:lnTo>
                  <a:pt x="2298" y="3210"/>
                </a:lnTo>
                <a:lnTo>
                  <a:pt x="2304" y="3210"/>
                </a:lnTo>
                <a:lnTo>
                  <a:pt x="2304" y="3222"/>
                </a:lnTo>
                <a:lnTo>
                  <a:pt x="2304" y="3186"/>
                </a:lnTo>
                <a:lnTo>
                  <a:pt x="2304" y="3216"/>
                </a:lnTo>
                <a:lnTo>
                  <a:pt x="2310" y="3204"/>
                </a:lnTo>
                <a:lnTo>
                  <a:pt x="2310" y="3222"/>
                </a:lnTo>
                <a:lnTo>
                  <a:pt x="2310" y="3186"/>
                </a:lnTo>
                <a:lnTo>
                  <a:pt x="2310" y="3216"/>
                </a:lnTo>
                <a:lnTo>
                  <a:pt x="2316" y="3210"/>
                </a:lnTo>
                <a:lnTo>
                  <a:pt x="2316" y="3222"/>
                </a:lnTo>
                <a:lnTo>
                  <a:pt x="2316" y="3180"/>
                </a:lnTo>
                <a:lnTo>
                  <a:pt x="2316" y="3216"/>
                </a:lnTo>
                <a:lnTo>
                  <a:pt x="2322" y="3216"/>
                </a:lnTo>
                <a:lnTo>
                  <a:pt x="2322" y="3222"/>
                </a:lnTo>
                <a:lnTo>
                  <a:pt x="2322" y="3186"/>
                </a:lnTo>
                <a:lnTo>
                  <a:pt x="2322" y="3198"/>
                </a:lnTo>
                <a:lnTo>
                  <a:pt x="2328" y="3198"/>
                </a:lnTo>
                <a:lnTo>
                  <a:pt x="2328" y="3222"/>
                </a:lnTo>
                <a:lnTo>
                  <a:pt x="2328" y="3174"/>
                </a:lnTo>
                <a:lnTo>
                  <a:pt x="2328" y="3192"/>
                </a:lnTo>
                <a:lnTo>
                  <a:pt x="2334" y="3192"/>
                </a:lnTo>
                <a:lnTo>
                  <a:pt x="2334" y="3222"/>
                </a:lnTo>
                <a:lnTo>
                  <a:pt x="2334" y="3186"/>
                </a:lnTo>
                <a:lnTo>
                  <a:pt x="2334" y="3222"/>
                </a:lnTo>
                <a:lnTo>
                  <a:pt x="2340" y="3210"/>
                </a:lnTo>
                <a:lnTo>
                  <a:pt x="2340" y="3222"/>
                </a:lnTo>
                <a:lnTo>
                  <a:pt x="2340" y="3108"/>
                </a:lnTo>
                <a:lnTo>
                  <a:pt x="2340" y="3204"/>
                </a:lnTo>
                <a:lnTo>
                  <a:pt x="2346" y="3198"/>
                </a:lnTo>
                <a:lnTo>
                  <a:pt x="2346" y="3222"/>
                </a:lnTo>
                <a:lnTo>
                  <a:pt x="2346" y="3186"/>
                </a:lnTo>
                <a:lnTo>
                  <a:pt x="2346" y="3198"/>
                </a:lnTo>
                <a:lnTo>
                  <a:pt x="2352" y="3204"/>
                </a:lnTo>
                <a:lnTo>
                  <a:pt x="2352" y="3222"/>
                </a:lnTo>
                <a:lnTo>
                  <a:pt x="2352" y="3174"/>
                </a:lnTo>
                <a:lnTo>
                  <a:pt x="2352" y="3198"/>
                </a:lnTo>
                <a:lnTo>
                  <a:pt x="2358" y="3210"/>
                </a:lnTo>
                <a:lnTo>
                  <a:pt x="2358" y="3222"/>
                </a:lnTo>
                <a:lnTo>
                  <a:pt x="2358" y="3180"/>
                </a:lnTo>
                <a:lnTo>
                  <a:pt x="2358" y="3210"/>
                </a:lnTo>
                <a:lnTo>
                  <a:pt x="2364" y="3216"/>
                </a:lnTo>
                <a:lnTo>
                  <a:pt x="2364" y="3222"/>
                </a:lnTo>
                <a:lnTo>
                  <a:pt x="2364" y="3180"/>
                </a:lnTo>
                <a:lnTo>
                  <a:pt x="2364" y="3210"/>
                </a:lnTo>
                <a:lnTo>
                  <a:pt x="2370" y="3204"/>
                </a:lnTo>
                <a:lnTo>
                  <a:pt x="2370" y="3222"/>
                </a:lnTo>
                <a:lnTo>
                  <a:pt x="2370" y="3180"/>
                </a:lnTo>
                <a:lnTo>
                  <a:pt x="2370" y="3216"/>
                </a:lnTo>
                <a:lnTo>
                  <a:pt x="2376" y="3204"/>
                </a:lnTo>
                <a:lnTo>
                  <a:pt x="2376" y="3222"/>
                </a:lnTo>
                <a:lnTo>
                  <a:pt x="2376" y="3180"/>
                </a:lnTo>
                <a:lnTo>
                  <a:pt x="2376" y="3210"/>
                </a:lnTo>
                <a:lnTo>
                  <a:pt x="2382" y="3204"/>
                </a:lnTo>
                <a:lnTo>
                  <a:pt x="2382" y="3222"/>
                </a:lnTo>
                <a:lnTo>
                  <a:pt x="2382" y="2988"/>
                </a:lnTo>
                <a:lnTo>
                  <a:pt x="2382" y="3210"/>
                </a:lnTo>
                <a:lnTo>
                  <a:pt x="2388" y="3210"/>
                </a:lnTo>
                <a:lnTo>
                  <a:pt x="2388" y="3222"/>
                </a:lnTo>
                <a:lnTo>
                  <a:pt x="2388" y="3180"/>
                </a:lnTo>
                <a:lnTo>
                  <a:pt x="2388" y="3210"/>
                </a:lnTo>
                <a:lnTo>
                  <a:pt x="2394" y="3222"/>
                </a:lnTo>
                <a:lnTo>
                  <a:pt x="2394" y="3222"/>
                </a:lnTo>
                <a:lnTo>
                  <a:pt x="2394" y="3156"/>
                </a:lnTo>
                <a:lnTo>
                  <a:pt x="2394" y="3210"/>
                </a:lnTo>
                <a:lnTo>
                  <a:pt x="2400" y="3210"/>
                </a:lnTo>
                <a:lnTo>
                  <a:pt x="2400" y="3222"/>
                </a:lnTo>
                <a:lnTo>
                  <a:pt x="2400" y="3132"/>
                </a:lnTo>
                <a:lnTo>
                  <a:pt x="2400" y="3210"/>
                </a:lnTo>
                <a:lnTo>
                  <a:pt x="2406" y="3210"/>
                </a:lnTo>
                <a:lnTo>
                  <a:pt x="2406" y="3222"/>
                </a:lnTo>
                <a:lnTo>
                  <a:pt x="2406" y="3186"/>
                </a:lnTo>
                <a:lnTo>
                  <a:pt x="2406" y="3216"/>
                </a:lnTo>
                <a:lnTo>
                  <a:pt x="2412" y="3210"/>
                </a:lnTo>
                <a:lnTo>
                  <a:pt x="2412" y="3222"/>
                </a:lnTo>
                <a:lnTo>
                  <a:pt x="2412" y="1434"/>
                </a:lnTo>
                <a:lnTo>
                  <a:pt x="2412" y="3204"/>
                </a:lnTo>
                <a:lnTo>
                  <a:pt x="2418" y="3210"/>
                </a:lnTo>
                <a:lnTo>
                  <a:pt x="2418" y="3222"/>
                </a:lnTo>
                <a:lnTo>
                  <a:pt x="2418" y="2532"/>
                </a:lnTo>
                <a:lnTo>
                  <a:pt x="2418" y="3192"/>
                </a:lnTo>
                <a:lnTo>
                  <a:pt x="2424" y="3192"/>
                </a:lnTo>
                <a:lnTo>
                  <a:pt x="2424" y="3222"/>
                </a:lnTo>
                <a:lnTo>
                  <a:pt x="2424" y="2778"/>
                </a:lnTo>
                <a:lnTo>
                  <a:pt x="2424" y="3210"/>
                </a:lnTo>
                <a:lnTo>
                  <a:pt x="2430" y="3216"/>
                </a:lnTo>
                <a:lnTo>
                  <a:pt x="2430" y="3222"/>
                </a:lnTo>
                <a:lnTo>
                  <a:pt x="2430" y="3114"/>
                </a:lnTo>
                <a:lnTo>
                  <a:pt x="2430" y="3210"/>
                </a:lnTo>
                <a:lnTo>
                  <a:pt x="2436" y="3210"/>
                </a:lnTo>
                <a:lnTo>
                  <a:pt x="2436" y="3222"/>
                </a:lnTo>
                <a:lnTo>
                  <a:pt x="2436" y="3072"/>
                </a:lnTo>
                <a:lnTo>
                  <a:pt x="2436" y="3210"/>
                </a:lnTo>
                <a:lnTo>
                  <a:pt x="2442" y="3210"/>
                </a:lnTo>
                <a:lnTo>
                  <a:pt x="2442" y="3222"/>
                </a:lnTo>
                <a:lnTo>
                  <a:pt x="2442" y="3174"/>
                </a:lnTo>
                <a:lnTo>
                  <a:pt x="2442" y="3198"/>
                </a:lnTo>
                <a:lnTo>
                  <a:pt x="2448" y="3198"/>
                </a:lnTo>
                <a:lnTo>
                  <a:pt x="2448" y="3222"/>
                </a:lnTo>
                <a:lnTo>
                  <a:pt x="2448" y="3156"/>
                </a:lnTo>
                <a:lnTo>
                  <a:pt x="2448" y="3204"/>
                </a:lnTo>
                <a:lnTo>
                  <a:pt x="2454" y="3210"/>
                </a:lnTo>
                <a:lnTo>
                  <a:pt x="2454" y="3222"/>
                </a:lnTo>
                <a:lnTo>
                  <a:pt x="2454" y="3192"/>
                </a:lnTo>
                <a:lnTo>
                  <a:pt x="2454" y="3210"/>
                </a:lnTo>
                <a:lnTo>
                  <a:pt x="2460" y="3210"/>
                </a:lnTo>
                <a:lnTo>
                  <a:pt x="2460" y="3222"/>
                </a:lnTo>
                <a:lnTo>
                  <a:pt x="2460" y="3186"/>
                </a:lnTo>
                <a:lnTo>
                  <a:pt x="2460" y="3210"/>
                </a:lnTo>
                <a:lnTo>
                  <a:pt x="2466" y="3204"/>
                </a:lnTo>
                <a:lnTo>
                  <a:pt x="2466" y="3222"/>
                </a:lnTo>
                <a:lnTo>
                  <a:pt x="2466" y="3186"/>
                </a:lnTo>
                <a:lnTo>
                  <a:pt x="2466" y="3204"/>
                </a:lnTo>
                <a:lnTo>
                  <a:pt x="2472" y="3198"/>
                </a:lnTo>
                <a:lnTo>
                  <a:pt x="2472" y="3222"/>
                </a:lnTo>
                <a:lnTo>
                  <a:pt x="2472" y="3186"/>
                </a:lnTo>
                <a:lnTo>
                  <a:pt x="2472" y="3216"/>
                </a:lnTo>
                <a:lnTo>
                  <a:pt x="2478" y="3222"/>
                </a:lnTo>
                <a:lnTo>
                  <a:pt x="2478" y="3222"/>
                </a:lnTo>
                <a:lnTo>
                  <a:pt x="2478" y="3180"/>
                </a:lnTo>
                <a:lnTo>
                  <a:pt x="2478" y="3204"/>
                </a:lnTo>
                <a:lnTo>
                  <a:pt x="2484" y="3210"/>
                </a:lnTo>
                <a:lnTo>
                  <a:pt x="2484" y="3222"/>
                </a:lnTo>
                <a:lnTo>
                  <a:pt x="2484" y="3186"/>
                </a:lnTo>
                <a:lnTo>
                  <a:pt x="2484" y="3210"/>
                </a:lnTo>
                <a:lnTo>
                  <a:pt x="2490" y="3210"/>
                </a:lnTo>
                <a:lnTo>
                  <a:pt x="2490" y="3222"/>
                </a:lnTo>
                <a:lnTo>
                  <a:pt x="2490" y="3186"/>
                </a:lnTo>
                <a:lnTo>
                  <a:pt x="2490" y="3216"/>
                </a:lnTo>
                <a:lnTo>
                  <a:pt x="2496" y="3216"/>
                </a:lnTo>
                <a:lnTo>
                  <a:pt x="2496" y="3222"/>
                </a:lnTo>
                <a:lnTo>
                  <a:pt x="2496" y="3186"/>
                </a:lnTo>
                <a:lnTo>
                  <a:pt x="2496" y="3204"/>
                </a:lnTo>
                <a:lnTo>
                  <a:pt x="2502" y="3198"/>
                </a:lnTo>
                <a:lnTo>
                  <a:pt x="2502" y="3222"/>
                </a:lnTo>
                <a:lnTo>
                  <a:pt x="2502" y="3186"/>
                </a:lnTo>
                <a:lnTo>
                  <a:pt x="2502" y="3204"/>
                </a:lnTo>
                <a:lnTo>
                  <a:pt x="2508" y="3216"/>
                </a:lnTo>
                <a:lnTo>
                  <a:pt x="2508" y="3222"/>
                </a:lnTo>
                <a:lnTo>
                  <a:pt x="2508" y="3114"/>
                </a:lnTo>
                <a:lnTo>
                  <a:pt x="2508" y="3204"/>
                </a:lnTo>
                <a:lnTo>
                  <a:pt x="2514" y="3204"/>
                </a:lnTo>
                <a:lnTo>
                  <a:pt x="2514" y="3222"/>
                </a:lnTo>
                <a:lnTo>
                  <a:pt x="2514" y="3174"/>
                </a:lnTo>
                <a:lnTo>
                  <a:pt x="2514" y="3204"/>
                </a:lnTo>
                <a:lnTo>
                  <a:pt x="2520" y="3210"/>
                </a:lnTo>
                <a:lnTo>
                  <a:pt x="2520" y="3222"/>
                </a:lnTo>
                <a:lnTo>
                  <a:pt x="2520" y="3174"/>
                </a:lnTo>
                <a:lnTo>
                  <a:pt x="2520" y="3210"/>
                </a:lnTo>
                <a:lnTo>
                  <a:pt x="2526" y="3204"/>
                </a:lnTo>
                <a:lnTo>
                  <a:pt x="2526" y="3222"/>
                </a:lnTo>
                <a:lnTo>
                  <a:pt x="2526" y="3180"/>
                </a:lnTo>
                <a:lnTo>
                  <a:pt x="2526" y="3210"/>
                </a:lnTo>
                <a:lnTo>
                  <a:pt x="2532" y="3210"/>
                </a:lnTo>
                <a:lnTo>
                  <a:pt x="2532" y="3222"/>
                </a:lnTo>
                <a:lnTo>
                  <a:pt x="2532" y="3180"/>
                </a:lnTo>
                <a:lnTo>
                  <a:pt x="2532" y="3204"/>
                </a:lnTo>
                <a:lnTo>
                  <a:pt x="2538" y="3210"/>
                </a:lnTo>
                <a:lnTo>
                  <a:pt x="2538" y="3222"/>
                </a:lnTo>
                <a:lnTo>
                  <a:pt x="2538" y="3132"/>
                </a:lnTo>
                <a:lnTo>
                  <a:pt x="2538" y="3216"/>
                </a:lnTo>
                <a:lnTo>
                  <a:pt x="2544" y="3222"/>
                </a:lnTo>
                <a:lnTo>
                  <a:pt x="2544" y="3222"/>
                </a:lnTo>
                <a:lnTo>
                  <a:pt x="2544" y="3180"/>
                </a:lnTo>
                <a:lnTo>
                  <a:pt x="2544" y="3204"/>
                </a:lnTo>
                <a:lnTo>
                  <a:pt x="2550" y="3204"/>
                </a:lnTo>
                <a:lnTo>
                  <a:pt x="2550" y="3222"/>
                </a:lnTo>
                <a:lnTo>
                  <a:pt x="2550" y="3144"/>
                </a:lnTo>
                <a:lnTo>
                  <a:pt x="2550" y="3216"/>
                </a:lnTo>
                <a:lnTo>
                  <a:pt x="2556" y="3216"/>
                </a:lnTo>
                <a:lnTo>
                  <a:pt x="2556" y="3222"/>
                </a:lnTo>
                <a:lnTo>
                  <a:pt x="2556" y="3138"/>
                </a:lnTo>
                <a:lnTo>
                  <a:pt x="2556" y="3210"/>
                </a:lnTo>
                <a:lnTo>
                  <a:pt x="2562" y="3210"/>
                </a:lnTo>
                <a:lnTo>
                  <a:pt x="2562" y="3222"/>
                </a:lnTo>
                <a:lnTo>
                  <a:pt x="2562" y="3180"/>
                </a:lnTo>
                <a:lnTo>
                  <a:pt x="2562" y="3192"/>
                </a:lnTo>
                <a:lnTo>
                  <a:pt x="2568" y="3192"/>
                </a:lnTo>
                <a:lnTo>
                  <a:pt x="2568" y="3222"/>
                </a:lnTo>
                <a:lnTo>
                  <a:pt x="2568" y="3186"/>
                </a:lnTo>
                <a:lnTo>
                  <a:pt x="2568" y="3204"/>
                </a:lnTo>
                <a:lnTo>
                  <a:pt x="2574" y="3204"/>
                </a:lnTo>
                <a:lnTo>
                  <a:pt x="2574" y="3222"/>
                </a:lnTo>
                <a:lnTo>
                  <a:pt x="2574" y="3192"/>
                </a:lnTo>
                <a:lnTo>
                  <a:pt x="2574" y="3198"/>
                </a:lnTo>
                <a:lnTo>
                  <a:pt x="2580" y="3204"/>
                </a:lnTo>
                <a:lnTo>
                  <a:pt x="2580" y="3222"/>
                </a:lnTo>
                <a:lnTo>
                  <a:pt x="2580" y="0"/>
                </a:lnTo>
                <a:lnTo>
                  <a:pt x="2580" y="3210"/>
                </a:lnTo>
                <a:lnTo>
                  <a:pt x="2586" y="3204"/>
                </a:lnTo>
                <a:lnTo>
                  <a:pt x="2586" y="3222"/>
                </a:lnTo>
                <a:lnTo>
                  <a:pt x="2586" y="3186"/>
                </a:lnTo>
                <a:lnTo>
                  <a:pt x="2586" y="3210"/>
                </a:lnTo>
                <a:lnTo>
                  <a:pt x="2592" y="3216"/>
                </a:lnTo>
                <a:lnTo>
                  <a:pt x="2592" y="3222"/>
                </a:lnTo>
                <a:lnTo>
                  <a:pt x="2592" y="2208"/>
                </a:lnTo>
                <a:lnTo>
                  <a:pt x="2592" y="3204"/>
                </a:lnTo>
                <a:lnTo>
                  <a:pt x="2598" y="3204"/>
                </a:lnTo>
                <a:lnTo>
                  <a:pt x="2598" y="3222"/>
                </a:lnTo>
                <a:lnTo>
                  <a:pt x="2598" y="2424"/>
                </a:lnTo>
                <a:lnTo>
                  <a:pt x="2598" y="3216"/>
                </a:lnTo>
                <a:lnTo>
                  <a:pt x="2604" y="3210"/>
                </a:lnTo>
                <a:lnTo>
                  <a:pt x="2604" y="3222"/>
                </a:lnTo>
                <a:lnTo>
                  <a:pt x="2604" y="2892"/>
                </a:lnTo>
                <a:lnTo>
                  <a:pt x="2604" y="3204"/>
                </a:lnTo>
                <a:lnTo>
                  <a:pt x="2610" y="3210"/>
                </a:lnTo>
                <a:lnTo>
                  <a:pt x="2610" y="3222"/>
                </a:lnTo>
                <a:lnTo>
                  <a:pt x="2610" y="2964"/>
                </a:lnTo>
                <a:lnTo>
                  <a:pt x="2610" y="3156"/>
                </a:lnTo>
                <a:lnTo>
                  <a:pt x="2616" y="3162"/>
                </a:lnTo>
                <a:lnTo>
                  <a:pt x="2616" y="3222"/>
                </a:lnTo>
                <a:lnTo>
                  <a:pt x="2616" y="3162"/>
                </a:lnTo>
                <a:lnTo>
                  <a:pt x="2616" y="3210"/>
                </a:lnTo>
                <a:lnTo>
                  <a:pt x="2622" y="3210"/>
                </a:lnTo>
                <a:lnTo>
                  <a:pt x="2622" y="3222"/>
                </a:lnTo>
                <a:lnTo>
                  <a:pt x="2622" y="3108"/>
                </a:lnTo>
                <a:lnTo>
                  <a:pt x="2622" y="3216"/>
                </a:lnTo>
                <a:lnTo>
                  <a:pt x="2628" y="3210"/>
                </a:lnTo>
                <a:lnTo>
                  <a:pt x="2628" y="3222"/>
                </a:lnTo>
                <a:lnTo>
                  <a:pt x="2628" y="2304"/>
                </a:lnTo>
                <a:lnTo>
                  <a:pt x="2628" y="3198"/>
                </a:lnTo>
                <a:lnTo>
                  <a:pt x="2634" y="3204"/>
                </a:lnTo>
                <a:lnTo>
                  <a:pt x="2634" y="3222"/>
                </a:lnTo>
                <a:lnTo>
                  <a:pt x="2634" y="2922"/>
                </a:lnTo>
                <a:lnTo>
                  <a:pt x="2634" y="3210"/>
                </a:lnTo>
                <a:lnTo>
                  <a:pt x="2640" y="3204"/>
                </a:lnTo>
                <a:lnTo>
                  <a:pt x="2640" y="3222"/>
                </a:lnTo>
                <a:lnTo>
                  <a:pt x="2640" y="3180"/>
                </a:lnTo>
                <a:lnTo>
                  <a:pt x="2640" y="3204"/>
                </a:lnTo>
                <a:lnTo>
                  <a:pt x="2646" y="3198"/>
                </a:lnTo>
                <a:lnTo>
                  <a:pt x="2646" y="3222"/>
                </a:lnTo>
                <a:lnTo>
                  <a:pt x="2646" y="3144"/>
                </a:lnTo>
                <a:lnTo>
                  <a:pt x="2646" y="3204"/>
                </a:lnTo>
                <a:lnTo>
                  <a:pt x="2652" y="3216"/>
                </a:lnTo>
                <a:lnTo>
                  <a:pt x="2652" y="3222"/>
                </a:lnTo>
                <a:lnTo>
                  <a:pt x="2652" y="3180"/>
                </a:lnTo>
                <a:lnTo>
                  <a:pt x="2652" y="3204"/>
                </a:lnTo>
                <a:lnTo>
                  <a:pt x="2658" y="3216"/>
                </a:lnTo>
                <a:lnTo>
                  <a:pt x="2658" y="3222"/>
                </a:lnTo>
                <a:lnTo>
                  <a:pt x="2658" y="3186"/>
                </a:lnTo>
                <a:lnTo>
                  <a:pt x="2658" y="3192"/>
                </a:lnTo>
                <a:lnTo>
                  <a:pt x="2664" y="3192"/>
                </a:lnTo>
                <a:lnTo>
                  <a:pt x="2664" y="3222"/>
                </a:lnTo>
                <a:lnTo>
                  <a:pt x="2664" y="3180"/>
                </a:lnTo>
                <a:lnTo>
                  <a:pt x="2664" y="3204"/>
                </a:lnTo>
                <a:lnTo>
                  <a:pt x="2670" y="3210"/>
                </a:lnTo>
                <a:lnTo>
                  <a:pt x="2670" y="3222"/>
                </a:lnTo>
                <a:lnTo>
                  <a:pt x="2670" y="3186"/>
                </a:lnTo>
                <a:lnTo>
                  <a:pt x="2670" y="3210"/>
                </a:lnTo>
                <a:lnTo>
                  <a:pt x="2676" y="3210"/>
                </a:lnTo>
                <a:lnTo>
                  <a:pt x="2676" y="3222"/>
                </a:lnTo>
                <a:lnTo>
                  <a:pt x="2676" y="3162"/>
                </a:lnTo>
                <a:lnTo>
                  <a:pt x="2676" y="3204"/>
                </a:lnTo>
                <a:lnTo>
                  <a:pt x="2682" y="3198"/>
                </a:lnTo>
                <a:lnTo>
                  <a:pt x="2682" y="3222"/>
                </a:lnTo>
                <a:lnTo>
                  <a:pt x="2682" y="3186"/>
                </a:lnTo>
                <a:lnTo>
                  <a:pt x="2682" y="3216"/>
                </a:lnTo>
                <a:lnTo>
                  <a:pt x="2688" y="3216"/>
                </a:lnTo>
                <a:lnTo>
                  <a:pt x="2688" y="3222"/>
                </a:lnTo>
                <a:lnTo>
                  <a:pt x="2688" y="3168"/>
                </a:lnTo>
                <a:lnTo>
                  <a:pt x="2688" y="3210"/>
                </a:lnTo>
                <a:lnTo>
                  <a:pt x="2694" y="3204"/>
                </a:lnTo>
                <a:lnTo>
                  <a:pt x="2694" y="3222"/>
                </a:lnTo>
                <a:lnTo>
                  <a:pt x="2694" y="3180"/>
                </a:lnTo>
                <a:lnTo>
                  <a:pt x="2694" y="3210"/>
                </a:lnTo>
                <a:lnTo>
                  <a:pt x="2700" y="3210"/>
                </a:lnTo>
                <a:lnTo>
                  <a:pt x="2700" y="3222"/>
                </a:lnTo>
                <a:lnTo>
                  <a:pt x="2700" y="3186"/>
                </a:lnTo>
                <a:lnTo>
                  <a:pt x="2700" y="3204"/>
                </a:lnTo>
                <a:lnTo>
                  <a:pt x="2706" y="3198"/>
                </a:lnTo>
                <a:lnTo>
                  <a:pt x="2706" y="3222"/>
                </a:lnTo>
                <a:lnTo>
                  <a:pt x="2706" y="2868"/>
                </a:lnTo>
                <a:lnTo>
                  <a:pt x="2706" y="3192"/>
                </a:lnTo>
                <a:lnTo>
                  <a:pt x="2712" y="3192"/>
                </a:lnTo>
                <a:lnTo>
                  <a:pt x="2712" y="3222"/>
                </a:lnTo>
                <a:lnTo>
                  <a:pt x="2712" y="2976"/>
                </a:lnTo>
                <a:lnTo>
                  <a:pt x="2712" y="3204"/>
                </a:lnTo>
                <a:lnTo>
                  <a:pt x="2718" y="3210"/>
                </a:lnTo>
                <a:lnTo>
                  <a:pt x="2718" y="3222"/>
                </a:lnTo>
                <a:lnTo>
                  <a:pt x="2718" y="3144"/>
                </a:lnTo>
                <a:lnTo>
                  <a:pt x="2718" y="3192"/>
                </a:lnTo>
                <a:lnTo>
                  <a:pt x="2724" y="3192"/>
                </a:lnTo>
                <a:lnTo>
                  <a:pt x="2724" y="3222"/>
                </a:lnTo>
                <a:lnTo>
                  <a:pt x="2724" y="3096"/>
                </a:lnTo>
                <a:lnTo>
                  <a:pt x="2724" y="3204"/>
                </a:lnTo>
                <a:lnTo>
                  <a:pt x="2730" y="3192"/>
                </a:lnTo>
                <a:lnTo>
                  <a:pt x="2730" y="3222"/>
                </a:lnTo>
                <a:lnTo>
                  <a:pt x="2730" y="3168"/>
                </a:lnTo>
                <a:lnTo>
                  <a:pt x="2730" y="3216"/>
                </a:lnTo>
                <a:lnTo>
                  <a:pt x="2736" y="3204"/>
                </a:lnTo>
                <a:lnTo>
                  <a:pt x="2736" y="3222"/>
                </a:lnTo>
                <a:lnTo>
                  <a:pt x="2736" y="3180"/>
                </a:lnTo>
                <a:lnTo>
                  <a:pt x="2736" y="3204"/>
                </a:lnTo>
                <a:lnTo>
                  <a:pt x="2742" y="3198"/>
                </a:lnTo>
                <a:lnTo>
                  <a:pt x="2742" y="3222"/>
                </a:lnTo>
                <a:lnTo>
                  <a:pt x="2742" y="3186"/>
                </a:lnTo>
                <a:lnTo>
                  <a:pt x="2742" y="3216"/>
                </a:lnTo>
                <a:lnTo>
                  <a:pt x="2748" y="3210"/>
                </a:lnTo>
                <a:lnTo>
                  <a:pt x="2748" y="3222"/>
                </a:lnTo>
                <a:lnTo>
                  <a:pt x="2748" y="3192"/>
                </a:lnTo>
                <a:lnTo>
                  <a:pt x="2748" y="3216"/>
                </a:lnTo>
                <a:lnTo>
                  <a:pt x="2754" y="3210"/>
                </a:lnTo>
                <a:lnTo>
                  <a:pt x="2754" y="3222"/>
                </a:lnTo>
                <a:lnTo>
                  <a:pt x="2754" y="3174"/>
                </a:lnTo>
                <a:lnTo>
                  <a:pt x="2754" y="3210"/>
                </a:lnTo>
                <a:lnTo>
                  <a:pt x="2760" y="3204"/>
                </a:lnTo>
                <a:lnTo>
                  <a:pt x="2760" y="3222"/>
                </a:lnTo>
                <a:lnTo>
                  <a:pt x="2760" y="3192"/>
                </a:lnTo>
                <a:lnTo>
                  <a:pt x="2760" y="3210"/>
                </a:lnTo>
                <a:lnTo>
                  <a:pt x="2766" y="3204"/>
                </a:lnTo>
                <a:lnTo>
                  <a:pt x="2766" y="3222"/>
                </a:lnTo>
                <a:lnTo>
                  <a:pt x="2766" y="2490"/>
                </a:lnTo>
                <a:lnTo>
                  <a:pt x="2766" y="3216"/>
                </a:lnTo>
                <a:lnTo>
                  <a:pt x="2772" y="3210"/>
                </a:lnTo>
                <a:lnTo>
                  <a:pt x="2772" y="3222"/>
                </a:lnTo>
                <a:lnTo>
                  <a:pt x="2772" y="3186"/>
                </a:lnTo>
                <a:lnTo>
                  <a:pt x="2772" y="3192"/>
                </a:lnTo>
                <a:lnTo>
                  <a:pt x="2778" y="3198"/>
                </a:lnTo>
                <a:lnTo>
                  <a:pt x="2778" y="3222"/>
                </a:lnTo>
                <a:lnTo>
                  <a:pt x="2778" y="2994"/>
                </a:lnTo>
                <a:lnTo>
                  <a:pt x="2778" y="3210"/>
                </a:lnTo>
                <a:lnTo>
                  <a:pt x="2784" y="3210"/>
                </a:lnTo>
                <a:lnTo>
                  <a:pt x="2784" y="3222"/>
                </a:lnTo>
                <a:lnTo>
                  <a:pt x="2784" y="2430"/>
                </a:lnTo>
                <a:lnTo>
                  <a:pt x="2784" y="3216"/>
                </a:lnTo>
                <a:lnTo>
                  <a:pt x="2790" y="3216"/>
                </a:lnTo>
                <a:lnTo>
                  <a:pt x="2790" y="3222"/>
                </a:lnTo>
                <a:lnTo>
                  <a:pt x="2790" y="2820"/>
                </a:lnTo>
                <a:lnTo>
                  <a:pt x="2790" y="3210"/>
                </a:lnTo>
                <a:lnTo>
                  <a:pt x="2796" y="3216"/>
                </a:lnTo>
                <a:lnTo>
                  <a:pt x="2796" y="3222"/>
                </a:lnTo>
                <a:lnTo>
                  <a:pt x="2796" y="2382"/>
                </a:lnTo>
                <a:lnTo>
                  <a:pt x="2796" y="2382"/>
                </a:lnTo>
                <a:lnTo>
                  <a:pt x="2802" y="2400"/>
                </a:lnTo>
                <a:lnTo>
                  <a:pt x="2802" y="3222"/>
                </a:lnTo>
                <a:lnTo>
                  <a:pt x="2802" y="2400"/>
                </a:lnTo>
                <a:lnTo>
                  <a:pt x="2802" y="3216"/>
                </a:lnTo>
                <a:lnTo>
                  <a:pt x="2808" y="3204"/>
                </a:lnTo>
                <a:lnTo>
                  <a:pt x="2808" y="3222"/>
                </a:lnTo>
                <a:lnTo>
                  <a:pt x="2808" y="2844"/>
                </a:lnTo>
                <a:lnTo>
                  <a:pt x="2808" y="3210"/>
                </a:lnTo>
                <a:lnTo>
                  <a:pt x="2814" y="3204"/>
                </a:lnTo>
                <a:lnTo>
                  <a:pt x="2814" y="3222"/>
                </a:lnTo>
                <a:lnTo>
                  <a:pt x="2814" y="2850"/>
                </a:lnTo>
                <a:lnTo>
                  <a:pt x="2814" y="3198"/>
                </a:lnTo>
                <a:lnTo>
                  <a:pt x="2820" y="3198"/>
                </a:lnTo>
                <a:lnTo>
                  <a:pt x="2820" y="3222"/>
                </a:lnTo>
                <a:lnTo>
                  <a:pt x="2820" y="3090"/>
                </a:lnTo>
                <a:lnTo>
                  <a:pt x="2820" y="3216"/>
                </a:lnTo>
                <a:lnTo>
                  <a:pt x="2826" y="3210"/>
                </a:lnTo>
                <a:lnTo>
                  <a:pt x="2826" y="3222"/>
                </a:lnTo>
                <a:lnTo>
                  <a:pt x="2826" y="3192"/>
                </a:lnTo>
                <a:lnTo>
                  <a:pt x="2826" y="3216"/>
                </a:lnTo>
                <a:lnTo>
                  <a:pt x="2832" y="3216"/>
                </a:lnTo>
                <a:lnTo>
                  <a:pt x="2832" y="3222"/>
                </a:lnTo>
                <a:lnTo>
                  <a:pt x="2832" y="3156"/>
                </a:lnTo>
                <a:lnTo>
                  <a:pt x="2832" y="3210"/>
                </a:lnTo>
                <a:lnTo>
                  <a:pt x="2838" y="3210"/>
                </a:lnTo>
                <a:lnTo>
                  <a:pt x="2838" y="3222"/>
                </a:lnTo>
                <a:lnTo>
                  <a:pt x="2838" y="3144"/>
                </a:lnTo>
                <a:lnTo>
                  <a:pt x="2838" y="3198"/>
                </a:lnTo>
                <a:lnTo>
                  <a:pt x="2844" y="3204"/>
                </a:lnTo>
                <a:lnTo>
                  <a:pt x="2844" y="3222"/>
                </a:lnTo>
                <a:lnTo>
                  <a:pt x="2844" y="3186"/>
                </a:lnTo>
                <a:lnTo>
                  <a:pt x="2844" y="3210"/>
                </a:lnTo>
                <a:lnTo>
                  <a:pt x="2850" y="3216"/>
                </a:lnTo>
                <a:lnTo>
                  <a:pt x="2850" y="3222"/>
                </a:lnTo>
                <a:lnTo>
                  <a:pt x="2850" y="3132"/>
                </a:lnTo>
                <a:lnTo>
                  <a:pt x="2850" y="3210"/>
                </a:lnTo>
                <a:lnTo>
                  <a:pt x="2856" y="3204"/>
                </a:lnTo>
                <a:lnTo>
                  <a:pt x="2856" y="3222"/>
                </a:lnTo>
                <a:lnTo>
                  <a:pt x="2856" y="3180"/>
                </a:lnTo>
                <a:lnTo>
                  <a:pt x="2856" y="3192"/>
                </a:lnTo>
                <a:lnTo>
                  <a:pt x="2862" y="3198"/>
                </a:lnTo>
                <a:lnTo>
                  <a:pt x="2862" y="3222"/>
                </a:lnTo>
                <a:lnTo>
                  <a:pt x="2862" y="3180"/>
                </a:lnTo>
                <a:lnTo>
                  <a:pt x="2862" y="3216"/>
                </a:lnTo>
                <a:lnTo>
                  <a:pt x="2868" y="3216"/>
                </a:lnTo>
                <a:lnTo>
                  <a:pt x="2868" y="3222"/>
                </a:lnTo>
                <a:lnTo>
                  <a:pt x="2868" y="3180"/>
                </a:lnTo>
                <a:lnTo>
                  <a:pt x="2868" y="3204"/>
                </a:lnTo>
                <a:lnTo>
                  <a:pt x="2874" y="3204"/>
                </a:lnTo>
                <a:lnTo>
                  <a:pt x="2874" y="3222"/>
                </a:lnTo>
                <a:lnTo>
                  <a:pt x="2874" y="3186"/>
                </a:lnTo>
                <a:lnTo>
                  <a:pt x="2874" y="3198"/>
                </a:lnTo>
                <a:lnTo>
                  <a:pt x="2880" y="3204"/>
                </a:lnTo>
                <a:lnTo>
                  <a:pt x="2880" y="3222"/>
                </a:lnTo>
                <a:lnTo>
                  <a:pt x="2880" y="3186"/>
                </a:lnTo>
                <a:lnTo>
                  <a:pt x="2880" y="3210"/>
                </a:lnTo>
                <a:lnTo>
                  <a:pt x="2886" y="3210"/>
                </a:lnTo>
                <a:lnTo>
                  <a:pt x="2886" y="3222"/>
                </a:lnTo>
                <a:lnTo>
                  <a:pt x="2886" y="3162"/>
                </a:lnTo>
                <a:lnTo>
                  <a:pt x="2886" y="3210"/>
                </a:lnTo>
                <a:lnTo>
                  <a:pt x="2892" y="3210"/>
                </a:lnTo>
                <a:lnTo>
                  <a:pt x="2892" y="3222"/>
                </a:lnTo>
                <a:lnTo>
                  <a:pt x="2892" y="3066"/>
                </a:lnTo>
                <a:lnTo>
                  <a:pt x="2892" y="3210"/>
                </a:lnTo>
                <a:lnTo>
                  <a:pt x="2898" y="3216"/>
                </a:lnTo>
                <a:lnTo>
                  <a:pt x="2898" y="3222"/>
                </a:lnTo>
                <a:lnTo>
                  <a:pt x="2898" y="3150"/>
                </a:lnTo>
                <a:lnTo>
                  <a:pt x="2898" y="3222"/>
                </a:lnTo>
                <a:lnTo>
                  <a:pt x="2904" y="3222"/>
                </a:lnTo>
                <a:lnTo>
                  <a:pt x="2904" y="3222"/>
                </a:lnTo>
                <a:lnTo>
                  <a:pt x="2904" y="3192"/>
                </a:lnTo>
                <a:lnTo>
                  <a:pt x="2904" y="3204"/>
                </a:lnTo>
                <a:lnTo>
                  <a:pt x="2910" y="3198"/>
                </a:lnTo>
                <a:lnTo>
                  <a:pt x="2910" y="3222"/>
                </a:lnTo>
                <a:lnTo>
                  <a:pt x="2910" y="3138"/>
                </a:lnTo>
                <a:lnTo>
                  <a:pt x="2910" y="3198"/>
                </a:lnTo>
                <a:lnTo>
                  <a:pt x="2916" y="3204"/>
                </a:lnTo>
                <a:lnTo>
                  <a:pt x="2916" y="3222"/>
                </a:lnTo>
                <a:lnTo>
                  <a:pt x="2916" y="3168"/>
                </a:lnTo>
                <a:lnTo>
                  <a:pt x="2916" y="3198"/>
                </a:lnTo>
                <a:lnTo>
                  <a:pt x="2922" y="3204"/>
                </a:lnTo>
                <a:lnTo>
                  <a:pt x="2922" y="3222"/>
                </a:lnTo>
                <a:lnTo>
                  <a:pt x="2922" y="3042"/>
                </a:lnTo>
                <a:lnTo>
                  <a:pt x="2922" y="3210"/>
                </a:lnTo>
                <a:lnTo>
                  <a:pt x="2928" y="3210"/>
                </a:lnTo>
                <a:lnTo>
                  <a:pt x="2928" y="3222"/>
                </a:lnTo>
                <a:lnTo>
                  <a:pt x="2928" y="3096"/>
                </a:lnTo>
                <a:lnTo>
                  <a:pt x="2928" y="3222"/>
                </a:lnTo>
                <a:lnTo>
                  <a:pt x="2934" y="3216"/>
                </a:lnTo>
                <a:lnTo>
                  <a:pt x="2934" y="3222"/>
                </a:lnTo>
                <a:lnTo>
                  <a:pt x="2934" y="3186"/>
                </a:lnTo>
                <a:lnTo>
                  <a:pt x="2934" y="3216"/>
                </a:lnTo>
                <a:lnTo>
                  <a:pt x="2940" y="3216"/>
                </a:lnTo>
                <a:lnTo>
                  <a:pt x="2940" y="3222"/>
                </a:lnTo>
                <a:lnTo>
                  <a:pt x="2940" y="3186"/>
                </a:lnTo>
                <a:lnTo>
                  <a:pt x="2940" y="3210"/>
                </a:lnTo>
                <a:lnTo>
                  <a:pt x="2946" y="3204"/>
                </a:lnTo>
                <a:lnTo>
                  <a:pt x="2946" y="3222"/>
                </a:lnTo>
                <a:lnTo>
                  <a:pt x="2946" y="3192"/>
                </a:lnTo>
                <a:lnTo>
                  <a:pt x="2946" y="3216"/>
                </a:lnTo>
                <a:lnTo>
                  <a:pt x="2952" y="3216"/>
                </a:lnTo>
                <a:lnTo>
                  <a:pt x="2952" y="3222"/>
                </a:lnTo>
                <a:lnTo>
                  <a:pt x="2952" y="2646"/>
                </a:lnTo>
                <a:lnTo>
                  <a:pt x="2952" y="3132"/>
                </a:lnTo>
                <a:lnTo>
                  <a:pt x="2958" y="3126"/>
                </a:lnTo>
                <a:lnTo>
                  <a:pt x="2958" y="3222"/>
                </a:lnTo>
                <a:lnTo>
                  <a:pt x="2958" y="3048"/>
                </a:lnTo>
                <a:lnTo>
                  <a:pt x="2958" y="3210"/>
                </a:lnTo>
                <a:lnTo>
                  <a:pt x="2964" y="3210"/>
                </a:lnTo>
                <a:lnTo>
                  <a:pt x="2964" y="3222"/>
                </a:lnTo>
                <a:lnTo>
                  <a:pt x="2964" y="2790"/>
                </a:lnTo>
                <a:lnTo>
                  <a:pt x="2964" y="3210"/>
                </a:lnTo>
                <a:lnTo>
                  <a:pt x="2970" y="3216"/>
                </a:lnTo>
                <a:lnTo>
                  <a:pt x="2970" y="3222"/>
                </a:lnTo>
                <a:lnTo>
                  <a:pt x="2970" y="3132"/>
                </a:lnTo>
                <a:lnTo>
                  <a:pt x="2970" y="3192"/>
                </a:lnTo>
                <a:lnTo>
                  <a:pt x="2976" y="3204"/>
                </a:lnTo>
                <a:lnTo>
                  <a:pt x="2976" y="3222"/>
                </a:lnTo>
                <a:lnTo>
                  <a:pt x="2976" y="3150"/>
                </a:lnTo>
                <a:lnTo>
                  <a:pt x="2976" y="3210"/>
                </a:lnTo>
                <a:lnTo>
                  <a:pt x="2982" y="3204"/>
                </a:lnTo>
                <a:lnTo>
                  <a:pt x="2982" y="3222"/>
                </a:lnTo>
                <a:lnTo>
                  <a:pt x="2982" y="3186"/>
                </a:lnTo>
                <a:lnTo>
                  <a:pt x="2982" y="3204"/>
                </a:lnTo>
                <a:lnTo>
                  <a:pt x="2988" y="3186"/>
                </a:lnTo>
                <a:lnTo>
                  <a:pt x="2988" y="3222"/>
                </a:lnTo>
                <a:lnTo>
                  <a:pt x="2988" y="2940"/>
                </a:lnTo>
                <a:lnTo>
                  <a:pt x="2988" y="3198"/>
                </a:lnTo>
                <a:lnTo>
                  <a:pt x="2994" y="3198"/>
                </a:lnTo>
                <a:lnTo>
                  <a:pt x="2994" y="3222"/>
                </a:lnTo>
                <a:lnTo>
                  <a:pt x="2994" y="3090"/>
                </a:lnTo>
                <a:lnTo>
                  <a:pt x="2994" y="3210"/>
                </a:lnTo>
                <a:lnTo>
                  <a:pt x="3000" y="3216"/>
                </a:lnTo>
                <a:lnTo>
                  <a:pt x="3000" y="3222"/>
                </a:lnTo>
                <a:lnTo>
                  <a:pt x="3000" y="2970"/>
                </a:lnTo>
                <a:lnTo>
                  <a:pt x="3000" y="3210"/>
                </a:lnTo>
                <a:lnTo>
                  <a:pt x="3006" y="3204"/>
                </a:lnTo>
                <a:lnTo>
                  <a:pt x="3006" y="3222"/>
                </a:lnTo>
                <a:lnTo>
                  <a:pt x="3006" y="3102"/>
                </a:lnTo>
                <a:lnTo>
                  <a:pt x="3006" y="3186"/>
                </a:lnTo>
                <a:lnTo>
                  <a:pt x="3012" y="3210"/>
                </a:lnTo>
                <a:lnTo>
                  <a:pt x="3012" y="3222"/>
                </a:lnTo>
                <a:lnTo>
                  <a:pt x="3012" y="3174"/>
                </a:lnTo>
                <a:lnTo>
                  <a:pt x="3012" y="3204"/>
                </a:lnTo>
                <a:lnTo>
                  <a:pt x="3018" y="3216"/>
                </a:lnTo>
                <a:lnTo>
                  <a:pt x="3018" y="3222"/>
                </a:lnTo>
                <a:lnTo>
                  <a:pt x="3018" y="3180"/>
                </a:lnTo>
                <a:lnTo>
                  <a:pt x="3018" y="3210"/>
                </a:lnTo>
                <a:lnTo>
                  <a:pt x="3024" y="3210"/>
                </a:lnTo>
                <a:lnTo>
                  <a:pt x="3024" y="3222"/>
                </a:lnTo>
                <a:lnTo>
                  <a:pt x="3024" y="3186"/>
                </a:lnTo>
                <a:lnTo>
                  <a:pt x="3024" y="3210"/>
                </a:lnTo>
                <a:lnTo>
                  <a:pt x="3030" y="3204"/>
                </a:lnTo>
                <a:lnTo>
                  <a:pt x="3030" y="3222"/>
                </a:lnTo>
                <a:lnTo>
                  <a:pt x="3030" y="3174"/>
                </a:lnTo>
                <a:lnTo>
                  <a:pt x="3030" y="3210"/>
                </a:lnTo>
                <a:lnTo>
                  <a:pt x="3036" y="3198"/>
                </a:lnTo>
                <a:lnTo>
                  <a:pt x="3036" y="3222"/>
                </a:lnTo>
                <a:lnTo>
                  <a:pt x="3036" y="3186"/>
                </a:lnTo>
                <a:lnTo>
                  <a:pt x="3036" y="3216"/>
                </a:lnTo>
                <a:lnTo>
                  <a:pt x="3042" y="3210"/>
                </a:lnTo>
                <a:lnTo>
                  <a:pt x="3042" y="3222"/>
                </a:lnTo>
                <a:lnTo>
                  <a:pt x="3042" y="3186"/>
                </a:lnTo>
                <a:lnTo>
                  <a:pt x="3042" y="3216"/>
                </a:lnTo>
                <a:lnTo>
                  <a:pt x="3048" y="3222"/>
                </a:lnTo>
                <a:lnTo>
                  <a:pt x="3048" y="3222"/>
                </a:lnTo>
                <a:lnTo>
                  <a:pt x="3048" y="3186"/>
                </a:lnTo>
                <a:lnTo>
                  <a:pt x="3048" y="3204"/>
                </a:lnTo>
                <a:lnTo>
                  <a:pt x="3054" y="3204"/>
                </a:lnTo>
                <a:lnTo>
                  <a:pt x="3054" y="3222"/>
                </a:lnTo>
                <a:lnTo>
                  <a:pt x="3054" y="3186"/>
                </a:lnTo>
                <a:lnTo>
                  <a:pt x="3054" y="3210"/>
                </a:lnTo>
                <a:lnTo>
                  <a:pt x="3060" y="3222"/>
                </a:lnTo>
                <a:lnTo>
                  <a:pt x="3060" y="3222"/>
                </a:lnTo>
                <a:lnTo>
                  <a:pt x="3060" y="3174"/>
                </a:lnTo>
                <a:lnTo>
                  <a:pt x="3060" y="3216"/>
                </a:lnTo>
                <a:lnTo>
                  <a:pt x="3066" y="3216"/>
                </a:lnTo>
                <a:lnTo>
                  <a:pt x="3066" y="3222"/>
                </a:lnTo>
                <a:lnTo>
                  <a:pt x="3066" y="3192"/>
                </a:lnTo>
                <a:lnTo>
                  <a:pt x="3066" y="3204"/>
                </a:lnTo>
                <a:lnTo>
                  <a:pt x="3072" y="3204"/>
                </a:lnTo>
                <a:lnTo>
                  <a:pt x="3072" y="3222"/>
                </a:lnTo>
                <a:lnTo>
                  <a:pt x="3072" y="3186"/>
                </a:lnTo>
                <a:lnTo>
                  <a:pt x="3072" y="3204"/>
                </a:lnTo>
                <a:lnTo>
                  <a:pt x="3078" y="3204"/>
                </a:lnTo>
                <a:lnTo>
                  <a:pt x="3078" y="3222"/>
                </a:lnTo>
                <a:lnTo>
                  <a:pt x="3078" y="3084"/>
                </a:lnTo>
                <a:lnTo>
                  <a:pt x="3078" y="3192"/>
                </a:lnTo>
                <a:lnTo>
                  <a:pt x="3084" y="3198"/>
                </a:lnTo>
                <a:lnTo>
                  <a:pt x="3084" y="3222"/>
                </a:lnTo>
                <a:lnTo>
                  <a:pt x="3084" y="3114"/>
                </a:lnTo>
                <a:lnTo>
                  <a:pt x="3084" y="3210"/>
                </a:lnTo>
                <a:lnTo>
                  <a:pt x="3090" y="3204"/>
                </a:lnTo>
                <a:lnTo>
                  <a:pt x="3090" y="3222"/>
                </a:lnTo>
                <a:lnTo>
                  <a:pt x="3090" y="3186"/>
                </a:lnTo>
                <a:lnTo>
                  <a:pt x="3090" y="3204"/>
                </a:lnTo>
                <a:lnTo>
                  <a:pt x="3096" y="3204"/>
                </a:lnTo>
                <a:lnTo>
                  <a:pt x="3096" y="3222"/>
                </a:lnTo>
                <a:lnTo>
                  <a:pt x="3096" y="3180"/>
                </a:lnTo>
                <a:lnTo>
                  <a:pt x="3096" y="3204"/>
                </a:lnTo>
                <a:lnTo>
                  <a:pt x="3102" y="3210"/>
                </a:lnTo>
                <a:lnTo>
                  <a:pt x="3102" y="3222"/>
                </a:lnTo>
                <a:lnTo>
                  <a:pt x="3102" y="3180"/>
                </a:lnTo>
                <a:lnTo>
                  <a:pt x="3102" y="3216"/>
                </a:lnTo>
                <a:lnTo>
                  <a:pt x="3108" y="3216"/>
                </a:lnTo>
                <a:lnTo>
                  <a:pt x="3108" y="3222"/>
                </a:lnTo>
                <a:lnTo>
                  <a:pt x="3108" y="3114"/>
                </a:lnTo>
                <a:lnTo>
                  <a:pt x="3108" y="3210"/>
                </a:lnTo>
                <a:lnTo>
                  <a:pt x="3114" y="3210"/>
                </a:lnTo>
                <a:lnTo>
                  <a:pt x="3114" y="3222"/>
                </a:lnTo>
                <a:lnTo>
                  <a:pt x="3114" y="3174"/>
                </a:lnTo>
                <a:lnTo>
                  <a:pt x="3114" y="3204"/>
                </a:lnTo>
                <a:lnTo>
                  <a:pt x="3120" y="3210"/>
                </a:lnTo>
                <a:lnTo>
                  <a:pt x="3120" y="3222"/>
                </a:lnTo>
                <a:lnTo>
                  <a:pt x="3120" y="3192"/>
                </a:lnTo>
                <a:lnTo>
                  <a:pt x="3120" y="3198"/>
                </a:lnTo>
                <a:lnTo>
                  <a:pt x="3126" y="3192"/>
                </a:lnTo>
                <a:lnTo>
                  <a:pt x="3126" y="3222"/>
                </a:lnTo>
                <a:lnTo>
                  <a:pt x="3126" y="3180"/>
                </a:lnTo>
                <a:lnTo>
                  <a:pt x="3126" y="3216"/>
                </a:lnTo>
                <a:lnTo>
                  <a:pt x="3132" y="3210"/>
                </a:lnTo>
                <a:lnTo>
                  <a:pt x="3132" y="3222"/>
                </a:lnTo>
                <a:lnTo>
                  <a:pt x="3132" y="3186"/>
                </a:lnTo>
                <a:lnTo>
                  <a:pt x="3132" y="3204"/>
                </a:lnTo>
                <a:lnTo>
                  <a:pt x="3138" y="3210"/>
                </a:lnTo>
                <a:lnTo>
                  <a:pt x="3138" y="3222"/>
                </a:lnTo>
                <a:lnTo>
                  <a:pt x="3138" y="3186"/>
                </a:lnTo>
                <a:lnTo>
                  <a:pt x="3138" y="3216"/>
                </a:lnTo>
                <a:lnTo>
                  <a:pt x="3144" y="3216"/>
                </a:lnTo>
                <a:lnTo>
                  <a:pt x="3144" y="3222"/>
                </a:lnTo>
                <a:lnTo>
                  <a:pt x="3144" y="3180"/>
                </a:lnTo>
                <a:lnTo>
                  <a:pt x="3144" y="3210"/>
                </a:lnTo>
                <a:lnTo>
                  <a:pt x="3150" y="3204"/>
                </a:lnTo>
                <a:lnTo>
                  <a:pt x="3150" y="3222"/>
                </a:lnTo>
                <a:lnTo>
                  <a:pt x="3150" y="3192"/>
                </a:lnTo>
                <a:lnTo>
                  <a:pt x="3150" y="3216"/>
                </a:lnTo>
                <a:lnTo>
                  <a:pt x="3156" y="3210"/>
                </a:lnTo>
                <a:lnTo>
                  <a:pt x="3156" y="3222"/>
                </a:lnTo>
                <a:lnTo>
                  <a:pt x="3156" y="3162"/>
                </a:lnTo>
                <a:lnTo>
                  <a:pt x="3156" y="3204"/>
                </a:lnTo>
                <a:lnTo>
                  <a:pt x="3162" y="3204"/>
                </a:lnTo>
                <a:lnTo>
                  <a:pt x="3162" y="3222"/>
                </a:lnTo>
                <a:lnTo>
                  <a:pt x="3162" y="3168"/>
                </a:lnTo>
                <a:lnTo>
                  <a:pt x="3162" y="3198"/>
                </a:lnTo>
                <a:lnTo>
                  <a:pt x="3168" y="3192"/>
                </a:lnTo>
                <a:lnTo>
                  <a:pt x="3168" y="3222"/>
                </a:lnTo>
                <a:lnTo>
                  <a:pt x="3168" y="3192"/>
                </a:lnTo>
                <a:lnTo>
                  <a:pt x="3168" y="3210"/>
                </a:lnTo>
                <a:lnTo>
                  <a:pt x="3174" y="3204"/>
                </a:lnTo>
                <a:lnTo>
                  <a:pt x="3174" y="3222"/>
                </a:lnTo>
                <a:lnTo>
                  <a:pt x="3174" y="3018"/>
                </a:lnTo>
                <a:lnTo>
                  <a:pt x="3174" y="3216"/>
                </a:lnTo>
                <a:lnTo>
                  <a:pt x="3180" y="3216"/>
                </a:lnTo>
                <a:lnTo>
                  <a:pt x="3180" y="3222"/>
                </a:lnTo>
                <a:lnTo>
                  <a:pt x="3180" y="3066"/>
                </a:lnTo>
                <a:lnTo>
                  <a:pt x="3180" y="3204"/>
                </a:lnTo>
                <a:lnTo>
                  <a:pt x="3186" y="3210"/>
                </a:lnTo>
                <a:lnTo>
                  <a:pt x="3186" y="3222"/>
                </a:lnTo>
                <a:lnTo>
                  <a:pt x="3186" y="3192"/>
                </a:lnTo>
                <a:lnTo>
                  <a:pt x="3186" y="3216"/>
                </a:lnTo>
                <a:lnTo>
                  <a:pt x="3192" y="3210"/>
                </a:lnTo>
                <a:lnTo>
                  <a:pt x="3192" y="3222"/>
                </a:lnTo>
                <a:lnTo>
                  <a:pt x="3192" y="3180"/>
                </a:lnTo>
                <a:lnTo>
                  <a:pt x="3192" y="3192"/>
                </a:lnTo>
                <a:lnTo>
                  <a:pt x="3198" y="3204"/>
                </a:lnTo>
                <a:lnTo>
                  <a:pt x="3198" y="3222"/>
                </a:lnTo>
                <a:lnTo>
                  <a:pt x="3198" y="3186"/>
                </a:lnTo>
                <a:lnTo>
                  <a:pt x="3198" y="3210"/>
                </a:lnTo>
                <a:lnTo>
                  <a:pt x="3204" y="3210"/>
                </a:lnTo>
                <a:lnTo>
                  <a:pt x="3204" y="3222"/>
                </a:lnTo>
                <a:lnTo>
                  <a:pt x="3204" y="3186"/>
                </a:lnTo>
                <a:lnTo>
                  <a:pt x="3204" y="3204"/>
                </a:lnTo>
                <a:lnTo>
                  <a:pt x="3210" y="3210"/>
                </a:lnTo>
                <a:lnTo>
                  <a:pt x="3210" y="3222"/>
                </a:lnTo>
                <a:lnTo>
                  <a:pt x="3210" y="3192"/>
                </a:lnTo>
                <a:lnTo>
                  <a:pt x="3210" y="3210"/>
                </a:lnTo>
                <a:lnTo>
                  <a:pt x="3216" y="3216"/>
                </a:lnTo>
                <a:lnTo>
                  <a:pt x="3216" y="3222"/>
                </a:lnTo>
                <a:lnTo>
                  <a:pt x="3216" y="3186"/>
                </a:lnTo>
                <a:lnTo>
                  <a:pt x="3216" y="3204"/>
                </a:lnTo>
                <a:lnTo>
                  <a:pt x="3222" y="3204"/>
                </a:lnTo>
                <a:lnTo>
                  <a:pt x="3222" y="3222"/>
                </a:lnTo>
                <a:lnTo>
                  <a:pt x="3222" y="3186"/>
                </a:lnTo>
                <a:lnTo>
                  <a:pt x="3222" y="3210"/>
                </a:lnTo>
                <a:lnTo>
                  <a:pt x="3228" y="3204"/>
                </a:lnTo>
                <a:lnTo>
                  <a:pt x="3228" y="3222"/>
                </a:lnTo>
                <a:lnTo>
                  <a:pt x="3228" y="3180"/>
                </a:lnTo>
                <a:lnTo>
                  <a:pt x="3228" y="3198"/>
                </a:lnTo>
                <a:lnTo>
                  <a:pt x="3234" y="3192"/>
                </a:lnTo>
                <a:lnTo>
                  <a:pt x="3234" y="3222"/>
                </a:lnTo>
                <a:lnTo>
                  <a:pt x="3234" y="3186"/>
                </a:lnTo>
                <a:lnTo>
                  <a:pt x="3234" y="3216"/>
                </a:lnTo>
                <a:lnTo>
                  <a:pt x="3240" y="3210"/>
                </a:lnTo>
                <a:lnTo>
                  <a:pt x="3240" y="3222"/>
                </a:lnTo>
                <a:lnTo>
                  <a:pt x="3240" y="3180"/>
                </a:lnTo>
                <a:lnTo>
                  <a:pt x="3240" y="3210"/>
                </a:lnTo>
                <a:lnTo>
                  <a:pt x="3246" y="3210"/>
                </a:lnTo>
                <a:lnTo>
                  <a:pt x="3246" y="3222"/>
                </a:lnTo>
                <a:lnTo>
                  <a:pt x="3246" y="3192"/>
                </a:lnTo>
                <a:lnTo>
                  <a:pt x="3246" y="3216"/>
                </a:lnTo>
                <a:lnTo>
                  <a:pt x="3252" y="3216"/>
                </a:lnTo>
                <a:lnTo>
                  <a:pt x="3252" y="3222"/>
                </a:lnTo>
                <a:lnTo>
                  <a:pt x="3252" y="3186"/>
                </a:lnTo>
                <a:lnTo>
                  <a:pt x="3252" y="3204"/>
                </a:lnTo>
                <a:lnTo>
                  <a:pt x="3258" y="3204"/>
                </a:lnTo>
                <a:lnTo>
                  <a:pt x="3258" y="3222"/>
                </a:lnTo>
                <a:lnTo>
                  <a:pt x="3258" y="3186"/>
                </a:lnTo>
                <a:lnTo>
                  <a:pt x="3258" y="3210"/>
                </a:lnTo>
                <a:lnTo>
                  <a:pt x="3264" y="3204"/>
                </a:lnTo>
                <a:lnTo>
                  <a:pt x="3264" y="3222"/>
                </a:lnTo>
                <a:lnTo>
                  <a:pt x="3264" y="3186"/>
                </a:lnTo>
                <a:lnTo>
                  <a:pt x="3264" y="3198"/>
                </a:lnTo>
                <a:lnTo>
                  <a:pt x="3270" y="3204"/>
                </a:lnTo>
                <a:lnTo>
                  <a:pt x="3270" y="3222"/>
                </a:lnTo>
                <a:lnTo>
                  <a:pt x="3270" y="3156"/>
                </a:lnTo>
                <a:lnTo>
                  <a:pt x="3270" y="3198"/>
                </a:lnTo>
                <a:lnTo>
                  <a:pt x="3276" y="3204"/>
                </a:lnTo>
                <a:lnTo>
                  <a:pt x="3276" y="3222"/>
                </a:lnTo>
                <a:lnTo>
                  <a:pt x="3276" y="3192"/>
                </a:lnTo>
                <a:lnTo>
                  <a:pt x="3276" y="3216"/>
                </a:lnTo>
                <a:lnTo>
                  <a:pt x="3282" y="3216"/>
                </a:lnTo>
                <a:lnTo>
                  <a:pt x="3282" y="3222"/>
                </a:lnTo>
                <a:lnTo>
                  <a:pt x="3282" y="3180"/>
                </a:lnTo>
                <a:lnTo>
                  <a:pt x="3282" y="3216"/>
                </a:lnTo>
                <a:lnTo>
                  <a:pt x="3288" y="3216"/>
                </a:lnTo>
                <a:lnTo>
                  <a:pt x="3288" y="3222"/>
                </a:lnTo>
                <a:lnTo>
                  <a:pt x="3288" y="3192"/>
                </a:lnTo>
                <a:lnTo>
                  <a:pt x="3288" y="3210"/>
                </a:lnTo>
                <a:lnTo>
                  <a:pt x="3294" y="3210"/>
                </a:lnTo>
                <a:lnTo>
                  <a:pt x="3294" y="3222"/>
                </a:lnTo>
                <a:lnTo>
                  <a:pt x="3294" y="3138"/>
                </a:lnTo>
                <a:lnTo>
                  <a:pt x="3294" y="3216"/>
                </a:lnTo>
                <a:lnTo>
                  <a:pt x="3300" y="3216"/>
                </a:lnTo>
                <a:lnTo>
                  <a:pt x="3300" y="3222"/>
                </a:lnTo>
                <a:lnTo>
                  <a:pt x="3300" y="3186"/>
                </a:lnTo>
                <a:lnTo>
                  <a:pt x="3300" y="3216"/>
                </a:lnTo>
                <a:lnTo>
                  <a:pt x="3306" y="3216"/>
                </a:lnTo>
                <a:lnTo>
                  <a:pt x="3306" y="3222"/>
                </a:lnTo>
                <a:lnTo>
                  <a:pt x="3306" y="3180"/>
                </a:lnTo>
                <a:lnTo>
                  <a:pt x="3306" y="3210"/>
                </a:lnTo>
                <a:lnTo>
                  <a:pt x="3312" y="3210"/>
                </a:lnTo>
                <a:lnTo>
                  <a:pt x="3312" y="3222"/>
                </a:lnTo>
                <a:lnTo>
                  <a:pt x="3312" y="3186"/>
                </a:lnTo>
                <a:lnTo>
                  <a:pt x="3312" y="3216"/>
                </a:lnTo>
                <a:lnTo>
                  <a:pt x="3318" y="3204"/>
                </a:lnTo>
                <a:lnTo>
                  <a:pt x="3318" y="3222"/>
                </a:lnTo>
                <a:lnTo>
                  <a:pt x="3318" y="3168"/>
                </a:lnTo>
                <a:lnTo>
                  <a:pt x="3318" y="3216"/>
                </a:lnTo>
                <a:lnTo>
                  <a:pt x="3324" y="3216"/>
                </a:lnTo>
                <a:lnTo>
                  <a:pt x="3324" y="3222"/>
                </a:lnTo>
                <a:lnTo>
                  <a:pt x="3324" y="3186"/>
                </a:lnTo>
                <a:lnTo>
                  <a:pt x="3324" y="3216"/>
                </a:lnTo>
                <a:lnTo>
                  <a:pt x="3330" y="3216"/>
                </a:lnTo>
                <a:lnTo>
                  <a:pt x="3330" y="3222"/>
                </a:lnTo>
                <a:lnTo>
                  <a:pt x="3330" y="3180"/>
                </a:lnTo>
                <a:lnTo>
                  <a:pt x="3330" y="3222"/>
                </a:lnTo>
                <a:lnTo>
                  <a:pt x="3336" y="3222"/>
                </a:lnTo>
                <a:lnTo>
                  <a:pt x="3336" y="3222"/>
                </a:lnTo>
                <a:lnTo>
                  <a:pt x="3336" y="3186"/>
                </a:lnTo>
                <a:lnTo>
                  <a:pt x="3336" y="3204"/>
                </a:lnTo>
                <a:lnTo>
                  <a:pt x="3342" y="3216"/>
                </a:lnTo>
                <a:lnTo>
                  <a:pt x="3342" y="3222"/>
                </a:lnTo>
                <a:lnTo>
                  <a:pt x="3342" y="3186"/>
                </a:lnTo>
                <a:lnTo>
                  <a:pt x="3342" y="3216"/>
                </a:lnTo>
                <a:lnTo>
                  <a:pt x="3348" y="3216"/>
                </a:lnTo>
                <a:lnTo>
                  <a:pt x="3348" y="3222"/>
                </a:lnTo>
                <a:lnTo>
                  <a:pt x="3348" y="3186"/>
                </a:lnTo>
                <a:lnTo>
                  <a:pt x="3348" y="3216"/>
                </a:lnTo>
                <a:lnTo>
                  <a:pt x="3354" y="3216"/>
                </a:lnTo>
                <a:lnTo>
                  <a:pt x="3354" y="3222"/>
                </a:lnTo>
                <a:lnTo>
                  <a:pt x="3354" y="3192"/>
                </a:lnTo>
                <a:lnTo>
                  <a:pt x="3354" y="3210"/>
                </a:lnTo>
                <a:lnTo>
                  <a:pt x="3360" y="3210"/>
                </a:lnTo>
                <a:lnTo>
                  <a:pt x="3360" y="3222"/>
                </a:lnTo>
                <a:lnTo>
                  <a:pt x="3360" y="3180"/>
                </a:lnTo>
                <a:lnTo>
                  <a:pt x="3360" y="3198"/>
                </a:lnTo>
                <a:lnTo>
                  <a:pt x="3366" y="3198"/>
                </a:lnTo>
                <a:lnTo>
                  <a:pt x="3366" y="3222"/>
                </a:lnTo>
                <a:lnTo>
                  <a:pt x="3366" y="3192"/>
                </a:lnTo>
                <a:lnTo>
                  <a:pt x="3366" y="3204"/>
                </a:lnTo>
                <a:lnTo>
                  <a:pt x="3372" y="3210"/>
                </a:lnTo>
                <a:lnTo>
                  <a:pt x="3372" y="3222"/>
                </a:lnTo>
                <a:lnTo>
                  <a:pt x="3372" y="3192"/>
                </a:lnTo>
                <a:lnTo>
                  <a:pt x="3372" y="3216"/>
                </a:lnTo>
                <a:lnTo>
                  <a:pt x="3378" y="3216"/>
                </a:lnTo>
                <a:lnTo>
                  <a:pt x="3378" y="3222"/>
                </a:lnTo>
                <a:lnTo>
                  <a:pt x="3378" y="3180"/>
                </a:lnTo>
                <a:lnTo>
                  <a:pt x="3378" y="3198"/>
                </a:lnTo>
                <a:lnTo>
                  <a:pt x="3384" y="3186"/>
                </a:lnTo>
                <a:lnTo>
                  <a:pt x="3384" y="3222"/>
                </a:lnTo>
                <a:lnTo>
                  <a:pt x="3384" y="3186"/>
                </a:lnTo>
                <a:lnTo>
                  <a:pt x="3384" y="3210"/>
                </a:lnTo>
                <a:lnTo>
                  <a:pt x="3390" y="3204"/>
                </a:lnTo>
                <a:lnTo>
                  <a:pt x="3390" y="3222"/>
                </a:lnTo>
                <a:lnTo>
                  <a:pt x="3390" y="3168"/>
                </a:lnTo>
                <a:lnTo>
                  <a:pt x="3390" y="3204"/>
                </a:lnTo>
                <a:lnTo>
                  <a:pt x="3396" y="3210"/>
                </a:lnTo>
                <a:lnTo>
                  <a:pt x="3396" y="3222"/>
                </a:lnTo>
                <a:lnTo>
                  <a:pt x="3396" y="3186"/>
                </a:lnTo>
                <a:lnTo>
                  <a:pt x="3396" y="3192"/>
                </a:lnTo>
                <a:lnTo>
                  <a:pt x="3402" y="3186"/>
                </a:lnTo>
                <a:lnTo>
                  <a:pt x="3402" y="3222"/>
                </a:lnTo>
                <a:lnTo>
                  <a:pt x="3402" y="3186"/>
                </a:lnTo>
                <a:lnTo>
                  <a:pt x="3402" y="3198"/>
                </a:lnTo>
                <a:lnTo>
                  <a:pt x="3408" y="3210"/>
                </a:lnTo>
                <a:lnTo>
                  <a:pt x="3408" y="3222"/>
                </a:lnTo>
                <a:lnTo>
                  <a:pt x="3408" y="3192"/>
                </a:lnTo>
                <a:lnTo>
                  <a:pt x="3408" y="3210"/>
                </a:lnTo>
                <a:lnTo>
                  <a:pt x="3414" y="3210"/>
                </a:lnTo>
                <a:lnTo>
                  <a:pt x="3414" y="3222"/>
                </a:lnTo>
                <a:lnTo>
                  <a:pt x="3414" y="3186"/>
                </a:lnTo>
                <a:lnTo>
                  <a:pt x="3414" y="3216"/>
                </a:lnTo>
                <a:lnTo>
                  <a:pt x="3420" y="3216"/>
                </a:lnTo>
                <a:lnTo>
                  <a:pt x="3420" y="3222"/>
                </a:lnTo>
                <a:lnTo>
                  <a:pt x="3420" y="3192"/>
                </a:lnTo>
                <a:lnTo>
                  <a:pt x="3420" y="3204"/>
                </a:lnTo>
                <a:lnTo>
                  <a:pt x="3426" y="3204"/>
                </a:lnTo>
                <a:lnTo>
                  <a:pt x="3426" y="3222"/>
                </a:lnTo>
                <a:lnTo>
                  <a:pt x="3426" y="3186"/>
                </a:lnTo>
                <a:lnTo>
                  <a:pt x="3426" y="3216"/>
                </a:lnTo>
                <a:lnTo>
                  <a:pt x="3432" y="3210"/>
                </a:lnTo>
                <a:lnTo>
                  <a:pt x="3432" y="3222"/>
                </a:lnTo>
                <a:lnTo>
                  <a:pt x="3432" y="3180"/>
                </a:lnTo>
                <a:lnTo>
                  <a:pt x="3432" y="3216"/>
                </a:lnTo>
                <a:lnTo>
                  <a:pt x="3438" y="3216"/>
                </a:lnTo>
                <a:lnTo>
                  <a:pt x="3438" y="3222"/>
                </a:lnTo>
                <a:lnTo>
                  <a:pt x="3438" y="2946"/>
                </a:lnTo>
                <a:lnTo>
                  <a:pt x="3438" y="3216"/>
                </a:lnTo>
                <a:lnTo>
                  <a:pt x="3444" y="3216"/>
                </a:lnTo>
                <a:lnTo>
                  <a:pt x="3444" y="3222"/>
                </a:lnTo>
                <a:lnTo>
                  <a:pt x="3444" y="3126"/>
                </a:lnTo>
                <a:lnTo>
                  <a:pt x="3444" y="3210"/>
                </a:lnTo>
                <a:lnTo>
                  <a:pt x="3450" y="3210"/>
                </a:lnTo>
                <a:lnTo>
                  <a:pt x="3450" y="3222"/>
                </a:lnTo>
                <a:lnTo>
                  <a:pt x="3450" y="3180"/>
                </a:lnTo>
                <a:lnTo>
                  <a:pt x="3450" y="3210"/>
                </a:lnTo>
                <a:lnTo>
                  <a:pt x="3456" y="3222"/>
                </a:lnTo>
                <a:lnTo>
                  <a:pt x="3456" y="3222"/>
                </a:lnTo>
                <a:lnTo>
                  <a:pt x="3456" y="3180"/>
                </a:lnTo>
                <a:lnTo>
                  <a:pt x="3456" y="3216"/>
                </a:lnTo>
                <a:lnTo>
                  <a:pt x="3462" y="3216"/>
                </a:lnTo>
                <a:lnTo>
                  <a:pt x="3462" y="3222"/>
                </a:lnTo>
                <a:lnTo>
                  <a:pt x="3462" y="3186"/>
                </a:lnTo>
                <a:lnTo>
                  <a:pt x="3462" y="3210"/>
                </a:lnTo>
                <a:lnTo>
                  <a:pt x="3468" y="3216"/>
                </a:lnTo>
                <a:lnTo>
                  <a:pt x="3468" y="3222"/>
                </a:lnTo>
                <a:lnTo>
                  <a:pt x="3468" y="3186"/>
                </a:lnTo>
                <a:lnTo>
                  <a:pt x="3468" y="3216"/>
                </a:lnTo>
                <a:lnTo>
                  <a:pt x="3474" y="3210"/>
                </a:lnTo>
                <a:lnTo>
                  <a:pt x="3474" y="3222"/>
                </a:lnTo>
                <a:lnTo>
                  <a:pt x="3474" y="3192"/>
                </a:lnTo>
                <a:lnTo>
                  <a:pt x="3474" y="3210"/>
                </a:lnTo>
                <a:lnTo>
                  <a:pt x="3480" y="3216"/>
                </a:lnTo>
                <a:lnTo>
                  <a:pt x="3480" y="3222"/>
                </a:lnTo>
                <a:lnTo>
                  <a:pt x="3480" y="3180"/>
                </a:lnTo>
                <a:lnTo>
                  <a:pt x="3480" y="3210"/>
                </a:lnTo>
                <a:lnTo>
                  <a:pt x="3486" y="3216"/>
                </a:lnTo>
                <a:lnTo>
                  <a:pt x="3486" y="3222"/>
                </a:lnTo>
                <a:lnTo>
                  <a:pt x="3486" y="3162"/>
                </a:lnTo>
                <a:lnTo>
                  <a:pt x="3486" y="3210"/>
                </a:lnTo>
                <a:lnTo>
                  <a:pt x="3492" y="3204"/>
                </a:lnTo>
                <a:lnTo>
                  <a:pt x="3492" y="3222"/>
                </a:lnTo>
                <a:lnTo>
                  <a:pt x="3492" y="3192"/>
                </a:lnTo>
                <a:lnTo>
                  <a:pt x="3492" y="3222"/>
                </a:lnTo>
                <a:lnTo>
                  <a:pt x="3498" y="3210"/>
                </a:lnTo>
                <a:lnTo>
                  <a:pt x="3498" y="3222"/>
                </a:lnTo>
                <a:lnTo>
                  <a:pt x="3498" y="2544"/>
                </a:lnTo>
                <a:lnTo>
                  <a:pt x="3498" y="3204"/>
                </a:lnTo>
                <a:lnTo>
                  <a:pt x="3504" y="3210"/>
                </a:lnTo>
                <a:lnTo>
                  <a:pt x="3504" y="3222"/>
                </a:lnTo>
                <a:lnTo>
                  <a:pt x="3504" y="2166"/>
                </a:lnTo>
                <a:lnTo>
                  <a:pt x="3504" y="3180"/>
                </a:lnTo>
                <a:lnTo>
                  <a:pt x="3510" y="3198"/>
                </a:lnTo>
                <a:lnTo>
                  <a:pt x="3510" y="3222"/>
                </a:lnTo>
                <a:lnTo>
                  <a:pt x="3510" y="2922"/>
                </a:lnTo>
                <a:lnTo>
                  <a:pt x="3510" y="3210"/>
                </a:lnTo>
                <a:lnTo>
                  <a:pt x="3516" y="3222"/>
                </a:lnTo>
                <a:lnTo>
                  <a:pt x="3516" y="3222"/>
                </a:lnTo>
                <a:lnTo>
                  <a:pt x="3516" y="3150"/>
                </a:lnTo>
                <a:lnTo>
                  <a:pt x="3516" y="3210"/>
                </a:lnTo>
                <a:lnTo>
                  <a:pt x="3522" y="3198"/>
                </a:lnTo>
                <a:lnTo>
                  <a:pt x="3522" y="3222"/>
                </a:lnTo>
                <a:lnTo>
                  <a:pt x="3522" y="3186"/>
                </a:lnTo>
                <a:lnTo>
                  <a:pt x="3522" y="3210"/>
                </a:lnTo>
                <a:lnTo>
                  <a:pt x="3528" y="3210"/>
                </a:lnTo>
                <a:lnTo>
                  <a:pt x="3528" y="3222"/>
                </a:lnTo>
                <a:lnTo>
                  <a:pt x="3528" y="3192"/>
                </a:lnTo>
                <a:lnTo>
                  <a:pt x="3528" y="3204"/>
                </a:lnTo>
                <a:lnTo>
                  <a:pt x="3534" y="3210"/>
                </a:lnTo>
                <a:lnTo>
                  <a:pt x="3534" y="3222"/>
                </a:lnTo>
                <a:lnTo>
                  <a:pt x="3534" y="3186"/>
                </a:lnTo>
                <a:lnTo>
                  <a:pt x="3534" y="3198"/>
                </a:lnTo>
                <a:lnTo>
                  <a:pt x="3540" y="3204"/>
                </a:lnTo>
                <a:lnTo>
                  <a:pt x="3540" y="3222"/>
                </a:lnTo>
                <a:lnTo>
                  <a:pt x="3540" y="3180"/>
                </a:lnTo>
                <a:lnTo>
                  <a:pt x="3540" y="3210"/>
                </a:lnTo>
                <a:lnTo>
                  <a:pt x="3546" y="3210"/>
                </a:lnTo>
                <a:lnTo>
                  <a:pt x="3546" y="3222"/>
                </a:lnTo>
                <a:lnTo>
                  <a:pt x="3546" y="3180"/>
                </a:lnTo>
                <a:lnTo>
                  <a:pt x="3546" y="3210"/>
                </a:lnTo>
                <a:lnTo>
                  <a:pt x="3552" y="3216"/>
                </a:lnTo>
                <a:lnTo>
                  <a:pt x="3552" y="3222"/>
                </a:lnTo>
                <a:lnTo>
                  <a:pt x="3552" y="3186"/>
                </a:lnTo>
                <a:lnTo>
                  <a:pt x="3552" y="3216"/>
                </a:lnTo>
                <a:lnTo>
                  <a:pt x="3558" y="3216"/>
                </a:lnTo>
                <a:lnTo>
                  <a:pt x="3558" y="3222"/>
                </a:lnTo>
                <a:lnTo>
                  <a:pt x="3558" y="3186"/>
                </a:lnTo>
                <a:lnTo>
                  <a:pt x="3558" y="3222"/>
                </a:lnTo>
                <a:lnTo>
                  <a:pt x="3564" y="3216"/>
                </a:lnTo>
                <a:lnTo>
                  <a:pt x="3564" y="3222"/>
                </a:lnTo>
                <a:lnTo>
                  <a:pt x="3564" y="3144"/>
                </a:lnTo>
                <a:lnTo>
                  <a:pt x="3564" y="3216"/>
                </a:lnTo>
                <a:lnTo>
                  <a:pt x="3570" y="3216"/>
                </a:lnTo>
                <a:lnTo>
                  <a:pt x="3570" y="3222"/>
                </a:lnTo>
                <a:lnTo>
                  <a:pt x="3570" y="3186"/>
                </a:lnTo>
                <a:lnTo>
                  <a:pt x="3570" y="3216"/>
                </a:lnTo>
                <a:lnTo>
                  <a:pt x="3576" y="3210"/>
                </a:lnTo>
                <a:lnTo>
                  <a:pt x="3576" y="3222"/>
                </a:lnTo>
                <a:lnTo>
                  <a:pt x="3576" y="3186"/>
                </a:lnTo>
                <a:lnTo>
                  <a:pt x="3576" y="3222"/>
                </a:lnTo>
                <a:lnTo>
                  <a:pt x="3582" y="3210"/>
                </a:lnTo>
                <a:lnTo>
                  <a:pt x="3582" y="3222"/>
                </a:lnTo>
                <a:lnTo>
                  <a:pt x="3582" y="2952"/>
                </a:lnTo>
                <a:lnTo>
                  <a:pt x="3582" y="3216"/>
                </a:lnTo>
                <a:lnTo>
                  <a:pt x="3588" y="3210"/>
                </a:lnTo>
                <a:lnTo>
                  <a:pt x="3588" y="3222"/>
                </a:lnTo>
                <a:lnTo>
                  <a:pt x="3588" y="2904"/>
                </a:lnTo>
                <a:lnTo>
                  <a:pt x="3588" y="3204"/>
                </a:lnTo>
                <a:lnTo>
                  <a:pt x="3594" y="3198"/>
                </a:lnTo>
                <a:lnTo>
                  <a:pt x="3594" y="3222"/>
                </a:lnTo>
                <a:lnTo>
                  <a:pt x="3594" y="3138"/>
                </a:lnTo>
                <a:lnTo>
                  <a:pt x="3594" y="3216"/>
                </a:lnTo>
                <a:lnTo>
                  <a:pt x="3600" y="3204"/>
                </a:lnTo>
                <a:lnTo>
                  <a:pt x="3600" y="3222"/>
                </a:lnTo>
                <a:lnTo>
                  <a:pt x="3600" y="3168"/>
                </a:lnTo>
                <a:lnTo>
                  <a:pt x="3600" y="3210"/>
                </a:lnTo>
                <a:lnTo>
                  <a:pt x="3606" y="3204"/>
                </a:lnTo>
                <a:lnTo>
                  <a:pt x="3606" y="3222"/>
                </a:lnTo>
                <a:lnTo>
                  <a:pt x="3606" y="3180"/>
                </a:lnTo>
                <a:lnTo>
                  <a:pt x="3606" y="3216"/>
                </a:lnTo>
                <a:lnTo>
                  <a:pt x="3612" y="3216"/>
                </a:lnTo>
                <a:lnTo>
                  <a:pt x="3612" y="3222"/>
                </a:lnTo>
                <a:lnTo>
                  <a:pt x="3612" y="3048"/>
                </a:lnTo>
                <a:lnTo>
                  <a:pt x="3612" y="3198"/>
                </a:lnTo>
                <a:lnTo>
                  <a:pt x="3618" y="3198"/>
                </a:lnTo>
                <a:lnTo>
                  <a:pt x="3618" y="3222"/>
                </a:lnTo>
                <a:lnTo>
                  <a:pt x="3618" y="3186"/>
                </a:lnTo>
                <a:lnTo>
                  <a:pt x="3618" y="3210"/>
                </a:lnTo>
                <a:lnTo>
                  <a:pt x="3624" y="3210"/>
                </a:lnTo>
                <a:lnTo>
                  <a:pt x="3624" y="3222"/>
                </a:lnTo>
                <a:lnTo>
                  <a:pt x="3624" y="3186"/>
                </a:lnTo>
                <a:lnTo>
                  <a:pt x="3624" y="3204"/>
                </a:lnTo>
                <a:lnTo>
                  <a:pt x="3630" y="3198"/>
                </a:lnTo>
                <a:lnTo>
                  <a:pt x="3630" y="3222"/>
                </a:lnTo>
                <a:lnTo>
                  <a:pt x="3630" y="3192"/>
                </a:lnTo>
                <a:lnTo>
                  <a:pt x="3630" y="3222"/>
                </a:lnTo>
                <a:lnTo>
                  <a:pt x="3636" y="3216"/>
                </a:lnTo>
                <a:lnTo>
                  <a:pt x="3636" y="3222"/>
                </a:lnTo>
                <a:lnTo>
                  <a:pt x="3636" y="3186"/>
                </a:lnTo>
                <a:lnTo>
                  <a:pt x="3636" y="3216"/>
                </a:lnTo>
                <a:lnTo>
                  <a:pt x="3642" y="3216"/>
                </a:lnTo>
                <a:lnTo>
                  <a:pt x="3642" y="3222"/>
                </a:lnTo>
                <a:lnTo>
                  <a:pt x="3642" y="3186"/>
                </a:lnTo>
                <a:lnTo>
                  <a:pt x="3642" y="3204"/>
                </a:lnTo>
                <a:lnTo>
                  <a:pt x="3648" y="3198"/>
                </a:lnTo>
                <a:lnTo>
                  <a:pt x="3648" y="3222"/>
                </a:lnTo>
                <a:lnTo>
                  <a:pt x="3648" y="3138"/>
                </a:lnTo>
                <a:lnTo>
                  <a:pt x="3648" y="3204"/>
                </a:lnTo>
                <a:lnTo>
                  <a:pt x="3654" y="3210"/>
                </a:lnTo>
                <a:lnTo>
                  <a:pt x="3654" y="3222"/>
                </a:lnTo>
                <a:lnTo>
                  <a:pt x="3654" y="3186"/>
                </a:lnTo>
                <a:lnTo>
                  <a:pt x="3654" y="3210"/>
                </a:lnTo>
                <a:lnTo>
                  <a:pt x="3660" y="3204"/>
                </a:lnTo>
                <a:lnTo>
                  <a:pt x="3660" y="3222"/>
                </a:lnTo>
                <a:lnTo>
                  <a:pt x="3660" y="3180"/>
                </a:lnTo>
                <a:lnTo>
                  <a:pt x="3660" y="3198"/>
                </a:lnTo>
                <a:lnTo>
                  <a:pt x="3666" y="3204"/>
                </a:lnTo>
                <a:lnTo>
                  <a:pt x="3666" y="3222"/>
                </a:lnTo>
                <a:lnTo>
                  <a:pt x="3666" y="3186"/>
                </a:lnTo>
                <a:lnTo>
                  <a:pt x="3666" y="3210"/>
                </a:lnTo>
                <a:lnTo>
                  <a:pt x="3672" y="3216"/>
                </a:lnTo>
                <a:lnTo>
                  <a:pt x="3672" y="3222"/>
                </a:lnTo>
                <a:lnTo>
                  <a:pt x="3672" y="3108"/>
                </a:lnTo>
                <a:lnTo>
                  <a:pt x="3672" y="3210"/>
                </a:lnTo>
                <a:lnTo>
                  <a:pt x="3678" y="3204"/>
                </a:lnTo>
                <a:lnTo>
                  <a:pt x="3678" y="3222"/>
                </a:lnTo>
                <a:lnTo>
                  <a:pt x="3678" y="3162"/>
                </a:lnTo>
                <a:lnTo>
                  <a:pt x="3678" y="3204"/>
                </a:lnTo>
                <a:lnTo>
                  <a:pt x="3684" y="3210"/>
                </a:lnTo>
                <a:lnTo>
                  <a:pt x="3684" y="3222"/>
                </a:lnTo>
                <a:lnTo>
                  <a:pt x="3684" y="3186"/>
                </a:lnTo>
                <a:lnTo>
                  <a:pt x="3684" y="3216"/>
                </a:lnTo>
                <a:lnTo>
                  <a:pt x="3690" y="3216"/>
                </a:lnTo>
                <a:lnTo>
                  <a:pt x="3690" y="3222"/>
                </a:lnTo>
                <a:lnTo>
                  <a:pt x="3690" y="3186"/>
                </a:lnTo>
                <a:lnTo>
                  <a:pt x="3690" y="3222"/>
                </a:lnTo>
                <a:lnTo>
                  <a:pt x="3696" y="3216"/>
                </a:lnTo>
                <a:lnTo>
                  <a:pt x="3696" y="3222"/>
                </a:lnTo>
                <a:lnTo>
                  <a:pt x="3696" y="3192"/>
                </a:lnTo>
                <a:lnTo>
                  <a:pt x="3696" y="3204"/>
                </a:lnTo>
                <a:lnTo>
                  <a:pt x="3702" y="3204"/>
                </a:lnTo>
                <a:lnTo>
                  <a:pt x="3702" y="3222"/>
                </a:lnTo>
                <a:lnTo>
                  <a:pt x="3702" y="3180"/>
                </a:lnTo>
                <a:lnTo>
                  <a:pt x="3702" y="3210"/>
                </a:lnTo>
                <a:lnTo>
                  <a:pt x="3708" y="3216"/>
                </a:lnTo>
                <a:lnTo>
                  <a:pt x="3708" y="3222"/>
                </a:lnTo>
                <a:lnTo>
                  <a:pt x="3708" y="3186"/>
                </a:lnTo>
                <a:lnTo>
                  <a:pt x="3708" y="3210"/>
                </a:lnTo>
                <a:lnTo>
                  <a:pt x="3714" y="3216"/>
                </a:lnTo>
                <a:lnTo>
                  <a:pt x="3714" y="3222"/>
                </a:lnTo>
                <a:lnTo>
                  <a:pt x="3714" y="3180"/>
                </a:lnTo>
                <a:lnTo>
                  <a:pt x="3714" y="3210"/>
                </a:lnTo>
                <a:lnTo>
                  <a:pt x="3720" y="3210"/>
                </a:lnTo>
                <a:lnTo>
                  <a:pt x="3720" y="3222"/>
                </a:lnTo>
                <a:lnTo>
                  <a:pt x="3720" y="3192"/>
                </a:lnTo>
                <a:lnTo>
                  <a:pt x="3720" y="3210"/>
                </a:lnTo>
                <a:lnTo>
                  <a:pt x="3726" y="3210"/>
                </a:lnTo>
                <a:lnTo>
                  <a:pt x="3726" y="3222"/>
                </a:lnTo>
                <a:lnTo>
                  <a:pt x="3726" y="3192"/>
                </a:lnTo>
                <a:lnTo>
                  <a:pt x="3726" y="3210"/>
                </a:lnTo>
                <a:lnTo>
                  <a:pt x="3732" y="3216"/>
                </a:lnTo>
                <a:lnTo>
                  <a:pt x="3732" y="3222"/>
                </a:lnTo>
                <a:lnTo>
                  <a:pt x="3732" y="3156"/>
                </a:lnTo>
                <a:lnTo>
                  <a:pt x="3732" y="3216"/>
                </a:lnTo>
                <a:lnTo>
                  <a:pt x="3738" y="3216"/>
                </a:lnTo>
                <a:lnTo>
                  <a:pt x="3738" y="3222"/>
                </a:lnTo>
                <a:lnTo>
                  <a:pt x="3738" y="3180"/>
                </a:lnTo>
                <a:lnTo>
                  <a:pt x="3738" y="3210"/>
                </a:lnTo>
                <a:lnTo>
                  <a:pt x="3744" y="3204"/>
                </a:lnTo>
                <a:lnTo>
                  <a:pt x="3744" y="3222"/>
                </a:lnTo>
                <a:lnTo>
                  <a:pt x="3744" y="3186"/>
                </a:lnTo>
                <a:lnTo>
                  <a:pt x="3744" y="3216"/>
                </a:lnTo>
                <a:lnTo>
                  <a:pt x="3750" y="3210"/>
                </a:lnTo>
                <a:lnTo>
                  <a:pt x="3750" y="3222"/>
                </a:lnTo>
                <a:lnTo>
                  <a:pt x="3750" y="3180"/>
                </a:lnTo>
                <a:lnTo>
                  <a:pt x="3750" y="3222"/>
                </a:lnTo>
                <a:lnTo>
                  <a:pt x="3756" y="3216"/>
                </a:lnTo>
                <a:lnTo>
                  <a:pt x="3756" y="3222"/>
                </a:lnTo>
                <a:lnTo>
                  <a:pt x="3756" y="3150"/>
                </a:lnTo>
                <a:lnTo>
                  <a:pt x="3756" y="3198"/>
                </a:lnTo>
                <a:lnTo>
                  <a:pt x="3762" y="3204"/>
                </a:lnTo>
                <a:lnTo>
                  <a:pt x="3762" y="3222"/>
                </a:lnTo>
                <a:lnTo>
                  <a:pt x="3762" y="3186"/>
                </a:lnTo>
                <a:lnTo>
                  <a:pt x="3762" y="3204"/>
                </a:lnTo>
                <a:lnTo>
                  <a:pt x="3768" y="3210"/>
                </a:lnTo>
                <a:lnTo>
                  <a:pt x="3768" y="3222"/>
                </a:lnTo>
                <a:lnTo>
                  <a:pt x="3768" y="3174"/>
                </a:lnTo>
                <a:lnTo>
                  <a:pt x="3768" y="3204"/>
                </a:lnTo>
                <a:lnTo>
                  <a:pt x="3774" y="3204"/>
                </a:lnTo>
                <a:lnTo>
                  <a:pt x="3774" y="3222"/>
                </a:lnTo>
                <a:lnTo>
                  <a:pt x="3774" y="3186"/>
                </a:lnTo>
                <a:lnTo>
                  <a:pt x="3774" y="3210"/>
                </a:lnTo>
                <a:lnTo>
                  <a:pt x="3780" y="3210"/>
                </a:lnTo>
                <a:lnTo>
                  <a:pt x="3780" y="3222"/>
                </a:lnTo>
                <a:lnTo>
                  <a:pt x="3780" y="3174"/>
                </a:lnTo>
                <a:lnTo>
                  <a:pt x="3780" y="3204"/>
                </a:lnTo>
                <a:lnTo>
                  <a:pt x="3786" y="3192"/>
                </a:lnTo>
                <a:lnTo>
                  <a:pt x="3786" y="3222"/>
                </a:lnTo>
                <a:lnTo>
                  <a:pt x="3786" y="3192"/>
                </a:lnTo>
                <a:lnTo>
                  <a:pt x="3786" y="3210"/>
                </a:lnTo>
                <a:lnTo>
                  <a:pt x="3792" y="3210"/>
                </a:lnTo>
                <a:lnTo>
                  <a:pt x="3792" y="3222"/>
                </a:lnTo>
                <a:lnTo>
                  <a:pt x="3792" y="3186"/>
                </a:lnTo>
                <a:lnTo>
                  <a:pt x="3792" y="3210"/>
                </a:lnTo>
                <a:lnTo>
                  <a:pt x="3798" y="3210"/>
                </a:lnTo>
                <a:lnTo>
                  <a:pt x="3798" y="3222"/>
                </a:lnTo>
                <a:lnTo>
                  <a:pt x="3798" y="3186"/>
                </a:lnTo>
                <a:lnTo>
                  <a:pt x="3798" y="3198"/>
                </a:lnTo>
                <a:lnTo>
                  <a:pt x="3804" y="3210"/>
                </a:lnTo>
                <a:lnTo>
                  <a:pt x="3804" y="3222"/>
                </a:lnTo>
                <a:lnTo>
                  <a:pt x="3804" y="3180"/>
                </a:lnTo>
                <a:lnTo>
                  <a:pt x="3804" y="3210"/>
                </a:lnTo>
                <a:lnTo>
                  <a:pt x="3810" y="3210"/>
                </a:lnTo>
                <a:lnTo>
                  <a:pt x="3810" y="3222"/>
                </a:lnTo>
                <a:lnTo>
                  <a:pt x="3810" y="3186"/>
                </a:lnTo>
                <a:lnTo>
                  <a:pt x="3810" y="3204"/>
                </a:lnTo>
                <a:lnTo>
                  <a:pt x="3816" y="3198"/>
                </a:lnTo>
                <a:lnTo>
                  <a:pt x="3816" y="3222"/>
                </a:lnTo>
                <a:lnTo>
                  <a:pt x="3816" y="3192"/>
                </a:lnTo>
                <a:lnTo>
                  <a:pt x="3816" y="3204"/>
                </a:lnTo>
                <a:lnTo>
                  <a:pt x="3822" y="3216"/>
                </a:lnTo>
                <a:lnTo>
                  <a:pt x="3822" y="3222"/>
                </a:lnTo>
                <a:lnTo>
                  <a:pt x="3822" y="3186"/>
                </a:lnTo>
                <a:lnTo>
                  <a:pt x="3822" y="3216"/>
                </a:lnTo>
                <a:lnTo>
                  <a:pt x="3828" y="3216"/>
                </a:lnTo>
                <a:lnTo>
                  <a:pt x="3828" y="3222"/>
                </a:lnTo>
                <a:lnTo>
                  <a:pt x="3828" y="3186"/>
                </a:lnTo>
                <a:lnTo>
                  <a:pt x="3828" y="3222"/>
                </a:lnTo>
                <a:lnTo>
                  <a:pt x="3834" y="3210"/>
                </a:lnTo>
                <a:lnTo>
                  <a:pt x="3834" y="3222"/>
                </a:lnTo>
                <a:lnTo>
                  <a:pt x="3834" y="3192"/>
                </a:lnTo>
                <a:lnTo>
                  <a:pt x="3834" y="3198"/>
                </a:lnTo>
                <a:lnTo>
                  <a:pt x="3840" y="3192"/>
                </a:lnTo>
                <a:lnTo>
                  <a:pt x="3840" y="3222"/>
                </a:lnTo>
                <a:lnTo>
                  <a:pt x="3840" y="3186"/>
                </a:lnTo>
                <a:lnTo>
                  <a:pt x="3840" y="3204"/>
                </a:lnTo>
                <a:lnTo>
                  <a:pt x="3846" y="3204"/>
                </a:lnTo>
                <a:lnTo>
                  <a:pt x="3846" y="3222"/>
                </a:lnTo>
                <a:lnTo>
                  <a:pt x="3846" y="3180"/>
                </a:lnTo>
                <a:lnTo>
                  <a:pt x="3846" y="3210"/>
                </a:lnTo>
                <a:lnTo>
                  <a:pt x="3852" y="3210"/>
                </a:lnTo>
                <a:lnTo>
                  <a:pt x="3852" y="3222"/>
                </a:lnTo>
                <a:lnTo>
                  <a:pt x="3852" y="3186"/>
                </a:lnTo>
                <a:lnTo>
                  <a:pt x="3852" y="3198"/>
                </a:lnTo>
                <a:lnTo>
                  <a:pt x="3858" y="3204"/>
                </a:lnTo>
                <a:lnTo>
                  <a:pt x="3858" y="3222"/>
                </a:lnTo>
                <a:lnTo>
                  <a:pt x="3858" y="3174"/>
                </a:lnTo>
                <a:lnTo>
                  <a:pt x="3858" y="3210"/>
                </a:lnTo>
                <a:lnTo>
                  <a:pt x="3864" y="3216"/>
                </a:lnTo>
                <a:lnTo>
                  <a:pt x="3864" y="3222"/>
                </a:lnTo>
                <a:lnTo>
                  <a:pt x="3864" y="3186"/>
                </a:lnTo>
                <a:lnTo>
                  <a:pt x="3864" y="3210"/>
                </a:lnTo>
                <a:lnTo>
                  <a:pt x="3870" y="3210"/>
                </a:lnTo>
                <a:lnTo>
                  <a:pt x="3870" y="3222"/>
                </a:lnTo>
                <a:lnTo>
                  <a:pt x="3870" y="3186"/>
                </a:lnTo>
                <a:lnTo>
                  <a:pt x="3870" y="3210"/>
                </a:lnTo>
                <a:lnTo>
                  <a:pt x="3876" y="3216"/>
                </a:lnTo>
                <a:lnTo>
                  <a:pt x="3876" y="3222"/>
                </a:lnTo>
                <a:lnTo>
                  <a:pt x="3876" y="3192"/>
                </a:lnTo>
                <a:lnTo>
                  <a:pt x="3876" y="3204"/>
                </a:lnTo>
                <a:lnTo>
                  <a:pt x="3882" y="3198"/>
                </a:lnTo>
                <a:lnTo>
                  <a:pt x="3882" y="3222"/>
                </a:lnTo>
                <a:lnTo>
                  <a:pt x="3882" y="3192"/>
                </a:lnTo>
                <a:lnTo>
                  <a:pt x="3882" y="3216"/>
                </a:lnTo>
                <a:lnTo>
                  <a:pt x="3888" y="3216"/>
                </a:lnTo>
                <a:lnTo>
                  <a:pt x="3888" y="3222"/>
                </a:lnTo>
                <a:lnTo>
                  <a:pt x="3888" y="3186"/>
                </a:lnTo>
                <a:lnTo>
                  <a:pt x="3888" y="3204"/>
                </a:lnTo>
                <a:lnTo>
                  <a:pt x="3894" y="3192"/>
                </a:lnTo>
                <a:lnTo>
                  <a:pt x="3894" y="3222"/>
                </a:lnTo>
                <a:lnTo>
                  <a:pt x="3894" y="3186"/>
                </a:lnTo>
                <a:lnTo>
                  <a:pt x="3894" y="3210"/>
                </a:lnTo>
                <a:lnTo>
                  <a:pt x="3900" y="3216"/>
                </a:lnTo>
                <a:lnTo>
                  <a:pt x="3900" y="3222"/>
                </a:lnTo>
                <a:lnTo>
                  <a:pt x="3900" y="3186"/>
                </a:lnTo>
                <a:lnTo>
                  <a:pt x="3900" y="3204"/>
                </a:lnTo>
                <a:lnTo>
                  <a:pt x="3906" y="3198"/>
                </a:lnTo>
                <a:lnTo>
                  <a:pt x="3906" y="3222"/>
                </a:lnTo>
                <a:lnTo>
                  <a:pt x="3906" y="3186"/>
                </a:lnTo>
                <a:lnTo>
                  <a:pt x="3906" y="3210"/>
                </a:lnTo>
                <a:lnTo>
                  <a:pt x="3912" y="3216"/>
                </a:lnTo>
                <a:lnTo>
                  <a:pt x="3912" y="3222"/>
                </a:lnTo>
                <a:lnTo>
                  <a:pt x="3912" y="3192"/>
                </a:lnTo>
                <a:lnTo>
                  <a:pt x="3912" y="3204"/>
                </a:lnTo>
                <a:lnTo>
                  <a:pt x="3918" y="3210"/>
                </a:lnTo>
                <a:lnTo>
                  <a:pt x="3918" y="3222"/>
                </a:lnTo>
                <a:lnTo>
                  <a:pt x="3918" y="3180"/>
                </a:lnTo>
                <a:lnTo>
                  <a:pt x="3918" y="3210"/>
                </a:lnTo>
                <a:lnTo>
                  <a:pt x="3924" y="3210"/>
                </a:lnTo>
                <a:lnTo>
                  <a:pt x="3924" y="3222"/>
                </a:lnTo>
                <a:lnTo>
                  <a:pt x="3924" y="3186"/>
                </a:lnTo>
                <a:lnTo>
                  <a:pt x="3924" y="3210"/>
                </a:lnTo>
                <a:lnTo>
                  <a:pt x="3930" y="3210"/>
                </a:lnTo>
                <a:lnTo>
                  <a:pt x="3930" y="3222"/>
                </a:lnTo>
                <a:lnTo>
                  <a:pt x="3930" y="3192"/>
                </a:lnTo>
                <a:lnTo>
                  <a:pt x="3930" y="3204"/>
                </a:lnTo>
                <a:lnTo>
                  <a:pt x="3936" y="3210"/>
                </a:lnTo>
                <a:lnTo>
                  <a:pt x="3936" y="3222"/>
                </a:lnTo>
                <a:lnTo>
                  <a:pt x="3936" y="3186"/>
                </a:lnTo>
                <a:lnTo>
                  <a:pt x="3936" y="3204"/>
                </a:lnTo>
                <a:lnTo>
                  <a:pt x="3942" y="3204"/>
                </a:lnTo>
                <a:lnTo>
                  <a:pt x="3942" y="3222"/>
                </a:lnTo>
                <a:lnTo>
                  <a:pt x="3942" y="3180"/>
                </a:lnTo>
                <a:lnTo>
                  <a:pt x="3942" y="3204"/>
                </a:lnTo>
                <a:lnTo>
                  <a:pt x="3948" y="3198"/>
                </a:lnTo>
                <a:lnTo>
                  <a:pt x="3948" y="3222"/>
                </a:lnTo>
                <a:lnTo>
                  <a:pt x="3948" y="3186"/>
                </a:lnTo>
                <a:lnTo>
                  <a:pt x="3948" y="3210"/>
                </a:lnTo>
                <a:lnTo>
                  <a:pt x="3954" y="3210"/>
                </a:lnTo>
                <a:lnTo>
                  <a:pt x="3954" y="3222"/>
                </a:lnTo>
                <a:lnTo>
                  <a:pt x="3954" y="3186"/>
                </a:lnTo>
                <a:lnTo>
                  <a:pt x="3954" y="3210"/>
                </a:lnTo>
                <a:lnTo>
                  <a:pt x="3960" y="3216"/>
                </a:lnTo>
                <a:lnTo>
                  <a:pt x="3960" y="3222"/>
                </a:lnTo>
                <a:lnTo>
                  <a:pt x="3960" y="3192"/>
                </a:lnTo>
                <a:lnTo>
                  <a:pt x="3960" y="3210"/>
                </a:lnTo>
                <a:lnTo>
                  <a:pt x="3966" y="3216"/>
                </a:lnTo>
                <a:lnTo>
                  <a:pt x="3966" y="3222"/>
                </a:lnTo>
                <a:lnTo>
                  <a:pt x="3966" y="3180"/>
                </a:lnTo>
                <a:lnTo>
                  <a:pt x="3966" y="3204"/>
                </a:lnTo>
                <a:lnTo>
                  <a:pt x="3972" y="3216"/>
                </a:lnTo>
                <a:lnTo>
                  <a:pt x="3972" y="3222"/>
                </a:lnTo>
                <a:lnTo>
                  <a:pt x="3972" y="3180"/>
                </a:lnTo>
                <a:lnTo>
                  <a:pt x="3972" y="3192"/>
                </a:lnTo>
                <a:lnTo>
                  <a:pt x="3978" y="3198"/>
                </a:lnTo>
                <a:lnTo>
                  <a:pt x="3978" y="3222"/>
                </a:lnTo>
                <a:lnTo>
                  <a:pt x="3978" y="3186"/>
                </a:lnTo>
                <a:lnTo>
                  <a:pt x="3978" y="3210"/>
                </a:lnTo>
                <a:lnTo>
                  <a:pt x="3984" y="3204"/>
                </a:lnTo>
                <a:lnTo>
                  <a:pt x="3984" y="3222"/>
                </a:lnTo>
                <a:lnTo>
                  <a:pt x="3984" y="3192"/>
                </a:lnTo>
                <a:lnTo>
                  <a:pt x="3984" y="3216"/>
                </a:lnTo>
                <a:lnTo>
                  <a:pt x="3990" y="3204"/>
                </a:lnTo>
                <a:lnTo>
                  <a:pt x="3990" y="3222"/>
                </a:lnTo>
                <a:lnTo>
                  <a:pt x="3990" y="3192"/>
                </a:lnTo>
                <a:lnTo>
                  <a:pt x="3990" y="3204"/>
                </a:lnTo>
                <a:lnTo>
                  <a:pt x="3996" y="3210"/>
                </a:lnTo>
                <a:lnTo>
                  <a:pt x="3996" y="3222"/>
                </a:lnTo>
                <a:lnTo>
                  <a:pt x="3996" y="3186"/>
                </a:lnTo>
                <a:lnTo>
                  <a:pt x="3996" y="3216"/>
                </a:lnTo>
                <a:lnTo>
                  <a:pt x="4002" y="3210"/>
                </a:lnTo>
                <a:lnTo>
                  <a:pt x="4002" y="3222"/>
                </a:lnTo>
                <a:lnTo>
                  <a:pt x="4002" y="3192"/>
                </a:lnTo>
                <a:lnTo>
                  <a:pt x="4002" y="3216"/>
                </a:lnTo>
                <a:lnTo>
                  <a:pt x="4008" y="3222"/>
                </a:lnTo>
                <a:lnTo>
                  <a:pt x="4008" y="3222"/>
                </a:lnTo>
                <a:lnTo>
                  <a:pt x="4008" y="3186"/>
                </a:lnTo>
                <a:lnTo>
                  <a:pt x="4008" y="3216"/>
                </a:lnTo>
                <a:lnTo>
                  <a:pt x="4014" y="3222"/>
                </a:lnTo>
                <a:lnTo>
                  <a:pt x="4014" y="3222"/>
                </a:lnTo>
                <a:lnTo>
                  <a:pt x="4014" y="3096"/>
                </a:lnTo>
                <a:lnTo>
                  <a:pt x="4014" y="3210"/>
                </a:lnTo>
                <a:lnTo>
                  <a:pt x="4020" y="3216"/>
                </a:lnTo>
                <a:lnTo>
                  <a:pt x="4020" y="3222"/>
                </a:lnTo>
                <a:lnTo>
                  <a:pt x="4020" y="3180"/>
                </a:lnTo>
                <a:lnTo>
                  <a:pt x="4020" y="3210"/>
                </a:lnTo>
                <a:lnTo>
                  <a:pt x="4026" y="3204"/>
                </a:lnTo>
                <a:lnTo>
                  <a:pt x="4026" y="3222"/>
                </a:lnTo>
                <a:lnTo>
                  <a:pt x="4026" y="3192"/>
                </a:lnTo>
                <a:lnTo>
                  <a:pt x="4026" y="3210"/>
                </a:lnTo>
                <a:lnTo>
                  <a:pt x="4032" y="3216"/>
                </a:lnTo>
                <a:lnTo>
                  <a:pt x="4032" y="3222"/>
                </a:lnTo>
                <a:lnTo>
                  <a:pt x="4032" y="3180"/>
                </a:lnTo>
                <a:lnTo>
                  <a:pt x="4032" y="3204"/>
                </a:lnTo>
                <a:lnTo>
                  <a:pt x="4038" y="3192"/>
                </a:lnTo>
                <a:lnTo>
                  <a:pt x="4038" y="3222"/>
                </a:lnTo>
                <a:lnTo>
                  <a:pt x="4038" y="3186"/>
                </a:lnTo>
                <a:lnTo>
                  <a:pt x="4038" y="3210"/>
                </a:lnTo>
                <a:lnTo>
                  <a:pt x="4044" y="3216"/>
                </a:lnTo>
                <a:lnTo>
                  <a:pt x="4044" y="3222"/>
                </a:lnTo>
                <a:lnTo>
                  <a:pt x="4044" y="3186"/>
                </a:lnTo>
                <a:lnTo>
                  <a:pt x="4044" y="3210"/>
                </a:lnTo>
                <a:lnTo>
                  <a:pt x="4050" y="3210"/>
                </a:lnTo>
                <a:lnTo>
                  <a:pt x="4050" y="3222"/>
                </a:lnTo>
                <a:lnTo>
                  <a:pt x="4050" y="3186"/>
                </a:lnTo>
                <a:lnTo>
                  <a:pt x="4050" y="3210"/>
                </a:lnTo>
                <a:lnTo>
                  <a:pt x="4056" y="3216"/>
                </a:lnTo>
                <a:lnTo>
                  <a:pt x="4056" y="3222"/>
                </a:lnTo>
                <a:lnTo>
                  <a:pt x="4056" y="3186"/>
                </a:lnTo>
                <a:lnTo>
                  <a:pt x="4056" y="3216"/>
                </a:lnTo>
                <a:lnTo>
                  <a:pt x="4062" y="3216"/>
                </a:lnTo>
                <a:lnTo>
                  <a:pt x="4062" y="3222"/>
                </a:lnTo>
                <a:lnTo>
                  <a:pt x="4062" y="3192"/>
                </a:lnTo>
                <a:lnTo>
                  <a:pt x="4062" y="3210"/>
                </a:lnTo>
                <a:lnTo>
                  <a:pt x="4068" y="3210"/>
                </a:lnTo>
                <a:lnTo>
                  <a:pt x="4068" y="3222"/>
                </a:lnTo>
                <a:lnTo>
                  <a:pt x="4068" y="3186"/>
                </a:lnTo>
                <a:lnTo>
                  <a:pt x="4068" y="3186"/>
                </a:lnTo>
                <a:lnTo>
                  <a:pt x="4074" y="3186"/>
                </a:lnTo>
                <a:lnTo>
                  <a:pt x="4074" y="3222"/>
                </a:lnTo>
                <a:lnTo>
                  <a:pt x="4074" y="3186"/>
                </a:lnTo>
                <a:lnTo>
                  <a:pt x="4074" y="3222"/>
                </a:lnTo>
                <a:lnTo>
                  <a:pt x="4080" y="3210"/>
                </a:lnTo>
                <a:lnTo>
                  <a:pt x="4080" y="3222"/>
                </a:lnTo>
                <a:lnTo>
                  <a:pt x="4080" y="3186"/>
                </a:lnTo>
                <a:lnTo>
                  <a:pt x="4080" y="3216"/>
                </a:lnTo>
                <a:lnTo>
                  <a:pt x="4086" y="3216"/>
                </a:lnTo>
                <a:lnTo>
                  <a:pt x="4086" y="3222"/>
                </a:lnTo>
                <a:lnTo>
                  <a:pt x="4086" y="3186"/>
                </a:lnTo>
                <a:lnTo>
                  <a:pt x="4086" y="3192"/>
                </a:lnTo>
                <a:lnTo>
                  <a:pt x="4092" y="3192"/>
                </a:lnTo>
                <a:lnTo>
                  <a:pt x="4092" y="3222"/>
                </a:lnTo>
                <a:lnTo>
                  <a:pt x="4092" y="3192"/>
                </a:lnTo>
                <a:lnTo>
                  <a:pt x="4092" y="3198"/>
                </a:lnTo>
                <a:lnTo>
                  <a:pt x="4098" y="3198"/>
                </a:lnTo>
                <a:lnTo>
                  <a:pt x="4098" y="3222"/>
                </a:lnTo>
                <a:lnTo>
                  <a:pt x="4098" y="3192"/>
                </a:lnTo>
                <a:lnTo>
                  <a:pt x="4098" y="3216"/>
                </a:lnTo>
                <a:lnTo>
                  <a:pt x="4104" y="3216"/>
                </a:lnTo>
                <a:lnTo>
                  <a:pt x="4104" y="3222"/>
                </a:lnTo>
                <a:lnTo>
                  <a:pt x="4104" y="3186"/>
                </a:lnTo>
                <a:lnTo>
                  <a:pt x="4104" y="3216"/>
                </a:lnTo>
                <a:lnTo>
                  <a:pt x="4110" y="3216"/>
                </a:lnTo>
                <a:lnTo>
                  <a:pt x="4110" y="3222"/>
                </a:lnTo>
                <a:lnTo>
                  <a:pt x="4110" y="3186"/>
                </a:lnTo>
                <a:lnTo>
                  <a:pt x="4110" y="3216"/>
                </a:lnTo>
                <a:lnTo>
                  <a:pt x="4116" y="3210"/>
                </a:lnTo>
                <a:lnTo>
                  <a:pt x="4116" y="3222"/>
                </a:lnTo>
                <a:lnTo>
                  <a:pt x="4116" y="3192"/>
                </a:lnTo>
                <a:lnTo>
                  <a:pt x="4116" y="3216"/>
                </a:lnTo>
                <a:lnTo>
                  <a:pt x="4122" y="3216"/>
                </a:lnTo>
                <a:lnTo>
                  <a:pt x="4122" y="3222"/>
                </a:lnTo>
                <a:lnTo>
                  <a:pt x="4122" y="3186"/>
                </a:lnTo>
                <a:lnTo>
                  <a:pt x="4122" y="3210"/>
                </a:lnTo>
                <a:lnTo>
                  <a:pt x="4128" y="3204"/>
                </a:lnTo>
                <a:lnTo>
                  <a:pt x="4128" y="3222"/>
                </a:lnTo>
                <a:lnTo>
                  <a:pt x="4128" y="3186"/>
                </a:lnTo>
                <a:lnTo>
                  <a:pt x="4128" y="3210"/>
                </a:lnTo>
                <a:lnTo>
                  <a:pt x="4134" y="3204"/>
                </a:lnTo>
                <a:lnTo>
                  <a:pt x="4134" y="3222"/>
                </a:lnTo>
                <a:lnTo>
                  <a:pt x="4134" y="3186"/>
                </a:lnTo>
                <a:lnTo>
                  <a:pt x="4134" y="3192"/>
                </a:lnTo>
                <a:lnTo>
                  <a:pt x="4140" y="3198"/>
                </a:lnTo>
                <a:lnTo>
                  <a:pt x="4140" y="3222"/>
                </a:lnTo>
                <a:lnTo>
                  <a:pt x="4140" y="3186"/>
                </a:lnTo>
                <a:lnTo>
                  <a:pt x="4140" y="3198"/>
                </a:lnTo>
                <a:lnTo>
                  <a:pt x="4146" y="3198"/>
                </a:lnTo>
                <a:lnTo>
                  <a:pt x="4146" y="3222"/>
                </a:lnTo>
                <a:lnTo>
                  <a:pt x="4146" y="3186"/>
                </a:lnTo>
                <a:lnTo>
                  <a:pt x="4146" y="3216"/>
                </a:lnTo>
                <a:lnTo>
                  <a:pt x="4152" y="3222"/>
                </a:lnTo>
                <a:lnTo>
                  <a:pt x="4152" y="3222"/>
                </a:lnTo>
                <a:lnTo>
                  <a:pt x="4152" y="3192"/>
                </a:lnTo>
                <a:lnTo>
                  <a:pt x="4152" y="3216"/>
                </a:lnTo>
                <a:lnTo>
                  <a:pt x="4158" y="3210"/>
                </a:lnTo>
                <a:lnTo>
                  <a:pt x="4158" y="3222"/>
                </a:lnTo>
                <a:lnTo>
                  <a:pt x="4158" y="3180"/>
                </a:lnTo>
                <a:lnTo>
                  <a:pt x="4158" y="3198"/>
                </a:lnTo>
                <a:lnTo>
                  <a:pt x="4164" y="3192"/>
                </a:lnTo>
                <a:lnTo>
                  <a:pt x="4164" y="3222"/>
                </a:lnTo>
                <a:lnTo>
                  <a:pt x="4164" y="3186"/>
                </a:lnTo>
                <a:lnTo>
                  <a:pt x="4164" y="3204"/>
                </a:lnTo>
                <a:lnTo>
                  <a:pt x="4170" y="3210"/>
                </a:lnTo>
                <a:lnTo>
                  <a:pt x="4170" y="3222"/>
                </a:lnTo>
                <a:lnTo>
                  <a:pt x="4170" y="3192"/>
                </a:lnTo>
                <a:lnTo>
                  <a:pt x="4170" y="3204"/>
                </a:lnTo>
                <a:lnTo>
                  <a:pt x="4176" y="3204"/>
                </a:lnTo>
                <a:lnTo>
                  <a:pt x="4176" y="3222"/>
                </a:lnTo>
                <a:lnTo>
                  <a:pt x="4176" y="3192"/>
                </a:lnTo>
                <a:lnTo>
                  <a:pt x="4176" y="3210"/>
                </a:lnTo>
                <a:lnTo>
                  <a:pt x="4182" y="3216"/>
                </a:lnTo>
                <a:lnTo>
                  <a:pt x="4182" y="3222"/>
                </a:lnTo>
                <a:lnTo>
                  <a:pt x="4182" y="3090"/>
                </a:lnTo>
                <a:lnTo>
                  <a:pt x="4182" y="3216"/>
                </a:lnTo>
                <a:lnTo>
                  <a:pt x="4188" y="3204"/>
                </a:lnTo>
                <a:lnTo>
                  <a:pt x="4188" y="3222"/>
                </a:lnTo>
                <a:lnTo>
                  <a:pt x="4188" y="3186"/>
                </a:lnTo>
                <a:lnTo>
                  <a:pt x="4188" y="3204"/>
                </a:lnTo>
                <a:lnTo>
                  <a:pt x="4194" y="3204"/>
                </a:lnTo>
                <a:lnTo>
                  <a:pt x="4194" y="3222"/>
                </a:lnTo>
                <a:lnTo>
                  <a:pt x="4194" y="3168"/>
                </a:lnTo>
                <a:lnTo>
                  <a:pt x="4194" y="3216"/>
                </a:lnTo>
                <a:lnTo>
                  <a:pt x="4200" y="3210"/>
                </a:lnTo>
                <a:lnTo>
                  <a:pt x="4200" y="3222"/>
                </a:lnTo>
                <a:lnTo>
                  <a:pt x="4200" y="3180"/>
                </a:lnTo>
                <a:lnTo>
                  <a:pt x="4200" y="3216"/>
                </a:lnTo>
                <a:lnTo>
                  <a:pt x="4206" y="3210"/>
                </a:lnTo>
                <a:lnTo>
                  <a:pt x="4206" y="3222"/>
                </a:lnTo>
                <a:lnTo>
                  <a:pt x="4206" y="3174"/>
                </a:lnTo>
                <a:lnTo>
                  <a:pt x="4206" y="3210"/>
                </a:lnTo>
                <a:lnTo>
                  <a:pt x="4212" y="3210"/>
                </a:lnTo>
                <a:lnTo>
                  <a:pt x="4212" y="3222"/>
                </a:lnTo>
                <a:lnTo>
                  <a:pt x="4212" y="3168"/>
                </a:lnTo>
                <a:lnTo>
                  <a:pt x="4212" y="3216"/>
                </a:lnTo>
                <a:lnTo>
                  <a:pt x="4218" y="3210"/>
                </a:lnTo>
                <a:lnTo>
                  <a:pt x="4218" y="3222"/>
                </a:lnTo>
                <a:lnTo>
                  <a:pt x="4218" y="3180"/>
                </a:lnTo>
                <a:lnTo>
                  <a:pt x="4218" y="3216"/>
                </a:lnTo>
                <a:lnTo>
                  <a:pt x="4224" y="3216"/>
                </a:lnTo>
                <a:lnTo>
                  <a:pt x="4224" y="3222"/>
                </a:lnTo>
                <a:lnTo>
                  <a:pt x="4224" y="3174"/>
                </a:lnTo>
                <a:lnTo>
                  <a:pt x="4224" y="3216"/>
                </a:lnTo>
                <a:lnTo>
                  <a:pt x="4230" y="3216"/>
                </a:lnTo>
                <a:lnTo>
                  <a:pt x="4230" y="3222"/>
                </a:lnTo>
                <a:lnTo>
                  <a:pt x="4230" y="3168"/>
                </a:lnTo>
                <a:lnTo>
                  <a:pt x="4230" y="3198"/>
                </a:lnTo>
                <a:lnTo>
                  <a:pt x="4236" y="3198"/>
                </a:lnTo>
                <a:lnTo>
                  <a:pt x="4236" y="3222"/>
                </a:lnTo>
                <a:lnTo>
                  <a:pt x="4236" y="3162"/>
                </a:lnTo>
                <a:lnTo>
                  <a:pt x="4236" y="3192"/>
                </a:lnTo>
                <a:lnTo>
                  <a:pt x="4242" y="3198"/>
                </a:lnTo>
                <a:lnTo>
                  <a:pt x="4242" y="3222"/>
                </a:lnTo>
                <a:lnTo>
                  <a:pt x="4242" y="3114"/>
                </a:lnTo>
                <a:lnTo>
                  <a:pt x="4242" y="3186"/>
                </a:lnTo>
                <a:lnTo>
                  <a:pt x="4248" y="3210"/>
                </a:lnTo>
                <a:lnTo>
                  <a:pt x="4248" y="3222"/>
                </a:lnTo>
                <a:lnTo>
                  <a:pt x="4248" y="3162"/>
                </a:lnTo>
                <a:lnTo>
                  <a:pt x="4248" y="3192"/>
                </a:lnTo>
                <a:lnTo>
                  <a:pt x="4254" y="3192"/>
                </a:lnTo>
                <a:lnTo>
                  <a:pt x="4254" y="3222"/>
                </a:lnTo>
                <a:lnTo>
                  <a:pt x="4254" y="3138"/>
                </a:lnTo>
                <a:lnTo>
                  <a:pt x="4254" y="3204"/>
                </a:lnTo>
                <a:lnTo>
                  <a:pt x="4260" y="3216"/>
                </a:lnTo>
                <a:lnTo>
                  <a:pt x="4260" y="3222"/>
                </a:lnTo>
                <a:lnTo>
                  <a:pt x="4260" y="3180"/>
                </a:lnTo>
                <a:lnTo>
                  <a:pt x="4260" y="3210"/>
                </a:lnTo>
                <a:lnTo>
                  <a:pt x="4266" y="3198"/>
                </a:lnTo>
                <a:lnTo>
                  <a:pt x="4266" y="3222"/>
                </a:lnTo>
                <a:lnTo>
                  <a:pt x="4266" y="3186"/>
                </a:lnTo>
                <a:lnTo>
                  <a:pt x="4266" y="3210"/>
                </a:lnTo>
                <a:lnTo>
                  <a:pt x="4272" y="3216"/>
                </a:lnTo>
                <a:lnTo>
                  <a:pt x="4272" y="3222"/>
                </a:lnTo>
                <a:lnTo>
                  <a:pt x="4272" y="3192"/>
                </a:lnTo>
                <a:lnTo>
                  <a:pt x="4272" y="3204"/>
                </a:lnTo>
                <a:lnTo>
                  <a:pt x="4278" y="3198"/>
                </a:lnTo>
                <a:lnTo>
                  <a:pt x="4278" y="3222"/>
                </a:lnTo>
                <a:lnTo>
                  <a:pt x="4278" y="3186"/>
                </a:lnTo>
                <a:lnTo>
                  <a:pt x="4278" y="3216"/>
                </a:lnTo>
                <a:lnTo>
                  <a:pt x="4284" y="3222"/>
                </a:lnTo>
                <a:lnTo>
                  <a:pt x="4284" y="3222"/>
                </a:lnTo>
                <a:lnTo>
                  <a:pt x="4284" y="3186"/>
                </a:lnTo>
                <a:lnTo>
                  <a:pt x="4284" y="3216"/>
                </a:lnTo>
                <a:lnTo>
                  <a:pt x="4290" y="3216"/>
                </a:lnTo>
                <a:lnTo>
                  <a:pt x="4290" y="3222"/>
                </a:lnTo>
                <a:lnTo>
                  <a:pt x="4290" y="3180"/>
                </a:lnTo>
                <a:lnTo>
                  <a:pt x="4290" y="3216"/>
                </a:lnTo>
                <a:lnTo>
                  <a:pt x="4296" y="3216"/>
                </a:lnTo>
                <a:lnTo>
                  <a:pt x="4296" y="3222"/>
                </a:lnTo>
                <a:lnTo>
                  <a:pt x="4296" y="3180"/>
                </a:lnTo>
                <a:lnTo>
                  <a:pt x="4296" y="3204"/>
                </a:lnTo>
                <a:lnTo>
                  <a:pt x="4302" y="3210"/>
                </a:lnTo>
                <a:lnTo>
                  <a:pt x="4302" y="3222"/>
                </a:lnTo>
                <a:lnTo>
                  <a:pt x="4302" y="3192"/>
                </a:lnTo>
                <a:lnTo>
                  <a:pt x="4302" y="3216"/>
                </a:lnTo>
                <a:lnTo>
                  <a:pt x="4308" y="3216"/>
                </a:lnTo>
                <a:lnTo>
                  <a:pt x="4308" y="3222"/>
                </a:lnTo>
                <a:lnTo>
                  <a:pt x="4308" y="3132"/>
                </a:lnTo>
                <a:lnTo>
                  <a:pt x="4308" y="3210"/>
                </a:lnTo>
                <a:lnTo>
                  <a:pt x="4314" y="3204"/>
                </a:lnTo>
                <a:lnTo>
                  <a:pt x="4314" y="3222"/>
                </a:lnTo>
                <a:lnTo>
                  <a:pt x="4314" y="3186"/>
                </a:lnTo>
                <a:lnTo>
                  <a:pt x="4314" y="3204"/>
                </a:lnTo>
                <a:lnTo>
                  <a:pt x="4320" y="3204"/>
                </a:lnTo>
                <a:lnTo>
                  <a:pt x="4320" y="3222"/>
                </a:lnTo>
                <a:lnTo>
                  <a:pt x="4320" y="3180"/>
                </a:lnTo>
                <a:lnTo>
                  <a:pt x="4320" y="3210"/>
                </a:lnTo>
                <a:lnTo>
                  <a:pt x="4326" y="3204"/>
                </a:lnTo>
                <a:lnTo>
                  <a:pt x="4326" y="3222"/>
                </a:lnTo>
                <a:lnTo>
                  <a:pt x="4326" y="3186"/>
                </a:lnTo>
                <a:lnTo>
                  <a:pt x="4326" y="3198"/>
                </a:lnTo>
                <a:lnTo>
                  <a:pt x="4332" y="3198"/>
                </a:lnTo>
                <a:lnTo>
                  <a:pt x="4332" y="3222"/>
                </a:lnTo>
                <a:lnTo>
                  <a:pt x="4332" y="3180"/>
                </a:lnTo>
                <a:lnTo>
                  <a:pt x="4332" y="3180"/>
                </a:lnTo>
                <a:lnTo>
                  <a:pt x="4338" y="3180"/>
                </a:lnTo>
                <a:lnTo>
                  <a:pt x="4338" y="3222"/>
                </a:lnTo>
                <a:lnTo>
                  <a:pt x="4338" y="3180"/>
                </a:lnTo>
                <a:lnTo>
                  <a:pt x="4338" y="3204"/>
                </a:lnTo>
                <a:lnTo>
                  <a:pt x="4344" y="3204"/>
                </a:lnTo>
                <a:lnTo>
                  <a:pt x="4344" y="3222"/>
                </a:lnTo>
                <a:lnTo>
                  <a:pt x="4344" y="3186"/>
                </a:lnTo>
                <a:lnTo>
                  <a:pt x="4344" y="3198"/>
                </a:lnTo>
                <a:lnTo>
                  <a:pt x="4350" y="3204"/>
                </a:lnTo>
                <a:lnTo>
                  <a:pt x="4350" y="3222"/>
                </a:lnTo>
                <a:lnTo>
                  <a:pt x="4350" y="3180"/>
                </a:lnTo>
                <a:lnTo>
                  <a:pt x="4350" y="3210"/>
                </a:lnTo>
                <a:lnTo>
                  <a:pt x="4356" y="3204"/>
                </a:lnTo>
                <a:lnTo>
                  <a:pt x="4356" y="3222"/>
                </a:lnTo>
                <a:lnTo>
                  <a:pt x="4356" y="3120"/>
                </a:lnTo>
                <a:lnTo>
                  <a:pt x="4356" y="3216"/>
                </a:lnTo>
                <a:lnTo>
                  <a:pt x="4362" y="3204"/>
                </a:lnTo>
                <a:lnTo>
                  <a:pt x="4362" y="3222"/>
                </a:lnTo>
                <a:lnTo>
                  <a:pt x="4362" y="3192"/>
                </a:lnTo>
                <a:lnTo>
                  <a:pt x="4362" y="3216"/>
                </a:lnTo>
                <a:lnTo>
                  <a:pt x="4368" y="3216"/>
                </a:lnTo>
                <a:lnTo>
                  <a:pt x="4368" y="3222"/>
                </a:lnTo>
                <a:lnTo>
                  <a:pt x="4368" y="3186"/>
                </a:lnTo>
                <a:lnTo>
                  <a:pt x="4368" y="3198"/>
                </a:lnTo>
                <a:lnTo>
                  <a:pt x="4374" y="3198"/>
                </a:lnTo>
                <a:lnTo>
                  <a:pt x="4374" y="3222"/>
                </a:lnTo>
                <a:lnTo>
                  <a:pt x="4374" y="3186"/>
                </a:lnTo>
                <a:lnTo>
                  <a:pt x="4374" y="3216"/>
                </a:lnTo>
                <a:lnTo>
                  <a:pt x="4380" y="3210"/>
                </a:lnTo>
                <a:lnTo>
                  <a:pt x="4380" y="3222"/>
                </a:lnTo>
                <a:lnTo>
                  <a:pt x="4380" y="3192"/>
                </a:lnTo>
                <a:lnTo>
                  <a:pt x="4380" y="3216"/>
                </a:lnTo>
                <a:lnTo>
                  <a:pt x="4386" y="3210"/>
                </a:lnTo>
                <a:lnTo>
                  <a:pt x="4386" y="3222"/>
                </a:lnTo>
                <a:lnTo>
                  <a:pt x="4386" y="3192"/>
                </a:lnTo>
                <a:lnTo>
                  <a:pt x="4386" y="3222"/>
                </a:lnTo>
                <a:lnTo>
                  <a:pt x="4392" y="3210"/>
                </a:lnTo>
                <a:lnTo>
                  <a:pt x="4392" y="3222"/>
                </a:lnTo>
                <a:lnTo>
                  <a:pt x="4392" y="3186"/>
                </a:lnTo>
                <a:lnTo>
                  <a:pt x="4392" y="3204"/>
                </a:lnTo>
                <a:lnTo>
                  <a:pt x="4398" y="3198"/>
                </a:lnTo>
                <a:lnTo>
                  <a:pt x="4398" y="3222"/>
                </a:lnTo>
                <a:lnTo>
                  <a:pt x="4398" y="3180"/>
                </a:lnTo>
                <a:lnTo>
                  <a:pt x="4398" y="3204"/>
                </a:lnTo>
                <a:lnTo>
                  <a:pt x="4404" y="3204"/>
                </a:lnTo>
                <a:lnTo>
                  <a:pt x="4404" y="3222"/>
                </a:lnTo>
                <a:lnTo>
                  <a:pt x="4404" y="3186"/>
                </a:lnTo>
                <a:lnTo>
                  <a:pt x="4404" y="3210"/>
                </a:lnTo>
                <a:lnTo>
                  <a:pt x="4410" y="3210"/>
                </a:lnTo>
                <a:lnTo>
                  <a:pt x="4410" y="3222"/>
                </a:lnTo>
                <a:lnTo>
                  <a:pt x="4410" y="3192"/>
                </a:lnTo>
                <a:lnTo>
                  <a:pt x="4410" y="3204"/>
                </a:lnTo>
                <a:lnTo>
                  <a:pt x="4416" y="3210"/>
                </a:lnTo>
                <a:lnTo>
                  <a:pt x="4416" y="3222"/>
                </a:lnTo>
                <a:lnTo>
                  <a:pt x="4416" y="3186"/>
                </a:lnTo>
                <a:lnTo>
                  <a:pt x="4416" y="3210"/>
                </a:lnTo>
                <a:lnTo>
                  <a:pt x="4422" y="3204"/>
                </a:lnTo>
                <a:lnTo>
                  <a:pt x="4422" y="3222"/>
                </a:lnTo>
                <a:lnTo>
                  <a:pt x="4422" y="3186"/>
                </a:lnTo>
                <a:lnTo>
                  <a:pt x="4422" y="3222"/>
                </a:lnTo>
                <a:lnTo>
                  <a:pt x="4428" y="3210"/>
                </a:lnTo>
                <a:lnTo>
                  <a:pt x="4428" y="3222"/>
                </a:lnTo>
                <a:lnTo>
                  <a:pt x="4428" y="3192"/>
                </a:lnTo>
                <a:lnTo>
                  <a:pt x="4428" y="3198"/>
                </a:lnTo>
                <a:lnTo>
                  <a:pt x="4434" y="3192"/>
                </a:lnTo>
                <a:lnTo>
                  <a:pt x="4434" y="3222"/>
                </a:lnTo>
                <a:lnTo>
                  <a:pt x="4434" y="3186"/>
                </a:lnTo>
                <a:lnTo>
                  <a:pt x="4434" y="3198"/>
                </a:lnTo>
                <a:lnTo>
                  <a:pt x="4440" y="3198"/>
                </a:lnTo>
                <a:lnTo>
                  <a:pt x="4440" y="3222"/>
                </a:lnTo>
                <a:lnTo>
                  <a:pt x="4440" y="3186"/>
                </a:lnTo>
                <a:lnTo>
                  <a:pt x="4440" y="3216"/>
                </a:lnTo>
                <a:lnTo>
                  <a:pt x="4446" y="3210"/>
                </a:lnTo>
                <a:lnTo>
                  <a:pt x="4446" y="3222"/>
                </a:lnTo>
                <a:lnTo>
                  <a:pt x="4446" y="3192"/>
                </a:lnTo>
                <a:lnTo>
                  <a:pt x="4446" y="3192"/>
                </a:lnTo>
                <a:lnTo>
                  <a:pt x="4452" y="3198"/>
                </a:lnTo>
                <a:lnTo>
                  <a:pt x="4452" y="3222"/>
                </a:lnTo>
                <a:lnTo>
                  <a:pt x="4452" y="3192"/>
                </a:lnTo>
                <a:lnTo>
                  <a:pt x="4452" y="3204"/>
                </a:lnTo>
                <a:lnTo>
                  <a:pt x="4458" y="3216"/>
                </a:lnTo>
                <a:lnTo>
                  <a:pt x="4458" y="3222"/>
                </a:lnTo>
                <a:lnTo>
                  <a:pt x="4458" y="3192"/>
                </a:lnTo>
                <a:lnTo>
                  <a:pt x="4458" y="3210"/>
                </a:lnTo>
                <a:lnTo>
                  <a:pt x="4464" y="3204"/>
                </a:lnTo>
                <a:lnTo>
                  <a:pt x="4464" y="3222"/>
                </a:lnTo>
                <a:lnTo>
                  <a:pt x="4464" y="3192"/>
                </a:lnTo>
                <a:lnTo>
                  <a:pt x="4464" y="3210"/>
                </a:lnTo>
                <a:lnTo>
                  <a:pt x="4470" y="3216"/>
                </a:lnTo>
                <a:lnTo>
                  <a:pt x="4470" y="3222"/>
                </a:lnTo>
                <a:lnTo>
                  <a:pt x="4470" y="3180"/>
                </a:lnTo>
                <a:lnTo>
                  <a:pt x="4470" y="3210"/>
                </a:lnTo>
                <a:lnTo>
                  <a:pt x="4476" y="3210"/>
                </a:lnTo>
                <a:lnTo>
                  <a:pt x="4476" y="3222"/>
                </a:lnTo>
                <a:lnTo>
                  <a:pt x="4476" y="3138"/>
                </a:lnTo>
                <a:lnTo>
                  <a:pt x="4476" y="3210"/>
                </a:lnTo>
                <a:lnTo>
                  <a:pt x="4482" y="3216"/>
                </a:lnTo>
                <a:lnTo>
                  <a:pt x="4482" y="3222"/>
                </a:lnTo>
                <a:lnTo>
                  <a:pt x="4482" y="3198"/>
                </a:lnTo>
                <a:lnTo>
                  <a:pt x="4482" y="3216"/>
                </a:lnTo>
                <a:lnTo>
                  <a:pt x="4488" y="3216"/>
                </a:lnTo>
                <a:lnTo>
                  <a:pt x="4488" y="3222"/>
                </a:lnTo>
                <a:lnTo>
                  <a:pt x="4488" y="3180"/>
                </a:lnTo>
                <a:lnTo>
                  <a:pt x="4488" y="3198"/>
                </a:lnTo>
                <a:lnTo>
                  <a:pt x="4494" y="3198"/>
                </a:lnTo>
                <a:lnTo>
                  <a:pt x="4494" y="3222"/>
                </a:lnTo>
                <a:lnTo>
                  <a:pt x="4494" y="3192"/>
                </a:lnTo>
                <a:lnTo>
                  <a:pt x="4494" y="3216"/>
                </a:lnTo>
                <a:lnTo>
                  <a:pt x="4500" y="3210"/>
                </a:lnTo>
                <a:lnTo>
                  <a:pt x="4500" y="3222"/>
                </a:lnTo>
                <a:lnTo>
                  <a:pt x="4500" y="3186"/>
                </a:lnTo>
                <a:lnTo>
                  <a:pt x="4500" y="3204"/>
                </a:lnTo>
                <a:lnTo>
                  <a:pt x="4506" y="3210"/>
                </a:lnTo>
                <a:lnTo>
                  <a:pt x="4506" y="3222"/>
                </a:lnTo>
                <a:lnTo>
                  <a:pt x="4506" y="3186"/>
                </a:lnTo>
                <a:lnTo>
                  <a:pt x="4506" y="3204"/>
                </a:lnTo>
                <a:lnTo>
                  <a:pt x="4512" y="3222"/>
                </a:lnTo>
                <a:lnTo>
                  <a:pt x="4512" y="3222"/>
                </a:lnTo>
                <a:lnTo>
                  <a:pt x="4512" y="3180"/>
                </a:lnTo>
                <a:lnTo>
                  <a:pt x="4512" y="3204"/>
                </a:lnTo>
                <a:lnTo>
                  <a:pt x="4518" y="3210"/>
                </a:lnTo>
                <a:lnTo>
                  <a:pt x="4518" y="3222"/>
                </a:lnTo>
                <a:lnTo>
                  <a:pt x="4518" y="3180"/>
                </a:lnTo>
                <a:lnTo>
                  <a:pt x="4518" y="3204"/>
                </a:lnTo>
                <a:lnTo>
                  <a:pt x="4524" y="3204"/>
                </a:lnTo>
                <a:lnTo>
                  <a:pt x="4524" y="3222"/>
                </a:lnTo>
                <a:lnTo>
                  <a:pt x="4524" y="3174"/>
                </a:lnTo>
                <a:lnTo>
                  <a:pt x="4524" y="3204"/>
                </a:lnTo>
                <a:lnTo>
                  <a:pt x="4530" y="3204"/>
                </a:lnTo>
                <a:lnTo>
                  <a:pt x="4530" y="3222"/>
                </a:lnTo>
                <a:lnTo>
                  <a:pt x="4530" y="3186"/>
                </a:lnTo>
                <a:lnTo>
                  <a:pt x="4530" y="3210"/>
                </a:lnTo>
                <a:lnTo>
                  <a:pt x="4536" y="3210"/>
                </a:lnTo>
                <a:lnTo>
                  <a:pt x="4536" y="3222"/>
                </a:lnTo>
                <a:lnTo>
                  <a:pt x="4536" y="3186"/>
                </a:lnTo>
                <a:lnTo>
                  <a:pt x="4536" y="3192"/>
                </a:lnTo>
                <a:lnTo>
                  <a:pt x="4542" y="3192"/>
                </a:lnTo>
                <a:lnTo>
                  <a:pt x="4542" y="3222"/>
                </a:lnTo>
                <a:lnTo>
                  <a:pt x="4542" y="3186"/>
                </a:lnTo>
                <a:lnTo>
                  <a:pt x="4542" y="3210"/>
                </a:lnTo>
                <a:lnTo>
                  <a:pt x="4548" y="3204"/>
                </a:lnTo>
                <a:lnTo>
                  <a:pt x="4548" y="3222"/>
                </a:lnTo>
                <a:lnTo>
                  <a:pt x="4548" y="3192"/>
                </a:lnTo>
                <a:lnTo>
                  <a:pt x="4548" y="3210"/>
                </a:lnTo>
                <a:lnTo>
                  <a:pt x="4554" y="3210"/>
                </a:lnTo>
                <a:lnTo>
                  <a:pt x="4554" y="3222"/>
                </a:lnTo>
                <a:lnTo>
                  <a:pt x="4554" y="3186"/>
                </a:lnTo>
                <a:lnTo>
                  <a:pt x="4554" y="3204"/>
                </a:lnTo>
                <a:lnTo>
                  <a:pt x="4560" y="3204"/>
                </a:lnTo>
                <a:lnTo>
                  <a:pt x="4560" y="3222"/>
                </a:lnTo>
                <a:lnTo>
                  <a:pt x="4560" y="3186"/>
                </a:lnTo>
                <a:lnTo>
                  <a:pt x="4560" y="3204"/>
                </a:lnTo>
                <a:lnTo>
                  <a:pt x="4566" y="3210"/>
                </a:lnTo>
                <a:lnTo>
                  <a:pt x="4566" y="3222"/>
                </a:lnTo>
                <a:lnTo>
                  <a:pt x="4566" y="3186"/>
                </a:lnTo>
                <a:lnTo>
                  <a:pt x="4566" y="3204"/>
                </a:lnTo>
                <a:lnTo>
                  <a:pt x="4572" y="3204"/>
                </a:lnTo>
                <a:lnTo>
                  <a:pt x="4572" y="3222"/>
                </a:lnTo>
                <a:lnTo>
                  <a:pt x="4572" y="3180"/>
                </a:lnTo>
                <a:lnTo>
                  <a:pt x="4572" y="3192"/>
                </a:lnTo>
                <a:lnTo>
                  <a:pt x="4578" y="3198"/>
                </a:lnTo>
                <a:lnTo>
                  <a:pt x="4578" y="3222"/>
                </a:lnTo>
                <a:lnTo>
                  <a:pt x="4578" y="3186"/>
                </a:lnTo>
                <a:lnTo>
                  <a:pt x="4578" y="3210"/>
                </a:lnTo>
                <a:lnTo>
                  <a:pt x="4584" y="3204"/>
                </a:lnTo>
                <a:lnTo>
                  <a:pt x="4584" y="3222"/>
                </a:lnTo>
                <a:lnTo>
                  <a:pt x="4584" y="3180"/>
                </a:lnTo>
                <a:lnTo>
                  <a:pt x="4584" y="3204"/>
                </a:lnTo>
                <a:lnTo>
                  <a:pt x="4590" y="3198"/>
                </a:lnTo>
                <a:lnTo>
                  <a:pt x="4590" y="3222"/>
                </a:lnTo>
                <a:lnTo>
                  <a:pt x="4590" y="3192"/>
                </a:lnTo>
                <a:lnTo>
                  <a:pt x="4590" y="3198"/>
                </a:lnTo>
                <a:lnTo>
                  <a:pt x="4596" y="3210"/>
                </a:lnTo>
                <a:lnTo>
                  <a:pt x="4596" y="3222"/>
                </a:lnTo>
                <a:lnTo>
                  <a:pt x="4596" y="3180"/>
                </a:lnTo>
                <a:lnTo>
                  <a:pt x="4596" y="3198"/>
                </a:lnTo>
                <a:lnTo>
                  <a:pt x="4602" y="3216"/>
                </a:lnTo>
                <a:lnTo>
                  <a:pt x="4602" y="3222"/>
                </a:lnTo>
                <a:lnTo>
                  <a:pt x="4602" y="3168"/>
                </a:lnTo>
                <a:lnTo>
                  <a:pt x="4602" y="3216"/>
                </a:lnTo>
                <a:lnTo>
                  <a:pt x="4608" y="3210"/>
                </a:lnTo>
                <a:lnTo>
                  <a:pt x="4608" y="3222"/>
                </a:lnTo>
                <a:lnTo>
                  <a:pt x="4608" y="3180"/>
                </a:lnTo>
                <a:lnTo>
                  <a:pt x="4608" y="3204"/>
                </a:lnTo>
                <a:lnTo>
                  <a:pt x="4614" y="3210"/>
                </a:lnTo>
                <a:lnTo>
                  <a:pt x="4614" y="3222"/>
                </a:lnTo>
                <a:lnTo>
                  <a:pt x="4614" y="3186"/>
                </a:lnTo>
                <a:lnTo>
                  <a:pt x="4614" y="3216"/>
                </a:lnTo>
                <a:lnTo>
                  <a:pt x="4620" y="3216"/>
                </a:lnTo>
                <a:lnTo>
                  <a:pt x="4620" y="3222"/>
                </a:lnTo>
                <a:lnTo>
                  <a:pt x="4620" y="3186"/>
                </a:lnTo>
                <a:lnTo>
                  <a:pt x="4620" y="3210"/>
                </a:lnTo>
                <a:lnTo>
                  <a:pt x="4626" y="3210"/>
                </a:lnTo>
                <a:lnTo>
                  <a:pt x="4626" y="3222"/>
                </a:lnTo>
                <a:lnTo>
                  <a:pt x="4626" y="3186"/>
                </a:lnTo>
                <a:lnTo>
                  <a:pt x="4626" y="3210"/>
                </a:lnTo>
                <a:lnTo>
                  <a:pt x="4632" y="3204"/>
                </a:lnTo>
                <a:lnTo>
                  <a:pt x="4632" y="3222"/>
                </a:lnTo>
                <a:lnTo>
                  <a:pt x="4632" y="3186"/>
                </a:lnTo>
                <a:lnTo>
                  <a:pt x="4632" y="3216"/>
                </a:lnTo>
                <a:lnTo>
                  <a:pt x="4638" y="3222"/>
                </a:lnTo>
                <a:lnTo>
                  <a:pt x="4638" y="3222"/>
                </a:lnTo>
                <a:lnTo>
                  <a:pt x="4638" y="3174"/>
                </a:lnTo>
                <a:lnTo>
                  <a:pt x="4638" y="3192"/>
                </a:lnTo>
                <a:lnTo>
                  <a:pt x="4644" y="3192"/>
                </a:lnTo>
                <a:lnTo>
                  <a:pt x="4644" y="3222"/>
                </a:lnTo>
                <a:lnTo>
                  <a:pt x="4644" y="3102"/>
                </a:lnTo>
                <a:lnTo>
                  <a:pt x="4644" y="3198"/>
                </a:lnTo>
                <a:lnTo>
                  <a:pt x="4650" y="3198"/>
                </a:lnTo>
                <a:lnTo>
                  <a:pt x="4650" y="3222"/>
                </a:lnTo>
                <a:lnTo>
                  <a:pt x="4650" y="3162"/>
                </a:lnTo>
                <a:lnTo>
                  <a:pt x="4650" y="3192"/>
                </a:lnTo>
                <a:lnTo>
                  <a:pt x="4656" y="3204"/>
                </a:lnTo>
                <a:lnTo>
                  <a:pt x="4656" y="3222"/>
                </a:lnTo>
                <a:lnTo>
                  <a:pt x="4656" y="3180"/>
                </a:lnTo>
                <a:lnTo>
                  <a:pt x="4656" y="3216"/>
                </a:lnTo>
                <a:lnTo>
                  <a:pt x="4662" y="3216"/>
                </a:lnTo>
                <a:lnTo>
                  <a:pt x="4662" y="3222"/>
                </a:lnTo>
                <a:lnTo>
                  <a:pt x="4662" y="3192"/>
                </a:lnTo>
                <a:lnTo>
                  <a:pt x="4662" y="3210"/>
                </a:lnTo>
                <a:lnTo>
                  <a:pt x="4668" y="3198"/>
                </a:lnTo>
                <a:lnTo>
                  <a:pt x="4668" y="3222"/>
                </a:lnTo>
                <a:lnTo>
                  <a:pt x="4668" y="3186"/>
                </a:lnTo>
                <a:lnTo>
                  <a:pt x="4668" y="3210"/>
                </a:lnTo>
                <a:lnTo>
                  <a:pt x="4674" y="3204"/>
                </a:lnTo>
                <a:lnTo>
                  <a:pt x="4674" y="3222"/>
                </a:lnTo>
                <a:lnTo>
                  <a:pt x="4674" y="3186"/>
                </a:lnTo>
                <a:lnTo>
                  <a:pt x="4674" y="3198"/>
                </a:lnTo>
                <a:lnTo>
                  <a:pt x="4680" y="3210"/>
                </a:lnTo>
                <a:lnTo>
                  <a:pt x="4680" y="3222"/>
                </a:lnTo>
                <a:lnTo>
                  <a:pt x="4680" y="3186"/>
                </a:lnTo>
                <a:lnTo>
                  <a:pt x="4680" y="3204"/>
                </a:lnTo>
                <a:lnTo>
                  <a:pt x="4686" y="3204"/>
                </a:lnTo>
                <a:lnTo>
                  <a:pt x="4686" y="3222"/>
                </a:lnTo>
                <a:lnTo>
                  <a:pt x="4686" y="3186"/>
                </a:lnTo>
                <a:lnTo>
                  <a:pt x="4686" y="3216"/>
                </a:lnTo>
                <a:lnTo>
                  <a:pt x="4692" y="3204"/>
                </a:lnTo>
                <a:lnTo>
                  <a:pt x="4692" y="3222"/>
                </a:lnTo>
                <a:lnTo>
                  <a:pt x="4692" y="3192"/>
                </a:lnTo>
                <a:lnTo>
                  <a:pt x="4692" y="3216"/>
                </a:lnTo>
                <a:lnTo>
                  <a:pt x="4698" y="3216"/>
                </a:lnTo>
                <a:lnTo>
                  <a:pt x="4698" y="3222"/>
                </a:lnTo>
                <a:lnTo>
                  <a:pt x="4698" y="3180"/>
                </a:lnTo>
                <a:lnTo>
                  <a:pt x="4698" y="3210"/>
                </a:lnTo>
                <a:lnTo>
                  <a:pt x="4704" y="3222"/>
                </a:lnTo>
                <a:lnTo>
                  <a:pt x="4704" y="3222"/>
                </a:lnTo>
                <a:lnTo>
                  <a:pt x="4704" y="3186"/>
                </a:lnTo>
                <a:lnTo>
                  <a:pt x="4704" y="3210"/>
                </a:lnTo>
                <a:lnTo>
                  <a:pt x="4710" y="3210"/>
                </a:lnTo>
                <a:lnTo>
                  <a:pt x="4710" y="3222"/>
                </a:lnTo>
                <a:lnTo>
                  <a:pt x="4710" y="3180"/>
                </a:lnTo>
                <a:lnTo>
                  <a:pt x="4710" y="3204"/>
                </a:lnTo>
                <a:lnTo>
                  <a:pt x="4716" y="3210"/>
                </a:lnTo>
                <a:lnTo>
                  <a:pt x="4716" y="3222"/>
                </a:lnTo>
                <a:lnTo>
                  <a:pt x="4716" y="3186"/>
                </a:lnTo>
                <a:lnTo>
                  <a:pt x="4716" y="3204"/>
                </a:lnTo>
                <a:lnTo>
                  <a:pt x="4722" y="3204"/>
                </a:lnTo>
                <a:lnTo>
                  <a:pt x="4722" y="3222"/>
                </a:lnTo>
                <a:lnTo>
                  <a:pt x="4722" y="3174"/>
                </a:lnTo>
                <a:lnTo>
                  <a:pt x="4722" y="3216"/>
                </a:lnTo>
                <a:lnTo>
                  <a:pt x="4728" y="3216"/>
                </a:lnTo>
                <a:lnTo>
                  <a:pt x="4728" y="3222"/>
                </a:lnTo>
                <a:lnTo>
                  <a:pt x="4728" y="3186"/>
                </a:lnTo>
                <a:lnTo>
                  <a:pt x="4728" y="3204"/>
                </a:lnTo>
                <a:lnTo>
                  <a:pt x="4734" y="3204"/>
                </a:lnTo>
                <a:lnTo>
                  <a:pt x="4734" y="3222"/>
                </a:lnTo>
                <a:lnTo>
                  <a:pt x="4734" y="3186"/>
                </a:lnTo>
                <a:lnTo>
                  <a:pt x="4734" y="3198"/>
                </a:lnTo>
                <a:lnTo>
                  <a:pt x="4740" y="3204"/>
                </a:lnTo>
                <a:lnTo>
                  <a:pt x="4740" y="3222"/>
                </a:lnTo>
                <a:lnTo>
                  <a:pt x="4740" y="3186"/>
                </a:lnTo>
                <a:lnTo>
                  <a:pt x="4740" y="3216"/>
                </a:lnTo>
                <a:lnTo>
                  <a:pt x="4746" y="3222"/>
                </a:lnTo>
                <a:lnTo>
                  <a:pt x="4746" y="3222"/>
                </a:lnTo>
                <a:lnTo>
                  <a:pt x="4746" y="3180"/>
                </a:lnTo>
                <a:lnTo>
                  <a:pt x="4746" y="3210"/>
                </a:lnTo>
                <a:lnTo>
                  <a:pt x="4752" y="3216"/>
                </a:lnTo>
                <a:lnTo>
                  <a:pt x="4752" y="3222"/>
                </a:lnTo>
                <a:lnTo>
                  <a:pt x="4752" y="3186"/>
                </a:lnTo>
                <a:lnTo>
                  <a:pt x="4752" y="3204"/>
                </a:lnTo>
                <a:lnTo>
                  <a:pt x="4758" y="3204"/>
                </a:lnTo>
                <a:lnTo>
                  <a:pt x="4758" y="3222"/>
                </a:lnTo>
                <a:lnTo>
                  <a:pt x="4758" y="3186"/>
                </a:lnTo>
                <a:lnTo>
                  <a:pt x="4758" y="3204"/>
                </a:lnTo>
                <a:lnTo>
                  <a:pt x="4764" y="3198"/>
                </a:lnTo>
                <a:lnTo>
                  <a:pt x="4764" y="3222"/>
                </a:lnTo>
                <a:lnTo>
                  <a:pt x="4764" y="3180"/>
                </a:lnTo>
                <a:lnTo>
                  <a:pt x="4764" y="3204"/>
                </a:lnTo>
                <a:lnTo>
                  <a:pt x="4770" y="3210"/>
                </a:lnTo>
                <a:lnTo>
                  <a:pt x="4770" y="3222"/>
                </a:lnTo>
                <a:lnTo>
                  <a:pt x="4770" y="3186"/>
                </a:lnTo>
                <a:lnTo>
                  <a:pt x="4770" y="3198"/>
                </a:lnTo>
                <a:lnTo>
                  <a:pt x="4776" y="3186"/>
                </a:lnTo>
                <a:lnTo>
                  <a:pt x="4776" y="3222"/>
                </a:lnTo>
                <a:lnTo>
                  <a:pt x="4776" y="3186"/>
                </a:lnTo>
                <a:lnTo>
                  <a:pt x="4776" y="3204"/>
                </a:lnTo>
                <a:lnTo>
                  <a:pt x="4782" y="3210"/>
                </a:lnTo>
                <a:lnTo>
                  <a:pt x="4782" y="3222"/>
                </a:lnTo>
                <a:lnTo>
                  <a:pt x="4782" y="3180"/>
                </a:lnTo>
                <a:lnTo>
                  <a:pt x="4782" y="3210"/>
                </a:lnTo>
                <a:lnTo>
                  <a:pt x="4788" y="3204"/>
                </a:lnTo>
                <a:lnTo>
                  <a:pt x="4788" y="3222"/>
                </a:lnTo>
                <a:lnTo>
                  <a:pt x="4788" y="3192"/>
                </a:lnTo>
                <a:lnTo>
                  <a:pt x="4788" y="3216"/>
                </a:lnTo>
                <a:lnTo>
                  <a:pt x="4794" y="3210"/>
                </a:lnTo>
                <a:lnTo>
                  <a:pt x="4794" y="3222"/>
                </a:lnTo>
                <a:lnTo>
                  <a:pt x="4794" y="3192"/>
                </a:lnTo>
                <a:lnTo>
                  <a:pt x="4794" y="3210"/>
                </a:lnTo>
                <a:lnTo>
                  <a:pt x="4800" y="3216"/>
                </a:lnTo>
                <a:lnTo>
                  <a:pt x="4800" y="3222"/>
                </a:lnTo>
                <a:lnTo>
                  <a:pt x="4800" y="3186"/>
                </a:lnTo>
                <a:lnTo>
                  <a:pt x="4800" y="3216"/>
                </a:lnTo>
                <a:lnTo>
                  <a:pt x="4806" y="3216"/>
                </a:lnTo>
                <a:lnTo>
                  <a:pt x="4806" y="3222"/>
                </a:lnTo>
                <a:lnTo>
                  <a:pt x="4806" y="3174"/>
                </a:lnTo>
                <a:lnTo>
                  <a:pt x="4806" y="3204"/>
                </a:lnTo>
                <a:lnTo>
                  <a:pt x="4812" y="3198"/>
                </a:lnTo>
                <a:lnTo>
                  <a:pt x="4812" y="3222"/>
                </a:lnTo>
                <a:lnTo>
                  <a:pt x="4812" y="3192"/>
                </a:lnTo>
                <a:lnTo>
                  <a:pt x="4812" y="3198"/>
                </a:lnTo>
                <a:lnTo>
                  <a:pt x="4818" y="3204"/>
                </a:lnTo>
                <a:lnTo>
                  <a:pt x="4818" y="3222"/>
                </a:lnTo>
                <a:lnTo>
                  <a:pt x="4818" y="3186"/>
                </a:lnTo>
                <a:lnTo>
                  <a:pt x="4818" y="3198"/>
                </a:lnTo>
                <a:lnTo>
                  <a:pt x="4824" y="3186"/>
                </a:lnTo>
                <a:lnTo>
                  <a:pt x="4824" y="3222"/>
                </a:lnTo>
                <a:lnTo>
                  <a:pt x="4824" y="3186"/>
                </a:lnTo>
                <a:lnTo>
                  <a:pt x="4824" y="3210"/>
                </a:lnTo>
                <a:lnTo>
                  <a:pt x="4830" y="3204"/>
                </a:lnTo>
                <a:lnTo>
                  <a:pt x="4830" y="3222"/>
                </a:lnTo>
                <a:lnTo>
                  <a:pt x="4830" y="3180"/>
                </a:lnTo>
                <a:lnTo>
                  <a:pt x="4830" y="3216"/>
                </a:lnTo>
                <a:lnTo>
                  <a:pt x="4836" y="3216"/>
                </a:lnTo>
                <a:lnTo>
                  <a:pt x="4836" y="3222"/>
                </a:lnTo>
                <a:lnTo>
                  <a:pt x="4836" y="3186"/>
                </a:lnTo>
                <a:lnTo>
                  <a:pt x="4836" y="3204"/>
                </a:lnTo>
                <a:lnTo>
                  <a:pt x="4842" y="3198"/>
                </a:lnTo>
                <a:lnTo>
                  <a:pt x="4842" y="3222"/>
                </a:lnTo>
                <a:lnTo>
                  <a:pt x="4842" y="3192"/>
                </a:lnTo>
                <a:lnTo>
                  <a:pt x="4842" y="3204"/>
                </a:lnTo>
                <a:lnTo>
                  <a:pt x="4848" y="3198"/>
                </a:lnTo>
                <a:lnTo>
                  <a:pt x="4848" y="3222"/>
                </a:lnTo>
                <a:lnTo>
                  <a:pt x="4848" y="3180"/>
                </a:lnTo>
                <a:lnTo>
                  <a:pt x="4848" y="3210"/>
                </a:lnTo>
                <a:lnTo>
                  <a:pt x="4854" y="3210"/>
                </a:lnTo>
                <a:lnTo>
                  <a:pt x="4854" y="3222"/>
                </a:lnTo>
                <a:lnTo>
                  <a:pt x="4854" y="3180"/>
                </a:lnTo>
                <a:lnTo>
                  <a:pt x="4854" y="3210"/>
                </a:lnTo>
                <a:lnTo>
                  <a:pt x="4860" y="3210"/>
                </a:lnTo>
                <a:lnTo>
                  <a:pt x="4860" y="3222"/>
                </a:lnTo>
                <a:lnTo>
                  <a:pt x="4860" y="3180"/>
                </a:lnTo>
                <a:lnTo>
                  <a:pt x="4860" y="3216"/>
                </a:lnTo>
                <a:lnTo>
                  <a:pt x="4866" y="3216"/>
                </a:lnTo>
                <a:lnTo>
                  <a:pt x="4866" y="3222"/>
                </a:lnTo>
                <a:lnTo>
                  <a:pt x="4866" y="3186"/>
                </a:lnTo>
                <a:lnTo>
                  <a:pt x="4866" y="3204"/>
                </a:lnTo>
                <a:lnTo>
                  <a:pt x="4872" y="3204"/>
                </a:lnTo>
                <a:lnTo>
                  <a:pt x="4872" y="3222"/>
                </a:lnTo>
                <a:lnTo>
                  <a:pt x="4872" y="3192"/>
                </a:lnTo>
                <a:lnTo>
                  <a:pt x="4872" y="3198"/>
                </a:lnTo>
                <a:lnTo>
                  <a:pt x="4878" y="3204"/>
                </a:lnTo>
                <a:lnTo>
                  <a:pt x="4878" y="3222"/>
                </a:lnTo>
                <a:lnTo>
                  <a:pt x="4878" y="3186"/>
                </a:lnTo>
                <a:lnTo>
                  <a:pt x="4878" y="3204"/>
                </a:lnTo>
                <a:lnTo>
                  <a:pt x="4884" y="3216"/>
                </a:lnTo>
                <a:lnTo>
                  <a:pt x="4884" y="3222"/>
                </a:lnTo>
                <a:lnTo>
                  <a:pt x="4884" y="3192"/>
                </a:lnTo>
                <a:lnTo>
                  <a:pt x="4884" y="3216"/>
                </a:lnTo>
                <a:lnTo>
                  <a:pt x="4890" y="3204"/>
                </a:lnTo>
                <a:lnTo>
                  <a:pt x="4890" y="3222"/>
                </a:lnTo>
                <a:lnTo>
                  <a:pt x="4890" y="3186"/>
                </a:lnTo>
                <a:lnTo>
                  <a:pt x="4890" y="3204"/>
                </a:lnTo>
                <a:lnTo>
                  <a:pt x="4896" y="3210"/>
                </a:lnTo>
                <a:lnTo>
                  <a:pt x="4896" y="3222"/>
                </a:lnTo>
                <a:lnTo>
                  <a:pt x="4896" y="3186"/>
                </a:lnTo>
                <a:lnTo>
                  <a:pt x="4896" y="3204"/>
                </a:lnTo>
                <a:lnTo>
                  <a:pt x="4902" y="3204"/>
                </a:lnTo>
                <a:lnTo>
                  <a:pt x="4902" y="3222"/>
                </a:lnTo>
                <a:lnTo>
                  <a:pt x="4902" y="3192"/>
                </a:lnTo>
                <a:lnTo>
                  <a:pt x="4902" y="3216"/>
                </a:lnTo>
                <a:lnTo>
                  <a:pt x="4908" y="3216"/>
                </a:lnTo>
                <a:lnTo>
                  <a:pt x="4908" y="3222"/>
                </a:lnTo>
                <a:lnTo>
                  <a:pt x="4908" y="3186"/>
                </a:lnTo>
                <a:lnTo>
                  <a:pt x="4908" y="3216"/>
                </a:lnTo>
                <a:lnTo>
                  <a:pt x="4914" y="3222"/>
                </a:lnTo>
                <a:lnTo>
                  <a:pt x="4914" y="3222"/>
                </a:lnTo>
                <a:lnTo>
                  <a:pt x="4914" y="3186"/>
                </a:lnTo>
                <a:lnTo>
                  <a:pt x="4914" y="3216"/>
                </a:lnTo>
                <a:lnTo>
                  <a:pt x="4920" y="3216"/>
                </a:lnTo>
                <a:lnTo>
                  <a:pt x="4920" y="3222"/>
                </a:lnTo>
                <a:lnTo>
                  <a:pt x="4920" y="3186"/>
                </a:lnTo>
                <a:lnTo>
                  <a:pt x="4920" y="3210"/>
                </a:lnTo>
                <a:lnTo>
                  <a:pt x="4926" y="3216"/>
                </a:lnTo>
                <a:lnTo>
                  <a:pt x="4926" y="3222"/>
                </a:lnTo>
                <a:lnTo>
                  <a:pt x="4926" y="3192"/>
                </a:lnTo>
                <a:lnTo>
                  <a:pt x="4926" y="3222"/>
                </a:lnTo>
                <a:lnTo>
                  <a:pt x="4932" y="3222"/>
                </a:lnTo>
                <a:lnTo>
                  <a:pt x="4932" y="3222"/>
                </a:lnTo>
                <a:lnTo>
                  <a:pt x="4932" y="3186"/>
                </a:lnTo>
                <a:lnTo>
                  <a:pt x="4932" y="3216"/>
                </a:lnTo>
                <a:lnTo>
                  <a:pt x="4938" y="3216"/>
                </a:lnTo>
                <a:lnTo>
                  <a:pt x="4938" y="3222"/>
                </a:lnTo>
                <a:lnTo>
                  <a:pt x="4938" y="3192"/>
                </a:lnTo>
                <a:lnTo>
                  <a:pt x="4938" y="3210"/>
                </a:lnTo>
                <a:lnTo>
                  <a:pt x="4944" y="3210"/>
                </a:lnTo>
                <a:lnTo>
                  <a:pt x="4944" y="3222"/>
                </a:lnTo>
                <a:lnTo>
                  <a:pt x="4944" y="3180"/>
                </a:lnTo>
                <a:lnTo>
                  <a:pt x="4944" y="3216"/>
                </a:lnTo>
                <a:lnTo>
                  <a:pt x="4950" y="3210"/>
                </a:lnTo>
                <a:lnTo>
                  <a:pt x="4950" y="3222"/>
                </a:lnTo>
                <a:lnTo>
                  <a:pt x="4950" y="3186"/>
                </a:lnTo>
                <a:lnTo>
                  <a:pt x="4950" y="3192"/>
                </a:lnTo>
                <a:lnTo>
                  <a:pt x="4956" y="3192"/>
                </a:lnTo>
                <a:lnTo>
                  <a:pt x="4956" y="3222"/>
                </a:lnTo>
                <a:lnTo>
                  <a:pt x="4956" y="3186"/>
                </a:lnTo>
                <a:lnTo>
                  <a:pt x="4956" y="3222"/>
                </a:lnTo>
                <a:lnTo>
                  <a:pt x="4962" y="3216"/>
                </a:lnTo>
                <a:lnTo>
                  <a:pt x="4962" y="3222"/>
                </a:lnTo>
                <a:lnTo>
                  <a:pt x="4962" y="3180"/>
                </a:lnTo>
                <a:lnTo>
                  <a:pt x="4962" y="3198"/>
                </a:lnTo>
                <a:lnTo>
                  <a:pt x="4968" y="3198"/>
                </a:lnTo>
                <a:lnTo>
                  <a:pt x="4968" y="3222"/>
                </a:lnTo>
                <a:lnTo>
                  <a:pt x="4968" y="3192"/>
                </a:lnTo>
                <a:lnTo>
                  <a:pt x="4968" y="3216"/>
                </a:lnTo>
                <a:lnTo>
                  <a:pt x="4974" y="3210"/>
                </a:lnTo>
                <a:lnTo>
                  <a:pt x="4974" y="3222"/>
                </a:lnTo>
                <a:lnTo>
                  <a:pt x="4974" y="3192"/>
                </a:lnTo>
                <a:lnTo>
                  <a:pt x="4974" y="3216"/>
                </a:lnTo>
              </a:path>
            </a:pathLst>
          </a:cu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Rectangle 8"/>
          <p:cNvSpPr>
            <a:spLocks noChangeArrowheads="1"/>
          </p:cNvSpPr>
          <p:nvPr/>
        </p:nvSpPr>
        <p:spPr bwMode="auto">
          <a:xfrm>
            <a:off x="1377950" y="4965700"/>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510.3395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1730375" y="4699000"/>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539.1089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2301875" y="444182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585.2792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2844800" y="160337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629.1546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4702175" y="84137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780.5535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6169025" y="4346575"/>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899.4229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7245350" y="5822950"/>
            <a:ext cx="48577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987.1921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7950200" y="5842000"/>
            <a:ext cx="542925"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1046.2339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6637729" y="6435480"/>
            <a:ext cx="1981200" cy="133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063010_Araujo_SL1_BB_000001.d: +MS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 name="Line 61"/>
          <p:cNvSpPr>
            <a:spLocks noChangeShapeType="1"/>
          </p:cNvSpPr>
          <p:nvPr/>
        </p:nvSpPr>
        <p:spPr bwMode="auto">
          <a:xfrm>
            <a:off x="99218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86" name="Line 62"/>
          <p:cNvSpPr>
            <a:spLocks noChangeShapeType="1"/>
          </p:cNvSpPr>
          <p:nvPr/>
        </p:nvSpPr>
        <p:spPr bwMode="auto">
          <a:xfrm>
            <a:off x="123983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87" name="Line 63"/>
          <p:cNvSpPr>
            <a:spLocks noChangeShapeType="1"/>
          </p:cNvSpPr>
          <p:nvPr/>
        </p:nvSpPr>
        <p:spPr bwMode="auto">
          <a:xfrm>
            <a:off x="1487488" y="6146800"/>
            <a:ext cx="1587"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88" name="Rectangle 64"/>
          <p:cNvSpPr>
            <a:spLocks noChangeArrowheads="1"/>
          </p:cNvSpPr>
          <p:nvPr/>
        </p:nvSpPr>
        <p:spPr bwMode="auto">
          <a:xfrm>
            <a:off x="1373188" y="6194425"/>
            <a:ext cx="34144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500</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089" name="Line 65"/>
          <p:cNvSpPr>
            <a:spLocks noChangeShapeType="1"/>
          </p:cNvSpPr>
          <p:nvPr/>
        </p:nvSpPr>
        <p:spPr bwMode="auto">
          <a:xfrm>
            <a:off x="173513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90" name="Line 66"/>
          <p:cNvSpPr>
            <a:spLocks noChangeShapeType="1"/>
          </p:cNvSpPr>
          <p:nvPr/>
        </p:nvSpPr>
        <p:spPr bwMode="auto">
          <a:xfrm>
            <a:off x="197326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91" name="Line 67"/>
          <p:cNvSpPr>
            <a:spLocks noChangeShapeType="1"/>
          </p:cNvSpPr>
          <p:nvPr/>
        </p:nvSpPr>
        <p:spPr bwMode="auto">
          <a:xfrm>
            <a:off x="222091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92" name="Line 68"/>
          <p:cNvSpPr>
            <a:spLocks noChangeShapeType="1"/>
          </p:cNvSpPr>
          <p:nvPr/>
        </p:nvSpPr>
        <p:spPr bwMode="auto">
          <a:xfrm>
            <a:off x="246856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93" name="Line 69"/>
          <p:cNvSpPr>
            <a:spLocks noChangeShapeType="1"/>
          </p:cNvSpPr>
          <p:nvPr/>
        </p:nvSpPr>
        <p:spPr bwMode="auto">
          <a:xfrm>
            <a:off x="2716213" y="6146800"/>
            <a:ext cx="1587"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94" name="Rectangle 70"/>
          <p:cNvSpPr>
            <a:spLocks noChangeArrowheads="1"/>
          </p:cNvSpPr>
          <p:nvPr/>
        </p:nvSpPr>
        <p:spPr bwMode="auto">
          <a:xfrm>
            <a:off x="2601913" y="6194425"/>
            <a:ext cx="34144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600</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095" name="Line 71"/>
          <p:cNvSpPr>
            <a:spLocks noChangeShapeType="1"/>
          </p:cNvSpPr>
          <p:nvPr/>
        </p:nvSpPr>
        <p:spPr bwMode="auto">
          <a:xfrm>
            <a:off x="296386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96" name="Line 72"/>
          <p:cNvSpPr>
            <a:spLocks noChangeShapeType="1"/>
          </p:cNvSpPr>
          <p:nvPr/>
        </p:nvSpPr>
        <p:spPr bwMode="auto">
          <a:xfrm>
            <a:off x="320198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97" name="Line 73"/>
          <p:cNvSpPr>
            <a:spLocks noChangeShapeType="1"/>
          </p:cNvSpPr>
          <p:nvPr/>
        </p:nvSpPr>
        <p:spPr bwMode="auto">
          <a:xfrm>
            <a:off x="344963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98" name="Line 74"/>
          <p:cNvSpPr>
            <a:spLocks noChangeShapeType="1"/>
          </p:cNvSpPr>
          <p:nvPr/>
        </p:nvSpPr>
        <p:spPr bwMode="auto">
          <a:xfrm>
            <a:off x="369728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099" name="Line 75"/>
          <p:cNvSpPr>
            <a:spLocks noChangeShapeType="1"/>
          </p:cNvSpPr>
          <p:nvPr/>
        </p:nvSpPr>
        <p:spPr bwMode="auto">
          <a:xfrm>
            <a:off x="3944938" y="6146800"/>
            <a:ext cx="1587"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00" name="Rectangle 76"/>
          <p:cNvSpPr>
            <a:spLocks noChangeArrowheads="1"/>
          </p:cNvSpPr>
          <p:nvPr/>
        </p:nvSpPr>
        <p:spPr bwMode="auto">
          <a:xfrm>
            <a:off x="3830638" y="6194425"/>
            <a:ext cx="34144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700</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01" name="Line 77"/>
          <p:cNvSpPr>
            <a:spLocks noChangeShapeType="1"/>
          </p:cNvSpPr>
          <p:nvPr/>
        </p:nvSpPr>
        <p:spPr bwMode="auto">
          <a:xfrm>
            <a:off x="419258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02" name="Line 78"/>
          <p:cNvSpPr>
            <a:spLocks noChangeShapeType="1"/>
          </p:cNvSpPr>
          <p:nvPr/>
        </p:nvSpPr>
        <p:spPr bwMode="auto">
          <a:xfrm>
            <a:off x="443071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03" name="Line 79"/>
          <p:cNvSpPr>
            <a:spLocks noChangeShapeType="1"/>
          </p:cNvSpPr>
          <p:nvPr/>
        </p:nvSpPr>
        <p:spPr bwMode="auto">
          <a:xfrm>
            <a:off x="467836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04" name="Line 80"/>
          <p:cNvSpPr>
            <a:spLocks noChangeShapeType="1"/>
          </p:cNvSpPr>
          <p:nvPr/>
        </p:nvSpPr>
        <p:spPr bwMode="auto">
          <a:xfrm>
            <a:off x="492601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05" name="Line 81"/>
          <p:cNvSpPr>
            <a:spLocks noChangeShapeType="1"/>
          </p:cNvSpPr>
          <p:nvPr/>
        </p:nvSpPr>
        <p:spPr bwMode="auto">
          <a:xfrm>
            <a:off x="5173663" y="6146800"/>
            <a:ext cx="1587"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06" name="Rectangle 82"/>
          <p:cNvSpPr>
            <a:spLocks noChangeArrowheads="1"/>
          </p:cNvSpPr>
          <p:nvPr/>
        </p:nvSpPr>
        <p:spPr bwMode="auto">
          <a:xfrm>
            <a:off x="5059363" y="6194425"/>
            <a:ext cx="34144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800</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07" name="Line 83"/>
          <p:cNvSpPr>
            <a:spLocks noChangeShapeType="1"/>
          </p:cNvSpPr>
          <p:nvPr/>
        </p:nvSpPr>
        <p:spPr bwMode="auto">
          <a:xfrm>
            <a:off x="542131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08" name="Line 84"/>
          <p:cNvSpPr>
            <a:spLocks noChangeShapeType="1"/>
          </p:cNvSpPr>
          <p:nvPr/>
        </p:nvSpPr>
        <p:spPr bwMode="auto">
          <a:xfrm>
            <a:off x="565943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09" name="Line 85"/>
          <p:cNvSpPr>
            <a:spLocks noChangeShapeType="1"/>
          </p:cNvSpPr>
          <p:nvPr/>
        </p:nvSpPr>
        <p:spPr bwMode="auto">
          <a:xfrm>
            <a:off x="590708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10" name="Line 86"/>
          <p:cNvSpPr>
            <a:spLocks noChangeShapeType="1"/>
          </p:cNvSpPr>
          <p:nvPr/>
        </p:nvSpPr>
        <p:spPr bwMode="auto">
          <a:xfrm>
            <a:off x="615473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11" name="Line 87"/>
          <p:cNvSpPr>
            <a:spLocks noChangeShapeType="1"/>
          </p:cNvSpPr>
          <p:nvPr/>
        </p:nvSpPr>
        <p:spPr bwMode="auto">
          <a:xfrm>
            <a:off x="6402388" y="6146800"/>
            <a:ext cx="1587"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12" name="Rectangle 88"/>
          <p:cNvSpPr>
            <a:spLocks noChangeArrowheads="1"/>
          </p:cNvSpPr>
          <p:nvPr/>
        </p:nvSpPr>
        <p:spPr bwMode="auto">
          <a:xfrm>
            <a:off x="6288088" y="6194425"/>
            <a:ext cx="34144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900</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13" name="Line 89"/>
          <p:cNvSpPr>
            <a:spLocks noChangeShapeType="1"/>
          </p:cNvSpPr>
          <p:nvPr/>
        </p:nvSpPr>
        <p:spPr bwMode="auto">
          <a:xfrm>
            <a:off x="665003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14" name="Line 90"/>
          <p:cNvSpPr>
            <a:spLocks noChangeShapeType="1"/>
          </p:cNvSpPr>
          <p:nvPr/>
        </p:nvSpPr>
        <p:spPr bwMode="auto">
          <a:xfrm>
            <a:off x="689768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15" name="Line 91"/>
          <p:cNvSpPr>
            <a:spLocks noChangeShapeType="1"/>
          </p:cNvSpPr>
          <p:nvPr/>
        </p:nvSpPr>
        <p:spPr bwMode="auto">
          <a:xfrm>
            <a:off x="713581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16" name="Line 92"/>
          <p:cNvSpPr>
            <a:spLocks noChangeShapeType="1"/>
          </p:cNvSpPr>
          <p:nvPr/>
        </p:nvSpPr>
        <p:spPr bwMode="auto">
          <a:xfrm>
            <a:off x="738346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17" name="Line 93"/>
          <p:cNvSpPr>
            <a:spLocks noChangeShapeType="1"/>
          </p:cNvSpPr>
          <p:nvPr/>
        </p:nvSpPr>
        <p:spPr bwMode="auto">
          <a:xfrm>
            <a:off x="7631113" y="6146800"/>
            <a:ext cx="1587" cy="4762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18" name="Rectangle 94"/>
          <p:cNvSpPr>
            <a:spLocks noChangeArrowheads="1"/>
          </p:cNvSpPr>
          <p:nvPr/>
        </p:nvSpPr>
        <p:spPr bwMode="auto">
          <a:xfrm>
            <a:off x="7488238" y="6194425"/>
            <a:ext cx="45525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1000</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119" name="Line 95"/>
          <p:cNvSpPr>
            <a:spLocks noChangeShapeType="1"/>
          </p:cNvSpPr>
          <p:nvPr/>
        </p:nvSpPr>
        <p:spPr bwMode="auto">
          <a:xfrm>
            <a:off x="787876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20" name="Line 96"/>
          <p:cNvSpPr>
            <a:spLocks noChangeShapeType="1"/>
          </p:cNvSpPr>
          <p:nvPr/>
        </p:nvSpPr>
        <p:spPr bwMode="auto">
          <a:xfrm>
            <a:off x="8126413"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21" name="Line 97"/>
          <p:cNvSpPr>
            <a:spLocks noChangeShapeType="1"/>
          </p:cNvSpPr>
          <p:nvPr/>
        </p:nvSpPr>
        <p:spPr bwMode="auto">
          <a:xfrm>
            <a:off x="836453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22" name="Line 98"/>
          <p:cNvSpPr>
            <a:spLocks noChangeShapeType="1"/>
          </p:cNvSpPr>
          <p:nvPr/>
        </p:nvSpPr>
        <p:spPr bwMode="auto">
          <a:xfrm>
            <a:off x="8612188" y="6146800"/>
            <a:ext cx="1587" cy="28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b="1">
              <a:latin typeface="Arial" pitchFamily="34" charset="0"/>
              <a:cs typeface="Arial" pitchFamily="34" charset="0"/>
            </a:endParaRPr>
          </a:p>
        </p:txBody>
      </p:sp>
      <p:sp>
        <p:nvSpPr>
          <p:cNvPr id="1123" name="Rectangle 99"/>
          <p:cNvSpPr>
            <a:spLocks noChangeArrowheads="1"/>
          </p:cNvSpPr>
          <p:nvPr/>
        </p:nvSpPr>
        <p:spPr bwMode="auto">
          <a:xfrm>
            <a:off x="8507413" y="6194425"/>
            <a:ext cx="34304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m/z</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03" name="Freeform 7"/>
          <p:cNvSpPr>
            <a:spLocks/>
          </p:cNvSpPr>
          <p:nvPr/>
        </p:nvSpPr>
        <p:spPr bwMode="auto">
          <a:xfrm>
            <a:off x="5247251" y="902295"/>
            <a:ext cx="3504051" cy="2130455"/>
          </a:xfrm>
          <a:custGeom>
            <a:avLst/>
            <a:gdLst/>
            <a:ahLst/>
            <a:cxnLst>
              <a:cxn ang="0">
                <a:pos x="72" y="3210"/>
              </a:cxn>
              <a:cxn ang="0">
                <a:pos x="150" y="3210"/>
              </a:cxn>
              <a:cxn ang="0">
                <a:pos x="228" y="3210"/>
              </a:cxn>
              <a:cxn ang="0">
                <a:pos x="306" y="3216"/>
              </a:cxn>
              <a:cxn ang="0">
                <a:pos x="384" y="3216"/>
              </a:cxn>
              <a:cxn ang="0">
                <a:pos x="462" y="3216"/>
              </a:cxn>
              <a:cxn ang="0">
                <a:pos x="540" y="3204"/>
              </a:cxn>
              <a:cxn ang="0">
                <a:pos x="618" y="3210"/>
              </a:cxn>
              <a:cxn ang="0">
                <a:pos x="696" y="3216"/>
              </a:cxn>
              <a:cxn ang="0">
                <a:pos x="774" y="3210"/>
              </a:cxn>
              <a:cxn ang="0">
                <a:pos x="852" y="3216"/>
              </a:cxn>
              <a:cxn ang="0">
                <a:pos x="930" y="3210"/>
              </a:cxn>
              <a:cxn ang="0">
                <a:pos x="1008" y="3210"/>
              </a:cxn>
              <a:cxn ang="0">
                <a:pos x="1086" y="3216"/>
              </a:cxn>
              <a:cxn ang="0">
                <a:pos x="1164" y="3210"/>
              </a:cxn>
              <a:cxn ang="0">
                <a:pos x="1242" y="3198"/>
              </a:cxn>
              <a:cxn ang="0">
                <a:pos x="1320" y="3210"/>
              </a:cxn>
              <a:cxn ang="0">
                <a:pos x="1398" y="3210"/>
              </a:cxn>
              <a:cxn ang="0">
                <a:pos x="1476" y="3216"/>
              </a:cxn>
              <a:cxn ang="0">
                <a:pos x="1554" y="3198"/>
              </a:cxn>
              <a:cxn ang="0">
                <a:pos x="1632" y="3210"/>
              </a:cxn>
              <a:cxn ang="0">
                <a:pos x="1710" y="3216"/>
              </a:cxn>
              <a:cxn ang="0">
                <a:pos x="1788" y="3216"/>
              </a:cxn>
              <a:cxn ang="0">
                <a:pos x="1866" y="3204"/>
              </a:cxn>
              <a:cxn ang="0">
                <a:pos x="1944" y="3198"/>
              </a:cxn>
              <a:cxn ang="0">
                <a:pos x="2022" y="3216"/>
              </a:cxn>
              <a:cxn ang="0">
                <a:pos x="2100" y="3192"/>
              </a:cxn>
              <a:cxn ang="0">
                <a:pos x="2178" y="3210"/>
              </a:cxn>
              <a:cxn ang="0">
                <a:pos x="2256" y="3198"/>
              </a:cxn>
              <a:cxn ang="0">
                <a:pos x="2334" y="3210"/>
              </a:cxn>
              <a:cxn ang="0">
                <a:pos x="2412" y="3216"/>
              </a:cxn>
              <a:cxn ang="0">
                <a:pos x="2490" y="3210"/>
              </a:cxn>
              <a:cxn ang="0">
                <a:pos x="2568" y="3216"/>
              </a:cxn>
              <a:cxn ang="0">
                <a:pos x="2646" y="3210"/>
              </a:cxn>
              <a:cxn ang="0">
                <a:pos x="2724" y="3216"/>
              </a:cxn>
              <a:cxn ang="0">
                <a:pos x="2802" y="3216"/>
              </a:cxn>
              <a:cxn ang="0">
                <a:pos x="2880" y="3204"/>
              </a:cxn>
              <a:cxn ang="0">
                <a:pos x="2958" y="3204"/>
              </a:cxn>
              <a:cxn ang="0">
                <a:pos x="3036" y="3216"/>
              </a:cxn>
              <a:cxn ang="0">
                <a:pos x="3114" y="3216"/>
              </a:cxn>
              <a:cxn ang="0">
                <a:pos x="3192" y="3210"/>
              </a:cxn>
              <a:cxn ang="0">
                <a:pos x="3270" y="3222"/>
              </a:cxn>
              <a:cxn ang="0">
                <a:pos x="3348" y="3216"/>
              </a:cxn>
              <a:cxn ang="0">
                <a:pos x="3426" y="3216"/>
              </a:cxn>
              <a:cxn ang="0">
                <a:pos x="3504" y="3210"/>
              </a:cxn>
              <a:cxn ang="0">
                <a:pos x="3582" y="3216"/>
              </a:cxn>
              <a:cxn ang="0">
                <a:pos x="3660" y="3198"/>
              </a:cxn>
              <a:cxn ang="0">
                <a:pos x="3738" y="3192"/>
              </a:cxn>
              <a:cxn ang="0">
                <a:pos x="3816" y="3210"/>
              </a:cxn>
              <a:cxn ang="0">
                <a:pos x="3894" y="3192"/>
              </a:cxn>
              <a:cxn ang="0">
                <a:pos x="3972" y="3216"/>
              </a:cxn>
              <a:cxn ang="0">
                <a:pos x="4050" y="3204"/>
              </a:cxn>
              <a:cxn ang="0">
                <a:pos x="4128" y="3204"/>
              </a:cxn>
              <a:cxn ang="0">
                <a:pos x="4206" y="3204"/>
              </a:cxn>
              <a:cxn ang="0">
                <a:pos x="4284" y="3198"/>
              </a:cxn>
              <a:cxn ang="0">
                <a:pos x="4362" y="3198"/>
              </a:cxn>
              <a:cxn ang="0">
                <a:pos x="4440" y="3222"/>
              </a:cxn>
              <a:cxn ang="0">
                <a:pos x="4518" y="3210"/>
              </a:cxn>
              <a:cxn ang="0">
                <a:pos x="4596" y="3210"/>
              </a:cxn>
              <a:cxn ang="0">
                <a:pos x="4674" y="3210"/>
              </a:cxn>
              <a:cxn ang="0">
                <a:pos x="4752" y="3204"/>
              </a:cxn>
              <a:cxn ang="0">
                <a:pos x="4830" y="3210"/>
              </a:cxn>
              <a:cxn ang="0">
                <a:pos x="4908" y="3204"/>
              </a:cxn>
            </a:cxnLst>
            <a:rect l="0" t="0" r="r" b="b"/>
            <a:pathLst>
              <a:path w="4974" h="3222">
                <a:moveTo>
                  <a:pt x="0" y="3216"/>
                </a:moveTo>
                <a:lnTo>
                  <a:pt x="0" y="3222"/>
                </a:lnTo>
                <a:lnTo>
                  <a:pt x="0" y="3198"/>
                </a:lnTo>
                <a:lnTo>
                  <a:pt x="0" y="3222"/>
                </a:lnTo>
                <a:lnTo>
                  <a:pt x="6" y="3210"/>
                </a:lnTo>
                <a:lnTo>
                  <a:pt x="6" y="3222"/>
                </a:lnTo>
                <a:lnTo>
                  <a:pt x="6" y="3186"/>
                </a:lnTo>
                <a:lnTo>
                  <a:pt x="6" y="3204"/>
                </a:lnTo>
                <a:lnTo>
                  <a:pt x="12" y="3204"/>
                </a:lnTo>
                <a:lnTo>
                  <a:pt x="12" y="3222"/>
                </a:lnTo>
                <a:lnTo>
                  <a:pt x="12" y="3192"/>
                </a:lnTo>
                <a:lnTo>
                  <a:pt x="12" y="3210"/>
                </a:lnTo>
                <a:lnTo>
                  <a:pt x="18" y="3210"/>
                </a:lnTo>
                <a:lnTo>
                  <a:pt x="18" y="3222"/>
                </a:lnTo>
                <a:lnTo>
                  <a:pt x="18" y="3180"/>
                </a:lnTo>
                <a:lnTo>
                  <a:pt x="18" y="3216"/>
                </a:lnTo>
                <a:lnTo>
                  <a:pt x="24" y="3216"/>
                </a:lnTo>
                <a:lnTo>
                  <a:pt x="24" y="3222"/>
                </a:lnTo>
                <a:lnTo>
                  <a:pt x="24" y="3198"/>
                </a:lnTo>
                <a:lnTo>
                  <a:pt x="24" y="3216"/>
                </a:lnTo>
                <a:lnTo>
                  <a:pt x="30" y="3204"/>
                </a:lnTo>
                <a:lnTo>
                  <a:pt x="30" y="3222"/>
                </a:lnTo>
                <a:lnTo>
                  <a:pt x="30" y="3192"/>
                </a:lnTo>
                <a:lnTo>
                  <a:pt x="30" y="3216"/>
                </a:lnTo>
                <a:lnTo>
                  <a:pt x="36" y="3222"/>
                </a:lnTo>
                <a:lnTo>
                  <a:pt x="36" y="3222"/>
                </a:lnTo>
                <a:lnTo>
                  <a:pt x="36" y="3198"/>
                </a:lnTo>
                <a:lnTo>
                  <a:pt x="36" y="3204"/>
                </a:lnTo>
                <a:lnTo>
                  <a:pt x="42" y="3204"/>
                </a:lnTo>
                <a:lnTo>
                  <a:pt x="42" y="3216"/>
                </a:lnTo>
                <a:lnTo>
                  <a:pt x="42" y="3180"/>
                </a:lnTo>
                <a:lnTo>
                  <a:pt x="42" y="3210"/>
                </a:lnTo>
                <a:lnTo>
                  <a:pt x="48" y="3210"/>
                </a:lnTo>
                <a:lnTo>
                  <a:pt x="48" y="3222"/>
                </a:lnTo>
                <a:lnTo>
                  <a:pt x="48" y="3192"/>
                </a:lnTo>
                <a:lnTo>
                  <a:pt x="48" y="3204"/>
                </a:lnTo>
                <a:lnTo>
                  <a:pt x="54" y="3210"/>
                </a:lnTo>
                <a:lnTo>
                  <a:pt x="54" y="3222"/>
                </a:lnTo>
                <a:lnTo>
                  <a:pt x="54" y="3192"/>
                </a:lnTo>
                <a:lnTo>
                  <a:pt x="54" y="3216"/>
                </a:lnTo>
                <a:lnTo>
                  <a:pt x="60" y="3210"/>
                </a:lnTo>
                <a:lnTo>
                  <a:pt x="60" y="3222"/>
                </a:lnTo>
                <a:lnTo>
                  <a:pt x="60" y="3192"/>
                </a:lnTo>
                <a:lnTo>
                  <a:pt x="60" y="3210"/>
                </a:lnTo>
                <a:lnTo>
                  <a:pt x="66" y="3210"/>
                </a:lnTo>
                <a:lnTo>
                  <a:pt x="66" y="3222"/>
                </a:lnTo>
                <a:lnTo>
                  <a:pt x="66" y="3192"/>
                </a:lnTo>
                <a:lnTo>
                  <a:pt x="66" y="3210"/>
                </a:lnTo>
                <a:lnTo>
                  <a:pt x="72" y="3210"/>
                </a:lnTo>
                <a:lnTo>
                  <a:pt x="72" y="3222"/>
                </a:lnTo>
                <a:lnTo>
                  <a:pt x="72" y="3180"/>
                </a:lnTo>
                <a:lnTo>
                  <a:pt x="72" y="3210"/>
                </a:lnTo>
                <a:lnTo>
                  <a:pt x="78" y="3216"/>
                </a:lnTo>
                <a:lnTo>
                  <a:pt x="78" y="3222"/>
                </a:lnTo>
                <a:lnTo>
                  <a:pt x="78" y="3192"/>
                </a:lnTo>
                <a:lnTo>
                  <a:pt x="78" y="3210"/>
                </a:lnTo>
                <a:lnTo>
                  <a:pt x="84" y="3216"/>
                </a:lnTo>
                <a:lnTo>
                  <a:pt x="84" y="3222"/>
                </a:lnTo>
                <a:lnTo>
                  <a:pt x="84" y="3198"/>
                </a:lnTo>
                <a:lnTo>
                  <a:pt x="84" y="3210"/>
                </a:lnTo>
                <a:lnTo>
                  <a:pt x="90" y="3204"/>
                </a:lnTo>
                <a:lnTo>
                  <a:pt x="90" y="3222"/>
                </a:lnTo>
                <a:lnTo>
                  <a:pt x="90" y="3186"/>
                </a:lnTo>
                <a:lnTo>
                  <a:pt x="90" y="3216"/>
                </a:lnTo>
                <a:lnTo>
                  <a:pt x="96" y="3216"/>
                </a:lnTo>
                <a:lnTo>
                  <a:pt x="96" y="3222"/>
                </a:lnTo>
                <a:lnTo>
                  <a:pt x="96" y="3186"/>
                </a:lnTo>
                <a:lnTo>
                  <a:pt x="96" y="3192"/>
                </a:lnTo>
                <a:lnTo>
                  <a:pt x="102" y="3198"/>
                </a:lnTo>
                <a:lnTo>
                  <a:pt x="102" y="3222"/>
                </a:lnTo>
                <a:lnTo>
                  <a:pt x="102" y="3192"/>
                </a:lnTo>
                <a:lnTo>
                  <a:pt x="102" y="3192"/>
                </a:lnTo>
                <a:lnTo>
                  <a:pt x="108" y="3198"/>
                </a:lnTo>
                <a:lnTo>
                  <a:pt x="108" y="3222"/>
                </a:lnTo>
                <a:lnTo>
                  <a:pt x="108" y="3192"/>
                </a:lnTo>
                <a:lnTo>
                  <a:pt x="108" y="3198"/>
                </a:lnTo>
                <a:lnTo>
                  <a:pt x="114" y="3192"/>
                </a:lnTo>
                <a:lnTo>
                  <a:pt x="114" y="3222"/>
                </a:lnTo>
                <a:lnTo>
                  <a:pt x="114" y="3186"/>
                </a:lnTo>
                <a:lnTo>
                  <a:pt x="114" y="3204"/>
                </a:lnTo>
                <a:lnTo>
                  <a:pt x="120" y="3198"/>
                </a:lnTo>
                <a:lnTo>
                  <a:pt x="120" y="3222"/>
                </a:lnTo>
                <a:lnTo>
                  <a:pt x="120" y="3186"/>
                </a:lnTo>
                <a:lnTo>
                  <a:pt x="120" y="3210"/>
                </a:lnTo>
                <a:lnTo>
                  <a:pt x="126" y="3210"/>
                </a:lnTo>
                <a:lnTo>
                  <a:pt x="126" y="3222"/>
                </a:lnTo>
                <a:lnTo>
                  <a:pt x="126" y="3198"/>
                </a:lnTo>
                <a:lnTo>
                  <a:pt x="126" y="3210"/>
                </a:lnTo>
                <a:lnTo>
                  <a:pt x="132" y="3210"/>
                </a:lnTo>
                <a:lnTo>
                  <a:pt x="132" y="3222"/>
                </a:lnTo>
                <a:lnTo>
                  <a:pt x="132" y="3180"/>
                </a:lnTo>
                <a:lnTo>
                  <a:pt x="132" y="3210"/>
                </a:lnTo>
                <a:lnTo>
                  <a:pt x="138" y="3210"/>
                </a:lnTo>
                <a:lnTo>
                  <a:pt x="138" y="3222"/>
                </a:lnTo>
                <a:lnTo>
                  <a:pt x="138" y="3186"/>
                </a:lnTo>
                <a:lnTo>
                  <a:pt x="138" y="3216"/>
                </a:lnTo>
                <a:lnTo>
                  <a:pt x="144" y="3216"/>
                </a:lnTo>
                <a:lnTo>
                  <a:pt x="144" y="3222"/>
                </a:lnTo>
                <a:lnTo>
                  <a:pt x="144" y="3180"/>
                </a:lnTo>
                <a:lnTo>
                  <a:pt x="144" y="3198"/>
                </a:lnTo>
                <a:lnTo>
                  <a:pt x="150" y="3210"/>
                </a:lnTo>
                <a:lnTo>
                  <a:pt x="150" y="3222"/>
                </a:lnTo>
                <a:lnTo>
                  <a:pt x="150" y="3192"/>
                </a:lnTo>
                <a:lnTo>
                  <a:pt x="150" y="3210"/>
                </a:lnTo>
                <a:lnTo>
                  <a:pt x="156" y="3222"/>
                </a:lnTo>
                <a:lnTo>
                  <a:pt x="156" y="3222"/>
                </a:lnTo>
                <a:lnTo>
                  <a:pt x="156" y="3192"/>
                </a:lnTo>
                <a:lnTo>
                  <a:pt x="156" y="3210"/>
                </a:lnTo>
                <a:lnTo>
                  <a:pt x="162" y="3216"/>
                </a:lnTo>
                <a:lnTo>
                  <a:pt x="162" y="3222"/>
                </a:lnTo>
                <a:lnTo>
                  <a:pt x="162" y="3192"/>
                </a:lnTo>
                <a:lnTo>
                  <a:pt x="162" y="3198"/>
                </a:lnTo>
                <a:lnTo>
                  <a:pt x="168" y="3204"/>
                </a:lnTo>
                <a:lnTo>
                  <a:pt x="168" y="3222"/>
                </a:lnTo>
                <a:lnTo>
                  <a:pt x="168" y="3192"/>
                </a:lnTo>
                <a:lnTo>
                  <a:pt x="168" y="3216"/>
                </a:lnTo>
                <a:lnTo>
                  <a:pt x="174" y="3216"/>
                </a:lnTo>
                <a:lnTo>
                  <a:pt x="174" y="3222"/>
                </a:lnTo>
                <a:lnTo>
                  <a:pt x="174" y="2988"/>
                </a:lnTo>
                <a:lnTo>
                  <a:pt x="174" y="3204"/>
                </a:lnTo>
                <a:lnTo>
                  <a:pt x="180" y="3204"/>
                </a:lnTo>
                <a:lnTo>
                  <a:pt x="180" y="3222"/>
                </a:lnTo>
                <a:lnTo>
                  <a:pt x="180" y="3192"/>
                </a:lnTo>
                <a:lnTo>
                  <a:pt x="180" y="3216"/>
                </a:lnTo>
                <a:lnTo>
                  <a:pt x="186" y="3222"/>
                </a:lnTo>
                <a:lnTo>
                  <a:pt x="186" y="3222"/>
                </a:lnTo>
                <a:lnTo>
                  <a:pt x="186" y="3192"/>
                </a:lnTo>
                <a:lnTo>
                  <a:pt x="186" y="3216"/>
                </a:lnTo>
                <a:lnTo>
                  <a:pt x="192" y="3216"/>
                </a:lnTo>
                <a:lnTo>
                  <a:pt x="192" y="3222"/>
                </a:lnTo>
                <a:lnTo>
                  <a:pt x="192" y="3186"/>
                </a:lnTo>
                <a:lnTo>
                  <a:pt x="192" y="3210"/>
                </a:lnTo>
                <a:lnTo>
                  <a:pt x="198" y="3204"/>
                </a:lnTo>
                <a:lnTo>
                  <a:pt x="198" y="3222"/>
                </a:lnTo>
                <a:lnTo>
                  <a:pt x="198" y="3192"/>
                </a:lnTo>
                <a:lnTo>
                  <a:pt x="198" y="3210"/>
                </a:lnTo>
                <a:lnTo>
                  <a:pt x="204" y="3210"/>
                </a:lnTo>
                <a:lnTo>
                  <a:pt x="204" y="3222"/>
                </a:lnTo>
                <a:lnTo>
                  <a:pt x="204" y="3186"/>
                </a:lnTo>
                <a:lnTo>
                  <a:pt x="204" y="3210"/>
                </a:lnTo>
                <a:lnTo>
                  <a:pt x="210" y="3204"/>
                </a:lnTo>
                <a:lnTo>
                  <a:pt x="210" y="3222"/>
                </a:lnTo>
                <a:lnTo>
                  <a:pt x="210" y="3186"/>
                </a:lnTo>
                <a:lnTo>
                  <a:pt x="210" y="3216"/>
                </a:lnTo>
                <a:lnTo>
                  <a:pt x="216" y="3204"/>
                </a:lnTo>
                <a:lnTo>
                  <a:pt x="216" y="3222"/>
                </a:lnTo>
                <a:lnTo>
                  <a:pt x="216" y="3180"/>
                </a:lnTo>
                <a:lnTo>
                  <a:pt x="216" y="3204"/>
                </a:lnTo>
                <a:lnTo>
                  <a:pt x="222" y="3210"/>
                </a:lnTo>
                <a:lnTo>
                  <a:pt x="222" y="3222"/>
                </a:lnTo>
                <a:lnTo>
                  <a:pt x="222" y="3192"/>
                </a:lnTo>
                <a:lnTo>
                  <a:pt x="222" y="3204"/>
                </a:lnTo>
                <a:lnTo>
                  <a:pt x="228" y="3186"/>
                </a:lnTo>
                <a:lnTo>
                  <a:pt x="228" y="3222"/>
                </a:lnTo>
                <a:lnTo>
                  <a:pt x="228" y="3168"/>
                </a:lnTo>
                <a:lnTo>
                  <a:pt x="228" y="3210"/>
                </a:lnTo>
                <a:lnTo>
                  <a:pt x="234" y="3210"/>
                </a:lnTo>
                <a:lnTo>
                  <a:pt x="234" y="3222"/>
                </a:lnTo>
                <a:lnTo>
                  <a:pt x="234" y="3186"/>
                </a:lnTo>
                <a:lnTo>
                  <a:pt x="234" y="3216"/>
                </a:lnTo>
                <a:lnTo>
                  <a:pt x="240" y="3210"/>
                </a:lnTo>
                <a:lnTo>
                  <a:pt x="240" y="3222"/>
                </a:lnTo>
                <a:lnTo>
                  <a:pt x="240" y="3192"/>
                </a:lnTo>
                <a:lnTo>
                  <a:pt x="240" y="3216"/>
                </a:lnTo>
                <a:lnTo>
                  <a:pt x="246" y="3216"/>
                </a:lnTo>
                <a:lnTo>
                  <a:pt x="246" y="3222"/>
                </a:lnTo>
                <a:lnTo>
                  <a:pt x="246" y="3192"/>
                </a:lnTo>
                <a:lnTo>
                  <a:pt x="246" y="3216"/>
                </a:lnTo>
                <a:lnTo>
                  <a:pt x="252" y="3198"/>
                </a:lnTo>
                <a:lnTo>
                  <a:pt x="252" y="3222"/>
                </a:lnTo>
                <a:lnTo>
                  <a:pt x="252" y="3156"/>
                </a:lnTo>
                <a:lnTo>
                  <a:pt x="252" y="3210"/>
                </a:lnTo>
                <a:lnTo>
                  <a:pt x="258" y="3210"/>
                </a:lnTo>
                <a:lnTo>
                  <a:pt x="258" y="3222"/>
                </a:lnTo>
                <a:lnTo>
                  <a:pt x="258" y="3192"/>
                </a:lnTo>
                <a:lnTo>
                  <a:pt x="258" y="3210"/>
                </a:lnTo>
                <a:lnTo>
                  <a:pt x="264" y="3216"/>
                </a:lnTo>
                <a:lnTo>
                  <a:pt x="264" y="3222"/>
                </a:lnTo>
                <a:lnTo>
                  <a:pt x="264" y="3198"/>
                </a:lnTo>
                <a:lnTo>
                  <a:pt x="264" y="3204"/>
                </a:lnTo>
                <a:lnTo>
                  <a:pt x="270" y="3210"/>
                </a:lnTo>
                <a:lnTo>
                  <a:pt x="270" y="3222"/>
                </a:lnTo>
                <a:lnTo>
                  <a:pt x="270" y="3180"/>
                </a:lnTo>
                <a:lnTo>
                  <a:pt x="270" y="3198"/>
                </a:lnTo>
                <a:lnTo>
                  <a:pt x="276" y="3198"/>
                </a:lnTo>
                <a:lnTo>
                  <a:pt x="276" y="3222"/>
                </a:lnTo>
                <a:lnTo>
                  <a:pt x="276" y="3132"/>
                </a:lnTo>
                <a:lnTo>
                  <a:pt x="276" y="3198"/>
                </a:lnTo>
                <a:lnTo>
                  <a:pt x="282" y="3192"/>
                </a:lnTo>
                <a:lnTo>
                  <a:pt x="282" y="3222"/>
                </a:lnTo>
                <a:lnTo>
                  <a:pt x="282" y="3186"/>
                </a:lnTo>
                <a:lnTo>
                  <a:pt x="282" y="3210"/>
                </a:lnTo>
                <a:lnTo>
                  <a:pt x="288" y="3216"/>
                </a:lnTo>
                <a:lnTo>
                  <a:pt x="288" y="3222"/>
                </a:lnTo>
                <a:lnTo>
                  <a:pt x="288" y="3186"/>
                </a:lnTo>
                <a:lnTo>
                  <a:pt x="288" y="3216"/>
                </a:lnTo>
                <a:lnTo>
                  <a:pt x="294" y="3216"/>
                </a:lnTo>
                <a:lnTo>
                  <a:pt x="294" y="3222"/>
                </a:lnTo>
                <a:lnTo>
                  <a:pt x="294" y="3192"/>
                </a:lnTo>
                <a:lnTo>
                  <a:pt x="294" y="3210"/>
                </a:lnTo>
                <a:lnTo>
                  <a:pt x="300" y="3210"/>
                </a:lnTo>
                <a:lnTo>
                  <a:pt x="300" y="3222"/>
                </a:lnTo>
                <a:lnTo>
                  <a:pt x="300" y="3192"/>
                </a:lnTo>
                <a:lnTo>
                  <a:pt x="300" y="3210"/>
                </a:lnTo>
                <a:lnTo>
                  <a:pt x="306" y="3204"/>
                </a:lnTo>
                <a:lnTo>
                  <a:pt x="306" y="3222"/>
                </a:lnTo>
                <a:lnTo>
                  <a:pt x="306" y="3192"/>
                </a:lnTo>
                <a:lnTo>
                  <a:pt x="306" y="3216"/>
                </a:lnTo>
                <a:lnTo>
                  <a:pt x="312" y="3222"/>
                </a:lnTo>
                <a:lnTo>
                  <a:pt x="312" y="3222"/>
                </a:lnTo>
                <a:lnTo>
                  <a:pt x="312" y="3192"/>
                </a:lnTo>
                <a:lnTo>
                  <a:pt x="312" y="3210"/>
                </a:lnTo>
                <a:lnTo>
                  <a:pt x="318" y="3210"/>
                </a:lnTo>
                <a:lnTo>
                  <a:pt x="318" y="3222"/>
                </a:lnTo>
                <a:lnTo>
                  <a:pt x="318" y="3192"/>
                </a:lnTo>
                <a:lnTo>
                  <a:pt x="318" y="3198"/>
                </a:lnTo>
                <a:lnTo>
                  <a:pt x="324" y="3204"/>
                </a:lnTo>
                <a:lnTo>
                  <a:pt x="324" y="3222"/>
                </a:lnTo>
                <a:lnTo>
                  <a:pt x="324" y="3198"/>
                </a:lnTo>
                <a:lnTo>
                  <a:pt x="324" y="3198"/>
                </a:lnTo>
                <a:lnTo>
                  <a:pt x="330" y="3198"/>
                </a:lnTo>
                <a:lnTo>
                  <a:pt x="330" y="3222"/>
                </a:lnTo>
                <a:lnTo>
                  <a:pt x="330" y="3186"/>
                </a:lnTo>
                <a:lnTo>
                  <a:pt x="330" y="3210"/>
                </a:lnTo>
                <a:lnTo>
                  <a:pt x="336" y="3204"/>
                </a:lnTo>
                <a:lnTo>
                  <a:pt x="336" y="3222"/>
                </a:lnTo>
                <a:lnTo>
                  <a:pt x="336" y="3198"/>
                </a:lnTo>
                <a:lnTo>
                  <a:pt x="336" y="3210"/>
                </a:lnTo>
                <a:lnTo>
                  <a:pt x="342" y="3210"/>
                </a:lnTo>
                <a:lnTo>
                  <a:pt x="342" y="3222"/>
                </a:lnTo>
                <a:lnTo>
                  <a:pt x="342" y="3192"/>
                </a:lnTo>
                <a:lnTo>
                  <a:pt x="342" y="3216"/>
                </a:lnTo>
                <a:lnTo>
                  <a:pt x="348" y="3222"/>
                </a:lnTo>
                <a:lnTo>
                  <a:pt x="348" y="3222"/>
                </a:lnTo>
                <a:lnTo>
                  <a:pt x="348" y="1434"/>
                </a:lnTo>
                <a:lnTo>
                  <a:pt x="348" y="3174"/>
                </a:lnTo>
                <a:lnTo>
                  <a:pt x="354" y="3210"/>
                </a:lnTo>
                <a:lnTo>
                  <a:pt x="354" y="3222"/>
                </a:lnTo>
                <a:lnTo>
                  <a:pt x="354" y="3192"/>
                </a:lnTo>
                <a:lnTo>
                  <a:pt x="354" y="3216"/>
                </a:lnTo>
                <a:lnTo>
                  <a:pt x="360" y="3210"/>
                </a:lnTo>
                <a:lnTo>
                  <a:pt x="360" y="3222"/>
                </a:lnTo>
                <a:lnTo>
                  <a:pt x="360" y="3198"/>
                </a:lnTo>
                <a:lnTo>
                  <a:pt x="360" y="3210"/>
                </a:lnTo>
                <a:lnTo>
                  <a:pt x="366" y="3216"/>
                </a:lnTo>
                <a:lnTo>
                  <a:pt x="366" y="3222"/>
                </a:lnTo>
                <a:lnTo>
                  <a:pt x="366" y="3186"/>
                </a:lnTo>
                <a:lnTo>
                  <a:pt x="366" y="3198"/>
                </a:lnTo>
                <a:lnTo>
                  <a:pt x="372" y="3198"/>
                </a:lnTo>
                <a:lnTo>
                  <a:pt x="372" y="3222"/>
                </a:lnTo>
                <a:lnTo>
                  <a:pt x="372" y="3192"/>
                </a:lnTo>
                <a:lnTo>
                  <a:pt x="372" y="3204"/>
                </a:lnTo>
                <a:lnTo>
                  <a:pt x="378" y="3210"/>
                </a:lnTo>
                <a:lnTo>
                  <a:pt x="378" y="3222"/>
                </a:lnTo>
                <a:lnTo>
                  <a:pt x="378" y="3186"/>
                </a:lnTo>
                <a:lnTo>
                  <a:pt x="378" y="3216"/>
                </a:lnTo>
                <a:lnTo>
                  <a:pt x="384" y="3222"/>
                </a:lnTo>
                <a:lnTo>
                  <a:pt x="384" y="3222"/>
                </a:lnTo>
                <a:lnTo>
                  <a:pt x="384" y="3186"/>
                </a:lnTo>
                <a:lnTo>
                  <a:pt x="384" y="3216"/>
                </a:lnTo>
                <a:lnTo>
                  <a:pt x="390" y="3210"/>
                </a:lnTo>
                <a:lnTo>
                  <a:pt x="390" y="3222"/>
                </a:lnTo>
                <a:lnTo>
                  <a:pt x="390" y="3186"/>
                </a:lnTo>
                <a:lnTo>
                  <a:pt x="390" y="3204"/>
                </a:lnTo>
                <a:lnTo>
                  <a:pt x="396" y="3204"/>
                </a:lnTo>
                <a:lnTo>
                  <a:pt x="396" y="3222"/>
                </a:lnTo>
                <a:lnTo>
                  <a:pt x="396" y="3186"/>
                </a:lnTo>
                <a:lnTo>
                  <a:pt x="396" y="3216"/>
                </a:lnTo>
                <a:lnTo>
                  <a:pt x="402" y="3216"/>
                </a:lnTo>
                <a:lnTo>
                  <a:pt x="402" y="3222"/>
                </a:lnTo>
                <a:lnTo>
                  <a:pt x="402" y="2532"/>
                </a:lnTo>
                <a:lnTo>
                  <a:pt x="402" y="3222"/>
                </a:lnTo>
                <a:lnTo>
                  <a:pt x="408" y="3216"/>
                </a:lnTo>
                <a:lnTo>
                  <a:pt x="408" y="3222"/>
                </a:lnTo>
                <a:lnTo>
                  <a:pt x="408" y="3192"/>
                </a:lnTo>
                <a:lnTo>
                  <a:pt x="408" y="3222"/>
                </a:lnTo>
                <a:lnTo>
                  <a:pt x="414" y="3216"/>
                </a:lnTo>
                <a:lnTo>
                  <a:pt x="414" y="3222"/>
                </a:lnTo>
                <a:lnTo>
                  <a:pt x="414" y="3186"/>
                </a:lnTo>
                <a:lnTo>
                  <a:pt x="414" y="3198"/>
                </a:lnTo>
                <a:lnTo>
                  <a:pt x="420" y="3204"/>
                </a:lnTo>
                <a:lnTo>
                  <a:pt x="420" y="3222"/>
                </a:lnTo>
                <a:lnTo>
                  <a:pt x="420" y="3192"/>
                </a:lnTo>
                <a:lnTo>
                  <a:pt x="420" y="3210"/>
                </a:lnTo>
                <a:lnTo>
                  <a:pt x="426" y="3210"/>
                </a:lnTo>
                <a:lnTo>
                  <a:pt x="426" y="3222"/>
                </a:lnTo>
                <a:lnTo>
                  <a:pt x="426" y="3192"/>
                </a:lnTo>
                <a:lnTo>
                  <a:pt x="426" y="3210"/>
                </a:lnTo>
                <a:lnTo>
                  <a:pt x="432" y="3216"/>
                </a:lnTo>
                <a:lnTo>
                  <a:pt x="432" y="3222"/>
                </a:lnTo>
                <a:lnTo>
                  <a:pt x="432" y="3192"/>
                </a:lnTo>
                <a:lnTo>
                  <a:pt x="432" y="3210"/>
                </a:lnTo>
                <a:lnTo>
                  <a:pt x="438" y="3204"/>
                </a:lnTo>
                <a:lnTo>
                  <a:pt x="438" y="3216"/>
                </a:lnTo>
                <a:lnTo>
                  <a:pt x="438" y="3186"/>
                </a:lnTo>
                <a:lnTo>
                  <a:pt x="438" y="3204"/>
                </a:lnTo>
                <a:lnTo>
                  <a:pt x="444" y="3204"/>
                </a:lnTo>
                <a:lnTo>
                  <a:pt x="444" y="3222"/>
                </a:lnTo>
                <a:lnTo>
                  <a:pt x="444" y="3192"/>
                </a:lnTo>
                <a:lnTo>
                  <a:pt x="444" y="3204"/>
                </a:lnTo>
                <a:lnTo>
                  <a:pt x="450" y="3210"/>
                </a:lnTo>
                <a:lnTo>
                  <a:pt x="450" y="3216"/>
                </a:lnTo>
                <a:lnTo>
                  <a:pt x="450" y="2778"/>
                </a:lnTo>
                <a:lnTo>
                  <a:pt x="450" y="3216"/>
                </a:lnTo>
                <a:lnTo>
                  <a:pt x="456" y="3210"/>
                </a:lnTo>
                <a:lnTo>
                  <a:pt x="456" y="3222"/>
                </a:lnTo>
                <a:lnTo>
                  <a:pt x="456" y="3192"/>
                </a:lnTo>
                <a:lnTo>
                  <a:pt x="456" y="3204"/>
                </a:lnTo>
                <a:lnTo>
                  <a:pt x="462" y="3204"/>
                </a:lnTo>
                <a:lnTo>
                  <a:pt x="462" y="3222"/>
                </a:lnTo>
                <a:lnTo>
                  <a:pt x="462" y="3204"/>
                </a:lnTo>
                <a:lnTo>
                  <a:pt x="462" y="3216"/>
                </a:lnTo>
                <a:lnTo>
                  <a:pt x="468" y="3210"/>
                </a:lnTo>
                <a:lnTo>
                  <a:pt x="468" y="3222"/>
                </a:lnTo>
                <a:lnTo>
                  <a:pt x="468" y="3198"/>
                </a:lnTo>
                <a:lnTo>
                  <a:pt x="468" y="3204"/>
                </a:lnTo>
                <a:lnTo>
                  <a:pt x="474" y="3204"/>
                </a:lnTo>
                <a:lnTo>
                  <a:pt x="474" y="3222"/>
                </a:lnTo>
                <a:lnTo>
                  <a:pt x="474" y="3114"/>
                </a:lnTo>
                <a:lnTo>
                  <a:pt x="474" y="3210"/>
                </a:lnTo>
                <a:lnTo>
                  <a:pt x="480" y="3210"/>
                </a:lnTo>
                <a:lnTo>
                  <a:pt x="480" y="3222"/>
                </a:lnTo>
                <a:lnTo>
                  <a:pt x="480" y="3198"/>
                </a:lnTo>
                <a:lnTo>
                  <a:pt x="480" y="3210"/>
                </a:lnTo>
                <a:lnTo>
                  <a:pt x="486" y="3204"/>
                </a:lnTo>
                <a:lnTo>
                  <a:pt x="486" y="3222"/>
                </a:lnTo>
                <a:lnTo>
                  <a:pt x="486" y="3192"/>
                </a:lnTo>
                <a:lnTo>
                  <a:pt x="486" y="3210"/>
                </a:lnTo>
                <a:lnTo>
                  <a:pt x="492" y="3210"/>
                </a:lnTo>
                <a:lnTo>
                  <a:pt x="492" y="3222"/>
                </a:lnTo>
                <a:lnTo>
                  <a:pt x="492" y="3192"/>
                </a:lnTo>
                <a:lnTo>
                  <a:pt x="492" y="3216"/>
                </a:lnTo>
                <a:lnTo>
                  <a:pt x="498" y="3210"/>
                </a:lnTo>
                <a:lnTo>
                  <a:pt x="498" y="3222"/>
                </a:lnTo>
                <a:lnTo>
                  <a:pt x="498" y="3072"/>
                </a:lnTo>
                <a:lnTo>
                  <a:pt x="498" y="3210"/>
                </a:lnTo>
                <a:lnTo>
                  <a:pt x="504" y="3204"/>
                </a:lnTo>
                <a:lnTo>
                  <a:pt x="504" y="3222"/>
                </a:lnTo>
                <a:lnTo>
                  <a:pt x="504" y="3192"/>
                </a:lnTo>
                <a:lnTo>
                  <a:pt x="504" y="3216"/>
                </a:lnTo>
                <a:lnTo>
                  <a:pt x="510" y="3204"/>
                </a:lnTo>
                <a:lnTo>
                  <a:pt x="510" y="3222"/>
                </a:lnTo>
                <a:lnTo>
                  <a:pt x="510" y="3186"/>
                </a:lnTo>
                <a:lnTo>
                  <a:pt x="510" y="3198"/>
                </a:lnTo>
                <a:lnTo>
                  <a:pt x="516" y="3198"/>
                </a:lnTo>
                <a:lnTo>
                  <a:pt x="516" y="3216"/>
                </a:lnTo>
                <a:lnTo>
                  <a:pt x="516" y="3120"/>
                </a:lnTo>
                <a:lnTo>
                  <a:pt x="516" y="3204"/>
                </a:lnTo>
                <a:lnTo>
                  <a:pt x="522" y="3210"/>
                </a:lnTo>
                <a:lnTo>
                  <a:pt x="522" y="3222"/>
                </a:lnTo>
                <a:lnTo>
                  <a:pt x="522" y="3186"/>
                </a:lnTo>
                <a:lnTo>
                  <a:pt x="522" y="3204"/>
                </a:lnTo>
                <a:lnTo>
                  <a:pt x="528" y="3222"/>
                </a:lnTo>
                <a:lnTo>
                  <a:pt x="528" y="3222"/>
                </a:lnTo>
                <a:lnTo>
                  <a:pt x="528" y="3192"/>
                </a:lnTo>
                <a:lnTo>
                  <a:pt x="528" y="3216"/>
                </a:lnTo>
                <a:lnTo>
                  <a:pt x="534" y="3216"/>
                </a:lnTo>
                <a:lnTo>
                  <a:pt x="534" y="3222"/>
                </a:lnTo>
                <a:lnTo>
                  <a:pt x="534" y="3198"/>
                </a:lnTo>
                <a:lnTo>
                  <a:pt x="534" y="3210"/>
                </a:lnTo>
                <a:lnTo>
                  <a:pt x="540" y="3216"/>
                </a:lnTo>
                <a:lnTo>
                  <a:pt x="540" y="3222"/>
                </a:lnTo>
                <a:lnTo>
                  <a:pt x="540" y="3198"/>
                </a:lnTo>
                <a:lnTo>
                  <a:pt x="540" y="3204"/>
                </a:lnTo>
                <a:lnTo>
                  <a:pt x="546" y="3204"/>
                </a:lnTo>
                <a:lnTo>
                  <a:pt x="546" y="3222"/>
                </a:lnTo>
                <a:lnTo>
                  <a:pt x="546" y="3180"/>
                </a:lnTo>
                <a:lnTo>
                  <a:pt x="546" y="3222"/>
                </a:lnTo>
                <a:lnTo>
                  <a:pt x="552" y="3216"/>
                </a:lnTo>
                <a:lnTo>
                  <a:pt x="552" y="3222"/>
                </a:lnTo>
                <a:lnTo>
                  <a:pt x="552" y="3174"/>
                </a:lnTo>
                <a:lnTo>
                  <a:pt x="552" y="3210"/>
                </a:lnTo>
                <a:lnTo>
                  <a:pt x="558" y="3204"/>
                </a:lnTo>
                <a:lnTo>
                  <a:pt x="558" y="3216"/>
                </a:lnTo>
                <a:lnTo>
                  <a:pt x="558" y="3192"/>
                </a:lnTo>
                <a:lnTo>
                  <a:pt x="558" y="3198"/>
                </a:lnTo>
                <a:lnTo>
                  <a:pt x="564" y="3204"/>
                </a:lnTo>
                <a:lnTo>
                  <a:pt x="564" y="3222"/>
                </a:lnTo>
                <a:lnTo>
                  <a:pt x="564" y="3186"/>
                </a:lnTo>
                <a:lnTo>
                  <a:pt x="564" y="3198"/>
                </a:lnTo>
                <a:lnTo>
                  <a:pt x="570" y="3204"/>
                </a:lnTo>
                <a:lnTo>
                  <a:pt x="570" y="3222"/>
                </a:lnTo>
                <a:lnTo>
                  <a:pt x="570" y="3192"/>
                </a:lnTo>
                <a:lnTo>
                  <a:pt x="570" y="3216"/>
                </a:lnTo>
                <a:lnTo>
                  <a:pt x="576" y="3210"/>
                </a:lnTo>
                <a:lnTo>
                  <a:pt x="576" y="3222"/>
                </a:lnTo>
                <a:lnTo>
                  <a:pt x="576" y="3156"/>
                </a:lnTo>
                <a:lnTo>
                  <a:pt x="576" y="3216"/>
                </a:lnTo>
                <a:lnTo>
                  <a:pt x="582" y="3210"/>
                </a:lnTo>
                <a:lnTo>
                  <a:pt x="582" y="3222"/>
                </a:lnTo>
                <a:lnTo>
                  <a:pt x="582" y="3192"/>
                </a:lnTo>
                <a:lnTo>
                  <a:pt x="582" y="3216"/>
                </a:lnTo>
                <a:lnTo>
                  <a:pt x="588" y="3210"/>
                </a:lnTo>
                <a:lnTo>
                  <a:pt x="588" y="3222"/>
                </a:lnTo>
                <a:lnTo>
                  <a:pt x="588" y="3192"/>
                </a:lnTo>
                <a:lnTo>
                  <a:pt x="588" y="3192"/>
                </a:lnTo>
                <a:lnTo>
                  <a:pt x="594" y="3198"/>
                </a:lnTo>
                <a:lnTo>
                  <a:pt x="594" y="3222"/>
                </a:lnTo>
                <a:lnTo>
                  <a:pt x="594" y="3192"/>
                </a:lnTo>
                <a:lnTo>
                  <a:pt x="594" y="3198"/>
                </a:lnTo>
                <a:lnTo>
                  <a:pt x="600" y="3198"/>
                </a:lnTo>
                <a:lnTo>
                  <a:pt x="600" y="3222"/>
                </a:lnTo>
                <a:lnTo>
                  <a:pt x="600" y="3192"/>
                </a:lnTo>
                <a:lnTo>
                  <a:pt x="600" y="3204"/>
                </a:lnTo>
                <a:lnTo>
                  <a:pt x="606" y="3204"/>
                </a:lnTo>
                <a:lnTo>
                  <a:pt x="606" y="3222"/>
                </a:lnTo>
                <a:lnTo>
                  <a:pt x="606" y="3198"/>
                </a:lnTo>
                <a:lnTo>
                  <a:pt x="606" y="3216"/>
                </a:lnTo>
                <a:lnTo>
                  <a:pt x="612" y="3216"/>
                </a:lnTo>
                <a:lnTo>
                  <a:pt x="612" y="3222"/>
                </a:lnTo>
                <a:lnTo>
                  <a:pt x="612" y="3198"/>
                </a:lnTo>
                <a:lnTo>
                  <a:pt x="612" y="3210"/>
                </a:lnTo>
                <a:lnTo>
                  <a:pt x="618" y="3204"/>
                </a:lnTo>
                <a:lnTo>
                  <a:pt x="618" y="3222"/>
                </a:lnTo>
                <a:lnTo>
                  <a:pt x="618" y="3192"/>
                </a:lnTo>
                <a:lnTo>
                  <a:pt x="618" y="3210"/>
                </a:lnTo>
                <a:lnTo>
                  <a:pt x="624" y="3216"/>
                </a:lnTo>
                <a:lnTo>
                  <a:pt x="624" y="3222"/>
                </a:lnTo>
                <a:lnTo>
                  <a:pt x="624" y="3192"/>
                </a:lnTo>
                <a:lnTo>
                  <a:pt x="624" y="3198"/>
                </a:lnTo>
                <a:lnTo>
                  <a:pt x="630" y="3192"/>
                </a:lnTo>
                <a:lnTo>
                  <a:pt x="630" y="3222"/>
                </a:lnTo>
                <a:lnTo>
                  <a:pt x="630" y="3192"/>
                </a:lnTo>
                <a:lnTo>
                  <a:pt x="630" y="3210"/>
                </a:lnTo>
                <a:lnTo>
                  <a:pt x="636" y="3216"/>
                </a:lnTo>
                <a:lnTo>
                  <a:pt x="636" y="3222"/>
                </a:lnTo>
                <a:lnTo>
                  <a:pt x="636" y="3192"/>
                </a:lnTo>
                <a:lnTo>
                  <a:pt x="636" y="3210"/>
                </a:lnTo>
                <a:lnTo>
                  <a:pt x="642" y="3204"/>
                </a:lnTo>
                <a:lnTo>
                  <a:pt x="642" y="3222"/>
                </a:lnTo>
                <a:lnTo>
                  <a:pt x="642" y="3192"/>
                </a:lnTo>
                <a:lnTo>
                  <a:pt x="642" y="3216"/>
                </a:lnTo>
                <a:lnTo>
                  <a:pt x="648" y="3210"/>
                </a:lnTo>
                <a:lnTo>
                  <a:pt x="648" y="3222"/>
                </a:lnTo>
                <a:lnTo>
                  <a:pt x="648" y="3192"/>
                </a:lnTo>
                <a:lnTo>
                  <a:pt x="648" y="3210"/>
                </a:lnTo>
                <a:lnTo>
                  <a:pt x="654" y="3210"/>
                </a:lnTo>
                <a:lnTo>
                  <a:pt x="654" y="3222"/>
                </a:lnTo>
                <a:lnTo>
                  <a:pt x="654" y="3192"/>
                </a:lnTo>
                <a:lnTo>
                  <a:pt x="654" y="3204"/>
                </a:lnTo>
                <a:lnTo>
                  <a:pt x="660" y="3210"/>
                </a:lnTo>
                <a:lnTo>
                  <a:pt x="660" y="3222"/>
                </a:lnTo>
                <a:lnTo>
                  <a:pt x="660" y="3192"/>
                </a:lnTo>
                <a:lnTo>
                  <a:pt x="660" y="3216"/>
                </a:lnTo>
                <a:lnTo>
                  <a:pt x="666" y="3210"/>
                </a:lnTo>
                <a:lnTo>
                  <a:pt x="666" y="3222"/>
                </a:lnTo>
                <a:lnTo>
                  <a:pt x="666" y="3186"/>
                </a:lnTo>
                <a:lnTo>
                  <a:pt x="666" y="3198"/>
                </a:lnTo>
                <a:lnTo>
                  <a:pt x="672" y="3198"/>
                </a:lnTo>
                <a:lnTo>
                  <a:pt x="672" y="3222"/>
                </a:lnTo>
                <a:lnTo>
                  <a:pt x="672" y="3192"/>
                </a:lnTo>
                <a:lnTo>
                  <a:pt x="672" y="3216"/>
                </a:lnTo>
                <a:lnTo>
                  <a:pt x="678" y="3216"/>
                </a:lnTo>
                <a:lnTo>
                  <a:pt x="678" y="3222"/>
                </a:lnTo>
                <a:lnTo>
                  <a:pt x="678" y="3192"/>
                </a:lnTo>
                <a:lnTo>
                  <a:pt x="678" y="3210"/>
                </a:lnTo>
                <a:lnTo>
                  <a:pt x="684" y="3204"/>
                </a:lnTo>
                <a:lnTo>
                  <a:pt x="684" y="3222"/>
                </a:lnTo>
                <a:lnTo>
                  <a:pt x="684" y="3186"/>
                </a:lnTo>
                <a:lnTo>
                  <a:pt x="684" y="3210"/>
                </a:lnTo>
                <a:lnTo>
                  <a:pt x="690" y="3210"/>
                </a:lnTo>
                <a:lnTo>
                  <a:pt x="690" y="3222"/>
                </a:lnTo>
                <a:lnTo>
                  <a:pt x="690" y="3192"/>
                </a:lnTo>
                <a:lnTo>
                  <a:pt x="690" y="3216"/>
                </a:lnTo>
                <a:lnTo>
                  <a:pt x="696" y="3210"/>
                </a:lnTo>
                <a:lnTo>
                  <a:pt x="696" y="3216"/>
                </a:lnTo>
                <a:lnTo>
                  <a:pt x="696" y="3192"/>
                </a:lnTo>
                <a:lnTo>
                  <a:pt x="696" y="3216"/>
                </a:lnTo>
                <a:lnTo>
                  <a:pt x="702" y="3210"/>
                </a:lnTo>
                <a:lnTo>
                  <a:pt x="702" y="3222"/>
                </a:lnTo>
                <a:lnTo>
                  <a:pt x="702" y="3192"/>
                </a:lnTo>
                <a:lnTo>
                  <a:pt x="702" y="3204"/>
                </a:lnTo>
                <a:lnTo>
                  <a:pt x="708" y="3198"/>
                </a:lnTo>
                <a:lnTo>
                  <a:pt x="708" y="3222"/>
                </a:lnTo>
                <a:lnTo>
                  <a:pt x="708" y="3192"/>
                </a:lnTo>
                <a:lnTo>
                  <a:pt x="708" y="3216"/>
                </a:lnTo>
                <a:lnTo>
                  <a:pt x="714" y="3210"/>
                </a:lnTo>
                <a:lnTo>
                  <a:pt x="714" y="3222"/>
                </a:lnTo>
                <a:lnTo>
                  <a:pt x="714" y="3192"/>
                </a:lnTo>
                <a:lnTo>
                  <a:pt x="714" y="3210"/>
                </a:lnTo>
                <a:lnTo>
                  <a:pt x="720" y="3210"/>
                </a:lnTo>
                <a:lnTo>
                  <a:pt x="720" y="3222"/>
                </a:lnTo>
                <a:lnTo>
                  <a:pt x="720" y="3192"/>
                </a:lnTo>
                <a:lnTo>
                  <a:pt x="720" y="3216"/>
                </a:lnTo>
                <a:lnTo>
                  <a:pt x="726" y="3216"/>
                </a:lnTo>
                <a:lnTo>
                  <a:pt x="726" y="3222"/>
                </a:lnTo>
                <a:lnTo>
                  <a:pt x="726" y="3192"/>
                </a:lnTo>
                <a:lnTo>
                  <a:pt x="726" y="3210"/>
                </a:lnTo>
                <a:lnTo>
                  <a:pt x="732" y="3204"/>
                </a:lnTo>
                <a:lnTo>
                  <a:pt x="732" y="3222"/>
                </a:lnTo>
                <a:lnTo>
                  <a:pt x="732" y="3198"/>
                </a:lnTo>
                <a:lnTo>
                  <a:pt x="732" y="3210"/>
                </a:lnTo>
                <a:lnTo>
                  <a:pt x="738" y="3204"/>
                </a:lnTo>
                <a:lnTo>
                  <a:pt x="738" y="3222"/>
                </a:lnTo>
                <a:lnTo>
                  <a:pt x="738" y="3192"/>
                </a:lnTo>
                <a:lnTo>
                  <a:pt x="738" y="3216"/>
                </a:lnTo>
                <a:lnTo>
                  <a:pt x="744" y="3210"/>
                </a:lnTo>
                <a:lnTo>
                  <a:pt x="744" y="3222"/>
                </a:lnTo>
                <a:lnTo>
                  <a:pt x="744" y="3186"/>
                </a:lnTo>
                <a:lnTo>
                  <a:pt x="744" y="3204"/>
                </a:lnTo>
                <a:lnTo>
                  <a:pt x="750" y="3198"/>
                </a:lnTo>
                <a:lnTo>
                  <a:pt x="750" y="3222"/>
                </a:lnTo>
                <a:lnTo>
                  <a:pt x="750" y="3186"/>
                </a:lnTo>
                <a:lnTo>
                  <a:pt x="750" y="3204"/>
                </a:lnTo>
                <a:lnTo>
                  <a:pt x="756" y="3204"/>
                </a:lnTo>
                <a:lnTo>
                  <a:pt x="756" y="3222"/>
                </a:lnTo>
                <a:lnTo>
                  <a:pt x="756" y="3186"/>
                </a:lnTo>
                <a:lnTo>
                  <a:pt x="756" y="3204"/>
                </a:lnTo>
                <a:lnTo>
                  <a:pt x="762" y="3192"/>
                </a:lnTo>
                <a:lnTo>
                  <a:pt x="762" y="3216"/>
                </a:lnTo>
                <a:lnTo>
                  <a:pt x="762" y="3180"/>
                </a:lnTo>
                <a:lnTo>
                  <a:pt x="762" y="3204"/>
                </a:lnTo>
                <a:lnTo>
                  <a:pt x="768" y="3210"/>
                </a:lnTo>
                <a:lnTo>
                  <a:pt x="768" y="3222"/>
                </a:lnTo>
                <a:lnTo>
                  <a:pt x="768" y="3186"/>
                </a:lnTo>
                <a:lnTo>
                  <a:pt x="768" y="3210"/>
                </a:lnTo>
                <a:lnTo>
                  <a:pt x="774" y="3216"/>
                </a:lnTo>
                <a:lnTo>
                  <a:pt x="774" y="3222"/>
                </a:lnTo>
                <a:lnTo>
                  <a:pt x="774" y="3192"/>
                </a:lnTo>
                <a:lnTo>
                  <a:pt x="774" y="3210"/>
                </a:lnTo>
                <a:lnTo>
                  <a:pt x="780" y="3204"/>
                </a:lnTo>
                <a:lnTo>
                  <a:pt x="780" y="3222"/>
                </a:lnTo>
                <a:lnTo>
                  <a:pt x="780" y="3186"/>
                </a:lnTo>
                <a:lnTo>
                  <a:pt x="780" y="3216"/>
                </a:lnTo>
                <a:lnTo>
                  <a:pt x="786" y="3216"/>
                </a:lnTo>
                <a:lnTo>
                  <a:pt x="786" y="3222"/>
                </a:lnTo>
                <a:lnTo>
                  <a:pt x="786" y="3192"/>
                </a:lnTo>
                <a:lnTo>
                  <a:pt x="786" y="3204"/>
                </a:lnTo>
                <a:lnTo>
                  <a:pt x="792" y="3198"/>
                </a:lnTo>
                <a:lnTo>
                  <a:pt x="792" y="3216"/>
                </a:lnTo>
                <a:lnTo>
                  <a:pt x="792" y="3186"/>
                </a:lnTo>
                <a:lnTo>
                  <a:pt x="792" y="3198"/>
                </a:lnTo>
                <a:lnTo>
                  <a:pt x="798" y="3198"/>
                </a:lnTo>
                <a:lnTo>
                  <a:pt x="798" y="3222"/>
                </a:lnTo>
                <a:lnTo>
                  <a:pt x="798" y="3198"/>
                </a:lnTo>
                <a:lnTo>
                  <a:pt x="798" y="3210"/>
                </a:lnTo>
                <a:lnTo>
                  <a:pt x="804" y="3210"/>
                </a:lnTo>
                <a:lnTo>
                  <a:pt x="804" y="3222"/>
                </a:lnTo>
                <a:lnTo>
                  <a:pt x="804" y="3192"/>
                </a:lnTo>
                <a:lnTo>
                  <a:pt x="804" y="3210"/>
                </a:lnTo>
                <a:lnTo>
                  <a:pt x="810" y="3216"/>
                </a:lnTo>
                <a:lnTo>
                  <a:pt x="810" y="3222"/>
                </a:lnTo>
                <a:lnTo>
                  <a:pt x="810" y="3192"/>
                </a:lnTo>
                <a:lnTo>
                  <a:pt x="810" y="3222"/>
                </a:lnTo>
                <a:lnTo>
                  <a:pt x="816" y="3216"/>
                </a:lnTo>
                <a:lnTo>
                  <a:pt x="816" y="3222"/>
                </a:lnTo>
                <a:lnTo>
                  <a:pt x="816" y="3186"/>
                </a:lnTo>
                <a:lnTo>
                  <a:pt x="816" y="3210"/>
                </a:lnTo>
                <a:lnTo>
                  <a:pt x="822" y="3210"/>
                </a:lnTo>
                <a:lnTo>
                  <a:pt x="822" y="3222"/>
                </a:lnTo>
                <a:lnTo>
                  <a:pt x="822" y="3192"/>
                </a:lnTo>
                <a:lnTo>
                  <a:pt x="822" y="3210"/>
                </a:lnTo>
                <a:lnTo>
                  <a:pt x="828" y="3216"/>
                </a:lnTo>
                <a:lnTo>
                  <a:pt x="828" y="3222"/>
                </a:lnTo>
                <a:lnTo>
                  <a:pt x="828" y="3198"/>
                </a:lnTo>
                <a:lnTo>
                  <a:pt x="828" y="3210"/>
                </a:lnTo>
                <a:lnTo>
                  <a:pt x="834" y="3210"/>
                </a:lnTo>
                <a:lnTo>
                  <a:pt x="834" y="3222"/>
                </a:lnTo>
                <a:lnTo>
                  <a:pt x="834" y="3198"/>
                </a:lnTo>
                <a:lnTo>
                  <a:pt x="834" y="3216"/>
                </a:lnTo>
                <a:lnTo>
                  <a:pt x="840" y="3210"/>
                </a:lnTo>
                <a:lnTo>
                  <a:pt x="840" y="3222"/>
                </a:lnTo>
                <a:lnTo>
                  <a:pt x="840" y="3186"/>
                </a:lnTo>
                <a:lnTo>
                  <a:pt x="840" y="3210"/>
                </a:lnTo>
                <a:lnTo>
                  <a:pt x="846" y="3204"/>
                </a:lnTo>
                <a:lnTo>
                  <a:pt x="846" y="3222"/>
                </a:lnTo>
                <a:lnTo>
                  <a:pt x="846" y="3192"/>
                </a:lnTo>
                <a:lnTo>
                  <a:pt x="846" y="3204"/>
                </a:lnTo>
                <a:lnTo>
                  <a:pt x="852" y="3210"/>
                </a:lnTo>
                <a:lnTo>
                  <a:pt x="852" y="3222"/>
                </a:lnTo>
                <a:lnTo>
                  <a:pt x="852" y="3192"/>
                </a:lnTo>
                <a:lnTo>
                  <a:pt x="852" y="3216"/>
                </a:lnTo>
                <a:lnTo>
                  <a:pt x="858" y="3222"/>
                </a:lnTo>
                <a:lnTo>
                  <a:pt x="858" y="3222"/>
                </a:lnTo>
                <a:lnTo>
                  <a:pt x="858" y="3192"/>
                </a:lnTo>
                <a:lnTo>
                  <a:pt x="858" y="3204"/>
                </a:lnTo>
                <a:lnTo>
                  <a:pt x="864" y="3198"/>
                </a:lnTo>
                <a:lnTo>
                  <a:pt x="864" y="3222"/>
                </a:lnTo>
                <a:lnTo>
                  <a:pt x="864" y="3186"/>
                </a:lnTo>
                <a:lnTo>
                  <a:pt x="864" y="3210"/>
                </a:lnTo>
                <a:lnTo>
                  <a:pt x="870" y="3198"/>
                </a:lnTo>
                <a:lnTo>
                  <a:pt x="870" y="3222"/>
                </a:lnTo>
                <a:lnTo>
                  <a:pt x="870" y="3186"/>
                </a:lnTo>
                <a:lnTo>
                  <a:pt x="870" y="3210"/>
                </a:lnTo>
                <a:lnTo>
                  <a:pt x="876" y="3210"/>
                </a:lnTo>
                <a:lnTo>
                  <a:pt x="876" y="3222"/>
                </a:lnTo>
                <a:lnTo>
                  <a:pt x="876" y="3192"/>
                </a:lnTo>
                <a:lnTo>
                  <a:pt x="876" y="3192"/>
                </a:lnTo>
                <a:lnTo>
                  <a:pt x="882" y="3192"/>
                </a:lnTo>
                <a:lnTo>
                  <a:pt x="882" y="3222"/>
                </a:lnTo>
                <a:lnTo>
                  <a:pt x="882" y="3186"/>
                </a:lnTo>
                <a:lnTo>
                  <a:pt x="882" y="3222"/>
                </a:lnTo>
                <a:lnTo>
                  <a:pt x="888" y="3222"/>
                </a:lnTo>
                <a:lnTo>
                  <a:pt x="888" y="3222"/>
                </a:lnTo>
                <a:lnTo>
                  <a:pt x="888" y="3192"/>
                </a:lnTo>
                <a:lnTo>
                  <a:pt x="888" y="3210"/>
                </a:lnTo>
                <a:lnTo>
                  <a:pt x="894" y="3216"/>
                </a:lnTo>
                <a:lnTo>
                  <a:pt x="894" y="3222"/>
                </a:lnTo>
                <a:lnTo>
                  <a:pt x="894" y="3186"/>
                </a:lnTo>
                <a:lnTo>
                  <a:pt x="894" y="3216"/>
                </a:lnTo>
                <a:lnTo>
                  <a:pt x="900" y="3216"/>
                </a:lnTo>
                <a:lnTo>
                  <a:pt x="900" y="3222"/>
                </a:lnTo>
                <a:lnTo>
                  <a:pt x="900" y="3186"/>
                </a:lnTo>
                <a:lnTo>
                  <a:pt x="900" y="3204"/>
                </a:lnTo>
                <a:lnTo>
                  <a:pt x="906" y="3204"/>
                </a:lnTo>
                <a:lnTo>
                  <a:pt x="906" y="3222"/>
                </a:lnTo>
                <a:lnTo>
                  <a:pt x="906" y="3192"/>
                </a:lnTo>
                <a:lnTo>
                  <a:pt x="906" y="3216"/>
                </a:lnTo>
                <a:lnTo>
                  <a:pt x="912" y="3204"/>
                </a:lnTo>
                <a:lnTo>
                  <a:pt x="912" y="3222"/>
                </a:lnTo>
                <a:lnTo>
                  <a:pt x="912" y="3192"/>
                </a:lnTo>
                <a:lnTo>
                  <a:pt x="912" y="3198"/>
                </a:lnTo>
                <a:lnTo>
                  <a:pt x="918" y="3204"/>
                </a:lnTo>
                <a:lnTo>
                  <a:pt x="918" y="3222"/>
                </a:lnTo>
                <a:lnTo>
                  <a:pt x="918" y="3192"/>
                </a:lnTo>
                <a:lnTo>
                  <a:pt x="918" y="3210"/>
                </a:lnTo>
                <a:lnTo>
                  <a:pt x="924" y="3216"/>
                </a:lnTo>
                <a:lnTo>
                  <a:pt x="924" y="3222"/>
                </a:lnTo>
                <a:lnTo>
                  <a:pt x="924" y="3186"/>
                </a:lnTo>
                <a:lnTo>
                  <a:pt x="924" y="3192"/>
                </a:lnTo>
                <a:lnTo>
                  <a:pt x="930" y="3198"/>
                </a:lnTo>
                <a:lnTo>
                  <a:pt x="930" y="3222"/>
                </a:lnTo>
                <a:lnTo>
                  <a:pt x="930" y="3186"/>
                </a:lnTo>
                <a:lnTo>
                  <a:pt x="930" y="3210"/>
                </a:lnTo>
                <a:lnTo>
                  <a:pt x="936" y="3204"/>
                </a:lnTo>
                <a:lnTo>
                  <a:pt x="936" y="3222"/>
                </a:lnTo>
                <a:lnTo>
                  <a:pt x="936" y="3198"/>
                </a:lnTo>
                <a:lnTo>
                  <a:pt x="936" y="3210"/>
                </a:lnTo>
                <a:lnTo>
                  <a:pt x="942" y="3210"/>
                </a:lnTo>
                <a:lnTo>
                  <a:pt x="942" y="3222"/>
                </a:lnTo>
                <a:lnTo>
                  <a:pt x="942" y="3192"/>
                </a:lnTo>
                <a:lnTo>
                  <a:pt x="942" y="3192"/>
                </a:lnTo>
                <a:lnTo>
                  <a:pt x="948" y="3192"/>
                </a:lnTo>
                <a:lnTo>
                  <a:pt x="948" y="3222"/>
                </a:lnTo>
                <a:lnTo>
                  <a:pt x="948" y="3192"/>
                </a:lnTo>
                <a:lnTo>
                  <a:pt x="948" y="3204"/>
                </a:lnTo>
                <a:lnTo>
                  <a:pt x="954" y="3204"/>
                </a:lnTo>
                <a:lnTo>
                  <a:pt x="954" y="3222"/>
                </a:lnTo>
                <a:lnTo>
                  <a:pt x="954" y="3198"/>
                </a:lnTo>
                <a:lnTo>
                  <a:pt x="954" y="3216"/>
                </a:lnTo>
                <a:lnTo>
                  <a:pt x="960" y="3222"/>
                </a:lnTo>
                <a:lnTo>
                  <a:pt x="960" y="3222"/>
                </a:lnTo>
                <a:lnTo>
                  <a:pt x="960" y="3192"/>
                </a:lnTo>
                <a:lnTo>
                  <a:pt x="960" y="3210"/>
                </a:lnTo>
                <a:lnTo>
                  <a:pt x="966" y="3210"/>
                </a:lnTo>
                <a:lnTo>
                  <a:pt x="966" y="3222"/>
                </a:lnTo>
                <a:lnTo>
                  <a:pt x="966" y="3114"/>
                </a:lnTo>
                <a:lnTo>
                  <a:pt x="966" y="3216"/>
                </a:lnTo>
                <a:lnTo>
                  <a:pt x="972" y="3210"/>
                </a:lnTo>
                <a:lnTo>
                  <a:pt x="972" y="3216"/>
                </a:lnTo>
                <a:lnTo>
                  <a:pt x="972" y="3162"/>
                </a:lnTo>
                <a:lnTo>
                  <a:pt x="972" y="3210"/>
                </a:lnTo>
                <a:lnTo>
                  <a:pt x="978" y="3204"/>
                </a:lnTo>
                <a:lnTo>
                  <a:pt x="978" y="3222"/>
                </a:lnTo>
                <a:lnTo>
                  <a:pt x="978" y="3192"/>
                </a:lnTo>
                <a:lnTo>
                  <a:pt x="978" y="3210"/>
                </a:lnTo>
                <a:lnTo>
                  <a:pt x="984" y="3198"/>
                </a:lnTo>
                <a:lnTo>
                  <a:pt x="984" y="3222"/>
                </a:lnTo>
                <a:lnTo>
                  <a:pt x="984" y="3186"/>
                </a:lnTo>
                <a:lnTo>
                  <a:pt x="984" y="3216"/>
                </a:lnTo>
                <a:lnTo>
                  <a:pt x="990" y="3216"/>
                </a:lnTo>
                <a:lnTo>
                  <a:pt x="990" y="3222"/>
                </a:lnTo>
                <a:lnTo>
                  <a:pt x="990" y="3174"/>
                </a:lnTo>
                <a:lnTo>
                  <a:pt x="990" y="3210"/>
                </a:lnTo>
                <a:lnTo>
                  <a:pt x="996" y="3216"/>
                </a:lnTo>
                <a:lnTo>
                  <a:pt x="996" y="3222"/>
                </a:lnTo>
                <a:lnTo>
                  <a:pt x="996" y="3186"/>
                </a:lnTo>
                <a:lnTo>
                  <a:pt x="996" y="3210"/>
                </a:lnTo>
                <a:lnTo>
                  <a:pt x="1002" y="3216"/>
                </a:lnTo>
                <a:lnTo>
                  <a:pt x="1002" y="3222"/>
                </a:lnTo>
                <a:lnTo>
                  <a:pt x="1002" y="3192"/>
                </a:lnTo>
                <a:lnTo>
                  <a:pt x="1002" y="3216"/>
                </a:lnTo>
                <a:lnTo>
                  <a:pt x="1008" y="3210"/>
                </a:lnTo>
                <a:lnTo>
                  <a:pt x="1008" y="3216"/>
                </a:lnTo>
                <a:lnTo>
                  <a:pt x="1008" y="3186"/>
                </a:lnTo>
                <a:lnTo>
                  <a:pt x="1008" y="3210"/>
                </a:lnTo>
                <a:lnTo>
                  <a:pt x="1014" y="3216"/>
                </a:lnTo>
                <a:lnTo>
                  <a:pt x="1014" y="3222"/>
                </a:lnTo>
                <a:lnTo>
                  <a:pt x="1014" y="3192"/>
                </a:lnTo>
                <a:lnTo>
                  <a:pt x="1014" y="3204"/>
                </a:lnTo>
                <a:lnTo>
                  <a:pt x="1020" y="3198"/>
                </a:lnTo>
                <a:lnTo>
                  <a:pt x="1020" y="3222"/>
                </a:lnTo>
                <a:lnTo>
                  <a:pt x="1020" y="3186"/>
                </a:lnTo>
                <a:lnTo>
                  <a:pt x="1020" y="3210"/>
                </a:lnTo>
                <a:lnTo>
                  <a:pt x="1026" y="3210"/>
                </a:lnTo>
                <a:lnTo>
                  <a:pt x="1026" y="3216"/>
                </a:lnTo>
                <a:lnTo>
                  <a:pt x="1026" y="3186"/>
                </a:lnTo>
                <a:lnTo>
                  <a:pt x="1026" y="3204"/>
                </a:lnTo>
                <a:lnTo>
                  <a:pt x="1032" y="3210"/>
                </a:lnTo>
                <a:lnTo>
                  <a:pt x="1032" y="3222"/>
                </a:lnTo>
                <a:lnTo>
                  <a:pt x="1032" y="3192"/>
                </a:lnTo>
                <a:lnTo>
                  <a:pt x="1032" y="3198"/>
                </a:lnTo>
                <a:lnTo>
                  <a:pt x="1038" y="3210"/>
                </a:lnTo>
                <a:lnTo>
                  <a:pt x="1038" y="3222"/>
                </a:lnTo>
                <a:lnTo>
                  <a:pt x="1038" y="3192"/>
                </a:lnTo>
                <a:lnTo>
                  <a:pt x="1038" y="3216"/>
                </a:lnTo>
                <a:lnTo>
                  <a:pt x="1044" y="3210"/>
                </a:lnTo>
                <a:lnTo>
                  <a:pt x="1044" y="3222"/>
                </a:lnTo>
                <a:lnTo>
                  <a:pt x="1044" y="3186"/>
                </a:lnTo>
                <a:lnTo>
                  <a:pt x="1044" y="3216"/>
                </a:lnTo>
                <a:lnTo>
                  <a:pt x="1050" y="3210"/>
                </a:lnTo>
                <a:lnTo>
                  <a:pt x="1050" y="3222"/>
                </a:lnTo>
                <a:lnTo>
                  <a:pt x="1050" y="3192"/>
                </a:lnTo>
                <a:lnTo>
                  <a:pt x="1050" y="3216"/>
                </a:lnTo>
                <a:lnTo>
                  <a:pt x="1056" y="3210"/>
                </a:lnTo>
                <a:lnTo>
                  <a:pt x="1056" y="3222"/>
                </a:lnTo>
                <a:lnTo>
                  <a:pt x="1056" y="3186"/>
                </a:lnTo>
                <a:lnTo>
                  <a:pt x="1056" y="3204"/>
                </a:lnTo>
                <a:lnTo>
                  <a:pt x="1062" y="3204"/>
                </a:lnTo>
                <a:lnTo>
                  <a:pt x="1062" y="3222"/>
                </a:lnTo>
                <a:lnTo>
                  <a:pt x="1062" y="3174"/>
                </a:lnTo>
                <a:lnTo>
                  <a:pt x="1062" y="3210"/>
                </a:lnTo>
                <a:lnTo>
                  <a:pt x="1068" y="3210"/>
                </a:lnTo>
                <a:lnTo>
                  <a:pt x="1068" y="3222"/>
                </a:lnTo>
                <a:lnTo>
                  <a:pt x="1068" y="3180"/>
                </a:lnTo>
                <a:lnTo>
                  <a:pt x="1068" y="3204"/>
                </a:lnTo>
                <a:lnTo>
                  <a:pt x="1074" y="3198"/>
                </a:lnTo>
                <a:lnTo>
                  <a:pt x="1074" y="3222"/>
                </a:lnTo>
                <a:lnTo>
                  <a:pt x="1074" y="3192"/>
                </a:lnTo>
                <a:lnTo>
                  <a:pt x="1074" y="3222"/>
                </a:lnTo>
                <a:lnTo>
                  <a:pt x="1080" y="3216"/>
                </a:lnTo>
                <a:lnTo>
                  <a:pt x="1080" y="3222"/>
                </a:lnTo>
                <a:lnTo>
                  <a:pt x="1080" y="3192"/>
                </a:lnTo>
                <a:lnTo>
                  <a:pt x="1080" y="3216"/>
                </a:lnTo>
                <a:lnTo>
                  <a:pt x="1086" y="3216"/>
                </a:lnTo>
                <a:lnTo>
                  <a:pt x="1086" y="3216"/>
                </a:lnTo>
                <a:lnTo>
                  <a:pt x="1086" y="3192"/>
                </a:lnTo>
                <a:lnTo>
                  <a:pt x="1086" y="3216"/>
                </a:lnTo>
                <a:lnTo>
                  <a:pt x="1092" y="3210"/>
                </a:lnTo>
                <a:lnTo>
                  <a:pt x="1092" y="3222"/>
                </a:lnTo>
                <a:lnTo>
                  <a:pt x="1092" y="3192"/>
                </a:lnTo>
                <a:lnTo>
                  <a:pt x="1092" y="3204"/>
                </a:lnTo>
                <a:lnTo>
                  <a:pt x="1098" y="3204"/>
                </a:lnTo>
                <a:lnTo>
                  <a:pt x="1098" y="3222"/>
                </a:lnTo>
                <a:lnTo>
                  <a:pt x="1098" y="3192"/>
                </a:lnTo>
                <a:lnTo>
                  <a:pt x="1098" y="3204"/>
                </a:lnTo>
                <a:lnTo>
                  <a:pt x="1104" y="3204"/>
                </a:lnTo>
                <a:lnTo>
                  <a:pt x="1104" y="3222"/>
                </a:lnTo>
                <a:lnTo>
                  <a:pt x="1104" y="3186"/>
                </a:lnTo>
                <a:lnTo>
                  <a:pt x="1104" y="3216"/>
                </a:lnTo>
                <a:lnTo>
                  <a:pt x="1110" y="3216"/>
                </a:lnTo>
                <a:lnTo>
                  <a:pt x="1110" y="3222"/>
                </a:lnTo>
                <a:lnTo>
                  <a:pt x="1110" y="3192"/>
                </a:lnTo>
                <a:lnTo>
                  <a:pt x="1110" y="3198"/>
                </a:lnTo>
                <a:lnTo>
                  <a:pt x="1116" y="3192"/>
                </a:lnTo>
                <a:lnTo>
                  <a:pt x="1116" y="3222"/>
                </a:lnTo>
                <a:lnTo>
                  <a:pt x="1116" y="3186"/>
                </a:lnTo>
                <a:lnTo>
                  <a:pt x="1116" y="3204"/>
                </a:lnTo>
                <a:lnTo>
                  <a:pt x="1122" y="3210"/>
                </a:lnTo>
                <a:lnTo>
                  <a:pt x="1122" y="3222"/>
                </a:lnTo>
                <a:lnTo>
                  <a:pt x="1122" y="3192"/>
                </a:lnTo>
                <a:lnTo>
                  <a:pt x="1122" y="3204"/>
                </a:lnTo>
                <a:lnTo>
                  <a:pt x="1128" y="3198"/>
                </a:lnTo>
                <a:lnTo>
                  <a:pt x="1128" y="3222"/>
                </a:lnTo>
                <a:lnTo>
                  <a:pt x="1128" y="3186"/>
                </a:lnTo>
                <a:lnTo>
                  <a:pt x="1128" y="3210"/>
                </a:lnTo>
                <a:lnTo>
                  <a:pt x="1134" y="3204"/>
                </a:lnTo>
                <a:lnTo>
                  <a:pt x="1134" y="3222"/>
                </a:lnTo>
                <a:lnTo>
                  <a:pt x="1134" y="3180"/>
                </a:lnTo>
                <a:lnTo>
                  <a:pt x="1134" y="3216"/>
                </a:lnTo>
                <a:lnTo>
                  <a:pt x="1140" y="3222"/>
                </a:lnTo>
                <a:lnTo>
                  <a:pt x="1140" y="3222"/>
                </a:lnTo>
                <a:lnTo>
                  <a:pt x="1140" y="3132"/>
                </a:lnTo>
                <a:lnTo>
                  <a:pt x="1140" y="3204"/>
                </a:lnTo>
                <a:lnTo>
                  <a:pt x="1146" y="3210"/>
                </a:lnTo>
                <a:lnTo>
                  <a:pt x="1146" y="3222"/>
                </a:lnTo>
                <a:lnTo>
                  <a:pt x="1146" y="3198"/>
                </a:lnTo>
                <a:lnTo>
                  <a:pt x="1146" y="3204"/>
                </a:lnTo>
                <a:lnTo>
                  <a:pt x="1152" y="3204"/>
                </a:lnTo>
                <a:lnTo>
                  <a:pt x="1152" y="3222"/>
                </a:lnTo>
                <a:lnTo>
                  <a:pt x="1152" y="3198"/>
                </a:lnTo>
                <a:lnTo>
                  <a:pt x="1152" y="3210"/>
                </a:lnTo>
                <a:lnTo>
                  <a:pt x="1158" y="3204"/>
                </a:lnTo>
                <a:lnTo>
                  <a:pt x="1158" y="3222"/>
                </a:lnTo>
                <a:lnTo>
                  <a:pt x="1158" y="3174"/>
                </a:lnTo>
                <a:lnTo>
                  <a:pt x="1158" y="3210"/>
                </a:lnTo>
                <a:lnTo>
                  <a:pt x="1164" y="3204"/>
                </a:lnTo>
                <a:lnTo>
                  <a:pt x="1164" y="3222"/>
                </a:lnTo>
                <a:lnTo>
                  <a:pt x="1164" y="3192"/>
                </a:lnTo>
                <a:lnTo>
                  <a:pt x="1164" y="3210"/>
                </a:lnTo>
                <a:lnTo>
                  <a:pt x="1170" y="3216"/>
                </a:lnTo>
                <a:lnTo>
                  <a:pt x="1170" y="3222"/>
                </a:lnTo>
                <a:lnTo>
                  <a:pt x="1170" y="3198"/>
                </a:lnTo>
                <a:lnTo>
                  <a:pt x="1170" y="3210"/>
                </a:lnTo>
                <a:lnTo>
                  <a:pt x="1176" y="3204"/>
                </a:lnTo>
                <a:lnTo>
                  <a:pt x="1176" y="3222"/>
                </a:lnTo>
                <a:lnTo>
                  <a:pt x="1176" y="3198"/>
                </a:lnTo>
                <a:lnTo>
                  <a:pt x="1176" y="3210"/>
                </a:lnTo>
                <a:lnTo>
                  <a:pt x="1182" y="3216"/>
                </a:lnTo>
                <a:lnTo>
                  <a:pt x="1182" y="3222"/>
                </a:lnTo>
                <a:lnTo>
                  <a:pt x="1182" y="3198"/>
                </a:lnTo>
                <a:lnTo>
                  <a:pt x="1182" y="3210"/>
                </a:lnTo>
                <a:lnTo>
                  <a:pt x="1188" y="3222"/>
                </a:lnTo>
                <a:lnTo>
                  <a:pt x="1188" y="3222"/>
                </a:lnTo>
                <a:lnTo>
                  <a:pt x="1188" y="3192"/>
                </a:lnTo>
                <a:lnTo>
                  <a:pt x="1188" y="3204"/>
                </a:lnTo>
                <a:lnTo>
                  <a:pt x="1194" y="3204"/>
                </a:lnTo>
                <a:lnTo>
                  <a:pt x="1194" y="3222"/>
                </a:lnTo>
                <a:lnTo>
                  <a:pt x="1194" y="3180"/>
                </a:lnTo>
                <a:lnTo>
                  <a:pt x="1194" y="3210"/>
                </a:lnTo>
                <a:lnTo>
                  <a:pt x="1200" y="3216"/>
                </a:lnTo>
                <a:lnTo>
                  <a:pt x="1200" y="3222"/>
                </a:lnTo>
                <a:lnTo>
                  <a:pt x="1200" y="3198"/>
                </a:lnTo>
                <a:lnTo>
                  <a:pt x="1200" y="3216"/>
                </a:lnTo>
                <a:lnTo>
                  <a:pt x="1206" y="3210"/>
                </a:lnTo>
                <a:lnTo>
                  <a:pt x="1206" y="3222"/>
                </a:lnTo>
                <a:lnTo>
                  <a:pt x="1206" y="3192"/>
                </a:lnTo>
                <a:lnTo>
                  <a:pt x="1206" y="3216"/>
                </a:lnTo>
                <a:lnTo>
                  <a:pt x="1212" y="3216"/>
                </a:lnTo>
                <a:lnTo>
                  <a:pt x="1212" y="3222"/>
                </a:lnTo>
                <a:lnTo>
                  <a:pt x="1212" y="3192"/>
                </a:lnTo>
                <a:lnTo>
                  <a:pt x="1212" y="3210"/>
                </a:lnTo>
                <a:lnTo>
                  <a:pt x="1218" y="3216"/>
                </a:lnTo>
                <a:lnTo>
                  <a:pt x="1218" y="3222"/>
                </a:lnTo>
                <a:lnTo>
                  <a:pt x="1218" y="3144"/>
                </a:lnTo>
                <a:lnTo>
                  <a:pt x="1218" y="3210"/>
                </a:lnTo>
                <a:lnTo>
                  <a:pt x="1224" y="3204"/>
                </a:lnTo>
                <a:lnTo>
                  <a:pt x="1224" y="3222"/>
                </a:lnTo>
                <a:lnTo>
                  <a:pt x="1224" y="3192"/>
                </a:lnTo>
                <a:lnTo>
                  <a:pt x="1224" y="3216"/>
                </a:lnTo>
                <a:lnTo>
                  <a:pt x="1230" y="3216"/>
                </a:lnTo>
                <a:lnTo>
                  <a:pt x="1230" y="3222"/>
                </a:lnTo>
                <a:lnTo>
                  <a:pt x="1230" y="3198"/>
                </a:lnTo>
                <a:lnTo>
                  <a:pt x="1230" y="3204"/>
                </a:lnTo>
                <a:lnTo>
                  <a:pt x="1236" y="3204"/>
                </a:lnTo>
                <a:lnTo>
                  <a:pt x="1236" y="3216"/>
                </a:lnTo>
                <a:lnTo>
                  <a:pt x="1236" y="3186"/>
                </a:lnTo>
                <a:lnTo>
                  <a:pt x="1236" y="3204"/>
                </a:lnTo>
                <a:lnTo>
                  <a:pt x="1242" y="3210"/>
                </a:lnTo>
                <a:lnTo>
                  <a:pt x="1242" y="3222"/>
                </a:lnTo>
                <a:lnTo>
                  <a:pt x="1242" y="3174"/>
                </a:lnTo>
                <a:lnTo>
                  <a:pt x="1242" y="3198"/>
                </a:lnTo>
                <a:lnTo>
                  <a:pt x="1248" y="3198"/>
                </a:lnTo>
                <a:lnTo>
                  <a:pt x="1248" y="3222"/>
                </a:lnTo>
                <a:lnTo>
                  <a:pt x="1248" y="3192"/>
                </a:lnTo>
                <a:lnTo>
                  <a:pt x="1248" y="3210"/>
                </a:lnTo>
                <a:lnTo>
                  <a:pt x="1254" y="3210"/>
                </a:lnTo>
                <a:lnTo>
                  <a:pt x="1254" y="3222"/>
                </a:lnTo>
                <a:lnTo>
                  <a:pt x="1254" y="3192"/>
                </a:lnTo>
                <a:lnTo>
                  <a:pt x="1254" y="3198"/>
                </a:lnTo>
                <a:lnTo>
                  <a:pt x="1260" y="3204"/>
                </a:lnTo>
                <a:lnTo>
                  <a:pt x="1260" y="3222"/>
                </a:lnTo>
                <a:lnTo>
                  <a:pt x="1260" y="3192"/>
                </a:lnTo>
                <a:lnTo>
                  <a:pt x="1260" y="3198"/>
                </a:lnTo>
                <a:lnTo>
                  <a:pt x="1266" y="3198"/>
                </a:lnTo>
                <a:lnTo>
                  <a:pt x="1266" y="3222"/>
                </a:lnTo>
                <a:lnTo>
                  <a:pt x="1266" y="3138"/>
                </a:lnTo>
                <a:lnTo>
                  <a:pt x="1266" y="3210"/>
                </a:lnTo>
                <a:lnTo>
                  <a:pt x="1272" y="3204"/>
                </a:lnTo>
                <a:lnTo>
                  <a:pt x="1272" y="3222"/>
                </a:lnTo>
                <a:lnTo>
                  <a:pt x="1272" y="3186"/>
                </a:lnTo>
                <a:lnTo>
                  <a:pt x="1272" y="3216"/>
                </a:lnTo>
                <a:lnTo>
                  <a:pt x="1278" y="3210"/>
                </a:lnTo>
                <a:lnTo>
                  <a:pt x="1278" y="3222"/>
                </a:lnTo>
                <a:lnTo>
                  <a:pt x="1278" y="3186"/>
                </a:lnTo>
                <a:lnTo>
                  <a:pt x="1278" y="3216"/>
                </a:lnTo>
                <a:lnTo>
                  <a:pt x="1284" y="3216"/>
                </a:lnTo>
                <a:lnTo>
                  <a:pt x="1284" y="3222"/>
                </a:lnTo>
                <a:lnTo>
                  <a:pt x="1284" y="3198"/>
                </a:lnTo>
                <a:lnTo>
                  <a:pt x="1284" y="3216"/>
                </a:lnTo>
                <a:lnTo>
                  <a:pt x="1290" y="3216"/>
                </a:lnTo>
                <a:lnTo>
                  <a:pt x="1290" y="3222"/>
                </a:lnTo>
                <a:lnTo>
                  <a:pt x="1290" y="3192"/>
                </a:lnTo>
                <a:lnTo>
                  <a:pt x="1290" y="3204"/>
                </a:lnTo>
                <a:lnTo>
                  <a:pt x="1296" y="3210"/>
                </a:lnTo>
                <a:lnTo>
                  <a:pt x="1296" y="3222"/>
                </a:lnTo>
                <a:lnTo>
                  <a:pt x="1296" y="3186"/>
                </a:lnTo>
                <a:lnTo>
                  <a:pt x="1296" y="3216"/>
                </a:lnTo>
                <a:lnTo>
                  <a:pt x="1302" y="3210"/>
                </a:lnTo>
                <a:lnTo>
                  <a:pt x="1302" y="3222"/>
                </a:lnTo>
                <a:lnTo>
                  <a:pt x="1302" y="3192"/>
                </a:lnTo>
                <a:lnTo>
                  <a:pt x="1302" y="3204"/>
                </a:lnTo>
                <a:lnTo>
                  <a:pt x="1308" y="3210"/>
                </a:lnTo>
                <a:lnTo>
                  <a:pt x="1308" y="3222"/>
                </a:lnTo>
                <a:lnTo>
                  <a:pt x="1308" y="3192"/>
                </a:lnTo>
                <a:lnTo>
                  <a:pt x="1308" y="3216"/>
                </a:lnTo>
                <a:lnTo>
                  <a:pt x="1314" y="3216"/>
                </a:lnTo>
                <a:lnTo>
                  <a:pt x="1314" y="3222"/>
                </a:lnTo>
                <a:lnTo>
                  <a:pt x="1314" y="3180"/>
                </a:lnTo>
                <a:lnTo>
                  <a:pt x="1314" y="3204"/>
                </a:lnTo>
                <a:lnTo>
                  <a:pt x="1320" y="3204"/>
                </a:lnTo>
                <a:lnTo>
                  <a:pt x="1320" y="3222"/>
                </a:lnTo>
                <a:lnTo>
                  <a:pt x="1320" y="3198"/>
                </a:lnTo>
                <a:lnTo>
                  <a:pt x="1320" y="3210"/>
                </a:lnTo>
                <a:lnTo>
                  <a:pt x="1326" y="3204"/>
                </a:lnTo>
                <a:lnTo>
                  <a:pt x="1326" y="3222"/>
                </a:lnTo>
                <a:lnTo>
                  <a:pt x="1326" y="3192"/>
                </a:lnTo>
                <a:lnTo>
                  <a:pt x="1326" y="3216"/>
                </a:lnTo>
                <a:lnTo>
                  <a:pt x="1332" y="3210"/>
                </a:lnTo>
                <a:lnTo>
                  <a:pt x="1332" y="3222"/>
                </a:lnTo>
                <a:lnTo>
                  <a:pt x="1332" y="3192"/>
                </a:lnTo>
                <a:lnTo>
                  <a:pt x="1332" y="3216"/>
                </a:lnTo>
                <a:lnTo>
                  <a:pt x="1338" y="3216"/>
                </a:lnTo>
                <a:lnTo>
                  <a:pt x="1338" y="3222"/>
                </a:lnTo>
                <a:lnTo>
                  <a:pt x="1338" y="3186"/>
                </a:lnTo>
                <a:lnTo>
                  <a:pt x="1338" y="3204"/>
                </a:lnTo>
                <a:lnTo>
                  <a:pt x="1344" y="3210"/>
                </a:lnTo>
                <a:lnTo>
                  <a:pt x="1344" y="3222"/>
                </a:lnTo>
                <a:lnTo>
                  <a:pt x="1344" y="3186"/>
                </a:lnTo>
                <a:lnTo>
                  <a:pt x="1344" y="3210"/>
                </a:lnTo>
                <a:lnTo>
                  <a:pt x="1350" y="3210"/>
                </a:lnTo>
                <a:lnTo>
                  <a:pt x="1350" y="3222"/>
                </a:lnTo>
                <a:lnTo>
                  <a:pt x="1350" y="3192"/>
                </a:lnTo>
                <a:lnTo>
                  <a:pt x="1350" y="3222"/>
                </a:lnTo>
                <a:lnTo>
                  <a:pt x="1356" y="3210"/>
                </a:lnTo>
                <a:lnTo>
                  <a:pt x="1356" y="3222"/>
                </a:lnTo>
                <a:lnTo>
                  <a:pt x="1356" y="3186"/>
                </a:lnTo>
                <a:lnTo>
                  <a:pt x="1356" y="3186"/>
                </a:lnTo>
                <a:lnTo>
                  <a:pt x="1362" y="3198"/>
                </a:lnTo>
                <a:lnTo>
                  <a:pt x="1362" y="3222"/>
                </a:lnTo>
                <a:lnTo>
                  <a:pt x="1362" y="3192"/>
                </a:lnTo>
                <a:lnTo>
                  <a:pt x="1362" y="3216"/>
                </a:lnTo>
                <a:lnTo>
                  <a:pt x="1368" y="3210"/>
                </a:lnTo>
                <a:lnTo>
                  <a:pt x="1368" y="3222"/>
                </a:lnTo>
                <a:lnTo>
                  <a:pt x="1368" y="3186"/>
                </a:lnTo>
                <a:lnTo>
                  <a:pt x="1368" y="3210"/>
                </a:lnTo>
                <a:lnTo>
                  <a:pt x="1374" y="3204"/>
                </a:lnTo>
                <a:lnTo>
                  <a:pt x="1374" y="3222"/>
                </a:lnTo>
                <a:lnTo>
                  <a:pt x="1374" y="3198"/>
                </a:lnTo>
                <a:lnTo>
                  <a:pt x="1374" y="3216"/>
                </a:lnTo>
                <a:lnTo>
                  <a:pt x="1380" y="3210"/>
                </a:lnTo>
                <a:lnTo>
                  <a:pt x="1380" y="3216"/>
                </a:lnTo>
                <a:lnTo>
                  <a:pt x="1380" y="3198"/>
                </a:lnTo>
                <a:lnTo>
                  <a:pt x="1380" y="3216"/>
                </a:lnTo>
                <a:lnTo>
                  <a:pt x="1386" y="3210"/>
                </a:lnTo>
                <a:lnTo>
                  <a:pt x="1386" y="3222"/>
                </a:lnTo>
                <a:lnTo>
                  <a:pt x="1386" y="3192"/>
                </a:lnTo>
                <a:lnTo>
                  <a:pt x="1386" y="3210"/>
                </a:lnTo>
                <a:lnTo>
                  <a:pt x="1392" y="3210"/>
                </a:lnTo>
                <a:lnTo>
                  <a:pt x="1392" y="3222"/>
                </a:lnTo>
                <a:lnTo>
                  <a:pt x="1392" y="3192"/>
                </a:lnTo>
                <a:lnTo>
                  <a:pt x="1392" y="3210"/>
                </a:lnTo>
                <a:lnTo>
                  <a:pt x="1398" y="3210"/>
                </a:lnTo>
                <a:lnTo>
                  <a:pt x="1398" y="3222"/>
                </a:lnTo>
                <a:lnTo>
                  <a:pt x="1398" y="3192"/>
                </a:lnTo>
                <a:lnTo>
                  <a:pt x="1398" y="3210"/>
                </a:lnTo>
                <a:lnTo>
                  <a:pt x="1404" y="3216"/>
                </a:lnTo>
                <a:lnTo>
                  <a:pt x="1404" y="3222"/>
                </a:lnTo>
                <a:lnTo>
                  <a:pt x="1404" y="3192"/>
                </a:lnTo>
                <a:lnTo>
                  <a:pt x="1404" y="3216"/>
                </a:lnTo>
                <a:lnTo>
                  <a:pt x="1410" y="3216"/>
                </a:lnTo>
                <a:lnTo>
                  <a:pt x="1410" y="3222"/>
                </a:lnTo>
                <a:lnTo>
                  <a:pt x="1410" y="3198"/>
                </a:lnTo>
                <a:lnTo>
                  <a:pt x="1410" y="3216"/>
                </a:lnTo>
                <a:lnTo>
                  <a:pt x="1416" y="3216"/>
                </a:lnTo>
                <a:lnTo>
                  <a:pt x="1416" y="3222"/>
                </a:lnTo>
                <a:lnTo>
                  <a:pt x="1416" y="3192"/>
                </a:lnTo>
                <a:lnTo>
                  <a:pt x="1416" y="3210"/>
                </a:lnTo>
                <a:lnTo>
                  <a:pt x="1422" y="3210"/>
                </a:lnTo>
                <a:lnTo>
                  <a:pt x="1422" y="3222"/>
                </a:lnTo>
                <a:lnTo>
                  <a:pt x="1422" y="3192"/>
                </a:lnTo>
                <a:lnTo>
                  <a:pt x="1422" y="3216"/>
                </a:lnTo>
                <a:lnTo>
                  <a:pt x="1428" y="3216"/>
                </a:lnTo>
                <a:lnTo>
                  <a:pt x="1428" y="3222"/>
                </a:lnTo>
                <a:lnTo>
                  <a:pt x="1428" y="3186"/>
                </a:lnTo>
                <a:lnTo>
                  <a:pt x="1428" y="3210"/>
                </a:lnTo>
                <a:lnTo>
                  <a:pt x="1434" y="3210"/>
                </a:lnTo>
                <a:lnTo>
                  <a:pt x="1434" y="3222"/>
                </a:lnTo>
                <a:lnTo>
                  <a:pt x="1434" y="3186"/>
                </a:lnTo>
                <a:lnTo>
                  <a:pt x="1434" y="3204"/>
                </a:lnTo>
                <a:lnTo>
                  <a:pt x="1440" y="3210"/>
                </a:lnTo>
                <a:lnTo>
                  <a:pt x="1440" y="3222"/>
                </a:lnTo>
                <a:lnTo>
                  <a:pt x="1440" y="0"/>
                </a:lnTo>
                <a:lnTo>
                  <a:pt x="1440" y="3216"/>
                </a:lnTo>
                <a:lnTo>
                  <a:pt x="1446" y="3210"/>
                </a:lnTo>
                <a:lnTo>
                  <a:pt x="1446" y="3222"/>
                </a:lnTo>
                <a:lnTo>
                  <a:pt x="1446" y="3192"/>
                </a:lnTo>
                <a:lnTo>
                  <a:pt x="1446" y="3216"/>
                </a:lnTo>
                <a:lnTo>
                  <a:pt x="1452" y="3216"/>
                </a:lnTo>
                <a:lnTo>
                  <a:pt x="1452" y="3222"/>
                </a:lnTo>
                <a:lnTo>
                  <a:pt x="1452" y="3186"/>
                </a:lnTo>
                <a:lnTo>
                  <a:pt x="1452" y="3216"/>
                </a:lnTo>
                <a:lnTo>
                  <a:pt x="1458" y="3222"/>
                </a:lnTo>
                <a:lnTo>
                  <a:pt x="1458" y="3222"/>
                </a:lnTo>
                <a:lnTo>
                  <a:pt x="1458" y="3192"/>
                </a:lnTo>
                <a:lnTo>
                  <a:pt x="1458" y="3216"/>
                </a:lnTo>
                <a:lnTo>
                  <a:pt x="1464" y="3216"/>
                </a:lnTo>
                <a:lnTo>
                  <a:pt x="1464" y="3222"/>
                </a:lnTo>
                <a:lnTo>
                  <a:pt x="1464" y="3192"/>
                </a:lnTo>
                <a:lnTo>
                  <a:pt x="1464" y="3210"/>
                </a:lnTo>
                <a:lnTo>
                  <a:pt x="1470" y="3204"/>
                </a:lnTo>
                <a:lnTo>
                  <a:pt x="1470" y="3222"/>
                </a:lnTo>
                <a:lnTo>
                  <a:pt x="1470" y="3192"/>
                </a:lnTo>
                <a:lnTo>
                  <a:pt x="1470" y="3204"/>
                </a:lnTo>
                <a:lnTo>
                  <a:pt x="1476" y="3204"/>
                </a:lnTo>
                <a:lnTo>
                  <a:pt x="1476" y="3222"/>
                </a:lnTo>
                <a:lnTo>
                  <a:pt x="1476" y="3198"/>
                </a:lnTo>
                <a:lnTo>
                  <a:pt x="1476" y="3216"/>
                </a:lnTo>
                <a:lnTo>
                  <a:pt x="1482" y="3216"/>
                </a:lnTo>
                <a:lnTo>
                  <a:pt x="1482" y="3222"/>
                </a:lnTo>
                <a:lnTo>
                  <a:pt x="1482" y="3192"/>
                </a:lnTo>
                <a:lnTo>
                  <a:pt x="1482" y="3216"/>
                </a:lnTo>
                <a:lnTo>
                  <a:pt x="1488" y="3216"/>
                </a:lnTo>
                <a:lnTo>
                  <a:pt x="1488" y="3222"/>
                </a:lnTo>
                <a:lnTo>
                  <a:pt x="1488" y="2208"/>
                </a:lnTo>
                <a:lnTo>
                  <a:pt x="1488" y="3210"/>
                </a:lnTo>
                <a:lnTo>
                  <a:pt x="1494" y="3216"/>
                </a:lnTo>
                <a:lnTo>
                  <a:pt x="1494" y="3222"/>
                </a:lnTo>
                <a:lnTo>
                  <a:pt x="1494" y="3192"/>
                </a:lnTo>
                <a:lnTo>
                  <a:pt x="1494" y="3204"/>
                </a:lnTo>
                <a:lnTo>
                  <a:pt x="1500" y="3210"/>
                </a:lnTo>
                <a:lnTo>
                  <a:pt x="1500" y="3222"/>
                </a:lnTo>
                <a:lnTo>
                  <a:pt x="1500" y="3186"/>
                </a:lnTo>
                <a:lnTo>
                  <a:pt x="1500" y="3216"/>
                </a:lnTo>
                <a:lnTo>
                  <a:pt x="1506" y="3210"/>
                </a:lnTo>
                <a:lnTo>
                  <a:pt x="1506" y="3222"/>
                </a:lnTo>
                <a:lnTo>
                  <a:pt x="1506" y="3198"/>
                </a:lnTo>
                <a:lnTo>
                  <a:pt x="1506" y="3216"/>
                </a:lnTo>
                <a:lnTo>
                  <a:pt x="1512" y="3216"/>
                </a:lnTo>
                <a:lnTo>
                  <a:pt x="1512" y="3222"/>
                </a:lnTo>
                <a:lnTo>
                  <a:pt x="1512" y="3186"/>
                </a:lnTo>
                <a:lnTo>
                  <a:pt x="1512" y="3204"/>
                </a:lnTo>
                <a:lnTo>
                  <a:pt x="1518" y="3204"/>
                </a:lnTo>
                <a:lnTo>
                  <a:pt x="1518" y="3222"/>
                </a:lnTo>
                <a:lnTo>
                  <a:pt x="1518" y="3186"/>
                </a:lnTo>
                <a:lnTo>
                  <a:pt x="1518" y="3216"/>
                </a:lnTo>
                <a:lnTo>
                  <a:pt x="1524" y="3216"/>
                </a:lnTo>
                <a:lnTo>
                  <a:pt x="1524" y="3222"/>
                </a:lnTo>
                <a:lnTo>
                  <a:pt x="1524" y="3198"/>
                </a:lnTo>
                <a:lnTo>
                  <a:pt x="1524" y="3216"/>
                </a:lnTo>
                <a:lnTo>
                  <a:pt x="1530" y="3216"/>
                </a:lnTo>
                <a:lnTo>
                  <a:pt x="1530" y="3222"/>
                </a:lnTo>
                <a:lnTo>
                  <a:pt x="1530" y="3198"/>
                </a:lnTo>
                <a:lnTo>
                  <a:pt x="1530" y="3204"/>
                </a:lnTo>
                <a:lnTo>
                  <a:pt x="1536" y="3198"/>
                </a:lnTo>
                <a:lnTo>
                  <a:pt x="1536" y="3222"/>
                </a:lnTo>
                <a:lnTo>
                  <a:pt x="1536" y="2424"/>
                </a:lnTo>
                <a:lnTo>
                  <a:pt x="1536" y="3180"/>
                </a:lnTo>
                <a:lnTo>
                  <a:pt x="1542" y="3186"/>
                </a:lnTo>
                <a:lnTo>
                  <a:pt x="1542" y="3222"/>
                </a:lnTo>
                <a:lnTo>
                  <a:pt x="1542" y="3186"/>
                </a:lnTo>
                <a:lnTo>
                  <a:pt x="1542" y="3198"/>
                </a:lnTo>
                <a:lnTo>
                  <a:pt x="1548" y="3192"/>
                </a:lnTo>
                <a:lnTo>
                  <a:pt x="1548" y="3222"/>
                </a:lnTo>
                <a:lnTo>
                  <a:pt x="1548" y="3192"/>
                </a:lnTo>
                <a:lnTo>
                  <a:pt x="1548" y="3210"/>
                </a:lnTo>
                <a:lnTo>
                  <a:pt x="1554" y="3204"/>
                </a:lnTo>
                <a:lnTo>
                  <a:pt x="1554" y="3222"/>
                </a:lnTo>
                <a:lnTo>
                  <a:pt x="1554" y="3180"/>
                </a:lnTo>
                <a:lnTo>
                  <a:pt x="1554" y="3198"/>
                </a:lnTo>
                <a:lnTo>
                  <a:pt x="1560" y="3198"/>
                </a:lnTo>
                <a:lnTo>
                  <a:pt x="1560" y="3222"/>
                </a:lnTo>
                <a:lnTo>
                  <a:pt x="1560" y="3132"/>
                </a:lnTo>
                <a:lnTo>
                  <a:pt x="1560" y="3204"/>
                </a:lnTo>
                <a:lnTo>
                  <a:pt x="1566" y="3204"/>
                </a:lnTo>
                <a:lnTo>
                  <a:pt x="1566" y="3222"/>
                </a:lnTo>
                <a:lnTo>
                  <a:pt x="1566" y="3192"/>
                </a:lnTo>
                <a:lnTo>
                  <a:pt x="1566" y="3210"/>
                </a:lnTo>
                <a:lnTo>
                  <a:pt x="1572" y="3210"/>
                </a:lnTo>
                <a:lnTo>
                  <a:pt x="1572" y="3222"/>
                </a:lnTo>
                <a:lnTo>
                  <a:pt x="1572" y="3192"/>
                </a:lnTo>
                <a:lnTo>
                  <a:pt x="1572" y="3198"/>
                </a:lnTo>
                <a:lnTo>
                  <a:pt x="1578" y="3204"/>
                </a:lnTo>
                <a:lnTo>
                  <a:pt x="1578" y="3222"/>
                </a:lnTo>
                <a:lnTo>
                  <a:pt x="1578" y="3192"/>
                </a:lnTo>
                <a:lnTo>
                  <a:pt x="1578" y="3216"/>
                </a:lnTo>
                <a:lnTo>
                  <a:pt x="1584" y="3204"/>
                </a:lnTo>
                <a:lnTo>
                  <a:pt x="1584" y="3222"/>
                </a:lnTo>
                <a:lnTo>
                  <a:pt x="1584" y="3186"/>
                </a:lnTo>
                <a:lnTo>
                  <a:pt x="1584" y="3210"/>
                </a:lnTo>
                <a:lnTo>
                  <a:pt x="1590" y="3210"/>
                </a:lnTo>
                <a:lnTo>
                  <a:pt x="1590" y="3222"/>
                </a:lnTo>
                <a:lnTo>
                  <a:pt x="1590" y="2892"/>
                </a:lnTo>
                <a:lnTo>
                  <a:pt x="1590" y="3210"/>
                </a:lnTo>
                <a:lnTo>
                  <a:pt x="1596" y="3216"/>
                </a:lnTo>
                <a:lnTo>
                  <a:pt x="1596" y="3222"/>
                </a:lnTo>
                <a:lnTo>
                  <a:pt x="1596" y="3192"/>
                </a:lnTo>
                <a:lnTo>
                  <a:pt x="1596" y="3210"/>
                </a:lnTo>
                <a:lnTo>
                  <a:pt x="1602" y="3216"/>
                </a:lnTo>
                <a:lnTo>
                  <a:pt x="1602" y="3222"/>
                </a:lnTo>
                <a:lnTo>
                  <a:pt x="1602" y="3192"/>
                </a:lnTo>
                <a:lnTo>
                  <a:pt x="1602" y="3210"/>
                </a:lnTo>
                <a:lnTo>
                  <a:pt x="1608" y="3222"/>
                </a:lnTo>
                <a:lnTo>
                  <a:pt x="1608" y="3222"/>
                </a:lnTo>
                <a:lnTo>
                  <a:pt x="1608" y="3192"/>
                </a:lnTo>
                <a:lnTo>
                  <a:pt x="1608" y="3216"/>
                </a:lnTo>
                <a:lnTo>
                  <a:pt x="1614" y="3204"/>
                </a:lnTo>
                <a:lnTo>
                  <a:pt x="1614" y="3222"/>
                </a:lnTo>
                <a:lnTo>
                  <a:pt x="1614" y="3198"/>
                </a:lnTo>
                <a:lnTo>
                  <a:pt x="1614" y="3216"/>
                </a:lnTo>
                <a:lnTo>
                  <a:pt x="1620" y="3216"/>
                </a:lnTo>
                <a:lnTo>
                  <a:pt x="1620" y="3222"/>
                </a:lnTo>
                <a:lnTo>
                  <a:pt x="1620" y="3198"/>
                </a:lnTo>
                <a:lnTo>
                  <a:pt x="1620" y="3222"/>
                </a:lnTo>
                <a:lnTo>
                  <a:pt x="1626" y="3210"/>
                </a:lnTo>
                <a:lnTo>
                  <a:pt x="1626" y="3222"/>
                </a:lnTo>
                <a:lnTo>
                  <a:pt x="1626" y="3192"/>
                </a:lnTo>
                <a:lnTo>
                  <a:pt x="1626" y="3204"/>
                </a:lnTo>
                <a:lnTo>
                  <a:pt x="1632" y="3216"/>
                </a:lnTo>
                <a:lnTo>
                  <a:pt x="1632" y="3222"/>
                </a:lnTo>
                <a:lnTo>
                  <a:pt x="1632" y="3186"/>
                </a:lnTo>
                <a:lnTo>
                  <a:pt x="1632" y="3210"/>
                </a:lnTo>
                <a:lnTo>
                  <a:pt x="1638" y="3210"/>
                </a:lnTo>
                <a:lnTo>
                  <a:pt x="1638" y="3222"/>
                </a:lnTo>
                <a:lnTo>
                  <a:pt x="1638" y="2964"/>
                </a:lnTo>
                <a:lnTo>
                  <a:pt x="1638" y="3198"/>
                </a:lnTo>
                <a:lnTo>
                  <a:pt x="1644" y="3198"/>
                </a:lnTo>
                <a:lnTo>
                  <a:pt x="1644" y="3222"/>
                </a:lnTo>
                <a:lnTo>
                  <a:pt x="1644" y="3186"/>
                </a:lnTo>
                <a:lnTo>
                  <a:pt x="1644" y="3204"/>
                </a:lnTo>
                <a:lnTo>
                  <a:pt x="1650" y="3198"/>
                </a:lnTo>
                <a:lnTo>
                  <a:pt x="1650" y="3222"/>
                </a:lnTo>
                <a:lnTo>
                  <a:pt x="1650" y="3186"/>
                </a:lnTo>
                <a:lnTo>
                  <a:pt x="1650" y="3210"/>
                </a:lnTo>
                <a:lnTo>
                  <a:pt x="1656" y="3210"/>
                </a:lnTo>
                <a:lnTo>
                  <a:pt x="1656" y="3222"/>
                </a:lnTo>
                <a:lnTo>
                  <a:pt x="1656" y="3192"/>
                </a:lnTo>
                <a:lnTo>
                  <a:pt x="1656" y="3216"/>
                </a:lnTo>
                <a:lnTo>
                  <a:pt x="1662" y="3222"/>
                </a:lnTo>
                <a:lnTo>
                  <a:pt x="1662" y="3222"/>
                </a:lnTo>
                <a:lnTo>
                  <a:pt x="1662" y="3186"/>
                </a:lnTo>
                <a:lnTo>
                  <a:pt x="1662" y="3204"/>
                </a:lnTo>
                <a:lnTo>
                  <a:pt x="1668" y="3204"/>
                </a:lnTo>
                <a:lnTo>
                  <a:pt x="1668" y="3222"/>
                </a:lnTo>
                <a:lnTo>
                  <a:pt x="1668" y="3198"/>
                </a:lnTo>
                <a:lnTo>
                  <a:pt x="1668" y="3210"/>
                </a:lnTo>
                <a:lnTo>
                  <a:pt x="1674" y="3210"/>
                </a:lnTo>
                <a:lnTo>
                  <a:pt x="1674" y="3222"/>
                </a:lnTo>
                <a:lnTo>
                  <a:pt x="1674" y="3180"/>
                </a:lnTo>
                <a:lnTo>
                  <a:pt x="1674" y="3216"/>
                </a:lnTo>
                <a:lnTo>
                  <a:pt x="1680" y="3216"/>
                </a:lnTo>
                <a:lnTo>
                  <a:pt x="1680" y="3222"/>
                </a:lnTo>
                <a:lnTo>
                  <a:pt x="1680" y="3192"/>
                </a:lnTo>
                <a:lnTo>
                  <a:pt x="1680" y="3204"/>
                </a:lnTo>
                <a:lnTo>
                  <a:pt x="1686" y="3210"/>
                </a:lnTo>
                <a:lnTo>
                  <a:pt x="1686" y="3222"/>
                </a:lnTo>
                <a:lnTo>
                  <a:pt x="1686" y="3108"/>
                </a:lnTo>
                <a:lnTo>
                  <a:pt x="1686" y="3216"/>
                </a:lnTo>
                <a:lnTo>
                  <a:pt x="1692" y="3210"/>
                </a:lnTo>
                <a:lnTo>
                  <a:pt x="1692" y="3222"/>
                </a:lnTo>
                <a:lnTo>
                  <a:pt x="1692" y="3192"/>
                </a:lnTo>
                <a:lnTo>
                  <a:pt x="1692" y="3210"/>
                </a:lnTo>
                <a:lnTo>
                  <a:pt x="1698" y="3204"/>
                </a:lnTo>
                <a:lnTo>
                  <a:pt x="1698" y="3222"/>
                </a:lnTo>
                <a:lnTo>
                  <a:pt x="1698" y="3198"/>
                </a:lnTo>
                <a:lnTo>
                  <a:pt x="1698" y="3216"/>
                </a:lnTo>
                <a:lnTo>
                  <a:pt x="1704" y="3210"/>
                </a:lnTo>
                <a:lnTo>
                  <a:pt x="1704" y="3222"/>
                </a:lnTo>
                <a:lnTo>
                  <a:pt x="1704" y="3192"/>
                </a:lnTo>
                <a:lnTo>
                  <a:pt x="1704" y="3204"/>
                </a:lnTo>
                <a:lnTo>
                  <a:pt x="1710" y="3210"/>
                </a:lnTo>
                <a:lnTo>
                  <a:pt x="1710" y="3222"/>
                </a:lnTo>
                <a:lnTo>
                  <a:pt x="1710" y="3186"/>
                </a:lnTo>
                <a:lnTo>
                  <a:pt x="1710" y="3216"/>
                </a:lnTo>
                <a:lnTo>
                  <a:pt x="1716" y="3210"/>
                </a:lnTo>
                <a:lnTo>
                  <a:pt x="1716" y="3222"/>
                </a:lnTo>
                <a:lnTo>
                  <a:pt x="1716" y="3180"/>
                </a:lnTo>
                <a:lnTo>
                  <a:pt x="1716" y="3210"/>
                </a:lnTo>
                <a:lnTo>
                  <a:pt x="1722" y="3210"/>
                </a:lnTo>
                <a:lnTo>
                  <a:pt x="1722" y="3222"/>
                </a:lnTo>
                <a:lnTo>
                  <a:pt x="1722" y="3186"/>
                </a:lnTo>
                <a:lnTo>
                  <a:pt x="1722" y="3204"/>
                </a:lnTo>
                <a:lnTo>
                  <a:pt x="1728" y="3204"/>
                </a:lnTo>
                <a:lnTo>
                  <a:pt x="1728" y="3222"/>
                </a:lnTo>
                <a:lnTo>
                  <a:pt x="1728" y="3198"/>
                </a:lnTo>
                <a:lnTo>
                  <a:pt x="1728" y="3210"/>
                </a:lnTo>
                <a:lnTo>
                  <a:pt x="1734" y="3210"/>
                </a:lnTo>
                <a:lnTo>
                  <a:pt x="1734" y="3222"/>
                </a:lnTo>
                <a:lnTo>
                  <a:pt x="1734" y="3192"/>
                </a:lnTo>
                <a:lnTo>
                  <a:pt x="1734" y="3192"/>
                </a:lnTo>
                <a:lnTo>
                  <a:pt x="1740" y="3186"/>
                </a:lnTo>
                <a:lnTo>
                  <a:pt x="1740" y="3222"/>
                </a:lnTo>
                <a:lnTo>
                  <a:pt x="1740" y="2304"/>
                </a:lnTo>
                <a:lnTo>
                  <a:pt x="1740" y="3210"/>
                </a:lnTo>
                <a:lnTo>
                  <a:pt x="1746" y="3204"/>
                </a:lnTo>
                <a:lnTo>
                  <a:pt x="1746" y="3222"/>
                </a:lnTo>
                <a:lnTo>
                  <a:pt x="1746" y="3186"/>
                </a:lnTo>
                <a:lnTo>
                  <a:pt x="1746" y="3204"/>
                </a:lnTo>
                <a:lnTo>
                  <a:pt x="1752" y="3216"/>
                </a:lnTo>
                <a:lnTo>
                  <a:pt x="1752" y="3222"/>
                </a:lnTo>
                <a:lnTo>
                  <a:pt x="1752" y="3192"/>
                </a:lnTo>
                <a:lnTo>
                  <a:pt x="1752" y="3210"/>
                </a:lnTo>
                <a:lnTo>
                  <a:pt x="1758" y="3216"/>
                </a:lnTo>
                <a:lnTo>
                  <a:pt x="1758" y="3222"/>
                </a:lnTo>
                <a:lnTo>
                  <a:pt x="1758" y="3186"/>
                </a:lnTo>
                <a:lnTo>
                  <a:pt x="1758" y="3198"/>
                </a:lnTo>
                <a:lnTo>
                  <a:pt x="1764" y="3198"/>
                </a:lnTo>
                <a:lnTo>
                  <a:pt x="1764" y="3222"/>
                </a:lnTo>
                <a:lnTo>
                  <a:pt x="1764" y="3186"/>
                </a:lnTo>
                <a:lnTo>
                  <a:pt x="1764" y="3210"/>
                </a:lnTo>
                <a:lnTo>
                  <a:pt x="1770" y="3216"/>
                </a:lnTo>
                <a:lnTo>
                  <a:pt x="1770" y="3222"/>
                </a:lnTo>
                <a:lnTo>
                  <a:pt x="1770" y="3186"/>
                </a:lnTo>
                <a:lnTo>
                  <a:pt x="1770" y="3210"/>
                </a:lnTo>
                <a:lnTo>
                  <a:pt x="1776" y="3210"/>
                </a:lnTo>
                <a:lnTo>
                  <a:pt x="1776" y="3222"/>
                </a:lnTo>
                <a:lnTo>
                  <a:pt x="1776" y="3192"/>
                </a:lnTo>
                <a:lnTo>
                  <a:pt x="1776" y="3216"/>
                </a:lnTo>
                <a:lnTo>
                  <a:pt x="1782" y="3222"/>
                </a:lnTo>
                <a:lnTo>
                  <a:pt x="1782" y="3222"/>
                </a:lnTo>
                <a:lnTo>
                  <a:pt x="1782" y="3144"/>
                </a:lnTo>
                <a:lnTo>
                  <a:pt x="1782" y="3216"/>
                </a:lnTo>
                <a:lnTo>
                  <a:pt x="1788" y="3216"/>
                </a:lnTo>
                <a:lnTo>
                  <a:pt x="1788" y="3222"/>
                </a:lnTo>
                <a:lnTo>
                  <a:pt x="1788" y="2922"/>
                </a:lnTo>
                <a:lnTo>
                  <a:pt x="1788" y="3216"/>
                </a:lnTo>
                <a:lnTo>
                  <a:pt x="1794" y="3210"/>
                </a:lnTo>
                <a:lnTo>
                  <a:pt x="1794" y="3222"/>
                </a:lnTo>
                <a:lnTo>
                  <a:pt x="1794" y="3192"/>
                </a:lnTo>
                <a:lnTo>
                  <a:pt x="1794" y="3210"/>
                </a:lnTo>
                <a:lnTo>
                  <a:pt x="1800" y="3210"/>
                </a:lnTo>
                <a:lnTo>
                  <a:pt x="1800" y="3222"/>
                </a:lnTo>
                <a:lnTo>
                  <a:pt x="1800" y="3192"/>
                </a:lnTo>
                <a:lnTo>
                  <a:pt x="1800" y="3216"/>
                </a:lnTo>
                <a:lnTo>
                  <a:pt x="1806" y="3210"/>
                </a:lnTo>
                <a:lnTo>
                  <a:pt x="1806" y="3222"/>
                </a:lnTo>
                <a:lnTo>
                  <a:pt x="1806" y="3192"/>
                </a:lnTo>
                <a:lnTo>
                  <a:pt x="1806" y="3210"/>
                </a:lnTo>
                <a:lnTo>
                  <a:pt x="1812" y="3204"/>
                </a:lnTo>
                <a:lnTo>
                  <a:pt x="1812" y="3222"/>
                </a:lnTo>
                <a:lnTo>
                  <a:pt x="1812" y="3192"/>
                </a:lnTo>
                <a:lnTo>
                  <a:pt x="1812" y="3210"/>
                </a:lnTo>
                <a:lnTo>
                  <a:pt x="1818" y="3210"/>
                </a:lnTo>
                <a:lnTo>
                  <a:pt x="1818" y="3222"/>
                </a:lnTo>
                <a:lnTo>
                  <a:pt x="1818" y="3186"/>
                </a:lnTo>
                <a:lnTo>
                  <a:pt x="1818" y="3204"/>
                </a:lnTo>
                <a:lnTo>
                  <a:pt x="1824" y="3210"/>
                </a:lnTo>
                <a:lnTo>
                  <a:pt x="1824" y="3222"/>
                </a:lnTo>
                <a:lnTo>
                  <a:pt x="1824" y="3180"/>
                </a:lnTo>
                <a:lnTo>
                  <a:pt x="1824" y="3210"/>
                </a:lnTo>
                <a:lnTo>
                  <a:pt x="1830" y="3210"/>
                </a:lnTo>
                <a:lnTo>
                  <a:pt x="1830" y="3222"/>
                </a:lnTo>
                <a:lnTo>
                  <a:pt x="1830" y="3186"/>
                </a:lnTo>
                <a:lnTo>
                  <a:pt x="1830" y="3216"/>
                </a:lnTo>
                <a:lnTo>
                  <a:pt x="1836" y="3216"/>
                </a:lnTo>
                <a:lnTo>
                  <a:pt x="1836" y="3222"/>
                </a:lnTo>
                <a:lnTo>
                  <a:pt x="1836" y="3144"/>
                </a:lnTo>
                <a:lnTo>
                  <a:pt x="1836" y="3216"/>
                </a:lnTo>
                <a:lnTo>
                  <a:pt x="1842" y="3216"/>
                </a:lnTo>
                <a:lnTo>
                  <a:pt x="1842" y="3216"/>
                </a:lnTo>
                <a:lnTo>
                  <a:pt x="1842" y="3192"/>
                </a:lnTo>
                <a:lnTo>
                  <a:pt x="1842" y="3198"/>
                </a:lnTo>
                <a:lnTo>
                  <a:pt x="1848" y="3204"/>
                </a:lnTo>
                <a:lnTo>
                  <a:pt x="1848" y="3222"/>
                </a:lnTo>
                <a:lnTo>
                  <a:pt x="1848" y="3198"/>
                </a:lnTo>
                <a:lnTo>
                  <a:pt x="1848" y="3216"/>
                </a:lnTo>
                <a:lnTo>
                  <a:pt x="1854" y="3216"/>
                </a:lnTo>
                <a:lnTo>
                  <a:pt x="1854" y="3222"/>
                </a:lnTo>
                <a:lnTo>
                  <a:pt x="1854" y="3192"/>
                </a:lnTo>
                <a:lnTo>
                  <a:pt x="1854" y="3210"/>
                </a:lnTo>
                <a:lnTo>
                  <a:pt x="1860" y="3210"/>
                </a:lnTo>
                <a:lnTo>
                  <a:pt x="1860" y="3222"/>
                </a:lnTo>
                <a:lnTo>
                  <a:pt x="1860" y="3192"/>
                </a:lnTo>
                <a:lnTo>
                  <a:pt x="1860" y="3204"/>
                </a:lnTo>
                <a:lnTo>
                  <a:pt x="1866" y="3204"/>
                </a:lnTo>
                <a:lnTo>
                  <a:pt x="1866" y="3222"/>
                </a:lnTo>
                <a:lnTo>
                  <a:pt x="1866" y="3198"/>
                </a:lnTo>
                <a:lnTo>
                  <a:pt x="1866" y="3204"/>
                </a:lnTo>
                <a:lnTo>
                  <a:pt x="1872" y="3204"/>
                </a:lnTo>
                <a:lnTo>
                  <a:pt x="1872" y="3222"/>
                </a:lnTo>
                <a:lnTo>
                  <a:pt x="1872" y="3180"/>
                </a:lnTo>
                <a:lnTo>
                  <a:pt x="1872" y="3216"/>
                </a:lnTo>
                <a:lnTo>
                  <a:pt x="1878" y="3216"/>
                </a:lnTo>
                <a:lnTo>
                  <a:pt x="1878" y="3222"/>
                </a:lnTo>
                <a:lnTo>
                  <a:pt x="1878" y="3198"/>
                </a:lnTo>
                <a:lnTo>
                  <a:pt x="1878" y="3216"/>
                </a:lnTo>
                <a:lnTo>
                  <a:pt x="1884" y="3216"/>
                </a:lnTo>
                <a:lnTo>
                  <a:pt x="1884" y="3222"/>
                </a:lnTo>
                <a:lnTo>
                  <a:pt x="1884" y="3192"/>
                </a:lnTo>
                <a:lnTo>
                  <a:pt x="1884" y="3210"/>
                </a:lnTo>
                <a:lnTo>
                  <a:pt x="1890" y="3222"/>
                </a:lnTo>
                <a:lnTo>
                  <a:pt x="1890" y="3222"/>
                </a:lnTo>
                <a:lnTo>
                  <a:pt x="1890" y="3186"/>
                </a:lnTo>
                <a:lnTo>
                  <a:pt x="1890" y="3204"/>
                </a:lnTo>
                <a:lnTo>
                  <a:pt x="1896" y="3204"/>
                </a:lnTo>
                <a:lnTo>
                  <a:pt x="1896" y="3222"/>
                </a:lnTo>
                <a:lnTo>
                  <a:pt x="1896" y="3192"/>
                </a:lnTo>
                <a:lnTo>
                  <a:pt x="1896" y="3216"/>
                </a:lnTo>
                <a:lnTo>
                  <a:pt x="1902" y="3204"/>
                </a:lnTo>
                <a:lnTo>
                  <a:pt x="1902" y="3222"/>
                </a:lnTo>
                <a:lnTo>
                  <a:pt x="1902" y="3186"/>
                </a:lnTo>
                <a:lnTo>
                  <a:pt x="1902" y="3210"/>
                </a:lnTo>
                <a:lnTo>
                  <a:pt x="1908" y="3198"/>
                </a:lnTo>
                <a:lnTo>
                  <a:pt x="1908" y="3222"/>
                </a:lnTo>
                <a:lnTo>
                  <a:pt x="1908" y="3192"/>
                </a:lnTo>
                <a:lnTo>
                  <a:pt x="1908" y="3210"/>
                </a:lnTo>
                <a:lnTo>
                  <a:pt x="1914" y="3204"/>
                </a:lnTo>
                <a:lnTo>
                  <a:pt x="1914" y="3222"/>
                </a:lnTo>
                <a:lnTo>
                  <a:pt x="1914" y="3192"/>
                </a:lnTo>
                <a:lnTo>
                  <a:pt x="1914" y="3222"/>
                </a:lnTo>
                <a:lnTo>
                  <a:pt x="1920" y="3216"/>
                </a:lnTo>
                <a:lnTo>
                  <a:pt x="1920" y="3222"/>
                </a:lnTo>
                <a:lnTo>
                  <a:pt x="1920" y="3192"/>
                </a:lnTo>
                <a:lnTo>
                  <a:pt x="1920" y="3192"/>
                </a:lnTo>
                <a:lnTo>
                  <a:pt x="1926" y="3204"/>
                </a:lnTo>
                <a:lnTo>
                  <a:pt x="1926" y="3222"/>
                </a:lnTo>
                <a:lnTo>
                  <a:pt x="1926" y="3186"/>
                </a:lnTo>
                <a:lnTo>
                  <a:pt x="1926" y="3210"/>
                </a:lnTo>
                <a:lnTo>
                  <a:pt x="1932" y="3216"/>
                </a:lnTo>
                <a:lnTo>
                  <a:pt x="1932" y="3222"/>
                </a:lnTo>
                <a:lnTo>
                  <a:pt x="1932" y="3192"/>
                </a:lnTo>
                <a:lnTo>
                  <a:pt x="1932" y="3216"/>
                </a:lnTo>
                <a:lnTo>
                  <a:pt x="1938" y="3210"/>
                </a:lnTo>
                <a:lnTo>
                  <a:pt x="1938" y="3222"/>
                </a:lnTo>
                <a:lnTo>
                  <a:pt x="1938" y="3192"/>
                </a:lnTo>
                <a:lnTo>
                  <a:pt x="1938" y="3204"/>
                </a:lnTo>
                <a:lnTo>
                  <a:pt x="1944" y="3186"/>
                </a:lnTo>
                <a:lnTo>
                  <a:pt x="1944" y="3222"/>
                </a:lnTo>
                <a:lnTo>
                  <a:pt x="1944" y="3186"/>
                </a:lnTo>
                <a:lnTo>
                  <a:pt x="1944" y="3198"/>
                </a:lnTo>
                <a:lnTo>
                  <a:pt x="1950" y="3204"/>
                </a:lnTo>
                <a:lnTo>
                  <a:pt x="1950" y="3222"/>
                </a:lnTo>
                <a:lnTo>
                  <a:pt x="1950" y="3180"/>
                </a:lnTo>
                <a:lnTo>
                  <a:pt x="1950" y="3198"/>
                </a:lnTo>
                <a:lnTo>
                  <a:pt x="1956" y="3198"/>
                </a:lnTo>
                <a:lnTo>
                  <a:pt x="1956" y="3222"/>
                </a:lnTo>
                <a:lnTo>
                  <a:pt x="1956" y="3192"/>
                </a:lnTo>
                <a:lnTo>
                  <a:pt x="1956" y="3210"/>
                </a:lnTo>
                <a:lnTo>
                  <a:pt x="1962" y="3216"/>
                </a:lnTo>
                <a:lnTo>
                  <a:pt x="1962" y="3222"/>
                </a:lnTo>
                <a:lnTo>
                  <a:pt x="1962" y="3192"/>
                </a:lnTo>
                <a:lnTo>
                  <a:pt x="1962" y="3222"/>
                </a:lnTo>
                <a:lnTo>
                  <a:pt x="1968" y="3222"/>
                </a:lnTo>
                <a:lnTo>
                  <a:pt x="1968" y="3222"/>
                </a:lnTo>
                <a:lnTo>
                  <a:pt x="1968" y="3192"/>
                </a:lnTo>
                <a:lnTo>
                  <a:pt x="1968" y="3210"/>
                </a:lnTo>
                <a:lnTo>
                  <a:pt x="1974" y="3210"/>
                </a:lnTo>
                <a:lnTo>
                  <a:pt x="1974" y="3222"/>
                </a:lnTo>
                <a:lnTo>
                  <a:pt x="1974" y="3186"/>
                </a:lnTo>
                <a:lnTo>
                  <a:pt x="1974" y="3216"/>
                </a:lnTo>
                <a:lnTo>
                  <a:pt x="1980" y="3216"/>
                </a:lnTo>
                <a:lnTo>
                  <a:pt x="1980" y="3222"/>
                </a:lnTo>
                <a:lnTo>
                  <a:pt x="1980" y="3192"/>
                </a:lnTo>
                <a:lnTo>
                  <a:pt x="1980" y="3216"/>
                </a:lnTo>
                <a:lnTo>
                  <a:pt x="1986" y="3210"/>
                </a:lnTo>
                <a:lnTo>
                  <a:pt x="1986" y="3222"/>
                </a:lnTo>
                <a:lnTo>
                  <a:pt x="1986" y="3192"/>
                </a:lnTo>
                <a:lnTo>
                  <a:pt x="1986" y="3222"/>
                </a:lnTo>
                <a:lnTo>
                  <a:pt x="1992" y="3216"/>
                </a:lnTo>
                <a:lnTo>
                  <a:pt x="1992" y="3222"/>
                </a:lnTo>
                <a:lnTo>
                  <a:pt x="1992" y="3192"/>
                </a:lnTo>
                <a:lnTo>
                  <a:pt x="1992" y="3204"/>
                </a:lnTo>
                <a:lnTo>
                  <a:pt x="1998" y="3204"/>
                </a:lnTo>
                <a:lnTo>
                  <a:pt x="1998" y="3222"/>
                </a:lnTo>
                <a:lnTo>
                  <a:pt x="1998" y="3186"/>
                </a:lnTo>
                <a:lnTo>
                  <a:pt x="1998" y="3198"/>
                </a:lnTo>
                <a:lnTo>
                  <a:pt x="2004" y="3198"/>
                </a:lnTo>
                <a:lnTo>
                  <a:pt x="2004" y="3222"/>
                </a:lnTo>
                <a:lnTo>
                  <a:pt x="2004" y="3186"/>
                </a:lnTo>
                <a:lnTo>
                  <a:pt x="2004" y="3216"/>
                </a:lnTo>
                <a:lnTo>
                  <a:pt x="2010" y="3216"/>
                </a:lnTo>
                <a:lnTo>
                  <a:pt x="2010" y="3222"/>
                </a:lnTo>
                <a:lnTo>
                  <a:pt x="2010" y="3192"/>
                </a:lnTo>
                <a:lnTo>
                  <a:pt x="2010" y="3210"/>
                </a:lnTo>
                <a:lnTo>
                  <a:pt x="2016" y="3210"/>
                </a:lnTo>
                <a:lnTo>
                  <a:pt x="2016" y="3222"/>
                </a:lnTo>
                <a:lnTo>
                  <a:pt x="2016" y="3192"/>
                </a:lnTo>
                <a:lnTo>
                  <a:pt x="2016" y="3210"/>
                </a:lnTo>
                <a:lnTo>
                  <a:pt x="2022" y="3222"/>
                </a:lnTo>
                <a:lnTo>
                  <a:pt x="2022" y="3222"/>
                </a:lnTo>
                <a:lnTo>
                  <a:pt x="2022" y="3198"/>
                </a:lnTo>
                <a:lnTo>
                  <a:pt x="2022" y="3216"/>
                </a:lnTo>
                <a:lnTo>
                  <a:pt x="2028" y="3216"/>
                </a:lnTo>
                <a:lnTo>
                  <a:pt x="2028" y="3222"/>
                </a:lnTo>
                <a:lnTo>
                  <a:pt x="2028" y="3186"/>
                </a:lnTo>
                <a:lnTo>
                  <a:pt x="2028" y="3210"/>
                </a:lnTo>
                <a:lnTo>
                  <a:pt x="2034" y="3210"/>
                </a:lnTo>
                <a:lnTo>
                  <a:pt x="2034" y="3222"/>
                </a:lnTo>
                <a:lnTo>
                  <a:pt x="2034" y="3192"/>
                </a:lnTo>
                <a:lnTo>
                  <a:pt x="2034" y="3198"/>
                </a:lnTo>
                <a:lnTo>
                  <a:pt x="2040" y="3204"/>
                </a:lnTo>
                <a:lnTo>
                  <a:pt x="2040" y="3222"/>
                </a:lnTo>
                <a:lnTo>
                  <a:pt x="2040" y="3198"/>
                </a:lnTo>
                <a:lnTo>
                  <a:pt x="2040" y="3216"/>
                </a:lnTo>
                <a:lnTo>
                  <a:pt x="2046" y="3216"/>
                </a:lnTo>
                <a:lnTo>
                  <a:pt x="2046" y="3222"/>
                </a:lnTo>
                <a:lnTo>
                  <a:pt x="2046" y="3192"/>
                </a:lnTo>
                <a:lnTo>
                  <a:pt x="2046" y="3210"/>
                </a:lnTo>
                <a:lnTo>
                  <a:pt x="2052" y="3210"/>
                </a:lnTo>
                <a:lnTo>
                  <a:pt x="2052" y="3222"/>
                </a:lnTo>
                <a:lnTo>
                  <a:pt x="2052" y="3174"/>
                </a:lnTo>
                <a:lnTo>
                  <a:pt x="2052" y="3216"/>
                </a:lnTo>
                <a:lnTo>
                  <a:pt x="2058" y="3210"/>
                </a:lnTo>
                <a:lnTo>
                  <a:pt x="2058" y="3222"/>
                </a:lnTo>
                <a:lnTo>
                  <a:pt x="2058" y="3162"/>
                </a:lnTo>
                <a:lnTo>
                  <a:pt x="2058" y="3210"/>
                </a:lnTo>
                <a:lnTo>
                  <a:pt x="2064" y="3210"/>
                </a:lnTo>
                <a:lnTo>
                  <a:pt x="2064" y="3222"/>
                </a:lnTo>
                <a:lnTo>
                  <a:pt x="2064" y="3198"/>
                </a:lnTo>
                <a:lnTo>
                  <a:pt x="2064" y="3216"/>
                </a:lnTo>
                <a:lnTo>
                  <a:pt x="2070" y="3216"/>
                </a:lnTo>
                <a:lnTo>
                  <a:pt x="2070" y="3222"/>
                </a:lnTo>
                <a:lnTo>
                  <a:pt x="2070" y="3186"/>
                </a:lnTo>
                <a:lnTo>
                  <a:pt x="2070" y="3210"/>
                </a:lnTo>
                <a:lnTo>
                  <a:pt x="2076" y="3210"/>
                </a:lnTo>
                <a:lnTo>
                  <a:pt x="2076" y="3222"/>
                </a:lnTo>
                <a:lnTo>
                  <a:pt x="2076" y="3186"/>
                </a:lnTo>
                <a:lnTo>
                  <a:pt x="2076" y="3204"/>
                </a:lnTo>
                <a:lnTo>
                  <a:pt x="2082" y="3210"/>
                </a:lnTo>
                <a:lnTo>
                  <a:pt x="2082" y="3222"/>
                </a:lnTo>
                <a:lnTo>
                  <a:pt x="2082" y="3198"/>
                </a:lnTo>
                <a:lnTo>
                  <a:pt x="2082" y="3216"/>
                </a:lnTo>
                <a:lnTo>
                  <a:pt x="2088" y="3216"/>
                </a:lnTo>
                <a:lnTo>
                  <a:pt x="2088" y="3222"/>
                </a:lnTo>
                <a:lnTo>
                  <a:pt x="2088" y="3186"/>
                </a:lnTo>
                <a:lnTo>
                  <a:pt x="2088" y="3216"/>
                </a:lnTo>
                <a:lnTo>
                  <a:pt x="2094" y="3204"/>
                </a:lnTo>
                <a:lnTo>
                  <a:pt x="2094" y="3222"/>
                </a:lnTo>
                <a:lnTo>
                  <a:pt x="2094" y="3198"/>
                </a:lnTo>
                <a:lnTo>
                  <a:pt x="2094" y="3216"/>
                </a:lnTo>
                <a:lnTo>
                  <a:pt x="2100" y="3210"/>
                </a:lnTo>
                <a:lnTo>
                  <a:pt x="2100" y="3222"/>
                </a:lnTo>
                <a:lnTo>
                  <a:pt x="2100" y="3192"/>
                </a:lnTo>
                <a:lnTo>
                  <a:pt x="2100" y="3192"/>
                </a:lnTo>
                <a:lnTo>
                  <a:pt x="2106" y="3210"/>
                </a:lnTo>
                <a:lnTo>
                  <a:pt x="2106" y="3222"/>
                </a:lnTo>
                <a:lnTo>
                  <a:pt x="2106" y="3192"/>
                </a:lnTo>
                <a:lnTo>
                  <a:pt x="2106" y="3204"/>
                </a:lnTo>
                <a:lnTo>
                  <a:pt x="2112" y="3204"/>
                </a:lnTo>
                <a:lnTo>
                  <a:pt x="2112" y="3222"/>
                </a:lnTo>
                <a:lnTo>
                  <a:pt x="2112" y="3192"/>
                </a:lnTo>
                <a:lnTo>
                  <a:pt x="2112" y="3216"/>
                </a:lnTo>
                <a:lnTo>
                  <a:pt x="2118" y="3210"/>
                </a:lnTo>
                <a:lnTo>
                  <a:pt x="2118" y="3222"/>
                </a:lnTo>
                <a:lnTo>
                  <a:pt x="2118" y="3186"/>
                </a:lnTo>
                <a:lnTo>
                  <a:pt x="2118" y="3216"/>
                </a:lnTo>
                <a:lnTo>
                  <a:pt x="2124" y="3210"/>
                </a:lnTo>
                <a:lnTo>
                  <a:pt x="2124" y="3222"/>
                </a:lnTo>
                <a:lnTo>
                  <a:pt x="2124" y="3192"/>
                </a:lnTo>
                <a:lnTo>
                  <a:pt x="2124" y="3210"/>
                </a:lnTo>
                <a:lnTo>
                  <a:pt x="2130" y="3216"/>
                </a:lnTo>
                <a:lnTo>
                  <a:pt x="2130" y="3222"/>
                </a:lnTo>
                <a:lnTo>
                  <a:pt x="2130" y="3168"/>
                </a:lnTo>
                <a:lnTo>
                  <a:pt x="2130" y="3204"/>
                </a:lnTo>
                <a:lnTo>
                  <a:pt x="2136" y="3210"/>
                </a:lnTo>
                <a:lnTo>
                  <a:pt x="2136" y="3222"/>
                </a:lnTo>
                <a:lnTo>
                  <a:pt x="2136" y="3192"/>
                </a:lnTo>
                <a:lnTo>
                  <a:pt x="2136" y="3210"/>
                </a:lnTo>
                <a:lnTo>
                  <a:pt x="2142" y="3210"/>
                </a:lnTo>
                <a:lnTo>
                  <a:pt x="2142" y="3222"/>
                </a:lnTo>
                <a:lnTo>
                  <a:pt x="2142" y="3198"/>
                </a:lnTo>
                <a:lnTo>
                  <a:pt x="2142" y="3210"/>
                </a:lnTo>
                <a:lnTo>
                  <a:pt x="2148" y="3210"/>
                </a:lnTo>
                <a:lnTo>
                  <a:pt x="2148" y="3222"/>
                </a:lnTo>
                <a:lnTo>
                  <a:pt x="2148" y="3192"/>
                </a:lnTo>
                <a:lnTo>
                  <a:pt x="2148" y="3204"/>
                </a:lnTo>
                <a:lnTo>
                  <a:pt x="2154" y="3210"/>
                </a:lnTo>
                <a:lnTo>
                  <a:pt x="2154" y="3222"/>
                </a:lnTo>
                <a:lnTo>
                  <a:pt x="2154" y="3186"/>
                </a:lnTo>
                <a:lnTo>
                  <a:pt x="2154" y="3210"/>
                </a:lnTo>
                <a:lnTo>
                  <a:pt x="2160" y="3216"/>
                </a:lnTo>
                <a:lnTo>
                  <a:pt x="2160" y="3216"/>
                </a:lnTo>
                <a:lnTo>
                  <a:pt x="2160" y="3180"/>
                </a:lnTo>
                <a:lnTo>
                  <a:pt x="2160" y="3204"/>
                </a:lnTo>
                <a:lnTo>
                  <a:pt x="2166" y="3216"/>
                </a:lnTo>
                <a:lnTo>
                  <a:pt x="2166" y="3222"/>
                </a:lnTo>
                <a:lnTo>
                  <a:pt x="2166" y="3198"/>
                </a:lnTo>
                <a:lnTo>
                  <a:pt x="2166" y="3204"/>
                </a:lnTo>
                <a:lnTo>
                  <a:pt x="2172" y="3210"/>
                </a:lnTo>
                <a:lnTo>
                  <a:pt x="2172" y="3222"/>
                </a:lnTo>
                <a:lnTo>
                  <a:pt x="2172" y="3186"/>
                </a:lnTo>
                <a:lnTo>
                  <a:pt x="2172" y="3216"/>
                </a:lnTo>
                <a:lnTo>
                  <a:pt x="2178" y="3216"/>
                </a:lnTo>
                <a:lnTo>
                  <a:pt x="2178" y="3222"/>
                </a:lnTo>
                <a:lnTo>
                  <a:pt x="2178" y="3198"/>
                </a:lnTo>
                <a:lnTo>
                  <a:pt x="2178" y="3210"/>
                </a:lnTo>
                <a:lnTo>
                  <a:pt x="2184" y="3210"/>
                </a:lnTo>
                <a:lnTo>
                  <a:pt x="2184" y="3222"/>
                </a:lnTo>
                <a:lnTo>
                  <a:pt x="2184" y="3198"/>
                </a:lnTo>
                <a:lnTo>
                  <a:pt x="2184" y="3204"/>
                </a:lnTo>
                <a:lnTo>
                  <a:pt x="2190" y="3210"/>
                </a:lnTo>
                <a:lnTo>
                  <a:pt x="2190" y="3222"/>
                </a:lnTo>
                <a:lnTo>
                  <a:pt x="2190" y="3192"/>
                </a:lnTo>
                <a:lnTo>
                  <a:pt x="2190" y="3216"/>
                </a:lnTo>
                <a:lnTo>
                  <a:pt x="2196" y="3216"/>
                </a:lnTo>
                <a:lnTo>
                  <a:pt x="2196" y="3222"/>
                </a:lnTo>
                <a:lnTo>
                  <a:pt x="2196" y="3192"/>
                </a:lnTo>
                <a:lnTo>
                  <a:pt x="2196" y="3216"/>
                </a:lnTo>
                <a:lnTo>
                  <a:pt x="2202" y="3216"/>
                </a:lnTo>
                <a:lnTo>
                  <a:pt x="2202" y="3222"/>
                </a:lnTo>
                <a:lnTo>
                  <a:pt x="2202" y="3186"/>
                </a:lnTo>
                <a:lnTo>
                  <a:pt x="2202" y="3210"/>
                </a:lnTo>
                <a:lnTo>
                  <a:pt x="2208" y="3216"/>
                </a:lnTo>
                <a:lnTo>
                  <a:pt x="2208" y="3222"/>
                </a:lnTo>
                <a:lnTo>
                  <a:pt x="2208" y="3192"/>
                </a:lnTo>
                <a:lnTo>
                  <a:pt x="2208" y="3216"/>
                </a:lnTo>
                <a:lnTo>
                  <a:pt x="2214" y="3204"/>
                </a:lnTo>
                <a:lnTo>
                  <a:pt x="2214" y="3222"/>
                </a:lnTo>
                <a:lnTo>
                  <a:pt x="2214" y="3198"/>
                </a:lnTo>
                <a:lnTo>
                  <a:pt x="2214" y="3210"/>
                </a:lnTo>
                <a:lnTo>
                  <a:pt x="2220" y="3216"/>
                </a:lnTo>
                <a:lnTo>
                  <a:pt x="2220" y="3222"/>
                </a:lnTo>
                <a:lnTo>
                  <a:pt x="2220" y="3192"/>
                </a:lnTo>
                <a:lnTo>
                  <a:pt x="2220" y="3204"/>
                </a:lnTo>
                <a:lnTo>
                  <a:pt x="2226" y="3204"/>
                </a:lnTo>
                <a:lnTo>
                  <a:pt x="2226" y="3222"/>
                </a:lnTo>
                <a:lnTo>
                  <a:pt x="2226" y="2994"/>
                </a:lnTo>
                <a:lnTo>
                  <a:pt x="2226" y="2994"/>
                </a:lnTo>
                <a:lnTo>
                  <a:pt x="2232" y="2868"/>
                </a:lnTo>
                <a:lnTo>
                  <a:pt x="2232" y="3222"/>
                </a:lnTo>
                <a:lnTo>
                  <a:pt x="2232" y="2868"/>
                </a:lnTo>
                <a:lnTo>
                  <a:pt x="2232" y="3210"/>
                </a:lnTo>
                <a:lnTo>
                  <a:pt x="2238" y="3210"/>
                </a:lnTo>
                <a:lnTo>
                  <a:pt x="2238" y="3222"/>
                </a:lnTo>
                <a:lnTo>
                  <a:pt x="2238" y="3192"/>
                </a:lnTo>
                <a:lnTo>
                  <a:pt x="2238" y="3210"/>
                </a:lnTo>
                <a:lnTo>
                  <a:pt x="2244" y="3204"/>
                </a:lnTo>
                <a:lnTo>
                  <a:pt x="2244" y="3222"/>
                </a:lnTo>
                <a:lnTo>
                  <a:pt x="2244" y="3186"/>
                </a:lnTo>
                <a:lnTo>
                  <a:pt x="2244" y="3216"/>
                </a:lnTo>
                <a:lnTo>
                  <a:pt x="2250" y="3216"/>
                </a:lnTo>
                <a:lnTo>
                  <a:pt x="2250" y="3222"/>
                </a:lnTo>
                <a:lnTo>
                  <a:pt x="2250" y="3168"/>
                </a:lnTo>
                <a:lnTo>
                  <a:pt x="2250" y="3204"/>
                </a:lnTo>
                <a:lnTo>
                  <a:pt x="2256" y="3204"/>
                </a:lnTo>
                <a:lnTo>
                  <a:pt x="2256" y="3222"/>
                </a:lnTo>
                <a:lnTo>
                  <a:pt x="2256" y="3180"/>
                </a:lnTo>
                <a:lnTo>
                  <a:pt x="2256" y="3198"/>
                </a:lnTo>
                <a:lnTo>
                  <a:pt x="2262" y="3204"/>
                </a:lnTo>
                <a:lnTo>
                  <a:pt x="2262" y="3216"/>
                </a:lnTo>
                <a:lnTo>
                  <a:pt x="2262" y="3192"/>
                </a:lnTo>
                <a:lnTo>
                  <a:pt x="2262" y="3192"/>
                </a:lnTo>
                <a:lnTo>
                  <a:pt x="2268" y="3198"/>
                </a:lnTo>
                <a:lnTo>
                  <a:pt x="2268" y="3222"/>
                </a:lnTo>
                <a:lnTo>
                  <a:pt x="2268" y="3192"/>
                </a:lnTo>
                <a:lnTo>
                  <a:pt x="2268" y="3192"/>
                </a:lnTo>
                <a:lnTo>
                  <a:pt x="2274" y="3192"/>
                </a:lnTo>
                <a:lnTo>
                  <a:pt x="2274" y="3222"/>
                </a:lnTo>
                <a:lnTo>
                  <a:pt x="2274" y="3186"/>
                </a:lnTo>
                <a:lnTo>
                  <a:pt x="2274" y="3210"/>
                </a:lnTo>
                <a:lnTo>
                  <a:pt x="2280" y="3210"/>
                </a:lnTo>
                <a:lnTo>
                  <a:pt x="2280" y="3222"/>
                </a:lnTo>
                <a:lnTo>
                  <a:pt x="2280" y="2976"/>
                </a:lnTo>
                <a:lnTo>
                  <a:pt x="2280" y="3198"/>
                </a:lnTo>
                <a:lnTo>
                  <a:pt x="2286" y="3198"/>
                </a:lnTo>
                <a:lnTo>
                  <a:pt x="2286" y="3222"/>
                </a:lnTo>
                <a:lnTo>
                  <a:pt x="2286" y="3198"/>
                </a:lnTo>
                <a:lnTo>
                  <a:pt x="2286" y="3210"/>
                </a:lnTo>
                <a:lnTo>
                  <a:pt x="2292" y="3210"/>
                </a:lnTo>
                <a:lnTo>
                  <a:pt x="2292" y="3222"/>
                </a:lnTo>
                <a:lnTo>
                  <a:pt x="2292" y="3192"/>
                </a:lnTo>
                <a:lnTo>
                  <a:pt x="2292" y="3216"/>
                </a:lnTo>
                <a:lnTo>
                  <a:pt x="2298" y="3216"/>
                </a:lnTo>
                <a:lnTo>
                  <a:pt x="2298" y="3222"/>
                </a:lnTo>
                <a:lnTo>
                  <a:pt x="2298" y="3186"/>
                </a:lnTo>
                <a:lnTo>
                  <a:pt x="2298" y="3210"/>
                </a:lnTo>
                <a:lnTo>
                  <a:pt x="2304" y="3204"/>
                </a:lnTo>
                <a:lnTo>
                  <a:pt x="2304" y="3222"/>
                </a:lnTo>
                <a:lnTo>
                  <a:pt x="2304" y="3192"/>
                </a:lnTo>
                <a:lnTo>
                  <a:pt x="2304" y="3216"/>
                </a:lnTo>
                <a:lnTo>
                  <a:pt x="2310" y="3222"/>
                </a:lnTo>
                <a:lnTo>
                  <a:pt x="2310" y="3222"/>
                </a:lnTo>
                <a:lnTo>
                  <a:pt x="2310" y="3144"/>
                </a:lnTo>
                <a:lnTo>
                  <a:pt x="2310" y="3210"/>
                </a:lnTo>
                <a:lnTo>
                  <a:pt x="2316" y="3216"/>
                </a:lnTo>
                <a:lnTo>
                  <a:pt x="2316" y="3222"/>
                </a:lnTo>
                <a:lnTo>
                  <a:pt x="2316" y="3192"/>
                </a:lnTo>
                <a:lnTo>
                  <a:pt x="2316" y="3210"/>
                </a:lnTo>
                <a:lnTo>
                  <a:pt x="2322" y="3204"/>
                </a:lnTo>
                <a:lnTo>
                  <a:pt x="2322" y="3222"/>
                </a:lnTo>
                <a:lnTo>
                  <a:pt x="2322" y="3198"/>
                </a:lnTo>
                <a:lnTo>
                  <a:pt x="2322" y="3216"/>
                </a:lnTo>
                <a:lnTo>
                  <a:pt x="2328" y="3210"/>
                </a:lnTo>
                <a:lnTo>
                  <a:pt x="2328" y="3216"/>
                </a:lnTo>
                <a:lnTo>
                  <a:pt x="2328" y="3096"/>
                </a:lnTo>
                <a:lnTo>
                  <a:pt x="2328" y="3210"/>
                </a:lnTo>
                <a:lnTo>
                  <a:pt x="2334" y="3198"/>
                </a:lnTo>
                <a:lnTo>
                  <a:pt x="2334" y="3222"/>
                </a:lnTo>
                <a:lnTo>
                  <a:pt x="2334" y="3192"/>
                </a:lnTo>
                <a:lnTo>
                  <a:pt x="2334" y="3210"/>
                </a:lnTo>
                <a:lnTo>
                  <a:pt x="2340" y="3210"/>
                </a:lnTo>
                <a:lnTo>
                  <a:pt x="2340" y="3222"/>
                </a:lnTo>
                <a:lnTo>
                  <a:pt x="2340" y="3198"/>
                </a:lnTo>
                <a:lnTo>
                  <a:pt x="2340" y="3210"/>
                </a:lnTo>
                <a:lnTo>
                  <a:pt x="2346" y="3216"/>
                </a:lnTo>
                <a:lnTo>
                  <a:pt x="2346" y="3222"/>
                </a:lnTo>
                <a:lnTo>
                  <a:pt x="2346" y="3192"/>
                </a:lnTo>
                <a:lnTo>
                  <a:pt x="2346" y="3198"/>
                </a:lnTo>
                <a:lnTo>
                  <a:pt x="2352" y="3210"/>
                </a:lnTo>
                <a:lnTo>
                  <a:pt x="2352" y="3222"/>
                </a:lnTo>
                <a:lnTo>
                  <a:pt x="2352" y="3168"/>
                </a:lnTo>
                <a:lnTo>
                  <a:pt x="2352" y="3210"/>
                </a:lnTo>
                <a:lnTo>
                  <a:pt x="2358" y="3210"/>
                </a:lnTo>
                <a:lnTo>
                  <a:pt x="2358" y="3222"/>
                </a:lnTo>
                <a:lnTo>
                  <a:pt x="2358" y="3144"/>
                </a:lnTo>
                <a:lnTo>
                  <a:pt x="2358" y="3216"/>
                </a:lnTo>
                <a:lnTo>
                  <a:pt x="2364" y="3216"/>
                </a:lnTo>
                <a:lnTo>
                  <a:pt x="2364" y="3222"/>
                </a:lnTo>
                <a:lnTo>
                  <a:pt x="2364" y="3192"/>
                </a:lnTo>
                <a:lnTo>
                  <a:pt x="2364" y="3210"/>
                </a:lnTo>
                <a:lnTo>
                  <a:pt x="2370" y="3210"/>
                </a:lnTo>
                <a:lnTo>
                  <a:pt x="2370" y="3222"/>
                </a:lnTo>
                <a:lnTo>
                  <a:pt x="2370" y="3192"/>
                </a:lnTo>
                <a:lnTo>
                  <a:pt x="2370" y="3198"/>
                </a:lnTo>
                <a:lnTo>
                  <a:pt x="2376" y="3198"/>
                </a:lnTo>
                <a:lnTo>
                  <a:pt x="2376" y="3222"/>
                </a:lnTo>
                <a:lnTo>
                  <a:pt x="2376" y="3168"/>
                </a:lnTo>
                <a:lnTo>
                  <a:pt x="2376" y="3180"/>
                </a:lnTo>
                <a:lnTo>
                  <a:pt x="2382" y="3198"/>
                </a:lnTo>
                <a:lnTo>
                  <a:pt x="2382" y="3222"/>
                </a:lnTo>
                <a:lnTo>
                  <a:pt x="2382" y="3186"/>
                </a:lnTo>
                <a:lnTo>
                  <a:pt x="2382" y="3210"/>
                </a:lnTo>
                <a:lnTo>
                  <a:pt x="2388" y="3204"/>
                </a:lnTo>
                <a:lnTo>
                  <a:pt x="2388" y="3222"/>
                </a:lnTo>
                <a:lnTo>
                  <a:pt x="2388" y="3186"/>
                </a:lnTo>
                <a:lnTo>
                  <a:pt x="2388" y="3210"/>
                </a:lnTo>
                <a:lnTo>
                  <a:pt x="2394" y="3216"/>
                </a:lnTo>
                <a:lnTo>
                  <a:pt x="2394" y="3222"/>
                </a:lnTo>
                <a:lnTo>
                  <a:pt x="2394" y="3186"/>
                </a:lnTo>
                <a:lnTo>
                  <a:pt x="2394" y="3204"/>
                </a:lnTo>
                <a:lnTo>
                  <a:pt x="2400" y="3210"/>
                </a:lnTo>
                <a:lnTo>
                  <a:pt x="2400" y="3222"/>
                </a:lnTo>
                <a:lnTo>
                  <a:pt x="2400" y="3192"/>
                </a:lnTo>
                <a:lnTo>
                  <a:pt x="2400" y="3192"/>
                </a:lnTo>
                <a:lnTo>
                  <a:pt x="2406" y="3192"/>
                </a:lnTo>
                <a:lnTo>
                  <a:pt x="2406" y="3222"/>
                </a:lnTo>
                <a:lnTo>
                  <a:pt x="2406" y="3192"/>
                </a:lnTo>
                <a:lnTo>
                  <a:pt x="2406" y="3216"/>
                </a:lnTo>
                <a:lnTo>
                  <a:pt x="2412" y="3210"/>
                </a:lnTo>
                <a:lnTo>
                  <a:pt x="2412" y="3222"/>
                </a:lnTo>
                <a:lnTo>
                  <a:pt x="2412" y="3192"/>
                </a:lnTo>
                <a:lnTo>
                  <a:pt x="2412" y="3216"/>
                </a:lnTo>
                <a:lnTo>
                  <a:pt x="2418" y="3222"/>
                </a:lnTo>
                <a:lnTo>
                  <a:pt x="2418" y="3222"/>
                </a:lnTo>
                <a:lnTo>
                  <a:pt x="2418" y="3192"/>
                </a:lnTo>
                <a:lnTo>
                  <a:pt x="2418" y="3210"/>
                </a:lnTo>
                <a:lnTo>
                  <a:pt x="2424" y="3216"/>
                </a:lnTo>
                <a:lnTo>
                  <a:pt x="2424" y="3222"/>
                </a:lnTo>
                <a:lnTo>
                  <a:pt x="2424" y="3192"/>
                </a:lnTo>
                <a:lnTo>
                  <a:pt x="2424" y="3198"/>
                </a:lnTo>
                <a:lnTo>
                  <a:pt x="2430" y="3204"/>
                </a:lnTo>
                <a:lnTo>
                  <a:pt x="2430" y="3222"/>
                </a:lnTo>
                <a:lnTo>
                  <a:pt x="2430" y="3180"/>
                </a:lnTo>
                <a:lnTo>
                  <a:pt x="2430" y="3210"/>
                </a:lnTo>
                <a:lnTo>
                  <a:pt x="2436" y="3204"/>
                </a:lnTo>
                <a:lnTo>
                  <a:pt x="2436" y="3222"/>
                </a:lnTo>
                <a:lnTo>
                  <a:pt x="2436" y="3198"/>
                </a:lnTo>
                <a:lnTo>
                  <a:pt x="2436" y="3216"/>
                </a:lnTo>
                <a:lnTo>
                  <a:pt x="2442" y="3222"/>
                </a:lnTo>
                <a:lnTo>
                  <a:pt x="2442" y="3222"/>
                </a:lnTo>
                <a:lnTo>
                  <a:pt x="2442" y="3186"/>
                </a:lnTo>
                <a:lnTo>
                  <a:pt x="2442" y="3216"/>
                </a:lnTo>
                <a:lnTo>
                  <a:pt x="2448" y="3210"/>
                </a:lnTo>
                <a:lnTo>
                  <a:pt x="2448" y="3222"/>
                </a:lnTo>
                <a:lnTo>
                  <a:pt x="2448" y="3186"/>
                </a:lnTo>
                <a:lnTo>
                  <a:pt x="2448" y="3198"/>
                </a:lnTo>
                <a:lnTo>
                  <a:pt x="2454" y="3198"/>
                </a:lnTo>
                <a:lnTo>
                  <a:pt x="2454" y="3222"/>
                </a:lnTo>
                <a:lnTo>
                  <a:pt x="2454" y="3186"/>
                </a:lnTo>
                <a:lnTo>
                  <a:pt x="2454" y="3210"/>
                </a:lnTo>
                <a:lnTo>
                  <a:pt x="2460" y="3210"/>
                </a:lnTo>
                <a:lnTo>
                  <a:pt x="2460" y="3222"/>
                </a:lnTo>
                <a:lnTo>
                  <a:pt x="2460" y="3198"/>
                </a:lnTo>
                <a:lnTo>
                  <a:pt x="2460" y="3216"/>
                </a:lnTo>
                <a:lnTo>
                  <a:pt x="2466" y="3204"/>
                </a:lnTo>
                <a:lnTo>
                  <a:pt x="2466" y="3222"/>
                </a:lnTo>
                <a:lnTo>
                  <a:pt x="2466" y="3192"/>
                </a:lnTo>
                <a:lnTo>
                  <a:pt x="2466" y="3204"/>
                </a:lnTo>
                <a:lnTo>
                  <a:pt x="2472" y="3216"/>
                </a:lnTo>
                <a:lnTo>
                  <a:pt x="2472" y="3222"/>
                </a:lnTo>
                <a:lnTo>
                  <a:pt x="2472" y="3192"/>
                </a:lnTo>
                <a:lnTo>
                  <a:pt x="2472" y="3210"/>
                </a:lnTo>
                <a:lnTo>
                  <a:pt x="2478" y="3210"/>
                </a:lnTo>
                <a:lnTo>
                  <a:pt x="2478" y="3222"/>
                </a:lnTo>
                <a:lnTo>
                  <a:pt x="2478" y="3192"/>
                </a:lnTo>
                <a:lnTo>
                  <a:pt x="2478" y="3210"/>
                </a:lnTo>
                <a:lnTo>
                  <a:pt x="2484" y="3222"/>
                </a:lnTo>
                <a:lnTo>
                  <a:pt x="2484" y="3222"/>
                </a:lnTo>
                <a:lnTo>
                  <a:pt x="2484" y="3198"/>
                </a:lnTo>
                <a:lnTo>
                  <a:pt x="2484" y="3210"/>
                </a:lnTo>
                <a:lnTo>
                  <a:pt x="2490" y="3210"/>
                </a:lnTo>
                <a:lnTo>
                  <a:pt x="2490" y="3222"/>
                </a:lnTo>
                <a:lnTo>
                  <a:pt x="2490" y="3198"/>
                </a:lnTo>
                <a:lnTo>
                  <a:pt x="2490" y="3210"/>
                </a:lnTo>
                <a:lnTo>
                  <a:pt x="2496" y="3204"/>
                </a:lnTo>
                <a:lnTo>
                  <a:pt x="2496" y="3222"/>
                </a:lnTo>
                <a:lnTo>
                  <a:pt x="2496" y="3192"/>
                </a:lnTo>
                <a:lnTo>
                  <a:pt x="2496" y="3198"/>
                </a:lnTo>
                <a:lnTo>
                  <a:pt x="2502" y="3198"/>
                </a:lnTo>
                <a:lnTo>
                  <a:pt x="2502" y="3222"/>
                </a:lnTo>
                <a:lnTo>
                  <a:pt x="2502" y="3198"/>
                </a:lnTo>
                <a:lnTo>
                  <a:pt x="2502" y="3216"/>
                </a:lnTo>
                <a:lnTo>
                  <a:pt x="2508" y="3222"/>
                </a:lnTo>
                <a:lnTo>
                  <a:pt x="2508" y="3222"/>
                </a:lnTo>
                <a:lnTo>
                  <a:pt x="2508" y="3192"/>
                </a:lnTo>
                <a:lnTo>
                  <a:pt x="2508" y="3222"/>
                </a:lnTo>
                <a:lnTo>
                  <a:pt x="2514" y="3216"/>
                </a:lnTo>
                <a:lnTo>
                  <a:pt x="2514" y="3222"/>
                </a:lnTo>
                <a:lnTo>
                  <a:pt x="2514" y="3198"/>
                </a:lnTo>
                <a:lnTo>
                  <a:pt x="2514" y="3216"/>
                </a:lnTo>
                <a:lnTo>
                  <a:pt x="2520" y="3216"/>
                </a:lnTo>
                <a:lnTo>
                  <a:pt x="2520" y="3222"/>
                </a:lnTo>
                <a:lnTo>
                  <a:pt x="2520" y="3192"/>
                </a:lnTo>
                <a:lnTo>
                  <a:pt x="2520" y="3210"/>
                </a:lnTo>
                <a:lnTo>
                  <a:pt x="2526" y="3210"/>
                </a:lnTo>
                <a:lnTo>
                  <a:pt x="2526" y="3222"/>
                </a:lnTo>
                <a:lnTo>
                  <a:pt x="2526" y="3180"/>
                </a:lnTo>
                <a:lnTo>
                  <a:pt x="2526" y="3216"/>
                </a:lnTo>
                <a:lnTo>
                  <a:pt x="2532" y="3198"/>
                </a:lnTo>
                <a:lnTo>
                  <a:pt x="2532" y="3222"/>
                </a:lnTo>
                <a:lnTo>
                  <a:pt x="2532" y="3174"/>
                </a:lnTo>
                <a:lnTo>
                  <a:pt x="2532" y="3216"/>
                </a:lnTo>
                <a:lnTo>
                  <a:pt x="2538" y="3222"/>
                </a:lnTo>
                <a:lnTo>
                  <a:pt x="2538" y="3222"/>
                </a:lnTo>
                <a:lnTo>
                  <a:pt x="2538" y="3186"/>
                </a:lnTo>
                <a:lnTo>
                  <a:pt x="2538" y="3216"/>
                </a:lnTo>
                <a:lnTo>
                  <a:pt x="2544" y="3210"/>
                </a:lnTo>
                <a:lnTo>
                  <a:pt x="2544" y="3216"/>
                </a:lnTo>
                <a:lnTo>
                  <a:pt x="2544" y="3198"/>
                </a:lnTo>
                <a:lnTo>
                  <a:pt x="2544" y="3210"/>
                </a:lnTo>
                <a:lnTo>
                  <a:pt x="2550" y="3216"/>
                </a:lnTo>
                <a:lnTo>
                  <a:pt x="2550" y="3222"/>
                </a:lnTo>
                <a:lnTo>
                  <a:pt x="2550" y="3186"/>
                </a:lnTo>
                <a:lnTo>
                  <a:pt x="2550" y="3192"/>
                </a:lnTo>
                <a:lnTo>
                  <a:pt x="2556" y="3192"/>
                </a:lnTo>
                <a:lnTo>
                  <a:pt x="2556" y="3222"/>
                </a:lnTo>
                <a:lnTo>
                  <a:pt x="2556" y="3192"/>
                </a:lnTo>
                <a:lnTo>
                  <a:pt x="2556" y="3204"/>
                </a:lnTo>
                <a:lnTo>
                  <a:pt x="2562" y="3204"/>
                </a:lnTo>
                <a:lnTo>
                  <a:pt x="2562" y="3222"/>
                </a:lnTo>
                <a:lnTo>
                  <a:pt x="2562" y="3198"/>
                </a:lnTo>
                <a:lnTo>
                  <a:pt x="2562" y="3204"/>
                </a:lnTo>
                <a:lnTo>
                  <a:pt x="2568" y="3210"/>
                </a:lnTo>
                <a:lnTo>
                  <a:pt x="2568" y="3222"/>
                </a:lnTo>
                <a:lnTo>
                  <a:pt x="2568" y="3198"/>
                </a:lnTo>
                <a:lnTo>
                  <a:pt x="2568" y="3216"/>
                </a:lnTo>
                <a:lnTo>
                  <a:pt x="2574" y="3210"/>
                </a:lnTo>
                <a:lnTo>
                  <a:pt x="2574" y="3222"/>
                </a:lnTo>
                <a:lnTo>
                  <a:pt x="2574" y="3192"/>
                </a:lnTo>
                <a:lnTo>
                  <a:pt x="2574" y="3216"/>
                </a:lnTo>
                <a:lnTo>
                  <a:pt x="2580" y="3222"/>
                </a:lnTo>
                <a:lnTo>
                  <a:pt x="2580" y="3222"/>
                </a:lnTo>
                <a:lnTo>
                  <a:pt x="2580" y="3192"/>
                </a:lnTo>
                <a:lnTo>
                  <a:pt x="2580" y="3210"/>
                </a:lnTo>
                <a:lnTo>
                  <a:pt x="2586" y="3216"/>
                </a:lnTo>
                <a:lnTo>
                  <a:pt x="2586" y="3222"/>
                </a:lnTo>
                <a:lnTo>
                  <a:pt x="2586" y="3192"/>
                </a:lnTo>
                <a:lnTo>
                  <a:pt x="2586" y="3210"/>
                </a:lnTo>
                <a:lnTo>
                  <a:pt x="2592" y="3216"/>
                </a:lnTo>
                <a:lnTo>
                  <a:pt x="2592" y="3222"/>
                </a:lnTo>
                <a:lnTo>
                  <a:pt x="2592" y="3192"/>
                </a:lnTo>
                <a:lnTo>
                  <a:pt x="2592" y="3210"/>
                </a:lnTo>
                <a:lnTo>
                  <a:pt x="2598" y="3198"/>
                </a:lnTo>
                <a:lnTo>
                  <a:pt x="2598" y="3222"/>
                </a:lnTo>
                <a:lnTo>
                  <a:pt x="2598" y="3192"/>
                </a:lnTo>
                <a:lnTo>
                  <a:pt x="2598" y="3204"/>
                </a:lnTo>
                <a:lnTo>
                  <a:pt x="2604" y="3204"/>
                </a:lnTo>
                <a:lnTo>
                  <a:pt x="2604" y="3222"/>
                </a:lnTo>
                <a:lnTo>
                  <a:pt x="2604" y="3180"/>
                </a:lnTo>
                <a:lnTo>
                  <a:pt x="2604" y="3210"/>
                </a:lnTo>
                <a:lnTo>
                  <a:pt x="2610" y="3210"/>
                </a:lnTo>
                <a:lnTo>
                  <a:pt x="2610" y="3222"/>
                </a:lnTo>
                <a:lnTo>
                  <a:pt x="2610" y="3186"/>
                </a:lnTo>
                <a:lnTo>
                  <a:pt x="2610" y="3210"/>
                </a:lnTo>
                <a:lnTo>
                  <a:pt x="2616" y="3216"/>
                </a:lnTo>
                <a:lnTo>
                  <a:pt x="2616" y="3222"/>
                </a:lnTo>
                <a:lnTo>
                  <a:pt x="2616" y="3192"/>
                </a:lnTo>
                <a:lnTo>
                  <a:pt x="2616" y="3210"/>
                </a:lnTo>
                <a:lnTo>
                  <a:pt x="2622" y="3204"/>
                </a:lnTo>
                <a:lnTo>
                  <a:pt x="2622" y="3222"/>
                </a:lnTo>
                <a:lnTo>
                  <a:pt x="2622" y="3186"/>
                </a:lnTo>
                <a:lnTo>
                  <a:pt x="2622" y="3210"/>
                </a:lnTo>
                <a:lnTo>
                  <a:pt x="2628" y="3204"/>
                </a:lnTo>
                <a:lnTo>
                  <a:pt x="2628" y="3222"/>
                </a:lnTo>
                <a:lnTo>
                  <a:pt x="2628" y="2490"/>
                </a:lnTo>
                <a:lnTo>
                  <a:pt x="2628" y="3210"/>
                </a:lnTo>
                <a:lnTo>
                  <a:pt x="2634" y="3204"/>
                </a:lnTo>
                <a:lnTo>
                  <a:pt x="2634" y="3222"/>
                </a:lnTo>
                <a:lnTo>
                  <a:pt x="2634" y="3192"/>
                </a:lnTo>
                <a:lnTo>
                  <a:pt x="2634" y="3204"/>
                </a:lnTo>
                <a:lnTo>
                  <a:pt x="2640" y="3216"/>
                </a:lnTo>
                <a:lnTo>
                  <a:pt x="2640" y="3222"/>
                </a:lnTo>
                <a:lnTo>
                  <a:pt x="2640" y="3186"/>
                </a:lnTo>
                <a:lnTo>
                  <a:pt x="2640" y="3210"/>
                </a:lnTo>
                <a:lnTo>
                  <a:pt x="2646" y="3210"/>
                </a:lnTo>
                <a:lnTo>
                  <a:pt x="2646" y="3222"/>
                </a:lnTo>
                <a:lnTo>
                  <a:pt x="2646" y="3198"/>
                </a:lnTo>
                <a:lnTo>
                  <a:pt x="2646" y="3210"/>
                </a:lnTo>
                <a:lnTo>
                  <a:pt x="2652" y="3210"/>
                </a:lnTo>
                <a:lnTo>
                  <a:pt x="2652" y="3222"/>
                </a:lnTo>
                <a:lnTo>
                  <a:pt x="2652" y="3186"/>
                </a:lnTo>
                <a:lnTo>
                  <a:pt x="2652" y="3216"/>
                </a:lnTo>
                <a:lnTo>
                  <a:pt x="2658" y="3216"/>
                </a:lnTo>
                <a:lnTo>
                  <a:pt x="2658" y="3222"/>
                </a:lnTo>
                <a:lnTo>
                  <a:pt x="2658" y="3186"/>
                </a:lnTo>
                <a:lnTo>
                  <a:pt x="2658" y="3216"/>
                </a:lnTo>
                <a:lnTo>
                  <a:pt x="2664" y="3216"/>
                </a:lnTo>
                <a:lnTo>
                  <a:pt x="2664" y="3222"/>
                </a:lnTo>
                <a:lnTo>
                  <a:pt x="2664" y="3192"/>
                </a:lnTo>
                <a:lnTo>
                  <a:pt x="2664" y="3204"/>
                </a:lnTo>
                <a:lnTo>
                  <a:pt x="2670" y="3204"/>
                </a:lnTo>
                <a:lnTo>
                  <a:pt x="2670" y="3222"/>
                </a:lnTo>
                <a:lnTo>
                  <a:pt x="2670" y="3192"/>
                </a:lnTo>
                <a:lnTo>
                  <a:pt x="2670" y="3204"/>
                </a:lnTo>
                <a:lnTo>
                  <a:pt x="2676" y="3204"/>
                </a:lnTo>
                <a:lnTo>
                  <a:pt x="2676" y="3222"/>
                </a:lnTo>
                <a:lnTo>
                  <a:pt x="2676" y="2994"/>
                </a:lnTo>
                <a:lnTo>
                  <a:pt x="2676" y="3216"/>
                </a:lnTo>
                <a:lnTo>
                  <a:pt x="2682" y="3210"/>
                </a:lnTo>
                <a:lnTo>
                  <a:pt x="2682" y="3222"/>
                </a:lnTo>
                <a:lnTo>
                  <a:pt x="2682" y="3192"/>
                </a:lnTo>
                <a:lnTo>
                  <a:pt x="2682" y="3210"/>
                </a:lnTo>
                <a:lnTo>
                  <a:pt x="2688" y="3204"/>
                </a:lnTo>
                <a:lnTo>
                  <a:pt x="2688" y="3222"/>
                </a:lnTo>
                <a:lnTo>
                  <a:pt x="2688" y="3192"/>
                </a:lnTo>
                <a:lnTo>
                  <a:pt x="2688" y="3198"/>
                </a:lnTo>
                <a:lnTo>
                  <a:pt x="2694" y="3198"/>
                </a:lnTo>
                <a:lnTo>
                  <a:pt x="2694" y="3222"/>
                </a:lnTo>
                <a:lnTo>
                  <a:pt x="2694" y="3198"/>
                </a:lnTo>
                <a:lnTo>
                  <a:pt x="2694" y="3216"/>
                </a:lnTo>
                <a:lnTo>
                  <a:pt x="2700" y="3210"/>
                </a:lnTo>
                <a:lnTo>
                  <a:pt x="2700" y="3222"/>
                </a:lnTo>
                <a:lnTo>
                  <a:pt x="2700" y="3192"/>
                </a:lnTo>
                <a:lnTo>
                  <a:pt x="2700" y="3204"/>
                </a:lnTo>
                <a:lnTo>
                  <a:pt x="2706" y="3204"/>
                </a:lnTo>
                <a:lnTo>
                  <a:pt x="2706" y="3222"/>
                </a:lnTo>
                <a:lnTo>
                  <a:pt x="2706" y="3198"/>
                </a:lnTo>
                <a:lnTo>
                  <a:pt x="2706" y="3216"/>
                </a:lnTo>
                <a:lnTo>
                  <a:pt x="2712" y="3216"/>
                </a:lnTo>
                <a:lnTo>
                  <a:pt x="2712" y="3222"/>
                </a:lnTo>
                <a:lnTo>
                  <a:pt x="2712" y="3192"/>
                </a:lnTo>
                <a:lnTo>
                  <a:pt x="2712" y="3210"/>
                </a:lnTo>
                <a:lnTo>
                  <a:pt x="2718" y="3216"/>
                </a:lnTo>
                <a:lnTo>
                  <a:pt x="2718" y="3222"/>
                </a:lnTo>
                <a:lnTo>
                  <a:pt x="2718" y="3192"/>
                </a:lnTo>
                <a:lnTo>
                  <a:pt x="2718" y="3198"/>
                </a:lnTo>
                <a:lnTo>
                  <a:pt x="2724" y="3210"/>
                </a:lnTo>
                <a:lnTo>
                  <a:pt x="2724" y="3222"/>
                </a:lnTo>
                <a:lnTo>
                  <a:pt x="2724" y="2430"/>
                </a:lnTo>
                <a:lnTo>
                  <a:pt x="2724" y="3216"/>
                </a:lnTo>
                <a:lnTo>
                  <a:pt x="2730" y="3204"/>
                </a:lnTo>
                <a:lnTo>
                  <a:pt x="2730" y="3222"/>
                </a:lnTo>
                <a:lnTo>
                  <a:pt x="2730" y="3186"/>
                </a:lnTo>
                <a:lnTo>
                  <a:pt x="2730" y="3210"/>
                </a:lnTo>
                <a:lnTo>
                  <a:pt x="2736" y="3216"/>
                </a:lnTo>
                <a:lnTo>
                  <a:pt x="2736" y="3222"/>
                </a:lnTo>
                <a:lnTo>
                  <a:pt x="2736" y="3192"/>
                </a:lnTo>
                <a:lnTo>
                  <a:pt x="2736" y="3216"/>
                </a:lnTo>
                <a:lnTo>
                  <a:pt x="2742" y="3222"/>
                </a:lnTo>
                <a:lnTo>
                  <a:pt x="2742" y="3222"/>
                </a:lnTo>
                <a:lnTo>
                  <a:pt x="2742" y="3192"/>
                </a:lnTo>
                <a:lnTo>
                  <a:pt x="2742" y="3198"/>
                </a:lnTo>
                <a:lnTo>
                  <a:pt x="2748" y="3192"/>
                </a:lnTo>
                <a:lnTo>
                  <a:pt x="2748" y="3222"/>
                </a:lnTo>
                <a:lnTo>
                  <a:pt x="2748" y="3192"/>
                </a:lnTo>
                <a:lnTo>
                  <a:pt x="2748" y="3222"/>
                </a:lnTo>
                <a:lnTo>
                  <a:pt x="2754" y="3222"/>
                </a:lnTo>
                <a:lnTo>
                  <a:pt x="2754" y="3222"/>
                </a:lnTo>
                <a:lnTo>
                  <a:pt x="2754" y="3180"/>
                </a:lnTo>
                <a:lnTo>
                  <a:pt x="2754" y="3222"/>
                </a:lnTo>
                <a:lnTo>
                  <a:pt x="2760" y="3216"/>
                </a:lnTo>
                <a:lnTo>
                  <a:pt x="2760" y="3222"/>
                </a:lnTo>
                <a:lnTo>
                  <a:pt x="2760" y="3186"/>
                </a:lnTo>
                <a:lnTo>
                  <a:pt x="2760" y="3204"/>
                </a:lnTo>
                <a:lnTo>
                  <a:pt x="2766" y="3204"/>
                </a:lnTo>
                <a:lnTo>
                  <a:pt x="2766" y="3222"/>
                </a:lnTo>
                <a:lnTo>
                  <a:pt x="2766" y="3198"/>
                </a:lnTo>
                <a:lnTo>
                  <a:pt x="2766" y="3216"/>
                </a:lnTo>
                <a:lnTo>
                  <a:pt x="2772" y="3216"/>
                </a:lnTo>
                <a:lnTo>
                  <a:pt x="2772" y="3216"/>
                </a:lnTo>
                <a:lnTo>
                  <a:pt x="2772" y="3186"/>
                </a:lnTo>
                <a:lnTo>
                  <a:pt x="2772" y="3204"/>
                </a:lnTo>
                <a:lnTo>
                  <a:pt x="2778" y="3204"/>
                </a:lnTo>
                <a:lnTo>
                  <a:pt x="2778" y="3222"/>
                </a:lnTo>
                <a:lnTo>
                  <a:pt x="2778" y="2820"/>
                </a:lnTo>
                <a:lnTo>
                  <a:pt x="2778" y="3204"/>
                </a:lnTo>
                <a:lnTo>
                  <a:pt x="2784" y="3198"/>
                </a:lnTo>
                <a:lnTo>
                  <a:pt x="2784" y="3222"/>
                </a:lnTo>
                <a:lnTo>
                  <a:pt x="2784" y="3186"/>
                </a:lnTo>
                <a:lnTo>
                  <a:pt x="2784" y="3216"/>
                </a:lnTo>
                <a:lnTo>
                  <a:pt x="2790" y="3210"/>
                </a:lnTo>
                <a:lnTo>
                  <a:pt x="2790" y="3222"/>
                </a:lnTo>
                <a:lnTo>
                  <a:pt x="2790" y="3192"/>
                </a:lnTo>
                <a:lnTo>
                  <a:pt x="2790" y="3210"/>
                </a:lnTo>
                <a:lnTo>
                  <a:pt x="2796" y="3210"/>
                </a:lnTo>
                <a:lnTo>
                  <a:pt x="2796" y="3222"/>
                </a:lnTo>
                <a:lnTo>
                  <a:pt x="2796" y="3192"/>
                </a:lnTo>
                <a:lnTo>
                  <a:pt x="2796" y="3204"/>
                </a:lnTo>
                <a:lnTo>
                  <a:pt x="2802" y="3210"/>
                </a:lnTo>
                <a:lnTo>
                  <a:pt x="2802" y="3222"/>
                </a:lnTo>
                <a:lnTo>
                  <a:pt x="2802" y="3192"/>
                </a:lnTo>
                <a:lnTo>
                  <a:pt x="2802" y="3216"/>
                </a:lnTo>
                <a:lnTo>
                  <a:pt x="2808" y="3210"/>
                </a:lnTo>
                <a:lnTo>
                  <a:pt x="2808" y="3222"/>
                </a:lnTo>
                <a:lnTo>
                  <a:pt x="2808" y="3186"/>
                </a:lnTo>
                <a:lnTo>
                  <a:pt x="2808" y="3192"/>
                </a:lnTo>
                <a:lnTo>
                  <a:pt x="2814" y="3192"/>
                </a:lnTo>
                <a:lnTo>
                  <a:pt x="2814" y="3222"/>
                </a:lnTo>
                <a:lnTo>
                  <a:pt x="2814" y="3192"/>
                </a:lnTo>
                <a:lnTo>
                  <a:pt x="2814" y="3216"/>
                </a:lnTo>
                <a:lnTo>
                  <a:pt x="2820" y="3204"/>
                </a:lnTo>
                <a:lnTo>
                  <a:pt x="2820" y="3222"/>
                </a:lnTo>
                <a:lnTo>
                  <a:pt x="2820" y="3186"/>
                </a:lnTo>
                <a:lnTo>
                  <a:pt x="2820" y="3216"/>
                </a:lnTo>
                <a:lnTo>
                  <a:pt x="2826" y="3210"/>
                </a:lnTo>
                <a:lnTo>
                  <a:pt x="2826" y="3222"/>
                </a:lnTo>
                <a:lnTo>
                  <a:pt x="2826" y="2382"/>
                </a:lnTo>
                <a:lnTo>
                  <a:pt x="2826" y="3216"/>
                </a:lnTo>
                <a:lnTo>
                  <a:pt x="2832" y="3204"/>
                </a:lnTo>
                <a:lnTo>
                  <a:pt x="2832" y="3222"/>
                </a:lnTo>
                <a:lnTo>
                  <a:pt x="2832" y="3192"/>
                </a:lnTo>
                <a:lnTo>
                  <a:pt x="2832" y="3198"/>
                </a:lnTo>
                <a:lnTo>
                  <a:pt x="2838" y="3204"/>
                </a:lnTo>
                <a:lnTo>
                  <a:pt x="2838" y="3222"/>
                </a:lnTo>
                <a:lnTo>
                  <a:pt x="2838" y="3186"/>
                </a:lnTo>
                <a:lnTo>
                  <a:pt x="2838" y="3216"/>
                </a:lnTo>
                <a:lnTo>
                  <a:pt x="2844" y="3210"/>
                </a:lnTo>
                <a:lnTo>
                  <a:pt x="2844" y="3222"/>
                </a:lnTo>
                <a:lnTo>
                  <a:pt x="2844" y="3198"/>
                </a:lnTo>
                <a:lnTo>
                  <a:pt x="2844" y="3216"/>
                </a:lnTo>
                <a:lnTo>
                  <a:pt x="2850" y="3204"/>
                </a:lnTo>
                <a:lnTo>
                  <a:pt x="2850" y="3222"/>
                </a:lnTo>
                <a:lnTo>
                  <a:pt x="2850" y="3174"/>
                </a:lnTo>
                <a:lnTo>
                  <a:pt x="2850" y="3210"/>
                </a:lnTo>
                <a:lnTo>
                  <a:pt x="2856" y="3210"/>
                </a:lnTo>
                <a:lnTo>
                  <a:pt x="2856" y="3222"/>
                </a:lnTo>
                <a:lnTo>
                  <a:pt x="2856" y="3192"/>
                </a:lnTo>
                <a:lnTo>
                  <a:pt x="2856" y="3198"/>
                </a:lnTo>
                <a:lnTo>
                  <a:pt x="2862" y="3198"/>
                </a:lnTo>
                <a:lnTo>
                  <a:pt x="2862" y="3222"/>
                </a:lnTo>
                <a:lnTo>
                  <a:pt x="2862" y="3192"/>
                </a:lnTo>
                <a:lnTo>
                  <a:pt x="2862" y="3198"/>
                </a:lnTo>
                <a:lnTo>
                  <a:pt x="2868" y="3198"/>
                </a:lnTo>
                <a:lnTo>
                  <a:pt x="2868" y="3222"/>
                </a:lnTo>
                <a:lnTo>
                  <a:pt x="2868" y="3198"/>
                </a:lnTo>
                <a:lnTo>
                  <a:pt x="2868" y="3210"/>
                </a:lnTo>
                <a:lnTo>
                  <a:pt x="2874" y="3210"/>
                </a:lnTo>
                <a:lnTo>
                  <a:pt x="2874" y="3222"/>
                </a:lnTo>
                <a:lnTo>
                  <a:pt x="2874" y="2844"/>
                </a:lnTo>
                <a:lnTo>
                  <a:pt x="2874" y="3216"/>
                </a:lnTo>
                <a:lnTo>
                  <a:pt x="2880" y="3216"/>
                </a:lnTo>
                <a:lnTo>
                  <a:pt x="2880" y="3222"/>
                </a:lnTo>
                <a:lnTo>
                  <a:pt x="2880" y="3192"/>
                </a:lnTo>
                <a:lnTo>
                  <a:pt x="2880" y="3204"/>
                </a:lnTo>
                <a:lnTo>
                  <a:pt x="2886" y="3204"/>
                </a:lnTo>
                <a:lnTo>
                  <a:pt x="2886" y="3222"/>
                </a:lnTo>
                <a:lnTo>
                  <a:pt x="2886" y="3186"/>
                </a:lnTo>
                <a:lnTo>
                  <a:pt x="2886" y="3210"/>
                </a:lnTo>
                <a:lnTo>
                  <a:pt x="2892" y="3204"/>
                </a:lnTo>
                <a:lnTo>
                  <a:pt x="2892" y="3222"/>
                </a:lnTo>
                <a:lnTo>
                  <a:pt x="2892" y="3198"/>
                </a:lnTo>
                <a:lnTo>
                  <a:pt x="2892" y="3216"/>
                </a:lnTo>
                <a:lnTo>
                  <a:pt x="2898" y="3222"/>
                </a:lnTo>
                <a:lnTo>
                  <a:pt x="2898" y="3222"/>
                </a:lnTo>
                <a:lnTo>
                  <a:pt x="2898" y="3192"/>
                </a:lnTo>
                <a:lnTo>
                  <a:pt x="2898" y="3192"/>
                </a:lnTo>
                <a:lnTo>
                  <a:pt x="2904" y="3192"/>
                </a:lnTo>
                <a:lnTo>
                  <a:pt x="2904" y="3222"/>
                </a:lnTo>
                <a:lnTo>
                  <a:pt x="2904" y="3192"/>
                </a:lnTo>
                <a:lnTo>
                  <a:pt x="2904" y="3216"/>
                </a:lnTo>
                <a:lnTo>
                  <a:pt x="2910" y="3210"/>
                </a:lnTo>
                <a:lnTo>
                  <a:pt x="2910" y="3222"/>
                </a:lnTo>
                <a:lnTo>
                  <a:pt x="2910" y="3192"/>
                </a:lnTo>
                <a:lnTo>
                  <a:pt x="2910" y="3216"/>
                </a:lnTo>
                <a:lnTo>
                  <a:pt x="2916" y="3216"/>
                </a:lnTo>
                <a:lnTo>
                  <a:pt x="2916" y="3222"/>
                </a:lnTo>
                <a:lnTo>
                  <a:pt x="2916" y="3192"/>
                </a:lnTo>
                <a:lnTo>
                  <a:pt x="2916" y="3210"/>
                </a:lnTo>
                <a:lnTo>
                  <a:pt x="2922" y="3210"/>
                </a:lnTo>
                <a:lnTo>
                  <a:pt x="2922" y="3222"/>
                </a:lnTo>
                <a:lnTo>
                  <a:pt x="2922" y="3180"/>
                </a:lnTo>
                <a:lnTo>
                  <a:pt x="2922" y="3216"/>
                </a:lnTo>
                <a:lnTo>
                  <a:pt x="2928" y="3198"/>
                </a:lnTo>
                <a:lnTo>
                  <a:pt x="2928" y="3222"/>
                </a:lnTo>
                <a:lnTo>
                  <a:pt x="2928" y="2850"/>
                </a:lnTo>
                <a:lnTo>
                  <a:pt x="2928" y="3210"/>
                </a:lnTo>
                <a:lnTo>
                  <a:pt x="2934" y="3210"/>
                </a:lnTo>
                <a:lnTo>
                  <a:pt x="2934" y="3222"/>
                </a:lnTo>
                <a:lnTo>
                  <a:pt x="2934" y="3192"/>
                </a:lnTo>
                <a:lnTo>
                  <a:pt x="2934" y="3210"/>
                </a:lnTo>
                <a:lnTo>
                  <a:pt x="2940" y="3198"/>
                </a:lnTo>
                <a:lnTo>
                  <a:pt x="2940" y="3222"/>
                </a:lnTo>
                <a:lnTo>
                  <a:pt x="2940" y="3174"/>
                </a:lnTo>
                <a:lnTo>
                  <a:pt x="2940" y="3216"/>
                </a:lnTo>
                <a:lnTo>
                  <a:pt x="2946" y="3210"/>
                </a:lnTo>
                <a:lnTo>
                  <a:pt x="2946" y="3222"/>
                </a:lnTo>
                <a:lnTo>
                  <a:pt x="2946" y="3192"/>
                </a:lnTo>
                <a:lnTo>
                  <a:pt x="2946" y="3204"/>
                </a:lnTo>
                <a:lnTo>
                  <a:pt x="2952" y="3204"/>
                </a:lnTo>
                <a:lnTo>
                  <a:pt x="2952" y="3222"/>
                </a:lnTo>
                <a:lnTo>
                  <a:pt x="2952" y="3192"/>
                </a:lnTo>
                <a:lnTo>
                  <a:pt x="2952" y="3192"/>
                </a:lnTo>
                <a:lnTo>
                  <a:pt x="2958" y="3198"/>
                </a:lnTo>
                <a:lnTo>
                  <a:pt x="2958" y="3222"/>
                </a:lnTo>
                <a:lnTo>
                  <a:pt x="2958" y="3192"/>
                </a:lnTo>
                <a:lnTo>
                  <a:pt x="2958" y="3204"/>
                </a:lnTo>
                <a:lnTo>
                  <a:pt x="2964" y="3204"/>
                </a:lnTo>
                <a:lnTo>
                  <a:pt x="2964" y="3222"/>
                </a:lnTo>
                <a:lnTo>
                  <a:pt x="2964" y="3192"/>
                </a:lnTo>
                <a:lnTo>
                  <a:pt x="2964" y="3210"/>
                </a:lnTo>
                <a:lnTo>
                  <a:pt x="2970" y="3216"/>
                </a:lnTo>
                <a:lnTo>
                  <a:pt x="2970" y="3222"/>
                </a:lnTo>
                <a:lnTo>
                  <a:pt x="2970" y="3198"/>
                </a:lnTo>
                <a:lnTo>
                  <a:pt x="2970" y="3204"/>
                </a:lnTo>
                <a:lnTo>
                  <a:pt x="2976" y="3204"/>
                </a:lnTo>
                <a:lnTo>
                  <a:pt x="2976" y="3222"/>
                </a:lnTo>
                <a:lnTo>
                  <a:pt x="2976" y="3090"/>
                </a:lnTo>
                <a:lnTo>
                  <a:pt x="2976" y="3198"/>
                </a:lnTo>
                <a:lnTo>
                  <a:pt x="2982" y="3210"/>
                </a:lnTo>
                <a:lnTo>
                  <a:pt x="2982" y="3222"/>
                </a:lnTo>
                <a:lnTo>
                  <a:pt x="2982" y="3198"/>
                </a:lnTo>
                <a:lnTo>
                  <a:pt x="2982" y="3210"/>
                </a:lnTo>
                <a:lnTo>
                  <a:pt x="2988" y="3210"/>
                </a:lnTo>
                <a:lnTo>
                  <a:pt x="2988" y="3222"/>
                </a:lnTo>
                <a:lnTo>
                  <a:pt x="2988" y="3198"/>
                </a:lnTo>
                <a:lnTo>
                  <a:pt x="2988" y="3216"/>
                </a:lnTo>
                <a:lnTo>
                  <a:pt x="2994" y="3222"/>
                </a:lnTo>
                <a:lnTo>
                  <a:pt x="2994" y="3222"/>
                </a:lnTo>
                <a:lnTo>
                  <a:pt x="2994" y="3192"/>
                </a:lnTo>
                <a:lnTo>
                  <a:pt x="2994" y="3198"/>
                </a:lnTo>
                <a:lnTo>
                  <a:pt x="3000" y="3198"/>
                </a:lnTo>
                <a:lnTo>
                  <a:pt x="3000" y="3222"/>
                </a:lnTo>
                <a:lnTo>
                  <a:pt x="3000" y="3192"/>
                </a:lnTo>
                <a:lnTo>
                  <a:pt x="3000" y="3210"/>
                </a:lnTo>
                <a:lnTo>
                  <a:pt x="3006" y="3216"/>
                </a:lnTo>
                <a:lnTo>
                  <a:pt x="3006" y="3222"/>
                </a:lnTo>
                <a:lnTo>
                  <a:pt x="3006" y="3192"/>
                </a:lnTo>
                <a:lnTo>
                  <a:pt x="3006" y="3204"/>
                </a:lnTo>
                <a:lnTo>
                  <a:pt x="3012" y="3204"/>
                </a:lnTo>
                <a:lnTo>
                  <a:pt x="3012" y="3222"/>
                </a:lnTo>
                <a:lnTo>
                  <a:pt x="3012" y="3192"/>
                </a:lnTo>
                <a:lnTo>
                  <a:pt x="3012" y="3198"/>
                </a:lnTo>
                <a:lnTo>
                  <a:pt x="3018" y="3204"/>
                </a:lnTo>
                <a:lnTo>
                  <a:pt x="3018" y="3222"/>
                </a:lnTo>
                <a:lnTo>
                  <a:pt x="3018" y="3162"/>
                </a:lnTo>
                <a:lnTo>
                  <a:pt x="3018" y="3168"/>
                </a:lnTo>
                <a:lnTo>
                  <a:pt x="3024" y="3186"/>
                </a:lnTo>
                <a:lnTo>
                  <a:pt x="3024" y="3222"/>
                </a:lnTo>
                <a:lnTo>
                  <a:pt x="3024" y="3156"/>
                </a:lnTo>
                <a:lnTo>
                  <a:pt x="3024" y="3216"/>
                </a:lnTo>
                <a:lnTo>
                  <a:pt x="3030" y="3216"/>
                </a:lnTo>
                <a:lnTo>
                  <a:pt x="3030" y="3222"/>
                </a:lnTo>
                <a:lnTo>
                  <a:pt x="3030" y="3192"/>
                </a:lnTo>
                <a:lnTo>
                  <a:pt x="3030" y="3210"/>
                </a:lnTo>
                <a:lnTo>
                  <a:pt x="3036" y="3210"/>
                </a:lnTo>
                <a:lnTo>
                  <a:pt x="3036" y="3222"/>
                </a:lnTo>
                <a:lnTo>
                  <a:pt x="3036" y="3192"/>
                </a:lnTo>
                <a:lnTo>
                  <a:pt x="3036" y="3216"/>
                </a:lnTo>
                <a:lnTo>
                  <a:pt x="3042" y="3210"/>
                </a:lnTo>
                <a:lnTo>
                  <a:pt x="3042" y="3222"/>
                </a:lnTo>
                <a:lnTo>
                  <a:pt x="3042" y="3162"/>
                </a:lnTo>
                <a:lnTo>
                  <a:pt x="3042" y="3222"/>
                </a:lnTo>
                <a:lnTo>
                  <a:pt x="3048" y="3216"/>
                </a:lnTo>
                <a:lnTo>
                  <a:pt x="3048" y="3222"/>
                </a:lnTo>
                <a:lnTo>
                  <a:pt x="3048" y="3192"/>
                </a:lnTo>
                <a:lnTo>
                  <a:pt x="3048" y="3210"/>
                </a:lnTo>
                <a:lnTo>
                  <a:pt x="3054" y="3210"/>
                </a:lnTo>
                <a:lnTo>
                  <a:pt x="3054" y="3222"/>
                </a:lnTo>
                <a:lnTo>
                  <a:pt x="3054" y="3198"/>
                </a:lnTo>
                <a:lnTo>
                  <a:pt x="3054" y="3210"/>
                </a:lnTo>
                <a:lnTo>
                  <a:pt x="3060" y="3204"/>
                </a:lnTo>
                <a:lnTo>
                  <a:pt x="3060" y="3222"/>
                </a:lnTo>
                <a:lnTo>
                  <a:pt x="3060" y="3186"/>
                </a:lnTo>
                <a:lnTo>
                  <a:pt x="3060" y="3210"/>
                </a:lnTo>
                <a:lnTo>
                  <a:pt x="3066" y="3210"/>
                </a:lnTo>
                <a:lnTo>
                  <a:pt x="3066" y="3222"/>
                </a:lnTo>
                <a:lnTo>
                  <a:pt x="3066" y="3198"/>
                </a:lnTo>
                <a:lnTo>
                  <a:pt x="3066" y="3216"/>
                </a:lnTo>
                <a:lnTo>
                  <a:pt x="3072" y="3216"/>
                </a:lnTo>
                <a:lnTo>
                  <a:pt x="3072" y="3222"/>
                </a:lnTo>
                <a:lnTo>
                  <a:pt x="3072" y="3174"/>
                </a:lnTo>
                <a:lnTo>
                  <a:pt x="3072" y="3198"/>
                </a:lnTo>
                <a:lnTo>
                  <a:pt x="3078" y="3204"/>
                </a:lnTo>
                <a:lnTo>
                  <a:pt x="3078" y="3222"/>
                </a:lnTo>
                <a:lnTo>
                  <a:pt x="3078" y="3144"/>
                </a:lnTo>
                <a:lnTo>
                  <a:pt x="3078" y="3210"/>
                </a:lnTo>
                <a:lnTo>
                  <a:pt x="3084" y="3204"/>
                </a:lnTo>
                <a:lnTo>
                  <a:pt x="3084" y="3216"/>
                </a:lnTo>
                <a:lnTo>
                  <a:pt x="3084" y="3186"/>
                </a:lnTo>
                <a:lnTo>
                  <a:pt x="3084" y="3198"/>
                </a:lnTo>
                <a:lnTo>
                  <a:pt x="3090" y="3204"/>
                </a:lnTo>
                <a:lnTo>
                  <a:pt x="3090" y="3222"/>
                </a:lnTo>
                <a:lnTo>
                  <a:pt x="3090" y="3198"/>
                </a:lnTo>
                <a:lnTo>
                  <a:pt x="3090" y="3216"/>
                </a:lnTo>
                <a:lnTo>
                  <a:pt x="3096" y="3216"/>
                </a:lnTo>
                <a:lnTo>
                  <a:pt x="3096" y="3222"/>
                </a:lnTo>
                <a:lnTo>
                  <a:pt x="3096" y="3192"/>
                </a:lnTo>
                <a:lnTo>
                  <a:pt x="3096" y="3198"/>
                </a:lnTo>
                <a:lnTo>
                  <a:pt x="3102" y="3210"/>
                </a:lnTo>
                <a:lnTo>
                  <a:pt x="3102" y="3222"/>
                </a:lnTo>
                <a:lnTo>
                  <a:pt x="3102" y="3186"/>
                </a:lnTo>
                <a:lnTo>
                  <a:pt x="3102" y="3210"/>
                </a:lnTo>
                <a:lnTo>
                  <a:pt x="3108" y="3216"/>
                </a:lnTo>
                <a:lnTo>
                  <a:pt x="3108" y="3222"/>
                </a:lnTo>
                <a:lnTo>
                  <a:pt x="3108" y="3192"/>
                </a:lnTo>
                <a:lnTo>
                  <a:pt x="3108" y="3210"/>
                </a:lnTo>
                <a:lnTo>
                  <a:pt x="3114" y="3198"/>
                </a:lnTo>
                <a:lnTo>
                  <a:pt x="3114" y="3222"/>
                </a:lnTo>
                <a:lnTo>
                  <a:pt x="3114" y="3186"/>
                </a:lnTo>
                <a:lnTo>
                  <a:pt x="3114" y="3216"/>
                </a:lnTo>
                <a:lnTo>
                  <a:pt x="3120" y="3210"/>
                </a:lnTo>
                <a:lnTo>
                  <a:pt x="3120" y="3222"/>
                </a:lnTo>
                <a:lnTo>
                  <a:pt x="3120" y="3198"/>
                </a:lnTo>
                <a:lnTo>
                  <a:pt x="3120" y="3216"/>
                </a:lnTo>
                <a:lnTo>
                  <a:pt x="3126" y="3204"/>
                </a:lnTo>
                <a:lnTo>
                  <a:pt x="3126" y="3222"/>
                </a:lnTo>
                <a:lnTo>
                  <a:pt x="3126" y="3186"/>
                </a:lnTo>
                <a:lnTo>
                  <a:pt x="3126" y="3210"/>
                </a:lnTo>
                <a:lnTo>
                  <a:pt x="3132" y="3210"/>
                </a:lnTo>
                <a:lnTo>
                  <a:pt x="3132" y="3222"/>
                </a:lnTo>
                <a:lnTo>
                  <a:pt x="3132" y="3192"/>
                </a:lnTo>
                <a:lnTo>
                  <a:pt x="3132" y="3198"/>
                </a:lnTo>
                <a:lnTo>
                  <a:pt x="3138" y="3204"/>
                </a:lnTo>
                <a:lnTo>
                  <a:pt x="3138" y="3222"/>
                </a:lnTo>
                <a:lnTo>
                  <a:pt x="3138" y="3192"/>
                </a:lnTo>
                <a:lnTo>
                  <a:pt x="3138" y="3216"/>
                </a:lnTo>
                <a:lnTo>
                  <a:pt x="3144" y="3216"/>
                </a:lnTo>
                <a:lnTo>
                  <a:pt x="3144" y="3222"/>
                </a:lnTo>
                <a:lnTo>
                  <a:pt x="3144" y="3180"/>
                </a:lnTo>
                <a:lnTo>
                  <a:pt x="3144" y="3186"/>
                </a:lnTo>
                <a:lnTo>
                  <a:pt x="3150" y="3198"/>
                </a:lnTo>
                <a:lnTo>
                  <a:pt x="3150" y="3222"/>
                </a:lnTo>
                <a:lnTo>
                  <a:pt x="3150" y="3132"/>
                </a:lnTo>
                <a:lnTo>
                  <a:pt x="3150" y="3204"/>
                </a:lnTo>
                <a:lnTo>
                  <a:pt x="3156" y="3204"/>
                </a:lnTo>
                <a:lnTo>
                  <a:pt x="3156" y="3222"/>
                </a:lnTo>
                <a:lnTo>
                  <a:pt x="3156" y="3198"/>
                </a:lnTo>
                <a:lnTo>
                  <a:pt x="3156" y="3216"/>
                </a:lnTo>
                <a:lnTo>
                  <a:pt x="3162" y="3210"/>
                </a:lnTo>
                <a:lnTo>
                  <a:pt x="3162" y="3222"/>
                </a:lnTo>
                <a:lnTo>
                  <a:pt x="3162" y="3198"/>
                </a:lnTo>
                <a:lnTo>
                  <a:pt x="3162" y="3198"/>
                </a:lnTo>
                <a:lnTo>
                  <a:pt x="3168" y="3210"/>
                </a:lnTo>
                <a:lnTo>
                  <a:pt x="3168" y="3222"/>
                </a:lnTo>
                <a:lnTo>
                  <a:pt x="3168" y="3192"/>
                </a:lnTo>
                <a:lnTo>
                  <a:pt x="3168" y="3204"/>
                </a:lnTo>
                <a:lnTo>
                  <a:pt x="3174" y="3210"/>
                </a:lnTo>
                <a:lnTo>
                  <a:pt x="3174" y="3222"/>
                </a:lnTo>
                <a:lnTo>
                  <a:pt x="3174" y="3192"/>
                </a:lnTo>
                <a:lnTo>
                  <a:pt x="3174" y="3210"/>
                </a:lnTo>
                <a:lnTo>
                  <a:pt x="3180" y="3204"/>
                </a:lnTo>
                <a:lnTo>
                  <a:pt x="3180" y="3222"/>
                </a:lnTo>
                <a:lnTo>
                  <a:pt x="3180" y="3198"/>
                </a:lnTo>
                <a:lnTo>
                  <a:pt x="3180" y="3216"/>
                </a:lnTo>
                <a:lnTo>
                  <a:pt x="3186" y="3222"/>
                </a:lnTo>
                <a:lnTo>
                  <a:pt x="3186" y="3222"/>
                </a:lnTo>
                <a:lnTo>
                  <a:pt x="3186" y="3192"/>
                </a:lnTo>
                <a:lnTo>
                  <a:pt x="3186" y="3192"/>
                </a:lnTo>
                <a:lnTo>
                  <a:pt x="3192" y="3186"/>
                </a:lnTo>
                <a:lnTo>
                  <a:pt x="3192" y="3222"/>
                </a:lnTo>
                <a:lnTo>
                  <a:pt x="3192" y="3186"/>
                </a:lnTo>
                <a:lnTo>
                  <a:pt x="3192" y="3210"/>
                </a:lnTo>
                <a:lnTo>
                  <a:pt x="3198" y="3216"/>
                </a:lnTo>
                <a:lnTo>
                  <a:pt x="3198" y="3222"/>
                </a:lnTo>
                <a:lnTo>
                  <a:pt x="3198" y="3180"/>
                </a:lnTo>
                <a:lnTo>
                  <a:pt x="3198" y="3222"/>
                </a:lnTo>
                <a:lnTo>
                  <a:pt x="3204" y="3222"/>
                </a:lnTo>
                <a:lnTo>
                  <a:pt x="3204" y="3222"/>
                </a:lnTo>
                <a:lnTo>
                  <a:pt x="3204" y="3192"/>
                </a:lnTo>
                <a:lnTo>
                  <a:pt x="3204" y="3216"/>
                </a:lnTo>
                <a:lnTo>
                  <a:pt x="3210" y="3216"/>
                </a:lnTo>
                <a:lnTo>
                  <a:pt x="3210" y="3222"/>
                </a:lnTo>
                <a:lnTo>
                  <a:pt x="3210" y="3192"/>
                </a:lnTo>
                <a:lnTo>
                  <a:pt x="3210" y="3216"/>
                </a:lnTo>
                <a:lnTo>
                  <a:pt x="3216" y="3216"/>
                </a:lnTo>
                <a:lnTo>
                  <a:pt x="3216" y="3222"/>
                </a:lnTo>
                <a:lnTo>
                  <a:pt x="3216" y="3198"/>
                </a:lnTo>
                <a:lnTo>
                  <a:pt x="3216" y="3198"/>
                </a:lnTo>
                <a:lnTo>
                  <a:pt x="3222" y="3204"/>
                </a:lnTo>
                <a:lnTo>
                  <a:pt x="3222" y="3222"/>
                </a:lnTo>
                <a:lnTo>
                  <a:pt x="3222" y="3192"/>
                </a:lnTo>
                <a:lnTo>
                  <a:pt x="3222" y="3222"/>
                </a:lnTo>
                <a:lnTo>
                  <a:pt x="3228" y="3216"/>
                </a:lnTo>
                <a:lnTo>
                  <a:pt x="3228" y="3222"/>
                </a:lnTo>
                <a:lnTo>
                  <a:pt x="3228" y="3186"/>
                </a:lnTo>
                <a:lnTo>
                  <a:pt x="3228" y="3204"/>
                </a:lnTo>
                <a:lnTo>
                  <a:pt x="3234" y="3216"/>
                </a:lnTo>
                <a:lnTo>
                  <a:pt x="3234" y="3222"/>
                </a:lnTo>
                <a:lnTo>
                  <a:pt x="3234" y="3180"/>
                </a:lnTo>
                <a:lnTo>
                  <a:pt x="3234" y="3210"/>
                </a:lnTo>
                <a:lnTo>
                  <a:pt x="3240" y="3210"/>
                </a:lnTo>
                <a:lnTo>
                  <a:pt x="3240" y="3222"/>
                </a:lnTo>
                <a:lnTo>
                  <a:pt x="3240" y="3192"/>
                </a:lnTo>
                <a:lnTo>
                  <a:pt x="3240" y="3210"/>
                </a:lnTo>
                <a:lnTo>
                  <a:pt x="3246" y="3210"/>
                </a:lnTo>
                <a:lnTo>
                  <a:pt x="3246" y="3222"/>
                </a:lnTo>
                <a:lnTo>
                  <a:pt x="3246" y="3186"/>
                </a:lnTo>
                <a:lnTo>
                  <a:pt x="3246" y="3210"/>
                </a:lnTo>
                <a:lnTo>
                  <a:pt x="3252" y="3216"/>
                </a:lnTo>
                <a:lnTo>
                  <a:pt x="3252" y="3222"/>
                </a:lnTo>
                <a:lnTo>
                  <a:pt x="3252" y="3198"/>
                </a:lnTo>
                <a:lnTo>
                  <a:pt x="3252" y="3210"/>
                </a:lnTo>
                <a:lnTo>
                  <a:pt x="3258" y="3216"/>
                </a:lnTo>
                <a:lnTo>
                  <a:pt x="3258" y="3222"/>
                </a:lnTo>
                <a:lnTo>
                  <a:pt x="3258" y="3192"/>
                </a:lnTo>
                <a:lnTo>
                  <a:pt x="3258" y="3210"/>
                </a:lnTo>
                <a:lnTo>
                  <a:pt x="3264" y="3210"/>
                </a:lnTo>
                <a:lnTo>
                  <a:pt x="3264" y="3222"/>
                </a:lnTo>
                <a:lnTo>
                  <a:pt x="3264" y="3198"/>
                </a:lnTo>
                <a:lnTo>
                  <a:pt x="3264" y="3210"/>
                </a:lnTo>
                <a:lnTo>
                  <a:pt x="3270" y="3210"/>
                </a:lnTo>
                <a:lnTo>
                  <a:pt x="3270" y="3222"/>
                </a:lnTo>
                <a:lnTo>
                  <a:pt x="3270" y="3198"/>
                </a:lnTo>
                <a:lnTo>
                  <a:pt x="3270" y="3222"/>
                </a:lnTo>
                <a:lnTo>
                  <a:pt x="3276" y="3210"/>
                </a:lnTo>
                <a:lnTo>
                  <a:pt x="3276" y="3222"/>
                </a:lnTo>
                <a:lnTo>
                  <a:pt x="3276" y="3192"/>
                </a:lnTo>
                <a:lnTo>
                  <a:pt x="3276" y="3198"/>
                </a:lnTo>
                <a:lnTo>
                  <a:pt x="3282" y="3204"/>
                </a:lnTo>
                <a:lnTo>
                  <a:pt x="3282" y="3222"/>
                </a:lnTo>
                <a:lnTo>
                  <a:pt x="3282" y="3180"/>
                </a:lnTo>
                <a:lnTo>
                  <a:pt x="3282" y="3210"/>
                </a:lnTo>
                <a:lnTo>
                  <a:pt x="3288" y="3210"/>
                </a:lnTo>
                <a:lnTo>
                  <a:pt x="3288" y="3222"/>
                </a:lnTo>
                <a:lnTo>
                  <a:pt x="3288" y="3192"/>
                </a:lnTo>
                <a:lnTo>
                  <a:pt x="3288" y="3192"/>
                </a:lnTo>
                <a:lnTo>
                  <a:pt x="3294" y="3198"/>
                </a:lnTo>
                <a:lnTo>
                  <a:pt x="3294" y="3222"/>
                </a:lnTo>
                <a:lnTo>
                  <a:pt x="3294" y="3192"/>
                </a:lnTo>
                <a:lnTo>
                  <a:pt x="3294" y="3210"/>
                </a:lnTo>
                <a:lnTo>
                  <a:pt x="3300" y="3210"/>
                </a:lnTo>
                <a:lnTo>
                  <a:pt x="3300" y="3222"/>
                </a:lnTo>
                <a:lnTo>
                  <a:pt x="3300" y="3192"/>
                </a:lnTo>
                <a:lnTo>
                  <a:pt x="3300" y="3216"/>
                </a:lnTo>
                <a:lnTo>
                  <a:pt x="3306" y="3210"/>
                </a:lnTo>
                <a:lnTo>
                  <a:pt x="3306" y="3222"/>
                </a:lnTo>
                <a:lnTo>
                  <a:pt x="3306" y="3192"/>
                </a:lnTo>
                <a:lnTo>
                  <a:pt x="3306" y="3204"/>
                </a:lnTo>
                <a:lnTo>
                  <a:pt x="3312" y="3198"/>
                </a:lnTo>
                <a:lnTo>
                  <a:pt x="3312" y="3222"/>
                </a:lnTo>
                <a:lnTo>
                  <a:pt x="3312" y="3198"/>
                </a:lnTo>
                <a:lnTo>
                  <a:pt x="3312" y="3222"/>
                </a:lnTo>
                <a:lnTo>
                  <a:pt x="3318" y="3222"/>
                </a:lnTo>
                <a:lnTo>
                  <a:pt x="3318" y="3222"/>
                </a:lnTo>
                <a:lnTo>
                  <a:pt x="3318" y="3192"/>
                </a:lnTo>
                <a:lnTo>
                  <a:pt x="3318" y="3198"/>
                </a:lnTo>
                <a:lnTo>
                  <a:pt x="3324" y="3198"/>
                </a:lnTo>
                <a:lnTo>
                  <a:pt x="3324" y="3222"/>
                </a:lnTo>
                <a:lnTo>
                  <a:pt x="3324" y="3186"/>
                </a:lnTo>
                <a:lnTo>
                  <a:pt x="3324" y="3210"/>
                </a:lnTo>
                <a:lnTo>
                  <a:pt x="3330" y="3210"/>
                </a:lnTo>
                <a:lnTo>
                  <a:pt x="3330" y="3222"/>
                </a:lnTo>
                <a:lnTo>
                  <a:pt x="3330" y="3198"/>
                </a:lnTo>
                <a:lnTo>
                  <a:pt x="3330" y="3216"/>
                </a:lnTo>
                <a:lnTo>
                  <a:pt x="3336" y="3210"/>
                </a:lnTo>
                <a:lnTo>
                  <a:pt x="3336" y="3222"/>
                </a:lnTo>
                <a:lnTo>
                  <a:pt x="3336" y="3198"/>
                </a:lnTo>
                <a:lnTo>
                  <a:pt x="3336" y="3216"/>
                </a:lnTo>
                <a:lnTo>
                  <a:pt x="3342" y="3204"/>
                </a:lnTo>
                <a:lnTo>
                  <a:pt x="3342" y="3222"/>
                </a:lnTo>
                <a:lnTo>
                  <a:pt x="3342" y="3186"/>
                </a:lnTo>
                <a:lnTo>
                  <a:pt x="3342" y="3186"/>
                </a:lnTo>
                <a:lnTo>
                  <a:pt x="3348" y="3198"/>
                </a:lnTo>
                <a:lnTo>
                  <a:pt x="3348" y="3222"/>
                </a:lnTo>
                <a:lnTo>
                  <a:pt x="3348" y="3192"/>
                </a:lnTo>
                <a:lnTo>
                  <a:pt x="3348" y="3216"/>
                </a:lnTo>
                <a:lnTo>
                  <a:pt x="3354" y="3216"/>
                </a:lnTo>
                <a:lnTo>
                  <a:pt x="3354" y="3222"/>
                </a:lnTo>
                <a:lnTo>
                  <a:pt x="3354" y="3186"/>
                </a:lnTo>
                <a:lnTo>
                  <a:pt x="3354" y="3210"/>
                </a:lnTo>
                <a:lnTo>
                  <a:pt x="3360" y="3204"/>
                </a:lnTo>
                <a:lnTo>
                  <a:pt x="3360" y="3222"/>
                </a:lnTo>
                <a:lnTo>
                  <a:pt x="3360" y="3198"/>
                </a:lnTo>
                <a:lnTo>
                  <a:pt x="3360" y="3198"/>
                </a:lnTo>
                <a:lnTo>
                  <a:pt x="3366" y="3204"/>
                </a:lnTo>
                <a:lnTo>
                  <a:pt x="3366" y="3222"/>
                </a:lnTo>
                <a:lnTo>
                  <a:pt x="3366" y="3186"/>
                </a:lnTo>
                <a:lnTo>
                  <a:pt x="3366" y="3204"/>
                </a:lnTo>
                <a:lnTo>
                  <a:pt x="3372" y="3210"/>
                </a:lnTo>
                <a:lnTo>
                  <a:pt x="3372" y="3222"/>
                </a:lnTo>
                <a:lnTo>
                  <a:pt x="3372" y="3192"/>
                </a:lnTo>
                <a:lnTo>
                  <a:pt x="3372" y="3198"/>
                </a:lnTo>
                <a:lnTo>
                  <a:pt x="3378" y="3204"/>
                </a:lnTo>
                <a:lnTo>
                  <a:pt x="3378" y="3222"/>
                </a:lnTo>
                <a:lnTo>
                  <a:pt x="3378" y="3186"/>
                </a:lnTo>
                <a:lnTo>
                  <a:pt x="3378" y="3204"/>
                </a:lnTo>
                <a:lnTo>
                  <a:pt x="3384" y="3210"/>
                </a:lnTo>
                <a:lnTo>
                  <a:pt x="3384" y="3222"/>
                </a:lnTo>
                <a:lnTo>
                  <a:pt x="3384" y="3192"/>
                </a:lnTo>
                <a:lnTo>
                  <a:pt x="3384" y="3204"/>
                </a:lnTo>
                <a:lnTo>
                  <a:pt x="3390" y="3204"/>
                </a:lnTo>
                <a:lnTo>
                  <a:pt x="3390" y="3222"/>
                </a:lnTo>
                <a:lnTo>
                  <a:pt x="3390" y="3192"/>
                </a:lnTo>
                <a:lnTo>
                  <a:pt x="3390" y="3210"/>
                </a:lnTo>
                <a:lnTo>
                  <a:pt x="3396" y="3204"/>
                </a:lnTo>
                <a:lnTo>
                  <a:pt x="3396" y="3222"/>
                </a:lnTo>
                <a:lnTo>
                  <a:pt x="3396" y="3162"/>
                </a:lnTo>
                <a:lnTo>
                  <a:pt x="3396" y="3204"/>
                </a:lnTo>
                <a:lnTo>
                  <a:pt x="3402" y="3204"/>
                </a:lnTo>
                <a:lnTo>
                  <a:pt x="3402" y="3222"/>
                </a:lnTo>
                <a:lnTo>
                  <a:pt x="3402" y="3192"/>
                </a:lnTo>
                <a:lnTo>
                  <a:pt x="3402" y="3216"/>
                </a:lnTo>
                <a:lnTo>
                  <a:pt x="3408" y="3210"/>
                </a:lnTo>
                <a:lnTo>
                  <a:pt x="3408" y="3222"/>
                </a:lnTo>
                <a:lnTo>
                  <a:pt x="3408" y="3198"/>
                </a:lnTo>
                <a:lnTo>
                  <a:pt x="3408" y="3204"/>
                </a:lnTo>
                <a:lnTo>
                  <a:pt x="3414" y="3204"/>
                </a:lnTo>
                <a:lnTo>
                  <a:pt x="3414" y="3222"/>
                </a:lnTo>
                <a:lnTo>
                  <a:pt x="3414" y="3168"/>
                </a:lnTo>
                <a:lnTo>
                  <a:pt x="3414" y="3168"/>
                </a:lnTo>
                <a:lnTo>
                  <a:pt x="3420" y="3114"/>
                </a:lnTo>
                <a:lnTo>
                  <a:pt x="3420" y="3222"/>
                </a:lnTo>
                <a:lnTo>
                  <a:pt x="3420" y="3066"/>
                </a:lnTo>
                <a:lnTo>
                  <a:pt x="3420" y="3210"/>
                </a:lnTo>
                <a:lnTo>
                  <a:pt x="3426" y="3204"/>
                </a:lnTo>
                <a:lnTo>
                  <a:pt x="3426" y="3222"/>
                </a:lnTo>
                <a:lnTo>
                  <a:pt x="3426" y="3192"/>
                </a:lnTo>
                <a:lnTo>
                  <a:pt x="3426" y="3216"/>
                </a:lnTo>
                <a:lnTo>
                  <a:pt x="3432" y="3222"/>
                </a:lnTo>
                <a:lnTo>
                  <a:pt x="3432" y="3222"/>
                </a:lnTo>
                <a:lnTo>
                  <a:pt x="3432" y="3192"/>
                </a:lnTo>
                <a:lnTo>
                  <a:pt x="3432" y="3222"/>
                </a:lnTo>
                <a:lnTo>
                  <a:pt x="3438" y="3216"/>
                </a:lnTo>
                <a:lnTo>
                  <a:pt x="3438" y="3222"/>
                </a:lnTo>
                <a:lnTo>
                  <a:pt x="3438" y="3186"/>
                </a:lnTo>
                <a:lnTo>
                  <a:pt x="3438" y="3186"/>
                </a:lnTo>
                <a:lnTo>
                  <a:pt x="3444" y="3204"/>
                </a:lnTo>
                <a:lnTo>
                  <a:pt x="3444" y="3222"/>
                </a:lnTo>
                <a:lnTo>
                  <a:pt x="3444" y="3174"/>
                </a:lnTo>
                <a:lnTo>
                  <a:pt x="3444" y="3204"/>
                </a:lnTo>
                <a:lnTo>
                  <a:pt x="3450" y="3210"/>
                </a:lnTo>
                <a:lnTo>
                  <a:pt x="3450" y="3222"/>
                </a:lnTo>
                <a:lnTo>
                  <a:pt x="3450" y="3192"/>
                </a:lnTo>
                <a:lnTo>
                  <a:pt x="3450" y="3204"/>
                </a:lnTo>
                <a:lnTo>
                  <a:pt x="3456" y="3210"/>
                </a:lnTo>
                <a:lnTo>
                  <a:pt x="3456" y="3222"/>
                </a:lnTo>
                <a:lnTo>
                  <a:pt x="3456" y="3192"/>
                </a:lnTo>
                <a:lnTo>
                  <a:pt x="3456" y="3210"/>
                </a:lnTo>
                <a:lnTo>
                  <a:pt x="3462" y="3210"/>
                </a:lnTo>
                <a:lnTo>
                  <a:pt x="3462" y="3222"/>
                </a:lnTo>
                <a:lnTo>
                  <a:pt x="3462" y="3192"/>
                </a:lnTo>
                <a:lnTo>
                  <a:pt x="3462" y="3204"/>
                </a:lnTo>
                <a:lnTo>
                  <a:pt x="3468" y="3204"/>
                </a:lnTo>
                <a:lnTo>
                  <a:pt x="3468" y="3222"/>
                </a:lnTo>
                <a:lnTo>
                  <a:pt x="3468" y="3150"/>
                </a:lnTo>
                <a:lnTo>
                  <a:pt x="3468" y="3210"/>
                </a:lnTo>
                <a:lnTo>
                  <a:pt x="3474" y="3204"/>
                </a:lnTo>
                <a:lnTo>
                  <a:pt x="3474" y="3222"/>
                </a:lnTo>
                <a:lnTo>
                  <a:pt x="3474" y="3186"/>
                </a:lnTo>
                <a:lnTo>
                  <a:pt x="3474" y="3210"/>
                </a:lnTo>
                <a:lnTo>
                  <a:pt x="3480" y="3222"/>
                </a:lnTo>
                <a:lnTo>
                  <a:pt x="3480" y="3222"/>
                </a:lnTo>
                <a:lnTo>
                  <a:pt x="3480" y="3198"/>
                </a:lnTo>
                <a:lnTo>
                  <a:pt x="3480" y="3204"/>
                </a:lnTo>
                <a:lnTo>
                  <a:pt x="3486" y="3204"/>
                </a:lnTo>
                <a:lnTo>
                  <a:pt x="3486" y="3222"/>
                </a:lnTo>
                <a:lnTo>
                  <a:pt x="3486" y="3192"/>
                </a:lnTo>
                <a:lnTo>
                  <a:pt x="3486" y="3210"/>
                </a:lnTo>
                <a:lnTo>
                  <a:pt x="3492" y="3204"/>
                </a:lnTo>
                <a:lnTo>
                  <a:pt x="3492" y="3222"/>
                </a:lnTo>
                <a:lnTo>
                  <a:pt x="3492" y="3192"/>
                </a:lnTo>
                <a:lnTo>
                  <a:pt x="3492" y="3198"/>
                </a:lnTo>
                <a:lnTo>
                  <a:pt x="3498" y="3204"/>
                </a:lnTo>
                <a:lnTo>
                  <a:pt x="3498" y="3222"/>
                </a:lnTo>
                <a:lnTo>
                  <a:pt x="3498" y="3198"/>
                </a:lnTo>
                <a:lnTo>
                  <a:pt x="3498" y="3204"/>
                </a:lnTo>
                <a:lnTo>
                  <a:pt x="3504" y="3210"/>
                </a:lnTo>
                <a:lnTo>
                  <a:pt x="3504" y="3222"/>
                </a:lnTo>
                <a:lnTo>
                  <a:pt x="3504" y="3198"/>
                </a:lnTo>
                <a:lnTo>
                  <a:pt x="3504" y="3210"/>
                </a:lnTo>
                <a:lnTo>
                  <a:pt x="3510" y="3210"/>
                </a:lnTo>
                <a:lnTo>
                  <a:pt x="3510" y="3222"/>
                </a:lnTo>
                <a:lnTo>
                  <a:pt x="3510" y="3192"/>
                </a:lnTo>
                <a:lnTo>
                  <a:pt x="3510" y="3204"/>
                </a:lnTo>
                <a:lnTo>
                  <a:pt x="3516" y="3210"/>
                </a:lnTo>
                <a:lnTo>
                  <a:pt x="3516" y="3222"/>
                </a:lnTo>
                <a:lnTo>
                  <a:pt x="3516" y="3138"/>
                </a:lnTo>
                <a:lnTo>
                  <a:pt x="3516" y="3204"/>
                </a:lnTo>
                <a:lnTo>
                  <a:pt x="3522" y="3204"/>
                </a:lnTo>
                <a:lnTo>
                  <a:pt x="3522" y="3222"/>
                </a:lnTo>
                <a:lnTo>
                  <a:pt x="3522" y="3186"/>
                </a:lnTo>
                <a:lnTo>
                  <a:pt x="3522" y="3210"/>
                </a:lnTo>
                <a:lnTo>
                  <a:pt x="3528" y="3216"/>
                </a:lnTo>
                <a:lnTo>
                  <a:pt x="3528" y="3222"/>
                </a:lnTo>
                <a:lnTo>
                  <a:pt x="3528" y="3198"/>
                </a:lnTo>
                <a:lnTo>
                  <a:pt x="3528" y="3216"/>
                </a:lnTo>
                <a:lnTo>
                  <a:pt x="3534" y="3210"/>
                </a:lnTo>
                <a:lnTo>
                  <a:pt x="3534" y="3222"/>
                </a:lnTo>
                <a:lnTo>
                  <a:pt x="3534" y="3186"/>
                </a:lnTo>
                <a:lnTo>
                  <a:pt x="3534" y="3210"/>
                </a:lnTo>
                <a:lnTo>
                  <a:pt x="3540" y="3204"/>
                </a:lnTo>
                <a:lnTo>
                  <a:pt x="3540" y="3222"/>
                </a:lnTo>
                <a:lnTo>
                  <a:pt x="3540" y="3198"/>
                </a:lnTo>
                <a:lnTo>
                  <a:pt x="3540" y="3204"/>
                </a:lnTo>
                <a:lnTo>
                  <a:pt x="3546" y="3216"/>
                </a:lnTo>
                <a:lnTo>
                  <a:pt x="3546" y="3222"/>
                </a:lnTo>
                <a:lnTo>
                  <a:pt x="3546" y="3192"/>
                </a:lnTo>
                <a:lnTo>
                  <a:pt x="3546" y="3210"/>
                </a:lnTo>
                <a:lnTo>
                  <a:pt x="3552" y="3216"/>
                </a:lnTo>
                <a:lnTo>
                  <a:pt x="3552" y="3222"/>
                </a:lnTo>
                <a:lnTo>
                  <a:pt x="3552" y="3186"/>
                </a:lnTo>
                <a:lnTo>
                  <a:pt x="3552" y="3216"/>
                </a:lnTo>
                <a:lnTo>
                  <a:pt x="3558" y="3210"/>
                </a:lnTo>
                <a:lnTo>
                  <a:pt x="3558" y="3222"/>
                </a:lnTo>
                <a:lnTo>
                  <a:pt x="3558" y="3192"/>
                </a:lnTo>
                <a:lnTo>
                  <a:pt x="3558" y="3204"/>
                </a:lnTo>
                <a:lnTo>
                  <a:pt x="3564" y="3198"/>
                </a:lnTo>
                <a:lnTo>
                  <a:pt x="3564" y="3222"/>
                </a:lnTo>
                <a:lnTo>
                  <a:pt x="3564" y="3180"/>
                </a:lnTo>
                <a:lnTo>
                  <a:pt x="3564" y="3210"/>
                </a:lnTo>
                <a:lnTo>
                  <a:pt x="3570" y="3204"/>
                </a:lnTo>
                <a:lnTo>
                  <a:pt x="3570" y="3222"/>
                </a:lnTo>
                <a:lnTo>
                  <a:pt x="3570" y="3168"/>
                </a:lnTo>
                <a:lnTo>
                  <a:pt x="3570" y="3192"/>
                </a:lnTo>
                <a:lnTo>
                  <a:pt x="3576" y="3204"/>
                </a:lnTo>
                <a:lnTo>
                  <a:pt x="3576" y="3222"/>
                </a:lnTo>
                <a:lnTo>
                  <a:pt x="3576" y="3186"/>
                </a:lnTo>
                <a:lnTo>
                  <a:pt x="3576" y="3204"/>
                </a:lnTo>
                <a:lnTo>
                  <a:pt x="3582" y="3198"/>
                </a:lnTo>
                <a:lnTo>
                  <a:pt x="3582" y="3222"/>
                </a:lnTo>
                <a:lnTo>
                  <a:pt x="3582" y="3192"/>
                </a:lnTo>
                <a:lnTo>
                  <a:pt x="3582" y="3216"/>
                </a:lnTo>
                <a:lnTo>
                  <a:pt x="3588" y="3204"/>
                </a:lnTo>
                <a:lnTo>
                  <a:pt x="3588" y="3222"/>
                </a:lnTo>
                <a:lnTo>
                  <a:pt x="3588" y="3186"/>
                </a:lnTo>
                <a:lnTo>
                  <a:pt x="3588" y="3204"/>
                </a:lnTo>
                <a:lnTo>
                  <a:pt x="3594" y="3210"/>
                </a:lnTo>
                <a:lnTo>
                  <a:pt x="3594" y="3222"/>
                </a:lnTo>
                <a:lnTo>
                  <a:pt x="3594" y="3192"/>
                </a:lnTo>
                <a:lnTo>
                  <a:pt x="3594" y="3222"/>
                </a:lnTo>
                <a:lnTo>
                  <a:pt x="3600" y="3210"/>
                </a:lnTo>
                <a:lnTo>
                  <a:pt x="3600" y="3222"/>
                </a:lnTo>
                <a:lnTo>
                  <a:pt x="3600" y="3198"/>
                </a:lnTo>
                <a:lnTo>
                  <a:pt x="3600" y="3210"/>
                </a:lnTo>
                <a:lnTo>
                  <a:pt x="3606" y="3210"/>
                </a:lnTo>
                <a:lnTo>
                  <a:pt x="3606" y="3216"/>
                </a:lnTo>
                <a:lnTo>
                  <a:pt x="3606" y="3192"/>
                </a:lnTo>
                <a:lnTo>
                  <a:pt x="3606" y="3216"/>
                </a:lnTo>
                <a:lnTo>
                  <a:pt x="3612" y="3216"/>
                </a:lnTo>
                <a:lnTo>
                  <a:pt x="3612" y="3222"/>
                </a:lnTo>
                <a:lnTo>
                  <a:pt x="3612" y="3192"/>
                </a:lnTo>
                <a:lnTo>
                  <a:pt x="3612" y="3210"/>
                </a:lnTo>
                <a:lnTo>
                  <a:pt x="3618" y="3204"/>
                </a:lnTo>
                <a:lnTo>
                  <a:pt x="3618" y="3222"/>
                </a:lnTo>
                <a:lnTo>
                  <a:pt x="3618" y="3042"/>
                </a:lnTo>
                <a:lnTo>
                  <a:pt x="3618" y="3210"/>
                </a:lnTo>
                <a:lnTo>
                  <a:pt x="3624" y="3204"/>
                </a:lnTo>
                <a:lnTo>
                  <a:pt x="3624" y="3222"/>
                </a:lnTo>
                <a:lnTo>
                  <a:pt x="3624" y="3198"/>
                </a:lnTo>
                <a:lnTo>
                  <a:pt x="3624" y="3210"/>
                </a:lnTo>
                <a:lnTo>
                  <a:pt x="3630" y="3204"/>
                </a:lnTo>
                <a:lnTo>
                  <a:pt x="3630" y="3222"/>
                </a:lnTo>
                <a:lnTo>
                  <a:pt x="3630" y="3198"/>
                </a:lnTo>
                <a:lnTo>
                  <a:pt x="3630" y="3198"/>
                </a:lnTo>
                <a:lnTo>
                  <a:pt x="3636" y="3210"/>
                </a:lnTo>
                <a:lnTo>
                  <a:pt x="3636" y="3222"/>
                </a:lnTo>
                <a:lnTo>
                  <a:pt x="3636" y="3192"/>
                </a:lnTo>
                <a:lnTo>
                  <a:pt x="3636" y="3216"/>
                </a:lnTo>
                <a:lnTo>
                  <a:pt x="3642" y="3210"/>
                </a:lnTo>
                <a:lnTo>
                  <a:pt x="3642" y="3222"/>
                </a:lnTo>
                <a:lnTo>
                  <a:pt x="3642" y="3186"/>
                </a:lnTo>
                <a:lnTo>
                  <a:pt x="3642" y="3210"/>
                </a:lnTo>
                <a:lnTo>
                  <a:pt x="3648" y="3210"/>
                </a:lnTo>
                <a:lnTo>
                  <a:pt x="3648" y="3222"/>
                </a:lnTo>
                <a:lnTo>
                  <a:pt x="3648" y="3180"/>
                </a:lnTo>
                <a:lnTo>
                  <a:pt x="3648" y="3222"/>
                </a:lnTo>
                <a:lnTo>
                  <a:pt x="3654" y="3210"/>
                </a:lnTo>
                <a:lnTo>
                  <a:pt x="3654" y="3222"/>
                </a:lnTo>
                <a:lnTo>
                  <a:pt x="3654" y="3192"/>
                </a:lnTo>
                <a:lnTo>
                  <a:pt x="3654" y="3210"/>
                </a:lnTo>
                <a:lnTo>
                  <a:pt x="3660" y="3216"/>
                </a:lnTo>
                <a:lnTo>
                  <a:pt x="3660" y="3222"/>
                </a:lnTo>
                <a:lnTo>
                  <a:pt x="3660" y="3198"/>
                </a:lnTo>
                <a:lnTo>
                  <a:pt x="3660" y="3198"/>
                </a:lnTo>
                <a:lnTo>
                  <a:pt x="3666" y="3204"/>
                </a:lnTo>
                <a:lnTo>
                  <a:pt x="3666" y="3222"/>
                </a:lnTo>
                <a:lnTo>
                  <a:pt x="3666" y="3096"/>
                </a:lnTo>
                <a:lnTo>
                  <a:pt x="3666" y="3210"/>
                </a:lnTo>
                <a:lnTo>
                  <a:pt x="3672" y="3210"/>
                </a:lnTo>
                <a:lnTo>
                  <a:pt x="3672" y="3222"/>
                </a:lnTo>
                <a:lnTo>
                  <a:pt x="3672" y="3192"/>
                </a:lnTo>
                <a:lnTo>
                  <a:pt x="3672" y="3222"/>
                </a:lnTo>
                <a:lnTo>
                  <a:pt x="3678" y="3210"/>
                </a:lnTo>
                <a:lnTo>
                  <a:pt x="3678" y="3222"/>
                </a:lnTo>
                <a:lnTo>
                  <a:pt x="3678" y="3192"/>
                </a:lnTo>
                <a:lnTo>
                  <a:pt x="3678" y="3198"/>
                </a:lnTo>
                <a:lnTo>
                  <a:pt x="3684" y="3198"/>
                </a:lnTo>
                <a:lnTo>
                  <a:pt x="3684" y="3222"/>
                </a:lnTo>
                <a:lnTo>
                  <a:pt x="3684" y="3186"/>
                </a:lnTo>
                <a:lnTo>
                  <a:pt x="3684" y="3198"/>
                </a:lnTo>
                <a:lnTo>
                  <a:pt x="3690" y="3198"/>
                </a:lnTo>
                <a:lnTo>
                  <a:pt x="3690" y="3222"/>
                </a:lnTo>
                <a:lnTo>
                  <a:pt x="3690" y="3192"/>
                </a:lnTo>
                <a:lnTo>
                  <a:pt x="3690" y="3210"/>
                </a:lnTo>
                <a:lnTo>
                  <a:pt x="3696" y="3210"/>
                </a:lnTo>
                <a:lnTo>
                  <a:pt x="3696" y="3222"/>
                </a:lnTo>
                <a:lnTo>
                  <a:pt x="3696" y="3192"/>
                </a:lnTo>
                <a:lnTo>
                  <a:pt x="3696" y="3198"/>
                </a:lnTo>
                <a:lnTo>
                  <a:pt x="3702" y="3204"/>
                </a:lnTo>
                <a:lnTo>
                  <a:pt x="3702" y="3222"/>
                </a:lnTo>
                <a:lnTo>
                  <a:pt x="3702" y="3192"/>
                </a:lnTo>
                <a:lnTo>
                  <a:pt x="3702" y="3216"/>
                </a:lnTo>
                <a:lnTo>
                  <a:pt x="3708" y="3210"/>
                </a:lnTo>
                <a:lnTo>
                  <a:pt x="3708" y="3222"/>
                </a:lnTo>
                <a:lnTo>
                  <a:pt x="3708" y="3192"/>
                </a:lnTo>
                <a:lnTo>
                  <a:pt x="3708" y="3198"/>
                </a:lnTo>
                <a:lnTo>
                  <a:pt x="3714" y="3210"/>
                </a:lnTo>
                <a:lnTo>
                  <a:pt x="3714" y="3216"/>
                </a:lnTo>
                <a:lnTo>
                  <a:pt x="3714" y="3186"/>
                </a:lnTo>
                <a:lnTo>
                  <a:pt x="3714" y="3216"/>
                </a:lnTo>
                <a:lnTo>
                  <a:pt x="3720" y="3222"/>
                </a:lnTo>
                <a:lnTo>
                  <a:pt x="3720" y="3222"/>
                </a:lnTo>
                <a:lnTo>
                  <a:pt x="3720" y="3192"/>
                </a:lnTo>
                <a:lnTo>
                  <a:pt x="3720" y="3216"/>
                </a:lnTo>
                <a:lnTo>
                  <a:pt x="3726" y="3210"/>
                </a:lnTo>
                <a:lnTo>
                  <a:pt x="3726" y="3222"/>
                </a:lnTo>
                <a:lnTo>
                  <a:pt x="3726" y="3198"/>
                </a:lnTo>
                <a:lnTo>
                  <a:pt x="3726" y="3210"/>
                </a:lnTo>
                <a:lnTo>
                  <a:pt x="3732" y="3210"/>
                </a:lnTo>
                <a:lnTo>
                  <a:pt x="3732" y="3222"/>
                </a:lnTo>
                <a:lnTo>
                  <a:pt x="3732" y="3186"/>
                </a:lnTo>
                <a:lnTo>
                  <a:pt x="3732" y="3186"/>
                </a:lnTo>
                <a:lnTo>
                  <a:pt x="3738" y="3198"/>
                </a:lnTo>
                <a:lnTo>
                  <a:pt x="3738" y="3222"/>
                </a:lnTo>
                <a:lnTo>
                  <a:pt x="3738" y="3192"/>
                </a:lnTo>
                <a:lnTo>
                  <a:pt x="3738" y="3192"/>
                </a:lnTo>
                <a:lnTo>
                  <a:pt x="3744" y="3198"/>
                </a:lnTo>
                <a:lnTo>
                  <a:pt x="3744" y="3222"/>
                </a:lnTo>
                <a:lnTo>
                  <a:pt x="3744" y="3186"/>
                </a:lnTo>
                <a:lnTo>
                  <a:pt x="3744" y="3198"/>
                </a:lnTo>
                <a:lnTo>
                  <a:pt x="3750" y="3204"/>
                </a:lnTo>
                <a:lnTo>
                  <a:pt x="3750" y="3222"/>
                </a:lnTo>
                <a:lnTo>
                  <a:pt x="3750" y="3192"/>
                </a:lnTo>
                <a:lnTo>
                  <a:pt x="3750" y="3192"/>
                </a:lnTo>
                <a:lnTo>
                  <a:pt x="3756" y="3210"/>
                </a:lnTo>
                <a:lnTo>
                  <a:pt x="3756" y="3222"/>
                </a:lnTo>
                <a:lnTo>
                  <a:pt x="3756" y="3198"/>
                </a:lnTo>
                <a:lnTo>
                  <a:pt x="3756" y="3210"/>
                </a:lnTo>
                <a:lnTo>
                  <a:pt x="3762" y="3210"/>
                </a:lnTo>
                <a:lnTo>
                  <a:pt x="3762" y="3222"/>
                </a:lnTo>
                <a:lnTo>
                  <a:pt x="3762" y="3198"/>
                </a:lnTo>
                <a:lnTo>
                  <a:pt x="3762" y="3210"/>
                </a:lnTo>
                <a:lnTo>
                  <a:pt x="3768" y="3210"/>
                </a:lnTo>
                <a:lnTo>
                  <a:pt x="3768" y="3222"/>
                </a:lnTo>
                <a:lnTo>
                  <a:pt x="3768" y="3192"/>
                </a:lnTo>
                <a:lnTo>
                  <a:pt x="3768" y="3210"/>
                </a:lnTo>
                <a:lnTo>
                  <a:pt x="3774" y="3210"/>
                </a:lnTo>
                <a:lnTo>
                  <a:pt x="3774" y="3222"/>
                </a:lnTo>
                <a:lnTo>
                  <a:pt x="3774" y="3192"/>
                </a:lnTo>
                <a:lnTo>
                  <a:pt x="3774" y="3204"/>
                </a:lnTo>
                <a:lnTo>
                  <a:pt x="3780" y="3216"/>
                </a:lnTo>
                <a:lnTo>
                  <a:pt x="3780" y="3222"/>
                </a:lnTo>
                <a:lnTo>
                  <a:pt x="3780" y="3192"/>
                </a:lnTo>
                <a:lnTo>
                  <a:pt x="3780" y="3210"/>
                </a:lnTo>
                <a:lnTo>
                  <a:pt x="3786" y="3210"/>
                </a:lnTo>
                <a:lnTo>
                  <a:pt x="3786" y="3222"/>
                </a:lnTo>
                <a:lnTo>
                  <a:pt x="3786" y="3192"/>
                </a:lnTo>
                <a:lnTo>
                  <a:pt x="3786" y="3210"/>
                </a:lnTo>
                <a:lnTo>
                  <a:pt x="3792" y="3204"/>
                </a:lnTo>
                <a:lnTo>
                  <a:pt x="3792" y="3216"/>
                </a:lnTo>
                <a:lnTo>
                  <a:pt x="3792" y="3198"/>
                </a:lnTo>
                <a:lnTo>
                  <a:pt x="3792" y="3210"/>
                </a:lnTo>
                <a:lnTo>
                  <a:pt x="3798" y="3216"/>
                </a:lnTo>
                <a:lnTo>
                  <a:pt x="3798" y="3222"/>
                </a:lnTo>
                <a:lnTo>
                  <a:pt x="3798" y="3180"/>
                </a:lnTo>
                <a:lnTo>
                  <a:pt x="3798" y="3210"/>
                </a:lnTo>
                <a:lnTo>
                  <a:pt x="3804" y="3204"/>
                </a:lnTo>
                <a:lnTo>
                  <a:pt x="3804" y="3222"/>
                </a:lnTo>
                <a:lnTo>
                  <a:pt x="3804" y="3192"/>
                </a:lnTo>
                <a:lnTo>
                  <a:pt x="3804" y="3222"/>
                </a:lnTo>
                <a:lnTo>
                  <a:pt x="3810" y="3216"/>
                </a:lnTo>
                <a:lnTo>
                  <a:pt x="3810" y="3222"/>
                </a:lnTo>
                <a:lnTo>
                  <a:pt x="3810" y="3180"/>
                </a:lnTo>
                <a:lnTo>
                  <a:pt x="3810" y="3198"/>
                </a:lnTo>
                <a:lnTo>
                  <a:pt x="3816" y="3210"/>
                </a:lnTo>
                <a:lnTo>
                  <a:pt x="3816" y="3222"/>
                </a:lnTo>
                <a:lnTo>
                  <a:pt x="3816" y="2646"/>
                </a:lnTo>
                <a:lnTo>
                  <a:pt x="3816" y="3210"/>
                </a:lnTo>
                <a:lnTo>
                  <a:pt x="3822" y="3192"/>
                </a:lnTo>
                <a:lnTo>
                  <a:pt x="3822" y="3222"/>
                </a:lnTo>
                <a:lnTo>
                  <a:pt x="3822" y="3048"/>
                </a:lnTo>
                <a:lnTo>
                  <a:pt x="3822" y="3180"/>
                </a:lnTo>
                <a:lnTo>
                  <a:pt x="3828" y="3174"/>
                </a:lnTo>
                <a:lnTo>
                  <a:pt x="3828" y="3222"/>
                </a:lnTo>
                <a:lnTo>
                  <a:pt x="3828" y="3156"/>
                </a:lnTo>
                <a:lnTo>
                  <a:pt x="3828" y="3198"/>
                </a:lnTo>
                <a:lnTo>
                  <a:pt x="3834" y="3192"/>
                </a:lnTo>
                <a:lnTo>
                  <a:pt x="3834" y="3222"/>
                </a:lnTo>
                <a:lnTo>
                  <a:pt x="3834" y="3180"/>
                </a:lnTo>
                <a:lnTo>
                  <a:pt x="3834" y="3210"/>
                </a:lnTo>
                <a:lnTo>
                  <a:pt x="3840" y="3204"/>
                </a:lnTo>
                <a:lnTo>
                  <a:pt x="3840" y="3222"/>
                </a:lnTo>
                <a:lnTo>
                  <a:pt x="3840" y="3192"/>
                </a:lnTo>
                <a:lnTo>
                  <a:pt x="3840" y="3204"/>
                </a:lnTo>
                <a:lnTo>
                  <a:pt x="3846" y="3204"/>
                </a:lnTo>
                <a:lnTo>
                  <a:pt x="3846" y="3222"/>
                </a:lnTo>
                <a:lnTo>
                  <a:pt x="3846" y="3198"/>
                </a:lnTo>
                <a:lnTo>
                  <a:pt x="3846" y="3216"/>
                </a:lnTo>
                <a:lnTo>
                  <a:pt x="3852" y="3216"/>
                </a:lnTo>
                <a:lnTo>
                  <a:pt x="3852" y="3222"/>
                </a:lnTo>
                <a:lnTo>
                  <a:pt x="3852" y="3198"/>
                </a:lnTo>
                <a:lnTo>
                  <a:pt x="3852" y="3216"/>
                </a:lnTo>
                <a:lnTo>
                  <a:pt x="3858" y="3216"/>
                </a:lnTo>
                <a:lnTo>
                  <a:pt x="3858" y="3222"/>
                </a:lnTo>
                <a:lnTo>
                  <a:pt x="3858" y="3198"/>
                </a:lnTo>
                <a:lnTo>
                  <a:pt x="3858" y="3210"/>
                </a:lnTo>
                <a:lnTo>
                  <a:pt x="3864" y="3210"/>
                </a:lnTo>
                <a:lnTo>
                  <a:pt x="3864" y="3222"/>
                </a:lnTo>
                <a:lnTo>
                  <a:pt x="3864" y="2790"/>
                </a:lnTo>
                <a:lnTo>
                  <a:pt x="3864" y="3204"/>
                </a:lnTo>
                <a:lnTo>
                  <a:pt x="3870" y="3210"/>
                </a:lnTo>
                <a:lnTo>
                  <a:pt x="3870" y="3222"/>
                </a:lnTo>
                <a:lnTo>
                  <a:pt x="3870" y="3192"/>
                </a:lnTo>
                <a:lnTo>
                  <a:pt x="3870" y="3192"/>
                </a:lnTo>
                <a:lnTo>
                  <a:pt x="3876" y="3204"/>
                </a:lnTo>
                <a:lnTo>
                  <a:pt x="3876" y="3222"/>
                </a:lnTo>
                <a:lnTo>
                  <a:pt x="3876" y="3180"/>
                </a:lnTo>
                <a:lnTo>
                  <a:pt x="3876" y="3198"/>
                </a:lnTo>
                <a:lnTo>
                  <a:pt x="3882" y="3192"/>
                </a:lnTo>
                <a:lnTo>
                  <a:pt x="3882" y="3222"/>
                </a:lnTo>
                <a:lnTo>
                  <a:pt x="3882" y="3192"/>
                </a:lnTo>
                <a:lnTo>
                  <a:pt x="3882" y="3210"/>
                </a:lnTo>
                <a:lnTo>
                  <a:pt x="3888" y="3204"/>
                </a:lnTo>
                <a:lnTo>
                  <a:pt x="3888" y="3222"/>
                </a:lnTo>
                <a:lnTo>
                  <a:pt x="3888" y="3192"/>
                </a:lnTo>
                <a:lnTo>
                  <a:pt x="3888" y="3210"/>
                </a:lnTo>
                <a:lnTo>
                  <a:pt x="3894" y="3210"/>
                </a:lnTo>
                <a:lnTo>
                  <a:pt x="3894" y="3222"/>
                </a:lnTo>
                <a:lnTo>
                  <a:pt x="3894" y="3186"/>
                </a:lnTo>
                <a:lnTo>
                  <a:pt x="3894" y="3192"/>
                </a:lnTo>
                <a:lnTo>
                  <a:pt x="3900" y="3204"/>
                </a:lnTo>
                <a:lnTo>
                  <a:pt x="3900" y="3222"/>
                </a:lnTo>
                <a:lnTo>
                  <a:pt x="3900" y="3180"/>
                </a:lnTo>
                <a:lnTo>
                  <a:pt x="3900" y="3216"/>
                </a:lnTo>
                <a:lnTo>
                  <a:pt x="3906" y="3210"/>
                </a:lnTo>
                <a:lnTo>
                  <a:pt x="3906" y="3216"/>
                </a:lnTo>
                <a:lnTo>
                  <a:pt x="3906" y="3192"/>
                </a:lnTo>
                <a:lnTo>
                  <a:pt x="3906" y="3210"/>
                </a:lnTo>
                <a:lnTo>
                  <a:pt x="3912" y="3216"/>
                </a:lnTo>
                <a:lnTo>
                  <a:pt x="3912" y="3222"/>
                </a:lnTo>
                <a:lnTo>
                  <a:pt x="3912" y="3132"/>
                </a:lnTo>
                <a:lnTo>
                  <a:pt x="3912" y="3198"/>
                </a:lnTo>
                <a:lnTo>
                  <a:pt x="3918" y="3210"/>
                </a:lnTo>
                <a:lnTo>
                  <a:pt x="3918" y="3222"/>
                </a:lnTo>
                <a:lnTo>
                  <a:pt x="3918" y="3192"/>
                </a:lnTo>
                <a:lnTo>
                  <a:pt x="3918" y="3204"/>
                </a:lnTo>
                <a:lnTo>
                  <a:pt x="3924" y="3204"/>
                </a:lnTo>
                <a:lnTo>
                  <a:pt x="3924" y="3222"/>
                </a:lnTo>
                <a:lnTo>
                  <a:pt x="3924" y="3198"/>
                </a:lnTo>
                <a:lnTo>
                  <a:pt x="3924" y="3204"/>
                </a:lnTo>
                <a:lnTo>
                  <a:pt x="3930" y="3198"/>
                </a:lnTo>
                <a:lnTo>
                  <a:pt x="3930" y="3222"/>
                </a:lnTo>
                <a:lnTo>
                  <a:pt x="3930" y="3192"/>
                </a:lnTo>
                <a:lnTo>
                  <a:pt x="3930" y="3210"/>
                </a:lnTo>
                <a:lnTo>
                  <a:pt x="3936" y="3216"/>
                </a:lnTo>
                <a:lnTo>
                  <a:pt x="3936" y="3222"/>
                </a:lnTo>
                <a:lnTo>
                  <a:pt x="3936" y="3180"/>
                </a:lnTo>
                <a:lnTo>
                  <a:pt x="3936" y="3210"/>
                </a:lnTo>
                <a:lnTo>
                  <a:pt x="3942" y="3216"/>
                </a:lnTo>
                <a:lnTo>
                  <a:pt x="3942" y="3222"/>
                </a:lnTo>
                <a:lnTo>
                  <a:pt x="3942" y="3192"/>
                </a:lnTo>
                <a:lnTo>
                  <a:pt x="3942" y="3210"/>
                </a:lnTo>
                <a:lnTo>
                  <a:pt x="3948" y="3204"/>
                </a:lnTo>
                <a:lnTo>
                  <a:pt x="3948" y="3222"/>
                </a:lnTo>
                <a:lnTo>
                  <a:pt x="3948" y="3174"/>
                </a:lnTo>
                <a:lnTo>
                  <a:pt x="3948" y="3210"/>
                </a:lnTo>
                <a:lnTo>
                  <a:pt x="3954" y="3210"/>
                </a:lnTo>
                <a:lnTo>
                  <a:pt x="3954" y="3222"/>
                </a:lnTo>
                <a:lnTo>
                  <a:pt x="3954" y="3198"/>
                </a:lnTo>
                <a:lnTo>
                  <a:pt x="3954" y="3216"/>
                </a:lnTo>
                <a:lnTo>
                  <a:pt x="3960" y="3216"/>
                </a:lnTo>
                <a:lnTo>
                  <a:pt x="3960" y="3222"/>
                </a:lnTo>
                <a:lnTo>
                  <a:pt x="3960" y="3174"/>
                </a:lnTo>
                <a:lnTo>
                  <a:pt x="3960" y="3192"/>
                </a:lnTo>
                <a:lnTo>
                  <a:pt x="3966" y="3198"/>
                </a:lnTo>
                <a:lnTo>
                  <a:pt x="3966" y="3222"/>
                </a:lnTo>
                <a:lnTo>
                  <a:pt x="3966" y="3150"/>
                </a:lnTo>
                <a:lnTo>
                  <a:pt x="3966" y="3204"/>
                </a:lnTo>
                <a:lnTo>
                  <a:pt x="3972" y="3216"/>
                </a:lnTo>
                <a:lnTo>
                  <a:pt x="3972" y="3222"/>
                </a:lnTo>
                <a:lnTo>
                  <a:pt x="3972" y="3198"/>
                </a:lnTo>
                <a:lnTo>
                  <a:pt x="3972" y="3216"/>
                </a:lnTo>
                <a:lnTo>
                  <a:pt x="3978" y="3210"/>
                </a:lnTo>
                <a:lnTo>
                  <a:pt x="3978" y="3222"/>
                </a:lnTo>
                <a:lnTo>
                  <a:pt x="3978" y="3198"/>
                </a:lnTo>
                <a:lnTo>
                  <a:pt x="3978" y="3216"/>
                </a:lnTo>
                <a:lnTo>
                  <a:pt x="3984" y="3222"/>
                </a:lnTo>
                <a:lnTo>
                  <a:pt x="3984" y="3222"/>
                </a:lnTo>
                <a:lnTo>
                  <a:pt x="3984" y="3192"/>
                </a:lnTo>
                <a:lnTo>
                  <a:pt x="3984" y="3198"/>
                </a:lnTo>
                <a:lnTo>
                  <a:pt x="3990" y="3204"/>
                </a:lnTo>
                <a:lnTo>
                  <a:pt x="3990" y="3222"/>
                </a:lnTo>
                <a:lnTo>
                  <a:pt x="3990" y="3192"/>
                </a:lnTo>
                <a:lnTo>
                  <a:pt x="3990" y="3216"/>
                </a:lnTo>
                <a:lnTo>
                  <a:pt x="3996" y="3216"/>
                </a:lnTo>
                <a:lnTo>
                  <a:pt x="3996" y="3222"/>
                </a:lnTo>
                <a:lnTo>
                  <a:pt x="3996" y="3192"/>
                </a:lnTo>
                <a:lnTo>
                  <a:pt x="3996" y="3204"/>
                </a:lnTo>
                <a:lnTo>
                  <a:pt x="4002" y="3198"/>
                </a:lnTo>
                <a:lnTo>
                  <a:pt x="4002" y="3222"/>
                </a:lnTo>
                <a:lnTo>
                  <a:pt x="4002" y="3186"/>
                </a:lnTo>
                <a:lnTo>
                  <a:pt x="4002" y="3204"/>
                </a:lnTo>
                <a:lnTo>
                  <a:pt x="4008" y="3198"/>
                </a:lnTo>
                <a:lnTo>
                  <a:pt x="4008" y="3222"/>
                </a:lnTo>
                <a:lnTo>
                  <a:pt x="4008" y="3192"/>
                </a:lnTo>
                <a:lnTo>
                  <a:pt x="4008" y="3204"/>
                </a:lnTo>
                <a:lnTo>
                  <a:pt x="4014" y="3216"/>
                </a:lnTo>
                <a:lnTo>
                  <a:pt x="4014" y="3222"/>
                </a:lnTo>
                <a:lnTo>
                  <a:pt x="4014" y="2940"/>
                </a:lnTo>
                <a:lnTo>
                  <a:pt x="4014" y="3204"/>
                </a:lnTo>
                <a:lnTo>
                  <a:pt x="4020" y="3210"/>
                </a:lnTo>
                <a:lnTo>
                  <a:pt x="4020" y="3222"/>
                </a:lnTo>
                <a:lnTo>
                  <a:pt x="4020" y="3192"/>
                </a:lnTo>
                <a:lnTo>
                  <a:pt x="4020" y="3210"/>
                </a:lnTo>
                <a:lnTo>
                  <a:pt x="4026" y="3210"/>
                </a:lnTo>
                <a:lnTo>
                  <a:pt x="4026" y="3222"/>
                </a:lnTo>
                <a:lnTo>
                  <a:pt x="4026" y="3198"/>
                </a:lnTo>
                <a:lnTo>
                  <a:pt x="4026" y="3210"/>
                </a:lnTo>
                <a:lnTo>
                  <a:pt x="4032" y="3198"/>
                </a:lnTo>
                <a:lnTo>
                  <a:pt x="4032" y="3222"/>
                </a:lnTo>
                <a:lnTo>
                  <a:pt x="4032" y="3180"/>
                </a:lnTo>
                <a:lnTo>
                  <a:pt x="4032" y="3210"/>
                </a:lnTo>
                <a:lnTo>
                  <a:pt x="4038" y="3210"/>
                </a:lnTo>
                <a:lnTo>
                  <a:pt x="4038" y="3222"/>
                </a:lnTo>
                <a:lnTo>
                  <a:pt x="4038" y="3174"/>
                </a:lnTo>
                <a:lnTo>
                  <a:pt x="4038" y="3198"/>
                </a:lnTo>
                <a:lnTo>
                  <a:pt x="4044" y="3204"/>
                </a:lnTo>
                <a:lnTo>
                  <a:pt x="4044" y="3222"/>
                </a:lnTo>
                <a:lnTo>
                  <a:pt x="4044" y="3186"/>
                </a:lnTo>
                <a:lnTo>
                  <a:pt x="4044" y="3186"/>
                </a:lnTo>
                <a:lnTo>
                  <a:pt x="4050" y="3180"/>
                </a:lnTo>
                <a:lnTo>
                  <a:pt x="4050" y="3222"/>
                </a:lnTo>
                <a:lnTo>
                  <a:pt x="4050" y="3180"/>
                </a:lnTo>
                <a:lnTo>
                  <a:pt x="4050" y="3204"/>
                </a:lnTo>
                <a:lnTo>
                  <a:pt x="4056" y="3210"/>
                </a:lnTo>
                <a:lnTo>
                  <a:pt x="4056" y="3222"/>
                </a:lnTo>
                <a:lnTo>
                  <a:pt x="4056" y="3198"/>
                </a:lnTo>
                <a:lnTo>
                  <a:pt x="4056" y="3204"/>
                </a:lnTo>
                <a:lnTo>
                  <a:pt x="4062" y="3222"/>
                </a:lnTo>
                <a:lnTo>
                  <a:pt x="4062" y="3222"/>
                </a:lnTo>
                <a:lnTo>
                  <a:pt x="4062" y="3090"/>
                </a:lnTo>
                <a:lnTo>
                  <a:pt x="4062" y="3198"/>
                </a:lnTo>
                <a:lnTo>
                  <a:pt x="4068" y="3198"/>
                </a:lnTo>
                <a:lnTo>
                  <a:pt x="4068" y="3222"/>
                </a:lnTo>
                <a:lnTo>
                  <a:pt x="4068" y="3186"/>
                </a:lnTo>
                <a:lnTo>
                  <a:pt x="4068" y="3204"/>
                </a:lnTo>
                <a:lnTo>
                  <a:pt x="4074" y="3192"/>
                </a:lnTo>
                <a:lnTo>
                  <a:pt x="4074" y="3222"/>
                </a:lnTo>
                <a:lnTo>
                  <a:pt x="4074" y="3192"/>
                </a:lnTo>
                <a:lnTo>
                  <a:pt x="4074" y="3210"/>
                </a:lnTo>
                <a:lnTo>
                  <a:pt x="4080" y="3210"/>
                </a:lnTo>
                <a:lnTo>
                  <a:pt x="4080" y="3222"/>
                </a:lnTo>
                <a:lnTo>
                  <a:pt x="4080" y="3192"/>
                </a:lnTo>
                <a:lnTo>
                  <a:pt x="4080" y="3210"/>
                </a:lnTo>
                <a:lnTo>
                  <a:pt x="4086" y="3216"/>
                </a:lnTo>
                <a:lnTo>
                  <a:pt x="4086" y="3222"/>
                </a:lnTo>
                <a:lnTo>
                  <a:pt x="4086" y="3186"/>
                </a:lnTo>
                <a:lnTo>
                  <a:pt x="4086" y="3204"/>
                </a:lnTo>
                <a:lnTo>
                  <a:pt x="4092" y="3210"/>
                </a:lnTo>
                <a:lnTo>
                  <a:pt x="4092" y="3222"/>
                </a:lnTo>
                <a:lnTo>
                  <a:pt x="4092" y="3198"/>
                </a:lnTo>
                <a:lnTo>
                  <a:pt x="4092" y="3210"/>
                </a:lnTo>
                <a:lnTo>
                  <a:pt x="4098" y="3210"/>
                </a:lnTo>
                <a:lnTo>
                  <a:pt x="4098" y="3222"/>
                </a:lnTo>
                <a:lnTo>
                  <a:pt x="4098" y="3192"/>
                </a:lnTo>
                <a:lnTo>
                  <a:pt x="4098" y="3216"/>
                </a:lnTo>
                <a:lnTo>
                  <a:pt x="4104" y="3210"/>
                </a:lnTo>
                <a:lnTo>
                  <a:pt x="4104" y="3222"/>
                </a:lnTo>
                <a:lnTo>
                  <a:pt x="4104" y="3186"/>
                </a:lnTo>
                <a:lnTo>
                  <a:pt x="4104" y="3198"/>
                </a:lnTo>
                <a:lnTo>
                  <a:pt x="4110" y="3198"/>
                </a:lnTo>
                <a:lnTo>
                  <a:pt x="4110" y="3222"/>
                </a:lnTo>
                <a:lnTo>
                  <a:pt x="4110" y="3192"/>
                </a:lnTo>
                <a:lnTo>
                  <a:pt x="4110" y="3204"/>
                </a:lnTo>
                <a:lnTo>
                  <a:pt x="4116" y="3198"/>
                </a:lnTo>
                <a:lnTo>
                  <a:pt x="4116" y="3222"/>
                </a:lnTo>
                <a:lnTo>
                  <a:pt x="4116" y="2970"/>
                </a:lnTo>
                <a:lnTo>
                  <a:pt x="4116" y="3204"/>
                </a:lnTo>
                <a:lnTo>
                  <a:pt x="4122" y="3204"/>
                </a:lnTo>
                <a:lnTo>
                  <a:pt x="4122" y="3222"/>
                </a:lnTo>
                <a:lnTo>
                  <a:pt x="4122" y="3192"/>
                </a:lnTo>
                <a:lnTo>
                  <a:pt x="4122" y="3192"/>
                </a:lnTo>
                <a:lnTo>
                  <a:pt x="4128" y="3204"/>
                </a:lnTo>
                <a:lnTo>
                  <a:pt x="4128" y="3222"/>
                </a:lnTo>
                <a:lnTo>
                  <a:pt x="4128" y="3192"/>
                </a:lnTo>
                <a:lnTo>
                  <a:pt x="4128" y="3204"/>
                </a:lnTo>
                <a:lnTo>
                  <a:pt x="4134" y="3198"/>
                </a:lnTo>
                <a:lnTo>
                  <a:pt x="4134" y="3222"/>
                </a:lnTo>
                <a:lnTo>
                  <a:pt x="4134" y="3186"/>
                </a:lnTo>
                <a:lnTo>
                  <a:pt x="4134" y="3216"/>
                </a:lnTo>
                <a:lnTo>
                  <a:pt x="4140" y="3216"/>
                </a:lnTo>
                <a:lnTo>
                  <a:pt x="4140" y="3222"/>
                </a:lnTo>
                <a:lnTo>
                  <a:pt x="4140" y="3192"/>
                </a:lnTo>
                <a:lnTo>
                  <a:pt x="4140" y="3204"/>
                </a:lnTo>
                <a:lnTo>
                  <a:pt x="4146" y="3204"/>
                </a:lnTo>
                <a:lnTo>
                  <a:pt x="4146" y="3216"/>
                </a:lnTo>
                <a:lnTo>
                  <a:pt x="4146" y="3186"/>
                </a:lnTo>
                <a:lnTo>
                  <a:pt x="4146" y="3198"/>
                </a:lnTo>
                <a:lnTo>
                  <a:pt x="4152" y="3210"/>
                </a:lnTo>
                <a:lnTo>
                  <a:pt x="4152" y="3222"/>
                </a:lnTo>
                <a:lnTo>
                  <a:pt x="4152" y="3198"/>
                </a:lnTo>
                <a:lnTo>
                  <a:pt x="4152" y="3204"/>
                </a:lnTo>
                <a:lnTo>
                  <a:pt x="4158" y="3198"/>
                </a:lnTo>
                <a:lnTo>
                  <a:pt x="4158" y="3222"/>
                </a:lnTo>
                <a:lnTo>
                  <a:pt x="4158" y="3198"/>
                </a:lnTo>
                <a:lnTo>
                  <a:pt x="4158" y="3216"/>
                </a:lnTo>
                <a:lnTo>
                  <a:pt x="4164" y="3216"/>
                </a:lnTo>
                <a:lnTo>
                  <a:pt x="4164" y="3222"/>
                </a:lnTo>
                <a:lnTo>
                  <a:pt x="4164" y="3102"/>
                </a:lnTo>
                <a:lnTo>
                  <a:pt x="4164" y="3198"/>
                </a:lnTo>
                <a:lnTo>
                  <a:pt x="4170" y="3204"/>
                </a:lnTo>
                <a:lnTo>
                  <a:pt x="4170" y="3222"/>
                </a:lnTo>
                <a:lnTo>
                  <a:pt x="4170" y="3198"/>
                </a:lnTo>
                <a:lnTo>
                  <a:pt x="4170" y="3216"/>
                </a:lnTo>
                <a:lnTo>
                  <a:pt x="4176" y="3210"/>
                </a:lnTo>
                <a:lnTo>
                  <a:pt x="4176" y="3222"/>
                </a:lnTo>
                <a:lnTo>
                  <a:pt x="4176" y="3198"/>
                </a:lnTo>
                <a:lnTo>
                  <a:pt x="4176" y="3204"/>
                </a:lnTo>
                <a:lnTo>
                  <a:pt x="4182" y="3204"/>
                </a:lnTo>
                <a:lnTo>
                  <a:pt x="4182" y="3222"/>
                </a:lnTo>
                <a:lnTo>
                  <a:pt x="4182" y="3192"/>
                </a:lnTo>
                <a:lnTo>
                  <a:pt x="4182" y="3210"/>
                </a:lnTo>
                <a:lnTo>
                  <a:pt x="4188" y="3204"/>
                </a:lnTo>
                <a:lnTo>
                  <a:pt x="4188" y="3222"/>
                </a:lnTo>
                <a:lnTo>
                  <a:pt x="4188" y="3174"/>
                </a:lnTo>
                <a:lnTo>
                  <a:pt x="4188" y="3216"/>
                </a:lnTo>
                <a:lnTo>
                  <a:pt x="4194" y="3216"/>
                </a:lnTo>
                <a:lnTo>
                  <a:pt x="4194" y="3222"/>
                </a:lnTo>
                <a:lnTo>
                  <a:pt x="4194" y="3198"/>
                </a:lnTo>
                <a:lnTo>
                  <a:pt x="4194" y="3210"/>
                </a:lnTo>
                <a:lnTo>
                  <a:pt x="4200" y="3210"/>
                </a:lnTo>
                <a:lnTo>
                  <a:pt x="4200" y="3222"/>
                </a:lnTo>
                <a:lnTo>
                  <a:pt x="4200" y="3192"/>
                </a:lnTo>
                <a:lnTo>
                  <a:pt x="4200" y="3204"/>
                </a:lnTo>
                <a:lnTo>
                  <a:pt x="4206" y="3204"/>
                </a:lnTo>
                <a:lnTo>
                  <a:pt x="4206" y="3222"/>
                </a:lnTo>
                <a:lnTo>
                  <a:pt x="4206" y="3198"/>
                </a:lnTo>
                <a:lnTo>
                  <a:pt x="4206" y="3204"/>
                </a:lnTo>
                <a:lnTo>
                  <a:pt x="4212" y="3198"/>
                </a:lnTo>
                <a:lnTo>
                  <a:pt x="4212" y="3216"/>
                </a:lnTo>
                <a:lnTo>
                  <a:pt x="4212" y="3192"/>
                </a:lnTo>
                <a:lnTo>
                  <a:pt x="4212" y="3216"/>
                </a:lnTo>
                <a:lnTo>
                  <a:pt x="4218" y="3210"/>
                </a:lnTo>
                <a:lnTo>
                  <a:pt x="4218" y="3222"/>
                </a:lnTo>
                <a:lnTo>
                  <a:pt x="4218" y="3192"/>
                </a:lnTo>
                <a:lnTo>
                  <a:pt x="4218" y="3216"/>
                </a:lnTo>
                <a:lnTo>
                  <a:pt x="4224" y="3216"/>
                </a:lnTo>
                <a:lnTo>
                  <a:pt x="4224" y="3222"/>
                </a:lnTo>
                <a:lnTo>
                  <a:pt x="4224" y="3192"/>
                </a:lnTo>
                <a:lnTo>
                  <a:pt x="4224" y="3210"/>
                </a:lnTo>
                <a:lnTo>
                  <a:pt x="4230" y="3204"/>
                </a:lnTo>
                <a:lnTo>
                  <a:pt x="4230" y="3222"/>
                </a:lnTo>
                <a:lnTo>
                  <a:pt x="4230" y="3186"/>
                </a:lnTo>
                <a:lnTo>
                  <a:pt x="4230" y="3210"/>
                </a:lnTo>
                <a:lnTo>
                  <a:pt x="4236" y="3204"/>
                </a:lnTo>
                <a:lnTo>
                  <a:pt x="4236" y="3222"/>
                </a:lnTo>
                <a:lnTo>
                  <a:pt x="4236" y="3180"/>
                </a:lnTo>
                <a:lnTo>
                  <a:pt x="4236" y="3210"/>
                </a:lnTo>
                <a:lnTo>
                  <a:pt x="4242" y="3216"/>
                </a:lnTo>
                <a:lnTo>
                  <a:pt x="4242" y="3222"/>
                </a:lnTo>
                <a:lnTo>
                  <a:pt x="4242" y="3198"/>
                </a:lnTo>
                <a:lnTo>
                  <a:pt x="4242" y="3216"/>
                </a:lnTo>
                <a:lnTo>
                  <a:pt x="4248" y="3210"/>
                </a:lnTo>
                <a:lnTo>
                  <a:pt x="4248" y="3222"/>
                </a:lnTo>
                <a:lnTo>
                  <a:pt x="4248" y="3192"/>
                </a:lnTo>
                <a:lnTo>
                  <a:pt x="4248" y="3210"/>
                </a:lnTo>
                <a:lnTo>
                  <a:pt x="4254" y="3210"/>
                </a:lnTo>
                <a:lnTo>
                  <a:pt x="4254" y="3222"/>
                </a:lnTo>
                <a:lnTo>
                  <a:pt x="4254" y="3186"/>
                </a:lnTo>
                <a:lnTo>
                  <a:pt x="4254" y="3216"/>
                </a:lnTo>
                <a:lnTo>
                  <a:pt x="4260" y="3216"/>
                </a:lnTo>
                <a:lnTo>
                  <a:pt x="4260" y="3222"/>
                </a:lnTo>
                <a:lnTo>
                  <a:pt x="4260" y="3192"/>
                </a:lnTo>
                <a:lnTo>
                  <a:pt x="4260" y="3216"/>
                </a:lnTo>
                <a:lnTo>
                  <a:pt x="4266" y="3216"/>
                </a:lnTo>
                <a:lnTo>
                  <a:pt x="4266" y="3222"/>
                </a:lnTo>
                <a:lnTo>
                  <a:pt x="4266" y="3186"/>
                </a:lnTo>
                <a:lnTo>
                  <a:pt x="4266" y="3210"/>
                </a:lnTo>
                <a:lnTo>
                  <a:pt x="4272" y="3216"/>
                </a:lnTo>
                <a:lnTo>
                  <a:pt x="4272" y="3222"/>
                </a:lnTo>
                <a:lnTo>
                  <a:pt x="4272" y="3198"/>
                </a:lnTo>
                <a:lnTo>
                  <a:pt x="4272" y="3204"/>
                </a:lnTo>
                <a:lnTo>
                  <a:pt x="4278" y="3204"/>
                </a:lnTo>
                <a:lnTo>
                  <a:pt x="4278" y="3222"/>
                </a:lnTo>
                <a:lnTo>
                  <a:pt x="4278" y="3192"/>
                </a:lnTo>
                <a:lnTo>
                  <a:pt x="4278" y="3204"/>
                </a:lnTo>
                <a:lnTo>
                  <a:pt x="4284" y="3210"/>
                </a:lnTo>
                <a:lnTo>
                  <a:pt x="4284" y="3222"/>
                </a:lnTo>
                <a:lnTo>
                  <a:pt x="4284" y="3192"/>
                </a:lnTo>
                <a:lnTo>
                  <a:pt x="4284" y="3198"/>
                </a:lnTo>
                <a:lnTo>
                  <a:pt x="4290" y="3192"/>
                </a:lnTo>
                <a:lnTo>
                  <a:pt x="4290" y="3222"/>
                </a:lnTo>
                <a:lnTo>
                  <a:pt x="4290" y="3174"/>
                </a:lnTo>
                <a:lnTo>
                  <a:pt x="4290" y="3216"/>
                </a:lnTo>
                <a:lnTo>
                  <a:pt x="4296" y="3216"/>
                </a:lnTo>
                <a:lnTo>
                  <a:pt x="4296" y="3222"/>
                </a:lnTo>
                <a:lnTo>
                  <a:pt x="4296" y="3192"/>
                </a:lnTo>
                <a:lnTo>
                  <a:pt x="4296" y="3216"/>
                </a:lnTo>
                <a:lnTo>
                  <a:pt x="4302" y="3210"/>
                </a:lnTo>
                <a:lnTo>
                  <a:pt x="4302" y="3222"/>
                </a:lnTo>
                <a:lnTo>
                  <a:pt x="4302" y="3198"/>
                </a:lnTo>
                <a:lnTo>
                  <a:pt x="4302" y="3210"/>
                </a:lnTo>
                <a:lnTo>
                  <a:pt x="4308" y="3204"/>
                </a:lnTo>
                <a:lnTo>
                  <a:pt x="4308" y="3222"/>
                </a:lnTo>
                <a:lnTo>
                  <a:pt x="4308" y="3174"/>
                </a:lnTo>
                <a:lnTo>
                  <a:pt x="4308" y="3210"/>
                </a:lnTo>
                <a:lnTo>
                  <a:pt x="4314" y="3210"/>
                </a:lnTo>
                <a:lnTo>
                  <a:pt x="4314" y="3222"/>
                </a:lnTo>
                <a:lnTo>
                  <a:pt x="4314" y="3192"/>
                </a:lnTo>
                <a:lnTo>
                  <a:pt x="4314" y="3198"/>
                </a:lnTo>
                <a:lnTo>
                  <a:pt x="4320" y="3198"/>
                </a:lnTo>
                <a:lnTo>
                  <a:pt x="4320" y="3222"/>
                </a:lnTo>
                <a:lnTo>
                  <a:pt x="4320" y="3192"/>
                </a:lnTo>
                <a:lnTo>
                  <a:pt x="4320" y="3198"/>
                </a:lnTo>
                <a:lnTo>
                  <a:pt x="4326" y="3204"/>
                </a:lnTo>
                <a:lnTo>
                  <a:pt x="4326" y="3222"/>
                </a:lnTo>
                <a:lnTo>
                  <a:pt x="4326" y="3192"/>
                </a:lnTo>
                <a:lnTo>
                  <a:pt x="4326" y="3210"/>
                </a:lnTo>
                <a:lnTo>
                  <a:pt x="4332" y="3210"/>
                </a:lnTo>
                <a:lnTo>
                  <a:pt x="4332" y="3222"/>
                </a:lnTo>
                <a:lnTo>
                  <a:pt x="4332" y="3186"/>
                </a:lnTo>
                <a:lnTo>
                  <a:pt x="4332" y="3198"/>
                </a:lnTo>
                <a:lnTo>
                  <a:pt x="4338" y="3204"/>
                </a:lnTo>
                <a:lnTo>
                  <a:pt x="4338" y="3222"/>
                </a:lnTo>
                <a:lnTo>
                  <a:pt x="4338" y="3192"/>
                </a:lnTo>
                <a:lnTo>
                  <a:pt x="4338" y="3198"/>
                </a:lnTo>
                <a:lnTo>
                  <a:pt x="4344" y="3210"/>
                </a:lnTo>
                <a:lnTo>
                  <a:pt x="4344" y="3222"/>
                </a:lnTo>
                <a:lnTo>
                  <a:pt x="4344" y="3198"/>
                </a:lnTo>
                <a:lnTo>
                  <a:pt x="4344" y="3204"/>
                </a:lnTo>
                <a:lnTo>
                  <a:pt x="4350" y="3198"/>
                </a:lnTo>
                <a:lnTo>
                  <a:pt x="4350" y="3222"/>
                </a:lnTo>
                <a:lnTo>
                  <a:pt x="4350" y="3192"/>
                </a:lnTo>
                <a:lnTo>
                  <a:pt x="4350" y="3210"/>
                </a:lnTo>
                <a:lnTo>
                  <a:pt x="4356" y="3204"/>
                </a:lnTo>
                <a:lnTo>
                  <a:pt x="4356" y="3222"/>
                </a:lnTo>
                <a:lnTo>
                  <a:pt x="4356" y="3192"/>
                </a:lnTo>
                <a:lnTo>
                  <a:pt x="4356" y="3222"/>
                </a:lnTo>
                <a:lnTo>
                  <a:pt x="4362" y="3216"/>
                </a:lnTo>
                <a:lnTo>
                  <a:pt x="4362" y="3222"/>
                </a:lnTo>
                <a:lnTo>
                  <a:pt x="4362" y="3192"/>
                </a:lnTo>
                <a:lnTo>
                  <a:pt x="4362" y="3198"/>
                </a:lnTo>
                <a:lnTo>
                  <a:pt x="4368" y="3198"/>
                </a:lnTo>
                <a:lnTo>
                  <a:pt x="4368" y="3222"/>
                </a:lnTo>
                <a:lnTo>
                  <a:pt x="4368" y="3186"/>
                </a:lnTo>
                <a:lnTo>
                  <a:pt x="4368" y="3210"/>
                </a:lnTo>
                <a:lnTo>
                  <a:pt x="4374" y="3216"/>
                </a:lnTo>
                <a:lnTo>
                  <a:pt x="4374" y="3222"/>
                </a:lnTo>
                <a:lnTo>
                  <a:pt x="4374" y="3192"/>
                </a:lnTo>
                <a:lnTo>
                  <a:pt x="4374" y="3204"/>
                </a:lnTo>
                <a:lnTo>
                  <a:pt x="4380" y="3204"/>
                </a:lnTo>
                <a:lnTo>
                  <a:pt x="4380" y="3222"/>
                </a:lnTo>
                <a:lnTo>
                  <a:pt x="4380" y="3186"/>
                </a:lnTo>
                <a:lnTo>
                  <a:pt x="4380" y="3216"/>
                </a:lnTo>
                <a:lnTo>
                  <a:pt x="4386" y="3210"/>
                </a:lnTo>
                <a:lnTo>
                  <a:pt x="4386" y="3222"/>
                </a:lnTo>
                <a:lnTo>
                  <a:pt x="4386" y="3192"/>
                </a:lnTo>
                <a:lnTo>
                  <a:pt x="4386" y="3216"/>
                </a:lnTo>
                <a:lnTo>
                  <a:pt x="4392" y="3210"/>
                </a:lnTo>
                <a:lnTo>
                  <a:pt x="4392" y="3222"/>
                </a:lnTo>
                <a:lnTo>
                  <a:pt x="4392" y="3192"/>
                </a:lnTo>
                <a:lnTo>
                  <a:pt x="4392" y="3216"/>
                </a:lnTo>
                <a:lnTo>
                  <a:pt x="4398" y="3204"/>
                </a:lnTo>
                <a:lnTo>
                  <a:pt x="4398" y="3222"/>
                </a:lnTo>
                <a:lnTo>
                  <a:pt x="4398" y="3192"/>
                </a:lnTo>
                <a:lnTo>
                  <a:pt x="4398" y="3210"/>
                </a:lnTo>
                <a:lnTo>
                  <a:pt x="4404" y="3210"/>
                </a:lnTo>
                <a:lnTo>
                  <a:pt x="4404" y="3222"/>
                </a:lnTo>
                <a:lnTo>
                  <a:pt x="4404" y="3186"/>
                </a:lnTo>
                <a:lnTo>
                  <a:pt x="4404" y="3210"/>
                </a:lnTo>
                <a:lnTo>
                  <a:pt x="4410" y="3216"/>
                </a:lnTo>
                <a:lnTo>
                  <a:pt x="4410" y="3222"/>
                </a:lnTo>
                <a:lnTo>
                  <a:pt x="4410" y="3186"/>
                </a:lnTo>
                <a:lnTo>
                  <a:pt x="4410" y="3210"/>
                </a:lnTo>
                <a:lnTo>
                  <a:pt x="4416" y="3210"/>
                </a:lnTo>
                <a:lnTo>
                  <a:pt x="4416" y="3222"/>
                </a:lnTo>
                <a:lnTo>
                  <a:pt x="4416" y="3192"/>
                </a:lnTo>
                <a:lnTo>
                  <a:pt x="4416" y="3216"/>
                </a:lnTo>
                <a:lnTo>
                  <a:pt x="4422" y="3216"/>
                </a:lnTo>
                <a:lnTo>
                  <a:pt x="4422" y="3222"/>
                </a:lnTo>
                <a:lnTo>
                  <a:pt x="4422" y="3192"/>
                </a:lnTo>
                <a:lnTo>
                  <a:pt x="4422" y="3210"/>
                </a:lnTo>
                <a:lnTo>
                  <a:pt x="4428" y="3210"/>
                </a:lnTo>
                <a:lnTo>
                  <a:pt x="4428" y="3222"/>
                </a:lnTo>
                <a:lnTo>
                  <a:pt x="4428" y="3186"/>
                </a:lnTo>
                <a:lnTo>
                  <a:pt x="4428" y="3222"/>
                </a:lnTo>
                <a:lnTo>
                  <a:pt x="4434" y="3216"/>
                </a:lnTo>
                <a:lnTo>
                  <a:pt x="4434" y="3222"/>
                </a:lnTo>
                <a:lnTo>
                  <a:pt x="4434" y="3192"/>
                </a:lnTo>
                <a:lnTo>
                  <a:pt x="4434" y="3216"/>
                </a:lnTo>
                <a:lnTo>
                  <a:pt x="4440" y="3216"/>
                </a:lnTo>
                <a:lnTo>
                  <a:pt x="4440" y="3222"/>
                </a:lnTo>
                <a:lnTo>
                  <a:pt x="4440" y="3192"/>
                </a:lnTo>
                <a:lnTo>
                  <a:pt x="4440" y="3222"/>
                </a:lnTo>
                <a:lnTo>
                  <a:pt x="4446" y="3216"/>
                </a:lnTo>
                <a:lnTo>
                  <a:pt x="4446" y="3222"/>
                </a:lnTo>
                <a:lnTo>
                  <a:pt x="4446" y="3186"/>
                </a:lnTo>
                <a:lnTo>
                  <a:pt x="4446" y="3216"/>
                </a:lnTo>
                <a:lnTo>
                  <a:pt x="4452" y="3216"/>
                </a:lnTo>
                <a:lnTo>
                  <a:pt x="4452" y="3222"/>
                </a:lnTo>
                <a:lnTo>
                  <a:pt x="4452" y="3192"/>
                </a:lnTo>
                <a:lnTo>
                  <a:pt x="4452" y="3210"/>
                </a:lnTo>
                <a:lnTo>
                  <a:pt x="4458" y="3204"/>
                </a:lnTo>
                <a:lnTo>
                  <a:pt x="4458" y="3222"/>
                </a:lnTo>
                <a:lnTo>
                  <a:pt x="4458" y="3192"/>
                </a:lnTo>
                <a:lnTo>
                  <a:pt x="4458" y="3216"/>
                </a:lnTo>
                <a:lnTo>
                  <a:pt x="4464" y="3216"/>
                </a:lnTo>
                <a:lnTo>
                  <a:pt x="4464" y="3222"/>
                </a:lnTo>
                <a:lnTo>
                  <a:pt x="4464" y="3192"/>
                </a:lnTo>
                <a:lnTo>
                  <a:pt x="4464" y="3216"/>
                </a:lnTo>
                <a:lnTo>
                  <a:pt x="4470" y="3222"/>
                </a:lnTo>
                <a:lnTo>
                  <a:pt x="4470" y="3222"/>
                </a:lnTo>
                <a:lnTo>
                  <a:pt x="4470" y="3192"/>
                </a:lnTo>
                <a:lnTo>
                  <a:pt x="4470" y="3216"/>
                </a:lnTo>
                <a:lnTo>
                  <a:pt x="4476" y="3210"/>
                </a:lnTo>
                <a:lnTo>
                  <a:pt x="4476" y="3222"/>
                </a:lnTo>
                <a:lnTo>
                  <a:pt x="4476" y="3198"/>
                </a:lnTo>
                <a:lnTo>
                  <a:pt x="4476" y="3210"/>
                </a:lnTo>
                <a:lnTo>
                  <a:pt x="4482" y="3210"/>
                </a:lnTo>
                <a:lnTo>
                  <a:pt x="4482" y="3222"/>
                </a:lnTo>
                <a:lnTo>
                  <a:pt x="4482" y="3174"/>
                </a:lnTo>
                <a:lnTo>
                  <a:pt x="4482" y="3174"/>
                </a:lnTo>
                <a:lnTo>
                  <a:pt x="4488" y="3186"/>
                </a:lnTo>
                <a:lnTo>
                  <a:pt x="4488" y="3222"/>
                </a:lnTo>
                <a:lnTo>
                  <a:pt x="4488" y="3186"/>
                </a:lnTo>
                <a:lnTo>
                  <a:pt x="4488" y="3204"/>
                </a:lnTo>
                <a:lnTo>
                  <a:pt x="4494" y="3198"/>
                </a:lnTo>
                <a:lnTo>
                  <a:pt x="4494" y="3222"/>
                </a:lnTo>
                <a:lnTo>
                  <a:pt x="4494" y="3192"/>
                </a:lnTo>
                <a:lnTo>
                  <a:pt x="4494" y="3192"/>
                </a:lnTo>
                <a:lnTo>
                  <a:pt x="4500" y="3198"/>
                </a:lnTo>
                <a:lnTo>
                  <a:pt x="4500" y="3222"/>
                </a:lnTo>
                <a:lnTo>
                  <a:pt x="4500" y="3198"/>
                </a:lnTo>
                <a:lnTo>
                  <a:pt x="4500" y="3210"/>
                </a:lnTo>
                <a:lnTo>
                  <a:pt x="4506" y="3210"/>
                </a:lnTo>
                <a:lnTo>
                  <a:pt x="4506" y="3222"/>
                </a:lnTo>
                <a:lnTo>
                  <a:pt x="4506" y="3192"/>
                </a:lnTo>
                <a:lnTo>
                  <a:pt x="4506" y="3210"/>
                </a:lnTo>
                <a:lnTo>
                  <a:pt x="4512" y="3210"/>
                </a:lnTo>
                <a:lnTo>
                  <a:pt x="4512" y="3222"/>
                </a:lnTo>
                <a:lnTo>
                  <a:pt x="4512" y="3198"/>
                </a:lnTo>
                <a:lnTo>
                  <a:pt x="4512" y="3198"/>
                </a:lnTo>
                <a:lnTo>
                  <a:pt x="4518" y="3198"/>
                </a:lnTo>
                <a:lnTo>
                  <a:pt x="4518" y="3222"/>
                </a:lnTo>
                <a:lnTo>
                  <a:pt x="4518" y="3192"/>
                </a:lnTo>
                <a:lnTo>
                  <a:pt x="4518" y="3210"/>
                </a:lnTo>
                <a:lnTo>
                  <a:pt x="4524" y="3210"/>
                </a:lnTo>
                <a:lnTo>
                  <a:pt x="4524" y="3222"/>
                </a:lnTo>
                <a:lnTo>
                  <a:pt x="4524" y="3192"/>
                </a:lnTo>
                <a:lnTo>
                  <a:pt x="4524" y="3192"/>
                </a:lnTo>
                <a:lnTo>
                  <a:pt x="4530" y="3204"/>
                </a:lnTo>
                <a:lnTo>
                  <a:pt x="4530" y="3222"/>
                </a:lnTo>
                <a:lnTo>
                  <a:pt x="4530" y="3192"/>
                </a:lnTo>
                <a:lnTo>
                  <a:pt x="4530" y="3198"/>
                </a:lnTo>
                <a:lnTo>
                  <a:pt x="4536" y="3204"/>
                </a:lnTo>
                <a:lnTo>
                  <a:pt x="4536" y="3222"/>
                </a:lnTo>
                <a:lnTo>
                  <a:pt x="4536" y="3192"/>
                </a:lnTo>
                <a:lnTo>
                  <a:pt x="4536" y="3204"/>
                </a:lnTo>
                <a:lnTo>
                  <a:pt x="4542" y="3210"/>
                </a:lnTo>
                <a:lnTo>
                  <a:pt x="4542" y="3222"/>
                </a:lnTo>
                <a:lnTo>
                  <a:pt x="4542" y="3198"/>
                </a:lnTo>
                <a:lnTo>
                  <a:pt x="4542" y="3210"/>
                </a:lnTo>
                <a:lnTo>
                  <a:pt x="4548" y="3210"/>
                </a:lnTo>
                <a:lnTo>
                  <a:pt x="4548" y="3222"/>
                </a:lnTo>
                <a:lnTo>
                  <a:pt x="4548" y="3192"/>
                </a:lnTo>
                <a:lnTo>
                  <a:pt x="4548" y="3222"/>
                </a:lnTo>
                <a:lnTo>
                  <a:pt x="4554" y="3216"/>
                </a:lnTo>
                <a:lnTo>
                  <a:pt x="4554" y="3222"/>
                </a:lnTo>
                <a:lnTo>
                  <a:pt x="4554" y="3186"/>
                </a:lnTo>
                <a:lnTo>
                  <a:pt x="4554" y="3210"/>
                </a:lnTo>
                <a:lnTo>
                  <a:pt x="4560" y="3216"/>
                </a:lnTo>
                <a:lnTo>
                  <a:pt x="4560" y="3222"/>
                </a:lnTo>
                <a:lnTo>
                  <a:pt x="4560" y="3192"/>
                </a:lnTo>
                <a:lnTo>
                  <a:pt x="4560" y="3210"/>
                </a:lnTo>
                <a:lnTo>
                  <a:pt x="4566" y="3216"/>
                </a:lnTo>
                <a:lnTo>
                  <a:pt x="4566" y="3222"/>
                </a:lnTo>
                <a:lnTo>
                  <a:pt x="4566" y="3186"/>
                </a:lnTo>
                <a:lnTo>
                  <a:pt x="4566" y="3216"/>
                </a:lnTo>
                <a:lnTo>
                  <a:pt x="4572" y="3210"/>
                </a:lnTo>
                <a:lnTo>
                  <a:pt x="4572" y="3222"/>
                </a:lnTo>
                <a:lnTo>
                  <a:pt x="4572" y="3192"/>
                </a:lnTo>
                <a:lnTo>
                  <a:pt x="4572" y="3204"/>
                </a:lnTo>
                <a:lnTo>
                  <a:pt x="4578" y="3204"/>
                </a:lnTo>
                <a:lnTo>
                  <a:pt x="4578" y="3222"/>
                </a:lnTo>
                <a:lnTo>
                  <a:pt x="4578" y="3192"/>
                </a:lnTo>
                <a:lnTo>
                  <a:pt x="4578" y="3204"/>
                </a:lnTo>
                <a:lnTo>
                  <a:pt x="4584" y="3210"/>
                </a:lnTo>
                <a:lnTo>
                  <a:pt x="4584" y="3222"/>
                </a:lnTo>
                <a:lnTo>
                  <a:pt x="4584" y="3198"/>
                </a:lnTo>
                <a:lnTo>
                  <a:pt x="4584" y="3216"/>
                </a:lnTo>
                <a:lnTo>
                  <a:pt x="4590" y="3216"/>
                </a:lnTo>
                <a:lnTo>
                  <a:pt x="4590" y="3222"/>
                </a:lnTo>
                <a:lnTo>
                  <a:pt x="4590" y="3186"/>
                </a:lnTo>
                <a:lnTo>
                  <a:pt x="4590" y="3210"/>
                </a:lnTo>
                <a:lnTo>
                  <a:pt x="4596" y="3216"/>
                </a:lnTo>
                <a:lnTo>
                  <a:pt x="4596" y="3222"/>
                </a:lnTo>
                <a:lnTo>
                  <a:pt x="4596" y="3186"/>
                </a:lnTo>
                <a:lnTo>
                  <a:pt x="4596" y="3210"/>
                </a:lnTo>
                <a:lnTo>
                  <a:pt x="4602" y="3210"/>
                </a:lnTo>
                <a:lnTo>
                  <a:pt x="4602" y="3216"/>
                </a:lnTo>
                <a:lnTo>
                  <a:pt x="4602" y="3096"/>
                </a:lnTo>
                <a:lnTo>
                  <a:pt x="4602" y="3096"/>
                </a:lnTo>
                <a:lnTo>
                  <a:pt x="4608" y="3084"/>
                </a:lnTo>
                <a:lnTo>
                  <a:pt x="4608" y="3222"/>
                </a:lnTo>
                <a:lnTo>
                  <a:pt x="4608" y="3084"/>
                </a:lnTo>
                <a:lnTo>
                  <a:pt x="4608" y="3198"/>
                </a:lnTo>
                <a:lnTo>
                  <a:pt x="4614" y="3210"/>
                </a:lnTo>
                <a:lnTo>
                  <a:pt x="4614" y="3222"/>
                </a:lnTo>
                <a:lnTo>
                  <a:pt x="4614" y="3198"/>
                </a:lnTo>
                <a:lnTo>
                  <a:pt x="4614" y="3204"/>
                </a:lnTo>
                <a:lnTo>
                  <a:pt x="4620" y="3204"/>
                </a:lnTo>
                <a:lnTo>
                  <a:pt x="4620" y="3222"/>
                </a:lnTo>
                <a:lnTo>
                  <a:pt x="4620" y="3192"/>
                </a:lnTo>
                <a:lnTo>
                  <a:pt x="4620" y="3210"/>
                </a:lnTo>
                <a:lnTo>
                  <a:pt x="4626" y="3216"/>
                </a:lnTo>
                <a:lnTo>
                  <a:pt x="4626" y="3222"/>
                </a:lnTo>
                <a:lnTo>
                  <a:pt x="4626" y="3192"/>
                </a:lnTo>
                <a:lnTo>
                  <a:pt x="4626" y="3204"/>
                </a:lnTo>
                <a:lnTo>
                  <a:pt x="4632" y="3204"/>
                </a:lnTo>
                <a:lnTo>
                  <a:pt x="4632" y="3222"/>
                </a:lnTo>
                <a:lnTo>
                  <a:pt x="4632" y="3192"/>
                </a:lnTo>
                <a:lnTo>
                  <a:pt x="4632" y="3216"/>
                </a:lnTo>
                <a:lnTo>
                  <a:pt x="4638" y="3210"/>
                </a:lnTo>
                <a:lnTo>
                  <a:pt x="4638" y="3222"/>
                </a:lnTo>
                <a:lnTo>
                  <a:pt x="4638" y="3192"/>
                </a:lnTo>
                <a:lnTo>
                  <a:pt x="4638" y="3198"/>
                </a:lnTo>
                <a:lnTo>
                  <a:pt x="4644" y="3216"/>
                </a:lnTo>
                <a:lnTo>
                  <a:pt x="4644" y="3222"/>
                </a:lnTo>
                <a:lnTo>
                  <a:pt x="4644" y="3192"/>
                </a:lnTo>
                <a:lnTo>
                  <a:pt x="4644" y="3210"/>
                </a:lnTo>
                <a:lnTo>
                  <a:pt x="4650" y="3198"/>
                </a:lnTo>
                <a:lnTo>
                  <a:pt x="4650" y="3222"/>
                </a:lnTo>
                <a:lnTo>
                  <a:pt x="4650" y="3192"/>
                </a:lnTo>
                <a:lnTo>
                  <a:pt x="4650" y="3192"/>
                </a:lnTo>
                <a:lnTo>
                  <a:pt x="4656" y="3198"/>
                </a:lnTo>
                <a:lnTo>
                  <a:pt x="4656" y="3222"/>
                </a:lnTo>
                <a:lnTo>
                  <a:pt x="4656" y="3114"/>
                </a:lnTo>
                <a:lnTo>
                  <a:pt x="4656" y="3210"/>
                </a:lnTo>
                <a:lnTo>
                  <a:pt x="4662" y="3210"/>
                </a:lnTo>
                <a:lnTo>
                  <a:pt x="4662" y="3222"/>
                </a:lnTo>
                <a:lnTo>
                  <a:pt x="4662" y="3192"/>
                </a:lnTo>
                <a:lnTo>
                  <a:pt x="4662" y="3210"/>
                </a:lnTo>
                <a:lnTo>
                  <a:pt x="4668" y="3216"/>
                </a:lnTo>
                <a:lnTo>
                  <a:pt x="4668" y="3222"/>
                </a:lnTo>
                <a:lnTo>
                  <a:pt x="4668" y="3192"/>
                </a:lnTo>
                <a:lnTo>
                  <a:pt x="4668" y="3204"/>
                </a:lnTo>
                <a:lnTo>
                  <a:pt x="4674" y="3204"/>
                </a:lnTo>
                <a:lnTo>
                  <a:pt x="4674" y="3222"/>
                </a:lnTo>
                <a:lnTo>
                  <a:pt x="4674" y="3198"/>
                </a:lnTo>
                <a:lnTo>
                  <a:pt x="4674" y="3210"/>
                </a:lnTo>
                <a:lnTo>
                  <a:pt x="4680" y="3210"/>
                </a:lnTo>
                <a:lnTo>
                  <a:pt x="4680" y="3222"/>
                </a:lnTo>
                <a:lnTo>
                  <a:pt x="4680" y="3186"/>
                </a:lnTo>
                <a:lnTo>
                  <a:pt x="4680" y="3192"/>
                </a:lnTo>
                <a:lnTo>
                  <a:pt x="4686" y="3204"/>
                </a:lnTo>
                <a:lnTo>
                  <a:pt x="4686" y="3222"/>
                </a:lnTo>
                <a:lnTo>
                  <a:pt x="4686" y="3192"/>
                </a:lnTo>
                <a:lnTo>
                  <a:pt x="4686" y="3210"/>
                </a:lnTo>
                <a:lnTo>
                  <a:pt x="4692" y="3204"/>
                </a:lnTo>
                <a:lnTo>
                  <a:pt x="4692" y="3222"/>
                </a:lnTo>
                <a:lnTo>
                  <a:pt x="4692" y="3198"/>
                </a:lnTo>
                <a:lnTo>
                  <a:pt x="4692" y="3204"/>
                </a:lnTo>
                <a:lnTo>
                  <a:pt x="4698" y="3198"/>
                </a:lnTo>
                <a:lnTo>
                  <a:pt x="4698" y="3222"/>
                </a:lnTo>
                <a:lnTo>
                  <a:pt x="4698" y="3192"/>
                </a:lnTo>
                <a:lnTo>
                  <a:pt x="4698" y="3216"/>
                </a:lnTo>
                <a:lnTo>
                  <a:pt x="4704" y="3216"/>
                </a:lnTo>
                <a:lnTo>
                  <a:pt x="4704" y="3222"/>
                </a:lnTo>
                <a:lnTo>
                  <a:pt x="4704" y="3180"/>
                </a:lnTo>
                <a:lnTo>
                  <a:pt x="4704" y="3216"/>
                </a:lnTo>
                <a:lnTo>
                  <a:pt x="4710" y="3216"/>
                </a:lnTo>
                <a:lnTo>
                  <a:pt x="4710" y="3222"/>
                </a:lnTo>
                <a:lnTo>
                  <a:pt x="4710" y="3198"/>
                </a:lnTo>
                <a:lnTo>
                  <a:pt x="4710" y="3204"/>
                </a:lnTo>
                <a:lnTo>
                  <a:pt x="4716" y="3192"/>
                </a:lnTo>
                <a:lnTo>
                  <a:pt x="4716" y="3222"/>
                </a:lnTo>
                <a:lnTo>
                  <a:pt x="4716" y="3192"/>
                </a:lnTo>
                <a:lnTo>
                  <a:pt x="4716" y="3204"/>
                </a:lnTo>
                <a:lnTo>
                  <a:pt x="4722" y="3210"/>
                </a:lnTo>
                <a:lnTo>
                  <a:pt x="4722" y="3222"/>
                </a:lnTo>
                <a:lnTo>
                  <a:pt x="4722" y="3192"/>
                </a:lnTo>
                <a:lnTo>
                  <a:pt x="4722" y="3216"/>
                </a:lnTo>
                <a:lnTo>
                  <a:pt x="4728" y="3210"/>
                </a:lnTo>
                <a:lnTo>
                  <a:pt x="4728" y="3222"/>
                </a:lnTo>
                <a:lnTo>
                  <a:pt x="4728" y="3192"/>
                </a:lnTo>
                <a:lnTo>
                  <a:pt x="4728" y="3210"/>
                </a:lnTo>
                <a:lnTo>
                  <a:pt x="4734" y="3222"/>
                </a:lnTo>
                <a:lnTo>
                  <a:pt x="4734" y="3222"/>
                </a:lnTo>
                <a:lnTo>
                  <a:pt x="4734" y="3180"/>
                </a:lnTo>
                <a:lnTo>
                  <a:pt x="4734" y="3216"/>
                </a:lnTo>
                <a:lnTo>
                  <a:pt x="4740" y="3216"/>
                </a:lnTo>
                <a:lnTo>
                  <a:pt x="4740" y="3222"/>
                </a:lnTo>
                <a:lnTo>
                  <a:pt x="4740" y="3198"/>
                </a:lnTo>
                <a:lnTo>
                  <a:pt x="4740" y="3204"/>
                </a:lnTo>
                <a:lnTo>
                  <a:pt x="4746" y="3210"/>
                </a:lnTo>
                <a:lnTo>
                  <a:pt x="4746" y="3222"/>
                </a:lnTo>
                <a:lnTo>
                  <a:pt x="4746" y="3186"/>
                </a:lnTo>
                <a:lnTo>
                  <a:pt x="4746" y="3198"/>
                </a:lnTo>
                <a:lnTo>
                  <a:pt x="4752" y="3204"/>
                </a:lnTo>
                <a:lnTo>
                  <a:pt x="4752" y="3222"/>
                </a:lnTo>
                <a:lnTo>
                  <a:pt x="4752" y="3198"/>
                </a:lnTo>
                <a:lnTo>
                  <a:pt x="4752" y="3204"/>
                </a:lnTo>
                <a:lnTo>
                  <a:pt x="4758" y="3210"/>
                </a:lnTo>
                <a:lnTo>
                  <a:pt x="4758" y="3222"/>
                </a:lnTo>
                <a:lnTo>
                  <a:pt x="4758" y="3180"/>
                </a:lnTo>
                <a:lnTo>
                  <a:pt x="4758" y="3204"/>
                </a:lnTo>
                <a:lnTo>
                  <a:pt x="4764" y="3210"/>
                </a:lnTo>
                <a:lnTo>
                  <a:pt x="4764" y="3222"/>
                </a:lnTo>
                <a:lnTo>
                  <a:pt x="4764" y="3192"/>
                </a:lnTo>
                <a:lnTo>
                  <a:pt x="4764" y="3216"/>
                </a:lnTo>
                <a:lnTo>
                  <a:pt x="4770" y="3210"/>
                </a:lnTo>
                <a:lnTo>
                  <a:pt x="4770" y="3222"/>
                </a:lnTo>
                <a:lnTo>
                  <a:pt x="4770" y="3180"/>
                </a:lnTo>
                <a:lnTo>
                  <a:pt x="4770" y="3216"/>
                </a:lnTo>
                <a:lnTo>
                  <a:pt x="4776" y="3210"/>
                </a:lnTo>
                <a:lnTo>
                  <a:pt x="4776" y="3222"/>
                </a:lnTo>
                <a:lnTo>
                  <a:pt x="4776" y="3198"/>
                </a:lnTo>
                <a:lnTo>
                  <a:pt x="4776" y="3210"/>
                </a:lnTo>
                <a:lnTo>
                  <a:pt x="4782" y="3216"/>
                </a:lnTo>
                <a:lnTo>
                  <a:pt x="4782" y="3222"/>
                </a:lnTo>
                <a:lnTo>
                  <a:pt x="4782" y="3186"/>
                </a:lnTo>
                <a:lnTo>
                  <a:pt x="4782" y="3216"/>
                </a:lnTo>
                <a:lnTo>
                  <a:pt x="4788" y="3204"/>
                </a:lnTo>
                <a:lnTo>
                  <a:pt x="4788" y="3222"/>
                </a:lnTo>
                <a:lnTo>
                  <a:pt x="4788" y="3198"/>
                </a:lnTo>
                <a:lnTo>
                  <a:pt x="4788" y="3210"/>
                </a:lnTo>
                <a:lnTo>
                  <a:pt x="4794" y="3216"/>
                </a:lnTo>
                <a:lnTo>
                  <a:pt x="4794" y="3222"/>
                </a:lnTo>
                <a:lnTo>
                  <a:pt x="4794" y="3186"/>
                </a:lnTo>
                <a:lnTo>
                  <a:pt x="4794" y="3210"/>
                </a:lnTo>
                <a:lnTo>
                  <a:pt x="4800" y="3216"/>
                </a:lnTo>
                <a:lnTo>
                  <a:pt x="4800" y="3222"/>
                </a:lnTo>
                <a:lnTo>
                  <a:pt x="4800" y="3192"/>
                </a:lnTo>
                <a:lnTo>
                  <a:pt x="4800" y="3216"/>
                </a:lnTo>
                <a:lnTo>
                  <a:pt x="4806" y="3216"/>
                </a:lnTo>
                <a:lnTo>
                  <a:pt x="4806" y="3222"/>
                </a:lnTo>
                <a:lnTo>
                  <a:pt x="4806" y="3114"/>
                </a:lnTo>
                <a:lnTo>
                  <a:pt x="4806" y="3204"/>
                </a:lnTo>
                <a:lnTo>
                  <a:pt x="4812" y="3210"/>
                </a:lnTo>
                <a:lnTo>
                  <a:pt x="4812" y="3222"/>
                </a:lnTo>
                <a:lnTo>
                  <a:pt x="4812" y="3192"/>
                </a:lnTo>
                <a:lnTo>
                  <a:pt x="4812" y="3210"/>
                </a:lnTo>
                <a:lnTo>
                  <a:pt x="4818" y="3216"/>
                </a:lnTo>
                <a:lnTo>
                  <a:pt x="4818" y="3222"/>
                </a:lnTo>
                <a:lnTo>
                  <a:pt x="4818" y="3192"/>
                </a:lnTo>
                <a:lnTo>
                  <a:pt x="4818" y="3210"/>
                </a:lnTo>
                <a:lnTo>
                  <a:pt x="4824" y="3204"/>
                </a:lnTo>
                <a:lnTo>
                  <a:pt x="4824" y="3222"/>
                </a:lnTo>
                <a:lnTo>
                  <a:pt x="4824" y="3198"/>
                </a:lnTo>
                <a:lnTo>
                  <a:pt x="4824" y="3198"/>
                </a:lnTo>
                <a:lnTo>
                  <a:pt x="4830" y="3198"/>
                </a:lnTo>
                <a:lnTo>
                  <a:pt x="4830" y="3216"/>
                </a:lnTo>
                <a:lnTo>
                  <a:pt x="4830" y="3192"/>
                </a:lnTo>
                <a:lnTo>
                  <a:pt x="4830" y="3210"/>
                </a:lnTo>
                <a:lnTo>
                  <a:pt x="4836" y="3216"/>
                </a:lnTo>
                <a:lnTo>
                  <a:pt x="4836" y="3222"/>
                </a:lnTo>
                <a:lnTo>
                  <a:pt x="4836" y="3192"/>
                </a:lnTo>
                <a:lnTo>
                  <a:pt x="4836" y="3210"/>
                </a:lnTo>
                <a:lnTo>
                  <a:pt x="4842" y="3210"/>
                </a:lnTo>
                <a:lnTo>
                  <a:pt x="4842" y="3222"/>
                </a:lnTo>
                <a:lnTo>
                  <a:pt x="4842" y="3192"/>
                </a:lnTo>
                <a:lnTo>
                  <a:pt x="4842" y="3210"/>
                </a:lnTo>
                <a:lnTo>
                  <a:pt x="4848" y="3210"/>
                </a:lnTo>
                <a:lnTo>
                  <a:pt x="4848" y="3222"/>
                </a:lnTo>
                <a:lnTo>
                  <a:pt x="4848" y="3192"/>
                </a:lnTo>
                <a:lnTo>
                  <a:pt x="4848" y="3210"/>
                </a:lnTo>
                <a:lnTo>
                  <a:pt x="4854" y="3216"/>
                </a:lnTo>
                <a:lnTo>
                  <a:pt x="4854" y="3222"/>
                </a:lnTo>
                <a:lnTo>
                  <a:pt x="4854" y="3174"/>
                </a:lnTo>
                <a:lnTo>
                  <a:pt x="4854" y="3210"/>
                </a:lnTo>
                <a:lnTo>
                  <a:pt x="4860" y="3216"/>
                </a:lnTo>
                <a:lnTo>
                  <a:pt x="4860" y="3222"/>
                </a:lnTo>
                <a:lnTo>
                  <a:pt x="4860" y="3192"/>
                </a:lnTo>
                <a:lnTo>
                  <a:pt x="4860" y="3210"/>
                </a:lnTo>
                <a:lnTo>
                  <a:pt x="4866" y="3216"/>
                </a:lnTo>
                <a:lnTo>
                  <a:pt x="4866" y="3222"/>
                </a:lnTo>
                <a:lnTo>
                  <a:pt x="4866" y="3198"/>
                </a:lnTo>
                <a:lnTo>
                  <a:pt x="4866" y="3216"/>
                </a:lnTo>
                <a:lnTo>
                  <a:pt x="4872" y="3204"/>
                </a:lnTo>
                <a:lnTo>
                  <a:pt x="4872" y="3222"/>
                </a:lnTo>
                <a:lnTo>
                  <a:pt x="4872" y="3198"/>
                </a:lnTo>
                <a:lnTo>
                  <a:pt x="4872" y="3204"/>
                </a:lnTo>
                <a:lnTo>
                  <a:pt x="4878" y="3210"/>
                </a:lnTo>
                <a:lnTo>
                  <a:pt x="4878" y="3222"/>
                </a:lnTo>
                <a:lnTo>
                  <a:pt x="4878" y="3192"/>
                </a:lnTo>
                <a:lnTo>
                  <a:pt x="4878" y="3204"/>
                </a:lnTo>
                <a:lnTo>
                  <a:pt x="4884" y="3192"/>
                </a:lnTo>
                <a:lnTo>
                  <a:pt x="4884" y="3222"/>
                </a:lnTo>
                <a:lnTo>
                  <a:pt x="4884" y="3192"/>
                </a:lnTo>
                <a:lnTo>
                  <a:pt x="4884" y="3210"/>
                </a:lnTo>
                <a:lnTo>
                  <a:pt x="4890" y="3210"/>
                </a:lnTo>
                <a:lnTo>
                  <a:pt x="4890" y="3222"/>
                </a:lnTo>
                <a:lnTo>
                  <a:pt x="4890" y="3192"/>
                </a:lnTo>
                <a:lnTo>
                  <a:pt x="4890" y="3210"/>
                </a:lnTo>
                <a:lnTo>
                  <a:pt x="4896" y="3210"/>
                </a:lnTo>
                <a:lnTo>
                  <a:pt x="4896" y="3222"/>
                </a:lnTo>
                <a:lnTo>
                  <a:pt x="4896" y="3186"/>
                </a:lnTo>
                <a:lnTo>
                  <a:pt x="4896" y="3222"/>
                </a:lnTo>
                <a:lnTo>
                  <a:pt x="4902" y="3222"/>
                </a:lnTo>
                <a:lnTo>
                  <a:pt x="4902" y="3222"/>
                </a:lnTo>
                <a:lnTo>
                  <a:pt x="4902" y="3180"/>
                </a:lnTo>
                <a:lnTo>
                  <a:pt x="4902" y="3216"/>
                </a:lnTo>
                <a:lnTo>
                  <a:pt x="4908" y="3210"/>
                </a:lnTo>
                <a:lnTo>
                  <a:pt x="4908" y="3222"/>
                </a:lnTo>
                <a:lnTo>
                  <a:pt x="4908" y="3186"/>
                </a:lnTo>
                <a:lnTo>
                  <a:pt x="4908" y="3204"/>
                </a:lnTo>
                <a:lnTo>
                  <a:pt x="4914" y="3210"/>
                </a:lnTo>
                <a:lnTo>
                  <a:pt x="4914" y="3222"/>
                </a:lnTo>
                <a:lnTo>
                  <a:pt x="4914" y="3192"/>
                </a:lnTo>
                <a:lnTo>
                  <a:pt x="4914" y="3198"/>
                </a:lnTo>
                <a:lnTo>
                  <a:pt x="4920" y="3204"/>
                </a:lnTo>
                <a:lnTo>
                  <a:pt x="4920" y="3222"/>
                </a:lnTo>
                <a:lnTo>
                  <a:pt x="4920" y="3198"/>
                </a:lnTo>
                <a:lnTo>
                  <a:pt x="4920" y="3216"/>
                </a:lnTo>
                <a:lnTo>
                  <a:pt x="4926" y="3210"/>
                </a:lnTo>
                <a:lnTo>
                  <a:pt x="4926" y="3222"/>
                </a:lnTo>
                <a:lnTo>
                  <a:pt x="4926" y="3192"/>
                </a:lnTo>
                <a:lnTo>
                  <a:pt x="4926" y="3210"/>
                </a:lnTo>
                <a:lnTo>
                  <a:pt x="4932" y="3204"/>
                </a:lnTo>
                <a:lnTo>
                  <a:pt x="4932" y="3222"/>
                </a:lnTo>
                <a:lnTo>
                  <a:pt x="4932" y="3192"/>
                </a:lnTo>
                <a:lnTo>
                  <a:pt x="4932" y="3204"/>
                </a:lnTo>
                <a:lnTo>
                  <a:pt x="4938" y="3210"/>
                </a:lnTo>
                <a:lnTo>
                  <a:pt x="4938" y="3222"/>
                </a:lnTo>
                <a:lnTo>
                  <a:pt x="4938" y="3186"/>
                </a:lnTo>
                <a:lnTo>
                  <a:pt x="4938" y="3210"/>
                </a:lnTo>
                <a:lnTo>
                  <a:pt x="4944" y="3210"/>
                </a:lnTo>
                <a:lnTo>
                  <a:pt x="4944" y="3222"/>
                </a:lnTo>
                <a:lnTo>
                  <a:pt x="4944" y="3198"/>
                </a:lnTo>
                <a:lnTo>
                  <a:pt x="4944" y="3216"/>
                </a:lnTo>
                <a:lnTo>
                  <a:pt x="4950" y="3216"/>
                </a:lnTo>
                <a:lnTo>
                  <a:pt x="4950" y="3222"/>
                </a:lnTo>
                <a:lnTo>
                  <a:pt x="4950" y="3186"/>
                </a:lnTo>
                <a:lnTo>
                  <a:pt x="4950" y="3210"/>
                </a:lnTo>
                <a:lnTo>
                  <a:pt x="4956" y="3210"/>
                </a:lnTo>
                <a:lnTo>
                  <a:pt x="4956" y="3222"/>
                </a:lnTo>
                <a:lnTo>
                  <a:pt x="4956" y="3192"/>
                </a:lnTo>
                <a:lnTo>
                  <a:pt x="4956" y="3210"/>
                </a:lnTo>
                <a:lnTo>
                  <a:pt x="4962" y="3210"/>
                </a:lnTo>
                <a:lnTo>
                  <a:pt x="4962" y="3222"/>
                </a:lnTo>
                <a:lnTo>
                  <a:pt x="4962" y="3198"/>
                </a:lnTo>
                <a:lnTo>
                  <a:pt x="4962" y="3210"/>
                </a:lnTo>
                <a:lnTo>
                  <a:pt x="4968" y="3216"/>
                </a:lnTo>
                <a:lnTo>
                  <a:pt x="4968" y="3222"/>
                </a:lnTo>
                <a:lnTo>
                  <a:pt x="4968" y="3198"/>
                </a:lnTo>
                <a:lnTo>
                  <a:pt x="4968" y="3198"/>
                </a:lnTo>
                <a:lnTo>
                  <a:pt x="4974" y="3204"/>
                </a:lnTo>
                <a:lnTo>
                  <a:pt x="4974" y="3222"/>
                </a:lnTo>
                <a:lnTo>
                  <a:pt x="4974" y="3192"/>
                </a:lnTo>
                <a:lnTo>
                  <a:pt x="4974" y="3216"/>
                </a:lnTo>
              </a:path>
            </a:pathLst>
          </a:cu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Rectangle 9"/>
          <p:cNvSpPr>
            <a:spLocks noChangeArrowheads="1"/>
          </p:cNvSpPr>
          <p:nvPr/>
        </p:nvSpPr>
        <p:spPr bwMode="auto">
          <a:xfrm>
            <a:off x="5229442" y="1675743"/>
            <a:ext cx="261067" cy="705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758.5718</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Rectangle 11"/>
          <p:cNvSpPr>
            <a:spLocks noChangeArrowheads="1"/>
          </p:cNvSpPr>
          <p:nvPr/>
        </p:nvSpPr>
        <p:spPr bwMode="auto">
          <a:xfrm>
            <a:off x="5998727" y="731519"/>
            <a:ext cx="261067" cy="705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780.5535</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108" name="Rectangle 12"/>
          <p:cNvSpPr>
            <a:spLocks noChangeArrowheads="1"/>
          </p:cNvSpPr>
          <p:nvPr/>
        </p:nvSpPr>
        <p:spPr bwMode="auto">
          <a:xfrm>
            <a:off x="6210069" y="2286711"/>
            <a:ext cx="261067" cy="705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786.6029</a:t>
            </a:r>
            <a:endParaRPr kumimoji="0" lang="en-US" sz="1100" b="1"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4"/>
          <p:cNvSpPr>
            <a:spLocks noChangeArrowheads="1"/>
          </p:cNvSpPr>
          <p:nvPr/>
        </p:nvSpPr>
        <p:spPr bwMode="auto">
          <a:xfrm>
            <a:off x="6975127" y="2338287"/>
            <a:ext cx="261067" cy="705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808.5854</a:t>
            </a:r>
            <a:endParaRPr kumimoji="0" lang="en-US" sz="1100" b="1"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6"/>
          <p:cNvSpPr>
            <a:spLocks noChangeArrowheads="1"/>
          </p:cNvSpPr>
          <p:nvPr/>
        </p:nvSpPr>
        <p:spPr bwMode="auto">
          <a:xfrm>
            <a:off x="7672556" y="2512849"/>
            <a:ext cx="261067" cy="705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828.5522</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113" name="Rectangle 17"/>
          <p:cNvSpPr>
            <a:spLocks noChangeArrowheads="1"/>
          </p:cNvSpPr>
          <p:nvPr/>
        </p:nvSpPr>
        <p:spPr bwMode="auto">
          <a:xfrm>
            <a:off x="8230499" y="2802464"/>
            <a:ext cx="261067" cy="705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cs typeface="Arial" pitchFamily="34" charset="0"/>
              </a:rPr>
              <a:t>844.5264</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Line 64"/>
          <p:cNvSpPr>
            <a:spLocks noChangeShapeType="1"/>
          </p:cNvSpPr>
          <p:nvPr/>
        </p:nvSpPr>
        <p:spPr bwMode="auto">
          <a:xfrm>
            <a:off x="5336015"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15" name="Line 65"/>
          <p:cNvSpPr>
            <a:spLocks noChangeShapeType="1"/>
          </p:cNvSpPr>
          <p:nvPr/>
        </p:nvSpPr>
        <p:spPr bwMode="auto">
          <a:xfrm>
            <a:off x="5403644"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16" name="Line 66"/>
          <p:cNvSpPr>
            <a:spLocks noChangeShapeType="1"/>
          </p:cNvSpPr>
          <p:nvPr/>
        </p:nvSpPr>
        <p:spPr bwMode="auto">
          <a:xfrm>
            <a:off x="5475500"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17" name="Line 67"/>
          <p:cNvSpPr>
            <a:spLocks noChangeShapeType="1"/>
          </p:cNvSpPr>
          <p:nvPr/>
        </p:nvSpPr>
        <p:spPr bwMode="auto">
          <a:xfrm>
            <a:off x="5543130" y="3032750"/>
            <a:ext cx="705" cy="19837"/>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18" name="Rectangle 68"/>
          <p:cNvSpPr>
            <a:spLocks noChangeArrowheads="1"/>
          </p:cNvSpPr>
          <p:nvPr/>
        </p:nvSpPr>
        <p:spPr bwMode="auto">
          <a:xfrm>
            <a:off x="5408000" y="3052586"/>
            <a:ext cx="113105" cy="769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760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119" name="Line 69"/>
          <p:cNvSpPr>
            <a:spLocks noChangeShapeType="1"/>
          </p:cNvSpPr>
          <p:nvPr/>
        </p:nvSpPr>
        <p:spPr bwMode="auto">
          <a:xfrm>
            <a:off x="5614986"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20" name="Line 70"/>
          <p:cNvSpPr>
            <a:spLocks noChangeShapeType="1"/>
          </p:cNvSpPr>
          <p:nvPr/>
        </p:nvSpPr>
        <p:spPr bwMode="auto">
          <a:xfrm>
            <a:off x="5682616"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21" name="Line 71"/>
          <p:cNvSpPr>
            <a:spLocks noChangeShapeType="1"/>
          </p:cNvSpPr>
          <p:nvPr/>
        </p:nvSpPr>
        <p:spPr bwMode="auto">
          <a:xfrm>
            <a:off x="5754472"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22" name="Line 72"/>
          <p:cNvSpPr>
            <a:spLocks noChangeShapeType="1"/>
          </p:cNvSpPr>
          <p:nvPr/>
        </p:nvSpPr>
        <p:spPr bwMode="auto">
          <a:xfrm>
            <a:off x="5822101"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23" name="Line 73"/>
          <p:cNvSpPr>
            <a:spLocks noChangeShapeType="1"/>
          </p:cNvSpPr>
          <p:nvPr/>
        </p:nvSpPr>
        <p:spPr bwMode="auto">
          <a:xfrm>
            <a:off x="5889731" y="3032750"/>
            <a:ext cx="705" cy="19837"/>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24" name="Rectangle 74"/>
          <p:cNvSpPr>
            <a:spLocks noChangeArrowheads="1"/>
          </p:cNvSpPr>
          <p:nvPr/>
        </p:nvSpPr>
        <p:spPr bwMode="auto">
          <a:xfrm>
            <a:off x="5754601" y="3052586"/>
            <a:ext cx="113105" cy="769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770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125" name="Line 75"/>
          <p:cNvSpPr>
            <a:spLocks noChangeShapeType="1"/>
          </p:cNvSpPr>
          <p:nvPr/>
        </p:nvSpPr>
        <p:spPr bwMode="auto">
          <a:xfrm>
            <a:off x="5961587"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26" name="Line 76"/>
          <p:cNvSpPr>
            <a:spLocks noChangeShapeType="1"/>
          </p:cNvSpPr>
          <p:nvPr/>
        </p:nvSpPr>
        <p:spPr bwMode="auto">
          <a:xfrm>
            <a:off x="6029217"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27" name="Line 77"/>
          <p:cNvSpPr>
            <a:spLocks noChangeShapeType="1"/>
          </p:cNvSpPr>
          <p:nvPr/>
        </p:nvSpPr>
        <p:spPr bwMode="auto">
          <a:xfrm>
            <a:off x="6101073"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28" name="Line 78"/>
          <p:cNvSpPr>
            <a:spLocks noChangeShapeType="1"/>
          </p:cNvSpPr>
          <p:nvPr/>
        </p:nvSpPr>
        <p:spPr bwMode="auto">
          <a:xfrm>
            <a:off x="6168702"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29" name="Line 79"/>
          <p:cNvSpPr>
            <a:spLocks noChangeShapeType="1"/>
          </p:cNvSpPr>
          <p:nvPr/>
        </p:nvSpPr>
        <p:spPr bwMode="auto">
          <a:xfrm>
            <a:off x="6240559" y="3032750"/>
            <a:ext cx="705" cy="19837"/>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30" name="Rectangle 80"/>
          <p:cNvSpPr>
            <a:spLocks noChangeArrowheads="1"/>
          </p:cNvSpPr>
          <p:nvPr/>
        </p:nvSpPr>
        <p:spPr bwMode="auto">
          <a:xfrm>
            <a:off x="6105428" y="3052586"/>
            <a:ext cx="113105" cy="769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780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131" name="Line 81"/>
          <p:cNvSpPr>
            <a:spLocks noChangeShapeType="1"/>
          </p:cNvSpPr>
          <p:nvPr/>
        </p:nvSpPr>
        <p:spPr bwMode="auto">
          <a:xfrm>
            <a:off x="6308188"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32" name="Line 82"/>
          <p:cNvSpPr>
            <a:spLocks noChangeShapeType="1"/>
          </p:cNvSpPr>
          <p:nvPr/>
        </p:nvSpPr>
        <p:spPr bwMode="auto">
          <a:xfrm>
            <a:off x="6380044"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33" name="Line 83"/>
          <p:cNvSpPr>
            <a:spLocks noChangeShapeType="1"/>
          </p:cNvSpPr>
          <p:nvPr/>
        </p:nvSpPr>
        <p:spPr bwMode="auto">
          <a:xfrm>
            <a:off x="6447674"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34" name="Line 84"/>
          <p:cNvSpPr>
            <a:spLocks noChangeShapeType="1"/>
          </p:cNvSpPr>
          <p:nvPr/>
        </p:nvSpPr>
        <p:spPr bwMode="auto">
          <a:xfrm>
            <a:off x="6519530"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35" name="Line 85"/>
          <p:cNvSpPr>
            <a:spLocks noChangeShapeType="1"/>
          </p:cNvSpPr>
          <p:nvPr/>
        </p:nvSpPr>
        <p:spPr bwMode="auto">
          <a:xfrm>
            <a:off x="6587159" y="3032750"/>
            <a:ext cx="705" cy="19837"/>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36" name="Rectangle 86"/>
          <p:cNvSpPr>
            <a:spLocks noChangeArrowheads="1"/>
          </p:cNvSpPr>
          <p:nvPr/>
        </p:nvSpPr>
        <p:spPr bwMode="auto">
          <a:xfrm>
            <a:off x="6452029" y="3052586"/>
            <a:ext cx="113105" cy="769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790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137" name="Line 87"/>
          <p:cNvSpPr>
            <a:spLocks noChangeShapeType="1"/>
          </p:cNvSpPr>
          <p:nvPr/>
        </p:nvSpPr>
        <p:spPr bwMode="auto">
          <a:xfrm>
            <a:off x="6659016"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38" name="Line 88"/>
          <p:cNvSpPr>
            <a:spLocks noChangeShapeType="1"/>
          </p:cNvSpPr>
          <p:nvPr/>
        </p:nvSpPr>
        <p:spPr bwMode="auto">
          <a:xfrm>
            <a:off x="6726645"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39" name="Line 89"/>
          <p:cNvSpPr>
            <a:spLocks noChangeShapeType="1"/>
          </p:cNvSpPr>
          <p:nvPr/>
        </p:nvSpPr>
        <p:spPr bwMode="auto">
          <a:xfrm>
            <a:off x="6798502"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40" name="Line 90"/>
          <p:cNvSpPr>
            <a:spLocks noChangeShapeType="1"/>
          </p:cNvSpPr>
          <p:nvPr/>
        </p:nvSpPr>
        <p:spPr bwMode="auto">
          <a:xfrm>
            <a:off x="6866131"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41" name="Line 91"/>
          <p:cNvSpPr>
            <a:spLocks noChangeShapeType="1"/>
          </p:cNvSpPr>
          <p:nvPr/>
        </p:nvSpPr>
        <p:spPr bwMode="auto">
          <a:xfrm>
            <a:off x="6937987" y="3032750"/>
            <a:ext cx="705" cy="19837"/>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42" name="Rectangle 92"/>
          <p:cNvSpPr>
            <a:spLocks noChangeArrowheads="1"/>
          </p:cNvSpPr>
          <p:nvPr/>
        </p:nvSpPr>
        <p:spPr bwMode="auto">
          <a:xfrm>
            <a:off x="6802857" y="3052586"/>
            <a:ext cx="113105" cy="769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800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143" name="Line 93"/>
          <p:cNvSpPr>
            <a:spLocks noChangeShapeType="1"/>
          </p:cNvSpPr>
          <p:nvPr/>
        </p:nvSpPr>
        <p:spPr bwMode="auto">
          <a:xfrm>
            <a:off x="7005617"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44" name="Line 94"/>
          <p:cNvSpPr>
            <a:spLocks noChangeShapeType="1"/>
          </p:cNvSpPr>
          <p:nvPr/>
        </p:nvSpPr>
        <p:spPr bwMode="auto">
          <a:xfrm>
            <a:off x="7077473"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45" name="Line 95"/>
          <p:cNvSpPr>
            <a:spLocks noChangeShapeType="1"/>
          </p:cNvSpPr>
          <p:nvPr/>
        </p:nvSpPr>
        <p:spPr bwMode="auto">
          <a:xfrm>
            <a:off x="7145102"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46" name="Line 96"/>
          <p:cNvSpPr>
            <a:spLocks noChangeShapeType="1"/>
          </p:cNvSpPr>
          <p:nvPr/>
        </p:nvSpPr>
        <p:spPr bwMode="auto">
          <a:xfrm>
            <a:off x="7216959"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47" name="Line 97"/>
          <p:cNvSpPr>
            <a:spLocks noChangeShapeType="1"/>
          </p:cNvSpPr>
          <p:nvPr/>
        </p:nvSpPr>
        <p:spPr bwMode="auto">
          <a:xfrm>
            <a:off x="7284588" y="3032750"/>
            <a:ext cx="705" cy="19837"/>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48" name="Rectangle 98"/>
          <p:cNvSpPr>
            <a:spLocks noChangeArrowheads="1"/>
          </p:cNvSpPr>
          <p:nvPr/>
        </p:nvSpPr>
        <p:spPr bwMode="auto">
          <a:xfrm>
            <a:off x="7149458" y="3052586"/>
            <a:ext cx="113105" cy="769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810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149" name="Line 99"/>
          <p:cNvSpPr>
            <a:spLocks noChangeShapeType="1"/>
          </p:cNvSpPr>
          <p:nvPr/>
        </p:nvSpPr>
        <p:spPr bwMode="auto">
          <a:xfrm>
            <a:off x="7356444"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50" name="Line 100"/>
          <p:cNvSpPr>
            <a:spLocks noChangeShapeType="1"/>
          </p:cNvSpPr>
          <p:nvPr/>
        </p:nvSpPr>
        <p:spPr bwMode="auto">
          <a:xfrm>
            <a:off x="7424074"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51" name="Line 101"/>
          <p:cNvSpPr>
            <a:spLocks noChangeShapeType="1"/>
          </p:cNvSpPr>
          <p:nvPr/>
        </p:nvSpPr>
        <p:spPr bwMode="auto">
          <a:xfrm>
            <a:off x="7495930"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52" name="Line 102"/>
          <p:cNvSpPr>
            <a:spLocks noChangeShapeType="1"/>
          </p:cNvSpPr>
          <p:nvPr/>
        </p:nvSpPr>
        <p:spPr bwMode="auto">
          <a:xfrm>
            <a:off x="7563560"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53" name="Line 103"/>
          <p:cNvSpPr>
            <a:spLocks noChangeShapeType="1"/>
          </p:cNvSpPr>
          <p:nvPr/>
        </p:nvSpPr>
        <p:spPr bwMode="auto">
          <a:xfrm>
            <a:off x="7631189" y="3032750"/>
            <a:ext cx="705" cy="19837"/>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54" name="Rectangle 104"/>
          <p:cNvSpPr>
            <a:spLocks noChangeArrowheads="1"/>
          </p:cNvSpPr>
          <p:nvPr/>
        </p:nvSpPr>
        <p:spPr bwMode="auto">
          <a:xfrm>
            <a:off x="7496059" y="3052586"/>
            <a:ext cx="113105" cy="769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820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155" name="Line 105"/>
          <p:cNvSpPr>
            <a:spLocks noChangeShapeType="1"/>
          </p:cNvSpPr>
          <p:nvPr/>
        </p:nvSpPr>
        <p:spPr bwMode="auto">
          <a:xfrm>
            <a:off x="7703045"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56" name="Line 106"/>
          <p:cNvSpPr>
            <a:spLocks noChangeShapeType="1"/>
          </p:cNvSpPr>
          <p:nvPr/>
        </p:nvSpPr>
        <p:spPr bwMode="auto">
          <a:xfrm>
            <a:off x="7770675"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57" name="Line 107"/>
          <p:cNvSpPr>
            <a:spLocks noChangeShapeType="1"/>
          </p:cNvSpPr>
          <p:nvPr/>
        </p:nvSpPr>
        <p:spPr bwMode="auto">
          <a:xfrm>
            <a:off x="7842531"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58" name="Line 108"/>
          <p:cNvSpPr>
            <a:spLocks noChangeShapeType="1"/>
          </p:cNvSpPr>
          <p:nvPr/>
        </p:nvSpPr>
        <p:spPr bwMode="auto">
          <a:xfrm>
            <a:off x="7910161"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59" name="Line 109"/>
          <p:cNvSpPr>
            <a:spLocks noChangeShapeType="1"/>
          </p:cNvSpPr>
          <p:nvPr/>
        </p:nvSpPr>
        <p:spPr bwMode="auto">
          <a:xfrm>
            <a:off x="7982017" y="3032750"/>
            <a:ext cx="705" cy="19837"/>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60" name="Rectangle 110"/>
          <p:cNvSpPr>
            <a:spLocks noChangeArrowheads="1"/>
          </p:cNvSpPr>
          <p:nvPr/>
        </p:nvSpPr>
        <p:spPr bwMode="auto">
          <a:xfrm>
            <a:off x="7846887" y="3052586"/>
            <a:ext cx="113105" cy="769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830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161" name="Line 111"/>
          <p:cNvSpPr>
            <a:spLocks noChangeShapeType="1"/>
          </p:cNvSpPr>
          <p:nvPr/>
        </p:nvSpPr>
        <p:spPr bwMode="auto">
          <a:xfrm>
            <a:off x="8049646"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62" name="Line 112"/>
          <p:cNvSpPr>
            <a:spLocks noChangeShapeType="1"/>
          </p:cNvSpPr>
          <p:nvPr/>
        </p:nvSpPr>
        <p:spPr bwMode="auto">
          <a:xfrm>
            <a:off x="8121503"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63" name="Line 113"/>
          <p:cNvSpPr>
            <a:spLocks noChangeShapeType="1"/>
          </p:cNvSpPr>
          <p:nvPr/>
        </p:nvSpPr>
        <p:spPr bwMode="auto">
          <a:xfrm>
            <a:off x="8189132"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64" name="Line 114"/>
          <p:cNvSpPr>
            <a:spLocks noChangeShapeType="1"/>
          </p:cNvSpPr>
          <p:nvPr/>
        </p:nvSpPr>
        <p:spPr bwMode="auto">
          <a:xfrm>
            <a:off x="8260988"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65" name="Line 115"/>
          <p:cNvSpPr>
            <a:spLocks noChangeShapeType="1"/>
          </p:cNvSpPr>
          <p:nvPr/>
        </p:nvSpPr>
        <p:spPr bwMode="auto">
          <a:xfrm>
            <a:off x="8328618" y="3032750"/>
            <a:ext cx="705" cy="19837"/>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66" name="Rectangle 116"/>
          <p:cNvSpPr>
            <a:spLocks noChangeArrowheads="1"/>
          </p:cNvSpPr>
          <p:nvPr/>
        </p:nvSpPr>
        <p:spPr bwMode="auto">
          <a:xfrm>
            <a:off x="8193488" y="3052586"/>
            <a:ext cx="113105" cy="769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840</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167" name="Line 117"/>
          <p:cNvSpPr>
            <a:spLocks noChangeShapeType="1"/>
          </p:cNvSpPr>
          <p:nvPr/>
        </p:nvSpPr>
        <p:spPr bwMode="auto">
          <a:xfrm>
            <a:off x="8400474"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68" name="Line 118"/>
          <p:cNvSpPr>
            <a:spLocks noChangeShapeType="1"/>
          </p:cNvSpPr>
          <p:nvPr/>
        </p:nvSpPr>
        <p:spPr bwMode="auto">
          <a:xfrm>
            <a:off x="8468104"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69" name="Line 119"/>
          <p:cNvSpPr>
            <a:spLocks noChangeShapeType="1"/>
          </p:cNvSpPr>
          <p:nvPr/>
        </p:nvSpPr>
        <p:spPr bwMode="auto">
          <a:xfrm>
            <a:off x="8539960"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70" name="Line 120"/>
          <p:cNvSpPr>
            <a:spLocks noChangeShapeType="1"/>
          </p:cNvSpPr>
          <p:nvPr/>
        </p:nvSpPr>
        <p:spPr bwMode="auto">
          <a:xfrm>
            <a:off x="8607589" y="3032750"/>
            <a:ext cx="705" cy="11902"/>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71" name="Line 121"/>
          <p:cNvSpPr>
            <a:spLocks noChangeShapeType="1"/>
          </p:cNvSpPr>
          <p:nvPr/>
        </p:nvSpPr>
        <p:spPr bwMode="auto">
          <a:xfrm>
            <a:off x="8679446" y="3032750"/>
            <a:ext cx="705" cy="19837"/>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b="1">
              <a:latin typeface="Arial" pitchFamily="34" charset="0"/>
              <a:cs typeface="Arial" pitchFamily="34" charset="0"/>
            </a:endParaRPr>
          </a:p>
        </p:txBody>
      </p:sp>
      <p:sp>
        <p:nvSpPr>
          <p:cNvPr id="172" name="Rectangle 122"/>
          <p:cNvSpPr>
            <a:spLocks noChangeArrowheads="1"/>
          </p:cNvSpPr>
          <p:nvPr/>
        </p:nvSpPr>
        <p:spPr bwMode="auto">
          <a:xfrm>
            <a:off x="8565450" y="3052586"/>
            <a:ext cx="113816" cy="769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m/z</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cxnSp>
        <p:nvCxnSpPr>
          <p:cNvPr id="174" name="Straight Connector 173"/>
          <p:cNvCxnSpPr/>
          <p:nvPr/>
        </p:nvCxnSpPr>
        <p:spPr>
          <a:xfrm rot="5400000" flipH="1" flipV="1">
            <a:off x="3404381" y="4192173"/>
            <a:ext cx="2926080" cy="6752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5824025" y="3249637"/>
            <a:ext cx="2855741" cy="28135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25" name="Picture 101"/>
          <p:cNvPicPr>
            <a:picLocks noChangeAspect="1" noChangeArrowheads="1"/>
          </p:cNvPicPr>
          <p:nvPr/>
        </p:nvPicPr>
        <p:blipFill>
          <a:blip r:embed="rId2" cstate="print"/>
          <a:srcRect t="40800" b="39446"/>
          <a:stretch>
            <a:fillRect/>
          </a:stretch>
        </p:blipFill>
        <p:spPr bwMode="auto">
          <a:xfrm>
            <a:off x="246252" y="293954"/>
            <a:ext cx="4351538" cy="859596"/>
          </a:xfrm>
          <a:prstGeom prst="rect">
            <a:avLst/>
          </a:prstGeom>
          <a:noFill/>
          <a:ln w="9525">
            <a:noFill/>
            <a:miter lim="800000"/>
            <a:headEnd/>
            <a:tailEnd/>
          </a:ln>
        </p:spPr>
      </p:pic>
      <p:cxnSp>
        <p:nvCxnSpPr>
          <p:cNvPr id="179" name="Straight Arrow Connector 178"/>
          <p:cNvCxnSpPr/>
          <p:nvPr/>
        </p:nvCxnSpPr>
        <p:spPr>
          <a:xfrm>
            <a:off x="3770142" y="886265"/>
            <a:ext cx="1659987" cy="120982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6903322" y="6519446"/>
            <a:ext cx="2240678" cy="338554"/>
          </a:xfrm>
          <a:prstGeom prst="rect">
            <a:avLst/>
          </a:prstGeom>
          <a:noFill/>
        </p:spPr>
        <p:txBody>
          <a:bodyPr wrap="none" rtlCol="0">
            <a:spAutoFit/>
          </a:bodyPr>
          <a:lstStyle/>
          <a:p>
            <a:r>
              <a:rPr lang="en-US" sz="1600" b="1" dirty="0" smtClean="0">
                <a:solidFill>
                  <a:srgbClr val="FF0000"/>
                </a:solidFill>
              </a:rPr>
              <a:t>I. Araujo; </a:t>
            </a:r>
            <a:r>
              <a:rPr lang="en-US" sz="1600" b="1" dirty="0" smtClean="0">
                <a:solidFill>
                  <a:srgbClr val="FF0000"/>
                </a:solidFill>
              </a:rPr>
              <a:t>T. </a:t>
            </a:r>
            <a:r>
              <a:rPr lang="en-US" sz="1600" b="1" dirty="0" smtClean="0">
                <a:solidFill>
                  <a:srgbClr val="FF0000"/>
                </a:solidFill>
              </a:rPr>
              <a:t>Lam; E. Voss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249613" y="0"/>
            <a:ext cx="5894387" cy="2677656"/>
          </a:xfrm>
          <a:prstGeom prst="rect">
            <a:avLst/>
          </a:prstGeom>
          <a:noFill/>
          <a:ln w="9525">
            <a:noFill/>
            <a:miter lim="800000"/>
            <a:headEnd/>
            <a:tailEnd/>
          </a:ln>
        </p:spPr>
        <p:txBody>
          <a:bodyPr>
            <a:spAutoFit/>
          </a:bodyPr>
          <a:lstStyle/>
          <a:p>
            <a:r>
              <a:rPr lang="en-US" sz="2400" b="1" dirty="0"/>
              <a:t>FT-ICR </a:t>
            </a:r>
            <a:r>
              <a:rPr lang="en-US" sz="2400" b="1" dirty="0" smtClean="0"/>
              <a:t>MS Ion Optics</a:t>
            </a:r>
            <a:endParaRPr lang="en-US" sz="2400" b="1" dirty="0"/>
          </a:p>
          <a:p>
            <a:endParaRPr lang="en-US" dirty="0"/>
          </a:p>
          <a:p>
            <a:r>
              <a:rPr lang="en-US" b="1" dirty="0" smtClean="0"/>
              <a:t>--Apollo </a:t>
            </a:r>
            <a:r>
              <a:rPr lang="en-US" b="1" dirty="0"/>
              <a:t>II </a:t>
            </a:r>
            <a:r>
              <a:rPr lang="en-US" b="1" dirty="0" smtClean="0"/>
              <a:t>Source</a:t>
            </a:r>
            <a:endParaRPr lang="en-US" b="1" dirty="0"/>
          </a:p>
          <a:p>
            <a:endParaRPr lang="en-US" b="1" dirty="0"/>
          </a:p>
          <a:p>
            <a:r>
              <a:rPr lang="en-US" b="1" dirty="0"/>
              <a:t>	--Improved sensitivity (&gt;10 x</a:t>
            </a:r>
            <a:r>
              <a:rPr lang="en-US" b="1" dirty="0" smtClean="0"/>
              <a:t>)</a:t>
            </a:r>
          </a:p>
          <a:p>
            <a:r>
              <a:rPr lang="en-US" b="1" dirty="0" smtClean="0"/>
              <a:t>	--Very robust,</a:t>
            </a:r>
          </a:p>
          <a:p>
            <a:r>
              <a:rPr lang="en-US" b="1" dirty="0" smtClean="0"/>
              <a:t>	--Less source Maintenance</a:t>
            </a:r>
          </a:p>
          <a:p>
            <a:endParaRPr lang="en-US" dirty="0"/>
          </a:p>
          <a:p>
            <a:r>
              <a:rPr lang="en-US" dirty="0"/>
              <a:t> </a:t>
            </a:r>
          </a:p>
        </p:txBody>
      </p:sp>
      <p:pic>
        <p:nvPicPr>
          <p:cNvPr id="3075" name="Picture 2"/>
          <p:cNvPicPr>
            <a:picLocks noChangeAspect="1" noChangeArrowheads="1"/>
          </p:cNvPicPr>
          <p:nvPr/>
        </p:nvPicPr>
        <p:blipFill>
          <a:blip r:embed="rId2" cstate="print"/>
          <a:srcRect l="20398"/>
          <a:stretch>
            <a:fillRect/>
          </a:stretch>
        </p:blipFill>
        <p:spPr bwMode="auto">
          <a:xfrm>
            <a:off x="1987550" y="2493963"/>
            <a:ext cx="6970713" cy="2068512"/>
          </a:xfrm>
          <a:prstGeom prst="rect">
            <a:avLst/>
          </a:prstGeom>
          <a:noFill/>
          <a:ln w="9525">
            <a:noFill/>
            <a:miter lim="800000"/>
            <a:headEnd/>
            <a:tailEnd/>
          </a:ln>
        </p:spPr>
      </p:pic>
      <p:sp>
        <p:nvSpPr>
          <p:cNvPr id="3076" name="Line 7"/>
          <p:cNvSpPr>
            <a:spLocks noChangeShapeType="1"/>
          </p:cNvSpPr>
          <p:nvPr/>
        </p:nvSpPr>
        <p:spPr bwMode="auto">
          <a:xfrm flipH="1" flipV="1">
            <a:off x="4114800" y="3810000"/>
            <a:ext cx="0" cy="2362200"/>
          </a:xfrm>
          <a:prstGeom prst="line">
            <a:avLst/>
          </a:prstGeom>
          <a:noFill/>
          <a:ln w="28575">
            <a:solidFill>
              <a:schemeClr val="tx1"/>
            </a:solidFill>
            <a:round/>
            <a:headEnd/>
            <a:tailEnd type="triangle" w="med" len="med"/>
          </a:ln>
        </p:spPr>
        <p:txBody>
          <a:bodyPr/>
          <a:lstStyle/>
          <a:p>
            <a:endParaRPr lang="en-US"/>
          </a:p>
        </p:txBody>
      </p:sp>
      <p:sp>
        <p:nvSpPr>
          <p:cNvPr id="3077" name="Text Box 8"/>
          <p:cNvSpPr txBox="1">
            <a:spLocks noChangeArrowheads="1"/>
          </p:cNvSpPr>
          <p:nvPr/>
        </p:nvSpPr>
        <p:spPr bwMode="auto">
          <a:xfrm>
            <a:off x="3852863" y="6145213"/>
            <a:ext cx="1460656" cy="400110"/>
          </a:xfrm>
          <a:prstGeom prst="rect">
            <a:avLst/>
          </a:prstGeom>
          <a:noFill/>
          <a:ln w="9525">
            <a:noFill/>
            <a:miter lim="800000"/>
            <a:headEnd/>
            <a:tailEnd/>
          </a:ln>
        </p:spPr>
        <p:txBody>
          <a:bodyPr wrap="none">
            <a:spAutoFit/>
          </a:bodyPr>
          <a:lstStyle/>
          <a:p>
            <a:r>
              <a:rPr lang="en-US" sz="2000" b="1"/>
              <a:t>Quadrupole</a:t>
            </a:r>
          </a:p>
        </p:txBody>
      </p:sp>
      <p:sp>
        <p:nvSpPr>
          <p:cNvPr id="3078" name="Line 9"/>
          <p:cNvSpPr>
            <a:spLocks noChangeShapeType="1"/>
          </p:cNvSpPr>
          <p:nvPr/>
        </p:nvSpPr>
        <p:spPr bwMode="auto">
          <a:xfrm flipH="1" flipV="1">
            <a:off x="4876800" y="3810000"/>
            <a:ext cx="0" cy="1828800"/>
          </a:xfrm>
          <a:prstGeom prst="line">
            <a:avLst/>
          </a:prstGeom>
          <a:noFill/>
          <a:ln w="28575">
            <a:solidFill>
              <a:schemeClr val="tx1"/>
            </a:solidFill>
            <a:round/>
            <a:headEnd/>
            <a:tailEnd type="triangle" w="med" len="med"/>
          </a:ln>
        </p:spPr>
        <p:txBody>
          <a:bodyPr/>
          <a:lstStyle/>
          <a:p>
            <a:endParaRPr lang="en-US"/>
          </a:p>
        </p:txBody>
      </p:sp>
      <p:sp>
        <p:nvSpPr>
          <p:cNvPr id="3079" name="Text Box 10"/>
          <p:cNvSpPr txBox="1">
            <a:spLocks noChangeArrowheads="1"/>
          </p:cNvSpPr>
          <p:nvPr/>
        </p:nvSpPr>
        <p:spPr bwMode="auto">
          <a:xfrm>
            <a:off x="4638675" y="5583238"/>
            <a:ext cx="1149350" cy="707886"/>
          </a:xfrm>
          <a:prstGeom prst="rect">
            <a:avLst/>
          </a:prstGeom>
          <a:noFill/>
          <a:ln w="9525">
            <a:noFill/>
            <a:miter lim="800000"/>
            <a:headEnd/>
            <a:tailEnd/>
          </a:ln>
        </p:spPr>
        <p:txBody>
          <a:bodyPr>
            <a:spAutoFit/>
          </a:bodyPr>
          <a:lstStyle/>
          <a:p>
            <a:r>
              <a:rPr lang="en-US" sz="2000" b="1"/>
              <a:t>Collision</a:t>
            </a:r>
          </a:p>
          <a:p>
            <a:r>
              <a:rPr lang="en-US" sz="2000" b="1"/>
              <a:t>Cell</a:t>
            </a:r>
          </a:p>
        </p:txBody>
      </p:sp>
      <p:sp>
        <p:nvSpPr>
          <p:cNvPr id="3080" name="Line 11"/>
          <p:cNvSpPr>
            <a:spLocks noChangeShapeType="1"/>
          </p:cNvSpPr>
          <p:nvPr/>
        </p:nvSpPr>
        <p:spPr bwMode="auto">
          <a:xfrm flipH="1" flipV="1">
            <a:off x="6172200" y="3733800"/>
            <a:ext cx="0" cy="1828800"/>
          </a:xfrm>
          <a:prstGeom prst="line">
            <a:avLst/>
          </a:prstGeom>
          <a:noFill/>
          <a:ln w="28575">
            <a:solidFill>
              <a:schemeClr val="tx1"/>
            </a:solidFill>
            <a:round/>
            <a:headEnd/>
            <a:tailEnd type="triangle" w="med" len="med"/>
          </a:ln>
        </p:spPr>
        <p:txBody>
          <a:bodyPr/>
          <a:lstStyle/>
          <a:p>
            <a:endParaRPr lang="en-US"/>
          </a:p>
        </p:txBody>
      </p:sp>
      <p:sp>
        <p:nvSpPr>
          <p:cNvPr id="3081" name="Text Box 12"/>
          <p:cNvSpPr txBox="1">
            <a:spLocks noChangeArrowheads="1"/>
          </p:cNvSpPr>
          <p:nvPr/>
        </p:nvSpPr>
        <p:spPr bwMode="auto">
          <a:xfrm>
            <a:off x="5940425" y="5507038"/>
            <a:ext cx="1149350" cy="707886"/>
          </a:xfrm>
          <a:prstGeom prst="rect">
            <a:avLst/>
          </a:prstGeom>
          <a:noFill/>
          <a:ln w="9525">
            <a:noFill/>
            <a:miter lim="800000"/>
            <a:headEnd/>
            <a:tailEnd/>
          </a:ln>
        </p:spPr>
        <p:txBody>
          <a:bodyPr>
            <a:spAutoFit/>
          </a:bodyPr>
          <a:lstStyle/>
          <a:p>
            <a:r>
              <a:rPr lang="en-US" sz="2000" b="1"/>
              <a:t>Transfer</a:t>
            </a:r>
          </a:p>
          <a:p>
            <a:r>
              <a:rPr lang="en-US" sz="2000" b="1"/>
              <a:t>Optics</a:t>
            </a:r>
          </a:p>
        </p:txBody>
      </p:sp>
      <p:sp>
        <p:nvSpPr>
          <p:cNvPr id="3082" name="Line 13"/>
          <p:cNvSpPr>
            <a:spLocks noChangeShapeType="1"/>
          </p:cNvSpPr>
          <p:nvPr/>
        </p:nvSpPr>
        <p:spPr bwMode="auto">
          <a:xfrm flipH="1">
            <a:off x="8867775" y="3533775"/>
            <a:ext cx="276225" cy="6350"/>
          </a:xfrm>
          <a:prstGeom prst="line">
            <a:avLst/>
          </a:prstGeom>
          <a:noFill/>
          <a:ln w="19050">
            <a:solidFill>
              <a:srgbClr val="FF0000"/>
            </a:solidFill>
            <a:round/>
            <a:headEnd/>
            <a:tailEnd type="triangle" w="med" len="med"/>
          </a:ln>
        </p:spPr>
        <p:txBody>
          <a:bodyPr/>
          <a:lstStyle/>
          <a:p>
            <a:endParaRPr lang="en-US"/>
          </a:p>
        </p:txBody>
      </p:sp>
      <p:sp>
        <p:nvSpPr>
          <p:cNvPr id="3083" name="Line 14"/>
          <p:cNvSpPr>
            <a:spLocks noChangeShapeType="1"/>
          </p:cNvSpPr>
          <p:nvPr/>
        </p:nvSpPr>
        <p:spPr bwMode="auto">
          <a:xfrm flipV="1">
            <a:off x="8505825" y="3670300"/>
            <a:ext cx="0" cy="1025525"/>
          </a:xfrm>
          <a:prstGeom prst="line">
            <a:avLst/>
          </a:prstGeom>
          <a:noFill/>
          <a:ln w="28575">
            <a:solidFill>
              <a:schemeClr val="tx1"/>
            </a:solidFill>
            <a:round/>
            <a:headEnd/>
            <a:tailEnd type="triangle" w="med" len="med"/>
          </a:ln>
        </p:spPr>
        <p:txBody>
          <a:bodyPr/>
          <a:lstStyle/>
          <a:p>
            <a:endParaRPr lang="en-US"/>
          </a:p>
        </p:txBody>
      </p:sp>
      <p:sp>
        <p:nvSpPr>
          <p:cNvPr id="3084" name="Line 15"/>
          <p:cNvSpPr>
            <a:spLocks noChangeShapeType="1"/>
          </p:cNvSpPr>
          <p:nvPr/>
        </p:nvSpPr>
        <p:spPr bwMode="auto">
          <a:xfrm flipH="1" flipV="1">
            <a:off x="9020175" y="3660775"/>
            <a:ext cx="1588" cy="1990725"/>
          </a:xfrm>
          <a:prstGeom prst="line">
            <a:avLst/>
          </a:prstGeom>
          <a:noFill/>
          <a:ln w="28575">
            <a:solidFill>
              <a:schemeClr val="tx1"/>
            </a:solidFill>
            <a:round/>
            <a:headEnd/>
            <a:tailEnd type="triangle" w="med" len="med"/>
          </a:ln>
        </p:spPr>
        <p:txBody>
          <a:bodyPr/>
          <a:lstStyle/>
          <a:p>
            <a:endParaRPr lang="en-US"/>
          </a:p>
        </p:txBody>
      </p:sp>
      <p:sp>
        <p:nvSpPr>
          <p:cNvPr id="3085" name="Text Box 16"/>
          <p:cNvSpPr txBox="1">
            <a:spLocks noChangeArrowheads="1"/>
          </p:cNvSpPr>
          <p:nvPr/>
        </p:nvSpPr>
        <p:spPr bwMode="auto">
          <a:xfrm>
            <a:off x="7502525" y="4654550"/>
            <a:ext cx="1149350" cy="400110"/>
          </a:xfrm>
          <a:prstGeom prst="rect">
            <a:avLst/>
          </a:prstGeom>
          <a:noFill/>
          <a:ln w="9525">
            <a:noFill/>
            <a:miter lim="800000"/>
            <a:headEnd/>
            <a:tailEnd/>
          </a:ln>
        </p:spPr>
        <p:txBody>
          <a:bodyPr>
            <a:spAutoFit/>
          </a:bodyPr>
          <a:lstStyle/>
          <a:p>
            <a:pPr algn="r"/>
            <a:r>
              <a:rPr lang="en-US" sz="2000" b="1"/>
              <a:t>ECD</a:t>
            </a:r>
          </a:p>
        </p:txBody>
      </p:sp>
      <p:sp>
        <p:nvSpPr>
          <p:cNvPr id="3086" name="Text Box 17"/>
          <p:cNvSpPr txBox="1">
            <a:spLocks noChangeArrowheads="1"/>
          </p:cNvSpPr>
          <p:nvPr/>
        </p:nvSpPr>
        <p:spPr bwMode="auto">
          <a:xfrm>
            <a:off x="8043863" y="5595938"/>
            <a:ext cx="1149350" cy="400110"/>
          </a:xfrm>
          <a:prstGeom prst="rect">
            <a:avLst/>
          </a:prstGeom>
          <a:noFill/>
          <a:ln w="9525">
            <a:noFill/>
            <a:miter lim="800000"/>
            <a:headEnd/>
            <a:tailEnd/>
          </a:ln>
        </p:spPr>
        <p:txBody>
          <a:bodyPr>
            <a:spAutoFit/>
          </a:bodyPr>
          <a:lstStyle/>
          <a:p>
            <a:pPr algn="r"/>
            <a:r>
              <a:rPr lang="en-US" sz="2000" b="1"/>
              <a:t>IRMPD</a:t>
            </a:r>
          </a:p>
        </p:txBody>
      </p:sp>
      <p:sp>
        <p:nvSpPr>
          <p:cNvPr id="3087" name="Line 18"/>
          <p:cNvSpPr>
            <a:spLocks noChangeShapeType="1"/>
          </p:cNvSpPr>
          <p:nvPr/>
        </p:nvSpPr>
        <p:spPr bwMode="auto">
          <a:xfrm flipH="1" flipV="1">
            <a:off x="1163638" y="4462463"/>
            <a:ext cx="1003300" cy="587375"/>
          </a:xfrm>
          <a:prstGeom prst="line">
            <a:avLst/>
          </a:prstGeom>
          <a:noFill/>
          <a:ln w="28575">
            <a:solidFill>
              <a:schemeClr val="tx1"/>
            </a:solidFill>
            <a:round/>
            <a:headEnd/>
            <a:tailEnd type="triangle" w="med" len="med"/>
          </a:ln>
        </p:spPr>
        <p:txBody>
          <a:bodyPr/>
          <a:lstStyle/>
          <a:p>
            <a:endParaRPr lang="en-US"/>
          </a:p>
        </p:txBody>
      </p:sp>
      <p:sp>
        <p:nvSpPr>
          <p:cNvPr id="3088" name="Text Box 19"/>
          <p:cNvSpPr txBox="1">
            <a:spLocks noChangeArrowheads="1"/>
          </p:cNvSpPr>
          <p:nvPr/>
        </p:nvSpPr>
        <p:spPr bwMode="auto">
          <a:xfrm>
            <a:off x="1807041" y="5027613"/>
            <a:ext cx="1113959" cy="1015663"/>
          </a:xfrm>
          <a:prstGeom prst="rect">
            <a:avLst/>
          </a:prstGeom>
          <a:noFill/>
          <a:ln w="9525">
            <a:noFill/>
            <a:miter lim="800000"/>
            <a:headEnd/>
            <a:tailEnd/>
          </a:ln>
        </p:spPr>
        <p:txBody>
          <a:bodyPr wrap="none">
            <a:spAutoFit/>
          </a:bodyPr>
          <a:lstStyle/>
          <a:p>
            <a:pPr algn="r"/>
            <a:r>
              <a:rPr lang="en-US" sz="2000" b="1" dirty="0"/>
              <a:t>Heated</a:t>
            </a:r>
          </a:p>
          <a:p>
            <a:pPr algn="r"/>
            <a:r>
              <a:rPr lang="en-US" sz="2000" b="1" dirty="0"/>
              <a:t>Glass</a:t>
            </a:r>
          </a:p>
          <a:p>
            <a:pPr algn="r"/>
            <a:r>
              <a:rPr lang="en-US" sz="2000" b="1" dirty="0"/>
              <a:t>Capillary</a:t>
            </a:r>
          </a:p>
        </p:txBody>
      </p:sp>
      <p:pic>
        <p:nvPicPr>
          <p:cNvPr id="23" name="Picture 43" descr="FTMSAPOLLOII"/>
          <p:cNvPicPr>
            <a:picLocks noChangeAspect="1" noChangeArrowheads="1"/>
          </p:cNvPicPr>
          <p:nvPr/>
        </p:nvPicPr>
        <p:blipFill>
          <a:blip r:embed="rId3" cstate="print"/>
          <a:srcRect/>
          <a:stretch>
            <a:fillRect/>
          </a:stretch>
        </p:blipFill>
        <p:spPr bwMode="auto">
          <a:xfrm>
            <a:off x="328613" y="101600"/>
            <a:ext cx="2239962" cy="2055813"/>
          </a:xfrm>
          <a:prstGeom prst="rect">
            <a:avLst/>
          </a:prstGeom>
          <a:noFill/>
          <a:ln w="9525">
            <a:noFill/>
            <a:miter lim="800000"/>
            <a:headEnd/>
            <a:tailEnd/>
          </a:ln>
          <a:effectLst>
            <a:outerShdw dist="107763" dir="2700000" algn="ctr" rotWithShape="0">
              <a:srgbClr val="808080">
                <a:alpha val="50000"/>
              </a:srgbClr>
            </a:outerShdw>
          </a:effectLst>
        </p:spPr>
      </p:pic>
      <p:grpSp>
        <p:nvGrpSpPr>
          <p:cNvPr id="2" name="Group 784"/>
          <p:cNvGrpSpPr>
            <a:grpSpLocks/>
          </p:cNvGrpSpPr>
          <p:nvPr/>
        </p:nvGrpSpPr>
        <p:grpSpPr bwMode="auto">
          <a:xfrm>
            <a:off x="954088" y="3779838"/>
            <a:ext cx="142875" cy="974725"/>
            <a:chOff x="601" y="2381"/>
            <a:chExt cx="90" cy="614"/>
          </a:xfrm>
        </p:grpSpPr>
        <p:sp>
          <p:nvSpPr>
            <p:cNvPr id="3146" name="Rectangle 782"/>
            <p:cNvSpPr>
              <a:spLocks noChangeArrowheads="1"/>
            </p:cNvSpPr>
            <p:nvPr/>
          </p:nvSpPr>
          <p:spPr bwMode="auto">
            <a:xfrm>
              <a:off x="601" y="2381"/>
              <a:ext cx="90" cy="614"/>
            </a:xfrm>
            <a:prstGeom prst="rect">
              <a:avLst/>
            </a:prstGeom>
            <a:solidFill>
              <a:srgbClr val="CCCCFF"/>
            </a:solidFill>
            <a:ln w="9525">
              <a:noFill/>
              <a:miter lim="800000"/>
              <a:headEnd/>
              <a:tailEnd/>
            </a:ln>
          </p:spPr>
          <p:txBody>
            <a:bodyPr/>
            <a:lstStyle/>
            <a:p>
              <a:endParaRPr lang="en-US"/>
            </a:p>
          </p:txBody>
        </p:sp>
        <p:sp>
          <p:nvSpPr>
            <p:cNvPr id="3147" name="Rectangle 783"/>
            <p:cNvSpPr>
              <a:spLocks noChangeArrowheads="1"/>
            </p:cNvSpPr>
            <p:nvPr/>
          </p:nvSpPr>
          <p:spPr bwMode="auto">
            <a:xfrm>
              <a:off x="601" y="2381"/>
              <a:ext cx="90" cy="614"/>
            </a:xfrm>
            <a:prstGeom prst="rect">
              <a:avLst/>
            </a:prstGeom>
            <a:noFill/>
            <a:ln w="6" cap="rnd">
              <a:solidFill>
                <a:srgbClr val="000000"/>
              </a:solidFill>
              <a:miter lim="800000"/>
              <a:headEnd/>
              <a:tailEnd/>
            </a:ln>
          </p:spPr>
          <p:txBody>
            <a:bodyPr/>
            <a:lstStyle/>
            <a:p>
              <a:endParaRPr lang="en-US"/>
            </a:p>
          </p:txBody>
        </p:sp>
      </p:grpSp>
      <p:grpSp>
        <p:nvGrpSpPr>
          <p:cNvPr id="3" name="Group 787"/>
          <p:cNvGrpSpPr>
            <a:grpSpLocks/>
          </p:cNvGrpSpPr>
          <p:nvPr/>
        </p:nvGrpSpPr>
        <p:grpSpPr bwMode="auto">
          <a:xfrm>
            <a:off x="955675" y="4762500"/>
            <a:ext cx="141288" cy="161925"/>
            <a:chOff x="602" y="3000"/>
            <a:chExt cx="89" cy="102"/>
          </a:xfrm>
        </p:grpSpPr>
        <p:sp>
          <p:nvSpPr>
            <p:cNvPr id="3144" name="Rectangle 785"/>
            <p:cNvSpPr>
              <a:spLocks noChangeArrowheads="1"/>
            </p:cNvSpPr>
            <p:nvPr/>
          </p:nvSpPr>
          <p:spPr bwMode="auto">
            <a:xfrm>
              <a:off x="602" y="3000"/>
              <a:ext cx="89" cy="102"/>
            </a:xfrm>
            <a:prstGeom prst="rect">
              <a:avLst/>
            </a:prstGeom>
            <a:solidFill>
              <a:srgbClr val="99CC00"/>
            </a:solidFill>
            <a:ln w="9525">
              <a:noFill/>
              <a:miter lim="800000"/>
              <a:headEnd/>
              <a:tailEnd/>
            </a:ln>
          </p:spPr>
          <p:txBody>
            <a:bodyPr/>
            <a:lstStyle/>
            <a:p>
              <a:endParaRPr lang="en-US"/>
            </a:p>
          </p:txBody>
        </p:sp>
        <p:sp>
          <p:nvSpPr>
            <p:cNvPr id="3145" name="Rectangle 786"/>
            <p:cNvSpPr>
              <a:spLocks noChangeArrowheads="1"/>
            </p:cNvSpPr>
            <p:nvPr/>
          </p:nvSpPr>
          <p:spPr bwMode="auto">
            <a:xfrm>
              <a:off x="602" y="3000"/>
              <a:ext cx="89" cy="102"/>
            </a:xfrm>
            <a:prstGeom prst="rect">
              <a:avLst/>
            </a:prstGeom>
            <a:noFill/>
            <a:ln w="6" cap="rnd">
              <a:solidFill>
                <a:srgbClr val="000000"/>
              </a:solidFill>
              <a:miter lim="800000"/>
              <a:headEnd/>
              <a:tailEnd/>
            </a:ln>
          </p:spPr>
          <p:txBody>
            <a:bodyPr/>
            <a:lstStyle/>
            <a:p>
              <a:endParaRPr lang="en-US"/>
            </a:p>
          </p:txBody>
        </p:sp>
      </p:grpSp>
      <p:grpSp>
        <p:nvGrpSpPr>
          <p:cNvPr id="4" name="Group 790"/>
          <p:cNvGrpSpPr>
            <a:grpSpLocks/>
          </p:cNvGrpSpPr>
          <p:nvPr/>
        </p:nvGrpSpPr>
        <p:grpSpPr bwMode="auto">
          <a:xfrm>
            <a:off x="954088" y="3617913"/>
            <a:ext cx="144462" cy="163512"/>
            <a:chOff x="601" y="2279"/>
            <a:chExt cx="91" cy="103"/>
          </a:xfrm>
        </p:grpSpPr>
        <p:sp>
          <p:nvSpPr>
            <p:cNvPr id="3142" name="Rectangle 788"/>
            <p:cNvSpPr>
              <a:spLocks noChangeArrowheads="1"/>
            </p:cNvSpPr>
            <p:nvPr/>
          </p:nvSpPr>
          <p:spPr bwMode="auto">
            <a:xfrm>
              <a:off x="601" y="2279"/>
              <a:ext cx="91" cy="103"/>
            </a:xfrm>
            <a:prstGeom prst="rect">
              <a:avLst/>
            </a:prstGeom>
            <a:solidFill>
              <a:srgbClr val="99CC00"/>
            </a:solidFill>
            <a:ln w="9525">
              <a:noFill/>
              <a:miter lim="800000"/>
              <a:headEnd/>
              <a:tailEnd/>
            </a:ln>
          </p:spPr>
          <p:txBody>
            <a:bodyPr/>
            <a:lstStyle/>
            <a:p>
              <a:endParaRPr lang="en-US"/>
            </a:p>
          </p:txBody>
        </p:sp>
        <p:sp>
          <p:nvSpPr>
            <p:cNvPr id="3143" name="Rectangle 789"/>
            <p:cNvSpPr>
              <a:spLocks noChangeArrowheads="1"/>
            </p:cNvSpPr>
            <p:nvPr/>
          </p:nvSpPr>
          <p:spPr bwMode="auto">
            <a:xfrm>
              <a:off x="601" y="2279"/>
              <a:ext cx="91" cy="103"/>
            </a:xfrm>
            <a:prstGeom prst="rect">
              <a:avLst/>
            </a:prstGeom>
            <a:noFill/>
            <a:ln w="6" cap="rnd">
              <a:solidFill>
                <a:srgbClr val="000000"/>
              </a:solidFill>
              <a:miter lim="800000"/>
              <a:headEnd/>
              <a:tailEnd/>
            </a:ln>
          </p:spPr>
          <p:txBody>
            <a:bodyPr/>
            <a:lstStyle/>
            <a:p>
              <a:endParaRPr lang="en-US"/>
            </a:p>
          </p:txBody>
        </p:sp>
      </p:grpSp>
      <p:sp>
        <p:nvSpPr>
          <p:cNvPr id="3093" name="Line 791"/>
          <p:cNvSpPr>
            <a:spLocks noChangeShapeType="1"/>
          </p:cNvSpPr>
          <p:nvPr/>
        </p:nvSpPr>
        <p:spPr bwMode="auto">
          <a:xfrm>
            <a:off x="1027113" y="3621088"/>
            <a:ext cx="1587" cy="1303337"/>
          </a:xfrm>
          <a:prstGeom prst="line">
            <a:avLst/>
          </a:prstGeom>
          <a:noFill/>
          <a:ln w="18">
            <a:solidFill>
              <a:srgbClr val="000000"/>
            </a:solidFill>
            <a:round/>
            <a:headEnd/>
            <a:tailEnd/>
          </a:ln>
        </p:spPr>
        <p:txBody>
          <a:bodyPr/>
          <a:lstStyle/>
          <a:p>
            <a:endParaRPr lang="en-US"/>
          </a:p>
        </p:txBody>
      </p:sp>
      <p:sp>
        <p:nvSpPr>
          <p:cNvPr id="3094" name="Line 792"/>
          <p:cNvSpPr>
            <a:spLocks noChangeShapeType="1"/>
          </p:cNvSpPr>
          <p:nvPr/>
        </p:nvSpPr>
        <p:spPr bwMode="auto">
          <a:xfrm>
            <a:off x="762000" y="4972050"/>
            <a:ext cx="228600" cy="1588"/>
          </a:xfrm>
          <a:prstGeom prst="line">
            <a:avLst/>
          </a:prstGeom>
          <a:noFill/>
          <a:ln w="12">
            <a:solidFill>
              <a:srgbClr val="000000"/>
            </a:solidFill>
            <a:round/>
            <a:headEnd/>
            <a:tailEnd/>
          </a:ln>
        </p:spPr>
        <p:txBody>
          <a:bodyPr/>
          <a:lstStyle/>
          <a:p>
            <a:endParaRPr lang="en-US"/>
          </a:p>
        </p:txBody>
      </p:sp>
      <p:sp>
        <p:nvSpPr>
          <p:cNvPr id="3095" name="Line 793"/>
          <p:cNvSpPr>
            <a:spLocks noChangeShapeType="1"/>
          </p:cNvSpPr>
          <p:nvPr/>
        </p:nvSpPr>
        <p:spPr bwMode="auto">
          <a:xfrm>
            <a:off x="1076325" y="4972050"/>
            <a:ext cx="228600" cy="1588"/>
          </a:xfrm>
          <a:prstGeom prst="line">
            <a:avLst/>
          </a:prstGeom>
          <a:noFill/>
          <a:ln w="12">
            <a:solidFill>
              <a:srgbClr val="000000"/>
            </a:solidFill>
            <a:round/>
            <a:headEnd/>
            <a:tailEnd/>
          </a:ln>
        </p:spPr>
        <p:txBody>
          <a:bodyPr/>
          <a:lstStyle/>
          <a:p>
            <a:endParaRPr lang="en-US"/>
          </a:p>
        </p:txBody>
      </p:sp>
      <p:grpSp>
        <p:nvGrpSpPr>
          <p:cNvPr id="5" name="Group 796"/>
          <p:cNvGrpSpPr>
            <a:grpSpLocks/>
          </p:cNvGrpSpPr>
          <p:nvPr/>
        </p:nvGrpSpPr>
        <p:grpSpPr bwMode="auto">
          <a:xfrm>
            <a:off x="1238250" y="3184525"/>
            <a:ext cx="730250" cy="288925"/>
            <a:chOff x="780" y="2006"/>
            <a:chExt cx="460" cy="182"/>
          </a:xfrm>
        </p:grpSpPr>
        <p:sp>
          <p:nvSpPr>
            <p:cNvPr id="3140" name="Freeform 794"/>
            <p:cNvSpPr>
              <a:spLocks/>
            </p:cNvSpPr>
            <p:nvPr/>
          </p:nvSpPr>
          <p:spPr bwMode="auto">
            <a:xfrm>
              <a:off x="780" y="2006"/>
              <a:ext cx="460" cy="182"/>
            </a:xfrm>
            <a:custGeom>
              <a:avLst/>
              <a:gdLst>
                <a:gd name="T0" fmla="*/ 0 w 460"/>
                <a:gd name="T1" fmla="*/ 0 h 182"/>
                <a:gd name="T2" fmla="*/ 460 w 460"/>
                <a:gd name="T3" fmla="*/ 0 h 182"/>
                <a:gd name="T4" fmla="*/ 460 w 460"/>
                <a:gd name="T5" fmla="*/ 182 h 182"/>
                <a:gd name="T6" fmla="*/ 0 w 460"/>
                <a:gd name="T7" fmla="*/ 89 h 182"/>
                <a:gd name="T8" fmla="*/ 0 w 460"/>
                <a:gd name="T9" fmla="*/ 0 h 182"/>
                <a:gd name="T10" fmla="*/ 0 60000 65536"/>
                <a:gd name="T11" fmla="*/ 0 60000 65536"/>
                <a:gd name="T12" fmla="*/ 0 60000 65536"/>
                <a:gd name="T13" fmla="*/ 0 60000 65536"/>
                <a:gd name="T14" fmla="*/ 0 60000 65536"/>
                <a:gd name="T15" fmla="*/ 0 w 460"/>
                <a:gd name="T16" fmla="*/ 0 h 182"/>
                <a:gd name="T17" fmla="*/ 460 w 460"/>
                <a:gd name="T18" fmla="*/ 182 h 182"/>
              </a:gdLst>
              <a:ahLst/>
              <a:cxnLst>
                <a:cxn ang="T10">
                  <a:pos x="T0" y="T1"/>
                </a:cxn>
                <a:cxn ang="T11">
                  <a:pos x="T2" y="T3"/>
                </a:cxn>
                <a:cxn ang="T12">
                  <a:pos x="T4" y="T5"/>
                </a:cxn>
                <a:cxn ang="T13">
                  <a:pos x="T6" y="T7"/>
                </a:cxn>
                <a:cxn ang="T14">
                  <a:pos x="T8" y="T9"/>
                </a:cxn>
              </a:cxnLst>
              <a:rect l="T15" t="T16" r="T17" b="T18"/>
              <a:pathLst>
                <a:path w="460" h="182">
                  <a:moveTo>
                    <a:pt x="0" y="0"/>
                  </a:moveTo>
                  <a:lnTo>
                    <a:pt x="460" y="0"/>
                  </a:lnTo>
                  <a:lnTo>
                    <a:pt x="460" y="182"/>
                  </a:lnTo>
                  <a:lnTo>
                    <a:pt x="0" y="89"/>
                  </a:lnTo>
                  <a:lnTo>
                    <a:pt x="0" y="0"/>
                  </a:lnTo>
                  <a:close/>
                </a:path>
              </a:pathLst>
            </a:custGeom>
            <a:solidFill>
              <a:srgbClr val="CCFF33"/>
            </a:solidFill>
            <a:ln w="9525">
              <a:noFill/>
              <a:round/>
              <a:headEnd/>
              <a:tailEnd/>
            </a:ln>
          </p:spPr>
          <p:txBody>
            <a:bodyPr/>
            <a:lstStyle/>
            <a:p>
              <a:endParaRPr lang="en-US"/>
            </a:p>
          </p:txBody>
        </p:sp>
        <p:sp>
          <p:nvSpPr>
            <p:cNvPr id="3141" name="Freeform 795"/>
            <p:cNvSpPr>
              <a:spLocks/>
            </p:cNvSpPr>
            <p:nvPr/>
          </p:nvSpPr>
          <p:spPr bwMode="auto">
            <a:xfrm>
              <a:off x="780" y="2006"/>
              <a:ext cx="460" cy="182"/>
            </a:xfrm>
            <a:custGeom>
              <a:avLst/>
              <a:gdLst>
                <a:gd name="T0" fmla="*/ 0 w 460"/>
                <a:gd name="T1" fmla="*/ 0 h 182"/>
                <a:gd name="T2" fmla="*/ 460 w 460"/>
                <a:gd name="T3" fmla="*/ 0 h 182"/>
                <a:gd name="T4" fmla="*/ 460 w 460"/>
                <a:gd name="T5" fmla="*/ 182 h 182"/>
                <a:gd name="T6" fmla="*/ 0 w 460"/>
                <a:gd name="T7" fmla="*/ 89 h 182"/>
                <a:gd name="T8" fmla="*/ 0 w 460"/>
                <a:gd name="T9" fmla="*/ 0 h 182"/>
                <a:gd name="T10" fmla="*/ 0 60000 65536"/>
                <a:gd name="T11" fmla="*/ 0 60000 65536"/>
                <a:gd name="T12" fmla="*/ 0 60000 65536"/>
                <a:gd name="T13" fmla="*/ 0 60000 65536"/>
                <a:gd name="T14" fmla="*/ 0 60000 65536"/>
                <a:gd name="T15" fmla="*/ 0 w 460"/>
                <a:gd name="T16" fmla="*/ 0 h 182"/>
                <a:gd name="T17" fmla="*/ 460 w 460"/>
                <a:gd name="T18" fmla="*/ 182 h 182"/>
              </a:gdLst>
              <a:ahLst/>
              <a:cxnLst>
                <a:cxn ang="T10">
                  <a:pos x="T0" y="T1"/>
                </a:cxn>
                <a:cxn ang="T11">
                  <a:pos x="T2" y="T3"/>
                </a:cxn>
                <a:cxn ang="T12">
                  <a:pos x="T4" y="T5"/>
                </a:cxn>
                <a:cxn ang="T13">
                  <a:pos x="T6" y="T7"/>
                </a:cxn>
                <a:cxn ang="T14">
                  <a:pos x="T8" y="T9"/>
                </a:cxn>
              </a:cxnLst>
              <a:rect l="T15" t="T16" r="T17" b="T18"/>
              <a:pathLst>
                <a:path w="460" h="182">
                  <a:moveTo>
                    <a:pt x="0" y="0"/>
                  </a:moveTo>
                  <a:lnTo>
                    <a:pt x="460" y="0"/>
                  </a:lnTo>
                  <a:lnTo>
                    <a:pt x="460" y="182"/>
                  </a:lnTo>
                  <a:lnTo>
                    <a:pt x="0" y="89"/>
                  </a:lnTo>
                  <a:lnTo>
                    <a:pt x="0" y="0"/>
                  </a:lnTo>
                  <a:close/>
                </a:path>
              </a:pathLst>
            </a:custGeom>
            <a:noFill/>
            <a:ln w="6" cap="rnd">
              <a:solidFill>
                <a:srgbClr val="000000"/>
              </a:solidFill>
              <a:round/>
              <a:headEnd/>
              <a:tailEnd/>
            </a:ln>
          </p:spPr>
          <p:txBody>
            <a:bodyPr/>
            <a:lstStyle/>
            <a:p>
              <a:endParaRPr lang="en-US"/>
            </a:p>
          </p:txBody>
        </p:sp>
      </p:grpSp>
      <p:grpSp>
        <p:nvGrpSpPr>
          <p:cNvPr id="6" name="Group 799"/>
          <p:cNvGrpSpPr>
            <a:grpSpLocks/>
          </p:cNvGrpSpPr>
          <p:nvPr/>
        </p:nvGrpSpPr>
        <p:grpSpPr bwMode="auto">
          <a:xfrm>
            <a:off x="1238250" y="3584575"/>
            <a:ext cx="730250" cy="288925"/>
            <a:chOff x="780" y="2258"/>
            <a:chExt cx="460" cy="182"/>
          </a:xfrm>
        </p:grpSpPr>
        <p:sp>
          <p:nvSpPr>
            <p:cNvPr id="3138" name="Freeform 797"/>
            <p:cNvSpPr>
              <a:spLocks/>
            </p:cNvSpPr>
            <p:nvPr/>
          </p:nvSpPr>
          <p:spPr bwMode="auto">
            <a:xfrm>
              <a:off x="780" y="2258"/>
              <a:ext cx="460" cy="182"/>
            </a:xfrm>
            <a:custGeom>
              <a:avLst/>
              <a:gdLst>
                <a:gd name="T0" fmla="*/ 0 w 460"/>
                <a:gd name="T1" fmla="*/ 182 h 182"/>
                <a:gd name="T2" fmla="*/ 460 w 460"/>
                <a:gd name="T3" fmla="*/ 182 h 182"/>
                <a:gd name="T4" fmla="*/ 460 w 460"/>
                <a:gd name="T5" fmla="*/ 0 h 182"/>
                <a:gd name="T6" fmla="*/ 0 w 460"/>
                <a:gd name="T7" fmla="*/ 93 h 182"/>
                <a:gd name="T8" fmla="*/ 0 w 460"/>
                <a:gd name="T9" fmla="*/ 182 h 182"/>
                <a:gd name="T10" fmla="*/ 0 60000 65536"/>
                <a:gd name="T11" fmla="*/ 0 60000 65536"/>
                <a:gd name="T12" fmla="*/ 0 60000 65536"/>
                <a:gd name="T13" fmla="*/ 0 60000 65536"/>
                <a:gd name="T14" fmla="*/ 0 60000 65536"/>
                <a:gd name="T15" fmla="*/ 0 w 460"/>
                <a:gd name="T16" fmla="*/ 0 h 182"/>
                <a:gd name="T17" fmla="*/ 460 w 460"/>
                <a:gd name="T18" fmla="*/ 182 h 182"/>
              </a:gdLst>
              <a:ahLst/>
              <a:cxnLst>
                <a:cxn ang="T10">
                  <a:pos x="T0" y="T1"/>
                </a:cxn>
                <a:cxn ang="T11">
                  <a:pos x="T2" y="T3"/>
                </a:cxn>
                <a:cxn ang="T12">
                  <a:pos x="T4" y="T5"/>
                </a:cxn>
                <a:cxn ang="T13">
                  <a:pos x="T6" y="T7"/>
                </a:cxn>
                <a:cxn ang="T14">
                  <a:pos x="T8" y="T9"/>
                </a:cxn>
              </a:cxnLst>
              <a:rect l="T15" t="T16" r="T17" b="T18"/>
              <a:pathLst>
                <a:path w="460" h="182">
                  <a:moveTo>
                    <a:pt x="0" y="182"/>
                  </a:moveTo>
                  <a:lnTo>
                    <a:pt x="460" y="182"/>
                  </a:lnTo>
                  <a:lnTo>
                    <a:pt x="460" y="0"/>
                  </a:lnTo>
                  <a:lnTo>
                    <a:pt x="0" y="93"/>
                  </a:lnTo>
                  <a:lnTo>
                    <a:pt x="0" y="182"/>
                  </a:lnTo>
                  <a:close/>
                </a:path>
              </a:pathLst>
            </a:custGeom>
            <a:solidFill>
              <a:srgbClr val="CCFF33"/>
            </a:solidFill>
            <a:ln w="9525">
              <a:noFill/>
              <a:round/>
              <a:headEnd/>
              <a:tailEnd/>
            </a:ln>
          </p:spPr>
          <p:txBody>
            <a:bodyPr/>
            <a:lstStyle/>
            <a:p>
              <a:endParaRPr lang="en-US"/>
            </a:p>
          </p:txBody>
        </p:sp>
        <p:sp>
          <p:nvSpPr>
            <p:cNvPr id="3139" name="Freeform 798"/>
            <p:cNvSpPr>
              <a:spLocks/>
            </p:cNvSpPr>
            <p:nvPr/>
          </p:nvSpPr>
          <p:spPr bwMode="auto">
            <a:xfrm>
              <a:off x="780" y="2258"/>
              <a:ext cx="460" cy="182"/>
            </a:xfrm>
            <a:custGeom>
              <a:avLst/>
              <a:gdLst>
                <a:gd name="T0" fmla="*/ 0 w 460"/>
                <a:gd name="T1" fmla="*/ 182 h 182"/>
                <a:gd name="T2" fmla="*/ 460 w 460"/>
                <a:gd name="T3" fmla="*/ 182 h 182"/>
                <a:gd name="T4" fmla="*/ 460 w 460"/>
                <a:gd name="T5" fmla="*/ 0 h 182"/>
                <a:gd name="T6" fmla="*/ 0 w 460"/>
                <a:gd name="T7" fmla="*/ 93 h 182"/>
                <a:gd name="T8" fmla="*/ 0 w 460"/>
                <a:gd name="T9" fmla="*/ 182 h 182"/>
                <a:gd name="T10" fmla="*/ 0 60000 65536"/>
                <a:gd name="T11" fmla="*/ 0 60000 65536"/>
                <a:gd name="T12" fmla="*/ 0 60000 65536"/>
                <a:gd name="T13" fmla="*/ 0 60000 65536"/>
                <a:gd name="T14" fmla="*/ 0 60000 65536"/>
                <a:gd name="T15" fmla="*/ 0 w 460"/>
                <a:gd name="T16" fmla="*/ 0 h 182"/>
                <a:gd name="T17" fmla="*/ 460 w 460"/>
                <a:gd name="T18" fmla="*/ 182 h 182"/>
              </a:gdLst>
              <a:ahLst/>
              <a:cxnLst>
                <a:cxn ang="T10">
                  <a:pos x="T0" y="T1"/>
                </a:cxn>
                <a:cxn ang="T11">
                  <a:pos x="T2" y="T3"/>
                </a:cxn>
                <a:cxn ang="T12">
                  <a:pos x="T4" y="T5"/>
                </a:cxn>
                <a:cxn ang="T13">
                  <a:pos x="T6" y="T7"/>
                </a:cxn>
                <a:cxn ang="T14">
                  <a:pos x="T8" y="T9"/>
                </a:cxn>
              </a:cxnLst>
              <a:rect l="T15" t="T16" r="T17" b="T18"/>
              <a:pathLst>
                <a:path w="460" h="182">
                  <a:moveTo>
                    <a:pt x="0" y="182"/>
                  </a:moveTo>
                  <a:lnTo>
                    <a:pt x="460" y="182"/>
                  </a:lnTo>
                  <a:lnTo>
                    <a:pt x="460" y="0"/>
                  </a:lnTo>
                  <a:lnTo>
                    <a:pt x="0" y="93"/>
                  </a:lnTo>
                  <a:lnTo>
                    <a:pt x="0" y="182"/>
                  </a:lnTo>
                  <a:close/>
                </a:path>
              </a:pathLst>
            </a:custGeom>
            <a:noFill/>
            <a:ln w="6" cap="rnd">
              <a:solidFill>
                <a:srgbClr val="000000"/>
              </a:solidFill>
              <a:round/>
              <a:headEnd/>
              <a:tailEnd/>
            </a:ln>
          </p:spPr>
          <p:txBody>
            <a:bodyPr/>
            <a:lstStyle/>
            <a:p>
              <a:endParaRPr lang="en-US"/>
            </a:p>
          </p:txBody>
        </p:sp>
      </p:grpSp>
      <p:grpSp>
        <p:nvGrpSpPr>
          <p:cNvPr id="7" name="Group 802"/>
          <p:cNvGrpSpPr>
            <a:grpSpLocks/>
          </p:cNvGrpSpPr>
          <p:nvPr/>
        </p:nvGrpSpPr>
        <p:grpSpPr bwMode="auto">
          <a:xfrm>
            <a:off x="1238250" y="3184525"/>
            <a:ext cx="730250" cy="288925"/>
            <a:chOff x="780" y="2006"/>
            <a:chExt cx="460" cy="182"/>
          </a:xfrm>
        </p:grpSpPr>
        <p:sp>
          <p:nvSpPr>
            <p:cNvPr id="3136" name="Freeform 800"/>
            <p:cNvSpPr>
              <a:spLocks/>
            </p:cNvSpPr>
            <p:nvPr/>
          </p:nvSpPr>
          <p:spPr bwMode="auto">
            <a:xfrm>
              <a:off x="780" y="2006"/>
              <a:ext cx="460" cy="182"/>
            </a:xfrm>
            <a:custGeom>
              <a:avLst/>
              <a:gdLst>
                <a:gd name="T0" fmla="*/ 0 w 460"/>
                <a:gd name="T1" fmla="*/ 0 h 182"/>
                <a:gd name="T2" fmla="*/ 460 w 460"/>
                <a:gd name="T3" fmla="*/ 0 h 182"/>
                <a:gd name="T4" fmla="*/ 460 w 460"/>
                <a:gd name="T5" fmla="*/ 182 h 182"/>
                <a:gd name="T6" fmla="*/ 0 w 460"/>
                <a:gd name="T7" fmla="*/ 89 h 182"/>
                <a:gd name="T8" fmla="*/ 0 w 460"/>
                <a:gd name="T9" fmla="*/ 0 h 182"/>
                <a:gd name="T10" fmla="*/ 0 60000 65536"/>
                <a:gd name="T11" fmla="*/ 0 60000 65536"/>
                <a:gd name="T12" fmla="*/ 0 60000 65536"/>
                <a:gd name="T13" fmla="*/ 0 60000 65536"/>
                <a:gd name="T14" fmla="*/ 0 60000 65536"/>
                <a:gd name="T15" fmla="*/ 0 w 460"/>
                <a:gd name="T16" fmla="*/ 0 h 182"/>
                <a:gd name="T17" fmla="*/ 460 w 460"/>
                <a:gd name="T18" fmla="*/ 182 h 182"/>
              </a:gdLst>
              <a:ahLst/>
              <a:cxnLst>
                <a:cxn ang="T10">
                  <a:pos x="T0" y="T1"/>
                </a:cxn>
                <a:cxn ang="T11">
                  <a:pos x="T2" y="T3"/>
                </a:cxn>
                <a:cxn ang="T12">
                  <a:pos x="T4" y="T5"/>
                </a:cxn>
                <a:cxn ang="T13">
                  <a:pos x="T6" y="T7"/>
                </a:cxn>
                <a:cxn ang="T14">
                  <a:pos x="T8" y="T9"/>
                </a:cxn>
              </a:cxnLst>
              <a:rect l="T15" t="T16" r="T17" b="T18"/>
              <a:pathLst>
                <a:path w="460" h="182">
                  <a:moveTo>
                    <a:pt x="0" y="0"/>
                  </a:moveTo>
                  <a:lnTo>
                    <a:pt x="460" y="0"/>
                  </a:lnTo>
                  <a:lnTo>
                    <a:pt x="460" y="182"/>
                  </a:lnTo>
                  <a:lnTo>
                    <a:pt x="0" y="89"/>
                  </a:lnTo>
                  <a:lnTo>
                    <a:pt x="0" y="0"/>
                  </a:lnTo>
                  <a:close/>
                </a:path>
              </a:pathLst>
            </a:custGeom>
            <a:solidFill>
              <a:srgbClr val="CCFF33"/>
            </a:solidFill>
            <a:ln w="9525">
              <a:noFill/>
              <a:round/>
              <a:headEnd/>
              <a:tailEnd/>
            </a:ln>
          </p:spPr>
          <p:txBody>
            <a:bodyPr/>
            <a:lstStyle/>
            <a:p>
              <a:endParaRPr lang="en-US"/>
            </a:p>
          </p:txBody>
        </p:sp>
        <p:sp>
          <p:nvSpPr>
            <p:cNvPr id="3137" name="Freeform 801"/>
            <p:cNvSpPr>
              <a:spLocks/>
            </p:cNvSpPr>
            <p:nvPr/>
          </p:nvSpPr>
          <p:spPr bwMode="auto">
            <a:xfrm>
              <a:off x="780" y="2006"/>
              <a:ext cx="460" cy="182"/>
            </a:xfrm>
            <a:custGeom>
              <a:avLst/>
              <a:gdLst>
                <a:gd name="T0" fmla="*/ 0 w 460"/>
                <a:gd name="T1" fmla="*/ 0 h 182"/>
                <a:gd name="T2" fmla="*/ 460 w 460"/>
                <a:gd name="T3" fmla="*/ 0 h 182"/>
                <a:gd name="T4" fmla="*/ 460 w 460"/>
                <a:gd name="T5" fmla="*/ 182 h 182"/>
                <a:gd name="T6" fmla="*/ 0 w 460"/>
                <a:gd name="T7" fmla="*/ 89 h 182"/>
                <a:gd name="T8" fmla="*/ 0 w 460"/>
                <a:gd name="T9" fmla="*/ 0 h 182"/>
                <a:gd name="T10" fmla="*/ 0 60000 65536"/>
                <a:gd name="T11" fmla="*/ 0 60000 65536"/>
                <a:gd name="T12" fmla="*/ 0 60000 65536"/>
                <a:gd name="T13" fmla="*/ 0 60000 65536"/>
                <a:gd name="T14" fmla="*/ 0 60000 65536"/>
                <a:gd name="T15" fmla="*/ 0 w 460"/>
                <a:gd name="T16" fmla="*/ 0 h 182"/>
                <a:gd name="T17" fmla="*/ 460 w 460"/>
                <a:gd name="T18" fmla="*/ 182 h 182"/>
              </a:gdLst>
              <a:ahLst/>
              <a:cxnLst>
                <a:cxn ang="T10">
                  <a:pos x="T0" y="T1"/>
                </a:cxn>
                <a:cxn ang="T11">
                  <a:pos x="T2" y="T3"/>
                </a:cxn>
                <a:cxn ang="T12">
                  <a:pos x="T4" y="T5"/>
                </a:cxn>
                <a:cxn ang="T13">
                  <a:pos x="T6" y="T7"/>
                </a:cxn>
                <a:cxn ang="T14">
                  <a:pos x="T8" y="T9"/>
                </a:cxn>
              </a:cxnLst>
              <a:rect l="T15" t="T16" r="T17" b="T18"/>
              <a:pathLst>
                <a:path w="460" h="182">
                  <a:moveTo>
                    <a:pt x="0" y="0"/>
                  </a:moveTo>
                  <a:lnTo>
                    <a:pt x="460" y="0"/>
                  </a:lnTo>
                  <a:lnTo>
                    <a:pt x="460" y="182"/>
                  </a:lnTo>
                  <a:lnTo>
                    <a:pt x="0" y="89"/>
                  </a:lnTo>
                  <a:lnTo>
                    <a:pt x="0" y="0"/>
                  </a:lnTo>
                  <a:close/>
                </a:path>
              </a:pathLst>
            </a:custGeom>
            <a:noFill/>
            <a:ln w="6" cap="rnd">
              <a:solidFill>
                <a:srgbClr val="000000"/>
              </a:solidFill>
              <a:round/>
              <a:headEnd/>
              <a:tailEnd/>
            </a:ln>
          </p:spPr>
          <p:txBody>
            <a:bodyPr/>
            <a:lstStyle/>
            <a:p>
              <a:endParaRPr lang="en-US"/>
            </a:p>
          </p:txBody>
        </p:sp>
      </p:grpSp>
      <p:grpSp>
        <p:nvGrpSpPr>
          <p:cNvPr id="8" name="Group 805"/>
          <p:cNvGrpSpPr>
            <a:grpSpLocks/>
          </p:cNvGrpSpPr>
          <p:nvPr/>
        </p:nvGrpSpPr>
        <p:grpSpPr bwMode="auto">
          <a:xfrm>
            <a:off x="1238250" y="3584575"/>
            <a:ext cx="730250" cy="288925"/>
            <a:chOff x="780" y="2258"/>
            <a:chExt cx="460" cy="182"/>
          </a:xfrm>
        </p:grpSpPr>
        <p:sp>
          <p:nvSpPr>
            <p:cNvPr id="3134" name="Freeform 803"/>
            <p:cNvSpPr>
              <a:spLocks/>
            </p:cNvSpPr>
            <p:nvPr/>
          </p:nvSpPr>
          <p:spPr bwMode="auto">
            <a:xfrm>
              <a:off x="780" y="2258"/>
              <a:ext cx="460" cy="182"/>
            </a:xfrm>
            <a:custGeom>
              <a:avLst/>
              <a:gdLst>
                <a:gd name="T0" fmla="*/ 0 w 460"/>
                <a:gd name="T1" fmla="*/ 182 h 182"/>
                <a:gd name="T2" fmla="*/ 460 w 460"/>
                <a:gd name="T3" fmla="*/ 182 h 182"/>
                <a:gd name="T4" fmla="*/ 460 w 460"/>
                <a:gd name="T5" fmla="*/ 0 h 182"/>
                <a:gd name="T6" fmla="*/ 0 w 460"/>
                <a:gd name="T7" fmla="*/ 93 h 182"/>
                <a:gd name="T8" fmla="*/ 0 w 460"/>
                <a:gd name="T9" fmla="*/ 182 h 182"/>
                <a:gd name="T10" fmla="*/ 0 60000 65536"/>
                <a:gd name="T11" fmla="*/ 0 60000 65536"/>
                <a:gd name="T12" fmla="*/ 0 60000 65536"/>
                <a:gd name="T13" fmla="*/ 0 60000 65536"/>
                <a:gd name="T14" fmla="*/ 0 60000 65536"/>
                <a:gd name="T15" fmla="*/ 0 w 460"/>
                <a:gd name="T16" fmla="*/ 0 h 182"/>
                <a:gd name="T17" fmla="*/ 460 w 460"/>
                <a:gd name="T18" fmla="*/ 182 h 182"/>
              </a:gdLst>
              <a:ahLst/>
              <a:cxnLst>
                <a:cxn ang="T10">
                  <a:pos x="T0" y="T1"/>
                </a:cxn>
                <a:cxn ang="T11">
                  <a:pos x="T2" y="T3"/>
                </a:cxn>
                <a:cxn ang="T12">
                  <a:pos x="T4" y="T5"/>
                </a:cxn>
                <a:cxn ang="T13">
                  <a:pos x="T6" y="T7"/>
                </a:cxn>
                <a:cxn ang="T14">
                  <a:pos x="T8" y="T9"/>
                </a:cxn>
              </a:cxnLst>
              <a:rect l="T15" t="T16" r="T17" b="T18"/>
              <a:pathLst>
                <a:path w="460" h="182">
                  <a:moveTo>
                    <a:pt x="0" y="182"/>
                  </a:moveTo>
                  <a:lnTo>
                    <a:pt x="460" y="182"/>
                  </a:lnTo>
                  <a:lnTo>
                    <a:pt x="460" y="0"/>
                  </a:lnTo>
                  <a:lnTo>
                    <a:pt x="0" y="93"/>
                  </a:lnTo>
                  <a:lnTo>
                    <a:pt x="0" y="182"/>
                  </a:lnTo>
                  <a:close/>
                </a:path>
              </a:pathLst>
            </a:custGeom>
            <a:solidFill>
              <a:srgbClr val="CCFF33"/>
            </a:solidFill>
            <a:ln w="9525">
              <a:noFill/>
              <a:round/>
              <a:headEnd/>
              <a:tailEnd/>
            </a:ln>
          </p:spPr>
          <p:txBody>
            <a:bodyPr/>
            <a:lstStyle/>
            <a:p>
              <a:endParaRPr lang="en-US"/>
            </a:p>
          </p:txBody>
        </p:sp>
        <p:sp>
          <p:nvSpPr>
            <p:cNvPr id="3135" name="Freeform 804"/>
            <p:cNvSpPr>
              <a:spLocks/>
            </p:cNvSpPr>
            <p:nvPr/>
          </p:nvSpPr>
          <p:spPr bwMode="auto">
            <a:xfrm>
              <a:off x="780" y="2258"/>
              <a:ext cx="460" cy="182"/>
            </a:xfrm>
            <a:custGeom>
              <a:avLst/>
              <a:gdLst>
                <a:gd name="T0" fmla="*/ 0 w 460"/>
                <a:gd name="T1" fmla="*/ 182 h 182"/>
                <a:gd name="T2" fmla="*/ 460 w 460"/>
                <a:gd name="T3" fmla="*/ 182 h 182"/>
                <a:gd name="T4" fmla="*/ 460 w 460"/>
                <a:gd name="T5" fmla="*/ 0 h 182"/>
                <a:gd name="T6" fmla="*/ 0 w 460"/>
                <a:gd name="T7" fmla="*/ 93 h 182"/>
                <a:gd name="T8" fmla="*/ 0 w 460"/>
                <a:gd name="T9" fmla="*/ 182 h 182"/>
                <a:gd name="T10" fmla="*/ 0 60000 65536"/>
                <a:gd name="T11" fmla="*/ 0 60000 65536"/>
                <a:gd name="T12" fmla="*/ 0 60000 65536"/>
                <a:gd name="T13" fmla="*/ 0 60000 65536"/>
                <a:gd name="T14" fmla="*/ 0 60000 65536"/>
                <a:gd name="T15" fmla="*/ 0 w 460"/>
                <a:gd name="T16" fmla="*/ 0 h 182"/>
                <a:gd name="T17" fmla="*/ 460 w 460"/>
                <a:gd name="T18" fmla="*/ 182 h 182"/>
              </a:gdLst>
              <a:ahLst/>
              <a:cxnLst>
                <a:cxn ang="T10">
                  <a:pos x="T0" y="T1"/>
                </a:cxn>
                <a:cxn ang="T11">
                  <a:pos x="T2" y="T3"/>
                </a:cxn>
                <a:cxn ang="T12">
                  <a:pos x="T4" y="T5"/>
                </a:cxn>
                <a:cxn ang="T13">
                  <a:pos x="T6" y="T7"/>
                </a:cxn>
                <a:cxn ang="T14">
                  <a:pos x="T8" y="T9"/>
                </a:cxn>
              </a:cxnLst>
              <a:rect l="T15" t="T16" r="T17" b="T18"/>
              <a:pathLst>
                <a:path w="460" h="182">
                  <a:moveTo>
                    <a:pt x="0" y="182"/>
                  </a:moveTo>
                  <a:lnTo>
                    <a:pt x="460" y="182"/>
                  </a:lnTo>
                  <a:lnTo>
                    <a:pt x="460" y="0"/>
                  </a:lnTo>
                  <a:lnTo>
                    <a:pt x="0" y="93"/>
                  </a:lnTo>
                  <a:lnTo>
                    <a:pt x="0" y="182"/>
                  </a:lnTo>
                  <a:close/>
                </a:path>
              </a:pathLst>
            </a:custGeom>
            <a:noFill/>
            <a:ln w="6" cap="rnd">
              <a:solidFill>
                <a:srgbClr val="000000"/>
              </a:solidFill>
              <a:round/>
              <a:headEnd/>
              <a:tailEnd/>
            </a:ln>
          </p:spPr>
          <p:txBody>
            <a:bodyPr/>
            <a:lstStyle/>
            <a:p>
              <a:endParaRPr lang="en-US"/>
            </a:p>
          </p:txBody>
        </p:sp>
      </p:grpSp>
      <p:sp>
        <p:nvSpPr>
          <p:cNvPr id="3100" name="Line 806"/>
          <p:cNvSpPr>
            <a:spLocks noChangeShapeType="1"/>
          </p:cNvSpPr>
          <p:nvPr/>
        </p:nvSpPr>
        <p:spPr bwMode="auto">
          <a:xfrm flipV="1">
            <a:off x="803275" y="3125788"/>
            <a:ext cx="1588" cy="723900"/>
          </a:xfrm>
          <a:prstGeom prst="line">
            <a:avLst/>
          </a:prstGeom>
          <a:noFill/>
          <a:ln w="24">
            <a:solidFill>
              <a:srgbClr val="000000"/>
            </a:solidFill>
            <a:round/>
            <a:headEnd/>
            <a:tailEnd/>
          </a:ln>
        </p:spPr>
        <p:txBody>
          <a:bodyPr/>
          <a:lstStyle/>
          <a:p>
            <a:endParaRPr lang="en-US"/>
          </a:p>
        </p:txBody>
      </p:sp>
      <p:sp>
        <p:nvSpPr>
          <p:cNvPr id="3101" name="Rectangle 807"/>
          <p:cNvSpPr>
            <a:spLocks noChangeArrowheads="1"/>
          </p:cNvSpPr>
          <p:nvPr/>
        </p:nvSpPr>
        <p:spPr bwMode="auto">
          <a:xfrm>
            <a:off x="341313" y="2270125"/>
            <a:ext cx="2266950" cy="269875"/>
          </a:xfrm>
          <a:prstGeom prst="rect">
            <a:avLst/>
          </a:prstGeom>
          <a:noFill/>
          <a:ln w="9525">
            <a:noFill/>
            <a:miter lim="800000"/>
            <a:headEnd/>
            <a:tailEnd/>
          </a:ln>
        </p:spPr>
        <p:txBody>
          <a:bodyPr wrap="none" lIns="0" tIns="0" rIns="0" bIns="0">
            <a:spAutoFit/>
          </a:bodyPr>
          <a:lstStyle/>
          <a:p>
            <a:r>
              <a:rPr lang="en-US" sz="1400" b="1">
                <a:solidFill>
                  <a:srgbClr val="990099"/>
                </a:solidFill>
                <a:latin typeface="Verdana" pitchFamily="34" charset="0"/>
              </a:rPr>
              <a:t>Apollo II ESI source</a:t>
            </a:r>
            <a:endParaRPr lang="en-US"/>
          </a:p>
        </p:txBody>
      </p:sp>
      <p:sp>
        <p:nvSpPr>
          <p:cNvPr id="3102" name="Freeform 808"/>
          <p:cNvSpPr>
            <a:spLocks/>
          </p:cNvSpPr>
          <p:nvPr/>
        </p:nvSpPr>
        <p:spPr bwMode="auto">
          <a:xfrm>
            <a:off x="728663" y="2552700"/>
            <a:ext cx="1231900" cy="344488"/>
          </a:xfrm>
          <a:custGeom>
            <a:avLst/>
            <a:gdLst>
              <a:gd name="T0" fmla="*/ 0 w 12933"/>
              <a:gd name="T1" fmla="*/ 3616 h 3616"/>
              <a:gd name="T2" fmla="*/ 1078 w 12933"/>
              <a:gd name="T3" fmla="*/ 1808 h 3616"/>
              <a:gd name="T4" fmla="*/ 5389 w 12933"/>
              <a:gd name="T5" fmla="*/ 1808 h 3616"/>
              <a:gd name="T6" fmla="*/ 6467 w 12933"/>
              <a:gd name="T7" fmla="*/ 0 h 3616"/>
              <a:gd name="T8" fmla="*/ 7545 w 12933"/>
              <a:gd name="T9" fmla="*/ 1808 h 3616"/>
              <a:gd name="T10" fmla="*/ 11856 w 12933"/>
              <a:gd name="T11" fmla="*/ 1808 h 3616"/>
              <a:gd name="T12" fmla="*/ 12933 w 12933"/>
              <a:gd name="T13" fmla="*/ 3616 h 3616"/>
              <a:gd name="T14" fmla="*/ 0 60000 65536"/>
              <a:gd name="T15" fmla="*/ 0 60000 65536"/>
              <a:gd name="T16" fmla="*/ 0 60000 65536"/>
              <a:gd name="T17" fmla="*/ 0 60000 65536"/>
              <a:gd name="T18" fmla="*/ 0 60000 65536"/>
              <a:gd name="T19" fmla="*/ 0 60000 65536"/>
              <a:gd name="T20" fmla="*/ 0 60000 65536"/>
              <a:gd name="T21" fmla="*/ 0 w 12933"/>
              <a:gd name="T22" fmla="*/ 0 h 3616"/>
              <a:gd name="T23" fmla="*/ 12933 w 12933"/>
              <a:gd name="T24" fmla="*/ 3616 h 36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33" h="3616">
                <a:moveTo>
                  <a:pt x="0" y="3616"/>
                </a:moveTo>
                <a:cubicBezTo>
                  <a:pt x="0" y="2618"/>
                  <a:pt x="483" y="1808"/>
                  <a:pt x="1078" y="1808"/>
                </a:cubicBezTo>
                <a:lnTo>
                  <a:pt x="5389" y="1808"/>
                </a:lnTo>
                <a:cubicBezTo>
                  <a:pt x="5984" y="1808"/>
                  <a:pt x="6467" y="999"/>
                  <a:pt x="6467" y="0"/>
                </a:cubicBezTo>
                <a:cubicBezTo>
                  <a:pt x="6467" y="999"/>
                  <a:pt x="6949" y="1808"/>
                  <a:pt x="7545" y="1808"/>
                </a:cubicBezTo>
                <a:lnTo>
                  <a:pt x="11856" y="1808"/>
                </a:lnTo>
                <a:cubicBezTo>
                  <a:pt x="12451" y="1808"/>
                  <a:pt x="12933" y="2618"/>
                  <a:pt x="12933" y="3616"/>
                </a:cubicBezTo>
              </a:path>
            </a:pathLst>
          </a:custGeom>
          <a:noFill/>
          <a:ln w="6" cap="rnd">
            <a:solidFill>
              <a:srgbClr val="CC3399"/>
            </a:solidFill>
            <a:round/>
            <a:headEnd/>
            <a:tailEnd/>
          </a:ln>
        </p:spPr>
        <p:txBody>
          <a:bodyPr/>
          <a:lstStyle/>
          <a:p>
            <a:endParaRPr lang="en-US"/>
          </a:p>
        </p:txBody>
      </p:sp>
      <p:grpSp>
        <p:nvGrpSpPr>
          <p:cNvPr id="9" name="Group 839"/>
          <p:cNvGrpSpPr>
            <a:grpSpLocks/>
          </p:cNvGrpSpPr>
          <p:nvPr/>
        </p:nvGrpSpPr>
        <p:grpSpPr bwMode="auto">
          <a:xfrm>
            <a:off x="284163" y="5033963"/>
            <a:ext cx="711200" cy="669925"/>
            <a:chOff x="179" y="3171"/>
            <a:chExt cx="448" cy="422"/>
          </a:xfrm>
        </p:grpSpPr>
        <p:grpSp>
          <p:nvGrpSpPr>
            <p:cNvPr id="10" name="Group 815"/>
            <p:cNvGrpSpPr>
              <a:grpSpLocks/>
            </p:cNvGrpSpPr>
            <p:nvPr/>
          </p:nvGrpSpPr>
          <p:grpSpPr bwMode="auto">
            <a:xfrm>
              <a:off x="179" y="3296"/>
              <a:ext cx="317" cy="297"/>
              <a:chOff x="179" y="3296"/>
              <a:chExt cx="317" cy="297"/>
            </a:xfrm>
          </p:grpSpPr>
          <p:sp>
            <p:nvSpPr>
              <p:cNvPr id="3128" name="Line 809"/>
              <p:cNvSpPr>
                <a:spLocks noChangeShapeType="1"/>
              </p:cNvSpPr>
              <p:nvPr/>
            </p:nvSpPr>
            <p:spPr bwMode="auto">
              <a:xfrm flipV="1">
                <a:off x="179" y="3356"/>
                <a:ext cx="219" cy="205"/>
              </a:xfrm>
              <a:prstGeom prst="line">
                <a:avLst/>
              </a:prstGeom>
              <a:noFill/>
              <a:ln w="6" cap="rnd">
                <a:solidFill>
                  <a:srgbClr val="000000"/>
                </a:solidFill>
                <a:round/>
                <a:headEnd/>
                <a:tailEnd/>
              </a:ln>
            </p:spPr>
            <p:txBody>
              <a:bodyPr/>
              <a:lstStyle/>
              <a:p>
                <a:endParaRPr lang="en-US"/>
              </a:p>
            </p:txBody>
          </p:sp>
          <p:sp>
            <p:nvSpPr>
              <p:cNvPr id="3129" name="Line 810"/>
              <p:cNvSpPr>
                <a:spLocks noChangeShapeType="1"/>
              </p:cNvSpPr>
              <p:nvPr/>
            </p:nvSpPr>
            <p:spPr bwMode="auto">
              <a:xfrm flipV="1">
                <a:off x="208" y="3388"/>
                <a:ext cx="219" cy="205"/>
              </a:xfrm>
              <a:prstGeom prst="line">
                <a:avLst/>
              </a:prstGeom>
              <a:noFill/>
              <a:ln w="6" cap="rnd">
                <a:solidFill>
                  <a:srgbClr val="000000"/>
                </a:solidFill>
                <a:round/>
                <a:headEnd/>
                <a:tailEnd/>
              </a:ln>
            </p:spPr>
            <p:txBody>
              <a:bodyPr/>
              <a:lstStyle/>
              <a:p>
                <a:endParaRPr lang="en-US"/>
              </a:p>
            </p:txBody>
          </p:sp>
          <p:sp>
            <p:nvSpPr>
              <p:cNvPr id="3130" name="Line 811"/>
              <p:cNvSpPr>
                <a:spLocks noChangeShapeType="1"/>
              </p:cNvSpPr>
              <p:nvPr/>
            </p:nvSpPr>
            <p:spPr bwMode="auto">
              <a:xfrm flipV="1">
                <a:off x="400" y="3328"/>
                <a:ext cx="64" cy="28"/>
              </a:xfrm>
              <a:prstGeom prst="line">
                <a:avLst/>
              </a:prstGeom>
              <a:noFill/>
              <a:ln w="6" cap="rnd">
                <a:solidFill>
                  <a:srgbClr val="000000"/>
                </a:solidFill>
                <a:round/>
                <a:headEnd/>
                <a:tailEnd/>
              </a:ln>
            </p:spPr>
            <p:txBody>
              <a:bodyPr/>
              <a:lstStyle/>
              <a:p>
                <a:endParaRPr lang="en-US"/>
              </a:p>
            </p:txBody>
          </p:sp>
          <p:sp>
            <p:nvSpPr>
              <p:cNvPr id="3131" name="Line 812"/>
              <p:cNvSpPr>
                <a:spLocks noChangeShapeType="1"/>
              </p:cNvSpPr>
              <p:nvPr/>
            </p:nvSpPr>
            <p:spPr bwMode="auto">
              <a:xfrm flipV="1">
                <a:off x="427" y="3324"/>
                <a:ext cx="38" cy="63"/>
              </a:xfrm>
              <a:prstGeom prst="line">
                <a:avLst/>
              </a:prstGeom>
              <a:noFill/>
              <a:ln w="6" cap="rnd">
                <a:solidFill>
                  <a:srgbClr val="000000"/>
                </a:solidFill>
                <a:round/>
                <a:headEnd/>
                <a:tailEnd/>
              </a:ln>
            </p:spPr>
            <p:txBody>
              <a:bodyPr/>
              <a:lstStyle/>
              <a:p>
                <a:endParaRPr lang="en-US"/>
              </a:p>
            </p:txBody>
          </p:sp>
          <p:sp>
            <p:nvSpPr>
              <p:cNvPr id="3132" name="Line 813"/>
              <p:cNvSpPr>
                <a:spLocks noChangeShapeType="1"/>
              </p:cNvSpPr>
              <p:nvPr/>
            </p:nvSpPr>
            <p:spPr bwMode="auto">
              <a:xfrm flipV="1">
                <a:off x="461" y="3296"/>
                <a:ext cx="35" cy="33"/>
              </a:xfrm>
              <a:prstGeom prst="line">
                <a:avLst/>
              </a:prstGeom>
              <a:noFill/>
              <a:ln w="6" cap="rnd">
                <a:solidFill>
                  <a:srgbClr val="000000"/>
                </a:solidFill>
                <a:round/>
                <a:headEnd/>
                <a:tailEnd/>
              </a:ln>
            </p:spPr>
            <p:txBody>
              <a:bodyPr/>
              <a:lstStyle/>
              <a:p>
                <a:endParaRPr lang="en-US"/>
              </a:p>
            </p:txBody>
          </p:sp>
          <p:sp>
            <p:nvSpPr>
              <p:cNvPr id="3133" name="Freeform 814"/>
              <p:cNvSpPr>
                <a:spLocks/>
              </p:cNvSpPr>
              <p:nvPr/>
            </p:nvSpPr>
            <p:spPr bwMode="auto">
              <a:xfrm>
                <a:off x="230" y="3499"/>
                <a:ext cx="43" cy="40"/>
              </a:xfrm>
              <a:custGeom>
                <a:avLst/>
                <a:gdLst>
                  <a:gd name="T0" fmla="*/ 0 w 43"/>
                  <a:gd name="T1" fmla="*/ 14 h 40"/>
                  <a:gd name="T2" fmla="*/ 37 w 43"/>
                  <a:gd name="T3" fmla="*/ 4 h 40"/>
                  <a:gd name="T4" fmla="*/ 37 w 43"/>
                  <a:gd name="T5" fmla="*/ 36 h 40"/>
                  <a:gd name="T6" fmla="*/ 0 60000 65536"/>
                  <a:gd name="T7" fmla="*/ 0 60000 65536"/>
                  <a:gd name="T8" fmla="*/ 0 60000 65536"/>
                  <a:gd name="T9" fmla="*/ 0 w 43"/>
                  <a:gd name="T10" fmla="*/ 0 h 40"/>
                  <a:gd name="T11" fmla="*/ 43 w 43"/>
                  <a:gd name="T12" fmla="*/ 40 h 40"/>
                </a:gdLst>
                <a:ahLst/>
                <a:cxnLst>
                  <a:cxn ang="T6">
                    <a:pos x="T0" y="T1"/>
                  </a:cxn>
                  <a:cxn ang="T7">
                    <a:pos x="T2" y="T3"/>
                  </a:cxn>
                  <a:cxn ang="T8">
                    <a:pos x="T4" y="T5"/>
                  </a:cxn>
                </a:cxnLst>
                <a:rect l="T9" t="T10" r="T11" b="T12"/>
                <a:pathLst>
                  <a:path w="43" h="40">
                    <a:moveTo>
                      <a:pt x="0" y="14"/>
                    </a:moveTo>
                    <a:cubicBezTo>
                      <a:pt x="15" y="6"/>
                      <a:pt x="31" y="0"/>
                      <a:pt x="37" y="4"/>
                    </a:cubicBezTo>
                    <a:cubicBezTo>
                      <a:pt x="43" y="7"/>
                      <a:pt x="27" y="40"/>
                      <a:pt x="37" y="36"/>
                    </a:cubicBezTo>
                  </a:path>
                </a:pathLst>
              </a:custGeom>
              <a:noFill/>
              <a:ln w="6" cap="rnd">
                <a:solidFill>
                  <a:srgbClr val="000000"/>
                </a:solidFill>
                <a:round/>
                <a:headEnd/>
                <a:tailEnd/>
              </a:ln>
            </p:spPr>
            <p:txBody>
              <a:bodyPr/>
              <a:lstStyle/>
              <a:p>
                <a:endParaRPr lang="en-US"/>
              </a:p>
            </p:txBody>
          </p:sp>
        </p:grpSp>
        <p:sp>
          <p:nvSpPr>
            <p:cNvPr id="3105" name="Freeform 816"/>
            <p:cNvSpPr>
              <a:spLocks noEditPoints="1"/>
            </p:cNvSpPr>
            <p:nvPr/>
          </p:nvSpPr>
          <p:spPr bwMode="auto">
            <a:xfrm>
              <a:off x="502" y="3188"/>
              <a:ext cx="54" cy="96"/>
            </a:xfrm>
            <a:custGeom>
              <a:avLst/>
              <a:gdLst>
                <a:gd name="T0" fmla="*/ 4 w 453"/>
                <a:gd name="T1" fmla="*/ 772 h 799"/>
                <a:gd name="T2" fmla="*/ 33 w 453"/>
                <a:gd name="T3" fmla="*/ 788 h 799"/>
                <a:gd name="T4" fmla="*/ 11 w 453"/>
                <a:gd name="T5" fmla="*/ 795 h 799"/>
                <a:gd name="T6" fmla="*/ 36 w 453"/>
                <a:gd name="T7" fmla="*/ 713 h 799"/>
                <a:gd name="T8" fmla="*/ 59 w 453"/>
                <a:gd name="T9" fmla="*/ 707 h 799"/>
                <a:gd name="T10" fmla="*/ 65 w 453"/>
                <a:gd name="T11" fmla="*/ 729 h 799"/>
                <a:gd name="T12" fmla="*/ 36 w 453"/>
                <a:gd name="T13" fmla="*/ 713 h 799"/>
                <a:gd name="T14" fmla="*/ 68 w 453"/>
                <a:gd name="T15" fmla="*/ 655 h 799"/>
                <a:gd name="T16" fmla="*/ 97 w 453"/>
                <a:gd name="T17" fmla="*/ 671 h 799"/>
                <a:gd name="T18" fmla="*/ 75 w 453"/>
                <a:gd name="T19" fmla="*/ 677 h 799"/>
                <a:gd name="T20" fmla="*/ 100 w 453"/>
                <a:gd name="T21" fmla="*/ 596 h 799"/>
                <a:gd name="T22" fmla="*/ 122 w 453"/>
                <a:gd name="T23" fmla="*/ 589 h 799"/>
                <a:gd name="T24" fmla="*/ 129 w 453"/>
                <a:gd name="T25" fmla="*/ 612 h 799"/>
                <a:gd name="T26" fmla="*/ 100 w 453"/>
                <a:gd name="T27" fmla="*/ 596 h 799"/>
                <a:gd name="T28" fmla="*/ 132 w 453"/>
                <a:gd name="T29" fmla="*/ 538 h 799"/>
                <a:gd name="T30" fmla="*/ 161 w 453"/>
                <a:gd name="T31" fmla="*/ 553 h 799"/>
                <a:gd name="T32" fmla="*/ 139 w 453"/>
                <a:gd name="T33" fmla="*/ 560 h 799"/>
                <a:gd name="T34" fmla="*/ 164 w 453"/>
                <a:gd name="T35" fmla="*/ 479 h 799"/>
                <a:gd name="T36" fmla="*/ 186 w 453"/>
                <a:gd name="T37" fmla="*/ 472 h 799"/>
                <a:gd name="T38" fmla="*/ 193 w 453"/>
                <a:gd name="T39" fmla="*/ 495 h 799"/>
                <a:gd name="T40" fmla="*/ 164 w 453"/>
                <a:gd name="T41" fmla="*/ 479 h 799"/>
                <a:gd name="T42" fmla="*/ 196 w 453"/>
                <a:gd name="T43" fmla="*/ 421 h 799"/>
                <a:gd name="T44" fmla="*/ 225 w 453"/>
                <a:gd name="T45" fmla="*/ 436 h 799"/>
                <a:gd name="T46" fmla="*/ 203 w 453"/>
                <a:gd name="T47" fmla="*/ 443 h 799"/>
                <a:gd name="T48" fmla="*/ 228 w 453"/>
                <a:gd name="T49" fmla="*/ 362 h 799"/>
                <a:gd name="T50" fmla="*/ 250 w 453"/>
                <a:gd name="T51" fmla="*/ 355 h 799"/>
                <a:gd name="T52" fmla="*/ 257 w 453"/>
                <a:gd name="T53" fmla="*/ 378 h 799"/>
                <a:gd name="T54" fmla="*/ 228 w 453"/>
                <a:gd name="T55" fmla="*/ 362 h 799"/>
                <a:gd name="T56" fmla="*/ 260 w 453"/>
                <a:gd name="T57" fmla="*/ 304 h 799"/>
                <a:gd name="T58" fmla="*/ 289 w 453"/>
                <a:gd name="T59" fmla="*/ 319 h 799"/>
                <a:gd name="T60" fmla="*/ 266 w 453"/>
                <a:gd name="T61" fmla="*/ 326 h 799"/>
                <a:gd name="T62" fmla="*/ 292 w 453"/>
                <a:gd name="T63" fmla="*/ 245 h 799"/>
                <a:gd name="T64" fmla="*/ 314 w 453"/>
                <a:gd name="T65" fmla="*/ 238 h 799"/>
                <a:gd name="T66" fmla="*/ 321 w 453"/>
                <a:gd name="T67" fmla="*/ 261 h 799"/>
                <a:gd name="T68" fmla="*/ 292 w 453"/>
                <a:gd name="T69" fmla="*/ 245 h 799"/>
                <a:gd name="T70" fmla="*/ 324 w 453"/>
                <a:gd name="T71" fmla="*/ 186 h 799"/>
                <a:gd name="T72" fmla="*/ 353 w 453"/>
                <a:gd name="T73" fmla="*/ 202 h 799"/>
                <a:gd name="T74" fmla="*/ 330 w 453"/>
                <a:gd name="T75" fmla="*/ 209 h 799"/>
                <a:gd name="T76" fmla="*/ 355 w 453"/>
                <a:gd name="T77" fmla="*/ 128 h 799"/>
                <a:gd name="T78" fmla="*/ 378 w 453"/>
                <a:gd name="T79" fmla="*/ 121 h 799"/>
                <a:gd name="T80" fmla="*/ 385 w 453"/>
                <a:gd name="T81" fmla="*/ 144 h 799"/>
                <a:gd name="T82" fmla="*/ 355 w 453"/>
                <a:gd name="T83" fmla="*/ 128 h 799"/>
                <a:gd name="T84" fmla="*/ 387 w 453"/>
                <a:gd name="T85" fmla="*/ 69 h 799"/>
                <a:gd name="T86" fmla="*/ 417 w 453"/>
                <a:gd name="T87" fmla="*/ 85 h 799"/>
                <a:gd name="T88" fmla="*/ 394 w 453"/>
                <a:gd name="T89" fmla="*/ 92 h 799"/>
                <a:gd name="T90" fmla="*/ 419 w 453"/>
                <a:gd name="T91" fmla="*/ 11 h 799"/>
                <a:gd name="T92" fmla="*/ 442 w 453"/>
                <a:gd name="T93" fmla="*/ 4 h 799"/>
                <a:gd name="T94" fmla="*/ 449 w 453"/>
                <a:gd name="T95" fmla="*/ 26 h 799"/>
                <a:gd name="T96" fmla="*/ 419 w 453"/>
                <a:gd name="T97" fmla="*/ 11 h 7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799"/>
                <a:gd name="T149" fmla="*/ 453 w 453"/>
                <a:gd name="T150" fmla="*/ 799 h 7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799">
                  <a:moveTo>
                    <a:pt x="4" y="772"/>
                  </a:moveTo>
                  <a:lnTo>
                    <a:pt x="4" y="772"/>
                  </a:lnTo>
                  <a:cubicBezTo>
                    <a:pt x="8" y="764"/>
                    <a:pt x="19" y="761"/>
                    <a:pt x="27" y="765"/>
                  </a:cubicBezTo>
                  <a:cubicBezTo>
                    <a:pt x="35" y="769"/>
                    <a:pt x="38" y="780"/>
                    <a:pt x="33" y="788"/>
                  </a:cubicBezTo>
                  <a:cubicBezTo>
                    <a:pt x="29" y="796"/>
                    <a:pt x="19" y="799"/>
                    <a:pt x="11" y="795"/>
                  </a:cubicBezTo>
                  <a:cubicBezTo>
                    <a:pt x="3" y="790"/>
                    <a:pt x="0" y="780"/>
                    <a:pt x="4" y="772"/>
                  </a:cubicBezTo>
                  <a:close/>
                  <a:moveTo>
                    <a:pt x="36" y="713"/>
                  </a:moveTo>
                  <a:lnTo>
                    <a:pt x="36" y="713"/>
                  </a:lnTo>
                  <a:cubicBezTo>
                    <a:pt x="40" y="705"/>
                    <a:pt x="50" y="702"/>
                    <a:pt x="59" y="707"/>
                  </a:cubicBezTo>
                  <a:cubicBezTo>
                    <a:pt x="67" y="711"/>
                    <a:pt x="70" y="721"/>
                    <a:pt x="65" y="729"/>
                  </a:cubicBezTo>
                  <a:cubicBezTo>
                    <a:pt x="61" y="737"/>
                    <a:pt x="51" y="740"/>
                    <a:pt x="43" y="736"/>
                  </a:cubicBezTo>
                  <a:cubicBezTo>
                    <a:pt x="35" y="732"/>
                    <a:pt x="32" y="722"/>
                    <a:pt x="36" y="713"/>
                  </a:cubicBezTo>
                  <a:close/>
                  <a:moveTo>
                    <a:pt x="68" y="655"/>
                  </a:moveTo>
                  <a:lnTo>
                    <a:pt x="68" y="655"/>
                  </a:lnTo>
                  <a:cubicBezTo>
                    <a:pt x="72" y="647"/>
                    <a:pt x="82" y="644"/>
                    <a:pt x="91" y="648"/>
                  </a:cubicBezTo>
                  <a:cubicBezTo>
                    <a:pt x="99" y="652"/>
                    <a:pt x="102" y="662"/>
                    <a:pt x="97" y="671"/>
                  </a:cubicBezTo>
                  <a:cubicBezTo>
                    <a:pt x="93" y="679"/>
                    <a:pt x="83" y="682"/>
                    <a:pt x="75" y="677"/>
                  </a:cubicBezTo>
                  <a:cubicBezTo>
                    <a:pt x="67" y="673"/>
                    <a:pt x="64" y="663"/>
                    <a:pt x="68" y="655"/>
                  </a:cubicBezTo>
                  <a:close/>
                  <a:moveTo>
                    <a:pt x="100" y="596"/>
                  </a:moveTo>
                  <a:lnTo>
                    <a:pt x="100" y="596"/>
                  </a:lnTo>
                  <a:cubicBezTo>
                    <a:pt x="104" y="588"/>
                    <a:pt x="114" y="585"/>
                    <a:pt x="122" y="589"/>
                  </a:cubicBezTo>
                  <a:cubicBezTo>
                    <a:pt x="131" y="594"/>
                    <a:pt x="134" y="604"/>
                    <a:pt x="129" y="612"/>
                  </a:cubicBezTo>
                  <a:cubicBezTo>
                    <a:pt x="125" y="620"/>
                    <a:pt x="115" y="623"/>
                    <a:pt x="107" y="619"/>
                  </a:cubicBezTo>
                  <a:cubicBezTo>
                    <a:pt x="99" y="615"/>
                    <a:pt x="96" y="604"/>
                    <a:pt x="100" y="596"/>
                  </a:cubicBezTo>
                  <a:close/>
                  <a:moveTo>
                    <a:pt x="132" y="538"/>
                  </a:moveTo>
                  <a:lnTo>
                    <a:pt x="132" y="538"/>
                  </a:lnTo>
                  <a:cubicBezTo>
                    <a:pt x="136" y="530"/>
                    <a:pt x="146" y="527"/>
                    <a:pt x="154" y="531"/>
                  </a:cubicBezTo>
                  <a:cubicBezTo>
                    <a:pt x="163" y="535"/>
                    <a:pt x="166" y="545"/>
                    <a:pt x="161" y="553"/>
                  </a:cubicBezTo>
                  <a:cubicBezTo>
                    <a:pt x="157" y="562"/>
                    <a:pt x="147" y="565"/>
                    <a:pt x="139" y="560"/>
                  </a:cubicBezTo>
                  <a:cubicBezTo>
                    <a:pt x="131" y="556"/>
                    <a:pt x="128" y="546"/>
                    <a:pt x="132" y="538"/>
                  </a:cubicBezTo>
                  <a:close/>
                  <a:moveTo>
                    <a:pt x="164" y="479"/>
                  </a:moveTo>
                  <a:lnTo>
                    <a:pt x="164" y="479"/>
                  </a:lnTo>
                  <a:cubicBezTo>
                    <a:pt x="168" y="471"/>
                    <a:pt x="178" y="468"/>
                    <a:pt x="186" y="472"/>
                  </a:cubicBezTo>
                  <a:cubicBezTo>
                    <a:pt x="194" y="477"/>
                    <a:pt x="198" y="487"/>
                    <a:pt x="193" y="495"/>
                  </a:cubicBezTo>
                  <a:cubicBezTo>
                    <a:pt x="189" y="503"/>
                    <a:pt x="179" y="506"/>
                    <a:pt x="171" y="502"/>
                  </a:cubicBezTo>
                  <a:cubicBezTo>
                    <a:pt x="163" y="497"/>
                    <a:pt x="159" y="487"/>
                    <a:pt x="164" y="479"/>
                  </a:cubicBezTo>
                  <a:close/>
                  <a:moveTo>
                    <a:pt x="196" y="421"/>
                  </a:moveTo>
                  <a:lnTo>
                    <a:pt x="196" y="421"/>
                  </a:lnTo>
                  <a:cubicBezTo>
                    <a:pt x="200" y="412"/>
                    <a:pt x="210" y="409"/>
                    <a:pt x="218" y="414"/>
                  </a:cubicBezTo>
                  <a:cubicBezTo>
                    <a:pt x="226" y="418"/>
                    <a:pt x="229" y="428"/>
                    <a:pt x="225" y="436"/>
                  </a:cubicBezTo>
                  <a:cubicBezTo>
                    <a:pt x="221" y="444"/>
                    <a:pt x="211" y="448"/>
                    <a:pt x="203" y="443"/>
                  </a:cubicBezTo>
                  <a:cubicBezTo>
                    <a:pt x="194" y="439"/>
                    <a:pt x="191" y="429"/>
                    <a:pt x="196" y="421"/>
                  </a:cubicBezTo>
                  <a:close/>
                  <a:moveTo>
                    <a:pt x="228" y="362"/>
                  </a:moveTo>
                  <a:lnTo>
                    <a:pt x="228" y="362"/>
                  </a:lnTo>
                  <a:cubicBezTo>
                    <a:pt x="232" y="354"/>
                    <a:pt x="242" y="351"/>
                    <a:pt x="250" y="355"/>
                  </a:cubicBezTo>
                  <a:cubicBezTo>
                    <a:pt x="258" y="360"/>
                    <a:pt x="261" y="370"/>
                    <a:pt x="257" y="378"/>
                  </a:cubicBezTo>
                  <a:cubicBezTo>
                    <a:pt x="253" y="386"/>
                    <a:pt x="243" y="389"/>
                    <a:pt x="235" y="385"/>
                  </a:cubicBezTo>
                  <a:cubicBezTo>
                    <a:pt x="226" y="380"/>
                    <a:pt x="223" y="370"/>
                    <a:pt x="228" y="362"/>
                  </a:cubicBezTo>
                  <a:close/>
                  <a:moveTo>
                    <a:pt x="260" y="304"/>
                  </a:moveTo>
                  <a:lnTo>
                    <a:pt x="260" y="304"/>
                  </a:lnTo>
                  <a:cubicBezTo>
                    <a:pt x="264" y="295"/>
                    <a:pt x="274" y="292"/>
                    <a:pt x="282" y="297"/>
                  </a:cubicBezTo>
                  <a:cubicBezTo>
                    <a:pt x="290" y="301"/>
                    <a:pt x="293" y="311"/>
                    <a:pt x="289" y="319"/>
                  </a:cubicBezTo>
                  <a:cubicBezTo>
                    <a:pt x="285" y="327"/>
                    <a:pt x="275" y="330"/>
                    <a:pt x="266" y="326"/>
                  </a:cubicBezTo>
                  <a:cubicBezTo>
                    <a:pt x="258" y="322"/>
                    <a:pt x="255" y="312"/>
                    <a:pt x="260" y="304"/>
                  </a:cubicBezTo>
                  <a:close/>
                  <a:moveTo>
                    <a:pt x="292" y="245"/>
                  </a:moveTo>
                  <a:lnTo>
                    <a:pt x="292" y="245"/>
                  </a:lnTo>
                  <a:cubicBezTo>
                    <a:pt x="296" y="237"/>
                    <a:pt x="306" y="234"/>
                    <a:pt x="314" y="238"/>
                  </a:cubicBezTo>
                  <a:cubicBezTo>
                    <a:pt x="322" y="242"/>
                    <a:pt x="325" y="253"/>
                    <a:pt x="321" y="261"/>
                  </a:cubicBezTo>
                  <a:cubicBezTo>
                    <a:pt x="317" y="269"/>
                    <a:pt x="307" y="272"/>
                    <a:pt x="298" y="268"/>
                  </a:cubicBezTo>
                  <a:cubicBezTo>
                    <a:pt x="290" y="263"/>
                    <a:pt x="287" y="253"/>
                    <a:pt x="292" y="245"/>
                  </a:cubicBezTo>
                  <a:close/>
                  <a:moveTo>
                    <a:pt x="324" y="186"/>
                  </a:moveTo>
                  <a:lnTo>
                    <a:pt x="324" y="186"/>
                  </a:lnTo>
                  <a:cubicBezTo>
                    <a:pt x="328" y="178"/>
                    <a:pt x="338" y="175"/>
                    <a:pt x="346" y="180"/>
                  </a:cubicBezTo>
                  <a:cubicBezTo>
                    <a:pt x="354" y="184"/>
                    <a:pt x="357" y="194"/>
                    <a:pt x="353" y="202"/>
                  </a:cubicBezTo>
                  <a:cubicBezTo>
                    <a:pt x="349" y="210"/>
                    <a:pt x="338" y="213"/>
                    <a:pt x="330" y="209"/>
                  </a:cubicBezTo>
                  <a:cubicBezTo>
                    <a:pt x="322" y="205"/>
                    <a:pt x="319" y="195"/>
                    <a:pt x="324" y="186"/>
                  </a:cubicBezTo>
                  <a:close/>
                  <a:moveTo>
                    <a:pt x="355" y="128"/>
                  </a:moveTo>
                  <a:lnTo>
                    <a:pt x="355" y="128"/>
                  </a:lnTo>
                  <a:cubicBezTo>
                    <a:pt x="360" y="120"/>
                    <a:pt x="370" y="117"/>
                    <a:pt x="378" y="121"/>
                  </a:cubicBezTo>
                  <a:cubicBezTo>
                    <a:pt x="386" y="125"/>
                    <a:pt x="389" y="135"/>
                    <a:pt x="385" y="144"/>
                  </a:cubicBezTo>
                  <a:cubicBezTo>
                    <a:pt x="381" y="152"/>
                    <a:pt x="370" y="155"/>
                    <a:pt x="362" y="150"/>
                  </a:cubicBezTo>
                  <a:cubicBezTo>
                    <a:pt x="354" y="146"/>
                    <a:pt x="351" y="136"/>
                    <a:pt x="355" y="128"/>
                  </a:cubicBezTo>
                  <a:close/>
                  <a:moveTo>
                    <a:pt x="387" y="69"/>
                  </a:moveTo>
                  <a:lnTo>
                    <a:pt x="387" y="69"/>
                  </a:lnTo>
                  <a:cubicBezTo>
                    <a:pt x="392" y="61"/>
                    <a:pt x="402" y="58"/>
                    <a:pt x="410" y="62"/>
                  </a:cubicBezTo>
                  <a:cubicBezTo>
                    <a:pt x="418" y="67"/>
                    <a:pt x="421" y="77"/>
                    <a:pt x="417" y="85"/>
                  </a:cubicBezTo>
                  <a:cubicBezTo>
                    <a:pt x="412" y="93"/>
                    <a:pt x="402" y="96"/>
                    <a:pt x="394" y="92"/>
                  </a:cubicBezTo>
                  <a:cubicBezTo>
                    <a:pt x="386" y="88"/>
                    <a:pt x="383" y="77"/>
                    <a:pt x="387" y="69"/>
                  </a:cubicBezTo>
                  <a:close/>
                  <a:moveTo>
                    <a:pt x="419" y="11"/>
                  </a:moveTo>
                  <a:lnTo>
                    <a:pt x="419" y="11"/>
                  </a:lnTo>
                  <a:cubicBezTo>
                    <a:pt x="424" y="3"/>
                    <a:pt x="434" y="0"/>
                    <a:pt x="442" y="4"/>
                  </a:cubicBezTo>
                  <a:cubicBezTo>
                    <a:pt x="450" y="8"/>
                    <a:pt x="453" y="18"/>
                    <a:pt x="449" y="26"/>
                  </a:cubicBezTo>
                  <a:cubicBezTo>
                    <a:pt x="444" y="35"/>
                    <a:pt x="434" y="38"/>
                    <a:pt x="426" y="33"/>
                  </a:cubicBezTo>
                  <a:cubicBezTo>
                    <a:pt x="418" y="29"/>
                    <a:pt x="415" y="19"/>
                    <a:pt x="419" y="11"/>
                  </a:cubicBezTo>
                  <a:close/>
                </a:path>
              </a:pathLst>
            </a:custGeom>
            <a:solidFill>
              <a:srgbClr val="000000"/>
            </a:solidFill>
            <a:ln w="1">
              <a:solidFill>
                <a:srgbClr val="000000"/>
              </a:solidFill>
              <a:bevel/>
              <a:headEnd/>
              <a:tailEnd/>
            </a:ln>
          </p:spPr>
          <p:txBody>
            <a:bodyPr/>
            <a:lstStyle/>
            <a:p>
              <a:endParaRPr lang="en-US"/>
            </a:p>
          </p:txBody>
        </p:sp>
        <p:sp>
          <p:nvSpPr>
            <p:cNvPr id="3106" name="Freeform 817"/>
            <p:cNvSpPr>
              <a:spLocks noEditPoints="1"/>
            </p:cNvSpPr>
            <p:nvPr/>
          </p:nvSpPr>
          <p:spPr bwMode="auto">
            <a:xfrm>
              <a:off x="529" y="3171"/>
              <a:ext cx="72" cy="94"/>
            </a:xfrm>
            <a:custGeom>
              <a:avLst/>
              <a:gdLst>
                <a:gd name="T0" fmla="*/ 5 w 598"/>
                <a:gd name="T1" fmla="*/ 756 h 785"/>
                <a:gd name="T2" fmla="*/ 32 w 598"/>
                <a:gd name="T3" fmla="*/ 776 h 785"/>
                <a:gd name="T4" fmla="*/ 9 w 598"/>
                <a:gd name="T5" fmla="*/ 780 h 785"/>
                <a:gd name="T6" fmla="*/ 45 w 598"/>
                <a:gd name="T7" fmla="*/ 703 h 785"/>
                <a:gd name="T8" fmla="*/ 68 w 598"/>
                <a:gd name="T9" fmla="*/ 699 h 785"/>
                <a:gd name="T10" fmla="*/ 72 w 598"/>
                <a:gd name="T11" fmla="*/ 723 h 785"/>
                <a:gd name="T12" fmla="*/ 45 w 598"/>
                <a:gd name="T13" fmla="*/ 703 h 785"/>
                <a:gd name="T14" fmla="*/ 85 w 598"/>
                <a:gd name="T15" fmla="*/ 650 h 785"/>
                <a:gd name="T16" fmla="*/ 112 w 598"/>
                <a:gd name="T17" fmla="*/ 669 h 785"/>
                <a:gd name="T18" fmla="*/ 89 w 598"/>
                <a:gd name="T19" fmla="*/ 673 h 785"/>
                <a:gd name="T20" fmla="*/ 125 w 598"/>
                <a:gd name="T21" fmla="*/ 596 h 785"/>
                <a:gd name="T22" fmla="*/ 148 w 598"/>
                <a:gd name="T23" fmla="*/ 593 h 785"/>
                <a:gd name="T24" fmla="*/ 152 w 598"/>
                <a:gd name="T25" fmla="*/ 616 h 785"/>
                <a:gd name="T26" fmla="*/ 125 w 598"/>
                <a:gd name="T27" fmla="*/ 596 h 785"/>
                <a:gd name="T28" fmla="*/ 165 w 598"/>
                <a:gd name="T29" fmla="*/ 543 h 785"/>
                <a:gd name="T30" fmla="*/ 192 w 598"/>
                <a:gd name="T31" fmla="*/ 562 h 785"/>
                <a:gd name="T32" fmla="*/ 169 w 598"/>
                <a:gd name="T33" fmla="*/ 566 h 785"/>
                <a:gd name="T34" fmla="*/ 205 w 598"/>
                <a:gd name="T35" fmla="*/ 490 h 785"/>
                <a:gd name="T36" fmla="*/ 228 w 598"/>
                <a:gd name="T37" fmla="*/ 486 h 785"/>
                <a:gd name="T38" fmla="*/ 232 w 598"/>
                <a:gd name="T39" fmla="*/ 509 h 785"/>
                <a:gd name="T40" fmla="*/ 205 w 598"/>
                <a:gd name="T41" fmla="*/ 490 h 785"/>
                <a:gd name="T42" fmla="*/ 245 w 598"/>
                <a:gd name="T43" fmla="*/ 436 h 785"/>
                <a:gd name="T44" fmla="*/ 272 w 598"/>
                <a:gd name="T45" fmla="*/ 456 h 785"/>
                <a:gd name="T46" fmla="*/ 249 w 598"/>
                <a:gd name="T47" fmla="*/ 460 h 785"/>
                <a:gd name="T48" fmla="*/ 285 w 598"/>
                <a:gd name="T49" fmla="*/ 383 h 785"/>
                <a:gd name="T50" fmla="*/ 308 w 598"/>
                <a:gd name="T51" fmla="*/ 379 h 785"/>
                <a:gd name="T52" fmla="*/ 312 w 598"/>
                <a:gd name="T53" fmla="*/ 402 h 785"/>
                <a:gd name="T54" fmla="*/ 285 w 598"/>
                <a:gd name="T55" fmla="*/ 383 h 785"/>
                <a:gd name="T56" fmla="*/ 325 w 598"/>
                <a:gd name="T57" fmla="*/ 330 h 785"/>
                <a:gd name="T58" fmla="*/ 352 w 598"/>
                <a:gd name="T59" fmla="*/ 349 h 785"/>
                <a:gd name="T60" fmla="*/ 329 w 598"/>
                <a:gd name="T61" fmla="*/ 353 h 785"/>
                <a:gd name="T62" fmla="*/ 365 w 598"/>
                <a:gd name="T63" fmla="*/ 276 h 785"/>
                <a:gd name="T64" fmla="*/ 388 w 598"/>
                <a:gd name="T65" fmla="*/ 272 h 785"/>
                <a:gd name="T66" fmla="*/ 392 w 598"/>
                <a:gd name="T67" fmla="*/ 296 h 785"/>
                <a:gd name="T68" fmla="*/ 365 w 598"/>
                <a:gd name="T69" fmla="*/ 276 h 785"/>
                <a:gd name="T70" fmla="*/ 405 w 598"/>
                <a:gd name="T71" fmla="*/ 223 h 785"/>
                <a:gd name="T72" fmla="*/ 432 w 598"/>
                <a:gd name="T73" fmla="*/ 242 h 785"/>
                <a:gd name="T74" fmla="*/ 409 w 598"/>
                <a:gd name="T75" fmla="*/ 246 h 785"/>
                <a:gd name="T76" fmla="*/ 445 w 598"/>
                <a:gd name="T77" fmla="*/ 170 h 785"/>
                <a:gd name="T78" fmla="*/ 468 w 598"/>
                <a:gd name="T79" fmla="*/ 166 h 785"/>
                <a:gd name="T80" fmla="*/ 472 w 598"/>
                <a:gd name="T81" fmla="*/ 189 h 785"/>
                <a:gd name="T82" fmla="*/ 445 w 598"/>
                <a:gd name="T83" fmla="*/ 170 h 785"/>
                <a:gd name="T84" fmla="*/ 485 w 598"/>
                <a:gd name="T85" fmla="*/ 116 h 785"/>
                <a:gd name="T86" fmla="*/ 512 w 598"/>
                <a:gd name="T87" fmla="*/ 136 h 785"/>
                <a:gd name="T88" fmla="*/ 489 w 598"/>
                <a:gd name="T89" fmla="*/ 139 h 785"/>
                <a:gd name="T90" fmla="*/ 525 w 598"/>
                <a:gd name="T91" fmla="*/ 63 h 785"/>
                <a:gd name="T92" fmla="*/ 548 w 598"/>
                <a:gd name="T93" fmla="*/ 59 h 785"/>
                <a:gd name="T94" fmla="*/ 552 w 598"/>
                <a:gd name="T95" fmla="*/ 82 h 785"/>
                <a:gd name="T96" fmla="*/ 525 w 598"/>
                <a:gd name="T97" fmla="*/ 63 h 785"/>
                <a:gd name="T98" fmla="*/ 565 w 598"/>
                <a:gd name="T99" fmla="*/ 9 h 785"/>
                <a:gd name="T100" fmla="*/ 592 w 598"/>
                <a:gd name="T101" fmla="*/ 29 h 785"/>
                <a:gd name="T102" fmla="*/ 569 w 598"/>
                <a:gd name="T103" fmla="*/ 33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8"/>
                <a:gd name="T157" fmla="*/ 0 h 785"/>
                <a:gd name="T158" fmla="*/ 598 w 598"/>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8" h="785">
                  <a:moveTo>
                    <a:pt x="5" y="756"/>
                  </a:moveTo>
                  <a:lnTo>
                    <a:pt x="5" y="756"/>
                  </a:lnTo>
                  <a:cubicBezTo>
                    <a:pt x="10" y="749"/>
                    <a:pt x="21" y="747"/>
                    <a:pt x="28" y="753"/>
                  </a:cubicBezTo>
                  <a:cubicBezTo>
                    <a:pt x="36" y="758"/>
                    <a:pt x="37" y="768"/>
                    <a:pt x="32" y="776"/>
                  </a:cubicBezTo>
                  <a:cubicBezTo>
                    <a:pt x="27" y="783"/>
                    <a:pt x="16" y="785"/>
                    <a:pt x="9" y="780"/>
                  </a:cubicBezTo>
                  <a:cubicBezTo>
                    <a:pt x="1" y="774"/>
                    <a:pt x="0" y="764"/>
                    <a:pt x="5" y="756"/>
                  </a:cubicBezTo>
                  <a:close/>
                  <a:moveTo>
                    <a:pt x="45" y="703"/>
                  </a:moveTo>
                  <a:lnTo>
                    <a:pt x="45" y="703"/>
                  </a:lnTo>
                  <a:cubicBezTo>
                    <a:pt x="50" y="696"/>
                    <a:pt x="61" y="694"/>
                    <a:pt x="68" y="699"/>
                  </a:cubicBezTo>
                  <a:cubicBezTo>
                    <a:pt x="76" y="705"/>
                    <a:pt x="77" y="715"/>
                    <a:pt x="72" y="722"/>
                  </a:cubicBezTo>
                  <a:lnTo>
                    <a:pt x="72" y="723"/>
                  </a:lnTo>
                  <a:cubicBezTo>
                    <a:pt x="67" y="730"/>
                    <a:pt x="56" y="732"/>
                    <a:pt x="49" y="726"/>
                  </a:cubicBezTo>
                  <a:cubicBezTo>
                    <a:pt x="41" y="721"/>
                    <a:pt x="40" y="711"/>
                    <a:pt x="45" y="703"/>
                  </a:cubicBezTo>
                  <a:close/>
                  <a:moveTo>
                    <a:pt x="85" y="650"/>
                  </a:moveTo>
                  <a:lnTo>
                    <a:pt x="85" y="650"/>
                  </a:lnTo>
                  <a:cubicBezTo>
                    <a:pt x="90" y="642"/>
                    <a:pt x="101" y="641"/>
                    <a:pt x="108" y="646"/>
                  </a:cubicBezTo>
                  <a:cubicBezTo>
                    <a:pt x="116" y="651"/>
                    <a:pt x="117" y="662"/>
                    <a:pt x="112" y="669"/>
                  </a:cubicBezTo>
                  <a:cubicBezTo>
                    <a:pt x="107" y="677"/>
                    <a:pt x="96" y="678"/>
                    <a:pt x="89" y="673"/>
                  </a:cubicBezTo>
                  <a:cubicBezTo>
                    <a:pt x="81" y="668"/>
                    <a:pt x="80" y="657"/>
                    <a:pt x="85" y="650"/>
                  </a:cubicBezTo>
                  <a:close/>
                  <a:moveTo>
                    <a:pt x="125" y="596"/>
                  </a:moveTo>
                  <a:lnTo>
                    <a:pt x="125" y="596"/>
                  </a:lnTo>
                  <a:cubicBezTo>
                    <a:pt x="130" y="589"/>
                    <a:pt x="141" y="587"/>
                    <a:pt x="148" y="593"/>
                  </a:cubicBezTo>
                  <a:cubicBezTo>
                    <a:pt x="156" y="598"/>
                    <a:pt x="157" y="608"/>
                    <a:pt x="152" y="616"/>
                  </a:cubicBezTo>
                  <a:cubicBezTo>
                    <a:pt x="147" y="623"/>
                    <a:pt x="136" y="625"/>
                    <a:pt x="129" y="620"/>
                  </a:cubicBezTo>
                  <a:cubicBezTo>
                    <a:pt x="121" y="614"/>
                    <a:pt x="120" y="604"/>
                    <a:pt x="125" y="596"/>
                  </a:cubicBezTo>
                  <a:close/>
                  <a:moveTo>
                    <a:pt x="165" y="543"/>
                  </a:moveTo>
                  <a:lnTo>
                    <a:pt x="165" y="543"/>
                  </a:lnTo>
                  <a:cubicBezTo>
                    <a:pt x="170" y="536"/>
                    <a:pt x="181" y="534"/>
                    <a:pt x="188" y="539"/>
                  </a:cubicBezTo>
                  <a:cubicBezTo>
                    <a:pt x="196" y="545"/>
                    <a:pt x="197" y="555"/>
                    <a:pt x="192" y="562"/>
                  </a:cubicBezTo>
                  <a:cubicBezTo>
                    <a:pt x="187" y="570"/>
                    <a:pt x="176" y="572"/>
                    <a:pt x="169" y="566"/>
                  </a:cubicBezTo>
                  <a:cubicBezTo>
                    <a:pt x="161" y="561"/>
                    <a:pt x="160" y="551"/>
                    <a:pt x="165" y="543"/>
                  </a:cubicBezTo>
                  <a:close/>
                  <a:moveTo>
                    <a:pt x="205" y="490"/>
                  </a:moveTo>
                  <a:lnTo>
                    <a:pt x="205" y="490"/>
                  </a:lnTo>
                  <a:cubicBezTo>
                    <a:pt x="210" y="482"/>
                    <a:pt x="221" y="480"/>
                    <a:pt x="228" y="486"/>
                  </a:cubicBezTo>
                  <a:cubicBezTo>
                    <a:pt x="236" y="491"/>
                    <a:pt x="237" y="502"/>
                    <a:pt x="232" y="509"/>
                  </a:cubicBezTo>
                  <a:cubicBezTo>
                    <a:pt x="227" y="517"/>
                    <a:pt x="216" y="518"/>
                    <a:pt x="209" y="513"/>
                  </a:cubicBezTo>
                  <a:cubicBezTo>
                    <a:pt x="201" y="508"/>
                    <a:pt x="200" y="497"/>
                    <a:pt x="205" y="490"/>
                  </a:cubicBezTo>
                  <a:close/>
                  <a:moveTo>
                    <a:pt x="245" y="436"/>
                  </a:moveTo>
                  <a:lnTo>
                    <a:pt x="245" y="436"/>
                  </a:lnTo>
                  <a:cubicBezTo>
                    <a:pt x="250" y="429"/>
                    <a:pt x="261" y="427"/>
                    <a:pt x="268" y="432"/>
                  </a:cubicBezTo>
                  <a:cubicBezTo>
                    <a:pt x="276" y="438"/>
                    <a:pt x="278" y="448"/>
                    <a:pt x="272" y="456"/>
                  </a:cubicBezTo>
                  <a:cubicBezTo>
                    <a:pt x="267" y="463"/>
                    <a:pt x="256" y="465"/>
                    <a:pt x="249" y="460"/>
                  </a:cubicBezTo>
                  <a:cubicBezTo>
                    <a:pt x="241" y="454"/>
                    <a:pt x="240" y="444"/>
                    <a:pt x="245" y="436"/>
                  </a:cubicBezTo>
                  <a:close/>
                  <a:moveTo>
                    <a:pt x="285" y="383"/>
                  </a:moveTo>
                  <a:lnTo>
                    <a:pt x="285" y="383"/>
                  </a:lnTo>
                  <a:cubicBezTo>
                    <a:pt x="290" y="375"/>
                    <a:pt x="301" y="374"/>
                    <a:pt x="308" y="379"/>
                  </a:cubicBezTo>
                  <a:cubicBezTo>
                    <a:pt x="316" y="384"/>
                    <a:pt x="318" y="395"/>
                    <a:pt x="312" y="402"/>
                  </a:cubicBezTo>
                  <a:cubicBezTo>
                    <a:pt x="307" y="410"/>
                    <a:pt x="296" y="412"/>
                    <a:pt x="289" y="406"/>
                  </a:cubicBezTo>
                  <a:cubicBezTo>
                    <a:pt x="281" y="401"/>
                    <a:pt x="280" y="390"/>
                    <a:pt x="285" y="383"/>
                  </a:cubicBezTo>
                  <a:close/>
                  <a:moveTo>
                    <a:pt x="325" y="330"/>
                  </a:moveTo>
                  <a:lnTo>
                    <a:pt x="325" y="330"/>
                  </a:lnTo>
                  <a:cubicBezTo>
                    <a:pt x="330" y="322"/>
                    <a:pt x="341" y="320"/>
                    <a:pt x="348" y="326"/>
                  </a:cubicBezTo>
                  <a:cubicBezTo>
                    <a:pt x="356" y="331"/>
                    <a:pt x="358" y="341"/>
                    <a:pt x="352" y="349"/>
                  </a:cubicBezTo>
                  <a:cubicBezTo>
                    <a:pt x="347" y="356"/>
                    <a:pt x="336" y="358"/>
                    <a:pt x="329" y="353"/>
                  </a:cubicBezTo>
                  <a:cubicBezTo>
                    <a:pt x="321" y="348"/>
                    <a:pt x="320" y="337"/>
                    <a:pt x="325" y="330"/>
                  </a:cubicBezTo>
                  <a:close/>
                  <a:moveTo>
                    <a:pt x="365" y="276"/>
                  </a:moveTo>
                  <a:lnTo>
                    <a:pt x="365" y="276"/>
                  </a:lnTo>
                  <a:cubicBezTo>
                    <a:pt x="370" y="269"/>
                    <a:pt x="381" y="267"/>
                    <a:pt x="388" y="272"/>
                  </a:cubicBezTo>
                  <a:cubicBezTo>
                    <a:pt x="396" y="278"/>
                    <a:pt x="398" y="288"/>
                    <a:pt x="392" y="296"/>
                  </a:cubicBezTo>
                  <a:cubicBezTo>
                    <a:pt x="387" y="303"/>
                    <a:pt x="376" y="305"/>
                    <a:pt x="369" y="300"/>
                  </a:cubicBezTo>
                  <a:cubicBezTo>
                    <a:pt x="361" y="294"/>
                    <a:pt x="360" y="284"/>
                    <a:pt x="365" y="276"/>
                  </a:cubicBezTo>
                  <a:close/>
                  <a:moveTo>
                    <a:pt x="405" y="223"/>
                  </a:moveTo>
                  <a:lnTo>
                    <a:pt x="405" y="223"/>
                  </a:lnTo>
                  <a:cubicBezTo>
                    <a:pt x="410" y="215"/>
                    <a:pt x="421" y="214"/>
                    <a:pt x="428" y="219"/>
                  </a:cubicBezTo>
                  <a:cubicBezTo>
                    <a:pt x="436" y="224"/>
                    <a:pt x="438" y="235"/>
                    <a:pt x="432" y="242"/>
                  </a:cubicBezTo>
                  <a:cubicBezTo>
                    <a:pt x="427" y="250"/>
                    <a:pt x="416" y="252"/>
                    <a:pt x="409" y="246"/>
                  </a:cubicBezTo>
                  <a:cubicBezTo>
                    <a:pt x="401" y="241"/>
                    <a:pt x="400" y="230"/>
                    <a:pt x="405" y="223"/>
                  </a:cubicBezTo>
                  <a:close/>
                  <a:moveTo>
                    <a:pt x="445" y="170"/>
                  </a:moveTo>
                  <a:lnTo>
                    <a:pt x="445" y="170"/>
                  </a:lnTo>
                  <a:cubicBezTo>
                    <a:pt x="450" y="162"/>
                    <a:pt x="461" y="160"/>
                    <a:pt x="468" y="166"/>
                  </a:cubicBezTo>
                  <a:cubicBezTo>
                    <a:pt x="476" y="171"/>
                    <a:pt x="478" y="181"/>
                    <a:pt x="472" y="189"/>
                  </a:cubicBezTo>
                  <a:cubicBezTo>
                    <a:pt x="467" y="196"/>
                    <a:pt x="456" y="198"/>
                    <a:pt x="449" y="193"/>
                  </a:cubicBezTo>
                  <a:cubicBezTo>
                    <a:pt x="442" y="187"/>
                    <a:pt x="440" y="177"/>
                    <a:pt x="445" y="170"/>
                  </a:cubicBezTo>
                  <a:close/>
                  <a:moveTo>
                    <a:pt x="485" y="116"/>
                  </a:moveTo>
                  <a:lnTo>
                    <a:pt x="485" y="116"/>
                  </a:lnTo>
                  <a:cubicBezTo>
                    <a:pt x="491" y="109"/>
                    <a:pt x="501" y="107"/>
                    <a:pt x="508" y="112"/>
                  </a:cubicBezTo>
                  <a:cubicBezTo>
                    <a:pt x="516" y="118"/>
                    <a:pt x="518" y="128"/>
                    <a:pt x="512" y="136"/>
                  </a:cubicBezTo>
                  <a:cubicBezTo>
                    <a:pt x="507" y="143"/>
                    <a:pt x="497" y="145"/>
                    <a:pt x="489" y="139"/>
                  </a:cubicBezTo>
                  <a:cubicBezTo>
                    <a:pt x="482" y="134"/>
                    <a:pt x="480" y="124"/>
                    <a:pt x="485" y="116"/>
                  </a:cubicBezTo>
                  <a:close/>
                  <a:moveTo>
                    <a:pt x="525" y="63"/>
                  </a:moveTo>
                  <a:lnTo>
                    <a:pt x="525" y="63"/>
                  </a:lnTo>
                  <a:cubicBezTo>
                    <a:pt x="531" y="55"/>
                    <a:pt x="541" y="54"/>
                    <a:pt x="548" y="59"/>
                  </a:cubicBezTo>
                  <a:cubicBezTo>
                    <a:pt x="556" y="64"/>
                    <a:pt x="558" y="75"/>
                    <a:pt x="552" y="82"/>
                  </a:cubicBezTo>
                  <a:cubicBezTo>
                    <a:pt x="547" y="90"/>
                    <a:pt x="537" y="91"/>
                    <a:pt x="529" y="86"/>
                  </a:cubicBezTo>
                  <a:cubicBezTo>
                    <a:pt x="522" y="81"/>
                    <a:pt x="520" y="70"/>
                    <a:pt x="525" y="63"/>
                  </a:cubicBezTo>
                  <a:close/>
                  <a:moveTo>
                    <a:pt x="565" y="9"/>
                  </a:moveTo>
                  <a:lnTo>
                    <a:pt x="565" y="9"/>
                  </a:lnTo>
                  <a:cubicBezTo>
                    <a:pt x="571" y="2"/>
                    <a:pt x="581" y="0"/>
                    <a:pt x="588" y="6"/>
                  </a:cubicBezTo>
                  <a:cubicBezTo>
                    <a:pt x="596" y="11"/>
                    <a:pt x="598" y="21"/>
                    <a:pt x="592" y="29"/>
                  </a:cubicBezTo>
                  <a:cubicBezTo>
                    <a:pt x="587" y="36"/>
                    <a:pt x="577" y="38"/>
                    <a:pt x="569" y="33"/>
                  </a:cubicBezTo>
                  <a:cubicBezTo>
                    <a:pt x="562" y="27"/>
                    <a:pt x="560" y="17"/>
                    <a:pt x="565" y="9"/>
                  </a:cubicBezTo>
                  <a:close/>
                </a:path>
              </a:pathLst>
            </a:custGeom>
            <a:solidFill>
              <a:srgbClr val="000000"/>
            </a:solidFill>
            <a:ln w="1">
              <a:solidFill>
                <a:srgbClr val="000000"/>
              </a:solidFill>
              <a:bevel/>
              <a:headEnd/>
              <a:tailEnd/>
            </a:ln>
          </p:spPr>
          <p:txBody>
            <a:bodyPr/>
            <a:lstStyle/>
            <a:p>
              <a:endParaRPr lang="en-US"/>
            </a:p>
          </p:txBody>
        </p:sp>
        <p:sp>
          <p:nvSpPr>
            <p:cNvPr id="3107" name="Freeform 818"/>
            <p:cNvSpPr>
              <a:spLocks noEditPoints="1"/>
            </p:cNvSpPr>
            <p:nvPr/>
          </p:nvSpPr>
          <p:spPr bwMode="auto">
            <a:xfrm>
              <a:off x="570" y="3176"/>
              <a:ext cx="57" cy="54"/>
            </a:xfrm>
            <a:custGeom>
              <a:avLst/>
              <a:gdLst>
                <a:gd name="T0" fmla="*/ 7 w 476"/>
                <a:gd name="T1" fmla="*/ 415 h 445"/>
                <a:gd name="T2" fmla="*/ 30 w 476"/>
                <a:gd name="T3" fmla="*/ 439 h 445"/>
                <a:gd name="T4" fmla="*/ 7 w 476"/>
                <a:gd name="T5" fmla="*/ 439 h 445"/>
                <a:gd name="T6" fmla="*/ 56 w 476"/>
                <a:gd name="T7" fmla="*/ 370 h 445"/>
                <a:gd name="T8" fmla="*/ 79 w 476"/>
                <a:gd name="T9" fmla="*/ 370 h 445"/>
                <a:gd name="T10" fmla="*/ 79 w 476"/>
                <a:gd name="T11" fmla="*/ 394 h 445"/>
                <a:gd name="T12" fmla="*/ 56 w 476"/>
                <a:gd name="T13" fmla="*/ 370 h 445"/>
                <a:gd name="T14" fmla="*/ 105 w 476"/>
                <a:gd name="T15" fmla="*/ 324 h 445"/>
                <a:gd name="T16" fmla="*/ 128 w 476"/>
                <a:gd name="T17" fmla="*/ 348 h 445"/>
                <a:gd name="T18" fmla="*/ 104 w 476"/>
                <a:gd name="T19" fmla="*/ 348 h 445"/>
                <a:gd name="T20" fmla="*/ 153 w 476"/>
                <a:gd name="T21" fmla="*/ 279 h 445"/>
                <a:gd name="T22" fmla="*/ 177 w 476"/>
                <a:gd name="T23" fmla="*/ 279 h 445"/>
                <a:gd name="T24" fmla="*/ 177 w 476"/>
                <a:gd name="T25" fmla="*/ 303 h 445"/>
                <a:gd name="T26" fmla="*/ 153 w 476"/>
                <a:gd name="T27" fmla="*/ 279 h 445"/>
                <a:gd name="T28" fmla="*/ 202 w 476"/>
                <a:gd name="T29" fmla="*/ 233 h 445"/>
                <a:gd name="T30" fmla="*/ 226 w 476"/>
                <a:gd name="T31" fmla="*/ 257 h 445"/>
                <a:gd name="T32" fmla="*/ 202 w 476"/>
                <a:gd name="T33" fmla="*/ 257 h 445"/>
                <a:gd name="T34" fmla="*/ 251 w 476"/>
                <a:gd name="T35" fmla="*/ 188 h 445"/>
                <a:gd name="T36" fmla="*/ 275 w 476"/>
                <a:gd name="T37" fmla="*/ 188 h 445"/>
                <a:gd name="T38" fmla="*/ 274 w 476"/>
                <a:gd name="T39" fmla="*/ 212 h 445"/>
                <a:gd name="T40" fmla="*/ 251 w 476"/>
                <a:gd name="T41" fmla="*/ 188 h 445"/>
                <a:gd name="T42" fmla="*/ 300 w 476"/>
                <a:gd name="T43" fmla="*/ 142 h 445"/>
                <a:gd name="T44" fmla="*/ 323 w 476"/>
                <a:gd name="T45" fmla="*/ 166 h 445"/>
                <a:gd name="T46" fmla="*/ 300 w 476"/>
                <a:gd name="T47" fmla="*/ 166 h 445"/>
                <a:gd name="T48" fmla="*/ 349 w 476"/>
                <a:gd name="T49" fmla="*/ 97 h 445"/>
                <a:gd name="T50" fmla="*/ 372 w 476"/>
                <a:gd name="T51" fmla="*/ 97 h 445"/>
                <a:gd name="T52" fmla="*/ 372 w 476"/>
                <a:gd name="T53" fmla="*/ 121 h 445"/>
                <a:gd name="T54" fmla="*/ 349 w 476"/>
                <a:gd name="T55" fmla="*/ 97 h 445"/>
                <a:gd name="T56" fmla="*/ 398 w 476"/>
                <a:gd name="T57" fmla="*/ 52 h 445"/>
                <a:gd name="T58" fmla="*/ 421 w 476"/>
                <a:gd name="T59" fmla="*/ 75 h 445"/>
                <a:gd name="T60" fmla="*/ 397 w 476"/>
                <a:gd name="T61" fmla="*/ 75 h 445"/>
                <a:gd name="T62" fmla="*/ 446 w 476"/>
                <a:gd name="T63" fmla="*/ 6 h 445"/>
                <a:gd name="T64" fmla="*/ 470 w 476"/>
                <a:gd name="T65" fmla="*/ 6 h 445"/>
                <a:gd name="T66" fmla="*/ 470 w 476"/>
                <a:gd name="T67" fmla="*/ 30 h 445"/>
                <a:gd name="T68" fmla="*/ 446 w 476"/>
                <a:gd name="T69" fmla="*/ 6 h 4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6"/>
                <a:gd name="T106" fmla="*/ 0 h 445"/>
                <a:gd name="T107" fmla="*/ 476 w 476"/>
                <a:gd name="T108" fmla="*/ 445 h 4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6" h="445">
                  <a:moveTo>
                    <a:pt x="7" y="415"/>
                  </a:moveTo>
                  <a:lnTo>
                    <a:pt x="7" y="415"/>
                  </a:lnTo>
                  <a:cubicBezTo>
                    <a:pt x="14" y="409"/>
                    <a:pt x="24" y="409"/>
                    <a:pt x="31" y="415"/>
                  </a:cubicBezTo>
                  <a:cubicBezTo>
                    <a:pt x="37" y="422"/>
                    <a:pt x="37" y="432"/>
                    <a:pt x="30" y="439"/>
                  </a:cubicBezTo>
                  <a:cubicBezTo>
                    <a:pt x="24" y="445"/>
                    <a:pt x="13" y="445"/>
                    <a:pt x="7" y="439"/>
                  </a:cubicBezTo>
                  <a:cubicBezTo>
                    <a:pt x="0" y="432"/>
                    <a:pt x="0" y="422"/>
                    <a:pt x="7" y="415"/>
                  </a:cubicBezTo>
                  <a:close/>
                  <a:moveTo>
                    <a:pt x="56" y="370"/>
                  </a:moveTo>
                  <a:lnTo>
                    <a:pt x="56" y="370"/>
                  </a:lnTo>
                  <a:cubicBezTo>
                    <a:pt x="62" y="363"/>
                    <a:pt x="73" y="363"/>
                    <a:pt x="79" y="370"/>
                  </a:cubicBezTo>
                  <a:cubicBezTo>
                    <a:pt x="86" y="376"/>
                    <a:pt x="86" y="387"/>
                    <a:pt x="79" y="393"/>
                  </a:cubicBezTo>
                  <a:lnTo>
                    <a:pt x="79" y="394"/>
                  </a:lnTo>
                  <a:cubicBezTo>
                    <a:pt x="73" y="400"/>
                    <a:pt x="62" y="400"/>
                    <a:pt x="56" y="393"/>
                  </a:cubicBezTo>
                  <a:cubicBezTo>
                    <a:pt x="49" y="387"/>
                    <a:pt x="49" y="376"/>
                    <a:pt x="56" y="370"/>
                  </a:cubicBezTo>
                  <a:close/>
                  <a:moveTo>
                    <a:pt x="105" y="324"/>
                  </a:moveTo>
                  <a:lnTo>
                    <a:pt x="105" y="324"/>
                  </a:lnTo>
                  <a:cubicBezTo>
                    <a:pt x="111" y="318"/>
                    <a:pt x="122" y="318"/>
                    <a:pt x="128" y="324"/>
                  </a:cubicBezTo>
                  <a:cubicBezTo>
                    <a:pt x="135" y="331"/>
                    <a:pt x="135" y="342"/>
                    <a:pt x="128" y="348"/>
                  </a:cubicBezTo>
                  <a:cubicBezTo>
                    <a:pt x="121" y="355"/>
                    <a:pt x="111" y="354"/>
                    <a:pt x="104" y="348"/>
                  </a:cubicBezTo>
                  <a:cubicBezTo>
                    <a:pt x="98" y="341"/>
                    <a:pt x="98" y="331"/>
                    <a:pt x="105" y="324"/>
                  </a:cubicBezTo>
                  <a:close/>
                  <a:moveTo>
                    <a:pt x="153" y="279"/>
                  </a:moveTo>
                  <a:lnTo>
                    <a:pt x="153" y="279"/>
                  </a:lnTo>
                  <a:cubicBezTo>
                    <a:pt x="160" y="272"/>
                    <a:pt x="171" y="272"/>
                    <a:pt x="177" y="279"/>
                  </a:cubicBezTo>
                  <a:cubicBezTo>
                    <a:pt x="184" y="286"/>
                    <a:pt x="183" y="296"/>
                    <a:pt x="177" y="303"/>
                  </a:cubicBezTo>
                  <a:cubicBezTo>
                    <a:pt x="170" y="309"/>
                    <a:pt x="160" y="309"/>
                    <a:pt x="153" y="302"/>
                  </a:cubicBezTo>
                  <a:cubicBezTo>
                    <a:pt x="147" y="296"/>
                    <a:pt x="147" y="285"/>
                    <a:pt x="153" y="279"/>
                  </a:cubicBezTo>
                  <a:close/>
                  <a:moveTo>
                    <a:pt x="202" y="233"/>
                  </a:moveTo>
                  <a:lnTo>
                    <a:pt x="202" y="233"/>
                  </a:lnTo>
                  <a:cubicBezTo>
                    <a:pt x="209" y="227"/>
                    <a:pt x="219" y="227"/>
                    <a:pt x="226" y="234"/>
                  </a:cubicBezTo>
                  <a:cubicBezTo>
                    <a:pt x="232" y="240"/>
                    <a:pt x="232" y="251"/>
                    <a:pt x="226" y="257"/>
                  </a:cubicBezTo>
                  <a:cubicBezTo>
                    <a:pt x="219" y="264"/>
                    <a:pt x="208" y="263"/>
                    <a:pt x="202" y="257"/>
                  </a:cubicBezTo>
                  <a:cubicBezTo>
                    <a:pt x="196" y="250"/>
                    <a:pt x="196" y="240"/>
                    <a:pt x="202" y="233"/>
                  </a:cubicBezTo>
                  <a:close/>
                  <a:moveTo>
                    <a:pt x="251" y="188"/>
                  </a:moveTo>
                  <a:lnTo>
                    <a:pt x="251" y="188"/>
                  </a:lnTo>
                  <a:cubicBezTo>
                    <a:pt x="258" y="181"/>
                    <a:pt x="268" y="182"/>
                    <a:pt x="275" y="188"/>
                  </a:cubicBezTo>
                  <a:cubicBezTo>
                    <a:pt x="281" y="195"/>
                    <a:pt x="281" y="205"/>
                    <a:pt x="274" y="212"/>
                  </a:cubicBezTo>
                  <a:cubicBezTo>
                    <a:pt x="268" y="218"/>
                    <a:pt x="257" y="218"/>
                    <a:pt x="251" y="211"/>
                  </a:cubicBezTo>
                  <a:cubicBezTo>
                    <a:pt x="244" y="205"/>
                    <a:pt x="245" y="194"/>
                    <a:pt x="251" y="188"/>
                  </a:cubicBezTo>
                  <a:close/>
                  <a:moveTo>
                    <a:pt x="300" y="142"/>
                  </a:moveTo>
                  <a:lnTo>
                    <a:pt x="300" y="142"/>
                  </a:lnTo>
                  <a:cubicBezTo>
                    <a:pt x="307" y="136"/>
                    <a:pt x="317" y="136"/>
                    <a:pt x="324" y="143"/>
                  </a:cubicBezTo>
                  <a:cubicBezTo>
                    <a:pt x="330" y="149"/>
                    <a:pt x="330" y="160"/>
                    <a:pt x="323" y="166"/>
                  </a:cubicBezTo>
                  <a:cubicBezTo>
                    <a:pt x="317" y="173"/>
                    <a:pt x="306" y="173"/>
                    <a:pt x="300" y="166"/>
                  </a:cubicBezTo>
                  <a:cubicBezTo>
                    <a:pt x="293" y="159"/>
                    <a:pt x="293" y="149"/>
                    <a:pt x="300" y="142"/>
                  </a:cubicBezTo>
                  <a:close/>
                  <a:moveTo>
                    <a:pt x="349" y="97"/>
                  </a:moveTo>
                  <a:lnTo>
                    <a:pt x="349" y="97"/>
                  </a:lnTo>
                  <a:cubicBezTo>
                    <a:pt x="355" y="91"/>
                    <a:pt x="366" y="91"/>
                    <a:pt x="372" y="97"/>
                  </a:cubicBezTo>
                  <a:cubicBezTo>
                    <a:pt x="379" y="104"/>
                    <a:pt x="379" y="114"/>
                    <a:pt x="372" y="121"/>
                  </a:cubicBezTo>
                  <a:cubicBezTo>
                    <a:pt x="365" y="127"/>
                    <a:pt x="355" y="127"/>
                    <a:pt x="349" y="121"/>
                  </a:cubicBezTo>
                  <a:cubicBezTo>
                    <a:pt x="342" y="114"/>
                    <a:pt x="342" y="103"/>
                    <a:pt x="349" y="97"/>
                  </a:cubicBezTo>
                  <a:close/>
                  <a:moveTo>
                    <a:pt x="398" y="52"/>
                  </a:moveTo>
                  <a:lnTo>
                    <a:pt x="398" y="52"/>
                  </a:lnTo>
                  <a:cubicBezTo>
                    <a:pt x="404" y="45"/>
                    <a:pt x="415" y="45"/>
                    <a:pt x="421" y="52"/>
                  </a:cubicBezTo>
                  <a:cubicBezTo>
                    <a:pt x="428" y="58"/>
                    <a:pt x="427" y="69"/>
                    <a:pt x="421" y="75"/>
                  </a:cubicBezTo>
                  <a:cubicBezTo>
                    <a:pt x="414" y="82"/>
                    <a:pt x="404" y="82"/>
                    <a:pt x="397" y="75"/>
                  </a:cubicBezTo>
                  <a:cubicBezTo>
                    <a:pt x="391" y="69"/>
                    <a:pt x="391" y="58"/>
                    <a:pt x="398" y="52"/>
                  </a:cubicBezTo>
                  <a:close/>
                  <a:moveTo>
                    <a:pt x="446" y="6"/>
                  </a:moveTo>
                  <a:lnTo>
                    <a:pt x="446" y="6"/>
                  </a:lnTo>
                  <a:cubicBezTo>
                    <a:pt x="453" y="0"/>
                    <a:pt x="464" y="0"/>
                    <a:pt x="470" y="6"/>
                  </a:cubicBezTo>
                  <a:cubicBezTo>
                    <a:pt x="476" y="13"/>
                    <a:pt x="476" y="23"/>
                    <a:pt x="470" y="30"/>
                  </a:cubicBezTo>
                  <a:cubicBezTo>
                    <a:pt x="463" y="36"/>
                    <a:pt x="453" y="36"/>
                    <a:pt x="446" y="30"/>
                  </a:cubicBezTo>
                  <a:cubicBezTo>
                    <a:pt x="440" y="23"/>
                    <a:pt x="440" y="13"/>
                    <a:pt x="446" y="6"/>
                  </a:cubicBezTo>
                  <a:close/>
                </a:path>
              </a:pathLst>
            </a:custGeom>
            <a:solidFill>
              <a:srgbClr val="000000"/>
            </a:solidFill>
            <a:ln w="1">
              <a:solidFill>
                <a:srgbClr val="000000"/>
              </a:solidFill>
              <a:bevel/>
              <a:headEnd/>
              <a:tailEnd/>
            </a:ln>
          </p:spPr>
          <p:txBody>
            <a:bodyPr/>
            <a:lstStyle/>
            <a:p>
              <a:endParaRPr lang="en-US"/>
            </a:p>
          </p:txBody>
        </p:sp>
        <p:sp>
          <p:nvSpPr>
            <p:cNvPr id="3108" name="Freeform 819"/>
            <p:cNvSpPr>
              <a:spLocks noEditPoints="1"/>
            </p:cNvSpPr>
            <p:nvPr/>
          </p:nvSpPr>
          <p:spPr bwMode="auto">
            <a:xfrm>
              <a:off x="534" y="3208"/>
              <a:ext cx="92" cy="62"/>
            </a:xfrm>
            <a:custGeom>
              <a:avLst/>
              <a:gdLst>
                <a:gd name="T0" fmla="*/ 10 w 761"/>
                <a:gd name="T1" fmla="*/ 484 h 516"/>
                <a:gd name="T2" fmla="*/ 29 w 761"/>
                <a:gd name="T3" fmla="*/ 511 h 516"/>
                <a:gd name="T4" fmla="*/ 6 w 761"/>
                <a:gd name="T5" fmla="*/ 507 h 516"/>
                <a:gd name="T6" fmla="*/ 65 w 761"/>
                <a:gd name="T7" fmla="*/ 447 h 516"/>
                <a:gd name="T8" fmla="*/ 89 w 761"/>
                <a:gd name="T9" fmla="*/ 451 h 516"/>
                <a:gd name="T10" fmla="*/ 85 w 761"/>
                <a:gd name="T11" fmla="*/ 474 h 516"/>
                <a:gd name="T12" fmla="*/ 65 w 761"/>
                <a:gd name="T13" fmla="*/ 447 h 516"/>
                <a:gd name="T14" fmla="*/ 121 w 761"/>
                <a:gd name="T15" fmla="*/ 410 h 516"/>
                <a:gd name="T16" fmla="*/ 140 w 761"/>
                <a:gd name="T17" fmla="*/ 437 h 516"/>
                <a:gd name="T18" fmla="*/ 117 w 761"/>
                <a:gd name="T19" fmla="*/ 433 h 516"/>
                <a:gd name="T20" fmla="*/ 177 w 761"/>
                <a:gd name="T21" fmla="*/ 373 h 516"/>
                <a:gd name="T22" fmla="*/ 200 w 761"/>
                <a:gd name="T23" fmla="*/ 377 h 516"/>
                <a:gd name="T24" fmla="*/ 196 w 761"/>
                <a:gd name="T25" fmla="*/ 400 h 516"/>
                <a:gd name="T26" fmla="*/ 177 w 761"/>
                <a:gd name="T27" fmla="*/ 373 h 516"/>
                <a:gd name="T28" fmla="*/ 232 w 761"/>
                <a:gd name="T29" fmla="*/ 336 h 516"/>
                <a:gd name="T30" fmla="*/ 252 w 761"/>
                <a:gd name="T31" fmla="*/ 364 h 516"/>
                <a:gd name="T32" fmla="*/ 228 w 761"/>
                <a:gd name="T33" fmla="*/ 360 h 516"/>
                <a:gd name="T34" fmla="*/ 288 w 761"/>
                <a:gd name="T35" fmla="*/ 300 h 516"/>
                <a:gd name="T36" fmla="*/ 311 w 761"/>
                <a:gd name="T37" fmla="*/ 303 h 516"/>
                <a:gd name="T38" fmla="*/ 307 w 761"/>
                <a:gd name="T39" fmla="*/ 327 h 516"/>
                <a:gd name="T40" fmla="*/ 288 w 761"/>
                <a:gd name="T41" fmla="*/ 300 h 516"/>
                <a:gd name="T42" fmla="*/ 343 w 761"/>
                <a:gd name="T43" fmla="*/ 263 h 516"/>
                <a:gd name="T44" fmla="*/ 363 w 761"/>
                <a:gd name="T45" fmla="*/ 290 h 516"/>
                <a:gd name="T46" fmla="*/ 340 w 761"/>
                <a:gd name="T47" fmla="*/ 286 h 516"/>
                <a:gd name="T48" fmla="*/ 399 w 761"/>
                <a:gd name="T49" fmla="*/ 226 h 516"/>
                <a:gd name="T50" fmla="*/ 422 w 761"/>
                <a:gd name="T51" fmla="*/ 230 h 516"/>
                <a:gd name="T52" fmla="*/ 418 w 761"/>
                <a:gd name="T53" fmla="*/ 253 h 516"/>
                <a:gd name="T54" fmla="*/ 399 w 761"/>
                <a:gd name="T55" fmla="*/ 226 h 516"/>
                <a:gd name="T56" fmla="*/ 455 w 761"/>
                <a:gd name="T57" fmla="*/ 189 h 516"/>
                <a:gd name="T58" fmla="*/ 474 w 761"/>
                <a:gd name="T59" fmla="*/ 216 h 516"/>
                <a:gd name="T60" fmla="*/ 451 w 761"/>
                <a:gd name="T61" fmla="*/ 212 h 516"/>
                <a:gd name="T62" fmla="*/ 510 w 761"/>
                <a:gd name="T63" fmla="*/ 152 h 516"/>
                <a:gd name="T64" fmla="*/ 534 w 761"/>
                <a:gd name="T65" fmla="*/ 156 h 516"/>
                <a:gd name="T66" fmla="*/ 530 w 761"/>
                <a:gd name="T67" fmla="*/ 180 h 516"/>
                <a:gd name="T68" fmla="*/ 510 w 761"/>
                <a:gd name="T69" fmla="*/ 152 h 516"/>
                <a:gd name="T70" fmla="*/ 566 w 761"/>
                <a:gd name="T71" fmla="*/ 116 h 516"/>
                <a:gd name="T72" fmla="*/ 585 w 761"/>
                <a:gd name="T73" fmla="*/ 143 h 516"/>
                <a:gd name="T74" fmla="*/ 562 w 761"/>
                <a:gd name="T75" fmla="*/ 139 h 516"/>
                <a:gd name="T76" fmla="*/ 622 w 761"/>
                <a:gd name="T77" fmla="*/ 79 h 516"/>
                <a:gd name="T78" fmla="*/ 645 w 761"/>
                <a:gd name="T79" fmla="*/ 83 h 516"/>
                <a:gd name="T80" fmla="*/ 641 w 761"/>
                <a:gd name="T81" fmla="*/ 106 h 516"/>
                <a:gd name="T82" fmla="*/ 622 w 761"/>
                <a:gd name="T83" fmla="*/ 79 h 516"/>
                <a:gd name="T84" fmla="*/ 677 w 761"/>
                <a:gd name="T85" fmla="*/ 42 h 516"/>
                <a:gd name="T86" fmla="*/ 697 w 761"/>
                <a:gd name="T87" fmla="*/ 69 h 516"/>
                <a:gd name="T88" fmla="*/ 673 w 761"/>
                <a:gd name="T89" fmla="*/ 65 h 516"/>
                <a:gd name="T90" fmla="*/ 733 w 761"/>
                <a:gd name="T91" fmla="*/ 5 h 516"/>
                <a:gd name="T92" fmla="*/ 756 w 761"/>
                <a:gd name="T93" fmla="*/ 9 h 516"/>
                <a:gd name="T94" fmla="*/ 752 w 761"/>
                <a:gd name="T95" fmla="*/ 32 h 516"/>
                <a:gd name="T96" fmla="*/ 733 w 761"/>
                <a:gd name="T97" fmla="*/ 5 h 5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1"/>
                <a:gd name="T148" fmla="*/ 0 h 516"/>
                <a:gd name="T149" fmla="*/ 761 w 761"/>
                <a:gd name="T150" fmla="*/ 516 h 5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1" h="516">
                  <a:moveTo>
                    <a:pt x="10" y="484"/>
                  </a:moveTo>
                  <a:lnTo>
                    <a:pt x="10" y="484"/>
                  </a:lnTo>
                  <a:cubicBezTo>
                    <a:pt x="17" y="478"/>
                    <a:pt x="28" y="480"/>
                    <a:pt x="33" y="487"/>
                  </a:cubicBezTo>
                  <a:cubicBezTo>
                    <a:pt x="38" y="495"/>
                    <a:pt x="37" y="505"/>
                    <a:pt x="29" y="511"/>
                  </a:cubicBezTo>
                  <a:cubicBezTo>
                    <a:pt x="22" y="516"/>
                    <a:pt x="11" y="514"/>
                    <a:pt x="6" y="507"/>
                  </a:cubicBezTo>
                  <a:cubicBezTo>
                    <a:pt x="0" y="499"/>
                    <a:pt x="2" y="489"/>
                    <a:pt x="10" y="484"/>
                  </a:cubicBezTo>
                  <a:close/>
                  <a:moveTo>
                    <a:pt x="65" y="447"/>
                  </a:moveTo>
                  <a:lnTo>
                    <a:pt x="65" y="447"/>
                  </a:lnTo>
                  <a:cubicBezTo>
                    <a:pt x="73" y="441"/>
                    <a:pt x="83" y="443"/>
                    <a:pt x="89" y="451"/>
                  </a:cubicBezTo>
                  <a:cubicBezTo>
                    <a:pt x="94" y="458"/>
                    <a:pt x="92" y="469"/>
                    <a:pt x="85" y="474"/>
                  </a:cubicBezTo>
                  <a:cubicBezTo>
                    <a:pt x="77" y="479"/>
                    <a:pt x="67" y="478"/>
                    <a:pt x="61" y="470"/>
                  </a:cubicBezTo>
                  <a:cubicBezTo>
                    <a:pt x="56" y="463"/>
                    <a:pt x="58" y="452"/>
                    <a:pt x="65" y="447"/>
                  </a:cubicBezTo>
                  <a:close/>
                  <a:moveTo>
                    <a:pt x="121" y="410"/>
                  </a:moveTo>
                  <a:lnTo>
                    <a:pt x="121" y="410"/>
                  </a:lnTo>
                  <a:cubicBezTo>
                    <a:pt x="128" y="405"/>
                    <a:pt x="139" y="406"/>
                    <a:pt x="144" y="414"/>
                  </a:cubicBezTo>
                  <a:cubicBezTo>
                    <a:pt x="150" y="421"/>
                    <a:pt x="148" y="432"/>
                    <a:pt x="140" y="437"/>
                  </a:cubicBezTo>
                  <a:cubicBezTo>
                    <a:pt x="133" y="442"/>
                    <a:pt x="122" y="441"/>
                    <a:pt x="117" y="433"/>
                  </a:cubicBezTo>
                  <a:cubicBezTo>
                    <a:pt x="112" y="426"/>
                    <a:pt x="113" y="415"/>
                    <a:pt x="121" y="410"/>
                  </a:cubicBezTo>
                  <a:close/>
                  <a:moveTo>
                    <a:pt x="177" y="373"/>
                  </a:moveTo>
                  <a:lnTo>
                    <a:pt x="177" y="373"/>
                  </a:lnTo>
                  <a:cubicBezTo>
                    <a:pt x="184" y="368"/>
                    <a:pt x="194" y="370"/>
                    <a:pt x="200" y="377"/>
                  </a:cubicBezTo>
                  <a:cubicBezTo>
                    <a:pt x="205" y="385"/>
                    <a:pt x="203" y="395"/>
                    <a:pt x="196" y="400"/>
                  </a:cubicBezTo>
                  <a:cubicBezTo>
                    <a:pt x="188" y="406"/>
                    <a:pt x="178" y="404"/>
                    <a:pt x="173" y="396"/>
                  </a:cubicBezTo>
                  <a:cubicBezTo>
                    <a:pt x="167" y="389"/>
                    <a:pt x="169" y="379"/>
                    <a:pt x="177" y="373"/>
                  </a:cubicBezTo>
                  <a:close/>
                  <a:moveTo>
                    <a:pt x="232" y="336"/>
                  </a:moveTo>
                  <a:lnTo>
                    <a:pt x="232" y="336"/>
                  </a:lnTo>
                  <a:cubicBezTo>
                    <a:pt x="240" y="331"/>
                    <a:pt x="250" y="333"/>
                    <a:pt x="255" y="340"/>
                  </a:cubicBezTo>
                  <a:cubicBezTo>
                    <a:pt x="261" y="348"/>
                    <a:pt x="259" y="358"/>
                    <a:pt x="252" y="364"/>
                  </a:cubicBezTo>
                  <a:cubicBezTo>
                    <a:pt x="244" y="369"/>
                    <a:pt x="234" y="367"/>
                    <a:pt x="228" y="360"/>
                  </a:cubicBezTo>
                  <a:cubicBezTo>
                    <a:pt x="223" y="352"/>
                    <a:pt x="225" y="342"/>
                    <a:pt x="232" y="336"/>
                  </a:cubicBezTo>
                  <a:close/>
                  <a:moveTo>
                    <a:pt x="288" y="300"/>
                  </a:moveTo>
                  <a:lnTo>
                    <a:pt x="288" y="300"/>
                  </a:lnTo>
                  <a:cubicBezTo>
                    <a:pt x="295" y="294"/>
                    <a:pt x="306" y="296"/>
                    <a:pt x="311" y="303"/>
                  </a:cubicBezTo>
                  <a:cubicBezTo>
                    <a:pt x="316" y="311"/>
                    <a:pt x="315" y="321"/>
                    <a:pt x="307" y="327"/>
                  </a:cubicBezTo>
                  <a:cubicBezTo>
                    <a:pt x="300" y="332"/>
                    <a:pt x="289" y="330"/>
                    <a:pt x="284" y="323"/>
                  </a:cubicBezTo>
                  <a:cubicBezTo>
                    <a:pt x="279" y="315"/>
                    <a:pt x="280" y="305"/>
                    <a:pt x="288" y="300"/>
                  </a:cubicBezTo>
                  <a:close/>
                  <a:moveTo>
                    <a:pt x="343" y="263"/>
                  </a:moveTo>
                  <a:lnTo>
                    <a:pt x="343" y="263"/>
                  </a:lnTo>
                  <a:cubicBezTo>
                    <a:pt x="351" y="257"/>
                    <a:pt x="361" y="259"/>
                    <a:pt x="367" y="267"/>
                  </a:cubicBezTo>
                  <a:cubicBezTo>
                    <a:pt x="372" y="274"/>
                    <a:pt x="370" y="285"/>
                    <a:pt x="363" y="290"/>
                  </a:cubicBezTo>
                  <a:cubicBezTo>
                    <a:pt x="355" y="295"/>
                    <a:pt x="345" y="294"/>
                    <a:pt x="340" y="286"/>
                  </a:cubicBezTo>
                  <a:cubicBezTo>
                    <a:pt x="334" y="279"/>
                    <a:pt x="336" y="268"/>
                    <a:pt x="343" y="263"/>
                  </a:cubicBezTo>
                  <a:close/>
                  <a:moveTo>
                    <a:pt x="399" y="226"/>
                  </a:moveTo>
                  <a:lnTo>
                    <a:pt x="399" y="226"/>
                  </a:lnTo>
                  <a:cubicBezTo>
                    <a:pt x="407" y="221"/>
                    <a:pt x="417" y="222"/>
                    <a:pt x="422" y="230"/>
                  </a:cubicBezTo>
                  <a:cubicBezTo>
                    <a:pt x="428" y="237"/>
                    <a:pt x="426" y="248"/>
                    <a:pt x="418" y="253"/>
                  </a:cubicBezTo>
                  <a:cubicBezTo>
                    <a:pt x="411" y="258"/>
                    <a:pt x="401" y="257"/>
                    <a:pt x="395" y="249"/>
                  </a:cubicBezTo>
                  <a:cubicBezTo>
                    <a:pt x="390" y="242"/>
                    <a:pt x="392" y="231"/>
                    <a:pt x="399" y="226"/>
                  </a:cubicBezTo>
                  <a:close/>
                  <a:moveTo>
                    <a:pt x="455" y="189"/>
                  </a:moveTo>
                  <a:lnTo>
                    <a:pt x="455" y="189"/>
                  </a:lnTo>
                  <a:cubicBezTo>
                    <a:pt x="462" y="184"/>
                    <a:pt x="473" y="186"/>
                    <a:pt x="478" y="193"/>
                  </a:cubicBezTo>
                  <a:cubicBezTo>
                    <a:pt x="483" y="201"/>
                    <a:pt x="482" y="211"/>
                    <a:pt x="474" y="216"/>
                  </a:cubicBezTo>
                  <a:cubicBezTo>
                    <a:pt x="467" y="222"/>
                    <a:pt x="456" y="220"/>
                    <a:pt x="451" y="212"/>
                  </a:cubicBezTo>
                  <a:cubicBezTo>
                    <a:pt x="445" y="205"/>
                    <a:pt x="447" y="195"/>
                    <a:pt x="455" y="189"/>
                  </a:cubicBezTo>
                  <a:close/>
                  <a:moveTo>
                    <a:pt x="510" y="152"/>
                  </a:moveTo>
                  <a:lnTo>
                    <a:pt x="510" y="152"/>
                  </a:lnTo>
                  <a:cubicBezTo>
                    <a:pt x="518" y="147"/>
                    <a:pt x="528" y="149"/>
                    <a:pt x="534" y="156"/>
                  </a:cubicBezTo>
                  <a:cubicBezTo>
                    <a:pt x="539" y="164"/>
                    <a:pt x="537" y="174"/>
                    <a:pt x="530" y="179"/>
                  </a:cubicBezTo>
                  <a:lnTo>
                    <a:pt x="530" y="180"/>
                  </a:lnTo>
                  <a:cubicBezTo>
                    <a:pt x="522" y="185"/>
                    <a:pt x="512" y="183"/>
                    <a:pt x="506" y="176"/>
                  </a:cubicBezTo>
                  <a:cubicBezTo>
                    <a:pt x="501" y="168"/>
                    <a:pt x="503" y="158"/>
                    <a:pt x="510" y="152"/>
                  </a:cubicBezTo>
                  <a:close/>
                  <a:moveTo>
                    <a:pt x="566" y="116"/>
                  </a:moveTo>
                  <a:lnTo>
                    <a:pt x="566" y="116"/>
                  </a:lnTo>
                  <a:cubicBezTo>
                    <a:pt x="573" y="110"/>
                    <a:pt x="584" y="112"/>
                    <a:pt x="589" y="119"/>
                  </a:cubicBezTo>
                  <a:cubicBezTo>
                    <a:pt x="595" y="127"/>
                    <a:pt x="593" y="137"/>
                    <a:pt x="585" y="143"/>
                  </a:cubicBezTo>
                  <a:cubicBezTo>
                    <a:pt x="578" y="148"/>
                    <a:pt x="567" y="146"/>
                    <a:pt x="562" y="139"/>
                  </a:cubicBezTo>
                  <a:cubicBezTo>
                    <a:pt x="557" y="131"/>
                    <a:pt x="558" y="121"/>
                    <a:pt x="566" y="116"/>
                  </a:cubicBezTo>
                  <a:close/>
                  <a:moveTo>
                    <a:pt x="622" y="79"/>
                  </a:moveTo>
                  <a:lnTo>
                    <a:pt x="622" y="79"/>
                  </a:lnTo>
                  <a:cubicBezTo>
                    <a:pt x="629" y="73"/>
                    <a:pt x="639" y="75"/>
                    <a:pt x="645" y="83"/>
                  </a:cubicBezTo>
                  <a:cubicBezTo>
                    <a:pt x="650" y="90"/>
                    <a:pt x="648" y="101"/>
                    <a:pt x="641" y="106"/>
                  </a:cubicBezTo>
                  <a:cubicBezTo>
                    <a:pt x="633" y="111"/>
                    <a:pt x="623" y="110"/>
                    <a:pt x="618" y="102"/>
                  </a:cubicBezTo>
                  <a:cubicBezTo>
                    <a:pt x="612" y="95"/>
                    <a:pt x="614" y="84"/>
                    <a:pt x="622" y="79"/>
                  </a:cubicBezTo>
                  <a:close/>
                  <a:moveTo>
                    <a:pt x="677" y="42"/>
                  </a:moveTo>
                  <a:lnTo>
                    <a:pt x="677" y="42"/>
                  </a:lnTo>
                  <a:cubicBezTo>
                    <a:pt x="685" y="37"/>
                    <a:pt x="695" y="38"/>
                    <a:pt x="700" y="46"/>
                  </a:cubicBezTo>
                  <a:cubicBezTo>
                    <a:pt x="706" y="53"/>
                    <a:pt x="704" y="64"/>
                    <a:pt x="697" y="69"/>
                  </a:cubicBezTo>
                  <a:cubicBezTo>
                    <a:pt x="689" y="74"/>
                    <a:pt x="679" y="73"/>
                    <a:pt x="673" y="65"/>
                  </a:cubicBezTo>
                  <a:cubicBezTo>
                    <a:pt x="668" y="58"/>
                    <a:pt x="670" y="47"/>
                    <a:pt x="677" y="42"/>
                  </a:cubicBezTo>
                  <a:close/>
                  <a:moveTo>
                    <a:pt x="733" y="5"/>
                  </a:moveTo>
                  <a:lnTo>
                    <a:pt x="733" y="5"/>
                  </a:lnTo>
                  <a:cubicBezTo>
                    <a:pt x="740" y="0"/>
                    <a:pt x="751" y="2"/>
                    <a:pt x="756" y="9"/>
                  </a:cubicBezTo>
                  <a:cubicBezTo>
                    <a:pt x="761" y="17"/>
                    <a:pt x="760" y="27"/>
                    <a:pt x="752" y="32"/>
                  </a:cubicBezTo>
                  <a:cubicBezTo>
                    <a:pt x="745" y="38"/>
                    <a:pt x="734" y="36"/>
                    <a:pt x="729" y="28"/>
                  </a:cubicBezTo>
                  <a:cubicBezTo>
                    <a:pt x="724" y="21"/>
                    <a:pt x="725" y="11"/>
                    <a:pt x="733" y="5"/>
                  </a:cubicBezTo>
                  <a:close/>
                </a:path>
              </a:pathLst>
            </a:custGeom>
            <a:solidFill>
              <a:srgbClr val="000000"/>
            </a:solidFill>
            <a:ln w="1">
              <a:solidFill>
                <a:srgbClr val="000000"/>
              </a:solidFill>
              <a:bevel/>
              <a:headEnd/>
              <a:tailEnd/>
            </a:ln>
          </p:spPr>
          <p:txBody>
            <a:bodyPr/>
            <a:lstStyle/>
            <a:p>
              <a:endParaRPr lang="en-US"/>
            </a:p>
          </p:txBody>
        </p:sp>
        <p:sp>
          <p:nvSpPr>
            <p:cNvPr id="3109" name="Freeform 820"/>
            <p:cNvSpPr>
              <a:spLocks noEditPoints="1"/>
            </p:cNvSpPr>
            <p:nvPr/>
          </p:nvSpPr>
          <p:spPr bwMode="auto">
            <a:xfrm>
              <a:off x="512" y="3246"/>
              <a:ext cx="109" cy="46"/>
            </a:xfrm>
            <a:custGeom>
              <a:avLst/>
              <a:gdLst>
                <a:gd name="T0" fmla="*/ 13 w 908"/>
                <a:gd name="T1" fmla="*/ 343 h 378"/>
                <a:gd name="T2" fmla="*/ 26 w 908"/>
                <a:gd name="T3" fmla="*/ 374 h 378"/>
                <a:gd name="T4" fmla="*/ 4 w 908"/>
                <a:gd name="T5" fmla="*/ 365 h 378"/>
                <a:gd name="T6" fmla="*/ 75 w 908"/>
                <a:gd name="T7" fmla="*/ 319 h 378"/>
                <a:gd name="T8" fmla="*/ 97 w 908"/>
                <a:gd name="T9" fmla="*/ 328 h 378"/>
                <a:gd name="T10" fmla="*/ 88 w 908"/>
                <a:gd name="T11" fmla="*/ 350 h 378"/>
                <a:gd name="T12" fmla="*/ 75 w 908"/>
                <a:gd name="T13" fmla="*/ 319 h 378"/>
                <a:gd name="T14" fmla="*/ 137 w 908"/>
                <a:gd name="T15" fmla="*/ 295 h 378"/>
                <a:gd name="T16" fmla="*/ 150 w 908"/>
                <a:gd name="T17" fmla="*/ 325 h 378"/>
                <a:gd name="T18" fmla="*/ 128 w 908"/>
                <a:gd name="T19" fmla="*/ 317 h 378"/>
                <a:gd name="T20" fmla="*/ 199 w 908"/>
                <a:gd name="T21" fmla="*/ 271 h 378"/>
                <a:gd name="T22" fmla="*/ 221 w 908"/>
                <a:gd name="T23" fmla="*/ 279 h 378"/>
                <a:gd name="T24" fmla="*/ 212 w 908"/>
                <a:gd name="T25" fmla="*/ 301 h 378"/>
                <a:gd name="T26" fmla="*/ 199 w 908"/>
                <a:gd name="T27" fmla="*/ 271 h 378"/>
                <a:gd name="T28" fmla="*/ 261 w 908"/>
                <a:gd name="T29" fmla="*/ 246 h 378"/>
                <a:gd name="T30" fmla="*/ 275 w 908"/>
                <a:gd name="T31" fmla="*/ 277 h 378"/>
                <a:gd name="T32" fmla="*/ 253 w 908"/>
                <a:gd name="T33" fmla="*/ 268 h 378"/>
                <a:gd name="T34" fmla="*/ 323 w 908"/>
                <a:gd name="T35" fmla="*/ 222 h 378"/>
                <a:gd name="T36" fmla="*/ 345 w 908"/>
                <a:gd name="T37" fmla="*/ 231 h 378"/>
                <a:gd name="T38" fmla="*/ 337 w 908"/>
                <a:gd name="T39" fmla="*/ 253 h 378"/>
                <a:gd name="T40" fmla="*/ 323 w 908"/>
                <a:gd name="T41" fmla="*/ 222 h 378"/>
                <a:gd name="T42" fmla="*/ 385 w 908"/>
                <a:gd name="T43" fmla="*/ 198 h 378"/>
                <a:gd name="T44" fmla="*/ 399 w 908"/>
                <a:gd name="T45" fmla="*/ 228 h 378"/>
                <a:gd name="T46" fmla="*/ 377 w 908"/>
                <a:gd name="T47" fmla="*/ 220 h 378"/>
                <a:gd name="T48" fmla="*/ 447 w 908"/>
                <a:gd name="T49" fmla="*/ 174 h 378"/>
                <a:gd name="T50" fmla="*/ 469 w 908"/>
                <a:gd name="T51" fmla="*/ 182 h 378"/>
                <a:gd name="T52" fmla="*/ 461 w 908"/>
                <a:gd name="T53" fmla="*/ 204 h 378"/>
                <a:gd name="T54" fmla="*/ 447 w 908"/>
                <a:gd name="T55" fmla="*/ 174 h 378"/>
                <a:gd name="T56" fmla="*/ 510 w 908"/>
                <a:gd name="T57" fmla="*/ 149 h 378"/>
                <a:gd name="T58" fmla="*/ 523 w 908"/>
                <a:gd name="T59" fmla="*/ 180 h 378"/>
                <a:gd name="T60" fmla="*/ 501 w 908"/>
                <a:gd name="T61" fmla="*/ 171 h 378"/>
                <a:gd name="T62" fmla="*/ 572 w 908"/>
                <a:gd name="T63" fmla="*/ 125 h 378"/>
                <a:gd name="T64" fmla="*/ 594 w 908"/>
                <a:gd name="T65" fmla="*/ 133 h 378"/>
                <a:gd name="T66" fmla="*/ 585 w 908"/>
                <a:gd name="T67" fmla="*/ 155 h 378"/>
                <a:gd name="T68" fmla="*/ 572 w 908"/>
                <a:gd name="T69" fmla="*/ 125 h 378"/>
                <a:gd name="T70" fmla="*/ 634 w 908"/>
                <a:gd name="T71" fmla="*/ 101 h 378"/>
                <a:gd name="T72" fmla="*/ 647 w 908"/>
                <a:gd name="T73" fmla="*/ 131 h 378"/>
                <a:gd name="T74" fmla="*/ 625 w 908"/>
                <a:gd name="T75" fmla="*/ 123 h 378"/>
                <a:gd name="T76" fmla="*/ 696 w 908"/>
                <a:gd name="T77" fmla="*/ 76 h 378"/>
                <a:gd name="T78" fmla="*/ 718 w 908"/>
                <a:gd name="T79" fmla="*/ 85 h 378"/>
                <a:gd name="T80" fmla="*/ 709 w 908"/>
                <a:gd name="T81" fmla="*/ 107 h 378"/>
                <a:gd name="T82" fmla="*/ 696 w 908"/>
                <a:gd name="T83" fmla="*/ 76 h 378"/>
                <a:gd name="T84" fmla="*/ 758 w 908"/>
                <a:gd name="T85" fmla="*/ 52 h 378"/>
                <a:gd name="T86" fmla="*/ 772 w 908"/>
                <a:gd name="T87" fmla="*/ 83 h 378"/>
                <a:gd name="T88" fmla="*/ 750 w 908"/>
                <a:gd name="T89" fmla="*/ 74 h 378"/>
                <a:gd name="T90" fmla="*/ 820 w 908"/>
                <a:gd name="T91" fmla="*/ 28 h 378"/>
                <a:gd name="T92" fmla="*/ 842 w 908"/>
                <a:gd name="T93" fmla="*/ 36 h 378"/>
                <a:gd name="T94" fmla="*/ 834 w 908"/>
                <a:gd name="T95" fmla="*/ 58 h 378"/>
                <a:gd name="T96" fmla="*/ 820 w 908"/>
                <a:gd name="T97" fmla="*/ 28 h 378"/>
                <a:gd name="T98" fmla="*/ 882 w 908"/>
                <a:gd name="T99" fmla="*/ 4 h 378"/>
                <a:gd name="T100" fmla="*/ 896 w 908"/>
                <a:gd name="T101" fmla="*/ 34 h 378"/>
                <a:gd name="T102" fmla="*/ 874 w 908"/>
                <a:gd name="T103" fmla="*/ 26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8"/>
                <a:gd name="T157" fmla="*/ 0 h 378"/>
                <a:gd name="T158" fmla="*/ 908 w 908"/>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8" h="378">
                  <a:moveTo>
                    <a:pt x="13" y="343"/>
                  </a:moveTo>
                  <a:lnTo>
                    <a:pt x="13" y="343"/>
                  </a:lnTo>
                  <a:cubicBezTo>
                    <a:pt x="21" y="340"/>
                    <a:pt x="31" y="343"/>
                    <a:pt x="35" y="352"/>
                  </a:cubicBezTo>
                  <a:cubicBezTo>
                    <a:pt x="38" y="360"/>
                    <a:pt x="35" y="370"/>
                    <a:pt x="26" y="374"/>
                  </a:cubicBezTo>
                  <a:cubicBezTo>
                    <a:pt x="18" y="378"/>
                    <a:pt x="8" y="374"/>
                    <a:pt x="4" y="365"/>
                  </a:cubicBezTo>
                  <a:cubicBezTo>
                    <a:pt x="0" y="357"/>
                    <a:pt x="4" y="347"/>
                    <a:pt x="13" y="343"/>
                  </a:cubicBezTo>
                  <a:close/>
                  <a:moveTo>
                    <a:pt x="75" y="319"/>
                  </a:moveTo>
                  <a:lnTo>
                    <a:pt x="75" y="319"/>
                  </a:lnTo>
                  <a:cubicBezTo>
                    <a:pt x="83" y="315"/>
                    <a:pt x="93" y="319"/>
                    <a:pt x="97" y="328"/>
                  </a:cubicBezTo>
                  <a:cubicBezTo>
                    <a:pt x="100" y="336"/>
                    <a:pt x="97" y="346"/>
                    <a:pt x="88" y="350"/>
                  </a:cubicBezTo>
                  <a:cubicBezTo>
                    <a:pt x="80" y="353"/>
                    <a:pt x="70" y="350"/>
                    <a:pt x="66" y="341"/>
                  </a:cubicBezTo>
                  <a:cubicBezTo>
                    <a:pt x="62" y="333"/>
                    <a:pt x="66" y="323"/>
                    <a:pt x="75" y="319"/>
                  </a:cubicBezTo>
                  <a:close/>
                  <a:moveTo>
                    <a:pt x="137" y="295"/>
                  </a:moveTo>
                  <a:lnTo>
                    <a:pt x="137" y="295"/>
                  </a:lnTo>
                  <a:cubicBezTo>
                    <a:pt x="145" y="291"/>
                    <a:pt x="155" y="295"/>
                    <a:pt x="159" y="303"/>
                  </a:cubicBezTo>
                  <a:cubicBezTo>
                    <a:pt x="163" y="312"/>
                    <a:pt x="159" y="322"/>
                    <a:pt x="150" y="325"/>
                  </a:cubicBezTo>
                  <a:cubicBezTo>
                    <a:pt x="142" y="329"/>
                    <a:pt x="132" y="325"/>
                    <a:pt x="128" y="317"/>
                  </a:cubicBezTo>
                  <a:cubicBezTo>
                    <a:pt x="125" y="308"/>
                    <a:pt x="128" y="299"/>
                    <a:pt x="137" y="295"/>
                  </a:cubicBezTo>
                  <a:close/>
                  <a:moveTo>
                    <a:pt x="199" y="271"/>
                  </a:moveTo>
                  <a:lnTo>
                    <a:pt x="199" y="271"/>
                  </a:lnTo>
                  <a:cubicBezTo>
                    <a:pt x="207" y="267"/>
                    <a:pt x="217" y="271"/>
                    <a:pt x="221" y="279"/>
                  </a:cubicBezTo>
                  <a:cubicBezTo>
                    <a:pt x="225" y="287"/>
                    <a:pt x="221" y="297"/>
                    <a:pt x="212" y="301"/>
                  </a:cubicBezTo>
                  <a:cubicBezTo>
                    <a:pt x="204" y="305"/>
                    <a:pt x="194" y="301"/>
                    <a:pt x="190" y="293"/>
                  </a:cubicBezTo>
                  <a:cubicBezTo>
                    <a:pt x="187" y="284"/>
                    <a:pt x="190" y="274"/>
                    <a:pt x="199" y="271"/>
                  </a:cubicBezTo>
                  <a:close/>
                  <a:moveTo>
                    <a:pt x="261" y="246"/>
                  </a:moveTo>
                  <a:lnTo>
                    <a:pt x="261" y="246"/>
                  </a:lnTo>
                  <a:cubicBezTo>
                    <a:pt x="269" y="243"/>
                    <a:pt x="279" y="246"/>
                    <a:pt x="283" y="255"/>
                  </a:cubicBezTo>
                  <a:cubicBezTo>
                    <a:pt x="287" y="263"/>
                    <a:pt x="283" y="273"/>
                    <a:pt x="275" y="277"/>
                  </a:cubicBezTo>
                  <a:cubicBezTo>
                    <a:pt x="266" y="281"/>
                    <a:pt x="256" y="277"/>
                    <a:pt x="253" y="268"/>
                  </a:cubicBezTo>
                  <a:cubicBezTo>
                    <a:pt x="249" y="260"/>
                    <a:pt x="253" y="250"/>
                    <a:pt x="261" y="246"/>
                  </a:cubicBezTo>
                  <a:close/>
                  <a:moveTo>
                    <a:pt x="323" y="222"/>
                  </a:moveTo>
                  <a:lnTo>
                    <a:pt x="323" y="222"/>
                  </a:lnTo>
                  <a:cubicBezTo>
                    <a:pt x="332" y="218"/>
                    <a:pt x="341" y="222"/>
                    <a:pt x="345" y="231"/>
                  </a:cubicBezTo>
                  <a:cubicBezTo>
                    <a:pt x="349" y="239"/>
                    <a:pt x="345" y="249"/>
                    <a:pt x="337" y="253"/>
                  </a:cubicBezTo>
                  <a:cubicBezTo>
                    <a:pt x="328" y="256"/>
                    <a:pt x="318" y="252"/>
                    <a:pt x="315" y="244"/>
                  </a:cubicBezTo>
                  <a:cubicBezTo>
                    <a:pt x="311" y="236"/>
                    <a:pt x="315" y="226"/>
                    <a:pt x="323" y="222"/>
                  </a:cubicBezTo>
                  <a:close/>
                  <a:moveTo>
                    <a:pt x="385" y="198"/>
                  </a:moveTo>
                  <a:lnTo>
                    <a:pt x="385" y="198"/>
                  </a:lnTo>
                  <a:cubicBezTo>
                    <a:pt x="394" y="194"/>
                    <a:pt x="404" y="198"/>
                    <a:pt x="407" y="206"/>
                  </a:cubicBezTo>
                  <a:cubicBezTo>
                    <a:pt x="411" y="215"/>
                    <a:pt x="407" y="225"/>
                    <a:pt x="399" y="228"/>
                  </a:cubicBezTo>
                  <a:cubicBezTo>
                    <a:pt x="390" y="232"/>
                    <a:pt x="381" y="228"/>
                    <a:pt x="377" y="220"/>
                  </a:cubicBezTo>
                  <a:cubicBezTo>
                    <a:pt x="373" y="211"/>
                    <a:pt x="377" y="202"/>
                    <a:pt x="385" y="198"/>
                  </a:cubicBezTo>
                  <a:close/>
                  <a:moveTo>
                    <a:pt x="447" y="174"/>
                  </a:moveTo>
                  <a:lnTo>
                    <a:pt x="447" y="174"/>
                  </a:lnTo>
                  <a:cubicBezTo>
                    <a:pt x="456" y="170"/>
                    <a:pt x="466" y="174"/>
                    <a:pt x="469" y="182"/>
                  </a:cubicBezTo>
                  <a:cubicBezTo>
                    <a:pt x="473" y="190"/>
                    <a:pt x="469" y="200"/>
                    <a:pt x="461" y="204"/>
                  </a:cubicBezTo>
                  <a:cubicBezTo>
                    <a:pt x="453" y="208"/>
                    <a:pt x="443" y="204"/>
                    <a:pt x="439" y="196"/>
                  </a:cubicBezTo>
                  <a:cubicBezTo>
                    <a:pt x="435" y="187"/>
                    <a:pt x="439" y="177"/>
                    <a:pt x="447" y="174"/>
                  </a:cubicBezTo>
                  <a:close/>
                  <a:moveTo>
                    <a:pt x="510" y="149"/>
                  </a:moveTo>
                  <a:lnTo>
                    <a:pt x="510" y="149"/>
                  </a:lnTo>
                  <a:cubicBezTo>
                    <a:pt x="518" y="146"/>
                    <a:pt x="528" y="149"/>
                    <a:pt x="532" y="158"/>
                  </a:cubicBezTo>
                  <a:cubicBezTo>
                    <a:pt x="535" y="166"/>
                    <a:pt x="532" y="176"/>
                    <a:pt x="523" y="180"/>
                  </a:cubicBezTo>
                  <a:cubicBezTo>
                    <a:pt x="515" y="183"/>
                    <a:pt x="505" y="180"/>
                    <a:pt x="501" y="171"/>
                  </a:cubicBezTo>
                  <a:cubicBezTo>
                    <a:pt x="497" y="163"/>
                    <a:pt x="501" y="153"/>
                    <a:pt x="510" y="149"/>
                  </a:cubicBezTo>
                  <a:close/>
                  <a:moveTo>
                    <a:pt x="572" y="125"/>
                  </a:moveTo>
                  <a:lnTo>
                    <a:pt x="572" y="125"/>
                  </a:lnTo>
                  <a:cubicBezTo>
                    <a:pt x="580" y="121"/>
                    <a:pt x="590" y="125"/>
                    <a:pt x="594" y="133"/>
                  </a:cubicBezTo>
                  <a:cubicBezTo>
                    <a:pt x="597" y="142"/>
                    <a:pt x="594" y="152"/>
                    <a:pt x="585" y="155"/>
                  </a:cubicBezTo>
                  <a:cubicBezTo>
                    <a:pt x="577" y="159"/>
                    <a:pt x="567" y="155"/>
                    <a:pt x="563" y="147"/>
                  </a:cubicBezTo>
                  <a:cubicBezTo>
                    <a:pt x="559" y="139"/>
                    <a:pt x="563" y="129"/>
                    <a:pt x="572" y="125"/>
                  </a:cubicBezTo>
                  <a:close/>
                  <a:moveTo>
                    <a:pt x="634" y="101"/>
                  </a:moveTo>
                  <a:lnTo>
                    <a:pt x="634" y="101"/>
                  </a:lnTo>
                  <a:cubicBezTo>
                    <a:pt x="642" y="97"/>
                    <a:pt x="652" y="101"/>
                    <a:pt x="656" y="109"/>
                  </a:cubicBezTo>
                  <a:cubicBezTo>
                    <a:pt x="660" y="118"/>
                    <a:pt x="656" y="127"/>
                    <a:pt x="647" y="131"/>
                  </a:cubicBezTo>
                  <a:cubicBezTo>
                    <a:pt x="639" y="135"/>
                    <a:pt x="629" y="131"/>
                    <a:pt x="625" y="123"/>
                  </a:cubicBezTo>
                  <a:cubicBezTo>
                    <a:pt x="622" y="114"/>
                    <a:pt x="625" y="104"/>
                    <a:pt x="634" y="101"/>
                  </a:cubicBezTo>
                  <a:close/>
                  <a:moveTo>
                    <a:pt x="696" y="76"/>
                  </a:moveTo>
                  <a:lnTo>
                    <a:pt x="696" y="76"/>
                  </a:lnTo>
                  <a:cubicBezTo>
                    <a:pt x="704" y="73"/>
                    <a:pt x="714" y="76"/>
                    <a:pt x="718" y="85"/>
                  </a:cubicBezTo>
                  <a:cubicBezTo>
                    <a:pt x="722" y="93"/>
                    <a:pt x="718" y="103"/>
                    <a:pt x="710" y="107"/>
                  </a:cubicBezTo>
                  <a:lnTo>
                    <a:pt x="709" y="107"/>
                  </a:lnTo>
                  <a:cubicBezTo>
                    <a:pt x="701" y="111"/>
                    <a:pt x="691" y="107"/>
                    <a:pt x="687" y="98"/>
                  </a:cubicBezTo>
                  <a:cubicBezTo>
                    <a:pt x="684" y="90"/>
                    <a:pt x="688" y="80"/>
                    <a:pt x="696" y="76"/>
                  </a:cubicBezTo>
                  <a:close/>
                  <a:moveTo>
                    <a:pt x="758" y="52"/>
                  </a:moveTo>
                  <a:lnTo>
                    <a:pt x="758" y="52"/>
                  </a:lnTo>
                  <a:cubicBezTo>
                    <a:pt x="767" y="48"/>
                    <a:pt x="776" y="52"/>
                    <a:pt x="780" y="61"/>
                  </a:cubicBezTo>
                  <a:cubicBezTo>
                    <a:pt x="784" y="69"/>
                    <a:pt x="780" y="79"/>
                    <a:pt x="772" y="83"/>
                  </a:cubicBezTo>
                  <a:cubicBezTo>
                    <a:pt x="763" y="86"/>
                    <a:pt x="753" y="83"/>
                    <a:pt x="750" y="74"/>
                  </a:cubicBezTo>
                  <a:cubicBezTo>
                    <a:pt x="746" y="66"/>
                    <a:pt x="750" y="56"/>
                    <a:pt x="758" y="52"/>
                  </a:cubicBezTo>
                  <a:close/>
                  <a:moveTo>
                    <a:pt x="820" y="28"/>
                  </a:moveTo>
                  <a:lnTo>
                    <a:pt x="820" y="28"/>
                  </a:lnTo>
                  <a:cubicBezTo>
                    <a:pt x="829" y="24"/>
                    <a:pt x="838" y="28"/>
                    <a:pt x="842" y="36"/>
                  </a:cubicBezTo>
                  <a:cubicBezTo>
                    <a:pt x="846" y="45"/>
                    <a:pt x="842" y="55"/>
                    <a:pt x="834" y="58"/>
                  </a:cubicBezTo>
                  <a:cubicBezTo>
                    <a:pt x="825" y="62"/>
                    <a:pt x="815" y="58"/>
                    <a:pt x="812" y="50"/>
                  </a:cubicBezTo>
                  <a:cubicBezTo>
                    <a:pt x="808" y="42"/>
                    <a:pt x="812" y="32"/>
                    <a:pt x="820" y="28"/>
                  </a:cubicBezTo>
                  <a:close/>
                  <a:moveTo>
                    <a:pt x="882" y="4"/>
                  </a:moveTo>
                  <a:lnTo>
                    <a:pt x="882" y="4"/>
                  </a:lnTo>
                  <a:cubicBezTo>
                    <a:pt x="891" y="0"/>
                    <a:pt x="901" y="4"/>
                    <a:pt x="904" y="12"/>
                  </a:cubicBezTo>
                  <a:cubicBezTo>
                    <a:pt x="908" y="21"/>
                    <a:pt x="904" y="30"/>
                    <a:pt x="896" y="34"/>
                  </a:cubicBezTo>
                  <a:cubicBezTo>
                    <a:pt x="887" y="38"/>
                    <a:pt x="878" y="34"/>
                    <a:pt x="874" y="26"/>
                  </a:cubicBezTo>
                  <a:cubicBezTo>
                    <a:pt x="870" y="17"/>
                    <a:pt x="874" y="7"/>
                    <a:pt x="882" y="4"/>
                  </a:cubicBezTo>
                  <a:close/>
                </a:path>
              </a:pathLst>
            </a:custGeom>
            <a:solidFill>
              <a:srgbClr val="000000"/>
            </a:solidFill>
            <a:ln w="1">
              <a:solidFill>
                <a:srgbClr val="000000"/>
              </a:solidFill>
              <a:bevel/>
              <a:headEnd/>
              <a:tailEnd/>
            </a:ln>
          </p:spPr>
          <p:txBody>
            <a:bodyPr/>
            <a:lstStyle/>
            <a:p>
              <a:endParaRPr lang="en-US"/>
            </a:p>
          </p:txBody>
        </p:sp>
        <p:grpSp>
          <p:nvGrpSpPr>
            <p:cNvPr id="11" name="Group 838"/>
            <p:cNvGrpSpPr>
              <a:grpSpLocks/>
            </p:cNvGrpSpPr>
            <p:nvPr/>
          </p:nvGrpSpPr>
          <p:grpSpPr bwMode="auto">
            <a:xfrm>
              <a:off x="179" y="3171"/>
              <a:ext cx="448" cy="422"/>
              <a:chOff x="179" y="3171"/>
              <a:chExt cx="448" cy="422"/>
            </a:xfrm>
          </p:grpSpPr>
          <p:sp>
            <p:nvSpPr>
              <p:cNvPr id="3111" name="Line 821"/>
              <p:cNvSpPr>
                <a:spLocks noChangeShapeType="1"/>
              </p:cNvSpPr>
              <p:nvPr/>
            </p:nvSpPr>
            <p:spPr bwMode="auto">
              <a:xfrm flipV="1">
                <a:off x="179" y="3356"/>
                <a:ext cx="219" cy="205"/>
              </a:xfrm>
              <a:prstGeom prst="line">
                <a:avLst/>
              </a:prstGeom>
              <a:noFill/>
              <a:ln w="6" cap="rnd">
                <a:solidFill>
                  <a:srgbClr val="000000"/>
                </a:solidFill>
                <a:round/>
                <a:headEnd/>
                <a:tailEnd/>
              </a:ln>
            </p:spPr>
            <p:txBody>
              <a:bodyPr/>
              <a:lstStyle/>
              <a:p>
                <a:endParaRPr lang="en-US"/>
              </a:p>
            </p:txBody>
          </p:sp>
          <p:sp>
            <p:nvSpPr>
              <p:cNvPr id="3112" name="Line 822"/>
              <p:cNvSpPr>
                <a:spLocks noChangeShapeType="1"/>
              </p:cNvSpPr>
              <p:nvPr/>
            </p:nvSpPr>
            <p:spPr bwMode="auto">
              <a:xfrm flipV="1">
                <a:off x="208" y="3388"/>
                <a:ext cx="219" cy="205"/>
              </a:xfrm>
              <a:prstGeom prst="line">
                <a:avLst/>
              </a:prstGeom>
              <a:noFill/>
              <a:ln w="6" cap="rnd">
                <a:solidFill>
                  <a:srgbClr val="000000"/>
                </a:solidFill>
                <a:round/>
                <a:headEnd/>
                <a:tailEnd/>
              </a:ln>
            </p:spPr>
            <p:txBody>
              <a:bodyPr/>
              <a:lstStyle/>
              <a:p>
                <a:endParaRPr lang="en-US"/>
              </a:p>
            </p:txBody>
          </p:sp>
          <p:sp>
            <p:nvSpPr>
              <p:cNvPr id="3113" name="Line 823"/>
              <p:cNvSpPr>
                <a:spLocks noChangeShapeType="1"/>
              </p:cNvSpPr>
              <p:nvPr/>
            </p:nvSpPr>
            <p:spPr bwMode="auto">
              <a:xfrm flipV="1">
                <a:off x="400" y="3328"/>
                <a:ext cx="64" cy="28"/>
              </a:xfrm>
              <a:prstGeom prst="line">
                <a:avLst/>
              </a:prstGeom>
              <a:noFill/>
              <a:ln w="6" cap="rnd">
                <a:solidFill>
                  <a:srgbClr val="000000"/>
                </a:solidFill>
                <a:round/>
                <a:headEnd/>
                <a:tailEnd/>
              </a:ln>
            </p:spPr>
            <p:txBody>
              <a:bodyPr/>
              <a:lstStyle/>
              <a:p>
                <a:endParaRPr lang="en-US"/>
              </a:p>
            </p:txBody>
          </p:sp>
          <p:sp>
            <p:nvSpPr>
              <p:cNvPr id="3114" name="Line 824"/>
              <p:cNvSpPr>
                <a:spLocks noChangeShapeType="1"/>
              </p:cNvSpPr>
              <p:nvPr/>
            </p:nvSpPr>
            <p:spPr bwMode="auto">
              <a:xfrm flipV="1">
                <a:off x="427" y="3324"/>
                <a:ext cx="38" cy="63"/>
              </a:xfrm>
              <a:prstGeom prst="line">
                <a:avLst/>
              </a:prstGeom>
              <a:noFill/>
              <a:ln w="6" cap="rnd">
                <a:solidFill>
                  <a:srgbClr val="000000"/>
                </a:solidFill>
                <a:round/>
                <a:headEnd/>
                <a:tailEnd/>
              </a:ln>
            </p:spPr>
            <p:txBody>
              <a:bodyPr/>
              <a:lstStyle/>
              <a:p>
                <a:endParaRPr lang="en-US"/>
              </a:p>
            </p:txBody>
          </p:sp>
          <p:sp>
            <p:nvSpPr>
              <p:cNvPr id="3115" name="Line 825"/>
              <p:cNvSpPr>
                <a:spLocks noChangeShapeType="1"/>
              </p:cNvSpPr>
              <p:nvPr/>
            </p:nvSpPr>
            <p:spPr bwMode="auto">
              <a:xfrm flipV="1">
                <a:off x="461" y="3296"/>
                <a:ext cx="35" cy="33"/>
              </a:xfrm>
              <a:prstGeom prst="line">
                <a:avLst/>
              </a:prstGeom>
              <a:noFill/>
              <a:ln w="6" cap="rnd">
                <a:solidFill>
                  <a:srgbClr val="000000"/>
                </a:solidFill>
                <a:round/>
                <a:headEnd/>
                <a:tailEnd/>
              </a:ln>
            </p:spPr>
            <p:txBody>
              <a:bodyPr/>
              <a:lstStyle/>
              <a:p>
                <a:endParaRPr lang="en-US"/>
              </a:p>
            </p:txBody>
          </p:sp>
          <p:sp>
            <p:nvSpPr>
              <p:cNvPr id="3116" name="Freeform 826"/>
              <p:cNvSpPr>
                <a:spLocks/>
              </p:cNvSpPr>
              <p:nvPr/>
            </p:nvSpPr>
            <p:spPr bwMode="auto">
              <a:xfrm>
                <a:off x="230" y="3499"/>
                <a:ext cx="43" cy="40"/>
              </a:xfrm>
              <a:custGeom>
                <a:avLst/>
                <a:gdLst>
                  <a:gd name="T0" fmla="*/ 0 w 43"/>
                  <a:gd name="T1" fmla="*/ 14 h 40"/>
                  <a:gd name="T2" fmla="*/ 37 w 43"/>
                  <a:gd name="T3" fmla="*/ 4 h 40"/>
                  <a:gd name="T4" fmla="*/ 37 w 43"/>
                  <a:gd name="T5" fmla="*/ 36 h 40"/>
                  <a:gd name="T6" fmla="*/ 0 60000 65536"/>
                  <a:gd name="T7" fmla="*/ 0 60000 65536"/>
                  <a:gd name="T8" fmla="*/ 0 60000 65536"/>
                  <a:gd name="T9" fmla="*/ 0 w 43"/>
                  <a:gd name="T10" fmla="*/ 0 h 40"/>
                  <a:gd name="T11" fmla="*/ 43 w 43"/>
                  <a:gd name="T12" fmla="*/ 40 h 40"/>
                </a:gdLst>
                <a:ahLst/>
                <a:cxnLst>
                  <a:cxn ang="T6">
                    <a:pos x="T0" y="T1"/>
                  </a:cxn>
                  <a:cxn ang="T7">
                    <a:pos x="T2" y="T3"/>
                  </a:cxn>
                  <a:cxn ang="T8">
                    <a:pos x="T4" y="T5"/>
                  </a:cxn>
                </a:cxnLst>
                <a:rect l="T9" t="T10" r="T11" b="T12"/>
                <a:pathLst>
                  <a:path w="43" h="40">
                    <a:moveTo>
                      <a:pt x="0" y="14"/>
                    </a:moveTo>
                    <a:cubicBezTo>
                      <a:pt x="15" y="6"/>
                      <a:pt x="31" y="0"/>
                      <a:pt x="37" y="4"/>
                    </a:cubicBezTo>
                    <a:cubicBezTo>
                      <a:pt x="43" y="7"/>
                      <a:pt x="27" y="40"/>
                      <a:pt x="37" y="36"/>
                    </a:cubicBezTo>
                  </a:path>
                </a:pathLst>
              </a:custGeom>
              <a:noFill/>
              <a:ln w="6" cap="rnd">
                <a:solidFill>
                  <a:srgbClr val="000000"/>
                </a:solidFill>
                <a:round/>
                <a:headEnd/>
                <a:tailEnd/>
              </a:ln>
            </p:spPr>
            <p:txBody>
              <a:bodyPr/>
              <a:lstStyle/>
              <a:p>
                <a:endParaRPr lang="en-US"/>
              </a:p>
            </p:txBody>
          </p:sp>
          <p:sp>
            <p:nvSpPr>
              <p:cNvPr id="3117" name="Line 827"/>
              <p:cNvSpPr>
                <a:spLocks noChangeShapeType="1"/>
              </p:cNvSpPr>
              <p:nvPr/>
            </p:nvSpPr>
            <p:spPr bwMode="auto">
              <a:xfrm flipV="1">
                <a:off x="179" y="3356"/>
                <a:ext cx="219" cy="205"/>
              </a:xfrm>
              <a:prstGeom prst="line">
                <a:avLst/>
              </a:prstGeom>
              <a:noFill/>
              <a:ln w="6" cap="rnd">
                <a:solidFill>
                  <a:srgbClr val="000000"/>
                </a:solidFill>
                <a:round/>
                <a:headEnd/>
                <a:tailEnd/>
              </a:ln>
            </p:spPr>
            <p:txBody>
              <a:bodyPr/>
              <a:lstStyle/>
              <a:p>
                <a:endParaRPr lang="en-US"/>
              </a:p>
            </p:txBody>
          </p:sp>
          <p:sp>
            <p:nvSpPr>
              <p:cNvPr id="3118" name="Line 828"/>
              <p:cNvSpPr>
                <a:spLocks noChangeShapeType="1"/>
              </p:cNvSpPr>
              <p:nvPr/>
            </p:nvSpPr>
            <p:spPr bwMode="auto">
              <a:xfrm flipV="1">
                <a:off x="208" y="3388"/>
                <a:ext cx="219" cy="205"/>
              </a:xfrm>
              <a:prstGeom prst="line">
                <a:avLst/>
              </a:prstGeom>
              <a:noFill/>
              <a:ln w="6" cap="rnd">
                <a:solidFill>
                  <a:srgbClr val="000000"/>
                </a:solidFill>
                <a:round/>
                <a:headEnd/>
                <a:tailEnd/>
              </a:ln>
            </p:spPr>
            <p:txBody>
              <a:bodyPr/>
              <a:lstStyle/>
              <a:p>
                <a:endParaRPr lang="en-US"/>
              </a:p>
            </p:txBody>
          </p:sp>
          <p:sp>
            <p:nvSpPr>
              <p:cNvPr id="3119" name="Line 829"/>
              <p:cNvSpPr>
                <a:spLocks noChangeShapeType="1"/>
              </p:cNvSpPr>
              <p:nvPr/>
            </p:nvSpPr>
            <p:spPr bwMode="auto">
              <a:xfrm flipV="1">
                <a:off x="400" y="3328"/>
                <a:ext cx="64" cy="28"/>
              </a:xfrm>
              <a:prstGeom prst="line">
                <a:avLst/>
              </a:prstGeom>
              <a:noFill/>
              <a:ln w="6" cap="rnd">
                <a:solidFill>
                  <a:srgbClr val="000000"/>
                </a:solidFill>
                <a:round/>
                <a:headEnd/>
                <a:tailEnd/>
              </a:ln>
            </p:spPr>
            <p:txBody>
              <a:bodyPr/>
              <a:lstStyle/>
              <a:p>
                <a:endParaRPr lang="en-US"/>
              </a:p>
            </p:txBody>
          </p:sp>
          <p:sp>
            <p:nvSpPr>
              <p:cNvPr id="3120" name="Line 830"/>
              <p:cNvSpPr>
                <a:spLocks noChangeShapeType="1"/>
              </p:cNvSpPr>
              <p:nvPr/>
            </p:nvSpPr>
            <p:spPr bwMode="auto">
              <a:xfrm flipV="1">
                <a:off x="427" y="3324"/>
                <a:ext cx="38" cy="63"/>
              </a:xfrm>
              <a:prstGeom prst="line">
                <a:avLst/>
              </a:prstGeom>
              <a:noFill/>
              <a:ln w="6" cap="rnd">
                <a:solidFill>
                  <a:srgbClr val="000000"/>
                </a:solidFill>
                <a:round/>
                <a:headEnd/>
                <a:tailEnd/>
              </a:ln>
            </p:spPr>
            <p:txBody>
              <a:bodyPr/>
              <a:lstStyle/>
              <a:p>
                <a:endParaRPr lang="en-US"/>
              </a:p>
            </p:txBody>
          </p:sp>
          <p:sp>
            <p:nvSpPr>
              <p:cNvPr id="3121" name="Line 831"/>
              <p:cNvSpPr>
                <a:spLocks noChangeShapeType="1"/>
              </p:cNvSpPr>
              <p:nvPr/>
            </p:nvSpPr>
            <p:spPr bwMode="auto">
              <a:xfrm flipV="1">
                <a:off x="461" y="3296"/>
                <a:ext cx="35" cy="33"/>
              </a:xfrm>
              <a:prstGeom prst="line">
                <a:avLst/>
              </a:prstGeom>
              <a:noFill/>
              <a:ln w="6" cap="rnd">
                <a:solidFill>
                  <a:srgbClr val="000000"/>
                </a:solidFill>
                <a:round/>
                <a:headEnd/>
                <a:tailEnd/>
              </a:ln>
            </p:spPr>
            <p:txBody>
              <a:bodyPr/>
              <a:lstStyle/>
              <a:p>
                <a:endParaRPr lang="en-US"/>
              </a:p>
            </p:txBody>
          </p:sp>
          <p:sp>
            <p:nvSpPr>
              <p:cNvPr id="3122" name="Freeform 832"/>
              <p:cNvSpPr>
                <a:spLocks/>
              </p:cNvSpPr>
              <p:nvPr/>
            </p:nvSpPr>
            <p:spPr bwMode="auto">
              <a:xfrm>
                <a:off x="230" y="3499"/>
                <a:ext cx="43" cy="40"/>
              </a:xfrm>
              <a:custGeom>
                <a:avLst/>
                <a:gdLst>
                  <a:gd name="T0" fmla="*/ 0 w 43"/>
                  <a:gd name="T1" fmla="*/ 14 h 40"/>
                  <a:gd name="T2" fmla="*/ 37 w 43"/>
                  <a:gd name="T3" fmla="*/ 4 h 40"/>
                  <a:gd name="T4" fmla="*/ 37 w 43"/>
                  <a:gd name="T5" fmla="*/ 36 h 40"/>
                  <a:gd name="T6" fmla="*/ 0 60000 65536"/>
                  <a:gd name="T7" fmla="*/ 0 60000 65536"/>
                  <a:gd name="T8" fmla="*/ 0 60000 65536"/>
                  <a:gd name="T9" fmla="*/ 0 w 43"/>
                  <a:gd name="T10" fmla="*/ 0 h 40"/>
                  <a:gd name="T11" fmla="*/ 43 w 43"/>
                  <a:gd name="T12" fmla="*/ 40 h 40"/>
                </a:gdLst>
                <a:ahLst/>
                <a:cxnLst>
                  <a:cxn ang="T6">
                    <a:pos x="T0" y="T1"/>
                  </a:cxn>
                  <a:cxn ang="T7">
                    <a:pos x="T2" y="T3"/>
                  </a:cxn>
                  <a:cxn ang="T8">
                    <a:pos x="T4" y="T5"/>
                  </a:cxn>
                </a:cxnLst>
                <a:rect l="T9" t="T10" r="T11" b="T12"/>
                <a:pathLst>
                  <a:path w="43" h="40">
                    <a:moveTo>
                      <a:pt x="0" y="14"/>
                    </a:moveTo>
                    <a:cubicBezTo>
                      <a:pt x="15" y="6"/>
                      <a:pt x="31" y="0"/>
                      <a:pt x="37" y="4"/>
                    </a:cubicBezTo>
                    <a:cubicBezTo>
                      <a:pt x="43" y="7"/>
                      <a:pt x="27" y="40"/>
                      <a:pt x="37" y="36"/>
                    </a:cubicBezTo>
                  </a:path>
                </a:pathLst>
              </a:custGeom>
              <a:noFill/>
              <a:ln w="6" cap="rnd">
                <a:solidFill>
                  <a:srgbClr val="000000"/>
                </a:solidFill>
                <a:round/>
                <a:headEnd/>
                <a:tailEnd/>
              </a:ln>
            </p:spPr>
            <p:txBody>
              <a:bodyPr/>
              <a:lstStyle/>
              <a:p>
                <a:endParaRPr lang="en-US"/>
              </a:p>
            </p:txBody>
          </p:sp>
          <p:sp>
            <p:nvSpPr>
              <p:cNvPr id="3123" name="Freeform 833"/>
              <p:cNvSpPr>
                <a:spLocks noEditPoints="1"/>
              </p:cNvSpPr>
              <p:nvPr/>
            </p:nvSpPr>
            <p:spPr bwMode="auto">
              <a:xfrm>
                <a:off x="502" y="3188"/>
                <a:ext cx="54" cy="96"/>
              </a:xfrm>
              <a:custGeom>
                <a:avLst/>
                <a:gdLst>
                  <a:gd name="T0" fmla="*/ 4 w 453"/>
                  <a:gd name="T1" fmla="*/ 772 h 799"/>
                  <a:gd name="T2" fmla="*/ 33 w 453"/>
                  <a:gd name="T3" fmla="*/ 788 h 799"/>
                  <a:gd name="T4" fmla="*/ 11 w 453"/>
                  <a:gd name="T5" fmla="*/ 795 h 799"/>
                  <a:gd name="T6" fmla="*/ 36 w 453"/>
                  <a:gd name="T7" fmla="*/ 713 h 799"/>
                  <a:gd name="T8" fmla="*/ 59 w 453"/>
                  <a:gd name="T9" fmla="*/ 707 h 799"/>
                  <a:gd name="T10" fmla="*/ 65 w 453"/>
                  <a:gd name="T11" fmla="*/ 729 h 799"/>
                  <a:gd name="T12" fmla="*/ 36 w 453"/>
                  <a:gd name="T13" fmla="*/ 713 h 799"/>
                  <a:gd name="T14" fmla="*/ 68 w 453"/>
                  <a:gd name="T15" fmla="*/ 655 h 799"/>
                  <a:gd name="T16" fmla="*/ 97 w 453"/>
                  <a:gd name="T17" fmla="*/ 671 h 799"/>
                  <a:gd name="T18" fmla="*/ 75 w 453"/>
                  <a:gd name="T19" fmla="*/ 677 h 799"/>
                  <a:gd name="T20" fmla="*/ 100 w 453"/>
                  <a:gd name="T21" fmla="*/ 596 h 799"/>
                  <a:gd name="T22" fmla="*/ 122 w 453"/>
                  <a:gd name="T23" fmla="*/ 589 h 799"/>
                  <a:gd name="T24" fmla="*/ 129 w 453"/>
                  <a:gd name="T25" fmla="*/ 612 h 799"/>
                  <a:gd name="T26" fmla="*/ 100 w 453"/>
                  <a:gd name="T27" fmla="*/ 596 h 799"/>
                  <a:gd name="T28" fmla="*/ 132 w 453"/>
                  <a:gd name="T29" fmla="*/ 538 h 799"/>
                  <a:gd name="T30" fmla="*/ 161 w 453"/>
                  <a:gd name="T31" fmla="*/ 553 h 799"/>
                  <a:gd name="T32" fmla="*/ 139 w 453"/>
                  <a:gd name="T33" fmla="*/ 560 h 799"/>
                  <a:gd name="T34" fmla="*/ 164 w 453"/>
                  <a:gd name="T35" fmla="*/ 479 h 799"/>
                  <a:gd name="T36" fmla="*/ 186 w 453"/>
                  <a:gd name="T37" fmla="*/ 472 h 799"/>
                  <a:gd name="T38" fmla="*/ 193 w 453"/>
                  <a:gd name="T39" fmla="*/ 495 h 799"/>
                  <a:gd name="T40" fmla="*/ 164 w 453"/>
                  <a:gd name="T41" fmla="*/ 479 h 799"/>
                  <a:gd name="T42" fmla="*/ 196 w 453"/>
                  <a:gd name="T43" fmla="*/ 421 h 799"/>
                  <a:gd name="T44" fmla="*/ 225 w 453"/>
                  <a:gd name="T45" fmla="*/ 436 h 799"/>
                  <a:gd name="T46" fmla="*/ 203 w 453"/>
                  <a:gd name="T47" fmla="*/ 443 h 799"/>
                  <a:gd name="T48" fmla="*/ 228 w 453"/>
                  <a:gd name="T49" fmla="*/ 362 h 799"/>
                  <a:gd name="T50" fmla="*/ 250 w 453"/>
                  <a:gd name="T51" fmla="*/ 355 h 799"/>
                  <a:gd name="T52" fmla="*/ 257 w 453"/>
                  <a:gd name="T53" fmla="*/ 378 h 799"/>
                  <a:gd name="T54" fmla="*/ 228 w 453"/>
                  <a:gd name="T55" fmla="*/ 362 h 799"/>
                  <a:gd name="T56" fmla="*/ 260 w 453"/>
                  <a:gd name="T57" fmla="*/ 304 h 799"/>
                  <a:gd name="T58" fmla="*/ 289 w 453"/>
                  <a:gd name="T59" fmla="*/ 319 h 799"/>
                  <a:gd name="T60" fmla="*/ 266 w 453"/>
                  <a:gd name="T61" fmla="*/ 326 h 799"/>
                  <a:gd name="T62" fmla="*/ 292 w 453"/>
                  <a:gd name="T63" fmla="*/ 245 h 799"/>
                  <a:gd name="T64" fmla="*/ 314 w 453"/>
                  <a:gd name="T65" fmla="*/ 238 h 799"/>
                  <a:gd name="T66" fmla="*/ 321 w 453"/>
                  <a:gd name="T67" fmla="*/ 261 h 799"/>
                  <a:gd name="T68" fmla="*/ 292 w 453"/>
                  <a:gd name="T69" fmla="*/ 245 h 799"/>
                  <a:gd name="T70" fmla="*/ 324 w 453"/>
                  <a:gd name="T71" fmla="*/ 186 h 799"/>
                  <a:gd name="T72" fmla="*/ 353 w 453"/>
                  <a:gd name="T73" fmla="*/ 202 h 799"/>
                  <a:gd name="T74" fmla="*/ 330 w 453"/>
                  <a:gd name="T75" fmla="*/ 209 h 799"/>
                  <a:gd name="T76" fmla="*/ 355 w 453"/>
                  <a:gd name="T77" fmla="*/ 128 h 799"/>
                  <a:gd name="T78" fmla="*/ 378 w 453"/>
                  <a:gd name="T79" fmla="*/ 121 h 799"/>
                  <a:gd name="T80" fmla="*/ 385 w 453"/>
                  <a:gd name="T81" fmla="*/ 144 h 799"/>
                  <a:gd name="T82" fmla="*/ 355 w 453"/>
                  <a:gd name="T83" fmla="*/ 128 h 799"/>
                  <a:gd name="T84" fmla="*/ 387 w 453"/>
                  <a:gd name="T85" fmla="*/ 69 h 799"/>
                  <a:gd name="T86" fmla="*/ 417 w 453"/>
                  <a:gd name="T87" fmla="*/ 85 h 799"/>
                  <a:gd name="T88" fmla="*/ 394 w 453"/>
                  <a:gd name="T89" fmla="*/ 92 h 799"/>
                  <a:gd name="T90" fmla="*/ 419 w 453"/>
                  <a:gd name="T91" fmla="*/ 11 h 799"/>
                  <a:gd name="T92" fmla="*/ 442 w 453"/>
                  <a:gd name="T93" fmla="*/ 4 h 799"/>
                  <a:gd name="T94" fmla="*/ 449 w 453"/>
                  <a:gd name="T95" fmla="*/ 26 h 799"/>
                  <a:gd name="T96" fmla="*/ 419 w 453"/>
                  <a:gd name="T97" fmla="*/ 11 h 7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799"/>
                  <a:gd name="T149" fmla="*/ 453 w 453"/>
                  <a:gd name="T150" fmla="*/ 799 h 7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799">
                    <a:moveTo>
                      <a:pt x="4" y="772"/>
                    </a:moveTo>
                    <a:lnTo>
                      <a:pt x="4" y="772"/>
                    </a:lnTo>
                    <a:cubicBezTo>
                      <a:pt x="8" y="764"/>
                      <a:pt x="19" y="761"/>
                      <a:pt x="27" y="765"/>
                    </a:cubicBezTo>
                    <a:cubicBezTo>
                      <a:pt x="35" y="769"/>
                      <a:pt x="38" y="780"/>
                      <a:pt x="33" y="788"/>
                    </a:cubicBezTo>
                    <a:cubicBezTo>
                      <a:pt x="29" y="796"/>
                      <a:pt x="19" y="799"/>
                      <a:pt x="11" y="795"/>
                    </a:cubicBezTo>
                    <a:cubicBezTo>
                      <a:pt x="3" y="790"/>
                      <a:pt x="0" y="780"/>
                      <a:pt x="4" y="772"/>
                    </a:cubicBezTo>
                    <a:close/>
                    <a:moveTo>
                      <a:pt x="36" y="713"/>
                    </a:moveTo>
                    <a:lnTo>
                      <a:pt x="36" y="713"/>
                    </a:lnTo>
                    <a:cubicBezTo>
                      <a:pt x="40" y="705"/>
                      <a:pt x="50" y="702"/>
                      <a:pt x="59" y="707"/>
                    </a:cubicBezTo>
                    <a:cubicBezTo>
                      <a:pt x="67" y="711"/>
                      <a:pt x="70" y="721"/>
                      <a:pt x="65" y="729"/>
                    </a:cubicBezTo>
                    <a:cubicBezTo>
                      <a:pt x="61" y="737"/>
                      <a:pt x="51" y="740"/>
                      <a:pt x="43" y="736"/>
                    </a:cubicBezTo>
                    <a:cubicBezTo>
                      <a:pt x="35" y="732"/>
                      <a:pt x="32" y="722"/>
                      <a:pt x="36" y="713"/>
                    </a:cubicBezTo>
                    <a:close/>
                    <a:moveTo>
                      <a:pt x="68" y="655"/>
                    </a:moveTo>
                    <a:lnTo>
                      <a:pt x="68" y="655"/>
                    </a:lnTo>
                    <a:cubicBezTo>
                      <a:pt x="72" y="647"/>
                      <a:pt x="82" y="644"/>
                      <a:pt x="91" y="648"/>
                    </a:cubicBezTo>
                    <a:cubicBezTo>
                      <a:pt x="99" y="652"/>
                      <a:pt x="102" y="662"/>
                      <a:pt x="97" y="671"/>
                    </a:cubicBezTo>
                    <a:cubicBezTo>
                      <a:pt x="93" y="679"/>
                      <a:pt x="83" y="682"/>
                      <a:pt x="75" y="677"/>
                    </a:cubicBezTo>
                    <a:cubicBezTo>
                      <a:pt x="67" y="673"/>
                      <a:pt x="64" y="663"/>
                      <a:pt x="68" y="655"/>
                    </a:cubicBezTo>
                    <a:close/>
                    <a:moveTo>
                      <a:pt x="100" y="596"/>
                    </a:moveTo>
                    <a:lnTo>
                      <a:pt x="100" y="596"/>
                    </a:lnTo>
                    <a:cubicBezTo>
                      <a:pt x="104" y="588"/>
                      <a:pt x="114" y="585"/>
                      <a:pt x="122" y="589"/>
                    </a:cubicBezTo>
                    <a:cubicBezTo>
                      <a:pt x="131" y="594"/>
                      <a:pt x="134" y="604"/>
                      <a:pt x="129" y="612"/>
                    </a:cubicBezTo>
                    <a:cubicBezTo>
                      <a:pt x="125" y="620"/>
                      <a:pt x="115" y="623"/>
                      <a:pt x="107" y="619"/>
                    </a:cubicBezTo>
                    <a:cubicBezTo>
                      <a:pt x="99" y="615"/>
                      <a:pt x="96" y="604"/>
                      <a:pt x="100" y="596"/>
                    </a:cubicBezTo>
                    <a:close/>
                    <a:moveTo>
                      <a:pt x="132" y="538"/>
                    </a:moveTo>
                    <a:lnTo>
                      <a:pt x="132" y="538"/>
                    </a:lnTo>
                    <a:cubicBezTo>
                      <a:pt x="136" y="530"/>
                      <a:pt x="146" y="527"/>
                      <a:pt x="154" y="531"/>
                    </a:cubicBezTo>
                    <a:cubicBezTo>
                      <a:pt x="163" y="535"/>
                      <a:pt x="166" y="545"/>
                      <a:pt x="161" y="553"/>
                    </a:cubicBezTo>
                    <a:cubicBezTo>
                      <a:pt x="157" y="562"/>
                      <a:pt x="147" y="565"/>
                      <a:pt x="139" y="560"/>
                    </a:cubicBezTo>
                    <a:cubicBezTo>
                      <a:pt x="131" y="556"/>
                      <a:pt x="128" y="546"/>
                      <a:pt x="132" y="538"/>
                    </a:cubicBezTo>
                    <a:close/>
                    <a:moveTo>
                      <a:pt x="164" y="479"/>
                    </a:moveTo>
                    <a:lnTo>
                      <a:pt x="164" y="479"/>
                    </a:lnTo>
                    <a:cubicBezTo>
                      <a:pt x="168" y="471"/>
                      <a:pt x="178" y="468"/>
                      <a:pt x="186" y="472"/>
                    </a:cubicBezTo>
                    <a:cubicBezTo>
                      <a:pt x="194" y="477"/>
                      <a:pt x="198" y="487"/>
                      <a:pt x="193" y="495"/>
                    </a:cubicBezTo>
                    <a:cubicBezTo>
                      <a:pt x="189" y="503"/>
                      <a:pt x="179" y="506"/>
                      <a:pt x="171" y="502"/>
                    </a:cubicBezTo>
                    <a:cubicBezTo>
                      <a:pt x="163" y="497"/>
                      <a:pt x="159" y="487"/>
                      <a:pt x="164" y="479"/>
                    </a:cubicBezTo>
                    <a:close/>
                    <a:moveTo>
                      <a:pt x="196" y="421"/>
                    </a:moveTo>
                    <a:lnTo>
                      <a:pt x="196" y="421"/>
                    </a:lnTo>
                    <a:cubicBezTo>
                      <a:pt x="200" y="412"/>
                      <a:pt x="210" y="409"/>
                      <a:pt x="218" y="414"/>
                    </a:cubicBezTo>
                    <a:cubicBezTo>
                      <a:pt x="226" y="418"/>
                      <a:pt x="229" y="428"/>
                      <a:pt x="225" y="436"/>
                    </a:cubicBezTo>
                    <a:cubicBezTo>
                      <a:pt x="221" y="444"/>
                      <a:pt x="211" y="448"/>
                      <a:pt x="203" y="443"/>
                    </a:cubicBezTo>
                    <a:cubicBezTo>
                      <a:pt x="194" y="439"/>
                      <a:pt x="191" y="429"/>
                      <a:pt x="196" y="421"/>
                    </a:cubicBezTo>
                    <a:close/>
                    <a:moveTo>
                      <a:pt x="228" y="362"/>
                    </a:moveTo>
                    <a:lnTo>
                      <a:pt x="228" y="362"/>
                    </a:lnTo>
                    <a:cubicBezTo>
                      <a:pt x="232" y="354"/>
                      <a:pt x="242" y="351"/>
                      <a:pt x="250" y="355"/>
                    </a:cubicBezTo>
                    <a:cubicBezTo>
                      <a:pt x="258" y="360"/>
                      <a:pt x="261" y="370"/>
                      <a:pt x="257" y="378"/>
                    </a:cubicBezTo>
                    <a:cubicBezTo>
                      <a:pt x="253" y="386"/>
                      <a:pt x="243" y="389"/>
                      <a:pt x="235" y="385"/>
                    </a:cubicBezTo>
                    <a:cubicBezTo>
                      <a:pt x="226" y="380"/>
                      <a:pt x="223" y="370"/>
                      <a:pt x="228" y="362"/>
                    </a:cubicBezTo>
                    <a:close/>
                    <a:moveTo>
                      <a:pt x="260" y="304"/>
                    </a:moveTo>
                    <a:lnTo>
                      <a:pt x="260" y="304"/>
                    </a:lnTo>
                    <a:cubicBezTo>
                      <a:pt x="264" y="295"/>
                      <a:pt x="274" y="292"/>
                      <a:pt x="282" y="297"/>
                    </a:cubicBezTo>
                    <a:cubicBezTo>
                      <a:pt x="290" y="301"/>
                      <a:pt x="293" y="311"/>
                      <a:pt x="289" y="319"/>
                    </a:cubicBezTo>
                    <a:cubicBezTo>
                      <a:pt x="285" y="327"/>
                      <a:pt x="275" y="330"/>
                      <a:pt x="266" y="326"/>
                    </a:cubicBezTo>
                    <a:cubicBezTo>
                      <a:pt x="258" y="322"/>
                      <a:pt x="255" y="312"/>
                      <a:pt x="260" y="304"/>
                    </a:cubicBezTo>
                    <a:close/>
                    <a:moveTo>
                      <a:pt x="292" y="245"/>
                    </a:moveTo>
                    <a:lnTo>
                      <a:pt x="292" y="245"/>
                    </a:lnTo>
                    <a:cubicBezTo>
                      <a:pt x="296" y="237"/>
                      <a:pt x="306" y="234"/>
                      <a:pt x="314" y="238"/>
                    </a:cubicBezTo>
                    <a:cubicBezTo>
                      <a:pt x="322" y="242"/>
                      <a:pt x="325" y="253"/>
                      <a:pt x="321" y="261"/>
                    </a:cubicBezTo>
                    <a:cubicBezTo>
                      <a:pt x="317" y="269"/>
                      <a:pt x="307" y="272"/>
                      <a:pt x="298" y="268"/>
                    </a:cubicBezTo>
                    <a:cubicBezTo>
                      <a:pt x="290" y="263"/>
                      <a:pt x="287" y="253"/>
                      <a:pt x="292" y="245"/>
                    </a:cubicBezTo>
                    <a:close/>
                    <a:moveTo>
                      <a:pt x="324" y="186"/>
                    </a:moveTo>
                    <a:lnTo>
                      <a:pt x="324" y="186"/>
                    </a:lnTo>
                    <a:cubicBezTo>
                      <a:pt x="328" y="178"/>
                      <a:pt x="338" y="175"/>
                      <a:pt x="346" y="180"/>
                    </a:cubicBezTo>
                    <a:cubicBezTo>
                      <a:pt x="354" y="184"/>
                      <a:pt x="357" y="194"/>
                      <a:pt x="353" y="202"/>
                    </a:cubicBezTo>
                    <a:cubicBezTo>
                      <a:pt x="349" y="210"/>
                      <a:pt x="338" y="213"/>
                      <a:pt x="330" y="209"/>
                    </a:cubicBezTo>
                    <a:cubicBezTo>
                      <a:pt x="322" y="205"/>
                      <a:pt x="319" y="195"/>
                      <a:pt x="324" y="186"/>
                    </a:cubicBezTo>
                    <a:close/>
                    <a:moveTo>
                      <a:pt x="355" y="128"/>
                    </a:moveTo>
                    <a:lnTo>
                      <a:pt x="355" y="128"/>
                    </a:lnTo>
                    <a:cubicBezTo>
                      <a:pt x="360" y="120"/>
                      <a:pt x="370" y="117"/>
                      <a:pt x="378" y="121"/>
                    </a:cubicBezTo>
                    <a:cubicBezTo>
                      <a:pt x="386" y="125"/>
                      <a:pt x="389" y="135"/>
                      <a:pt x="385" y="144"/>
                    </a:cubicBezTo>
                    <a:cubicBezTo>
                      <a:pt x="381" y="152"/>
                      <a:pt x="370" y="155"/>
                      <a:pt x="362" y="150"/>
                    </a:cubicBezTo>
                    <a:cubicBezTo>
                      <a:pt x="354" y="146"/>
                      <a:pt x="351" y="136"/>
                      <a:pt x="355" y="128"/>
                    </a:cubicBezTo>
                    <a:close/>
                    <a:moveTo>
                      <a:pt x="387" y="69"/>
                    </a:moveTo>
                    <a:lnTo>
                      <a:pt x="387" y="69"/>
                    </a:lnTo>
                    <a:cubicBezTo>
                      <a:pt x="392" y="61"/>
                      <a:pt x="402" y="58"/>
                      <a:pt x="410" y="62"/>
                    </a:cubicBezTo>
                    <a:cubicBezTo>
                      <a:pt x="418" y="67"/>
                      <a:pt x="421" y="77"/>
                      <a:pt x="417" y="85"/>
                    </a:cubicBezTo>
                    <a:cubicBezTo>
                      <a:pt x="412" y="93"/>
                      <a:pt x="402" y="96"/>
                      <a:pt x="394" y="92"/>
                    </a:cubicBezTo>
                    <a:cubicBezTo>
                      <a:pt x="386" y="88"/>
                      <a:pt x="383" y="77"/>
                      <a:pt x="387" y="69"/>
                    </a:cubicBezTo>
                    <a:close/>
                    <a:moveTo>
                      <a:pt x="419" y="11"/>
                    </a:moveTo>
                    <a:lnTo>
                      <a:pt x="419" y="11"/>
                    </a:lnTo>
                    <a:cubicBezTo>
                      <a:pt x="424" y="3"/>
                      <a:pt x="434" y="0"/>
                      <a:pt x="442" y="4"/>
                    </a:cubicBezTo>
                    <a:cubicBezTo>
                      <a:pt x="450" y="8"/>
                      <a:pt x="453" y="18"/>
                      <a:pt x="449" y="26"/>
                    </a:cubicBezTo>
                    <a:cubicBezTo>
                      <a:pt x="444" y="35"/>
                      <a:pt x="434" y="38"/>
                      <a:pt x="426" y="33"/>
                    </a:cubicBezTo>
                    <a:cubicBezTo>
                      <a:pt x="418" y="29"/>
                      <a:pt x="415" y="19"/>
                      <a:pt x="419" y="11"/>
                    </a:cubicBezTo>
                    <a:close/>
                  </a:path>
                </a:pathLst>
              </a:custGeom>
              <a:solidFill>
                <a:srgbClr val="000000"/>
              </a:solidFill>
              <a:ln w="1">
                <a:solidFill>
                  <a:srgbClr val="000000"/>
                </a:solidFill>
                <a:bevel/>
                <a:headEnd/>
                <a:tailEnd/>
              </a:ln>
            </p:spPr>
            <p:txBody>
              <a:bodyPr/>
              <a:lstStyle/>
              <a:p>
                <a:endParaRPr lang="en-US"/>
              </a:p>
            </p:txBody>
          </p:sp>
          <p:sp>
            <p:nvSpPr>
              <p:cNvPr id="3124" name="Freeform 834"/>
              <p:cNvSpPr>
                <a:spLocks noEditPoints="1"/>
              </p:cNvSpPr>
              <p:nvPr/>
            </p:nvSpPr>
            <p:spPr bwMode="auto">
              <a:xfrm>
                <a:off x="529" y="3171"/>
                <a:ext cx="72" cy="94"/>
              </a:xfrm>
              <a:custGeom>
                <a:avLst/>
                <a:gdLst>
                  <a:gd name="T0" fmla="*/ 5 w 598"/>
                  <a:gd name="T1" fmla="*/ 756 h 785"/>
                  <a:gd name="T2" fmla="*/ 32 w 598"/>
                  <a:gd name="T3" fmla="*/ 776 h 785"/>
                  <a:gd name="T4" fmla="*/ 9 w 598"/>
                  <a:gd name="T5" fmla="*/ 780 h 785"/>
                  <a:gd name="T6" fmla="*/ 45 w 598"/>
                  <a:gd name="T7" fmla="*/ 703 h 785"/>
                  <a:gd name="T8" fmla="*/ 68 w 598"/>
                  <a:gd name="T9" fmla="*/ 699 h 785"/>
                  <a:gd name="T10" fmla="*/ 72 w 598"/>
                  <a:gd name="T11" fmla="*/ 723 h 785"/>
                  <a:gd name="T12" fmla="*/ 45 w 598"/>
                  <a:gd name="T13" fmla="*/ 703 h 785"/>
                  <a:gd name="T14" fmla="*/ 85 w 598"/>
                  <a:gd name="T15" fmla="*/ 650 h 785"/>
                  <a:gd name="T16" fmla="*/ 112 w 598"/>
                  <a:gd name="T17" fmla="*/ 669 h 785"/>
                  <a:gd name="T18" fmla="*/ 89 w 598"/>
                  <a:gd name="T19" fmla="*/ 673 h 785"/>
                  <a:gd name="T20" fmla="*/ 125 w 598"/>
                  <a:gd name="T21" fmla="*/ 596 h 785"/>
                  <a:gd name="T22" fmla="*/ 148 w 598"/>
                  <a:gd name="T23" fmla="*/ 593 h 785"/>
                  <a:gd name="T24" fmla="*/ 152 w 598"/>
                  <a:gd name="T25" fmla="*/ 616 h 785"/>
                  <a:gd name="T26" fmla="*/ 125 w 598"/>
                  <a:gd name="T27" fmla="*/ 596 h 785"/>
                  <a:gd name="T28" fmla="*/ 165 w 598"/>
                  <a:gd name="T29" fmla="*/ 543 h 785"/>
                  <a:gd name="T30" fmla="*/ 192 w 598"/>
                  <a:gd name="T31" fmla="*/ 562 h 785"/>
                  <a:gd name="T32" fmla="*/ 169 w 598"/>
                  <a:gd name="T33" fmla="*/ 566 h 785"/>
                  <a:gd name="T34" fmla="*/ 205 w 598"/>
                  <a:gd name="T35" fmla="*/ 490 h 785"/>
                  <a:gd name="T36" fmla="*/ 228 w 598"/>
                  <a:gd name="T37" fmla="*/ 486 h 785"/>
                  <a:gd name="T38" fmla="*/ 232 w 598"/>
                  <a:gd name="T39" fmla="*/ 509 h 785"/>
                  <a:gd name="T40" fmla="*/ 205 w 598"/>
                  <a:gd name="T41" fmla="*/ 490 h 785"/>
                  <a:gd name="T42" fmla="*/ 245 w 598"/>
                  <a:gd name="T43" fmla="*/ 436 h 785"/>
                  <a:gd name="T44" fmla="*/ 272 w 598"/>
                  <a:gd name="T45" fmla="*/ 456 h 785"/>
                  <a:gd name="T46" fmla="*/ 249 w 598"/>
                  <a:gd name="T47" fmla="*/ 460 h 785"/>
                  <a:gd name="T48" fmla="*/ 285 w 598"/>
                  <a:gd name="T49" fmla="*/ 383 h 785"/>
                  <a:gd name="T50" fmla="*/ 308 w 598"/>
                  <a:gd name="T51" fmla="*/ 379 h 785"/>
                  <a:gd name="T52" fmla="*/ 312 w 598"/>
                  <a:gd name="T53" fmla="*/ 402 h 785"/>
                  <a:gd name="T54" fmla="*/ 285 w 598"/>
                  <a:gd name="T55" fmla="*/ 383 h 785"/>
                  <a:gd name="T56" fmla="*/ 325 w 598"/>
                  <a:gd name="T57" fmla="*/ 330 h 785"/>
                  <a:gd name="T58" fmla="*/ 352 w 598"/>
                  <a:gd name="T59" fmla="*/ 349 h 785"/>
                  <a:gd name="T60" fmla="*/ 329 w 598"/>
                  <a:gd name="T61" fmla="*/ 353 h 785"/>
                  <a:gd name="T62" fmla="*/ 365 w 598"/>
                  <a:gd name="T63" fmla="*/ 276 h 785"/>
                  <a:gd name="T64" fmla="*/ 388 w 598"/>
                  <a:gd name="T65" fmla="*/ 272 h 785"/>
                  <a:gd name="T66" fmla="*/ 392 w 598"/>
                  <a:gd name="T67" fmla="*/ 296 h 785"/>
                  <a:gd name="T68" fmla="*/ 365 w 598"/>
                  <a:gd name="T69" fmla="*/ 276 h 785"/>
                  <a:gd name="T70" fmla="*/ 405 w 598"/>
                  <a:gd name="T71" fmla="*/ 223 h 785"/>
                  <a:gd name="T72" fmla="*/ 432 w 598"/>
                  <a:gd name="T73" fmla="*/ 242 h 785"/>
                  <a:gd name="T74" fmla="*/ 409 w 598"/>
                  <a:gd name="T75" fmla="*/ 246 h 785"/>
                  <a:gd name="T76" fmla="*/ 445 w 598"/>
                  <a:gd name="T77" fmla="*/ 170 h 785"/>
                  <a:gd name="T78" fmla="*/ 468 w 598"/>
                  <a:gd name="T79" fmla="*/ 166 h 785"/>
                  <a:gd name="T80" fmla="*/ 472 w 598"/>
                  <a:gd name="T81" fmla="*/ 189 h 785"/>
                  <a:gd name="T82" fmla="*/ 445 w 598"/>
                  <a:gd name="T83" fmla="*/ 170 h 785"/>
                  <a:gd name="T84" fmla="*/ 485 w 598"/>
                  <a:gd name="T85" fmla="*/ 116 h 785"/>
                  <a:gd name="T86" fmla="*/ 512 w 598"/>
                  <a:gd name="T87" fmla="*/ 136 h 785"/>
                  <a:gd name="T88" fmla="*/ 489 w 598"/>
                  <a:gd name="T89" fmla="*/ 139 h 785"/>
                  <a:gd name="T90" fmla="*/ 525 w 598"/>
                  <a:gd name="T91" fmla="*/ 63 h 785"/>
                  <a:gd name="T92" fmla="*/ 548 w 598"/>
                  <a:gd name="T93" fmla="*/ 59 h 785"/>
                  <a:gd name="T94" fmla="*/ 552 w 598"/>
                  <a:gd name="T95" fmla="*/ 82 h 785"/>
                  <a:gd name="T96" fmla="*/ 525 w 598"/>
                  <a:gd name="T97" fmla="*/ 63 h 785"/>
                  <a:gd name="T98" fmla="*/ 565 w 598"/>
                  <a:gd name="T99" fmla="*/ 9 h 785"/>
                  <a:gd name="T100" fmla="*/ 592 w 598"/>
                  <a:gd name="T101" fmla="*/ 29 h 785"/>
                  <a:gd name="T102" fmla="*/ 569 w 598"/>
                  <a:gd name="T103" fmla="*/ 33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8"/>
                  <a:gd name="T157" fmla="*/ 0 h 785"/>
                  <a:gd name="T158" fmla="*/ 598 w 598"/>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8" h="785">
                    <a:moveTo>
                      <a:pt x="5" y="756"/>
                    </a:moveTo>
                    <a:lnTo>
                      <a:pt x="5" y="756"/>
                    </a:lnTo>
                    <a:cubicBezTo>
                      <a:pt x="10" y="749"/>
                      <a:pt x="21" y="747"/>
                      <a:pt x="28" y="753"/>
                    </a:cubicBezTo>
                    <a:cubicBezTo>
                      <a:pt x="36" y="758"/>
                      <a:pt x="37" y="768"/>
                      <a:pt x="32" y="776"/>
                    </a:cubicBezTo>
                    <a:cubicBezTo>
                      <a:pt x="27" y="783"/>
                      <a:pt x="16" y="785"/>
                      <a:pt x="9" y="780"/>
                    </a:cubicBezTo>
                    <a:cubicBezTo>
                      <a:pt x="1" y="774"/>
                      <a:pt x="0" y="764"/>
                      <a:pt x="5" y="756"/>
                    </a:cubicBezTo>
                    <a:close/>
                    <a:moveTo>
                      <a:pt x="45" y="703"/>
                    </a:moveTo>
                    <a:lnTo>
                      <a:pt x="45" y="703"/>
                    </a:lnTo>
                    <a:cubicBezTo>
                      <a:pt x="50" y="696"/>
                      <a:pt x="61" y="694"/>
                      <a:pt x="68" y="699"/>
                    </a:cubicBezTo>
                    <a:cubicBezTo>
                      <a:pt x="76" y="705"/>
                      <a:pt x="77" y="715"/>
                      <a:pt x="72" y="722"/>
                    </a:cubicBezTo>
                    <a:lnTo>
                      <a:pt x="72" y="723"/>
                    </a:lnTo>
                    <a:cubicBezTo>
                      <a:pt x="67" y="730"/>
                      <a:pt x="56" y="732"/>
                      <a:pt x="49" y="726"/>
                    </a:cubicBezTo>
                    <a:cubicBezTo>
                      <a:pt x="41" y="721"/>
                      <a:pt x="40" y="711"/>
                      <a:pt x="45" y="703"/>
                    </a:cubicBezTo>
                    <a:close/>
                    <a:moveTo>
                      <a:pt x="85" y="650"/>
                    </a:moveTo>
                    <a:lnTo>
                      <a:pt x="85" y="650"/>
                    </a:lnTo>
                    <a:cubicBezTo>
                      <a:pt x="90" y="642"/>
                      <a:pt x="101" y="641"/>
                      <a:pt x="108" y="646"/>
                    </a:cubicBezTo>
                    <a:cubicBezTo>
                      <a:pt x="116" y="651"/>
                      <a:pt x="117" y="662"/>
                      <a:pt x="112" y="669"/>
                    </a:cubicBezTo>
                    <a:cubicBezTo>
                      <a:pt x="107" y="677"/>
                      <a:pt x="96" y="678"/>
                      <a:pt x="89" y="673"/>
                    </a:cubicBezTo>
                    <a:cubicBezTo>
                      <a:pt x="81" y="668"/>
                      <a:pt x="80" y="657"/>
                      <a:pt x="85" y="650"/>
                    </a:cubicBezTo>
                    <a:close/>
                    <a:moveTo>
                      <a:pt x="125" y="596"/>
                    </a:moveTo>
                    <a:lnTo>
                      <a:pt x="125" y="596"/>
                    </a:lnTo>
                    <a:cubicBezTo>
                      <a:pt x="130" y="589"/>
                      <a:pt x="141" y="587"/>
                      <a:pt x="148" y="593"/>
                    </a:cubicBezTo>
                    <a:cubicBezTo>
                      <a:pt x="156" y="598"/>
                      <a:pt x="157" y="608"/>
                      <a:pt x="152" y="616"/>
                    </a:cubicBezTo>
                    <a:cubicBezTo>
                      <a:pt x="147" y="623"/>
                      <a:pt x="136" y="625"/>
                      <a:pt x="129" y="620"/>
                    </a:cubicBezTo>
                    <a:cubicBezTo>
                      <a:pt x="121" y="614"/>
                      <a:pt x="120" y="604"/>
                      <a:pt x="125" y="596"/>
                    </a:cubicBezTo>
                    <a:close/>
                    <a:moveTo>
                      <a:pt x="165" y="543"/>
                    </a:moveTo>
                    <a:lnTo>
                      <a:pt x="165" y="543"/>
                    </a:lnTo>
                    <a:cubicBezTo>
                      <a:pt x="170" y="536"/>
                      <a:pt x="181" y="534"/>
                      <a:pt x="188" y="539"/>
                    </a:cubicBezTo>
                    <a:cubicBezTo>
                      <a:pt x="196" y="545"/>
                      <a:pt x="197" y="555"/>
                      <a:pt x="192" y="562"/>
                    </a:cubicBezTo>
                    <a:cubicBezTo>
                      <a:pt x="187" y="570"/>
                      <a:pt x="176" y="572"/>
                      <a:pt x="169" y="566"/>
                    </a:cubicBezTo>
                    <a:cubicBezTo>
                      <a:pt x="161" y="561"/>
                      <a:pt x="160" y="551"/>
                      <a:pt x="165" y="543"/>
                    </a:cubicBezTo>
                    <a:close/>
                    <a:moveTo>
                      <a:pt x="205" y="490"/>
                    </a:moveTo>
                    <a:lnTo>
                      <a:pt x="205" y="490"/>
                    </a:lnTo>
                    <a:cubicBezTo>
                      <a:pt x="210" y="482"/>
                      <a:pt x="221" y="480"/>
                      <a:pt x="228" y="486"/>
                    </a:cubicBezTo>
                    <a:cubicBezTo>
                      <a:pt x="236" y="491"/>
                      <a:pt x="237" y="502"/>
                      <a:pt x="232" y="509"/>
                    </a:cubicBezTo>
                    <a:cubicBezTo>
                      <a:pt x="227" y="517"/>
                      <a:pt x="216" y="518"/>
                      <a:pt x="209" y="513"/>
                    </a:cubicBezTo>
                    <a:cubicBezTo>
                      <a:pt x="201" y="508"/>
                      <a:pt x="200" y="497"/>
                      <a:pt x="205" y="490"/>
                    </a:cubicBezTo>
                    <a:close/>
                    <a:moveTo>
                      <a:pt x="245" y="436"/>
                    </a:moveTo>
                    <a:lnTo>
                      <a:pt x="245" y="436"/>
                    </a:lnTo>
                    <a:cubicBezTo>
                      <a:pt x="250" y="429"/>
                      <a:pt x="261" y="427"/>
                      <a:pt x="268" y="432"/>
                    </a:cubicBezTo>
                    <a:cubicBezTo>
                      <a:pt x="276" y="438"/>
                      <a:pt x="278" y="448"/>
                      <a:pt x="272" y="456"/>
                    </a:cubicBezTo>
                    <a:cubicBezTo>
                      <a:pt x="267" y="463"/>
                      <a:pt x="256" y="465"/>
                      <a:pt x="249" y="460"/>
                    </a:cubicBezTo>
                    <a:cubicBezTo>
                      <a:pt x="241" y="454"/>
                      <a:pt x="240" y="444"/>
                      <a:pt x="245" y="436"/>
                    </a:cubicBezTo>
                    <a:close/>
                    <a:moveTo>
                      <a:pt x="285" y="383"/>
                    </a:moveTo>
                    <a:lnTo>
                      <a:pt x="285" y="383"/>
                    </a:lnTo>
                    <a:cubicBezTo>
                      <a:pt x="290" y="375"/>
                      <a:pt x="301" y="374"/>
                      <a:pt x="308" y="379"/>
                    </a:cubicBezTo>
                    <a:cubicBezTo>
                      <a:pt x="316" y="384"/>
                      <a:pt x="318" y="395"/>
                      <a:pt x="312" y="402"/>
                    </a:cubicBezTo>
                    <a:cubicBezTo>
                      <a:pt x="307" y="410"/>
                      <a:pt x="296" y="412"/>
                      <a:pt x="289" y="406"/>
                    </a:cubicBezTo>
                    <a:cubicBezTo>
                      <a:pt x="281" y="401"/>
                      <a:pt x="280" y="390"/>
                      <a:pt x="285" y="383"/>
                    </a:cubicBezTo>
                    <a:close/>
                    <a:moveTo>
                      <a:pt x="325" y="330"/>
                    </a:moveTo>
                    <a:lnTo>
                      <a:pt x="325" y="330"/>
                    </a:lnTo>
                    <a:cubicBezTo>
                      <a:pt x="330" y="322"/>
                      <a:pt x="341" y="320"/>
                      <a:pt x="348" y="326"/>
                    </a:cubicBezTo>
                    <a:cubicBezTo>
                      <a:pt x="356" y="331"/>
                      <a:pt x="358" y="341"/>
                      <a:pt x="352" y="349"/>
                    </a:cubicBezTo>
                    <a:cubicBezTo>
                      <a:pt x="347" y="356"/>
                      <a:pt x="336" y="358"/>
                      <a:pt x="329" y="353"/>
                    </a:cubicBezTo>
                    <a:cubicBezTo>
                      <a:pt x="321" y="348"/>
                      <a:pt x="320" y="337"/>
                      <a:pt x="325" y="330"/>
                    </a:cubicBezTo>
                    <a:close/>
                    <a:moveTo>
                      <a:pt x="365" y="276"/>
                    </a:moveTo>
                    <a:lnTo>
                      <a:pt x="365" y="276"/>
                    </a:lnTo>
                    <a:cubicBezTo>
                      <a:pt x="370" y="269"/>
                      <a:pt x="381" y="267"/>
                      <a:pt x="388" y="272"/>
                    </a:cubicBezTo>
                    <a:cubicBezTo>
                      <a:pt x="396" y="278"/>
                      <a:pt x="398" y="288"/>
                      <a:pt x="392" y="296"/>
                    </a:cubicBezTo>
                    <a:cubicBezTo>
                      <a:pt x="387" y="303"/>
                      <a:pt x="376" y="305"/>
                      <a:pt x="369" y="300"/>
                    </a:cubicBezTo>
                    <a:cubicBezTo>
                      <a:pt x="361" y="294"/>
                      <a:pt x="360" y="284"/>
                      <a:pt x="365" y="276"/>
                    </a:cubicBezTo>
                    <a:close/>
                    <a:moveTo>
                      <a:pt x="405" y="223"/>
                    </a:moveTo>
                    <a:lnTo>
                      <a:pt x="405" y="223"/>
                    </a:lnTo>
                    <a:cubicBezTo>
                      <a:pt x="410" y="215"/>
                      <a:pt x="421" y="214"/>
                      <a:pt x="428" y="219"/>
                    </a:cubicBezTo>
                    <a:cubicBezTo>
                      <a:pt x="436" y="224"/>
                      <a:pt x="438" y="235"/>
                      <a:pt x="432" y="242"/>
                    </a:cubicBezTo>
                    <a:cubicBezTo>
                      <a:pt x="427" y="250"/>
                      <a:pt x="416" y="252"/>
                      <a:pt x="409" y="246"/>
                    </a:cubicBezTo>
                    <a:cubicBezTo>
                      <a:pt x="401" y="241"/>
                      <a:pt x="400" y="230"/>
                      <a:pt x="405" y="223"/>
                    </a:cubicBezTo>
                    <a:close/>
                    <a:moveTo>
                      <a:pt x="445" y="170"/>
                    </a:moveTo>
                    <a:lnTo>
                      <a:pt x="445" y="170"/>
                    </a:lnTo>
                    <a:cubicBezTo>
                      <a:pt x="450" y="162"/>
                      <a:pt x="461" y="160"/>
                      <a:pt x="468" y="166"/>
                    </a:cubicBezTo>
                    <a:cubicBezTo>
                      <a:pt x="476" y="171"/>
                      <a:pt x="478" y="181"/>
                      <a:pt x="472" y="189"/>
                    </a:cubicBezTo>
                    <a:cubicBezTo>
                      <a:pt x="467" y="196"/>
                      <a:pt x="456" y="198"/>
                      <a:pt x="449" y="193"/>
                    </a:cubicBezTo>
                    <a:cubicBezTo>
                      <a:pt x="442" y="187"/>
                      <a:pt x="440" y="177"/>
                      <a:pt x="445" y="170"/>
                    </a:cubicBezTo>
                    <a:close/>
                    <a:moveTo>
                      <a:pt x="485" y="116"/>
                    </a:moveTo>
                    <a:lnTo>
                      <a:pt x="485" y="116"/>
                    </a:lnTo>
                    <a:cubicBezTo>
                      <a:pt x="491" y="109"/>
                      <a:pt x="501" y="107"/>
                      <a:pt x="508" y="112"/>
                    </a:cubicBezTo>
                    <a:cubicBezTo>
                      <a:pt x="516" y="118"/>
                      <a:pt x="518" y="128"/>
                      <a:pt x="512" y="136"/>
                    </a:cubicBezTo>
                    <a:cubicBezTo>
                      <a:pt x="507" y="143"/>
                      <a:pt x="497" y="145"/>
                      <a:pt x="489" y="139"/>
                    </a:cubicBezTo>
                    <a:cubicBezTo>
                      <a:pt x="482" y="134"/>
                      <a:pt x="480" y="124"/>
                      <a:pt x="485" y="116"/>
                    </a:cubicBezTo>
                    <a:close/>
                    <a:moveTo>
                      <a:pt x="525" y="63"/>
                    </a:moveTo>
                    <a:lnTo>
                      <a:pt x="525" y="63"/>
                    </a:lnTo>
                    <a:cubicBezTo>
                      <a:pt x="531" y="55"/>
                      <a:pt x="541" y="54"/>
                      <a:pt x="548" y="59"/>
                    </a:cubicBezTo>
                    <a:cubicBezTo>
                      <a:pt x="556" y="64"/>
                      <a:pt x="558" y="75"/>
                      <a:pt x="552" y="82"/>
                    </a:cubicBezTo>
                    <a:cubicBezTo>
                      <a:pt x="547" y="90"/>
                      <a:pt x="537" y="91"/>
                      <a:pt x="529" y="86"/>
                    </a:cubicBezTo>
                    <a:cubicBezTo>
                      <a:pt x="522" y="81"/>
                      <a:pt x="520" y="70"/>
                      <a:pt x="525" y="63"/>
                    </a:cubicBezTo>
                    <a:close/>
                    <a:moveTo>
                      <a:pt x="565" y="9"/>
                    </a:moveTo>
                    <a:lnTo>
                      <a:pt x="565" y="9"/>
                    </a:lnTo>
                    <a:cubicBezTo>
                      <a:pt x="571" y="2"/>
                      <a:pt x="581" y="0"/>
                      <a:pt x="588" y="6"/>
                    </a:cubicBezTo>
                    <a:cubicBezTo>
                      <a:pt x="596" y="11"/>
                      <a:pt x="598" y="21"/>
                      <a:pt x="592" y="29"/>
                    </a:cubicBezTo>
                    <a:cubicBezTo>
                      <a:pt x="587" y="36"/>
                      <a:pt x="577" y="38"/>
                      <a:pt x="569" y="33"/>
                    </a:cubicBezTo>
                    <a:cubicBezTo>
                      <a:pt x="562" y="27"/>
                      <a:pt x="560" y="17"/>
                      <a:pt x="565" y="9"/>
                    </a:cubicBezTo>
                    <a:close/>
                  </a:path>
                </a:pathLst>
              </a:custGeom>
              <a:solidFill>
                <a:srgbClr val="000000"/>
              </a:solidFill>
              <a:ln w="1">
                <a:solidFill>
                  <a:srgbClr val="000000"/>
                </a:solidFill>
                <a:bevel/>
                <a:headEnd/>
                <a:tailEnd/>
              </a:ln>
            </p:spPr>
            <p:txBody>
              <a:bodyPr/>
              <a:lstStyle/>
              <a:p>
                <a:endParaRPr lang="en-US"/>
              </a:p>
            </p:txBody>
          </p:sp>
          <p:sp>
            <p:nvSpPr>
              <p:cNvPr id="3125" name="Freeform 835"/>
              <p:cNvSpPr>
                <a:spLocks noEditPoints="1"/>
              </p:cNvSpPr>
              <p:nvPr/>
            </p:nvSpPr>
            <p:spPr bwMode="auto">
              <a:xfrm>
                <a:off x="570" y="3176"/>
                <a:ext cx="57" cy="54"/>
              </a:xfrm>
              <a:custGeom>
                <a:avLst/>
                <a:gdLst>
                  <a:gd name="T0" fmla="*/ 7 w 476"/>
                  <a:gd name="T1" fmla="*/ 415 h 445"/>
                  <a:gd name="T2" fmla="*/ 30 w 476"/>
                  <a:gd name="T3" fmla="*/ 439 h 445"/>
                  <a:gd name="T4" fmla="*/ 7 w 476"/>
                  <a:gd name="T5" fmla="*/ 439 h 445"/>
                  <a:gd name="T6" fmla="*/ 56 w 476"/>
                  <a:gd name="T7" fmla="*/ 370 h 445"/>
                  <a:gd name="T8" fmla="*/ 79 w 476"/>
                  <a:gd name="T9" fmla="*/ 370 h 445"/>
                  <a:gd name="T10" fmla="*/ 79 w 476"/>
                  <a:gd name="T11" fmla="*/ 394 h 445"/>
                  <a:gd name="T12" fmla="*/ 56 w 476"/>
                  <a:gd name="T13" fmla="*/ 370 h 445"/>
                  <a:gd name="T14" fmla="*/ 105 w 476"/>
                  <a:gd name="T15" fmla="*/ 324 h 445"/>
                  <a:gd name="T16" fmla="*/ 128 w 476"/>
                  <a:gd name="T17" fmla="*/ 348 h 445"/>
                  <a:gd name="T18" fmla="*/ 104 w 476"/>
                  <a:gd name="T19" fmla="*/ 348 h 445"/>
                  <a:gd name="T20" fmla="*/ 153 w 476"/>
                  <a:gd name="T21" fmla="*/ 279 h 445"/>
                  <a:gd name="T22" fmla="*/ 177 w 476"/>
                  <a:gd name="T23" fmla="*/ 279 h 445"/>
                  <a:gd name="T24" fmla="*/ 177 w 476"/>
                  <a:gd name="T25" fmla="*/ 303 h 445"/>
                  <a:gd name="T26" fmla="*/ 153 w 476"/>
                  <a:gd name="T27" fmla="*/ 279 h 445"/>
                  <a:gd name="T28" fmla="*/ 202 w 476"/>
                  <a:gd name="T29" fmla="*/ 233 h 445"/>
                  <a:gd name="T30" fmla="*/ 226 w 476"/>
                  <a:gd name="T31" fmla="*/ 257 h 445"/>
                  <a:gd name="T32" fmla="*/ 202 w 476"/>
                  <a:gd name="T33" fmla="*/ 257 h 445"/>
                  <a:gd name="T34" fmla="*/ 251 w 476"/>
                  <a:gd name="T35" fmla="*/ 188 h 445"/>
                  <a:gd name="T36" fmla="*/ 275 w 476"/>
                  <a:gd name="T37" fmla="*/ 188 h 445"/>
                  <a:gd name="T38" fmla="*/ 274 w 476"/>
                  <a:gd name="T39" fmla="*/ 212 h 445"/>
                  <a:gd name="T40" fmla="*/ 251 w 476"/>
                  <a:gd name="T41" fmla="*/ 188 h 445"/>
                  <a:gd name="T42" fmla="*/ 300 w 476"/>
                  <a:gd name="T43" fmla="*/ 142 h 445"/>
                  <a:gd name="T44" fmla="*/ 323 w 476"/>
                  <a:gd name="T45" fmla="*/ 166 h 445"/>
                  <a:gd name="T46" fmla="*/ 300 w 476"/>
                  <a:gd name="T47" fmla="*/ 166 h 445"/>
                  <a:gd name="T48" fmla="*/ 349 w 476"/>
                  <a:gd name="T49" fmla="*/ 97 h 445"/>
                  <a:gd name="T50" fmla="*/ 372 w 476"/>
                  <a:gd name="T51" fmla="*/ 97 h 445"/>
                  <a:gd name="T52" fmla="*/ 372 w 476"/>
                  <a:gd name="T53" fmla="*/ 121 h 445"/>
                  <a:gd name="T54" fmla="*/ 349 w 476"/>
                  <a:gd name="T55" fmla="*/ 97 h 445"/>
                  <a:gd name="T56" fmla="*/ 398 w 476"/>
                  <a:gd name="T57" fmla="*/ 52 h 445"/>
                  <a:gd name="T58" fmla="*/ 421 w 476"/>
                  <a:gd name="T59" fmla="*/ 75 h 445"/>
                  <a:gd name="T60" fmla="*/ 397 w 476"/>
                  <a:gd name="T61" fmla="*/ 75 h 445"/>
                  <a:gd name="T62" fmla="*/ 446 w 476"/>
                  <a:gd name="T63" fmla="*/ 6 h 445"/>
                  <a:gd name="T64" fmla="*/ 470 w 476"/>
                  <a:gd name="T65" fmla="*/ 6 h 445"/>
                  <a:gd name="T66" fmla="*/ 470 w 476"/>
                  <a:gd name="T67" fmla="*/ 30 h 445"/>
                  <a:gd name="T68" fmla="*/ 446 w 476"/>
                  <a:gd name="T69" fmla="*/ 6 h 4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6"/>
                  <a:gd name="T106" fmla="*/ 0 h 445"/>
                  <a:gd name="T107" fmla="*/ 476 w 476"/>
                  <a:gd name="T108" fmla="*/ 445 h 4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6" h="445">
                    <a:moveTo>
                      <a:pt x="7" y="415"/>
                    </a:moveTo>
                    <a:lnTo>
                      <a:pt x="7" y="415"/>
                    </a:lnTo>
                    <a:cubicBezTo>
                      <a:pt x="14" y="409"/>
                      <a:pt x="24" y="409"/>
                      <a:pt x="31" y="415"/>
                    </a:cubicBezTo>
                    <a:cubicBezTo>
                      <a:pt x="37" y="422"/>
                      <a:pt x="37" y="432"/>
                      <a:pt x="30" y="439"/>
                    </a:cubicBezTo>
                    <a:cubicBezTo>
                      <a:pt x="24" y="445"/>
                      <a:pt x="13" y="445"/>
                      <a:pt x="7" y="439"/>
                    </a:cubicBezTo>
                    <a:cubicBezTo>
                      <a:pt x="0" y="432"/>
                      <a:pt x="0" y="422"/>
                      <a:pt x="7" y="415"/>
                    </a:cubicBezTo>
                    <a:close/>
                    <a:moveTo>
                      <a:pt x="56" y="370"/>
                    </a:moveTo>
                    <a:lnTo>
                      <a:pt x="56" y="370"/>
                    </a:lnTo>
                    <a:cubicBezTo>
                      <a:pt x="62" y="363"/>
                      <a:pt x="73" y="363"/>
                      <a:pt x="79" y="370"/>
                    </a:cubicBezTo>
                    <a:cubicBezTo>
                      <a:pt x="86" y="376"/>
                      <a:pt x="86" y="387"/>
                      <a:pt x="79" y="393"/>
                    </a:cubicBezTo>
                    <a:lnTo>
                      <a:pt x="79" y="394"/>
                    </a:lnTo>
                    <a:cubicBezTo>
                      <a:pt x="73" y="400"/>
                      <a:pt x="62" y="400"/>
                      <a:pt x="56" y="393"/>
                    </a:cubicBezTo>
                    <a:cubicBezTo>
                      <a:pt x="49" y="387"/>
                      <a:pt x="49" y="376"/>
                      <a:pt x="56" y="370"/>
                    </a:cubicBezTo>
                    <a:close/>
                    <a:moveTo>
                      <a:pt x="105" y="324"/>
                    </a:moveTo>
                    <a:lnTo>
                      <a:pt x="105" y="324"/>
                    </a:lnTo>
                    <a:cubicBezTo>
                      <a:pt x="111" y="318"/>
                      <a:pt x="122" y="318"/>
                      <a:pt x="128" y="324"/>
                    </a:cubicBezTo>
                    <a:cubicBezTo>
                      <a:pt x="135" y="331"/>
                      <a:pt x="135" y="342"/>
                      <a:pt x="128" y="348"/>
                    </a:cubicBezTo>
                    <a:cubicBezTo>
                      <a:pt x="121" y="355"/>
                      <a:pt x="111" y="354"/>
                      <a:pt x="104" y="348"/>
                    </a:cubicBezTo>
                    <a:cubicBezTo>
                      <a:pt x="98" y="341"/>
                      <a:pt x="98" y="331"/>
                      <a:pt x="105" y="324"/>
                    </a:cubicBezTo>
                    <a:close/>
                    <a:moveTo>
                      <a:pt x="153" y="279"/>
                    </a:moveTo>
                    <a:lnTo>
                      <a:pt x="153" y="279"/>
                    </a:lnTo>
                    <a:cubicBezTo>
                      <a:pt x="160" y="272"/>
                      <a:pt x="171" y="272"/>
                      <a:pt x="177" y="279"/>
                    </a:cubicBezTo>
                    <a:cubicBezTo>
                      <a:pt x="184" y="286"/>
                      <a:pt x="183" y="296"/>
                      <a:pt x="177" y="303"/>
                    </a:cubicBezTo>
                    <a:cubicBezTo>
                      <a:pt x="170" y="309"/>
                      <a:pt x="160" y="309"/>
                      <a:pt x="153" y="302"/>
                    </a:cubicBezTo>
                    <a:cubicBezTo>
                      <a:pt x="147" y="296"/>
                      <a:pt x="147" y="285"/>
                      <a:pt x="153" y="279"/>
                    </a:cubicBezTo>
                    <a:close/>
                    <a:moveTo>
                      <a:pt x="202" y="233"/>
                    </a:moveTo>
                    <a:lnTo>
                      <a:pt x="202" y="233"/>
                    </a:lnTo>
                    <a:cubicBezTo>
                      <a:pt x="209" y="227"/>
                      <a:pt x="219" y="227"/>
                      <a:pt x="226" y="234"/>
                    </a:cubicBezTo>
                    <a:cubicBezTo>
                      <a:pt x="232" y="240"/>
                      <a:pt x="232" y="251"/>
                      <a:pt x="226" y="257"/>
                    </a:cubicBezTo>
                    <a:cubicBezTo>
                      <a:pt x="219" y="264"/>
                      <a:pt x="208" y="263"/>
                      <a:pt x="202" y="257"/>
                    </a:cubicBezTo>
                    <a:cubicBezTo>
                      <a:pt x="196" y="250"/>
                      <a:pt x="196" y="240"/>
                      <a:pt x="202" y="233"/>
                    </a:cubicBezTo>
                    <a:close/>
                    <a:moveTo>
                      <a:pt x="251" y="188"/>
                    </a:moveTo>
                    <a:lnTo>
                      <a:pt x="251" y="188"/>
                    </a:lnTo>
                    <a:cubicBezTo>
                      <a:pt x="258" y="181"/>
                      <a:pt x="268" y="182"/>
                      <a:pt x="275" y="188"/>
                    </a:cubicBezTo>
                    <a:cubicBezTo>
                      <a:pt x="281" y="195"/>
                      <a:pt x="281" y="205"/>
                      <a:pt x="274" y="212"/>
                    </a:cubicBezTo>
                    <a:cubicBezTo>
                      <a:pt x="268" y="218"/>
                      <a:pt x="257" y="218"/>
                      <a:pt x="251" y="211"/>
                    </a:cubicBezTo>
                    <a:cubicBezTo>
                      <a:pt x="244" y="205"/>
                      <a:pt x="245" y="194"/>
                      <a:pt x="251" y="188"/>
                    </a:cubicBezTo>
                    <a:close/>
                    <a:moveTo>
                      <a:pt x="300" y="142"/>
                    </a:moveTo>
                    <a:lnTo>
                      <a:pt x="300" y="142"/>
                    </a:lnTo>
                    <a:cubicBezTo>
                      <a:pt x="307" y="136"/>
                      <a:pt x="317" y="136"/>
                      <a:pt x="324" y="143"/>
                    </a:cubicBezTo>
                    <a:cubicBezTo>
                      <a:pt x="330" y="149"/>
                      <a:pt x="330" y="160"/>
                      <a:pt x="323" y="166"/>
                    </a:cubicBezTo>
                    <a:cubicBezTo>
                      <a:pt x="317" y="173"/>
                      <a:pt x="306" y="173"/>
                      <a:pt x="300" y="166"/>
                    </a:cubicBezTo>
                    <a:cubicBezTo>
                      <a:pt x="293" y="159"/>
                      <a:pt x="293" y="149"/>
                      <a:pt x="300" y="142"/>
                    </a:cubicBezTo>
                    <a:close/>
                    <a:moveTo>
                      <a:pt x="349" y="97"/>
                    </a:moveTo>
                    <a:lnTo>
                      <a:pt x="349" y="97"/>
                    </a:lnTo>
                    <a:cubicBezTo>
                      <a:pt x="355" y="91"/>
                      <a:pt x="366" y="91"/>
                      <a:pt x="372" y="97"/>
                    </a:cubicBezTo>
                    <a:cubicBezTo>
                      <a:pt x="379" y="104"/>
                      <a:pt x="379" y="114"/>
                      <a:pt x="372" y="121"/>
                    </a:cubicBezTo>
                    <a:cubicBezTo>
                      <a:pt x="365" y="127"/>
                      <a:pt x="355" y="127"/>
                      <a:pt x="349" y="121"/>
                    </a:cubicBezTo>
                    <a:cubicBezTo>
                      <a:pt x="342" y="114"/>
                      <a:pt x="342" y="103"/>
                      <a:pt x="349" y="97"/>
                    </a:cubicBezTo>
                    <a:close/>
                    <a:moveTo>
                      <a:pt x="398" y="52"/>
                    </a:moveTo>
                    <a:lnTo>
                      <a:pt x="398" y="52"/>
                    </a:lnTo>
                    <a:cubicBezTo>
                      <a:pt x="404" y="45"/>
                      <a:pt x="415" y="45"/>
                      <a:pt x="421" y="52"/>
                    </a:cubicBezTo>
                    <a:cubicBezTo>
                      <a:pt x="428" y="58"/>
                      <a:pt x="427" y="69"/>
                      <a:pt x="421" y="75"/>
                    </a:cubicBezTo>
                    <a:cubicBezTo>
                      <a:pt x="414" y="82"/>
                      <a:pt x="404" y="82"/>
                      <a:pt x="397" y="75"/>
                    </a:cubicBezTo>
                    <a:cubicBezTo>
                      <a:pt x="391" y="69"/>
                      <a:pt x="391" y="58"/>
                      <a:pt x="398" y="52"/>
                    </a:cubicBezTo>
                    <a:close/>
                    <a:moveTo>
                      <a:pt x="446" y="6"/>
                    </a:moveTo>
                    <a:lnTo>
                      <a:pt x="446" y="6"/>
                    </a:lnTo>
                    <a:cubicBezTo>
                      <a:pt x="453" y="0"/>
                      <a:pt x="464" y="0"/>
                      <a:pt x="470" y="6"/>
                    </a:cubicBezTo>
                    <a:cubicBezTo>
                      <a:pt x="476" y="13"/>
                      <a:pt x="476" y="23"/>
                      <a:pt x="470" y="30"/>
                    </a:cubicBezTo>
                    <a:cubicBezTo>
                      <a:pt x="463" y="36"/>
                      <a:pt x="453" y="36"/>
                      <a:pt x="446" y="30"/>
                    </a:cubicBezTo>
                    <a:cubicBezTo>
                      <a:pt x="440" y="23"/>
                      <a:pt x="440" y="13"/>
                      <a:pt x="446" y="6"/>
                    </a:cubicBezTo>
                    <a:close/>
                  </a:path>
                </a:pathLst>
              </a:custGeom>
              <a:solidFill>
                <a:srgbClr val="000000"/>
              </a:solidFill>
              <a:ln w="1">
                <a:solidFill>
                  <a:srgbClr val="000000"/>
                </a:solidFill>
                <a:bevel/>
                <a:headEnd/>
                <a:tailEnd/>
              </a:ln>
            </p:spPr>
            <p:txBody>
              <a:bodyPr/>
              <a:lstStyle/>
              <a:p>
                <a:endParaRPr lang="en-US"/>
              </a:p>
            </p:txBody>
          </p:sp>
          <p:sp>
            <p:nvSpPr>
              <p:cNvPr id="3126" name="Freeform 836"/>
              <p:cNvSpPr>
                <a:spLocks noEditPoints="1"/>
              </p:cNvSpPr>
              <p:nvPr/>
            </p:nvSpPr>
            <p:spPr bwMode="auto">
              <a:xfrm>
                <a:off x="534" y="3208"/>
                <a:ext cx="92" cy="62"/>
              </a:xfrm>
              <a:custGeom>
                <a:avLst/>
                <a:gdLst>
                  <a:gd name="T0" fmla="*/ 10 w 761"/>
                  <a:gd name="T1" fmla="*/ 484 h 516"/>
                  <a:gd name="T2" fmla="*/ 29 w 761"/>
                  <a:gd name="T3" fmla="*/ 511 h 516"/>
                  <a:gd name="T4" fmla="*/ 6 w 761"/>
                  <a:gd name="T5" fmla="*/ 507 h 516"/>
                  <a:gd name="T6" fmla="*/ 65 w 761"/>
                  <a:gd name="T7" fmla="*/ 447 h 516"/>
                  <a:gd name="T8" fmla="*/ 89 w 761"/>
                  <a:gd name="T9" fmla="*/ 451 h 516"/>
                  <a:gd name="T10" fmla="*/ 85 w 761"/>
                  <a:gd name="T11" fmla="*/ 474 h 516"/>
                  <a:gd name="T12" fmla="*/ 65 w 761"/>
                  <a:gd name="T13" fmla="*/ 447 h 516"/>
                  <a:gd name="T14" fmla="*/ 121 w 761"/>
                  <a:gd name="T15" fmla="*/ 410 h 516"/>
                  <a:gd name="T16" fmla="*/ 140 w 761"/>
                  <a:gd name="T17" fmla="*/ 437 h 516"/>
                  <a:gd name="T18" fmla="*/ 117 w 761"/>
                  <a:gd name="T19" fmla="*/ 433 h 516"/>
                  <a:gd name="T20" fmla="*/ 177 w 761"/>
                  <a:gd name="T21" fmla="*/ 373 h 516"/>
                  <a:gd name="T22" fmla="*/ 200 w 761"/>
                  <a:gd name="T23" fmla="*/ 377 h 516"/>
                  <a:gd name="T24" fmla="*/ 196 w 761"/>
                  <a:gd name="T25" fmla="*/ 400 h 516"/>
                  <a:gd name="T26" fmla="*/ 177 w 761"/>
                  <a:gd name="T27" fmla="*/ 373 h 516"/>
                  <a:gd name="T28" fmla="*/ 232 w 761"/>
                  <a:gd name="T29" fmla="*/ 336 h 516"/>
                  <a:gd name="T30" fmla="*/ 252 w 761"/>
                  <a:gd name="T31" fmla="*/ 364 h 516"/>
                  <a:gd name="T32" fmla="*/ 228 w 761"/>
                  <a:gd name="T33" fmla="*/ 360 h 516"/>
                  <a:gd name="T34" fmla="*/ 288 w 761"/>
                  <a:gd name="T35" fmla="*/ 300 h 516"/>
                  <a:gd name="T36" fmla="*/ 311 w 761"/>
                  <a:gd name="T37" fmla="*/ 303 h 516"/>
                  <a:gd name="T38" fmla="*/ 307 w 761"/>
                  <a:gd name="T39" fmla="*/ 327 h 516"/>
                  <a:gd name="T40" fmla="*/ 288 w 761"/>
                  <a:gd name="T41" fmla="*/ 300 h 516"/>
                  <a:gd name="T42" fmla="*/ 343 w 761"/>
                  <a:gd name="T43" fmla="*/ 263 h 516"/>
                  <a:gd name="T44" fmla="*/ 363 w 761"/>
                  <a:gd name="T45" fmla="*/ 290 h 516"/>
                  <a:gd name="T46" fmla="*/ 340 w 761"/>
                  <a:gd name="T47" fmla="*/ 286 h 516"/>
                  <a:gd name="T48" fmla="*/ 399 w 761"/>
                  <a:gd name="T49" fmla="*/ 226 h 516"/>
                  <a:gd name="T50" fmla="*/ 422 w 761"/>
                  <a:gd name="T51" fmla="*/ 230 h 516"/>
                  <a:gd name="T52" fmla="*/ 418 w 761"/>
                  <a:gd name="T53" fmla="*/ 253 h 516"/>
                  <a:gd name="T54" fmla="*/ 399 w 761"/>
                  <a:gd name="T55" fmla="*/ 226 h 516"/>
                  <a:gd name="T56" fmla="*/ 455 w 761"/>
                  <a:gd name="T57" fmla="*/ 189 h 516"/>
                  <a:gd name="T58" fmla="*/ 474 w 761"/>
                  <a:gd name="T59" fmla="*/ 216 h 516"/>
                  <a:gd name="T60" fmla="*/ 451 w 761"/>
                  <a:gd name="T61" fmla="*/ 212 h 516"/>
                  <a:gd name="T62" fmla="*/ 510 w 761"/>
                  <a:gd name="T63" fmla="*/ 152 h 516"/>
                  <a:gd name="T64" fmla="*/ 534 w 761"/>
                  <a:gd name="T65" fmla="*/ 156 h 516"/>
                  <a:gd name="T66" fmla="*/ 530 w 761"/>
                  <a:gd name="T67" fmla="*/ 180 h 516"/>
                  <a:gd name="T68" fmla="*/ 510 w 761"/>
                  <a:gd name="T69" fmla="*/ 152 h 516"/>
                  <a:gd name="T70" fmla="*/ 566 w 761"/>
                  <a:gd name="T71" fmla="*/ 116 h 516"/>
                  <a:gd name="T72" fmla="*/ 585 w 761"/>
                  <a:gd name="T73" fmla="*/ 143 h 516"/>
                  <a:gd name="T74" fmla="*/ 562 w 761"/>
                  <a:gd name="T75" fmla="*/ 139 h 516"/>
                  <a:gd name="T76" fmla="*/ 622 w 761"/>
                  <a:gd name="T77" fmla="*/ 79 h 516"/>
                  <a:gd name="T78" fmla="*/ 645 w 761"/>
                  <a:gd name="T79" fmla="*/ 83 h 516"/>
                  <a:gd name="T80" fmla="*/ 641 w 761"/>
                  <a:gd name="T81" fmla="*/ 106 h 516"/>
                  <a:gd name="T82" fmla="*/ 622 w 761"/>
                  <a:gd name="T83" fmla="*/ 79 h 516"/>
                  <a:gd name="T84" fmla="*/ 677 w 761"/>
                  <a:gd name="T85" fmla="*/ 42 h 516"/>
                  <a:gd name="T86" fmla="*/ 697 w 761"/>
                  <a:gd name="T87" fmla="*/ 69 h 516"/>
                  <a:gd name="T88" fmla="*/ 673 w 761"/>
                  <a:gd name="T89" fmla="*/ 65 h 516"/>
                  <a:gd name="T90" fmla="*/ 733 w 761"/>
                  <a:gd name="T91" fmla="*/ 5 h 516"/>
                  <a:gd name="T92" fmla="*/ 756 w 761"/>
                  <a:gd name="T93" fmla="*/ 9 h 516"/>
                  <a:gd name="T94" fmla="*/ 752 w 761"/>
                  <a:gd name="T95" fmla="*/ 32 h 516"/>
                  <a:gd name="T96" fmla="*/ 733 w 761"/>
                  <a:gd name="T97" fmla="*/ 5 h 5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1"/>
                  <a:gd name="T148" fmla="*/ 0 h 516"/>
                  <a:gd name="T149" fmla="*/ 761 w 761"/>
                  <a:gd name="T150" fmla="*/ 516 h 5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1" h="516">
                    <a:moveTo>
                      <a:pt x="10" y="484"/>
                    </a:moveTo>
                    <a:lnTo>
                      <a:pt x="10" y="484"/>
                    </a:lnTo>
                    <a:cubicBezTo>
                      <a:pt x="17" y="478"/>
                      <a:pt x="28" y="480"/>
                      <a:pt x="33" y="487"/>
                    </a:cubicBezTo>
                    <a:cubicBezTo>
                      <a:pt x="38" y="495"/>
                      <a:pt x="37" y="505"/>
                      <a:pt x="29" y="511"/>
                    </a:cubicBezTo>
                    <a:cubicBezTo>
                      <a:pt x="22" y="516"/>
                      <a:pt x="11" y="514"/>
                      <a:pt x="6" y="507"/>
                    </a:cubicBezTo>
                    <a:cubicBezTo>
                      <a:pt x="0" y="499"/>
                      <a:pt x="2" y="489"/>
                      <a:pt x="10" y="484"/>
                    </a:cubicBezTo>
                    <a:close/>
                    <a:moveTo>
                      <a:pt x="65" y="447"/>
                    </a:moveTo>
                    <a:lnTo>
                      <a:pt x="65" y="447"/>
                    </a:lnTo>
                    <a:cubicBezTo>
                      <a:pt x="73" y="441"/>
                      <a:pt x="83" y="443"/>
                      <a:pt x="89" y="451"/>
                    </a:cubicBezTo>
                    <a:cubicBezTo>
                      <a:pt x="94" y="458"/>
                      <a:pt x="92" y="469"/>
                      <a:pt x="85" y="474"/>
                    </a:cubicBezTo>
                    <a:cubicBezTo>
                      <a:pt x="77" y="479"/>
                      <a:pt x="67" y="478"/>
                      <a:pt x="61" y="470"/>
                    </a:cubicBezTo>
                    <a:cubicBezTo>
                      <a:pt x="56" y="463"/>
                      <a:pt x="58" y="452"/>
                      <a:pt x="65" y="447"/>
                    </a:cubicBezTo>
                    <a:close/>
                    <a:moveTo>
                      <a:pt x="121" y="410"/>
                    </a:moveTo>
                    <a:lnTo>
                      <a:pt x="121" y="410"/>
                    </a:lnTo>
                    <a:cubicBezTo>
                      <a:pt x="128" y="405"/>
                      <a:pt x="139" y="406"/>
                      <a:pt x="144" y="414"/>
                    </a:cubicBezTo>
                    <a:cubicBezTo>
                      <a:pt x="150" y="421"/>
                      <a:pt x="148" y="432"/>
                      <a:pt x="140" y="437"/>
                    </a:cubicBezTo>
                    <a:cubicBezTo>
                      <a:pt x="133" y="442"/>
                      <a:pt x="122" y="441"/>
                      <a:pt x="117" y="433"/>
                    </a:cubicBezTo>
                    <a:cubicBezTo>
                      <a:pt x="112" y="426"/>
                      <a:pt x="113" y="415"/>
                      <a:pt x="121" y="410"/>
                    </a:cubicBezTo>
                    <a:close/>
                    <a:moveTo>
                      <a:pt x="177" y="373"/>
                    </a:moveTo>
                    <a:lnTo>
                      <a:pt x="177" y="373"/>
                    </a:lnTo>
                    <a:cubicBezTo>
                      <a:pt x="184" y="368"/>
                      <a:pt x="194" y="370"/>
                      <a:pt x="200" y="377"/>
                    </a:cubicBezTo>
                    <a:cubicBezTo>
                      <a:pt x="205" y="385"/>
                      <a:pt x="203" y="395"/>
                      <a:pt x="196" y="400"/>
                    </a:cubicBezTo>
                    <a:cubicBezTo>
                      <a:pt x="188" y="406"/>
                      <a:pt x="178" y="404"/>
                      <a:pt x="173" y="396"/>
                    </a:cubicBezTo>
                    <a:cubicBezTo>
                      <a:pt x="167" y="389"/>
                      <a:pt x="169" y="379"/>
                      <a:pt x="177" y="373"/>
                    </a:cubicBezTo>
                    <a:close/>
                    <a:moveTo>
                      <a:pt x="232" y="336"/>
                    </a:moveTo>
                    <a:lnTo>
                      <a:pt x="232" y="336"/>
                    </a:lnTo>
                    <a:cubicBezTo>
                      <a:pt x="240" y="331"/>
                      <a:pt x="250" y="333"/>
                      <a:pt x="255" y="340"/>
                    </a:cubicBezTo>
                    <a:cubicBezTo>
                      <a:pt x="261" y="348"/>
                      <a:pt x="259" y="358"/>
                      <a:pt x="252" y="364"/>
                    </a:cubicBezTo>
                    <a:cubicBezTo>
                      <a:pt x="244" y="369"/>
                      <a:pt x="234" y="367"/>
                      <a:pt x="228" y="360"/>
                    </a:cubicBezTo>
                    <a:cubicBezTo>
                      <a:pt x="223" y="352"/>
                      <a:pt x="225" y="342"/>
                      <a:pt x="232" y="336"/>
                    </a:cubicBezTo>
                    <a:close/>
                    <a:moveTo>
                      <a:pt x="288" y="300"/>
                    </a:moveTo>
                    <a:lnTo>
                      <a:pt x="288" y="300"/>
                    </a:lnTo>
                    <a:cubicBezTo>
                      <a:pt x="295" y="294"/>
                      <a:pt x="306" y="296"/>
                      <a:pt x="311" y="303"/>
                    </a:cubicBezTo>
                    <a:cubicBezTo>
                      <a:pt x="316" y="311"/>
                      <a:pt x="315" y="321"/>
                      <a:pt x="307" y="327"/>
                    </a:cubicBezTo>
                    <a:cubicBezTo>
                      <a:pt x="300" y="332"/>
                      <a:pt x="289" y="330"/>
                      <a:pt x="284" y="323"/>
                    </a:cubicBezTo>
                    <a:cubicBezTo>
                      <a:pt x="279" y="315"/>
                      <a:pt x="280" y="305"/>
                      <a:pt x="288" y="300"/>
                    </a:cubicBezTo>
                    <a:close/>
                    <a:moveTo>
                      <a:pt x="343" y="263"/>
                    </a:moveTo>
                    <a:lnTo>
                      <a:pt x="343" y="263"/>
                    </a:lnTo>
                    <a:cubicBezTo>
                      <a:pt x="351" y="257"/>
                      <a:pt x="361" y="259"/>
                      <a:pt x="367" y="267"/>
                    </a:cubicBezTo>
                    <a:cubicBezTo>
                      <a:pt x="372" y="274"/>
                      <a:pt x="370" y="285"/>
                      <a:pt x="363" y="290"/>
                    </a:cubicBezTo>
                    <a:cubicBezTo>
                      <a:pt x="355" y="295"/>
                      <a:pt x="345" y="294"/>
                      <a:pt x="340" y="286"/>
                    </a:cubicBezTo>
                    <a:cubicBezTo>
                      <a:pt x="334" y="279"/>
                      <a:pt x="336" y="268"/>
                      <a:pt x="343" y="263"/>
                    </a:cubicBezTo>
                    <a:close/>
                    <a:moveTo>
                      <a:pt x="399" y="226"/>
                    </a:moveTo>
                    <a:lnTo>
                      <a:pt x="399" y="226"/>
                    </a:lnTo>
                    <a:cubicBezTo>
                      <a:pt x="407" y="221"/>
                      <a:pt x="417" y="222"/>
                      <a:pt x="422" y="230"/>
                    </a:cubicBezTo>
                    <a:cubicBezTo>
                      <a:pt x="428" y="237"/>
                      <a:pt x="426" y="248"/>
                      <a:pt x="418" y="253"/>
                    </a:cubicBezTo>
                    <a:cubicBezTo>
                      <a:pt x="411" y="258"/>
                      <a:pt x="401" y="257"/>
                      <a:pt x="395" y="249"/>
                    </a:cubicBezTo>
                    <a:cubicBezTo>
                      <a:pt x="390" y="242"/>
                      <a:pt x="392" y="231"/>
                      <a:pt x="399" y="226"/>
                    </a:cubicBezTo>
                    <a:close/>
                    <a:moveTo>
                      <a:pt x="455" y="189"/>
                    </a:moveTo>
                    <a:lnTo>
                      <a:pt x="455" y="189"/>
                    </a:lnTo>
                    <a:cubicBezTo>
                      <a:pt x="462" y="184"/>
                      <a:pt x="473" y="186"/>
                      <a:pt x="478" y="193"/>
                    </a:cubicBezTo>
                    <a:cubicBezTo>
                      <a:pt x="483" y="201"/>
                      <a:pt x="482" y="211"/>
                      <a:pt x="474" y="216"/>
                    </a:cubicBezTo>
                    <a:cubicBezTo>
                      <a:pt x="467" y="222"/>
                      <a:pt x="456" y="220"/>
                      <a:pt x="451" y="212"/>
                    </a:cubicBezTo>
                    <a:cubicBezTo>
                      <a:pt x="445" y="205"/>
                      <a:pt x="447" y="195"/>
                      <a:pt x="455" y="189"/>
                    </a:cubicBezTo>
                    <a:close/>
                    <a:moveTo>
                      <a:pt x="510" y="152"/>
                    </a:moveTo>
                    <a:lnTo>
                      <a:pt x="510" y="152"/>
                    </a:lnTo>
                    <a:cubicBezTo>
                      <a:pt x="518" y="147"/>
                      <a:pt x="528" y="149"/>
                      <a:pt x="534" y="156"/>
                    </a:cubicBezTo>
                    <a:cubicBezTo>
                      <a:pt x="539" y="164"/>
                      <a:pt x="537" y="174"/>
                      <a:pt x="530" y="179"/>
                    </a:cubicBezTo>
                    <a:lnTo>
                      <a:pt x="530" y="180"/>
                    </a:lnTo>
                    <a:cubicBezTo>
                      <a:pt x="522" y="185"/>
                      <a:pt x="512" y="183"/>
                      <a:pt x="506" y="176"/>
                    </a:cubicBezTo>
                    <a:cubicBezTo>
                      <a:pt x="501" y="168"/>
                      <a:pt x="503" y="158"/>
                      <a:pt x="510" y="152"/>
                    </a:cubicBezTo>
                    <a:close/>
                    <a:moveTo>
                      <a:pt x="566" y="116"/>
                    </a:moveTo>
                    <a:lnTo>
                      <a:pt x="566" y="116"/>
                    </a:lnTo>
                    <a:cubicBezTo>
                      <a:pt x="573" y="110"/>
                      <a:pt x="584" y="112"/>
                      <a:pt x="589" y="119"/>
                    </a:cubicBezTo>
                    <a:cubicBezTo>
                      <a:pt x="595" y="127"/>
                      <a:pt x="593" y="137"/>
                      <a:pt x="585" y="143"/>
                    </a:cubicBezTo>
                    <a:cubicBezTo>
                      <a:pt x="578" y="148"/>
                      <a:pt x="567" y="146"/>
                      <a:pt x="562" y="139"/>
                    </a:cubicBezTo>
                    <a:cubicBezTo>
                      <a:pt x="557" y="131"/>
                      <a:pt x="558" y="121"/>
                      <a:pt x="566" y="116"/>
                    </a:cubicBezTo>
                    <a:close/>
                    <a:moveTo>
                      <a:pt x="622" y="79"/>
                    </a:moveTo>
                    <a:lnTo>
                      <a:pt x="622" y="79"/>
                    </a:lnTo>
                    <a:cubicBezTo>
                      <a:pt x="629" y="73"/>
                      <a:pt x="639" y="75"/>
                      <a:pt x="645" y="83"/>
                    </a:cubicBezTo>
                    <a:cubicBezTo>
                      <a:pt x="650" y="90"/>
                      <a:pt x="648" y="101"/>
                      <a:pt x="641" y="106"/>
                    </a:cubicBezTo>
                    <a:cubicBezTo>
                      <a:pt x="633" y="111"/>
                      <a:pt x="623" y="110"/>
                      <a:pt x="618" y="102"/>
                    </a:cubicBezTo>
                    <a:cubicBezTo>
                      <a:pt x="612" y="95"/>
                      <a:pt x="614" y="84"/>
                      <a:pt x="622" y="79"/>
                    </a:cubicBezTo>
                    <a:close/>
                    <a:moveTo>
                      <a:pt x="677" y="42"/>
                    </a:moveTo>
                    <a:lnTo>
                      <a:pt x="677" y="42"/>
                    </a:lnTo>
                    <a:cubicBezTo>
                      <a:pt x="685" y="37"/>
                      <a:pt x="695" y="38"/>
                      <a:pt x="700" y="46"/>
                    </a:cubicBezTo>
                    <a:cubicBezTo>
                      <a:pt x="706" y="53"/>
                      <a:pt x="704" y="64"/>
                      <a:pt x="697" y="69"/>
                    </a:cubicBezTo>
                    <a:cubicBezTo>
                      <a:pt x="689" y="74"/>
                      <a:pt x="679" y="73"/>
                      <a:pt x="673" y="65"/>
                    </a:cubicBezTo>
                    <a:cubicBezTo>
                      <a:pt x="668" y="58"/>
                      <a:pt x="670" y="47"/>
                      <a:pt x="677" y="42"/>
                    </a:cubicBezTo>
                    <a:close/>
                    <a:moveTo>
                      <a:pt x="733" y="5"/>
                    </a:moveTo>
                    <a:lnTo>
                      <a:pt x="733" y="5"/>
                    </a:lnTo>
                    <a:cubicBezTo>
                      <a:pt x="740" y="0"/>
                      <a:pt x="751" y="2"/>
                      <a:pt x="756" y="9"/>
                    </a:cubicBezTo>
                    <a:cubicBezTo>
                      <a:pt x="761" y="17"/>
                      <a:pt x="760" y="27"/>
                      <a:pt x="752" y="32"/>
                    </a:cubicBezTo>
                    <a:cubicBezTo>
                      <a:pt x="745" y="38"/>
                      <a:pt x="734" y="36"/>
                      <a:pt x="729" y="28"/>
                    </a:cubicBezTo>
                    <a:cubicBezTo>
                      <a:pt x="724" y="21"/>
                      <a:pt x="725" y="11"/>
                      <a:pt x="733" y="5"/>
                    </a:cubicBezTo>
                    <a:close/>
                  </a:path>
                </a:pathLst>
              </a:custGeom>
              <a:solidFill>
                <a:srgbClr val="000000"/>
              </a:solidFill>
              <a:ln w="1">
                <a:solidFill>
                  <a:srgbClr val="000000"/>
                </a:solidFill>
                <a:bevel/>
                <a:headEnd/>
                <a:tailEnd/>
              </a:ln>
            </p:spPr>
            <p:txBody>
              <a:bodyPr/>
              <a:lstStyle/>
              <a:p>
                <a:endParaRPr lang="en-US"/>
              </a:p>
            </p:txBody>
          </p:sp>
          <p:sp>
            <p:nvSpPr>
              <p:cNvPr id="3127" name="Freeform 837"/>
              <p:cNvSpPr>
                <a:spLocks noEditPoints="1"/>
              </p:cNvSpPr>
              <p:nvPr/>
            </p:nvSpPr>
            <p:spPr bwMode="auto">
              <a:xfrm>
                <a:off x="512" y="3246"/>
                <a:ext cx="109" cy="46"/>
              </a:xfrm>
              <a:custGeom>
                <a:avLst/>
                <a:gdLst>
                  <a:gd name="T0" fmla="*/ 13 w 908"/>
                  <a:gd name="T1" fmla="*/ 343 h 378"/>
                  <a:gd name="T2" fmla="*/ 26 w 908"/>
                  <a:gd name="T3" fmla="*/ 374 h 378"/>
                  <a:gd name="T4" fmla="*/ 4 w 908"/>
                  <a:gd name="T5" fmla="*/ 365 h 378"/>
                  <a:gd name="T6" fmla="*/ 75 w 908"/>
                  <a:gd name="T7" fmla="*/ 319 h 378"/>
                  <a:gd name="T8" fmla="*/ 97 w 908"/>
                  <a:gd name="T9" fmla="*/ 328 h 378"/>
                  <a:gd name="T10" fmla="*/ 88 w 908"/>
                  <a:gd name="T11" fmla="*/ 350 h 378"/>
                  <a:gd name="T12" fmla="*/ 75 w 908"/>
                  <a:gd name="T13" fmla="*/ 319 h 378"/>
                  <a:gd name="T14" fmla="*/ 137 w 908"/>
                  <a:gd name="T15" fmla="*/ 295 h 378"/>
                  <a:gd name="T16" fmla="*/ 150 w 908"/>
                  <a:gd name="T17" fmla="*/ 325 h 378"/>
                  <a:gd name="T18" fmla="*/ 128 w 908"/>
                  <a:gd name="T19" fmla="*/ 317 h 378"/>
                  <a:gd name="T20" fmla="*/ 199 w 908"/>
                  <a:gd name="T21" fmla="*/ 271 h 378"/>
                  <a:gd name="T22" fmla="*/ 221 w 908"/>
                  <a:gd name="T23" fmla="*/ 279 h 378"/>
                  <a:gd name="T24" fmla="*/ 212 w 908"/>
                  <a:gd name="T25" fmla="*/ 301 h 378"/>
                  <a:gd name="T26" fmla="*/ 199 w 908"/>
                  <a:gd name="T27" fmla="*/ 271 h 378"/>
                  <a:gd name="T28" fmla="*/ 261 w 908"/>
                  <a:gd name="T29" fmla="*/ 246 h 378"/>
                  <a:gd name="T30" fmla="*/ 275 w 908"/>
                  <a:gd name="T31" fmla="*/ 277 h 378"/>
                  <a:gd name="T32" fmla="*/ 253 w 908"/>
                  <a:gd name="T33" fmla="*/ 268 h 378"/>
                  <a:gd name="T34" fmla="*/ 323 w 908"/>
                  <a:gd name="T35" fmla="*/ 222 h 378"/>
                  <a:gd name="T36" fmla="*/ 345 w 908"/>
                  <a:gd name="T37" fmla="*/ 231 h 378"/>
                  <a:gd name="T38" fmla="*/ 337 w 908"/>
                  <a:gd name="T39" fmla="*/ 253 h 378"/>
                  <a:gd name="T40" fmla="*/ 323 w 908"/>
                  <a:gd name="T41" fmla="*/ 222 h 378"/>
                  <a:gd name="T42" fmla="*/ 385 w 908"/>
                  <a:gd name="T43" fmla="*/ 198 h 378"/>
                  <a:gd name="T44" fmla="*/ 399 w 908"/>
                  <a:gd name="T45" fmla="*/ 228 h 378"/>
                  <a:gd name="T46" fmla="*/ 377 w 908"/>
                  <a:gd name="T47" fmla="*/ 220 h 378"/>
                  <a:gd name="T48" fmla="*/ 447 w 908"/>
                  <a:gd name="T49" fmla="*/ 174 h 378"/>
                  <a:gd name="T50" fmla="*/ 469 w 908"/>
                  <a:gd name="T51" fmla="*/ 182 h 378"/>
                  <a:gd name="T52" fmla="*/ 461 w 908"/>
                  <a:gd name="T53" fmla="*/ 204 h 378"/>
                  <a:gd name="T54" fmla="*/ 447 w 908"/>
                  <a:gd name="T55" fmla="*/ 174 h 378"/>
                  <a:gd name="T56" fmla="*/ 510 w 908"/>
                  <a:gd name="T57" fmla="*/ 149 h 378"/>
                  <a:gd name="T58" fmla="*/ 523 w 908"/>
                  <a:gd name="T59" fmla="*/ 180 h 378"/>
                  <a:gd name="T60" fmla="*/ 501 w 908"/>
                  <a:gd name="T61" fmla="*/ 171 h 378"/>
                  <a:gd name="T62" fmla="*/ 572 w 908"/>
                  <a:gd name="T63" fmla="*/ 125 h 378"/>
                  <a:gd name="T64" fmla="*/ 594 w 908"/>
                  <a:gd name="T65" fmla="*/ 133 h 378"/>
                  <a:gd name="T66" fmla="*/ 585 w 908"/>
                  <a:gd name="T67" fmla="*/ 155 h 378"/>
                  <a:gd name="T68" fmla="*/ 572 w 908"/>
                  <a:gd name="T69" fmla="*/ 125 h 378"/>
                  <a:gd name="T70" fmla="*/ 634 w 908"/>
                  <a:gd name="T71" fmla="*/ 101 h 378"/>
                  <a:gd name="T72" fmla="*/ 647 w 908"/>
                  <a:gd name="T73" fmla="*/ 131 h 378"/>
                  <a:gd name="T74" fmla="*/ 625 w 908"/>
                  <a:gd name="T75" fmla="*/ 123 h 378"/>
                  <a:gd name="T76" fmla="*/ 696 w 908"/>
                  <a:gd name="T77" fmla="*/ 76 h 378"/>
                  <a:gd name="T78" fmla="*/ 718 w 908"/>
                  <a:gd name="T79" fmla="*/ 85 h 378"/>
                  <a:gd name="T80" fmla="*/ 709 w 908"/>
                  <a:gd name="T81" fmla="*/ 107 h 378"/>
                  <a:gd name="T82" fmla="*/ 696 w 908"/>
                  <a:gd name="T83" fmla="*/ 76 h 378"/>
                  <a:gd name="T84" fmla="*/ 758 w 908"/>
                  <a:gd name="T85" fmla="*/ 52 h 378"/>
                  <a:gd name="T86" fmla="*/ 772 w 908"/>
                  <a:gd name="T87" fmla="*/ 83 h 378"/>
                  <a:gd name="T88" fmla="*/ 750 w 908"/>
                  <a:gd name="T89" fmla="*/ 74 h 378"/>
                  <a:gd name="T90" fmla="*/ 820 w 908"/>
                  <a:gd name="T91" fmla="*/ 28 h 378"/>
                  <a:gd name="T92" fmla="*/ 842 w 908"/>
                  <a:gd name="T93" fmla="*/ 36 h 378"/>
                  <a:gd name="T94" fmla="*/ 834 w 908"/>
                  <a:gd name="T95" fmla="*/ 58 h 378"/>
                  <a:gd name="T96" fmla="*/ 820 w 908"/>
                  <a:gd name="T97" fmla="*/ 28 h 378"/>
                  <a:gd name="T98" fmla="*/ 882 w 908"/>
                  <a:gd name="T99" fmla="*/ 4 h 378"/>
                  <a:gd name="T100" fmla="*/ 896 w 908"/>
                  <a:gd name="T101" fmla="*/ 34 h 378"/>
                  <a:gd name="T102" fmla="*/ 874 w 908"/>
                  <a:gd name="T103" fmla="*/ 26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8"/>
                  <a:gd name="T157" fmla="*/ 0 h 378"/>
                  <a:gd name="T158" fmla="*/ 908 w 908"/>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8" h="378">
                    <a:moveTo>
                      <a:pt x="13" y="343"/>
                    </a:moveTo>
                    <a:lnTo>
                      <a:pt x="13" y="343"/>
                    </a:lnTo>
                    <a:cubicBezTo>
                      <a:pt x="21" y="340"/>
                      <a:pt x="31" y="343"/>
                      <a:pt x="35" y="352"/>
                    </a:cubicBezTo>
                    <a:cubicBezTo>
                      <a:pt x="38" y="360"/>
                      <a:pt x="35" y="370"/>
                      <a:pt x="26" y="374"/>
                    </a:cubicBezTo>
                    <a:cubicBezTo>
                      <a:pt x="18" y="378"/>
                      <a:pt x="8" y="374"/>
                      <a:pt x="4" y="365"/>
                    </a:cubicBezTo>
                    <a:cubicBezTo>
                      <a:pt x="0" y="357"/>
                      <a:pt x="4" y="347"/>
                      <a:pt x="13" y="343"/>
                    </a:cubicBezTo>
                    <a:close/>
                    <a:moveTo>
                      <a:pt x="75" y="319"/>
                    </a:moveTo>
                    <a:lnTo>
                      <a:pt x="75" y="319"/>
                    </a:lnTo>
                    <a:cubicBezTo>
                      <a:pt x="83" y="315"/>
                      <a:pt x="93" y="319"/>
                      <a:pt x="97" y="328"/>
                    </a:cubicBezTo>
                    <a:cubicBezTo>
                      <a:pt x="100" y="336"/>
                      <a:pt x="97" y="346"/>
                      <a:pt x="88" y="350"/>
                    </a:cubicBezTo>
                    <a:cubicBezTo>
                      <a:pt x="80" y="353"/>
                      <a:pt x="70" y="350"/>
                      <a:pt x="66" y="341"/>
                    </a:cubicBezTo>
                    <a:cubicBezTo>
                      <a:pt x="62" y="333"/>
                      <a:pt x="66" y="323"/>
                      <a:pt x="75" y="319"/>
                    </a:cubicBezTo>
                    <a:close/>
                    <a:moveTo>
                      <a:pt x="137" y="295"/>
                    </a:moveTo>
                    <a:lnTo>
                      <a:pt x="137" y="295"/>
                    </a:lnTo>
                    <a:cubicBezTo>
                      <a:pt x="145" y="291"/>
                      <a:pt x="155" y="295"/>
                      <a:pt x="159" y="303"/>
                    </a:cubicBezTo>
                    <a:cubicBezTo>
                      <a:pt x="163" y="312"/>
                      <a:pt x="159" y="322"/>
                      <a:pt x="150" y="325"/>
                    </a:cubicBezTo>
                    <a:cubicBezTo>
                      <a:pt x="142" y="329"/>
                      <a:pt x="132" y="325"/>
                      <a:pt x="128" y="317"/>
                    </a:cubicBezTo>
                    <a:cubicBezTo>
                      <a:pt x="125" y="308"/>
                      <a:pt x="128" y="299"/>
                      <a:pt x="137" y="295"/>
                    </a:cubicBezTo>
                    <a:close/>
                    <a:moveTo>
                      <a:pt x="199" y="271"/>
                    </a:moveTo>
                    <a:lnTo>
                      <a:pt x="199" y="271"/>
                    </a:lnTo>
                    <a:cubicBezTo>
                      <a:pt x="207" y="267"/>
                      <a:pt x="217" y="271"/>
                      <a:pt x="221" y="279"/>
                    </a:cubicBezTo>
                    <a:cubicBezTo>
                      <a:pt x="225" y="287"/>
                      <a:pt x="221" y="297"/>
                      <a:pt x="212" y="301"/>
                    </a:cubicBezTo>
                    <a:cubicBezTo>
                      <a:pt x="204" y="305"/>
                      <a:pt x="194" y="301"/>
                      <a:pt x="190" y="293"/>
                    </a:cubicBezTo>
                    <a:cubicBezTo>
                      <a:pt x="187" y="284"/>
                      <a:pt x="190" y="274"/>
                      <a:pt x="199" y="271"/>
                    </a:cubicBezTo>
                    <a:close/>
                    <a:moveTo>
                      <a:pt x="261" y="246"/>
                    </a:moveTo>
                    <a:lnTo>
                      <a:pt x="261" y="246"/>
                    </a:lnTo>
                    <a:cubicBezTo>
                      <a:pt x="269" y="243"/>
                      <a:pt x="279" y="246"/>
                      <a:pt x="283" y="255"/>
                    </a:cubicBezTo>
                    <a:cubicBezTo>
                      <a:pt x="287" y="263"/>
                      <a:pt x="283" y="273"/>
                      <a:pt x="275" y="277"/>
                    </a:cubicBezTo>
                    <a:cubicBezTo>
                      <a:pt x="266" y="281"/>
                      <a:pt x="256" y="277"/>
                      <a:pt x="253" y="268"/>
                    </a:cubicBezTo>
                    <a:cubicBezTo>
                      <a:pt x="249" y="260"/>
                      <a:pt x="253" y="250"/>
                      <a:pt x="261" y="246"/>
                    </a:cubicBezTo>
                    <a:close/>
                    <a:moveTo>
                      <a:pt x="323" y="222"/>
                    </a:moveTo>
                    <a:lnTo>
                      <a:pt x="323" y="222"/>
                    </a:lnTo>
                    <a:cubicBezTo>
                      <a:pt x="332" y="218"/>
                      <a:pt x="341" y="222"/>
                      <a:pt x="345" y="231"/>
                    </a:cubicBezTo>
                    <a:cubicBezTo>
                      <a:pt x="349" y="239"/>
                      <a:pt x="345" y="249"/>
                      <a:pt x="337" y="253"/>
                    </a:cubicBezTo>
                    <a:cubicBezTo>
                      <a:pt x="328" y="256"/>
                      <a:pt x="318" y="252"/>
                      <a:pt x="315" y="244"/>
                    </a:cubicBezTo>
                    <a:cubicBezTo>
                      <a:pt x="311" y="236"/>
                      <a:pt x="315" y="226"/>
                      <a:pt x="323" y="222"/>
                    </a:cubicBezTo>
                    <a:close/>
                    <a:moveTo>
                      <a:pt x="385" y="198"/>
                    </a:moveTo>
                    <a:lnTo>
                      <a:pt x="385" y="198"/>
                    </a:lnTo>
                    <a:cubicBezTo>
                      <a:pt x="394" y="194"/>
                      <a:pt x="404" y="198"/>
                      <a:pt x="407" y="206"/>
                    </a:cubicBezTo>
                    <a:cubicBezTo>
                      <a:pt x="411" y="215"/>
                      <a:pt x="407" y="225"/>
                      <a:pt x="399" y="228"/>
                    </a:cubicBezTo>
                    <a:cubicBezTo>
                      <a:pt x="390" y="232"/>
                      <a:pt x="381" y="228"/>
                      <a:pt x="377" y="220"/>
                    </a:cubicBezTo>
                    <a:cubicBezTo>
                      <a:pt x="373" y="211"/>
                      <a:pt x="377" y="202"/>
                      <a:pt x="385" y="198"/>
                    </a:cubicBezTo>
                    <a:close/>
                    <a:moveTo>
                      <a:pt x="447" y="174"/>
                    </a:moveTo>
                    <a:lnTo>
                      <a:pt x="447" y="174"/>
                    </a:lnTo>
                    <a:cubicBezTo>
                      <a:pt x="456" y="170"/>
                      <a:pt x="466" y="174"/>
                      <a:pt x="469" y="182"/>
                    </a:cubicBezTo>
                    <a:cubicBezTo>
                      <a:pt x="473" y="190"/>
                      <a:pt x="469" y="200"/>
                      <a:pt x="461" y="204"/>
                    </a:cubicBezTo>
                    <a:cubicBezTo>
                      <a:pt x="453" y="208"/>
                      <a:pt x="443" y="204"/>
                      <a:pt x="439" y="196"/>
                    </a:cubicBezTo>
                    <a:cubicBezTo>
                      <a:pt x="435" y="187"/>
                      <a:pt x="439" y="177"/>
                      <a:pt x="447" y="174"/>
                    </a:cubicBezTo>
                    <a:close/>
                    <a:moveTo>
                      <a:pt x="510" y="149"/>
                    </a:moveTo>
                    <a:lnTo>
                      <a:pt x="510" y="149"/>
                    </a:lnTo>
                    <a:cubicBezTo>
                      <a:pt x="518" y="146"/>
                      <a:pt x="528" y="149"/>
                      <a:pt x="532" y="158"/>
                    </a:cubicBezTo>
                    <a:cubicBezTo>
                      <a:pt x="535" y="166"/>
                      <a:pt x="532" y="176"/>
                      <a:pt x="523" y="180"/>
                    </a:cubicBezTo>
                    <a:cubicBezTo>
                      <a:pt x="515" y="183"/>
                      <a:pt x="505" y="180"/>
                      <a:pt x="501" y="171"/>
                    </a:cubicBezTo>
                    <a:cubicBezTo>
                      <a:pt x="497" y="163"/>
                      <a:pt x="501" y="153"/>
                      <a:pt x="510" y="149"/>
                    </a:cubicBezTo>
                    <a:close/>
                    <a:moveTo>
                      <a:pt x="572" y="125"/>
                    </a:moveTo>
                    <a:lnTo>
                      <a:pt x="572" y="125"/>
                    </a:lnTo>
                    <a:cubicBezTo>
                      <a:pt x="580" y="121"/>
                      <a:pt x="590" y="125"/>
                      <a:pt x="594" y="133"/>
                    </a:cubicBezTo>
                    <a:cubicBezTo>
                      <a:pt x="597" y="142"/>
                      <a:pt x="594" y="152"/>
                      <a:pt x="585" y="155"/>
                    </a:cubicBezTo>
                    <a:cubicBezTo>
                      <a:pt x="577" y="159"/>
                      <a:pt x="567" y="155"/>
                      <a:pt x="563" y="147"/>
                    </a:cubicBezTo>
                    <a:cubicBezTo>
                      <a:pt x="559" y="139"/>
                      <a:pt x="563" y="129"/>
                      <a:pt x="572" y="125"/>
                    </a:cubicBezTo>
                    <a:close/>
                    <a:moveTo>
                      <a:pt x="634" y="101"/>
                    </a:moveTo>
                    <a:lnTo>
                      <a:pt x="634" y="101"/>
                    </a:lnTo>
                    <a:cubicBezTo>
                      <a:pt x="642" y="97"/>
                      <a:pt x="652" y="101"/>
                      <a:pt x="656" y="109"/>
                    </a:cubicBezTo>
                    <a:cubicBezTo>
                      <a:pt x="660" y="118"/>
                      <a:pt x="656" y="127"/>
                      <a:pt x="647" y="131"/>
                    </a:cubicBezTo>
                    <a:cubicBezTo>
                      <a:pt x="639" y="135"/>
                      <a:pt x="629" y="131"/>
                      <a:pt x="625" y="123"/>
                    </a:cubicBezTo>
                    <a:cubicBezTo>
                      <a:pt x="622" y="114"/>
                      <a:pt x="625" y="104"/>
                      <a:pt x="634" y="101"/>
                    </a:cubicBezTo>
                    <a:close/>
                    <a:moveTo>
                      <a:pt x="696" y="76"/>
                    </a:moveTo>
                    <a:lnTo>
                      <a:pt x="696" y="76"/>
                    </a:lnTo>
                    <a:cubicBezTo>
                      <a:pt x="704" y="73"/>
                      <a:pt x="714" y="76"/>
                      <a:pt x="718" y="85"/>
                    </a:cubicBezTo>
                    <a:cubicBezTo>
                      <a:pt x="722" y="93"/>
                      <a:pt x="718" y="103"/>
                      <a:pt x="710" y="107"/>
                    </a:cubicBezTo>
                    <a:lnTo>
                      <a:pt x="709" y="107"/>
                    </a:lnTo>
                    <a:cubicBezTo>
                      <a:pt x="701" y="111"/>
                      <a:pt x="691" y="107"/>
                      <a:pt x="687" y="98"/>
                    </a:cubicBezTo>
                    <a:cubicBezTo>
                      <a:pt x="684" y="90"/>
                      <a:pt x="688" y="80"/>
                      <a:pt x="696" y="76"/>
                    </a:cubicBezTo>
                    <a:close/>
                    <a:moveTo>
                      <a:pt x="758" y="52"/>
                    </a:moveTo>
                    <a:lnTo>
                      <a:pt x="758" y="52"/>
                    </a:lnTo>
                    <a:cubicBezTo>
                      <a:pt x="767" y="48"/>
                      <a:pt x="776" y="52"/>
                      <a:pt x="780" y="61"/>
                    </a:cubicBezTo>
                    <a:cubicBezTo>
                      <a:pt x="784" y="69"/>
                      <a:pt x="780" y="79"/>
                      <a:pt x="772" y="83"/>
                    </a:cubicBezTo>
                    <a:cubicBezTo>
                      <a:pt x="763" y="86"/>
                      <a:pt x="753" y="83"/>
                      <a:pt x="750" y="74"/>
                    </a:cubicBezTo>
                    <a:cubicBezTo>
                      <a:pt x="746" y="66"/>
                      <a:pt x="750" y="56"/>
                      <a:pt x="758" y="52"/>
                    </a:cubicBezTo>
                    <a:close/>
                    <a:moveTo>
                      <a:pt x="820" y="28"/>
                    </a:moveTo>
                    <a:lnTo>
                      <a:pt x="820" y="28"/>
                    </a:lnTo>
                    <a:cubicBezTo>
                      <a:pt x="829" y="24"/>
                      <a:pt x="838" y="28"/>
                      <a:pt x="842" y="36"/>
                    </a:cubicBezTo>
                    <a:cubicBezTo>
                      <a:pt x="846" y="45"/>
                      <a:pt x="842" y="55"/>
                      <a:pt x="834" y="58"/>
                    </a:cubicBezTo>
                    <a:cubicBezTo>
                      <a:pt x="825" y="62"/>
                      <a:pt x="815" y="58"/>
                      <a:pt x="812" y="50"/>
                    </a:cubicBezTo>
                    <a:cubicBezTo>
                      <a:pt x="808" y="42"/>
                      <a:pt x="812" y="32"/>
                      <a:pt x="820" y="28"/>
                    </a:cubicBezTo>
                    <a:close/>
                    <a:moveTo>
                      <a:pt x="882" y="4"/>
                    </a:moveTo>
                    <a:lnTo>
                      <a:pt x="882" y="4"/>
                    </a:lnTo>
                    <a:cubicBezTo>
                      <a:pt x="891" y="0"/>
                      <a:pt x="901" y="4"/>
                      <a:pt x="904" y="12"/>
                    </a:cubicBezTo>
                    <a:cubicBezTo>
                      <a:pt x="908" y="21"/>
                      <a:pt x="904" y="30"/>
                      <a:pt x="896" y="34"/>
                    </a:cubicBezTo>
                    <a:cubicBezTo>
                      <a:pt x="887" y="38"/>
                      <a:pt x="878" y="34"/>
                      <a:pt x="874" y="26"/>
                    </a:cubicBezTo>
                    <a:cubicBezTo>
                      <a:pt x="870" y="17"/>
                      <a:pt x="874" y="7"/>
                      <a:pt x="882" y="4"/>
                    </a:cubicBezTo>
                    <a:close/>
                  </a:path>
                </a:pathLst>
              </a:custGeom>
              <a:solidFill>
                <a:srgbClr val="000000"/>
              </a:solidFill>
              <a:ln w="1">
                <a:solidFill>
                  <a:srgbClr val="000000"/>
                </a:solidFill>
                <a:bevel/>
                <a:headEnd/>
                <a:tailEnd/>
              </a:ln>
            </p:spPr>
            <p:txBody>
              <a:bodyPr/>
              <a:lstStyle/>
              <a:p>
                <a:endParaRPr lang="en-US"/>
              </a:p>
            </p:txBody>
          </p:sp>
        </p:grpSp>
      </p:grpSp>
      <p:pic>
        <p:nvPicPr>
          <p:cNvPr id="76" name="Picture 22"/>
          <p:cNvPicPr>
            <a:picLocks noChangeAspect="1" noChangeArrowheads="1"/>
          </p:cNvPicPr>
          <p:nvPr/>
        </p:nvPicPr>
        <p:blipFill>
          <a:blip r:embed="rId4" cstate="print"/>
          <a:srcRect/>
          <a:stretch>
            <a:fillRect/>
          </a:stretch>
        </p:blipFill>
        <p:spPr bwMode="auto">
          <a:xfrm>
            <a:off x="7613650" y="905136"/>
            <a:ext cx="1530350" cy="12192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l="37706" t="41039" r="1004" b="6989"/>
          <a:stretch>
            <a:fillRect/>
          </a:stretch>
        </p:blipFill>
        <p:spPr bwMode="auto">
          <a:xfrm>
            <a:off x="382998" y="52532"/>
            <a:ext cx="8406581" cy="4277033"/>
          </a:xfrm>
          <a:prstGeom prst="rect">
            <a:avLst/>
          </a:prstGeom>
          <a:noFill/>
          <a:ln w="9525">
            <a:noFill/>
            <a:miter lim="800000"/>
            <a:headEnd/>
            <a:tailEnd/>
          </a:ln>
        </p:spPr>
      </p:pic>
      <p:cxnSp>
        <p:nvCxnSpPr>
          <p:cNvPr id="5" name="Straight Connector 4"/>
          <p:cNvCxnSpPr/>
          <p:nvPr/>
        </p:nvCxnSpPr>
        <p:spPr>
          <a:xfrm rot="10800000">
            <a:off x="5272088" y="242879"/>
            <a:ext cx="2643188" cy="914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flipV="1">
            <a:off x="5272089" y="1443028"/>
            <a:ext cx="2671763" cy="24288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t="14113" r="31149" b="60853"/>
          <a:stretch>
            <a:fillRect/>
          </a:stretch>
        </p:blipFill>
        <p:spPr bwMode="auto">
          <a:xfrm>
            <a:off x="0" y="4339252"/>
            <a:ext cx="9144000" cy="2001145"/>
          </a:xfrm>
          <a:prstGeom prst="rect">
            <a:avLst/>
          </a:prstGeom>
          <a:noFill/>
          <a:ln w="9525">
            <a:noFill/>
            <a:miter lim="800000"/>
            <a:headEnd/>
            <a:tailEnd/>
          </a:ln>
        </p:spPr>
      </p:pic>
      <p:sp>
        <p:nvSpPr>
          <p:cNvPr id="9" name="TextBox 8"/>
          <p:cNvSpPr txBox="1"/>
          <p:nvPr/>
        </p:nvSpPr>
        <p:spPr>
          <a:xfrm>
            <a:off x="3854167" y="771521"/>
            <a:ext cx="780984"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39</a:t>
            </a:r>
          </a:p>
          <a:p>
            <a:pPr algn="ctr"/>
            <a:r>
              <a:rPr lang="en-US" sz="1400" b="1" dirty="0" smtClean="0">
                <a:latin typeface="Arial" pitchFamily="34" charset="0"/>
                <a:cs typeface="Arial" pitchFamily="34" charset="0"/>
              </a:rPr>
              <a:t>(</a:t>
            </a:r>
            <a:r>
              <a:rPr lang="el-GR" sz="1400" b="1" dirty="0" smtClean="0">
                <a:latin typeface="Arial" pitchFamily="34" charset="0"/>
                <a:cs typeface="Arial" pitchFamily="34" charset="0"/>
              </a:rPr>
              <a:t>Δ</a:t>
            </a:r>
            <a:r>
              <a:rPr lang="en-US" sz="1400" b="1" dirty="0" smtClean="0">
                <a:latin typeface="Arial" pitchFamily="34" charset="0"/>
                <a:cs typeface="Arial" pitchFamily="34" charset="0"/>
              </a:rPr>
              <a:t>1.86)</a:t>
            </a:r>
          </a:p>
        </p:txBody>
      </p:sp>
      <p:sp>
        <p:nvSpPr>
          <p:cNvPr id="10" name="TextBox 9"/>
          <p:cNvSpPr txBox="1"/>
          <p:nvPr/>
        </p:nvSpPr>
        <p:spPr>
          <a:xfrm>
            <a:off x="3077882" y="581020"/>
            <a:ext cx="780984"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26</a:t>
            </a:r>
          </a:p>
          <a:p>
            <a:pPr algn="ctr"/>
            <a:r>
              <a:rPr lang="en-US" sz="1400" b="1" dirty="0" smtClean="0">
                <a:latin typeface="Arial" pitchFamily="34" charset="0"/>
                <a:cs typeface="Arial" pitchFamily="34" charset="0"/>
              </a:rPr>
              <a:t>(</a:t>
            </a:r>
            <a:r>
              <a:rPr lang="el-GR" sz="1400" b="1" dirty="0" smtClean="0">
                <a:latin typeface="Arial" pitchFamily="34" charset="0"/>
                <a:cs typeface="Arial" pitchFamily="34" charset="0"/>
              </a:rPr>
              <a:t>Δ</a:t>
            </a:r>
            <a:r>
              <a:rPr lang="en-US" sz="1400" b="1" dirty="0" smtClean="0">
                <a:latin typeface="Arial" pitchFamily="34" charset="0"/>
                <a:cs typeface="Arial" pitchFamily="34" charset="0"/>
              </a:rPr>
              <a:t>1.64)</a:t>
            </a:r>
          </a:p>
        </p:txBody>
      </p:sp>
      <p:sp>
        <p:nvSpPr>
          <p:cNvPr id="11" name="TextBox 10"/>
          <p:cNvSpPr txBox="1"/>
          <p:nvPr/>
        </p:nvSpPr>
        <p:spPr>
          <a:xfrm>
            <a:off x="2258732" y="590547"/>
            <a:ext cx="780984"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15</a:t>
            </a:r>
          </a:p>
          <a:p>
            <a:pPr algn="ctr"/>
            <a:r>
              <a:rPr lang="en-US" sz="1400" b="1" dirty="0" smtClean="0">
                <a:latin typeface="Arial" pitchFamily="34" charset="0"/>
                <a:cs typeface="Arial" pitchFamily="34" charset="0"/>
              </a:rPr>
              <a:t>(</a:t>
            </a:r>
            <a:r>
              <a:rPr lang="el-GR" sz="1400" b="1" dirty="0" smtClean="0">
                <a:latin typeface="Arial" pitchFamily="34" charset="0"/>
                <a:cs typeface="Arial" pitchFamily="34" charset="0"/>
              </a:rPr>
              <a:t>Δ</a:t>
            </a:r>
            <a:r>
              <a:rPr lang="en-US" sz="1400" b="1" dirty="0" smtClean="0">
                <a:latin typeface="Arial" pitchFamily="34" charset="0"/>
                <a:cs typeface="Arial" pitchFamily="34" charset="0"/>
              </a:rPr>
              <a:t>1.33)</a:t>
            </a:r>
            <a:endParaRPr lang="en-US" sz="1400" b="1" dirty="0">
              <a:latin typeface="Arial" pitchFamily="34" charset="0"/>
              <a:cs typeface="Arial" pitchFamily="34" charset="0"/>
            </a:endParaRPr>
          </a:p>
        </p:txBody>
      </p:sp>
      <p:sp>
        <p:nvSpPr>
          <p:cNvPr id="12" name="TextBox 11"/>
          <p:cNvSpPr txBox="1"/>
          <p:nvPr/>
        </p:nvSpPr>
        <p:spPr>
          <a:xfrm>
            <a:off x="1411014" y="728663"/>
            <a:ext cx="780984"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11</a:t>
            </a:r>
          </a:p>
          <a:p>
            <a:pPr algn="ctr"/>
            <a:r>
              <a:rPr lang="en-US" sz="1400" b="1" dirty="0" smtClean="0">
                <a:latin typeface="Arial" pitchFamily="34" charset="0"/>
                <a:cs typeface="Arial" pitchFamily="34" charset="0"/>
              </a:rPr>
              <a:t>(</a:t>
            </a:r>
            <a:r>
              <a:rPr lang="el-GR" sz="1400" b="1" dirty="0" smtClean="0">
                <a:latin typeface="Arial" pitchFamily="34" charset="0"/>
                <a:cs typeface="Arial" pitchFamily="34" charset="0"/>
              </a:rPr>
              <a:t>Δ</a:t>
            </a:r>
            <a:r>
              <a:rPr lang="en-US" sz="1400" b="1" dirty="0" smtClean="0">
                <a:latin typeface="Arial" pitchFamily="34" charset="0"/>
                <a:cs typeface="Arial" pitchFamily="34" charset="0"/>
              </a:rPr>
              <a:t>1.02)</a:t>
            </a:r>
            <a:endParaRPr lang="en-US" sz="1400" b="1" dirty="0">
              <a:latin typeface="Arial" pitchFamily="34" charset="0"/>
              <a:cs typeface="Arial" pitchFamily="34" charset="0"/>
            </a:endParaRPr>
          </a:p>
        </p:txBody>
      </p:sp>
      <p:cxnSp>
        <p:nvCxnSpPr>
          <p:cNvPr id="14" name="Straight Connector 13"/>
          <p:cNvCxnSpPr/>
          <p:nvPr/>
        </p:nvCxnSpPr>
        <p:spPr>
          <a:xfrm rot="5400000">
            <a:off x="1443038" y="2681283"/>
            <a:ext cx="600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281262" y="2681283"/>
            <a:ext cx="600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105198" y="2681283"/>
            <a:ext cx="600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929134" y="2681283"/>
            <a:ext cx="600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743075" y="2638420"/>
            <a:ext cx="842962" cy="158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81299" y="2638420"/>
            <a:ext cx="842962" cy="158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5235" y="2638420"/>
            <a:ext cx="842962" cy="158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37037" y="2659845"/>
            <a:ext cx="662362" cy="307777"/>
          </a:xfrm>
          <a:prstGeom prst="rect">
            <a:avLst/>
          </a:prstGeom>
          <a:noFill/>
        </p:spPr>
        <p:txBody>
          <a:bodyPr wrap="none" rtlCol="0">
            <a:spAutoFit/>
          </a:bodyPr>
          <a:lstStyle/>
          <a:p>
            <a:pPr algn="ctr"/>
            <a:r>
              <a:rPr lang="en-US" sz="1400" b="1" dirty="0" smtClean="0">
                <a:latin typeface="Arial" pitchFamily="34" charset="0"/>
                <a:cs typeface="Arial" pitchFamily="34" charset="0"/>
              </a:rPr>
              <a:t>24 </a:t>
            </a:r>
            <a:r>
              <a:rPr lang="en-US" sz="1400" b="1" dirty="0" err="1" smtClean="0">
                <a:latin typeface="Arial" pitchFamily="34" charset="0"/>
                <a:cs typeface="Arial" pitchFamily="34" charset="0"/>
              </a:rPr>
              <a:t>Da</a:t>
            </a:r>
            <a:endParaRPr lang="en-US" sz="1400" b="1" dirty="0">
              <a:latin typeface="Arial" pitchFamily="34" charset="0"/>
              <a:cs typeface="Arial" pitchFamily="34" charset="0"/>
            </a:endParaRPr>
          </a:p>
        </p:txBody>
      </p:sp>
      <p:sp>
        <p:nvSpPr>
          <p:cNvPr id="24" name="TextBox 23"/>
          <p:cNvSpPr txBox="1"/>
          <p:nvPr/>
        </p:nvSpPr>
        <p:spPr>
          <a:xfrm>
            <a:off x="2660973" y="2659845"/>
            <a:ext cx="662362" cy="307777"/>
          </a:xfrm>
          <a:prstGeom prst="rect">
            <a:avLst/>
          </a:prstGeom>
          <a:noFill/>
        </p:spPr>
        <p:txBody>
          <a:bodyPr wrap="none" rtlCol="0">
            <a:spAutoFit/>
          </a:bodyPr>
          <a:lstStyle/>
          <a:p>
            <a:pPr algn="ctr"/>
            <a:r>
              <a:rPr lang="en-US" sz="1400" b="1" dirty="0" smtClean="0">
                <a:latin typeface="Arial" pitchFamily="34" charset="0"/>
                <a:cs typeface="Arial" pitchFamily="34" charset="0"/>
              </a:rPr>
              <a:t>24 </a:t>
            </a:r>
            <a:r>
              <a:rPr lang="en-US" sz="1400" b="1" dirty="0" err="1" smtClean="0">
                <a:latin typeface="Arial" pitchFamily="34" charset="0"/>
                <a:cs typeface="Arial" pitchFamily="34" charset="0"/>
              </a:rPr>
              <a:t>Da</a:t>
            </a:r>
            <a:endParaRPr lang="en-US" sz="1400" b="1" dirty="0">
              <a:latin typeface="Arial" pitchFamily="34" charset="0"/>
              <a:cs typeface="Arial" pitchFamily="34" charset="0"/>
            </a:endParaRPr>
          </a:p>
        </p:txBody>
      </p:sp>
      <p:sp>
        <p:nvSpPr>
          <p:cNvPr id="25" name="TextBox 24"/>
          <p:cNvSpPr txBox="1"/>
          <p:nvPr/>
        </p:nvSpPr>
        <p:spPr>
          <a:xfrm>
            <a:off x="3470621" y="2659845"/>
            <a:ext cx="662362" cy="307777"/>
          </a:xfrm>
          <a:prstGeom prst="rect">
            <a:avLst/>
          </a:prstGeom>
          <a:noFill/>
        </p:spPr>
        <p:txBody>
          <a:bodyPr wrap="none" rtlCol="0">
            <a:spAutoFit/>
          </a:bodyPr>
          <a:lstStyle/>
          <a:p>
            <a:pPr algn="ctr"/>
            <a:r>
              <a:rPr lang="en-US" sz="1400" b="1" dirty="0" smtClean="0">
                <a:latin typeface="Arial" pitchFamily="34" charset="0"/>
                <a:cs typeface="Arial" pitchFamily="34" charset="0"/>
              </a:rPr>
              <a:t>24 </a:t>
            </a:r>
            <a:r>
              <a:rPr lang="en-US" sz="1400" b="1" dirty="0" err="1" smtClean="0">
                <a:latin typeface="Arial" pitchFamily="34" charset="0"/>
                <a:cs typeface="Arial" pitchFamily="34" charset="0"/>
              </a:rPr>
              <a:t>Da</a:t>
            </a:r>
            <a:endParaRPr lang="en-US" sz="1400" b="1" dirty="0">
              <a:latin typeface="Arial" pitchFamily="34" charset="0"/>
              <a:cs typeface="Arial" pitchFamily="34" charset="0"/>
            </a:endParaRPr>
          </a:p>
        </p:txBody>
      </p:sp>
      <p:sp>
        <p:nvSpPr>
          <p:cNvPr id="26" name="TextBox 25"/>
          <p:cNvSpPr txBox="1"/>
          <p:nvPr/>
        </p:nvSpPr>
        <p:spPr>
          <a:xfrm>
            <a:off x="6903322" y="6519446"/>
            <a:ext cx="2240678" cy="338554"/>
          </a:xfrm>
          <a:prstGeom prst="rect">
            <a:avLst/>
          </a:prstGeom>
          <a:noFill/>
        </p:spPr>
        <p:txBody>
          <a:bodyPr wrap="none" rtlCol="0">
            <a:spAutoFit/>
          </a:bodyPr>
          <a:lstStyle/>
          <a:p>
            <a:r>
              <a:rPr lang="en-US" sz="1600" b="1" dirty="0" smtClean="0">
                <a:solidFill>
                  <a:srgbClr val="FF0000"/>
                </a:solidFill>
              </a:rPr>
              <a:t>I. Araujo; </a:t>
            </a:r>
            <a:r>
              <a:rPr lang="en-US" sz="1600" b="1" dirty="0" smtClean="0">
                <a:solidFill>
                  <a:srgbClr val="FF0000"/>
                </a:solidFill>
              </a:rPr>
              <a:t>T. </a:t>
            </a:r>
            <a:r>
              <a:rPr lang="en-US" sz="1600" b="1" dirty="0" smtClean="0">
                <a:solidFill>
                  <a:srgbClr val="FF0000"/>
                </a:solidFill>
              </a:rPr>
              <a:t>Lam; E. Voss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1"/>
          <p:cNvSpPr>
            <a:spLocks noGrp="1"/>
          </p:cNvSpPr>
          <p:nvPr>
            <p:ph type="ftr" sz="quarter" idx="11"/>
          </p:nvPr>
        </p:nvSpPr>
        <p:spPr>
          <a:xfrm>
            <a:off x="3194509" y="6492875"/>
            <a:ext cx="2895600" cy="365125"/>
          </a:xfrm>
        </p:spPr>
        <p:txBody>
          <a:bodyPr/>
          <a:lstStyle/>
          <a:p>
            <a:pPr>
              <a:defRPr/>
            </a:pPr>
            <a:r>
              <a:rPr lang="en-US" dirty="0" smtClean="0"/>
              <a:t>9.4T Bruker </a:t>
            </a:r>
            <a:r>
              <a:rPr lang="en-US" dirty="0" err="1" smtClean="0"/>
              <a:t>Qe</a:t>
            </a:r>
            <a:r>
              <a:rPr lang="en-US" dirty="0" smtClean="0"/>
              <a:t> FT-ICR MS</a:t>
            </a:r>
          </a:p>
        </p:txBody>
      </p:sp>
      <p:pic>
        <p:nvPicPr>
          <p:cNvPr id="2051" name="Picture 2"/>
          <p:cNvPicPr>
            <a:picLocks noChangeAspect="1" noChangeArrowheads="1"/>
          </p:cNvPicPr>
          <p:nvPr/>
        </p:nvPicPr>
        <p:blipFill>
          <a:blip r:embed="rId3" cstate="print"/>
          <a:srcRect/>
          <a:stretch>
            <a:fillRect/>
          </a:stretch>
        </p:blipFill>
        <p:spPr bwMode="auto">
          <a:xfrm>
            <a:off x="1252025" y="56272"/>
            <a:ext cx="3590075" cy="326370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5184742" y="3094892"/>
            <a:ext cx="3959258" cy="3531037"/>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0" y="3512650"/>
            <a:ext cx="3751052" cy="3345350"/>
          </a:xfrm>
          <a:prstGeom prst="rect">
            <a:avLst/>
          </a:prstGeom>
          <a:noFill/>
          <a:ln w="9525">
            <a:noFill/>
            <a:miter lim="800000"/>
            <a:headEnd/>
            <a:tailEnd/>
          </a:ln>
        </p:spPr>
      </p:pic>
      <p:sp>
        <p:nvSpPr>
          <p:cNvPr id="7" name="TextBox 6"/>
          <p:cNvSpPr txBox="1"/>
          <p:nvPr/>
        </p:nvSpPr>
        <p:spPr>
          <a:xfrm>
            <a:off x="6040265" y="6519446"/>
            <a:ext cx="2481770" cy="338554"/>
          </a:xfrm>
          <a:prstGeom prst="rect">
            <a:avLst/>
          </a:prstGeom>
          <a:noFill/>
        </p:spPr>
        <p:txBody>
          <a:bodyPr wrap="none" rtlCol="0">
            <a:spAutoFit/>
          </a:bodyPr>
          <a:lstStyle/>
          <a:p>
            <a:r>
              <a:rPr lang="en-US" sz="1600" b="1" dirty="0" smtClean="0">
                <a:solidFill>
                  <a:srgbClr val="FF0000"/>
                </a:solidFill>
              </a:rPr>
              <a:t>K. Buettner; </a:t>
            </a:r>
            <a:r>
              <a:rPr lang="en-US" sz="1600" b="1" dirty="0" smtClean="0">
                <a:solidFill>
                  <a:srgbClr val="FF0000"/>
                </a:solidFill>
              </a:rPr>
              <a:t>T. </a:t>
            </a:r>
            <a:r>
              <a:rPr lang="en-US" sz="1600" b="1" dirty="0" smtClean="0">
                <a:solidFill>
                  <a:srgbClr val="FF0000"/>
                </a:solidFill>
              </a:rPr>
              <a:t>Lam; E. Voss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1295400" y="222250"/>
            <a:ext cx="6553200" cy="6419850"/>
          </a:xfrm>
          <a:prstGeom prst="rect">
            <a:avLst/>
          </a:prstGeom>
          <a:noFill/>
          <a:ln w="9525">
            <a:noFill/>
            <a:miter lim="800000"/>
            <a:headEnd/>
            <a:tailEnd/>
          </a:ln>
          <a:effectLst/>
        </p:spPr>
      </p:pic>
      <p:sp>
        <p:nvSpPr>
          <p:cNvPr id="3" name="TextBox 2"/>
          <p:cNvSpPr txBox="1"/>
          <p:nvPr/>
        </p:nvSpPr>
        <p:spPr>
          <a:xfrm>
            <a:off x="6692302" y="6519446"/>
            <a:ext cx="2429319" cy="338554"/>
          </a:xfrm>
          <a:prstGeom prst="rect">
            <a:avLst/>
          </a:prstGeom>
          <a:noFill/>
        </p:spPr>
        <p:txBody>
          <a:bodyPr wrap="none" rtlCol="0">
            <a:spAutoFit/>
          </a:bodyPr>
          <a:lstStyle/>
          <a:p>
            <a:r>
              <a:rPr lang="en-US" sz="1600" b="1" dirty="0" smtClean="0">
                <a:solidFill>
                  <a:srgbClr val="FF0000"/>
                </a:solidFill>
              </a:rPr>
              <a:t>T. Biederer</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 E. Voss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9113" y="717452"/>
            <a:ext cx="3924887" cy="5324535"/>
          </a:xfrm>
          <a:prstGeom prst="rect">
            <a:avLst/>
          </a:prstGeom>
        </p:spPr>
        <p:txBody>
          <a:bodyPr wrap="square">
            <a:spAutoFit/>
          </a:bodyPr>
          <a:lstStyle/>
          <a:p>
            <a:r>
              <a:rPr lang="en-US" sz="2400" b="1" i="1" dirty="0"/>
              <a:t>N-Glycosylation at the </a:t>
            </a:r>
            <a:r>
              <a:rPr lang="en-US" sz="2400" b="1" i="1" dirty="0" err="1"/>
              <a:t>SynCAM</a:t>
            </a:r>
            <a:r>
              <a:rPr lang="en-US" sz="2400" b="1" i="1" dirty="0"/>
              <a:t> (Synaptic Cell </a:t>
            </a:r>
            <a:r>
              <a:rPr lang="en-US" sz="2400" b="1" i="1" dirty="0" smtClean="0"/>
              <a:t>Adhesion </a:t>
            </a:r>
            <a:r>
              <a:rPr lang="fr-FR" sz="2400" b="1" dirty="0" err="1" smtClean="0"/>
              <a:t>Molecule</a:t>
            </a:r>
            <a:r>
              <a:rPr lang="fr-FR" sz="2400" b="1" dirty="0"/>
              <a:t>) </a:t>
            </a:r>
            <a:r>
              <a:rPr lang="fr-FR" sz="2400" b="1" dirty="0" err="1"/>
              <a:t>Immunoglobulin</a:t>
            </a:r>
            <a:r>
              <a:rPr lang="fr-FR" sz="2400" b="1" dirty="0"/>
              <a:t> Interface </a:t>
            </a:r>
            <a:r>
              <a:rPr lang="fr-FR" sz="2400" b="1" dirty="0" err="1"/>
              <a:t>Modulates</a:t>
            </a:r>
            <a:r>
              <a:rPr lang="fr-FR" sz="2400" b="1" dirty="0"/>
              <a:t> </a:t>
            </a:r>
            <a:r>
              <a:rPr lang="fr-FR" sz="2400" b="1" dirty="0" err="1" smtClean="0"/>
              <a:t>Synaptic</a:t>
            </a:r>
            <a:r>
              <a:rPr lang="fr-FR" sz="2400" b="1" dirty="0" smtClean="0"/>
              <a:t> </a:t>
            </a:r>
            <a:r>
              <a:rPr lang="en-US" sz="2400" b="1" dirty="0" smtClean="0"/>
              <a:t>Adhesion*</a:t>
            </a:r>
            <a:endParaRPr lang="en-US" sz="2400" b="1" dirty="0"/>
          </a:p>
          <a:p>
            <a:endParaRPr lang="en-US" sz="1400" b="1" dirty="0" smtClean="0"/>
          </a:p>
          <a:p>
            <a:r>
              <a:rPr lang="en-US" sz="1600" b="1" dirty="0" smtClean="0"/>
              <a:t>Adam </a:t>
            </a:r>
            <a:r>
              <a:rPr lang="en-US" sz="1600" b="1" dirty="0"/>
              <a:t>I. Fogel‡1, </a:t>
            </a:r>
            <a:r>
              <a:rPr lang="en-US" sz="1600" b="1" dirty="0" err="1"/>
              <a:t>Yue</a:t>
            </a:r>
            <a:r>
              <a:rPr lang="en-US" sz="1600" b="1" dirty="0"/>
              <a:t> Li‡, Joanna Giza‡, Qing Wang‡2, TuKiet T. Lam§, Yorgo Modis‡, and Thomas Biederer‡3</a:t>
            </a:r>
          </a:p>
          <a:p>
            <a:endParaRPr lang="en-US" sz="1400" i="1" dirty="0" smtClean="0"/>
          </a:p>
          <a:p>
            <a:r>
              <a:rPr lang="en-US" sz="1400" i="1" dirty="0" smtClean="0"/>
              <a:t>From </a:t>
            </a:r>
            <a:r>
              <a:rPr lang="en-US" sz="1400" i="1" dirty="0"/>
              <a:t>the ‡Department of Molecular Biophysics and Biochemistry and the §W. M. Keck Foundation Biotechnology Resource</a:t>
            </a:r>
          </a:p>
          <a:p>
            <a:r>
              <a:rPr lang="en-US" sz="1400" i="1" dirty="0"/>
              <a:t>Laboratory, Yale University, New Haven, Connecticut </a:t>
            </a:r>
            <a:r>
              <a:rPr lang="en-US" sz="1400" i="1" dirty="0" smtClean="0"/>
              <a:t>06520</a:t>
            </a:r>
          </a:p>
          <a:p>
            <a:endParaRPr lang="en-US" sz="1400" i="1" dirty="0" smtClean="0"/>
          </a:p>
          <a:p>
            <a:r>
              <a:rPr lang="en-US" sz="1200" dirty="0" smtClean="0"/>
              <a:t>Received for publication, March 8, 2010, and in revised form, August 3, 2010 Published, JBC Papers in Press, August 25, 2010, DOI 10.1074/jbc.M110.120865</a:t>
            </a:r>
            <a:endParaRPr lang="en-US" sz="1200" dirty="0"/>
          </a:p>
        </p:txBody>
      </p:sp>
      <p:pic>
        <p:nvPicPr>
          <p:cNvPr id="2050" name="Picture 2"/>
          <p:cNvPicPr>
            <a:picLocks noChangeAspect="1" noChangeArrowheads="1"/>
          </p:cNvPicPr>
          <p:nvPr/>
        </p:nvPicPr>
        <p:blipFill>
          <a:blip r:embed="rId2" cstate="print"/>
          <a:srcRect/>
          <a:stretch>
            <a:fillRect/>
          </a:stretch>
        </p:blipFill>
        <p:spPr bwMode="auto">
          <a:xfrm>
            <a:off x="476770" y="398352"/>
            <a:ext cx="4596752" cy="6007497"/>
          </a:xfrm>
          <a:prstGeom prst="rect">
            <a:avLst/>
          </a:prstGeom>
          <a:noFill/>
        </p:spPr>
      </p:pic>
      <p:sp>
        <p:nvSpPr>
          <p:cNvPr id="4" name="TextBox 3"/>
          <p:cNvSpPr txBox="1"/>
          <p:nvPr/>
        </p:nvSpPr>
        <p:spPr>
          <a:xfrm>
            <a:off x="6706370" y="6519446"/>
            <a:ext cx="2429319" cy="338554"/>
          </a:xfrm>
          <a:prstGeom prst="rect">
            <a:avLst/>
          </a:prstGeom>
          <a:noFill/>
        </p:spPr>
        <p:txBody>
          <a:bodyPr wrap="none" rtlCol="0">
            <a:spAutoFit/>
          </a:bodyPr>
          <a:lstStyle/>
          <a:p>
            <a:r>
              <a:rPr lang="en-US" sz="1600" b="1" dirty="0" smtClean="0">
                <a:solidFill>
                  <a:srgbClr val="FF0000"/>
                </a:solidFill>
              </a:rPr>
              <a:t>T. Biederer</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 E. Voss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CFF8CD-639A-41D7-9A52-CAD703A7B620}" type="slidenum">
              <a:rPr lang="en-US" smtClean="0"/>
              <a:t>54</a:t>
            </a:fld>
            <a:endParaRPr lang="en-US"/>
          </a:p>
        </p:txBody>
      </p:sp>
      <p:pic>
        <p:nvPicPr>
          <p:cNvPr id="11266" name="Picture 2"/>
          <p:cNvPicPr>
            <a:picLocks noChangeAspect="1" noChangeArrowheads="1"/>
          </p:cNvPicPr>
          <p:nvPr/>
        </p:nvPicPr>
        <p:blipFill>
          <a:blip r:embed="rId2" cstate="print"/>
          <a:srcRect/>
          <a:stretch>
            <a:fillRect/>
          </a:stretch>
        </p:blipFill>
        <p:spPr bwMode="auto">
          <a:xfrm>
            <a:off x="1927274" y="193310"/>
            <a:ext cx="5622826" cy="3405897"/>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0" y="3833646"/>
            <a:ext cx="5844100" cy="3024354"/>
          </a:xfrm>
          <a:prstGeom prst="rect">
            <a:avLst/>
          </a:prstGeom>
          <a:noFill/>
          <a:ln w="9525">
            <a:noFill/>
            <a:miter lim="800000"/>
            <a:headEnd/>
            <a:tailEnd/>
          </a:ln>
        </p:spPr>
      </p:pic>
      <p:sp>
        <p:nvSpPr>
          <p:cNvPr id="5" name="TextBox 4"/>
          <p:cNvSpPr txBox="1"/>
          <p:nvPr/>
        </p:nvSpPr>
        <p:spPr>
          <a:xfrm>
            <a:off x="6706370" y="6519446"/>
            <a:ext cx="2100896" cy="338554"/>
          </a:xfrm>
          <a:prstGeom prst="rect">
            <a:avLst/>
          </a:prstGeom>
          <a:noFill/>
        </p:spPr>
        <p:txBody>
          <a:bodyPr wrap="none" rtlCol="0">
            <a:spAutoFit/>
          </a:bodyPr>
          <a:lstStyle/>
          <a:p>
            <a:r>
              <a:rPr lang="en-US" sz="1600" b="1" dirty="0" smtClean="0">
                <a:solidFill>
                  <a:srgbClr val="FF0000"/>
                </a:solidFill>
              </a:rPr>
              <a:t>L. Leng; </a:t>
            </a:r>
            <a:r>
              <a:rPr lang="en-US" sz="1600" b="1" dirty="0" smtClean="0">
                <a:solidFill>
                  <a:srgbClr val="FF0000"/>
                </a:solidFill>
              </a:rPr>
              <a:t>T. </a:t>
            </a:r>
            <a:r>
              <a:rPr lang="en-US" sz="1600" b="1" dirty="0" smtClean="0">
                <a:solidFill>
                  <a:srgbClr val="FF0000"/>
                </a:solidFill>
              </a:rPr>
              <a:t>Lam; E. Voss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760913" y="5856288"/>
            <a:ext cx="3763962" cy="282575"/>
          </a:xfrm>
          <a:prstGeom prst="rect">
            <a:avLst/>
          </a:prstGeom>
          <a:gradFill rotWithShape="0">
            <a:gsLst>
              <a:gs pos="0">
                <a:schemeClr val="bg1"/>
              </a:gs>
              <a:gs pos="50000">
                <a:srgbClr val="0066FF"/>
              </a:gs>
              <a:gs pos="100000">
                <a:schemeClr val="bg1"/>
              </a:gs>
            </a:gsLst>
            <a:lin ang="0" scaled="1"/>
          </a:gradFill>
          <a:ln w="9525">
            <a:noFill/>
            <a:miter lim="800000"/>
            <a:headEnd/>
            <a:tailEnd/>
          </a:ln>
          <a:effectLst/>
        </p:spPr>
        <p:txBody>
          <a:bodyPr wrap="none" anchor="ctr"/>
          <a:lstStyle/>
          <a:p>
            <a:endParaRPr lang="en-US"/>
          </a:p>
        </p:txBody>
      </p:sp>
      <p:sp>
        <p:nvSpPr>
          <p:cNvPr id="46083" name="Rectangle 3"/>
          <p:cNvSpPr>
            <a:spLocks noChangeArrowheads="1"/>
          </p:cNvSpPr>
          <p:nvPr/>
        </p:nvSpPr>
        <p:spPr bwMode="auto">
          <a:xfrm>
            <a:off x="6116638" y="1970088"/>
            <a:ext cx="207962" cy="2768600"/>
          </a:xfrm>
          <a:prstGeom prst="rect">
            <a:avLst/>
          </a:prstGeom>
          <a:gradFill rotWithShape="0">
            <a:gsLst>
              <a:gs pos="0">
                <a:schemeClr val="bg1"/>
              </a:gs>
              <a:gs pos="50000">
                <a:srgbClr val="0066FF"/>
              </a:gs>
              <a:gs pos="100000">
                <a:schemeClr val="bg1"/>
              </a:gs>
            </a:gsLst>
            <a:lin ang="0" scaled="1"/>
          </a:gradFill>
          <a:ln w="9525">
            <a:noFill/>
            <a:miter lim="800000"/>
            <a:headEnd/>
            <a:tailEnd/>
          </a:ln>
          <a:effectLst/>
        </p:spPr>
        <p:txBody>
          <a:bodyPr wrap="none" anchor="ctr"/>
          <a:lstStyle/>
          <a:p>
            <a:endParaRPr lang="en-US"/>
          </a:p>
        </p:txBody>
      </p:sp>
      <p:grpSp>
        <p:nvGrpSpPr>
          <p:cNvPr id="2" name="Group 4"/>
          <p:cNvGrpSpPr>
            <a:grpSpLocks/>
          </p:cNvGrpSpPr>
          <p:nvPr/>
        </p:nvGrpSpPr>
        <p:grpSpPr bwMode="auto">
          <a:xfrm>
            <a:off x="261938" y="4205288"/>
            <a:ext cx="8618537" cy="2392362"/>
            <a:chOff x="688" y="1164"/>
            <a:chExt cx="4250" cy="2192"/>
          </a:xfrm>
        </p:grpSpPr>
        <p:sp>
          <p:nvSpPr>
            <p:cNvPr id="46085" name="Rectangle 5"/>
            <p:cNvSpPr>
              <a:spLocks noChangeArrowheads="1"/>
            </p:cNvSpPr>
            <p:nvPr/>
          </p:nvSpPr>
          <p:spPr bwMode="auto">
            <a:xfrm>
              <a:off x="2710" y="3077"/>
              <a:ext cx="208" cy="279"/>
            </a:xfrm>
            <a:prstGeom prst="rect">
              <a:avLst/>
            </a:prstGeom>
            <a:noFill/>
            <a:ln w="9525">
              <a:noFill/>
              <a:miter lim="800000"/>
              <a:headEnd/>
              <a:tailEnd/>
            </a:ln>
          </p:spPr>
          <p:txBody>
            <a:bodyPr wrap="none" lIns="0" tIns="0" rIns="0" bIns="0">
              <a:spAutoFit/>
            </a:bodyPr>
            <a:lstStyle/>
            <a:p>
              <a:r>
                <a:rPr lang="en-US" sz="2000" b="1">
                  <a:solidFill>
                    <a:srgbClr val="000000"/>
                  </a:solidFill>
                </a:rPr>
                <a:t>m/z</a:t>
              </a:r>
              <a:endParaRPr lang="en-US" sz="2000" b="1"/>
            </a:p>
          </p:txBody>
        </p:sp>
        <p:sp>
          <p:nvSpPr>
            <p:cNvPr id="46086" name="Line 6"/>
            <p:cNvSpPr>
              <a:spLocks noChangeShapeType="1"/>
            </p:cNvSpPr>
            <p:nvPr/>
          </p:nvSpPr>
          <p:spPr bwMode="auto">
            <a:xfrm>
              <a:off x="4779" y="2891"/>
              <a:ext cx="1" cy="74"/>
            </a:xfrm>
            <a:prstGeom prst="line">
              <a:avLst/>
            </a:prstGeom>
            <a:noFill/>
            <a:ln w="17463">
              <a:solidFill>
                <a:srgbClr val="000000"/>
              </a:solidFill>
              <a:round/>
              <a:headEnd/>
              <a:tailEnd/>
            </a:ln>
          </p:spPr>
          <p:txBody>
            <a:bodyPr/>
            <a:lstStyle/>
            <a:p>
              <a:endParaRPr lang="en-US"/>
            </a:p>
          </p:txBody>
        </p:sp>
        <p:sp>
          <p:nvSpPr>
            <p:cNvPr id="46087" name="Line 7"/>
            <p:cNvSpPr>
              <a:spLocks noChangeShapeType="1"/>
            </p:cNvSpPr>
            <p:nvPr/>
          </p:nvSpPr>
          <p:spPr bwMode="auto">
            <a:xfrm>
              <a:off x="4779" y="2880"/>
              <a:ext cx="1" cy="1"/>
            </a:xfrm>
            <a:prstGeom prst="line">
              <a:avLst/>
            </a:prstGeom>
            <a:noFill/>
            <a:ln w="9525">
              <a:solidFill>
                <a:srgbClr val="808080"/>
              </a:solidFill>
              <a:round/>
              <a:headEnd/>
              <a:tailEnd/>
            </a:ln>
          </p:spPr>
          <p:txBody>
            <a:bodyPr/>
            <a:lstStyle/>
            <a:p>
              <a:endParaRPr lang="en-US"/>
            </a:p>
          </p:txBody>
        </p:sp>
        <p:sp>
          <p:nvSpPr>
            <p:cNvPr id="46088" name="Rectangle 8"/>
            <p:cNvSpPr>
              <a:spLocks noChangeArrowheads="1"/>
            </p:cNvSpPr>
            <p:nvPr/>
          </p:nvSpPr>
          <p:spPr bwMode="auto">
            <a:xfrm>
              <a:off x="4578" y="2975"/>
              <a:ext cx="313" cy="280"/>
            </a:xfrm>
            <a:prstGeom prst="rect">
              <a:avLst/>
            </a:prstGeom>
            <a:noFill/>
            <a:ln w="9525">
              <a:noFill/>
              <a:miter lim="800000"/>
              <a:headEnd/>
              <a:tailEnd/>
            </a:ln>
          </p:spPr>
          <p:txBody>
            <a:bodyPr wrap="none" lIns="0" tIns="0" rIns="0" bIns="0">
              <a:spAutoFit/>
            </a:bodyPr>
            <a:lstStyle/>
            <a:p>
              <a:r>
                <a:rPr lang="en-US" sz="2000" b="1">
                  <a:solidFill>
                    <a:srgbClr val="000000"/>
                  </a:solidFill>
                </a:rPr>
                <a:t>1,750</a:t>
              </a:r>
              <a:endParaRPr lang="en-US" sz="2000" b="1"/>
            </a:p>
          </p:txBody>
        </p:sp>
        <p:sp>
          <p:nvSpPr>
            <p:cNvPr id="46089" name="Line 9"/>
            <p:cNvSpPr>
              <a:spLocks noChangeShapeType="1"/>
            </p:cNvSpPr>
            <p:nvPr/>
          </p:nvSpPr>
          <p:spPr bwMode="auto">
            <a:xfrm>
              <a:off x="3986" y="2891"/>
              <a:ext cx="1" cy="74"/>
            </a:xfrm>
            <a:prstGeom prst="line">
              <a:avLst/>
            </a:prstGeom>
            <a:noFill/>
            <a:ln w="17463">
              <a:solidFill>
                <a:srgbClr val="000000"/>
              </a:solidFill>
              <a:round/>
              <a:headEnd/>
              <a:tailEnd/>
            </a:ln>
          </p:spPr>
          <p:txBody>
            <a:bodyPr/>
            <a:lstStyle/>
            <a:p>
              <a:endParaRPr lang="en-US"/>
            </a:p>
          </p:txBody>
        </p:sp>
        <p:sp>
          <p:nvSpPr>
            <p:cNvPr id="46090" name="Line 10"/>
            <p:cNvSpPr>
              <a:spLocks noChangeShapeType="1"/>
            </p:cNvSpPr>
            <p:nvPr/>
          </p:nvSpPr>
          <p:spPr bwMode="auto">
            <a:xfrm>
              <a:off x="3986" y="2880"/>
              <a:ext cx="1" cy="1"/>
            </a:xfrm>
            <a:prstGeom prst="line">
              <a:avLst/>
            </a:prstGeom>
            <a:noFill/>
            <a:ln w="9525">
              <a:solidFill>
                <a:srgbClr val="808080"/>
              </a:solidFill>
              <a:round/>
              <a:headEnd/>
              <a:tailEnd/>
            </a:ln>
          </p:spPr>
          <p:txBody>
            <a:bodyPr/>
            <a:lstStyle/>
            <a:p>
              <a:endParaRPr lang="en-US"/>
            </a:p>
          </p:txBody>
        </p:sp>
        <p:sp>
          <p:nvSpPr>
            <p:cNvPr id="46091" name="Line 11"/>
            <p:cNvSpPr>
              <a:spLocks noChangeShapeType="1"/>
            </p:cNvSpPr>
            <p:nvPr/>
          </p:nvSpPr>
          <p:spPr bwMode="auto">
            <a:xfrm>
              <a:off x="4252" y="2891"/>
              <a:ext cx="1" cy="64"/>
            </a:xfrm>
            <a:prstGeom prst="line">
              <a:avLst/>
            </a:prstGeom>
            <a:noFill/>
            <a:ln w="17463">
              <a:solidFill>
                <a:srgbClr val="000000"/>
              </a:solidFill>
              <a:round/>
              <a:headEnd/>
              <a:tailEnd/>
            </a:ln>
          </p:spPr>
          <p:txBody>
            <a:bodyPr/>
            <a:lstStyle/>
            <a:p>
              <a:endParaRPr lang="en-US"/>
            </a:p>
          </p:txBody>
        </p:sp>
        <p:sp>
          <p:nvSpPr>
            <p:cNvPr id="46092" name="Line 12"/>
            <p:cNvSpPr>
              <a:spLocks noChangeShapeType="1"/>
            </p:cNvSpPr>
            <p:nvPr/>
          </p:nvSpPr>
          <p:spPr bwMode="auto">
            <a:xfrm>
              <a:off x="4513" y="2891"/>
              <a:ext cx="1" cy="64"/>
            </a:xfrm>
            <a:prstGeom prst="line">
              <a:avLst/>
            </a:prstGeom>
            <a:noFill/>
            <a:ln w="17463">
              <a:solidFill>
                <a:srgbClr val="000000"/>
              </a:solidFill>
              <a:round/>
              <a:headEnd/>
              <a:tailEnd/>
            </a:ln>
          </p:spPr>
          <p:txBody>
            <a:bodyPr/>
            <a:lstStyle/>
            <a:p>
              <a:endParaRPr lang="en-US"/>
            </a:p>
          </p:txBody>
        </p:sp>
        <p:sp>
          <p:nvSpPr>
            <p:cNvPr id="46093" name="Rectangle 13"/>
            <p:cNvSpPr>
              <a:spLocks noChangeArrowheads="1"/>
            </p:cNvSpPr>
            <p:nvPr/>
          </p:nvSpPr>
          <p:spPr bwMode="auto">
            <a:xfrm>
              <a:off x="3785" y="2975"/>
              <a:ext cx="313" cy="280"/>
            </a:xfrm>
            <a:prstGeom prst="rect">
              <a:avLst/>
            </a:prstGeom>
            <a:noFill/>
            <a:ln w="9525">
              <a:noFill/>
              <a:miter lim="800000"/>
              <a:headEnd/>
              <a:tailEnd/>
            </a:ln>
          </p:spPr>
          <p:txBody>
            <a:bodyPr wrap="none" lIns="0" tIns="0" rIns="0" bIns="0">
              <a:spAutoFit/>
            </a:bodyPr>
            <a:lstStyle/>
            <a:p>
              <a:r>
                <a:rPr lang="en-US" sz="2000" b="1">
                  <a:solidFill>
                    <a:srgbClr val="000000"/>
                  </a:solidFill>
                </a:rPr>
                <a:t>1,500</a:t>
              </a:r>
              <a:endParaRPr lang="en-US" sz="2000" b="1"/>
            </a:p>
          </p:txBody>
        </p:sp>
        <p:sp>
          <p:nvSpPr>
            <p:cNvPr id="46094" name="Line 14"/>
            <p:cNvSpPr>
              <a:spLocks noChangeShapeType="1"/>
            </p:cNvSpPr>
            <p:nvPr/>
          </p:nvSpPr>
          <p:spPr bwMode="auto">
            <a:xfrm>
              <a:off x="3197" y="2891"/>
              <a:ext cx="1" cy="74"/>
            </a:xfrm>
            <a:prstGeom prst="line">
              <a:avLst/>
            </a:prstGeom>
            <a:noFill/>
            <a:ln w="17463">
              <a:solidFill>
                <a:srgbClr val="000000"/>
              </a:solidFill>
              <a:round/>
              <a:headEnd/>
              <a:tailEnd/>
            </a:ln>
          </p:spPr>
          <p:txBody>
            <a:bodyPr/>
            <a:lstStyle/>
            <a:p>
              <a:endParaRPr lang="en-US"/>
            </a:p>
          </p:txBody>
        </p:sp>
        <p:sp>
          <p:nvSpPr>
            <p:cNvPr id="46095" name="Line 15"/>
            <p:cNvSpPr>
              <a:spLocks noChangeShapeType="1"/>
            </p:cNvSpPr>
            <p:nvPr/>
          </p:nvSpPr>
          <p:spPr bwMode="auto">
            <a:xfrm>
              <a:off x="3197" y="2880"/>
              <a:ext cx="1" cy="1"/>
            </a:xfrm>
            <a:prstGeom prst="line">
              <a:avLst/>
            </a:prstGeom>
            <a:noFill/>
            <a:ln w="9525">
              <a:solidFill>
                <a:srgbClr val="808080"/>
              </a:solidFill>
              <a:round/>
              <a:headEnd/>
              <a:tailEnd/>
            </a:ln>
          </p:spPr>
          <p:txBody>
            <a:bodyPr/>
            <a:lstStyle/>
            <a:p>
              <a:endParaRPr lang="en-US"/>
            </a:p>
          </p:txBody>
        </p:sp>
        <p:sp>
          <p:nvSpPr>
            <p:cNvPr id="46096" name="Line 16"/>
            <p:cNvSpPr>
              <a:spLocks noChangeShapeType="1"/>
            </p:cNvSpPr>
            <p:nvPr/>
          </p:nvSpPr>
          <p:spPr bwMode="auto">
            <a:xfrm>
              <a:off x="3458" y="2891"/>
              <a:ext cx="1" cy="64"/>
            </a:xfrm>
            <a:prstGeom prst="line">
              <a:avLst/>
            </a:prstGeom>
            <a:noFill/>
            <a:ln w="17463">
              <a:solidFill>
                <a:srgbClr val="000000"/>
              </a:solidFill>
              <a:round/>
              <a:headEnd/>
              <a:tailEnd/>
            </a:ln>
          </p:spPr>
          <p:txBody>
            <a:bodyPr/>
            <a:lstStyle/>
            <a:p>
              <a:endParaRPr lang="en-US"/>
            </a:p>
          </p:txBody>
        </p:sp>
        <p:sp>
          <p:nvSpPr>
            <p:cNvPr id="46097" name="Line 17"/>
            <p:cNvSpPr>
              <a:spLocks noChangeShapeType="1"/>
            </p:cNvSpPr>
            <p:nvPr/>
          </p:nvSpPr>
          <p:spPr bwMode="auto">
            <a:xfrm>
              <a:off x="3725" y="2891"/>
              <a:ext cx="1" cy="64"/>
            </a:xfrm>
            <a:prstGeom prst="line">
              <a:avLst/>
            </a:prstGeom>
            <a:noFill/>
            <a:ln w="17463">
              <a:solidFill>
                <a:srgbClr val="000000"/>
              </a:solidFill>
              <a:round/>
              <a:headEnd/>
              <a:tailEnd/>
            </a:ln>
          </p:spPr>
          <p:txBody>
            <a:bodyPr/>
            <a:lstStyle/>
            <a:p>
              <a:endParaRPr lang="en-US"/>
            </a:p>
          </p:txBody>
        </p:sp>
        <p:sp>
          <p:nvSpPr>
            <p:cNvPr id="46098" name="Rectangle 18"/>
            <p:cNvSpPr>
              <a:spLocks noChangeArrowheads="1"/>
            </p:cNvSpPr>
            <p:nvPr/>
          </p:nvSpPr>
          <p:spPr bwMode="auto">
            <a:xfrm>
              <a:off x="2996" y="2975"/>
              <a:ext cx="313" cy="280"/>
            </a:xfrm>
            <a:prstGeom prst="rect">
              <a:avLst/>
            </a:prstGeom>
            <a:noFill/>
            <a:ln w="9525">
              <a:noFill/>
              <a:miter lim="800000"/>
              <a:headEnd/>
              <a:tailEnd/>
            </a:ln>
          </p:spPr>
          <p:txBody>
            <a:bodyPr wrap="none" lIns="0" tIns="0" rIns="0" bIns="0">
              <a:spAutoFit/>
            </a:bodyPr>
            <a:lstStyle/>
            <a:p>
              <a:r>
                <a:rPr lang="en-US" sz="2000" b="1">
                  <a:solidFill>
                    <a:srgbClr val="000000"/>
                  </a:solidFill>
                </a:rPr>
                <a:t>1,250</a:t>
              </a:r>
              <a:endParaRPr lang="en-US" sz="2000" b="1"/>
            </a:p>
          </p:txBody>
        </p:sp>
        <p:sp>
          <p:nvSpPr>
            <p:cNvPr id="46099" name="Line 19"/>
            <p:cNvSpPr>
              <a:spLocks noChangeShapeType="1"/>
            </p:cNvSpPr>
            <p:nvPr/>
          </p:nvSpPr>
          <p:spPr bwMode="auto">
            <a:xfrm>
              <a:off x="2404" y="2891"/>
              <a:ext cx="1" cy="74"/>
            </a:xfrm>
            <a:prstGeom prst="line">
              <a:avLst/>
            </a:prstGeom>
            <a:noFill/>
            <a:ln w="17463">
              <a:solidFill>
                <a:srgbClr val="000000"/>
              </a:solidFill>
              <a:round/>
              <a:headEnd/>
              <a:tailEnd/>
            </a:ln>
          </p:spPr>
          <p:txBody>
            <a:bodyPr/>
            <a:lstStyle/>
            <a:p>
              <a:endParaRPr lang="en-US"/>
            </a:p>
          </p:txBody>
        </p:sp>
        <p:sp>
          <p:nvSpPr>
            <p:cNvPr id="46100" name="Line 20"/>
            <p:cNvSpPr>
              <a:spLocks noChangeShapeType="1"/>
            </p:cNvSpPr>
            <p:nvPr/>
          </p:nvSpPr>
          <p:spPr bwMode="auto">
            <a:xfrm>
              <a:off x="2404" y="2880"/>
              <a:ext cx="1" cy="1"/>
            </a:xfrm>
            <a:prstGeom prst="line">
              <a:avLst/>
            </a:prstGeom>
            <a:noFill/>
            <a:ln w="9525">
              <a:solidFill>
                <a:srgbClr val="808080"/>
              </a:solidFill>
              <a:round/>
              <a:headEnd/>
              <a:tailEnd/>
            </a:ln>
          </p:spPr>
          <p:txBody>
            <a:bodyPr/>
            <a:lstStyle/>
            <a:p>
              <a:endParaRPr lang="en-US"/>
            </a:p>
          </p:txBody>
        </p:sp>
        <p:sp>
          <p:nvSpPr>
            <p:cNvPr id="46101" name="Line 21"/>
            <p:cNvSpPr>
              <a:spLocks noChangeShapeType="1"/>
            </p:cNvSpPr>
            <p:nvPr/>
          </p:nvSpPr>
          <p:spPr bwMode="auto">
            <a:xfrm>
              <a:off x="2670" y="2891"/>
              <a:ext cx="1" cy="64"/>
            </a:xfrm>
            <a:prstGeom prst="line">
              <a:avLst/>
            </a:prstGeom>
            <a:noFill/>
            <a:ln w="17463">
              <a:solidFill>
                <a:srgbClr val="000000"/>
              </a:solidFill>
              <a:round/>
              <a:headEnd/>
              <a:tailEnd/>
            </a:ln>
          </p:spPr>
          <p:txBody>
            <a:bodyPr/>
            <a:lstStyle/>
            <a:p>
              <a:endParaRPr lang="en-US"/>
            </a:p>
          </p:txBody>
        </p:sp>
        <p:sp>
          <p:nvSpPr>
            <p:cNvPr id="46102" name="Line 22"/>
            <p:cNvSpPr>
              <a:spLocks noChangeShapeType="1"/>
            </p:cNvSpPr>
            <p:nvPr/>
          </p:nvSpPr>
          <p:spPr bwMode="auto">
            <a:xfrm>
              <a:off x="2931" y="2891"/>
              <a:ext cx="1" cy="64"/>
            </a:xfrm>
            <a:prstGeom prst="line">
              <a:avLst/>
            </a:prstGeom>
            <a:noFill/>
            <a:ln w="17463">
              <a:solidFill>
                <a:srgbClr val="000000"/>
              </a:solidFill>
              <a:round/>
              <a:headEnd/>
              <a:tailEnd/>
            </a:ln>
          </p:spPr>
          <p:txBody>
            <a:bodyPr/>
            <a:lstStyle/>
            <a:p>
              <a:endParaRPr lang="en-US"/>
            </a:p>
          </p:txBody>
        </p:sp>
        <p:sp>
          <p:nvSpPr>
            <p:cNvPr id="46103" name="Rectangle 23"/>
            <p:cNvSpPr>
              <a:spLocks noChangeArrowheads="1"/>
            </p:cNvSpPr>
            <p:nvPr/>
          </p:nvSpPr>
          <p:spPr bwMode="auto">
            <a:xfrm>
              <a:off x="2203" y="2975"/>
              <a:ext cx="313" cy="280"/>
            </a:xfrm>
            <a:prstGeom prst="rect">
              <a:avLst/>
            </a:prstGeom>
            <a:noFill/>
            <a:ln w="9525">
              <a:noFill/>
              <a:miter lim="800000"/>
              <a:headEnd/>
              <a:tailEnd/>
            </a:ln>
          </p:spPr>
          <p:txBody>
            <a:bodyPr wrap="none" lIns="0" tIns="0" rIns="0" bIns="0">
              <a:spAutoFit/>
            </a:bodyPr>
            <a:lstStyle/>
            <a:p>
              <a:r>
                <a:rPr lang="en-US" sz="2000" b="1">
                  <a:solidFill>
                    <a:srgbClr val="000000"/>
                  </a:solidFill>
                </a:rPr>
                <a:t>1,000</a:t>
              </a:r>
              <a:endParaRPr lang="en-US" sz="2000" b="1"/>
            </a:p>
          </p:txBody>
        </p:sp>
        <p:sp>
          <p:nvSpPr>
            <p:cNvPr id="46104" name="Line 24"/>
            <p:cNvSpPr>
              <a:spLocks noChangeShapeType="1"/>
            </p:cNvSpPr>
            <p:nvPr/>
          </p:nvSpPr>
          <p:spPr bwMode="auto">
            <a:xfrm>
              <a:off x="1616" y="2891"/>
              <a:ext cx="1" cy="74"/>
            </a:xfrm>
            <a:prstGeom prst="line">
              <a:avLst/>
            </a:prstGeom>
            <a:noFill/>
            <a:ln w="17463">
              <a:solidFill>
                <a:srgbClr val="000000"/>
              </a:solidFill>
              <a:round/>
              <a:headEnd/>
              <a:tailEnd/>
            </a:ln>
          </p:spPr>
          <p:txBody>
            <a:bodyPr/>
            <a:lstStyle/>
            <a:p>
              <a:endParaRPr lang="en-US"/>
            </a:p>
          </p:txBody>
        </p:sp>
        <p:sp>
          <p:nvSpPr>
            <p:cNvPr id="46105" name="Line 25"/>
            <p:cNvSpPr>
              <a:spLocks noChangeShapeType="1"/>
            </p:cNvSpPr>
            <p:nvPr/>
          </p:nvSpPr>
          <p:spPr bwMode="auto">
            <a:xfrm>
              <a:off x="1616" y="2880"/>
              <a:ext cx="1" cy="1"/>
            </a:xfrm>
            <a:prstGeom prst="line">
              <a:avLst/>
            </a:prstGeom>
            <a:noFill/>
            <a:ln w="9525">
              <a:solidFill>
                <a:srgbClr val="808080"/>
              </a:solidFill>
              <a:round/>
              <a:headEnd/>
              <a:tailEnd/>
            </a:ln>
          </p:spPr>
          <p:txBody>
            <a:bodyPr/>
            <a:lstStyle/>
            <a:p>
              <a:endParaRPr lang="en-US"/>
            </a:p>
          </p:txBody>
        </p:sp>
        <p:sp>
          <p:nvSpPr>
            <p:cNvPr id="46106" name="Line 26"/>
            <p:cNvSpPr>
              <a:spLocks noChangeShapeType="1"/>
            </p:cNvSpPr>
            <p:nvPr/>
          </p:nvSpPr>
          <p:spPr bwMode="auto">
            <a:xfrm>
              <a:off x="1877" y="2891"/>
              <a:ext cx="1" cy="64"/>
            </a:xfrm>
            <a:prstGeom prst="line">
              <a:avLst/>
            </a:prstGeom>
            <a:noFill/>
            <a:ln w="17463">
              <a:solidFill>
                <a:srgbClr val="000000"/>
              </a:solidFill>
              <a:round/>
              <a:headEnd/>
              <a:tailEnd/>
            </a:ln>
          </p:spPr>
          <p:txBody>
            <a:bodyPr/>
            <a:lstStyle/>
            <a:p>
              <a:endParaRPr lang="en-US"/>
            </a:p>
          </p:txBody>
        </p:sp>
        <p:sp>
          <p:nvSpPr>
            <p:cNvPr id="46107" name="Line 27"/>
            <p:cNvSpPr>
              <a:spLocks noChangeShapeType="1"/>
            </p:cNvSpPr>
            <p:nvPr/>
          </p:nvSpPr>
          <p:spPr bwMode="auto">
            <a:xfrm>
              <a:off x="2143" y="2891"/>
              <a:ext cx="1" cy="64"/>
            </a:xfrm>
            <a:prstGeom prst="line">
              <a:avLst/>
            </a:prstGeom>
            <a:noFill/>
            <a:ln w="17463">
              <a:solidFill>
                <a:srgbClr val="000000"/>
              </a:solidFill>
              <a:round/>
              <a:headEnd/>
              <a:tailEnd/>
            </a:ln>
          </p:spPr>
          <p:txBody>
            <a:bodyPr/>
            <a:lstStyle/>
            <a:p>
              <a:endParaRPr lang="en-US"/>
            </a:p>
          </p:txBody>
        </p:sp>
        <p:sp>
          <p:nvSpPr>
            <p:cNvPr id="46108" name="Rectangle 28"/>
            <p:cNvSpPr>
              <a:spLocks noChangeArrowheads="1"/>
            </p:cNvSpPr>
            <p:nvPr/>
          </p:nvSpPr>
          <p:spPr bwMode="auto">
            <a:xfrm>
              <a:off x="1482" y="2977"/>
              <a:ext cx="209" cy="279"/>
            </a:xfrm>
            <a:prstGeom prst="rect">
              <a:avLst/>
            </a:prstGeom>
            <a:noFill/>
            <a:ln w="9525">
              <a:noFill/>
              <a:miter lim="800000"/>
              <a:headEnd/>
              <a:tailEnd/>
            </a:ln>
          </p:spPr>
          <p:txBody>
            <a:bodyPr wrap="none" lIns="0" tIns="0" rIns="0" bIns="0">
              <a:spAutoFit/>
            </a:bodyPr>
            <a:lstStyle/>
            <a:p>
              <a:r>
                <a:rPr lang="en-US" sz="2000" b="1">
                  <a:solidFill>
                    <a:srgbClr val="000000"/>
                  </a:solidFill>
                </a:rPr>
                <a:t>750</a:t>
              </a:r>
              <a:endParaRPr lang="en-US" sz="2000" b="1"/>
            </a:p>
          </p:txBody>
        </p:sp>
        <p:sp>
          <p:nvSpPr>
            <p:cNvPr id="46109" name="Line 29"/>
            <p:cNvSpPr>
              <a:spLocks noChangeShapeType="1"/>
            </p:cNvSpPr>
            <p:nvPr/>
          </p:nvSpPr>
          <p:spPr bwMode="auto">
            <a:xfrm>
              <a:off x="822" y="2891"/>
              <a:ext cx="1" cy="74"/>
            </a:xfrm>
            <a:prstGeom prst="line">
              <a:avLst/>
            </a:prstGeom>
            <a:noFill/>
            <a:ln w="17463">
              <a:solidFill>
                <a:srgbClr val="000000"/>
              </a:solidFill>
              <a:round/>
              <a:headEnd/>
              <a:tailEnd/>
            </a:ln>
          </p:spPr>
          <p:txBody>
            <a:bodyPr/>
            <a:lstStyle/>
            <a:p>
              <a:endParaRPr lang="en-US"/>
            </a:p>
          </p:txBody>
        </p:sp>
        <p:sp>
          <p:nvSpPr>
            <p:cNvPr id="46110" name="Line 30"/>
            <p:cNvSpPr>
              <a:spLocks noChangeShapeType="1"/>
            </p:cNvSpPr>
            <p:nvPr/>
          </p:nvSpPr>
          <p:spPr bwMode="auto">
            <a:xfrm>
              <a:off x="822" y="2880"/>
              <a:ext cx="1" cy="1"/>
            </a:xfrm>
            <a:prstGeom prst="line">
              <a:avLst/>
            </a:prstGeom>
            <a:noFill/>
            <a:ln w="9525">
              <a:solidFill>
                <a:srgbClr val="808080"/>
              </a:solidFill>
              <a:round/>
              <a:headEnd/>
              <a:tailEnd/>
            </a:ln>
          </p:spPr>
          <p:txBody>
            <a:bodyPr/>
            <a:lstStyle/>
            <a:p>
              <a:endParaRPr lang="en-US"/>
            </a:p>
          </p:txBody>
        </p:sp>
        <p:sp>
          <p:nvSpPr>
            <p:cNvPr id="46111" name="Line 31"/>
            <p:cNvSpPr>
              <a:spLocks noChangeShapeType="1"/>
            </p:cNvSpPr>
            <p:nvPr/>
          </p:nvSpPr>
          <p:spPr bwMode="auto">
            <a:xfrm>
              <a:off x="1088" y="2891"/>
              <a:ext cx="1" cy="64"/>
            </a:xfrm>
            <a:prstGeom prst="line">
              <a:avLst/>
            </a:prstGeom>
            <a:noFill/>
            <a:ln w="17463">
              <a:solidFill>
                <a:srgbClr val="000000"/>
              </a:solidFill>
              <a:round/>
              <a:headEnd/>
              <a:tailEnd/>
            </a:ln>
          </p:spPr>
          <p:txBody>
            <a:bodyPr/>
            <a:lstStyle/>
            <a:p>
              <a:endParaRPr lang="en-US"/>
            </a:p>
          </p:txBody>
        </p:sp>
        <p:sp>
          <p:nvSpPr>
            <p:cNvPr id="46112" name="Line 32"/>
            <p:cNvSpPr>
              <a:spLocks noChangeShapeType="1"/>
            </p:cNvSpPr>
            <p:nvPr/>
          </p:nvSpPr>
          <p:spPr bwMode="auto">
            <a:xfrm>
              <a:off x="1349" y="2891"/>
              <a:ext cx="1" cy="64"/>
            </a:xfrm>
            <a:prstGeom prst="line">
              <a:avLst/>
            </a:prstGeom>
            <a:noFill/>
            <a:ln w="17463">
              <a:solidFill>
                <a:srgbClr val="000000"/>
              </a:solidFill>
              <a:round/>
              <a:headEnd/>
              <a:tailEnd/>
            </a:ln>
          </p:spPr>
          <p:txBody>
            <a:bodyPr/>
            <a:lstStyle/>
            <a:p>
              <a:endParaRPr lang="en-US"/>
            </a:p>
          </p:txBody>
        </p:sp>
        <p:sp>
          <p:nvSpPr>
            <p:cNvPr id="46113" name="Rectangle 33"/>
            <p:cNvSpPr>
              <a:spLocks noChangeArrowheads="1"/>
            </p:cNvSpPr>
            <p:nvPr/>
          </p:nvSpPr>
          <p:spPr bwMode="auto">
            <a:xfrm>
              <a:off x="688" y="2975"/>
              <a:ext cx="209" cy="280"/>
            </a:xfrm>
            <a:prstGeom prst="rect">
              <a:avLst/>
            </a:prstGeom>
            <a:noFill/>
            <a:ln w="9525">
              <a:noFill/>
              <a:miter lim="800000"/>
              <a:headEnd/>
              <a:tailEnd/>
            </a:ln>
          </p:spPr>
          <p:txBody>
            <a:bodyPr wrap="none" lIns="0" tIns="0" rIns="0" bIns="0">
              <a:spAutoFit/>
            </a:bodyPr>
            <a:lstStyle/>
            <a:p>
              <a:r>
                <a:rPr lang="en-US" sz="2000" b="1">
                  <a:solidFill>
                    <a:srgbClr val="000000"/>
                  </a:solidFill>
                </a:rPr>
                <a:t>500</a:t>
              </a:r>
              <a:endParaRPr lang="en-US" sz="2000" b="1"/>
            </a:p>
          </p:txBody>
        </p:sp>
        <p:sp>
          <p:nvSpPr>
            <p:cNvPr id="46114" name="Line 34"/>
            <p:cNvSpPr>
              <a:spLocks noChangeShapeType="1"/>
            </p:cNvSpPr>
            <p:nvPr/>
          </p:nvSpPr>
          <p:spPr bwMode="auto">
            <a:xfrm>
              <a:off x="822" y="2886"/>
              <a:ext cx="4116" cy="1"/>
            </a:xfrm>
            <a:prstGeom prst="line">
              <a:avLst/>
            </a:prstGeom>
            <a:noFill/>
            <a:ln w="26988">
              <a:solidFill>
                <a:srgbClr val="000000"/>
              </a:solidFill>
              <a:round/>
              <a:headEnd/>
              <a:tailEnd/>
            </a:ln>
          </p:spPr>
          <p:txBody>
            <a:bodyPr/>
            <a:lstStyle/>
            <a:p>
              <a:endParaRPr lang="en-US"/>
            </a:p>
          </p:txBody>
        </p:sp>
        <p:sp>
          <p:nvSpPr>
            <p:cNvPr id="46115" name="Freeform 35"/>
            <p:cNvSpPr>
              <a:spLocks/>
            </p:cNvSpPr>
            <p:nvPr/>
          </p:nvSpPr>
          <p:spPr bwMode="auto">
            <a:xfrm>
              <a:off x="822" y="1164"/>
              <a:ext cx="4116" cy="1722"/>
            </a:xfrm>
            <a:custGeom>
              <a:avLst/>
              <a:gdLst/>
              <a:ahLst/>
              <a:cxnLst>
                <a:cxn ang="0">
                  <a:pos x="20" y="324"/>
                </a:cxn>
                <a:cxn ang="0">
                  <a:pos x="40" y="324"/>
                </a:cxn>
                <a:cxn ang="0">
                  <a:pos x="58" y="324"/>
                </a:cxn>
                <a:cxn ang="0">
                  <a:pos x="78" y="324"/>
                </a:cxn>
                <a:cxn ang="0">
                  <a:pos x="96" y="324"/>
                </a:cxn>
                <a:cxn ang="0">
                  <a:pos x="112" y="324"/>
                </a:cxn>
                <a:cxn ang="0">
                  <a:pos x="129" y="324"/>
                </a:cxn>
                <a:cxn ang="0">
                  <a:pos x="143" y="324"/>
                </a:cxn>
                <a:cxn ang="0">
                  <a:pos x="149" y="319"/>
                </a:cxn>
                <a:cxn ang="0">
                  <a:pos x="162" y="322"/>
                </a:cxn>
                <a:cxn ang="0">
                  <a:pos x="170" y="324"/>
                </a:cxn>
                <a:cxn ang="0">
                  <a:pos x="179" y="324"/>
                </a:cxn>
                <a:cxn ang="0">
                  <a:pos x="194" y="324"/>
                </a:cxn>
                <a:cxn ang="0">
                  <a:pos x="208" y="321"/>
                </a:cxn>
                <a:cxn ang="0">
                  <a:pos x="217" y="311"/>
                </a:cxn>
                <a:cxn ang="0">
                  <a:pos x="224" y="324"/>
                </a:cxn>
                <a:cxn ang="0">
                  <a:pos x="229" y="323"/>
                </a:cxn>
                <a:cxn ang="0">
                  <a:pos x="243" y="324"/>
                </a:cxn>
                <a:cxn ang="0">
                  <a:pos x="252" y="324"/>
                </a:cxn>
                <a:cxn ang="0">
                  <a:pos x="259" y="324"/>
                </a:cxn>
                <a:cxn ang="0">
                  <a:pos x="268" y="324"/>
                </a:cxn>
                <a:cxn ang="0">
                  <a:pos x="273" y="324"/>
                </a:cxn>
                <a:cxn ang="0">
                  <a:pos x="284" y="324"/>
                </a:cxn>
                <a:cxn ang="0">
                  <a:pos x="294" y="324"/>
                </a:cxn>
                <a:cxn ang="0">
                  <a:pos x="302" y="324"/>
                </a:cxn>
                <a:cxn ang="0">
                  <a:pos x="313" y="323"/>
                </a:cxn>
                <a:cxn ang="0">
                  <a:pos x="319" y="309"/>
                </a:cxn>
                <a:cxn ang="0">
                  <a:pos x="324" y="321"/>
                </a:cxn>
                <a:cxn ang="0">
                  <a:pos x="328" y="324"/>
                </a:cxn>
                <a:cxn ang="0">
                  <a:pos x="333" y="324"/>
                </a:cxn>
                <a:cxn ang="0">
                  <a:pos x="337" y="324"/>
                </a:cxn>
                <a:cxn ang="0">
                  <a:pos x="341" y="324"/>
                </a:cxn>
                <a:cxn ang="0">
                  <a:pos x="348" y="323"/>
                </a:cxn>
                <a:cxn ang="0">
                  <a:pos x="358" y="321"/>
                </a:cxn>
                <a:cxn ang="0">
                  <a:pos x="364" y="324"/>
                </a:cxn>
                <a:cxn ang="0">
                  <a:pos x="371" y="324"/>
                </a:cxn>
                <a:cxn ang="0">
                  <a:pos x="378" y="324"/>
                </a:cxn>
                <a:cxn ang="0">
                  <a:pos x="387" y="324"/>
                </a:cxn>
                <a:cxn ang="0">
                  <a:pos x="400" y="324"/>
                </a:cxn>
                <a:cxn ang="0">
                  <a:pos x="406" y="324"/>
                </a:cxn>
                <a:cxn ang="0">
                  <a:pos x="414" y="324"/>
                </a:cxn>
                <a:cxn ang="0">
                  <a:pos x="428" y="324"/>
                </a:cxn>
                <a:cxn ang="0">
                  <a:pos x="446" y="324"/>
                </a:cxn>
                <a:cxn ang="0">
                  <a:pos x="457" y="315"/>
                </a:cxn>
                <a:cxn ang="0">
                  <a:pos x="465" y="323"/>
                </a:cxn>
                <a:cxn ang="0">
                  <a:pos x="475" y="324"/>
                </a:cxn>
                <a:cxn ang="0">
                  <a:pos x="490" y="324"/>
                </a:cxn>
                <a:cxn ang="0">
                  <a:pos x="501" y="324"/>
                </a:cxn>
                <a:cxn ang="0">
                  <a:pos x="505" y="322"/>
                </a:cxn>
                <a:cxn ang="0">
                  <a:pos x="510" y="323"/>
                </a:cxn>
                <a:cxn ang="0">
                  <a:pos x="518" y="324"/>
                </a:cxn>
                <a:cxn ang="0">
                  <a:pos x="529" y="324"/>
                </a:cxn>
                <a:cxn ang="0">
                  <a:pos x="539" y="324"/>
                </a:cxn>
                <a:cxn ang="0">
                  <a:pos x="552" y="324"/>
                </a:cxn>
                <a:cxn ang="0">
                  <a:pos x="562" y="324"/>
                </a:cxn>
                <a:cxn ang="0">
                  <a:pos x="575" y="324"/>
                </a:cxn>
                <a:cxn ang="0">
                  <a:pos x="594" y="324"/>
                </a:cxn>
                <a:cxn ang="0">
                  <a:pos x="615" y="324"/>
                </a:cxn>
                <a:cxn ang="0">
                  <a:pos x="632" y="319"/>
                </a:cxn>
                <a:cxn ang="0">
                  <a:pos x="644" y="324"/>
                </a:cxn>
                <a:cxn ang="0">
                  <a:pos x="665" y="324"/>
                </a:cxn>
                <a:cxn ang="0">
                  <a:pos x="686" y="324"/>
                </a:cxn>
                <a:cxn ang="0">
                  <a:pos x="707" y="324"/>
                </a:cxn>
              </a:cxnLst>
              <a:rect l="0" t="0" r="r" b="b"/>
              <a:pathLst>
                <a:path w="726" h="324">
                  <a:moveTo>
                    <a:pt x="0" y="324"/>
                  </a:moveTo>
                  <a:lnTo>
                    <a:pt x="1" y="324"/>
                  </a:lnTo>
                  <a:lnTo>
                    <a:pt x="2" y="324"/>
                  </a:lnTo>
                  <a:lnTo>
                    <a:pt x="3" y="324"/>
                  </a:lnTo>
                  <a:lnTo>
                    <a:pt x="4" y="324"/>
                  </a:lnTo>
                  <a:lnTo>
                    <a:pt x="5" y="324"/>
                  </a:lnTo>
                  <a:lnTo>
                    <a:pt x="6" y="324"/>
                  </a:lnTo>
                  <a:lnTo>
                    <a:pt x="7" y="324"/>
                  </a:lnTo>
                  <a:lnTo>
                    <a:pt x="8" y="324"/>
                  </a:lnTo>
                  <a:lnTo>
                    <a:pt x="9" y="324"/>
                  </a:lnTo>
                  <a:lnTo>
                    <a:pt x="10" y="324"/>
                  </a:lnTo>
                  <a:lnTo>
                    <a:pt x="11" y="324"/>
                  </a:lnTo>
                  <a:lnTo>
                    <a:pt x="12" y="324"/>
                  </a:lnTo>
                  <a:lnTo>
                    <a:pt x="13" y="324"/>
                  </a:lnTo>
                  <a:lnTo>
                    <a:pt x="14" y="324"/>
                  </a:lnTo>
                  <a:lnTo>
                    <a:pt x="15" y="324"/>
                  </a:lnTo>
                  <a:lnTo>
                    <a:pt x="16" y="324"/>
                  </a:lnTo>
                  <a:lnTo>
                    <a:pt x="17" y="324"/>
                  </a:lnTo>
                  <a:lnTo>
                    <a:pt x="18" y="324"/>
                  </a:lnTo>
                  <a:lnTo>
                    <a:pt x="19" y="324"/>
                  </a:lnTo>
                  <a:lnTo>
                    <a:pt x="20" y="324"/>
                  </a:lnTo>
                  <a:lnTo>
                    <a:pt x="21" y="324"/>
                  </a:lnTo>
                  <a:lnTo>
                    <a:pt x="22" y="324"/>
                  </a:lnTo>
                  <a:lnTo>
                    <a:pt x="23" y="324"/>
                  </a:lnTo>
                  <a:lnTo>
                    <a:pt x="23" y="323"/>
                  </a:lnTo>
                  <a:lnTo>
                    <a:pt x="24" y="324"/>
                  </a:lnTo>
                  <a:lnTo>
                    <a:pt x="25" y="324"/>
                  </a:lnTo>
                  <a:lnTo>
                    <a:pt x="26" y="324"/>
                  </a:lnTo>
                  <a:lnTo>
                    <a:pt x="27" y="324"/>
                  </a:lnTo>
                  <a:lnTo>
                    <a:pt x="28" y="324"/>
                  </a:lnTo>
                  <a:lnTo>
                    <a:pt x="29" y="324"/>
                  </a:lnTo>
                  <a:lnTo>
                    <a:pt x="30" y="324"/>
                  </a:lnTo>
                  <a:lnTo>
                    <a:pt x="31" y="324"/>
                  </a:lnTo>
                  <a:lnTo>
                    <a:pt x="32" y="324"/>
                  </a:lnTo>
                  <a:lnTo>
                    <a:pt x="33" y="324"/>
                  </a:lnTo>
                  <a:lnTo>
                    <a:pt x="34" y="324"/>
                  </a:lnTo>
                  <a:lnTo>
                    <a:pt x="35" y="324"/>
                  </a:lnTo>
                  <a:lnTo>
                    <a:pt x="36" y="324"/>
                  </a:lnTo>
                  <a:lnTo>
                    <a:pt x="37" y="324"/>
                  </a:lnTo>
                  <a:lnTo>
                    <a:pt x="38" y="324"/>
                  </a:lnTo>
                  <a:lnTo>
                    <a:pt x="39" y="324"/>
                  </a:lnTo>
                  <a:lnTo>
                    <a:pt x="40" y="324"/>
                  </a:lnTo>
                  <a:lnTo>
                    <a:pt x="41" y="324"/>
                  </a:lnTo>
                  <a:lnTo>
                    <a:pt x="42" y="324"/>
                  </a:lnTo>
                  <a:lnTo>
                    <a:pt x="43" y="324"/>
                  </a:lnTo>
                  <a:lnTo>
                    <a:pt x="43" y="323"/>
                  </a:lnTo>
                  <a:lnTo>
                    <a:pt x="44" y="324"/>
                  </a:lnTo>
                  <a:lnTo>
                    <a:pt x="44" y="323"/>
                  </a:lnTo>
                  <a:lnTo>
                    <a:pt x="44" y="324"/>
                  </a:lnTo>
                  <a:lnTo>
                    <a:pt x="45" y="324"/>
                  </a:lnTo>
                  <a:lnTo>
                    <a:pt x="46" y="324"/>
                  </a:lnTo>
                  <a:lnTo>
                    <a:pt x="47" y="324"/>
                  </a:lnTo>
                  <a:lnTo>
                    <a:pt x="48" y="324"/>
                  </a:lnTo>
                  <a:lnTo>
                    <a:pt x="49" y="324"/>
                  </a:lnTo>
                  <a:lnTo>
                    <a:pt x="50" y="324"/>
                  </a:lnTo>
                  <a:lnTo>
                    <a:pt x="51" y="324"/>
                  </a:lnTo>
                  <a:lnTo>
                    <a:pt x="52" y="324"/>
                  </a:lnTo>
                  <a:lnTo>
                    <a:pt x="53" y="324"/>
                  </a:lnTo>
                  <a:lnTo>
                    <a:pt x="54" y="324"/>
                  </a:lnTo>
                  <a:lnTo>
                    <a:pt x="55" y="324"/>
                  </a:lnTo>
                  <a:lnTo>
                    <a:pt x="56" y="324"/>
                  </a:lnTo>
                  <a:lnTo>
                    <a:pt x="57" y="324"/>
                  </a:lnTo>
                  <a:lnTo>
                    <a:pt x="58" y="324"/>
                  </a:lnTo>
                  <a:lnTo>
                    <a:pt x="59" y="324"/>
                  </a:lnTo>
                  <a:lnTo>
                    <a:pt x="60" y="324"/>
                  </a:lnTo>
                  <a:lnTo>
                    <a:pt x="61" y="324"/>
                  </a:lnTo>
                  <a:lnTo>
                    <a:pt x="62" y="324"/>
                  </a:lnTo>
                  <a:lnTo>
                    <a:pt x="63" y="324"/>
                  </a:lnTo>
                  <a:lnTo>
                    <a:pt x="64" y="324"/>
                  </a:lnTo>
                  <a:lnTo>
                    <a:pt x="65" y="324"/>
                  </a:lnTo>
                  <a:lnTo>
                    <a:pt x="66" y="324"/>
                  </a:lnTo>
                  <a:lnTo>
                    <a:pt x="67" y="324"/>
                  </a:lnTo>
                  <a:lnTo>
                    <a:pt x="68" y="324"/>
                  </a:lnTo>
                  <a:lnTo>
                    <a:pt x="68" y="320"/>
                  </a:lnTo>
                  <a:lnTo>
                    <a:pt x="69" y="324"/>
                  </a:lnTo>
                  <a:lnTo>
                    <a:pt x="70" y="324"/>
                  </a:lnTo>
                  <a:lnTo>
                    <a:pt x="71" y="324"/>
                  </a:lnTo>
                  <a:lnTo>
                    <a:pt x="72" y="324"/>
                  </a:lnTo>
                  <a:lnTo>
                    <a:pt x="73" y="324"/>
                  </a:lnTo>
                  <a:lnTo>
                    <a:pt x="74" y="324"/>
                  </a:lnTo>
                  <a:lnTo>
                    <a:pt x="75" y="324"/>
                  </a:lnTo>
                  <a:lnTo>
                    <a:pt x="76" y="324"/>
                  </a:lnTo>
                  <a:lnTo>
                    <a:pt x="77" y="324"/>
                  </a:lnTo>
                  <a:lnTo>
                    <a:pt x="78" y="324"/>
                  </a:lnTo>
                  <a:lnTo>
                    <a:pt x="79" y="324"/>
                  </a:lnTo>
                  <a:lnTo>
                    <a:pt x="80" y="324"/>
                  </a:lnTo>
                  <a:lnTo>
                    <a:pt x="81" y="324"/>
                  </a:lnTo>
                  <a:lnTo>
                    <a:pt x="82" y="324"/>
                  </a:lnTo>
                  <a:lnTo>
                    <a:pt x="83" y="324"/>
                  </a:lnTo>
                  <a:lnTo>
                    <a:pt x="84" y="324"/>
                  </a:lnTo>
                  <a:lnTo>
                    <a:pt x="85" y="324"/>
                  </a:lnTo>
                  <a:lnTo>
                    <a:pt x="86" y="324"/>
                  </a:lnTo>
                  <a:lnTo>
                    <a:pt x="87" y="324"/>
                  </a:lnTo>
                  <a:lnTo>
                    <a:pt x="88" y="324"/>
                  </a:lnTo>
                  <a:lnTo>
                    <a:pt x="89" y="324"/>
                  </a:lnTo>
                  <a:lnTo>
                    <a:pt x="90" y="324"/>
                  </a:lnTo>
                  <a:lnTo>
                    <a:pt x="91" y="324"/>
                  </a:lnTo>
                  <a:lnTo>
                    <a:pt x="91" y="323"/>
                  </a:lnTo>
                  <a:lnTo>
                    <a:pt x="91" y="324"/>
                  </a:lnTo>
                  <a:lnTo>
                    <a:pt x="91" y="323"/>
                  </a:lnTo>
                  <a:lnTo>
                    <a:pt x="92" y="324"/>
                  </a:lnTo>
                  <a:lnTo>
                    <a:pt x="93" y="324"/>
                  </a:lnTo>
                  <a:lnTo>
                    <a:pt x="94" y="324"/>
                  </a:lnTo>
                  <a:lnTo>
                    <a:pt x="95" y="324"/>
                  </a:lnTo>
                  <a:lnTo>
                    <a:pt x="96" y="324"/>
                  </a:lnTo>
                  <a:lnTo>
                    <a:pt x="97" y="324"/>
                  </a:lnTo>
                  <a:lnTo>
                    <a:pt x="98" y="324"/>
                  </a:lnTo>
                  <a:lnTo>
                    <a:pt x="99" y="324"/>
                  </a:lnTo>
                  <a:lnTo>
                    <a:pt x="100" y="324"/>
                  </a:lnTo>
                  <a:lnTo>
                    <a:pt x="101" y="324"/>
                  </a:lnTo>
                  <a:lnTo>
                    <a:pt x="101" y="321"/>
                  </a:lnTo>
                  <a:lnTo>
                    <a:pt x="101" y="324"/>
                  </a:lnTo>
                  <a:lnTo>
                    <a:pt x="102" y="324"/>
                  </a:lnTo>
                  <a:lnTo>
                    <a:pt x="102" y="323"/>
                  </a:lnTo>
                  <a:lnTo>
                    <a:pt x="102" y="324"/>
                  </a:lnTo>
                  <a:lnTo>
                    <a:pt x="103" y="324"/>
                  </a:lnTo>
                  <a:lnTo>
                    <a:pt x="104" y="324"/>
                  </a:lnTo>
                  <a:lnTo>
                    <a:pt x="105" y="324"/>
                  </a:lnTo>
                  <a:lnTo>
                    <a:pt x="105" y="323"/>
                  </a:lnTo>
                  <a:lnTo>
                    <a:pt x="106" y="324"/>
                  </a:lnTo>
                  <a:lnTo>
                    <a:pt x="107" y="324"/>
                  </a:lnTo>
                  <a:lnTo>
                    <a:pt x="108" y="324"/>
                  </a:lnTo>
                  <a:lnTo>
                    <a:pt x="109" y="324"/>
                  </a:lnTo>
                  <a:lnTo>
                    <a:pt x="110" y="324"/>
                  </a:lnTo>
                  <a:lnTo>
                    <a:pt x="111" y="324"/>
                  </a:lnTo>
                  <a:lnTo>
                    <a:pt x="112" y="324"/>
                  </a:lnTo>
                  <a:lnTo>
                    <a:pt x="113" y="324"/>
                  </a:lnTo>
                  <a:lnTo>
                    <a:pt x="114" y="324"/>
                  </a:lnTo>
                  <a:lnTo>
                    <a:pt x="115" y="324"/>
                  </a:lnTo>
                  <a:lnTo>
                    <a:pt x="116" y="324"/>
                  </a:lnTo>
                  <a:lnTo>
                    <a:pt x="116" y="322"/>
                  </a:lnTo>
                  <a:lnTo>
                    <a:pt x="116" y="324"/>
                  </a:lnTo>
                  <a:lnTo>
                    <a:pt x="117" y="324"/>
                  </a:lnTo>
                  <a:lnTo>
                    <a:pt x="118" y="324"/>
                  </a:lnTo>
                  <a:lnTo>
                    <a:pt x="119" y="324"/>
                  </a:lnTo>
                  <a:lnTo>
                    <a:pt x="120" y="324"/>
                  </a:lnTo>
                  <a:lnTo>
                    <a:pt x="121" y="324"/>
                  </a:lnTo>
                  <a:lnTo>
                    <a:pt x="122" y="324"/>
                  </a:lnTo>
                  <a:lnTo>
                    <a:pt x="123" y="324"/>
                  </a:lnTo>
                  <a:lnTo>
                    <a:pt x="124" y="324"/>
                  </a:lnTo>
                  <a:lnTo>
                    <a:pt x="125" y="324"/>
                  </a:lnTo>
                  <a:lnTo>
                    <a:pt x="126" y="324"/>
                  </a:lnTo>
                  <a:lnTo>
                    <a:pt x="127" y="324"/>
                  </a:lnTo>
                  <a:lnTo>
                    <a:pt x="128" y="324"/>
                  </a:lnTo>
                  <a:lnTo>
                    <a:pt x="129" y="324"/>
                  </a:lnTo>
                  <a:lnTo>
                    <a:pt x="129" y="317"/>
                  </a:lnTo>
                  <a:lnTo>
                    <a:pt x="129" y="324"/>
                  </a:lnTo>
                  <a:lnTo>
                    <a:pt x="129" y="320"/>
                  </a:lnTo>
                  <a:lnTo>
                    <a:pt x="129" y="324"/>
                  </a:lnTo>
                  <a:lnTo>
                    <a:pt x="130" y="324"/>
                  </a:lnTo>
                  <a:lnTo>
                    <a:pt x="130" y="323"/>
                  </a:lnTo>
                  <a:lnTo>
                    <a:pt x="130" y="324"/>
                  </a:lnTo>
                  <a:lnTo>
                    <a:pt x="131" y="324"/>
                  </a:lnTo>
                  <a:lnTo>
                    <a:pt x="132" y="324"/>
                  </a:lnTo>
                  <a:lnTo>
                    <a:pt x="133" y="324"/>
                  </a:lnTo>
                  <a:lnTo>
                    <a:pt x="134" y="324"/>
                  </a:lnTo>
                  <a:lnTo>
                    <a:pt x="135" y="324"/>
                  </a:lnTo>
                  <a:lnTo>
                    <a:pt x="136" y="324"/>
                  </a:lnTo>
                  <a:lnTo>
                    <a:pt x="136" y="323"/>
                  </a:lnTo>
                  <a:lnTo>
                    <a:pt x="136" y="324"/>
                  </a:lnTo>
                  <a:lnTo>
                    <a:pt x="136" y="323"/>
                  </a:lnTo>
                  <a:lnTo>
                    <a:pt x="137" y="324"/>
                  </a:lnTo>
                  <a:lnTo>
                    <a:pt x="138" y="324"/>
                  </a:lnTo>
                  <a:lnTo>
                    <a:pt x="139" y="324"/>
                  </a:lnTo>
                  <a:lnTo>
                    <a:pt x="140" y="324"/>
                  </a:lnTo>
                  <a:lnTo>
                    <a:pt x="141" y="324"/>
                  </a:lnTo>
                  <a:lnTo>
                    <a:pt x="142" y="324"/>
                  </a:lnTo>
                  <a:lnTo>
                    <a:pt x="143" y="324"/>
                  </a:lnTo>
                  <a:lnTo>
                    <a:pt x="143" y="322"/>
                  </a:lnTo>
                  <a:lnTo>
                    <a:pt x="143" y="324"/>
                  </a:lnTo>
                  <a:lnTo>
                    <a:pt x="143" y="323"/>
                  </a:lnTo>
                  <a:lnTo>
                    <a:pt x="144" y="324"/>
                  </a:lnTo>
                  <a:lnTo>
                    <a:pt x="144" y="323"/>
                  </a:lnTo>
                  <a:lnTo>
                    <a:pt x="144" y="324"/>
                  </a:lnTo>
                  <a:lnTo>
                    <a:pt x="144" y="260"/>
                  </a:lnTo>
                  <a:lnTo>
                    <a:pt x="145" y="324"/>
                  </a:lnTo>
                  <a:lnTo>
                    <a:pt x="145" y="235"/>
                  </a:lnTo>
                  <a:lnTo>
                    <a:pt x="145" y="324"/>
                  </a:lnTo>
                  <a:lnTo>
                    <a:pt x="145" y="305"/>
                  </a:lnTo>
                  <a:lnTo>
                    <a:pt x="146" y="324"/>
                  </a:lnTo>
                  <a:lnTo>
                    <a:pt x="146" y="323"/>
                  </a:lnTo>
                  <a:lnTo>
                    <a:pt x="146" y="324"/>
                  </a:lnTo>
                  <a:lnTo>
                    <a:pt x="147" y="324"/>
                  </a:lnTo>
                  <a:lnTo>
                    <a:pt x="147" y="322"/>
                  </a:lnTo>
                  <a:lnTo>
                    <a:pt x="148" y="324"/>
                  </a:lnTo>
                  <a:lnTo>
                    <a:pt x="148" y="322"/>
                  </a:lnTo>
                  <a:lnTo>
                    <a:pt x="148" y="324"/>
                  </a:lnTo>
                  <a:lnTo>
                    <a:pt x="149" y="324"/>
                  </a:lnTo>
                  <a:lnTo>
                    <a:pt x="149" y="319"/>
                  </a:lnTo>
                  <a:lnTo>
                    <a:pt x="149" y="324"/>
                  </a:lnTo>
                  <a:lnTo>
                    <a:pt x="149" y="319"/>
                  </a:lnTo>
                  <a:lnTo>
                    <a:pt x="150" y="324"/>
                  </a:lnTo>
                  <a:lnTo>
                    <a:pt x="150" y="323"/>
                  </a:lnTo>
                  <a:lnTo>
                    <a:pt x="150" y="324"/>
                  </a:lnTo>
                  <a:lnTo>
                    <a:pt x="151" y="324"/>
                  </a:lnTo>
                  <a:lnTo>
                    <a:pt x="152" y="324"/>
                  </a:lnTo>
                  <a:lnTo>
                    <a:pt x="152" y="323"/>
                  </a:lnTo>
                  <a:lnTo>
                    <a:pt x="153" y="324"/>
                  </a:lnTo>
                  <a:lnTo>
                    <a:pt x="153" y="323"/>
                  </a:lnTo>
                  <a:lnTo>
                    <a:pt x="153" y="324"/>
                  </a:lnTo>
                  <a:lnTo>
                    <a:pt x="154" y="324"/>
                  </a:lnTo>
                  <a:lnTo>
                    <a:pt x="155" y="324"/>
                  </a:lnTo>
                  <a:lnTo>
                    <a:pt x="156" y="324"/>
                  </a:lnTo>
                  <a:lnTo>
                    <a:pt x="157" y="324"/>
                  </a:lnTo>
                  <a:lnTo>
                    <a:pt x="158" y="324"/>
                  </a:lnTo>
                  <a:lnTo>
                    <a:pt x="159" y="324"/>
                  </a:lnTo>
                  <a:lnTo>
                    <a:pt x="160" y="324"/>
                  </a:lnTo>
                  <a:lnTo>
                    <a:pt x="161" y="324"/>
                  </a:lnTo>
                  <a:lnTo>
                    <a:pt x="162" y="324"/>
                  </a:lnTo>
                  <a:lnTo>
                    <a:pt x="162" y="322"/>
                  </a:lnTo>
                  <a:lnTo>
                    <a:pt x="162" y="324"/>
                  </a:lnTo>
                  <a:lnTo>
                    <a:pt x="162" y="321"/>
                  </a:lnTo>
                  <a:lnTo>
                    <a:pt x="162" y="324"/>
                  </a:lnTo>
                  <a:lnTo>
                    <a:pt x="162" y="322"/>
                  </a:lnTo>
                  <a:lnTo>
                    <a:pt x="163" y="324"/>
                  </a:lnTo>
                  <a:lnTo>
                    <a:pt x="164" y="324"/>
                  </a:lnTo>
                  <a:lnTo>
                    <a:pt x="164" y="321"/>
                  </a:lnTo>
                  <a:lnTo>
                    <a:pt x="164" y="324"/>
                  </a:lnTo>
                  <a:lnTo>
                    <a:pt x="164" y="320"/>
                  </a:lnTo>
                  <a:lnTo>
                    <a:pt x="165" y="324"/>
                  </a:lnTo>
                  <a:lnTo>
                    <a:pt x="165" y="321"/>
                  </a:lnTo>
                  <a:lnTo>
                    <a:pt x="165" y="324"/>
                  </a:lnTo>
                  <a:lnTo>
                    <a:pt x="165" y="323"/>
                  </a:lnTo>
                  <a:lnTo>
                    <a:pt x="166" y="324"/>
                  </a:lnTo>
                  <a:lnTo>
                    <a:pt x="167" y="324"/>
                  </a:lnTo>
                  <a:lnTo>
                    <a:pt x="167" y="322"/>
                  </a:lnTo>
                  <a:lnTo>
                    <a:pt x="168" y="324"/>
                  </a:lnTo>
                  <a:lnTo>
                    <a:pt x="168" y="323"/>
                  </a:lnTo>
                  <a:lnTo>
                    <a:pt x="168" y="324"/>
                  </a:lnTo>
                  <a:lnTo>
                    <a:pt x="169" y="324"/>
                  </a:lnTo>
                  <a:lnTo>
                    <a:pt x="170" y="324"/>
                  </a:lnTo>
                  <a:lnTo>
                    <a:pt x="170" y="317"/>
                  </a:lnTo>
                  <a:lnTo>
                    <a:pt x="170" y="324"/>
                  </a:lnTo>
                  <a:lnTo>
                    <a:pt x="170" y="320"/>
                  </a:lnTo>
                  <a:lnTo>
                    <a:pt x="171" y="324"/>
                  </a:lnTo>
                  <a:lnTo>
                    <a:pt x="171" y="321"/>
                  </a:lnTo>
                  <a:lnTo>
                    <a:pt x="171" y="324"/>
                  </a:lnTo>
                  <a:lnTo>
                    <a:pt x="171" y="323"/>
                  </a:lnTo>
                  <a:lnTo>
                    <a:pt x="171" y="324"/>
                  </a:lnTo>
                  <a:lnTo>
                    <a:pt x="172" y="324"/>
                  </a:lnTo>
                  <a:lnTo>
                    <a:pt x="172" y="323"/>
                  </a:lnTo>
                  <a:lnTo>
                    <a:pt x="172" y="324"/>
                  </a:lnTo>
                  <a:lnTo>
                    <a:pt x="173" y="324"/>
                  </a:lnTo>
                  <a:lnTo>
                    <a:pt x="173" y="321"/>
                  </a:lnTo>
                  <a:lnTo>
                    <a:pt x="174" y="324"/>
                  </a:lnTo>
                  <a:lnTo>
                    <a:pt x="174" y="322"/>
                  </a:lnTo>
                  <a:lnTo>
                    <a:pt x="174" y="324"/>
                  </a:lnTo>
                  <a:lnTo>
                    <a:pt x="175" y="324"/>
                  </a:lnTo>
                  <a:lnTo>
                    <a:pt x="176" y="324"/>
                  </a:lnTo>
                  <a:lnTo>
                    <a:pt x="177" y="324"/>
                  </a:lnTo>
                  <a:lnTo>
                    <a:pt x="178" y="324"/>
                  </a:lnTo>
                  <a:lnTo>
                    <a:pt x="179" y="324"/>
                  </a:lnTo>
                  <a:lnTo>
                    <a:pt x="180" y="324"/>
                  </a:lnTo>
                  <a:lnTo>
                    <a:pt x="180" y="322"/>
                  </a:lnTo>
                  <a:lnTo>
                    <a:pt x="180" y="324"/>
                  </a:lnTo>
                  <a:lnTo>
                    <a:pt x="181" y="324"/>
                  </a:lnTo>
                  <a:lnTo>
                    <a:pt x="182" y="324"/>
                  </a:lnTo>
                  <a:lnTo>
                    <a:pt x="183" y="324"/>
                  </a:lnTo>
                  <a:lnTo>
                    <a:pt x="184" y="324"/>
                  </a:lnTo>
                  <a:lnTo>
                    <a:pt x="184" y="323"/>
                  </a:lnTo>
                  <a:lnTo>
                    <a:pt x="184" y="324"/>
                  </a:lnTo>
                  <a:lnTo>
                    <a:pt x="185" y="324"/>
                  </a:lnTo>
                  <a:lnTo>
                    <a:pt x="186" y="324"/>
                  </a:lnTo>
                  <a:lnTo>
                    <a:pt x="187" y="324"/>
                  </a:lnTo>
                  <a:lnTo>
                    <a:pt x="188" y="324"/>
                  </a:lnTo>
                  <a:lnTo>
                    <a:pt x="189" y="324"/>
                  </a:lnTo>
                  <a:lnTo>
                    <a:pt x="189" y="323"/>
                  </a:lnTo>
                  <a:lnTo>
                    <a:pt x="189" y="324"/>
                  </a:lnTo>
                  <a:lnTo>
                    <a:pt x="190" y="324"/>
                  </a:lnTo>
                  <a:lnTo>
                    <a:pt x="191" y="324"/>
                  </a:lnTo>
                  <a:lnTo>
                    <a:pt x="192" y="324"/>
                  </a:lnTo>
                  <a:lnTo>
                    <a:pt x="193" y="324"/>
                  </a:lnTo>
                  <a:lnTo>
                    <a:pt x="194" y="324"/>
                  </a:lnTo>
                  <a:lnTo>
                    <a:pt x="195" y="324"/>
                  </a:lnTo>
                  <a:lnTo>
                    <a:pt x="195" y="322"/>
                  </a:lnTo>
                  <a:lnTo>
                    <a:pt x="196" y="324"/>
                  </a:lnTo>
                  <a:lnTo>
                    <a:pt x="196" y="322"/>
                  </a:lnTo>
                  <a:lnTo>
                    <a:pt x="196" y="324"/>
                  </a:lnTo>
                  <a:lnTo>
                    <a:pt x="196" y="323"/>
                  </a:lnTo>
                  <a:lnTo>
                    <a:pt x="196" y="324"/>
                  </a:lnTo>
                  <a:lnTo>
                    <a:pt x="197" y="324"/>
                  </a:lnTo>
                  <a:lnTo>
                    <a:pt x="197" y="323"/>
                  </a:lnTo>
                  <a:lnTo>
                    <a:pt x="198" y="324"/>
                  </a:lnTo>
                  <a:lnTo>
                    <a:pt x="199" y="324"/>
                  </a:lnTo>
                  <a:lnTo>
                    <a:pt x="200" y="324"/>
                  </a:lnTo>
                  <a:lnTo>
                    <a:pt x="201" y="324"/>
                  </a:lnTo>
                  <a:lnTo>
                    <a:pt x="202" y="324"/>
                  </a:lnTo>
                  <a:lnTo>
                    <a:pt x="203" y="324"/>
                  </a:lnTo>
                  <a:lnTo>
                    <a:pt x="204" y="324"/>
                  </a:lnTo>
                  <a:lnTo>
                    <a:pt x="205" y="324"/>
                  </a:lnTo>
                  <a:lnTo>
                    <a:pt x="206" y="324"/>
                  </a:lnTo>
                  <a:lnTo>
                    <a:pt x="207" y="324"/>
                  </a:lnTo>
                  <a:lnTo>
                    <a:pt x="208" y="324"/>
                  </a:lnTo>
                  <a:lnTo>
                    <a:pt x="208" y="321"/>
                  </a:lnTo>
                  <a:lnTo>
                    <a:pt x="208" y="324"/>
                  </a:lnTo>
                  <a:lnTo>
                    <a:pt x="208" y="321"/>
                  </a:lnTo>
                  <a:lnTo>
                    <a:pt x="208" y="324"/>
                  </a:lnTo>
                  <a:lnTo>
                    <a:pt x="208" y="323"/>
                  </a:lnTo>
                  <a:lnTo>
                    <a:pt x="209" y="324"/>
                  </a:lnTo>
                  <a:lnTo>
                    <a:pt x="210" y="324"/>
                  </a:lnTo>
                  <a:lnTo>
                    <a:pt x="211" y="324"/>
                  </a:lnTo>
                  <a:lnTo>
                    <a:pt x="212" y="324"/>
                  </a:lnTo>
                  <a:lnTo>
                    <a:pt x="212" y="323"/>
                  </a:lnTo>
                  <a:lnTo>
                    <a:pt x="212" y="324"/>
                  </a:lnTo>
                  <a:lnTo>
                    <a:pt x="212" y="320"/>
                  </a:lnTo>
                  <a:lnTo>
                    <a:pt x="212" y="324"/>
                  </a:lnTo>
                  <a:lnTo>
                    <a:pt x="212" y="322"/>
                  </a:lnTo>
                  <a:lnTo>
                    <a:pt x="213" y="324"/>
                  </a:lnTo>
                  <a:lnTo>
                    <a:pt x="213" y="323"/>
                  </a:lnTo>
                  <a:lnTo>
                    <a:pt x="213" y="324"/>
                  </a:lnTo>
                  <a:lnTo>
                    <a:pt x="214" y="324"/>
                  </a:lnTo>
                  <a:lnTo>
                    <a:pt x="215" y="324"/>
                  </a:lnTo>
                  <a:lnTo>
                    <a:pt x="216" y="324"/>
                  </a:lnTo>
                  <a:lnTo>
                    <a:pt x="217" y="324"/>
                  </a:lnTo>
                  <a:lnTo>
                    <a:pt x="217" y="311"/>
                  </a:lnTo>
                  <a:lnTo>
                    <a:pt x="217" y="324"/>
                  </a:lnTo>
                  <a:lnTo>
                    <a:pt x="217" y="313"/>
                  </a:lnTo>
                  <a:lnTo>
                    <a:pt x="217" y="324"/>
                  </a:lnTo>
                  <a:lnTo>
                    <a:pt x="217" y="318"/>
                  </a:lnTo>
                  <a:lnTo>
                    <a:pt x="218" y="324"/>
                  </a:lnTo>
                  <a:lnTo>
                    <a:pt x="218" y="322"/>
                  </a:lnTo>
                  <a:lnTo>
                    <a:pt x="218" y="324"/>
                  </a:lnTo>
                  <a:lnTo>
                    <a:pt x="219" y="324"/>
                  </a:lnTo>
                  <a:lnTo>
                    <a:pt x="220" y="324"/>
                  </a:lnTo>
                  <a:lnTo>
                    <a:pt x="221" y="324"/>
                  </a:lnTo>
                  <a:lnTo>
                    <a:pt x="222" y="324"/>
                  </a:lnTo>
                  <a:lnTo>
                    <a:pt x="222" y="323"/>
                  </a:lnTo>
                  <a:lnTo>
                    <a:pt x="223" y="324"/>
                  </a:lnTo>
                  <a:lnTo>
                    <a:pt x="223" y="323"/>
                  </a:lnTo>
                  <a:lnTo>
                    <a:pt x="223" y="324"/>
                  </a:lnTo>
                  <a:lnTo>
                    <a:pt x="223" y="323"/>
                  </a:lnTo>
                  <a:lnTo>
                    <a:pt x="223" y="324"/>
                  </a:lnTo>
                  <a:lnTo>
                    <a:pt x="223" y="323"/>
                  </a:lnTo>
                  <a:lnTo>
                    <a:pt x="224" y="324"/>
                  </a:lnTo>
                  <a:lnTo>
                    <a:pt x="224" y="322"/>
                  </a:lnTo>
                  <a:lnTo>
                    <a:pt x="224" y="324"/>
                  </a:lnTo>
                  <a:lnTo>
                    <a:pt x="224" y="322"/>
                  </a:lnTo>
                  <a:lnTo>
                    <a:pt x="224" y="324"/>
                  </a:lnTo>
                  <a:lnTo>
                    <a:pt x="224" y="323"/>
                  </a:lnTo>
                  <a:lnTo>
                    <a:pt x="225" y="324"/>
                  </a:lnTo>
                  <a:lnTo>
                    <a:pt x="226" y="324"/>
                  </a:lnTo>
                  <a:lnTo>
                    <a:pt x="227" y="324"/>
                  </a:lnTo>
                  <a:lnTo>
                    <a:pt x="227" y="323"/>
                  </a:lnTo>
                  <a:lnTo>
                    <a:pt x="227" y="324"/>
                  </a:lnTo>
                  <a:lnTo>
                    <a:pt x="227" y="323"/>
                  </a:lnTo>
                  <a:lnTo>
                    <a:pt x="228" y="324"/>
                  </a:lnTo>
                  <a:lnTo>
                    <a:pt x="228" y="323"/>
                  </a:lnTo>
                  <a:lnTo>
                    <a:pt x="228" y="324"/>
                  </a:lnTo>
                  <a:lnTo>
                    <a:pt x="228" y="323"/>
                  </a:lnTo>
                  <a:lnTo>
                    <a:pt x="228" y="324"/>
                  </a:lnTo>
                  <a:lnTo>
                    <a:pt x="228" y="323"/>
                  </a:lnTo>
                  <a:lnTo>
                    <a:pt x="229" y="324"/>
                  </a:lnTo>
                  <a:lnTo>
                    <a:pt x="229" y="323"/>
                  </a:lnTo>
                  <a:lnTo>
                    <a:pt x="229" y="324"/>
                  </a:lnTo>
                  <a:lnTo>
                    <a:pt x="229" y="323"/>
                  </a:lnTo>
                  <a:lnTo>
                    <a:pt x="229" y="324"/>
                  </a:lnTo>
                  <a:lnTo>
                    <a:pt x="229" y="323"/>
                  </a:lnTo>
                  <a:lnTo>
                    <a:pt x="230" y="324"/>
                  </a:lnTo>
                  <a:lnTo>
                    <a:pt x="231" y="324"/>
                  </a:lnTo>
                  <a:lnTo>
                    <a:pt x="232" y="324"/>
                  </a:lnTo>
                  <a:lnTo>
                    <a:pt x="233" y="324"/>
                  </a:lnTo>
                  <a:lnTo>
                    <a:pt x="233" y="323"/>
                  </a:lnTo>
                  <a:lnTo>
                    <a:pt x="233" y="324"/>
                  </a:lnTo>
                  <a:lnTo>
                    <a:pt x="234" y="324"/>
                  </a:lnTo>
                  <a:lnTo>
                    <a:pt x="235" y="324"/>
                  </a:lnTo>
                  <a:lnTo>
                    <a:pt x="236" y="324"/>
                  </a:lnTo>
                  <a:lnTo>
                    <a:pt x="236" y="265"/>
                  </a:lnTo>
                  <a:lnTo>
                    <a:pt x="236" y="324"/>
                  </a:lnTo>
                  <a:lnTo>
                    <a:pt x="236" y="314"/>
                  </a:lnTo>
                  <a:lnTo>
                    <a:pt x="237" y="324"/>
                  </a:lnTo>
                  <a:lnTo>
                    <a:pt x="237" y="323"/>
                  </a:lnTo>
                  <a:lnTo>
                    <a:pt x="237" y="324"/>
                  </a:lnTo>
                  <a:lnTo>
                    <a:pt x="238" y="324"/>
                  </a:lnTo>
                  <a:lnTo>
                    <a:pt x="239" y="324"/>
                  </a:lnTo>
                  <a:lnTo>
                    <a:pt x="240" y="324"/>
                  </a:lnTo>
                  <a:lnTo>
                    <a:pt x="241" y="324"/>
                  </a:lnTo>
                  <a:lnTo>
                    <a:pt x="242" y="324"/>
                  </a:lnTo>
                  <a:lnTo>
                    <a:pt x="243" y="324"/>
                  </a:lnTo>
                  <a:lnTo>
                    <a:pt x="244" y="324"/>
                  </a:lnTo>
                  <a:lnTo>
                    <a:pt x="245" y="324"/>
                  </a:lnTo>
                  <a:lnTo>
                    <a:pt x="246" y="324"/>
                  </a:lnTo>
                  <a:lnTo>
                    <a:pt x="246" y="323"/>
                  </a:lnTo>
                  <a:lnTo>
                    <a:pt x="246" y="324"/>
                  </a:lnTo>
                  <a:lnTo>
                    <a:pt x="246" y="323"/>
                  </a:lnTo>
                  <a:lnTo>
                    <a:pt x="246" y="324"/>
                  </a:lnTo>
                  <a:lnTo>
                    <a:pt x="246" y="323"/>
                  </a:lnTo>
                  <a:lnTo>
                    <a:pt x="247" y="324"/>
                  </a:lnTo>
                  <a:lnTo>
                    <a:pt x="247" y="323"/>
                  </a:lnTo>
                  <a:lnTo>
                    <a:pt x="247" y="324"/>
                  </a:lnTo>
                  <a:lnTo>
                    <a:pt x="247" y="323"/>
                  </a:lnTo>
                  <a:lnTo>
                    <a:pt x="248" y="324"/>
                  </a:lnTo>
                  <a:lnTo>
                    <a:pt x="248" y="323"/>
                  </a:lnTo>
                  <a:lnTo>
                    <a:pt x="248" y="324"/>
                  </a:lnTo>
                  <a:lnTo>
                    <a:pt x="249" y="324"/>
                  </a:lnTo>
                  <a:lnTo>
                    <a:pt x="250" y="324"/>
                  </a:lnTo>
                  <a:lnTo>
                    <a:pt x="250" y="323"/>
                  </a:lnTo>
                  <a:lnTo>
                    <a:pt x="250" y="324"/>
                  </a:lnTo>
                  <a:lnTo>
                    <a:pt x="251" y="324"/>
                  </a:lnTo>
                  <a:lnTo>
                    <a:pt x="252" y="324"/>
                  </a:lnTo>
                  <a:lnTo>
                    <a:pt x="252" y="319"/>
                  </a:lnTo>
                  <a:lnTo>
                    <a:pt x="253" y="324"/>
                  </a:lnTo>
                  <a:lnTo>
                    <a:pt x="253" y="317"/>
                  </a:lnTo>
                  <a:lnTo>
                    <a:pt x="253" y="324"/>
                  </a:lnTo>
                  <a:lnTo>
                    <a:pt x="253" y="321"/>
                  </a:lnTo>
                  <a:lnTo>
                    <a:pt x="253" y="324"/>
                  </a:lnTo>
                  <a:lnTo>
                    <a:pt x="253" y="323"/>
                  </a:lnTo>
                  <a:lnTo>
                    <a:pt x="254" y="324"/>
                  </a:lnTo>
                  <a:lnTo>
                    <a:pt x="255" y="324"/>
                  </a:lnTo>
                  <a:lnTo>
                    <a:pt x="256" y="324"/>
                  </a:lnTo>
                  <a:lnTo>
                    <a:pt x="256" y="323"/>
                  </a:lnTo>
                  <a:lnTo>
                    <a:pt x="257" y="324"/>
                  </a:lnTo>
                  <a:lnTo>
                    <a:pt x="257" y="321"/>
                  </a:lnTo>
                  <a:lnTo>
                    <a:pt x="257" y="324"/>
                  </a:lnTo>
                  <a:lnTo>
                    <a:pt x="257" y="321"/>
                  </a:lnTo>
                  <a:lnTo>
                    <a:pt x="258" y="324"/>
                  </a:lnTo>
                  <a:lnTo>
                    <a:pt x="258" y="323"/>
                  </a:lnTo>
                  <a:lnTo>
                    <a:pt x="258" y="324"/>
                  </a:lnTo>
                  <a:lnTo>
                    <a:pt x="258" y="323"/>
                  </a:lnTo>
                  <a:lnTo>
                    <a:pt x="258" y="324"/>
                  </a:lnTo>
                  <a:lnTo>
                    <a:pt x="259" y="324"/>
                  </a:lnTo>
                  <a:lnTo>
                    <a:pt x="260" y="324"/>
                  </a:lnTo>
                  <a:lnTo>
                    <a:pt x="260" y="323"/>
                  </a:lnTo>
                  <a:lnTo>
                    <a:pt x="261" y="324"/>
                  </a:lnTo>
                  <a:lnTo>
                    <a:pt x="261" y="323"/>
                  </a:lnTo>
                  <a:lnTo>
                    <a:pt x="261" y="324"/>
                  </a:lnTo>
                  <a:lnTo>
                    <a:pt x="261" y="323"/>
                  </a:lnTo>
                  <a:lnTo>
                    <a:pt x="261" y="324"/>
                  </a:lnTo>
                  <a:lnTo>
                    <a:pt x="261" y="323"/>
                  </a:lnTo>
                  <a:lnTo>
                    <a:pt x="262" y="324"/>
                  </a:lnTo>
                  <a:lnTo>
                    <a:pt x="262" y="323"/>
                  </a:lnTo>
                  <a:lnTo>
                    <a:pt x="262" y="324"/>
                  </a:lnTo>
                  <a:lnTo>
                    <a:pt x="263" y="324"/>
                  </a:lnTo>
                  <a:lnTo>
                    <a:pt x="264" y="324"/>
                  </a:lnTo>
                  <a:lnTo>
                    <a:pt x="265" y="324"/>
                  </a:lnTo>
                  <a:lnTo>
                    <a:pt x="266" y="324"/>
                  </a:lnTo>
                  <a:lnTo>
                    <a:pt x="266" y="323"/>
                  </a:lnTo>
                  <a:lnTo>
                    <a:pt x="266" y="324"/>
                  </a:lnTo>
                  <a:lnTo>
                    <a:pt x="266" y="323"/>
                  </a:lnTo>
                  <a:lnTo>
                    <a:pt x="266" y="324"/>
                  </a:lnTo>
                  <a:lnTo>
                    <a:pt x="267" y="324"/>
                  </a:lnTo>
                  <a:lnTo>
                    <a:pt x="268" y="324"/>
                  </a:lnTo>
                  <a:lnTo>
                    <a:pt x="269" y="324"/>
                  </a:lnTo>
                  <a:lnTo>
                    <a:pt x="269" y="323"/>
                  </a:lnTo>
                  <a:lnTo>
                    <a:pt x="269" y="324"/>
                  </a:lnTo>
                  <a:lnTo>
                    <a:pt x="269" y="323"/>
                  </a:lnTo>
                  <a:lnTo>
                    <a:pt x="269" y="324"/>
                  </a:lnTo>
                  <a:lnTo>
                    <a:pt x="270" y="324"/>
                  </a:lnTo>
                  <a:lnTo>
                    <a:pt x="270" y="318"/>
                  </a:lnTo>
                  <a:lnTo>
                    <a:pt x="270" y="324"/>
                  </a:lnTo>
                  <a:lnTo>
                    <a:pt x="270" y="314"/>
                  </a:lnTo>
                  <a:lnTo>
                    <a:pt x="270" y="324"/>
                  </a:lnTo>
                  <a:lnTo>
                    <a:pt x="270" y="319"/>
                  </a:lnTo>
                  <a:lnTo>
                    <a:pt x="271" y="324"/>
                  </a:lnTo>
                  <a:lnTo>
                    <a:pt x="271" y="323"/>
                  </a:lnTo>
                  <a:lnTo>
                    <a:pt x="271" y="324"/>
                  </a:lnTo>
                  <a:lnTo>
                    <a:pt x="271" y="323"/>
                  </a:lnTo>
                  <a:lnTo>
                    <a:pt x="272" y="324"/>
                  </a:lnTo>
                  <a:lnTo>
                    <a:pt x="273" y="324"/>
                  </a:lnTo>
                  <a:lnTo>
                    <a:pt x="273" y="323"/>
                  </a:lnTo>
                  <a:lnTo>
                    <a:pt x="273" y="324"/>
                  </a:lnTo>
                  <a:lnTo>
                    <a:pt x="273" y="323"/>
                  </a:lnTo>
                  <a:lnTo>
                    <a:pt x="273" y="324"/>
                  </a:lnTo>
                  <a:lnTo>
                    <a:pt x="274" y="324"/>
                  </a:lnTo>
                  <a:lnTo>
                    <a:pt x="275" y="324"/>
                  </a:lnTo>
                  <a:lnTo>
                    <a:pt x="276" y="324"/>
                  </a:lnTo>
                  <a:lnTo>
                    <a:pt x="277" y="324"/>
                  </a:lnTo>
                  <a:lnTo>
                    <a:pt x="277" y="323"/>
                  </a:lnTo>
                  <a:lnTo>
                    <a:pt x="277" y="324"/>
                  </a:lnTo>
                  <a:lnTo>
                    <a:pt x="278" y="324"/>
                  </a:lnTo>
                  <a:lnTo>
                    <a:pt x="279" y="324"/>
                  </a:lnTo>
                  <a:lnTo>
                    <a:pt x="279" y="323"/>
                  </a:lnTo>
                  <a:lnTo>
                    <a:pt x="280" y="324"/>
                  </a:lnTo>
                  <a:lnTo>
                    <a:pt x="280" y="322"/>
                  </a:lnTo>
                  <a:lnTo>
                    <a:pt x="280" y="324"/>
                  </a:lnTo>
                  <a:lnTo>
                    <a:pt x="280" y="321"/>
                  </a:lnTo>
                  <a:lnTo>
                    <a:pt x="280" y="324"/>
                  </a:lnTo>
                  <a:lnTo>
                    <a:pt x="280" y="322"/>
                  </a:lnTo>
                  <a:lnTo>
                    <a:pt x="281" y="324"/>
                  </a:lnTo>
                  <a:lnTo>
                    <a:pt x="281" y="323"/>
                  </a:lnTo>
                  <a:lnTo>
                    <a:pt x="281" y="324"/>
                  </a:lnTo>
                  <a:lnTo>
                    <a:pt x="282" y="324"/>
                  </a:lnTo>
                  <a:lnTo>
                    <a:pt x="283" y="324"/>
                  </a:lnTo>
                  <a:lnTo>
                    <a:pt x="284" y="324"/>
                  </a:lnTo>
                  <a:lnTo>
                    <a:pt x="284" y="323"/>
                  </a:lnTo>
                  <a:lnTo>
                    <a:pt x="284" y="324"/>
                  </a:lnTo>
                  <a:lnTo>
                    <a:pt x="285" y="324"/>
                  </a:lnTo>
                  <a:lnTo>
                    <a:pt x="286" y="324"/>
                  </a:lnTo>
                  <a:lnTo>
                    <a:pt x="287" y="324"/>
                  </a:lnTo>
                  <a:lnTo>
                    <a:pt x="287" y="323"/>
                  </a:lnTo>
                  <a:lnTo>
                    <a:pt x="287" y="324"/>
                  </a:lnTo>
                  <a:lnTo>
                    <a:pt x="287" y="323"/>
                  </a:lnTo>
                  <a:lnTo>
                    <a:pt x="287" y="324"/>
                  </a:lnTo>
                  <a:lnTo>
                    <a:pt x="288" y="324"/>
                  </a:lnTo>
                  <a:lnTo>
                    <a:pt x="289" y="324"/>
                  </a:lnTo>
                  <a:lnTo>
                    <a:pt x="289" y="323"/>
                  </a:lnTo>
                  <a:lnTo>
                    <a:pt x="289" y="324"/>
                  </a:lnTo>
                  <a:lnTo>
                    <a:pt x="289" y="323"/>
                  </a:lnTo>
                  <a:lnTo>
                    <a:pt x="289" y="324"/>
                  </a:lnTo>
                  <a:lnTo>
                    <a:pt x="289" y="323"/>
                  </a:lnTo>
                  <a:lnTo>
                    <a:pt x="290" y="324"/>
                  </a:lnTo>
                  <a:lnTo>
                    <a:pt x="291" y="324"/>
                  </a:lnTo>
                  <a:lnTo>
                    <a:pt x="292" y="324"/>
                  </a:lnTo>
                  <a:lnTo>
                    <a:pt x="293" y="324"/>
                  </a:lnTo>
                  <a:lnTo>
                    <a:pt x="294" y="324"/>
                  </a:lnTo>
                  <a:lnTo>
                    <a:pt x="294" y="323"/>
                  </a:lnTo>
                  <a:lnTo>
                    <a:pt x="295" y="324"/>
                  </a:lnTo>
                  <a:lnTo>
                    <a:pt x="295" y="323"/>
                  </a:lnTo>
                  <a:lnTo>
                    <a:pt x="296" y="324"/>
                  </a:lnTo>
                  <a:lnTo>
                    <a:pt x="296" y="323"/>
                  </a:lnTo>
                  <a:lnTo>
                    <a:pt x="296" y="324"/>
                  </a:lnTo>
                  <a:lnTo>
                    <a:pt x="297" y="324"/>
                  </a:lnTo>
                  <a:lnTo>
                    <a:pt x="298" y="324"/>
                  </a:lnTo>
                  <a:lnTo>
                    <a:pt x="299" y="324"/>
                  </a:lnTo>
                  <a:lnTo>
                    <a:pt x="299" y="323"/>
                  </a:lnTo>
                  <a:lnTo>
                    <a:pt x="299" y="324"/>
                  </a:lnTo>
                  <a:lnTo>
                    <a:pt x="300" y="324"/>
                  </a:lnTo>
                  <a:lnTo>
                    <a:pt x="300" y="323"/>
                  </a:lnTo>
                  <a:lnTo>
                    <a:pt x="300" y="324"/>
                  </a:lnTo>
                  <a:lnTo>
                    <a:pt x="300" y="316"/>
                  </a:lnTo>
                  <a:lnTo>
                    <a:pt x="301" y="324"/>
                  </a:lnTo>
                  <a:lnTo>
                    <a:pt x="301" y="323"/>
                  </a:lnTo>
                  <a:lnTo>
                    <a:pt x="301" y="324"/>
                  </a:lnTo>
                  <a:lnTo>
                    <a:pt x="301" y="320"/>
                  </a:lnTo>
                  <a:lnTo>
                    <a:pt x="301" y="324"/>
                  </a:lnTo>
                  <a:lnTo>
                    <a:pt x="302" y="324"/>
                  </a:lnTo>
                  <a:lnTo>
                    <a:pt x="302" y="323"/>
                  </a:lnTo>
                  <a:lnTo>
                    <a:pt x="302" y="324"/>
                  </a:lnTo>
                  <a:lnTo>
                    <a:pt x="303" y="324"/>
                  </a:lnTo>
                  <a:lnTo>
                    <a:pt x="304" y="324"/>
                  </a:lnTo>
                  <a:lnTo>
                    <a:pt x="305" y="324"/>
                  </a:lnTo>
                  <a:lnTo>
                    <a:pt x="306" y="324"/>
                  </a:lnTo>
                  <a:lnTo>
                    <a:pt x="307" y="324"/>
                  </a:lnTo>
                  <a:lnTo>
                    <a:pt x="308" y="324"/>
                  </a:lnTo>
                  <a:lnTo>
                    <a:pt x="309" y="324"/>
                  </a:lnTo>
                  <a:lnTo>
                    <a:pt x="309" y="312"/>
                  </a:lnTo>
                  <a:lnTo>
                    <a:pt x="309" y="324"/>
                  </a:lnTo>
                  <a:lnTo>
                    <a:pt x="309" y="313"/>
                  </a:lnTo>
                  <a:lnTo>
                    <a:pt x="309" y="324"/>
                  </a:lnTo>
                  <a:lnTo>
                    <a:pt x="309" y="320"/>
                  </a:lnTo>
                  <a:lnTo>
                    <a:pt x="310" y="324"/>
                  </a:lnTo>
                  <a:lnTo>
                    <a:pt x="310" y="323"/>
                  </a:lnTo>
                  <a:lnTo>
                    <a:pt x="310" y="324"/>
                  </a:lnTo>
                  <a:lnTo>
                    <a:pt x="311" y="324"/>
                  </a:lnTo>
                  <a:lnTo>
                    <a:pt x="312" y="324"/>
                  </a:lnTo>
                  <a:lnTo>
                    <a:pt x="313" y="324"/>
                  </a:lnTo>
                  <a:lnTo>
                    <a:pt x="313" y="323"/>
                  </a:lnTo>
                  <a:lnTo>
                    <a:pt x="313" y="324"/>
                  </a:lnTo>
                  <a:lnTo>
                    <a:pt x="313" y="323"/>
                  </a:lnTo>
                  <a:lnTo>
                    <a:pt x="314" y="324"/>
                  </a:lnTo>
                  <a:lnTo>
                    <a:pt x="314" y="323"/>
                  </a:lnTo>
                  <a:lnTo>
                    <a:pt x="314" y="324"/>
                  </a:lnTo>
                  <a:lnTo>
                    <a:pt x="314" y="323"/>
                  </a:lnTo>
                  <a:lnTo>
                    <a:pt x="314" y="324"/>
                  </a:lnTo>
                  <a:lnTo>
                    <a:pt x="314" y="323"/>
                  </a:lnTo>
                  <a:lnTo>
                    <a:pt x="315" y="324"/>
                  </a:lnTo>
                  <a:lnTo>
                    <a:pt x="315" y="323"/>
                  </a:lnTo>
                  <a:lnTo>
                    <a:pt x="315" y="324"/>
                  </a:lnTo>
                  <a:lnTo>
                    <a:pt x="315" y="323"/>
                  </a:lnTo>
                  <a:lnTo>
                    <a:pt x="316" y="324"/>
                  </a:lnTo>
                  <a:lnTo>
                    <a:pt x="316" y="323"/>
                  </a:lnTo>
                  <a:lnTo>
                    <a:pt x="316" y="324"/>
                  </a:lnTo>
                  <a:lnTo>
                    <a:pt x="317" y="324"/>
                  </a:lnTo>
                  <a:lnTo>
                    <a:pt x="318" y="324"/>
                  </a:lnTo>
                  <a:lnTo>
                    <a:pt x="318" y="323"/>
                  </a:lnTo>
                  <a:lnTo>
                    <a:pt x="318" y="324"/>
                  </a:lnTo>
                  <a:lnTo>
                    <a:pt x="319" y="324"/>
                  </a:lnTo>
                  <a:lnTo>
                    <a:pt x="319" y="309"/>
                  </a:lnTo>
                  <a:lnTo>
                    <a:pt x="319" y="324"/>
                  </a:lnTo>
                  <a:lnTo>
                    <a:pt x="319" y="297"/>
                  </a:lnTo>
                  <a:lnTo>
                    <a:pt x="320" y="324"/>
                  </a:lnTo>
                  <a:lnTo>
                    <a:pt x="320" y="308"/>
                  </a:lnTo>
                  <a:lnTo>
                    <a:pt x="320" y="324"/>
                  </a:lnTo>
                  <a:lnTo>
                    <a:pt x="320" y="320"/>
                  </a:lnTo>
                  <a:lnTo>
                    <a:pt x="321" y="324"/>
                  </a:lnTo>
                  <a:lnTo>
                    <a:pt x="321" y="322"/>
                  </a:lnTo>
                  <a:lnTo>
                    <a:pt x="321" y="324"/>
                  </a:lnTo>
                  <a:lnTo>
                    <a:pt x="321" y="323"/>
                  </a:lnTo>
                  <a:lnTo>
                    <a:pt x="321" y="324"/>
                  </a:lnTo>
                  <a:lnTo>
                    <a:pt x="322" y="324"/>
                  </a:lnTo>
                  <a:lnTo>
                    <a:pt x="322" y="317"/>
                  </a:lnTo>
                  <a:lnTo>
                    <a:pt x="322" y="324"/>
                  </a:lnTo>
                  <a:lnTo>
                    <a:pt x="322" y="318"/>
                  </a:lnTo>
                  <a:lnTo>
                    <a:pt x="323" y="324"/>
                  </a:lnTo>
                  <a:lnTo>
                    <a:pt x="323" y="322"/>
                  </a:lnTo>
                  <a:lnTo>
                    <a:pt x="323" y="324"/>
                  </a:lnTo>
                  <a:lnTo>
                    <a:pt x="323" y="323"/>
                  </a:lnTo>
                  <a:lnTo>
                    <a:pt x="324" y="324"/>
                  </a:lnTo>
                  <a:lnTo>
                    <a:pt x="324" y="321"/>
                  </a:lnTo>
                  <a:lnTo>
                    <a:pt x="324" y="324"/>
                  </a:lnTo>
                  <a:lnTo>
                    <a:pt x="324" y="321"/>
                  </a:lnTo>
                  <a:lnTo>
                    <a:pt x="325" y="324"/>
                  </a:lnTo>
                  <a:lnTo>
                    <a:pt x="325" y="323"/>
                  </a:lnTo>
                  <a:lnTo>
                    <a:pt x="325" y="324"/>
                  </a:lnTo>
                  <a:lnTo>
                    <a:pt x="325" y="39"/>
                  </a:lnTo>
                  <a:lnTo>
                    <a:pt x="326" y="324"/>
                  </a:lnTo>
                  <a:lnTo>
                    <a:pt x="326" y="0"/>
                  </a:lnTo>
                  <a:lnTo>
                    <a:pt x="326" y="324"/>
                  </a:lnTo>
                  <a:lnTo>
                    <a:pt x="326" y="126"/>
                  </a:lnTo>
                  <a:lnTo>
                    <a:pt x="326" y="324"/>
                  </a:lnTo>
                  <a:lnTo>
                    <a:pt x="326" y="304"/>
                  </a:lnTo>
                  <a:lnTo>
                    <a:pt x="327" y="324"/>
                  </a:lnTo>
                  <a:lnTo>
                    <a:pt x="327" y="319"/>
                  </a:lnTo>
                  <a:lnTo>
                    <a:pt x="327" y="324"/>
                  </a:lnTo>
                  <a:lnTo>
                    <a:pt x="327" y="322"/>
                  </a:lnTo>
                  <a:lnTo>
                    <a:pt x="327" y="324"/>
                  </a:lnTo>
                  <a:lnTo>
                    <a:pt x="327" y="322"/>
                  </a:lnTo>
                  <a:lnTo>
                    <a:pt x="328" y="324"/>
                  </a:lnTo>
                  <a:lnTo>
                    <a:pt x="328" y="323"/>
                  </a:lnTo>
                  <a:lnTo>
                    <a:pt x="328" y="324"/>
                  </a:lnTo>
                  <a:lnTo>
                    <a:pt x="328" y="322"/>
                  </a:lnTo>
                  <a:lnTo>
                    <a:pt x="329" y="324"/>
                  </a:lnTo>
                  <a:lnTo>
                    <a:pt x="329" y="320"/>
                  </a:lnTo>
                  <a:lnTo>
                    <a:pt x="329" y="324"/>
                  </a:lnTo>
                  <a:lnTo>
                    <a:pt x="329" y="322"/>
                  </a:lnTo>
                  <a:lnTo>
                    <a:pt x="329" y="324"/>
                  </a:lnTo>
                  <a:lnTo>
                    <a:pt x="329" y="323"/>
                  </a:lnTo>
                  <a:lnTo>
                    <a:pt x="330" y="324"/>
                  </a:lnTo>
                  <a:lnTo>
                    <a:pt x="330" y="323"/>
                  </a:lnTo>
                  <a:lnTo>
                    <a:pt x="330" y="324"/>
                  </a:lnTo>
                  <a:lnTo>
                    <a:pt x="330" y="323"/>
                  </a:lnTo>
                  <a:lnTo>
                    <a:pt x="330" y="324"/>
                  </a:lnTo>
                  <a:lnTo>
                    <a:pt x="331" y="324"/>
                  </a:lnTo>
                  <a:lnTo>
                    <a:pt x="331" y="308"/>
                  </a:lnTo>
                  <a:lnTo>
                    <a:pt x="332" y="324"/>
                  </a:lnTo>
                  <a:lnTo>
                    <a:pt x="332" y="303"/>
                  </a:lnTo>
                  <a:lnTo>
                    <a:pt x="332" y="324"/>
                  </a:lnTo>
                  <a:lnTo>
                    <a:pt x="332" y="299"/>
                  </a:lnTo>
                  <a:lnTo>
                    <a:pt x="333" y="324"/>
                  </a:lnTo>
                  <a:lnTo>
                    <a:pt x="333" y="310"/>
                  </a:lnTo>
                  <a:lnTo>
                    <a:pt x="333" y="324"/>
                  </a:lnTo>
                  <a:lnTo>
                    <a:pt x="333" y="318"/>
                  </a:lnTo>
                  <a:lnTo>
                    <a:pt x="333" y="324"/>
                  </a:lnTo>
                  <a:lnTo>
                    <a:pt x="333" y="321"/>
                  </a:lnTo>
                  <a:lnTo>
                    <a:pt x="334" y="324"/>
                  </a:lnTo>
                  <a:lnTo>
                    <a:pt x="334" y="323"/>
                  </a:lnTo>
                  <a:lnTo>
                    <a:pt x="334" y="324"/>
                  </a:lnTo>
                  <a:lnTo>
                    <a:pt x="334" y="322"/>
                  </a:lnTo>
                  <a:lnTo>
                    <a:pt x="334" y="324"/>
                  </a:lnTo>
                  <a:lnTo>
                    <a:pt x="334" y="316"/>
                  </a:lnTo>
                  <a:lnTo>
                    <a:pt x="335" y="324"/>
                  </a:lnTo>
                  <a:lnTo>
                    <a:pt x="335" y="312"/>
                  </a:lnTo>
                  <a:lnTo>
                    <a:pt x="335" y="324"/>
                  </a:lnTo>
                  <a:lnTo>
                    <a:pt x="335" y="320"/>
                  </a:lnTo>
                  <a:lnTo>
                    <a:pt x="335" y="324"/>
                  </a:lnTo>
                  <a:lnTo>
                    <a:pt x="336" y="324"/>
                  </a:lnTo>
                  <a:lnTo>
                    <a:pt x="336" y="323"/>
                  </a:lnTo>
                  <a:lnTo>
                    <a:pt x="337" y="324"/>
                  </a:lnTo>
                  <a:lnTo>
                    <a:pt x="337" y="322"/>
                  </a:lnTo>
                  <a:lnTo>
                    <a:pt x="337" y="324"/>
                  </a:lnTo>
                  <a:lnTo>
                    <a:pt x="337" y="321"/>
                  </a:lnTo>
                  <a:lnTo>
                    <a:pt x="337" y="324"/>
                  </a:lnTo>
                  <a:lnTo>
                    <a:pt x="337" y="322"/>
                  </a:lnTo>
                  <a:lnTo>
                    <a:pt x="338" y="324"/>
                  </a:lnTo>
                  <a:lnTo>
                    <a:pt x="338" y="323"/>
                  </a:lnTo>
                  <a:lnTo>
                    <a:pt x="338" y="324"/>
                  </a:lnTo>
                  <a:lnTo>
                    <a:pt x="338" y="323"/>
                  </a:lnTo>
                  <a:lnTo>
                    <a:pt x="338" y="324"/>
                  </a:lnTo>
                  <a:lnTo>
                    <a:pt x="338" y="323"/>
                  </a:lnTo>
                  <a:lnTo>
                    <a:pt x="339" y="324"/>
                  </a:lnTo>
                  <a:lnTo>
                    <a:pt x="339" y="323"/>
                  </a:lnTo>
                  <a:lnTo>
                    <a:pt x="339" y="324"/>
                  </a:lnTo>
                  <a:lnTo>
                    <a:pt x="339" y="323"/>
                  </a:lnTo>
                  <a:lnTo>
                    <a:pt x="339" y="324"/>
                  </a:lnTo>
                  <a:lnTo>
                    <a:pt x="339" y="323"/>
                  </a:lnTo>
                  <a:lnTo>
                    <a:pt x="340" y="324"/>
                  </a:lnTo>
                  <a:lnTo>
                    <a:pt x="340" y="323"/>
                  </a:lnTo>
                  <a:lnTo>
                    <a:pt x="340" y="324"/>
                  </a:lnTo>
                  <a:lnTo>
                    <a:pt x="340" y="323"/>
                  </a:lnTo>
                  <a:lnTo>
                    <a:pt x="340" y="324"/>
                  </a:lnTo>
                  <a:lnTo>
                    <a:pt x="341" y="324"/>
                  </a:lnTo>
                  <a:lnTo>
                    <a:pt x="341" y="323"/>
                  </a:lnTo>
                  <a:lnTo>
                    <a:pt x="341" y="324"/>
                  </a:lnTo>
                  <a:lnTo>
                    <a:pt x="342" y="324"/>
                  </a:lnTo>
                  <a:lnTo>
                    <a:pt x="342" y="323"/>
                  </a:lnTo>
                  <a:lnTo>
                    <a:pt x="343" y="324"/>
                  </a:lnTo>
                  <a:lnTo>
                    <a:pt x="343" y="323"/>
                  </a:lnTo>
                  <a:lnTo>
                    <a:pt x="343" y="324"/>
                  </a:lnTo>
                  <a:lnTo>
                    <a:pt x="344" y="324"/>
                  </a:lnTo>
                  <a:lnTo>
                    <a:pt x="344" y="323"/>
                  </a:lnTo>
                  <a:lnTo>
                    <a:pt x="344" y="324"/>
                  </a:lnTo>
                  <a:lnTo>
                    <a:pt x="344" y="322"/>
                  </a:lnTo>
                  <a:lnTo>
                    <a:pt x="344" y="324"/>
                  </a:lnTo>
                  <a:lnTo>
                    <a:pt x="344" y="323"/>
                  </a:lnTo>
                  <a:lnTo>
                    <a:pt x="345" y="324"/>
                  </a:lnTo>
                  <a:lnTo>
                    <a:pt x="346" y="324"/>
                  </a:lnTo>
                  <a:lnTo>
                    <a:pt x="347" y="324"/>
                  </a:lnTo>
                  <a:lnTo>
                    <a:pt x="347" y="323"/>
                  </a:lnTo>
                  <a:lnTo>
                    <a:pt x="347" y="324"/>
                  </a:lnTo>
                  <a:lnTo>
                    <a:pt x="347" y="321"/>
                  </a:lnTo>
                  <a:lnTo>
                    <a:pt x="348" y="324"/>
                  </a:lnTo>
                  <a:lnTo>
                    <a:pt x="348" y="320"/>
                  </a:lnTo>
                  <a:lnTo>
                    <a:pt x="348" y="324"/>
                  </a:lnTo>
                  <a:lnTo>
                    <a:pt x="348" y="323"/>
                  </a:lnTo>
                  <a:lnTo>
                    <a:pt x="348" y="324"/>
                  </a:lnTo>
                  <a:lnTo>
                    <a:pt x="349" y="324"/>
                  </a:lnTo>
                  <a:lnTo>
                    <a:pt x="350" y="324"/>
                  </a:lnTo>
                  <a:lnTo>
                    <a:pt x="351" y="324"/>
                  </a:lnTo>
                  <a:lnTo>
                    <a:pt x="351" y="322"/>
                  </a:lnTo>
                  <a:lnTo>
                    <a:pt x="351" y="324"/>
                  </a:lnTo>
                  <a:lnTo>
                    <a:pt x="351" y="322"/>
                  </a:lnTo>
                  <a:lnTo>
                    <a:pt x="352" y="324"/>
                  </a:lnTo>
                  <a:lnTo>
                    <a:pt x="353" y="324"/>
                  </a:lnTo>
                  <a:lnTo>
                    <a:pt x="354" y="324"/>
                  </a:lnTo>
                  <a:lnTo>
                    <a:pt x="355" y="324"/>
                  </a:lnTo>
                  <a:lnTo>
                    <a:pt x="356" y="324"/>
                  </a:lnTo>
                  <a:lnTo>
                    <a:pt x="356" y="187"/>
                  </a:lnTo>
                  <a:lnTo>
                    <a:pt x="356" y="324"/>
                  </a:lnTo>
                  <a:lnTo>
                    <a:pt x="356" y="237"/>
                  </a:lnTo>
                  <a:lnTo>
                    <a:pt x="357" y="324"/>
                  </a:lnTo>
                  <a:lnTo>
                    <a:pt x="357" y="290"/>
                  </a:lnTo>
                  <a:lnTo>
                    <a:pt x="357" y="324"/>
                  </a:lnTo>
                  <a:lnTo>
                    <a:pt x="357" y="314"/>
                  </a:lnTo>
                  <a:lnTo>
                    <a:pt x="358" y="324"/>
                  </a:lnTo>
                  <a:lnTo>
                    <a:pt x="358" y="321"/>
                  </a:lnTo>
                  <a:lnTo>
                    <a:pt x="358" y="324"/>
                  </a:lnTo>
                  <a:lnTo>
                    <a:pt x="359" y="324"/>
                  </a:lnTo>
                  <a:lnTo>
                    <a:pt x="360" y="324"/>
                  </a:lnTo>
                  <a:lnTo>
                    <a:pt x="360" y="322"/>
                  </a:lnTo>
                  <a:lnTo>
                    <a:pt x="361" y="324"/>
                  </a:lnTo>
                  <a:lnTo>
                    <a:pt x="361" y="322"/>
                  </a:lnTo>
                  <a:lnTo>
                    <a:pt x="361" y="324"/>
                  </a:lnTo>
                  <a:lnTo>
                    <a:pt x="361" y="323"/>
                  </a:lnTo>
                  <a:lnTo>
                    <a:pt x="362" y="324"/>
                  </a:lnTo>
                  <a:lnTo>
                    <a:pt x="362" y="321"/>
                  </a:lnTo>
                  <a:lnTo>
                    <a:pt x="363" y="324"/>
                  </a:lnTo>
                  <a:lnTo>
                    <a:pt x="363" y="321"/>
                  </a:lnTo>
                  <a:lnTo>
                    <a:pt x="363" y="324"/>
                  </a:lnTo>
                  <a:lnTo>
                    <a:pt x="363" y="316"/>
                  </a:lnTo>
                  <a:lnTo>
                    <a:pt x="363" y="324"/>
                  </a:lnTo>
                  <a:lnTo>
                    <a:pt x="363" y="317"/>
                  </a:lnTo>
                  <a:lnTo>
                    <a:pt x="364" y="324"/>
                  </a:lnTo>
                  <a:lnTo>
                    <a:pt x="364" y="322"/>
                  </a:lnTo>
                  <a:lnTo>
                    <a:pt x="364" y="324"/>
                  </a:lnTo>
                  <a:lnTo>
                    <a:pt x="364" y="323"/>
                  </a:lnTo>
                  <a:lnTo>
                    <a:pt x="364" y="324"/>
                  </a:lnTo>
                  <a:lnTo>
                    <a:pt x="365" y="324"/>
                  </a:lnTo>
                  <a:lnTo>
                    <a:pt x="365" y="301"/>
                  </a:lnTo>
                  <a:lnTo>
                    <a:pt x="366" y="324"/>
                  </a:lnTo>
                  <a:lnTo>
                    <a:pt x="366" y="312"/>
                  </a:lnTo>
                  <a:lnTo>
                    <a:pt x="366" y="324"/>
                  </a:lnTo>
                  <a:lnTo>
                    <a:pt x="366" y="321"/>
                  </a:lnTo>
                  <a:lnTo>
                    <a:pt x="367" y="324"/>
                  </a:lnTo>
                  <a:lnTo>
                    <a:pt x="367" y="323"/>
                  </a:lnTo>
                  <a:lnTo>
                    <a:pt x="367" y="324"/>
                  </a:lnTo>
                  <a:lnTo>
                    <a:pt x="368" y="324"/>
                  </a:lnTo>
                  <a:lnTo>
                    <a:pt x="368" y="323"/>
                  </a:lnTo>
                  <a:lnTo>
                    <a:pt x="368" y="324"/>
                  </a:lnTo>
                  <a:lnTo>
                    <a:pt x="368" y="323"/>
                  </a:lnTo>
                  <a:lnTo>
                    <a:pt x="368" y="324"/>
                  </a:lnTo>
                  <a:lnTo>
                    <a:pt x="368" y="322"/>
                  </a:lnTo>
                  <a:lnTo>
                    <a:pt x="369" y="324"/>
                  </a:lnTo>
                  <a:lnTo>
                    <a:pt x="369" y="323"/>
                  </a:lnTo>
                  <a:lnTo>
                    <a:pt x="369" y="324"/>
                  </a:lnTo>
                  <a:lnTo>
                    <a:pt x="369" y="323"/>
                  </a:lnTo>
                  <a:lnTo>
                    <a:pt x="370" y="324"/>
                  </a:lnTo>
                  <a:lnTo>
                    <a:pt x="371" y="324"/>
                  </a:lnTo>
                  <a:lnTo>
                    <a:pt x="372" y="324"/>
                  </a:lnTo>
                  <a:lnTo>
                    <a:pt x="373" y="324"/>
                  </a:lnTo>
                  <a:lnTo>
                    <a:pt x="373" y="323"/>
                  </a:lnTo>
                  <a:lnTo>
                    <a:pt x="374" y="324"/>
                  </a:lnTo>
                  <a:lnTo>
                    <a:pt x="374" y="323"/>
                  </a:lnTo>
                  <a:lnTo>
                    <a:pt x="374" y="324"/>
                  </a:lnTo>
                  <a:lnTo>
                    <a:pt x="374" y="323"/>
                  </a:lnTo>
                  <a:lnTo>
                    <a:pt x="374" y="324"/>
                  </a:lnTo>
                  <a:lnTo>
                    <a:pt x="375" y="324"/>
                  </a:lnTo>
                  <a:lnTo>
                    <a:pt x="375" y="323"/>
                  </a:lnTo>
                  <a:lnTo>
                    <a:pt x="376" y="324"/>
                  </a:lnTo>
                  <a:lnTo>
                    <a:pt x="376" y="323"/>
                  </a:lnTo>
                  <a:lnTo>
                    <a:pt x="376" y="324"/>
                  </a:lnTo>
                  <a:lnTo>
                    <a:pt x="376" y="323"/>
                  </a:lnTo>
                  <a:lnTo>
                    <a:pt x="377" y="324"/>
                  </a:lnTo>
                  <a:lnTo>
                    <a:pt x="377" y="322"/>
                  </a:lnTo>
                  <a:lnTo>
                    <a:pt x="377" y="324"/>
                  </a:lnTo>
                  <a:lnTo>
                    <a:pt x="377" y="322"/>
                  </a:lnTo>
                  <a:lnTo>
                    <a:pt x="378" y="324"/>
                  </a:lnTo>
                  <a:lnTo>
                    <a:pt x="378" y="322"/>
                  </a:lnTo>
                  <a:lnTo>
                    <a:pt x="378" y="324"/>
                  </a:lnTo>
                  <a:lnTo>
                    <a:pt x="378" y="323"/>
                  </a:lnTo>
                  <a:lnTo>
                    <a:pt x="379" y="324"/>
                  </a:lnTo>
                  <a:lnTo>
                    <a:pt x="379" y="323"/>
                  </a:lnTo>
                  <a:lnTo>
                    <a:pt x="379" y="324"/>
                  </a:lnTo>
                  <a:lnTo>
                    <a:pt x="380" y="324"/>
                  </a:lnTo>
                  <a:lnTo>
                    <a:pt x="381" y="324"/>
                  </a:lnTo>
                  <a:lnTo>
                    <a:pt x="382" y="324"/>
                  </a:lnTo>
                  <a:lnTo>
                    <a:pt x="383" y="324"/>
                  </a:lnTo>
                  <a:lnTo>
                    <a:pt x="384" y="324"/>
                  </a:lnTo>
                  <a:lnTo>
                    <a:pt x="385" y="324"/>
                  </a:lnTo>
                  <a:lnTo>
                    <a:pt x="386" y="324"/>
                  </a:lnTo>
                  <a:lnTo>
                    <a:pt x="386" y="320"/>
                  </a:lnTo>
                  <a:lnTo>
                    <a:pt x="386" y="324"/>
                  </a:lnTo>
                  <a:lnTo>
                    <a:pt x="386" y="320"/>
                  </a:lnTo>
                  <a:lnTo>
                    <a:pt x="386" y="324"/>
                  </a:lnTo>
                  <a:lnTo>
                    <a:pt x="386" y="318"/>
                  </a:lnTo>
                  <a:lnTo>
                    <a:pt x="387" y="324"/>
                  </a:lnTo>
                  <a:lnTo>
                    <a:pt x="387" y="321"/>
                  </a:lnTo>
                  <a:lnTo>
                    <a:pt x="387" y="324"/>
                  </a:lnTo>
                  <a:lnTo>
                    <a:pt x="387" y="323"/>
                  </a:lnTo>
                  <a:lnTo>
                    <a:pt x="387" y="324"/>
                  </a:lnTo>
                  <a:lnTo>
                    <a:pt x="388" y="324"/>
                  </a:lnTo>
                  <a:lnTo>
                    <a:pt x="389" y="324"/>
                  </a:lnTo>
                  <a:lnTo>
                    <a:pt x="389" y="323"/>
                  </a:lnTo>
                  <a:lnTo>
                    <a:pt x="389" y="324"/>
                  </a:lnTo>
                  <a:lnTo>
                    <a:pt x="390" y="324"/>
                  </a:lnTo>
                  <a:lnTo>
                    <a:pt x="391" y="324"/>
                  </a:lnTo>
                  <a:lnTo>
                    <a:pt x="391" y="323"/>
                  </a:lnTo>
                  <a:lnTo>
                    <a:pt x="392" y="324"/>
                  </a:lnTo>
                  <a:lnTo>
                    <a:pt x="392" y="323"/>
                  </a:lnTo>
                  <a:lnTo>
                    <a:pt x="392" y="324"/>
                  </a:lnTo>
                  <a:lnTo>
                    <a:pt x="392" y="323"/>
                  </a:lnTo>
                  <a:lnTo>
                    <a:pt x="392" y="324"/>
                  </a:lnTo>
                  <a:lnTo>
                    <a:pt x="392" y="323"/>
                  </a:lnTo>
                  <a:lnTo>
                    <a:pt x="393" y="324"/>
                  </a:lnTo>
                  <a:lnTo>
                    <a:pt x="394" y="324"/>
                  </a:lnTo>
                  <a:lnTo>
                    <a:pt x="395" y="324"/>
                  </a:lnTo>
                  <a:lnTo>
                    <a:pt x="396" y="324"/>
                  </a:lnTo>
                  <a:lnTo>
                    <a:pt x="397" y="324"/>
                  </a:lnTo>
                  <a:lnTo>
                    <a:pt x="398" y="324"/>
                  </a:lnTo>
                  <a:lnTo>
                    <a:pt x="399" y="324"/>
                  </a:lnTo>
                  <a:lnTo>
                    <a:pt x="400" y="324"/>
                  </a:lnTo>
                  <a:lnTo>
                    <a:pt x="401" y="324"/>
                  </a:lnTo>
                  <a:lnTo>
                    <a:pt x="402" y="324"/>
                  </a:lnTo>
                  <a:lnTo>
                    <a:pt x="403" y="324"/>
                  </a:lnTo>
                  <a:lnTo>
                    <a:pt x="403" y="323"/>
                  </a:lnTo>
                  <a:lnTo>
                    <a:pt x="403" y="324"/>
                  </a:lnTo>
                  <a:lnTo>
                    <a:pt x="403" y="323"/>
                  </a:lnTo>
                  <a:lnTo>
                    <a:pt x="403" y="324"/>
                  </a:lnTo>
                  <a:lnTo>
                    <a:pt x="403" y="323"/>
                  </a:lnTo>
                  <a:lnTo>
                    <a:pt x="404" y="324"/>
                  </a:lnTo>
                  <a:lnTo>
                    <a:pt x="404" y="319"/>
                  </a:lnTo>
                  <a:lnTo>
                    <a:pt x="404" y="324"/>
                  </a:lnTo>
                  <a:lnTo>
                    <a:pt x="404" y="313"/>
                  </a:lnTo>
                  <a:lnTo>
                    <a:pt x="405" y="324"/>
                  </a:lnTo>
                  <a:lnTo>
                    <a:pt x="405" y="319"/>
                  </a:lnTo>
                  <a:lnTo>
                    <a:pt x="405" y="324"/>
                  </a:lnTo>
                  <a:lnTo>
                    <a:pt x="405" y="323"/>
                  </a:lnTo>
                  <a:lnTo>
                    <a:pt x="405" y="324"/>
                  </a:lnTo>
                  <a:lnTo>
                    <a:pt x="405" y="323"/>
                  </a:lnTo>
                  <a:lnTo>
                    <a:pt x="406" y="324"/>
                  </a:lnTo>
                  <a:lnTo>
                    <a:pt x="406" y="322"/>
                  </a:lnTo>
                  <a:lnTo>
                    <a:pt x="406" y="324"/>
                  </a:lnTo>
                  <a:lnTo>
                    <a:pt x="406" y="321"/>
                  </a:lnTo>
                  <a:lnTo>
                    <a:pt x="407" y="324"/>
                  </a:lnTo>
                  <a:lnTo>
                    <a:pt x="407" y="323"/>
                  </a:lnTo>
                  <a:lnTo>
                    <a:pt x="407" y="324"/>
                  </a:lnTo>
                  <a:lnTo>
                    <a:pt x="407" y="321"/>
                  </a:lnTo>
                  <a:lnTo>
                    <a:pt x="407" y="324"/>
                  </a:lnTo>
                  <a:lnTo>
                    <a:pt x="407" y="319"/>
                  </a:lnTo>
                  <a:lnTo>
                    <a:pt x="408" y="324"/>
                  </a:lnTo>
                  <a:lnTo>
                    <a:pt x="408" y="321"/>
                  </a:lnTo>
                  <a:lnTo>
                    <a:pt x="408" y="324"/>
                  </a:lnTo>
                  <a:lnTo>
                    <a:pt x="408" y="323"/>
                  </a:lnTo>
                  <a:lnTo>
                    <a:pt x="408" y="324"/>
                  </a:lnTo>
                  <a:lnTo>
                    <a:pt x="408" y="323"/>
                  </a:lnTo>
                  <a:lnTo>
                    <a:pt x="409" y="324"/>
                  </a:lnTo>
                  <a:lnTo>
                    <a:pt x="409" y="323"/>
                  </a:lnTo>
                  <a:lnTo>
                    <a:pt x="409" y="324"/>
                  </a:lnTo>
                  <a:lnTo>
                    <a:pt x="410" y="324"/>
                  </a:lnTo>
                  <a:lnTo>
                    <a:pt x="411" y="324"/>
                  </a:lnTo>
                  <a:lnTo>
                    <a:pt x="412" y="324"/>
                  </a:lnTo>
                  <a:lnTo>
                    <a:pt x="413" y="324"/>
                  </a:lnTo>
                  <a:lnTo>
                    <a:pt x="414" y="324"/>
                  </a:lnTo>
                  <a:lnTo>
                    <a:pt x="415" y="324"/>
                  </a:lnTo>
                  <a:lnTo>
                    <a:pt x="416" y="324"/>
                  </a:lnTo>
                  <a:lnTo>
                    <a:pt x="417" y="324"/>
                  </a:lnTo>
                  <a:lnTo>
                    <a:pt x="418" y="324"/>
                  </a:lnTo>
                  <a:lnTo>
                    <a:pt x="419" y="324"/>
                  </a:lnTo>
                  <a:lnTo>
                    <a:pt x="420" y="324"/>
                  </a:lnTo>
                  <a:lnTo>
                    <a:pt x="420" y="321"/>
                  </a:lnTo>
                  <a:lnTo>
                    <a:pt x="421" y="324"/>
                  </a:lnTo>
                  <a:lnTo>
                    <a:pt x="421" y="321"/>
                  </a:lnTo>
                  <a:lnTo>
                    <a:pt x="421" y="324"/>
                  </a:lnTo>
                  <a:lnTo>
                    <a:pt x="421" y="323"/>
                  </a:lnTo>
                  <a:lnTo>
                    <a:pt x="421" y="324"/>
                  </a:lnTo>
                  <a:lnTo>
                    <a:pt x="422" y="324"/>
                  </a:lnTo>
                  <a:lnTo>
                    <a:pt x="423" y="324"/>
                  </a:lnTo>
                  <a:lnTo>
                    <a:pt x="423" y="323"/>
                  </a:lnTo>
                  <a:lnTo>
                    <a:pt x="423" y="324"/>
                  </a:lnTo>
                  <a:lnTo>
                    <a:pt x="424" y="324"/>
                  </a:lnTo>
                  <a:lnTo>
                    <a:pt x="425" y="324"/>
                  </a:lnTo>
                  <a:lnTo>
                    <a:pt x="426" y="324"/>
                  </a:lnTo>
                  <a:lnTo>
                    <a:pt x="427" y="324"/>
                  </a:lnTo>
                  <a:lnTo>
                    <a:pt x="428" y="324"/>
                  </a:lnTo>
                  <a:lnTo>
                    <a:pt x="429" y="324"/>
                  </a:lnTo>
                  <a:lnTo>
                    <a:pt x="430" y="324"/>
                  </a:lnTo>
                  <a:lnTo>
                    <a:pt x="431" y="324"/>
                  </a:lnTo>
                  <a:lnTo>
                    <a:pt x="432" y="324"/>
                  </a:lnTo>
                  <a:lnTo>
                    <a:pt x="433" y="324"/>
                  </a:lnTo>
                  <a:lnTo>
                    <a:pt x="433" y="323"/>
                  </a:lnTo>
                  <a:lnTo>
                    <a:pt x="434" y="324"/>
                  </a:lnTo>
                  <a:lnTo>
                    <a:pt x="434" y="323"/>
                  </a:lnTo>
                  <a:lnTo>
                    <a:pt x="434" y="324"/>
                  </a:lnTo>
                  <a:lnTo>
                    <a:pt x="435" y="324"/>
                  </a:lnTo>
                  <a:lnTo>
                    <a:pt x="436" y="324"/>
                  </a:lnTo>
                  <a:lnTo>
                    <a:pt x="437" y="324"/>
                  </a:lnTo>
                  <a:lnTo>
                    <a:pt x="438" y="324"/>
                  </a:lnTo>
                  <a:lnTo>
                    <a:pt x="439" y="324"/>
                  </a:lnTo>
                  <a:lnTo>
                    <a:pt x="440" y="324"/>
                  </a:lnTo>
                  <a:lnTo>
                    <a:pt x="441" y="324"/>
                  </a:lnTo>
                  <a:lnTo>
                    <a:pt x="442" y="324"/>
                  </a:lnTo>
                  <a:lnTo>
                    <a:pt x="443" y="324"/>
                  </a:lnTo>
                  <a:lnTo>
                    <a:pt x="444" y="324"/>
                  </a:lnTo>
                  <a:lnTo>
                    <a:pt x="445" y="324"/>
                  </a:lnTo>
                  <a:lnTo>
                    <a:pt x="446" y="324"/>
                  </a:lnTo>
                  <a:lnTo>
                    <a:pt x="447" y="324"/>
                  </a:lnTo>
                  <a:lnTo>
                    <a:pt x="447" y="323"/>
                  </a:lnTo>
                  <a:lnTo>
                    <a:pt x="448" y="324"/>
                  </a:lnTo>
                  <a:lnTo>
                    <a:pt x="449" y="324"/>
                  </a:lnTo>
                  <a:lnTo>
                    <a:pt x="450" y="324"/>
                  </a:lnTo>
                  <a:lnTo>
                    <a:pt x="451" y="324"/>
                  </a:lnTo>
                  <a:lnTo>
                    <a:pt x="451" y="323"/>
                  </a:lnTo>
                  <a:lnTo>
                    <a:pt x="451" y="324"/>
                  </a:lnTo>
                  <a:lnTo>
                    <a:pt x="451" y="323"/>
                  </a:lnTo>
                  <a:lnTo>
                    <a:pt x="452" y="324"/>
                  </a:lnTo>
                  <a:lnTo>
                    <a:pt x="453" y="324"/>
                  </a:lnTo>
                  <a:lnTo>
                    <a:pt x="453" y="323"/>
                  </a:lnTo>
                  <a:lnTo>
                    <a:pt x="453" y="324"/>
                  </a:lnTo>
                  <a:lnTo>
                    <a:pt x="454" y="324"/>
                  </a:lnTo>
                  <a:lnTo>
                    <a:pt x="455" y="324"/>
                  </a:lnTo>
                  <a:lnTo>
                    <a:pt x="455" y="323"/>
                  </a:lnTo>
                  <a:lnTo>
                    <a:pt x="456" y="324"/>
                  </a:lnTo>
                  <a:lnTo>
                    <a:pt x="457" y="324"/>
                  </a:lnTo>
                  <a:lnTo>
                    <a:pt x="457" y="323"/>
                  </a:lnTo>
                  <a:lnTo>
                    <a:pt x="457" y="324"/>
                  </a:lnTo>
                  <a:lnTo>
                    <a:pt x="457" y="315"/>
                  </a:lnTo>
                  <a:lnTo>
                    <a:pt x="457" y="324"/>
                  </a:lnTo>
                  <a:lnTo>
                    <a:pt x="457" y="315"/>
                  </a:lnTo>
                  <a:lnTo>
                    <a:pt x="458" y="324"/>
                  </a:lnTo>
                  <a:lnTo>
                    <a:pt x="458" y="321"/>
                  </a:lnTo>
                  <a:lnTo>
                    <a:pt x="458" y="324"/>
                  </a:lnTo>
                  <a:lnTo>
                    <a:pt x="458" y="323"/>
                  </a:lnTo>
                  <a:lnTo>
                    <a:pt x="458" y="324"/>
                  </a:lnTo>
                  <a:lnTo>
                    <a:pt x="459" y="324"/>
                  </a:lnTo>
                  <a:lnTo>
                    <a:pt x="459" y="322"/>
                  </a:lnTo>
                  <a:lnTo>
                    <a:pt x="460" y="324"/>
                  </a:lnTo>
                  <a:lnTo>
                    <a:pt x="460" y="322"/>
                  </a:lnTo>
                  <a:lnTo>
                    <a:pt x="460" y="324"/>
                  </a:lnTo>
                  <a:lnTo>
                    <a:pt x="460" y="322"/>
                  </a:lnTo>
                  <a:lnTo>
                    <a:pt x="460" y="324"/>
                  </a:lnTo>
                  <a:lnTo>
                    <a:pt x="460" y="323"/>
                  </a:lnTo>
                  <a:lnTo>
                    <a:pt x="461" y="324"/>
                  </a:lnTo>
                  <a:lnTo>
                    <a:pt x="462" y="324"/>
                  </a:lnTo>
                  <a:lnTo>
                    <a:pt x="463" y="324"/>
                  </a:lnTo>
                  <a:lnTo>
                    <a:pt x="464" y="324"/>
                  </a:lnTo>
                  <a:lnTo>
                    <a:pt x="465" y="324"/>
                  </a:lnTo>
                  <a:lnTo>
                    <a:pt x="465" y="323"/>
                  </a:lnTo>
                  <a:lnTo>
                    <a:pt x="466" y="324"/>
                  </a:lnTo>
                  <a:lnTo>
                    <a:pt x="466" y="323"/>
                  </a:lnTo>
                  <a:lnTo>
                    <a:pt x="466" y="324"/>
                  </a:lnTo>
                  <a:lnTo>
                    <a:pt x="466" y="323"/>
                  </a:lnTo>
                  <a:lnTo>
                    <a:pt x="466" y="324"/>
                  </a:lnTo>
                  <a:lnTo>
                    <a:pt x="466" y="323"/>
                  </a:lnTo>
                  <a:lnTo>
                    <a:pt x="467" y="324"/>
                  </a:lnTo>
                  <a:lnTo>
                    <a:pt x="468" y="324"/>
                  </a:lnTo>
                  <a:lnTo>
                    <a:pt x="469" y="324"/>
                  </a:lnTo>
                  <a:lnTo>
                    <a:pt x="470" y="324"/>
                  </a:lnTo>
                  <a:lnTo>
                    <a:pt x="471" y="324"/>
                  </a:lnTo>
                  <a:lnTo>
                    <a:pt x="472" y="324"/>
                  </a:lnTo>
                  <a:lnTo>
                    <a:pt x="473" y="324"/>
                  </a:lnTo>
                  <a:lnTo>
                    <a:pt x="473" y="323"/>
                  </a:lnTo>
                  <a:lnTo>
                    <a:pt x="473" y="324"/>
                  </a:lnTo>
                  <a:lnTo>
                    <a:pt x="473" y="323"/>
                  </a:lnTo>
                  <a:lnTo>
                    <a:pt x="473" y="324"/>
                  </a:lnTo>
                  <a:lnTo>
                    <a:pt x="474" y="324"/>
                  </a:lnTo>
                  <a:lnTo>
                    <a:pt x="475" y="324"/>
                  </a:lnTo>
                  <a:lnTo>
                    <a:pt x="475" y="323"/>
                  </a:lnTo>
                  <a:lnTo>
                    <a:pt x="475" y="324"/>
                  </a:lnTo>
                  <a:lnTo>
                    <a:pt x="476" y="324"/>
                  </a:lnTo>
                  <a:lnTo>
                    <a:pt x="477" y="324"/>
                  </a:lnTo>
                  <a:lnTo>
                    <a:pt x="478" y="324"/>
                  </a:lnTo>
                  <a:lnTo>
                    <a:pt x="479" y="324"/>
                  </a:lnTo>
                  <a:lnTo>
                    <a:pt x="480" y="324"/>
                  </a:lnTo>
                  <a:lnTo>
                    <a:pt x="481" y="324"/>
                  </a:lnTo>
                  <a:lnTo>
                    <a:pt x="482" y="324"/>
                  </a:lnTo>
                  <a:lnTo>
                    <a:pt x="483" y="324"/>
                  </a:lnTo>
                  <a:lnTo>
                    <a:pt x="484" y="324"/>
                  </a:lnTo>
                  <a:lnTo>
                    <a:pt x="485" y="324"/>
                  </a:lnTo>
                  <a:lnTo>
                    <a:pt x="486" y="324"/>
                  </a:lnTo>
                  <a:lnTo>
                    <a:pt x="487" y="324"/>
                  </a:lnTo>
                  <a:lnTo>
                    <a:pt x="487" y="321"/>
                  </a:lnTo>
                  <a:lnTo>
                    <a:pt x="487" y="324"/>
                  </a:lnTo>
                  <a:lnTo>
                    <a:pt x="487" y="321"/>
                  </a:lnTo>
                  <a:lnTo>
                    <a:pt x="488" y="324"/>
                  </a:lnTo>
                  <a:lnTo>
                    <a:pt x="488" y="322"/>
                  </a:lnTo>
                  <a:lnTo>
                    <a:pt x="488" y="324"/>
                  </a:lnTo>
                  <a:lnTo>
                    <a:pt x="489" y="324"/>
                  </a:lnTo>
                  <a:lnTo>
                    <a:pt x="489" y="323"/>
                  </a:lnTo>
                  <a:lnTo>
                    <a:pt x="490" y="324"/>
                  </a:lnTo>
                  <a:lnTo>
                    <a:pt x="491" y="324"/>
                  </a:lnTo>
                  <a:lnTo>
                    <a:pt x="492" y="324"/>
                  </a:lnTo>
                  <a:lnTo>
                    <a:pt x="492" y="323"/>
                  </a:lnTo>
                  <a:lnTo>
                    <a:pt x="492" y="324"/>
                  </a:lnTo>
                  <a:lnTo>
                    <a:pt x="492" y="323"/>
                  </a:lnTo>
                  <a:lnTo>
                    <a:pt x="493" y="324"/>
                  </a:lnTo>
                  <a:lnTo>
                    <a:pt x="493" y="323"/>
                  </a:lnTo>
                  <a:lnTo>
                    <a:pt x="493" y="324"/>
                  </a:lnTo>
                  <a:lnTo>
                    <a:pt x="494" y="324"/>
                  </a:lnTo>
                  <a:lnTo>
                    <a:pt x="495" y="324"/>
                  </a:lnTo>
                  <a:lnTo>
                    <a:pt x="496" y="324"/>
                  </a:lnTo>
                  <a:lnTo>
                    <a:pt x="497" y="324"/>
                  </a:lnTo>
                  <a:lnTo>
                    <a:pt x="498" y="324"/>
                  </a:lnTo>
                  <a:lnTo>
                    <a:pt x="499" y="324"/>
                  </a:lnTo>
                  <a:lnTo>
                    <a:pt x="500" y="324"/>
                  </a:lnTo>
                  <a:lnTo>
                    <a:pt x="500" y="321"/>
                  </a:lnTo>
                  <a:lnTo>
                    <a:pt x="501" y="324"/>
                  </a:lnTo>
                  <a:lnTo>
                    <a:pt x="501" y="321"/>
                  </a:lnTo>
                  <a:lnTo>
                    <a:pt x="501" y="324"/>
                  </a:lnTo>
                  <a:lnTo>
                    <a:pt x="501" y="323"/>
                  </a:lnTo>
                  <a:lnTo>
                    <a:pt x="501" y="324"/>
                  </a:lnTo>
                  <a:lnTo>
                    <a:pt x="501" y="323"/>
                  </a:lnTo>
                  <a:lnTo>
                    <a:pt x="502" y="324"/>
                  </a:lnTo>
                  <a:lnTo>
                    <a:pt x="502" y="287"/>
                  </a:lnTo>
                  <a:lnTo>
                    <a:pt x="502" y="324"/>
                  </a:lnTo>
                  <a:lnTo>
                    <a:pt x="502" y="286"/>
                  </a:lnTo>
                  <a:lnTo>
                    <a:pt x="502" y="324"/>
                  </a:lnTo>
                  <a:lnTo>
                    <a:pt x="502" y="312"/>
                  </a:lnTo>
                  <a:lnTo>
                    <a:pt x="503" y="324"/>
                  </a:lnTo>
                  <a:lnTo>
                    <a:pt x="503" y="322"/>
                  </a:lnTo>
                  <a:lnTo>
                    <a:pt x="503" y="324"/>
                  </a:lnTo>
                  <a:lnTo>
                    <a:pt x="503" y="320"/>
                  </a:lnTo>
                  <a:lnTo>
                    <a:pt x="503" y="324"/>
                  </a:lnTo>
                  <a:lnTo>
                    <a:pt x="503" y="318"/>
                  </a:lnTo>
                  <a:lnTo>
                    <a:pt x="504" y="324"/>
                  </a:lnTo>
                  <a:lnTo>
                    <a:pt x="504" y="315"/>
                  </a:lnTo>
                  <a:lnTo>
                    <a:pt x="504" y="324"/>
                  </a:lnTo>
                  <a:lnTo>
                    <a:pt x="504" y="320"/>
                  </a:lnTo>
                  <a:lnTo>
                    <a:pt x="505" y="324"/>
                  </a:lnTo>
                  <a:lnTo>
                    <a:pt x="505" y="323"/>
                  </a:lnTo>
                  <a:lnTo>
                    <a:pt x="505" y="324"/>
                  </a:lnTo>
                  <a:lnTo>
                    <a:pt x="505" y="322"/>
                  </a:lnTo>
                  <a:lnTo>
                    <a:pt x="505" y="324"/>
                  </a:lnTo>
                  <a:lnTo>
                    <a:pt x="505" y="322"/>
                  </a:lnTo>
                  <a:lnTo>
                    <a:pt x="506" y="324"/>
                  </a:lnTo>
                  <a:lnTo>
                    <a:pt x="506" y="322"/>
                  </a:lnTo>
                  <a:lnTo>
                    <a:pt x="506" y="324"/>
                  </a:lnTo>
                  <a:lnTo>
                    <a:pt x="506" y="323"/>
                  </a:lnTo>
                  <a:lnTo>
                    <a:pt x="506" y="324"/>
                  </a:lnTo>
                  <a:lnTo>
                    <a:pt x="506" y="323"/>
                  </a:lnTo>
                  <a:lnTo>
                    <a:pt x="507" y="324"/>
                  </a:lnTo>
                  <a:lnTo>
                    <a:pt x="507" y="323"/>
                  </a:lnTo>
                  <a:lnTo>
                    <a:pt x="507" y="324"/>
                  </a:lnTo>
                  <a:lnTo>
                    <a:pt x="507" y="322"/>
                  </a:lnTo>
                  <a:lnTo>
                    <a:pt x="507" y="324"/>
                  </a:lnTo>
                  <a:lnTo>
                    <a:pt x="507" y="323"/>
                  </a:lnTo>
                  <a:lnTo>
                    <a:pt x="508" y="324"/>
                  </a:lnTo>
                  <a:lnTo>
                    <a:pt x="509" y="324"/>
                  </a:lnTo>
                  <a:lnTo>
                    <a:pt x="509" y="323"/>
                  </a:lnTo>
                  <a:lnTo>
                    <a:pt x="509" y="324"/>
                  </a:lnTo>
                  <a:lnTo>
                    <a:pt x="509" y="323"/>
                  </a:lnTo>
                  <a:lnTo>
                    <a:pt x="510" y="324"/>
                  </a:lnTo>
                  <a:lnTo>
                    <a:pt x="510" y="323"/>
                  </a:lnTo>
                  <a:lnTo>
                    <a:pt x="511" y="324"/>
                  </a:lnTo>
                  <a:lnTo>
                    <a:pt x="511" y="323"/>
                  </a:lnTo>
                  <a:lnTo>
                    <a:pt x="511" y="324"/>
                  </a:lnTo>
                  <a:lnTo>
                    <a:pt x="511" y="319"/>
                  </a:lnTo>
                  <a:lnTo>
                    <a:pt x="511" y="324"/>
                  </a:lnTo>
                  <a:lnTo>
                    <a:pt x="511" y="318"/>
                  </a:lnTo>
                  <a:lnTo>
                    <a:pt x="512" y="324"/>
                  </a:lnTo>
                  <a:lnTo>
                    <a:pt x="512" y="322"/>
                  </a:lnTo>
                  <a:lnTo>
                    <a:pt x="512" y="324"/>
                  </a:lnTo>
                  <a:lnTo>
                    <a:pt x="512" y="323"/>
                  </a:lnTo>
                  <a:lnTo>
                    <a:pt x="513" y="324"/>
                  </a:lnTo>
                  <a:lnTo>
                    <a:pt x="513" y="323"/>
                  </a:lnTo>
                  <a:lnTo>
                    <a:pt x="513" y="324"/>
                  </a:lnTo>
                  <a:lnTo>
                    <a:pt x="514" y="324"/>
                  </a:lnTo>
                  <a:lnTo>
                    <a:pt x="515" y="324"/>
                  </a:lnTo>
                  <a:lnTo>
                    <a:pt x="516" y="324"/>
                  </a:lnTo>
                  <a:lnTo>
                    <a:pt x="517" y="324"/>
                  </a:lnTo>
                  <a:lnTo>
                    <a:pt x="517" y="322"/>
                  </a:lnTo>
                  <a:lnTo>
                    <a:pt x="518" y="324"/>
                  </a:lnTo>
                  <a:lnTo>
                    <a:pt x="518" y="322"/>
                  </a:lnTo>
                  <a:lnTo>
                    <a:pt x="518" y="324"/>
                  </a:lnTo>
                  <a:lnTo>
                    <a:pt x="518" y="322"/>
                  </a:lnTo>
                  <a:lnTo>
                    <a:pt x="518" y="324"/>
                  </a:lnTo>
                  <a:lnTo>
                    <a:pt x="518" y="322"/>
                  </a:lnTo>
                  <a:lnTo>
                    <a:pt x="519" y="324"/>
                  </a:lnTo>
                  <a:lnTo>
                    <a:pt x="519" y="323"/>
                  </a:lnTo>
                  <a:lnTo>
                    <a:pt x="519" y="324"/>
                  </a:lnTo>
                  <a:lnTo>
                    <a:pt x="520" y="324"/>
                  </a:lnTo>
                  <a:lnTo>
                    <a:pt x="521" y="324"/>
                  </a:lnTo>
                  <a:lnTo>
                    <a:pt x="522" y="324"/>
                  </a:lnTo>
                  <a:lnTo>
                    <a:pt x="523" y="324"/>
                  </a:lnTo>
                  <a:lnTo>
                    <a:pt x="524" y="324"/>
                  </a:lnTo>
                  <a:lnTo>
                    <a:pt x="525" y="324"/>
                  </a:lnTo>
                  <a:lnTo>
                    <a:pt x="526" y="324"/>
                  </a:lnTo>
                  <a:lnTo>
                    <a:pt x="526" y="323"/>
                  </a:lnTo>
                  <a:lnTo>
                    <a:pt x="527" y="324"/>
                  </a:lnTo>
                  <a:lnTo>
                    <a:pt x="527" y="323"/>
                  </a:lnTo>
                  <a:lnTo>
                    <a:pt x="527" y="324"/>
                  </a:lnTo>
                  <a:lnTo>
                    <a:pt x="527" y="323"/>
                  </a:lnTo>
                  <a:lnTo>
                    <a:pt x="527" y="324"/>
                  </a:lnTo>
                  <a:lnTo>
                    <a:pt x="528" y="324"/>
                  </a:lnTo>
                  <a:lnTo>
                    <a:pt x="529" y="324"/>
                  </a:lnTo>
                  <a:lnTo>
                    <a:pt x="529" y="323"/>
                  </a:lnTo>
                  <a:lnTo>
                    <a:pt x="529" y="324"/>
                  </a:lnTo>
                  <a:lnTo>
                    <a:pt x="530" y="324"/>
                  </a:lnTo>
                  <a:lnTo>
                    <a:pt x="531" y="324"/>
                  </a:lnTo>
                  <a:lnTo>
                    <a:pt x="532" y="324"/>
                  </a:lnTo>
                  <a:lnTo>
                    <a:pt x="533" y="324"/>
                  </a:lnTo>
                  <a:lnTo>
                    <a:pt x="534" y="324"/>
                  </a:lnTo>
                  <a:lnTo>
                    <a:pt x="535" y="324"/>
                  </a:lnTo>
                  <a:lnTo>
                    <a:pt x="535" y="323"/>
                  </a:lnTo>
                  <a:lnTo>
                    <a:pt x="536" y="324"/>
                  </a:lnTo>
                  <a:lnTo>
                    <a:pt x="537" y="324"/>
                  </a:lnTo>
                  <a:lnTo>
                    <a:pt x="537" y="320"/>
                  </a:lnTo>
                  <a:lnTo>
                    <a:pt x="537" y="324"/>
                  </a:lnTo>
                  <a:lnTo>
                    <a:pt x="537" y="319"/>
                  </a:lnTo>
                  <a:lnTo>
                    <a:pt x="538" y="324"/>
                  </a:lnTo>
                  <a:lnTo>
                    <a:pt x="538" y="322"/>
                  </a:lnTo>
                  <a:lnTo>
                    <a:pt x="538" y="324"/>
                  </a:lnTo>
                  <a:lnTo>
                    <a:pt x="538" y="323"/>
                  </a:lnTo>
                  <a:lnTo>
                    <a:pt x="538" y="324"/>
                  </a:lnTo>
                  <a:lnTo>
                    <a:pt x="538" y="323"/>
                  </a:lnTo>
                  <a:lnTo>
                    <a:pt x="539" y="324"/>
                  </a:lnTo>
                  <a:lnTo>
                    <a:pt x="539" y="323"/>
                  </a:lnTo>
                  <a:lnTo>
                    <a:pt x="539" y="324"/>
                  </a:lnTo>
                  <a:lnTo>
                    <a:pt x="539" y="323"/>
                  </a:lnTo>
                  <a:lnTo>
                    <a:pt x="540" y="324"/>
                  </a:lnTo>
                  <a:lnTo>
                    <a:pt x="540" y="323"/>
                  </a:lnTo>
                  <a:lnTo>
                    <a:pt x="540" y="324"/>
                  </a:lnTo>
                  <a:lnTo>
                    <a:pt x="541" y="324"/>
                  </a:lnTo>
                  <a:lnTo>
                    <a:pt x="542" y="324"/>
                  </a:lnTo>
                  <a:lnTo>
                    <a:pt x="543" y="324"/>
                  </a:lnTo>
                  <a:lnTo>
                    <a:pt x="544" y="324"/>
                  </a:lnTo>
                  <a:lnTo>
                    <a:pt x="545" y="324"/>
                  </a:lnTo>
                  <a:lnTo>
                    <a:pt x="546" y="324"/>
                  </a:lnTo>
                  <a:lnTo>
                    <a:pt x="547" y="324"/>
                  </a:lnTo>
                  <a:lnTo>
                    <a:pt x="548" y="324"/>
                  </a:lnTo>
                  <a:lnTo>
                    <a:pt x="549" y="324"/>
                  </a:lnTo>
                  <a:lnTo>
                    <a:pt x="550" y="324"/>
                  </a:lnTo>
                  <a:lnTo>
                    <a:pt x="551" y="324"/>
                  </a:lnTo>
                  <a:lnTo>
                    <a:pt x="551" y="323"/>
                  </a:lnTo>
                  <a:lnTo>
                    <a:pt x="552" y="324"/>
                  </a:lnTo>
                  <a:lnTo>
                    <a:pt x="552" y="319"/>
                  </a:lnTo>
                  <a:lnTo>
                    <a:pt x="552" y="324"/>
                  </a:lnTo>
                  <a:lnTo>
                    <a:pt x="552" y="320"/>
                  </a:lnTo>
                  <a:lnTo>
                    <a:pt x="552" y="324"/>
                  </a:lnTo>
                  <a:lnTo>
                    <a:pt x="552" y="323"/>
                  </a:lnTo>
                  <a:lnTo>
                    <a:pt x="553" y="324"/>
                  </a:lnTo>
                  <a:lnTo>
                    <a:pt x="553" y="323"/>
                  </a:lnTo>
                  <a:lnTo>
                    <a:pt x="553" y="324"/>
                  </a:lnTo>
                  <a:lnTo>
                    <a:pt x="553" y="323"/>
                  </a:lnTo>
                  <a:lnTo>
                    <a:pt x="554" y="324"/>
                  </a:lnTo>
                  <a:lnTo>
                    <a:pt x="555" y="324"/>
                  </a:lnTo>
                  <a:lnTo>
                    <a:pt x="556" y="324"/>
                  </a:lnTo>
                  <a:lnTo>
                    <a:pt x="557" y="324"/>
                  </a:lnTo>
                  <a:lnTo>
                    <a:pt x="557" y="323"/>
                  </a:lnTo>
                  <a:lnTo>
                    <a:pt x="557" y="324"/>
                  </a:lnTo>
                  <a:lnTo>
                    <a:pt x="557" y="323"/>
                  </a:lnTo>
                  <a:lnTo>
                    <a:pt x="558" y="324"/>
                  </a:lnTo>
                  <a:lnTo>
                    <a:pt x="559" y="324"/>
                  </a:lnTo>
                  <a:lnTo>
                    <a:pt x="559" y="323"/>
                  </a:lnTo>
                  <a:lnTo>
                    <a:pt x="559" y="324"/>
                  </a:lnTo>
                  <a:lnTo>
                    <a:pt x="560" y="324"/>
                  </a:lnTo>
                  <a:lnTo>
                    <a:pt x="561" y="324"/>
                  </a:lnTo>
                  <a:lnTo>
                    <a:pt x="562" y="324"/>
                  </a:lnTo>
                  <a:lnTo>
                    <a:pt x="563" y="324"/>
                  </a:lnTo>
                  <a:lnTo>
                    <a:pt x="564" y="324"/>
                  </a:lnTo>
                  <a:lnTo>
                    <a:pt x="565" y="324"/>
                  </a:lnTo>
                  <a:lnTo>
                    <a:pt x="566" y="324"/>
                  </a:lnTo>
                  <a:lnTo>
                    <a:pt x="567" y="324"/>
                  </a:lnTo>
                  <a:lnTo>
                    <a:pt x="568" y="324"/>
                  </a:lnTo>
                  <a:lnTo>
                    <a:pt x="569" y="324"/>
                  </a:lnTo>
                  <a:lnTo>
                    <a:pt x="570" y="324"/>
                  </a:lnTo>
                  <a:lnTo>
                    <a:pt x="571" y="324"/>
                  </a:lnTo>
                  <a:lnTo>
                    <a:pt x="571" y="311"/>
                  </a:lnTo>
                  <a:lnTo>
                    <a:pt x="571" y="324"/>
                  </a:lnTo>
                  <a:lnTo>
                    <a:pt x="571" y="320"/>
                  </a:lnTo>
                  <a:lnTo>
                    <a:pt x="572" y="324"/>
                  </a:lnTo>
                  <a:lnTo>
                    <a:pt x="572" y="323"/>
                  </a:lnTo>
                  <a:lnTo>
                    <a:pt x="572" y="324"/>
                  </a:lnTo>
                  <a:lnTo>
                    <a:pt x="572" y="323"/>
                  </a:lnTo>
                  <a:lnTo>
                    <a:pt x="573" y="324"/>
                  </a:lnTo>
                  <a:lnTo>
                    <a:pt x="574" y="324"/>
                  </a:lnTo>
                  <a:lnTo>
                    <a:pt x="575" y="324"/>
                  </a:lnTo>
                  <a:lnTo>
                    <a:pt x="575" y="323"/>
                  </a:lnTo>
                  <a:lnTo>
                    <a:pt x="575" y="324"/>
                  </a:lnTo>
                  <a:lnTo>
                    <a:pt x="575" y="323"/>
                  </a:lnTo>
                  <a:lnTo>
                    <a:pt x="575" y="324"/>
                  </a:lnTo>
                  <a:lnTo>
                    <a:pt x="576" y="324"/>
                  </a:lnTo>
                  <a:lnTo>
                    <a:pt x="577" y="324"/>
                  </a:lnTo>
                  <a:lnTo>
                    <a:pt x="578" y="324"/>
                  </a:lnTo>
                  <a:lnTo>
                    <a:pt x="579" y="324"/>
                  </a:lnTo>
                  <a:lnTo>
                    <a:pt x="580" y="324"/>
                  </a:lnTo>
                  <a:lnTo>
                    <a:pt x="581" y="324"/>
                  </a:lnTo>
                  <a:lnTo>
                    <a:pt x="582" y="324"/>
                  </a:lnTo>
                  <a:lnTo>
                    <a:pt x="583" y="324"/>
                  </a:lnTo>
                  <a:lnTo>
                    <a:pt x="584" y="324"/>
                  </a:lnTo>
                  <a:lnTo>
                    <a:pt x="585" y="324"/>
                  </a:lnTo>
                  <a:lnTo>
                    <a:pt x="586" y="324"/>
                  </a:lnTo>
                  <a:lnTo>
                    <a:pt x="587" y="324"/>
                  </a:lnTo>
                  <a:lnTo>
                    <a:pt x="588" y="324"/>
                  </a:lnTo>
                  <a:lnTo>
                    <a:pt x="589" y="324"/>
                  </a:lnTo>
                  <a:lnTo>
                    <a:pt x="590" y="324"/>
                  </a:lnTo>
                  <a:lnTo>
                    <a:pt x="591" y="324"/>
                  </a:lnTo>
                  <a:lnTo>
                    <a:pt x="592" y="324"/>
                  </a:lnTo>
                  <a:lnTo>
                    <a:pt x="593" y="324"/>
                  </a:lnTo>
                  <a:lnTo>
                    <a:pt x="594" y="324"/>
                  </a:lnTo>
                  <a:lnTo>
                    <a:pt x="595" y="324"/>
                  </a:lnTo>
                  <a:lnTo>
                    <a:pt x="596" y="324"/>
                  </a:lnTo>
                  <a:lnTo>
                    <a:pt x="597" y="324"/>
                  </a:lnTo>
                  <a:lnTo>
                    <a:pt x="598" y="324"/>
                  </a:lnTo>
                  <a:lnTo>
                    <a:pt x="599" y="324"/>
                  </a:lnTo>
                  <a:lnTo>
                    <a:pt x="600" y="324"/>
                  </a:lnTo>
                  <a:lnTo>
                    <a:pt x="601" y="324"/>
                  </a:lnTo>
                  <a:lnTo>
                    <a:pt x="602" y="324"/>
                  </a:lnTo>
                  <a:lnTo>
                    <a:pt x="603" y="324"/>
                  </a:lnTo>
                  <a:lnTo>
                    <a:pt x="604" y="324"/>
                  </a:lnTo>
                  <a:lnTo>
                    <a:pt x="605" y="324"/>
                  </a:lnTo>
                  <a:lnTo>
                    <a:pt x="606" y="324"/>
                  </a:lnTo>
                  <a:lnTo>
                    <a:pt x="607" y="324"/>
                  </a:lnTo>
                  <a:lnTo>
                    <a:pt x="608" y="324"/>
                  </a:lnTo>
                  <a:lnTo>
                    <a:pt x="609" y="324"/>
                  </a:lnTo>
                  <a:lnTo>
                    <a:pt x="610" y="324"/>
                  </a:lnTo>
                  <a:lnTo>
                    <a:pt x="611" y="324"/>
                  </a:lnTo>
                  <a:lnTo>
                    <a:pt x="612" y="324"/>
                  </a:lnTo>
                  <a:lnTo>
                    <a:pt x="613" y="324"/>
                  </a:lnTo>
                  <a:lnTo>
                    <a:pt x="614" y="324"/>
                  </a:lnTo>
                  <a:lnTo>
                    <a:pt x="615" y="324"/>
                  </a:lnTo>
                  <a:lnTo>
                    <a:pt x="616" y="324"/>
                  </a:lnTo>
                  <a:lnTo>
                    <a:pt x="617" y="324"/>
                  </a:lnTo>
                  <a:lnTo>
                    <a:pt x="618" y="324"/>
                  </a:lnTo>
                  <a:lnTo>
                    <a:pt x="619" y="324"/>
                  </a:lnTo>
                  <a:lnTo>
                    <a:pt x="620" y="324"/>
                  </a:lnTo>
                  <a:lnTo>
                    <a:pt x="621" y="324"/>
                  </a:lnTo>
                  <a:lnTo>
                    <a:pt x="622" y="324"/>
                  </a:lnTo>
                  <a:lnTo>
                    <a:pt x="623" y="324"/>
                  </a:lnTo>
                  <a:lnTo>
                    <a:pt x="624" y="324"/>
                  </a:lnTo>
                  <a:lnTo>
                    <a:pt x="625" y="324"/>
                  </a:lnTo>
                  <a:lnTo>
                    <a:pt x="626" y="324"/>
                  </a:lnTo>
                  <a:lnTo>
                    <a:pt x="627" y="324"/>
                  </a:lnTo>
                  <a:lnTo>
                    <a:pt x="628" y="324"/>
                  </a:lnTo>
                  <a:lnTo>
                    <a:pt x="629" y="324"/>
                  </a:lnTo>
                  <a:lnTo>
                    <a:pt x="630" y="324"/>
                  </a:lnTo>
                  <a:lnTo>
                    <a:pt x="630" y="323"/>
                  </a:lnTo>
                  <a:lnTo>
                    <a:pt x="631" y="324"/>
                  </a:lnTo>
                  <a:lnTo>
                    <a:pt x="631" y="323"/>
                  </a:lnTo>
                  <a:lnTo>
                    <a:pt x="631" y="324"/>
                  </a:lnTo>
                  <a:lnTo>
                    <a:pt x="632" y="324"/>
                  </a:lnTo>
                  <a:lnTo>
                    <a:pt x="632" y="319"/>
                  </a:lnTo>
                  <a:lnTo>
                    <a:pt x="632" y="324"/>
                  </a:lnTo>
                  <a:lnTo>
                    <a:pt x="632" y="318"/>
                  </a:lnTo>
                  <a:lnTo>
                    <a:pt x="632" y="324"/>
                  </a:lnTo>
                  <a:lnTo>
                    <a:pt x="632" y="322"/>
                  </a:lnTo>
                  <a:lnTo>
                    <a:pt x="633" y="324"/>
                  </a:lnTo>
                  <a:lnTo>
                    <a:pt x="634" y="324"/>
                  </a:lnTo>
                  <a:lnTo>
                    <a:pt x="634" y="323"/>
                  </a:lnTo>
                  <a:lnTo>
                    <a:pt x="634" y="324"/>
                  </a:lnTo>
                  <a:lnTo>
                    <a:pt x="634" y="323"/>
                  </a:lnTo>
                  <a:lnTo>
                    <a:pt x="635" y="324"/>
                  </a:lnTo>
                  <a:lnTo>
                    <a:pt x="635" y="323"/>
                  </a:lnTo>
                  <a:lnTo>
                    <a:pt x="635" y="324"/>
                  </a:lnTo>
                  <a:lnTo>
                    <a:pt x="636" y="324"/>
                  </a:lnTo>
                  <a:lnTo>
                    <a:pt x="637" y="324"/>
                  </a:lnTo>
                  <a:lnTo>
                    <a:pt x="638" y="324"/>
                  </a:lnTo>
                  <a:lnTo>
                    <a:pt x="639" y="324"/>
                  </a:lnTo>
                  <a:lnTo>
                    <a:pt x="640" y="324"/>
                  </a:lnTo>
                  <a:lnTo>
                    <a:pt x="641" y="324"/>
                  </a:lnTo>
                  <a:lnTo>
                    <a:pt x="642" y="324"/>
                  </a:lnTo>
                  <a:lnTo>
                    <a:pt x="643" y="324"/>
                  </a:lnTo>
                  <a:lnTo>
                    <a:pt x="644" y="324"/>
                  </a:lnTo>
                  <a:lnTo>
                    <a:pt x="645" y="324"/>
                  </a:lnTo>
                  <a:lnTo>
                    <a:pt x="646" y="324"/>
                  </a:lnTo>
                  <a:lnTo>
                    <a:pt x="647" y="324"/>
                  </a:lnTo>
                  <a:lnTo>
                    <a:pt x="648" y="324"/>
                  </a:lnTo>
                  <a:lnTo>
                    <a:pt x="649" y="324"/>
                  </a:lnTo>
                  <a:lnTo>
                    <a:pt x="650" y="324"/>
                  </a:lnTo>
                  <a:lnTo>
                    <a:pt x="651" y="324"/>
                  </a:lnTo>
                  <a:lnTo>
                    <a:pt x="652" y="324"/>
                  </a:lnTo>
                  <a:lnTo>
                    <a:pt x="653" y="324"/>
                  </a:lnTo>
                  <a:lnTo>
                    <a:pt x="654" y="324"/>
                  </a:lnTo>
                  <a:lnTo>
                    <a:pt x="655" y="324"/>
                  </a:lnTo>
                  <a:lnTo>
                    <a:pt x="656" y="324"/>
                  </a:lnTo>
                  <a:lnTo>
                    <a:pt x="657" y="324"/>
                  </a:lnTo>
                  <a:lnTo>
                    <a:pt x="658" y="324"/>
                  </a:lnTo>
                  <a:lnTo>
                    <a:pt x="659" y="324"/>
                  </a:lnTo>
                  <a:lnTo>
                    <a:pt x="660" y="324"/>
                  </a:lnTo>
                  <a:lnTo>
                    <a:pt x="661" y="324"/>
                  </a:lnTo>
                  <a:lnTo>
                    <a:pt x="662" y="324"/>
                  </a:lnTo>
                  <a:lnTo>
                    <a:pt x="663" y="324"/>
                  </a:lnTo>
                  <a:lnTo>
                    <a:pt x="664" y="324"/>
                  </a:lnTo>
                  <a:lnTo>
                    <a:pt x="665" y="324"/>
                  </a:lnTo>
                  <a:lnTo>
                    <a:pt x="666" y="324"/>
                  </a:lnTo>
                  <a:lnTo>
                    <a:pt x="667" y="324"/>
                  </a:lnTo>
                  <a:lnTo>
                    <a:pt x="668" y="324"/>
                  </a:lnTo>
                  <a:lnTo>
                    <a:pt x="669" y="324"/>
                  </a:lnTo>
                  <a:lnTo>
                    <a:pt x="670" y="324"/>
                  </a:lnTo>
                  <a:lnTo>
                    <a:pt x="671" y="324"/>
                  </a:lnTo>
                  <a:lnTo>
                    <a:pt x="672" y="324"/>
                  </a:lnTo>
                  <a:lnTo>
                    <a:pt x="673" y="324"/>
                  </a:lnTo>
                  <a:lnTo>
                    <a:pt x="674" y="324"/>
                  </a:lnTo>
                  <a:lnTo>
                    <a:pt x="675" y="324"/>
                  </a:lnTo>
                  <a:lnTo>
                    <a:pt x="676" y="324"/>
                  </a:lnTo>
                  <a:lnTo>
                    <a:pt x="677" y="324"/>
                  </a:lnTo>
                  <a:lnTo>
                    <a:pt x="678" y="324"/>
                  </a:lnTo>
                  <a:lnTo>
                    <a:pt x="679" y="324"/>
                  </a:lnTo>
                  <a:lnTo>
                    <a:pt x="680" y="324"/>
                  </a:lnTo>
                  <a:lnTo>
                    <a:pt x="681" y="324"/>
                  </a:lnTo>
                  <a:lnTo>
                    <a:pt x="682" y="324"/>
                  </a:lnTo>
                  <a:lnTo>
                    <a:pt x="683" y="324"/>
                  </a:lnTo>
                  <a:lnTo>
                    <a:pt x="684" y="324"/>
                  </a:lnTo>
                  <a:lnTo>
                    <a:pt x="685" y="324"/>
                  </a:lnTo>
                  <a:lnTo>
                    <a:pt x="686" y="324"/>
                  </a:lnTo>
                  <a:lnTo>
                    <a:pt x="687" y="324"/>
                  </a:lnTo>
                  <a:lnTo>
                    <a:pt x="688" y="324"/>
                  </a:lnTo>
                  <a:lnTo>
                    <a:pt x="689" y="324"/>
                  </a:lnTo>
                  <a:lnTo>
                    <a:pt x="690" y="324"/>
                  </a:lnTo>
                  <a:lnTo>
                    <a:pt x="691" y="324"/>
                  </a:lnTo>
                  <a:lnTo>
                    <a:pt x="692" y="324"/>
                  </a:lnTo>
                  <a:lnTo>
                    <a:pt x="693" y="324"/>
                  </a:lnTo>
                  <a:lnTo>
                    <a:pt x="694" y="324"/>
                  </a:lnTo>
                  <a:lnTo>
                    <a:pt x="695" y="324"/>
                  </a:lnTo>
                  <a:lnTo>
                    <a:pt x="696" y="324"/>
                  </a:lnTo>
                  <a:lnTo>
                    <a:pt x="697" y="324"/>
                  </a:lnTo>
                  <a:lnTo>
                    <a:pt x="698" y="324"/>
                  </a:lnTo>
                  <a:lnTo>
                    <a:pt x="699" y="324"/>
                  </a:lnTo>
                  <a:lnTo>
                    <a:pt x="700" y="324"/>
                  </a:lnTo>
                  <a:lnTo>
                    <a:pt x="701" y="324"/>
                  </a:lnTo>
                  <a:lnTo>
                    <a:pt x="702" y="324"/>
                  </a:lnTo>
                  <a:lnTo>
                    <a:pt x="703" y="324"/>
                  </a:lnTo>
                  <a:lnTo>
                    <a:pt x="704" y="324"/>
                  </a:lnTo>
                  <a:lnTo>
                    <a:pt x="705" y="324"/>
                  </a:lnTo>
                  <a:lnTo>
                    <a:pt x="706" y="324"/>
                  </a:lnTo>
                  <a:lnTo>
                    <a:pt x="707" y="324"/>
                  </a:lnTo>
                  <a:lnTo>
                    <a:pt x="708" y="324"/>
                  </a:lnTo>
                  <a:lnTo>
                    <a:pt x="709" y="324"/>
                  </a:lnTo>
                  <a:lnTo>
                    <a:pt x="710" y="324"/>
                  </a:lnTo>
                  <a:lnTo>
                    <a:pt x="711" y="324"/>
                  </a:lnTo>
                  <a:lnTo>
                    <a:pt x="712" y="324"/>
                  </a:lnTo>
                  <a:lnTo>
                    <a:pt x="713" y="324"/>
                  </a:lnTo>
                  <a:lnTo>
                    <a:pt x="714" y="324"/>
                  </a:lnTo>
                  <a:lnTo>
                    <a:pt x="715" y="324"/>
                  </a:lnTo>
                  <a:lnTo>
                    <a:pt x="716" y="324"/>
                  </a:lnTo>
                  <a:lnTo>
                    <a:pt x="717" y="324"/>
                  </a:lnTo>
                  <a:lnTo>
                    <a:pt x="718" y="324"/>
                  </a:lnTo>
                  <a:lnTo>
                    <a:pt x="719" y="324"/>
                  </a:lnTo>
                  <a:lnTo>
                    <a:pt x="720" y="324"/>
                  </a:lnTo>
                  <a:lnTo>
                    <a:pt x="721" y="324"/>
                  </a:lnTo>
                  <a:lnTo>
                    <a:pt x="722" y="324"/>
                  </a:lnTo>
                  <a:lnTo>
                    <a:pt x="723" y="324"/>
                  </a:lnTo>
                  <a:lnTo>
                    <a:pt x="724" y="324"/>
                  </a:lnTo>
                  <a:lnTo>
                    <a:pt x="725" y="324"/>
                  </a:lnTo>
                  <a:lnTo>
                    <a:pt x="726" y="324"/>
                  </a:lnTo>
                </a:path>
              </a:pathLst>
            </a:custGeom>
            <a:noFill/>
            <a:ln w="17463">
              <a:solidFill>
                <a:srgbClr val="000000"/>
              </a:solidFill>
              <a:prstDash val="solid"/>
              <a:round/>
              <a:headEnd/>
              <a:tailEnd/>
            </a:ln>
          </p:spPr>
          <p:txBody>
            <a:bodyPr/>
            <a:lstStyle/>
            <a:p>
              <a:endParaRPr lang="en-US"/>
            </a:p>
          </p:txBody>
        </p:sp>
      </p:grpSp>
      <p:sp>
        <p:nvSpPr>
          <p:cNvPr id="46116" name="Text Box 36"/>
          <p:cNvSpPr txBox="1">
            <a:spLocks noChangeArrowheads="1"/>
          </p:cNvSpPr>
          <p:nvPr/>
        </p:nvSpPr>
        <p:spPr bwMode="auto">
          <a:xfrm>
            <a:off x="3089275" y="5480050"/>
            <a:ext cx="336550" cy="457200"/>
          </a:xfrm>
          <a:prstGeom prst="rect">
            <a:avLst/>
          </a:prstGeom>
          <a:noFill/>
          <a:ln w="9525">
            <a:noFill/>
            <a:miter lim="800000"/>
            <a:headEnd/>
            <a:tailEnd/>
          </a:ln>
          <a:effectLst/>
        </p:spPr>
        <p:txBody>
          <a:bodyPr wrap="none">
            <a:spAutoFit/>
          </a:bodyPr>
          <a:lstStyle/>
          <a:p>
            <a:r>
              <a:rPr lang="en-US" sz="2400" b="1">
                <a:latin typeface="Times New Roman" pitchFamily="18" charset="0"/>
              </a:rPr>
              <a:t>*</a:t>
            </a:r>
          </a:p>
        </p:txBody>
      </p:sp>
      <p:sp>
        <p:nvSpPr>
          <p:cNvPr id="46117" name="Text Box 37"/>
          <p:cNvSpPr txBox="1">
            <a:spLocks noChangeArrowheads="1"/>
          </p:cNvSpPr>
          <p:nvPr/>
        </p:nvSpPr>
        <p:spPr bwMode="auto">
          <a:xfrm>
            <a:off x="1528763" y="5811838"/>
            <a:ext cx="336550" cy="457200"/>
          </a:xfrm>
          <a:prstGeom prst="rect">
            <a:avLst/>
          </a:prstGeom>
          <a:noFill/>
          <a:ln w="9525">
            <a:noFill/>
            <a:miter lim="800000"/>
            <a:headEnd/>
            <a:tailEnd/>
          </a:ln>
          <a:effectLst/>
        </p:spPr>
        <p:txBody>
          <a:bodyPr wrap="none">
            <a:spAutoFit/>
          </a:bodyPr>
          <a:lstStyle/>
          <a:p>
            <a:r>
              <a:rPr lang="en-US" sz="2400" b="1">
                <a:latin typeface="Times New Roman" pitchFamily="18" charset="0"/>
              </a:rPr>
              <a:t>*</a:t>
            </a:r>
          </a:p>
        </p:txBody>
      </p:sp>
      <p:sp>
        <p:nvSpPr>
          <p:cNvPr id="46118" name="Text Box 38"/>
          <p:cNvSpPr txBox="1">
            <a:spLocks noChangeArrowheads="1"/>
          </p:cNvSpPr>
          <p:nvPr/>
        </p:nvSpPr>
        <p:spPr bwMode="auto">
          <a:xfrm>
            <a:off x="6937375" y="5748338"/>
            <a:ext cx="336550" cy="457200"/>
          </a:xfrm>
          <a:prstGeom prst="rect">
            <a:avLst/>
          </a:prstGeom>
          <a:noFill/>
          <a:ln w="9525">
            <a:noFill/>
            <a:miter lim="800000"/>
            <a:headEnd/>
            <a:tailEnd/>
          </a:ln>
          <a:effectLst/>
        </p:spPr>
        <p:txBody>
          <a:bodyPr wrap="none">
            <a:spAutoFit/>
          </a:bodyPr>
          <a:lstStyle/>
          <a:p>
            <a:r>
              <a:rPr lang="en-US" sz="2400" b="1">
                <a:latin typeface="Times New Roman" pitchFamily="18" charset="0"/>
              </a:rPr>
              <a:t>*</a:t>
            </a:r>
          </a:p>
        </p:txBody>
      </p:sp>
      <p:sp>
        <p:nvSpPr>
          <p:cNvPr id="46119" name="Text Box 39"/>
          <p:cNvSpPr txBox="1">
            <a:spLocks noChangeArrowheads="1"/>
          </p:cNvSpPr>
          <p:nvPr/>
        </p:nvSpPr>
        <p:spPr bwMode="auto">
          <a:xfrm>
            <a:off x="7297738" y="5227638"/>
            <a:ext cx="1279525" cy="457200"/>
          </a:xfrm>
          <a:prstGeom prst="rect">
            <a:avLst/>
          </a:prstGeom>
          <a:noFill/>
          <a:ln w="9525">
            <a:noFill/>
            <a:miter lim="800000"/>
            <a:headEnd/>
            <a:tailEnd/>
          </a:ln>
          <a:effectLst/>
        </p:spPr>
        <p:txBody>
          <a:bodyPr wrap="none">
            <a:spAutoFit/>
          </a:bodyPr>
          <a:lstStyle/>
          <a:p>
            <a:r>
              <a:rPr lang="en-US" sz="2400" b="1">
                <a:latin typeface="Times New Roman" pitchFamily="18" charset="0"/>
              </a:rPr>
              <a:t>* </a:t>
            </a:r>
            <a:r>
              <a:rPr lang="en-US" sz="1400" b="1"/>
              <a:t>Calibrants</a:t>
            </a:r>
          </a:p>
        </p:txBody>
      </p:sp>
      <p:grpSp>
        <p:nvGrpSpPr>
          <p:cNvPr id="3" name="Group 40"/>
          <p:cNvGrpSpPr>
            <a:grpSpLocks/>
          </p:cNvGrpSpPr>
          <p:nvPr/>
        </p:nvGrpSpPr>
        <p:grpSpPr bwMode="auto">
          <a:xfrm>
            <a:off x="4367213" y="2001838"/>
            <a:ext cx="4470400" cy="3121025"/>
            <a:chOff x="2751" y="1034"/>
            <a:chExt cx="2816" cy="1966"/>
          </a:xfrm>
        </p:grpSpPr>
        <p:sp>
          <p:nvSpPr>
            <p:cNvPr id="46121" name="Line 41"/>
            <p:cNvSpPr>
              <a:spLocks noChangeShapeType="1"/>
            </p:cNvSpPr>
            <p:nvPr/>
          </p:nvSpPr>
          <p:spPr bwMode="auto">
            <a:xfrm>
              <a:off x="5407" y="2761"/>
              <a:ext cx="1" cy="74"/>
            </a:xfrm>
            <a:prstGeom prst="line">
              <a:avLst/>
            </a:prstGeom>
            <a:noFill/>
            <a:ln w="17463">
              <a:solidFill>
                <a:srgbClr val="000000"/>
              </a:solidFill>
              <a:round/>
              <a:headEnd/>
              <a:tailEnd/>
            </a:ln>
          </p:spPr>
          <p:txBody>
            <a:bodyPr/>
            <a:lstStyle/>
            <a:p>
              <a:endParaRPr lang="en-US"/>
            </a:p>
          </p:txBody>
        </p:sp>
        <p:sp>
          <p:nvSpPr>
            <p:cNvPr id="46122" name="Line 42"/>
            <p:cNvSpPr>
              <a:spLocks noChangeShapeType="1"/>
            </p:cNvSpPr>
            <p:nvPr/>
          </p:nvSpPr>
          <p:spPr bwMode="auto">
            <a:xfrm>
              <a:off x="5407" y="2750"/>
              <a:ext cx="1" cy="1"/>
            </a:xfrm>
            <a:prstGeom prst="line">
              <a:avLst/>
            </a:prstGeom>
            <a:noFill/>
            <a:ln w="9525">
              <a:solidFill>
                <a:srgbClr val="808080"/>
              </a:solidFill>
              <a:round/>
              <a:headEnd/>
              <a:tailEnd/>
            </a:ln>
          </p:spPr>
          <p:txBody>
            <a:bodyPr/>
            <a:lstStyle/>
            <a:p>
              <a:endParaRPr lang="en-US"/>
            </a:p>
          </p:txBody>
        </p:sp>
        <p:sp>
          <p:nvSpPr>
            <p:cNvPr id="46123" name="Rectangle 43"/>
            <p:cNvSpPr>
              <a:spLocks noChangeArrowheads="1"/>
            </p:cNvSpPr>
            <p:nvPr/>
          </p:nvSpPr>
          <p:spPr bwMode="auto">
            <a:xfrm>
              <a:off x="5247" y="2846"/>
              <a:ext cx="320" cy="154"/>
            </a:xfrm>
            <a:prstGeom prst="rect">
              <a:avLst/>
            </a:prstGeom>
            <a:noFill/>
            <a:ln w="9525">
              <a:noFill/>
              <a:miter lim="800000"/>
              <a:headEnd/>
              <a:tailEnd/>
            </a:ln>
          </p:spPr>
          <p:txBody>
            <a:bodyPr wrap="none" lIns="0" tIns="0" rIns="0" bIns="0">
              <a:spAutoFit/>
            </a:bodyPr>
            <a:lstStyle/>
            <a:p>
              <a:r>
                <a:rPr lang="en-US" sz="1600" b="1">
                  <a:solidFill>
                    <a:srgbClr val="000000"/>
                  </a:solidFill>
                </a:rPr>
                <a:t>1,700</a:t>
              </a:r>
              <a:endParaRPr lang="en-US" sz="1600" b="1"/>
            </a:p>
          </p:txBody>
        </p:sp>
        <p:sp>
          <p:nvSpPr>
            <p:cNvPr id="46124" name="Line 44"/>
            <p:cNvSpPr>
              <a:spLocks noChangeShapeType="1"/>
            </p:cNvSpPr>
            <p:nvPr/>
          </p:nvSpPr>
          <p:spPr bwMode="auto">
            <a:xfrm>
              <a:off x="4909" y="2761"/>
              <a:ext cx="1" cy="74"/>
            </a:xfrm>
            <a:prstGeom prst="line">
              <a:avLst/>
            </a:prstGeom>
            <a:noFill/>
            <a:ln w="17463">
              <a:solidFill>
                <a:srgbClr val="000000"/>
              </a:solidFill>
              <a:round/>
              <a:headEnd/>
              <a:tailEnd/>
            </a:ln>
          </p:spPr>
          <p:txBody>
            <a:bodyPr/>
            <a:lstStyle/>
            <a:p>
              <a:endParaRPr lang="en-US"/>
            </a:p>
          </p:txBody>
        </p:sp>
        <p:sp>
          <p:nvSpPr>
            <p:cNvPr id="46125" name="Line 45"/>
            <p:cNvSpPr>
              <a:spLocks noChangeShapeType="1"/>
            </p:cNvSpPr>
            <p:nvPr/>
          </p:nvSpPr>
          <p:spPr bwMode="auto">
            <a:xfrm>
              <a:off x="4909" y="2750"/>
              <a:ext cx="1" cy="1"/>
            </a:xfrm>
            <a:prstGeom prst="line">
              <a:avLst/>
            </a:prstGeom>
            <a:noFill/>
            <a:ln w="9525">
              <a:solidFill>
                <a:srgbClr val="808080"/>
              </a:solidFill>
              <a:round/>
              <a:headEnd/>
              <a:tailEnd/>
            </a:ln>
          </p:spPr>
          <p:txBody>
            <a:bodyPr/>
            <a:lstStyle/>
            <a:p>
              <a:endParaRPr lang="en-US"/>
            </a:p>
          </p:txBody>
        </p:sp>
        <p:sp>
          <p:nvSpPr>
            <p:cNvPr id="46126" name="Line 46"/>
            <p:cNvSpPr>
              <a:spLocks noChangeShapeType="1"/>
            </p:cNvSpPr>
            <p:nvPr/>
          </p:nvSpPr>
          <p:spPr bwMode="auto">
            <a:xfrm>
              <a:off x="5156" y="2761"/>
              <a:ext cx="1" cy="64"/>
            </a:xfrm>
            <a:prstGeom prst="line">
              <a:avLst/>
            </a:prstGeom>
            <a:noFill/>
            <a:ln w="17463">
              <a:solidFill>
                <a:srgbClr val="000000"/>
              </a:solidFill>
              <a:round/>
              <a:headEnd/>
              <a:tailEnd/>
            </a:ln>
          </p:spPr>
          <p:txBody>
            <a:bodyPr/>
            <a:lstStyle/>
            <a:p>
              <a:endParaRPr lang="en-US"/>
            </a:p>
          </p:txBody>
        </p:sp>
        <p:sp>
          <p:nvSpPr>
            <p:cNvPr id="46127" name="Rectangle 47"/>
            <p:cNvSpPr>
              <a:spLocks noChangeArrowheads="1"/>
            </p:cNvSpPr>
            <p:nvPr/>
          </p:nvSpPr>
          <p:spPr bwMode="auto">
            <a:xfrm>
              <a:off x="4747" y="2846"/>
              <a:ext cx="320" cy="154"/>
            </a:xfrm>
            <a:prstGeom prst="rect">
              <a:avLst/>
            </a:prstGeom>
            <a:noFill/>
            <a:ln w="9525">
              <a:noFill/>
              <a:miter lim="800000"/>
              <a:headEnd/>
              <a:tailEnd/>
            </a:ln>
          </p:spPr>
          <p:txBody>
            <a:bodyPr wrap="none" lIns="0" tIns="0" rIns="0" bIns="0">
              <a:spAutoFit/>
            </a:bodyPr>
            <a:lstStyle/>
            <a:p>
              <a:r>
                <a:rPr lang="en-US" sz="1600" b="1">
                  <a:solidFill>
                    <a:srgbClr val="000000"/>
                  </a:solidFill>
                </a:rPr>
                <a:t>1,600</a:t>
              </a:r>
              <a:endParaRPr lang="en-US" sz="1600" b="1"/>
            </a:p>
          </p:txBody>
        </p:sp>
        <p:sp>
          <p:nvSpPr>
            <p:cNvPr id="46128" name="Line 48"/>
            <p:cNvSpPr>
              <a:spLocks noChangeShapeType="1"/>
            </p:cNvSpPr>
            <p:nvPr/>
          </p:nvSpPr>
          <p:spPr bwMode="auto">
            <a:xfrm>
              <a:off x="4411" y="2761"/>
              <a:ext cx="1" cy="74"/>
            </a:xfrm>
            <a:prstGeom prst="line">
              <a:avLst/>
            </a:prstGeom>
            <a:noFill/>
            <a:ln w="17463">
              <a:solidFill>
                <a:srgbClr val="000000"/>
              </a:solidFill>
              <a:round/>
              <a:headEnd/>
              <a:tailEnd/>
            </a:ln>
          </p:spPr>
          <p:txBody>
            <a:bodyPr/>
            <a:lstStyle/>
            <a:p>
              <a:endParaRPr lang="en-US"/>
            </a:p>
          </p:txBody>
        </p:sp>
        <p:sp>
          <p:nvSpPr>
            <p:cNvPr id="46129" name="Line 49"/>
            <p:cNvSpPr>
              <a:spLocks noChangeShapeType="1"/>
            </p:cNvSpPr>
            <p:nvPr/>
          </p:nvSpPr>
          <p:spPr bwMode="auto">
            <a:xfrm>
              <a:off x="4411" y="2750"/>
              <a:ext cx="1" cy="1"/>
            </a:xfrm>
            <a:prstGeom prst="line">
              <a:avLst/>
            </a:prstGeom>
            <a:noFill/>
            <a:ln w="9525">
              <a:solidFill>
                <a:srgbClr val="808080"/>
              </a:solidFill>
              <a:round/>
              <a:headEnd/>
              <a:tailEnd/>
            </a:ln>
          </p:spPr>
          <p:txBody>
            <a:bodyPr/>
            <a:lstStyle/>
            <a:p>
              <a:endParaRPr lang="en-US"/>
            </a:p>
          </p:txBody>
        </p:sp>
        <p:sp>
          <p:nvSpPr>
            <p:cNvPr id="46130" name="Line 50"/>
            <p:cNvSpPr>
              <a:spLocks noChangeShapeType="1"/>
            </p:cNvSpPr>
            <p:nvPr/>
          </p:nvSpPr>
          <p:spPr bwMode="auto">
            <a:xfrm>
              <a:off x="4658" y="2761"/>
              <a:ext cx="1" cy="64"/>
            </a:xfrm>
            <a:prstGeom prst="line">
              <a:avLst/>
            </a:prstGeom>
            <a:noFill/>
            <a:ln w="17463">
              <a:solidFill>
                <a:srgbClr val="000000"/>
              </a:solidFill>
              <a:round/>
              <a:headEnd/>
              <a:tailEnd/>
            </a:ln>
          </p:spPr>
          <p:txBody>
            <a:bodyPr/>
            <a:lstStyle/>
            <a:p>
              <a:endParaRPr lang="en-US"/>
            </a:p>
          </p:txBody>
        </p:sp>
        <p:sp>
          <p:nvSpPr>
            <p:cNvPr id="46131" name="Rectangle 51"/>
            <p:cNvSpPr>
              <a:spLocks noChangeArrowheads="1"/>
            </p:cNvSpPr>
            <p:nvPr/>
          </p:nvSpPr>
          <p:spPr bwMode="auto">
            <a:xfrm>
              <a:off x="4248" y="2846"/>
              <a:ext cx="320" cy="154"/>
            </a:xfrm>
            <a:prstGeom prst="rect">
              <a:avLst/>
            </a:prstGeom>
            <a:noFill/>
            <a:ln w="9525">
              <a:noFill/>
              <a:miter lim="800000"/>
              <a:headEnd/>
              <a:tailEnd/>
            </a:ln>
          </p:spPr>
          <p:txBody>
            <a:bodyPr wrap="none" lIns="0" tIns="0" rIns="0" bIns="0">
              <a:spAutoFit/>
            </a:bodyPr>
            <a:lstStyle/>
            <a:p>
              <a:r>
                <a:rPr lang="en-US" sz="1600" b="1">
                  <a:solidFill>
                    <a:srgbClr val="000000"/>
                  </a:solidFill>
                </a:rPr>
                <a:t>1,500</a:t>
              </a:r>
              <a:endParaRPr lang="en-US" sz="1600" b="1"/>
            </a:p>
          </p:txBody>
        </p:sp>
        <p:sp>
          <p:nvSpPr>
            <p:cNvPr id="46132" name="Line 52"/>
            <p:cNvSpPr>
              <a:spLocks noChangeShapeType="1"/>
            </p:cNvSpPr>
            <p:nvPr/>
          </p:nvSpPr>
          <p:spPr bwMode="auto">
            <a:xfrm>
              <a:off x="3909" y="2761"/>
              <a:ext cx="1" cy="74"/>
            </a:xfrm>
            <a:prstGeom prst="line">
              <a:avLst/>
            </a:prstGeom>
            <a:noFill/>
            <a:ln w="17463">
              <a:solidFill>
                <a:srgbClr val="000000"/>
              </a:solidFill>
              <a:round/>
              <a:headEnd/>
              <a:tailEnd/>
            </a:ln>
          </p:spPr>
          <p:txBody>
            <a:bodyPr/>
            <a:lstStyle/>
            <a:p>
              <a:endParaRPr lang="en-US"/>
            </a:p>
          </p:txBody>
        </p:sp>
        <p:sp>
          <p:nvSpPr>
            <p:cNvPr id="46133" name="Line 53"/>
            <p:cNvSpPr>
              <a:spLocks noChangeShapeType="1"/>
            </p:cNvSpPr>
            <p:nvPr/>
          </p:nvSpPr>
          <p:spPr bwMode="auto">
            <a:xfrm>
              <a:off x="3909" y="2750"/>
              <a:ext cx="1" cy="1"/>
            </a:xfrm>
            <a:prstGeom prst="line">
              <a:avLst/>
            </a:prstGeom>
            <a:noFill/>
            <a:ln w="9525">
              <a:solidFill>
                <a:srgbClr val="808080"/>
              </a:solidFill>
              <a:round/>
              <a:headEnd/>
              <a:tailEnd/>
            </a:ln>
          </p:spPr>
          <p:txBody>
            <a:bodyPr/>
            <a:lstStyle/>
            <a:p>
              <a:endParaRPr lang="en-US"/>
            </a:p>
          </p:txBody>
        </p:sp>
        <p:sp>
          <p:nvSpPr>
            <p:cNvPr id="46134" name="Line 54"/>
            <p:cNvSpPr>
              <a:spLocks noChangeShapeType="1"/>
            </p:cNvSpPr>
            <p:nvPr/>
          </p:nvSpPr>
          <p:spPr bwMode="auto">
            <a:xfrm>
              <a:off x="4160" y="2761"/>
              <a:ext cx="1" cy="64"/>
            </a:xfrm>
            <a:prstGeom prst="line">
              <a:avLst/>
            </a:prstGeom>
            <a:noFill/>
            <a:ln w="17463">
              <a:solidFill>
                <a:srgbClr val="000000"/>
              </a:solidFill>
              <a:round/>
              <a:headEnd/>
              <a:tailEnd/>
            </a:ln>
          </p:spPr>
          <p:txBody>
            <a:bodyPr/>
            <a:lstStyle/>
            <a:p>
              <a:endParaRPr lang="en-US"/>
            </a:p>
          </p:txBody>
        </p:sp>
        <p:sp>
          <p:nvSpPr>
            <p:cNvPr id="46135" name="Rectangle 55"/>
            <p:cNvSpPr>
              <a:spLocks noChangeArrowheads="1"/>
            </p:cNvSpPr>
            <p:nvPr/>
          </p:nvSpPr>
          <p:spPr bwMode="auto">
            <a:xfrm>
              <a:off x="3748" y="2846"/>
              <a:ext cx="320" cy="154"/>
            </a:xfrm>
            <a:prstGeom prst="rect">
              <a:avLst/>
            </a:prstGeom>
            <a:noFill/>
            <a:ln w="9525">
              <a:noFill/>
              <a:miter lim="800000"/>
              <a:headEnd/>
              <a:tailEnd/>
            </a:ln>
          </p:spPr>
          <p:txBody>
            <a:bodyPr wrap="none" lIns="0" tIns="0" rIns="0" bIns="0">
              <a:spAutoFit/>
            </a:bodyPr>
            <a:lstStyle/>
            <a:p>
              <a:r>
                <a:rPr lang="en-US" sz="1600" b="1">
                  <a:solidFill>
                    <a:srgbClr val="000000"/>
                  </a:solidFill>
                </a:rPr>
                <a:t>1,400</a:t>
              </a:r>
              <a:endParaRPr lang="en-US" sz="1600" b="1"/>
            </a:p>
          </p:txBody>
        </p:sp>
        <p:sp>
          <p:nvSpPr>
            <p:cNvPr id="46136" name="Line 56"/>
            <p:cNvSpPr>
              <a:spLocks noChangeShapeType="1"/>
            </p:cNvSpPr>
            <p:nvPr/>
          </p:nvSpPr>
          <p:spPr bwMode="auto">
            <a:xfrm>
              <a:off x="3411" y="2761"/>
              <a:ext cx="0" cy="74"/>
            </a:xfrm>
            <a:prstGeom prst="line">
              <a:avLst/>
            </a:prstGeom>
            <a:noFill/>
            <a:ln w="17463">
              <a:solidFill>
                <a:srgbClr val="000000"/>
              </a:solidFill>
              <a:round/>
              <a:headEnd/>
              <a:tailEnd/>
            </a:ln>
          </p:spPr>
          <p:txBody>
            <a:bodyPr/>
            <a:lstStyle/>
            <a:p>
              <a:endParaRPr lang="en-US"/>
            </a:p>
          </p:txBody>
        </p:sp>
        <p:sp>
          <p:nvSpPr>
            <p:cNvPr id="46137" name="Line 57"/>
            <p:cNvSpPr>
              <a:spLocks noChangeShapeType="1"/>
            </p:cNvSpPr>
            <p:nvPr/>
          </p:nvSpPr>
          <p:spPr bwMode="auto">
            <a:xfrm>
              <a:off x="3411" y="2750"/>
              <a:ext cx="0" cy="1"/>
            </a:xfrm>
            <a:prstGeom prst="line">
              <a:avLst/>
            </a:prstGeom>
            <a:noFill/>
            <a:ln w="9525">
              <a:solidFill>
                <a:srgbClr val="808080"/>
              </a:solidFill>
              <a:round/>
              <a:headEnd/>
              <a:tailEnd/>
            </a:ln>
          </p:spPr>
          <p:txBody>
            <a:bodyPr/>
            <a:lstStyle/>
            <a:p>
              <a:endParaRPr lang="en-US"/>
            </a:p>
          </p:txBody>
        </p:sp>
        <p:sp>
          <p:nvSpPr>
            <p:cNvPr id="46138" name="Line 58"/>
            <p:cNvSpPr>
              <a:spLocks noChangeShapeType="1"/>
            </p:cNvSpPr>
            <p:nvPr/>
          </p:nvSpPr>
          <p:spPr bwMode="auto">
            <a:xfrm>
              <a:off x="3658" y="2761"/>
              <a:ext cx="1" cy="64"/>
            </a:xfrm>
            <a:prstGeom prst="line">
              <a:avLst/>
            </a:prstGeom>
            <a:noFill/>
            <a:ln w="17463">
              <a:solidFill>
                <a:srgbClr val="000000"/>
              </a:solidFill>
              <a:round/>
              <a:headEnd/>
              <a:tailEnd/>
            </a:ln>
          </p:spPr>
          <p:txBody>
            <a:bodyPr/>
            <a:lstStyle/>
            <a:p>
              <a:endParaRPr lang="en-US"/>
            </a:p>
          </p:txBody>
        </p:sp>
        <p:sp>
          <p:nvSpPr>
            <p:cNvPr id="46139" name="Rectangle 59"/>
            <p:cNvSpPr>
              <a:spLocks noChangeArrowheads="1"/>
            </p:cNvSpPr>
            <p:nvPr/>
          </p:nvSpPr>
          <p:spPr bwMode="auto">
            <a:xfrm>
              <a:off x="3249" y="2846"/>
              <a:ext cx="320" cy="154"/>
            </a:xfrm>
            <a:prstGeom prst="rect">
              <a:avLst/>
            </a:prstGeom>
            <a:noFill/>
            <a:ln w="9525">
              <a:noFill/>
              <a:miter lim="800000"/>
              <a:headEnd/>
              <a:tailEnd/>
            </a:ln>
          </p:spPr>
          <p:txBody>
            <a:bodyPr wrap="none" lIns="0" tIns="0" rIns="0" bIns="0">
              <a:spAutoFit/>
            </a:bodyPr>
            <a:lstStyle/>
            <a:p>
              <a:r>
                <a:rPr lang="en-US" sz="1600" b="1">
                  <a:solidFill>
                    <a:srgbClr val="000000"/>
                  </a:solidFill>
                </a:rPr>
                <a:t>1,300</a:t>
              </a:r>
              <a:endParaRPr lang="en-US" sz="1600" b="1"/>
            </a:p>
          </p:txBody>
        </p:sp>
        <p:sp>
          <p:nvSpPr>
            <p:cNvPr id="46140" name="Line 60"/>
            <p:cNvSpPr>
              <a:spLocks noChangeShapeType="1"/>
            </p:cNvSpPr>
            <p:nvPr/>
          </p:nvSpPr>
          <p:spPr bwMode="auto">
            <a:xfrm>
              <a:off x="2913" y="2761"/>
              <a:ext cx="0" cy="74"/>
            </a:xfrm>
            <a:prstGeom prst="line">
              <a:avLst/>
            </a:prstGeom>
            <a:noFill/>
            <a:ln w="17463">
              <a:solidFill>
                <a:srgbClr val="000000"/>
              </a:solidFill>
              <a:round/>
              <a:headEnd/>
              <a:tailEnd/>
            </a:ln>
          </p:spPr>
          <p:txBody>
            <a:bodyPr/>
            <a:lstStyle/>
            <a:p>
              <a:endParaRPr lang="en-US"/>
            </a:p>
          </p:txBody>
        </p:sp>
        <p:sp>
          <p:nvSpPr>
            <p:cNvPr id="46141" name="Line 61"/>
            <p:cNvSpPr>
              <a:spLocks noChangeShapeType="1"/>
            </p:cNvSpPr>
            <p:nvPr/>
          </p:nvSpPr>
          <p:spPr bwMode="auto">
            <a:xfrm>
              <a:off x="2913" y="2750"/>
              <a:ext cx="0" cy="1"/>
            </a:xfrm>
            <a:prstGeom prst="line">
              <a:avLst/>
            </a:prstGeom>
            <a:noFill/>
            <a:ln w="9525">
              <a:solidFill>
                <a:srgbClr val="808080"/>
              </a:solidFill>
              <a:round/>
              <a:headEnd/>
              <a:tailEnd/>
            </a:ln>
          </p:spPr>
          <p:txBody>
            <a:bodyPr/>
            <a:lstStyle/>
            <a:p>
              <a:endParaRPr lang="en-US"/>
            </a:p>
          </p:txBody>
        </p:sp>
        <p:sp>
          <p:nvSpPr>
            <p:cNvPr id="46142" name="Line 62"/>
            <p:cNvSpPr>
              <a:spLocks noChangeShapeType="1"/>
            </p:cNvSpPr>
            <p:nvPr/>
          </p:nvSpPr>
          <p:spPr bwMode="auto">
            <a:xfrm>
              <a:off x="3160" y="2761"/>
              <a:ext cx="0" cy="64"/>
            </a:xfrm>
            <a:prstGeom prst="line">
              <a:avLst/>
            </a:prstGeom>
            <a:noFill/>
            <a:ln w="17463">
              <a:solidFill>
                <a:srgbClr val="000000"/>
              </a:solidFill>
              <a:round/>
              <a:headEnd/>
              <a:tailEnd/>
            </a:ln>
          </p:spPr>
          <p:txBody>
            <a:bodyPr/>
            <a:lstStyle/>
            <a:p>
              <a:endParaRPr lang="en-US"/>
            </a:p>
          </p:txBody>
        </p:sp>
        <p:sp>
          <p:nvSpPr>
            <p:cNvPr id="46143" name="Rectangle 63"/>
            <p:cNvSpPr>
              <a:spLocks noChangeArrowheads="1"/>
            </p:cNvSpPr>
            <p:nvPr/>
          </p:nvSpPr>
          <p:spPr bwMode="auto">
            <a:xfrm>
              <a:off x="2751" y="2846"/>
              <a:ext cx="320" cy="154"/>
            </a:xfrm>
            <a:prstGeom prst="rect">
              <a:avLst/>
            </a:prstGeom>
            <a:noFill/>
            <a:ln w="9525">
              <a:noFill/>
              <a:miter lim="800000"/>
              <a:headEnd/>
              <a:tailEnd/>
            </a:ln>
          </p:spPr>
          <p:txBody>
            <a:bodyPr wrap="none" lIns="0" tIns="0" rIns="0" bIns="0">
              <a:spAutoFit/>
            </a:bodyPr>
            <a:lstStyle/>
            <a:p>
              <a:r>
                <a:rPr lang="en-US" sz="1600" b="1">
                  <a:solidFill>
                    <a:srgbClr val="000000"/>
                  </a:solidFill>
                </a:rPr>
                <a:t>1,200</a:t>
              </a:r>
              <a:endParaRPr lang="en-US" sz="1600" b="1"/>
            </a:p>
          </p:txBody>
        </p:sp>
        <p:sp>
          <p:nvSpPr>
            <p:cNvPr id="46144" name="Line 64"/>
            <p:cNvSpPr>
              <a:spLocks noChangeShapeType="1"/>
            </p:cNvSpPr>
            <p:nvPr/>
          </p:nvSpPr>
          <p:spPr bwMode="auto">
            <a:xfrm>
              <a:off x="2913" y="2756"/>
              <a:ext cx="2494" cy="1"/>
            </a:xfrm>
            <a:prstGeom prst="line">
              <a:avLst/>
            </a:prstGeom>
            <a:noFill/>
            <a:ln w="26988">
              <a:solidFill>
                <a:srgbClr val="000000"/>
              </a:solidFill>
              <a:round/>
              <a:headEnd/>
              <a:tailEnd/>
            </a:ln>
          </p:spPr>
          <p:txBody>
            <a:bodyPr/>
            <a:lstStyle/>
            <a:p>
              <a:endParaRPr lang="en-US"/>
            </a:p>
          </p:txBody>
        </p:sp>
        <p:sp>
          <p:nvSpPr>
            <p:cNvPr id="46145" name="Freeform 65"/>
            <p:cNvSpPr>
              <a:spLocks/>
            </p:cNvSpPr>
            <p:nvPr/>
          </p:nvSpPr>
          <p:spPr bwMode="auto">
            <a:xfrm>
              <a:off x="2913" y="1034"/>
              <a:ext cx="2494" cy="1722"/>
            </a:xfrm>
            <a:custGeom>
              <a:avLst/>
              <a:gdLst/>
              <a:ahLst/>
              <a:cxnLst>
                <a:cxn ang="0">
                  <a:pos x="12" y="324"/>
                </a:cxn>
                <a:cxn ang="0">
                  <a:pos x="23" y="323"/>
                </a:cxn>
                <a:cxn ang="0">
                  <a:pos x="34" y="232"/>
                </a:cxn>
                <a:cxn ang="0">
                  <a:pos x="46" y="324"/>
                </a:cxn>
                <a:cxn ang="0">
                  <a:pos x="57" y="323"/>
                </a:cxn>
                <a:cxn ang="0">
                  <a:pos x="69" y="324"/>
                </a:cxn>
                <a:cxn ang="0">
                  <a:pos x="80" y="322"/>
                </a:cxn>
                <a:cxn ang="0">
                  <a:pos x="92" y="324"/>
                </a:cxn>
                <a:cxn ang="0">
                  <a:pos x="103" y="323"/>
                </a:cxn>
                <a:cxn ang="0">
                  <a:pos x="115" y="324"/>
                </a:cxn>
                <a:cxn ang="0">
                  <a:pos x="126" y="323"/>
                </a:cxn>
                <a:cxn ang="0">
                  <a:pos x="138" y="324"/>
                </a:cxn>
                <a:cxn ang="0">
                  <a:pos x="149" y="323"/>
                </a:cxn>
                <a:cxn ang="0">
                  <a:pos x="160" y="324"/>
                </a:cxn>
                <a:cxn ang="0">
                  <a:pos x="172" y="266"/>
                </a:cxn>
                <a:cxn ang="0">
                  <a:pos x="183" y="324"/>
                </a:cxn>
                <a:cxn ang="0">
                  <a:pos x="195" y="317"/>
                </a:cxn>
                <a:cxn ang="0">
                  <a:pos x="206" y="324"/>
                </a:cxn>
                <a:cxn ang="0">
                  <a:pos x="217" y="323"/>
                </a:cxn>
                <a:cxn ang="0">
                  <a:pos x="229" y="324"/>
                </a:cxn>
                <a:cxn ang="0">
                  <a:pos x="240" y="322"/>
                </a:cxn>
                <a:cxn ang="0">
                  <a:pos x="252" y="324"/>
                </a:cxn>
                <a:cxn ang="0">
                  <a:pos x="263" y="315"/>
                </a:cxn>
                <a:cxn ang="0">
                  <a:pos x="275" y="324"/>
                </a:cxn>
                <a:cxn ang="0">
                  <a:pos x="286" y="321"/>
                </a:cxn>
                <a:cxn ang="0">
                  <a:pos x="298" y="324"/>
                </a:cxn>
                <a:cxn ang="0">
                  <a:pos x="309" y="322"/>
                </a:cxn>
                <a:cxn ang="0">
                  <a:pos x="321" y="324"/>
                </a:cxn>
                <a:cxn ang="0">
                  <a:pos x="332" y="323"/>
                </a:cxn>
                <a:cxn ang="0">
                  <a:pos x="343" y="324"/>
                </a:cxn>
                <a:cxn ang="0">
                  <a:pos x="355" y="323"/>
                </a:cxn>
                <a:cxn ang="0">
                  <a:pos x="366" y="324"/>
                </a:cxn>
                <a:cxn ang="0">
                  <a:pos x="378" y="322"/>
                </a:cxn>
                <a:cxn ang="0">
                  <a:pos x="389" y="324"/>
                </a:cxn>
                <a:cxn ang="0">
                  <a:pos x="400" y="323"/>
                </a:cxn>
                <a:cxn ang="0">
                  <a:pos x="412" y="324"/>
                </a:cxn>
                <a:cxn ang="0">
                  <a:pos x="423" y="323"/>
                </a:cxn>
                <a:cxn ang="0">
                  <a:pos x="435" y="324"/>
                </a:cxn>
                <a:cxn ang="0">
                  <a:pos x="446" y="322"/>
                </a:cxn>
                <a:cxn ang="0">
                  <a:pos x="458" y="324"/>
                </a:cxn>
                <a:cxn ang="0">
                  <a:pos x="469" y="289"/>
                </a:cxn>
                <a:cxn ang="0">
                  <a:pos x="481" y="324"/>
                </a:cxn>
                <a:cxn ang="0">
                  <a:pos x="492" y="323"/>
                </a:cxn>
                <a:cxn ang="0">
                  <a:pos x="503" y="324"/>
                </a:cxn>
                <a:cxn ang="0">
                  <a:pos x="515" y="323"/>
                </a:cxn>
                <a:cxn ang="0">
                  <a:pos x="526" y="324"/>
                </a:cxn>
                <a:cxn ang="0">
                  <a:pos x="538" y="323"/>
                </a:cxn>
                <a:cxn ang="0">
                  <a:pos x="549" y="324"/>
                </a:cxn>
                <a:cxn ang="0">
                  <a:pos x="560" y="323"/>
                </a:cxn>
                <a:cxn ang="0">
                  <a:pos x="572" y="324"/>
                </a:cxn>
                <a:cxn ang="0">
                  <a:pos x="583" y="323"/>
                </a:cxn>
                <a:cxn ang="0">
                  <a:pos x="595" y="324"/>
                </a:cxn>
                <a:cxn ang="0">
                  <a:pos x="606" y="323"/>
                </a:cxn>
                <a:cxn ang="0">
                  <a:pos x="618" y="324"/>
                </a:cxn>
                <a:cxn ang="0">
                  <a:pos x="629" y="323"/>
                </a:cxn>
                <a:cxn ang="0">
                  <a:pos x="641" y="324"/>
                </a:cxn>
                <a:cxn ang="0">
                  <a:pos x="652" y="323"/>
                </a:cxn>
                <a:cxn ang="0">
                  <a:pos x="664" y="324"/>
                </a:cxn>
                <a:cxn ang="0">
                  <a:pos x="675" y="323"/>
                </a:cxn>
                <a:cxn ang="0">
                  <a:pos x="686" y="323"/>
                </a:cxn>
                <a:cxn ang="0">
                  <a:pos x="698" y="324"/>
                </a:cxn>
                <a:cxn ang="0">
                  <a:pos x="709" y="323"/>
                </a:cxn>
                <a:cxn ang="0">
                  <a:pos x="721" y="324"/>
                </a:cxn>
              </a:cxnLst>
              <a:rect l="0" t="0" r="r" b="b"/>
              <a:pathLst>
                <a:path w="726" h="324">
                  <a:moveTo>
                    <a:pt x="0" y="324"/>
                  </a:moveTo>
                  <a:lnTo>
                    <a:pt x="0" y="323"/>
                  </a:lnTo>
                  <a:lnTo>
                    <a:pt x="1" y="324"/>
                  </a:lnTo>
                  <a:lnTo>
                    <a:pt x="1" y="323"/>
                  </a:lnTo>
                  <a:lnTo>
                    <a:pt x="1" y="324"/>
                  </a:lnTo>
                  <a:lnTo>
                    <a:pt x="1" y="318"/>
                  </a:lnTo>
                  <a:lnTo>
                    <a:pt x="1" y="324"/>
                  </a:lnTo>
                  <a:lnTo>
                    <a:pt x="1" y="323"/>
                  </a:lnTo>
                  <a:lnTo>
                    <a:pt x="2" y="324"/>
                  </a:lnTo>
                  <a:lnTo>
                    <a:pt x="2" y="314"/>
                  </a:lnTo>
                  <a:lnTo>
                    <a:pt x="2" y="324"/>
                  </a:lnTo>
                  <a:lnTo>
                    <a:pt x="2" y="323"/>
                  </a:lnTo>
                  <a:lnTo>
                    <a:pt x="3" y="324"/>
                  </a:lnTo>
                  <a:lnTo>
                    <a:pt x="3" y="314"/>
                  </a:lnTo>
                  <a:lnTo>
                    <a:pt x="3" y="324"/>
                  </a:lnTo>
                  <a:lnTo>
                    <a:pt x="3" y="323"/>
                  </a:lnTo>
                  <a:lnTo>
                    <a:pt x="3" y="324"/>
                  </a:lnTo>
                  <a:lnTo>
                    <a:pt x="3" y="316"/>
                  </a:lnTo>
                  <a:lnTo>
                    <a:pt x="4" y="324"/>
                  </a:lnTo>
                  <a:lnTo>
                    <a:pt x="4" y="323"/>
                  </a:lnTo>
                  <a:lnTo>
                    <a:pt x="4" y="324"/>
                  </a:lnTo>
                  <a:lnTo>
                    <a:pt x="4" y="320"/>
                  </a:lnTo>
                  <a:lnTo>
                    <a:pt x="4" y="324"/>
                  </a:lnTo>
                  <a:lnTo>
                    <a:pt x="4" y="323"/>
                  </a:lnTo>
                  <a:lnTo>
                    <a:pt x="5" y="324"/>
                  </a:lnTo>
                  <a:lnTo>
                    <a:pt x="5" y="321"/>
                  </a:lnTo>
                  <a:lnTo>
                    <a:pt x="5" y="324"/>
                  </a:lnTo>
                  <a:lnTo>
                    <a:pt x="5" y="323"/>
                  </a:lnTo>
                  <a:lnTo>
                    <a:pt x="5" y="324"/>
                  </a:lnTo>
                  <a:lnTo>
                    <a:pt x="5" y="322"/>
                  </a:lnTo>
                  <a:lnTo>
                    <a:pt x="6" y="324"/>
                  </a:lnTo>
                  <a:lnTo>
                    <a:pt x="6" y="323"/>
                  </a:lnTo>
                  <a:lnTo>
                    <a:pt x="6" y="324"/>
                  </a:lnTo>
                  <a:lnTo>
                    <a:pt x="6" y="323"/>
                  </a:lnTo>
                  <a:lnTo>
                    <a:pt x="7" y="324"/>
                  </a:lnTo>
                  <a:lnTo>
                    <a:pt x="7" y="323"/>
                  </a:lnTo>
                  <a:lnTo>
                    <a:pt x="7" y="324"/>
                  </a:lnTo>
                  <a:lnTo>
                    <a:pt x="7" y="323"/>
                  </a:lnTo>
                  <a:lnTo>
                    <a:pt x="7" y="324"/>
                  </a:lnTo>
                  <a:lnTo>
                    <a:pt x="7" y="323"/>
                  </a:lnTo>
                  <a:lnTo>
                    <a:pt x="8" y="324"/>
                  </a:lnTo>
                  <a:lnTo>
                    <a:pt x="8" y="323"/>
                  </a:lnTo>
                  <a:lnTo>
                    <a:pt x="8" y="324"/>
                  </a:lnTo>
                  <a:lnTo>
                    <a:pt x="8" y="323"/>
                  </a:lnTo>
                  <a:lnTo>
                    <a:pt x="8" y="324"/>
                  </a:lnTo>
                  <a:lnTo>
                    <a:pt x="8" y="323"/>
                  </a:lnTo>
                  <a:lnTo>
                    <a:pt x="9" y="324"/>
                  </a:lnTo>
                  <a:lnTo>
                    <a:pt x="9" y="323"/>
                  </a:lnTo>
                  <a:lnTo>
                    <a:pt x="9" y="324"/>
                  </a:lnTo>
                  <a:lnTo>
                    <a:pt x="9" y="322"/>
                  </a:lnTo>
                  <a:lnTo>
                    <a:pt x="9" y="324"/>
                  </a:lnTo>
                  <a:lnTo>
                    <a:pt x="9" y="323"/>
                  </a:lnTo>
                  <a:lnTo>
                    <a:pt x="10" y="324"/>
                  </a:lnTo>
                  <a:lnTo>
                    <a:pt x="10" y="323"/>
                  </a:lnTo>
                  <a:lnTo>
                    <a:pt x="10" y="324"/>
                  </a:lnTo>
                  <a:lnTo>
                    <a:pt x="10" y="323"/>
                  </a:lnTo>
                  <a:lnTo>
                    <a:pt x="11" y="324"/>
                  </a:lnTo>
                  <a:lnTo>
                    <a:pt x="11" y="323"/>
                  </a:lnTo>
                  <a:lnTo>
                    <a:pt x="11" y="324"/>
                  </a:lnTo>
                  <a:lnTo>
                    <a:pt x="11" y="323"/>
                  </a:lnTo>
                  <a:lnTo>
                    <a:pt x="11" y="324"/>
                  </a:lnTo>
                  <a:lnTo>
                    <a:pt x="11" y="323"/>
                  </a:lnTo>
                  <a:lnTo>
                    <a:pt x="12" y="324"/>
                  </a:lnTo>
                  <a:lnTo>
                    <a:pt x="12" y="323"/>
                  </a:lnTo>
                  <a:lnTo>
                    <a:pt x="12" y="324"/>
                  </a:lnTo>
                  <a:lnTo>
                    <a:pt x="12" y="323"/>
                  </a:lnTo>
                  <a:lnTo>
                    <a:pt x="12" y="324"/>
                  </a:lnTo>
                  <a:lnTo>
                    <a:pt x="12" y="322"/>
                  </a:lnTo>
                  <a:lnTo>
                    <a:pt x="13" y="324"/>
                  </a:lnTo>
                  <a:lnTo>
                    <a:pt x="13" y="323"/>
                  </a:lnTo>
                  <a:lnTo>
                    <a:pt x="13" y="324"/>
                  </a:lnTo>
                  <a:lnTo>
                    <a:pt x="13" y="323"/>
                  </a:lnTo>
                  <a:lnTo>
                    <a:pt x="13" y="324"/>
                  </a:lnTo>
                  <a:lnTo>
                    <a:pt x="13" y="323"/>
                  </a:lnTo>
                  <a:lnTo>
                    <a:pt x="14" y="324"/>
                  </a:lnTo>
                  <a:lnTo>
                    <a:pt x="14" y="323"/>
                  </a:lnTo>
                  <a:lnTo>
                    <a:pt x="14" y="324"/>
                  </a:lnTo>
                  <a:lnTo>
                    <a:pt x="14" y="322"/>
                  </a:lnTo>
                  <a:lnTo>
                    <a:pt x="15" y="324"/>
                  </a:lnTo>
                  <a:lnTo>
                    <a:pt x="15" y="323"/>
                  </a:lnTo>
                  <a:lnTo>
                    <a:pt x="15" y="324"/>
                  </a:lnTo>
                  <a:lnTo>
                    <a:pt x="15" y="323"/>
                  </a:lnTo>
                  <a:lnTo>
                    <a:pt x="15" y="324"/>
                  </a:lnTo>
                  <a:lnTo>
                    <a:pt x="15" y="323"/>
                  </a:lnTo>
                  <a:lnTo>
                    <a:pt x="16" y="324"/>
                  </a:lnTo>
                  <a:lnTo>
                    <a:pt x="16" y="323"/>
                  </a:lnTo>
                  <a:lnTo>
                    <a:pt x="16" y="324"/>
                  </a:lnTo>
                  <a:lnTo>
                    <a:pt x="16" y="323"/>
                  </a:lnTo>
                  <a:lnTo>
                    <a:pt x="16" y="324"/>
                  </a:lnTo>
                  <a:lnTo>
                    <a:pt x="16" y="323"/>
                  </a:lnTo>
                  <a:lnTo>
                    <a:pt x="17" y="324"/>
                  </a:lnTo>
                  <a:lnTo>
                    <a:pt x="17" y="322"/>
                  </a:lnTo>
                  <a:lnTo>
                    <a:pt x="17" y="324"/>
                  </a:lnTo>
                  <a:lnTo>
                    <a:pt x="17" y="322"/>
                  </a:lnTo>
                  <a:lnTo>
                    <a:pt x="17" y="324"/>
                  </a:lnTo>
                  <a:lnTo>
                    <a:pt x="17" y="323"/>
                  </a:lnTo>
                  <a:lnTo>
                    <a:pt x="18" y="324"/>
                  </a:lnTo>
                  <a:lnTo>
                    <a:pt x="18" y="322"/>
                  </a:lnTo>
                  <a:lnTo>
                    <a:pt x="18" y="324"/>
                  </a:lnTo>
                  <a:lnTo>
                    <a:pt x="18" y="323"/>
                  </a:lnTo>
                  <a:lnTo>
                    <a:pt x="19" y="324"/>
                  </a:lnTo>
                  <a:lnTo>
                    <a:pt x="19" y="322"/>
                  </a:lnTo>
                  <a:lnTo>
                    <a:pt x="19" y="324"/>
                  </a:lnTo>
                  <a:lnTo>
                    <a:pt x="19" y="323"/>
                  </a:lnTo>
                  <a:lnTo>
                    <a:pt x="19" y="324"/>
                  </a:lnTo>
                  <a:lnTo>
                    <a:pt x="19" y="323"/>
                  </a:lnTo>
                  <a:lnTo>
                    <a:pt x="20" y="324"/>
                  </a:lnTo>
                  <a:lnTo>
                    <a:pt x="20" y="323"/>
                  </a:lnTo>
                  <a:lnTo>
                    <a:pt x="20" y="324"/>
                  </a:lnTo>
                  <a:lnTo>
                    <a:pt x="20" y="322"/>
                  </a:lnTo>
                  <a:lnTo>
                    <a:pt x="20" y="324"/>
                  </a:lnTo>
                  <a:lnTo>
                    <a:pt x="20" y="323"/>
                  </a:lnTo>
                  <a:lnTo>
                    <a:pt x="21" y="324"/>
                  </a:lnTo>
                  <a:lnTo>
                    <a:pt x="21" y="323"/>
                  </a:lnTo>
                  <a:lnTo>
                    <a:pt x="21" y="324"/>
                  </a:lnTo>
                  <a:lnTo>
                    <a:pt x="21" y="323"/>
                  </a:lnTo>
                  <a:lnTo>
                    <a:pt x="21" y="324"/>
                  </a:lnTo>
                  <a:lnTo>
                    <a:pt x="21" y="323"/>
                  </a:lnTo>
                  <a:lnTo>
                    <a:pt x="22" y="324"/>
                  </a:lnTo>
                  <a:lnTo>
                    <a:pt x="22" y="323"/>
                  </a:lnTo>
                  <a:lnTo>
                    <a:pt x="22" y="324"/>
                  </a:lnTo>
                  <a:lnTo>
                    <a:pt x="22" y="323"/>
                  </a:lnTo>
                  <a:lnTo>
                    <a:pt x="23" y="324"/>
                  </a:lnTo>
                  <a:lnTo>
                    <a:pt x="23" y="323"/>
                  </a:lnTo>
                  <a:lnTo>
                    <a:pt x="23" y="324"/>
                  </a:lnTo>
                  <a:lnTo>
                    <a:pt x="23" y="323"/>
                  </a:lnTo>
                  <a:lnTo>
                    <a:pt x="23" y="324"/>
                  </a:lnTo>
                  <a:lnTo>
                    <a:pt x="23" y="323"/>
                  </a:lnTo>
                  <a:lnTo>
                    <a:pt x="24" y="324"/>
                  </a:lnTo>
                  <a:lnTo>
                    <a:pt x="24" y="322"/>
                  </a:lnTo>
                  <a:lnTo>
                    <a:pt x="24" y="324"/>
                  </a:lnTo>
                  <a:lnTo>
                    <a:pt x="24" y="323"/>
                  </a:lnTo>
                  <a:lnTo>
                    <a:pt x="24" y="324"/>
                  </a:lnTo>
                  <a:lnTo>
                    <a:pt x="24" y="323"/>
                  </a:lnTo>
                  <a:lnTo>
                    <a:pt x="25" y="324"/>
                  </a:lnTo>
                  <a:lnTo>
                    <a:pt x="25" y="322"/>
                  </a:lnTo>
                  <a:lnTo>
                    <a:pt x="25" y="324"/>
                  </a:lnTo>
                  <a:lnTo>
                    <a:pt x="25" y="323"/>
                  </a:lnTo>
                  <a:lnTo>
                    <a:pt x="25" y="324"/>
                  </a:lnTo>
                  <a:lnTo>
                    <a:pt x="25" y="323"/>
                  </a:lnTo>
                  <a:lnTo>
                    <a:pt x="26" y="324"/>
                  </a:lnTo>
                  <a:lnTo>
                    <a:pt x="26" y="323"/>
                  </a:lnTo>
                  <a:lnTo>
                    <a:pt x="26" y="324"/>
                  </a:lnTo>
                  <a:lnTo>
                    <a:pt x="26" y="323"/>
                  </a:lnTo>
                  <a:lnTo>
                    <a:pt x="27" y="324"/>
                  </a:lnTo>
                  <a:lnTo>
                    <a:pt x="27" y="323"/>
                  </a:lnTo>
                  <a:lnTo>
                    <a:pt x="27" y="324"/>
                  </a:lnTo>
                  <a:lnTo>
                    <a:pt x="27" y="322"/>
                  </a:lnTo>
                  <a:lnTo>
                    <a:pt x="27" y="324"/>
                  </a:lnTo>
                  <a:lnTo>
                    <a:pt x="27" y="322"/>
                  </a:lnTo>
                  <a:lnTo>
                    <a:pt x="28" y="324"/>
                  </a:lnTo>
                  <a:lnTo>
                    <a:pt x="28" y="323"/>
                  </a:lnTo>
                  <a:lnTo>
                    <a:pt x="28" y="324"/>
                  </a:lnTo>
                  <a:lnTo>
                    <a:pt x="28" y="322"/>
                  </a:lnTo>
                  <a:lnTo>
                    <a:pt x="28" y="324"/>
                  </a:lnTo>
                  <a:lnTo>
                    <a:pt x="28" y="323"/>
                  </a:lnTo>
                  <a:lnTo>
                    <a:pt x="29" y="324"/>
                  </a:lnTo>
                  <a:lnTo>
                    <a:pt x="29" y="323"/>
                  </a:lnTo>
                  <a:lnTo>
                    <a:pt x="29" y="324"/>
                  </a:lnTo>
                  <a:lnTo>
                    <a:pt x="29" y="323"/>
                  </a:lnTo>
                  <a:lnTo>
                    <a:pt x="29" y="324"/>
                  </a:lnTo>
                  <a:lnTo>
                    <a:pt x="29" y="321"/>
                  </a:lnTo>
                  <a:lnTo>
                    <a:pt x="30" y="324"/>
                  </a:lnTo>
                  <a:lnTo>
                    <a:pt x="30" y="317"/>
                  </a:lnTo>
                  <a:lnTo>
                    <a:pt x="30" y="324"/>
                  </a:lnTo>
                  <a:lnTo>
                    <a:pt x="30" y="315"/>
                  </a:lnTo>
                  <a:lnTo>
                    <a:pt x="30" y="324"/>
                  </a:lnTo>
                  <a:lnTo>
                    <a:pt x="30" y="316"/>
                  </a:lnTo>
                  <a:lnTo>
                    <a:pt x="31" y="324"/>
                  </a:lnTo>
                  <a:lnTo>
                    <a:pt x="31" y="318"/>
                  </a:lnTo>
                  <a:lnTo>
                    <a:pt x="31" y="324"/>
                  </a:lnTo>
                  <a:lnTo>
                    <a:pt x="31" y="315"/>
                  </a:lnTo>
                  <a:lnTo>
                    <a:pt x="32" y="324"/>
                  </a:lnTo>
                  <a:lnTo>
                    <a:pt x="32" y="317"/>
                  </a:lnTo>
                  <a:lnTo>
                    <a:pt x="32" y="324"/>
                  </a:lnTo>
                  <a:lnTo>
                    <a:pt x="32" y="319"/>
                  </a:lnTo>
                  <a:lnTo>
                    <a:pt x="32" y="324"/>
                  </a:lnTo>
                  <a:lnTo>
                    <a:pt x="32" y="321"/>
                  </a:lnTo>
                  <a:lnTo>
                    <a:pt x="33" y="324"/>
                  </a:lnTo>
                  <a:lnTo>
                    <a:pt x="33" y="323"/>
                  </a:lnTo>
                  <a:lnTo>
                    <a:pt x="33" y="324"/>
                  </a:lnTo>
                  <a:lnTo>
                    <a:pt x="33" y="323"/>
                  </a:lnTo>
                  <a:lnTo>
                    <a:pt x="33" y="321"/>
                  </a:lnTo>
                  <a:lnTo>
                    <a:pt x="34" y="324"/>
                  </a:lnTo>
                  <a:lnTo>
                    <a:pt x="34" y="301"/>
                  </a:lnTo>
                  <a:lnTo>
                    <a:pt x="34" y="324"/>
                  </a:lnTo>
                  <a:lnTo>
                    <a:pt x="34" y="252"/>
                  </a:lnTo>
                  <a:lnTo>
                    <a:pt x="34" y="324"/>
                  </a:lnTo>
                  <a:lnTo>
                    <a:pt x="34" y="232"/>
                  </a:lnTo>
                  <a:lnTo>
                    <a:pt x="35" y="324"/>
                  </a:lnTo>
                  <a:lnTo>
                    <a:pt x="35" y="240"/>
                  </a:lnTo>
                  <a:lnTo>
                    <a:pt x="35" y="324"/>
                  </a:lnTo>
                  <a:lnTo>
                    <a:pt x="35" y="277"/>
                  </a:lnTo>
                  <a:lnTo>
                    <a:pt x="36" y="324"/>
                  </a:lnTo>
                  <a:lnTo>
                    <a:pt x="36" y="297"/>
                  </a:lnTo>
                  <a:lnTo>
                    <a:pt x="36" y="324"/>
                  </a:lnTo>
                  <a:lnTo>
                    <a:pt x="36" y="311"/>
                  </a:lnTo>
                  <a:lnTo>
                    <a:pt x="36" y="324"/>
                  </a:lnTo>
                  <a:lnTo>
                    <a:pt x="36" y="320"/>
                  </a:lnTo>
                  <a:lnTo>
                    <a:pt x="37" y="324"/>
                  </a:lnTo>
                  <a:lnTo>
                    <a:pt x="37" y="321"/>
                  </a:lnTo>
                  <a:lnTo>
                    <a:pt x="37" y="324"/>
                  </a:lnTo>
                  <a:lnTo>
                    <a:pt x="37" y="317"/>
                  </a:lnTo>
                  <a:lnTo>
                    <a:pt x="37" y="324"/>
                  </a:lnTo>
                  <a:lnTo>
                    <a:pt x="37" y="316"/>
                  </a:lnTo>
                  <a:lnTo>
                    <a:pt x="38" y="324"/>
                  </a:lnTo>
                  <a:lnTo>
                    <a:pt x="38" y="315"/>
                  </a:lnTo>
                  <a:lnTo>
                    <a:pt x="38" y="324"/>
                  </a:lnTo>
                  <a:lnTo>
                    <a:pt x="38" y="317"/>
                  </a:lnTo>
                  <a:lnTo>
                    <a:pt x="38" y="324"/>
                  </a:lnTo>
                  <a:lnTo>
                    <a:pt x="38" y="307"/>
                  </a:lnTo>
                  <a:lnTo>
                    <a:pt x="39" y="324"/>
                  </a:lnTo>
                  <a:lnTo>
                    <a:pt x="39" y="301"/>
                  </a:lnTo>
                  <a:lnTo>
                    <a:pt x="39" y="324"/>
                  </a:lnTo>
                  <a:lnTo>
                    <a:pt x="39" y="304"/>
                  </a:lnTo>
                  <a:lnTo>
                    <a:pt x="40" y="324"/>
                  </a:lnTo>
                  <a:lnTo>
                    <a:pt x="40" y="311"/>
                  </a:lnTo>
                  <a:lnTo>
                    <a:pt x="40" y="324"/>
                  </a:lnTo>
                  <a:lnTo>
                    <a:pt x="40" y="317"/>
                  </a:lnTo>
                  <a:lnTo>
                    <a:pt x="40" y="324"/>
                  </a:lnTo>
                  <a:lnTo>
                    <a:pt x="40" y="318"/>
                  </a:lnTo>
                  <a:lnTo>
                    <a:pt x="41" y="324"/>
                  </a:lnTo>
                  <a:lnTo>
                    <a:pt x="41" y="320"/>
                  </a:lnTo>
                  <a:lnTo>
                    <a:pt x="41" y="324"/>
                  </a:lnTo>
                  <a:lnTo>
                    <a:pt x="41" y="316"/>
                  </a:lnTo>
                  <a:lnTo>
                    <a:pt x="41" y="324"/>
                  </a:lnTo>
                  <a:lnTo>
                    <a:pt x="41" y="307"/>
                  </a:lnTo>
                  <a:lnTo>
                    <a:pt x="42" y="324"/>
                  </a:lnTo>
                  <a:lnTo>
                    <a:pt x="42" y="282"/>
                  </a:lnTo>
                  <a:lnTo>
                    <a:pt x="42" y="324"/>
                  </a:lnTo>
                  <a:lnTo>
                    <a:pt x="42" y="299"/>
                  </a:lnTo>
                  <a:lnTo>
                    <a:pt x="42" y="324"/>
                  </a:lnTo>
                  <a:lnTo>
                    <a:pt x="42" y="302"/>
                  </a:lnTo>
                  <a:lnTo>
                    <a:pt x="43" y="324"/>
                  </a:lnTo>
                  <a:lnTo>
                    <a:pt x="43" y="310"/>
                  </a:lnTo>
                  <a:lnTo>
                    <a:pt x="43" y="324"/>
                  </a:lnTo>
                  <a:lnTo>
                    <a:pt x="43" y="294"/>
                  </a:lnTo>
                  <a:lnTo>
                    <a:pt x="44" y="324"/>
                  </a:lnTo>
                  <a:lnTo>
                    <a:pt x="44" y="319"/>
                  </a:lnTo>
                  <a:lnTo>
                    <a:pt x="44" y="324"/>
                  </a:lnTo>
                  <a:lnTo>
                    <a:pt x="44" y="321"/>
                  </a:lnTo>
                  <a:lnTo>
                    <a:pt x="44" y="324"/>
                  </a:lnTo>
                  <a:lnTo>
                    <a:pt x="44" y="322"/>
                  </a:lnTo>
                  <a:lnTo>
                    <a:pt x="45" y="324"/>
                  </a:lnTo>
                  <a:lnTo>
                    <a:pt x="45" y="314"/>
                  </a:lnTo>
                  <a:lnTo>
                    <a:pt x="45" y="324"/>
                  </a:lnTo>
                  <a:lnTo>
                    <a:pt x="45" y="322"/>
                  </a:lnTo>
                  <a:lnTo>
                    <a:pt x="45" y="324"/>
                  </a:lnTo>
                  <a:lnTo>
                    <a:pt x="45" y="323"/>
                  </a:lnTo>
                  <a:lnTo>
                    <a:pt x="46" y="324"/>
                  </a:lnTo>
                  <a:lnTo>
                    <a:pt x="46" y="322"/>
                  </a:lnTo>
                  <a:lnTo>
                    <a:pt x="46" y="324"/>
                  </a:lnTo>
                  <a:lnTo>
                    <a:pt x="46" y="320"/>
                  </a:lnTo>
                  <a:lnTo>
                    <a:pt x="46" y="324"/>
                  </a:lnTo>
                  <a:lnTo>
                    <a:pt x="46" y="318"/>
                  </a:lnTo>
                  <a:lnTo>
                    <a:pt x="47" y="324"/>
                  </a:lnTo>
                  <a:lnTo>
                    <a:pt x="47" y="320"/>
                  </a:lnTo>
                  <a:lnTo>
                    <a:pt x="47" y="324"/>
                  </a:lnTo>
                  <a:lnTo>
                    <a:pt x="47" y="320"/>
                  </a:lnTo>
                  <a:lnTo>
                    <a:pt x="48" y="324"/>
                  </a:lnTo>
                  <a:lnTo>
                    <a:pt x="48" y="322"/>
                  </a:lnTo>
                  <a:lnTo>
                    <a:pt x="48" y="324"/>
                  </a:lnTo>
                  <a:lnTo>
                    <a:pt x="48" y="322"/>
                  </a:lnTo>
                  <a:lnTo>
                    <a:pt x="48" y="324"/>
                  </a:lnTo>
                  <a:lnTo>
                    <a:pt x="48" y="323"/>
                  </a:lnTo>
                  <a:lnTo>
                    <a:pt x="49" y="324"/>
                  </a:lnTo>
                  <a:lnTo>
                    <a:pt x="49" y="323"/>
                  </a:lnTo>
                  <a:lnTo>
                    <a:pt x="49" y="324"/>
                  </a:lnTo>
                  <a:lnTo>
                    <a:pt x="49" y="322"/>
                  </a:lnTo>
                  <a:lnTo>
                    <a:pt x="49" y="324"/>
                  </a:lnTo>
                  <a:lnTo>
                    <a:pt x="49" y="322"/>
                  </a:lnTo>
                  <a:lnTo>
                    <a:pt x="50" y="324"/>
                  </a:lnTo>
                  <a:lnTo>
                    <a:pt x="50" y="322"/>
                  </a:lnTo>
                  <a:lnTo>
                    <a:pt x="50" y="324"/>
                  </a:lnTo>
                  <a:lnTo>
                    <a:pt x="50" y="322"/>
                  </a:lnTo>
                  <a:lnTo>
                    <a:pt x="50" y="324"/>
                  </a:lnTo>
                  <a:lnTo>
                    <a:pt x="50" y="321"/>
                  </a:lnTo>
                  <a:lnTo>
                    <a:pt x="51" y="324"/>
                  </a:lnTo>
                  <a:lnTo>
                    <a:pt x="51" y="320"/>
                  </a:lnTo>
                  <a:lnTo>
                    <a:pt x="51" y="324"/>
                  </a:lnTo>
                  <a:lnTo>
                    <a:pt x="51" y="322"/>
                  </a:lnTo>
                  <a:lnTo>
                    <a:pt x="52" y="324"/>
                  </a:lnTo>
                  <a:lnTo>
                    <a:pt x="52" y="322"/>
                  </a:lnTo>
                  <a:lnTo>
                    <a:pt x="52" y="324"/>
                  </a:lnTo>
                  <a:lnTo>
                    <a:pt x="52" y="322"/>
                  </a:lnTo>
                  <a:lnTo>
                    <a:pt x="52" y="324"/>
                  </a:lnTo>
                  <a:lnTo>
                    <a:pt x="52" y="323"/>
                  </a:lnTo>
                  <a:lnTo>
                    <a:pt x="53" y="324"/>
                  </a:lnTo>
                  <a:lnTo>
                    <a:pt x="53" y="323"/>
                  </a:lnTo>
                  <a:lnTo>
                    <a:pt x="53" y="324"/>
                  </a:lnTo>
                  <a:lnTo>
                    <a:pt x="53" y="323"/>
                  </a:lnTo>
                  <a:lnTo>
                    <a:pt x="53" y="324"/>
                  </a:lnTo>
                  <a:lnTo>
                    <a:pt x="53" y="322"/>
                  </a:lnTo>
                  <a:lnTo>
                    <a:pt x="54" y="324"/>
                  </a:lnTo>
                  <a:lnTo>
                    <a:pt x="54" y="323"/>
                  </a:lnTo>
                  <a:lnTo>
                    <a:pt x="54" y="324"/>
                  </a:lnTo>
                  <a:lnTo>
                    <a:pt x="54" y="323"/>
                  </a:lnTo>
                  <a:lnTo>
                    <a:pt x="54" y="324"/>
                  </a:lnTo>
                  <a:lnTo>
                    <a:pt x="54" y="323"/>
                  </a:lnTo>
                  <a:lnTo>
                    <a:pt x="55" y="324"/>
                  </a:lnTo>
                  <a:lnTo>
                    <a:pt x="55" y="323"/>
                  </a:lnTo>
                  <a:lnTo>
                    <a:pt x="55" y="324"/>
                  </a:lnTo>
                  <a:lnTo>
                    <a:pt x="55" y="322"/>
                  </a:lnTo>
                  <a:lnTo>
                    <a:pt x="56" y="324"/>
                  </a:lnTo>
                  <a:lnTo>
                    <a:pt x="56" y="322"/>
                  </a:lnTo>
                  <a:lnTo>
                    <a:pt x="56" y="324"/>
                  </a:lnTo>
                  <a:lnTo>
                    <a:pt x="56" y="322"/>
                  </a:lnTo>
                  <a:lnTo>
                    <a:pt x="56" y="324"/>
                  </a:lnTo>
                  <a:lnTo>
                    <a:pt x="56" y="323"/>
                  </a:lnTo>
                  <a:lnTo>
                    <a:pt x="57" y="324"/>
                  </a:lnTo>
                  <a:lnTo>
                    <a:pt x="57" y="323"/>
                  </a:lnTo>
                  <a:lnTo>
                    <a:pt x="57" y="324"/>
                  </a:lnTo>
                  <a:lnTo>
                    <a:pt x="57" y="322"/>
                  </a:lnTo>
                  <a:lnTo>
                    <a:pt x="57" y="324"/>
                  </a:lnTo>
                  <a:lnTo>
                    <a:pt x="57" y="323"/>
                  </a:lnTo>
                  <a:lnTo>
                    <a:pt x="58" y="324"/>
                  </a:lnTo>
                  <a:lnTo>
                    <a:pt x="58" y="323"/>
                  </a:lnTo>
                  <a:lnTo>
                    <a:pt x="58" y="324"/>
                  </a:lnTo>
                  <a:lnTo>
                    <a:pt x="58" y="323"/>
                  </a:lnTo>
                  <a:lnTo>
                    <a:pt x="58" y="324"/>
                  </a:lnTo>
                  <a:lnTo>
                    <a:pt x="58" y="323"/>
                  </a:lnTo>
                  <a:lnTo>
                    <a:pt x="59" y="324"/>
                  </a:lnTo>
                  <a:lnTo>
                    <a:pt x="59" y="323"/>
                  </a:lnTo>
                  <a:lnTo>
                    <a:pt x="59" y="324"/>
                  </a:lnTo>
                  <a:lnTo>
                    <a:pt x="59" y="323"/>
                  </a:lnTo>
                  <a:lnTo>
                    <a:pt x="60" y="324"/>
                  </a:lnTo>
                  <a:lnTo>
                    <a:pt x="60" y="323"/>
                  </a:lnTo>
                  <a:lnTo>
                    <a:pt x="60" y="324"/>
                  </a:lnTo>
                  <a:lnTo>
                    <a:pt x="60" y="323"/>
                  </a:lnTo>
                  <a:lnTo>
                    <a:pt x="60" y="324"/>
                  </a:lnTo>
                  <a:lnTo>
                    <a:pt x="60" y="323"/>
                  </a:lnTo>
                  <a:lnTo>
                    <a:pt x="61" y="324"/>
                  </a:lnTo>
                  <a:lnTo>
                    <a:pt x="61" y="323"/>
                  </a:lnTo>
                  <a:lnTo>
                    <a:pt x="61" y="324"/>
                  </a:lnTo>
                  <a:lnTo>
                    <a:pt x="61" y="323"/>
                  </a:lnTo>
                  <a:lnTo>
                    <a:pt x="61" y="324"/>
                  </a:lnTo>
                  <a:lnTo>
                    <a:pt x="61" y="323"/>
                  </a:lnTo>
                  <a:lnTo>
                    <a:pt x="62" y="324"/>
                  </a:lnTo>
                  <a:lnTo>
                    <a:pt x="62" y="323"/>
                  </a:lnTo>
                  <a:lnTo>
                    <a:pt x="62" y="324"/>
                  </a:lnTo>
                  <a:lnTo>
                    <a:pt x="62" y="322"/>
                  </a:lnTo>
                  <a:lnTo>
                    <a:pt x="62" y="324"/>
                  </a:lnTo>
                  <a:lnTo>
                    <a:pt x="62" y="323"/>
                  </a:lnTo>
                  <a:lnTo>
                    <a:pt x="63" y="324"/>
                  </a:lnTo>
                  <a:lnTo>
                    <a:pt x="63" y="322"/>
                  </a:lnTo>
                  <a:lnTo>
                    <a:pt x="63" y="324"/>
                  </a:lnTo>
                  <a:lnTo>
                    <a:pt x="63" y="323"/>
                  </a:lnTo>
                  <a:lnTo>
                    <a:pt x="64" y="324"/>
                  </a:lnTo>
                  <a:lnTo>
                    <a:pt x="64" y="322"/>
                  </a:lnTo>
                  <a:lnTo>
                    <a:pt x="64" y="324"/>
                  </a:lnTo>
                  <a:lnTo>
                    <a:pt x="64" y="323"/>
                  </a:lnTo>
                  <a:lnTo>
                    <a:pt x="64" y="324"/>
                  </a:lnTo>
                  <a:lnTo>
                    <a:pt x="64" y="321"/>
                  </a:lnTo>
                  <a:lnTo>
                    <a:pt x="65" y="324"/>
                  </a:lnTo>
                  <a:lnTo>
                    <a:pt x="65" y="323"/>
                  </a:lnTo>
                  <a:lnTo>
                    <a:pt x="65" y="324"/>
                  </a:lnTo>
                  <a:lnTo>
                    <a:pt x="65" y="321"/>
                  </a:lnTo>
                  <a:lnTo>
                    <a:pt x="65" y="324"/>
                  </a:lnTo>
                  <a:lnTo>
                    <a:pt x="65" y="323"/>
                  </a:lnTo>
                  <a:lnTo>
                    <a:pt x="66" y="324"/>
                  </a:lnTo>
                  <a:lnTo>
                    <a:pt x="66" y="322"/>
                  </a:lnTo>
                  <a:lnTo>
                    <a:pt x="66" y="324"/>
                  </a:lnTo>
                  <a:lnTo>
                    <a:pt x="66" y="323"/>
                  </a:lnTo>
                  <a:lnTo>
                    <a:pt x="66" y="324"/>
                  </a:lnTo>
                  <a:lnTo>
                    <a:pt x="66" y="322"/>
                  </a:lnTo>
                  <a:lnTo>
                    <a:pt x="67" y="324"/>
                  </a:lnTo>
                  <a:lnTo>
                    <a:pt x="67" y="323"/>
                  </a:lnTo>
                  <a:lnTo>
                    <a:pt x="67" y="324"/>
                  </a:lnTo>
                  <a:lnTo>
                    <a:pt x="67" y="323"/>
                  </a:lnTo>
                  <a:lnTo>
                    <a:pt x="68" y="324"/>
                  </a:lnTo>
                  <a:lnTo>
                    <a:pt x="68" y="323"/>
                  </a:lnTo>
                  <a:lnTo>
                    <a:pt x="68" y="324"/>
                  </a:lnTo>
                  <a:lnTo>
                    <a:pt x="68" y="323"/>
                  </a:lnTo>
                  <a:lnTo>
                    <a:pt x="68" y="324"/>
                  </a:lnTo>
                  <a:lnTo>
                    <a:pt x="68" y="323"/>
                  </a:lnTo>
                  <a:lnTo>
                    <a:pt x="69" y="324"/>
                  </a:lnTo>
                  <a:lnTo>
                    <a:pt x="69" y="323"/>
                  </a:lnTo>
                  <a:lnTo>
                    <a:pt x="69" y="324"/>
                  </a:lnTo>
                  <a:lnTo>
                    <a:pt x="69" y="323"/>
                  </a:lnTo>
                  <a:lnTo>
                    <a:pt x="69" y="324"/>
                  </a:lnTo>
                  <a:lnTo>
                    <a:pt x="69" y="323"/>
                  </a:lnTo>
                  <a:lnTo>
                    <a:pt x="70" y="324"/>
                  </a:lnTo>
                  <a:lnTo>
                    <a:pt x="70" y="323"/>
                  </a:lnTo>
                  <a:lnTo>
                    <a:pt x="70" y="324"/>
                  </a:lnTo>
                  <a:lnTo>
                    <a:pt x="70" y="323"/>
                  </a:lnTo>
                  <a:lnTo>
                    <a:pt x="70" y="324"/>
                  </a:lnTo>
                  <a:lnTo>
                    <a:pt x="70" y="323"/>
                  </a:lnTo>
                  <a:lnTo>
                    <a:pt x="71" y="324"/>
                  </a:lnTo>
                  <a:lnTo>
                    <a:pt x="71" y="323"/>
                  </a:lnTo>
                  <a:lnTo>
                    <a:pt x="71" y="324"/>
                  </a:lnTo>
                  <a:lnTo>
                    <a:pt x="71" y="323"/>
                  </a:lnTo>
                  <a:lnTo>
                    <a:pt x="72" y="324"/>
                  </a:lnTo>
                  <a:lnTo>
                    <a:pt x="72" y="323"/>
                  </a:lnTo>
                  <a:lnTo>
                    <a:pt x="72" y="324"/>
                  </a:lnTo>
                  <a:lnTo>
                    <a:pt x="72" y="323"/>
                  </a:lnTo>
                  <a:lnTo>
                    <a:pt x="72" y="324"/>
                  </a:lnTo>
                  <a:lnTo>
                    <a:pt x="72" y="323"/>
                  </a:lnTo>
                  <a:lnTo>
                    <a:pt x="73" y="324"/>
                  </a:lnTo>
                  <a:lnTo>
                    <a:pt x="73" y="322"/>
                  </a:lnTo>
                  <a:lnTo>
                    <a:pt x="73" y="324"/>
                  </a:lnTo>
                  <a:lnTo>
                    <a:pt x="73" y="321"/>
                  </a:lnTo>
                  <a:lnTo>
                    <a:pt x="73" y="324"/>
                  </a:lnTo>
                  <a:lnTo>
                    <a:pt x="73" y="322"/>
                  </a:lnTo>
                  <a:lnTo>
                    <a:pt x="74" y="324"/>
                  </a:lnTo>
                  <a:lnTo>
                    <a:pt x="74" y="322"/>
                  </a:lnTo>
                  <a:lnTo>
                    <a:pt x="74" y="324"/>
                  </a:lnTo>
                  <a:lnTo>
                    <a:pt x="74" y="322"/>
                  </a:lnTo>
                  <a:lnTo>
                    <a:pt x="74" y="324"/>
                  </a:lnTo>
                  <a:lnTo>
                    <a:pt x="74" y="323"/>
                  </a:lnTo>
                  <a:lnTo>
                    <a:pt x="75" y="324"/>
                  </a:lnTo>
                  <a:lnTo>
                    <a:pt x="75" y="323"/>
                  </a:lnTo>
                  <a:lnTo>
                    <a:pt x="75" y="324"/>
                  </a:lnTo>
                  <a:lnTo>
                    <a:pt x="75" y="323"/>
                  </a:lnTo>
                  <a:lnTo>
                    <a:pt x="76" y="324"/>
                  </a:lnTo>
                  <a:lnTo>
                    <a:pt x="76" y="323"/>
                  </a:lnTo>
                  <a:lnTo>
                    <a:pt x="76" y="324"/>
                  </a:lnTo>
                  <a:lnTo>
                    <a:pt x="76" y="319"/>
                  </a:lnTo>
                  <a:lnTo>
                    <a:pt x="76" y="324"/>
                  </a:lnTo>
                  <a:lnTo>
                    <a:pt x="76" y="306"/>
                  </a:lnTo>
                  <a:lnTo>
                    <a:pt x="77" y="324"/>
                  </a:lnTo>
                  <a:lnTo>
                    <a:pt x="77" y="298"/>
                  </a:lnTo>
                  <a:lnTo>
                    <a:pt x="77" y="324"/>
                  </a:lnTo>
                  <a:lnTo>
                    <a:pt x="77" y="297"/>
                  </a:lnTo>
                  <a:lnTo>
                    <a:pt x="77" y="324"/>
                  </a:lnTo>
                  <a:lnTo>
                    <a:pt x="77" y="301"/>
                  </a:lnTo>
                  <a:lnTo>
                    <a:pt x="78" y="324"/>
                  </a:lnTo>
                  <a:lnTo>
                    <a:pt x="78" y="312"/>
                  </a:lnTo>
                  <a:lnTo>
                    <a:pt x="78" y="324"/>
                  </a:lnTo>
                  <a:lnTo>
                    <a:pt x="78" y="317"/>
                  </a:lnTo>
                  <a:lnTo>
                    <a:pt x="78" y="324"/>
                  </a:lnTo>
                  <a:lnTo>
                    <a:pt x="78" y="321"/>
                  </a:lnTo>
                  <a:lnTo>
                    <a:pt x="79" y="324"/>
                  </a:lnTo>
                  <a:lnTo>
                    <a:pt x="79" y="323"/>
                  </a:lnTo>
                  <a:lnTo>
                    <a:pt x="79" y="324"/>
                  </a:lnTo>
                  <a:lnTo>
                    <a:pt x="79" y="323"/>
                  </a:lnTo>
                  <a:lnTo>
                    <a:pt x="80" y="324"/>
                  </a:lnTo>
                  <a:lnTo>
                    <a:pt x="80" y="322"/>
                  </a:lnTo>
                  <a:lnTo>
                    <a:pt x="80" y="324"/>
                  </a:lnTo>
                  <a:lnTo>
                    <a:pt x="80" y="322"/>
                  </a:lnTo>
                  <a:lnTo>
                    <a:pt x="80" y="324"/>
                  </a:lnTo>
                  <a:lnTo>
                    <a:pt x="80" y="322"/>
                  </a:lnTo>
                  <a:lnTo>
                    <a:pt x="81" y="324"/>
                  </a:lnTo>
                  <a:lnTo>
                    <a:pt x="81" y="322"/>
                  </a:lnTo>
                  <a:lnTo>
                    <a:pt x="81" y="324"/>
                  </a:lnTo>
                  <a:lnTo>
                    <a:pt x="81" y="322"/>
                  </a:lnTo>
                  <a:lnTo>
                    <a:pt x="81" y="324"/>
                  </a:lnTo>
                  <a:lnTo>
                    <a:pt x="81" y="321"/>
                  </a:lnTo>
                  <a:lnTo>
                    <a:pt x="82" y="324"/>
                  </a:lnTo>
                  <a:lnTo>
                    <a:pt x="82" y="319"/>
                  </a:lnTo>
                  <a:lnTo>
                    <a:pt x="82" y="324"/>
                  </a:lnTo>
                  <a:lnTo>
                    <a:pt x="82" y="320"/>
                  </a:lnTo>
                  <a:lnTo>
                    <a:pt x="82" y="324"/>
                  </a:lnTo>
                  <a:lnTo>
                    <a:pt x="82" y="320"/>
                  </a:lnTo>
                  <a:lnTo>
                    <a:pt x="83" y="324"/>
                  </a:lnTo>
                  <a:lnTo>
                    <a:pt x="83" y="322"/>
                  </a:lnTo>
                  <a:lnTo>
                    <a:pt x="83" y="324"/>
                  </a:lnTo>
                  <a:lnTo>
                    <a:pt x="83" y="322"/>
                  </a:lnTo>
                  <a:lnTo>
                    <a:pt x="83" y="324"/>
                  </a:lnTo>
                  <a:lnTo>
                    <a:pt x="83" y="323"/>
                  </a:lnTo>
                  <a:lnTo>
                    <a:pt x="84" y="324"/>
                  </a:lnTo>
                  <a:lnTo>
                    <a:pt x="84" y="323"/>
                  </a:lnTo>
                  <a:lnTo>
                    <a:pt x="84" y="324"/>
                  </a:lnTo>
                  <a:lnTo>
                    <a:pt x="84" y="323"/>
                  </a:lnTo>
                  <a:lnTo>
                    <a:pt x="85" y="324"/>
                  </a:lnTo>
                  <a:lnTo>
                    <a:pt x="85" y="323"/>
                  </a:lnTo>
                  <a:lnTo>
                    <a:pt x="85" y="324"/>
                  </a:lnTo>
                  <a:lnTo>
                    <a:pt x="85" y="323"/>
                  </a:lnTo>
                  <a:lnTo>
                    <a:pt x="85" y="324"/>
                  </a:lnTo>
                  <a:lnTo>
                    <a:pt x="85" y="322"/>
                  </a:lnTo>
                  <a:lnTo>
                    <a:pt x="86" y="324"/>
                  </a:lnTo>
                  <a:lnTo>
                    <a:pt x="86" y="322"/>
                  </a:lnTo>
                  <a:lnTo>
                    <a:pt x="86" y="324"/>
                  </a:lnTo>
                  <a:lnTo>
                    <a:pt x="86" y="323"/>
                  </a:lnTo>
                  <a:lnTo>
                    <a:pt x="86" y="324"/>
                  </a:lnTo>
                  <a:lnTo>
                    <a:pt x="86" y="322"/>
                  </a:lnTo>
                  <a:lnTo>
                    <a:pt x="87" y="324"/>
                  </a:lnTo>
                  <a:lnTo>
                    <a:pt x="87" y="322"/>
                  </a:lnTo>
                  <a:lnTo>
                    <a:pt x="87" y="324"/>
                  </a:lnTo>
                  <a:lnTo>
                    <a:pt x="87" y="322"/>
                  </a:lnTo>
                  <a:lnTo>
                    <a:pt x="87" y="324"/>
                  </a:lnTo>
                  <a:lnTo>
                    <a:pt x="87" y="323"/>
                  </a:lnTo>
                  <a:lnTo>
                    <a:pt x="88" y="324"/>
                  </a:lnTo>
                  <a:lnTo>
                    <a:pt x="88" y="323"/>
                  </a:lnTo>
                  <a:lnTo>
                    <a:pt x="88" y="324"/>
                  </a:lnTo>
                  <a:lnTo>
                    <a:pt x="88" y="323"/>
                  </a:lnTo>
                  <a:lnTo>
                    <a:pt x="89" y="324"/>
                  </a:lnTo>
                  <a:lnTo>
                    <a:pt x="89" y="323"/>
                  </a:lnTo>
                  <a:lnTo>
                    <a:pt x="89" y="324"/>
                  </a:lnTo>
                  <a:lnTo>
                    <a:pt x="89" y="323"/>
                  </a:lnTo>
                  <a:lnTo>
                    <a:pt x="89" y="324"/>
                  </a:lnTo>
                  <a:lnTo>
                    <a:pt x="89" y="323"/>
                  </a:lnTo>
                  <a:lnTo>
                    <a:pt x="90" y="324"/>
                  </a:lnTo>
                  <a:lnTo>
                    <a:pt x="90" y="323"/>
                  </a:lnTo>
                  <a:lnTo>
                    <a:pt x="90" y="324"/>
                  </a:lnTo>
                  <a:lnTo>
                    <a:pt x="90" y="322"/>
                  </a:lnTo>
                  <a:lnTo>
                    <a:pt x="90" y="324"/>
                  </a:lnTo>
                  <a:lnTo>
                    <a:pt x="90" y="322"/>
                  </a:lnTo>
                  <a:lnTo>
                    <a:pt x="91" y="324"/>
                  </a:lnTo>
                  <a:lnTo>
                    <a:pt x="91" y="322"/>
                  </a:lnTo>
                  <a:lnTo>
                    <a:pt x="91" y="324"/>
                  </a:lnTo>
                  <a:lnTo>
                    <a:pt x="91" y="321"/>
                  </a:lnTo>
                  <a:lnTo>
                    <a:pt x="91" y="324"/>
                  </a:lnTo>
                  <a:lnTo>
                    <a:pt x="91" y="322"/>
                  </a:lnTo>
                  <a:lnTo>
                    <a:pt x="92" y="324"/>
                  </a:lnTo>
                  <a:lnTo>
                    <a:pt x="92" y="323"/>
                  </a:lnTo>
                  <a:lnTo>
                    <a:pt x="92" y="324"/>
                  </a:lnTo>
                  <a:lnTo>
                    <a:pt x="92" y="322"/>
                  </a:lnTo>
                  <a:lnTo>
                    <a:pt x="93" y="324"/>
                  </a:lnTo>
                  <a:lnTo>
                    <a:pt x="93" y="323"/>
                  </a:lnTo>
                  <a:lnTo>
                    <a:pt x="93" y="324"/>
                  </a:lnTo>
                  <a:lnTo>
                    <a:pt x="93" y="323"/>
                  </a:lnTo>
                  <a:lnTo>
                    <a:pt x="93" y="324"/>
                  </a:lnTo>
                  <a:lnTo>
                    <a:pt x="93" y="323"/>
                  </a:lnTo>
                  <a:lnTo>
                    <a:pt x="94" y="324"/>
                  </a:lnTo>
                  <a:lnTo>
                    <a:pt x="94" y="323"/>
                  </a:lnTo>
                  <a:lnTo>
                    <a:pt x="94" y="324"/>
                  </a:lnTo>
                  <a:lnTo>
                    <a:pt x="94" y="323"/>
                  </a:lnTo>
                  <a:lnTo>
                    <a:pt x="94" y="324"/>
                  </a:lnTo>
                  <a:lnTo>
                    <a:pt x="94" y="323"/>
                  </a:lnTo>
                  <a:lnTo>
                    <a:pt x="95" y="324"/>
                  </a:lnTo>
                  <a:lnTo>
                    <a:pt x="95" y="323"/>
                  </a:lnTo>
                  <a:lnTo>
                    <a:pt x="95" y="324"/>
                  </a:lnTo>
                  <a:lnTo>
                    <a:pt x="95" y="323"/>
                  </a:lnTo>
                  <a:lnTo>
                    <a:pt x="95" y="324"/>
                  </a:lnTo>
                  <a:lnTo>
                    <a:pt x="95" y="322"/>
                  </a:lnTo>
                  <a:lnTo>
                    <a:pt x="96" y="324"/>
                  </a:lnTo>
                  <a:lnTo>
                    <a:pt x="96" y="322"/>
                  </a:lnTo>
                  <a:lnTo>
                    <a:pt x="96" y="324"/>
                  </a:lnTo>
                  <a:lnTo>
                    <a:pt x="96" y="322"/>
                  </a:lnTo>
                  <a:lnTo>
                    <a:pt x="97" y="324"/>
                  </a:lnTo>
                  <a:lnTo>
                    <a:pt x="97" y="323"/>
                  </a:lnTo>
                  <a:lnTo>
                    <a:pt x="97" y="324"/>
                  </a:lnTo>
                  <a:lnTo>
                    <a:pt x="97" y="323"/>
                  </a:lnTo>
                  <a:lnTo>
                    <a:pt x="97" y="324"/>
                  </a:lnTo>
                  <a:lnTo>
                    <a:pt x="97" y="323"/>
                  </a:lnTo>
                  <a:lnTo>
                    <a:pt x="98" y="324"/>
                  </a:lnTo>
                  <a:lnTo>
                    <a:pt x="98" y="323"/>
                  </a:lnTo>
                  <a:lnTo>
                    <a:pt x="98" y="324"/>
                  </a:lnTo>
                  <a:lnTo>
                    <a:pt x="98" y="323"/>
                  </a:lnTo>
                  <a:lnTo>
                    <a:pt x="98" y="324"/>
                  </a:lnTo>
                  <a:lnTo>
                    <a:pt x="98" y="323"/>
                  </a:lnTo>
                  <a:lnTo>
                    <a:pt x="99" y="324"/>
                  </a:lnTo>
                  <a:lnTo>
                    <a:pt x="99" y="322"/>
                  </a:lnTo>
                  <a:lnTo>
                    <a:pt x="99" y="324"/>
                  </a:lnTo>
                  <a:lnTo>
                    <a:pt x="99" y="322"/>
                  </a:lnTo>
                  <a:lnTo>
                    <a:pt x="99" y="324"/>
                  </a:lnTo>
                  <a:lnTo>
                    <a:pt x="99" y="323"/>
                  </a:lnTo>
                  <a:lnTo>
                    <a:pt x="100" y="324"/>
                  </a:lnTo>
                  <a:lnTo>
                    <a:pt x="100" y="323"/>
                  </a:lnTo>
                  <a:lnTo>
                    <a:pt x="100" y="324"/>
                  </a:lnTo>
                  <a:lnTo>
                    <a:pt x="100" y="323"/>
                  </a:lnTo>
                  <a:lnTo>
                    <a:pt x="101" y="324"/>
                  </a:lnTo>
                  <a:lnTo>
                    <a:pt x="101" y="322"/>
                  </a:lnTo>
                  <a:lnTo>
                    <a:pt x="101" y="324"/>
                  </a:lnTo>
                  <a:lnTo>
                    <a:pt x="101" y="323"/>
                  </a:lnTo>
                  <a:lnTo>
                    <a:pt x="101" y="324"/>
                  </a:lnTo>
                  <a:lnTo>
                    <a:pt x="101" y="322"/>
                  </a:lnTo>
                  <a:lnTo>
                    <a:pt x="102" y="324"/>
                  </a:lnTo>
                  <a:lnTo>
                    <a:pt x="102" y="323"/>
                  </a:lnTo>
                  <a:lnTo>
                    <a:pt x="102" y="324"/>
                  </a:lnTo>
                  <a:lnTo>
                    <a:pt x="102" y="322"/>
                  </a:lnTo>
                  <a:lnTo>
                    <a:pt x="102" y="324"/>
                  </a:lnTo>
                  <a:lnTo>
                    <a:pt x="102" y="322"/>
                  </a:lnTo>
                  <a:lnTo>
                    <a:pt x="103" y="324"/>
                  </a:lnTo>
                  <a:lnTo>
                    <a:pt x="103" y="322"/>
                  </a:lnTo>
                  <a:lnTo>
                    <a:pt x="103" y="324"/>
                  </a:lnTo>
                  <a:lnTo>
                    <a:pt x="103" y="323"/>
                  </a:lnTo>
                  <a:lnTo>
                    <a:pt x="103" y="324"/>
                  </a:lnTo>
                  <a:lnTo>
                    <a:pt x="103" y="323"/>
                  </a:lnTo>
                  <a:lnTo>
                    <a:pt x="104" y="324"/>
                  </a:lnTo>
                  <a:lnTo>
                    <a:pt x="104" y="323"/>
                  </a:lnTo>
                  <a:lnTo>
                    <a:pt x="104" y="324"/>
                  </a:lnTo>
                  <a:lnTo>
                    <a:pt x="104" y="323"/>
                  </a:lnTo>
                  <a:lnTo>
                    <a:pt x="105" y="324"/>
                  </a:lnTo>
                  <a:lnTo>
                    <a:pt x="105" y="323"/>
                  </a:lnTo>
                  <a:lnTo>
                    <a:pt x="105" y="324"/>
                  </a:lnTo>
                  <a:lnTo>
                    <a:pt x="105" y="323"/>
                  </a:lnTo>
                  <a:lnTo>
                    <a:pt x="105" y="324"/>
                  </a:lnTo>
                  <a:lnTo>
                    <a:pt x="105" y="323"/>
                  </a:lnTo>
                  <a:lnTo>
                    <a:pt x="106" y="324"/>
                  </a:lnTo>
                  <a:lnTo>
                    <a:pt x="106" y="323"/>
                  </a:lnTo>
                  <a:lnTo>
                    <a:pt x="106" y="324"/>
                  </a:lnTo>
                  <a:lnTo>
                    <a:pt x="106" y="323"/>
                  </a:lnTo>
                  <a:lnTo>
                    <a:pt x="106" y="324"/>
                  </a:lnTo>
                  <a:lnTo>
                    <a:pt x="106" y="323"/>
                  </a:lnTo>
                  <a:lnTo>
                    <a:pt x="107" y="324"/>
                  </a:lnTo>
                  <a:lnTo>
                    <a:pt x="107" y="323"/>
                  </a:lnTo>
                  <a:lnTo>
                    <a:pt x="107" y="324"/>
                  </a:lnTo>
                  <a:lnTo>
                    <a:pt x="107" y="323"/>
                  </a:lnTo>
                  <a:lnTo>
                    <a:pt x="107" y="324"/>
                  </a:lnTo>
                  <a:lnTo>
                    <a:pt x="107" y="323"/>
                  </a:lnTo>
                  <a:lnTo>
                    <a:pt x="108" y="324"/>
                  </a:lnTo>
                  <a:lnTo>
                    <a:pt x="108" y="323"/>
                  </a:lnTo>
                  <a:lnTo>
                    <a:pt x="108" y="324"/>
                  </a:lnTo>
                  <a:lnTo>
                    <a:pt x="108" y="323"/>
                  </a:lnTo>
                  <a:lnTo>
                    <a:pt x="109" y="324"/>
                  </a:lnTo>
                  <a:lnTo>
                    <a:pt x="109" y="323"/>
                  </a:lnTo>
                  <a:lnTo>
                    <a:pt x="109" y="324"/>
                  </a:lnTo>
                  <a:lnTo>
                    <a:pt x="109" y="323"/>
                  </a:lnTo>
                  <a:lnTo>
                    <a:pt x="109" y="324"/>
                  </a:lnTo>
                  <a:lnTo>
                    <a:pt x="109" y="323"/>
                  </a:lnTo>
                  <a:lnTo>
                    <a:pt x="110" y="324"/>
                  </a:lnTo>
                  <a:lnTo>
                    <a:pt x="110" y="322"/>
                  </a:lnTo>
                  <a:lnTo>
                    <a:pt x="110" y="324"/>
                  </a:lnTo>
                  <a:lnTo>
                    <a:pt x="110" y="319"/>
                  </a:lnTo>
                  <a:lnTo>
                    <a:pt x="110" y="324"/>
                  </a:lnTo>
                  <a:lnTo>
                    <a:pt x="110" y="323"/>
                  </a:lnTo>
                  <a:lnTo>
                    <a:pt x="111" y="324"/>
                  </a:lnTo>
                  <a:lnTo>
                    <a:pt x="111" y="316"/>
                  </a:lnTo>
                  <a:lnTo>
                    <a:pt x="111" y="324"/>
                  </a:lnTo>
                  <a:lnTo>
                    <a:pt x="111" y="322"/>
                  </a:lnTo>
                  <a:lnTo>
                    <a:pt x="111" y="324"/>
                  </a:lnTo>
                  <a:lnTo>
                    <a:pt x="111" y="318"/>
                  </a:lnTo>
                  <a:lnTo>
                    <a:pt x="112" y="324"/>
                  </a:lnTo>
                  <a:lnTo>
                    <a:pt x="112" y="323"/>
                  </a:lnTo>
                  <a:lnTo>
                    <a:pt x="112" y="324"/>
                  </a:lnTo>
                  <a:lnTo>
                    <a:pt x="112" y="320"/>
                  </a:lnTo>
                  <a:lnTo>
                    <a:pt x="113" y="324"/>
                  </a:lnTo>
                  <a:lnTo>
                    <a:pt x="113" y="322"/>
                  </a:lnTo>
                  <a:lnTo>
                    <a:pt x="113" y="324"/>
                  </a:lnTo>
                  <a:lnTo>
                    <a:pt x="113" y="320"/>
                  </a:lnTo>
                  <a:lnTo>
                    <a:pt x="113" y="324"/>
                  </a:lnTo>
                  <a:lnTo>
                    <a:pt x="113" y="320"/>
                  </a:lnTo>
                  <a:lnTo>
                    <a:pt x="114" y="324"/>
                  </a:lnTo>
                  <a:lnTo>
                    <a:pt x="114" y="321"/>
                  </a:lnTo>
                  <a:lnTo>
                    <a:pt x="114" y="324"/>
                  </a:lnTo>
                  <a:lnTo>
                    <a:pt x="114" y="321"/>
                  </a:lnTo>
                  <a:lnTo>
                    <a:pt x="114" y="324"/>
                  </a:lnTo>
                  <a:lnTo>
                    <a:pt x="114" y="322"/>
                  </a:lnTo>
                  <a:lnTo>
                    <a:pt x="115" y="324"/>
                  </a:lnTo>
                  <a:lnTo>
                    <a:pt x="115" y="323"/>
                  </a:lnTo>
                  <a:lnTo>
                    <a:pt x="115" y="324"/>
                  </a:lnTo>
                  <a:lnTo>
                    <a:pt x="115" y="322"/>
                  </a:lnTo>
                  <a:lnTo>
                    <a:pt x="115" y="324"/>
                  </a:lnTo>
                  <a:lnTo>
                    <a:pt x="115" y="323"/>
                  </a:lnTo>
                  <a:lnTo>
                    <a:pt x="116" y="324"/>
                  </a:lnTo>
                  <a:lnTo>
                    <a:pt x="116" y="323"/>
                  </a:lnTo>
                  <a:lnTo>
                    <a:pt x="116" y="324"/>
                  </a:lnTo>
                  <a:lnTo>
                    <a:pt x="116" y="323"/>
                  </a:lnTo>
                  <a:lnTo>
                    <a:pt x="117" y="324"/>
                  </a:lnTo>
                  <a:lnTo>
                    <a:pt x="117" y="323"/>
                  </a:lnTo>
                  <a:lnTo>
                    <a:pt x="117" y="324"/>
                  </a:lnTo>
                  <a:lnTo>
                    <a:pt x="117" y="323"/>
                  </a:lnTo>
                  <a:lnTo>
                    <a:pt x="117" y="324"/>
                  </a:lnTo>
                  <a:lnTo>
                    <a:pt x="117" y="323"/>
                  </a:lnTo>
                  <a:lnTo>
                    <a:pt x="118" y="324"/>
                  </a:lnTo>
                  <a:lnTo>
                    <a:pt x="118" y="323"/>
                  </a:lnTo>
                  <a:lnTo>
                    <a:pt x="118" y="324"/>
                  </a:lnTo>
                  <a:lnTo>
                    <a:pt x="118" y="323"/>
                  </a:lnTo>
                  <a:lnTo>
                    <a:pt x="118" y="324"/>
                  </a:lnTo>
                  <a:lnTo>
                    <a:pt x="118" y="322"/>
                  </a:lnTo>
                  <a:lnTo>
                    <a:pt x="119" y="324"/>
                  </a:lnTo>
                  <a:lnTo>
                    <a:pt x="119" y="323"/>
                  </a:lnTo>
                  <a:lnTo>
                    <a:pt x="119" y="324"/>
                  </a:lnTo>
                  <a:lnTo>
                    <a:pt x="119" y="323"/>
                  </a:lnTo>
                  <a:lnTo>
                    <a:pt x="119" y="324"/>
                  </a:lnTo>
                  <a:lnTo>
                    <a:pt x="119" y="323"/>
                  </a:lnTo>
                  <a:lnTo>
                    <a:pt x="120" y="324"/>
                  </a:lnTo>
                  <a:lnTo>
                    <a:pt x="120" y="323"/>
                  </a:lnTo>
                  <a:lnTo>
                    <a:pt x="120" y="324"/>
                  </a:lnTo>
                  <a:lnTo>
                    <a:pt x="120" y="322"/>
                  </a:lnTo>
                  <a:lnTo>
                    <a:pt x="121" y="324"/>
                  </a:lnTo>
                  <a:lnTo>
                    <a:pt x="121" y="323"/>
                  </a:lnTo>
                  <a:lnTo>
                    <a:pt x="121" y="324"/>
                  </a:lnTo>
                  <a:lnTo>
                    <a:pt x="121" y="323"/>
                  </a:lnTo>
                  <a:lnTo>
                    <a:pt x="121" y="324"/>
                  </a:lnTo>
                  <a:lnTo>
                    <a:pt x="121" y="323"/>
                  </a:lnTo>
                  <a:lnTo>
                    <a:pt x="122" y="324"/>
                  </a:lnTo>
                  <a:lnTo>
                    <a:pt x="122" y="323"/>
                  </a:lnTo>
                  <a:lnTo>
                    <a:pt x="122" y="324"/>
                  </a:lnTo>
                  <a:lnTo>
                    <a:pt x="122" y="323"/>
                  </a:lnTo>
                  <a:lnTo>
                    <a:pt x="122" y="324"/>
                  </a:lnTo>
                  <a:lnTo>
                    <a:pt x="122" y="322"/>
                  </a:lnTo>
                  <a:lnTo>
                    <a:pt x="123" y="324"/>
                  </a:lnTo>
                  <a:lnTo>
                    <a:pt x="123" y="322"/>
                  </a:lnTo>
                  <a:lnTo>
                    <a:pt x="123" y="324"/>
                  </a:lnTo>
                  <a:lnTo>
                    <a:pt x="123" y="322"/>
                  </a:lnTo>
                  <a:lnTo>
                    <a:pt x="123" y="324"/>
                  </a:lnTo>
                  <a:lnTo>
                    <a:pt x="123" y="322"/>
                  </a:lnTo>
                  <a:lnTo>
                    <a:pt x="124" y="324"/>
                  </a:lnTo>
                  <a:lnTo>
                    <a:pt x="124" y="323"/>
                  </a:lnTo>
                  <a:lnTo>
                    <a:pt x="124" y="324"/>
                  </a:lnTo>
                  <a:lnTo>
                    <a:pt x="124" y="322"/>
                  </a:lnTo>
                  <a:lnTo>
                    <a:pt x="125" y="324"/>
                  </a:lnTo>
                  <a:lnTo>
                    <a:pt x="125" y="322"/>
                  </a:lnTo>
                  <a:lnTo>
                    <a:pt x="125" y="324"/>
                  </a:lnTo>
                  <a:lnTo>
                    <a:pt x="125" y="323"/>
                  </a:lnTo>
                  <a:lnTo>
                    <a:pt x="125" y="324"/>
                  </a:lnTo>
                  <a:lnTo>
                    <a:pt x="125" y="323"/>
                  </a:lnTo>
                  <a:lnTo>
                    <a:pt x="126" y="324"/>
                  </a:lnTo>
                  <a:lnTo>
                    <a:pt x="126" y="323"/>
                  </a:lnTo>
                  <a:lnTo>
                    <a:pt x="126" y="324"/>
                  </a:lnTo>
                  <a:lnTo>
                    <a:pt x="126" y="323"/>
                  </a:lnTo>
                  <a:lnTo>
                    <a:pt x="126" y="324"/>
                  </a:lnTo>
                  <a:lnTo>
                    <a:pt x="126" y="323"/>
                  </a:lnTo>
                  <a:lnTo>
                    <a:pt x="127" y="324"/>
                  </a:lnTo>
                  <a:lnTo>
                    <a:pt x="127" y="322"/>
                  </a:lnTo>
                  <a:lnTo>
                    <a:pt x="127" y="324"/>
                  </a:lnTo>
                  <a:lnTo>
                    <a:pt x="127" y="322"/>
                  </a:lnTo>
                  <a:lnTo>
                    <a:pt x="127" y="324"/>
                  </a:lnTo>
                  <a:lnTo>
                    <a:pt x="127" y="321"/>
                  </a:lnTo>
                  <a:lnTo>
                    <a:pt x="128" y="324"/>
                  </a:lnTo>
                  <a:lnTo>
                    <a:pt x="128" y="322"/>
                  </a:lnTo>
                  <a:lnTo>
                    <a:pt x="128" y="324"/>
                  </a:lnTo>
                  <a:lnTo>
                    <a:pt x="128" y="323"/>
                  </a:lnTo>
                  <a:lnTo>
                    <a:pt x="129" y="324"/>
                  </a:lnTo>
                  <a:lnTo>
                    <a:pt x="129" y="323"/>
                  </a:lnTo>
                  <a:lnTo>
                    <a:pt x="129" y="324"/>
                  </a:lnTo>
                  <a:lnTo>
                    <a:pt x="129" y="322"/>
                  </a:lnTo>
                  <a:lnTo>
                    <a:pt x="129" y="324"/>
                  </a:lnTo>
                  <a:lnTo>
                    <a:pt x="129" y="323"/>
                  </a:lnTo>
                  <a:lnTo>
                    <a:pt x="130" y="324"/>
                  </a:lnTo>
                  <a:lnTo>
                    <a:pt x="130" y="323"/>
                  </a:lnTo>
                  <a:lnTo>
                    <a:pt x="130" y="324"/>
                  </a:lnTo>
                  <a:lnTo>
                    <a:pt x="130" y="323"/>
                  </a:lnTo>
                  <a:lnTo>
                    <a:pt x="130" y="324"/>
                  </a:lnTo>
                  <a:lnTo>
                    <a:pt x="130" y="323"/>
                  </a:lnTo>
                  <a:lnTo>
                    <a:pt x="131" y="324"/>
                  </a:lnTo>
                  <a:lnTo>
                    <a:pt x="131" y="323"/>
                  </a:lnTo>
                  <a:lnTo>
                    <a:pt x="131" y="324"/>
                  </a:lnTo>
                  <a:lnTo>
                    <a:pt x="131" y="322"/>
                  </a:lnTo>
                  <a:lnTo>
                    <a:pt x="131" y="324"/>
                  </a:lnTo>
                  <a:lnTo>
                    <a:pt x="131" y="323"/>
                  </a:lnTo>
                  <a:lnTo>
                    <a:pt x="132" y="324"/>
                  </a:lnTo>
                  <a:lnTo>
                    <a:pt x="132" y="323"/>
                  </a:lnTo>
                  <a:lnTo>
                    <a:pt x="132" y="324"/>
                  </a:lnTo>
                  <a:lnTo>
                    <a:pt x="132" y="323"/>
                  </a:lnTo>
                  <a:lnTo>
                    <a:pt x="133" y="324"/>
                  </a:lnTo>
                  <a:lnTo>
                    <a:pt x="133" y="323"/>
                  </a:lnTo>
                  <a:lnTo>
                    <a:pt x="133" y="324"/>
                  </a:lnTo>
                  <a:lnTo>
                    <a:pt x="133" y="322"/>
                  </a:lnTo>
                  <a:lnTo>
                    <a:pt x="133" y="324"/>
                  </a:lnTo>
                  <a:lnTo>
                    <a:pt x="133" y="323"/>
                  </a:lnTo>
                  <a:lnTo>
                    <a:pt x="134" y="324"/>
                  </a:lnTo>
                  <a:lnTo>
                    <a:pt x="134" y="323"/>
                  </a:lnTo>
                  <a:lnTo>
                    <a:pt x="134" y="324"/>
                  </a:lnTo>
                  <a:lnTo>
                    <a:pt x="134" y="322"/>
                  </a:lnTo>
                  <a:lnTo>
                    <a:pt x="134" y="324"/>
                  </a:lnTo>
                  <a:lnTo>
                    <a:pt x="134" y="323"/>
                  </a:lnTo>
                  <a:lnTo>
                    <a:pt x="135" y="324"/>
                  </a:lnTo>
                  <a:lnTo>
                    <a:pt x="135" y="321"/>
                  </a:lnTo>
                  <a:lnTo>
                    <a:pt x="135" y="324"/>
                  </a:lnTo>
                  <a:lnTo>
                    <a:pt x="135" y="323"/>
                  </a:lnTo>
                  <a:lnTo>
                    <a:pt x="135" y="324"/>
                  </a:lnTo>
                  <a:lnTo>
                    <a:pt x="135" y="322"/>
                  </a:lnTo>
                  <a:lnTo>
                    <a:pt x="136" y="324"/>
                  </a:lnTo>
                  <a:lnTo>
                    <a:pt x="136" y="323"/>
                  </a:lnTo>
                  <a:lnTo>
                    <a:pt x="136" y="324"/>
                  </a:lnTo>
                  <a:lnTo>
                    <a:pt x="136" y="323"/>
                  </a:lnTo>
                  <a:lnTo>
                    <a:pt x="136" y="324"/>
                  </a:lnTo>
                  <a:lnTo>
                    <a:pt x="136" y="323"/>
                  </a:lnTo>
                  <a:lnTo>
                    <a:pt x="137" y="324"/>
                  </a:lnTo>
                  <a:lnTo>
                    <a:pt x="137" y="323"/>
                  </a:lnTo>
                  <a:lnTo>
                    <a:pt x="137" y="324"/>
                  </a:lnTo>
                  <a:lnTo>
                    <a:pt x="137" y="323"/>
                  </a:lnTo>
                  <a:lnTo>
                    <a:pt x="138" y="324"/>
                  </a:lnTo>
                  <a:lnTo>
                    <a:pt x="138" y="323"/>
                  </a:lnTo>
                  <a:lnTo>
                    <a:pt x="138" y="324"/>
                  </a:lnTo>
                  <a:lnTo>
                    <a:pt x="138" y="323"/>
                  </a:lnTo>
                  <a:lnTo>
                    <a:pt x="138" y="324"/>
                  </a:lnTo>
                  <a:lnTo>
                    <a:pt x="138" y="323"/>
                  </a:lnTo>
                  <a:lnTo>
                    <a:pt x="139" y="324"/>
                  </a:lnTo>
                  <a:lnTo>
                    <a:pt x="139" y="323"/>
                  </a:lnTo>
                  <a:lnTo>
                    <a:pt x="139" y="324"/>
                  </a:lnTo>
                  <a:lnTo>
                    <a:pt x="139" y="323"/>
                  </a:lnTo>
                  <a:lnTo>
                    <a:pt x="139" y="324"/>
                  </a:lnTo>
                  <a:lnTo>
                    <a:pt x="139" y="323"/>
                  </a:lnTo>
                  <a:lnTo>
                    <a:pt x="140" y="324"/>
                  </a:lnTo>
                  <a:lnTo>
                    <a:pt x="140" y="323"/>
                  </a:lnTo>
                  <a:lnTo>
                    <a:pt x="140" y="324"/>
                  </a:lnTo>
                  <a:lnTo>
                    <a:pt x="140" y="323"/>
                  </a:lnTo>
                  <a:lnTo>
                    <a:pt x="140" y="324"/>
                  </a:lnTo>
                  <a:lnTo>
                    <a:pt x="140" y="323"/>
                  </a:lnTo>
                  <a:lnTo>
                    <a:pt x="141" y="324"/>
                  </a:lnTo>
                  <a:lnTo>
                    <a:pt x="141" y="323"/>
                  </a:lnTo>
                  <a:lnTo>
                    <a:pt x="141" y="324"/>
                  </a:lnTo>
                  <a:lnTo>
                    <a:pt x="141" y="323"/>
                  </a:lnTo>
                  <a:lnTo>
                    <a:pt x="142" y="324"/>
                  </a:lnTo>
                  <a:lnTo>
                    <a:pt x="142" y="323"/>
                  </a:lnTo>
                  <a:lnTo>
                    <a:pt x="142" y="324"/>
                  </a:lnTo>
                  <a:lnTo>
                    <a:pt x="142" y="323"/>
                  </a:lnTo>
                  <a:lnTo>
                    <a:pt x="142" y="324"/>
                  </a:lnTo>
                  <a:lnTo>
                    <a:pt x="142" y="323"/>
                  </a:lnTo>
                  <a:lnTo>
                    <a:pt x="143" y="324"/>
                  </a:lnTo>
                  <a:lnTo>
                    <a:pt x="143" y="323"/>
                  </a:lnTo>
                  <a:lnTo>
                    <a:pt x="143" y="324"/>
                  </a:lnTo>
                  <a:lnTo>
                    <a:pt x="143" y="323"/>
                  </a:lnTo>
                  <a:lnTo>
                    <a:pt x="143" y="324"/>
                  </a:lnTo>
                  <a:lnTo>
                    <a:pt x="143" y="323"/>
                  </a:lnTo>
                  <a:lnTo>
                    <a:pt x="144" y="324"/>
                  </a:lnTo>
                  <a:lnTo>
                    <a:pt x="144" y="323"/>
                  </a:lnTo>
                  <a:lnTo>
                    <a:pt x="144" y="324"/>
                  </a:lnTo>
                  <a:lnTo>
                    <a:pt x="144" y="323"/>
                  </a:lnTo>
                  <a:lnTo>
                    <a:pt x="144" y="324"/>
                  </a:lnTo>
                  <a:lnTo>
                    <a:pt x="144" y="323"/>
                  </a:lnTo>
                  <a:lnTo>
                    <a:pt x="145" y="324"/>
                  </a:lnTo>
                  <a:lnTo>
                    <a:pt x="145" y="322"/>
                  </a:lnTo>
                  <a:lnTo>
                    <a:pt x="145" y="324"/>
                  </a:lnTo>
                  <a:lnTo>
                    <a:pt x="145" y="323"/>
                  </a:lnTo>
                  <a:lnTo>
                    <a:pt x="146" y="324"/>
                  </a:lnTo>
                  <a:lnTo>
                    <a:pt x="146" y="322"/>
                  </a:lnTo>
                  <a:lnTo>
                    <a:pt x="146" y="324"/>
                  </a:lnTo>
                  <a:lnTo>
                    <a:pt x="146" y="321"/>
                  </a:lnTo>
                  <a:lnTo>
                    <a:pt x="146" y="324"/>
                  </a:lnTo>
                  <a:lnTo>
                    <a:pt x="146" y="319"/>
                  </a:lnTo>
                  <a:lnTo>
                    <a:pt x="147" y="324"/>
                  </a:lnTo>
                  <a:lnTo>
                    <a:pt x="147" y="323"/>
                  </a:lnTo>
                  <a:lnTo>
                    <a:pt x="147" y="324"/>
                  </a:lnTo>
                  <a:lnTo>
                    <a:pt x="147" y="323"/>
                  </a:lnTo>
                  <a:lnTo>
                    <a:pt x="147" y="324"/>
                  </a:lnTo>
                  <a:lnTo>
                    <a:pt x="147" y="323"/>
                  </a:lnTo>
                  <a:lnTo>
                    <a:pt x="148" y="324"/>
                  </a:lnTo>
                  <a:lnTo>
                    <a:pt x="148" y="321"/>
                  </a:lnTo>
                  <a:lnTo>
                    <a:pt x="148" y="324"/>
                  </a:lnTo>
                  <a:lnTo>
                    <a:pt x="148" y="323"/>
                  </a:lnTo>
                  <a:lnTo>
                    <a:pt x="148" y="324"/>
                  </a:lnTo>
                  <a:lnTo>
                    <a:pt x="148" y="323"/>
                  </a:lnTo>
                  <a:lnTo>
                    <a:pt x="149" y="324"/>
                  </a:lnTo>
                  <a:lnTo>
                    <a:pt x="149" y="323"/>
                  </a:lnTo>
                  <a:lnTo>
                    <a:pt x="149" y="324"/>
                  </a:lnTo>
                  <a:lnTo>
                    <a:pt x="149" y="322"/>
                  </a:lnTo>
                  <a:lnTo>
                    <a:pt x="150" y="324"/>
                  </a:lnTo>
                  <a:lnTo>
                    <a:pt x="150" y="323"/>
                  </a:lnTo>
                  <a:lnTo>
                    <a:pt x="150" y="324"/>
                  </a:lnTo>
                  <a:lnTo>
                    <a:pt x="150" y="323"/>
                  </a:lnTo>
                  <a:lnTo>
                    <a:pt x="150" y="324"/>
                  </a:lnTo>
                  <a:lnTo>
                    <a:pt x="150" y="323"/>
                  </a:lnTo>
                  <a:lnTo>
                    <a:pt x="151" y="324"/>
                  </a:lnTo>
                  <a:lnTo>
                    <a:pt x="151" y="323"/>
                  </a:lnTo>
                  <a:lnTo>
                    <a:pt x="151" y="324"/>
                  </a:lnTo>
                  <a:lnTo>
                    <a:pt x="151" y="323"/>
                  </a:lnTo>
                  <a:lnTo>
                    <a:pt x="151" y="324"/>
                  </a:lnTo>
                  <a:lnTo>
                    <a:pt x="151" y="322"/>
                  </a:lnTo>
                  <a:lnTo>
                    <a:pt x="152" y="324"/>
                  </a:lnTo>
                  <a:lnTo>
                    <a:pt x="152" y="323"/>
                  </a:lnTo>
                  <a:lnTo>
                    <a:pt x="152" y="324"/>
                  </a:lnTo>
                  <a:lnTo>
                    <a:pt x="152" y="323"/>
                  </a:lnTo>
                  <a:lnTo>
                    <a:pt x="152" y="324"/>
                  </a:lnTo>
                  <a:lnTo>
                    <a:pt x="152" y="323"/>
                  </a:lnTo>
                  <a:lnTo>
                    <a:pt x="153" y="324"/>
                  </a:lnTo>
                  <a:lnTo>
                    <a:pt x="153" y="323"/>
                  </a:lnTo>
                  <a:lnTo>
                    <a:pt x="153" y="324"/>
                  </a:lnTo>
                  <a:lnTo>
                    <a:pt x="153" y="323"/>
                  </a:lnTo>
                  <a:lnTo>
                    <a:pt x="154" y="324"/>
                  </a:lnTo>
                  <a:lnTo>
                    <a:pt x="154" y="323"/>
                  </a:lnTo>
                  <a:lnTo>
                    <a:pt x="154" y="324"/>
                  </a:lnTo>
                  <a:lnTo>
                    <a:pt x="154" y="322"/>
                  </a:lnTo>
                  <a:lnTo>
                    <a:pt x="154" y="324"/>
                  </a:lnTo>
                  <a:lnTo>
                    <a:pt x="154" y="323"/>
                  </a:lnTo>
                  <a:lnTo>
                    <a:pt x="155" y="324"/>
                  </a:lnTo>
                  <a:lnTo>
                    <a:pt x="155" y="323"/>
                  </a:lnTo>
                  <a:lnTo>
                    <a:pt x="155" y="324"/>
                  </a:lnTo>
                  <a:lnTo>
                    <a:pt x="155" y="320"/>
                  </a:lnTo>
                  <a:lnTo>
                    <a:pt x="155" y="324"/>
                  </a:lnTo>
                  <a:lnTo>
                    <a:pt x="155" y="323"/>
                  </a:lnTo>
                  <a:lnTo>
                    <a:pt x="156" y="324"/>
                  </a:lnTo>
                  <a:lnTo>
                    <a:pt x="156" y="318"/>
                  </a:lnTo>
                  <a:lnTo>
                    <a:pt x="156" y="324"/>
                  </a:lnTo>
                  <a:lnTo>
                    <a:pt x="156" y="323"/>
                  </a:lnTo>
                  <a:lnTo>
                    <a:pt x="156" y="324"/>
                  </a:lnTo>
                  <a:lnTo>
                    <a:pt x="156" y="319"/>
                  </a:lnTo>
                  <a:lnTo>
                    <a:pt x="157" y="324"/>
                  </a:lnTo>
                  <a:lnTo>
                    <a:pt x="157" y="323"/>
                  </a:lnTo>
                  <a:lnTo>
                    <a:pt x="157" y="324"/>
                  </a:lnTo>
                  <a:lnTo>
                    <a:pt x="157" y="321"/>
                  </a:lnTo>
                  <a:lnTo>
                    <a:pt x="158" y="324"/>
                  </a:lnTo>
                  <a:lnTo>
                    <a:pt x="158" y="323"/>
                  </a:lnTo>
                  <a:lnTo>
                    <a:pt x="158" y="324"/>
                  </a:lnTo>
                  <a:lnTo>
                    <a:pt x="158" y="321"/>
                  </a:lnTo>
                  <a:lnTo>
                    <a:pt x="158" y="324"/>
                  </a:lnTo>
                  <a:lnTo>
                    <a:pt x="158" y="323"/>
                  </a:lnTo>
                  <a:lnTo>
                    <a:pt x="159" y="324"/>
                  </a:lnTo>
                  <a:lnTo>
                    <a:pt x="159" y="323"/>
                  </a:lnTo>
                  <a:lnTo>
                    <a:pt x="159" y="324"/>
                  </a:lnTo>
                  <a:lnTo>
                    <a:pt x="159" y="323"/>
                  </a:lnTo>
                  <a:lnTo>
                    <a:pt x="159" y="324"/>
                  </a:lnTo>
                  <a:lnTo>
                    <a:pt x="159" y="321"/>
                  </a:lnTo>
                  <a:lnTo>
                    <a:pt x="160" y="324"/>
                  </a:lnTo>
                  <a:lnTo>
                    <a:pt x="160" y="323"/>
                  </a:lnTo>
                  <a:lnTo>
                    <a:pt x="160" y="324"/>
                  </a:lnTo>
                  <a:lnTo>
                    <a:pt x="160" y="323"/>
                  </a:lnTo>
                  <a:lnTo>
                    <a:pt x="160" y="324"/>
                  </a:lnTo>
                  <a:lnTo>
                    <a:pt x="160" y="320"/>
                  </a:lnTo>
                  <a:lnTo>
                    <a:pt x="161" y="324"/>
                  </a:lnTo>
                  <a:lnTo>
                    <a:pt x="161" y="319"/>
                  </a:lnTo>
                  <a:lnTo>
                    <a:pt x="161" y="324"/>
                  </a:lnTo>
                  <a:lnTo>
                    <a:pt x="161" y="320"/>
                  </a:lnTo>
                  <a:lnTo>
                    <a:pt x="162" y="324"/>
                  </a:lnTo>
                  <a:lnTo>
                    <a:pt x="162" y="322"/>
                  </a:lnTo>
                  <a:lnTo>
                    <a:pt x="162" y="324"/>
                  </a:lnTo>
                  <a:lnTo>
                    <a:pt x="162" y="322"/>
                  </a:lnTo>
                  <a:lnTo>
                    <a:pt x="162" y="324"/>
                  </a:lnTo>
                  <a:lnTo>
                    <a:pt x="162" y="322"/>
                  </a:lnTo>
                  <a:lnTo>
                    <a:pt x="163" y="324"/>
                  </a:lnTo>
                  <a:lnTo>
                    <a:pt x="163" y="323"/>
                  </a:lnTo>
                  <a:lnTo>
                    <a:pt x="163" y="324"/>
                  </a:lnTo>
                  <a:lnTo>
                    <a:pt x="163" y="323"/>
                  </a:lnTo>
                  <a:lnTo>
                    <a:pt x="163" y="324"/>
                  </a:lnTo>
                  <a:lnTo>
                    <a:pt x="163" y="323"/>
                  </a:lnTo>
                  <a:lnTo>
                    <a:pt x="164" y="324"/>
                  </a:lnTo>
                  <a:lnTo>
                    <a:pt x="164" y="323"/>
                  </a:lnTo>
                  <a:lnTo>
                    <a:pt x="164" y="324"/>
                  </a:lnTo>
                  <a:lnTo>
                    <a:pt x="164" y="323"/>
                  </a:lnTo>
                  <a:lnTo>
                    <a:pt x="164" y="324"/>
                  </a:lnTo>
                  <a:lnTo>
                    <a:pt x="164" y="323"/>
                  </a:lnTo>
                  <a:lnTo>
                    <a:pt x="165" y="324"/>
                  </a:lnTo>
                  <a:lnTo>
                    <a:pt x="165" y="323"/>
                  </a:lnTo>
                  <a:lnTo>
                    <a:pt x="165" y="324"/>
                  </a:lnTo>
                  <a:lnTo>
                    <a:pt x="165" y="322"/>
                  </a:lnTo>
                  <a:lnTo>
                    <a:pt x="166" y="324"/>
                  </a:lnTo>
                  <a:lnTo>
                    <a:pt x="166" y="323"/>
                  </a:lnTo>
                  <a:lnTo>
                    <a:pt x="166" y="324"/>
                  </a:lnTo>
                  <a:lnTo>
                    <a:pt x="166" y="321"/>
                  </a:lnTo>
                  <a:lnTo>
                    <a:pt x="166" y="324"/>
                  </a:lnTo>
                  <a:lnTo>
                    <a:pt x="166" y="320"/>
                  </a:lnTo>
                  <a:lnTo>
                    <a:pt x="167" y="324"/>
                  </a:lnTo>
                  <a:lnTo>
                    <a:pt x="167" y="317"/>
                  </a:lnTo>
                  <a:lnTo>
                    <a:pt x="167" y="324"/>
                  </a:lnTo>
                  <a:lnTo>
                    <a:pt x="167" y="317"/>
                  </a:lnTo>
                  <a:lnTo>
                    <a:pt x="167" y="324"/>
                  </a:lnTo>
                  <a:lnTo>
                    <a:pt x="167" y="318"/>
                  </a:lnTo>
                  <a:lnTo>
                    <a:pt x="168" y="324"/>
                  </a:lnTo>
                  <a:lnTo>
                    <a:pt x="168" y="320"/>
                  </a:lnTo>
                  <a:lnTo>
                    <a:pt x="168" y="324"/>
                  </a:lnTo>
                  <a:lnTo>
                    <a:pt x="168" y="323"/>
                  </a:lnTo>
                  <a:lnTo>
                    <a:pt x="168" y="324"/>
                  </a:lnTo>
                  <a:lnTo>
                    <a:pt x="168" y="323"/>
                  </a:lnTo>
                  <a:lnTo>
                    <a:pt x="169" y="324"/>
                  </a:lnTo>
                  <a:lnTo>
                    <a:pt x="169" y="323"/>
                  </a:lnTo>
                  <a:lnTo>
                    <a:pt x="169" y="324"/>
                  </a:lnTo>
                  <a:lnTo>
                    <a:pt x="169" y="323"/>
                  </a:lnTo>
                  <a:lnTo>
                    <a:pt x="170" y="324"/>
                  </a:lnTo>
                  <a:lnTo>
                    <a:pt x="170" y="322"/>
                  </a:lnTo>
                  <a:lnTo>
                    <a:pt x="170" y="324"/>
                  </a:lnTo>
                  <a:lnTo>
                    <a:pt x="170" y="323"/>
                  </a:lnTo>
                  <a:lnTo>
                    <a:pt x="170" y="324"/>
                  </a:lnTo>
                  <a:lnTo>
                    <a:pt x="170" y="323"/>
                  </a:lnTo>
                  <a:lnTo>
                    <a:pt x="171" y="324"/>
                  </a:lnTo>
                  <a:lnTo>
                    <a:pt x="171" y="323"/>
                  </a:lnTo>
                  <a:lnTo>
                    <a:pt x="171" y="324"/>
                  </a:lnTo>
                  <a:lnTo>
                    <a:pt x="171" y="315"/>
                  </a:lnTo>
                  <a:lnTo>
                    <a:pt x="171" y="324"/>
                  </a:lnTo>
                  <a:lnTo>
                    <a:pt x="171" y="293"/>
                  </a:lnTo>
                  <a:lnTo>
                    <a:pt x="172" y="323"/>
                  </a:lnTo>
                  <a:lnTo>
                    <a:pt x="172" y="266"/>
                  </a:lnTo>
                  <a:lnTo>
                    <a:pt x="172" y="324"/>
                  </a:lnTo>
                  <a:lnTo>
                    <a:pt x="172" y="250"/>
                  </a:lnTo>
                  <a:lnTo>
                    <a:pt x="172" y="324"/>
                  </a:lnTo>
                  <a:lnTo>
                    <a:pt x="172" y="262"/>
                  </a:lnTo>
                  <a:lnTo>
                    <a:pt x="173" y="324"/>
                  </a:lnTo>
                  <a:lnTo>
                    <a:pt x="173" y="278"/>
                  </a:lnTo>
                  <a:lnTo>
                    <a:pt x="173" y="323"/>
                  </a:lnTo>
                  <a:lnTo>
                    <a:pt x="173" y="294"/>
                  </a:lnTo>
                  <a:lnTo>
                    <a:pt x="174" y="324"/>
                  </a:lnTo>
                  <a:lnTo>
                    <a:pt x="174" y="305"/>
                  </a:lnTo>
                  <a:lnTo>
                    <a:pt x="174" y="324"/>
                  </a:lnTo>
                  <a:lnTo>
                    <a:pt x="174" y="319"/>
                  </a:lnTo>
                  <a:lnTo>
                    <a:pt x="174" y="324"/>
                  </a:lnTo>
                  <a:lnTo>
                    <a:pt x="174" y="321"/>
                  </a:lnTo>
                  <a:lnTo>
                    <a:pt x="175" y="324"/>
                  </a:lnTo>
                  <a:lnTo>
                    <a:pt x="175" y="322"/>
                  </a:lnTo>
                  <a:lnTo>
                    <a:pt x="175" y="324"/>
                  </a:lnTo>
                  <a:lnTo>
                    <a:pt x="175" y="323"/>
                  </a:lnTo>
                  <a:lnTo>
                    <a:pt x="175" y="324"/>
                  </a:lnTo>
                  <a:lnTo>
                    <a:pt x="175" y="322"/>
                  </a:lnTo>
                  <a:lnTo>
                    <a:pt x="176" y="324"/>
                  </a:lnTo>
                  <a:lnTo>
                    <a:pt x="176" y="322"/>
                  </a:lnTo>
                  <a:lnTo>
                    <a:pt x="176" y="324"/>
                  </a:lnTo>
                  <a:lnTo>
                    <a:pt x="176" y="322"/>
                  </a:lnTo>
                  <a:lnTo>
                    <a:pt x="176" y="324"/>
                  </a:lnTo>
                  <a:lnTo>
                    <a:pt x="176" y="321"/>
                  </a:lnTo>
                  <a:lnTo>
                    <a:pt x="177" y="324"/>
                  </a:lnTo>
                  <a:lnTo>
                    <a:pt x="177" y="322"/>
                  </a:lnTo>
                  <a:lnTo>
                    <a:pt x="177" y="324"/>
                  </a:lnTo>
                  <a:lnTo>
                    <a:pt x="177" y="312"/>
                  </a:lnTo>
                  <a:lnTo>
                    <a:pt x="178" y="324"/>
                  </a:lnTo>
                  <a:lnTo>
                    <a:pt x="178" y="311"/>
                  </a:lnTo>
                  <a:lnTo>
                    <a:pt x="178" y="324"/>
                  </a:lnTo>
                  <a:lnTo>
                    <a:pt x="178" y="320"/>
                  </a:lnTo>
                  <a:lnTo>
                    <a:pt x="178" y="324"/>
                  </a:lnTo>
                  <a:lnTo>
                    <a:pt x="178" y="317"/>
                  </a:lnTo>
                  <a:lnTo>
                    <a:pt x="179" y="324"/>
                  </a:lnTo>
                  <a:lnTo>
                    <a:pt x="179" y="311"/>
                  </a:lnTo>
                  <a:lnTo>
                    <a:pt x="179" y="324"/>
                  </a:lnTo>
                  <a:lnTo>
                    <a:pt x="179" y="307"/>
                  </a:lnTo>
                  <a:lnTo>
                    <a:pt x="179" y="324"/>
                  </a:lnTo>
                  <a:lnTo>
                    <a:pt x="179" y="306"/>
                  </a:lnTo>
                  <a:lnTo>
                    <a:pt x="180" y="324"/>
                  </a:lnTo>
                  <a:lnTo>
                    <a:pt x="180" y="314"/>
                  </a:lnTo>
                  <a:lnTo>
                    <a:pt x="180" y="324"/>
                  </a:lnTo>
                  <a:lnTo>
                    <a:pt x="180" y="319"/>
                  </a:lnTo>
                  <a:lnTo>
                    <a:pt x="180" y="324"/>
                  </a:lnTo>
                  <a:lnTo>
                    <a:pt x="180" y="321"/>
                  </a:lnTo>
                  <a:lnTo>
                    <a:pt x="181" y="324"/>
                  </a:lnTo>
                  <a:lnTo>
                    <a:pt x="181" y="321"/>
                  </a:lnTo>
                  <a:lnTo>
                    <a:pt x="181" y="324"/>
                  </a:lnTo>
                  <a:lnTo>
                    <a:pt x="181" y="321"/>
                  </a:lnTo>
                  <a:lnTo>
                    <a:pt x="182" y="324"/>
                  </a:lnTo>
                  <a:lnTo>
                    <a:pt x="182" y="322"/>
                  </a:lnTo>
                  <a:lnTo>
                    <a:pt x="182" y="324"/>
                  </a:lnTo>
                  <a:lnTo>
                    <a:pt x="182" y="322"/>
                  </a:lnTo>
                  <a:lnTo>
                    <a:pt x="182" y="324"/>
                  </a:lnTo>
                  <a:lnTo>
                    <a:pt x="182" y="322"/>
                  </a:lnTo>
                  <a:lnTo>
                    <a:pt x="183" y="324"/>
                  </a:lnTo>
                  <a:lnTo>
                    <a:pt x="183" y="323"/>
                  </a:lnTo>
                  <a:lnTo>
                    <a:pt x="183" y="324"/>
                  </a:lnTo>
                  <a:lnTo>
                    <a:pt x="183" y="323"/>
                  </a:lnTo>
                  <a:lnTo>
                    <a:pt x="183" y="324"/>
                  </a:lnTo>
                  <a:lnTo>
                    <a:pt x="183" y="322"/>
                  </a:lnTo>
                  <a:lnTo>
                    <a:pt x="184" y="324"/>
                  </a:lnTo>
                  <a:lnTo>
                    <a:pt x="184" y="322"/>
                  </a:lnTo>
                  <a:lnTo>
                    <a:pt x="184" y="324"/>
                  </a:lnTo>
                  <a:lnTo>
                    <a:pt x="184" y="322"/>
                  </a:lnTo>
                  <a:lnTo>
                    <a:pt x="184" y="324"/>
                  </a:lnTo>
                  <a:lnTo>
                    <a:pt x="184" y="323"/>
                  </a:lnTo>
                  <a:lnTo>
                    <a:pt x="185" y="324"/>
                  </a:lnTo>
                  <a:lnTo>
                    <a:pt x="185" y="322"/>
                  </a:lnTo>
                  <a:lnTo>
                    <a:pt x="185" y="324"/>
                  </a:lnTo>
                  <a:lnTo>
                    <a:pt x="185" y="322"/>
                  </a:lnTo>
                  <a:lnTo>
                    <a:pt x="186" y="324"/>
                  </a:lnTo>
                  <a:lnTo>
                    <a:pt x="186" y="321"/>
                  </a:lnTo>
                  <a:lnTo>
                    <a:pt x="186" y="324"/>
                  </a:lnTo>
                  <a:lnTo>
                    <a:pt x="186" y="320"/>
                  </a:lnTo>
                  <a:lnTo>
                    <a:pt x="186" y="324"/>
                  </a:lnTo>
                  <a:lnTo>
                    <a:pt x="186" y="320"/>
                  </a:lnTo>
                  <a:lnTo>
                    <a:pt x="187" y="324"/>
                  </a:lnTo>
                  <a:lnTo>
                    <a:pt x="187" y="321"/>
                  </a:lnTo>
                  <a:lnTo>
                    <a:pt x="187" y="324"/>
                  </a:lnTo>
                  <a:lnTo>
                    <a:pt x="187" y="322"/>
                  </a:lnTo>
                  <a:lnTo>
                    <a:pt x="187" y="324"/>
                  </a:lnTo>
                  <a:lnTo>
                    <a:pt x="187" y="322"/>
                  </a:lnTo>
                  <a:lnTo>
                    <a:pt x="188" y="324"/>
                  </a:lnTo>
                  <a:lnTo>
                    <a:pt x="188" y="323"/>
                  </a:lnTo>
                  <a:lnTo>
                    <a:pt x="188" y="324"/>
                  </a:lnTo>
                  <a:lnTo>
                    <a:pt x="188" y="322"/>
                  </a:lnTo>
                  <a:lnTo>
                    <a:pt x="188" y="324"/>
                  </a:lnTo>
                  <a:lnTo>
                    <a:pt x="188" y="323"/>
                  </a:lnTo>
                  <a:lnTo>
                    <a:pt x="189" y="324"/>
                  </a:lnTo>
                  <a:lnTo>
                    <a:pt x="189" y="323"/>
                  </a:lnTo>
                  <a:lnTo>
                    <a:pt x="189" y="324"/>
                  </a:lnTo>
                  <a:lnTo>
                    <a:pt x="189" y="323"/>
                  </a:lnTo>
                  <a:lnTo>
                    <a:pt x="189" y="324"/>
                  </a:lnTo>
                  <a:lnTo>
                    <a:pt x="189" y="323"/>
                  </a:lnTo>
                  <a:lnTo>
                    <a:pt x="190" y="324"/>
                  </a:lnTo>
                  <a:lnTo>
                    <a:pt x="190" y="323"/>
                  </a:lnTo>
                  <a:lnTo>
                    <a:pt x="190" y="324"/>
                  </a:lnTo>
                  <a:lnTo>
                    <a:pt x="190" y="323"/>
                  </a:lnTo>
                  <a:lnTo>
                    <a:pt x="191" y="324"/>
                  </a:lnTo>
                  <a:lnTo>
                    <a:pt x="191" y="322"/>
                  </a:lnTo>
                  <a:lnTo>
                    <a:pt x="191" y="324"/>
                  </a:lnTo>
                  <a:lnTo>
                    <a:pt x="191" y="321"/>
                  </a:lnTo>
                  <a:lnTo>
                    <a:pt x="191" y="324"/>
                  </a:lnTo>
                  <a:lnTo>
                    <a:pt x="191" y="320"/>
                  </a:lnTo>
                  <a:lnTo>
                    <a:pt x="192" y="324"/>
                  </a:lnTo>
                  <a:lnTo>
                    <a:pt x="192" y="322"/>
                  </a:lnTo>
                  <a:lnTo>
                    <a:pt x="192" y="324"/>
                  </a:lnTo>
                  <a:lnTo>
                    <a:pt x="192" y="322"/>
                  </a:lnTo>
                  <a:lnTo>
                    <a:pt x="192" y="324"/>
                  </a:lnTo>
                  <a:lnTo>
                    <a:pt x="192" y="323"/>
                  </a:lnTo>
                  <a:lnTo>
                    <a:pt x="193" y="324"/>
                  </a:lnTo>
                  <a:lnTo>
                    <a:pt x="193" y="321"/>
                  </a:lnTo>
                  <a:lnTo>
                    <a:pt x="193" y="324"/>
                  </a:lnTo>
                  <a:lnTo>
                    <a:pt x="193" y="321"/>
                  </a:lnTo>
                  <a:lnTo>
                    <a:pt x="193" y="324"/>
                  </a:lnTo>
                  <a:lnTo>
                    <a:pt x="193" y="317"/>
                  </a:lnTo>
                  <a:lnTo>
                    <a:pt x="194" y="324"/>
                  </a:lnTo>
                  <a:lnTo>
                    <a:pt x="194" y="316"/>
                  </a:lnTo>
                  <a:lnTo>
                    <a:pt x="194" y="324"/>
                  </a:lnTo>
                  <a:lnTo>
                    <a:pt x="194" y="318"/>
                  </a:lnTo>
                  <a:lnTo>
                    <a:pt x="195" y="324"/>
                  </a:lnTo>
                  <a:lnTo>
                    <a:pt x="195" y="317"/>
                  </a:lnTo>
                  <a:lnTo>
                    <a:pt x="195" y="324"/>
                  </a:lnTo>
                  <a:lnTo>
                    <a:pt x="195" y="319"/>
                  </a:lnTo>
                  <a:lnTo>
                    <a:pt x="195" y="324"/>
                  </a:lnTo>
                  <a:lnTo>
                    <a:pt x="195" y="318"/>
                  </a:lnTo>
                  <a:lnTo>
                    <a:pt x="196" y="324"/>
                  </a:lnTo>
                  <a:lnTo>
                    <a:pt x="196" y="318"/>
                  </a:lnTo>
                  <a:lnTo>
                    <a:pt x="196" y="324"/>
                  </a:lnTo>
                  <a:lnTo>
                    <a:pt x="196" y="321"/>
                  </a:lnTo>
                  <a:lnTo>
                    <a:pt x="196" y="324"/>
                  </a:lnTo>
                  <a:lnTo>
                    <a:pt x="196" y="323"/>
                  </a:lnTo>
                  <a:lnTo>
                    <a:pt x="197" y="324"/>
                  </a:lnTo>
                  <a:lnTo>
                    <a:pt x="197" y="323"/>
                  </a:lnTo>
                  <a:lnTo>
                    <a:pt x="197" y="324"/>
                  </a:lnTo>
                  <a:lnTo>
                    <a:pt x="197" y="323"/>
                  </a:lnTo>
                  <a:lnTo>
                    <a:pt x="197" y="324"/>
                  </a:lnTo>
                  <a:lnTo>
                    <a:pt x="197" y="323"/>
                  </a:lnTo>
                  <a:lnTo>
                    <a:pt x="198" y="324"/>
                  </a:lnTo>
                  <a:lnTo>
                    <a:pt x="198" y="323"/>
                  </a:lnTo>
                  <a:lnTo>
                    <a:pt x="198" y="324"/>
                  </a:lnTo>
                  <a:lnTo>
                    <a:pt x="198" y="323"/>
                  </a:lnTo>
                  <a:lnTo>
                    <a:pt x="199" y="324"/>
                  </a:lnTo>
                  <a:lnTo>
                    <a:pt x="199" y="322"/>
                  </a:lnTo>
                  <a:lnTo>
                    <a:pt x="199" y="324"/>
                  </a:lnTo>
                  <a:lnTo>
                    <a:pt x="199" y="323"/>
                  </a:lnTo>
                  <a:lnTo>
                    <a:pt x="199" y="324"/>
                  </a:lnTo>
                  <a:lnTo>
                    <a:pt x="199" y="323"/>
                  </a:lnTo>
                  <a:lnTo>
                    <a:pt x="200" y="324"/>
                  </a:lnTo>
                  <a:lnTo>
                    <a:pt x="200" y="321"/>
                  </a:lnTo>
                  <a:lnTo>
                    <a:pt x="200" y="324"/>
                  </a:lnTo>
                  <a:lnTo>
                    <a:pt x="200" y="322"/>
                  </a:lnTo>
                  <a:lnTo>
                    <a:pt x="200" y="324"/>
                  </a:lnTo>
                  <a:lnTo>
                    <a:pt x="200" y="323"/>
                  </a:lnTo>
                  <a:lnTo>
                    <a:pt x="201" y="324"/>
                  </a:lnTo>
                  <a:lnTo>
                    <a:pt x="201" y="323"/>
                  </a:lnTo>
                  <a:lnTo>
                    <a:pt x="201" y="324"/>
                  </a:lnTo>
                  <a:lnTo>
                    <a:pt x="201" y="323"/>
                  </a:lnTo>
                  <a:lnTo>
                    <a:pt x="201" y="324"/>
                  </a:lnTo>
                  <a:lnTo>
                    <a:pt x="201" y="323"/>
                  </a:lnTo>
                  <a:lnTo>
                    <a:pt x="202" y="324"/>
                  </a:lnTo>
                  <a:lnTo>
                    <a:pt x="202" y="323"/>
                  </a:lnTo>
                  <a:lnTo>
                    <a:pt x="202" y="324"/>
                  </a:lnTo>
                  <a:lnTo>
                    <a:pt x="202" y="323"/>
                  </a:lnTo>
                  <a:lnTo>
                    <a:pt x="203" y="324"/>
                  </a:lnTo>
                  <a:lnTo>
                    <a:pt x="203" y="323"/>
                  </a:lnTo>
                  <a:lnTo>
                    <a:pt x="203" y="324"/>
                  </a:lnTo>
                  <a:lnTo>
                    <a:pt x="203" y="322"/>
                  </a:lnTo>
                  <a:lnTo>
                    <a:pt x="203" y="324"/>
                  </a:lnTo>
                  <a:lnTo>
                    <a:pt x="203" y="322"/>
                  </a:lnTo>
                  <a:lnTo>
                    <a:pt x="204" y="324"/>
                  </a:lnTo>
                  <a:lnTo>
                    <a:pt x="204" y="322"/>
                  </a:lnTo>
                  <a:lnTo>
                    <a:pt x="204" y="324"/>
                  </a:lnTo>
                  <a:lnTo>
                    <a:pt x="204" y="322"/>
                  </a:lnTo>
                  <a:lnTo>
                    <a:pt x="204" y="324"/>
                  </a:lnTo>
                  <a:lnTo>
                    <a:pt x="204" y="322"/>
                  </a:lnTo>
                  <a:lnTo>
                    <a:pt x="205" y="324"/>
                  </a:lnTo>
                  <a:lnTo>
                    <a:pt x="205" y="322"/>
                  </a:lnTo>
                  <a:lnTo>
                    <a:pt x="205" y="324"/>
                  </a:lnTo>
                  <a:lnTo>
                    <a:pt x="205" y="322"/>
                  </a:lnTo>
                  <a:lnTo>
                    <a:pt x="205" y="324"/>
                  </a:lnTo>
                  <a:lnTo>
                    <a:pt x="205" y="322"/>
                  </a:lnTo>
                  <a:lnTo>
                    <a:pt x="206" y="324"/>
                  </a:lnTo>
                  <a:lnTo>
                    <a:pt x="206" y="322"/>
                  </a:lnTo>
                  <a:lnTo>
                    <a:pt x="206" y="324"/>
                  </a:lnTo>
                  <a:lnTo>
                    <a:pt x="206" y="323"/>
                  </a:lnTo>
                  <a:lnTo>
                    <a:pt x="207" y="324"/>
                  </a:lnTo>
                  <a:lnTo>
                    <a:pt x="207" y="322"/>
                  </a:lnTo>
                  <a:lnTo>
                    <a:pt x="207" y="324"/>
                  </a:lnTo>
                  <a:lnTo>
                    <a:pt x="207" y="322"/>
                  </a:lnTo>
                  <a:lnTo>
                    <a:pt x="207" y="324"/>
                  </a:lnTo>
                  <a:lnTo>
                    <a:pt x="207" y="322"/>
                  </a:lnTo>
                  <a:lnTo>
                    <a:pt x="208" y="324"/>
                  </a:lnTo>
                  <a:lnTo>
                    <a:pt x="208" y="321"/>
                  </a:lnTo>
                  <a:lnTo>
                    <a:pt x="208" y="324"/>
                  </a:lnTo>
                  <a:lnTo>
                    <a:pt x="208" y="322"/>
                  </a:lnTo>
                  <a:lnTo>
                    <a:pt x="208" y="324"/>
                  </a:lnTo>
                  <a:lnTo>
                    <a:pt x="208" y="323"/>
                  </a:lnTo>
                  <a:lnTo>
                    <a:pt x="209" y="324"/>
                  </a:lnTo>
                  <a:lnTo>
                    <a:pt x="209" y="323"/>
                  </a:lnTo>
                  <a:lnTo>
                    <a:pt x="209" y="324"/>
                  </a:lnTo>
                  <a:lnTo>
                    <a:pt x="209" y="323"/>
                  </a:lnTo>
                  <a:lnTo>
                    <a:pt x="209" y="324"/>
                  </a:lnTo>
                  <a:lnTo>
                    <a:pt x="209" y="323"/>
                  </a:lnTo>
                  <a:lnTo>
                    <a:pt x="210" y="324"/>
                  </a:lnTo>
                  <a:lnTo>
                    <a:pt x="210" y="323"/>
                  </a:lnTo>
                  <a:lnTo>
                    <a:pt x="210" y="324"/>
                  </a:lnTo>
                  <a:lnTo>
                    <a:pt x="210" y="323"/>
                  </a:lnTo>
                  <a:lnTo>
                    <a:pt x="211" y="324"/>
                  </a:lnTo>
                  <a:lnTo>
                    <a:pt x="211" y="323"/>
                  </a:lnTo>
                  <a:lnTo>
                    <a:pt x="211" y="324"/>
                  </a:lnTo>
                  <a:lnTo>
                    <a:pt x="211" y="323"/>
                  </a:lnTo>
                  <a:lnTo>
                    <a:pt x="211" y="324"/>
                  </a:lnTo>
                  <a:lnTo>
                    <a:pt x="211" y="323"/>
                  </a:lnTo>
                  <a:lnTo>
                    <a:pt x="212" y="324"/>
                  </a:lnTo>
                  <a:lnTo>
                    <a:pt x="212" y="322"/>
                  </a:lnTo>
                  <a:lnTo>
                    <a:pt x="212" y="324"/>
                  </a:lnTo>
                  <a:lnTo>
                    <a:pt x="212" y="323"/>
                  </a:lnTo>
                  <a:lnTo>
                    <a:pt x="212" y="324"/>
                  </a:lnTo>
                  <a:lnTo>
                    <a:pt x="212" y="319"/>
                  </a:lnTo>
                  <a:lnTo>
                    <a:pt x="213" y="324"/>
                  </a:lnTo>
                  <a:lnTo>
                    <a:pt x="213" y="323"/>
                  </a:lnTo>
                  <a:lnTo>
                    <a:pt x="213" y="324"/>
                  </a:lnTo>
                  <a:lnTo>
                    <a:pt x="213" y="318"/>
                  </a:lnTo>
                  <a:lnTo>
                    <a:pt x="213" y="324"/>
                  </a:lnTo>
                  <a:lnTo>
                    <a:pt x="213" y="322"/>
                  </a:lnTo>
                  <a:lnTo>
                    <a:pt x="214" y="324"/>
                  </a:lnTo>
                  <a:lnTo>
                    <a:pt x="214" y="322"/>
                  </a:lnTo>
                  <a:lnTo>
                    <a:pt x="214" y="324"/>
                  </a:lnTo>
                  <a:lnTo>
                    <a:pt x="214" y="323"/>
                  </a:lnTo>
                  <a:lnTo>
                    <a:pt x="215" y="324"/>
                  </a:lnTo>
                  <a:lnTo>
                    <a:pt x="215" y="321"/>
                  </a:lnTo>
                  <a:lnTo>
                    <a:pt x="215" y="324"/>
                  </a:lnTo>
                  <a:lnTo>
                    <a:pt x="215" y="322"/>
                  </a:lnTo>
                  <a:lnTo>
                    <a:pt x="215" y="324"/>
                  </a:lnTo>
                  <a:lnTo>
                    <a:pt x="215" y="323"/>
                  </a:lnTo>
                  <a:lnTo>
                    <a:pt x="216" y="324"/>
                  </a:lnTo>
                  <a:lnTo>
                    <a:pt x="216" y="323"/>
                  </a:lnTo>
                  <a:lnTo>
                    <a:pt x="216" y="324"/>
                  </a:lnTo>
                  <a:lnTo>
                    <a:pt x="216" y="322"/>
                  </a:lnTo>
                  <a:lnTo>
                    <a:pt x="216" y="324"/>
                  </a:lnTo>
                  <a:lnTo>
                    <a:pt x="216" y="322"/>
                  </a:lnTo>
                  <a:lnTo>
                    <a:pt x="217" y="324"/>
                  </a:lnTo>
                  <a:lnTo>
                    <a:pt x="217" y="323"/>
                  </a:lnTo>
                  <a:lnTo>
                    <a:pt x="217" y="324"/>
                  </a:lnTo>
                  <a:lnTo>
                    <a:pt x="217" y="323"/>
                  </a:lnTo>
                  <a:lnTo>
                    <a:pt x="217" y="324"/>
                  </a:lnTo>
                  <a:lnTo>
                    <a:pt x="217" y="323"/>
                  </a:lnTo>
                  <a:lnTo>
                    <a:pt x="218" y="324"/>
                  </a:lnTo>
                  <a:lnTo>
                    <a:pt x="218" y="323"/>
                  </a:lnTo>
                  <a:lnTo>
                    <a:pt x="218" y="324"/>
                  </a:lnTo>
                  <a:lnTo>
                    <a:pt x="218" y="316"/>
                  </a:lnTo>
                  <a:lnTo>
                    <a:pt x="219" y="324"/>
                  </a:lnTo>
                  <a:lnTo>
                    <a:pt x="219" y="323"/>
                  </a:lnTo>
                  <a:lnTo>
                    <a:pt x="219" y="324"/>
                  </a:lnTo>
                  <a:lnTo>
                    <a:pt x="219" y="323"/>
                  </a:lnTo>
                  <a:lnTo>
                    <a:pt x="219" y="324"/>
                  </a:lnTo>
                  <a:lnTo>
                    <a:pt x="219" y="323"/>
                  </a:lnTo>
                  <a:lnTo>
                    <a:pt x="220" y="324"/>
                  </a:lnTo>
                  <a:lnTo>
                    <a:pt x="220" y="322"/>
                  </a:lnTo>
                  <a:lnTo>
                    <a:pt x="220" y="324"/>
                  </a:lnTo>
                  <a:lnTo>
                    <a:pt x="220" y="323"/>
                  </a:lnTo>
                  <a:lnTo>
                    <a:pt x="220" y="324"/>
                  </a:lnTo>
                  <a:lnTo>
                    <a:pt x="220" y="323"/>
                  </a:lnTo>
                  <a:lnTo>
                    <a:pt x="221" y="324"/>
                  </a:lnTo>
                  <a:lnTo>
                    <a:pt x="221" y="323"/>
                  </a:lnTo>
                  <a:lnTo>
                    <a:pt x="221" y="324"/>
                  </a:lnTo>
                  <a:lnTo>
                    <a:pt x="221" y="323"/>
                  </a:lnTo>
                  <a:lnTo>
                    <a:pt x="221" y="324"/>
                  </a:lnTo>
                  <a:lnTo>
                    <a:pt x="221" y="323"/>
                  </a:lnTo>
                  <a:lnTo>
                    <a:pt x="222" y="324"/>
                  </a:lnTo>
                  <a:lnTo>
                    <a:pt x="222" y="323"/>
                  </a:lnTo>
                  <a:lnTo>
                    <a:pt x="222" y="324"/>
                  </a:lnTo>
                  <a:lnTo>
                    <a:pt x="222" y="323"/>
                  </a:lnTo>
                  <a:lnTo>
                    <a:pt x="223" y="324"/>
                  </a:lnTo>
                  <a:lnTo>
                    <a:pt x="223" y="323"/>
                  </a:lnTo>
                  <a:lnTo>
                    <a:pt x="223" y="324"/>
                  </a:lnTo>
                  <a:lnTo>
                    <a:pt x="223" y="323"/>
                  </a:lnTo>
                  <a:lnTo>
                    <a:pt x="223" y="324"/>
                  </a:lnTo>
                  <a:lnTo>
                    <a:pt x="223" y="323"/>
                  </a:lnTo>
                  <a:lnTo>
                    <a:pt x="224" y="324"/>
                  </a:lnTo>
                  <a:lnTo>
                    <a:pt x="224" y="323"/>
                  </a:lnTo>
                  <a:lnTo>
                    <a:pt x="224" y="324"/>
                  </a:lnTo>
                  <a:lnTo>
                    <a:pt x="224" y="323"/>
                  </a:lnTo>
                  <a:lnTo>
                    <a:pt x="224" y="324"/>
                  </a:lnTo>
                  <a:lnTo>
                    <a:pt x="224" y="323"/>
                  </a:lnTo>
                  <a:lnTo>
                    <a:pt x="225" y="324"/>
                  </a:lnTo>
                  <a:lnTo>
                    <a:pt x="225" y="323"/>
                  </a:lnTo>
                  <a:lnTo>
                    <a:pt x="225" y="324"/>
                  </a:lnTo>
                  <a:lnTo>
                    <a:pt x="225" y="323"/>
                  </a:lnTo>
                  <a:lnTo>
                    <a:pt x="225" y="324"/>
                  </a:lnTo>
                  <a:lnTo>
                    <a:pt x="225" y="323"/>
                  </a:lnTo>
                  <a:lnTo>
                    <a:pt x="226" y="324"/>
                  </a:lnTo>
                  <a:lnTo>
                    <a:pt x="226" y="323"/>
                  </a:lnTo>
                  <a:lnTo>
                    <a:pt x="226" y="324"/>
                  </a:lnTo>
                  <a:lnTo>
                    <a:pt x="226" y="323"/>
                  </a:lnTo>
                  <a:lnTo>
                    <a:pt x="227" y="324"/>
                  </a:lnTo>
                  <a:lnTo>
                    <a:pt x="227" y="322"/>
                  </a:lnTo>
                  <a:lnTo>
                    <a:pt x="227" y="324"/>
                  </a:lnTo>
                  <a:lnTo>
                    <a:pt x="227" y="323"/>
                  </a:lnTo>
                  <a:lnTo>
                    <a:pt x="227" y="324"/>
                  </a:lnTo>
                  <a:lnTo>
                    <a:pt x="227" y="323"/>
                  </a:lnTo>
                  <a:lnTo>
                    <a:pt x="228" y="324"/>
                  </a:lnTo>
                  <a:lnTo>
                    <a:pt x="228" y="323"/>
                  </a:lnTo>
                  <a:lnTo>
                    <a:pt x="228" y="324"/>
                  </a:lnTo>
                  <a:lnTo>
                    <a:pt x="228" y="323"/>
                  </a:lnTo>
                  <a:lnTo>
                    <a:pt x="228" y="324"/>
                  </a:lnTo>
                  <a:lnTo>
                    <a:pt x="228" y="322"/>
                  </a:lnTo>
                  <a:lnTo>
                    <a:pt x="229" y="324"/>
                  </a:lnTo>
                  <a:lnTo>
                    <a:pt x="229" y="323"/>
                  </a:lnTo>
                  <a:lnTo>
                    <a:pt x="229" y="324"/>
                  </a:lnTo>
                  <a:lnTo>
                    <a:pt x="229" y="322"/>
                  </a:lnTo>
                  <a:lnTo>
                    <a:pt x="229" y="324"/>
                  </a:lnTo>
                  <a:lnTo>
                    <a:pt x="229" y="323"/>
                  </a:lnTo>
                  <a:lnTo>
                    <a:pt x="230" y="324"/>
                  </a:lnTo>
                  <a:lnTo>
                    <a:pt x="230" y="323"/>
                  </a:lnTo>
                  <a:lnTo>
                    <a:pt x="230" y="324"/>
                  </a:lnTo>
                  <a:lnTo>
                    <a:pt x="230" y="323"/>
                  </a:lnTo>
                  <a:lnTo>
                    <a:pt x="231" y="324"/>
                  </a:lnTo>
                  <a:lnTo>
                    <a:pt x="231" y="322"/>
                  </a:lnTo>
                  <a:lnTo>
                    <a:pt x="231" y="324"/>
                  </a:lnTo>
                  <a:lnTo>
                    <a:pt x="231" y="322"/>
                  </a:lnTo>
                  <a:lnTo>
                    <a:pt x="231" y="324"/>
                  </a:lnTo>
                  <a:lnTo>
                    <a:pt x="231" y="322"/>
                  </a:lnTo>
                  <a:lnTo>
                    <a:pt x="232" y="324"/>
                  </a:lnTo>
                  <a:lnTo>
                    <a:pt x="232" y="323"/>
                  </a:lnTo>
                  <a:lnTo>
                    <a:pt x="232" y="324"/>
                  </a:lnTo>
                  <a:lnTo>
                    <a:pt x="232" y="322"/>
                  </a:lnTo>
                  <a:lnTo>
                    <a:pt x="232" y="324"/>
                  </a:lnTo>
                  <a:lnTo>
                    <a:pt x="232" y="323"/>
                  </a:lnTo>
                  <a:lnTo>
                    <a:pt x="233" y="324"/>
                  </a:lnTo>
                  <a:lnTo>
                    <a:pt x="233" y="323"/>
                  </a:lnTo>
                  <a:lnTo>
                    <a:pt x="233" y="324"/>
                  </a:lnTo>
                  <a:lnTo>
                    <a:pt x="233" y="323"/>
                  </a:lnTo>
                  <a:lnTo>
                    <a:pt x="233" y="324"/>
                  </a:lnTo>
                  <a:lnTo>
                    <a:pt x="233" y="323"/>
                  </a:lnTo>
                  <a:lnTo>
                    <a:pt x="234" y="324"/>
                  </a:lnTo>
                  <a:lnTo>
                    <a:pt x="234" y="323"/>
                  </a:lnTo>
                  <a:lnTo>
                    <a:pt x="234" y="324"/>
                  </a:lnTo>
                  <a:lnTo>
                    <a:pt x="234" y="322"/>
                  </a:lnTo>
                  <a:lnTo>
                    <a:pt x="234" y="324"/>
                  </a:lnTo>
                  <a:lnTo>
                    <a:pt x="234" y="321"/>
                  </a:lnTo>
                  <a:lnTo>
                    <a:pt x="235" y="324"/>
                  </a:lnTo>
                  <a:lnTo>
                    <a:pt x="235" y="321"/>
                  </a:lnTo>
                  <a:lnTo>
                    <a:pt x="235" y="324"/>
                  </a:lnTo>
                  <a:lnTo>
                    <a:pt x="235" y="320"/>
                  </a:lnTo>
                  <a:lnTo>
                    <a:pt x="236" y="324"/>
                  </a:lnTo>
                  <a:lnTo>
                    <a:pt x="236" y="322"/>
                  </a:lnTo>
                  <a:lnTo>
                    <a:pt x="236" y="324"/>
                  </a:lnTo>
                  <a:lnTo>
                    <a:pt x="236" y="322"/>
                  </a:lnTo>
                  <a:lnTo>
                    <a:pt x="236" y="324"/>
                  </a:lnTo>
                  <a:lnTo>
                    <a:pt x="236" y="322"/>
                  </a:lnTo>
                  <a:lnTo>
                    <a:pt x="237" y="324"/>
                  </a:lnTo>
                  <a:lnTo>
                    <a:pt x="237" y="322"/>
                  </a:lnTo>
                  <a:lnTo>
                    <a:pt x="237" y="324"/>
                  </a:lnTo>
                  <a:lnTo>
                    <a:pt x="237" y="322"/>
                  </a:lnTo>
                  <a:lnTo>
                    <a:pt x="237" y="324"/>
                  </a:lnTo>
                  <a:lnTo>
                    <a:pt x="237" y="323"/>
                  </a:lnTo>
                  <a:lnTo>
                    <a:pt x="238" y="324"/>
                  </a:lnTo>
                  <a:lnTo>
                    <a:pt x="238" y="321"/>
                  </a:lnTo>
                  <a:lnTo>
                    <a:pt x="238" y="324"/>
                  </a:lnTo>
                  <a:lnTo>
                    <a:pt x="238" y="320"/>
                  </a:lnTo>
                  <a:lnTo>
                    <a:pt x="238" y="324"/>
                  </a:lnTo>
                  <a:lnTo>
                    <a:pt x="238" y="321"/>
                  </a:lnTo>
                  <a:lnTo>
                    <a:pt x="239" y="324"/>
                  </a:lnTo>
                  <a:lnTo>
                    <a:pt x="239" y="321"/>
                  </a:lnTo>
                  <a:lnTo>
                    <a:pt x="239" y="324"/>
                  </a:lnTo>
                  <a:lnTo>
                    <a:pt x="239" y="322"/>
                  </a:lnTo>
                  <a:lnTo>
                    <a:pt x="240" y="324"/>
                  </a:lnTo>
                  <a:lnTo>
                    <a:pt x="240" y="322"/>
                  </a:lnTo>
                  <a:lnTo>
                    <a:pt x="240" y="324"/>
                  </a:lnTo>
                  <a:lnTo>
                    <a:pt x="240" y="323"/>
                  </a:lnTo>
                  <a:lnTo>
                    <a:pt x="240" y="324"/>
                  </a:lnTo>
                  <a:lnTo>
                    <a:pt x="240" y="322"/>
                  </a:lnTo>
                  <a:lnTo>
                    <a:pt x="241" y="324"/>
                  </a:lnTo>
                  <a:lnTo>
                    <a:pt x="241" y="323"/>
                  </a:lnTo>
                  <a:lnTo>
                    <a:pt x="241" y="324"/>
                  </a:lnTo>
                  <a:lnTo>
                    <a:pt x="241" y="322"/>
                  </a:lnTo>
                  <a:lnTo>
                    <a:pt x="241" y="324"/>
                  </a:lnTo>
                  <a:lnTo>
                    <a:pt x="241" y="323"/>
                  </a:lnTo>
                  <a:lnTo>
                    <a:pt x="242" y="324"/>
                  </a:lnTo>
                  <a:lnTo>
                    <a:pt x="242" y="322"/>
                  </a:lnTo>
                  <a:lnTo>
                    <a:pt x="242" y="324"/>
                  </a:lnTo>
                  <a:lnTo>
                    <a:pt x="242" y="323"/>
                  </a:lnTo>
                  <a:lnTo>
                    <a:pt x="242" y="324"/>
                  </a:lnTo>
                  <a:lnTo>
                    <a:pt x="242" y="323"/>
                  </a:lnTo>
                  <a:lnTo>
                    <a:pt x="243" y="324"/>
                  </a:lnTo>
                  <a:lnTo>
                    <a:pt x="243" y="323"/>
                  </a:lnTo>
                  <a:lnTo>
                    <a:pt x="243" y="324"/>
                  </a:lnTo>
                  <a:lnTo>
                    <a:pt x="243" y="323"/>
                  </a:lnTo>
                  <a:lnTo>
                    <a:pt x="244" y="324"/>
                  </a:lnTo>
                  <a:lnTo>
                    <a:pt x="244" y="323"/>
                  </a:lnTo>
                  <a:lnTo>
                    <a:pt x="244" y="324"/>
                  </a:lnTo>
                  <a:lnTo>
                    <a:pt x="244" y="322"/>
                  </a:lnTo>
                  <a:lnTo>
                    <a:pt x="244" y="324"/>
                  </a:lnTo>
                  <a:lnTo>
                    <a:pt x="244" y="323"/>
                  </a:lnTo>
                  <a:lnTo>
                    <a:pt x="245" y="324"/>
                  </a:lnTo>
                  <a:lnTo>
                    <a:pt x="245" y="323"/>
                  </a:lnTo>
                  <a:lnTo>
                    <a:pt x="245" y="324"/>
                  </a:lnTo>
                  <a:lnTo>
                    <a:pt x="245" y="323"/>
                  </a:lnTo>
                  <a:lnTo>
                    <a:pt x="245" y="324"/>
                  </a:lnTo>
                  <a:lnTo>
                    <a:pt x="245" y="322"/>
                  </a:lnTo>
                  <a:lnTo>
                    <a:pt x="246" y="324"/>
                  </a:lnTo>
                  <a:lnTo>
                    <a:pt x="246" y="323"/>
                  </a:lnTo>
                  <a:lnTo>
                    <a:pt x="246" y="324"/>
                  </a:lnTo>
                  <a:lnTo>
                    <a:pt x="246" y="322"/>
                  </a:lnTo>
                  <a:lnTo>
                    <a:pt x="246" y="324"/>
                  </a:lnTo>
                  <a:lnTo>
                    <a:pt x="246" y="323"/>
                  </a:lnTo>
                  <a:lnTo>
                    <a:pt x="247" y="324"/>
                  </a:lnTo>
                  <a:lnTo>
                    <a:pt x="247" y="323"/>
                  </a:lnTo>
                  <a:lnTo>
                    <a:pt x="247" y="324"/>
                  </a:lnTo>
                  <a:lnTo>
                    <a:pt x="247" y="323"/>
                  </a:lnTo>
                  <a:lnTo>
                    <a:pt x="248" y="324"/>
                  </a:lnTo>
                  <a:lnTo>
                    <a:pt x="248" y="322"/>
                  </a:lnTo>
                  <a:lnTo>
                    <a:pt x="248" y="324"/>
                  </a:lnTo>
                  <a:lnTo>
                    <a:pt x="248" y="322"/>
                  </a:lnTo>
                  <a:lnTo>
                    <a:pt x="248" y="324"/>
                  </a:lnTo>
                  <a:lnTo>
                    <a:pt x="248" y="322"/>
                  </a:lnTo>
                  <a:lnTo>
                    <a:pt x="249" y="324"/>
                  </a:lnTo>
                  <a:lnTo>
                    <a:pt x="249" y="309"/>
                  </a:lnTo>
                  <a:lnTo>
                    <a:pt x="249" y="324"/>
                  </a:lnTo>
                  <a:lnTo>
                    <a:pt x="249" y="300"/>
                  </a:lnTo>
                  <a:lnTo>
                    <a:pt x="249" y="324"/>
                  </a:lnTo>
                  <a:lnTo>
                    <a:pt x="249" y="303"/>
                  </a:lnTo>
                  <a:lnTo>
                    <a:pt x="250" y="324"/>
                  </a:lnTo>
                  <a:lnTo>
                    <a:pt x="250" y="296"/>
                  </a:lnTo>
                  <a:lnTo>
                    <a:pt x="250" y="324"/>
                  </a:lnTo>
                  <a:lnTo>
                    <a:pt x="250" y="295"/>
                  </a:lnTo>
                  <a:lnTo>
                    <a:pt x="250" y="324"/>
                  </a:lnTo>
                  <a:lnTo>
                    <a:pt x="250" y="304"/>
                  </a:lnTo>
                  <a:lnTo>
                    <a:pt x="251" y="324"/>
                  </a:lnTo>
                  <a:lnTo>
                    <a:pt x="251" y="320"/>
                  </a:lnTo>
                  <a:lnTo>
                    <a:pt x="251" y="324"/>
                  </a:lnTo>
                  <a:lnTo>
                    <a:pt x="251" y="313"/>
                  </a:lnTo>
                  <a:lnTo>
                    <a:pt x="252" y="324"/>
                  </a:lnTo>
                  <a:lnTo>
                    <a:pt x="252" y="321"/>
                  </a:lnTo>
                  <a:lnTo>
                    <a:pt x="252" y="324"/>
                  </a:lnTo>
                  <a:lnTo>
                    <a:pt x="252" y="323"/>
                  </a:lnTo>
                  <a:lnTo>
                    <a:pt x="252" y="324"/>
                  </a:lnTo>
                  <a:lnTo>
                    <a:pt x="252" y="323"/>
                  </a:lnTo>
                  <a:lnTo>
                    <a:pt x="253" y="324"/>
                  </a:lnTo>
                  <a:lnTo>
                    <a:pt x="253" y="323"/>
                  </a:lnTo>
                  <a:lnTo>
                    <a:pt x="253" y="324"/>
                  </a:lnTo>
                  <a:lnTo>
                    <a:pt x="253" y="323"/>
                  </a:lnTo>
                  <a:lnTo>
                    <a:pt x="253" y="324"/>
                  </a:lnTo>
                  <a:lnTo>
                    <a:pt x="253" y="323"/>
                  </a:lnTo>
                  <a:lnTo>
                    <a:pt x="254" y="324"/>
                  </a:lnTo>
                  <a:lnTo>
                    <a:pt x="254" y="323"/>
                  </a:lnTo>
                  <a:lnTo>
                    <a:pt x="254" y="324"/>
                  </a:lnTo>
                  <a:lnTo>
                    <a:pt x="254" y="323"/>
                  </a:lnTo>
                  <a:lnTo>
                    <a:pt x="254" y="324"/>
                  </a:lnTo>
                  <a:lnTo>
                    <a:pt x="254" y="323"/>
                  </a:lnTo>
                  <a:lnTo>
                    <a:pt x="255" y="324"/>
                  </a:lnTo>
                  <a:lnTo>
                    <a:pt x="255" y="323"/>
                  </a:lnTo>
                  <a:lnTo>
                    <a:pt x="255" y="324"/>
                  </a:lnTo>
                  <a:lnTo>
                    <a:pt x="255" y="323"/>
                  </a:lnTo>
                  <a:lnTo>
                    <a:pt x="256" y="324"/>
                  </a:lnTo>
                  <a:lnTo>
                    <a:pt x="256" y="319"/>
                  </a:lnTo>
                  <a:lnTo>
                    <a:pt x="256" y="324"/>
                  </a:lnTo>
                  <a:lnTo>
                    <a:pt x="256" y="323"/>
                  </a:lnTo>
                  <a:lnTo>
                    <a:pt x="256" y="324"/>
                  </a:lnTo>
                  <a:lnTo>
                    <a:pt x="256" y="323"/>
                  </a:lnTo>
                  <a:lnTo>
                    <a:pt x="257" y="324"/>
                  </a:lnTo>
                  <a:lnTo>
                    <a:pt x="257" y="322"/>
                  </a:lnTo>
                  <a:lnTo>
                    <a:pt x="257" y="324"/>
                  </a:lnTo>
                  <a:lnTo>
                    <a:pt x="257" y="321"/>
                  </a:lnTo>
                  <a:lnTo>
                    <a:pt x="257" y="324"/>
                  </a:lnTo>
                  <a:lnTo>
                    <a:pt x="257" y="323"/>
                  </a:lnTo>
                  <a:lnTo>
                    <a:pt x="258" y="324"/>
                  </a:lnTo>
                  <a:lnTo>
                    <a:pt x="258" y="323"/>
                  </a:lnTo>
                  <a:lnTo>
                    <a:pt x="258" y="324"/>
                  </a:lnTo>
                  <a:lnTo>
                    <a:pt x="258" y="322"/>
                  </a:lnTo>
                  <a:lnTo>
                    <a:pt x="258" y="324"/>
                  </a:lnTo>
                  <a:lnTo>
                    <a:pt x="258" y="322"/>
                  </a:lnTo>
                  <a:lnTo>
                    <a:pt x="259" y="324"/>
                  </a:lnTo>
                  <a:lnTo>
                    <a:pt x="259" y="322"/>
                  </a:lnTo>
                  <a:lnTo>
                    <a:pt x="259" y="324"/>
                  </a:lnTo>
                  <a:lnTo>
                    <a:pt x="259" y="323"/>
                  </a:lnTo>
                  <a:lnTo>
                    <a:pt x="260" y="324"/>
                  </a:lnTo>
                  <a:lnTo>
                    <a:pt x="260" y="323"/>
                  </a:lnTo>
                  <a:lnTo>
                    <a:pt x="260" y="324"/>
                  </a:lnTo>
                  <a:lnTo>
                    <a:pt x="260" y="322"/>
                  </a:lnTo>
                  <a:lnTo>
                    <a:pt x="260" y="324"/>
                  </a:lnTo>
                  <a:lnTo>
                    <a:pt x="260" y="323"/>
                  </a:lnTo>
                  <a:lnTo>
                    <a:pt x="261" y="324"/>
                  </a:lnTo>
                  <a:lnTo>
                    <a:pt x="261" y="323"/>
                  </a:lnTo>
                  <a:lnTo>
                    <a:pt x="261" y="324"/>
                  </a:lnTo>
                  <a:lnTo>
                    <a:pt x="261" y="322"/>
                  </a:lnTo>
                  <a:lnTo>
                    <a:pt x="261" y="324"/>
                  </a:lnTo>
                  <a:lnTo>
                    <a:pt x="261" y="323"/>
                  </a:lnTo>
                  <a:lnTo>
                    <a:pt x="262" y="324"/>
                  </a:lnTo>
                  <a:lnTo>
                    <a:pt x="262" y="322"/>
                  </a:lnTo>
                  <a:lnTo>
                    <a:pt x="262" y="324"/>
                  </a:lnTo>
                  <a:lnTo>
                    <a:pt x="262" y="320"/>
                  </a:lnTo>
                  <a:lnTo>
                    <a:pt x="262" y="324"/>
                  </a:lnTo>
                  <a:lnTo>
                    <a:pt x="262" y="319"/>
                  </a:lnTo>
                  <a:lnTo>
                    <a:pt x="263" y="324"/>
                  </a:lnTo>
                  <a:lnTo>
                    <a:pt x="263" y="318"/>
                  </a:lnTo>
                  <a:lnTo>
                    <a:pt x="263" y="324"/>
                  </a:lnTo>
                  <a:lnTo>
                    <a:pt x="263" y="315"/>
                  </a:lnTo>
                  <a:lnTo>
                    <a:pt x="264" y="324"/>
                  </a:lnTo>
                  <a:lnTo>
                    <a:pt x="264" y="314"/>
                  </a:lnTo>
                  <a:lnTo>
                    <a:pt x="264" y="324"/>
                  </a:lnTo>
                  <a:lnTo>
                    <a:pt x="264" y="323"/>
                  </a:lnTo>
                  <a:lnTo>
                    <a:pt x="264" y="324"/>
                  </a:lnTo>
                  <a:lnTo>
                    <a:pt x="264" y="318"/>
                  </a:lnTo>
                  <a:lnTo>
                    <a:pt x="265" y="324"/>
                  </a:lnTo>
                  <a:lnTo>
                    <a:pt x="265" y="321"/>
                  </a:lnTo>
                  <a:lnTo>
                    <a:pt x="265" y="324"/>
                  </a:lnTo>
                  <a:lnTo>
                    <a:pt x="265" y="322"/>
                  </a:lnTo>
                  <a:lnTo>
                    <a:pt x="265" y="324"/>
                  </a:lnTo>
                  <a:lnTo>
                    <a:pt x="265" y="323"/>
                  </a:lnTo>
                  <a:lnTo>
                    <a:pt x="266" y="324"/>
                  </a:lnTo>
                  <a:lnTo>
                    <a:pt x="266" y="323"/>
                  </a:lnTo>
                  <a:lnTo>
                    <a:pt x="266" y="324"/>
                  </a:lnTo>
                  <a:lnTo>
                    <a:pt x="266" y="323"/>
                  </a:lnTo>
                  <a:lnTo>
                    <a:pt x="266" y="324"/>
                  </a:lnTo>
                  <a:lnTo>
                    <a:pt x="266" y="323"/>
                  </a:lnTo>
                  <a:lnTo>
                    <a:pt x="267" y="324"/>
                  </a:lnTo>
                  <a:lnTo>
                    <a:pt x="267" y="323"/>
                  </a:lnTo>
                  <a:lnTo>
                    <a:pt x="267" y="324"/>
                  </a:lnTo>
                  <a:lnTo>
                    <a:pt x="267" y="323"/>
                  </a:lnTo>
                  <a:lnTo>
                    <a:pt x="268" y="324"/>
                  </a:lnTo>
                  <a:lnTo>
                    <a:pt x="268" y="323"/>
                  </a:lnTo>
                  <a:lnTo>
                    <a:pt x="268" y="324"/>
                  </a:lnTo>
                  <a:lnTo>
                    <a:pt x="268" y="322"/>
                  </a:lnTo>
                  <a:lnTo>
                    <a:pt x="268" y="324"/>
                  </a:lnTo>
                  <a:lnTo>
                    <a:pt x="268" y="323"/>
                  </a:lnTo>
                  <a:lnTo>
                    <a:pt x="269" y="324"/>
                  </a:lnTo>
                  <a:lnTo>
                    <a:pt x="269" y="323"/>
                  </a:lnTo>
                  <a:lnTo>
                    <a:pt x="269" y="324"/>
                  </a:lnTo>
                  <a:lnTo>
                    <a:pt x="269" y="323"/>
                  </a:lnTo>
                  <a:lnTo>
                    <a:pt x="269" y="324"/>
                  </a:lnTo>
                  <a:lnTo>
                    <a:pt x="269" y="323"/>
                  </a:lnTo>
                  <a:lnTo>
                    <a:pt x="270" y="324"/>
                  </a:lnTo>
                  <a:lnTo>
                    <a:pt x="270" y="323"/>
                  </a:lnTo>
                  <a:lnTo>
                    <a:pt x="270" y="324"/>
                  </a:lnTo>
                  <a:lnTo>
                    <a:pt x="270" y="323"/>
                  </a:lnTo>
                  <a:lnTo>
                    <a:pt x="270" y="324"/>
                  </a:lnTo>
                  <a:lnTo>
                    <a:pt x="270" y="323"/>
                  </a:lnTo>
                  <a:lnTo>
                    <a:pt x="271" y="324"/>
                  </a:lnTo>
                  <a:lnTo>
                    <a:pt x="271" y="323"/>
                  </a:lnTo>
                  <a:lnTo>
                    <a:pt x="271" y="324"/>
                  </a:lnTo>
                  <a:lnTo>
                    <a:pt x="271" y="323"/>
                  </a:lnTo>
                  <a:lnTo>
                    <a:pt x="272" y="324"/>
                  </a:lnTo>
                  <a:lnTo>
                    <a:pt x="272" y="323"/>
                  </a:lnTo>
                  <a:lnTo>
                    <a:pt x="272" y="324"/>
                  </a:lnTo>
                  <a:lnTo>
                    <a:pt x="272" y="323"/>
                  </a:lnTo>
                  <a:lnTo>
                    <a:pt x="272" y="324"/>
                  </a:lnTo>
                  <a:lnTo>
                    <a:pt x="272" y="323"/>
                  </a:lnTo>
                  <a:lnTo>
                    <a:pt x="273" y="324"/>
                  </a:lnTo>
                  <a:lnTo>
                    <a:pt x="273" y="323"/>
                  </a:lnTo>
                  <a:lnTo>
                    <a:pt x="273" y="324"/>
                  </a:lnTo>
                  <a:lnTo>
                    <a:pt x="273" y="322"/>
                  </a:lnTo>
                  <a:lnTo>
                    <a:pt x="273" y="324"/>
                  </a:lnTo>
                  <a:lnTo>
                    <a:pt x="273" y="323"/>
                  </a:lnTo>
                  <a:lnTo>
                    <a:pt x="274" y="324"/>
                  </a:lnTo>
                  <a:lnTo>
                    <a:pt x="274" y="323"/>
                  </a:lnTo>
                  <a:lnTo>
                    <a:pt x="274" y="324"/>
                  </a:lnTo>
                  <a:lnTo>
                    <a:pt x="274" y="323"/>
                  </a:lnTo>
                  <a:lnTo>
                    <a:pt x="274" y="324"/>
                  </a:lnTo>
                  <a:lnTo>
                    <a:pt x="274" y="323"/>
                  </a:lnTo>
                  <a:lnTo>
                    <a:pt x="275" y="324"/>
                  </a:lnTo>
                  <a:lnTo>
                    <a:pt x="275" y="323"/>
                  </a:lnTo>
                  <a:lnTo>
                    <a:pt x="275" y="324"/>
                  </a:lnTo>
                  <a:lnTo>
                    <a:pt x="275" y="323"/>
                  </a:lnTo>
                  <a:lnTo>
                    <a:pt x="276" y="324"/>
                  </a:lnTo>
                  <a:lnTo>
                    <a:pt x="276" y="323"/>
                  </a:lnTo>
                  <a:lnTo>
                    <a:pt x="276" y="324"/>
                  </a:lnTo>
                  <a:lnTo>
                    <a:pt x="276" y="323"/>
                  </a:lnTo>
                  <a:lnTo>
                    <a:pt x="276" y="324"/>
                  </a:lnTo>
                  <a:lnTo>
                    <a:pt x="276" y="323"/>
                  </a:lnTo>
                  <a:lnTo>
                    <a:pt x="277" y="324"/>
                  </a:lnTo>
                  <a:lnTo>
                    <a:pt x="277" y="323"/>
                  </a:lnTo>
                  <a:lnTo>
                    <a:pt x="277" y="324"/>
                  </a:lnTo>
                  <a:lnTo>
                    <a:pt x="277" y="323"/>
                  </a:lnTo>
                  <a:lnTo>
                    <a:pt x="277" y="324"/>
                  </a:lnTo>
                  <a:lnTo>
                    <a:pt x="277" y="323"/>
                  </a:lnTo>
                  <a:lnTo>
                    <a:pt x="278" y="324"/>
                  </a:lnTo>
                  <a:lnTo>
                    <a:pt x="278" y="322"/>
                  </a:lnTo>
                  <a:lnTo>
                    <a:pt x="278" y="324"/>
                  </a:lnTo>
                  <a:lnTo>
                    <a:pt x="278" y="323"/>
                  </a:lnTo>
                  <a:lnTo>
                    <a:pt x="278" y="324"/>
                  </a:lnTo>
                  <a:lnTo>
                    <a:pt x="278" y="323"/>
                  </a:lnTo>
                  <a:lnTo>
                    <a:pt x="279" y="324"/>
                  </a:lnTo>
                  <a:lnTo>
                    <a:pt x="279" y="323"/>
                  </a:lnTo>
                  <a:lnTo>
                    <a:pt x="279" y="324"/>
                  </a:lnTo>
                  <a:lnTo>
                    <a:pt x="279" y="323"/>
                  </a:lnTo>
                  <a:lnTo>
                    <a:pt x="280" y="324"/>
                  </a:lnTo>
                  <a:lnTo>
                    <a:pt x="280" y="321"/>
                  </a:lnTo>
                  <a:lnTo>
                    <a:pt x="280" y="324"/>
                  </a:lnTo>
                  <a:lnTo>
                    <a:pt x="280" y="322"/>
                  </a:lnTo>
                  <a:lnTo>
                    <a:pt x="280" y="324"/>
                  </a:lnTo>
                  <a:lnTo>
                    <a:pt x="280" y="323"/>
                  </a:lnTo>
                  <a:lnTo>
                    <a:pt x="281" y="324"/>
                  </a:lnTo>
                  <a:lnTo>
                    <a:pt x="281" y="322"/>
                  </a:lnTo>
                  <a:lnTo>
                    <a:pt x="281" y="324"/>
                  </a:lnTo>
                  <a:lnTo>
                    <a:pt x="281" y="321"/>
                  </a:lnTo>
                  <a:lnTo>
                    <a:pt x="281" y="324"/>
                  </a:lnTo>
                  <a:lnTo>
                    <a:pt x="281" y="323"/>
                  </a:lnTo>
                  <a:lnTo>
                    <a:pt x="282" y="324"/>
                  </a:lnTo>
                  <a:lnTo>
                    <a:pt x="282" y="322"/>
                  </a:lnTo>
                  <a:lnTo>
                    <a:pt x="282" y="324"/>
                  </a:lnTo>
                  <a:lnTo>
                    <a:pt x="282" y="323"/>
                  </a:lnTo>
                  <a:lnTo>
                    <a:pt x="282" y="324"/>
                  </a:lnTo>
                  <a:lnTo>
                    <a:pt x="282" y="323"/>
                  </a:lnTo>
                  <a:lnTo>
                    <a:pt x="283" y="324"/>
                  </a:lnTo>
                  <a:lnTo>
                    <a:pt x="283" y="323"/>
                  </a:lnTo>
                  <a:lnTo>
                    <a:pt x="283" y="324"/>
                  </a:lnTo>
                  <a:lnTo>
                    <a:pt x="283" y="322"/>
                  </a:lnTo>
                  <a:lnTo>
                    <a:pt x="284" y="324"/>
                  </a:lnTo>
                  <a:lnTo>
                    <a:pt x="284" y="322"/>
                  </a:lnTo>
                  <a:lnTo>
                    <a:pt x="284" y="324"/>
                  </a:lnTo>
                  <a:lnTo>
                    <a:pt x="284" y="309"/>
                  </a:lnTo>
                  <a:lnTo>
                    <a:pt x="284" y="324"/>
                  </a:lnTo>
                  <a:lnTo>
                    <a:pt x="284" y="300"/>
                  </a:lnTo>
                  <a:lnTo>
                    <a:pt x="285" y="324"/>
                  </a:lnTo>
                  <a:lnTo>
                    <a:pt x="285" y="300"/>
                  </a:lnTo>
                  <a:lnTo>
                    <a:pt x="285" y="324"/>
                  </a:lnTo>
                  <a:lnTo>
                    <a:pt x="285" y="302"/>
                  </a:lnTo>
                  <a:lnTo>
                    <a:pt x="285" y="324"/>
                  </a:lnTo>
                  <a:lnTo>
                    <a:pt x="285" y="308"/>
                  </a:lnTo>
                  <a:lnTo>
                    <a:pt x="286" y="324"/>
                  </a:lnTo>
                  <a:lnTo>
                    <a:pt x="286" y="316"/>
                  </a:lnTo>
                  <a:lnTo>
                    <a:pt x="286" y="324"/>
                  </a:lnTo>
                  <a:lnTo>
                    <a:pt x="286" y="321"/>
                  </a:lnTo>
                  <a:lnTo>
                    <a:pt x="286" y="324"/>
                  </a:lnTo>
                  <a:lnTo>
                    <a:pt x="286" y="323"/>
                  </a:lnTo>
                  <a:lnTo>
                    <a:pt x="287" y="323"/>
                  </a:lnTo>
                  <a:lnTo>
                    <a:pt x="287" y="321"/>
                  </a:lnTo>
                  <a:lnTo>
                    <a:pt x="287" y="323"/>
                  </a:lnTo>
                  <a:lnTo>
                    <a:pt x="287" y="276"/>
                  </a:lnTo>
                  <a:lnTo>
                    <a:pt x="288" y="322"/>
                  </a:lnTo>
                  <a:lnTo>
                    <a:pt x="288" y="103"/>
                  </a:lnTo>
                  <a:lnTo>
                    <a:pt x="288" y="323"/>
                  </a:lnTo>
                  <a:lnTo>
                    <a:pt x="288" y="26"/>
                  </a:lnTo>
                  <a:lnTo>
                    <a:pt x="288" y="321"/>
                  </a:lnTo>
                  <a:lnTo>
                    <a:pt x="288" y="0"/>
                  </a:lnTo>
                  <a:lnTo>
                    <a:pt x="289" y="321"/>
                  </a:lnTo>
                  <a:lnTo>
                    <a:pt x="289" y="29"/>
                  </a:lnTo>
                  <a:lnTo>
                    <a:pt x="289" y="322"/>
                  </a:lnTo>
                  <a:lnTo>
                    <a:pt x="289" y="148"/>
                  </a:lnTo>
                  <a:lnTo>
                    <a:pt x="289" y="323"/>
                  </a:lnTo>
                  <a:lnTo>
                    <a:pt x="289" y="263"/>
                  </a:lnTo>
                  <a:lnTo>
                    <a:pt x="290" y="324"/>
                  </a:lnTo>
                  <a:lnTo>
                    <a:pt x="290" y="290"/>
                  </a:lnTo>
                  <a:lnTo>
                    <a:pt x="290" y="324"/>
                  </a:lnTo>
                  <a:lnTo>
                    <a:pt x="290" y="309"/>
                  </a:lnTo>
                  <a:lnTo>
                    <a:pt x="290" y="324"/>
                  </a:lnTo>
                  <a:lnTo>
                    <a:pt x="290" y="316"/>
                  </a:lnTo>
                  <a:lnTo>
                    <a:pt x="291" y="324"/>
                  </a:lnTo>
                  <a:lnTo>
                    <a:pt x="291" y="305"/>
                  </a:lnTo>
                  <a:lnTo>
                    <a:pt x="291" y="324"/>
                  </a:lnTo>
                  <a:lnTo>
                    <a:pt x="291" y="300"/>
                  </a:lnTo>
                  <a:lnTo>
                    <a:pt x="291" y="324"/>
                  </a:lnTo>
                  <a:lnTo>
                    <a:pt x="291" y="292"/>
                  </a:lnTo>
                  <a:lnTo>
                    <a:pt x="292" y="323"/>
                  </a:lnTo>
                  <a:lnTo>
                    <a:pt x="292" y="291"/>
                  </a:lnTo>
                  <a:lnTo>
                    <a:pt x="292" y="324"/>
                  </a:lnTo>
                  <a:lnTo>
                    <a:pt x="292" y="292"/>
                  </a:lnTo>
                  <a:lnTo>
                    <a:pt x="293" y="323"/>
                  </a:lnTo>
                  <a:lnTo>
                    <a:pt x="293" y="271"/>
                  </a:lnTo>
                  <a:lnTo>
                    <a:pt x="293" y="323"/>
                  </a:lnTo>
                  <a:lnTo>
                    <a:pt x="293" y="251"/>
                  </a:lnTo>
                  <a:lnTo>
                    <a:pt x="293" y="324"/>
                  </a:lnTo>
                  <a:lnTo>
                    <a:pt x="293" y="255"/>
                  </a:lnTo>
                  <a:lnTo>
                    <a:pt x="294" y="324"/>
                  </a:lnTo>
                  <a:lnTo>
                    <a:pt x="294" y="273"/>
                  </a:lnTo>
                  <a:lnTo>
                    <a:pt x="294" y="324"/>
                  </a:lnTo>
                  <a:lnTo>
                    <a:pt x="294" y="286"/>
                  </a:lnTo>
                  <a:lnTo>
                    <a:pt x="294" y="324"/>
                  </a:lnTo>
                  <a:lnTo>
                    <a:pt x="294" y="302"/>
                  </a:lnTo>
                  <a:lnTo>
                    <a:pt x="295" y="324"/>
                  </a:lnTo>
                  <a:lnTo>
                    <a:pt x="295" y="310"/>
                  </a:lnTo>
                  <a:lnTo>
                    <a:pt x="295" y="324"/>
                  </a:lnTo>
                  <a:lnTo>
                    <a:pt x="295" y="317"/>
                  </a:lnTo>
                  <a:lnTo>
                    <a:pt x="295" y="324"/>
                  </a:lnTo>
                  <a:lnTo>
                    <a:pt x="295" y="319"/>
                  </a:lnTo>
                  <a:lnTo>
                    <a:pt x="296" y="324"/>
                  </a:lnTo>
                  <a:lnTo>
                    <a:pt x="296" y="318"/>
                  </a:lnTo>
                  <a:lnTo>
                    <a:pt x="296" y="324"/>
                  </a:lnTo>
                  <a:lnTo>
                    <a:pt x="296" y="312"/>
                  </a:lnTo>
                  <a:lnTo>
                    <a:pt x="297" y="324"/>
                  </a:lnTo>
                  <a:lnTo>
                    <a:pt x="297" y="309"/>
                  </a:lnTo>
                  <a:lnTo>
                    <a:pt x="297" y="324"/>
                  </a:lnTo>
                  <a:lnTo>
                    <a:pt x="297" y="307"/>
                  </a:lnTo>
                  <a:lnTo>
                    <a:pt x="297" y="324"/>
                  </a:lnTo>
                  <a:lnTo>
                    <a:pt x="297" y="310"/>
                  </a:lnTo>
                  <a:lnTo>
                    <a:pt x="298" y="324"/>
                  </a:lnTo>
                  <a:lnTo>
                    <a:pt x="298" y="308"/>
                  </a:lnTo>
                  <a:lnTo>
                    <a:pt x="298" y="324"/>
                  </a:lnTo>
                  <a:lnTo>
                    <a:pt x="298" y="308"/>
                  </a:lnTo>
                  <a:lnTo>
                    <a:pt x="298" y="324"/>
                  </a:lnTo>
                  <a:lnTo>
                    <a:pt x="298" y="308"/>
                  </a:lnTo>
                  <a:lnTo>
                    <a:pt x="299" y="324"/>
                  </a:lnTo>
                  <a:lnTo>
                    <a:pt x="299" y="312"/>
                  </a:lnTo>
                  <a:lnTo>
                    <a:pt x="299" y="324"/>
                  </a:lnTo>
                  <a:lnTo>
                    <a:pt x="299" y="316"/>
                  </a:lnTo>
                  <a:lnTo>
                    <a:pt x="299" y="324"/>
                  </a:lnTo>
                  <a:lnTo>
                    <a:pt x="299" y="319"/>
                  </a:lnTo>
                  <a:lnTo>
                    <a:pt x="300" y="324"/>
                  </a:lnTo>
                  <a:lnTo>
                    <a:pt x="300" y="319"/>
                  </a:lnTo>
                  <a:lnTo>
                    <a:pt x="300" y="324"/>
                  </a:lnTo>
                  <a:lnTo>
                    <a:pt x="300" y="319"/>
                  </a:lnTo>
                  <a:lnTo>
                    <a:pt x="301" y="324"/>
                  </a:lnTo>
                  <a:lnTo>
                    <a:pt x="301" y="318"/>
                  </a:lnTo>
                  <a:lnTo>
                    <a:pt x="301" y="324"/>
                  </a:lnTo>
                  <a:lnTo>
                    <a:pt x="301" y="317"/>
                  </a:lnTo>
                  <a:lnTo>
                    <a:pt x="301" y="324"/>
                  </a:lnTo>
                  <a:lnTo>
                    <a:pt x="301" y="312"/>
                  </a:lnTo>
                  <a:lnTo>
                    <a:pt x="302" y="324"/>
                  </a:lnTo>
                  <a:lnTo>
                    <a:pt x="302" y="308"/>
                  </a:lnTo>
                  <a:lnTo>
                    <a:pt x="302" y="324"/>
                  </a:lnTo>
                  <a:lnTo>
                    <a:pt x="302" y="307"/>
                  </a:lnTo>
                  <a:lnTo>
                    <a:pt x="302" y="324"/>
                  </a:lnTo>
                  <a:lnTo>
                    <a:pt x="302" y="313"/>
                  </a:lnTo>
                  <a:lnTo>
                    <a:pt x="303" y="324"/>
                  </a:lnTo>
                  <a:lnTo>
                    <a:pt x="303" y="317"/>
                  </a:lnTo>
                  <a:lnTo>
                    <a:pt x="303" y="324"/>
                  </a:lnTo>
                  <a:lnTo>
                    <a:pt x="303" y="320"/>
                  </a:lnTo>
                  <a:lnTo>
                    <a:pt x="303" y="324"/>
                  </a:lnTo>
                  <a:lnTo>
                    <a:pt x="303" y="321"/>
                  </a:lnTo>
                  <a:lnTo>
                    <a:pt x="304" y="324"/>
                  </a:lnTo>
                  <a:lnTo>
                    <a:pt x="304" y="322"/>
                  </a:lnTo>
                  <a:lnTo>
                    <a:pt x="304" y="324"/>
                  </a:lnTo>
                  <a:lnTo>
                    <a:pt x="304" y="322"/>
                  </a:lnTo>
                  <a:lnTo>
                    <a:pt x="305" y="324"/>
                  </a:lnTo>
                  <a:lnTo>
                    <a:pt x="305" y="321"/>
                  </a:lnTo>
                  <a:lnTo>
                    <a:pt x="305" y="324"/>
                  </a:lnTo>
                  <a:lnTo>
                    <a:pt x="305" y="321"/>
                  </a:lnTo>
                  <a:lnTo>
                    <a:pt x="305" y="324"/>
                  </a:lnTo>
                  <a:lnTo>
                    <a:pt x="305" y="322"/>
                  </a:lnTo>
                  <a:lnTo>
                    <a:pt x="306" y="324"/>
                  </a:lnTo>
                  <a:lnTo>
                    <a:pt x="306" y="321"/>
                  </a:lnTo>
                  <a:lnTo>
                    <a:pt x="306" y="324"/>
                  </a:lnTo>
                  <a:lnTo>
                    <a:pt x="306" y="320"/>
                  </a:lnTo>
                  <a:lnTo>
                    <a:pt x="306" y="324"/>
                  </a:lnTo>
                  <a:lnTo>
                    <a:pt x="306" y="319"/>
                  </a:lnTo>
                  <a:lnTo>
                    <a:pt x="307" y="324"/>
                  </a:lnTo>
                  <a:lnTo>
                    <a:pt x="307" y="317"/>
                  </a:lnTo>
                  <a:lnTo>
                    <a:pt x="307" y="324"/>
                  </a:lnTo>
                  <a:lnTo>
                    <a:pt x="307" y="318"/>
                  </a:lnTo>
                  <a:lnTo>
                    <a:pt x="307" y="324"/>
                  </a:lnTo>
                  <a:lnTo>
                    <a:pt x="307" y="321"/>
                  </a:lnTo>
                  <a:lnTo>
                    <a:pt x="308" y="324"/>
                  </a:lnTo>
                  <a:lnTo>
                    <a:pt x="308" y="322"/>
                  </a:lnTo>
                  <a:lnTo>
                    <a:pt x="308" y="324"/>
                  </a:lnTo>
                  <a:lnTo>
                    <a:pt x="308" y="322"/>
                  </a:lnTo>
                  <a:lnTo>
                    <a:pt x="309" y="324"/>
                  </a:lnTo>
                  <a:lnTo>
                    <a:pt x="309" y="321"/>
                  </a:lnTo>
                  <a:lnTo>
                    <a:pt x="309" y="324"/>
                  </a:lnTo>
                  <a:lnTo>
                    <a:pt x="309" y="322"/>
                  </a:lnTo>
                  <a:lnTo>
                    <a:pt x="309" y="324"/>
                  </a:lnTo>
                  <a:lnTo>
                    <a:pt x="309" y="323"/>
                  </a:lnTo>
                  <a:lnTo>
                    <a:pt x="310" y="324"/>
                  </a:lnTo>
                  <a:lnTo>
                    <a:pt x="310" y="321"/>
                  </a:lnTo>
                  <a:lnTo>
                    <a:pt x="310" y="324"/>
                  </a:lnTo>
                  <a:lnTo>
                    <a:pt x="310" y="320"/>
                  </a:lnTo>
                  <a:lnTo>
                    <a:pt x="310" y="324"/>
                  </a:lnTo>
                  <a:lnTo>
                    <a:pt x="310" y="320"/>
                  </a:lnTo>
                  <a:lnTo>
                    <a:pt x="311" y="324"/>
                  </a:lnTo>
                  <a:lnTo>
                    <a:pt x="311" y="319"/>
                  </a:lnTo>
                  <a:lnTo>
                    <a:pt x="311" y="324"/>
                  </a:lnTo>
                  <a:lnTo>
                    <a:pt x="311" y="319"/>
                  </a:lnTo>
                  <a:lnTo>
                    <a:pt x="311" y="324"/>
                  </a:lnTo>
                  <a:lnTo>
                    <a:pt x="311" y="320"/>
                  </a:lnTo>
                  <a:lnTo>
                    <a:pt x="312" y="324"/>
                  </a:lnTo>
                  <a:lnTo>
                    <a:pt x="312" y="278"/>
                  </a:lnTo>
                  <a:lnTo>
                    <a:pt x="312" y="324"/>
                  </a:lnTo>
                  <a:lnTo>
                    <a:pt x="312" y="321"/>
                  </a:lnTo>
                  <a:lnTo>
                    <a:pt x="313" y="324"/>
                  </a:lnTo>
                  <a:lnTo>
                    <a:pt x="313" y="273"/>
                  </a:lnTo>
                  <a:lnTo>
                    <a:pt x="313" y="324"/>
                  </a:lnTo>
                  <a:lnTo>
                    <a:pt x="313" y="321"/>
                  </a:lnTo>
                  <a:lnTo>
                    <a:pt x="313" y="324"/>
                  </a:lnTo>
                  <a:lnTo>
                    <a:pt x="313" y="288"/>
                  </a:lnTo>
                  <a:lnTo>
                    <a:pt x="314" y="324"/>
                  </a:lnTo>
                  <a:lnTo>
                    <a:pt x="314" y="322"/>
                  </a:lnTo>
                  <a:lnTo>
                    <a:pt x="314" y="324"/>
                  </a:lnTo>
                  <a:lnTo>
                    <a:pt x="314" y="305"/>
                  </a:lnTo>
                  <a:lnTo>
                    <a:pt x="314" y="324"/>
                  </a:lnTo>
                  <a:lnTo>
                    <a:pt x="314" y="322"/>
                  </a:lnTo>
                  <a:lnTo>
                    <a:pt x="315" y="324"/>
                  </a:lnTo>
                  <a:lnTo>
                    <a:pt x="315" y="312"/>
                  </a:lnTo>
                  <a:lnTo>
                    <a:pt x="315" y="324"/>
                  </a:lnTo>
                  <a:lnTo>
                    <a:pt x="315" y="321"/>
                  </a:lnTo>
                  <a:lnTo>
                    <a:pt x="315" y="324"/>
                  </a:lnTo>
                  <a:lnTo>
                    <a:pt x="315" y="318"/>
                  </a:lnTo>
                  <a:lnTo>
                    <a:pt x="316" y="324"/>
                  </a:lnTo>
                  <a:lnTo>
                    <a:pt x="316" y="321"/>
                  </a:lnTo>
                  <a:lnTo>
                    <a:pt x="316" y="324"/>
                  </a:lnTo>
                  <a:lnTo>
                    <a:pt x="316" y="321"/>
                  </a:lnTo>
                  <a:lnTo>
                    <a:pt x="317" y="324"/>
                  </a:lnTo>
                  <a:lnTo>
                    <a:pt x="317" y="321"/>
                  </a:lnTo>
                  <a:lnTo>
                    <a:pt x="317" y="324"/>
                  </a:lnTo>
                  <a:lnTo>
                    <a:pt x="317" y="322"/>
                  </a:lnTo>
                  <a:lnTo>
                    <a:pt x="317" y="324"/>
                  </a:lnTo>
                  <a:lnTo>
                    <a:pt x="317" y="323"/>
                  </a:lnTo>
                  <a:lnTo>
                    <a:pt x="318" y="324"/>
                  </a:lnTo>
                  <a:lnTo>
                    <a:pt x="318" y="322"/>
                  </a:lnTo>
                  <a:lnTo>
                    <a:pt x="318" y="324"/>
                  </a:lnTo>
                  <a:lnTo>
                    <a:pt x="318" y="323"/>
                  </a:lnTo>
                  <a:lnTo>
                    <a:pt x="318" y="324"/>
                  </a:lnTo>
                  <a:lnTo>
                    <a:pt x="318" y="322"/>
                  </a:lnTo>
                  <a:lnTo>
                    <a:pt x="319" y="324"/>
                  </a:lnTo>
                  <a:lnTo>
                    <a:pt x="319" y="323"/>
                  </a:lnTo>
                  <a:lnTo>
                    <a:pt x="319" y="324"/>
                  </a:lnTo>
                  <a:lnTo>
                    <a:pt x="319" y="322"/>
                  </a:lnTo>
                  <a:lnTo>
                    <a:pt x="319" y="324"/>
                  </a:lnTo>
                  <a:lnTo>
                    <a:pt x="319" y="323"/>
                  </a:lnTo>
                  <a:lnTo>
                    <a:pt x="320" y="324"/>
                  </a:lnTo>
                  <a:lnTo>
                    <a:pt x="320" y="322"/>
                  </a:lnTo>
                  <a:lnTo>
                    <a:pt x="320" y="324"/>
                  </a:lnTo>
                  <a:lnTo>
                    <a:pt x="320" y="323"/>
                  </a:lnTo>
                  <a:lnTo>
                    <a:pt x="321" y="324"/>
                  </a:lnTo>
                  <a:lnTo>
                    <a:pt x="321" y="322"/>
                  </a:lnTo>
                  <a:lnTo>
                    <a:pt x="321" y="324"/>
                  </a:lnTo>
                  <a:lnTo>
                    <a:pt x="321" y="322"/>
                  </a:lnTo>
                  <a:lnTo>
                    <a:pt x="321" y="324"/>
                  </a:lnTo>
                  <a:lnTo>
                    <a:pt x="321" y="321"/>
                  </a:lnTo>
                  <a:lnTo>
                    <a:pt x="322" y="324"/>
                  </a:lnTo>
                  <a:lnTo>
                    <a:pt x="322" y="322"/>
                  </a:lnTo>
                  <a:lnTo>
                    <a:pt x="322" y="324"/>
                  </a:lnTo>
                  <a:lnTo>
                    <a:pt x="322" y="322"/>
                  </a:lnTo>
                  <a:lnTo>
                    <a:pt x="322" y="324"/>
                  </a:lnTo>
                  <a:lnTo>
                    <a:pt x="322" y="321"/>
                  </a:lnTo>
                  <a:lnTo>
                    <a:pt x="323" y="324"/>
                  </a:lnTo>
                  <a:lnTo>
                    <a:pt x="323" y="321"/>
                  </a:lnTo>
                  <a:lnTo>
                    <a:pt x="323" y="324"/>
                  </a:lnTo>
                  <a:lnTo>
                    <a:pt x="323" y="323"/>
                  </a:lnTo>
                  <a:lnTo>
                    <a:pt x="323" y="324"/>
                  </a:lnTo>
                  <a:lnTo>
                    <a:pt x="323" y="323"/>
                  </a:lnTo>
                  <a:lnTo>
                    <a:pt x="324" y="324"/>
                  </a:lnTo>
                  <a:lnTo>
                    <a:pt x="324" y="322"/>
                  </a:lnTo>
                  <a:lnTo>
                    <a:pt x="324" y="324"/>
                  </a:lnTo>
                  <a:lnTo>
                    <a:pt x="324" y="323"/>
                  </a:lnTo>
                  <a:lnTo>
                    <a:pt x="325" y="324"/>
                  </a:lnTo>
                  <a:lnTo>
                    <a:pt x="325" y="323"/>
                  </a:lnTo>
                  <a:lnTo>
                    <a:pt x="325" y="324"/>
                  </a:lnTo>
                  <a:lnTo>
                    <a:pt x="325" y="323"/>
                  </a:lnTo>
                  <a:lnTo>
                    <a:pt x="325" y="324"/>
                  </a:lnTo>
                  <a:lnTo>
                    <a:pt x="325" y="323"/>
                  </a:lnTo>
                  <a:lnTo>
                    <a:pt x="326" y="324"/>
                  </a:lnTo>
                  <a:lnTo>
                    <a:pt x="326" y="323"/>
                  </a:lnTo>
                  <a:lnTo>
                    <a:pt x="326" y="324"/>
                  </a:lnTo>
                  <a:lnTo>
                    <a:pt x="326" y="322"/>
                  </a:lnTo>
                  <a:lnTo>
                    <a:pt x="326" y="324"/>
                  </a:lnTo>
                  <a:lnTo>
                    <a:pt x="326" y="323"/>
                  </a:lnTo>
                  <a:lnTo>
                    <a:pt x="327" y="324"/>
                  </a:lnTo>
                  <a:lnTo>
                    <a:pt x="327" y="322"/>
                  </a:lnTo>
                  <a:lnTo>
                    <a:pt x="327" y="324"/>
                  </a:lnTo>
                  <a:lnTo>
                    <a:pt x="327" y="323"/>
                  </a:lnTo>
                  <a:lnTo>
                    <a:pt x="327" y="324"/>
                  </a:lnTo>
                  <a:lnTo>
                    <a:pt x="327" y="323"/>
                  </a:lnTo>
                  <a:lnTo>
                    <a:pt x="328" y="324"/>
                  </a:lnTo>
                  <a:lnTo>
                    <a:pt x="328" y="310"/>
                  </a:lnTo>
                  <a:lnTo>
                    <a:pt x="328" y="324"/>
                  </a:lnTo>
                  <a:lnTo>
                    <a:pt x="328" y="323"/>
                  </a:lnTo>
                  <a:lnTo>
                    <a:pt x="329" y="324"/>
                  </a:lnTo>
                  <a:lnTo>
                    <a:pt x="329" y="305"/>
                  </a:lnTo>
                  <a:lnTo>
                    <a:pt x="329" y="324"/>
                  </a:lnTo>
                  <a:lnTo>
                    <a:pt x="329" y="323"/>
                  </a:lnTo>
                  <a:lnTo>
                    <a:pt x="329" y="324"/>
                  </a:lnTo>
                  <a:lnTo>
                    <a:pt x="329" y="310"/>
                  </a:lnTo>
                  <a:lnTo>
                    <a:pt x="330" y="324"/>
                  </a:lnTo>
                  <a:lnTo>
                    <a:pt x="330" y="322"/>
                  </a:lnTo>
                  <a:lnTo>
                    <a:pt x="330" y="324"/>
                  </a:lnTo>
                  <a:lnTo>
                    <a:pt x="330" y="307"/>
                  </a:lnTo>
                  <a:lnTo>
                    <a:pt x="330" y="324"/>
                  </a:lnTo>
                  <a:lnTo>
                    <a:pt x="330" y="323"/>
                  </a:lnTo>
                  <a:lnTo>
                    <a:pt x="331" y="324"/>
                  </a:lnTo>
                  <a:lnTo>
                    <a:pt x="331" y="308"/>
                  </a:lnTo>
                  <a:lnTo>
                    <a:pt x="331" y="324"/>
                  </a:lnTo>
                  <a:lnTo>
                    <a:pt x="331" y="323"/>
                  </a:lnTo>
                  <a:lnTo>
                    <a:pt x="331" y="324"/>
                  </a:lnTo>
                  <a:lnTo>
                    <a:pt x="331" y="313"/>
                  </a:lnTo>
                  <a:lnTo>
                    <a:pt x="332" y="324"/>
                  </a:lnTo>
                  <a:lnTo>
                    <a:pt x="332" y="323"/>
                  </a:lnTo>
                  <a:lnTo>
                    <a:pt x="332" y="324"/>
                  </a:lnTo>
                  <a:lnTo>
                    <a:pt x="332" y="319"/>
                  </a:lnTo>
                  <a:lnTo>
                    <a:pt x="333" y="324"/>
                  </a:lnTo>
                  <a:lnTo>
                    <a:pt x="333" y="323"/>
                  </a:lnTo>
                  <a:lnTo>
                    <a:pt x="333" y="324"/>
                  </a:lnTo>
                  <a:lnTo>
                    <a:pt x="333" y="322"/>
                  </a:lnTo>
                  <a:lnTo>
                    <a:pt x="333" y="324"/>
                  </a:lnTo>
                  <a:lnTo>
                    <a:pt x="333" y="323"/>
                  </a:lnTo>
                  <a:lnTo>
                    <a:pt x="334" y="324"/>
                  </a:lnTo>
                  <a:lnTo>
                    <a:pt x="334" y="323"/>
                  </a:lnTo>
                  <a:lnTo>
                    <a:pt x="334" y="324"/>
                  </a:lnTo>
                  <a:lnTo>
                    <a:pt x="334" y="323"/>
                  </a:lnTo>
                  <a:lnTo>
                    <a:pt x="334" y="324"/>
                  </a:lnTo>
                  <a:lnTo>
                    <a:pt x="334" y="323"/>
                  </a:lnTo>
                  <a:lnTo>
                    <a:pt x="335" y="324"/>
                  </a:lnTo>
                  <a:lnTo>
                    <a:pt x="335" y="323"/>
                  </a:lnTo>
                  <a:lnTo>
                    <a:pt x="335" y="324"/>
                  </a:lnTo>
                  <a:lnTo>
                    <a:pt x="335" y="323"/>
                  </a:lnTo>
                  <a:lnTo>
                    <a:pt x="335" y="324"/>
                  </a:lnTo>
                  <a:lnTo>
                    <a:pt x="335" y="323"/>
                  </a:lnTo>
                  <a:lnTo>
                    <a:pt x="336" y="324"/>
                  </a:lnTo>
                  <a:lnTo>
                    <a:pt x="336" y="323"/>
                  </a:lnTo>
                  <a:lnTo>
                    <a:pt x="336" y="324"/>
                  </a:lnTo>
                  <a:lnTo>
                    <a:pt x="336" y="323"/>
                  </a:lnTo>
                  <a:lnTo>
                    <a:pt x="337" y="324"/>
                  </a:lnTo>
                  <a:lnTo>
                    <a:pt x="337" y="323"/>
                  </a:lnTo>
                  <a:lnTo>
                    <a:pt x="337" y="324"/>
                  </a:lnTo>
                  <a:lnTo>
                    <a:pt x="337" y="323"/>
                  </a:lnTo>
                  <a:lnTo>
                    <a:pt x="337" y="324"/>
                  </a:lnTo>
                  <a:lnTo>
                    <a:pt x="337" y="323"/>
                  </a:lnTo>
                  <a:lnTo>
                    <a:pt x="338" y="324"/>
                  </a:lnTo>
                  <a:lnTo>
                    <a:pt x="338" y="323"/>
                  </a:lnTo>
                  <a:lnTo>
                    <a:pt x="338" y="324"/>
                  </a:lnTo>
                  <a:lnTo>
                    <a:pt x="338" y="323"/>
                  </a:lnTo>
                  <a:lnTo>
                    <a:pt x="338" y="324"/>
                  </a:lnTo>
                  <a:lnTo>
                    <a:pt x="338" y="323"/>
                  </a:lnTo>
                  <a:lnTo>
                    <a:pt x="339" y="324"/>
                  </a:lnTo>
                  <a:lnTo>
                    <a:pt x="339" y="323"/>
                  </a:lnTo>
                  <a:lnTo>
                    <a:pt x="339" y="324"/>
                  </a:lnTo>
                  <a:lnTo>
                    <a:pt x="339" y="323"/>
                  </a:lnTo>
                  <a:lnTo>
                    <a:pt x="339" y="324"/>
                  </a:lnTo>
                  <a:lnTo>
                    <a:pt x="339" y="323"/>
                  </a:lnTo>
                  <a:lnTo>
                    <a:pt x="340" y="324"/>
                  </a:lnTo>
                  <a:lnTo>
                    <a:pt x="340" y="323"/>
                  </a:lnTo>
                  <a:lnTo>
                    <a:pt x="340" y="324"/>
                  </a:lnTo>
                  <a:lnTo>
                    <a:pt x="340" y="323"/>
                  </a:lnTo>
                  <a:lnTo>
                    <a:pt x="341" y="324"/>
                  </a:lnTo>
                  <a:lnTo>
                    <a:pt x="341" y="323"/>
                  </a:lnTo>
                  <a:lnTo>
                    <a:pt x="341" y="324"/>
                  </a:lnTo>
                  <a:lnTo>
                    <a:pt x="341" y="323"/>
                  </a:lnTo>
                  <a:lnTo>
                    <a:pt x="341" y="324"/>
                  </a:lnTo>
                  <a:lnTo>
                    <a:pt x="341" y="322"/>
                  </a:lnTo>
                  <a:lnTo>
                    <a:pt x="342" y="324"/>
                  </a:lnTo>
                  <a:lnTo>
                    <a:pt x="342" y="323"/>
                  </a:lnTo>
                  <a:lnTo>
                    <a:pt x="342" y="324"/>
                  </a:lnTo>
                  <a:lnTo>
                    <a:pt x="342" y="323"/>
                  </a:lnTo>
                  <a:lnTo>
                    <a:pt x="342" y="324"/>
                  </a:lnTo>
                  <a:lnTo>
                    <a:pt x="342" y="323"/>
                  </a:lnTo>
                  <a:lnTo>
                    <a:pt x="343" y="324"/>
                  </a:lnTo>
                  <a:lnTo>
                    <a:pt x="343" y="323"/>
                  </a:lnTo>
                  <a:lnTo>
                    <a:pt x="343" y="324"/>
                  </a:lnTo>
                  <a:lnTo>
                    <a:pt x="343" y="322"/>
                  </a:lnTo>
                  <a:lnTo>
                    <a:pt x="343" y="324"/>
                  </a:lnTo>
                  <a:lnTo>
                    <a:pt x="343" y="321"/>
                  </a:lnTo>
                  <a:lnTo>
                    <a:pt x="344" y="324"/>
                  </a:lnTo>
                  <a:lnTo>
                    <a:pt x="344" y="322"/>
                  </a:lnTo>
                  <a:lnTo>
                    <a:pt x="344" y="324"/>
                  </a:lnTo>
                  <a:lnTo>
                    <a:pt x="344" y="322"/>
                  </a:lnTo>
                  <a:lnTo>
                    <a:pt x="344" y="324"/>
                  </a:lnTo>
                  <a:lnTo>
                    <a:pt x="344" y="323"/>
                  </a:lnTo>
                  <a:lnTo>
                    <a:pt x="345" y="324"/>
                  </a:lnTo>
                  <a:lnTo>
                    <a:pt x="345" y="323"/>
                  </a:lnTo>
                  <a:lnTo>
                    <a:pt x="345" y="324"/>
                  </a:lnTo>
                  <a:lnTo>
                    <a:pt x="345" y="323"/>
                  </a:lnTo>
                  <a:lnTo>
                    <a:pt x="346" y="324"/>
                  </a:lnTo>
                  <a:lnTo>
                    <a:pt x="346" y="323"/>
                  </a:lnTo>
                  <a:lnTo>
                    <a:pt x="346" y="324"/>
                  </a:lnTo>
                  <a:lnTo>
                    <a:pt x="346" y="323"/>
                  </a:lnTo>
                  <a:lnTo>
                    <a:pt x="346" y="324"/>
                  </a:lnTo>
                  <a:lnTo>
                    <a:pt x="346" y="323"/>
                  </a:lnTo>
                  <a:lnTo>
                    <a:pt x="347" y="324"/>
                  </a:lnTo>
                  <a:lnTo>
                    <a:pt x="347" y="323"/>
                  </a:lnTo>
                  <a:lnTo>
                    <a:pt x="347" y="324"/>
                  </a:lnTo>
                  <a:lnTo>
                    <a:pt x="347" y="322"/>
                  </a:lnTo>
                  <a:lnTo>
                    <a:pt x="347" y="324"/>
                  </a:lnTo>
                  <a:lnTo>
                    <a:pt x="347" y="322"/>
                  </a:lnTo>
                  <a:lnTo>
                    <a:pt x="348" y="324"/>
                  </a:lnTo>
                  <a:lnTo>
                    <a:pt x="348" y="323"/>
                  </a:lnTo>
                  <a:lnTo>
                    <a:pt x="348" y="324"/>
                  </a:lnTo>
                  <a:lnTo>
                    <a:pt x="348" y="322"/>
                  </a:lnTo>
                  <a:lnTo>
                    <a:pt x="348" y="324"/>
                  </a:lnTo>
                  <a:lnTo>
                    <a:pt x="348" y="323"/>
                  </a:lnTo>
                  <a:lnTo>
                    <a:pt x="349" y="324"/>
                  </a:lnTo>
                  <a:lnTo>
                    <a:pt x="349" y="322"/>
                  </a:lnTo>
                  <a:lnTo>
                    <a:pt x="349" y="324"/>
                  </a:lnTo>
                  <a:lnTo>
                    <a:pt x="349" y="322"/>
                  </a:lnTo>
                  <a:lnTo>
                    <a:pt x="350" y="324"/>
                  </a:lnTo>
                  <a:lnTo>
                    <a:pt x="350" y="322"/>
                  </a:lnTo>
                  <a:lnTo>
                    <a:pt x="350" y="324"/>
                  </a:lnTo>
                  <a:lnTo>
                    <a:pt x="350" y="323"/>
                  </a:lnTo>
                  <a:lnTo>
                    <a:pt x="350" y="324"/>
                  </a:lnTo>
                  <a:lnTo>
                    <a:pt x="350" y="323"/>
                  </a:lnTo>
                  <a:lnTo>
                    <a:pt x="351" y="324"/>
                  </a:lnTo>
                  <a:lnTo>
                    <a:pt x="351" y="323"/>
                  </a:lnTo>
                  <a:lnTo>
                    <a:pt x="351" y="324"/>
                  </a:lnTo>
                  <a:lnTo>
                    <a:pt x="351" y="323"/>
                  </a:lnTo>
                  <a:lnTo>
                    <a:pt x="351" y="324"/>
                  </a:lnTo>
                  <a:lnTo>
                    <a:pt x="351" y="322"/>
                  </a:lnTo>
                  <a:lnTo>
                    <a:pt x="352" y="324"/>
                  </a:lnTo>
                  <a:lnTo>
                    <a:pt x="352" y="321"/>
                  </a:lnTo>
                  <a:lnTo>
                    <a:pt x="352" y="324"/>
                  </a:lnTo>
                  <a:lnTo>
                    <a:pt x="352" y="316"/>
                  </a:lnTo>
                  <a:lnTo>
                    <a:pt x="352" y="324"/>
                  </a:lnTo>
                  <a:lnTo>
                    <a:pt x="352" y="313"/>
                  </a:lnTo>
                  <a:lnTo>
                    <a:pt x="353" y="324"/>
                  </a:lnTo>
                  <a:lnTo>
                    <a:pt x="353" y="315"/>
                  </a:lnTo>
                  <a:lnTo>
                    <a:pt x="353" y="324"/>
                  </a:lnTo>
                  <a:lnTo>
                    <a:pt x="353" y="316"/>
                  </a:lnTo>
                  <a:lnTo>
                    <a:pt x="354" y="324"/>
                  </a:lnTo>
                  <a:lnTo>
                    <a:pt x="354" y="320"/>
                  </a:lnTo>
                  <a:lnTo>
                    <a:pt x="354" y="324"/>
                  </a:lnTo>
                  <a:lnTo>
                    <a:pt x="354" y="322"/>
                  </a:lnTo>
                  <a:lnTo>
                    <a:pt x="354" y="324"/>
                  </a:lnTo>
                  <a:lnTo>
                    <a:pt x="354" y="323"/>
                  </a:lnTo>
                  <a:lnTo>
                    <a:pt x="355" y="324"/>
                  </a:lnTo>
                  <a:lnTo>
                    <a:pt x="355" y="323"/>
                  </a:lnTo>
                  <a:lnTo>
                    <a:pt x="355" y="324"/>
                  </a:lnTo>
                  <a:lnTo>
                    <a:pt x="355" y="323"/>
                  </a:lnTo>
                  <a:lnTo>
                    <a:pt x="355" y="324"/>
                  </a:lnTo>
                  <a:lnTo>
                    <a:pt x="355" y="322"/>
                  </a:lnTo>
                  <a:lnTo>
                    <a:pt x="356" y="324"/>
                  </a:lnTo>
                  <a:lnTo>
                    <a:pt x="356" y="322"/>
                  </a:lnTo>
                  <a:lnTo>
                    <a:pt x="356" y="324"/>
                  </a:lnTo>
                  <a:lnTo>
                    <a:pt x="356" y="322"/>
                  </a:lnTo>
                  <a:lnTo>
                    <a:pt x="356" y="324"/>
                  </a:lnTo>
                  <a:lnTo>
                    <a:pt x="356" y="322"/>
                  </a:lnTo>
                  <a:lnTo>
                    <a:pt x="357" y="324"/>
                  </a:lnTo>
                  <a:lnTo>
                    <a:pt x="357" y="321"/>
                  </a:lnTo>
                  <a:lnTo>
                    <a:pt x="357" y="324"/>
                  </a:lnTo>
                  <a:lnTo>
                    <a:pt x="357" y="319"/>
                  </a:lnTo>
                  <a:lnTo>
                    <a:pt x="358" y="323"/>
                  </a:lnTo>
                  <a:lnTo>
                    <a:pt x="358" y="319"/>
                  </a:lnTo>
                  <a:lnTo>
                    <a:pt x="358" y="324"/>
                  </a:lnTo>
                  <a:lnTo>
                    <a:pt x="358" y="320"/>
                  </a:lnTo>
                  <a:lnTo>
                    <a:pt x="358" y="324"/>
                  </a:lnTo>
                  <a:lnTo>
                    <a:pt x="358" y="321"/>
                  </a:lnTo>
                  <a:lnTo>
                    <a:pt x="359" y="324"/>
                  </a:lnTo>
                  <a:lnTo>
                    <a:pt x="359" y="322"/>
                  </a:lnTo>
                  <a:lnTo>
                    <a:pt x="359" y="324"/>
                  </a:lnTo>
                  <a:lnTo>
                    <a:pt x="359" y="322"/>
                  </a:lnTo>
                  <a:lnTo>
                    <a:pt x="359" y="324"/>
                  </a:lnTo>
                  <a:lnTo>
                    <a:pt x="359" y="323"/>
                  </a:lnTo>
                  <a:lnTo>
                    <a:pt x="360" y="324"/>
                  </a:lnTo>
                  <a:lnTo>
                    <a:pt x="360" y="323"/>
                  </a:lnTo>
                  <a:lnTo>
                    <a:pt x="360" y="324"/>
                  </a:lnTo>
                  <a:lnTo>
                    <a:pt x="360" y="323"/>
                  </a:lnTo>
                  <a:lnTo>
                    <a:pt x="360" y="324"/>
                  </a:lnTo>
                  <a:lnTo>
                    <a:pt x="360" y="323"/>
                  </a:lnTo>
                  <a:lnTo>
                    <a:pt x="361" y="324"/>
                  </a:lnTo>
                  <a:lnTo>
                    <a:pt x="361" y="322"/>
                  </a:lnTo>
                  <a:lnTo>
                    <a:pt x="361" y="324"/>
                  </a:lnTo>
                  <a:lnTo>
                    <a:pt x="361" y="322"/>
                  </a:lnTo>
                  <a:lnTo>
                    <a:pt x="362" y="324"/>
                  </a:lnTo>
                  <a:lnTo>
                    <a:pt x="362" y="322"/>
                  </a:lnTo>
                  <a:lnTo>
                    <a:pt x="362" y="324"/>
                  </a:lnTo>
                  <a:lnTo>
                    <a:pt x="362" y="322"/>
                  </a:lnTo>
                  <a:lnTo>
                    <a:pt x="362" y="324"/>
                  </a:lnTo>
                  <a:lnTo>
                    <a:pt x="362" y="322"/>
                  </a:lnTo>
                  <a:lnTo>
                    <a:pt x="363" y="324"/>
                  </a:lnTo>
                  <a:lnTo>
                    <a:pt x="363" y="323"/>
                  </a:lnTo>
                  <a:lnTo>
                    <a:pt x="363" y="324"/>
                  </a:lnTo>
                  <a:lnTo>
                    <a:pt x="363" y="322"/>
                  </a:lnTo>
                  <a:lnTo>
                    <a:pt x="363" y="324"/>
                  </a:lnTo>
                  <a:lnTo>
                    <a:pt x="363" y="322"/>
                  </a:lnTo>
                  <a:lnTo>
                    <a:pt x="364" y="324"/>
                  </a:lnTo>
                  <a:lnTo>
                    <a:pt x="364" y="323"/>
                  </a:lnTo>
                  <a:lnTo>
                    <a:pt x="364" y="324"/>
                  </a:lnTo>
                  <a:lnTo>
                    <a:pt x="364" y="323"/>
                  </a:lnTo>
                  <a:lnTo>
                    <a:pt x="364" y="324"/>
                  </a:lnTo>
                  <a:lnTo>
                    <a:pt x="364" y="322"/>
                  </a:lnTo>
                  <a:lnTo>
                    <a:pt x="365" y="324"/>
                  </a:lnTo>
                  <a:lnTo>
                    <a:pt x="365" y="323"/>
                  </a:lnTo>
                  <a:lnTo>
                    <a:pt x="365" y="324"/>
                  </a:lnTo>
                  <a:lnTo>
                    <a:pt x="365" y="323"/>
                  </a:lnTo>
                  <a:lnTo>
                    <a:pt x="366" y="324"/>
                  </a:lnTo>
                  <a:lnTo>
                    <a:pt x="366" y="323"/>
                  </a:lnTo>
                  <a:lnTo>
                    <a:pt x="366" y="324"/>
                  </a:lnTo>
                  <a:lnTo>
                    <a:pt x="366" y="323"/>
                  </a:lnTo>
                  <a:lnTo>
                    <a:pt x="366" y="324"/>
                  </a:lnTo>
                  <a:lnTo>
                    <a:pt x="366" y="323"/>
                  </a:lnTo>
                  <a:lnTo>
                    <a:pt x="367" y="324"/>
                  </a:lnTo>
                  <a:lnTo>
                    <a:pt x="367" y="322"/>
                  </a:lnTo>
                  <a:lnTo>
                    <a:pt x="367" y="324"/>
                  </a:lnTo>
                  <a:lnTo>
                    <a:pt x="367" y="323"/>
                  </a:lnTo>
                  <a:lnTo>
                    <a:pt x="367" y="324"/>
                  </a:lnTo>
                  <a:lnTo>
                    <a:pt x="367" y="323"/>
                  </a:lnTo>
                  <a:lnTo>
                    <a:pt x="368" y="324"/>
                  </a:lnTo>
                  <a:lnTo>
                    <a:pt x="368" y="323"/>
                  </a:lnTo>
                  <a:lnTo>
                    <a:pt x="368" y="324"/>
                  </a:lnTo>
                  <a:lnTo>
                    <a:pt x="368" y="322"/>
                  </a:lnTo>
                  <a:lnTo>
                    <a:pt x="368" y="324"/>
                  </a:lnTo>
                  <a:lnTo>
                    <a:pt x="368" y="322"/>
                  </a:lnTo>
                  <a:lnTo>
                    <a:pt x="369" y="324"/>
                  </a:lnTo>
                  <a:lnTo>
                    <a:pt x="369" y="323"/>
                  </a:lnTo>
                  <a:lnTo>
                    <a:pt x="369" y="324"/>
                  </a:lnTo>
                  <a:lnTo>
                    <a:pt x="369" y="323"/>
                  </a:lnTo>
                  <a:lnTo>
                    <a:pt x="370" y="324"/>
                  </a:lnTo>
                  <a:lnTo>
                    <a:pt x="370" y="322"/>
                  </a:lnTo>
                  <a:lnTo>
                    <a:pt x="370" y="324"/>
                  </a:lnTo>
                  <a:lnTo>
                    <a:pt x="370" y="323"/>
                  </a:lnTo>
                  <a:lnTo>
                    <a:pt x="370" y="324"/>
                  </a:lnTo>
                  <a:lnTo>
                    <a:pt x="370" y="323"/>
                  </a:lnTo>
                  <a:lnTo>
                    <a:pt x="371" y="324"/>
                  </a:lnTo>
                  <a:lnTo>
                    <a:pt x="371" y="323"/>
                  </a:lnTo>
                  <a:lnTo>
                    <a:pt x="371" y="324"/>
                  </a:lnTo>
                  <a:lnTo>
                    <a:pt x="371" y="322"/>
                  </a:lnTo>
                  <a:lnTo>
                    <a:pt x="371" y="324"/>
                  </a:lnTo>
                  <a:lnTo>
                    <a:pt x="371" y="322"/>
                  </a:lnTo>
                  <a:lnTo>
                    <a:pt x="372" y="324"/>
                  </a:lnTo>
                  <a:lnTo>
                    <a:pt x="372" y="322"/>
                  </a:lnTo>
                  <a:lnTo>
                    <a:pt x="372" y="324"/>
                  </a:lnTo>
                  <a:lnTo>
                    <a:pt x="372" y="322"/>
                  </a:lnTo>
                  <a:lnTo>
                    <a:pt x="372" y="324"/>
                  </a:lnTo>
                  <a:lnTo>
                    <a:pt x="372" y="323"/>
                  </a:lnTo>
                  <a:lnTo>
                    <a:pt x="373" y="324"/>
                  </a:lnTo>
                  <a:lnTo>
                    <a:pt x="373" y="322"/>
                  </a:lnTo>
                  <a:lnTo>
                    <a:pt x="373" y="324"/>
                  </a:lnTo>
                  <a:lnTo>
                    <a:pt x="373" y="323"/>
                  </a:lnTo>
                  <a:lnTo>
                    <a:pt x="374" y="324"/>
                  </a:lnTo>
                  <a:lnTo>
                    <a:pt x="374" y="323"/>
                  </a:lnTo>
                  <a:lnTo>
                    <a:pt x="374" y="324"/>
                  </a:lnTo>
                  <a:lnTo>
                    <a:pt x="374" y="323"/>
                  </a:lnTo>
                  <a:lnTo>
                    <a:pt x="374" y="324"/>
                  </a:lnTo>
                  <a:lnTo>
                    <a:pt x="374" y="321"/>
                  </a:lnTo>
                  <a:lnTo>
                    <a:pt x="375" y="324"/>
                  </a:lnTo>
                  <a:lnTo>
                    <a:pt x="375" y="322"/>
                  </a:lnTo>
                  <a:lnTo>
                    <a:pt x="375" y="324"/>
                  </a:lnTo>
                  <a:lnTo>
                    <a:pt x="375" y="319"/>
                  </a:lnTo>
                  <a:lnTo>
                    <a:pt x="375" y="324"/>
                  </a:lnTo>
                  <a:lnTo>
                    <a:pt x="375" y="319"/>
                  </a:lnTo>
                  <a:lnTo>
                    <a:pt x="376" y="324"/>
                  </a:lnTo>
                  <a:lnTo>
                    <a:pt x="376" y="319"/>
                  </a:lnTo>
                  <a:lnTo>
                    <a:pt x="376" y="324"/>
                  </a:lnTo>
                  <a:lnTo>
                    <a:pt x="376" y="321"/>
                  </a:lnTo>
                  <a:lnTo>
                    <a:pt x="376" y="324"/>
                  </a:lnTo>
                  <a:lnTo>
                    <a:pt x="376" y="321"/>
                  </a:lnTo>
                  <a:lnTo>
                    <a:pt x="377" y="324"/>
                  </a:lnTo>
                  <a:lnTo>
                    <a:pt x="377" y="322"/>
                  </a:lnTo>
                  <a:lnTo>
                    <a:pt x="377" y="324"/>
                  </a:lnTo>
                  <a:lnTo>
                    <a:pt x="377" y="323"/>
                  </a:lnTo>
                  <a:lnTo>
                    <a:pt x="378" y="324"/>
                  </a:lnTo>
                  <a:lnTo>
                    <a:pt x="378" y="322"/>
                  </a:lnTo>
                  <a:lnTo>
                    <a:pt x="378" y="324"/>
                  </a:lnTo>
                  <a:lnTo>
                    <a:pt x="378" y="323"/>
                  </a:lnTo>
                  <a:lnTo>
                    <a:pt x="378" y="324"/>
                  </a:lnTo>
                  <a:lnTo>
                    <a:pt x="378" y="323"/>
                  </a:lnTo>
                  <a:lnTo>
                    <a:pt x="379" y="324"/>
                  </a:lnTo>
                  <a:lnTo>
                    <a:pt x="379" y="316"/>
                  </a:lnTo>
                  <a:lnTo>
                    <a:pt x="379" y="324"/>
                  </a:lnTo>
                  <a:lnTo>
                    <a:pt x="379" y="308"/>
                  </a:lnTo>
                  <a:lnTo>
                    <a:pt x="379" y="324"/>
                  </a:lnTo>
                  <a:lnTo>
                    <a:pt x="379" y="287"/>
                  </a:lnTo>
                  <a:lnTo>
                    <a:pt x="380" y="323"/>
                  </a:lnTo>
                  <a:lnTo>
                    <a:pt x="380" y="281"/>
                  </a:lnTo>
                  <a:lnTo>
                    <a:pt x="380" y="324"/>
                  </a:lnTo>
                  <a:lnTo>
                    <a:pt x="380" y="283"/>
                  </a:lnTo>
                  <a:lnTo>
                    <a:pt x="380" y="324"/>
                  </a:lnTo>
                  <a:lnTo>
                    <a:pt x="380" y="294"/>
                  </a:lnTo>
                  <a:lnTo>
                    <a:pt x="381" y="324"/>
                  </a:lnTo>
                  <a:lnTo>
                    <a:pt x="381" y="307"/>
                  </a:lnTo>
                  <a:lnTo>
                    <a:pt x="381" y="324"/>
                  </a:lnTo>
                  <a:lnTo>
                    <a:pt x="381" y="317"/>
                  </a:lnTo>
                  <a:lnTo>
                    <a:pt x="382" y="324"/>
                  </a:lnTo>
                  <a:lnTo>
                    <a:pt x="382" y="318"/>
                  </a:lnTo>
                  <a:lnTo>
                    <a:pt x="382" y="324"/>
                  </a:lnTo>
                  <a:lnTo>
                    <a:pt x="382" y="318"/>
                  </a:lnTo>
                  <a:lnTo>
                    <a:pt x="382" y="324"/>
                  </a:lnTo>
                  <a:lnTo>
                    <a:pt x="382" y="323"/>
                  </a:lnTo>
                  <a:lnTo>
                    <a:pt x="383" y="324"/>
                  </a:lnTo>
                  <a:lnTo>
                    <a:pt x="383" y="322"/>
                  </a:lnTo>
                  <a:lnTo>
                    <a:pt x="383" y="324"/>
                  </a:lnTo>
                  <a:lnTo>
                    <a:pt x="383" y="319"/>
                  </a:lnTo>
                  <a:lnTo>
                    <a:pt x="383" y="324"/>
                  </a:lnTo>
                  <a:lnTo>
                    <a:pt x="383" y="317"/>
                  </a:lnTo>
                  <a:lnTo>
                    <a:pt x="384" y="324"/>
                  </a:lnTo>
                  <a:lnTo>
                    <a:pt x="384" y="320"/>
                  </a:lnTo>
                  <a:lnTo>
                    <a:pt x="384" y="324"/>
                  </a:lnTo>
                  <a:lnTo>
                    <a:pt x="384" y="321"/>
                  </a:lnTo>
                  <a:lnTo>
                    <a:pt x="384" y="324"/>
                  </a:lnTo>
                  <a:lnTo>
                    <a:pt x="384" y="319"/>
                  </a:lnTo>
                  <a:lnTo>
                    <a:pt x="385" y="324"/>
                  </a:lnTo>
                  <a:lnTo>
                    <a:pt x="385" y="317"/>
                  </a:lnTo>
                  <a:lnTo>
                    <a:pt x="385" y="324"/>
                  </a:lnTo>
                  <a:lnTo>
                    <a:pt x="385" y="314"/>
                  </a:lnTo>
                  <a:lnTo>
                    <a:pt x="386" y="324"/>
                  </a:lnTo>
                  <a:lnTo>
                    <a:pt x="386" y="313"/>
                  </a:lnTo>
                  <a:lnTo>
                    <a:pt x="386" y="324"/>
                  </a:lnTo>
                  <a:lnTo>
                    <a:pt x="386" y="314"/>
                  </a:lnTo>
                  <a:lnTo>
                    <a:pt x="386" y="324"/>
                  </a:lnTo>
                  <a:lnTo>
                    <a:pt x="386" y="317"/>
                  </a:lnTo>
                  <a:lnTo>
                    <a:pt x="387" y="324"/>
                  </a:lnTo>
                  <a:lnTo>
                    <a:pt x="387" y="320"/>
                  </a:lnTo>
                  <a:lnTo>
                    <a:pt x="387" y="324"/>
                  </a:lnTo>
                  <a:lnTo>
                    <a:pt x="387" y="321"/>
                  </a:lnTo>
                  <a:lnTo>
                    <a:pt x="387" y="324"/>
                  </a:lnTo>
                  <a:lnTo>
                    <a:pt x="387" y="322"/>
                  </a:lnTo>
                  <a:lnTo>
                    <a:pt x="388" y="324"/>
                  </a:lnTo>
                  <a:lnTo>
                    <a:pt x="388" y="323"/>
                  </a:lnTo>
                  <a:lnTo>
                    <a:pt x="388" y="324"/>
                  </a:lnTo>
                  <a:lnTo>
                    <a:pt x="388" y="322"/>
                  </a:lnTo>
                  <a:lnTo>
                    <a:pt x="388" y="324"/>
                  </a:lnTo>
                  <a:lnTo>
                    <a:pt x="388" y="323"/>
                  </a:lnTo>
                  <a:lnTo>
                    <a:pt x="389" y="324"/>
                  </a:lnTo>
                  <a:lnTo>
                    <a:pt x="389" y="323"/>
                  </a:lnTo>
                  <a:lnTo>
                    <a:pt x="389" y="324"/>
                  </a:lnTo>
                  <a:lnTo>
                    <a:pt x="389" y="322"/>
                  </a:lnTo>
                  <a:lnTo>
                    <a:pt x="390" y="324"/>
                  </a:lnTo>
                  <a:lnTo>
                    <a:pt x="390" y="322"/>
                  </a:lnTo>
                  <a:lnTo>
                    <a:pt x="390" y="324"/>
                  </a:lnTo>
                  <a:lnTo>
                    <a:pt x="390" y="321"/>
                  </a:lnTo>
                  <a:lnTo>
                    <a:pt x="390" y="324"/>
                  </a:lnTo>
                  <a:lnTo>
                    <a:pt x="390" y="322"/>
                  </a:lnTo>
                  <a:lnTo>
                    <a:pt x="391" y="324"/>
                  </a:lnTo>
                  <a:lnTo>
                    <a:pt x="391" y="322"/>
                  </a:lnTo>
                  <a:lnTo>
                    <a:pt x="391" y="324"/>
                  </a:lnTo>
                  <a:lnTo>
                    <a:pt x="391" y="322"/>
                  </a:lnTo>
                  <a:lnTo>
                    <a:pt x="391" y="324"/>
                  </a:lnTo>
                  <a:lnTo>
                    <a:pt x="391" y="322"/>
                  </a:lnTo>
                  <a:lnTo>
                    <a:pt x="392" y="324"/>
                  </a:lnTo>
                  <a:lnTo>
                    <a:pt x="392" y="321"/>
                  </a:lnTo>
                  <a:lnTo>
                    <a:pt x="392" y="324"/>
                  </a:lnTo>
                  <a:lnTo>
                    <a:pt x="392" y="323"/>
                  </a:lnTo>
                  <a:lnTo>
                    <a:pt x="392" y="324"/>
                  </a:lnTo>
                  <a:lnTo>
                    <a:pt x="392" y="323"/>
                  </a:lnTo>
                  <a:lnTo>
                    <a:pt x="393" y="324"/>
                  </a:lnTo>
                  <a:lnTo>
                    <a:pt x="393" y="323"/>
                  </a:lnTo>
                  <a:lnTo>
                    <a:pt x="393" y="324"/>
                  </a:lnTo>
                  <a:lnTo>
                    <a:pt x="393" y="323"/>
                  </a:lnTo>
                  <a:lnTo>
                    <a:pt x="393" y="324"/>
                  </a:lnTo>
                  <a:lnTo>
                    <a:pt x="393" y="323"/>
                  </a:lnTo>
                  <a:lnTo>
                    <a:pt x="394" y="324"/>
                  </a:lnTo>
                  <a:lnTo>
                    <a:pt x="394" y="323"/>
                  </a:lnTo>
                  <a:lnTo>
                    <a:pt x="394" y="324"/>
                  </a:lnTo>
                  <a:lnTo>
                    <a:pt x="394" y="323"/>
                  </a:lnTo>
                  <a:lnTo>
                    <a:pt x="395" y="324"/>
                  </a:lnTo>
                  <a:lnTo>
                    <a:pt x="395" y="323"/>
                  </a:lnTo>
                  <a:lnTo>
                    <a:pt x="395" y="324"/>
                  </a:lnTo>
                  <a:lnTo>
                    <a:pt x="395" y="323"/>
                  </a:lnTo>
                  <a:lnTo>
                    <a:pt x="395" y="324"/>
                  </a:lnTo>
                  <a:lnTo>
                    <a:pt x="395" y="322"/>
                  </a:lnTo>
                  <a:lnTo>
                    <a:pt x="396" y="324"/>
                  </a:lnTo>
                  <a:lnTo>
                    <a:pt x="396" y="321"/>
                  </a:lnTo>
                  <a:lnTo>
                    <a:pt x="396" y="324"/>
                  </a:lnTo>
                  <a:lnTo>
                    <a:pt x="396" y="323"/>
                  </a:lnTo>
                  <a:lnTo>
                    <a:pt x="396" y="324"/>
                  </a:lnTo>
                  <a:lnTo>
                    <a:pt x="396" y="323"/>
                  </a:lnTo>
                  <a:lnTo>
                    <a:pt x="397" y="324"/>
                  </a:lnTo>
                  <a:lnTo>
                    <a:pt x="397" y="323"/>
                  </a:lnTo>
                  <a:lnTo>
                    <a:pt x="397" y="324"/>
                  </a:lnTo>
                  <a:lnTo>
                    <a:pt x="397" y="323"/>
                  </a:lnTo>
                  <a:lnTo>
                    <a:pt x="397" y="324"/>
                  </a:lnTo>
                  <a:lnTo>
                    <a:pt x="397" y="323"/>
                  </a:lnTo>
                  <a:lnTo>
                    <a:pt x="398" y="324"/>
                  </a:lnTo>
                  <a:lnTo>
                    <a:pt x="398" y="323"/>
                  </a:lnTo>
                  <a:lnTo>
                    <a:pt x="398" y="324"/>
                  </a:lnTo>
                  <a:lnTo>
                    <a:pt x="398" y="323"/>
                  </a:lnTo>
                  <a:lnTo>
                    <a:pt x="399" y="324"/>
                  </a:lnTo>
                  <a:lnTo>
                    <a:pt x="399" y="323"/>
                  </a:lnTo>
                  <a:lnTo>
                    <a:pt x="399" y="324"/>
                  </a:lnTo>
                  <a:lnTo>
                    <a:pt x="399" y="323"/>
                  </a:lnTo>
                  <a:lnTo>
                    <a:pt x="399" y="324"/>
                  </a:lnTo>
                  <a:lnTo>
                    <a:pt x="399" y="323"/>
                  </a:lnTo>
                  <a:lnTo>
                    <a:pt x="400" y="324"/>
                  </a:lnTo>
                  <a:lnTo>
                    <a:pt x="400" y="323"/>
                  </a:lnTo>
                  <a:lnTo>
                    <a:pt x="400" y="324"/>
                  </a:lnTo>
                  <a:lnTo>
                    <a:pt x="400" y="323"/>
                  </a:lnTo>
                  <a:lnTo>
                    <a:pt x="400" y="324"/>
                  </a:lnTo>
                  <a:lnTo>
                    <a:pt x="400" y="323"/>
                  </a:lnTo>
                  <a:lnTo>
                    <a:pt x="401" y="324"/>
                  </a:lnTo>
                  <a:lnTo>
                    <a:pt x="401" y="323"/>
                  </a:lnTo>
                  <a:lnTo>
                    <a:pt x="401" y="324"/>
                  </a:lnTo>
                  <a:lnTo>
                    <a:pt x="401" y="323"/>
                  </a:lnTo>
                  <a:lnTo>
                    <a:pt x="401" y="324"/>
                  </a:lnTo>
                  <a:lnTo>
                    <a:pt x="401" y="322"/>
                  </a:lnTo>
                  <a:lnTo>
                    <a:pt x="402" y="324"/>
                  </a:lnTo>
                  <a:lnTo>
                    <a:pt x="402" y="323"/>
                  </a:lnTo>
                  <a:lnTo>
                    <a:pt x="402" y="324"/>
                  </a:lnTo>
                  <a:lnTo>
                    <a:pt x="402" y="323"/>
                  </a:lnTo>
                  <a:lnTo>
                    <a:pt x="403" y="324"/>
                  </a:lnTo>
                  <a:lnTo>
                    <a:pt x="403" y="323"/>
                  </a:lnTo>
                  <a:lnTo>
                    <a:pt x="403" y="324"/>
                  </a:lnTo>
                  <a:lnTo>
                    <a:pt x="403" y="323"/>
                  </a:lnTo>
                  <a:lnTo>
                    <a:pt x="403" y="324"/>
                  </a:lnTo>
                  <a:lnTo>
                    <a:pt x="403" y="323"/>
                  </a:lnTo>
                  <a:lnTo>
                    <a:pt x="404" y="324"/>
                  </a:lnTo>
                  <a:lnTo>
                    <a:pt x="404" y="323"/>
                  </a:lnTo>
                  <a:lnTo>
                    <a:pt x="404" y="324"/>
                  </a:lnTo>
                  <a:lnTo>
                    <a:pt x="404" y="323"/>
                  </a:lnTo>
                  <a:lnTo>
                    <a:pt x="404" y="324"/>
                  </a:lnTo>
                  <a:lnTo>
                    <a:pt x="404" y="323"/>
                  </a:lnTo>
                  <a:lnTo>
                    <a:pt x="405" y="324"/>
                  </a:lnTo>
                  <a:lnTo>
                    <a:pt x="405" y="322"/>
                  </a:lnTo>
                  <a:lnTo>
                    <a:pt x="405" y="324"/>
                  </a:lnTo>
                  <a:lnTo>
                    <a:pt x="405" y="322"/>
                  </a:lnTo>
                  <a:lnTo>
                    <a:pt x="405" y="324"/>
                  </a:lnTo>
                  <a:lnTo>
                    <a:pt x="405" y="321"/>
                  </a:lnTo>
                  <a:lnTo>
                    <a:pt x="406" y="324"/>
                  </a:lnTo>
                  <a:lnTo>
                    <a:pt x="406" y="321"/>
                  </a:lnTo>
                  <a:lnTo>
                    <a:pt x="406" y="324"/>
                  </a:lnTo>
                  <a:lnTo>
                    <a:pt x="406" y="321"/>
                  </a:lnTo>
                  <a:lnTo>
                    <a:pt x="407" y="324"/>
                  </a:lnTo>
                  <a:lnTo>
                    <a:pt x="407" y="322"/>
                  </a:lnTo>
                  <a:lnTo>
                    <a:pt x="407" y="324"/>
                  </a:lnTo>
                  <a:lnTo>
                    <a:pt x="407" y="323"/>
                  </a:lnTo>
                  <a:lnTo>
                    <a:pt x="407" y="324"/>
                  </a:lnTo>
                  <a:lnTo>
                    <a:pt x="407" y="323"/>
                  </a:lnTo>
                  <a:lnTo>
                    <a:pt x="408" y="324"/>
                  </a:lnTo>
                  <a:lnTo>
                    <a:pt x="408" y="323"/>
                  </a:lnTo>
                  <a:lnTo>
                    <a:pt x="408" y="324"/>
                  </a:lnTo>
                  <a:lnTo>
                    <a:pt x="408" y="322"/>
                  </a:lnTo>
                  <a:lnTo>
                    <a:pt x="408" y="324"/>
                  </a:lnTo>
                  <a:lnTo>
                    <a:pt x="408" y="323"/>
                  </a:lnTo>
                  <a:lnTo>
                    <a:pt x="409" y="324"/>
                  </a:lnTo>
                  <a:lnTo>
                    <a:pt x="409" y="323"/>
                  </a:lnTo>
                  <a:lnTo>
                    <a:pt x="409" y="324"/>
                  </a:lnTo>
                  <a:lnTo>
                    <a:pt x="409" y="323"/>
                  </a:lnTo>
                  <a:lnTo>
                    <a:pt x="409" y="324"/>
                  </a:lnTo>
                  <a:lnTo>
                    <a:pt x="409" y="323"/>
                  </a:lnTo>
                  <a:lnTo>
                    <a:pt x="410" y="324"/>
                  </a:lnTo>
                  <a:lnTo>
                    <a:pt x="410" y="323"/>
                  </a:lnTo>
                  <a:lnTo>
                    <a:pt x="410" y="324"/>
                  </a:lnTo>
                  <a:lnTo>
                    <a:pt x="410" y="323"/>
                  </a:lnTo>
                  <a:lnTo>
                    <a:pt x="411" y="324"/>
                  </a:lnTo>
                  <a:lnTo>
                    <a:pt x="411" y="323"/>
                  </a:lnTo>
                  <a:lnTo>
                    <a:pt x="411" y="324"/>
                  </a:lnTo>
                  <a:lnTo>
                    <a:pt x="411" y="323"/>
                  </a:lnTo>
                  <a:lnTo>
                    <a:pt x="411" y="324"/>
                  </a:lnTo>
                  <a:lnTo>
                    <a:pt x="411" y="323"/>
                  </a:lnTo>
                  <a:lnTo>
                    <a:pt x="412" y="324"/>
                  </a:lnTo>
                  <a:lnTo>
                    <a:pt x="412" y="322"/>
                  </a:lnTo>
                  <a:lnTo>
                    <a:pt x="412" y="324"/>
                  </a:lnTo>
                  <a:lnTo>
                    <a:pt x="412" y="323"/>
                  </a:lnTo>
                  <a:lnTo>
                    <a:pt x="412" y="324"/>
                  </a:lnTo>
                  <a:lnTo>
                    <a:pt x="412" y="323"/>
                  </a:lnTo>
                  <a:lnTo>
                    <a:pt x="413" y="324"/>
                  </a:lnTo>
                  <a:lnTo>
                    <a:pt x="413" y="323"/>
                  </a:lnTo>
                  <a:lnTo>
                    <a:pt x="413" y="324"/>
                  </a:lnTo>
                  <a:lnTo>
                    <a:pt x="413" y="323"/>
                  </a:lnTo>
                  <a:lnTo>
                    <a:pt x="413" y="324"/>
                  </a:lnTo>
                  <a:lnTo>
                    <a:pt x="413" y="323"/>
                  </a:lnTo>
                  <a:lnTo>
                    <a:pt x="414" y="324"/>
                  </a:lnTo>
                  <a:lnTo>
                    <a:pt x="414" y="322"/>
                  </a:lnTo>
                  <a:lnTo>
                    <a:pt x="414" y="324"/>
                  </a:lnTo>
                  <a:lnTo>
                    <a:pt x="414" y="323"/>
                  </a:lnTo>
                  <a:lnTo>
                    <a:pt x="415" y="324"/>
                  </a:lnTo>
                  <a:lnTo>
                    <a:pt x="415" y="323"/>
                  </a:lnTo>
                  <a:lnTo>
                    <a:pt x="415" y="324"/>
                  </a:lnTo>
                  <a:lnTo>
                    <a:pt x="415" y="323"/>
                  </a:lnTo>
                  <a:lnTo>
                    <a:pt x="415" y="324"/>
                  </a:lnTo>
                  <a:lnTo>
                    <a:pt x="415" y="323"/>
                  </a:lnTo>
                  <a:lnTo>
                    <a:pt x="416" y="324"/>
                  </a:lnTo>
                  <a:lnTo>
                    <a:pt x="416" y="323"/>
                  </a:lnTo>
                  <a:lnTo>
                    <a:pt x="416" y="324"/>
                  </a:lnTo>
                  <a:lnTo>
                    <a:pt x="416" y="323"/>
                  </a:lnTo>
                  <a:lnTo>
                    <a:pt x="416" y="324"/>
                  </a:lnTo>
                  <a:lnTo>
                    <a:pt x="416" y="323"/>
                  </a:lnTo>
                  <a:lnTo>
                    <a:pt x="417" y="324"/>
                  </a:lnTo>
                  <a:lnTo>
                    <a:pt x="417" y="323"/>
                  </a:lnTo>
                  <a:lnTo>
                    <a:pt x="417" y="324"/>
                  </a:lnTo>
                  <a:lnTo>
                    <a:pt x="417" y="312"/>
                  </a:lnTo>
                  <a:lnTo>
                    <a:pt x="417" y="324"/>
                  </a:lnTo>
                  <a:lnTo>
                    <a:pt x="417" y="291"/>
                  </a:lnTo>
                  <a:lnTo>
                    <a:pt x="418" y="324"/>
                  </a:lnTo>
                  <a:lnTo>
                    <a:pt x="418" y="320"/>
                  </a:lnTo>
                  <a:lnTo>
                    <a:pt x="418" y="324"/>
                  </a:lnTo>
                  <a:lnTo>
                    <a:pt x="418" y="280"/>
                  </a:lnTo>
                  <a:lnTo>
                    <a:pt x="419" y="324"/>
                  </a:lnTo>
                  <a:lnTo>
                    <a:pt x="419" y="289"/>
                  </a:lnTo>
                  <a:lnTo>
                    <a:pt x="419" y="324"/>
                  </a:lnTo>
                  <a:lnTo>
                    <a:pt x="419" y="303"/>
                  </a:lnTo>
                  <a:lnTo>
                    <a:pt x="419" y="324"/>
                  </a:lnTo>
                  <a:lnTo>
                    <a:pt x="419" y="312"/>
                  </a:lnTo>
                  <a:lnTo>
                    <a:pt x="420" y="324"/>
                  </a:lnTo>
                  <a:lnTo>
                    <a:pt x="420" y="312"/>
                  </a:lnTo>
                  <a:lnTo>
                    <a:pt x="420" y="324"/>
                  </a:lnTo>
                  <a:lnTo>
                    <a:pt x="420" y="315"/>
                  </a:lnTo>
                  <a:lnTo>
                    <a:pt x="420" y="324"/>
                  </a:lnTo>
                  <a:lnTo>
                    <a:pt x="420" y="316"/>
                  </a:lnTo>
                  <a:lnTo>
                    <a:pt x="421" y="324"/>
                  </a:lnTo>
                  <a:lnTo>
                    <a:pt x="421" y="318"/>
                  </a:lnTo>
                  <a:lnTo>
                    <a:pt x="421" y="324"/>
                  </a:lnTo>
                  <a:lnTo>
                    <a:pt x="421" y="323"/>
                  </a:lnTo>
                  <a:lnTo>
                    <a:pt x="421" y="324"/>
                  </a:lnTo>
                  <a:lnTo>
                    <a:pt x="421" y="319"/>
                  </a:lnTo>
                  <a:lnTo>
                    <a:pt x="422" y="324"/>
                  </a:lnTo>
                  <a:lnTo>
                    <a:pt x="422" y="320"/>
                  </a:lnTo>
                  <a:lnTo>
                    <a:pt x="422" y="324"/>
                  </a:lnTo>
                  <a:lnTo>
                    <a:pt x="422" y="319"/>
                  </a:lnTo>
                  <a:lnTo>
                    <a:pt x="423" y="324"/>
                  </a:lnTo>
                  <a:lnTo>
                    <a:pt x="423" y="320"/>
                  </a:lnTo>
                  <a:lnTo>
                    <a:pt x="423" y="324"/>
                  </a:lnTo>
                  <a:lnTo>
                    <a:pt x="423" y="322"/>
                  </a:lnTo>
                  <a:lnTo>
                    <a:pt x="423" y="324"/>
                  </a:lnTo>
                  <a:lnTo>
                    <a:pt x="423" y="323"/>
                  </a:lnTo>
                  <a:lnTo>
                    <a:pt x="424" y="324"/>
                  </a:lnTo>
                  <a:lnTo>
                    <a:pt x="424" y="323"/>
                  </a:lnTo>
                  <a:lnTo>
                    <a:pt x="424" y="324"/>
                  </a:lnTo>
                  <a:lnTo>
                    <a:pt x="424" y="322"/>
                  </a:lnTo>
                  <a:lnTo>
                    <a:pt x="424" y="324"/>
                  </a:lnTo>
                  <a:lnTo>
                    <a:pt x="424" y="320"/>
                  </a:lnTo>
                  <a:lnTo>
                    <a:pt x="425" y="324"/>
                  </a:lnTo>
                  <a:lnTo>
                    <a:pt x="425" y="320"/>
                  </a:lnTo>
                  <a:lnTo>
                    <a:pt x="425" y="324"/>
                  </a:lnTo>
                  <a:lnTo>
                    <a:pt x="425" y="321"/>
                  </a:lnTo>
                  <a:lnTo>
                    <a:pt x="425" y="324"/>
                  </a:lnTo>
                  <a:lnTo>
                    <a:pt x="425" y="322"/>
                  </a:lnTo>
                  <a:lnTo>
                    <a:pt x="426" y="324"/>
                  </a:lnTo>
                  <a:lnTo>
                    <a:pt x="426" y="322"/>
                  </a:lnTo>
                  <a:lnTo>
                    <a:pt x="426" y="324"/>
                  </a:lnTo>
                  <a:lnTo>
                    <a:pt x="426" y="322"/>
                  </a:lnTo>
                  <a:lnTo>
                    <a:pt x="427" y="324"/>
                  </a:lnTo>
                  <a:lnTo>
                    <a:pt x="427" y="323"/>
                  </a:lnTo>
                  <a:lnTo>
                    <a:pt x="427" y="324"/>
                  </a:lnTo>
                  <a:lnTo>
                    <a:pt x="427" y="323"/>
                  </a:lnTo>
                  <a:lnTo>
                    <a:pt x="427" y="324"/>
                  </a:lnTo>
                  <a:lnTo>
                    <a:pt x="427" y="322"/>
                  </a:lnTo>
                  <a:lnTo>
                    <a:pt x="428" y="324"/>
                  </a:lnTo>
                  <a:lnTo>
                    <a:pt x="428" y="323"/>
                  </a:lnTo>
                  <a:lnTo>
                    <a:pt x="428" y="324"/>
                  </a:lnTo>
                  <a:lnTo>
                    <a:pt x="428" y="322"/>
                  </a:lnTo>
                  <a:lnTo>
                    <a:pt x="428" y="324"/>
                  </a:lnTo>
                  <a:lnTo>
                    <a:pt x="428" y="323"/>
                  </a:lnTo>
                  <a:lnTo>
                    <a:pt x="429" y="324"/>
                  </a:lnTo>
                  <a:lnTo>
                    <a:pt x="429" y="323"/>
                  </a:lnTo>
                  <a:lnTo>
                    <a:pt x="429" y="324"/>
                  </a:lnTo>
                  <a:lnTo>
                    <a:pt x="429" y="321"/>
                  </a:lnTo>
                  <a:lnTo>
                    <a:pt x="429" y="324"/>
                  </a:lnTo>
                  <a:lnTo>
                    <a:pt x="429" y="322"/>
                  </a:lnTo>
                  <a:lnTo>
                    <a:pt x="430" y="324"/>
                  </a:lnTo>
                  <a:lnTo>
                    <a:pt x="430" y="320"/>
                  </a:lnTo>
                  <a:lnTo>
                    <a:pt x="430" y="324"/>
                  </a:lnTo>
                  <a:lnTo>
                    <a:pt x="430" y="322"/>
                  </a:lnTo>
                  <a:lnTo>
                    <a:pt x="431" y="324"/>
                  </a:lnTo>
                  <a:lnTo>
                    <a:pt x="431" y="322"/>
                  </a:lnTo>
                  <a:lnTo>
                    <a:pt x="431" y="324"/>
                  </a:lnTo>
                  <a:lnTo>
                    <a:pt x="431" y="322"/>
                  </a:lnTo>
                  <a:lnTo>
                    <a:pt x="431" y="324"/>
                  </a:lnTo>
                  <a:lnTo>
                    <a:pt x="431" y="323"/>
                  </a:lnTo>
                  <a:lnTo>
                    <a:pt x="432" y="324"/>
                  </a:lnTo>
                  <a:lnTo>
                    <a:pt x="432" y="316"/>
                  </a:lnTo>
                  <a:lnTo>
                    <a:pt x="432" y="324"/>
                  </a:lnTo>
                  <a:lnTo>
                    <a:pt x="432" y="323"/>
                  </a:lnTo>
                  <a:lnTo>
                    <a:pt x="432" y="324"/>
                  </a:lnTo>
                  <a:lnTo>
                    <a:pt x="432" y="323"/>
                  </a:lnTo>
                  <a:lnTo>
                    <a:pt x="433" y="324"/>
                  </a:lnTo>
                  <a:lnTo>
                    <a:pt x="433" y="323"/>
                  </a:lnTo>
                  <a:lnTo>
                    <a:pt x="433" y="324"/>
                  </a:lnTo>
                  <a:lnTo>
                    <a:pt x="433" y="323"/>
                  </a:lnTo>
                  <a:lnTo>
                    <a:pt x="433" y="324"/>
                  </a:lnTo>
                  <a:lnTo>
                    <a:pt x="433" y="323"/>
                  </a:lnTo>
                  <a:lnTo>
                    <a:pt x="434" y="324"/>
                  </a:lnTo>
                  <a:lnTo>
                    <a:pt x="434" y="322"/>
                  </a:lnTo>
                  <a:lnTo>
                    <a:pt x="434" y="324"/>
                  </a:lnTo>
                  <a:lnTo>
                    <a:pt x="434" y="323"/>
                  </a:lnTo>
                  <a:lnTo>
                    <a:pt x="435" y="324"/>
                  </a:lnTo>
                  <a:lnTo>
                    <a:pt x="435" y="320"/>
                  </a:lnTo>
                  <a:lnTo>
                    <a:pt x="435" y="324"/>
                  </a:lnTo>
                  <a:lnTo>
                    <a:pt x="435" y="322"/>
                  </a:lnTo>
                  <a:lnTo>
                    <a:pt x="435" y="324"/>
                  </a:lnTo>
                  <a:lnTo>
                    <a:pt x="435" y="318"/>
                  </a:lnTo>
                  <a:lnTo>
                    <a:pt x="436" y="324"/>
                  </a:lnTo>
                  <a:lnTo>
                    <a:pt x="436" y="319"/>
                  </a:lnTo>
                  <a:lnTo>
                    <a:pt x="436" y="324"/>
                  </a:lnTo>
                  <a:lnTo>
                    <a:pt x="436" y="319"/>
                  </a:lnTo>
                  <a:lnTo>
                    <a:pt x="436" y="324"/>
                  </a:lnTo>
                  <a:lnTo>
                    <a:pt x="436" y="320"/>
                  </a:lnTo>
                  <a:lnTo>
                    <a:pt x="437" y="324"/>
                  </a:lnTo>
                  <a:lnTo>
                    <a:pt x="437" y="321"/>
                  </a:lnTo>
                  <a:lnTo>
                    <a:pt x="437" y="324"/>
                  </a:lnTo>
                  <a:lnTo>
                    <a:pt x="437" y="322"/>
                  </a:lnTo>
                  <a:lnTo>
                    <a:pt x="437" y="324"/>
                  </a:lnTo>
                  <a:lnTo>
                    <a:pt x="437" y="321"/>
                  </a:lnTo>
                  <a:lnTo>
                    <a:pt x="438" y="324"/>
                  </a:lnTo>
                  <a:lnTo>
                    <a:pt x="438" y="322"/>
                  </a:lnTo>
                  <a:lnTo>
                    <a:pt x="438" y="324"/>
                  </a:lnTo>
                  <a:lnTo>
                    <a:pt x="438" y="321"/>
                  </a:lnTo>
                  <a:lnTo>
                    <a:pt x="439" y="324"/>
                  </a:lnTo>
                  <a:lnTo>
                    <a:pt x="439" y="321"/>
                  </a:lnTo>
                  <a:lnTo>
                    <a:pt x="439" y="324"/>
                  </a:lnTo>
                  <a:lnTo>
                    <a:pt x="439" y="322"/>
                  </a:lnTo>
                  <a:lnTo>
                    <a:pt x="439" y="324"/>
                  </a:lnTo>
                  <a:lnTo>
                    <a:pt x="439" y="322"/>
                  </a:lnTo>
                  <a:lnTo>
                    <a:pt x="440" y="324"/>
                  </a:lnTo>
                  <a:lnTo>
                    <a:pt x="440" y="323"/>
                  </a:lnTo>
                  <a:lnTo>
                    <a:pt x="440" y="324"/>
                  </a:lnTo>
                  <a:lnTo>
                    <a:pt x="440" y="323"/>
                  </a:lnTo>
                  <a:lnTo>
                    <a:pt x="440" y="324"/>
                  </a:lnTo>
                  <a:lnTo>
                    <a:pt x="440" y="323"/>
                  </a:lnTo>
                  <a:lnTo>
                    <a:pt x="441" y="324"/>
                  </a:lnTo>
                  <a:lnTo>
                    <a:pt x="441" y="323"/>
                  </a:lnTo>
                  <a:lnTo>
                    <a:pt x="441" y="324"/>
                  </a:lnTo>
                  <a:lnTo>
                    <a:pt x="441" y="322"/>
                  </a:lnTo>
                  <a:lnTo>
                    <a:pt x="441" y="324"/>
                  </a:lnTo>
                  <a:lnTo>
                    <a:pt x="441" y="321"/>
                  </a:lnTo>
                  <a:lnTo>
                    <a:pt x="442" y="324"/>
                  </a:lnTo>
                  <a:lnTo>
                    <a:pt x="442" y="323"/>
                  </a:lnTo>
                  <a:lnTo>
                    <a:pt x="442" y="324"/>
                  </a:lnTo>
                  <a:lnTo>
                    <a:pt x="442" y="323"/>
                  </a:lnTo>
                  <a:lnTo>
                    <a:pt x="443" y="324"/>
                  </a:lnTo>
                  <a:lnTo>
                    <a:pt x="443" y="323"/>
                  </a:lnTo>
                  <a:lnTo>
                    <a:pt x="443" y="324"/>
                  </a:lnTo>
                  <a:lnTo>
                    <a:pt x="443" y="323"/>
                  </a:lnTo>
                  <a:lnTo>
                    <a:pt x="443" y="324"/>
                  </a:lnTo>
                  <a:lnTo>
                    <a:pt x="443" y="323"/>
                  </a:lnTo>
                  <a:lnTo>
                    <a:pt x="444" y="324"/>
                  </a:lnTo>
                  <a:lnTo>
                    <a:pt x="444" y="323"/>
                  </a:lnTo>
                  <a:lnTo>
                    <a:pt x="444" y="324"/>
                  </a:lnTo>
                  <a:lnTo>
                    <a:pt x="444" y="323"/>
                  </a:lnTo>
                  <a:lnTo>
                    <a:pt x="444" y="324"/>
                  </a:lnTo>
                  <a:lnTo>
                    <a:pt x="444" y="323"/>
                  </a:lnTo>
                  <a:lnTo>
                    <a:pt x="445" y="324"/>
                  </a:lnTo>
                  <a:lnTo>
                    <a:pt x="445" y="323"/>
                  </a:lnTo>
                  <a:lnTo>
                    <a:pt x="445" y="324"/>
                  </a:lnTo>
                  <a:lnTo>
                    <a:pt x="445" y="323"/>
                  </a:lnTo>
                  <a:lnTo>
                    <a:pt x="445" y="324"/>
                  </a:lnTo>
                  <a:lnTo>
                    <a:pt x="445" y="322"/>
                  </a:lnTo>
                  <a:lnTo>
                    <a:pt x="446" y="324"/>
                  </a:lnTo>
                  <a:lnTo>
                    <a:pt x="446" y="322"/>
                  </a:lnTo>
                  <a:lnTo>
                    <a:pt x="446" y="324"/>
                  </a:lnTo>
                  <a:lnTo>
                    <a:pt x="446" y="322"/>
                  </a:lnTo>
                  <a:lnTo>
                    <a:pt x="447" y="324"/>
                  </a:lnTo>
                  <a:lnTo>
                    <a:pt x="447" y="322"/>
                  </a:lnTo>
                  <a:lnTo>
                    <a:pt x="447" y="324"/>
                  </a:lnTo>
                  <a:lnTo>
                    <a:pt x="447" y="322"/>
                  </a:lnTo>
                  <a:lnTo>
                    <a:pt x="447" y="324"/>
                  </a:lnTo>
                  <a:lnTo>
                    <a:pt x="447" y="322"/>
                  </a:lnTo>
                  <a:lnTo>
                    <a:pt x="448" y="324"/>
                  </a:lnTo>
                  <a:lnTo>
                    <a:pt x="448" y="323"/>
                  </a:lnTo>
                  <a:lnTo>
                    <a:pt x="448" y="324"/>
                  </a:lnTo>
                  <a:lnTo>
                    <a:pt x="448" y="322"/>
                  </a:lnTo>
                  <a:lnTo>
                    <a:pt x="448" y="324"/>
                  </a:lnTo>
                  <a:lnTo>
                    <a:pt x="448" y="323"/>
                  </a:lnTo>
                  <a:lnTo>
                    <a:pt x="449" y="324"/>
                  </a:lnTo>
                  <a:lnTo>
                    <a:pt x="449" y="323"/>
                  </a:lnTo>
                  <a:lnTo>
                    <a:pt x="449" y="324"/>
                  </a:lnTo>
                  <a:lnTo>
                    <a:pt x="449" y="323"/>
                  </a:lnTo>
                  <a:lnTo>
                    <a:pt x="449" y="324"/>
                  </a:lnTo>
                  <a:lnTo>
                    <a:pt x="449" y="323"/>
                  </a:lnTo>
                  <a:lnTo>
                    <a:pt x="450" y="324"/>
                  </a:lnTo>
                  <a:lnTo>
                    <a:pt x="450" y="323"/>
                  </a:lnTo>
                  <a:lnTo>
                    <a:pt x="450" y="324"/>
                  </a:lnTo>
                  <a:lnTo>
                    <a:pt x="450" y="323"/>
                  </a:lnTo>
                  <a:lnTo>
                    <a:pt x="450" y="324"/>
                  </a:lnTo>
                  <a:lnTo>
                    <a:pt x="450" y="323"/>
                  </a:lnTo>
                  <a:lnTo>
                    <a:pt x="451" y="324"/>
                  </a:lnTo>
                  <a:lnTo>
                    <a:pt x="451" y="323"/>
                  </a:lnTo>
                  <a:lnTo>
                    <a:pt x="451" y="324"/>
                  </a:lnTo>
                  <a:lnTo>
                    <a:pt x="451" y="322"/>
                  </a:lnTo>
                  <a:lnTo>
                    <a:pt x="452" y="324"/>
                  </a:lnTo>
                  <a:lnTo>
                    <a:pt x="452" y="322"/>
                  </a:lnTo>
                  <a:lnTo>
                    <a:pt x="452" y="324"/>
                  </a:lnTo>
                  <a:lnTo>
                    <a:pt x="452" y="321"/>
                  </a:lnTo>
                  <a:lnTo>
                    <a:pt x="452" y="324"/>
                  </a:lnTo>
                  <a:lnTo>
                    <a:pt x="452" y="323"/>
                  </a:lnTo>
                  <a:lnTo>
                    <a:pt x="453" y="324"/>
                  </a:lnTo>
                  <a:lnTo>
                    <a:pt x="453" y="323"/>
                  </a:lnTo>
                  <a:lnTo>
                    <a:pt x="453" y="324"/>
                  </a:lnTo>
                  <a:lnTo>
                    <a:pt x="453" y="323"/>
                  </a:lnTo>
                  <a:lnTo>
                    <a:pt x="453" y="324"/>
                  </a:lnTo>
                  <a:lnTo>
                    <a:pt x="453" y="323"/>
                  </a:lnTo>
                  <a:lnTo>
                    <a:pt x="454" y="324"/>
                  </a:lnTo>
                  <a:lnTo>
                    <a:pt x="454" y="323"/>
                  </a:lnTo>
                  <a:lnTo>
                    <a:pt x="454" y="324"/>
                  </a:lnTo>
                  <a:lnTo>
                    <a:pt x="454" y="323"/>
                  </a:lnTo>
                  <a:lnTo>
                    <a:pt x="454" y="324"/>
                  </a:lnTo>
                  <a:lnTo>
                    <a:pt x="454" y="323"/>
                  </a:lnTo>
                  <a:lnTo>
                    <a:pt x="455" y="324"/>
                  </a:lnTo>
                  <a:lnTo>
                    <a:pt x="455" y="322"/>
                  </a:lnTo>
                  <a:lnTo>
                    <a:pt x="455" y="324"/>
                  </a:lnTo>
                  <a:lnTo>
                    <a:pt x="455" y="323"/>
                  </a:lnTo>
                  <a:lnTo>
                    <a:pt x="456" y="324"/>
                  </a:lnTo>
                  <a:lnTo>
                    <a:pt x="456" y="323"/>
                  </a:lnTo>
                  <a:lnTo>
                    <a:pt x="456" y="324"/>
                  </a:lnTo>
                  <a:lnTo>
                    <a:pt x="456" y="323"/>
                  </a:lnTo>
                  <a:lnTo>
                    <a:pt x="456" y="324"/>
                  </a:lnTo>
                  <a:lnTo>
                    <a:pt x="456" y="323"/>
                  </a:lnTo>
                  <a:lnTo>
                    <a:pt x="457" y="324"/>
                  </a:lnTo>
                  <a:lnTo>
                    <a:pt x="457" y="323"/>
                  </a:lnTo>
                  <a:lnTo>
                    <a:pt x="457" y="324"/>
                  </a:lnTo>
                  <a:lnTo>
                    <a:pt x="457" y="323"/>
                  </a:lnTo>
                  <a:lnTo>
                    <a:pt x="457" y="324"/>
                  </a:lnTo>
                  <a:lnTo>
                    <a:pt x="457" y="323"/>
                  </a:lnTo>
                  <a:lnTo>
                    <a:pt x="458" y="324"/>
                  </a:lnTo>
                  <a:lnTo>
                    <a:pt x="458" y="323"/>
                  </a:lnTo>
                  <a:lnTo>
                    <a:pt x="458" y="324"/>
                  </a:lnTo>
                  <a:lnTo>
                    <a:pt x="458" y="323"/>
                  </a:lnTo>
                  <a:lnTo>
                    <a:pt x="458" y="324"/>
                  </a:lnTo>
                  <a:lnTo>
                    <a:pt x="458" y="323"/>
                  </a:lnTo>
                  <a:lnTo>
                    <a:pt x="459" y="324"/>
                  </a:lnTo>
                  <a:lnTo>
                    <a:pt x="459" y="323"/>
                  </a:lnTo>
                  <a:lnTo>
                    <a:pt x="459" y="324"/>
                  </a:lnTo>
                  <a:lnTo>
                    <a:pt x="459" y="323"/>
                  </a:lnTo>
                  <a:lnTo>
                    <a:pt x="460" y="324"/>
                  </a:lnTo>
                  <a:lnTo>
                    <a:pt x="460" y="323"/>
                  </a:lnTo>
                  <a:lnTo>
                    <a:pt x="460" y="324"/>
                  </a:lnTo>
                  <a:lnTo>
                    <a:pt x="460" y="323"/>
                  </a:lnTo>
                  <a:lnTo>
                    <a:pt x="460" y="324"/>
                  </a:lnTo>
                  <a:lnTo>
                    <a:pt x="460" y="322"/>
                  </a:lnTo>
                  <a:lnTo>
                    <a:pt x="461" y="324"/>
                  </a:lnTo>
                  <a:lnTo>
                    <a:pt x="461" y="323"/>
                  </a:lnTo>
                  <a:lnTo>
                    <a:pt x="461" y="324"/>
                  </a:lnTo>
                  <a:lnTo>
                    <a:pt x="461" y="323"/>
                  </a:lnTo>
                  <a:lnTo>
                    <a:pt x="461" y="324"/>
                  </a:lnTo>
                  <a:lnTo>
                    <a:pt x="461" y="323"/>
                  </a:lnTo>
                  <a:lnTo>
                    <a:pt x="462" y="324"/>
                  </a:lnTo>
                  <a:lnTo>
                    <a:pt x="462" y="323"/>
                  </a:lnTo>
                  <a:lnTo>
                    <a:pt x="462" y="324"/>
                  </a:lnTo>
                  <a:lnTo>
                    <a:pt x="462" y="322"/>
                  </a:lnTo>
                  <a:lnTo>
                    <a:pt x="462" y="324"/>
                  </a:lnTo>
                  <a:lnTo>
                    <a:pt x="462" y="322"/>
                  </a:lnTo>
                  <a:lnTo>
                    <a:pt x="463" y="324"/>
                  </a:lnTo>
                  <a:lnTo>
                    <a:pt x="463" y="323"/>
                  </a:lnTo>
                  <a:lnTo>
                    <a:pt x="463" y="324"/>
                  </a:lnTo>
                  <a:lnTo>
                    <a:pt x="463" y="323"/>
                  </a:lnTo>
                  <a:lnTo>
                    <a:pt x="464" y="324"/>
                  </a:lnTo>
                  <a:lnTo>
                    <a:pt x="464" y="322"/>
                  </a:lnTo>
                  <a:lnTo>
                    <a:pt x="464" y="324"/>
                  </a:lnTo>
                  <a:lnTo>
                    <a:pt x="464" y="323"/>
                  </a:lnTo>
                  <a:lnTo>
                    <a:pt x="464" y="324"/>
                  </a:lnTo>
                  <a:lnTo>
                    <a:pt x="464" y="323"/>
                  </a:lnTo>
                  <a:lnTo>
                    <a:pt x="465" y="324"/>
                  </a:lnTo>
                  <a:lnTo>
                    <a:pt x="465" y="323"/>
                  </a:lnTo>
                  <a:lnTo>
                    <a:pt x="465" y="324"/>
                  </a:lnTo>
                  <a:lnTo>
                    <a:pt x="465" y="322"/>
                  </a:lnTo>
                  <a:lnTo>
                    <a:pt x="465" y="324"/>
                  </a:lnTo>
                  <a:lnTo>
                    <a:pt x="465" y="323"/>
                  </a:lnTo>
                  <a:lnTo>
                    <a:pt x="466" y="324"/>
                  </a:lnTo>
                  <a:lnTo>
                    <a:pt x="466" y="323"/>
                  </a:lnTo>
                  <a:lnTo>
                    <a:pt x="466" y="324"/>
                  </a:lnTo>
                  <a:lnTo>
                    <a:pt x="466" y="323"/>
                  </a:lnTo>
                  <a:lnTo>
                    <a:pt x="466" y="324"/>
                  </a:lnTo>
                  <a:lnTo>
                    <a:pt x="466" y="323"/>
                  </a:lnTo>
                  <a:lnTo>
                    <a:pt x="467" y="324"/>
                  </a:lnTo>
                  <a:lnTo>
                    <a:pt x="467" y="323"/>
                  </a:lnTo>
                  <a:lnTo>
                    <a:pt x="467" y="324"/>
                  </a:lnTo>
                  <a:lnTo>
                    <a:pt x="467" y="323"/>
                  </a:lnTo>
                  <a:lnTo>
                    <a:pt x="468" y="324"/>
                  </a:lnTo>
                  <a:lnTo>
                    <a:pt x="468" y="210"/>
                  </a:lnTo>
                  <a:lnTo>
                    <a:pt x="468" y="324"/>
                  </a:lnTo>
                  <a:lnTo>
                    <a:pt x="468" y="277"/>
                  </a:lnTo>
                  <a:lnTo>
                    <a:pt x="468" y="324"/>
                  </a:lnTo>
                  <a:lnTo>
                    <a:pt x="468" y="322"/>
                  </a:lnTo>
                  <a:lnTo>
                    <a:pt x="469" y="324"/>
                  </a:lnTo>
                  <a:lnTo>
                    <a:pt x="469" y="323"/>
                  </a:lnTo>
                  <a:lnTo>
                    <a:pt x="469" y="324"/>
                  </a:lnTo>
                  <a:lnTo>
                    <a:pt x="469" y="289"/>
                  </a:lnTo>
                  <a:lnTo>
                    <a:pt x="469" y="324"/>
                  </a:lnTo>
                  <a:lnTo>
                    <a:pt x="469" y="297"/>
                  </a:lnTo>
                  <a:lnTo>
                    <a:pt x="470" y="324"/>
                  </a:lnTo>
                  <a:lnTo>
                    <a:pt x="470" y="323"/>
                  </a:lnTo>
                  <a:lnTo>
                    <a:pt x="470" y="324"/>
                  </a:lnTo>
                  <a:lnTo>
                    <a:pt x="470" y="323"/>
                  </a:lnTo>
                  <a:lnTo>
                    <a:pt x="470" y="324"/>
                  </a:lnTo>
                  <a:lnTo>
                    <a:pt x="470" y="317"/>
                  </a:lnTo>
                  <a:lnTo>
                    <a:pt x="471" y="324"/>
                  </a:lnTo>
                  <a:lnTo>
                    <a:pt x="471" y="319"/>
                  </a:lnTo>
                  <a:lnTo>
                    <a:pt x="471" y="324"/>
                  </a:lnTo>
                  <a:lnTo>
                    <a:pt x="471" y="322"/>
                  </a:lnTo>
                  <a:lnTo>
                    <a:pt x="472" y="324"/>
                  </a:lnTo>
                  <a:lnTo>
                    <a:pt x="472" y="320"/>
                  </a:lnTo>
                  <a:lnTo>
                    <a:pt x="472" y="324"/>
                  </a:lnTo>
                  <a:lnTo>
                    <a:pt x="472" y="320"/>
                  </a:lnTo>
                  <a:lnTo>
                    <a:pt x="472" y="324"/>
                  </a:lnTo>
                  <a:lnTo>
                    <a:pt x="472" y="319"/>
                  </a:lnTo>
                  <a:lnTo>
                    <a:pt x="473" y="324"/>
                  </a:lnTo>
                  <a:lnTo>
                    <a:pt x="473" y="321"/>
                  </a:lnTo>
                  <a:lnTo>
                    <a:pt x="473" y="324"/>
                  </a:lnTo>
                  <a:lnTo>
                    <a:pt x="473" y="322"/>
                  </a:lnTo>
                  <a:lnTo>
                    <a:pt x="473" y="324"/>
                  </a:lnTo>
                  <a:lnTo>
                    <a:pt x="473" y="322"/>
                  </a:lnTo>
                  <a:lnTo>
                    <a:pt x="474" y="324"/>
                  </a:lnTo>
                  <a:lnTo>
                    <a:pt x="474" y="322"/>
                  </a:lnTo>
                  <a:lnTo>
                    <a:pt x="474" y="324"/>
                  </a:lnTo>
                  <a:lnTo>
                    <a:pt x="474" y="323"/>
                  </a:lnTo>
                  <a:lnTo>
                    <a:pt x="474" y="324"/>
                  </a:lnTo>
                  <a:lnTo>
                    <a:pt x="474" y="323"/>
                  </a:lnTo>
                  <a:lnTo>
                    <a:pt x="475" y="324"/>
                  </a:lnTo>
                  <a:lnTo>
                    <a:pt x="475" y="323"/>
                  </a:lnTo>
                  <a:lnTo>
                    <a:pt x="475" y="324"/>
                  </a:lnTo>
                  <a:lnTo>
                    <a:pt x="475" y="323"/>
                  </a:lnTo>
                  <a:lnTo>
                    <a:pt x="476" y="324"/>
                  </a:lnTo>
                  <a:lnTo>
                    <a:pt x="476" y="323"/>
                  </a:lnTo>
                  <a:lnTo>
                    <a:pt x="476" y="324"/>
                  </a:lnTo>
                  <a:lnTo>
                    <a:pt x="476" y="323"/>
                  </a:lnTo>
                  <a:lnTo>
                    <a:pt x="476" y="324"/>
                  </a:lnTo>
                  <a:lnTo>
                    <a:pt x="476" y="323"/>
                  </a:lnTo>
                  <a:lnTo>
                    <a:pt x="477" y="324"/>
                  </a:lnTo>
                  <a:lnTo>
                    <a:pt x="477" y="322"/>
                  </a:lnTo>
                  <a:lnTo>
                    <a:pt x="477" y="324"/>
                  </a:lnTo>
                  <a:lnTo>
                    <a:pt x="477" y="323"/>
                  </a:lnTo>
                  <a:lnTo>
                    <a:pt x="477" y="324"/>
                  </a:lnTo>
                  <a:lnTo>
                    <a:pt x="477" y="320"/>
                  </a:lnTo>
                  <a:lnTo>
                    <a:pt x="478" y="323"/>
                  </a:lnTo>
                  <a:lnTo>
                    <a:pt x="478" y="319"/>
                  </a:lnTo>
                  <a:lnTo>
                    <a:pt x="478" y="324"/>
                  </a:lnTo>
                  <a:lnTo>
                    <a:pt x="478" y="318"/>
                  </a:lnTo>
                  <a:lnTo>
                    <a:pt x="478" y="324"/>
                  </a:lnTo>
                  <a:lnTo>
                    <a:pt x="478" y="320"/>
                  </a:lnTo>
                  <a:lnTo>
                    <a:pt x="479" y="324"/>
                  </a:lnTo>
                  <a:lnTo>
                    <a:pt x="479" y="321"/>
                  </a:lnTo>
                  <a:lnTo>
                    <a:pt x="479" y="324"/>
                  </a:lnTo>
                  <a:lnTo>
                    <a:pt x="479" y="321"/>
                  </a:lnTo>
                  <a:lnTo>
                    <a:pt x="480" y="324"/>
                  </a:lnTo>
                  <a:lnTo>
                    <a:pt x="480" y="323"/>
                  </a:lnTo>
                  <a:lnTo>
                    <a:pt x="480" y="324"/>
                  </a:lnTo>
                  <a:lnTo>
                    <a:pt x="480" y="323"/>
                  </a:lnTo>
                  <a:lnTo>
                    <a:pt x="480" y="324"/>
                  </a:lnTo>
                  <a:lnTo>
                    <a:pt x="480" y="323"/>
                  </a:lnTo>
                  <a:lnTo>
                    <a:pt x="481" y="324"/>
                  </a:lnTo>
                  <a:lnTo>
                    <a:pt x="481" y="323"/>
                  </a:lnTo>
                  <a:lnTo>
                    <a:pt x="481" y="324"/>
                  </a:lnTo>
                  <a:lnTo>
                    <a:pt x="481" y="322"/>
                  </a:lnTo>
                  <a:lnTo>
                    <a:pt x="481" y="324"/>
                  </a:lnTo>
                  <a:lnTo>
                    <a:pt x="481" y="322"/>
                  </a:lnTo>
                  <a:lnTo>
                    <a:pt x="482" y="324"/>
                  </a:lnTo>
                  <a:lnTo>
                    <a:pt x="482" y="323"/>
                  </a:lnTo>
                  <a:lnTo>
                    <a:pt x="482" y="324"/>
                  </a:lnTo>
                  <a:lnTo>
                    <a:pt x="482" y="323"/>
                  </a:lnTo>
                  <a:lnTo>
                    <a:pt x="482" y="324"/>
                  </a:lnTo>
                  <a:lnTo>
                    <a:pt x="482" y="323"/>
                  </a:lnTo>
                  <a:lnTo>
                    <a:pt x="483" y="324"/>
                  </a:lnTo>
                  <a:lnTo>
                    <a:pt x="483" y="323"/>
                  </a:lnTo>
                  <a:lnTo>
                    <a:pt x="483" y="324"/>
                  </a:lnTo>
                  <a:lnTo>
                    <a:pt x="483" y="323"/>
                  </a:lnTo>
                  <a:lnTo>
                    <a:pt x="484" y="324"/>
                  </a:lnTo>
                  <a:lnTo>
                    <a:pt x="484" y="323"/>
                  </a:lnTo>
                  <a:lnTo>
                    <a:pt x="484" y="324"/>
                  </a:lnTo>
                  <a:lnTo>
                    <a:pt x="484" y="323"/>
                  </a:lnTo>
                  <a:lnTo>
                    <a:pt x="484" y="324"/>
                  </a:lnTo>
                  <a:lnTo>
                    <a:pt x="484" y="323"/>
                  </a:lnTo>
                  <a:lnTo>
                    <a:pt x="485" y="324"/>
                  </a:lnTo>
                  <a:lnTo>
                    <a:pt x="485" y="323"/>
                  </a:lnTo>
                  <a:lnTo>
                    <a:pt x="485" y="324"/>
                  </a:lnTo>
                  <a:lnTo>
                    <a:pt x="485" y="323"/>
                  </a:lnTo>
                  <a:lnTo>
                    <a:pt x="485" y="324"/>
                  </a:lnTo>
                  <a:lnTo>
                    <a:pt x="485" y="323"/>
                  </a:lnTo>
                  <a:lnTo>
                    <a:pt x="486" y="324"/>
                  </a:lnTo>
                  <a:lnTo>
                    <a:pt x="486" y="322"/>
                  </a:lnTo>
                  <a:lnTo>
                    <a:pt x="486" y="324"/>
                  </a:lnTo>
                  <a:lnTo>
                    <a:pt x="486" y="323"/>
                  </a:lnTo>
                  <a:lnTo>
                    <a:pt x="486" y="324"/>
                  </a:lnTo>
                  <a:lnTo>
                    <a:pt x="486" y="323"/>
                  </a:lnTo>
                  <a:lnTo>
                    <a:pt x="487" y="324"/>
                  </a:lnTo>
                  <a:lnTo>
                    <a:pt x="487" y="323"/>
                  </a:lnTo>
                  <a:lnTo>
                    <a:pt x="487" y="324"/>
                  </a:lnTo>
                  <a:lnTo>
                    <a:pt x="487" y="323"/>
                  </a:lnTo>
                  <a:lnTo>
                    <a:pt x="488" y="324"/>
                  </a:lnTo>
                  <a:lnTo>
                    <a:pt x="488" y="323"/>
                  </a:lnTo>
                  <a:lnTo>
                    <a:pt x="488" y="324"/>
                  </a:lnTo>
                  <a:lnTo>
                    <a:pt x="488" y="323"/>
                  </a:lnTo>
                  <a:lnTo>
                    <a:pt x="488" y="324"/>
                  </a:lnTo>
                  <a:lnTo>
                    <a:pt x="488" y="323"/>
                  </a:lnTo>
                  <a:lnTo>
                    <a:pt x="489" y="324"/>
                  </a:lnTo>
                  <a:lnTo>
                    <a:pt x="489" y="323"/>
                  </a:lnTo>
                  <a:lnTo>
                    <a:pt x="489" y="324"/>
                  </a:lnTo>
                  <a:lnTo>
                    <a:pt x="489" y="323"/>
                  </a:lnTo>
                  <a:lnTo>
                    <a:pt x="489" y="324"/>
                  </a:lnTo>
                  <a:lnTo>
                    <a:pt x="489" y="323"/>
                  </a:lnTo>
                  <a:lnTo>
                    <a:pt x="490" y="324"/>
                  </a:lnTo>
                  <a:lnTo>
                    <a:pt x="490" y="323"/>
                  </a:lnTo>
                  <a:lnTo>
                    <a:pt x="490" y="324"/>
                  </a:lnTo>
                  <a:lnTo>
                    <a:pt x="490" y="323"/>
                  </a:lnTo>
                  <a:lnTo>
                    <a:pt x="490" y="324"/>
                  </a:lnTo>
                  <a:lnTo>
                    <a:pt x="490" y="323"/>
                  </a:lnTo>
                  <a:lnTo>
                    <a:pt x="491" y="324"/>
                  </a:lnTo>
                  <a:lnTo>
                    <a:pt x="491" y="323"/>
                  </a:lnTo>
                  <a:lnTo>
                    <a:pt x="491" y="324"/>
                  </a:lnTo>
                  <a:lnTo>
                    <a:pt x="491" y="323"/>
                  </a:lnTo>
                  <a:lnTo>
                    <a:pt x="492" y="324"/>
                  </a:lnTo>
                  <a:lnTo>
                    <a:pt x="492" y="323"/>
                  </a:lnTo>
                  <a:lnTo>
                    <a:pt x="492" y="324"/>
                  </a:lnTo>
                  <a:lnTo>
                    <a:pt x="492" y="323"/>
                  </a:lnTo>
                  <a:lnTo>
                    <a:pt x="492" y="324"/>
                  </a:lnTo>
                  <a:lnTo>
                    <a:pt x="492" y="322"/>
                  </a:lnTo>
                  <a:lnTo>
                    <a:pt x="493" y="324"/>
                  </a:lnTo>
                  <a:lnTo>
                    <a:pt x="493" y="323"/>
                  </a:lnTo>
                  <a:lnTo>
                    <a:pt x="493" y="324"/>
                  </a:lnTo>
                  <a:lnTo>
                    <a:pt x="493" y="323"/>
                  </a:lnTo>
                  <a:lnTo>
                    <a:pt x="493" y="324"/>
                  </a:lnTo>
                  <a:lnTo>
                    <a:pt x="493" y="323"/>
                  </a:lnTo>
                  <a:lnTo>
                    <a:pt x="494" y="324"/>
                  </a:lnTo>
                  <a:lnTo>
                    <a:pt x="494" y="323"/>
                  </a:lnTo>
                  <a:lnTo>
                    <a:pt x="494" y="324"/>
                  </a:lnTo>
                  <a:lnTo>
                    <a:pt x="494" y="323"/>
                  </a:lnTo>
                  <a:lnTo>
                    <a:pt x="494" y="324"/>
                  </a:lnTo>
                  <a:lnTo>
                    <a:pt x="494" y="323"/>
                  </a:lnTo>
                  <a:lnTo>
                    <a:pt x="495" y="324"/>
                  </a:lnTo>
                  <a:lnTo>
                    <a:pt x="495" y="323"/>
                  </a:lnTo>
                  <a:lnTo>
                    <a:pt x="495" y="324"/>
                  </a:lnTo>
                  <a:lnTo>
                    <a:pt x="495" y="323"/>
                  </a:lnTo>
                  <a:lnTo>
                    <a:pt x="496" y="324"/>
                  </a:lnTo>
                  <a:lnTo>
                    <a:pt x="496" y="323"/>
                  </a:lnTo>
                  <a:lnTo>
                    <a:pt x="496" y="324"/>
                  </a:lnTo>
                  <a:lnTo>
                    <a:pt x="496" y="323"/>
                  </a:lnTo>
                  <a:lnTo>
                    <a:pt x="496" y="324"/>
                  </a:lnTo>
                  <a:lnTo>
                    <a:pt x="496" y="323"/>
                  </a:lnTo>
                  <a:lnTo>
                    <a:pt x="497" y="324"/>
                  </a:lnTo>
                  <a:lnTo>
                    <a:pt x="497" y="323"/>
                  </a:lnTo>
                  <a:lnTo>
                    <a:pt x="497" y="324"/>
                  </a:lnTo>
                  <a:lnTo>
                    <a:pt x="497" y="323"/>
                  </a:lnTo>
                  <a:lnTo>
                    <a:pt x="497" y="324"/>
                  </a:lnTo>
                  <a:lnTo>
                    <a:pt x="497" y="323"/>
                  </a:lnTo>
                  <a:lnTo>
                    <a:pt x="498" y="324"/>
                  </a:lnTo>
                  <a:lnTo>
                    <a:pt x="498" y="323"/>
                  </a:lnTo>
                  <a:lnTo>
                    <a:pt x="498" y="324"/>
                  </a:lnTo>
                  <a:lnTo>
                    <a:pt x="498" y="323"/>
                  </a:lnTo>
                  <a:lnTo>
                    <a:pt x="498" y="324"/>
                  </a:lnTo>
                  <a:lnTo>
                    <a:pt x="498" y="323"/>
                  </a:lnTo>
                  <a:lnTo>
                    <a:pt x="499" y="324"/>
                  </a:lnTo>
                  <a:lnTo>
                    <a:pt x="499" y="323"/>
                  </a:lnTo>
                  <a:lnTo>
                    <a:pt x="499" y="324"/>
                  </a:lnTo>
                  <a:lnTo>
                    <a:pt x="499" y="323"/>
                  </a:lnTo>
                  <a:lnTo>
                    <a:pt x="499" y="324"/>
                  </a:lnTo>
                  <a:lnTo>
                    <a:pt x="499" y="323"/>
                  </a:lnTo>
                  <a:lnTo>
                    <a:pt x="500" y="324"/>
                  </a:lnTo>
                  <a:lnTo>
                    <a:pt x="500" y="323"/>
                  </a:lnTo>
                  <a:lnTo>
                    <a:pt x="500" y="324"/>
                  </a:lnTo>
                  <a:lnTo>
                    <a:pt x="500" y="323"/>
                  </a:lnTo>
                  <a:lnTo>
                    <a:pt x="501" y="324"/>
                  </a:lnTo>
                  <a:lnTo>
                    <a:pt x="501" y="321"/>
                  </a:lnTo>
                  <a:lnTo>
                    <a:pt x="501" y="324"/>
                  </a:lnTo>
                  <a:lnTo>
                    <a:pt x="501" y="323"/>
                  </a:lnTo>
                  <a:lnTo>
                    <a:pt x="501" y="324"/>
                  </a:lnTo>
                  <a:lnTo>
                    <a:pt x="501" y="323"/>
                  </a:lnTo>
                  <a:lnTo>
                    <a:pt x="502" y="324"/>
                  </a:lnTo>
                  <a:lnTo>
                    <a:pt x="502" y="323"/>
                  </a:lnTo>
                  <a:lnTo>
                    <a:pt x="502" y="324"/>
                  </a:lnTo>
                  <a:lnTo>
                    <a:pt x="502" y="323"/>
                  </a:lnTo>
                  <a:lnTo>
                    <a:pt x="502" y="324"/>
                  </a:lnTo>
                  <a:lnTo>
                    <a:pt x="502" y="323"/>
                  </a:lnTo>
                  <a:lnTo>
                    <a:pt x="503" y="324"/>
                  </a:lnTo>
                  <a:lnTo>
                    <a:pt x="503" y="323"/>
                  </a:lnTo>
                  <a:lnTo>
                    <a:pt x="503" y="324"/>
                  </a:lnTo>
                  <a:lnTo>
                    <a:pt x="503" y="323"/>
                  </a:lnTo>
                  <a:lnTo>
                    <a:pt x="503" y="324"/>
                  </a:lnTo>
                  <a:lnTo>
                    <a:pt x="503" y="323"/>
                  </a:lnTo>
                  <a:lnTo>
                    <a:pt x="504" y="324"/>
                  </a:lnTo>
                  <a:lnTo>
                    <a:pt x="504" y="323"/>
                  </a:lnTo>
                  <a:lnTo>
                    <a:pt x="504" y="324"/>
                  </a:lnTo>
                  <a:lnTo>
                    <a:pt x="504" y="323"/>
                  </a:lnTo>
                  <a:lnTo>
                    <a:pt x="505" y="324"/>
                  </a:lnTo>
                  <a:lnTo>
                    <a:pt x="505" y="323"/>
                  </a:lnTo>
                  <a:lnTo>
                    <a:pt x="505" y="324"/>
                  </a:lnTo>
                  <a:lnTo>
                    <a:pt x="505" y="323"/>
                  </a:lnTo>
                  <a:lnTo>
                    <a:pt x="505" y="324"/>
                  </a:lnTo>
                  <a:lnTo>
                    <a:pt x="505" y="323"/>
                  </a:lnTo>
                  <a:lnTo>
                    <a:pt x="506" y="324"/>
                  </a:lnTo>
                  <a:lnTo>
                    <a:pt x="506" y="323"/>
                  </a:lnTo>
                  <a:lnTo>
                    <a:pt x="506" y="324"/>
                  </a:lnTo>
                  <a:lnTo>
                    <a:pt x="506" y="323"/>
                  </a:lnTo>
                  <a:lnTo>
                    <a:pt x="506" y="324"/>
                  </a:lnTo>
                  <a:lnTo>
                    <a:pt x="506" y="323"/>
                  </a:lnTo>
                  <a:lnTo>
                    <a:pt x="507" y="324"/>
                  </a:lnTo>
                  <a:lnTo>
                    <a:pt x="507" y="323"/>
                  </a:lnTo>
                  <a:lnTo>
                    <a:pt x="507" y="324"/>
                  </a:lnTo>
                  <a:lnTo>
                    <a:pt x="507" y="323"/>
                  </a:lnTo>
                  <a:lnTo>
                    <a:pt x="507" y="324"/>
                  </a:lnTo>
                  <a:lnTo>
                    <a:pt x="507" y="323"/>
                  </a:lnTo>
                  <a:lnTo>
                    <a:pt x="508" y="324"/>
                  </a:lnTo>
                  <a:lnTo>
                    <a:pt x="508" y="323"/>
                  </a:lnTo>
                  <a:lnTo>
                    <a:pt x="508" y="324"/>
                  </a:lnTo>
                  <a:lnTo>
                    <a:pt x="508" y="323"/>
                  </a:lnTo>
                  <a:lnTo>
                    <a:pt x="509" y="324"/>
                  </a:lnTo>
                  <a:lnTo>
                    <a:pt x="509" y="323"/>
                  </a:lnTo>
                  <a:lnTo>
                    <a:pt x="509" y="324"/>
                  </a:lnTo>
                  <a:lnTo>
                    <a:pt x="509" y="323"/>
                  </a:lnTo>
                  <a:lnTo>
                    <a:pt x="509" y="324"/>
                  </a:lnTo>
                  <a:lnTo>
                    <a:pt x="509" y="323"/>
                  </a:lnTo>
                  <a:lnTo>
                    <a:pt x="510" y="324"/>
                  </a:lnTo>
                  <a:lnTo>
                    <a:pt x="510" y="323"/>
                  </a:lnTo>
                  <a:lnTo>
                    <a:pt x="510" y="324"/>
                  </a:lnTo>
                  <a:lnTo>
                    <a:pt x="510" y="323"/>
                  </a:lnTo>
                  <a:lnTo>
                    <a:pt x="510" y="324"/>
                  </a:lnTo>
                  <a:lnTo>
                    <a:pt x="510" y="323"/>
                  </a:lnTo>
                  <a:lnTo>
                    <a:pt x="511" y="324"/>
                  </a:lnTo>
                  <a:lnTo>
                    <a:pt x="511" y="323"/>
                  </a:lnTo>
                  <a:lnTo>
                    <a:pt x="511" y="324"/>
                  </a:lnTo>
                  <a:lnTo>
                    <a:pt x="511" y="323"/>
                  </a:lnTo>
                  <a:lnTo>
                    <a:pt x="511" y="324"/>
                  </a:lnTo>
                  <a:lnTo>
                    <a:pt x="511" y="323"/>
                  </a:lnTo>
                  <a:lnTo>
                    <a:pt x="512" y="324"/>
                  </a:lnTo>
                  <a:lnTo>
                    <a:pt x="512" y="323"/>
                  </a:lnTo>
                  <a:lnTo>
                    <a:pt x="512" y="324"/>
                  </a:lnTo>
                  <a:lnTo>
                    <a:pt x="512" y="323"/>
                  </a:lnTo>
                  <a:lnTo>
                    <a:pt x="513" y="324"/>
                  </a:lnTo>
                  <a:lnTo>
                    <a:pt x="513" y="323"/>
                  </a:lnTo>
                  <a:lnTo>
                    <a:pt x="513" y="324"/>
                  </a:lnTo>
                  <a:lnTo>
                    <a:pt x="513" y="322"/>
                  </a:lnTo>
                  <a:lnTo>
                    <a:pt x="513" y="324"/>
                  </a:lnTo>
                  <a:lnTo>
                    <a:pt x="513" y="323"/>
                  </a:lnTo>
                  <a:lnTo>
                    <a:pt x="514" y="324"/>
                  </a:lnTo>
                  <a:lnTo>
                    <a:pt x="514" y="323"/>
                  </a:lnTo>
                  <a:lnTo>
                    <a:pt x="514" y="324"/>
                  </a:lnTo>
                  <a:lnTo>
                    <a:pt x="514" y="323"/>
                  </a:lnTo>
                  <a:lnTo>
                    <a:pt x="514" y="324"/>
                  </a:lnTo>
                  <a:lnTo>
                    <a:pt x="514" y="323"/>
                  </a:lnTo>
                  <a:lnTo>
                    <a:pt x="515" y="324"/>
                  </a:lnTo>
                  <a:lnTo>
                    <a:pt x="515" y="323"/>
                  </a:lnTo>
                  <a:lnTo>
                    <a:pt x="515" y="324"/>
                  </a:lnTo>
                  <a:lnTo>
                    <a:pt x="515" y="323"/>
                  </a:lnTo>
                  <a:lnTo>
                    <a:pt x="515" y="324"/>
                  </a:lnTo>
                  <a:lnTo>
                    <a:pt x="515" y="323"/>
                  </a:lnTo>
                  <a:lnTo>
                    <a:pt x="516" y="324"/>
                  </a:lnTo>
                  <a:lnTo>
                    <a:pt x="516" y="323"/>
                  </a:lnTo>
                  <a:lnTo>
                    <a:pt x="516" y="324"/>
                  </a:lnTo>
                  <a:lnTo>
                    <a:pt x="516" y="323"/>
                  </a:lnTo>
                  <a:lnTo>
                    <a:pt x="517" y="324"/>
                  </a:lnTo>
                  <a:lnTo>
                    <a:pt x="517" y="323"/>
                  </a:lnTo>
                  <a:lnTo>
                    <a:pt x="517" y="324"/>
                  </a:lnTo>
                  <a:lnTo>
                    <a:pt x="517" y="323"/>
                  </a:lnTo>
                  <a:lnTo>
                    <a:pt x="517" y="324"/>
                  </a:lnTo>
                  <a:lnTo>
                    <a:pt x="517" y="323"/>
                  </a:lnTo>
                  <a:lnTo>
                    <a:pt x="518" y="324"/>
                  </a:lnTo>
                  <a:lnTo>
                    <a:pt x="518" y="323"/>
                  </a:lnTo>
                  <a:lnTo>
                    <a:pt x="518" y="324"/>
                  </a:lnTo>
                  <a:lnTo>
                    <a:pt x="518" y="323"/>
                  </a:lnTo>
                  <a:lnTo>
                    <a:pt x="518" y="324"/>
                  </a:lnTo>
                  <a:lnTo>
                    <a:pt x="518" y="323"/>
                  </a:lnTo>
                  <a:lnTo>
                    <a:pt x="519" y="324"/>
                  </a:lnTo>
                  <a:lnTo>
                    <a:pt x="519" y="323"/>
                  </a:lnTo>
                  <a:lnTo>
                    <a:pt x="519" y="324"/>
                  </a:lnTo>
                  <a:lnTo>
                    <a:pt x="519" y="323"/>
                  </a:lnTo>
                  <a:lnTo>
                    <a:pt x="519" y="324"/>
                  </a:lnTo>
                  <a:lnTo>
                    <a:pt x="519" y="323"/>
                  </a:lnTo>
                  <a:lnTo>
                    <a:pt x="520" y="324"/>
                  </a:lnTo>
                  <a:lnTo>
                    <a:pt x="520" y="323"/>
                  </a:lnTo>
                  <a:lnTo>
                    <a:pt x="520" y="324"/>
                  </a:lnTo>
                  <a:lnTo>
                    <a:pt x="520" y="323"/>
                  </a:lnTo>
                  <a:lnTo>
                    <a:pt x="521" y="324"/>
                  </a:lnTo>
                  <a:lnTo>
                    <a:pt x="521" y="323"/>
                  </a:lnTo>
                  <a:lnTo>
                    <a:pt x="521" y="324"/>
                  </a:lnTo>
                  <a:lnTo>
                    <a:pt x="521" y="323"/>
                  </a:lnTo>
                  <a:lnTo>
                    <a:pt x="521" y="324"/>
                  </a:lnTo>
                  <a:lnTo>
                    <a:pt x="521" y="323"/>
                  </a:lnTo>
                  <a:lnTo>
                    <a:pt x="522" y="324"/>
                  </a:lnTo>
                  <a:lnTo>
                    <a:pt x="522" y="323"/>
                  </a:lnTo>
                  <a:lnTo>
                    <a:pt x="522" y="324"/>
                  </a:lnTo>
                  <a:lnTo>
                    <a:pt x="522" y="323"/>
                  </a:lnTo>
                  <a:lnTo>
                    <a:pt x="522" y="324"/>
                  </a:lnTo>
                  <a:lnTo>
                    <a:pt x="522" y="323"/>
                  </a:lnTo>
                  <a:lnTo>
                    <a:pt x="523" y="324"/>
                  </a:lnTo>
                  <a:lnTo>
                    <a:pt x="523" y="322"/>
                  </a:lnTo>
                  <a:lnTo>
                    <a:pt x="523" y="324"/>
                  </a:lnTo>
                  <a:lnTo>
                    <a:pt x="523" y="323"/>
                  </a:lnTo>
                  <a:lnTo>
                    <a:pt x="523" y="324"/>
                  </a:lnTo>
                  <a:lnTo>
                    <a:pt x="523" y="323"/>
                  </a:lnTo>
                  <a:lnTo>
                    <a:pt x="524" y="324"/>
                  </a:lnTo>
                  <a:lnTo>
                    <a:pt x="524" y="323"/>
                  </a:lnTo>
                  <a:lnTo>
                    <a:pt x="524" y="324"/>
                  </a:lnTo>
                  <a:lnTo>
                    <a:pt x="524" y="323"/>
                  </a:lnTo>
                  <a:lnTo>
                    <a:pt x="525" y="324"/>
                  </a:lnTo>
                  <a:lnTo>
                    <a:pt x="525" y="323"/>
                  </a:lnTo>
                  <a:lnTo>
                    <a:pt x="525" y="324"/>
                  </a:lnTo>
                  <a:lnTo>
                    <a:pt x="525" y="323"/>
                  </a:lnTo>
                  <a:lnTo>
                    <a:pt x="525" y="324"/>
                  </a:lnTo>
                  <a:lnTo>
                    <a:pt x="525" y="323"/>
                  </a:lnTo>
                  <a:lnTo>
                    <a:pt x="526" y="324"/>
                  </a:lnTo>
                  <a:lnTo>
                    <a:pt x="526" y="323"/>
                  </a:lnTo>
                  <a:lnTo>
                    <a:pt x="526" y="324"/>
                  </a:lnTo>
                  <a:lnTo>
                    <a:pt x="526" y="323"/>
                  </a:lnTo>
                  <a:lnTo>
                    <a:pt x="526" y="324"/>
                  </a:lnTo>
                  <a:lnTo>
                    <a:pt x="526" y="323"/>
                  </a:lnTo>
                  <a:lnTo>
                    <a:pt x="527" y="324"/>
                  </a:lnTo>
                  <a:lnTo>
                    <a:pt x="527" y="323"/>
                  </a:lnTo>
                  <a:lnTo>
                    <a:pt x="527" y="324"/>
                  </a:lnTo>
                  <a:lnTo>
                    <a:pt x="527" y="323"/>
                  </a:lnTo>
                  <a:lnTo>
                    <a:pt x="527" y="324"/>
                  </a:lnTo>
                  <a:lnTo>
                    <a:pt x="527" y="323"/>
                  </a:lnTo>
                  <a:lnTo>
                    <a:pt x="528" y="324"/>
                  </a:lnTo>
                  <a:lnTo>
                    <a:pt x="528" y="323"/>
                  </a:lnTo>
                  <a:lnTo>
                    <a:pt x="528" y="324"/>
                  </a:lnTo>
                  <a:lnTo>
                    <a:pt x="528" y="323"/>
                  </a:lnTo>
                  <a:lnTo>
                    <a:pt x="529" y="324"/>
                  </a:lnTo>
                  <a:lnTo>
                    <a:pt x="529" y="323"/>
                  </a:lnTo>
                  <a:lnTo>
                    <a:pt x="529" y="324"/>
                  </a:lnTo>
                  <a:lnTo>
                    <a:pt x="529" y="322"/>
                  </a:lnTo>
                  <a:lnTo>
                    <a:pt x="529" y="324"/>
                  </a:lnTo>
                  <a:lnTo>
                    <a:pt x="529" y="323"/>
                  </a:lnTo>
                  <a:lnTo>
                    <a:pt x="530" y="324"/>
                  </a:lnTo>
                  <a:lnTo>
                    <a:pt x="530" y="323"/>
                  </a:lnTo>
                  <a:lnTo>
                    <a:pt x="530" y="324"/>
                  </a:lnTo>
                  <a:lnTo>
                    <a:pt x="530" y="323"/>
                  </a:lnTo>
                  <a:lnTo>
                    <a:pt x="530" y="324"/>
                  </a:lnTo>
                  <a:lnTo>
                    <a:pt x="530" y="323"/>
                  </a:lnTo>
                  <a:lnTo>
                    <a:pt x="531" y="324"/>
                  </a:lnTo>
                  <a:lnTo>
                    <a:pt x="531" y="323"/>
                  </a:lnTo>
                  <a:lnTo>
                    <a:pt x="531" y="324"/>
                  </a:lnTo>
                  <a:lnTo>
                    <a:pt x="531" y="323"/>
                  </a:lnTo>
                  <a:lnTo>
                    <a:pt x="531" y="324"/>
                  </a:lnTo>
                  <a:lnTo>
                    <a:pt x="531" y="323"/>
                  </a:lnTo>
                  <a:lnTo>
                    <a:pt x="532" y="324"/>
                  </a:lnTo>
                  <a:lnTo>
                    <a:pt x="532" y="323"/>
                  </a:lnTo>
                  <a:lnTo>
                    <a:pt x="532" y="324"/>
                  </a:lnTo>
                  <a:lnTo>
                    <a:pt x="532" y="323"/>
                  </a:lnTo>
                  <a:lnTo>
                    <a:pt x="533" y="324"/>
                  </a:lnTo>
                  <a:lnTo>
                    <a:pt x="533" y="323"/>
                  </a:lnTo>
                  <a:lnTo>
                    <a:pt x="533" y="324"/>
                  </a:lnTo>
                  <a:lnTo>
                    <a:pt x="533" y="323"/>
                  </a:lnTo>
                  <a:lnTo>
                    <a:pt x="533" y="324"/>
                  </a:lnTo>
                  <a:lnTo>
                    <a:pt x="533" y="323"/>
                  </a:lnTo>
                  <a:lnTo>
                    <a:pt x="534" y="324"/>
                  </a:lnTo>
                  <a:lnTo>
                    <a:pt x="534" y="323"/>
                  </a:lnTo>
                  <a:lnTo>
                    <a:pt x="534" y="324"/>
                  </a:lnTo>
                  <a:lnTo>
                    <a:pt x="534" y="323"/>
                  </a:lnTo>
                  <a:lnTo>
                    <a:pt x="534" y="324"/>
                  </a:lnTo>
                  <a:lnTo>
                    <a:pt x="534" y="323"/>
                  </a:lnTo>
                  <a:lnTo>
                    <a:pt x="535" y="324"/>
                  </a:lnTo>
                  <a:lnTo>
                    <a:pt x="535" y="323"/>
                  </a:lnTo>
                  <a:lnTo>
                    <a:pt x="535" y="324"/>
                  </a:lnTo>
                  <a:lnTo>
                    <a:pt x="535" y="323"/>
                  </a:lnTo>
                  <a:lnTo>
                    <a:pt x="535" y="324"/>
                  </a:lnTo>
                  <a:lnTo>
                    <a:pt x="535" y="323"/>
                  </a:lnTo>
                  <a:lnTo>
                    <a:pt x="536" y="324"/>
                  </a:lnTo>
                  <a:lnTo>
                    <a:pt x="536" y="323"/>
                  </a:lnTo>
                  <a:lnTo>
                    <a:pt x="536" y="324"/>
                  </a:lnTo>
                  <a:lnTo>
                    <a:pt x="536" y="323"/>
                  </a:lnTo>
                  <a:lnTo>
                    <a:pt x="537" y="324"/>
                  </a:lnTo>
                  <a:lnTo>
                    <a:pt x="537" y="323"/>
                  </a:lnTo>
                  <a:lnTo>
                    <a:pt x="537" y="324"/>
                  </a:lnTo>
                  <a:lnTo>
                    <a:pt x="537" y="323"/>
                  </a:lnTo>
                  <a:lnTo>
                    <a:pt x="537" y="324"/>
                  </a:lnTo>
                  <a:lnTo>
                    <a:pt x="537" y="323"/>
                  </a:lnTo>
                  <a:lnTo>
                    <a:pt x="538" y="324"/>
                  </a:lnTo>
                  <a:lnTo>
                    <a:pt x="538" y="323"/>
                  </a:lnTo>
                  <a:lnTo>
                    <a:pt x="538" y="324"/>
                  </a:lnTo>
                  <a:lnTo>
                    <a:pt x="538" y="323"/>
                  </a:lnTo>
                  <a:lnTo>
                    <a:pt x="538" y="324"/>
                  </a:lnTo>
                  <a:lnTo>
                    <a:pt x="538" y="323"/>
                  </a:lnTo>
                  <a:lnTo>
                    <a:pt x="539" y="324"/>
                  </a:lnTo>
                  <a:lnTo>
                    <a:pt x="539" y="323"/>
                  </a:lnTo>
                  <a:lnTo>
                    <a:pt x="539" y="324"/>
                  </a:lnTo>
                  <a:lnTo>
                    <a:pt x="539" y="323"/>
                  </a:lnTo>
                  <a:lnTo>
                    <a:pt x="539" y="324"/>
                  </a:lnTo>
                  <a:lnTo>
                    <a:pt x="539" y="323"/>
                  </a:lnTo>
                  <a:lnTo>
                    <a:pt x="540" y="324"/>
                  </a:lnTo>
                  <a:lnTo>
                    <a:pt x="540" y="323"/>
                  </a:lnTo>
                  <a:lnTo>
                    <a:pt x="540" y="324"/>
                  </a:lnTo>
                  <a:lnTo>
                    <a:pt x="540" y="323"/>
                  </a:lnTo>
                  <a:lnTo>
                    <a:pt x="541" y="324"/>
                  </a:lnTo>
                  <a:lnTo>
                    <a:pt x="541" y="323"/>
                  </a:lnTo>
                  <a:lnTo>
                    <a:pt x="541" y="324"/>
                  </a:lnTo>
                  <a:lnTo>
                    <a:pt x="541" y="323"/>
                  </a:lnTo>
                  <a:lnTo>
                    <a:pt x="541" y="324"/>
                  </a:lnTo>
                  <a:lnTo>
                    <a:pt x="541" y="323"/>
                  </a:lnTo>
                  <a:lnTo>
                    <a:pt x="542" y="324"/>
                  </a:lnTo>
                  <a:lnTo>
                    <a:pt x="542" y="323"/>
                  </a:lnTo>
                  <a:lnTo>
                    <a:pt x="542" y="324"/>
                  </a:lnTo>
                  <a:lnTo>
                    <a:pt x="542" y="323"/>
                  </a:lnTo>
                  <a:lnTo>
                    <a:pt x="542" y="324"/>
                  </a:lnTo>
                  <a:lnTo>
                    <a:pt x="542" y="323"/>
                  </a:lnTo>
                  <a:lnTo>
                    <a:pt x="543" y="324"/>
                  </a:lnTo>
                  <a:lnTo>
                    <a:pt x="543" y="323"/>
                  </a:lnTo>
                  <a:lnTo>
                    <a:pt x="543" y="324"/>
                  </a:lnTo>
                  <a:lnTo>
                    <a:pt x="543" y="323"/>
                  </a:lnTo>
                  <a:lnTo>
                    <a:pt x="543" y="324"/>
                  </a:lnTo>
                  <a:lnTo>
                    <a:pt x="543" y="323"/>
                  </a:lnTo>
                  <a:lnTo>
                    <a:pt x="544" y="324"/>
                  </a:lnTo>
                  <a:lnTo>
                    <a:pt x="544" y="323"/>
                  </a:lnTo>
                  <a:lnTo>
                    <a:pt x="544" y="324"/>
                  </a:lnTo>
                  <a:lnTo>
                    <a:pt x="544" y="323"/>
                  </a:lnTo>
                  <a:lnTo>
                    <a:pt x="545" y="324"/>
                  </a:lnTo>
                  <a:lnTo>
                    <a:pt x="545" y="323"/>
                  </a:lnTo>
                  <a:lnTo>
                    <a:pt x="545" y="324"/>
                  </a:lnTo>
                  <a:lnTo>
                    <a:pt x="545" y="323"/>
                  </a:lnTo>
                  <a:lnTo>
                    <a:pt x="545" y="324"/>
                  </a:lnTo>
                  <a:lnTo>
                    <a:pt x="545" y="323"/>
                  </a:lnTo>
                  <a:lnTo>
                    <a:pt x="546" y="324"/>
                  </a:lnTo>
                  <a:lnTo>
                    <a:pt x="546" y="323"/>
                  </a:lnTo>
                  <a:lnTo>
                    <a:pt x="546" y="324"/>
                  </a:lnTo>
                  <a:lnTo>
                    <a:pt x="546" y="323"/>
                  </a:lnTo>
                  <a:lnTo>
                    <a:pt x="546" y="324"/>
                  </a:lnTo>
                  <a:lnTo>
                    <a:pt x="546" y="323"/>
                  </a:lnTo>
                  <a:lnTo>
                    <a:pt x="547" y="324"/>
                  </a:lnTo>
                  <a:lnTo>
                    <a:pt x="547" y="323"/>
                  </a:lnTo>
                  <a:lnTo>
                    <a:pt x="547" y="324"/>
                  </a:lnTo>
                  <a:lnTo>
                    <a:pt x="547" y="323"/>
                  </a:lnTo>
                  <a:lnTo>
                    <a:pt x="547" y="324"/>
                  </a:lnTo>
                  <a:lnTo>
                    <a:pt x="547" y="323"/>
                  </a:lnTo>
                  <a:lnTo>
                    <a:pt x="548" y="324"/>
                  </a:lnTo>
                  <a:lnTo>
                    <a:pt x="548" y="323"/>
                  </a:lnTo>
                  <a:lnTo>
                    <a:pt x="548" y="324"/>
                  </a:lnTo>
                  <a:lnTo>
                    <a:pt x="548" y="323"/>
                  </a:lnTo>
                  <a:lnTo>
                    <a:pt x="549" y="324"/>
                  </a:lnTo>
                  <a:lnTo>
                    <a:pt x="549" y="323"/>
                  </a:lnTo>
                  <a:lnTo>
                    <a:pt x="549" y="324"/>
                  </a:lnTo>
                  <a:lnTo>
                    <a:pt x="549" y="323"/>
                  </a:lnTo>
                  <a:lnTo>
                    <a:pt x="549" y="324"/>
                  </a:lnTo>
                  <a:lnTo>
                    <a:pt x="549" y="323"/>
                  </a:lnTo>
                  <a:lnTo>
                    <a:pt x="550" y="324"/>
                  </a:lnTo>
                  <a:lnTo>
                    <a:pt x="550" y="323"/>
                  </a:lnTo>
                  <a:lnTo>
                    <a:pt x="550" y="324"/>
                  </a:lnTo>
                  <a:lnTo>
                    <a:pt x="550" y="323"/>
                  </a:lnTo>
                  <a:lnTo>
                    <a:pt x="550" y="324"/>
                  </a:lnTo>
                  <a:lnTo>
                    <a:pt x="550" y="323"/>
                  </a:lnTo>
                  <a:lnTo>
                    <a:pt x="551" y="324"/>
                  </a:lnTo>
                  <a:lnTo>
                    <a:pt x="551" y="323"/>
                  </a:lnTo>
                  <a:lnTo>
                    <a:pt x="551" y="324"/>
                  </a:lnTo>
                  <a:lnTo>
                    <a:pt x="551" y="323"/>
                  </a:lnTo>
                  <a:lnTo>
                    <a:pt x="551" y="324"/>
                  </a:lnTo>
                  <a:lnTo>
                    <a:pt x="551" y="323"/>
                  </a:lnTo>
                  <a:lnTo>
                    <a:pt x="552" y="324"/>
                  </a:lnTo>
                  <a:lnTo>
                    <a:pt x="552" y="323"/>
                  </a:lnTo>
                  <a:lnTo>
                    <a:pt x="552" y="324"/>
                  </a:lnTo>
                  <a:lnTo>
                    <a:pt x="552" y="323"/>
                  </a:lnTo>
                  <a:lnTo>
                    <a:pt x="552" y="324"/>
                  </a:lnTo>
                  <a:lnTo>
                    <a:pt x="552" y="323"/>
                  </a:lnTo>
                  <a:lnTo>
                    <a:pt x="553" y="324"/>
                  </a:lnTo>
                  <a:lnTo>
                    <a:pt x="553" y="323"/>
                  </a:lnTo>
                  <a:lnTo>
                    <a:pt x="553" y="324"/>
                  </a:lnTo>
                  <a:lnTo>
                    <a:pt x="553" y="323"/>
                  </a:lnTo>
                  <a:lnTo>
                    <a:pt x="554" y="324"/>
                  </a:lnTo>
                  <a:lnTo>
                    <a:pt x="554" y="323"/>
                  </a:lnTo>
                  <a:lnTo>
                    <a:pt x="554" y="324"/>
                  </a:lnTo>
                  <a:lnTo>
                    <a:pt x="554" y="323"/>
                  </a:lnTo>
                  <a:lnTo>
                    <a:pt x="554" y="324"/>
                  </a:lnTo>
                  <a:lnTo>
                    <a:pt x="554" y="323"/>
                  </a:lnTo>
                  <a:lnTo>
                    <a:pt x="555" y="324"/>
                  </a:lnTo>
                  <a:lnTo>
                    <a:pt x="555" y="323"/>
                  </a:lnTo>
                  <a:lnTo>
                    <a:pt x="555" y="324"/>
                  </a:lnTo>
                  <a:lnTo>
                    <a:pt x="555" y="323"/>
                  </a:lnTo>
                  <a:lnTo>
                    <a:pt x="555" y="324"/>
                  </a:lnTo>
                  <a:lnTo>
                    <a:pt x="555" y="323"/>
                  </a:lnTo>
                  <a:lnTo>
                    <a:pt x="556" y="324"/>
                  </a:lnTo>
                  <a:lnTo>
                    <a:pt x="556" y="323"/>
                  </a:lnTo>
                  <a:lnTo>
                    <a:pt x="556" y="324"/>
                  </a:lnTo>
                  <a:lnTo>
                    <a:pt x="556" y="323"/>
                  </a:lnTo>
                  <a:lnTo>
                    <a:pt x="556" y="324"/>
                  </a:lnTo>
                  <a:lnTo>
                    <a:pt x="556" y="323"/>
                  </a:lnTo>
                  <a:lnTo>
                    <a:pt x="557" y="324"/>
                  </a:lnTo>
                  <a:lnTo>
                    <a:pt x="557" y="323"/>
                  </a:lnTo>
                  <a:lnTo>
                    <a:pt x="557" y="324"/>
                  </a:lnTo>
                  <a:lnTo>
                    <a:pt x="557" y="323"/>
                  </a:lnTo>
                  <a:lnTo>
                    <a:pt x="558" y="324"/>
                  </a:lnTo>
                  <a:lnTo>
                    <a:pt x="558" y="323"/>
                  </a:lnTo>
                  <a:lnTo>
                    <a:pt x="558" y="324"/>
                  </a:lnTo>
                  <a:lnTo>
                    <a:pt x="558" y="323"/>
                  </a:lnTo>
                  <a:lnTo>
                    <a:pt x="558" y="324"/>
                  </a:lnTo>
                  <a:lnTo>
                    <a:pt x="558" y="323"/>
                  </a:lnTo>
                  <a:lnTo>
                    <a:pt x="559" y="324"/>
                  </a:lnTo>
                  <a:lnTo>
                    <a:pt x="559" y="323"/>
                  </a:lnTo>
                  <a:lnTo>
                    <a:pt x="559" y="324"/>
                  </a:lnTo>
                  <a:lnTo>
                    <a:pt x="559" y="323"/>
                  </a:lnTo>
                  <a:lnTo>
                    <a:pt x="559" y="324"/>
                  </a:lnTo>
                  <a:lnTo>
                    <a:pt x="559" y="323"/>
                  </a:lnTo>
                  <a:lnTo>
                    <a:pt x="560" y="324"/>
                  </a:lnTo>
                  <a:lnTo>
                    <a:pt x="560" y="323"/>
                  </a:lnTo>
                  <a:lnTo>
                    <a:pt x="560" y="324"/>
                  </a:lnTo>
                  <a:lnTo>
                    <a:pt x="560" y="323"/>
                  </a:lnTo>
                  <a:lnTo>
                    <a:pt x="560" y="324"/>
                  </a:lnTo>
                  <a:lnTo>
                    <a:pt x="560" y="323"/>
                  </a:lnTo>
                  <a:lnTo>
                    <a:pt x="561" y="324"/>
                  </a:lnTo>
                  <a:lnTo>
                    <a:pt x="561" y="323"/>
                  </a:lnTo>
                  <a:lnTo>
                    <a:pt x="561" y="324"/>
                  </a:lnTo>
                  <a:lnTo>
                    <a:pt x="561" y="323"/>
                  </a:lnTo>
                  <a:lnTo>
                    <a:pt x="562" y="324"/>
                  </a:lnTo>
                  <a:lnTo>
                    <a:pt x="562" y="323"/>
                  </a:lnTo>
                  <a:lnTo>
                    <a:pt x="562" y="324"/>
                  </a:lnTo>
                  <a:lnTo>
                    <a:pt x="562" y="323"/>
                  </a:lnTo>
                  <a:lnTo>
                    <a:pt x="562" y="324"/>
                  </a:lnTo>
                  <a:lnTo>
                    <a:pt x="562" y="323"/>
                  </a:lnTo>
                  <a:lnTo>
                    <a:pt x="563" y="324"/>
                  </a:lnTo>
                  <a:lnTo>
                    <a:pt x="563" y="323"/>
                  </a:lnTo>
                  <a:lnTo>
                    <a:pt x="563" y="324"/>
                  </a:lnTo>
                  <a:lnTo>
                    <a:pt x="563" y="323"/>
                  </a:lnTo>
                  <a:lnTo>
                    <a:pt x="563" y="324"/>
                  </a:lnTo>
                  <a:lnTo>
                    <a:pt x="563" y="323"/>
                  </a:lnTo>
                  <a:lnTo>
                    <a:pt x="564" y="324"/>
                  </a:lnTo>
                  <a:lnTo>
                    <a:pt x="564" y="323"/>
                  </a:lnTo>
                  <a:lnTo>
                    <a:pt x="564" y="324"/>
                  </a:lnTo>
                  <a:lnTo>
                    <a:pt x="564" y="323"/>
                  </a:lnTo>
                  <a:lnTo>
                    <a:pt x="564" y="324"/>
                  </a:lnTo>
                  <a:lnTo>
                    <a:pt x="564" y="323"/>
                  </a:lnTo>
                  <a:lnTo>
                    <a:pt x="565" y="324"/>
                  </a:lnTo>
                  <a:lnTo>
                    <a:pt x="565" y="323"/>
                  </a:lnTo>
                  <a:lnTo>
                    <a:pt x="565" y="324"/>
                  </a:lnTo>
                  <a:lnTo>
                    <a:pt x="565" y="323"/>
                  </a:lnTo>
                  <a:lnTo>
                    <a:pt x="566" y="324"/>
                  </a:lnTo>
                  <a:lnTo>
                    <a:pt x="566" y="323"/>
                  </a:lnTo>
                  <a:lnTo>
                    <a:pt x="566" y="324"/>
                  </a:lnTo>
                  <a:lnTo>
                    <a:pt x="566" y="323"/>
                  </a:lnTo>
                  <a:lnTo>
                    <a:pt x="566" y="324"/>
                  </a:lnTo>
                  <a:lnTo>
                    <a:pt x="566" y="323"/>
                  </a:lnTo>
                  <a:lnTo>
                    <a:pt x="567" y="324"/>
                  </a:lnTo>
                  <a:lnTo>
                    <a:pt x="567" y="323"/>
                  </a:lnTo>
                  <a:lnTo>
                    <a:pt x="567" y="324"/>
                  </a:lnTo>
                  <a:lnTo>
                    <a:pt x="567" y="323"/>
                  </a:lnTo>
                  <a:lnTo>
                    <a:pt x="567" y="324"/>
                  </a:lnTo>
                  <a:lnTo>
                    <a:pt x="567" y="323"/>
                  </a:lnTo>
                  <a:lnTo>
                    <a:pt x="568" y="324"/>
                  </a:lnTo>
                  <a:lnTo>
                    <a:pt x="568" y="323"/>
                  </a:lnTo>
                  <a:lnTo>
                    <a:pt x="568" y="324"/>
                  </a:lnTo>
                  <a:lnTo>
                    <a:pt x="568" y="322"/>
                  </a:lnTo>
                  <a:lnTo>
                    <a:pt x="568" y="324"/>
                  </a:lnTo>
                  <a:lnTo>
                    <a:pt x="568" y="322"/>
                  </a:lnTo>
                  <a:lnTo>
                    <a:pt x="569" y="324"/>
                  </a:lnTo>
                  <a:lnTo>
                    <a:pt x="569" y="323"/>
                  </a:lnTo>
                  <a:lnTo>
                    <a:pt x="569" y="324"/>
                  </a:lnTo>
                  <a:lnTo>
                    <a:pt x="569" y="323"/>
                  </a:lnTo>
                  <a:lnTo>
                    <a:pt x="570" y="324"/>
                  </a:lnTo>
                  <a:lnTo>
                    <a:pt x="570" y="323"/>
                  </a:lnTo>
                  <a:lnTo>
                    <a:pt x="570" y="324"/>
                  </a:lnTo>
                  <a:lnTo>
                    <a:pt x="570" y="323"/>
                  </a:lnTo>
                  <a:lnTo>
                    <a:pt x="570" y="324"/>
                  </a:lnTo>
                  <a:lnTo>
                    <a:pt x="570" y="323"/>
                  </a:lnTo>
                  <a:lnTo>
                    <a:pt x="571" y="324"/>
                  </a:lnTo>
                  <a:lnTo>
                    <a:pt x="571" y="323"/>
                  </a:lnTo>
                  <a:lnTo>
                    <a:pt x="571" y="324"/>
                  </a:lnTo>
                  <a:lnTo>
                    <a:pt x="571" y="323"/>
                  </a:lnTo>
                  <a:lnTo>
                    <a:pt x="571" y="324"/>
                  </a:lnTo>
                  <a:lnTo>
                    <a:pt x="571" y="323"/>
                  </a:lnTo>
                  <a:lnTo>
                    <a:pt x="572" y="324"/>
                  </a:lnTo>
                  <a:lnTo>
                    <a:pt x="572" y="323"/>
                  </a:lnTo>
                  <a:lnTo>
                    <a:pt x="572" y="324"/>
                  </a:lnTo>
                  <a:lnTo>
                    <a:pt x="572" y="323"/>
                  </a:lnTo>
                  <a:lnTo>
                    <a:pt x="572" y="324"/>
                  </a:lnTo>
                  <a:lnTo>
                    <a:pt x="572" y="322"/>
                  </a:lnTo>
                  <a:lnTo>
                    <a:pt x="573" y="324"/>
                  </a:lnTo>
                  <a:lnTo>
                    <a:pt x="573" y="323"/>
                  </a:lnTo>
                  <a:lnTo>
                    <a:pt x="573" y="324"/>
                  </a:lnTo>
                  <a:lnTo>
                    <a:pt x="573" y="323"/>
                  </a:lnTo>
                  <a:lnTo>
                    <a:pt x="574" y="324"/>
                  </a:lnTo>
                  <a:lnTo>
                    <a:pt x="574" y="323"/>
                  </a:lnTo>
                  <a:lnTo>
                    <a:pt x="574" y="324"/>
                  </a:lnTo>
                  <a:lnTo>
                    <a:pt x="574" y="323"/>
                  </a:lnTo>
                  <a:lnTo>
                    <a:pt x="574" y="324"/>
                  </a:lnTo>
                  <a:lnTo>
                    <a:pt x="574" y="323"/>
                  </a:lnTo>
                  <a:lnTo>
                    <a:pt x="575" y="324"/>
                  </a:lnTo>
                  <a:lnTo>
                    <a:pt x="575" y="323"/>
                  </a:lnTo>
                  <a:lnTo>
                    <a:pt x="575" y="324"/>
                  </a:lnTo>
                  <a:lnTo>
                    <a:pt x="575" y="323"/>
                  </a:lnTo>
                  <a:lnTo>
                    <a:pt x="575" y="324"/>
                  </a:lnTo>
                  <a:lnTo>
                    <a:pt x="575" y="323"/>
                  </a:lnTo>
                  <a:lnTo>
                    <a:pt x="576" y="324"/>
                  </a:lnTo>
                  <a:lnTo>
                    <a:pt x="576" y="323"/>
                  </a:lnTo>
                  <a:lnTo>
                    <a:pt x="576" y="324"/>
                  </a:lnTo>
                  <a:lnTo>
                    <a:pt x="576" y="323"/>
                  </a:lnTo>
                  <a:lnTo>
                    <a:pt x="576" y="324"/>
                  </a:lnTo>
                  <a:lnTo>
                    <a:pt x="576" y="323"/>
                  </a:lnTo>
                  <a:lnTo>
                    <a:pt x="577" y="324"/>
                  </a:lnTo>
                  <a:lnTo>
                    <a:pt x="577" y="323"/>
                  </a:lnTo>
                  <a:lnTo>
                    <a:pt x="577" y="324"/>
                  </a:lnTo>
                  <a:lnTo>
                    <a:pt x="577" y="323"/>
                  </a:lnTo>
                  <a:lnTo>
                    <a:pt x="578" y="324"/>
                  </a:lnTo>
                  <a:lnTo>
                    <a:pt x="578" y="323"/>
                  </a:lnTo>
                  <a:lnTo>
                    <a:pt x="578" y="324"/>
                  </a:lnTo>
                  <a:lnTo>
                    <a:pt x="578" y="323"/>
                  </a:lnTo>
                  <a:lnTo>
                    <a:pt x="578" y="324"/>
                  </a:lnTo>
                  <a:lnTo>
                    <a:pt x="578" y="323"/>
                  </a:lnTo>
                  <a:lnTo>
                    <a:pt x="579" y="324"/>
                  </a:lnTo>
                  <a:lnTo>
                    <a:pt x="579" y="323"/>
                  </a:lnTo>
                  <a:lnTo>
                    <a:pt x="579" y="324"/>
                  </a:lnTo>
                  <a:lnTo>
                    <a:pt x="579" y="323"/>
                  </a:lnTo>
                  <a:lnTo>
                    <a:pt x="579" y="324"/>
                  </a:lnTo>
                  <a:lnTo>
                    <a:pt x="579" y="323"/>
                  </a:lnTo>
                  <a:lnTo>
                    <a:pt x="580" y="324"/>
                  </a:lnTo>
                  <a:lnTo>
                    <a:pt x="580" y="323"/>
                  </a:lnTo>
                  <a:lnTo>
                    <a:pt x="580" y="324"/>
                  </a:lnTo>
                  <a:lnTo>
                    <a:pt x="580" y="323"/>
                  </a:lnTo>
                  <a:lnTo>
                    <a:pt x="580" y="324"/>
                  </a:lnTo>
                  <a:lnTo>
                    <a:pt x="580" y="323"/>
                  </a:lnTo>
                  <a:lnTo>
                    <a:pt x="581" y="324"/>
                  </a:lnTo>
                  <a:lnTo>
                    <a:pt x="581" y="323"/>
                  </a:lnTo>
                  <a:lnTo>
                    <a:pt x="581" y="324"/>
                  </a:lnTo>
                  <a:lnTo>
                    <a:pt x="581" y="323"/>
                  </a:lnTo>
                  <a:lnTo>
                    <a:pt x="582" y="324"/>
                  </a:lnTo>
                  <a:lnTo>
                    <a:pt x="582" y="323"/>
                  </a:lnTo>
                  <a:lnTo>
                    <a:pt x="582" y="324"/>
                  </a:lnTo>
                  <a:lnTo>
                    <a:pt x="582" y="323"/>
                  </a:lnTo>
                  <a:lnTo>
                    <a:pt x="582" y="324"/>
                  </a:lnTo>
                  <a:lnTo>
                    <a:pt x="582" y="323"/>
                  </a:lnTo>
                  <a:lnTo>
                    <a:pt x="583" y="324"/>
                  </a:lnTo>
                  <a:lnTo>
                    <a:pt x="583" y="323"/>
                  </a:lnTo>
                  <a:lnTo>
                    <a:pt x="583" y="324"/>
                  </a:lnTo>
                  <a:lnTo>
                    <a:pt x="583" y="323"/>
                  </a:lnTo>
                  <a:lnTo>
                    <a:pt x="583" y="324"/>
                  </a:lnTo>
                  <a:lnTo>
                    <a:pt x="583" y="323"/>
                  </a:lnTo>
                  <a:lnTo>
                    <a:pt x="584" y="324"/>
                  </a:lnTo>
                  <a:lnTo>
                    <a:pt x="584" y="323"/>
                  </a:lnTo>
                  <a:lnTo>
                    <a:pt x="584" y="324"/>
                  </a:lnTo>
                  <a:lnTo>
                    <a:pt x="584" y="323"/>
                  </a:lnTo>
                  <a:lnTo>
                    <a:pt x="584" y="324"/>
                  </a:lnTo>
                  <a:lnTo>
                    <a:pt x="584" y="323"/>
                  </a:lnTo>
                  <a:lnTo>
                    <a:pt x="585" y="324"/>
                  </a:lnTo>
                  <a:lnTo>
                    <a:pt x="585" y="323"/>
                  </a:lnTo>
                  <a:lnTo>
                    <a:pt x="585" y="324"/>
                  </a:lnTo>
                  <a:lnTo>
                    <a:pt x="585" y="323"/>
                  </a:lnTo>
                  <a:lnTo>
                    <a:pt x="586" y="324"/>
                  </a:lnTo>
                  <a:lnTo>
                    <a:pt x="586" y="322"/>
                  </a:lnTo>
                  <a:lnTo>
                    <a:pt x="586" y="324"/>
                  </a:lnTo>
                  <a:lnTo>
                    <a:pt x="586" y="323"/>
                  </a:lnTo>
                  <a:lnTo>
                    <a:pt x="586" y="324"/>
                  </a:lnTo>
                  <a:lnTo>
                    <a:pt x="586" y="323"/>
                  </a:lnTo>
                  <a:lnTo>
                    <a:pt x="587" y="324"/>
                  </a:lnTo>
                  <a:lnTo>
                    <a:pt x="587" y="323"/>
                  </a:lnTo>
                  <a:lnTo>
                    <a:pt x="587" y="324"/>
                  </a:lnTo>
                  <a:lnTo>
                    <a:pt x="587" y="323"/>
                  </a:lnTo>
                  <a:lnTo>
                    <a:pt x="587" y="324"/>
                  </a:lnTo>
                  <a:lnTo>
                    <a:pt x="587" y="323"/>
                  </a:lnTo>
                  <a:lnTo>
                    <a:pt x="588" y="324"/>
                  </a:lnTo>
                  <a:lnTo>
                    <a:pt x="588" y="323"/>
                  </a:lnTo>
                  <a:lnTo>
                    <a:pt x="588" y="324"/>
                  </a:lnTo>
                  <a:lnTo>
                    <a:pt x="588" y="323"/>
                  </a:lnTo>
                  <a:lnTo>
                    <a:pt x="588" y="324"/>
                  </a:lnTo>
                  <a:lnTo>
                    <a:pt x="588" y="323"/>
                  </a:lnTo>
                  <a:lnTo>
                    <a:pt x="589" y="324"/>
                  </a:lnTo>
                  <a:lnTo>
                    <a:pt x="589" y="323"/>
                  </a:lnTo>
                  <a:lnTo>
                    <a:pt x="589" y="324"/>
                  </a:lnTo>
                  <a:lnTo>
                    <a:pt x="589" y="322"/>
                  </a:lnTo>
                  <a:lnTo>
                    <a:pt x="590" y="324"/>
                  </a:lnTo>
                  <a:lnTo>
                    <a:pt x="590" y="323"/>
                  </a:lnTo>
                  <a:lnTo>
                    <a:pt x="590" y="324"/>
                  </a:lnTo>
                  <a:lnTo>
                    <a:pt x="590" y="323"/>
                  </a:lnTo>
                  <a:lnTo>
                    <a:pt x="590" y="324"/>
                  </a:lnTo>
                  <a:lnTo>
                    <a:pt x="590" y="323"/>
                  </a:lnTo>
                  <a:lnTo>
                    <a:pt x="591" y="324"/>
                  </a:lnTo>
                  <a:lnTo>
                    <a:pt x="591" y="323"/>
                  </a:lnTo>
                  <a:lnTo>
                    <a:pt x="591" y="324"/>
                  </a:lnTo>
                  <a:lnTo>
                    <a:pt x="591" y="323"/>
                  </a:lnTo>
                  <a:lnTo>
                    <a:pt x="591" y="324"/>
                  </a:lnTo>
                  <a:lnTo>
                    <a:pt x="591" y="323"/>
                  </a:lnTo>
                  <a:lnTo>
                    <a:pt x="592" y="324"/>
                  </a:lnTo>
                  <a:lnTo>
                    <a:pt x="592" y="323"/>
                  </a:lnTo>
                  <a:lnTo>
                    <a:pt x="592" y="324"/>
                  </a:lnTo>
                  <a:lnTo>
                    <a:pt x="592" y="323"/>
                  </a:lnTo>
                  <a:lnTo>
                    <a:pt x="592" y="324"/>
                  </a:lnTo>
                  <a:lnTo>
                    <a:pt x="592" y="323"/>
                  </a:lnTo>
                  <a:lnTo>
                    <a:pt x="593" y="324"/>
                  </a:lnTo>
                  <a:lnTo>
                    <a:pt x="593" y="323"/>
                  </a:lnTo>
                  <a:lnTo>
                    <a:pt x="593" y="324"/>
                  </a:lnTo>
                  <a:lnTo>
                    <a:pt x="593" y="323"/>
                  </a:lnTo>
                  <a:lnTo>
                    <a:pt x="594" y="324"/>
                  </a:lnTo>
                  <a:lnTo>
                    <a:pt x="594" y="323"/>
                  </a:lnTo>
                  <a:lnTo>
                    <a:pt x="594" y="324"/>
                  </a:lnTo>
                  <a:lnTo>
                    <a:pt x="594" y="323"/>
                  </a:lnTo>
                  <a:lnTo>
                    <a:pt x="594" y="324"/>
                  </a:lnTo>
                  <a:lnTo>
                    <a:pt x="594" y="323"/>
                  </a:lnTo>
                  <a:lnTo>
                    <a:pt x="595" y="324"/>
                  </a:lnTo>
                  <a:lnTo>
                    <a:pt x="595" y="323"/>
                  </a:lnTo>
                  <a:lnTo>
                    <a:pt x="595" y="324"/>
                  </a:lnTo>
                  <a:lnTo>
                    <a:pt x="595" y="323"/>
                  </a:lnTo>
                  <a:lnTo>
                    <a:pt x="595" y="324"/>
                  </a:lnTo>
                  <a:lnTo>
                    <a:pt x="595" y="323"/>
                  </a:lnTo>
                  <a:lnTo>
                    <a:pt x="596" y="324"/>
                  </a:lnTo>
                  <a:lnTo>
                    <a:pt x="596" y="323"/>
                  </a:lnTo>
                  <a:lnTo>
                    <a:pt x="596" y="324"/>
                  </a:lnTo>
                  <a:lnTo>
                    <a:pt x="596" y="323"/>
                  </a:lnTo>
                  <a:lnTo>
                    <a:pt x="596" y="324"/>
                  </a:lnTo>
                  <a:lnTo>
                    <a:pt x="596" y="323"/>
                  </a:lnTo>
                  <a:lnTo>
                    <a:pt x="597" y="324"/>
                  </a:lnTo>
                  <a:lnTo>
                    <a:pt x="597" y="323"/>
                  </a:lnTo>
                  <a:lnTo>
                    <a:pt x="597" y="324"/>
                  </a:lnTo>
                  <a:lnTo>
                    <a:pt x="597" y="323"/>
                  </a:lnTo>
                  <a:lnTo>
                    <a:pt x="598" y="324"/>
                  </a:lnTo>
                  <a:lnTo>
                    <a:pt x="598" y="323"/>
                  </a:lnTo>
                  <a:lnTo>
                    <a:pt x="598" y="324"/>
                  </a:lnTo>
                  <a:lnTo>
                    <a:pt x="598" y="323"/>
                  </a:lnTo>
                  <a:lnTo>
                    <a:pt x="598" y="324"/>
                  </a:lnTo>
                  <a:lnTo>
                    <a:pt x="598" y="323"/>
                  </a:lnTo>
                  <a:lnTo>
                    <a:pt x="599" y="324"/>
                  </a:lnTo>
                  <a:lnTo>
                    <a:pt x="599" y="323"/>
                  </a:lnTo>
                  <a:lnTo>
                    <a:pt x="599" y="324"/>
                  </a:lnTo>
                  <a:lnTo>
                    <a:pt x="599" y="323"/>
                  </a:lnTo>
                  <a:lnTo>
                    <a:pt x="599" y="324"/>
                  </a:lnTo>
                  <a:lnTo>
                    <a:pt x="599" y="323"/>
                  </a:lnTo>
                  <a:lnTo>
                    <a:pt x="600" y="324"/>
                  </a:lnTo>
                  <a:lnTo>
                    <a:pt x="600" y="323"/>
                  </a:lnTo>
                  <a:lnTo>
                    <a:pt x="600" y="324"/>
                  </a:lnTo>
                  <a:lnTo>
                    <a:pt x="600" y="323"/>
                  </a:lnTo>
                  <a:lnTo>
                    <a:pt x="600" y="324"/>
                  </a:lnTo>
                  <a:lnTo>
                    <a:pt x="600" y="323"/>
                  </a:lnTo>
                  <a:lnTo>
                    <a:pt x="601" y="324"/>
                  </a:lnTo>
                  <a:lnTo>
                    <a:pt x="601" y="323"/>
                  </a:lnTo>
                  <a:lnTo>
                    <a:pt x="601" y="324"/>
                  </a:lnTo>
                  <a:lnTo>
                    <a:pt x="601" y="323"/>
                  </a:lnTo>
                  <a:lnTo>
                    <a:pt x="601" y="324"/>
                  </a:lnTo>
                  <a:lnTo>
                    <a:pt x="601" y="323"/>
                  </a:lnTo>
                  <a:lnTo>
                    <a:pt x="602" y="324"/>
                  </a:lnTo>
                  <a:lnTo>
                    <a:pt x="602" y="323"/>
                  </a:lnTo>
                  <a:lnTo>
                    <a:pt x="602" y="324"/>
                  </a:lnTo>
                  <a:lnTo>
                    <a:pt x="602" y="323"/>
                  </a:lnTo>
                  <a:lnTo>
                    <a:pt x="603" y="324"/>
                  </a:lnTo>
                  <a:lnTo>
                    <a:pt x="603" y="323"/>
                  </a:lnTo>
                  <a:lnTo>
                    <a:pt x="603" y="324"/>
                  </a:lnTo>
                  <a:lnTo>
                    <a:pt x="603" y="323"/>
                  </a:lnTo>
                  <a:lnTo>
                    <a:pt x="603" y="324"/>
                  </a:lnTo>
                  <a:lnTo>
                    <a:pt x="603" y="323"/>
                  </a:lnTo>
                  <a:lnTo>
                    <a:pt x="604" y="324"/>
                  </a:lnTo>
                  <a:lnTo>
                    <a:pt x="604" y="323"/>
                  </a:lnTo>
                  <a:lnTo>
                    <a:pt x="604" y="324"/>
                  </a:lnTo>
                  <a:lnTo>
                    <a:pt x="604" y="323"/>
                  </a:lnTo>
                  <a:lnTo>
                    <a:pt x="604" y="324"/>
                  </a:lnTo>
                  <a:lnTo>
                    <a:pt x="604" y="323"/>
                  </a:lnTo>
                  <a:lnTo>
                    <a:pt x="605" y="324"/>
                  </a:lnTo>
                  <a:lnTo>
                    <a:pt x="605" y="323"/>
                  </a:lnTo>
                  <a:lnTo>
                    <a:pt x="605" y="324"/>
                  </a:lnTo>
                  <a:lnTo>
                    <a:pt x="605" y="323"/>
                  </a:lnTo>
                  <a:lnTo>
                    <a:pt x="605" y="324"/>
                  </a:lnTo>
                  <a:lnTo>
                    <a:pt x="605" y="323"/>
                  </a:lnTo>
                  <a:lnTo>
                    <a:pt x="606" y="324"/>
                  </a:lnTo>
                  <a:lnTo>
                    <a:pt x="606" y="323"/>
                  </a:lnTo>
                  <a:lnTo>
                    <a:pt x="606" y="324"/>
                  </a:lnTo>
                  <a:lnTo>
                    <a:pt x="606" y="323"/>
                  </a:lnTo>
                  <a:lnTo>
                    <a:pt x="607" y="324"/>
                  </a:lnTo>
                  <a:lnTo>
                    <a:pt x="607" y="323"/>
                  </a:lnTo>
                  <a:lnTo>
                    <a:pt x="607" y="324"/>
                  </a:lnTo>
                  <a:lnTo>
                    <a:pt x="607" y="323"/>
                  </a:lnTo>
                  <a:lnTo>
                    <a:pt x="607" y="324"/>
                  </a:lnTo>
                  <a:lnTo>
                    <a:pt x="607" y="323"/>
                  </a:lnTo>
                  <a:lnTo>
                    <a:pt x="608" y="324"/>
                  </a:lnTo>
                  <a:lnTo>
                    <a:pt x="608" y="323"/>
                  </a:lnTo>
                  <a:lnTo>
                    <a:pt x="608" y="324"/>
                  </a:lnTo>
                  <a:lnTo>
                    <a:pt x="608" y="323"/>
                  </a:lnTo>
                  <a:lnTo>
                    <a:pt x="608" y="324"/>
                  </a:lnTo>
                  <a:lnTo>
                    <a:pt x="608" y="323"/>
                  </a:lnTo>
                  <a:lnTo>
                    <a:pt x="609" y="324"/>
                  </a:lnTo>
                  <a:lnTo>
                    <a:pt x="609" y="323"/>
                  </a:lnTo>
                  <a:lnTo>
                    <a:pt x="609" y="324"/>
                  </a:lnTo>
                  <a:lnTo>
                    <a:pt x="609" y="323"/>
                  </a:lnTo>
                  <a:lnTo>
                    <a:pt x="609" y="324"/>
                  </a:lnTo>
                  <a:lnTo>
                    <a:pt x="609" y="323"/>
                  </a:lnTo>
                  <a:lnTo>
                    <a:pt x="610" y="324"/>
                  </a:lnTo>
                  <a:lnTo>
                    <a:pt x="610" y="323"/>
                  </a:lnTo>
                  <a:lnTo>
                    <a:pt x="610" y="324"/>
                  </a:lnTo>
                  <a:lnTo>
                    <a:pt x="610" y="323"/>
                  </a:lnTo>
                  <a:lnTo>
                    <a:pt x="611" y="324"/>
                  </a:lnTo>
                  <a:lnTo>
                    <a:pt x="611" y="323"/>
                  </a:lnTo>
                  <a:lnTo>
                    <a:pt x="611" y="324"/>
                  </a:lnTo>
                  <a:lnTo>
                    <a:pt x="611" y="323"/>
                  </a:lnTo>
                  <a:lnTo>
                    <a:pt x="611" y="324"/>
                  </a:lnTo>
                  <a:lnTo>
                    <a:pt x="611" y="323"/>
                  </a:lnTo>
                  <a:lnTo>
                    <a:pt x="612" y="324"/>
                  </a:lnTo>
                  <a:lnTo>
                    <a:pt x="612" y="323"/>
                  </a:lnTo>
                  <a:lnTo>
                    <a:pt x="612" y="324"/>
                  </a:lnTo>
                  <a:lnTo>
                    <a:pt x="612" y="323"/>
                  </a:lnTo>
                  <a:lnTo>
                    <a:pt x="612" y="324"/>
                  </a:lnTo>
                  <a:lnTo>
                    <a:pt x="612" y="323"/>
                  </a:lnTo>
                  <a:lnTo>
                    <a:pt x="613" y="324"/>
                  </a:lnTo>
                  <a:lnTo>
                    <a:pt x="613" y="323"/>
                  </a:lnTo>
                  <a:lnTo>
                    <a:pt x="613" y="324"/>
                  </a:lnTo>
                  <a:lnTo>
                    <a:pt x="613" y="323"/>
                  </a:lnTo>
                  <a:lnTo>
                    <a:pt x="613" y="324"/>
                  </a:lnTo>
                  <a:lnTo>
                    <a:pt x="613" y="323"/>
                  </a:lnTo>
                  <a:lnTo>
                    <a:pt x="614" y="324"/>
                  </a:lnTo>
                  <a:lnTo>
                    <a:pt x="614" y="323"/>
                  </a:lnTo>
                  <a:lnTo>
                    <a:pt x="614" y="324"/>
                  </a:lnTo>
                  <a:lnTo>
                    <a:pt x="614" y="323"/>
                  </a:lnTo>
                  <a:lnTo>
                    <a:pt x="615" y="324"/>
                  </a:lnTo>
                  <a:lnTo>
                    <a:pt x="615" y="323"/>
                  </a:lnTo>
                  <a:lnTo>
                    <a:pt x="615" y="324"/>
                  </a:lnTo>
                  <a:lnTo>
                    <a:pt x="615" y="323"/>
                  </a:lnTo>
                  <a:lnTo>
                    <a:pt x="615" y="324"/>
                  </a:lnTo>
                  <a:lnTo>
                    <a:pt x="615" y="323"/>
                  </a:lnTo>
                  <a:lnTo>
                    <a:pt x="616" y="324"/>
                  </a:lnTo>
                  <a:lnTo>
                    <a:pt x="616" y="323"/>
                  </a:lnTo>
                  <a:lnTo>
                    <a:pt x="616" y="324"/>
                  </a:lnTo>
                  <a:lnTo>
                    <a:pt x="616" y="323"/>
                  </a:lnTo>
                  <a:lnTo>
                    <a:pt x="616" y="324"/>
                  </a:lnTo>
                  <a:lnTo>
                    <a:pt x="616" y="323"/>
                  </a:lnTo>
                  <a:lnTo>
                    <a:pt x="617" y="324"/>
                  </a:lnTo>
                  <a:lnTo>
                    <a:pt x="617" y="323"/>
                  </a:lnTo>
                  <a:lnTo>
                    <a:pt x="617" y="324"/>
                  </a:lnTo>
                  <a:lnTo>
                    <a:pt x="617" y="323"/>
                  </a:lnTo>
                  <a:lnTo>
                    <a:pt x="617" y="324"/>
                  </a:lnTo>
                  <a:lnTo>
                    <a:pt x="617" y="323"/>
                  </a:lnTo>
                  <a:lnTo>
                    <a:pt x="618" y="324"/>
                  </a:lnTo>
                  <a:lnTo>
                    <a:pt x="618" y="323"/>
                  </a:lnTo>
                  <a:lnTo>
                    <a:pt x="618" y="324"/>
                  </a:lnTo>
                  <a:lnTo>
                    <a:pt x="618" y="323"/>
                  </a:lnTo>
                  <a:lnTo>
                    <a:pt x="619" y="324"/>
                  </a:lnTo>
                  <a:lnTo>
                    <a:pt x="619" y="323"/>
                  </a:lnTo>
                  <a:lnTo>
                    <a:pt x="619" y="324"/>
                  </a:lnTo>
                  <a:lnTo>
                    <a:pt x="619" y="323"/>
                  </a:lnTo>
                  <a:lnTo>
                    <a:pt x="619" y="324"/>
                  </a:lnTo>
                  <a:lnTo>
                    <a:pt x="619" y="323"/>
                  </a:lnTo>
                  <a:lnTo>
                    <a:pt x="620" y="324"/>
                  </a:lnTo>
                  <a:lnTo>
                    <a:pt x="620" y="323"/>
                  </a:lnTo>
                  <a:lnTo>
                    <a:pt x="620" y="324"/>
                  </a:lnTo>
                  <a:lnTo>
                    <a:pt x="620" y="323"/>
                  </a:lnTo>
                  <a:lnTo>
                    <a:pt x="620" y="324"/>
                  </a:lnTo>
                  <a:lnTo>
                    <a:pt x="620" y="323"/>
                  </a:lnTo>
                  <a:lnTo>
                    <a:pt x="621" y="324"/>
                  </a:lnTo>
                  <a:lnTo>
                    <a:pt x="621" y="323"/>
                  </a:lnTo>
                  <a:lnTo>
                    <a:pt x="621" y="324"/>
                  </a:lnTo>
                  <a:lnTo>
                    <a:pt x="621" y="323"/>
                  </a:lnTo>
                  <a:lnTo>
                    <a:pt x="621" y="324"/>
                  </a:lnTo>
                  <a:lnTo>
                    <a:pt x="621" y="320"/>
                  </a:lnTo>
                  <a:lnTo>
                    <a:pt x="622" y="324"/>
                  </a:lnTo>
                  <a:lnTo>
                    <a:pt x="622" y="319"/>
                  </a:lnTo>
                  <a:lnTo>
                    <a:pt x="622" y="324"/>
                  </a:lnTo>
                  <a:lnTo>
                    <a:pt x="622" y="318"/>
                  </a:lnTo>
                  <a:lnTo>
                    <a:pt x="623" y="324"/>
                  </a:lnTo>
                  <a:lnTo>
                    <a:pt x="623" y="319"/>
                  </a:lnTo>
                  <a:lnTo>
                    <a:pt x="623" y="324"/>
                  </a:lnTo>
                  <a:lnTo>
                    <a:pt x="623" y="320"/>
                  </a:lnTo>
                  <a:lnTo>
                    <a:pt x="623" y="324"/>
                  </a:lnTo>
                  <a:lnTo>
                    <a:pt x="623" y="322"/>
                  </a:lnTo>
                  <a:lnTo>
                    <a:pt x="624" y="324"/>
                  </a:lnTo>
                  <a:lnTo>
                    <a:pt x="624" y="322"/>
                  </a:lnTo>
                  <a:lnTo>
                    <a:pt x="624" y="324"/>
                  </a:lnTo>
                  <a:lnTo>
                    <a:pt x="624" y="323"/>
                  </a:lnTo>
                  <a:lnTo>
                    <a:pt x="624" y="324"/>
                  </a:lnTo>
                  <a:lnTo>
                    <a:pt x="624" y="323"/>
                  </a:lnTo>
                  <a:lnTo>
                    <a:pt x="625" y="324"/>
                  </a:lnTo>
                  <a:lnTo>
                    <a:pt x="625" y="323"/>
                  </a:lnTo>
                  <a:lnTo>
                    <a:pt x="625" y="324"/>
                  </a:lnTo>
                  <a:lnTo>
                    <a:pt x="625" y="319"/>
                  </a:lnTo>
                  <a:lnTo>
                    <a:pt x="625" y="323"/>
                  </a:lnTo>
                  <a:lnTo>
                    <a:pt x="625" y="309"/>
                  </a:lnTo>
                  <a:lnTo>
                    <a:pt x="626" y="322"/>
                  </a:lnTo>
                  <a:lnTo>
                    <a:pt x="626" y="281"/>
                  </a:lnTo>
                  <a:lnTo>
                    <a:pt x="626" y="322"/>
                  </a:lnTo>
                  <a:lnTo>
                    <a:pt x="626" y="276"/>
                  </a:lnTo>
                  <a:lnTo>
                    <a:pt x="627" y="323"/>
                  </a:lnTo>
                  <a:lnTo>
                    <a:pt x="627" y="278"/>
                  </a:lnTo>
                  <a:lnTo>
                    <a:pt x="627" y="323"/>
                  </a:lnTo>
                  <a:lnTo>
                    <a:pt x="627" y="299"/>
                  </a:lnTo>
                  <a:lnTo>
                    <a:pt x="627" y="324"/>
                  </a:lnTo>
                  <a:lnTo>
                    <a:pt x="627" y="307"/>
                  </a:lnTo>
                  <a:lnTo>
                    <a:pt x="628" y="324"/>
                  </a:lnTo>
                  <a:lnTo>
                    <a:pt x="628" y="317"/>
                  </a:lnTo>
                  <a:lnTo>
                    <a:pt x="628" y="324"/>
                  </a:lnTo>
                  <a:lnTo>
                    <a:pt x="628" y="320"/>
                  </a:lnTo>
                  <a:lnTo>
                    <a:pt x="628" y="324"/>
                  </a:lnTo>
                  <a:lnTo>
                    <a:pt x="628" y="322"/>
                  </a:lnTo>
                  <a:lnTo>
                    <a:pt x="629" y="324"/>
                  </a:lnTo>
                  <a:lnTo>
                    <a:pt x="629" y="323"/>
                  </a:lnTo>
                  <a:lnTo>
                    <a:pt x="629" y="324"/>
                  </a:lnTo>
                  <a:lnTo>
                    <a:pt x="629" y="323"/>
                  </a:lnTo>
                  <a:lnTo>
                    <a:pt x="629" y="324"/>
                  </a:lnTo>
                  <a:lnTo>
                    <a:pt x="629" y="322"/>
                  </a:lnTo>
                  <a:lnTo>
                    <a:pt x="630" y="324"/>
                  </a:lnTo>
                  <a:lnTo>
                    <a:pt x="630" y="321"/>
                  </a:lnTo>
                  <a:lnTo>
                    <a:pt x="630" y="324"/>
                  </a:lnTo>
                  <a:lnTo>
                    <a:pt x="630" y="320"/>
                  </a:lnTo>
                  <a:lnTo>
                    <a:pt x="631" y="324"/>
                  </a:lnTo>
                  <a:lnTo>
                    <a:pt x="631" y="321"/>
                  </a:lnTo>
                  <a:lnTo>
                    <a:pt x="631" y="324"/>
                  </a:lnTo>
                  <a:lnTo>
                    <a:pt x="631" y="319"/>
                  </a:lnTo>
                  <a:lnTo>
                    <a:pt x="631" y="324"/>
                  </a:lnTo>
                  <a:lnTo>
                    <a:pt x="631" y="320"/>
                  </a:lnTo>
                  <a:lnTo>
                    <a:pt x="632" y="324"/>
                  </a:lnTo>
                  <a:lnTo>
                    <a:pt x="632" y="315"/>
                  </a:lnTo>
                  <a:lnTo>
                    <a:pt x="632" y="324"/>
                  </a:lnTo>
                  <a:lnTo>
                    <a:pt x="632" y="313"/>
                  </a:lnTo>
                  <a:lnTo>
                    <a:pt x="632" y="324"/>
                  </a:lnTo>
                  <a:lnTo>
                    <a:pt x="632" y="312"/>
                  </a:lnTo>
                  <a:lnTo>
                    <a:pt x="633" y="324"/>
                  </a:lnTo>
                  <a:lnTo>
                    <a:pt x="633" y="316"/>
                  </a:lnTo>
                  <a:lnTo>
                    <a:pt x="633" y="324"/>
                  </a:lnTo>
                  <a:lnTo>
                    <a:pt x="633" y="318"/>
                  </a:lnTo>
                  <a:lnTo>
                    <a:pt x="633" y="324"/>
                  </a:lnTo>
                  <a:lnTo>
                    <a:pt x="633" y="321"/>
                  </a:lnTo>
                  <a:lnTo>
                    <a:pt x="634" y="324"/>
                  </a:lnTo>
                  <a:lnTo>
                    <a:pt x="634" y="321"/>
                  </a:lnTo>
                  <a:lnTo>
                    <a:pt x="634" y="324"/>
                  </a:lnTo>
                  <a:lnTo>
                    <a:pt x="634" y="323"/>
                  </a:lnTo>
                  <a:lnTo>
                    <a:pt x="635" y="324"/>
                  </a:lnTo>
                  <a:lnTo>
                    <a:pt x="635" y="323"/>
                  </a:lnTo>
                  <a:lnTo>
                    <a:pt x="635" y="324"/>
                  </a:lnTo>
                  <a:lnTo>
                    <a:pt x="635" y="322"/>
                  </a:lnTo>
                  <a:lnTo>
                    <a:pt x="635" y="324"/>
                  </a:lnTo>
                  <a:lnTo>
                    <a:pt x="635" y="322"/>
                  </a:lnTo>
                  <a:lnTo>
                    <a:pt x="636" y="324"/>
                  </a:lnTo>
                  <a:lnTo>
                    <a:pt x="636" y="322"/>
                  </a:lnTo>
                  <a:lnTo>
                    <a:pt x="636" y="324"/>
                  </a:lnTo>
                  <a:lnTo>
                    <a:pt x="636" y="323"/>
                  </a:lnTo>
                  <a:lnTo>
                    <a:pt x="636" y="324"/>
                  </a:lnTo>
                  <a:lnTo>
                    <a:pt x="636" y="322"/>
                  </a:lnTo>
                  <a:lnTo>
                    <a:pt x="637" y="324"/>
                  </a:lnTo>
                  <a:lnTo>
                    <a:pt x="637" y="322"/>
                  </a:lnTo>
                  <a:lnTo>
                    <a:pt x="637" y="324"/>
                  </a:lnTo>
                  <a:lnTo>
                    <a:pt x="637" y="323"/>
                  </a:lnTo>
                  <a:lnTo>
                    <a:pt x="637" y="324"/>
                  </a:lnTo>
                  <a:lnTo>
                    <a:pt x="637" y="321"/>
                  </a:lnTo>
                  <a:lnTo>
                    <a:pt x="638" y="324"/>
                  </a:lnTo>
                  <a:lnTo>
                    <a:pt x="638" y="321"/>
                  </a:lnTo>
                  <a:lnTo>
                    <a:pt x="638" y="324"/>
                  </a:lnTo>
                  <a:lnTo>
                    <a:pt x="638" y="322"/>
                  </a:lnTo>
                  <a:lnTo>
                    <a:pt x="639" y="324"/>
                  </a:lnTo>
                  <a:lnTo>
                    <a:pt x="639" y="322"/>
                  </a:lnTo>
                  <a:lnTo>
                    <a:pt x="639" y="324"/>
                  </a:lnTo>
                  <a:lnTo>
                    <a:pt x="639" y="323"/>
                  </a:lnTo>
                  <a:lnTo>
                    <a:pt x="639" y="324"/>
                  </a:lnTo>
                  <a:lnTo>
                    <a:pt x="639" y="323"/>
                  </a:lnTo>
                  <a:lnTo>
                    <a:pt x="640" y="324"/>
                  </a:lnTo>
                  <a:lnTo>
                    <a:pt x="640" y="323"/>
                  </a:lnTo>
                  <a:lnTo>
                    <a:pt x="640" y="324"/>
                  </a:lnTo>
                  <a:lnTo>
                    <a:pt x="640" y="323"/>
                  </a:lnTo>
                  <a:lnTo>
                    <a:pt x="640" y="324"/>
                  </a:lnTo>
                  <a:lnTo>
                    <a:pt x="640" y="323"/>
                  </a:lnTo>
                  <a:lnTo>
                    <a:pt x="641" y="324"/>
                  </a:lnTo>
                  <a:lnTo>
                    <a:pt x="641" y="323"/>
                  </a:lnTo>
                  <a:lnTo>
                    <a:pt x="641" y="324"/>
                  </a:lnTo>
                  <a:lnTo>
                    <a:pt x="641" y="323"/>
                  </a:lnTo>
                  <a:lnTo>
                    <a:pt x="641" y="324"/>
                  </a:lnTo>
                  <a:lnTo>
                    <a:pt x="641" y="323"/>
                  </a:lnTo>
                  <a:lnTo>
                    <a:pt x="642" y="324"/>
                  </a:lnTo>
                  <a:lnTo>
                    <a:pt x="642" y="322"/>
                  </a:lnTo>
                  <a:lnTo>
                    <a:pt x="642" y="324"/>
                  </a:lnTo>
                  <a:lnTo>
                    <a:pt x="642" y="322"/>
                  </a:lnTo>
                  <a:lnTo>
                    <a:pt x="643" y="324"/>
                  </a:lnTo>
                  <a:lnTo>
                    <a:pt x="643" y="323"/>
                  </a:lnTo>
                  <a:lnTo>
                    <a:pt x="643" y="324"/>
                  </a:lnTo>
                  <a:lnTo>
                    <a:pt x="643" y="323"/>
                  </a:lnTo>
                  <a:lnTo>
                    <a:pt x="643" y="324"/>
                  </a:lnTo>
                  <a:lnTo>
                    <a:pt x="643" y="323"/>
                  </a:lnTo>
                  <a:lnTo>
                    <a:pt x="644" y="324"/>
                  </a:lnTo>
                  <a:lnTo>
                    <a:pt x="644" y="323"/>
                  </a:lnTo>
                  <a:lnTo>
                    <a:pt x="644" y="324"/>
                  </a:lnTo>
                  <a:lnTo>
                    <a:pt x="644" y="323"/>
                  </a:lnTo>
                  <a:lnTo>
                    <a:pt x="644" y="324"/>
                  </a:lnTo>
                  <a:lnTo>
                    <a:pt x="644" y="323"/>
                  </a:lnTo>
                  <a:lnTo>
                    <a:pt x="645" y="324"/>
                  </a:lnTo>
                  <a:lnTo>
                    <a:pt x="645" y="323"/>
                  </a:lnTo>
                  <a:lnTo>
                    <a:pt x="645" y="324"/>
                  </a:lnTo>
                  <a:lnTo>
                    <a:pt x="645" y="323"/>
                  </a:lnTo>
                  <a:lnTo>
                    <a:pt x="645" y="324"/>
                  </a:lnTo>
                  <a:lnTo>
                    <a:pt x="645" y="323"/>
                  </a:lnTo>
                  <a:lnTo>
                    <a:pt x="646" y="324"/>
                  </a:lnTo>
                  <a:lnTo>
                    <a:pt x="646" y="323"/>
                  </a:lnTo>
                  <a:lnTo>
                    <a:pt x="646" y="324"/>
                  </a:lnTo>
                  <a:lnTo>
                    <a:pt x="646" y="323"/>
                  </a:lnTo>
                  <a:lnTo>
                    <a:pt x="647" y="324"/>
                  </a:lnTo>
                  <a:lnTo>
                    <a:pt x="647" y="323"/>
                  </a:lnTo>
                  <a:lnTo>
                    <a:pt x="647" y="324"/>
                  </a:lnTo>
                  <a:lnTo>
                    <a:pt x="647" y="323"/>
                  </a:lnTo>
                  <a:lnTo>
                    <a:pt x="647" y="324"/>
                  </a:lnTo>
                  <a:lnTo>
                    <a:pt x="647" y="323"/>
                  </a:lnTo>
                  <a:lnTo>
                    <a:pt x="648" y="324"/>
                  </a:lnTo>
                  <a:lnTo>
                    <a:pt x="648" y="323"/>
                  </a:lnTo>
                  <a:lnTo>
                    <a:pt x="648" y="324"/>
                  </a:lnTo>
                  <a:lnTo>
                    <a:pt x="648" y="323"/>
                  </a:lnTo>
                  <a:lnTo>
                    <a:pt x="648" y="324"/>
                  </a:lnTo>
                  <a:lnTo>
                    <a:pt x="648" y="323"/>
                  </a:lnTo>
                  <a:lnTo>
                    <a:pt x="649" y="324"/>
                  </a:lnTo>
                  <a:lnTo>
                    <a:pt x="649" y="323"/>
                  </a:lnTo>
                  <a:lnTo>
                    <a:pt x="649" y="324"/>
                  </a:lnTo>
                  <a:lnTo>
                    <a:pt x="649" y="323"/>
                  </a:lnTo>
                  <a:lnTo>
                    <a:pt x="649" y="324"/>
                  </a:lnTo>
                  <a:lnTo>
                    <a:pt x="649" y="323"/>
                  </a:lnTo>
                  <a:lnTo>
                    <a:pt x="650" y="324"/>
                  </a:lnTo>
                  <a:lnTo>
                    <a:pt x="650" y="323"/>
                  </a:lnTo>
                  <a:lnTo>
                    <a:pt x="650" y="324"/>
                  </a:lnTo>
                  <a:lnTo>
                    <a:pt x="650" y="323"/>
                  </a:lnTo>
                  <a:lnTo>
                    <a:pt x="651" y="324"/>
                  </a:lnTo>
                  <a:lnTo>
                    <a:pt x="651" y="323"/>
                  </a:lnTo>
                  <a:lnTo>
                    <a:pt x="651" y="324"/>
                  </a:lnTo>
                  <a:lnTo>
                    <a:pt x="651" y="323"/>
                  </a:lnTo>
                  <a:lnTo>
                    <a:pt x="651" y="324"/>
                  </a:lnTo>
                  <a:lnTo>
                    <a:pt x="651" y="323"/>
                  </a:lnTo>
                  <a:lnTo>
                    <a:pt x="652" y="324"/>
                  </a:lnTo>
                  <a:lnTo>
                    <a:pt x="652" y="323"/>
                  </a:lnTo>
                  <a:lnTo>
                    <a:pt x="652" y="324"/>
                  </a:lnTo>
                  <a:lnTo>
                    <a:pt x="652" y="323"/>
                  </a:lnTo>
                  <a:lnTo>
                    <a:pt x="652" y="324"/>
                  </a:lnTo>
                  <a:lnTo>
                    <a:pt x="652" y="322"/>
                  </a:lnTo>
                  <a:lnTo>
                    <a:pt x="653" y="324"/>
                  </a:lnTo>
                  <a:lnTo>
                    <a:pt x="653" y="323"/>
                  </a:lnTo>
                  <a:lnTo>
                    <a:pt x="653" y="324"/>
                  </a:lnTo>
                  <a:lnTo>
                    <a:pt x="653" y="323"/>
                  </a:lnTo>
                  <a:lnTo>
                    <a:pt x="653" y="324"/>
                  </a:lnTo>
                  <a:lnTo>
                    <a:pt x="653" y="323"/>
                  </a:lnTo>
                  <a:lnTo>
                    <a:pt x="654" y="324"/>
                  </a:lnTo>
                  <a:lnTo>
                    <a:pt x="654" y="323"/>
                  </a:lnTo>
                  <a:lnTo>
                    <a:pt x="654" y="324"/>
                  </a:lnTo>
                  <a:lnTo>
                    <a:pt x="654" y="323"/>
                  </a:lnTo>
                  <a:lnTo>
                    <a:pt x="655" y="324"/>
                  </a:lnTo>
                  <a:lnTo>
                    <a:pt x="655" y="323"/>
                  </a:lnTo>
                  <a:lnTo>
                    <a:pt x="655" y="324"/>
                  </a:lnTo>
                  <a:lnTo>
                    <a:pt x="655" y="323"/>
                  </a:lnTo>
                  <a:lnTo>
                    <a:pt x="655" y="324"/>
                  </a:lnTo>
                  <a:lnTo>
                    <a:pt x="655" y="323"/>
                  </a:lnTo>
                  <a:lnTo>
                    <a:pt x="656" y="324"/>
                  </a:lnTo>
                  <a:lnTo>
                    <a:pt x="656" y="323"/>
                  </a:lnTo>
                  <a:lnTo>
                    <a:pt x="656" y="324"/>
                  </a:lnTo>
                  <a:lnTo>
                    <a:pt x="656" y="323"/>
                  </a:lnTo>
                  <a:lnTo>
                    <a:pt x="656" y="324"/>
                  </a:lnTo>
                  <a:lnTo>
                    <a:pt x="656" y="323"/>
                  </a:lnTo>
                  <a:lnTo>
                    <a:pt x="657" y="324"/>
                  </a:lnTo>
                  <a:lnTo>
                    <a:pt x="657" y="323"/>
                  </a:lnTo>
                  <a:lnTo>
                    <a:pt x="657" y="324"/>
                  </a:lnTo>
                  <a:lnTo>
                    <a:pt x="657" y="323"/>
                  </a:lnTo>
                  <a:lnTo>
                    <a:pt x="657" y="324"/>
                  </a:lnTo>
                  <a:lnTo>
                    <a:pt x="657" y="323"/>
                  </a:lnTo>
                  <a:lnTo>
                    <a:pt x="658" y="324"/>
                  </a:lnTo>
                  <a:lnTo>
                    <a:pt x="658" y="323"/>
                  </a:lnTo>
                  <a:lnTo>
                    <a:pt x="658" y="324"/>
                  </a:lnTo>
                  <a:lnTo>
                    <a:pt x="658" y="323"/>
                  </a:lnTo>
                  <a:lnTo>
                    <a:pt x="658" y="324"/>
                  </a:lnTo>
                  <a:lnTo>
                    <a:pt x="658" y="323"/>
                  </a:lnTo>
                  <a:lnTo>
                    <a:pt x="659" y="324"/>
                  </a:lnTo>
                  <a:lnTo>
                    <a:pt x="659" y="323"/>
                  </a:lnTo>
                  <a:lnTo>
                    <a:pt x="659" y="324"/>
                  </a:lnTo>
                  <a:lnTo>
                    <a:pt x="659" y="323"/>
                  </a:lnTo>
                  <a:lnTo>
                    <a:pt x="660" y="324"/>
                  </a:lnTo>
                  <a:lnTo>
                    <a:pt x="660" y="323"/>
                  </a:lnTo>
                  <a:lnTo>
                    <a:pt x="660" y="324"/>
                  </a:lnTo>
                  <a:lnTo>
                    <a:pt x="660" y="323"/>
                  </a:lnTo>
                  <a:lnTo>
                    <a:pt x="660" y="324"/>
                  </a:lnTo>
                  <a:lnTo>
                    <a:pt x="660" y="323"/>
                  </a:lnTo>
                  <a:lnTo>
                    <a:pt x="661" y="324"/>
                  </a:lnTo>
                  <a:lnTo>
                    <a:pt x="661" y="323"/>
                  </a:lnTo>
                  <a:lnTo>
                    <a:pt x="661" y="324"/>
                  </a:lnTo>
                  <a:lnTo>
                    <a:pt x="661" y="323"/>
                  </a:lnTo>
                  <a:lnTo>
                    <a:pt x="661" y="324"/>
                  </a:lnTo>
                  <a:lnTo>
                    <a:pt x="661" y="323"/>
                  </a:lnTo>
                  <a:lnTo>
                    <a:pt x="662" y="324"/>
                  </a:lnTo>
                  <a:lnTo>
                    <a:pt x="662" y="323"/>
                  </a:lnTo>
                  <a:lnTo>
                    <a:pt x="662" y="324"/>
                  </a:lnTo>
                  <a:lnTo>
                    <a:pt x="662" y="323"/>
                  </a:lnTo>
                  <a:lnTo>
                    <a:pt x="662" y="324"/>
                  </a:lnTo>
                  <a:lnTo>
                    <a:pt x="662" y="323"/>
                  </a:lnTo>
                  <a:lnTo>
                    <a:pt x="663" y="324"/>
                  </a:lnTo>
                  <a:lnTo>
                    <a:pt x="663" y="323"/>
                  </a:lnTo>
                  <a:lnTo>
                    <a:pt x="663" y="324"/>
                  </a:lnTo>
                  <a:lnTo>
                    <a:pt x="663" y="323"/>
                  </a:lnTo>
                  <a:lnTo>
                    <a:pt x="664" y="324"/>
                  </a:lnTo>
                  <a:lnTo>
                    <a:pt x="664" y="323"/>
                  </a:lnTo>
                  <a:lnTo>
                    <a:pt x="664" y="324"/>
                  </a:lnTo>
                  <a:lnTo>
                    <a:pt x="664" y="323"/>
                  </a:lnTo>
                  <a:lnTo>
                    <a:pt x="664" y="324"/>
                  </a:lnTo>
                  <a:lnTo>
                    <a:pt x="664" y="323"/>
                  </a:lnTo>
                  <a:lnTo>
                    <a:pt x="665" y="324"/>
                  </a:lnTo>
                  <a:lnTo>
                    <a:pt x="665" y="322"/>
                  </a:lnTo>
                  <a:lnTo>
                    <a:pt x="665" y="324"/>
                  </a:lnTo>
                  <a:lnTo>
                    <a:pt x="665" y="323"/>
                  </a:lnTo>
                  <a:lnTo>
                    <a:pt x="665" y="324"/>
                  </a:lnTo>
                  <a:lnTo>
                    <a:pt x="665" y="323"/>
                  </a:lnTo>
                  <a:lnTo>
                    <a:pt x="666" y="324"/>
                  </a:lnTo>
                  <a:lnTo>
                    <a:pt x="666" y="323"/>
                  </a:lnTo>
                  <a:lnTo>
                    <a:pt x="666" y="324"/>
                  </a:lnTo>
                  <a:lnTo>
                    <a:pt x="666" y="323"/>
                  </a:lnTo>
                  <a:lnTo>
                    <a:pt x="666" y="324"/>
                  </a:lnTo>
                  <a:lnTo>
                    <a:pt x="666" y="323"/>
                  </a:lnTo>
                  <a:lnTo>
                    <a:pt x="667" y="324"/>
                  </a:lnTo>
                  <a:lnTo>
                    <a:pt x="667" y="323"/>
                  </a:lnTo>
                  <a:lnTo>
                    <a:pt x="667" y="324"/>
                  </a:lnTo>
                  <a:lnTo>
                    <a:pt x="667" y="323"/>
                  </a:lnTo>
                  <a:lnTo>
                    <a:pt x="668" y="324"/>
                  </a:lnTo>
                  <a:lnTo>
                    <a:pt x="668" y="323"/>
                  </a:lnTo>
                  <a:lnTo>
                    <a:pt x="668" y="324"/>
                  </a:lnTo>
                  <a:lnTo>
                    <a:pt x="668" y="323"/>
                  </a:lnTo>
                  <a:lnTo>
                    <a:pt x="668" y="324"/>
                  </a:lnTo>
                  <a:lnTo>
                    <a:pt x="668" y="323"/>
                  </a:lnTo>
                  <a:lnTo>
                    <a:pt x="669" y="324"/>
                  </a:lnTo>
                  <a:lnTo>
                    <a:pt x="669" y="323"/>
                  </a:lnTo>
                  <a:lnTo>
                    <a:pt x="669" y="324"/>
                  </a:lnTo>
                  <a:lnTo>
                    <a:pt x="669" y="323"/>
                  </a:lnTo>
                  <a:lnTo>
                    <a:pt x="669" y="324"/>
                  </a:lnTo>
                  <a:lnTo>
                    <a:pt x="669" y="323"/>
                  </a:lnTo>
                  <a:lnTo>
                    <a:pt x="670" y="324"/>
                  </a:lnTo>
                  <a:lnTo>
                    <a:pt x="670" y="323"/>
                  </a:lnTo>
                  <a:lnTo>
                    <a:pt x="670" y="324"/>
                  </a:lnTo>
                  <a:lnTo>
                    <a:pt x="670" y="323"/>
                  </a:lnTo>
                  <a:lnTo>
                    <a:pt x="670" y="324"/>
                  </a:lnTo>
                  <a:lnTo>
                    <a:pt x="670" y="323"/>
                  </a:lnTo>
                  <a:lnTo>
                    <a:pt x="671" y="324"/>
                  </a:lnTo>
                  <a:lnTo>
                    <a:pt x="671" y="323"/>
                  </a:lnTo>
                  <a:lnTo>
                    <a:pt x="671" y="324"/>
                  </a:lnTo>
                  <a:lnTo>
                    <a:pt x="671" y="323"/>
                  </a:lnTo>
                  <a:lnTo>
                    <a:pt x="672" y="324"/>
                  </a:lnTo>
                  <a:lnTo>
                    <a:pt x="672" y="323"/>
                  </a:lnTo>
                  <a:lnTo>
                    <a:pt x="672" y="324"/>
                  </a:lnTo>
                  <a:lnTo>
                    <a:pt x="672" y="323"/>
                  </a:lnTo>
                  <a:lnTo>
                    <a:pt x="672" y="324"/>
                  </a:lnTo>
                  <a:lnTo>
                    <a:pt x="672" y="323"/>
                  </a:lnTo>
                  <a:lnTo>
                    <a:pt x="673" y="324"/>
                  </a:lnTo>
                  <a:lnTo>
                    <a:pt x="673" y="323"/>
                  </a:lnTo>
                  <a:lnTo>
                    <a:pt x="673" y="324"/>
                  </a:lnTo>
                  <a:lnTo>
                    <a:pt x="673" y="323"/>
                  </a:lnTo>
                  <a:lnTo>
                    <a:pt x="673" y="324"/>
                  </a:lnTo>
                  <a:lnTo>
                    <a:pt x="673" y="323"/>
                  </a:lnTo>
                  <a:lnTo>
                    <a:pt x="674" y="324"/>
                  </a:lnTo>
                  <a:lnTo>
                    <a:pt x="674" y="323"/>
                  </a:lnTo>
                  <a:lnTo>
                    <a:pt x="674" y="324"/>
                  </a:lnTo>
                  <a:lnTo>
                    <a:pt x="674" y="323"/>
                  </a:lnTo>
                  <a:lnTo>
                    <a:pt x="674" y="324"/>
                  </a:lnTo>
                  <a:lnTo>
                    <a:pt x="674" y="323"/>
                  </a:lnTo>
                  <a:lnTo>
                    <a:pt x="675" y="324"/>
                  </a:lnTo>
                  <a:lnTo>
                    <a:pt x="675" y="323"/>
                  </a:lnTo>
                  <a:lnTo>
                    <a:pt x="675" y="324"/>
                  </a:lnTo>
                  <a:lnTo>
                    <a:pt x="675" y="323"/>
                  </a:lnTo>
                  <a:lnTo>
                    <a:pt x="676" y="324"/>
                  </a:lnTo>
                  <a:lnTo>
                    <a:pt x="676" y="323"/>
                  </a:lnTo>
                  <a:lnTo>
                    <a:pt x="676" y="324"/>
                  </a:lnTo>
                  <a:lnTo>
                    <a:pt x="676" y="323"/>
                  </a:lnTo>
                  <a:lnTo>
                    <a:pt x="676" y="324"/>
                  </a:lnTo>
                  <a:lnTo>
                    <a:pt x="676" y="323"/>
                  </a:lnTo>
                  <a:lnTo>
                    <a:pt x="677" y="324"/>
                  </a:lnTo>
                  <a:lnTo>
                    <a:pt x="677" y="323"/>
                  </a:lnTo>
                  <a:lnTo>
                    <a:pt x="677" y="324"/>
                  </a:lnTo>
                  <a:lnTo>
                    <a:pt x="677" y="323"/>
                  </a:lnTo>
                  <a:lnTo>
                    <a:pt x="677" y="324"/>
                  </a:lnTo>
                  <a:lnTo>
                    <a:pt x="677" y="323"/>
                  </a:lnTo>
                  <a:lnTo>
                    <a:pt x="678" y="324"/>
                  </a:lnTo>
                  <a:lnTo>
                    <a:pt x="678" y="323"/>
                  </a:lnTo>
                  <a:lnTo>
                    <a:pt x="678" y="324"/>
                  </a:lnTo>
                  <a:lnTo>
                    <a:pt x="678" y="323"/>
                  </a:lnTo>
                  <a:lnTo>
                    <a:pt x="678" y="324"/>
                  </a:lnTo>
                  <a:lnTo>
                    <a:pt x="678" y="323"/>
                  </a:lnTo>
                  <a:lnTo>
                    <a:pt x="679" y="324"/>
                  </a:lnTo>
                  <a:lnTo>
                    <a:pt x="679" y="323"/>
                  </a:lnTo>
                  <a:lnTo>
                    <a:pt x="679" y="324"/>
                  </a:lnTo>
                  <a:lnTo>
                    <a:pt x="679" y="323"/>
                  </a:lnTo>
                  <a:lnTo>
                    <a:pt x="680" y="324"/>
                  </a:lnTo>
                  <a:lnTo>
                    <a:pt x="680" y="323"/>
                  </a:lnTo>
                  <a:lnTo>
                    <a:pt x="680" y="324"/>
                  </a:lnTo>
                  <a:lnTo>
                    <a:pt x="680" y="323"/>
                  </a:lnTo>
                  <a:lnTo>
                    <a:pt x="680" y="324"/>
                  </a:lnTo>
                  <a:lnTo>
                    <a:pt x="681" y="324"/>
                  </a:lnTo>
                  <a:lnTo>
                    <a:pt x="681" y="323"/>
                  </a:lnTo>
                  <a:lnTo>
                    <a:pt x="681" y="324"/>
                  </a:lnTo>
                  <a:lnTo>
                    <a:pt x="681" y="323"/>
                  </a:lnTo>
                  <a:lnTo>
                    <a:pt x="681" y="324"/>
                  </a:lnTo>
                  <a:lnTo>
                    <a:pt x="681" y="323"/>
                  </a:lnTo>
                  <a:lnTo>
                    <a:pt x="682" y="324"/>
                  </a:lnTo>
                  <a:lnTo>
                    <a:pt x="682" y="323"/>
                  </a:lnTo>
                  <a:lnTo>
                    <a:pt x="682" y="324"/>
                  </a:lnTo>
                  <a:lnTo>
                    <a:pt x="682" y="323"/>
                  </a:lnTo>
                  <a:lnTo>
                    <a:pt x="682" y="324"/>
                  </a:lnTo>
                  <a:lnTo>
                    <a:pt x="682" y="323"/>
                  </a:lnTo>
                  <a:lnTo>
                    <a:pt x="683" y="324"/>
                  </a:lnTo>
                  <a:lnTo>
                    <a:pt x="683" y="323"/>
                  </a:lnTo>
                  <a:lnTo>
                    <a:pt x="683" y="324"/>
                  </a:lnTo>
                  <a:lnTo>
                    <a:pt x="683" y="323"/>
                  </a:lnTo>
                  <a:lnTo>
                    <a:pt x="684" y="324"/>
                  </a:lnTo>
                  <a:lnTo>
                    <a:pt x="684" y="323"/>
                  </a:lnTo>
                  <a:lnTo>
                    <a:pt x="684" y="324"/>
                  </a:lnTo>
                  <a:lnTo>
                    <a:pt x="684" y="323"/>
                  </a:lnTo>
                  <a:lnTo>
                    <a:pt x="684" y="324"/>
                  </a:lnTo>
                  <a:lnTo>
                    <a:pt x="684" y="323"/>
                  </a:lnTo>
                  <a:lnTo>
                    <a:pt x="685" y="324"/>
                  </a:lnTo>
                  <a:lnTo>
                    <a:pt x="685" y="323"/>
                  </a:lnTo>
                  <a:lnTo>
                    <a:pt x="685" y="324"/>
                  </a:lnTo>
                  <a:lnTo>
                    <a:pt x="685" y="323"/>
                  </a:lnTo>
                  <a:lnTo>
                    <a:pt x="685" y="324"/>
                  </a:lnTo>
                  <a:lnTo>
                    <a:pt x="685" y="323"/>
                  </a:lnTo>
                  <a:lnTo>
                    <a:pt x="686" y="324"/>
                  </a:lnTo>
                  <a:lnTo>
                    <a:pt x="686" y="323"/>
                  </a:lnTo>
                  <a:lnTo>
                    <a:pt x="686" y="324"/>
                  </a:lnTo>
                  <a:lnTo>
                    <a:pt x="686" y="323"/>
                  </a:lnTo>
                  <a:lnTo>
                    <a:pt x="686" y="324"/>
                  </a:lnTo>
                  <a:lnTo>
                    <a:pt x="686" y="323"/>
                  </a:lnTo>
                  <a:lnTo>
                    <a:pt x="687" y="324"/>
                  </a:lnTo>
                  <a:lnTo>
                    <a:pt x="687" y="323"/>
                  </a:lnTo>
                  <a:lnTo>
                    <a:pt x="687" y="324"/>
                  </a:lnTo>
                  <a:lnTo>
                    <a:pt x="687" y="323"/>
                  </a:lnTo>
                  <a:lnTo>
                    <a:pt x="688" y="324"/>
                  </a:lnTo>
                  <a:lnTo>
                    <a:pt x="688" y="323"/>
                  </a:lnTo>
                  <a:lnTo>
                    <a:pt x="688" y="324"/>
                  </a:lnTo>
                  <a:lnTo>
                    <a:pt x="688" y="323"/>
                  </a:lnTo>
                  <a:lnTo>
                    <a:pt x="688" y="324"/>
                  </a:lnTo>
                  <a:lnTo>
                    <a:pt x="688" y="323"/>
                  </a:lnTo>
                  <a:lnTo>
                    <a:pt x="689" y="324"/>
                  </a:lnTo>
                  <a:lnTo>
                    <a:pt x="689" y="323"/>
                  </a:lnTo>
                  <a:lnTo>
                    <a:pt x="689" y="324"/>
                  </a:lnTo>
                  <a:lnTo>
                    <a:pt x="689" y="323"/>
                  </a:lnTo>
                  <a:lnTo>
                    <a:pt x="689" y="324"/>
                  </a:lnTo>
                  <a:lnTo>
                    <a:pt x="689" y="323"/>
                  </a:lnTo>
                  <a:lnTo>
                    <a:pt x="690" y="324"/>
                  </a:lnTo>
                  <a:lnTo>
                    <a:pt x="690" y="323"/>
                  </a:lnTo>
                  <a:lnTo>
                    <a:pt x="690" y="324"/>
                  </a:lnTo>
                  <a:lnTo>
                    <a:pt x="690" y="323"/>
                  </a:lnTo>
                  <a:lnTo>
                    <a:pt x="690" y="324"/>
                  </a:lnTo>
                  <a:lnTo>
                    <a:pt x="690" y="323"/>
                  </a:lnTo>
                  <a:lnTo>
                    <a:pt x="691" y="324"/>
                  </a:lnTo>
                  <a:lnTo>
                    <a:pt x="691" y="323"/>
                  </a:lnTo>
                  <a:lnTo>
                    <a:pt x="691" y="324"/>
                  </a:lnTo>
                  <a:lnTo>
                    <a:pt x="691" y="323"/>
                  </a:lnTo>
                  <a:lnTo>
                    <a:pt x="692" y="324"/>
                  </a:lnTo>
                  <a:lnTo>
                    <a:pt x="692" y="323"/>
                  </a:lnTo>
                  <a:lnTo>
                    <a:pt x="692" y="324"/>
                  </a:lnTo>
                  <a:lnTo>
                    <a:pt x="692" y="323"/>
                  </a:lnTo>
                  <a:lnTo>
                    <a:pt x="692" y="324"/>
                  </a:lnTo>
                  <a:lnTo>
                    <a:pt x="692" y="323"/>
                  </a:lnTo>
                  <a:lnTo>
                    <a:pt x="693" y="324"/>
                  </a:lnTo>
                  <a:lnTo>
                    <a:pt x="693" y="323"/>
                  </a:lnTo>
                  <a:lnTo>
                    <a:pt x="693" y="324"/>
                  </a:lnTo>
                  <a:lnTo>
                    <a:pt x="693" y="323"/>
                  </a:lnTo>
                  <a:lnTo>
                    <a:pt x="693" y="324"/>
                  </a:lnTo>
                  <a:lnTo>
                    <a:pt x="693" y="323"/>
                  </a:lnTo>
                  <a:lnTo>
                    <a:pt x="694" y="324"/>
                  </a:lnTo>
                  <a:lnTo>
                    <a:pt x="694" y="323"/>
                  </a:lnTo>
                  <a:lnTo>
                    <a:pt x="694" y="324"/>
                  </a:lnTo>
                  <a:lnTo>
                    <a:pt x="694" y="323"/>
                  </a:lnTo>
                  <a:lnTo>
                    <a:pt x="694" y="324"/>
                  </a:lnTo>
                  <a:lnTo>
                    <a:pt x="694" y="323"/>
                  </a:lnTo>
                  <a:lnTo>
                    <a:pt x="695" y="324"/>
                  </a:lnTo>
                  <a:lnTo>
                    <a:pt x="695" y="323"/>
                  </a:lnTo>
                  <a:lnTo>
                    <a:pt x="695" y="324"/>
                  </a:lnTo>
                  <a:lnTo>
                    <a:pt x="695" y="323"/>
                  </a:lnTo>
                  <a:lnTo>
                    <a:pt x="696" y="324"/>
                  </a:lnTo>
                  <a:lnTo>
                    <a:pt x="696" y="323"/>
                  </a:lnTo>
                  <a:lnTo>
                    <a:pt x="696" y="324"/>
                  </a:lnTo>
                  <a:lnTo>
                    <a:pt x="696" y="323"/>
                  </a:lnTo>
                  <a:lnTo>
                    <a:pt x="696" y="324"/>
                  </a:lnTo>
                  <a:lnTo>
                    <a:pt x="696" y="323"/>
                  </a:lnTo>
                  <a:lnTo>
                    <a:pt x="697" y="324"/>
                  </a:lnTo>
                  <a:lnTo>
                    <a:pt x="697" y="323"/>
                  </a:lnTo>
                  <a:lnTo>
                    <a:pt x="697" y="324"/>
                  </a:lnTo>
                  <a:lnTo>
                    <a:pt x="697" y="323"/>
                  </a:lnTo>
                  <a:lnTo>
                    <a:pt x="697" y="324"/>
                  </a:lnTo>
                  <a:lnTo>
                    <a:pt x="697" y="323"/>
                  </a:lnTo>
                  <a:lnTo>
                    <a:pt x="698" y="324"/>
                  </a:lnTo>
                  <a:lnTo>
                    <a:pt x="698" y="323"/>
                  </a:lnTo>
                  <a:lnTo>
                    <a:pt x="698" y="324"/>
                  </a:lnTo>
                  <a:lnTo>
                    <a:pt x="698" y="323"/>
                  </a:lnTo>
                  <a:lnTo>
                    <a:pt x="698" y="324"/>
                  </a:lnTo>
                  <a:lnTo>
                    <a:pt x="698" y="323"/>
                  </a:lnTo>
                  <a:lnTo>
                    <a:pt x="699" y="324"/>
                  </a:lnTo>
                  <a:lnTo>
                    <a:pt x="699" y="323"/>
                  </a:lnTo>
                  <a:lnTo>
                    <a:pt x="699" y="324"/>
                  </a:lnTo>
                  <a:lnTo>
                    <a:pt x="699" y="323"/>
                  </a:lnTo>
                  <a:lnTo>
                    <a:pt x="700" y="324"/>
                  </a:lnTo>
                  <a:lnTo>
                    <a:pt x="700" y="323"/>
                  </a:lnTo>
                  <a:lnTo>
                    <a:pt x="700" y="324"/>
                  </a:lnTo>
                  <a:lnTo>
                    <a:pt x="700" y="323"/>
                  </a:lnTo>
                  <a:lnTo>
                    <a:pt x="700" y="324"/>
                  </a:lnTo>
                  <a:lnTo>
                    <a:pt x="700" y="323"/>
                  </a:lnTo>
                  <a:lnTo>
                    <a:pt x="701" y="324"/>
                  </a:lnTo>
                  <a:lnTo>
                    <a:pt x="701" y="323"/>
                  </a:lnTo>
                  <a:lnTo>
                    <a:pt x="701" y="324"/>
                  </a:lnTo>
                  <a:lnTo>
                    <a:pt x="701" y="323"/>
                  </a:lnTo>
                  <a:lnTo>
                    <a:pt x="701" y="324"/>
                  </a:lnTo>
                  <a:lnTo>
                    <a:pt x="701" y="323"/>
                  </a:lnTo>
                  <a:lnTo>
                    <a:pt x="702" y="324"/>
                  </a:lnTo>
                  <a:lnTo>
                    <a:pt x="702" y="323"/>
                  </a:lnTo>
                  <a:lnTo>
                    <a:pt x="702" y="324"/>
                  </a:lnTo>
                  <a:lnTo>
                    <a:pt x="702" y="323"/>
                  </a:lnTo>
                  <a:lnTo>
                    <a:pt x="702" y="324"/>
                  </a:lnTo>
                  <a:lnTo>
                    <a:pt x="702" y="323"/>
                  </a:lnTo>
                  <a:lnTo>
                    <a:pt x="703" y="324"/>
                  </a:lnTo>
                  <a:lnTo>
                    <a:pt x="703" y="323"/>
                  </a:lnTo>
                  <a:lnTo>
                    <a:pt x="703" y="324"/>
                  </a:lnTo>
                  <a:lnTo>
                    <a:pt x="703" y="323"/>
                  </a:lnTo>
                  <a:lnTo>
                    <a:pt x="703" y="324"/>
                  </a:lnTo>
                  <a:lnTo>
                    <a:pt x="703" y="323"/>
                  </a:lnTo>
                  <a:lnTo>
                    <a:pt x="704" y="324"/>
                  </a:lnTo>
                  <a:lnTo>
                    <a:pt x="704" y="323"/>
                  </a:lnTo>
                  <a:lnTo>
                    <a:pt x="704" y="324"/>
                  </a:lnTo>
                  <a:lnTo>
                    <a:pt x="704" y="323"/>
                  </a:lnTo>
                  <a:lnTo>
                    <a:pt x="705" y="324"/>
                  </a:lnTo>
                  <a:lnTo>
                    <a:pt x="705" y="323"/>
                  </a:lnTo>
                  <a:lnTo>
                    <a:pt x="705" y="324"/>
                  </a:lnTo>
                  <a:lnTo>
                    <a:pt x="705" y="323"/>
                  </a:lnTo>
                  <a:lnTo>
                    <a:pt x="705" y="324"/>
                  </a:lnTo>
                  <a:lnTo>
                    <a:pt x="705" y="323"/>
                  </a:lnTo>
                  <a:lnTo>
                    <a:pt x="706" y="324"/>
                  </a:lnTo>
                  <a:lnTo>
                    <a:pt x="706" y="323"/>
                  </a:lnTo>
                  <a:lnTo>
                    <a:pt x="706" y="324"/>
                  </a:lnTo>
                  <a:lnTo>
                    <a:pt x="706" y="323"/>
                  </a:lnTo>
                  <a:lnTo>
                    <a:pt x="706" y="324"/>
                  </a:lnTo>
                  <a:lnTo>
                    <a:pt x="706" y="323"/>
                  </a:lnTo>
                  <a:lnTo>
                    <a:pt x="707" y="324"/>
                  </a:lnTo>
                  <a:lnTo>
                    <a:pt x="707" y="323"/>
                  </a:lnTo>
                  <a:lnTo>
                    <a:pt x="707" y="324"/>
                  </a:lnTo>
                  <a:lnTo>
                    <a:pt x="707" y="323"/>
                  </a:lnTo>
                  <a:lnTo>
                    <a:pt x="707" y="324"/>
                  </a:lnTo>
                  <a:lnTo>
                    <a:pt x="707" y="323"/>
                  </a:lnTo>
                  <a:lnTo>
                    <a:pt x="708" y="324"/>
                  </a:lnTo>
                  <a:lnTo>
                    <a:pt x="708" y="323"/>
                  </a:lnTo>
                  <a:lnTo>
                    <a:pt x="708" y="324"/>
                  </a:lnTo>
                  <a:lnTo>
                    <a:pt x="708" y="323"/>
                  </a:lnTo>
                  <a:lnTo>
                    <a:pt x="709" y="324"/>
                  </a:lnTo>
                  <a:lnTo>
                    <a:pt x="709" y="323"/>
                  </a:lnTo>
                  <a:lnTo>
                    <a:pt x="709" y="324"/>
                  </a:lnTo>
                  <a:lnTo>
                    <a:pt x="709" y="323"/>
                  </a:lnTo>
                  <a:lnTo>
                    <a:pt x="709" y="324"/>
                  </a:lnTo>
                  <a:lnTo>
                    <a:pt x="709" y="323"/>
                  </a:lnTo>
                  <a:lnTo>
                    <a:pt x="710" y="324"/>
                  </a:lnTo>
                  <a:lnTo>
                    <a:pt x="710" y="323"/>
                  </a:lnTo>
                  <a:lnTo>
                    <a:pt x="710" y="324"/>
                  </a:lnTo>
                  <a:lnTo>
                    <a:pt x="710" y="323"/>
                  </a:lnTo>
                  <a:lnTo>
                    <a:pt x="710" y="324"/>
                  </a:lnTo>
                  <a:lnTo>
                    <a:pt x="710" y="323"/>
                  </a:lnTo>
                  <a:lnTo>
                    <a:pt x="711" y="324"/>
                  </a:lnTo>
                  <a:lnTo>
                    <a:pt x="711" y="323"/>
                  </a:lnTo>
                  <a:lnTo>
                    <a:pt x="711" y="324"/>
                  </a:lnTo>
                  <a:lnTo>
                    <a:pt x="711" y="323"/>
                  </a:lnTo>
                  <a:lnTo>
                    <a:pt x="711" y="324"/>
                  </a:lnTo>
                  <a:lnTo>
                    <a:pt x="711" y="323"/>
                  </a:lnTo>
                  <a:lnTo>
                    <a:pt x="712" y="324"/>
                  </a:lnTo>
                  <a:lnTo>
                    <a:pt x="712" y="323"/>
                  </a:lnTo>
                  <a:lnTo>
                    <a:pt x="712" y="324"/>
                  </a:lnTo>
                  <a:lnTo>
                    <a:pt x="712" y="323"/>
                  </a:lnTo>
                  <a:lnTo>
                    <a:pt x="713" y="324"/>
                  </a:lnTo>
                  <a:lnTo>
                    <a:pt x="713" y="323"/>
                  </a:lnTo>
                  <a:lnTo>
                    <a:pt x="713" y="324"/>
                  </a:lnTo>
                  <a:lnTo>
                    <a:pt x="713" y="323"/>
                  </a:lnTo>
                  <a:lnTo>
                    <a:pt x="713" y="324"/>
                  </a:lnTo>
                  <a:lnTo>
                    <a:pt x="713" y="323"/>
                  </a:lnTo>
                  <a:lnTo>
                    <a:pt x="714" y="324"/>
                  </a:lnTo>
                  <a:lnTo>
                    <a:pt x="714" y="323"/>
                  </a:lnTo>
                  <a:lnTo>
                    <a:pt x="714" y="324"/>
                  </a:lnTo>
                  <a:lnTo>
                    <a:pt x="714" y="323"/>
                  </a:lnTo>
                  <a:lnTo>
                    <a:pt x="714" y="324"/>
                  </a:lnTo>
                  <a:lnTo>
                    <a:pt x="714" y="323"/>
                  </a:lnTo>
                  <a:lnTo>
                    <a:pt x="715" y="324"/>
                  </a:lnTo>
                  <a:lnTo>
                    <a:pt x="715" y="323"/>
                  </a:lnTo>
                  <a:lnTo>
                    <a:pt x="715" y="324"/>
                  </a:lnTo>
                  <a:lnTo>
                    <a:pt x="715" y="323"/>
                  </a:lnTo>
                  <a:lnTo>
                    <a:pt x="715" y="324"/>
                  </a:lnTo>
                  <a:lnTo>
                    <a:pt x="715" y="323"/>
                  </a:lnTo>
                  <a:lnTo>
                    <a:pt x="716" y="324"/>
                  </a:lnTo>
                  <a:lnTo>
                    <a:pt x="716" y="323"/>
                  </a:lnTo>
                  <a:lnTo>
                    <a:pt x="716" y="324"/>
                  </a:lnTo>
                  <a:lnTo>
                    <a:pt x="716" y="323"/>
                  </a:lnTo>
                  <a:lnTo>
                    <a:pt x="717" y="324"/>
                  </a:lnTo>
                  <a:lnTo>
                    <a:pt x="717" y="323"/>
                  </a:lnTo>
                  <a:lnTo>
                    <a:pt x="717" y="324"/>
                  </a:lnTo>
                  <a:lnTo>
                    <a:pt x="717" y="323"/>
                  </a:lnTo>
                  <a:lnTo>
                    <a:pt x="717" y="324"/>
                  </a:lnTo>
                  <a:lnTo>
                    <a:pt x="717" y="323"/>
                  </a:lnTo>
                  <a:lnTo>
                    <a:pt x="718" y="324"/>
                  </a:lnTo>
                  <a:lnTo>
                    <a:pt x="718" y="323"/>
                  </a:lnTo>
                  <a:lnTo>
                    <a:pt x="718" y="324"/>
                  </a:lnTo>
                  <a:lnTo>
                    <a:pt x="718" y="323"/>
                  </a:lnTo>
                  <a:lnTo>
                    <a:pt x="718" y="324"/>
                  </a:lnTo>
                  <a:lnTo>
                    <a:pt x="718" y="323"/>
                  </a:lnTo>
                  <a:lnTo>
                    <a:pt x="719" y="324"/>
                  </a:lnTo>
                  <a:lnTo>
                    <a:pt x="719" y="323"/>
                  </a:lnTo>
                  <a:lnTo>
                    <a:pt x="719" y="324"/>
                  </a:lnTo>
                  <a:lnTo>
                    <a:pt x="719" y="323"/>
                  </a:lnTo>
                  <a:lnTo>
                    <a:pt x="719" y="324"/>
                  </a:lnTo>
                  <a:lnTo>
                    <a:pt x="719" y="322"/>
                  </a:lnTo>
                  <a:lnTo>
                    <a:pt x="720" y="324"/>
                  </a:lnTo>
                  <a:lnTo>
                    <a:pt x="720" y="323"/>
                  </a:lnTo>
                  <a:lnTo>
                    <a:pt x="720" y="324"/>
                  </a:lnTo>
                  <a:lnTo>
                    <a:pt x="720" y="323"/>
                  </a:lnTo>
                  <a:lnTo>
                    <a:pt x="721" y="324"/>
                  </a:lnTo>
                  <a:lnTo>
                    <a:pt x="721" y="323"/>
                  </a:lnTo>
                  <a:lnTo>
                    <a:pt x="721" y="324"/>
                  </a:lnTo>
                  <a:lnTo>
                    <a:pt x="721" y="323"/>
                  </a:lnTo>
                  <a:lnTo>
                    <a:pt x="721" y="324"/>
                  </a:lnTo>
                  <a:lnTo>
                    <a:pt x="721" y="323"/>
                  </a:lnTo>
                  <a:lnTo>
                    <a:pt x="722" y="324"/>
                  </a:lnTo>
                  <a:lnTo>
                    <a:pt x="722" y="323"/>
                  </a:lnTo>
                  <a:lnTo>
                    <a:pt x="722" y="324"/>
                  </a:lnTo>
                  <a:lnTo>
                    <a:pt x="722" y="323"/>
                  </a:lnTo>
                  <a:lnTo>
                    <a:pt x="722" y="324"/>
                  </a:lnTo>
                  <a:lnTo>
                    <a:pt x="722" y="323"/>
                  </a:lnTo>
                  <a:lnTo>
                    <a:pt x="723" y="324"/>
                  </a:lnTo>
                  <a:lnTo>
                    <a:pt x="723" y="323"/>
                  </a:lnTo>
                  <a:lnTo>
                    <a:pt x="723" y="324"/>
                  </a:lnTo>
                  <a:lnTo>
                    <a:pt x="723" y="323"/>
                  </a:lnTo>
                  <a:lnTo>
                    <a:pt x="723" y="324"/>
                  </a:lnTo>
                  <a:lnTo>
                    <a:pt x="723" y="323"/>
                  </a:lnTo>
                  <a:lnTo>
                    <a:pt x="724" y="324"/>
                  </a:lnTo>
                  <a:lnTo>
                    <a:pt x="724" y="323"/>
                  </a:lnTo>
                  <a:lnTo>
                    <a:pt x="724" y="324"/>
                  </a:lnTo>
                  <a:lnTo>
                    <a:pt x="724" y="323"/>
                  </a:lnTo>
                  <a:lnTo>
                    <a:pt x="725" y="324"/>
                  </a:lnTo>
                  <a:lnTo>
                    <a:pt x="725" y="323"/>
                  </a:lnTo>
                  <a:lnTo>
                    <a:pt x="725" y="324"/>
                  </a:lnTo>
                  <a:lnTo>
                    <a:pt x="725" y="323"/>
                  </a:lnTo>
                  <a:lnTo>
                    <a:pt x="725" y="324"/>
                  </a:lnTo>
                  <a:lnTo>
                    <a:pt x="725" y="323"/>
                  </a:lnTo>
                  <a:lnTo>
                    <a:pt x="726" y="324"/>
                  </a:lnTo>
                  <a:lnTo>
                    <a:pt x="726" y="323"/>
                  </a:lnTo>
                </a:path>
              </a:pathLst>
            </a:custGeom>
            <a:noFill/>
            <a:ln w="17463">
              <a:solidFill>
                <a:srgbClr val="000000"/>
              </a:solidFill>
              <a:prstDash val="solid"/>
              <a:round/>
              <a:headEnd/>
              <a:tailEnd/>
            </a:ln>
          </p:spPr>
          <p:txBody>
            <a:bodyPr/>
            <a:lstStyle/>
            <a:p>
              <a:endParaRPr lang="en-US"/>
            </a:p>
          </p:txBody>
        </p:sp>
      </p:grpSp>
      <p:sp>
        <p:nvSpPr>
          <p:cNvPr id="46146" name="Text Box 66"/>
          <p:cNvSpPr txBox="1">
            <a:spLocks noChangeArrowheads="1"/>
          </p:cNvSpPr>
          <p:nvPr/>
        </p:nvSpPr>
        <p:spPr bwMode="auto">
          <a:xfrm>
            <a:off x="6999288" y="3505200"/>
            <a:ext cx="336550" cy="457200"/>
          </a:xfrm>
          <a:prstGeom prst="rect">
            <a:avLst/>
          </a:prstGeom>
          <a:noFill/>
          <a:ln w="9525">
            <a:noFill/>
            <a:miter lim="800000"/>
            <a:headEnd/>
            <a:tailEnd/>
          </a:ln>
          <a:effectLst/>
        </p:spPr>
        <p:txBody>
          <a:bodyPr wrap="none">
            <a:spAutoFit/>
          </a:bodyPr>
          <a:lstStyle/>
          <a:p>
            <a:r>
              <a:rPr lang="en-US" sz="2400" b="1">
                <a:latin typeface="Times New Roman" pitchFamily="18" charset="0"/>
              </a:rPr>
              <a:t>*</a:t>
            </a:r>
          </a:p>
        </p:txBody>
      </p:sp>
      <p:grpSp>
        <p:nvGrpSpPr>
          <p:cNvPr id="4" name="Group 67"/>
          <p:cNvGrpSpPr>
            <a:grpSpLocks/>
          </p:cNvGrpSpPr>
          <p:nvPr/>
        </p:nvGrpSpPr>
        <p:grpSpPr bwMode="auto">
          <a:xfrm>
            <a:off x="441325" y="404813"/>
            <a:ext cx="5375275" cy="3535362"/>
            <a:chOff x="270" y="223"/>
            <a:chExt cx="4116" cy="2017"/>
          </a:xfrm>
        </p:grpSpPr>
        <p:sp>
          <p:nvSpPr>
            <p:cNvPr id="46148" name="Rectangle 68"/>
            <p:cNvSpPr>
              <a:spLocks noChangeArrowheads="1"/>
            </p:cNvSpPr>
            <p:nvPr/>
          </p:nvSpPr>
          <p:spPr bwMode="auto">
            <a:xfrm>
              <a:off x="2198" y="2136"/>
              <a:ext cx="194" cy="104"/>
            </a:xfrm>
            <a:prstGeom prst="rect">
              <a:avLst/>
            </a:prstGeom>
            <a:noFill/>
            <a:ln w="9525">
              <a:noFill/>
              <a:miter lim="800000"/>
              <a:headEnd/>
              <a:tailEnd/>
            </a:ln>
          </p:spPr>
          <p:txBody>
            <a:bodyPr wrap="none" lIns="0" tIns="0" rIns="0" bIns="0">
              <a:spAutoFit/>
            </a:bodyPr>
            <a:lstStyle/>
            <a:p>
              <a:r>
                <a:rPr lang="en-US" sz="1200" b="1">
                  <a:solidFill>
                    <a:srgbClr val="000000"/>
                  </a:solidFill>
                </a:rPr>
                <a:t>m/z</a:t>
              </a:r>
              <a:endParaRPr lang="en-US" sz="1200" b="1"/>
            </a:p>
          </p:txBody>
        </p:sp>
        <p:sp>
          <p:nvSpPr>
            <p:cNvPr id="46149" name="Line 69"/>
            <p:cNvSpPr>
              <a:spLocks noChangeShapeType="1"/>
            </p:cNvSpPr>
            <p:nvPr/>
          </p:nvSpPr>
          <p:spPr bwMode="auto">
            <a:xfrm>
              <a:off x="3972" y="1950"/>
              <a:ext cx="1" cy="74"/>
            </a:xfrm>
            <a:prstGeom prst="line">
              <a:avLst/>
            </a:prstGeom>
            <a:noFill/>
            <a:ln w="17463">
              <a:solidFill>
                <a:srgbClr val="000000"/>
              </a:solidFill>
              <a:round/>
              <a:headEnd/>
              <a:tailEnd/>
            </a:ln>
          </p:spPr>
          <p:txBody>
            <a:bodyPr/>
            <a:lstStyle/>
            <a:p>
              <a:endParaRPr lang="en-US"/>
            </a:p>
          </p:txBody>
        </p:sp>
        <p:sp>
          <p:nvSpPr>
            <p:cNvPr id="46150" name="Line 70"/>
            <p:cNvSpPr>
              <a:spLocks noChangeShapeType="1"/>
            </p:cNvSpPr>
            <p:nvPr/>
          </p:nvSpPr>
          <p:spPr bwMode="auto">
            <a:xfrm>
              <a:off x="3972" y="1939"/>
              <a:ext cx="1" cy="1"/>
            </a:xfrm>
            <a:prstGeom prst="line">
              <a:avLst/>
            </a:prstGeom>
            <a:noFill/>
            <a:ln w="9525">
              <a:solidFill>
                <a:srgbClr val="808080"/>
              </a:solidFill>
              <a:round/>
              <a:headEnd/>
              <a:tailEnd/>
            </a:ln>
          </p:spPr>
          <p:txBody>
            <a:bodyPr/>
            <a:lstStyle/>
            <a:p>
              <a:endParaRPr lang="en-US"/>
            </a:p>
          </p:txBody>
        </p:sp>
        <p:sp>
          <p:nvSpPr>
            <p:cNvPr id="46151" name="Rectangle 71"/>
            <p:cNvSpPr>
              <a:spLocks noChangeArrowheads="1"/>
            </p:cNvSpPr>
            <p:nvPr/>
          </p:nvSpPr>
          <p:spPr bwMode="auto">
            <a:xfrm>
              <a:off x="3820" y="2035"/>
              <a:ext cx="290" cy="105"/>
            </a:xfrm>
            <a:prstGeom prst="rect">
              <a:avLst/>
            </a:prstGeom>
            <a:noFill/>
            <a:ln w="9525">
              <a:noFill/>
              <a:miter lim="800000"/>
              <a:headEnd/>
              <a:tailEnd/>
            </a:ln>
          </p:spPr>
          <p:txBody>
            <a:bodyPr wrap="none" lIns="0" tIns="0" rIns="0" bIns="0">
              <a:spAutoFit/>
            </a:bodyPr>
            <a:lstStyle/>
            <a:p>
              <a:r>
                <a:rPr lang="en-US" sz="1200" b="1">
                  <a:solidFill>
                    <a:srgbClr val="000000"/>
                  </a:solidFill>
                </a:rPr>
                <a:t>1,410</a:t>
              </a:r>
              <a:endParaRPr lang="en-US" sz="1200" b="1"/>
            </a:p>
          </p:txBody>
        </p:sp>
        <p:sp>
          <p:nvSpPr>
            <p:cNvPr id="46152" name="Line 72"/>
            <p:cNvSpPr>
              <a:spLocks noChangeShapeType="1"/>
            </p:cNvSpPr>
            <p:nvPr/>
          </p:nvSpPr>
          <p:spPr bwMode="auto">
            <a:xfrm>
              <a:off x="2946" y="1950"/>
              <a:ext cx="1" cy="74"/>
            </a:xfrm>
            <a:prstGeom prst="line">
              <a:avLst/>
            </a:prstGeom>
            <a:noFill/>
            <a:ln w="17463">
              <a:solidFill>
                <a:srgbClr val="000000"/>
              </a:solidFill>
              <a:round/>
              <a:headEnd/>
              <a:tailEnd/>
            </a:ln>
          </p:spPr>
          <p:txBody>
            <a:bodyPr/>
            <a:lstStyle/>
            <a:p>
              <a:endParaRPr lang="en-US"/>
            </a:p>
          </p:txBody>
        </p:sp>
        <p:sp>
          <p:nvSpPr>
            <p:cNvPr id="46153" name="Line 73"/>
            <p:cNvSpPr>
              <a:spLocks noChangeShapeType="1"/>
            </p:cNvSpPr>
            <p:nvPr/>
          </p:nvSpPr>
          <p:spPr bwMode="auto">
            <a:xfrm>
              <a:off x="2946" y="1939"/>
              <a:ext cx="1" cy="1"/>
            </a:xfrm>
            <a:prstGeom prst="line">
              <a:avLst/>
            </a:prstGeom>
            <a:noFill/>
            <a:ln w="9525">
              <a:solidFill>
                <a:srgbClr val="808080"/>
              </a:solidFill>
              <a:round/>
              <a:headEnd/>
              <a:tailEnd/>
            </a:ln>
          </p:spPr>
          <p:txBody>
            <a:bodyPr/>
            <a:lstStyle/>
            <a:p>
              <a:endParaRPr lang="en-US"/>
            </a:p>
          </p:txBody>
        </p:sp>
        <p:sp>
          <p:nvSpPr>
            <p:cNvPr id="46154" name="Line 74"/>
            <p:cNvSpPr>
              <a:spLocks noChangeShapeType="1"/>
            </p:cNvSpPr>
            <p:nvPr/>
          </p:nvSpPr>
          <p:spPr bwMode="auto">
            <a:xfrm>
              <a:off x="3456" y="1950"/>
              <a:ext cx="1" cy="64"/>
            </a:xfrm>
            <a:prstGeom prst="line">
              <a:avLst/>
            </a:prstGeom>
            <a:noFill/>
            <a:ln w="17463">
              <a:solidFill>
                <a:srgbClr val="000000"/>
              </a:solidFill>
              <a:round/>
              <a:headEnd/>
              <a:tailEnd/>
            </a:ln>
          </p:spPr>
          <p:txBody>
            <a:bodyPr/>
            <a:lstStyle/>
            <a:p>
              <a:endParaRPr lang="en-US"/>
            </a:p>
          </p:txBody>
        </p:sp>
        <p:sp>
          <p:nvSpPr>
            <p:cNvPr id="46155" name="Rectangle 75"/>
            <p:cNvSpPr>
              <a:spLocks noChangeArrowheads="1"/>
            </p:cNvSpPr>
            <p:nvPr/>
          </p:nvSpPr>
          <p:spPr bwMode="auto">
            <a:xfrm>
              <a:off x="2794" y="2035"/>
              <a:ext cx="290" cy="105"/>
            </a:xfrm>
            <a:prstGeom prst="rect">
              <a:avLst/>
            </a:prstGeom>
            <a:noFill/>
            <a:ln w="9525">
              <a:noFill/>
              <a:miter lim="800000"/>
              <a:headEnd/>
              <a:tailEnd/>
            </a:ln>
          </p:spPr>
          <p:txBody>
            <a:bodyPr wrap="none" lIns="0" tIns="0" rIns="0" bIns="0">
              <a:spAutoFit/>
            </a:bodyPr>
            <a:lstStyle/>
            <a:p>
              <a:r>
                <a:rPr lang="en-US" sz="1200" b="1">
                  <a:solidFill>
                    <a:srgbClr val="000000"/>
                  </a:solidFill>
                </a:rPr>
                <a:t>1,405</a:t>
              </a:r>
              <a:endParaRPr lang="en-US" sz="1200" b="1"/>
            </a:p>
          </p:txBody>
        </p:sp>
        <p:sp>
          <p:nvSpPr>
            <p:cNvPr id="46156" name="Line 76"/>
            <p:cNvSpPr>
              <a:spLocks noChangeShapeType="1"/>
            </p:cNvSpPr>
            <p:nvPr/>
          </p:nvSpPr>
          <p:spPr bwMode="auto">
            <a:xfrm>
              <a:off x="1914" y="1950"/>
              <a:ext cx="1" cy="74"/>
            </a:xfrm>
            <a:prstGeom prst="line">
              <a:avLst/>
            </a:prstGeom>
            <a:noFill/>
            <a:ln w="17463">
              <a:solidFill>
                <a:srgbClr val="000000"/>
              </a:solidFill>
              <a:round/>
              <a:headEnd/>
              <a:tailEnd/>
            </a:ln>
          </p:spPr>
          <p:txBody>
            <a:bodyPr/>
            <a:lstStyle/>
            <a:p>
              <a:endParaRPr lang="en-US"/>
            </a:p>
          </p:txBody>
        </p:sp>
        <p:sp>
          <p:nvSpPr>
            <p:cNvPr id="46157" name="Line 77"/>
            <p:cNvSpPr>
              <a:spLocks noChangeShapeType="1"/>
            </p:cNvSpPr>
            <p:nvPr/>
          </p:nvSpPr>
          <p:spPr bwMode="auto">
            <a:xfrm>
              <a:off x="1914" y="1939"/>
              <a:ext cx="1" cy="1"/>
            </a:xfrm>
            <a:prstGeom prst="line">
              <a:avLst/>
            </a:prstGeom>
            <a:noFill/>
            <a:ln w="9525">
              <a:solidFill>
                <a:srgbClr val="808080"/>
              </a:solidFill>
              <a:round/>
              <a:headEnd/>
              <a:tailEnd/>
            </a:ln>
          </p:spPr>
          <p:txBody>
            <a:bodyPr/>
            <a:lstStyle/>
            <a:p>
              <a:endParaRPr lang="en-US"/>
            </a:p>
          </p:txBody>
        </p:sp>
        <p:sp>
          <p:nvSpPr>
            <p:cNvPr id="46158" name="Line 78"/>
            <p:cNvSpPr>
              <a:spLocks noChangeShapeType="1"/>
            </p:cNvSpPr>
            <p:nvPr/>
          </p:nvSpPr>
          <p:spPr bwMode="auto">
            <a:xfrm>
              <a:off x="2430" y="1950"/>
              <a:ext cx="1" cy="64"/>
            </a:xfrm>
            <a:prstGeom prst="line">
              <a:avLst/>
            </a:prstGeom>
            <a:noFill/>
            <a:ln w="17463">
              <a:solidFill>
                <a:srgbClr val="000000"/>
              </a:solidFill>
              <a:round/>
              <a:headEnd/>
              <a:tailEnd/>
            </a:ln>
          </p:spPr>
          <p:txBody>
            <a:bodyPr/>
            <a:lstStyle/>
            <a:p>
              <a:endParaRPr lang="en-US"/>
            </a:p>
          </p:txBody>
        </p:sp>
        <p:sp>
          <p:nvSpPr>
            <p:cNvPr id="46159" name="Rectangle 79"/>
            <p:cNvSpPr>
              <a:spLocks noChangeArrowheads="1"/>
            </p:cNvSpPr>
            <p:nvPr/>
          </p:nvSpPr>
          <p:spPr bwMode="auto">
            <a:xfrm>
              <a:off x="1762" y="2035"/>
              <a:ext cx="290" cy="105"/>
            </a:xfrm>
            <a:prstGeom prst="rect">
              <a:avLst/>
            </a:prstGeom>
            <a:noFill/>
            <a:ln w="9525">
              <a:noFill/>
              <a:miter lim="800000"/>
              <a:headEnd/>
              <a:tailEnd/>
            </a:ln>
          </p:spPr>
          <p:txBody>
            <a:bodyPr wrap="none" lIns="0" tIns="0" rIns="0" bIns="0">
              <a:spAutoFit/>
            </a:bodyPr>
            <a:lstStyle/>
            <a:p>
              <a:r>
                <a:rPr lang="en-US" sz="1200" b="1">
                  <a:solidFill>
                    <a:srgbClr val="000000"/>
                  </a:solidFill>
                </a:rPr>
                <a:t>1,400</a:t>
              </a:r>
              <a:endParaRPr lang="en-US" sz="1200" b="1"/>
            </a:p>
          </p:txBody>
        </p:sp>
        <p:sp>
          <p:nvSpPr>
            <p:cNvPr id="46160" name="Line 80"/>
            <p:cNvSpPr>
              <a:spLocks noChangeShapeType="1"/>
            </p:cNvSpPr>
            <p:nvPr/>
          </p:nvSpPr>
          <p:spPr bwMode="auto">
            <a:xfrm>
              <a:off x="888" y="1950"/>
              <a:ext cx="1" cy="74"/>
            </a:xfrm>
            <a:prstGeom prst="line">
              <a:avLst/>
            </a:prstGeom>
            <a:noFill/>
            <a:ln w="17463">
              <a:solidFill>
                <a:srgbClr val="000000"/>
              </a:solidFill>
              <a:round/>
              <a:headEnd/>
              <a:tailEnd/>
            </a:ln>
          </p:spPr>
          <p:txBody>
            <a:bodyPr/>
            <a:lstStyle/>
            <a:p>
              <a:endParaRPr lang="en-US"/>
            </a:p>
          </p:txBody>
        </p:sp>
        <p:sp>
          <p:nvSpPr>
            <p:cNvPr id="46161" name="Line 81"/>
            <p:cNvSpPr>
              <a:spLocks noChangeShapeType="1"/>
            </p:cNvSpPr>
            <p:nvPr/>
          </p:nvSpPr>
          <p:spPr bwMode="auto">
            <a:xfrm>
              <a:off x="888" y="1939"/>
              <a:ext cx="1" cy="1"/>
            </a:xfrm>
            <a:prstGeom prst="line">
              <a:avLst/>
            </a:prstGeom>
            <a:noFill/>
            <a:ln w="9525">
              <a:solidFill>
                <a:srgbClr val="808080"/>
              </a:solidFill>
              <a:round/>
              <a:headEnd/>
              <a:tailEnd/>
            </a:ln>
          </p:spPr>
          <p:txBody>
            <a:bodyPr/>
            <a:lstStyle/>
            <a:p>
              <a:endParaRPr lang="en-US"/>
            </a:p>
          </p:txBody>
        </p:sp>
        <p:sp>
          <p:nvSpPr>
            <p:cNvPr id="46162" name="Line 82"/>
            <p:cNvSpPr>
              <a:spLocks noChangeShapeType="1"/>
            </p:cNvSpPr>
            <p:nvPr/>
          </p:nvSpPr>
          <p:spPr bwMode="auto">
            <a:xfrm>
              <a:off x="1398" y="1950"/>
              <a:ext cx="1" cy="64"/>
            </a:xfrm>
            <a:prstGeom prst="line">
              <a:avLst/>
            </a:prstGeom>
            <a:noFill/>
            <a:ln w="17463">
              <a:solidFill>
                <a:srgbClr val="000000"/>
              </a:solidFill>
              <a:round/>
              <a:headEnd/>
              <a:tailEnd/>
            </a:ln>
          </p:spPr>
          <p:txBody>
            <a:bodyPr/>
            <a:lstStyle/>
            <a:p>
              <a:endParaRPr lang="en-US"/>
            </a:p>
          </p:txBody>
        </p:sp>
        <p:sp>
          <p:nvSpPr>
            <p:cNvPr id="46163" name="Rectangle 83"/>
            <p:cNvSpPr>
              <a:spLocks noChangeArrowheads="1"/>
            </p:cNvSpPr>
            <p:nvPr/>
          </p:nvSpPr>
          <p:spPr bwMode="auto">
            <a:xfrm>
              <a:off x="736" y="2035"/>
              <a:ext cx="290" cy="105"/>
            </a:xfrm>
            <a:prstGeom prst="rect">
              <a:avLst/>
            </a:prstGeom>
            <a:noFill/>
            <a:ln w="9525">
              <a:noFill/>
              <a:miter lim="800000"/>
              <a:headEnd/>
              <a:tailEnd/>
            </a:ln>
          </p:spPr>
          <p:txBody>
            <a:bodyPr wrap="none" lIns="0" tIns="0" rIns="0" bIns="0">
              <a:spAutoFit/>
            </a:bodyPr>
            <a:lstStyle/>
            <a:p>
              <a:r>
                <a:rPr lang="en-US" sz="1200" b="1">
                  <a:solidFill>
                    <a:srgbClr val="000000"/>
                  </a:solidFill>
                </a:rPr>
                <a:t>1,395</a:t>
              </a:r>
              <a:endParaRPr lang="en-US" sz="1200" b="1"/>
            </a:p>
          </p:txBody>
        </p:sp>
        <p:sp>
          <p:nvSpPr>
            <p:cNvPr id="46164" name="Line 84"/>
            <p:cNvSpPr>
              <a:spLocks noChangeShapeType="1"/>
            </p:cNvSpPr>
            <p:nvPr/>
          </p:nvSpPr>
          <p:spPr bwMode="auto">
            <a:xfrm>
              <a:off x="270" y="1945"/>
              <a:ext cx="4116" cy="1"/>
            </a:xfrm>
            <a:prstGeom prst="line">
              <a:avLst/>
            </a:prstGeom>
            <a:noFill/>
            <a:ln w="26988">
              <a:solidFill>
                <a:srgbClr val="000000"/>
              </a:solidFill>
              <a:round/>
              <a:headEnd/>
              <a:tailEnd/>
            </a:ln>
          </p:spPr>
          <p:txBody>
            <a:bodyPr/>
            <a:lstStyle/>
            <a:p>
              <a:endParaRPr lang="en-US"/>
            </a:p>
          </p:txBody>
        </p:sp>
        <p:sp>
          <p:nvSpPr>
            <p:cNvPr id="46165" name="Freeform 85"/>
            <p:cNvSpPr>
              <a:spLocks/>
            </p:cNvSpPr>
            <p:nvPr/>
          </p:nvSpPr>
          <p:spPr bwMode="auto">
            <a:xfrm>
              <a:off x="270" y="223"/>
              <a:ext cx="4116" cy="1722"/>
            </a:xfrm>
            <a:custGeom>
              <a:avLst/>
              <a:gdLst/>
              <a:ahLst/>
              <a:cxnLst>
                <a:cxn ang="0">
                  <a:pos x="14" y="321"/>
                </a:cxn>
                <a:cxn ang="0">
                  <a:pos x="31" y="323"/>
                </a:cxn>
                <a:cxn ang="0">
                  <a:pos x="50" y="324"/>
                </a:cxn>
                <a:cxn ang="0">
                  <a:pos x="65" y="323"/>
                </a:cxn>
                <a:cxn ang="0">
                  <a:pos x="81" y="324"/>
                </a:cxn>
                <a:cxn ang="0">
                  <a:pos x="100" y="324"/>
                </a:cxn>
                <a:cxn ang="0">
                  <a:pos x="118" y="322"/>
                </a:cxn>
                <a:cxn ang="0">
                  <a:pos x="129" y="307"/>
                </a:cxn>
                <a:cxn ang="0">
                  <a:pos x="138" y="317"/>
                </a:cxn>
                <a:cxn ang="0">
                  <a:pos x="148" y="322"/>
                </a:cxn>
                <a:cxn ang="0">
                  <a:pos x="158" y="323"/>
                </a:cxn>
                <a:cxn ang="0">
                  <a:pos x="168" y="323"/>
                </a:cxn>
                <a:cxn ang="0">
                  <a:pos x="182" y="324"/>
                </a:cxn>
                <a:cxn ang="0">
                  <a:pos x="197" y="321"/>
                </a:cxn>
                <a:cxn ang="0">
                  <a:pos x="208" y="314"/>
                </a:cxn>
                <a:cxn ang="0">
                  <a:pos x="216" y="301"/>
                </a:cxn>
                <a:cxn ang="0">
                  <a:pos x="225" y="312"/>
                </a:cxn>
                <a:cxn ang="0">
                  <a:pos x="233" y="10"/>
                </a:cxn>
                <a:cxn ang="0">
                  <a:pos x="241" y="320"/>
                </a:cxn>
                <a:cxn ang="0">
                  <a:pos x="249" y="320"/>
                </a:cxn>
                <a:cxn ang="0">
                  <a:pos x="258" y="297"/>
                </a:cxn>
                <a:cxn ang="0">
                  <a:pos x="267" y="321"/>
                </a:cxn>
                <a:cxn ang="0">
                  <a:pos x="277" y="324"/>
                </a:cxn>
                <a:cxn ang="0">
                  <a:pos x="288" y="324"/>
                </a:cxn>
                <a:cxn ang="0">
                  <a:pos x="298" y="322"/>
                </a:cxn>
                <a:cxn ang="0">
                  <a:pos x="309" y="323"/>
                </a:cxn>
                <a:cxn ang="0">
                  <a:pos x="318" y="322"/>
                </a:cxn>
                <a:cxn ang="0">
                  <a:pos x="328" y="323"/>
                </a:cxn>
                <a:cxn ang="0">
                  <a:pos x="338" y="310"/>
                </a:cxn>
                <a:cxn ang="0">
                  <a:pos x="346" y="291"/>
                </a:cxn>
                <a:cxn ang="0">
                  <a:pos x="356" y="310"/>
                </a:cxn>
                <a:cxn ang="0">
                  <a:pos x="365" y="324"/>
                </a:cxn>
                <a:cxn ang="0">
                  <a:pos x="374" y="319"/>
                </a:cxn>
                <a:cxn ang="0">
                  <a:pos x="382" y="316"/>
                </a:cxn>
                <a:cxn ang="0">
                  <a:pos x="392" y="321"/>
                </a:cxn>
                <a:cxn ang="0">
                  <a:pos x="402" y="320"/>
                </a:cxn>
                <a:cxn ang="0">
                  <a:pos x="413" y="321"/>
                </a:cxn>
                <a:cxn ang="0">
                  <a:pos x="424" y="318"/>
                </a:cxn>
                <a:cxn ang="0">
                  <a:pos x="436" y="314"/>
                </a:cxn>
                <a:cxn ang="0">
                  <a:pos x="446" y="316"/>
                </a:cxn>
                <a:cxn ang="0">
                  <a:pos x="457" y="315"/>
                </a:cxn>
                <a:cxn ang="0">
                  <a:pos x="467" y="319"/>
                </a:cxn>
                <a:cxn ang="0">
                  <a:pos x="477" y="312"/>
                </a:cxn>
                <a:cxn ang="0">
                  <a:pos x="487" y="316"/>
                </a:cxn>
                <a:cxn ang="0">
                  <a:pos x="498" y="324"/>
                </a:cxn>
                <a:cxn ang="0">
                  <a:pos x="508" y="321"/>
                </a:cxn>
                <a:cxn ang="0">
                  <a:pos x="520" y="323"/>
                </a:cxn>
                <a:cxn ang="0">
                  <a:pos x="533" y="320"/>
                </a:cxn>
                <a:cxn ang="0">
                  <a:pos x="545" y="322"/>
                </a:cxn>
                <a:cxn ang="0">
                  <a:pos x="557" y="323"/>
                </a:cxn>
                <a:cxn ang="0">
                  <a:pos x="566" y="322"/>
                </a:cxn>
                <a:cxn ang="0">
                  <a:pos x="577" y="324"/>
                </a:cxn>
                <a:cxn ang="0">
                  <a:pos x="590" y="323"/>
                </a:cxn>
                <a:cxn ang="0">
                  <a:pos x="601" y="320"/>
                </a:cxn>
                <a:cxn ang="0">
                  <a:pos x="613" y="324"/>
                </a:cxn>
                <a:cxn ang="0">
                  <a:pos x="626" y="322"/>
                </a:cxn>
                <a:cxn ang="0">
                  <a:pos x="641" y="323"/>
                </a:cxn>
                <a:cxn ang="0">
                  <a:pos x="653" y="324"/>
                </a:cxn>
                <a:cxn ang="0">
                  <a:pos x="670" y="323"/>
                </a:cxn>
                <a:cxn ang="0">
                  <a:pos x="683" y="323"/>
                </a:cxn>
                <a:cxn ang="0">
                  <a:pos x="694" y="320"/>
                </a:cxn>
                <a:cxn ang="0">
                  <a:pos x="704" y="320"/>
                </a:cxn>
                <a:cxn ang="0">
                  <a:pos x="719" y="324"/>
                </a:cxn>
              </a:cxnLst>
              <a:rect l="0" t="0" r="r" b="b"/>
              <a:pathLst>
                <a:path w="726" h="324">
                  <a:moveTo>
                    <a:pt x="0" y="324"/>
                  </a:moveTo>
                  <a:lnTo>
                    <a:pt x="1" y="323"/>
                  </a:lnTo>
                  <a:lnTo>
                    <a:pt x="1" y="324"/>
                  </a:lnTo>
                  <a:lnTo>
                    <a:pt x="2" y="324"/>
                  </a:lnTo>
                  <a:lnTo>
                    <a:pt x="2" y="323"/>
                  </a:lnTo>
                  <a:lnTo>
                    <a:pt x="3" y="323"/>
                  </a:lnTo>
                  <a:lnTo>
                    <a:pt x="3" y="324"/>
                  </a:lnTo>
                  <a:lnTo>
                    <a:pt x="4" y="323"/>
                  </a:lnTo>
                  <a:lnTo>
                    <a:pt x="5" y="323"/>
                  </a:lnTo>
                  <a:lnTo>
                    <a:pt x="5" y="324"/>
                  </a:lnTo>
                  <a:lnTo>
                    <a:pt x="5" y="323"/>
                  </a:lnTo>
                  <a:lnTo>
                    <a:pt x="6" y="323"/>
                  </a:lnTo>
                  <a:lnTo>
                    <a:pt x="7" y="323"/>
                  </a:lnTo>
                  <a:lnTo>
                    <a:pt x="8" y="323"/>
                  </a:lnTo>
                  <a:lnTo>
                    <a:pt x="8" y="324"/>
                  </a:lnTo>
                  <a:lnTo>
                    <a:pt x="9" y="324"/>
                  </a:lnTo>
                  <a:lnTo>
                    <a:pt x="9" y="323"/>
                  </a:lnTo>
                  <a:lnTo>
                    <a:pt x="10" y="323"/>
                  </a:lnTo>
                  <a:lnTo>
                    <a:pt x="10" y="322"/>
                  </a:lnTo>
                  <a:lnTo>
                    <a:pt x="11" y="323"/>
                  </a:lnTo>
                  <a:lnTo>
                    <a:pt x="11" y="324"/>
                  </a:lnTo>
                  <a:lnTo>
                    <a:pt x="12" y="324"/>
                  </a:lnTo>
                  <a:lnTo>
                    <a:pt x="12" y="323"/>
                  </a:lnTo>
                  <a:lnTo>
                    <a:pt x="13" y="323"/>
                  </a:lnTo>
                  <a:lnTo>
                    <a:pt x="14" y="323"/>
                  </a:lnTo>
                  <a:lnTo>
                    <a:pt x="14" y="322"/>
                  </a:lnTo>
                  <a:lnTo>
                    <a:pt x="14" y="321"/>
                  </a:lnTo>
                  <a:lnTo>
                    <a:pt x="15" y="321"/>
                  </a:lnTo>
                  <a:lnTo>
                    <a:pt x="15" y="322"/>
                  </a:lnTo>
                  <a:lnTo>
                    <a:pt x="16" y="323"/>
                  </a:lnTo>
                  <a:lnTo>
                    <a:pt x="16" y="324"/>
                  </a:lnTo>
                  <a:lnTo>
                    <a:pt x="16" y="323"/>
                  </a:lnTo>
                  <a:lnTo>
                    <a:pt x="17" y="323"/>
                  </a:lnTo>
                  <a:lnTo>
                    <a:pt x="17" y="324"/>
                  </a:lnTo>
                  <a:lnTo>
                    <a:pt x="18" y="323"/>
                  </a:lnTo>
                  <a:lnTo>
                    <a:pt x="19" y="324"/>
                  </a:lnTo>
                  <a:lnTo>
                    <a:pt x="20" y="324"/>
                  </a:lnTo>
                  <a:lnTo>
                    <a:pt x="21" y="324"/>
                  </a:lnTo>
                  <a:lnTo>
                    <a:pt x="21" y="323"/>
                  </a:lnTo>
                  <a:lnTo>
                    <a:pt x="22" y="324"/>
                  </a:lnTo>
                  <a:lnTo>
                    <a:pt x="22" y="323"/>
                  </a:lnTo>
                  <a:lnTo>
                    <a:pt x="23" y="323"/>
                  </a:lnTo>
                  <a:lnTo>
                    <a:pt x="23" y="324"/>
                  </a:lnTo>
                  <a:lnTo>
                    <a:pt x="24" y="324"/>
                  </a:lnTo>
                  <a:lnTo>
                    <a:pt x="24" y="323"/>
                  </a:lnTo>
                  <a:lnTo>
                    <a:pt x="25" y="323"/>
                  </a:lnTo>
                  <a:lnTo>
                    <a:pt x="26" y="322"/>
                  </a:lnTo>
                  <a:lnTo>
                    <a:pt x="27" y="322"/>
                  </a:lnTo>
                  <a:lnTo>
                    <a:pt x="27" y="323"/>
                  </a:lnTo>
                  <a:lnTo>
                    <a:pt x="28" y="324"/>
                  </a:lnTo>
                  <a:lnTo>
                    <a:pt x="29" y="324"/>
                  </a:lnTo>
                  <a:lnTo>
                    <a:pt x="30" y="324"/>
                  </a:lnTo>
                  <a:lnTo>
                    <a:pt x="30" y="323"/>
                  </a:lnTo>
                  <a:lnTo>
                    <a:pt x="31" y="323"/>
                  </a:lnTo>
                  <a:lnTo>
                    <a:pt x="32" y="323"/>
                  </a:lnTo>
                  <a:lnTo>
                    <a:pt x="33" y="323"/>
                  </a:lnTo>
                  <a:lnTo>
                    <a:pt x="34" y="323"/>
                  </a:lnTo>
                  <a:lnTo>
                    <a:pt x="35" y="323"/>
                  </a:lnTo>
                  <a:lnTo>
                    <a:pt x="36" y="323"/>
                  </a:lnTo>
                  <a:lnTo>
                    <a:pt x="36" y="324"/>
                  </a:lnTo>
                  <a:lnTo>
                    <a:pt x="36" y="323"/>
                  </a:lnTo>
                  <a:lnTo>
                    <a:pt x="37" y="323"/>
                  </a:lnTo>
                  <a:lnTo>
                    <a:pt x="38" y="323"/>
                  </a:lnTo>
                  <a:lnTo>
                    <a:pt x="38" y="322"/>
                  </a:lnTo>
                  <a:lnTo>
                    <a:pt x="39" y="322"/>
                  </a:lnTo>
                  <a:lnTo>
                    <a:pt x="39" y="323"/>
                  </a:lnTo>
                  <a:lnTo>
                    <a:pt x="39" y="324"/>
                  </a:lnTo>
                  <a:lnTo>
                    <a:pt x="40" y="324"/>
                  </a:lnTo>
                  <a:lnTo>
                    <a:pt x="40" y="323"/>
                  </a:lnTo>
                  <a:lnTo>
                    <a:pt x="41" y="323"/>
                  </a:lnTo>
                  <a:lnTo>
                    <a:pt x="42" y="323"/>
                  </a:lnTo>
                  <a:lnTo>
                    <a:pt x="43" y="323"/>
                  </a:lnTo>
                  <a:lnTo>
                    <a:pt x="44" y="323"/>
                  </a:lnTo>
                  <a:lnTo>
                    <a:pt x="44" y="324"/>
                  </a:lnTo>
                  <a:lnTo>
                    <a:pt x="45" y="323"/>
                  </a:lnTo>
                  <a:lnTo>
                    <a:pt x="46" y="323"/>
                  </a:lnTo>
                  <a:lnTo>
                    <a:pt x="46" y="324"/>
                  </a:lnTo>
                  <a:lnTo>
                    <a:pt x="47" y="323"/>
                  </a:lnTo>
                  <a:lnTo>
                    <a:pt x="48" y="323"/>
                  </a:lnTo>
                  <a:lnTo>
                    <a:pt x="49" y="323"/>
                  </a:lnTo>
                  <a:lnTo>
                    <a:pt x="50" y="324"/>
                  </a:lnTo>
                  <a:lnTo>
                    <a:pt x="50" y="323"/>
                  </a:lnTo>
                  <a:lnTo>
                    <a:pt x="50" y="322"/>
                  </a:lnTo>
                  <a:lnTo>
                    <a:pt x="50" y="321"/>
                  </a:lnTo>
                  <a:lnTo>
                    <a:pt x="51" y="321"/>
                  </a:lnTo>
                  <a:lnTo>
                    <a:pt x="51" y="322"/>
                  </a:lnTo>
                  <a:lnTo>
                    <a:pt x="52" y="323"/>
                  </a:lnTo>
                  <a:lnTo>
                    <a:pt x="53" y="324"/>
                  </a:lnTo>
                  <a:lnTo>
                    <a:pt x="53" y="323"/>
                  </a:lnTo>
                  <a:lnTo>
                    <a:pt x="54" y="323"/>
                  </a:lnTo>
                  <a:lnTo>
                    <a:pt x="54" y="324"/>
                  </a:lnTo>
                  <a:lnTo>
                    <a:pt x="55" y="324"/>
                  </a:lnTo>
                  <a:lnTo>
                    <a:pt x="56" y="323"/>
                  </a:lnTo>
                  <a:lnTo>
                    <a:pt x="56" y="324"/>
                  </a:lnTo>
                  <a:lnTo>
                    <a:pt x="57" y="323"/>
                  </a:lnTo>
                  <a:lnTo>
                    <a:pt x="58" y="323"/>
                  </a:lnTo>
                  <a:lnTo>
                    <a:pt x="58" y="324"/>
                  </a:lnTo>
                  <a:lnTo>
                    <a:pt x="59" y="324"/>
                  </a:lnTo>
                  <a:lnTo>
                    <a:pt x="59" y="323"/>
                  </a:lnTo>
                  <a:lnTo>
                    <a:pt x="60" y="323"/>
                  </a:lnTo>
                  <a:lnTo>
                    <a:pt x="60" y="324"/>
                  </a:lnTo>
                  <a:lnTo>
                    <a:pt x="61" y="323"/>
                  </a:lnTo>
                  <a:lnTo>
                    <a:pt x="62" y="323"/>
                  </a:lnTo>
                  <a:lnTo>
                    <a:pt x="63" y="323"/>
                  </a:lnTo>
                  <a:lnTo>
                    <a:pt x="63" y="324"/>
                  </a:lnTo>
                  <a:lnTo>
                    <a:pt x="64" y="324"/>
                  </a:lnTo>
                  <a:lnTo>
                    <a:pt x="65" y="324"/>
                  </a:lnTo>
                  <a:lnTo>
                    <a:pt x="65" y="323"/>
                  </a:lnTo>
                  <a:lnTo>
                    <a:pt x="66" y="323"/>
                  </a:lnTo>
                  <a:lnTo>
                    <a:pt x="66" y="324"/>
                  </a:lnTo>
                  <a:lnTo>
                    <a:pt x="66" y="323"/>
                  </a:lnTo>
                  <a:lnTo>
                    <a:pt x="67" y="323"/>
                  </a:lnTo>
                  <a:lnTo>
                    <a:pt x="68" y="324"/>
                  </a:lnTo>
                  <a:lnTo>
                    <a:pt x="68" y="323"/>
                  </a:lnTo>
                  <a:lnTo>
                    <a:pt x="69" y="323"/>
                  </a:lnTo>
                  <a:lnTo>
                    <a:pt x="70" y="323"/>
                  </a:lnTo>
                  <a:lnTo>
                    <a:pt x="70" y="324"/>
                  </a:lnTo>
                  <a:lnTo>
                    <a:pt x="71" y="324"/>
                  </a:lnTo>
                  <a:lnTo>
                    <a:pt x="71" y="323"/>
                  </a:lnTo>
                  <a:lnTo>
                    <a:pt x="72" y="323"/>
                  </a:lnTo>
                  <a:lnTo>
                    <a:pt x="72" y="322"/>
                  </a:lnTo>
                  <a:lnTo>
                    <a:pt x="72" y="323"/>
                  </a:lnTo>
                  <a:lnTo>
                    <a:pt x="73" y="323"/>
                  </a:lnTo>
                  <a:lnTo>
                    <a:pt x="73" y="324"/>
                  </a:lnTo>
                  <a:lnTo>
                    <a:pt x="74" y="324"/>
                  </a:lnTo>
                  <a:lnTo>
                    <a:pt x="74" y="323"/>
                  </a:lnTo>
                  <a:lnTo>
                    <a:pt x="75" y="323"/>
                  </a:lnTo>
                  <a:lnTo>
                    <a:pt x="75" y="324"/>
                  </a:lnTo>
                  <a:lnTo>
                    <a:pt x="76" y="323"/>
                  </a:lnTo>
                  <a:lnTo>
                    <a:pt x="77" y="323"/>
                  </a:lnTo>
                  <a:lnTo>
                    <a:pt x="78" y="323"/>
                  </a:lnTo>
                  <a:lnTo>
                    <a:pt x="78" y="324"/>
                  </a:lnTo>
                  <a:lnTo>
                    <a:pt x="79" y="324"/>
                  </a:lnTo>
                  <a:lnTo>
                    <a:pt x="80" y="323"/>
                  </a:lnTo>
                  <a:lnTo>
                    <a:pt x="81" y="324"/>
                  </a:lnTo>
                  <a:lnTo>
                    <a:pt x="81" y="323"/>
                  </a:lnTo>
                  <a:lnTo>
                    <a:pt x="82" y="323"/>
                  </a:lnTo>
                  <a:lnTo>
                    <a:pt x="83" y="323"/>
                  </a:lnTo>
                  <a:lnTo>
                    <a:pt x="84" y="323"/>
                  </a:lnTo>
                  <a:lnTo>
                    <a:pt x="84" y="324"/>
                  </a:lnTo>
                  <a:lnTo>
                    <a:pt x="85" y="324"/>
                  </a:lnTo>
                  <a:lnTo>
                    <a:pt x="86" y="324"/>
                  </a:lnTo>
                  <a:lnTo>
                    <a:pt x="86" y="323"/>
                  </a:lnTo>
                  <a:lnTo>
                    <a:pt x="87" y="323"/>
                  </a:lnTo>
                  <a:lnTo>
                    <a:pt x="87" y="324"/>
                  </a:lnTo>
                  <a:lnTo>
                    <a:pt x="88" y="323"/>
                  </a:lnTo>
                  <a:lnTo>
                    <a:pt x="89" y="323"/>
                  </a:lnTo>
                  <a:lnTo>
                    <a:pt x="89" y="324"/>
                  </a:lnTo>
                  <a:lnTo>
                    <a:pt x="90" y="324"/>
                  </a:lnTo>
                  <a:lnTo>
                    <a:pt x="91" y="324"/>
                  </a:lnTo>
                  <a:lnTo>
                    <a:pt x="92" y="324"/>
                  </a:lnTo>
                  <a:lnTo>
                    <a:pt x="93" y="323"/>
                  </a:lnTo>
                  <a:lnTo>
                    <a:pt x="94" y="323"/>
                  </a:lnTo>
                  <a:lnTo>
                    <a:pt x="94" y="324"/>
                  </a:lnTo>
                  <a:lnTo>
                    <a:pt x="95" y="324"/>
                  </a:lnTo>
                  <a:lnTo>
                    <a:pt x="96" y="323"/>
                  </a:lnTo>
                  <a:lnTo>
                    <a:pt x="96" y="324"/>
                  </a:lnTo>
                  <a:lnTo>
                    <a:pt x="97" y="324"/>
                  </a:lnTo>
                  <a:lnTo>
                    <a:pt x="97" y="323"/>
                  </a:lnTo>
                  <a:lnTo>
                    <a:pt x="98" y="323"/>
                  </a:lnTo>
                  <a:lnTo>
                    <a:pt x="99" y="324"/>
                  </a:lnTo>
                  <a:lnTo>
                    <a:pt x="100" y="324"/>
                  </a:lnTo>
                  <a:lnTo>
                    <a:pt x="101" y="323"/>
                  </a:lnTo>
                  <a:lnTo>
                    <a:pt x="101" y="322"/>
                  </a:lnTo>
                  <a:lnTo>
                    <a:pt x="102" y="323"/>
                  </a:lnTo>
                  <a:lnTo>
                    <a:pt x="102" y="324"/>
                  </a:lnTo>
                  <a:lnTo>
                    <a:pt x="102" y="323"/>
                  </a:lnTo>
                  <a:lnTo>
                    <a:pt x="103" y="323"/>
                  </a:lnTo>
                  <a:lnTo>
                    <a:pt x="104" y="324"/>
                  </a:lnTo>
                  <a:lnTo>
                    <a:pt x="104" y="323"/>
                  </a:lnTo>
                  <a:lnTo>
                    <a:pt x="105" y="323"/>
                  </a:lnTo>
                  <a:lnTo>
                    <a:pt x="106" y="323"/>
                  </a:lnTo>
                  <a:lnTo>
                    <a:pt x="106" y="324"/>
                  </a:lnTo>
                  <a:lnTo>
                    <a:pt x="107" y="324"/>
                  </a:lnTo>
                  <a:lnTo>
                    <a:pt x="108" y="323"/>
                  </a:lnTo>
                  <a:lnTo>
                    <a:pt x="109" y="323"/>
                  </a:lnTo>
                  <a:lnTo>
                    <a:pt x="110" y="323"/>
                  </a:lnTo>
                  <a:lnTo>
                    <a:pt x="110" y="322"/>
                  </a:lnTo>
                  <a:lnTo>
                    <a:pt x="111" y="323"/>
                  </a:lnTo>
                  <a:lnTo>
                    <a:pt x="111" y="324"/>
                  </a:lnTo>
                  <a:lnTo>
                    <a:pt x="112" y="323"/>
                  </a:lnTo>
                  <a:lnTo>
                    <a:pt x="113" y="323"/>
                  </a:lnTo>
                  <a:lnTo>
                    <a:pt x="113" y="322"/>
                  </a:lnTo>
                  <a:lnTo>
                    <a:pt x="114" y="322"/>
                  </a:lnTo>
                  <a:lnTo>
                    <a:pt x="115" y="323"/>
                  </a:lnTo>
                  <a:lnTo>
                    <a:pt x="116" y="324"/>
                  </a:lnTo>
                  <a:lnTo>
                    <a:pt x="117" y="324"/>
                  </a:lnTo>
                  <a:lnTo>
                    <a:pt x="118" y="324"/>
                  </a:lnTo>
                  <a:lnTo>
                    <a:pt x="118" y="322"/>
                  </a:lnTo>
                  <a:lnTo>
                    <a:pt x="118" y="319"/>
                  </a:lnTo>
                  <a:lnTo>
                    <a:pt x="119" y="317"/>
                  </a:lnTo>
                  <a:lnTo>
                    <a:pt x="119" y="318"/>
                  </a:lnTo>
                  <a:lnTo>
                    <a:pt x="120" y="321"/>
                  </a:lnTo>
                  <a:lnTo>
                    <a:pt x="120" y="322"/>
                  </a:lnTo>
                  <a:lnTo>
                    <a:pt x="121" y="322"/>
                  </a:lnTo>
                  <a:lnTo>
                    <a:pt x="121" y="323"/>
                  </a:lnTo>
                  <a:lnTo>
                    <a:pt x="122" y="323"/>
                  </a:lnTo>
                  <a:lnTo>
                    <a:pt x="122" y="324"/>
                  </a:lnTo>
                  <a:lnTo>
                    <a:pt x="123" y="323"/>
                  </a:lnTo>
                  <a:lnTo>
                    <a:pt x="123" y="321"/>
                  </a:lnTo>
                  <a:lnTo>
                    <a:pt x="123" y="317"/>
                  </a:lnTo>
                  <a:lnTo>
                    <a:pt x="124" y="313"/>
                  </a:lnTo>
                  <a:lnTo>
                    <a:pt x="124" y="310"/>
                  </a:lnTo>
                  <a:lnTo>
                    <a:pt x="124" y="309"/>
                  </a:lnTo>
                  <a:lnTo>
                    <a:pt x="124" y="313"/>
                  </a:lnTo>
                  <a:lnTo>
                    <a:pt x="125" y="317"/>
                  </a:lnTo>
                  <a:lnTo>
                    <a:pt x="125" y="321"/>
                  </a:lnTo>
                  <a:lnTo>
                    <a:pt x="126" y="321"/>
                  </a:lnTo>
                  <a:lnTo>
                    <a:pt x="126" y="322"/>
                  </a:lnTo>
                  <a:lnTo>
                    <a:pt x="126" y="323"/>
                  </a:lnTo>
                  <a:lnTo>
                    <a:pt x="127" y="323"/>
                  </a:lnTo>
                  <a:lnTo>
                    <a:pt x="127" y="324"/>
                  </a:lnTo>
                  <a:lnTo>
                    <a:pt x="128" y="323"/>
                  </a:lnTo>
                  <a:lnTo>
                    <a:pt x="128" y="320"/>
                  </a:lnTo>
                  <a:lnTo>
                    <a:pt x="128" y="314"/>
                  </a:lnTo>
                  <a:lnTo>
                    <a:pt x="129" y="307"/>
                  </a:lnTo>
                  <a:lnTo>
                    <a:pt x="129" y="302"/>
                  </a:lnTo>
                  <a:lnTo>
                    <a:pt x="130" y="308"/>
                  </a:lnTo>
                  <a:lnTo>
                    <a:pt x="130" y="315"/>
                  </a:lnTo>
                  <a:lnTo>
                    <a:pt x="130" y="322"/>
                  </a:lnTo>
                  <a:lnTo>
                    <a:pt x="130" y="321"/>
                  </a:lnTo>
                  <a:lnTo>
                    <a:pt x="131" y="320"/>
                  </a:lnTo>
                  <a:lnTo>
                    <a:pt x="131" y="321"/>
                  </a:lnTo>
                  <a:lnTo>
                    <a:pt x="131" y="322"/>
                  </a:lnTo>
                  <a:lnTo>
                    <a:pt x="132" y="323"/>
                  </a:lnTo>
                  <a:lnTo>
                    <a:pt x="133" y="324"/>
                  </a:lnTo>
                  <a:lnTo>
                    <a:pt x="133" y="322"/>
                  </a:lnTo>
                  <a:lnTo>
                    <a:pt x="133" y="319"/>
                  </a:lnTo>
                  <a:lnTo>
                    <a:pt x="133" y="314"/>
                  </a:lnTo>
                  <a:lnTo>
                    <a:pt x="134" y="306"/>
                  </a:lnTo>
                  <a:lnTo>
                    <a:pt x="134" y="300"/>
                  </a:lnTo>
                  <a:lnTo>
                    <a:pt x="134" y="301"/>
                  </a:lnTo>
                  <a:lnTo>
                    <a:pt x="135" y="307"/>
                  </a:lnTo>
                  <a:lnTo>
                    <a:pt x="135" y="314"/>
                  </a:lnTo>
                  <a:lnTo>
                    <a:pt x="135" y="320"/>
                  </a:lnTo>
                  <a:lnTo>
                    <a:pt x="136" y="323"/>
                  </a:lnTo>
                  <a:lnTo>
                    <a:pt x="136" y="321"/>
                  </a:lnTo>
                  <a:lnTo>
                    <a:pt x="136" y="322"/>
                  </a:lnTo>
                  <a:lnTo>
                    <a:pt x="137" y="323"/>
                  </a:lnTo>
                  <a:lnTo>
                    <a:pt x="137" y="322"/>
                  </a:lnTo>
                  <a:lnTo>
                    <a:pt x="138" y="322"/>
                  </a:lnTo>
                  <a:lnTo>
                    <a:pt x="138" y="321"/>
                  </a:lnTo>
                  <a:lnTo>
                    <a:pt x="138" y="317"/>
                  </a:lnTo>
                  <a:lnTo>
                    <a:pt x="139" y="311"/>
                  </a:lnTo>
                  <a:lnTo>
                    <a:pt x="139" y="304"/>
                  </a:lnTo>
                  <a:lnTo>
                    <a:pt x="139" y="300"/>
                  </a:lnTo>
                  <a:lnTo>
                    <a:pt x="139" y="302"/>
                  </a:lnTo>
                  <a:lnTo>
                    <a:pt x="140" y="309"/>
                  </a:lnTo>
                  <a:lnTo>
                    <a:pt x="140" y="316"/>
                  </a:lnTo>
                  <a:lnTo>
                    <a:pt x="140" y="321"/>
                  </a:lnTo>
                  <a:lnTo>
                    <a:pt x="141" y="324"/>
                  </a:lnTo>
                  <a:lnTo>
                    <a:pt x="141" y="321"/>
                  </a:lnTo>
                  <a:lnTo>
                    <a:pt x="142" y="322"/>
                  </a:lnTo>
                  <a:lnTo>
                    <a:pt x="142" y="323"/>
                  </a:lnTo>
                  <a:lnTo>
                    <a:pt x="142" y="322"/>
                  </a:lnTo>
                  <a:lnTo>
                    <a:pt x="143" y="322"/>
                  </a:lnTo>
                  <a:lnTo>
                    <a:pt x="143" y="317"/>
                  </a:lnTo>
                  <a:lnTo>
                    <a:pt x="144" y="310"/>
                  </a:lnTo>
                  <a:lnTo>
                    <a:pt x="144" y="303"/>
                  </a:lnTo>
                  <a:lnTo>
                    <a:pt x="144" y="300"/>
                  </a:lnTo>
                  <a:lnTo>
                    <a:pt x="145" y="303"/>
                  </a:lnTo>
                  <a:lnTo>
                    <a:pt x="145" y="310"/>
                  </a:lnTo>
                  <a:lnTo>
                    <a:pt x="145" y="317"/>
                  </a:lnTo>
                  <a:lnTo>
                    <a:pt x="145" y="321"/>
                  </a:lnTo>
                  <a:lnTo>
                    <a:pt x="146" y="323"/>
                  </a:lnTo>
                  <a:lnTo>
                    <a:pt x="146" y="322"/>
                  </a:lnTo>
                  <a:lnTo>
                    <a:pt x="147" y="322"/>
                  </a:lnTo>
                  <a:lnTo>
                    <a:pt x="147" y="323"/>
                  </a:lnTo>
                  <a:lnTo>
                    <a:pt x="148" y="323"/>
                  </a:lnTo>
                  <a:lnTo>
                    <a:pt x="148" y="322"/>
                  </a:lnTo>
                  <a:lnTo>
                    <a:pt x="148" y="317"/>
                  </a:lnTo>
                  <a:lnTo>
                    <a:pt x="149" y="311"/>
                  </a:lnTo>
                  <a:lnTo>
                    <a:pt x="149" y="304"/>
                  </a:lnTo>
                  <a:lnTo>
                    <a:pt x="149" y="302"/>
                  </a:lnTo>
                  <a:lnTo>
                    <a:pt x="150" y="304"/>
                  </a:lnTo>
                  <a:lnTo>
                    <a:pt x="150" y="310"/>
                  </a:lnTo>
                  <a:lnTo>
                    <a:pt x="150" y="317"/>
                  </a:lnTo>
                  <a:lnTo>
                    <a:pt x="151" y="322"/>
                  </a:lnTo>
                  <a:lnTo>
                    <a:pt x="151" y="323"/>
                  </a:lnTo>
                  <a:lnTo>
                    <a:pt x="151" y="324"/>
                  </a:lnTo>
                  <a:lnTo>
                    <a:pt x="151" y="323"/>
                  </a:lnTo>
                  <a:lnTo>
                    <a:pt x="152" y="323"/>
                  </a:lnTo>
                  <a:lnTo>
                    <a:pt x="152" y="324"/>
                  </a:lnTo>
                  <a:lnTo>
                    <a:pt x="152" y="323"/>
                  </a:lnTo>
                  <a:lnTo>
                    <a:pt x="153" y="323"/>
                  </a:lnTo>
                  <a:lnTo>
                    <a:pt x="153" y="320"/>
                  </a:lnTo>
                  <a:lnTo>
                    <a:pt x="154" y="315"/>
                  </a:lnTo>
                  <a:lnTo>
                    <a:pt x="154" y="311"/>
                  </a:lnTo>
                  <a:lnTo>
                    <a:pt x="154" y="308"/>
                  </a:lnTo>
                  <a:lnTo>
                    <a:pt x="155" y="309"/>
                  </a:lnTo>
                  <a:lnTo>
                    <a:pt x="155" y="313"/>
                  </a:lnTo>
                  <a:lnTo>
                    <a:pt x="155" y="318"/>
                  </a:lnTo>
                  <a:lnTo>
                    <a:pt x="156" y="322"/>
                  </a:lnTo>
                  <a:lnTo>
                    <a:pt x="156" y="323"/>
                  </a:lnTo>
                  <a:lnTo>
                    <a:pt x="156" y="324"/>
                  </a:lnTo>
                  <a:lnTo>
                    <a:pt x="157" y="324"/>
                  </a:lnTo>
                  <a:lnTo>
                    <a:pt x="158" y="323"/>
                  </a:lnTo>
                  <a:lnTo>
                    <a:pt x="158" y="322"/>
                  </a:lnTo>
                  <a:lnTo>
                    <a:pt x="159" y="321"/>
                  </a:lnTo>
                  <a:lnTo>
                    <a:pt x="159" y="318"/>
                  </a:lnTo>
                  <a:lnTo>
                    <a:pt x="159" y="315"/>
                  </a:lnTo>
                  <a:lnTo>
                    <a:pt x="159" y="313"/>
                  </a:lnTo>
                  <a:lnTo>
                    <a:pt x="160" y="313"/>
                  </a:lnTo>
                  <a:lnTo>
                    <a:pt x="160" y="315"/>
                  </a:lnTo>
                  <a:lnTo>
                    <a:pt x="160" y="318"/>
                  </a:lnTo>
                  <a:lnTo>
                    <a:pt x="161" y="322"/>
                  </a:lnTo>
                  <a:lnTo>
                    <a:pt x="161" y="323"/>
                  </a:lnTo>
                  <a:lnTo>
                    <a:pt x="161" y="324"/>
                  </a:lnTo>
                  <a:lnTo>
                    <a:pt x="162" y="324"/>
                  </a:lnTo>
                  <a:lnTo>
                    <a:pt x="162" y="323"/>
                  </a:lnTo>
                  <a:lnTo>
                    <a:pt x="163" y="323"/>
                  </a:lnTo>
                  <a:lnTo>
                    <a:pt x="164" y="322"/>
                  </a:lnTo>
                  <a:lnTo>
                    <a:pt x="164" y="321"/>
                  </a:lnTo>
                  <a:lnTo>
                    <a:pt x="164" y="319"/>
                  </a:lnTo>
                  <a:lnTo>
                    <a:pt x="165" y="318"/>
                  </a:lnTo>
                  <a:lnTo>
                    <a:pt x="165" y="316"/>
                  </a:lnTo>
                  <a:lnTo>
                    <a:pt x="165" y="317"/>
                  </a:lnTo>
                  <a:lnTo>
                    <a:pt x="165" y="319"/>
                  </a:lnTo>
                  <a:lnTo>
                    <a:pt x="166" y="321"/>
                  </a:lnTo>
                  <a:lnTo>
                    <a:pt x="166" y="323"/>
                  </a:lnTo>
                  <a:lnTo>
                    <a:pt x="166" y="324"/>
                  </a:lnTo>
                  <a:lnTo>
                    <a:pt x="167" y="324"/>
                  </a:lnTo>
                  <a:lnTo>
                    <a:pt x="167" y="323"/>
                  </a:lnTo>
                  <a:lnTo>
                    <a:pt x="168" y="323"/>
                  </a:lnTo>
                  <a:lnTo>
                    <a:pt x="169" y="323"/>
                  </a:lnTo>
                  <a:lnTo>
                    <a:pt x="169" y="322"/>
                  </a:lnTo>
                  <a:lnTo>
                    <a:pt x="169" y="320"/>
                  </a:lnTo>
                  <a:lnTo>
                    <a:pt x="170" y="319"/>
                  </a:lnTo>
                  <a:lnTo>
                    <a:pt x="171" y="320"/>
                  </a:lnTo>
                  <a:lnTo>
                    <a:pt x="171" y="321"/>
                  </a:lnTo>
                  <a:lnTo>
                    <a:pt x="171" y="322"/>
                  </a:lnTo>
                  <a:lnTo>
                    <a:pt x="171" y="323"/>
                  </a:lnTo>
                  <a:lnTo>
                    <a:pt x="172" y="323"/>
                  </a:lnTo>
                  <a:lnTo>
                    <a:pt x="173" y="324"/>
                  </a:lnTo>
                  <a:lnTo>
                    <a:pt x="174" y="323"/>
                  </a:lnTo>
                  <a:lnTo>
                    <a:pt x="175" y="322"/>
                  </a:lnTo>
                  <a:lnTo>
                    <a:pt x="175" y="321"/>
                  </a:lnTo>
                  <a:lnTo>
                    <a:pt x="176" y="321"/>
                  </a:lnTo>
                  <a:lnTo>
                    <a:pt x="176" y="322"/>
                  </a:lnTo>
                  <a:lnTo>
                    <a:pt x="177" y="323"/>
                  </a:lnTo>
                  <a:lnTo>
                    <a:pt x="177" y="324"/>
                  </a:lnTo>
                  <a:lnTo>
                    <a:pt x="178" y="324"/>
                  </a:lnTo>
                  <a:lnTo>
                    <a:pt x="178" y="323"/>
                  </a:lnTo>
                  <a:lnTo>
                    <a:pt x="179" y="323"/>
                  </a:lnTo>
                  <a:lnTo>
                    <a:pt x="179" y="324"/>
                  </a:lnTo>
                  <a:lnTo>
                    <a:pt x="180" y="323"/>
                  </a:lnTo>
                  <a:lnTo>
                    <a:pt x="180" y="322"/>
                  </a:lnTo>
                  <a:lnTo>
                    <a:pt x="181" y="322"/>
                  </a:lnTo>
                  <a:lnTo>
                    <a:pt x="181" y="323"/>
                  </a:lnTo>
                  <a:lnTo>
                    <a:pt x="182" y="323"/>
                  </a:lnTo>
                  <a:lnTo>
                    <a:pt x="182" y="324"/>
                  </a:lnTo>
                  <a:lnTo>
                    <a:pt x="183" y="324"/>
                  </a:lnTo>
                  <a:lnTo>
                    <a:pt x="184" y="323"/>
                  </a:lnTo>
                  <a:lnTo>
                    <a:pt x="185" y="323"/>
                  </a:lnTo>
                  <a:lnTo>
                    <a:pt x="185" y="324"/>
                  </a:lnTo>
                  <a:lnTo>
                    <a:pt x="186" y="323"/>
                  </a:lnTo>
                  <a:lnTo>
                    <a:pt x="187" y="323"/>
                  </a:lnTo>
                  <a:lnTo>
                    <a:pt x="187" y="324"/>
                  </a:lnTo>
                  <a:lnTo>
                    <a:pt x="188" y="323"/>
                  </a:lnTo>
                  <a:lnTo>
                    <a:pt x="189" y="323"/>
                  </a:lnTo>
                  <a:lnTo>
                    <a:pt x="189" y="324"/>
                  </a:lnTo>
                  <a:lnTo>
                    <a:pt x="190" y="324"/>
                  </a:lnTo>
                  <a:lnTo>
                    <a:pt x="190" y="323"/>
                  </a:lnTo>
                  <a:lnTo>
                    <a:pt x="190" y="324"/>
                  </a:lnTo>
                  <a:lnTo>
                    <a:pt x="191" y="324"/>
                  </a:lnTo>
                  <a:lnTo>
                    <a:pt x="191" y="323"/>
                  </a:lnTo>
                  <a:lnTo>
                    <a:pt x="191" y="322"/>
                  </a:lnTo>
                  <a:lnTo>
                    <a:pt x="192" y="322"/>
                  </a:lnTo>
                  <a:lnTo>
                    <a:pt x="192" y="323"/>
                  </a:lnTo>
                  <a:lnTo>
                    <a:pt x="192" y="324"/>
                  </a:lnTo>
                  <a:lnTo>
                    <a:pt x="193" y="324"/>
                  </a:lnTo>
                  <a:lnTo>
                    <a:pt x="193" y="323"/>
                  </a:lnTo>
                  <a:lnTo>
                    <a:pt x="194" y="323"/>
                  </a:lnTo>
                  <a:lnTo>
                    <a:pt x="195" y="324"/>
                  </a:lnTo>
                  <a:lnTo>
                    <a:pt x="195" y="323"/>
                  </a:lnTo>
                  <a:lnTo>
                    <a:pt x="196" y="323"/>
                  </a:lnTo>
                  <a:lnTo>
                    <a:pt x="196" y="322"/>
                  </a:lnTo>
                  <a:lnTo>
                    <a:pt x="197" y="321"/>
                  </a:lnTo>
                  <a:lnTo>
                    <a:pt x="197" y="322"/>
                  </a:lnTo>
                  <a:lnTo>
                    <a:pt x="198" y="323"/>
                  </a:lnTo>
                  <a:lnTo>
                    <a:pt x="198" y="324"/>
                  </a:lnTo>
                  <a:lnTo>
                    <a:pt x="199" y="323"/>
                  </a:lnTo>
                  <a:lnTo>
                    <a:pt x="200" y="323"/>
                  </a:lnTo>
                  <a:lnTo>
                    <a:pt x="201" y="323"/>
                  </a:lnTo>
                  <a:lnTo>
                    <a:pt x="201" y="321"/>
                  </a:lnTo>
                  <a:lnTo>
                    <a:pt x="201" y="317"/>
                  </a:lnTo>
                  <a:lnTo>
                    <a:pt x="202" y="314"/>
                  </a:lnTo>
                  <a:lnTo>
                    <a:pt x="202" y="313"/>
                  </a:lnTo>
                  <a:lnTo>
                    <a:pt x="202" y="316"/>
                  </a:lnTo>
                  <a:lnTo>
                    <a:pt x="203" y="319"/>
                  </a:lnTo>
                  <a:lnTo>
                    <a:pt x="203" y="321"/>
                  </a:lnTo>
                  <a:lnTo>
                    <a:pt x="203" y="322"/>
                  </a:lnTo>
                  <a:lnTo>
                    <a:pt x="204" y="322"/>
                  </a:lnTo>
                  <a:lnTo>
                    <a:pt x="204" y="323"/>
                  </a:lnTo>
                  <a:lnTo>
                    <a:pt x="205" y="323"/>
                  </a:lnTo>
                  <a:lnTo>
                    <a:pt x="206" y="321"/>
                  </a:lnTo>
                  <a:lnTo>
                    <a:pt x="206" y="319"/>
                  </a:lnTo>
                  <a:lnTo>
                    <a:pt x="206" y="312"/>
                  </a:lnTo>
                  <a:lnTo>
                    <a:pt x="207" y="298"/>
                  </a:lnTo>
                  <a:lnTo>
                    <a:pt x="207" y="283"/>
                  </a:lnTo>
                  <a:lnTo>
                    <a:pt x="207" y="276"/>
                  </a:lnTo>
                  <a:lnTo>
                    <a:pt x="207" y="281"/>
                  </a:lnTo>
                  <a:lnTo>
                    <a:pt x="208" y="295"/>
                  </a:lnTo>
                  <a:lnTo>
                    <a:pt x="208" y="309"/>
                  </a:lnTo>
                  <a:lnTo>
                    <a:pt x="208" y="314"/>
                  </a:lnTo>
                  <a:lnTo>
                    <a:pt x="209" y="316"/>
                  </a:lnTo>
                  <a:lnTo>
                    <a:pt x="209" y="319"/>
                  </a:lnTo>
                  <a:lnTo>
                    <a:pt x="209" y="321"/>
                  </a:lnTo>
                  <a:lnTo>
                    <a:pt x="210" y="322"/>
                  </a:lnTo>
                  <a:lnTo>
                    <a:pt x="210" y="323"/>
                  </a:lnTo>
                  <a:lnTo>
                    <a:pt x="210" y="322"/>
                  </a:lnTo>
                  <a:lnTo>
                    <a:pt x="210" y="321"/>
                  </a:lnTo>
                  <a:lnTo>
                    <a:pt x="211" y="319"/>
                  </a:lnTo>
                  <a:lnTo>
                    <a:pt x="211" y="316"/>
                  </a:lnTo>
                  <a:lnTo>
                    <a:pt x="211" y="303"/>
                  </a:lnTo>
                  <a:lnTo>
                    <a:pt x="212" y="271"/>
                  </a:lnTo>
                  <a:lnTo>
                    <a:pt x="212" y="231"/>
                  </a:lnTo>
                  <a:lnTo>
                    <a:pt x="212" y="202"/>
                  </a:lnTo>
                  <a:lnTo>
                    <a:pt x="213" y="203"/>
                  </a:lnTo>
                  <a:lnTo>
                    <a:pt x="213" y="232"/>
                  </a:lnTo>
                  <a:lnTo>
                    <a:pt x="213" y="271"/>
                  </a:lnTo>
                  <a:lnTo>
                    <a:pt x="213" y="296"/>
                  </a:lnTo>
                  <a:lnTo>
                    <a:pt x="214" y="306"/>
                  </a:lnTo>
                  <a:lnTo>
                    <a:pt x="214" y="314"/>
                  </a:lnTo>
                  <a:lnTo>
                    <a:pt x="214" y="320"/>
                  </a:lnTo>
                  <a:lnTo>
                    <a:pt x="215" y="323"/>
                  </a:lnTo>
                  <a:lnTo>
                    <a:pt x="215" y="321"/>
                  </a:lnTo>
                  <a:lnTo>
                    <a:pt x="215" y="320"/>
                  </a:lnTo>
                  <a:lnTo>
                    <a:pt x="216" y="320"/>
                  </a:lnTo>
                  <a:lnTo>
                    <a:pt x="216" y="318"/>
                  </a:lnTo>
                  <a:lnTo>
                    <a:pt x="216" y="311"/>
                  </a:lnTo>
                  <a:lnTo>
                    <a:pt x="216" y="301"/>
                  </a:lnTo>
                  <a:lnTo>
                    <a:pt x="217" y="260"/>
                  </a:lnTo>
                  <a:lnTo>
                    <a:pt x="217" y="191"/>
                  </a:lnTo>
                  <a:lnTo>
                    <a:pt x="217" y="125"/>
                  </a:lnTo>
                  <a:lnTo>
                    <a:pt x="218" y="103"/>
                  </a:lnTo>
                  <a:lnTo>
                    <a:pt x="218" y="137"/>
                  </a:lnTo>
                  <a:lnTo>
                    <a:pt x="218" y="205"/>
                  </a:lnTo>
                  <a:lnTo>
                    <a:pt x="219" y="265"/>
                  </a:lnTo>
                  <a:lnTo>
                    <a:pt x="219" y="292"/>
                  </a:lnTo>
                  <a:lnTo>
                    <a:pt x="219" y="305"/>
                  </a:lnTo>
                  <a:lnTo>
                    <a:pt x="219" y="317"/>
                  </a:lnTo>
                  <a:lnTo>
                    <a:pt x="220" y="322"/>
                  </a:lnTo>
                  <a:lnTo>
                    <a:pt x="220" y="321"/>
                  </a:lnTo>
                  <a:lnTo>
                    <a:pt x="220" y="317"/>
                  </a:lnTo>
                  <a:lnTo>
                    <a:pt x="221" y="315"/>
                  </a:lnTo>
                  <a:lnTo>
                    <a:pt x="221" y="314"/>
                  </a:lnTo>
                  <a:lnTo>
                    <a:pt x="221" y="308"/>
                  </a:lnTo>
                  <a:lnTo>
                    <a:pt x="222" y="307"/>
                  </a:lnTo>
                  <a:lnTo>
                    <a:pt x="222" y="279"/>
                  </a:lnTo>
                  <a:lnTo>
                    <a:pt x="222" y="191"/>
                  </a:lnTo>
                  <a:lnTo>
                    <a:pt x="222" y="87"/>
                  </a:lnTo>
                  <a:lnTo>
                    <a:pt x="223" y="26"/>
                  </a:lnTo>
                  <a:lnTo>
                    <a:pt x="223" y="47"/>
                  </a:lnTo>
                  <a:lnTo>
                    <a:pt x="223" y="133"/>
                  </a:lnTo>
                  <a:lnTo>
                    <a:pt x="224" y="228"/>
                  </a:lnTo>
                  <a:lnTo>
                    <a:pt x="224" y="279"/>
                  </a:lnTo>
                  <a:lnTo>
                    <a:pt x="224" y="295"/>
                  </a:lnTo>
                  <a:lnTo>
                    <a:pt x="225" y="312"/>
                  </a:lnTo>
                  <a:lnTo>
                    <a:pt x="225" y="320"/>
                  </a:lnTo>
                  <a:lnTo>
                    <a:pt x="225" y="322"/>
                  </a:lnTo>
                  <a:lnTo>
                    <a:pt x="226" y="318"/>
                  </a:lnTo>
                  <a:lnTo>
                    <a:pt x="226" y="312"/>
                  </a:lnTo>
                  <a:lnTo>
                    <a:pt x="226" y="306"/>
                  </a:lnTo>
                  <a:lnTo>
                    <a:pt x="227" y="309"/>
                  </a:lnTo>
                  <a:lnTo>
                    <a:pt x="227" y="299"/>
                  </a:lnTo>
                  <a:lnTo>
                    <a:pt x="227" y="206"/>
                  </a:lnTo>
                  <a:lnTo>
                    <a:pt x="228" y="87"/>
                  </a:lnTo>
                  <a:lnTo>
                    <a:pt x="228" y="3"/>
                  </a:lnTo>
                  <a:lnTo>
                    <a:pt x="228" y="4"/>
                  </a:lnTo>
                  <a:lnTo>
                    <a:pt x="228" y="89"/>
                  </a:lnTo>
                  <a:lnTo>
                    <a:pt x="229" y="200"/>
                  </a:lnTo>
                  <a:lnTo>
                    <a:pt x="229" y="267"/>
                  </a:lnTo>
                  <a:lnTo>
                    <a:pt x="229" y="284"/>
                  </a:lnTo>
                  <a:lnTo>
                    <a:pt x="230" y="301"/>
                  </a:lnTo>
                  <a:lnTo>
                    <a:pt x="230" y="315"/>
                  </a:lnTo>
                  <a:lnTo>
                    <a:pt x="230" y="319"/>
                  </a:lnTo>
                  <a:lnTo>
                    <a:pt x="231" y="323"/>
                  </a:lnTo>
                  <a:lnTo>
                    <a:pt x="231" y="321"/>
                  </a:lnTo>
                  <a:lnTo>
                    <a:pt x="231" y="317"/>
                  </a:lnTo>
                  <a:lnTo>
                    <a:pt x="231" y="313"/>
                  </a:lnTo>
                  <a:lnTo>
                    <a:pt x="232" y="316"/>
                  </a:lnTo>
                  <a:lnTo>
                    <a:pt x="232" y="299"/>
                  </a:lnTo>
                  <a:lnTo>
                    <a:pt x="232" y="216"/>
                  </a:lnTo>
                  <a:lnTo>
                    <a:pt x="233" y="101"/>
                  </a:lnTo>
                  <a:lnTo>
                    <a:pt x="233" y="10"/>
                  </a:lnTo>
                  <a:lnTo>
                    <a:pt x="233" y="0"/>
                  </a:lnTo>
                  <a:lnTo>
                    <a:pt x="234" y="78"/>
                  </a:lnTo>
                  <a:lnTo>
                    <a:pt x="234" y="194"/>
                  </a:lnTo>
                  <a:lnTo>
                    <a:pt x="234" y="273"/>
                  </a:lnTo>
                  <a:lnTo>
                    <a:pt x="234" y="281"/>
                  </a:lnTo>
                  <a:lnTo>
                    <a:pt x="235" y="292"/>
                  </a:lnTo>
                  <a:lnTo>
                    <a:pt x="235" y="310"/>
                  </a:lnTo>
                  <a:lnTo>
                    <a:pt x="235" y="321"/>
                  </a:lnTo>
                  <a:lnTo>
                    <a:pt x="236" y="321"/>
                  </a:lnTo>
                  <a:lnTo>
                    <a:pt x="236" y="319"/>
                  </a:lnTo>
                  <a:lnTo>
                    <a:pt x="236" y="320"/>
                  </a:lnTo>
                  <a:lnTo>
                    <a:pt x="237" y="317"/>
                  </a:lnTo>
                  <a:lnTo>
                    <a:pt x="237" y="315"/>
                  </a:lnTo>
                  <a:lnTo>
                    <a:pt x="237" y="302"/>
                  </a:lnTo>
                  <a:lnTo>
                    <a:pt x="237" y="227"/>
                  </a:lnTo>
                  <a:lnTo>
                    <a:pt x="238" y="122"/>
                  </a:lnTo>
                  <a:lnTo>
                    <a:pt x="238" y="38"/>
                  </a:lnTo>
                  <a:lnTo>
                    <a:pt x="238" y="29"/>
                  </a:lnTo>
                  <a:lnTo>
                    <a:pt x="239" y="101"/>
                  </a:lnTo>
                  <a:lnTo>
                    <a:pt x="239" y="210"/>
                  </a:lnTo>
                  <a:lnTo>
                    <a:pt x="239" y="291"/>
                  </a:lnTo>
                  <a:lnTo>
                    <a:pt x="240" y="291"/>
                  </a:lnTo>
                  <a:lnTo>
                    <a:pt x="240" y="294"/>
                  </a:lnTo>
                  <a:lnTo>
                    <a:pt x="240" y="308"/>
                  </a:lnTo>
                  <a:lnTo>
                    <a:pt x="240" y="318"/>
                  </a:lnTo>
                  <a:lnTo>
                    <a:pt x="241" y="321"/>
                  </a:lnTo>
                  <a:lnTo>
                    <a:pt x="241" y="320"/>
                  </a:lnTo>
                  <a:lnTo>
                    <a:pt x="241" y="319"/>
                  </a:lnTo>
                  <a:lnTo>
                    <a:pt x="242" y="317"/>
                  </a:lnTo>
                  <a:lnTo>
                    <a:pt x="242" y="315"/>
                  </a:lnTo>
                  <a:lnTo>
                    <a:pt x="242" y="297"/>
                  </a:lnTo>
                  <a:lnTo>
                    <a:pt x="243" y="234"/>
                  </a:lnTo>
                  <a:lnTo>
                    <a:pt x="243" y="149"/>
                  </a:lnTo>
                  <a:lnTo>
                    <a:pt x="243" y="87"/>
                  </a:lnTo>
                  <a:lnTo>
                    <a:pt x="243" y="90"/>
                  </a:lnTo>
                  <a:lnTo>
                    <a:pt x="244" y="156"/>
                  </a:lnTo>
                  <a:lnTo>
                    <a:pt x="244" y="245"/>
                  </a:lnTo>
                  <a:lnTo>
                    <a:pt x="244" y="310"/>
                  </a:lnTo>
                  <a:lnTo>
                    <a:pt x="245" y="303"/>
                  </a:lnTo>
                  <a:lnTo>
                    <a:pt x="245" y="310"/>
                  </a:lnTo>
                  <a:lnTo>
                    <a:pt x="246" y="317"/>
                  </a:lnTo>
                  <a:lnTo>
                    <a:pt x="246" y="321"/>
                  </a:lnTo>
                  <a:lnTo>
                    <a:pt x="246" y="320"/>
                  </a:lnTo>
                  <a:lnTo>
                    <a:pt x="246" y="319"/>
                  </a:lnTo>
                  <a:lnTo>
                    <a:pt x="247" y="317"/>
                  </a:lnTo>
                  <a:lnTo>
                    <a:pt x="247" y="313"/>
                  </a:lnTo>
                  <a:lnTo>
                    <a:pt x="247" y="294"/>
                  </a:lnTo>
                  <a:lnTo>
                    <a:pt x="248" y="243"/>
                  </a:lnTo>
                  <a:lnTo>
                    <a:pt x="248" y="182"/>
                  </a:lnTo>
                  <a:lnTo>
                    <a:pt x="248" y="148"/>
                  </a:lnTo>
                  <a:lnTo>
                    <a:pt x="249" y="164"/>
                  </a:lnTo>
                  <a:lnTo>
                    <a:pt x="249" y="220"/>
                  </a:lnTo>
                  <a:lnTo>
                    <a:pt x="249" y="282"/>
                  </a:lnTo>
                  <a:lnTo>
                    <a:pt x="249" y="320"/>
                  </a:lnTo>
                  <a:lnTo>
                    <a:pt x="250" y="313"/>
                  </a:lnTo>
                  <a:lnTo>
                    <a:pt x="250" y="310"/>
                  </a:lnTo>
                  <a:lnTo>
                    <a:pt x="250" y="311"/>
                  </a:lnTo>
                  <a:lnTo>
                    <a:pt x="251" y="315"/>
                  </a:lnTo>
                  <a:lnTo>
                    <a:pt x="251" y="319"/>
                  </a:lnTo>
                  <a:lnTo>
                    <a:pt x="251" y="320"/>
                  </a:lnTo>
                  <a:lnTo>
                    <a:pt x="252" y="320"/>
                  </a:lnTo>
                  <a:lnTo>
                    <a:pt x="252" y="317"/>
                  </a:lnTo>
                  <a:lnTo>
                    <a:pt x="252" y="311"/>
                  </a:lnTo>
                  <a:lnTo>
                    <a:pt x="252" y="291"/>
                  </a:lnTo>
                  <a:lnTo>
                    <a:pt x="253" y="257"/>
                  </a:lnTo>
                  <a:lnTo>
                    <a:pt x="253" y="226"/>
                  </a:lnTo>
                  <a:lnTo>
                    <a:pt x="253" y="217"/>
                  </a:lnTo>
                  <a:lnTo>
                    <a:pt x="254" y="238"/>
                  </a:lnTo>
                  <a:lnTo>
                    <a:pt x="254" y="275"/>
                  </a:lnTo>
                  <a:lnTo>
                    <a:pt x="254" y="306"/>
                  </a:lnTo>
                  <a:lnTo>
                    <a:pt x="255" y="322"/>
                  </a:lnTo>
                  <a:lnTo>
                    <a:pt x="255" y="319"/>
                  </a:lnTo>
                  <a:lnTo>
                    <a:pt x="255" y="315"/>
                  </a:lnTo>
                  <a:lnTo>
                    <a:pt x="256" y="314"/>
                  </a:lnTo>
                  <a:lnTo>
                    <a:pt x="256" y="317"/>
                  </a:lnTo>
                  <a:lnTo>
                    <a:pt x="256" y="319"/>
                  </a:lnTo>
                  <a:lnTo>
                    <a:pt x="256" y="320"/>
                  </a:lnTo>
                  <a:lnTo>
                    <a:pt x="257" y="321"/>
                  </a:lnTo>
                  <a:lnTo>
                    <a:pt x="257" y="317"/>
                  </a:lnTo>
                  <a:lnTo>
                    <a:pt x="257" y="310"/>
                  </a:lnTo>
                  <a:lnTo>
                    <a:pt x="258" y="297"/>
                  </a:lnTo>
                  <a:lnTo>
                    <a:pt x="258" y="277"/>
                  </a:lnTo>
                  <a:lnTo>
                    <a:pt x="258" y="263"/>
                  </a:lnTo>
                  <a:lnTo>
                    <a:pt x="259" y="263"/>
                  </a:lnTo>
                  <a:lnTo>
                    <a:pt x="259" y="278"/>
                  </a:lnTo>
                  <a:lnTo>
                    <a:pt x="259" y="300"/>
                  </a:lnTo>
                  <a:lnTo>
                    <a:pt x="259" y="316"/>
                  </a:lnTo>
                  <a:lnTo>
                    <a:pt x="260" y="322"/>
                  </a:lnTo>
                  <a:lnTo>
                    <a:pt x="260" y="319"/>
                  </a:lnTo>
                  <a:lnTo>
                    <a:pt x="261" y="318"/>
                  </a:lnTo>
                  <a:lnTo>
                    <a:pt x="261" y="319"/>
                  </a:lnTo>
                  <a:lnTo>
                    <a:pt x="261" y="320"/>
                  </a:lnTo>
                  <a:lnTo>
                    <a:pt x="262" y="320"/>
                  </a:lnTo>
                  <a:lnTo>
                    <a:pt x="262" y="321"/>
                  </a:lnTo>
                  <a:lnTo>
                    <a:pt x="262" y="318"/>
                  </a:lnTo>
                  <a:lnTo>
                    <a:pt x="262" y="312"/>
                  </a:lnTo>
                  <a:lnTo>
                    <a:pt x="263" y="304"/>
                  </a:lnTo>
                  <a:lnTo>
                    <a:pt x="263" y="295"/>
                  </a:lnTo>
                  <a:lnTo>
                    <a:pt x="263" y="290"/>
                  </a:lnTo>
                  <a:lnTo>
                    <a:pt x="264" y="292"/>
                  </a:lnTo>
                  <a:lnTo>
                    <a:pt x="264" y="301"/>
                  </a:lnTo>
                  <a:lnTo>
                    <a:pt x="264" y="312"/>
                  </a:lnTo>
                  <a:lnTo>
                    <a:pt x="265" y="319"/>
                  </a:lnTo>
                  <a:lnTo>
                    <a:pt x="265" y="322"/>
                  </a:lnTo>
                  <a:lnTo>
                    <a:pt x="265" y="323"/>
                  </a:lnTo>
                  <a:lnTo>
                    <a:pt x="265" y="321"/>
                  </a:lnTo>
                  <a:lnTo>
                    <a:pt x="266" y="320"/>
                  </a:lnTo>
                  <a:lnTo>
                    <a:pt x="267" y="321"/>
                  </a:lnTo>
                  <a:lnTo>
                    <a:pt x="267" y="322"/>
                  </a:lnTo>
                  <a:lnTo>
                    <a:pt x="267" y="320"/>
                  </a:lnTo>
                  <a:lnTo>
                    <a:pt x="268" y="316"/>
                  </a:lnTo>
                  <a:lnTo>
                    <a:pt x="268" y="310"/>
                  </a:lnTo>
                  <a:lnTo>
                    <a:pt x="268" y="305"/>
                  </a:lnTo>
                  <a:lnTo>
                    <a:pt x="268" y="301"/>
                  </a:lnTo>
                  <a:lnTo>
                    <a:pt x="269" y="303"/>
                  </a:lnTo>
                  <a:lnTo>
                    <a:pt x="269" y="309"/>
                  </a:lnTo>
                  <a:lnTo>
                    <a:pt x="269" y="316"/>
                  </a:lnTo>
                  <a:lnTo>
                    <a:pt x="270" y="321"/>
                  </a:lnTo>
                  <a:lnTo>
                    <a:pt x="270" y="323"/>
                  </a:lnTo>
                  <a:lnTo>
                    <a:pt x="271" y="322"/>
                  </a:lnTo>
                  <a:lnTo>
                    <a:pt x="272" y="322"/>
                  </a:lnTo>
                  <a:lnTo>
                    <a:pt x="272" y="321"/>
                  </a:lnTo>
                  <a:lnTo>
                    <a:pt x="273" y="319"/>
                  </a:lnTo>
                  <a:lnTo>
                    <a:pt x="273" y="315"/>
                  </a:lnTo>
                  <a:lnTo>
                    <a:pt x="273" y="311"/>
                  </a:lnTo>
                  <a:lnTo>
                    <a:pt x="274" y="309"/>
                  </a:lnTo>
                  <a:lnTo>
                    <a:pt x="274" y="310"/>
                  </a:lnTo>
                  <a:lnTo>
                    <a:pt x="274" y="314"/>
                  </a:lnTo>
                  <a:lnTo>
                    <a:pt x="274" y="319"/>
                  </a:lnTo>
                  <a:lnTo>
                    <a:pt x="275" y="322"/>
                  </a:lnTo>
                  <a:lnTo>
                    <a:pt x="275" y="323"/>
                  </a:lnTo>
                  <a:lnTo>
                    <a:pt x="275" y="324"/>
                  </a:lnTo>
                  <a:lnTo>
                    <a:pt x="276" y="323"/>
                  </a:lnTo>
                  <a:lnTo>
                    <a:pt x="276" y="324"/>
                  </a:lnTo>
                  <a:lnTo>
                    <a:pt x="277" y="324"/>
                  </a:lnTo>
                  <a:lnTo>
                    <a:pt x="277" y="323"/>
                  </a:lnTo>
                  <a:lnTo>
                    <a:pt x="277" y="322"/>
                  </a:lnTo>
                  <a:lnTo>
                    <a:pt x="278" y="320"/>
                  </a:lnTo>
                  <a:lnTo>
                    <a:pt x="278" y="319"/>
                  </a:lnTo>
                  <a:lnTo>
                    <a:pt x="278" y="316"/>
                  </a:lnTo>
                  <a:lnTo>
                    <a:pt x="279" y="315"/>
                  </a:lnTo>
                  <a:lnTo>
                    <a:pt x="279" y="317"/>
                  </a:lnTo>
                  <a:lnTo>
                    <a:pt x="280" y="320"/>
                  </a:lnTo>
                  <a:lnTo>
                    <a:pt x="280" y="322"/>
                  </a:lnTo>
                  <a:lnTo>
                    <a:pt x="280" y="323"/>
                  </a:lnTo>
                  <a:lnTo>
                    <a:pt x="281" y="323"/>
                  </a:lnTo>
                  <a:lnTo>
                    <a:pt x="282" y="323"/>
                  </a:lnTo>
                  <a:lnTo>
                    <a:pt x="282" y="324"/>
                  </a:lnTo>
                  <a:lnTo>
                    <a:pt x="283" y="323"/>
                  </a:lnTo>
                  <a:lnTo>
                    <a:pt x="283" y="322"/>
                  </a:lnTo>
                  <a:lnTo>
                    <a:pt x="283" y="321"/>
                  </a:lnTo>
                  <a:lnTo>
                    <a:pt x="283" y="319"/>
                  </a:lnTo>
                  <a:lnTo>
                    <a:pt x="284" y="318"/>
                  </a:lnTo>
                  <a:lnTo>
                    <a:pt x="284" y="317"/>
                  </a:lnTo>
                  <a:lnTo>
                    <a:pt x="284" y="318"/>
                  </a:lnTo>
                  <a:lnTo>
                    <a:pt x="285" y="320"/>
                  </a:lnTo>
                  <a:lnTo>
                    <a:pt x="285" y="323"/>
                  </a:lnTo>
                  <a:lnTo>
                    <a:pt x="286" y="323"/>
                  </a:lnTo>
                  <a:lnTo>
                    <a:pt x="286" y="324"/>
                  </a:lnTo>
                  <a:lnTo>
                    <a:pt x="286" y="323"/>
                  </a:lnTo>
                  <a:lnTo>
                    <a:pt x="287" y="323"/>
                  </a:lnTo>
                  <a:lnTo>
                    <a:pt x="288" y="324"/>
                  </a:lnTo>
                  <a:lnTo>
                    <a:pt x="288" y="323"/>
                  </a:lnTo>
                  <a:lnTo>
                    <a:pt x="288" y="321"/>
                  </a:lnTo>
                  <a:lnTo>
                    <a:pt x="289" y="319"/>
                  </a:lnTo>
                  <a:lnTo>
                    <a:pt x="289" y="317"/>
                  </a:lnTo>
                  <a:lnTo>
                    <a:pt x="289" y="316"/>
                  </a:lnTo>
                  <a:lnTo>
                    <a:pt x="290" y="319"/>
                  </a:lnTo>
                  <a:lnTo>
                    <a:pt x="290" y="322"/>
                  </a:lnTo>
                  <a:lnTo>
                    <a:pt x="290" y="323"/>
                  </a:lnTo>
                  <a:lnTo>
                    <a:pt x="291" y="323"/>
                  </a:lnTo>
                  <a:lnTo>
                    <a:pt x="291" y="322"/>
                  </a:lnTo>
                  <a:lnTo>
                    <a:pt x="292" y="321"/>
                  </a:lnTo>
                  <a:lnTo>
                    <a:pt x="293" y="321"/>
                  </a:lnTo>
                  <a:lnTo>
                    <a:pt x="293" y="322"/>
                  </a:lnTo>
                  <a:lnTo>
                    <a:pt x="293" y="321"/>
                  </a:lnTo>
                  <a:lnTo>
                    <a:pt x="294" y="318"/>
                  </a:lnTo>
                  <a:lnTo>
                    <a:pt x="294" y="315"/>
                  </a:lnTo>
                  <a:lnTo>
                    <a:pt x="294" y="312"/>
                  </a:lnTo>
                  <a:lnTo>
                    <a:pt x="295" y="312"/>
                  </a:lnTo>
                  <a:lnTo>
                    <a:pt x="295" y="314"/>
                  </a:lnTo>
                  <a:lnTo>
                    <a:pt x="295" y="318"/>
                  </a:lnTo>
                  <a:lnTo>
                    <a:pt x="296" y="321"/>
                  </a:lnTo>
                  <a:lnTo>
                    <a:pt x="296" y="322"/>
                  </a:lnTo>
                  <a:lnTo>
                    <a:pt x="296" y="323"/>
                  </a:lnTo>
                  <a:lnTo>
                    <a:pt x="296" y="324"/>
                  </a:lnTo>
                  <a:lnTo>
                    <a:pt x="297" y="323"/>
                  </a:lnTo>
                  <a:lnTo>
                    <a:pt x="298" y="323"/>
                  </a:lnTo>
                  <a:lnTo>
                    <a:pt x="298" y="322"/>
                  </a:lnTo>
                  <a:lnTo>
                    <a:pt x="299" y="320"/>
                  </a:lnTo>
                  <a:lnTo>
                    <a:pt x="299" y="316"/>
                  </a:lnTo>
                  <a:lnTo>
                    <a:pt x="299" y="310"/>
                  </a:lnTo>
                  <a:lnTo>
                    <a:pt x="300" y="305"/>
                  </a:lnTo>
                  <a:lnTo>
                    <a:pt x="300" y="303"/>
                  </a:lnTo>
                  <a:lnTo>
                    <a:pt x="300" y="307"/>
                  </a:lnTo>
                  <a:lnTo>
                    <a:pt x="301" y="313"/>
                  </a:lnTo>
                  <a:lnTo>
                    <a:pt x="301" y="319"/>
                  </a:lnTo>
                  <a:lnTo>
                    <a:pt x="301" y="322"/>
                  </a:lnTo>
                  <a:lnTo>
                    <a:pt x="302" y="324"/>
                  </a:lnTo>
                  <a:lnTo>
                    <a:pt x="302" y="323"/>
                  </a:lnTo>
                  <a:lnTo>
                    <a:pt x="302" y="324"/>
                  </a:lnTo>
                  <a:lnTo>
                    <a:pt x="303" y="323"/>
                  </a:lnTo>
                  <a:lnTo>
                    <a:pt x="303" y="322"/>
                  </a:lnTo>
                  <a:lnTo>
                    <a:pt x="304" y="321"/>
                  </a:lnTo>
                  <a:lnTo>
                    <a:pt x="304" y="319"/>
                  </a:lnTo>
                  <a:lnTo>
                    <a:pt x="305" y="317"/>
                  </a:lnTo>
                  <a:lnTo>
                    <a:pt x="305" y="309"/>
                  </a:lnTo>
                  <a:lnTo>
                    <a:pt x="305" y="302"/>
                  </a:lnTo>
                  <a:lnTo>
                    <a:pt x="305" y="300"/>
                  </a:lnTo>
                  <a:lnTo>
                    <a:pt x="306" y="305"/>
                  </a:lnTo>
                  <a:lnTo>
                    <a:pt x="306" y="312"/>
                  </a:lnTo>
                  <a:lnTo>
                    <a:pt x="306" y="318"/>
                  </a:lnTo>
                  <a:lnTo>
                    <a:pt x="307" y="322"/>
                  </a:lnTo>
                  <a:lnTo>
                    <a:pt x="307" y="323"/>
                  </a:lnTo>
                  <a:lnTo>
                    <a:pt x="308" y="324"/>
                  </a:lnTo>
                  <a:lnTo>
                    <a:pt x="309" y="323"/>
                  </a:lnTo>
                  <a:lnTo>
                    <a:pt x="309" y="321"/>
                  </a:lnTo>
                  <a:lnTo>
                    <a:pt x="309" y="319"/>
                  </a:lnTo>
                  <a:lnTo>
                    <a:pt x="310" y="318"/>
                  </a:lnTo>
                  <a:lnTo>
                    <a:pt x="310" y="312"/>
                  </a:lnTo>
                  <a:lnTo>
                    <a:pt x="310" y="303"/>
                  </a:lnTo>
                  <a:lnTo>
                    <a:pt x="311" y="296"/>
                  </a:lnTo>
                  <a:lnTo>
                    <a:pt x="311" y="302"/>
                  </a:lnTo>
                  <a:lnTo>
                    <a:pt x="311" y="310"/>
                  </a:lnTo>
                  <a:lnTo>
                    <a:pt x="312" y="318"/>
                  </a:lnTo>
                  <a:lnTo>
                    <a:pt x="312" y="321"/>
                  </a:lnTo>
                  <a:lnTo>
                    <a:pt x="312" y="322"/>
                  </a:lnTo>
                  <a:lnTo>
                    <a:pt x="313" y="323"/>
                  </a:lnTo>
                  <a:lnTo>
                    <a:pt x="313" y="324"/>
                  </a:lnTo>
                  <a:lnTo>
                    <a:pt x="314" y="323"/>
                  </a:lnTo>
                  <a:lnTo>
                    <a:pt x="314" y="322"/>
                  </a:lnTo>
                  <a:lnTo>
                    <a:pt x="314" y="321"/>
                  </a:lnTo>
                  <a:lnTo>
                    <a:pt x="315" y="320"/>
                  </a:lnTo>
                  <a:lnTo>
                    <a:pt x="315" y="316"/>
                  </a:lnTo>
                  <a:lnTo>
                    <a:pt x="315" y="307"/>
                  </a:lnTo>
                  <a:lnTo>
                    <a:pt x="316" y="297"/>
                  </a:lnTo>
                  <a:lnTo>
                    <a:pt x="316" y="292"/>
                  </a:lnTo>
                  <a:lnTo>
                    <a:pt x="316" y="295"/>
                  </a:lnTo>
                  <a:lnTo>
                    <a:pt x="317" y="305"/>
                  </a:lnTo>
                  <a:lnTo>
                    <a:pt x="317" y="315"/>
                  </a:lnTo>
                  <a:lnTo>
                    <a:pt x="317" y="321"/>
                  </a:lnTo>
                  <a:lnTo>
                    <a:pt x="318" y="321"/>
                  </a:lnTo>
                  <a:lnTo>
                    <a:pt x="318" y="322"/>
                  </a:lnTo>
                  <a:lnTo>
                    <a:pt x="318" y="323"/>
                  </a:lnTo>
                  <a:lnTo>
                    <a:pt x="319" y="323"/>
                  </a:lnTo>
                  <a:lnTo>
                    <a:pt x="320" y="323"/>
                  </a:lnTo>
                  <a:lnTo>
                    <a:pt x="320" y="321"/>
                  </a:lnTo>
                  <a:lnTo>
                    <a:pt x="320" y="318"/>
                  </a:lnTo>
                  <a:lnTo>
                    <a:pt x="321" y="311"/>
                  </a:lnTo>
                  <a:lnTo>
                    <a:pt x="321" y="301"/>
                  </a:lnTo>
                  <a:lnTo>
                    <a:pt x="321" y="292"/>
                  </a:lnTo>
                  <a:lnTo>
                    <a:pt x="321" y="291"/>
                  </a:lnTo>
                  <a:lnTo>
                    <a:pt x="322" y="298"/>
                  </a:lnTo>
                  <a:lnTo>
                    <a:pt x="322" y="308"/>
                  </a:lnTo>
                  <a:lnTo>
                    <a:pt x="322" y="317"/>
                  </a:lnTo>
                  <a:lnTo>
                    <a:pt x="323" y="321"/>
                  </a:lnTo>
                  <a:lnTo>
                    <a:pt x="323" y="324"/>
                  </a:lnTo>
                  <a:lnTo>
                    <a:pt x="323" y="323"/>
                  </a:lnTo>
                  <a:lnTo>
                    <a:pt x="324" y="323"/>
                  </a:lnTo>
                  <a:lnTo>
                    <a:pt x="325" y="322"/>
                  </a:lnTo>
                  <a:lnTo>
                    <a:pt x="325" y="321"/>
                  </a:lnTo>
                  <a:lnTo>
                    <a:pt x="326" y="315"/>
                  </a:lnTo>
                  <a:lnTo>
                    <a:pt x="326" y="304"/>
                  </a:lnTo>
                  <a:lnTo>
                    <a:pt x="326" y="294"/>
                  </a:lnTo>
                  <a:lnTo>
                    <a:pt x="327" y="291"/>
                  </a:lnTo>
                  <a:lnTo>
                    <a:pt x="327" y="297"/>
                  </a:lnTo>
                  <a:lnTo>
                    <a:pt x="327" y="307"/>
                  </a:lnTo>
                  <a:lnTo>
                    <a:pt x="327" y="316"/>
                  </a:lnTo>
                  <a:lnTo>
                    <a:pt x="328" y="321"/>
                  </a:lnTo>
                  <a:lnTo>
                    <a:pt x="328" y="323"/>
                  </a:lnTo>
                  <a:lnTo>
                    <a:pt x="329" y="321"/>
                  </a:lnTo>
                  <a:lnTo>
                    <a:pt x="329" y="319"/>
                  </a:lnTo>
                  <a:lnTo>
                    <a:pt x="329" y="318"/>
                  </a:lnTo>
                  <a:lnTo>
                    <a:pt x="330" y="318"/>
                  </a:lnTo>
                  <a:lnTo>
                    <a:pt x="330" y="319"/>
                  </a:lnTo>
                  <a:lnTo>
                    <a:pt x="330" y="320"/>
                  </a:lnTo>
                  <a:lnTo>
                    <a:pt x="331" y="315"/>
                  </a:lnTo>
                  <a:lnTo>
                    <a:pt x="331" y="305"/>
                  </a:lnTo>
                  <a:lnTo>
                    <a:pt x="331" y="296"/>
                  </a:lnTo>
                  <a:lnTo>
                    <a:pt x="332" y="292"/>
                  </a:lnTo>
                  <a:lnTo>
                    <a:pt x="332" y="295"/>
                  </a:lnTo>
                  <a:lnTo>
                    <a:pt x="332" y="304"/>
                  </a:lnTo>
                  <a:lnTo>
                    <a:pt x="333" y="313"/>
                  </a:lnTo>
                  <a:lnTo>
                    <a:pt x="333" y="320"/>
                  </a:lnTo>
                  <a:lnTo>
                    <a:pt x="333" y="323"/>
                  </a:lnTo>
                  <a:lnTo>
                    <a:pt x="334" y="323"/>
                  </a:lnTo>
                  <a:lnTo>
                    <a:pt x="335" y="323"/>
                  </a:lnTo>
                  <a:lnTo>
                    <a:pt x="335" y="322"/>
                  </a:lnTo>
                  <a:lnTo>
                    <a:pt x="335" y="320"/>
                  </a:lnTo>
                  <a:lnTo>
                    <a:pt x="336" y="318"/>
                  </a:lnTo>
                  <a:lnTo>
                    <a:pt x="336" y="310"/>
                  </a:lnTo>
                  <a:lnTo>
                    <a:pt x="336" y="298"/>
                  </a:lnTo>
                  <a:lnTo>
                    <a:pt x="336" y="287"/>
                  </a:lnTo>
                  <a:lnTo>
                    <a:pt x="337" y="282"/>
                  </a:lnTo>
                  <a:lnTo>
                    <a:pt x="337" y="287"/>
                  </a:lnTo>
                  <a:lnTo>
                    <a:pt x="337" y="298"/>
                  </a:lnTo>
                  <a:lnTo>
                    <a:pt x="338" y="310"/>
                  </a:lnTo>
                  <a:lnTo>
                    <a:pt x="338" y="317"/>
                  </a:lnTo>
                  <a:lnTo>
                    <a:pt x="338" y="321"/>
                  </a:lnTo>
                  <a:lnTo>
                    <a:pt x="339" y="323"/>
                  </a:lnTo>
                  <a:lnTo>
                    <a:pt x="339" y="324"/>
                  </a:lnTo>
                  <a:lnTo>
                    <a:pt x="339" y="323"/>
                  </a:lnTo>
                  <a:lnTo>
                    <a:pt x="340" y="323"/>
                  </a:lnTo>
                  <a:lnTo>
                    <a:pt x="340" y="322"/>
                  </a:lnTo>
                  <a:lnTo>
                    <a:pt x="340" y="320"/>
                  </a:lnTo>
                  <a:lnTo>
                    <a:pt x="340" y="318"/>
                  </a:lnTo>
                  <a:lnTo>
                    <a:pt x="341" y="316"/>
                  </a:lnTo>
                  <a:lnTo>
                    <a:pt x="341" y="312"/>
                  </a:lnTo>
                  <a:lnTo>
                    <a:pt x="341" y="298"/>
                  </a:lnTo>
                  <a:lnTo>
                    <a:pt x="342" y="281"/>
                  </a:lnTo>
                  <a:lnTo>
                    <a:pt x="342" y="271"/>
                  </a:lnTo>
                  <a:lnTo>
                    <a:pt x="342" y="275"/>
                  </a:lnTo>
                  <a:lnTo>
                    <a:pt x="343" y="289"/>
                  </a:lnTo>
                  <a:lnTo>
                    <a:pt x="343" y="304"/>
                  </a:lnTo>
                  <a:lnTo>
                    <a:pt x="343" y="314"/>
                  </a:lnTo>
                  <a:lnTo>
                    <a:pt x="343" y="320"/>
                  </a:lnTo>
                  <a:lnTo>
                    <a:pt x="344" y="323"/>
                  </a:lnTo>
                  <a:lnTo>
                    <a:pt x="344" y="322"/>
                  </a:lnTo>
                  <a:lnTo>
                    <a:pt x="345" y="321"/>
                  </a:lnTo>
                  <a:lnTo>
                    <a:pt x="345" y="320"/>
                  </a:lnTo>
                  <a:lnTo>
                    <a:pt x="346" y="321"/>
                  </a:lnTo>
                  <a:lnTo>
                    <a:pt x="346" y="323"/>
                  </a:lnTo>
                  <a:lnTo>
                    <a:pt x="346" y="311"/>
                  </a:lnTo>
                  <a:lnTo>
                    <a:pt x="346" y="291"/>
                  </a:lnTo>
                  <a:lnTo>
                    <a:pt x="347" y="269"/>
                  </a:lnTo>
                  <a:lnTo>
                    <a:pt x="347" y="256"/>
                  </a:lnTo>
                  <a:lnTo>
                    <a:pt x="347" y="259"/>
                  </a:lnTo>
                  <a:lnTo>
                    <a:pt x="348" y="276"/>
                  </a:lnTo>
                  <a:lnTo>
                    <a:pt x="348" y="297"/>
                  </a:lnTo>
                  <a:lnTo>
                    <a:pt x="348" y="311"/>
                  </a:lnTo>
                  <a:lnTo>
                    <a:pt x="349" y="319"/>
                  </a:lnTo>
                  <a:lnTo>
                    <a:pt x="349" y="323"/>
                  </a:lnTo>
                  <a:lnTo>
                    <a:pt x="349" y="322"/>
                  </a:lnTo>
                  <a:lnTo>
                    <a:pt x="350" y="323"/>
                  </a:lnTo>
                  <a:lnTo>
                    <a:pt x="351" y="323"/>
                  </a:lnTo>
                  <a:lnTo>
                    <a:pt x="351" y="320"/>
                  </a:lnTo>
                  <a:lnTo>
                    <a:pt x="351" y="309"/>
                  </a:lnTo>
                  <a:lnTo>
                    <a:pt x="352" y="290"/>
                  </a:lnTo>
                  <a:lnTo>
                    <a:pt x="352" y="266"/>
                  </a:lnTo>
                  <a:lnTo>
                    <a:pt x="352" y="251"/>
                  </a:lnTo>
                  <a:lnTo>
                    <a:pt x="352" y="252"/>
                  </a:lnTo>
                  <a:lnTo>
                    <a:pt x="353" y="271"/>
                  </a:lnTo>
                  <a:lnTo>
                    <a:pt x="353" y="294"/>
                  </a:lnTo>
                  <a:lnTo>
                    <a:pt x="353" y="309"/>
                  </a:lnTo>
                  <a:lnTo>
                    <a:pt x="354" y="316"/>
                  </a:lnTo>
                  <a:lnTo>
                    <a:pt x="354" y="321"/>
                  </a:lnTo>
                  <a:lnTo>
                    <a:pt x="354" y="323"/>
                  </a:lnTo>
                  <a:lnTo>
                    <a:pt x="355" y="322"/>
                  </a:lnTo>
                  <a:lnTo>
                    <a:pt x="356" y="323"/>
                  </a:lnTo>
                  <a:lnTo>
                    <a:pt x="356" y="319"/>
                  </a:lnTo>
                  <a:lnTo>
                    <a:pt x="356" y="310"/>
                  </a:lnTo>
                  <a:lnTo>
                    <a:pt x="357" y="292"/>
                  </a:lnTo>
                  <a:lnTo>
                    <a:pt x="357" y="270"/>
                  </a:lnTo>
                  <a:lnTo>
                    <a:pt x="357" y="255"/>
                  </a:lnTo>
                  <a:lnTo>
                    <a:pt x="358" y="258"/>
                  </a:lnTo>
                  <a:lnTo>
                    <a:pt x="358" y="275"/>
                  </a:lnTo>
                  <a:lnTo>
                    <a:pt x="358" y="298"/>
                  </a:lnTo>
                  <a:lnTo>
                    <a:pt x="359" y="311"/>
                  </a:lnTo>
                  <a:lnTo>
                    <a:pt x="359" y="314"/>
                  </a:lnTo>
                  <a:lnTo>
                    <a:pt x="359" y="318"/>
                  </a:lnTo>
                  <a:lnTo>
                    <a:pt x="359" y="322"/>
                  </a:lnTo>
                  <a:lnTo>
                    <a:pt x="360" y="323"/>
                  </a:lnTo>
                  <a:lnTo>
                    <a:pt x="360" y="322"/>
                  </a:lnTo>
                  <a:lnTo>
                    <a:pt x="361" y="321"/>
                  </a:lnTo>
                  <a:lnTo>
                    <a:pt x="361" y="322"/>
                  </a:lnTo>
                  <a:lnTo>
                    <a:pt x="361" y="319"/>
                  </a:lnTo>
                  <a:lnTo>
                    <a:pt x="362" y="309"/>
                  </a:lnTo>
                  <a:lnTo>
                    <a:pt x="362" y="292"/>
                  </a:lnTo>
                  <a:lnTo>
                    <a:pt x="362" y="275"/>
                  </a:lnTo>
                  <a:lnTo>
                    <a:pt x="362" y="265"/>
                  </a:lnTo>
                  <a:lnTo>
                    <a:pt x="363" y="269"/>
                  </a:lnTo>
                  <a:lnTo>
                    <a:pt x="363" y="286"/>
                  </a:lnTo>
                  <a:lnTo>
                    <a:pt x="363" y="306"/>
                  </a:lnTo>
                  <a:lnTo>
                    <a:pt x="364" y="316"/>
                  </a:lnTo>
                  <a:lnTo>
                    <a:pt x="364" y="315"/>
                  </a:lnTo>
                  <a:lnTo>
                    <a:pt x="364" y="318"/>
                  </a:lnTo>
                  <a:lnTo>
                    <a:pt x="365" y="321"/>
                  </a:lnTo>
                  <a:lnTo>
                    <a:pt x="365" y="324"/>
                  </a:lnTo>
                  <a:lnTo>
                    <a:pt x="365" y="323"/>
                  </a:lnTo>
                  <a:lnTo>
                    <a:pt x="365" y="322"/>
                  </a:lnTo>
                  <a:lnTo>
                    <a:pt x="366" y="322"/>
                  </a:lnTo>
                  <a:lnTo>
                    <a:pt x="366" y="321"/>
                  </a:lnTo>
                  <a:lnTo>
                    <a:pt x="366" y="318"/>
                  </a:lnTo>
                  <a:lnTo>
                    <a:pt x="367" y="307"/>
                  </a:lnTo>
                  <a:lnTo>
                    <a:pt x="367" y="292"/>
                  </a:lnTo>
                  <a:lnTo>
                    <a:pt x="367" y="277"/>
                  </a:lnTo>
                  <a:lnTo>
                    <a:pt x="368" y="273"/>
                  </a:lnTo>
                  <a:lnTo>
                    <a:pt x="368" y="282"/>
                  </a:lnTo>
                  <a:lnTo>
                    <a:pt x="368" y="299"/>
                  </a:lnTo>
                  <a:lnTo>
                    <a:pt x="368" y="315"/>
                  </a:lnTo>
                  <a:lnTo>
                    <a:pt x="369" y="320"/>
                  </a:lnTo>
                  <a:lnTo>
                    <a:pt x="369" y="317"/>
                  </a:lnTo>
                  <a:lnTo>
                    <a:pt x="369" y="319"/>
                  </a:lnTo>
                  <a:lnTo>
                    <a:pt x="370" y="321"/>
                  </a:lnTo>
                  <a:lnTo>
                    <a:pt x="370" y="323"/>
                  </a:lnTo>
                  <a:lnTo>
                    <a:pt x="371" y="322"/>
                  </a:lnTo>
                  <a:lnTo>
                    <a:pt x="371" y="321"/>
                  </a:lnTo>
                  <a:lnTo>
                    <a:pt x="371" y="317"/>
                  </a:lnTo>
                  <a:lnTo>
                    <a:pt x="372" y="307"/>
                  </a:lnTo>
                  <a:lnTo>
                    <a:pt x="372" y="294"/>
                  </a:lnTo>
                  <a:lnTo>
                    <a:pt x="372" y="286"/>
                  </a:lnTo>
                  <a:lnTo>
                    <a:pt x="373" y="287"/>
                  </a:lnTo>
                  <a:lnTo>
                    <a:pt x="373" y="297"/>
                  </a:lnTo>
                  <a:lnTo>
                    <a:pt x="373" y="310"/>
                  </a:lnTo>
                  <a:lnTo>
                    <a:pt x="374" y="319"/>
                  </a:lnTo>
                  <a:lnTo>
                    <a:pt x="374" y="323"/>
                  </a:lnTo>
                  <a:lnTo>
                    <a:pt x="374" y="321"/>
                  </a:lnTo>
                  <a:lnTo>
                    <a:pt x="375" y="321"/>
                  </a:lnTo>
                  <a:lnTo>
                    <a:pt x="375" y="322"/>
                  </a:lnTo>
                  <a:lnTo>
                    <a:pt x="375" y="323"/>
                  </a:lnTo>
                  <a:lnTo>
                    <a:pt x="375" y="324"/>
                  </a:lnTo>
                  <a:lnTo>
                    <a:pt x="376" y="323"/>
                  </a:lnTo>
                  <a:lnTo>
                    <a:pt x="376" y="322"/>
                  </a:lnTo>
                  <a:lnTo>
                    <a:pt x="376" y="320"/>
                  </a:lnTo>
                  <a:lnTo>
                    <a:pt x="377" y="315"/>
                  </a:lnTo>
                  <a:lnTo>
                    <a:pt x="377" y="307"/>
                  </a:lnTo>
                  <a:lnTo>
                    <a:pt x="377" y="299"/>
                  </a:lnTo>
                  <a:lnTo>
                    <a:pt x="378" y="294"/>
                  </a:lnTo>
                  <a:lnTo>
                    <a:pt x="378" y="297"/>
                  </a:lnTo>
                  <a:lnTo>
                    <a:pt x="378" y="306"/>
                  </a:lnTo>
                  <a:lnTo>
                    <a:pt x="378" y="315"/>
                  </a:lnTo>
                  <a:lnTo>
                    <a:pt x="379" y="322"/>
                  </a:lnTo>
                  <a:lnTo>
                    <a:pt x="379" y="323"/>
                  </a:lnTo>
                  <a:lnTo>
                    <a:pt x="379" y="322"/>
                  </a:lnTo>
                  <a:lnTo>
                    <a:pt x="380" y="321"/>
                  </a:lnTo>
                  <a:lnTo>
                    <a:pt x="380" y="322"/>
                  </a:lnTo>
                  <a:lnTo>
                    <a:pt x="380" y="324"/>
                  </a:lnTo>
                  <a:lnTo>
                    <a:pt x="381" y="324"/>
                  </a:lnTo>
                  <a:lnTo>
                    <a:pt x="381" y="323"/>
                  </a:lnTo>
                  <a:lnTo>
                    <a:pt x="381" y="322"/>
                  </a:lnTo>
                  <a:lnTo>
                    <a:pt x="381" y="320"/>
                  </a:lnTo>
                  <a:lnTo>
                    <a:pt x="382" y="316"/>
                  </a:lnTo>
                  <a:lnTo>
                    <a:pt x="382" y="310"/>
                  </a:lnTo>
                  <a:lnTo>
                    <a:pt x="382" y="304"/>
                  </a:lnTo>
                  <a:lnTo>
                    <a:pt x="383" y="302"/>
                  </a:lnTo>
                  <a:lnTo>
                    <a:pt x="383" y="305"/>
                  </a:lnTo>
                  <a:lnTo>
                    <a:pt x="383" y="312"/>
                  </a:lnTo>
                  <a:lnTo>
                    <a:pt x="384" y="318"/>
                  </a:lnTo>
                  <a:lnTo>
                    <a:pt x="384" y="322"/>
                  </a:lnTo>
                  <a:lnTo>
                    <a:pt x="384" y="324"/>
                  </a:lnTo>
                  <a:lnTo>
                    <a:pt x="384" y="323"/>
                  </a:lnTo>
                  <a:lnTo>
                    <a:pt x="385" y="323"/>
                  </a:lnTo>
                  <a:lnTo>
                    <a:pt x="386" y="323"/>
                  </a:lnTo>
                  <a:lnTo>
                    <a:pt x="386" y="322"/>
                  </a:lnTo>
                  <a:lnTo>
                    <a:pt x="387" y="322"/>
                  </a:lnTo>
                  <a:lnTo>
                    <a:pt x="387" y="319"/>
                  </a:lnTo>
                  <a:lnTo>
                    <a:pt x="387" y="314"/>
                  </a:lnTo>
                  <a:lnTo>
                    <a:pt x="388" y="310"/>
                  </a:lnTo>
                  <a:lnTo>
                    <a:pt x="388" y="308"/>
                  </a:lnTo>
                  <a:lnTo>
                    <a:pt x="388" y="311"/>
                  </a:lnTo>
                  <a:lnTo>
                    <a:pt x="388" y="315"/>
                  </a:lnTo>
                  <a:lnTo>
                    <a:pt x="389" y="320"/>
                  </a:lnTo>
                  <a:lnTo>
                    <a:pt x="389" y="323"/>
                  </a:lnTo>
                  <a:lnTo>
                    <a:pt x="390" y="323"/>
                  </a:lnTo>
                  <a:lnTo>
                    <a:pt x="390" y="324"/>
                  </a:lnTo>
                  <a:lnTo>
                    <a:pt x="391" y="324"/>
                  </a:lnTo>
                  <a:lnTo>
                    <a:pt x="391" y="323"/>
                  </a:lnTo>
                  <a:lnTo>
                    <a:pt x="391" y="322"/>
                  </a:lnTo>
                  <a:lnTo>
                    <a:pt x="392" y="321"/>
                  </a:lnTo>
                  <a:lnTo>
                    <a:pt x="392" y="319"/>
                  </a:lnTo>
                  <a:lnTo>
                    <a:pt x="392" y="316"/>
                  </a:lnTo>
                  <a:lnTo>
                    <a:pt x="393" y="311"/>
                  </a:lnTo>
                  <a:lnTo>
                    <a:pt x="393" y="310"/>
                  </a:lnTo>
                  <a:lnTo>
                    <a:pt x="393" y="312"/>
                  </a:lnTo>
                  <a:lnTo>
                    <a:pt x="394" y="316"/>
                  </a:lnTo>
                  <a:lnTo>
                    <a:pt x="394" y="320"/>
                  </a:lnTo>
                  <a:lnTo>
                    <a:pt x="394" y="323"/>
                  </a:lnTo>
                  <a:lnTo>
                    <a:pt x="395" y="323"/>
                  </a:lnTo>
                  <a:lnTo>
                    <a:pt x="395" y="324"/>
                  </a:lnTo>
                  <a:lnTo>
                    <a:pt x="396" y="323"/>
                  </a:lnTo>
                  <a:lnTo>
                    <a:pt x="396" y="322"/>
                  </a:lnTo>
                  <a:lnTo>
                    <a:pt x="397" y="322"/>
                  </a:lnTo>
                  <a:lnTo>
                    <a:pt x="397" y="321"/>
                  </a:lnTo>
                  <a:lnTo>
                    <a:pt x="397" y="318"/>
                  </a:lnTo>
                  <a:lnTo>
                    <a:pt x="398" y="316"/>
                  </a:lnTo>
                  <a:lnTo>
                    <a:pt x="398" y="314"/>
                  </a:lnTo>
                  <a:lnTo>
                    <a:pt x="398" y="315"/>
                  </a:lnTo>
                  <a:lnTo>
                    <a:pt x="399" y="317"/>
                  </a:lnTo>
                  <a:lnTo>
                    <a:pt x="399" y="320"/>
                  </a:lnTo>
                  <a:lnTo>
                    <a:pt x="399" y="323"/>
                  </a:lnTo>
                  <a:lnTo>
                    <a:pt x="400" y="324"/>
                  </a:lnTo>
                  <a:lnTo>
                    <a:pt x="401" y="324"/>
                  </a:lnTo>
                  <a:lnTo>
                    <a:pt x="401" y="323"/>
                  </a:lnTo>
                  <a:lnTo>
                    <a:pt x="402" y="323"/>
                  </a:lnTo>
                  <a:lnTo>
                    <a:pt x="402" y="321"/>
                  </a:lnTo>
                  <a:lnTo>
                    <a:pt x="402" y="320"/>
                  </a:lnTo>
                  <a:lnTo>
                    <a:pt x="403" y="319"/>
                  </a:lnTo>
                  <a:lnTo>
                    <a:pt x="403" y="318"/>
                  </a:lnTo>
                  <a:lnTo>
                    <a:pt x="403" y="317"/>
                  </a:lnTo>
                  <a:lnTo>
                    <a:pt x="404" y="317"/>
                  </a:lnTo>
                  <a:lnTo>
                    <a:pt x="404" y="318"/>
                  </a:lnTo>
                  <a:lnTo>
                    <a:pt x="404" y="320"/>
                  </a:lnTo>
                  <a:lnTo>
                    <a:pt x="404" y="322"/>
                  </a:lnTo>
                  <a:lnTo>
                    <a:pt x="405" y="323"/>
                  </a:lnTo>
                  <a:lnTo>
                    <a:pt x="405" y="324"/>
                  </a:lnTo>
                  <a:lnTo>
                    <a:pt x="406" y="324"/>
                  </a:lnTo>
                  <a:lnTo>
                    <a:pt x="407" y="324"/>
                  </a:lnTo>
                  <a:lnTo>
                    <a:pt x="407" y="323"/>
                  </a:lnTo>
                  <a:lnTo>
                    <a:pt x="407" y="322"/>
                  </a:lnTo>
                  <a:lnTo>
                    <a:pt x="407" y="321"/>
                  </a:lnTo>
                  <a:lnTo>
                    <a:pt x="408" y="321"/>
                  </a:lnTo>
                  <a:lnTo>
                    <a:pt x="408" y="320"/>
                  </a:lnTo>
                  <a:lnTo>
                    <a:pt x="408" y="319"/>
                  </a:lnTo>
                  <a:lnTo>
                    <a:pt x="409" y="319"/>
                  </a:lnTo>
                  <a:lnTo>
                    <a:pt x="409" y="320"/>
                  </a:lnTo>
                  <a:lnTo>
                    <a:pt x="410" y="322"/>
                  </a:lnTo>
                  <a:lnTo>
                    <a:pt x="410" y="323"/>
                  </a:lnTo>
                  <a:lnTo>
                    <a:pt x="411" y="324"/>
                  </a:lnTo>
                  <a:lnTo>
                    <a:pt x="411" y="323"/>
                  </a:lnTo>
                  <a:lnTo>
                    <a:pt x="412" y="323"/>
                  </a:lnTo>
                  <a:lnTo>
                    <a:pt x="413" y="323"/>
                  </a:lnTo>
                  <a:lnTo>
                    <a:pt x="413" y="322"/>
                  </a:lnTo>
                  <a:lnTo>
                    <a:pt x="413" y="321"/>
                  </a:lnTo>
                  <a:lnTo>
                    <a:pt x="414" y="320"/>
                  </a:lnTo>
                  <a:lnTo>
                    <a:pt x="415" y="322"/>
                  </a:lnTo>
                  <a:lnTo>
                    <a:pt x="415" y="323"/>
                  </a:lnTo>
                  <a:lnTo>
                    <a:pt x="415" y="324"/>
                  </a:lnTo>
                  <a:lnTo>
                    <a:pt x="416" y="324"/>
                  </a:lnTo>
                  <a:lnTo>
                    <a:pt x="416" y="323"/>
                  </a:lnTo>
                  <a:lnTo>
                    <a:pt x="417" y="323"/>
                  </a:lnTo>
                  <a:lnTo>
                    <a:pt x="417" y="324"/>
                  </a:lnTo>
                  <a:lnTo>
                    <a:pt x="418" y="324"/>
                  </a:lnTo>
                  <a:lnTo>
                    <a:pt x="418" y="323"/>
                  </a:lnTo>
                  <a:lnTo>
                    <a:pt x="418" y="322"/>
                  </a:lnTo>
                  <a:lnTo>
                    <a:pt x="419" y="321"/>
                  </a:lnTo>
                  <a:lnTo>
                    <a:pt x="419" y="320"/>
                  </a:lnTo>
                  <a:lnTo>
                    <a:pt x="420" y="320"/>
                  </a:lnTo>
                  <a:lnTo>
                    <a:pt x="420" y="321"/>
                  </a:lnTo>
                  <a:lnTo>
                    <a:pt x="420" y="322"/>
                  </a:lnTo>
                  <a:lnTo>
                    <a:pt x="420" y="323"/>
                  </a:lnTo>
                  <a:lnTo>
                    <a:pt x="421" y="324"/>
                  </a:lnTo>
                  <a:lnTo>
                    <a:pt x="421" y="323"/>
                  </a:lnTo>
                  <a:lnTo>
                    <a:pt x="422" y="323"/>
                  </a:lnTo>
                  <a:lnTo>
                    <a:pt x="423" y="323"/>
                  </a:lnTo>
                  <a:lnTo>
                    <a:pt x="423" y="324"/>
                  </a:lnTo>
                  <a:lnTo>
                    <a:pt x="423" y="323"/>
                  </a:lnTo>
                  <a:lnTo>
                    <a:pt x="423" y="322"/>
                  </a:lnTo>
                  <a:lnTo>
                    <a:pt x="424" y="321"/>
                  </a:lnTo>
                  <a:lnTo>
                    <a:pt x="424" y="320"/>
                  </a:lnTo>
                  <a:lnTo>
                    <a:pt x="424" y="318"/>
                  </a:lnTo>
                  <a:lnTo>
                    <a:pt x="425" y="318"/>
                  </a:lnTo>
                  <a:lnTo>
                    <a:pt x="425" y="319"/>
                  </a:lnTo>
                  <a:lnTo>
                    <a:pt x="425" y="321"/>
                  </a:lnTo>
                  <a:lnTo>
                    <a:pt x="426" y="322"/>
                  </a:lnTo>
                  <a:lnTo>
                    <a:pt x="426" y="323"/>
                  </a:lnTo>
                  <a:lnTo>
                    <a:pt x="427" y="324"/>
                  </a:lnTo>
                  <a:lnTo>
                    <a:pt x="428" y="323"/>
                  </a:lnTo>
                  <a:lnTo>
                    <a:pt x="429" y="323"/>
                  </a:lnTo>
                  <a:lnTo>
                    <a:pt x="429" y="322"/>
                  </a:lnTo>
                  <a:lnTo>
                    <a:pt x="429" y="320"/>
                  </a:lnTo>
                  <a:lnTo>
                    <a:pt x="430" y="318"/>
                  </a:lnTo>
                  <a:lnTo>
                    <a:pt x="430" y="316"/>
                  </a:lnTo>
                  <a:lnTo>
                    <a:pt x="430" y="318"/>
                  </a:lnTo>
                  <a:lnTo>
                    <a:pt x="431" y="320"/>
                  </a:lnTo>
                  <a:lnTo>
                    <a:pt x="431" y="322"/>
                  </a:lnTo>
                  <a:lnTo>
                    <a:pt x="431" y="323"/>
                  </a:lnTo>
                  <a:lnTo>
                    <a:pt x="432" y="323"/>
                  </a:lnTo>
                  <a:lnTo>
                    <a:pt x="432" y="324"/>
                  </a:lnTo>
                  <a:lnTo>
                    <a:pt x="433" y="324"/>
                  </a:lnTo>
                  <a:lnTo>
                    <a:pt x="433" y="323"/>
                  </a:lnTo>
                  <a:lnTo>
                    <a:pt x="434" y="324"/>
                  </a:lnTo>
                  <a:lnTo>
                    <a:pt x="434" y="322"/>
                  </a:lnTo>
                  <a:lnTo>
                    <a:pt x="434" y="319"/>
                  </a:lnTo>
                  <a:lnTo>
                    <a:pt x="435" y="316"/>
                  </a:lnTo>
                  <a:lnTo>
                    <a:pt x="435" y="313"/>
                  </a:lnTo>
                  <a:lnTo>
                    <a:pt x="435" y="312"/>
                  </a:lnTo>
                  <a:lnTo>
                    <a:pt x="436" y="314"/>
                  </a:lnTo>
                  <a:lnTo>
                    <a:pt x="436" y="317"/>
                  </a:lnTo>
                  <a:lnTo>
                    <a:pt x="436" y="320"/>
                  </a:lnTo>
                  <a:lnTo>
                    <a:pt x="437" y="323"/>
                  </a:lnTo>
                  <a:lnTo>
                    <a:pt x="437" y="324"/>
                  </a:lnTo>
                  <a:lnTo>
                    <a:pt x="437" y="323"/>
                  </a:lnTo>
                  <a:lnTo>
                    <a:pt x="438" y="323"/>
                  </a:lnTo>
                  <a:lnTo>
                    <a:pt x="439" y="323"/>
                  </a:lnTo>
                  <a:lnTo>
                    <a:pt x="440" y="321"/>
                  </a:lnTo>
                  <a:lnTo>
                    <a:pt x="440" y="316"/>
                  </a:lnTo>
                  <a:lnTo>
                    <a:pt x="440" y="312"/>
                  </a:lnTo>
                  <a:lnTo>
                    <a:pt x="440" y="309"/>
                  </a:lnTo>
                  <a:lnTo>
                    <a:pt x="441" y="309"/>
                  </a:lnTo>
                  <a:lnTo>
                    <a:pt x="441" y="313"/>
                  </a:lnTo>
                  <a:lnTo>
                    <a:pt x="441" y="317"/>
                  </a:lnTo>
                  <a:lnTo>
                    <a:pt x="442" y="321"/>
                  </a:lnTo>
                  <a:lnTo>
                    <a:pt x="442" y="322"/>
                  </a:lnTo>
                  <a:lnTo>
                    <a:pt x="442" y="323"/>
                  </a:lnTo>
                  <a:lnTo>
                    <a:pt x="443" y="323"/>
                  </a:lnTo>
                  <a:lnTo>
                    <a:pt x="443" y="324"/>
                  </a:lnTo>
                  <a:lnTo>
                    <a:pt x="443" y="323"/>
                  </a:lnTo>
                  <a:lnTo>
                    <a:pt x="444" y="323"/>
                  </a:lnTo>
                  <a:lnTo>
                    <a:pt x="445" y="321"/>
                  </a:lnTo>
                  <a:lnTo>
                    <a:pt x="445" y="316"/>
                  </a:lnTo>
                  <a:lnTo>
                    <a:pt x="445" y="311"/>
                  </a:lnTo>
                  <a:lnTo>
                    <a:pt x="446" y="308"/>
                  </a:lnTo>
                  <a:lnTo>
                    <a:pt x="446" y="311"/>
                  </a:lnTo>
                  <a:lnTo>
                    <a:pt x="446" y="316"/>
                  </a:lnTo>
                  <a:lnTo>
                    <a:pt x="447" y="320"/>
                  </a:lnTo>
                  <a:lnTo>
                    <a:pt x="447" y="323"/>
                  </a:lnTo>
                  <a:lnTo>
                    <a:pt x="448" y="323"/>
                  </a:lnTo>
                  <a:lnTo>
                    <a:pt x="449" y="323"/>
                  </a:lnTo>
                  <a:lnTo>
                    <a:pt x="449" y="324"/>
                  </a:lnTo>
                  <a:lnTo>
                    <a:pt x="450" y="323"/>
                  </a:lnTo>
                  <a:lnTo>
                    <a:pt x="450" y="321"/>
                  </a:lnTo>
                  <a:lnTo>
                    <a:pt x="450" y="319"/>
                  </a:lnTo>
                  <a:lnTo>
                    <a:pt x="450" y="314"/>
                  </a:lnTo>
                  <a:lnTo>
                    <a:pt x="451" y="309"/>
                  </a:lnTo>
                  <a:lnTo>
                    <a:pt x="451" y="307"/>
                  </a:lnTo>
                  <a:lnTo>
                    <a:pt x="451" y="309"/>
                  </a:lnTo>
                  <a:lnTo>
                    <a:pt x="452" y="314"/>
                  </a:lnTo>
                  <a:lnTo>
                    <a:pt x="452" y="319"/>
                  </a:lnTo>
                  <a:lnTo>
                    <a:pt x="452" y="322"/>
                  </a:lnTo>
                  <a:lnTo>
                    <a:pt x="453" y="323"/>
                  </a:lnTo>
                  <a:lnTo>
                    <a:pt x="454" y="323"/>
                  </a:lnTo>
                  <a:lnTo>
                    <a:pt x="454" y="324"/>
                  </a:lnTo>
                  <a:lnTo>
                    <a:pt x="454" y="323"/>
                  </a:lnTo>
                  <a:lnTo>
                    <a:pt x="455" y="322"/>
                  </a:lnTo>
                  <a:lnTo>
                    <a:pt x="455" y="321"/>
                  </a:lnTo>
                  <a:lnTo>
                    <a:pt x="455" y="319"/>
                  </a:lnTo>
                  <a:lnTo>
                    <a:pt x="456" y="315"/>
                  </a:lnTo>
                  <a:lnTo>
                    <a:pt x="456" y="311"/>
                  </a:lnTo>
                  <a:lnTo>
                    <a:pt x="456" y="310"/>
                  </a:lnTo>
                  <a:lnTo>
                    <a:pt x="456" y="311"/>
                  </a:lnTo>
                  <a:lnTo>
                    <a:pt x="457" y="315"/>
                  </a:lnTo>
                  <a:lnTo>
                    <a:pt x="457" y="319"/>
                  </a:lnTo>
                  <a:lnTo>
                    <a:pt x="457" y="322"/>
                  </a:lnTo>
                  <a:lnTo>
                    <a:pt x="458" y="323"/>
                  </a:lnTo>
                  <a:lnTo>
                    <a:pt x="458" y="324"/>
                  </a:lnTo>
                  <a:lnTo>
                    <a:pt x="459" y="324"/>
                  </a:lnTo>
                  <a:lnTo>
                    <a:pt x="459" y="323"/>
                  </a:lnTo>
                  <a:lnTo>
                    <a:pt x="460" y="323"/>
                  </a:lnTo>
                  <a:lnTo>
                    <a:pt x="460" y="322"/>
                  </a:lnTo>
                  <a:lnTo>
                    <a:pt x="460" y="320"/>
                  </a:lnTo>
                  <a:lnTo>
                    <a:pt x="460" y="318"/>
                  </a:lnTo>
                  <a:lnTo>
                    <a:pt x="461" y="315"/>
                  </a:lnTo>
                  <a:lnTo>
                    <a:pt x="461" y="312"/>
                  </a:lnTo>
                  <a:lnTo>
                    <a:pt x="461" y="311"/>
                  </a:lnTo>
                  <a:lnTo>
                    <a:pt x="462" y="313"/>
                  </a:lnTo>
                  <a:lnTo>
                    <a:pt x="462" y="317"/>
                  </a:lnTo>
                  <a:lnTo>
                    <a:pt x="462" y="320"/>
                  </a:lnTo>
                  <a:lnTo>
                    <a:pt x="463" y="323"/>
                  </a:lnTo>
                  <a:lnTo>
                    <a:pt x="464" y="323"/>
                  </a:lnTo>
                  <a:lnTo>
                    <a:pt x="464" y="324"/>
                  </a:lnTo>
                  <a:lnTo>
                    <a:pt x="465" y="323"/>
                  </a:lnTo>
                  <a:lnTo>
                    <a:pt x="465" y="322"/>
                  </a:lnTo>
                  <a:lnTo>
                    <a:pt x="466" y="318"/>
                  </a:lnTo>
                  <a:lnTo>
                    <a:pt x="466" y="313"/>
                  </a:lnTo>
                  <a:lnTo>
                    <a:pt x="466" y="309"/>
                  </a:lnTo>
                  <a:lnTo>
                    <a:pt x="467" y="311"/>
                  </a:lnTo>
                  <a:lnTo>
                    <a:pt x="467" y="315"/>
                  </a:lnTo>
                  <a:lnTo>
                    <a:pt x="467" y="319"/>
                  </a:lnTo>
                  <a:lnTo>
                    <a:pt x="468" y="321"/>
                  </a:lnTo>
                  <a:lnTo>
                    <a:pt x="468" y="323"/>
                  </a:lnTo>
                  <a:lnTo>
                    <a:pt x="468" y="324"/>
                  </a:lnTo>
                  <a:lnTo>
                    <a:pt x="469" y="323"/>
                  </a:lnTo>
                  <a:lnTo>
                    <a:pt x="470" y="323"/>
                  </a:lnTo>
                  <a:lnTo>
                    <a:pt x="470" y="321"/>
                  </a:lnTo>
                  <a:lnTo>
                    <a:pt x="471" y="316"/>
                  </a:lnTo>
                  <a:lnTo>
                    <a:pt x="471" y="311"/>
                  </a:lnTo>
                  <a:lnTo>
                    <a:pt x="471" y="308"/>
                  </a:lnTo>
                  <a:lnTo>
                    <a:pt x="472" y="309"/>
                  </a:lnTo>
                  <a:lnTo>
                    <a:pt x="472" y="312"/>
                  </a:lnTo>
                  <a:lnTo>
                    <a:pt x="472" y="316"/>
                  </a:lnTo>
                  <a:lnTo>
                    <a:pt x="473" y="318"/>
                  </a:lnTo>
                  <a:lnTo>
                    <a:pt x="473" y="320"/>
                  </a:lnTo>
                  <a:lnTo>
                    <a:pt x="473" y="322"/>
                  </a:lnTo>
                  <a:lnTo>
                    <a:pt x="473" y="323"/>
                  </a:lnTo>
                  <a:lnTo>
                    <a:pt x="474" y="323"/>
                  </a:lnTo>
                  <a:lnTo>
                    <a:pt x="474" y="324"/>
                  </a:lnTo>
                  <a:lnTo>
                    <a:pt x="474" y="323"/>
                  </a:lnTo>
                  <a:lnTo>
                    <a:pt x="475" y="323"/>
                  </a:lnTo>
                  <a:lnTo>
                    <a:pt x="475" y="322"/>
                  </a:lnTo>
                  <a:lnTo>
                    <a:pt x="476" y="320"/>
                  </a:lnTo>
                  <a:lnTo>
                    <a:pt x="476" y="315"/>
                  </a:lnTo>
                  <a:lnTo>
                    <a:pt x="476" y="310"/>
                  </a:lnTo>
                  <a:lnTo>
                    <a:pt x="476" y="308"/>
                  </a:lnTo>
                  <a:lnTo>
                    <a:pt x="477" y="309"/>
                  </a:lnTo>
                  <a:lnTo>
                    <a:pt x="477" y="312"/>
                  </a:lnTo>
                  <a:lnTo>
                    <a:pt x="477" y="315"/>
                  </a:lnTo>
                  <a:lnTo>
                    <a:pt x="478" y="318"/>
                  </a:lnTo>
                  <a:lnTo>
                    <a:pt x="478" y="320"/>
                  </a:lnTo>
                  <a:lnTo>
                    <a:pt x="478" y="322"/>
                  </a:lnTo>
                  <a:lnTo>
                    <a:pt x="479" y="323"/>
                  </a:lnTo>
                  <a:lnTo>
                    <a:pt x="480" y="324"/>
                  </a:lnTo>
                  <a:lnTo>
                    <a:pt x="480" y="323"/>
                  </a:lnTo>
                  <a:lnTo>
                    <a:pt x="481" y="319"/>
                  </a:lnTo>
                  <a:lnTo>
                    <a:pt x="481" y="314"/>
                  </a:lnTo>
                  <a:lnTo>
                    <a:pt x="481" y="310"/>
                  </a:lnTo>
                  <a:lnTo>
                    <a:pt x="482" y="308"/>
                  </a:lnTo>
                  <a:lnTo>
                    <a:pt x="482" y="309"/>
                  </a:lnTo>
                  <a:lnTo>
                    <a:pt x="482" y="314"/>
                  </a:lnTo>
                  <a:lnTo>
                    <a:pt x="483" y="318"/>
                  </a:lnTo>
                  <a:lnTo>
                    <a:pt x="483" y="319"/>
                  </a:lnTo>
                  <a:lnTo>
                    <a:pt x="483" y="320"/>
                  </a:lnTo>
                  <a:lnTo>
                    <a:pt x="483" y="322"/>
                  </a:lnTo>
                  <a:lnTo>
                    <a:pt x="484" y="323"/>
                  </a:lnTo>
                  <a:lnTo>
                    <a:pt x="484" y="324"/>
                  </a:lnTo>
                  <a:lnTo>
                    <a:pt x="485" y="323"/>
                  </a:lnTo>
                  <a:lnTo>
                    <a:pt x="486" y="323"/>
                  </a:lnTo>
                  <a:lnTo>
                    <a:pt x="486" y="319"/>
                  </a:lnTo>
                  <a:lnTo>
                    <a:pt x="486" y="314"/>
                  </a:lnTo>
                  <a:lnTo>
                    <a:pt x="487" y="309"/>
                  </a:lnTo>
                  <a:lnTo>
                    <a:pt x="487" y="308"/>
                  </a:lnTo>
                  <a:lnTo>
                    <a:pt x="487" y="311"/>
                  </a:lnTo>
                  <a:lnTo>
                    <a:pt x="487" y="316"/>
                  </a:lnTo>
                  <a:lnTo>
                    <a:pt x="488" y="319"/>
                  </a:lnTo>
                  <a:lnTo>
                    <a:pt x="488" y="320"/>
                  </a:lnTo>
                  <a:lnTo>
                    <a:pt x="488" y="321"/>
                  </a:lnTo>
                  <a:lnTo>
                    <a:pt x="489" y="323"/>
                  </a:lnTo>
                  <a:lnTo>
                    <a:pt x="490" y="323"/>
                  </a:lnTo>
                  <a:lnTo>
                    <a:pt x="490" y="324"/>
                  </a:lnTo>
                  <a:lnTo>
                    <a:pt x="490" y="323"/>
                  </a:lnTo>
                  <a:lnTo>
                    <a:pt x="491" y="321"/>
                  </a:lnTo>
                  <a:lnTo>
                    <a:pt x="491" y="318"/>
                  </a:lnTo>
                  <a:lnTo>
                    <a:pt x="491" y="315"/>
                  </a:lnTo>
                  <a:lnTo>
                    <a:pt x="492" y="312"/>
                  </a:lnTo>
                  <a:lnTo>
                    <a:pt x="492" y="315"/>
                  </a:lnTo>
                  <a:lnTo>
                    <a:pt x="493" y="319"/>
                  </a:lnTo>
                  <a:lnTo>
                    <a:pt x="493" y="322"/>
                  </a:lnTo>
                  <a:lnTo>
                    <a:pt x="494" y="323"/>
                  </a:lnTo>
                  <a:lnTo>
                    <a:pt x="494" y="324"/>
                  </a:lnTo>
                  <a:lnTo>
                    <a:pt x="494" y="323"/>
                  </a:lnTo>
                  <a:lnTo>
                    <a:pt x="495" y="323"/>
                  </a:lnTo>
                  <a:lnTo>
                    <a:pt x="496" y="322"/>
                  </a:lnTo>
                  <a:lnTo>
                    <a:pt x="496" y="320"/>
                  </a:lnTo>
                  <a:lnTo>
                    <a:pt x="496" y="317"/>
                  </a:lnTo>
                  <a:lnTo>
                    <a:pt x="497" y="314"/>
                  </a:lnTo>
                  <a:lnTo>
                    <a:pt x="497" y="313"/>
                  </a:lnTo>
                  <a:lnTo>
                    <a:pt x="497" y="315"/>
                  </a:lnTo>
                  <a:lnTo>
                    <a:pt x="497" y="318"/>
                  </a:lnTo>
                  <a:lnTo>
                    <a:pt x="498" y="321"/>
                  </a:lnTo>
                  <a:lnTo>
                    <a:pt x="498" y="324"/>
                  </a:lnTo>
                  <a:lnTo>
                    <a:pt x="498" y="322"/>
                  </a:lnTo>
                  <a:lnTo>
                    <a:pt x="499" y="322"/>
                  </a:lnTo>
                  <a:lnTo>
                    <a:pt x="499" y="323"/>
                  </a:lnTo>
                  <a:lnTo>
                    <a:pt x="500" y="323"/>
                  </a:lnTo>
                  <a:lnTo>
                    <a:pt x="500" y="324"/>
                  </a:lnTo>
                  <a:lnTo>
                    <a:pt x="500" y="323"/>
                  </a:lnTo>
                  <a:lnTo>
                    <a:pt x="501" y="323"/>
                  </a:lnTo>
                  <a:lnTo>
                    <a:pt x="501" y="321"/>
                  </a:lnTo>
                  <a:lnTo>
                    <a:pt x="501" y="319"/>
                  </a:lnTo>
                  <a:lnTo>
                    <a:pt x="502" y="317"/>
                  </a:lnTo>
                  <a:lnTo>
                    <a:pt x="502" y="316"/>
                  </a:lnTo>
                  <a:lnTo>
                    <a:pt x="502" y="317"/>
                  </a:lnTo>
                  <a:lnTo>
                    <a:pt x="503" y="320"/>
                  </a:lnTo>
                  <a:lnTo>
                    <a:pt x="503" y="322"/>
                  </a:lnTo>
                  <a:lnTo>
                    <a:pt x="503" y="324"/>
                  </a:lnTo>
                  <a:lnTo>
                    <a:pt x="503" y="323"/>
                  </a:lnTo>
                  <a:lnTo>
                    <a:pt x="504" y="323"/>
                  </a:lnTo>
                  <a:lnTo>
                    <a:pt x="504" y="324"/>
                  </a:lnTo>
                  <a:lnTo>
                    <a:pt x="504" y="323"/>
                  </a:lnTo>
                  <a:lnTo>
                    <a:pt x="505" y="323"/>
                  </a:lnTo>
                  <a:lnTo>
                    <a:pt x="506" y="323"/>
                  </a:lnTo>
                  <a:lnTo>
                    <a:pt x="506" y="322"/>
                  </a:lnTo>
                  <a:lnTo>
                    <a:pt x="506" y="321"/>
                  </a:lnTo>
                  <a:lnTo>
                    <a:pt x="507" y="319"/>
                  </a:lnTo>
                  <a:lnTo>
                    <a:pt x="507" y="317"/>
                  </a:lnTo>
                  <a:lnTo>
                    <a:pt x="507" y="318"/>
                  </a:lnTo>
                  <a:lnTo>
                    <a:pt x="508" y="321"/>
                  </a:lnTo>
                  <a:lnTo>
                    <a:pt x="508" y="323"/>
                  </a:lnTo>
                  <a:lnTo>
                    <a:pt x="508" y="324"/>
                  </a:lnTo>
                  <a:lnTo>
                    <a:pt x="509" y="323"/>
                  </a:lnTo>
                  <a:lnTo>
                    <a:pt x="510" y="324"/>
                  </a:lnTo>
                  <a:lnTo>
                    <a:pt x="511" y="324"/>
                  </a:lnTo>
                  <a:lnTo>
                    <a:pt x="511" y="322"/>
                  </a:lnTo>
                  <a:lnTo>
                    <a:pt x="511" y="321"/>
                  </a:lnTo>
                  <a:lnTo>
                    <a:pt x="512" y="320"/>
                  </a:lnTo>
                  <a:lnTo>
                    <a:pt x="512" y="319"/>
                  </a:lnTo>
                  <a:lnTo>
                    <a:pt x="512" y="320"/>
                  </a:lnTo>
                  <a:lnTo>
                    <a:pt x="513" y="321"/>
                  </a:lnTo>
                  <a:lnTo>
                    <a:pt x="513" y="322"/>
                  </a:lnTo>
                  <a:lnTo>
                    <a:pt x="514" y="323"/>
                  </a:lnTo>
                  <a:lnTo>
                    <a:pt x="514" y="324"/>
                  </a:lnTo>
                  <a:lnTo>
                    <a:pt x="515" y="324"/>
                  </a:lnTo>
                  <a:lnTo>
                    <a:pt x="516" y="324"/>
                  </a:lnTo>
                  <a:lnTo>
                    <a:pt x="516" y="323"/>
                  </a:lnTo>
                  <a:lnTo>
                    <a:pt x="517" y="322"/>
                  </a:lnTo>
                  <a:lnTo>
                    <a:pt x="517" y="320"/>
                  </a:lnTo>
                  <a:lnTo>
                    <a:pt x="517" y="319"/>
                  </a:lnTo>
                  <a:lnTo>
                    <a:pt x="518" y="320"/>
                  </a:lnTo>
                  <a:lnTo>
                    <a:pt x="518" y="321"/>
                  </a:lnTo>
                  <a:lnTo>
                    <a:pt x="518" y="322"/>
                  </a:lnTo>
                  <a:lnTo>
                    <a:pt x="519" y="323"/>
                  </a:lnTo>
                  <a:lnTo>
                    <a:pt x="519" y="324"/>
                  </a:lnTo>
                  <a:lnTo>
                    <a:pt x="520" y="324"/>
                  </a:lnTo>
                  <a:lnTo>
                    <a:pt x="520" y="323"/>
                  </a:lnTo>
                  <a:lnTo>
                    <a:pt x="521" y="323"/>
                  </a:lnTo>
                  <a:lnTo>
                    <a:pt x="522" y="323"/>
                  </a:lnTo>
                  <a:lnTo>
                    <a:pt x="522" y="321"/>
                  </a:lnTo>
                  <a:lnTo>
                    <a:pt x="522" y="320"/>
                  </a:lnTo>
                  <a:lnTo>
                    <a:pt x="523" y="320"/>
                  </a:lnTo>
                  <a:lnTo>
                    <a:pt x="523" y="321"/>
                  </a:lnTo>
                  <a:lnTo>
                    <a:pt x="523" y="322"/>
                  </a:lnTo>
                  <a:lnTo>
                    <a:pt x="524" y="323"/>
                  </a:lnTo>
                  <a:lnTo>
                    <a:pt x="525" y="323"/>
                  </a:lnTo>
                  <a:lnTo>
                    <a:pt x="525" y="324"/>
                  </a:lnTo>
                  <a:lnTo>
                    <a:pt x="526" y="324"/>
                  </a:lnTo>
                  <a:lnTo>
                    <a:pt x="526" y="323"/>
                  </a:lnTo>
                  <a:lnTo>
                    <a:pt x="527" y="323"/>
                  </a:lnTo>
                  <a:lnTo>
                    <a:pt x="527" y="322"/>
                  </a:lnTo>
                  <a:lnTo>
                    <a:pt x="527" y="321"/>
                  </a:lnTo>
                  <a:lnTo>
                    <a:pt x="528" y="320"/>
                  </a:lnTo>
                  <a:lnTo>
                    <a:pt x="528" y="321"/>
                  </a:lnTo>
                  <a:lnTo>
                    <a:pt x="529" y="322"/>
                  </a:lnTo>
                  <a:lnTo>
                    <a:pt x="529" y="323"/>
                  </a:lnTo>
                  <a:lnTo>
                    <a:pt x="530" y="323"/>
                  </a:lnTo>
                  <a:lnTo>
                    <a:pt x="530" y="324"/>
                  </a:lnTo>
                  <a:lnTo>
                    <a:pt x="531" y="324"/>
                  </a:lnTo>
                  <a:lnTo>
                    <a:pt x="531" y="323"/>
                  </a:lnTo>
                  <a:lnTo>
                    <a:pt x="532" y="323"/>
                  </a:lnTo>
                  <a:lnTo>
                    <a:pt x="532" y="322"/>
                  </a:lnTo>
                  <a:lnTo>
                    <a:pt x="532" y="321"/>
                  </a:lnTo>
                  <a:lnTo>
                    <a:pt x="533" y="320"/>
                  </a:lnTo>
                  <a:lnTo>
                    <a:pt x="533" y="319"/>
                  </a:lnTo>
                  <a:lnTo>
                    <a:pt x="533" y="320"/>
                  </a:lnTo>
                  <a:lnTo>
                    <a:pt x="534" y="321"/>
                  </a:lnTo>
                  <a:lnTo>
                    <a:pt x="534" y="322"/>
                  </a:lnTo>
                  <a:lnTo>
                    <a:pt x="534" y="323"/>
                  </a:lnTo>
                  <a:lnTo>
                    <a:pt x="535" y="324"/>
                  </a:lnTo>
                  <a:lnTo>
                    <a:pt x="536" y="323"/>
                  </a:lnTo>
                  <a:lnTo>
                    <a:pt x="537" y="324"/>
                  </a:lnTo>
                  <a:lnTo>
                    <a:pt x="537" y="323"/>
                  </a:lnTo>
                  <a:lnTo>
                    <a:pt x="537" y="322"/>
                  </a:lnTo>
                  <a:lnTo>
                    <a:pt x="538" y="322"/>
                  </a:lnTo>
                  <a:lnTo>
                    <a:pt x="538" y="320"/>
                  </a:lnTo>
                  <a:lnTo>
                    <a:pt x="538" y="319"/>
                  </a:lnTo>
                  <a:lnTo>
                    <a:pt x="539" y="319"/>
                  </a:lnTo>
                  <a:lnTo>
                    <a:pt x="539" y="320"/>
                  </a:lnTo>
                  <a:lnTo>
                    <a:pt x="539" y="322"/>
                  </a:lnTo>
                  <a:lnTo>
                    <a:pt x="540" y="323"/>
                  </a:lnTo>
                  <a:lnTo>
                    <a:pt x="540" y="324"/>
                  </a:lnTo>
                  <a:lnTo>
                    <a:pt x="541" y="324"/>
                  </a:lnTo>
                  <a:lnTo>
                    <a:pt x="542" y="323"/>
                  </a:lnTo>
                  <a:lnTo>
                    <a:pt x="543" y="322"/>
                  </a:lnTo>
                  <a:lnTo>
                    <a:pt x="543" y="320"/>
                  </a:lnTo>
                  <a:lnTo>
                    <a:pt x="543" y="319"/>
                  </a:lnTo>
                  <a:lnTo>
                    <a:pt x="544" y="318"/>
                  </a:lnTo>
                  <a:lnTo>
                    <a:pt x="544" y="319"/>
                  </a:lnTo>
                  <a:lnTo>
                    <a:pt x="544" y="321"/>
                  </a:lnTo>
                  <a:lnTo>
                    <a:pt x="545" y="322"/>
                  </a:lnTo>
                  <a:lnTo>
                    <a:pt x="545" y="323"/>
                  </a:lnTo>
                  <a:lnTo>
                    <a:pt x="546" y="324"/>
                  </a:lnTo>
                  <a:lnTo>
                    <a:pt x="546" y="323"/>
                  </a:lnTo>
                  <a:lnTo>
                    <a:pt x="547" y="322"/>
                  </a:lnTo>
                  <a:lnTo>
                    <a:pt x="548" y="322"/>
                  </a:lnTo>
                  <a:lnTo>
                    <a:pt x="548" y="321"/>
                  </a:lnTo>
                  <a:lnTo>
                    <a:pt x="548" y="319"/>
                  </a:lnTo>
                  <a:lnTo>
                    <a:pt x="549" y="317"/>
                  </a:lnTo>
                  <a:lnTo>
                    <a:pt x="549" y="318"/>
                  </a:lnTo>
                  <a:lnTo>
                    <a:pt x="550" y="320"/>
                  </a:lnTo>
                  <a:lnTo>
                    <a:pt x="550" y="322"/>
                  </a:lnTo>
                  <a:lnTo>
                    <a:pt x="550" y="323"/>
                  </a:lnTo>
                  <a:lnTo>
                    <a:pt x="551" y="323"/>
                  </a:lnTo>
                  <a:lnTo>
                    <a:pt x="551" y="324"/>
                  </a:lnTo>
                  <a:lnTo>
                    <a:pt x="552" y="323"/>
                  </a:lnTo>
                  <a:lnTo>
                    <a:pt x="553" y="323"/>
                  </a:lnTo>
                  <a:lnTo>
                    <a:pt x="553" y="322"/>
                  </a:lnTo>
                  <a:lnTo>
                    <a:pt x="553" y="321"/>
                  </a:lnTo>
                  <a:lnTo>
                    <a:pt x="554" y="318"/>
                  </a:lnTo>
                  <a:lnTo>
                    <a:pt x="554" y="316"/>
                  </a:lnTo>
                  <a:lnTo>
                    <a:pt x="554" y="315"/>
                  </a:lnTo>
                  <a:lnTo>
                    <a:pt x="555" y="315"/>
                  </a:lnTo>
                  <a:lnTo>
                    <a:pt x="555" y="317"/>
                  </a:lnTo>
                  <a:lnTo>
                    <a:pt x="555" y="320"/>
                  </a:lnTo>
                  <a:lnTo>
                    <a:pt x="555" y="322"/>
                  </a:lnTo>
                  <a:lnTo>
                    <a:pt x="556" y="323"/>
                  </a:lnTo>
                  <a:lnTo>
                    <a:pt x="557" y="323"/>
                  </a:lnTo>
                  <a:lnTo>
                    <a:pt x="557" y="324"/>
                  </a:lnTo>
                  <a:lnTo>
                    <a:pt x="557" y="323"/>
                  </a:lnTo>
                  <a:lnTo>
                    <a:pt x="558" y="323"/>
                  </a:lnTo>
                  <a:lnTo>
                    <a:pt x="558" y="322"/>
                  </a:lnTo>
                  <a:lnTo>
                    <a:pt x="559" y="320"/>
                  </a:lnTo>
                  <a:lnTo>
                    <a:pt x="559" y="316"/>
                  </a:lnTo>
                  <a:lnTo>
                    <a:pt x="559" y="313"/>
                  </a:lnTo>
                  <a:lnTo>
                    <a:pt x="559" y="312"/>
                  </a:lnTo>
                  <a:lnTo>
                    <a:pt x="560" y="313"/>
                  </a:lnTo>
                  <a:lnTo>
                    <a:pt x="560" y="316"/>
                  </a:lnTo>
                  <a:lnTo>
                    <a:pt x="560" y="318"/>
                  </a:lnTo>
                  <a:lnTo>
                    <a:pt x="561" y="320"/>
                  </a:lnTo>
                  <a:lnTo>
                    <a:pt x="561" y="322"/>
                  </a:lnTo>
                  <a:lnTo>
                    <a:pt x="561" y="323"/>
                  </a:lnTo>
                  <a:lnTo>
                    <a:pt x="562" y="323"/>
                  </a:lnTo>
                  <a:lnTo>
                    <a:pt x="562" y="324"/>
                  </a:lnTo>
                  <a:lnTo>
                    <a:pt x="563" y="324"/>
                  </a:lnTo>
                  <a:lnTo>
                    <a:pt x="563" y="323"/>
                  </a:lnTo>
                  <a:lnTo>
                    <a:pt x="563" y="322"/>
                  </a:lnTo>
                  <a:lnTo>
                    <a:pt x="564" y="321"/>
                  </a:lnTo>
                  <a:lnTo>
                    <a:pt x="564" y="317"/>
                  </a:lnTo>
                  <a:lnTo>
                    <a:pt x="564" y="313"/>
                  </a:lnTo>
                  <a:lnTo>
                    <a:pt x="565" y="310"/>
                  </a:lnTo>
                  <a:lnTo>
                    <a:pt x="565" y="313"/>
                  </a:lnTo>
                  <a:lnTo>
                    <a:pt x="565" y="317"/>
                  </a:lnTo>
                  <a:lnTo>
                    <a:pt x="566" y="320"/>
                  </a:lnTo>
                  <a:lnTo>
                    <a:pt x="566" y="322"/>
                  </a:lnTo>
                  <a:lnTo>
                    <a:pt x="566" y="323"/>
                  </a:lnTo>
                  <a:lnTo>
                    <a:pt x="567" y="323"/>
                  </a:lnTo>
                  <a:lnTo>
                    <a:pt x="567" y="324"/>
                  </a:lnTo>
                  <a:lnTo>
                    <a:pt x="568" y="324"/>
                  </a:lnTo>
                  <a:lnTo>
                    <a:pt x="568" y="323"/>
                  </a:lnTo>
                  <a:lnTo>
                    <a:pt x="569" y="322"/>
                  </a:lnTo>
                  <a:lnTo>
                    <a:pt x="569" y="321"/>
                  </a:lnTo>
                  <a:lnTo>
                    <a:pt x="569" y="316"/>
                  </a:lnTo>
                  <a:lnTo>
                    <a:pt x="569" y="311"/>
                  </a:lnTo>
                  <a:lnTo>
                    <a:pt x="570" y="308"/>
                  </a:lnTo>
                  <a:lnTo>
                    <a:pt x="570" y="311"/>
                  </a:lnTo>
                  <a:lnTo>
                    <a:pt x="571" y="315"/>
                  </a:lnTo>
                  <a:lnTo>
                    <a:pt x="571" y="320"/>
                  </a:lnTo>
                  <a:lnTo>
                    <a:pt x="571" y="322"/>
                  </a:lnTo>
                  <a:lnTo>
                    <a:pt x="572" y="322"/>
                  </a:lnTo>
                  <a:lnTo>
                    <a:pt x="573" y="323"/>
                  </a:lnTo>
                  <a:lnTo>
                    <a:pt x="574" y="323"/>
                  </a:lnTo>
                  <a:lnTo>
                    <a:pt x="574" y="321"/>
                  </a:lnTo>
                  <a:lnTo>
                    <a:pt x="574" y="316"/>
                  </a:lnTo>
                  <a:lnTo>
                    <a:pt x="575" y="311"/>
                  </a:lnTo>
                  <a:lnTo>
                    <a:pt x="575" y="307"/>
                  </a:lnTo>
                  <a:lnTo>
                    <a:pt x="576" y="311"/>
                  </a:lnTo>
                  <a:lnTo>
                    <a:pt x="576" y="316"/>
                  </a:lnTo>
                  <a:lnTo>
                    <a:pt x="576" y="320"/>
                  </a:lnTo>
                  <a:lnTo>
                    <a:pt x="576" y="322"/>
                  </a:lnTo>
                  <a:lnTo>
                    <a:pt x="577" y="323"/>
                  </a:lnTo>
                  <a:lnTo>
                    <a:pt x="577" y="324"/>
                  </a:lnTo>
                  <a:lnTo>
                    <a:pt x="577" y="323"/>
                  </a:lnTo>
                  <a:lnTo>
                    <a:pt x="578" y="323"/>
                  </a:lnTo>
                  <a:lnTo>
                    <a:pt x="579" y="323"/>
                  </a:lnTo>
                  <a:lnTo>
                    <a:pt x="580" y="319"/>
                  </a:lnTo>
                  <a:lnTo>
                    <a:pt x="580" y="314"/>
                  </a:lnTo>
                  <a:lnTo>
                    <a:pt x="580" y="310"/>
                  </a:lnTo>
                  <a:lnTo>
                    <a:pt x="581" y="313"/>
                  </a:lnTo>
                  <a:lnTo>
                    <a:pt x="581" y="317"/>
                  </a:lnTo>
                  <a:lnTo>
                    <a:pt x="581" y="321"/>
                  </a:lnTo>
                  <a:lnTo>
                    <a:pt x="582" y="322"/>
                  </a:lnTo>
                  <a:lnTo>
                    <a:pt x="582" y="323"/>
                  </a:lnTo>
                  <a:lnTo>
                    <a:pt x="583" y="323"/>
                  </a:lnTo>
                  <a:lnTo>
                    <a:pt x="584" y="323"/>
                  </a:lnTo>
                  <a:lnTo>
                    <a:pt x="584" y="321"/>
                  </a:lnTo>
                  <a:lnTo>
                    <a:pt x="585" y="319"/>
                  </a:lnTo>
                  <a:lnTo>
                    <a:pt x="585" y="316"/>
                  </a:lnTo>
                  <a:lnTo>
                    <a:pt x="585" y="314"/>
                  </a:lnTo>
                  <a:lnTo>
                    <a:pt x="586" y="313"/>
                  </a:lnTo>
                  <a:lnTo>
                    <a:pt x="586" y="315"/>
                  </a:lnTo>
                  <a:lnTo>
                    <a:pt x="586" y="318"/>
                  </a:lnTo>
                  <a:lnTo>
                    <a:pt x="587" y="321"/>
                  </a:lnTo>
                  <a:lnTo>
                    <a:pt x="587" y="323"/>
                  </a:lnTo>
                  <a:lnTo>
                    <a:pt x="587" y="324"/>
                  </a:lnTo>
                  <a:lnTo>
                    <a:pt x="588" y="324"/>
                  </a:lnTo>
                  <a:lnTo>
                    <a:pt x="589" y="323"/>
                  </a:lnTo>
                  <a:lnTo>
                    <a:pt x="589" y="324"/>
                  </a:lnTo>
                  <a:lnTo>
                    <a:pt x="590" y="323"/>
                  </a:lnTo>
                  <a:lnTo>
                    <a:pt x="590" y="321"/>
                  </a:lnTo>
                  <a:lnTo>
                    <a:pt x="590" y="319"/>
                  </a:lnTo>
                  <a:lnTo>
                    <a:pt x="590" y="317"/>
                  </a:lnTo>
                  <a:lnTo>
                    <a:pt x="591" y="317"/>
                  </a:lnTo>
                  <a:lnTo>
                    <a:pt x="591" y="319"/>
                  </a:lnTo>
                  <a:lnTo>
                    <a:pt x="591" y="321"/>
                  </a:lnTo>
                  <a:lnTo>
                    <a:pt x="592" y="322"/>
                  </a:lnTo>
                  <a:lnTo>
                    <a:pt x="592" y="323"/>
                  </a:lnTo>
                  <a:lnTo>
                    <a:pt x="593" y="323"/>
                  </a:lnTo>
                  <a:lnTo>
                    <a:pt x="593" y="324"/>
                  </a:lnTo>
                  <a:lnTo>
                    <a:pt x="593" y="323"/>
                  </a:lnTo>
                  <a:lnTo>
                    <a:pt x="594" y="323"/>
                  </a:lnTo>
                  <a:lnTo>
                    <a:pt x="594" y="322"/>
                  </a:lnTo>
                  <a:lnTo>
                    <a:pt x="595" y="323"/>
                  </a:lnTo>
                  <a:lnTo>
                    <a:pt x="595" y="321"/>
                  </a:lnTo>
                  <a:lnTo>
                    <a:pt x="596" y="319"/>
                  </a:lnTo>
                  <a:lnTo>
                    <a:pt x="597" y="321"/>
                  </a:lnTo>
                  <a:lnTo>
                    <a:pt x="597" y="322"/>
                  </a:lnTo>
                  <a:lnTo>
                    <a:pt x="597" y="323"/>
                  </a:lnTo>
                  <a:lnTo>
                    <a:pt x="597" y="324"/>
                  </a:lnTo>
                  <a:lnTo>
                    <a:pt x="598" y="324"/>
                  </a:lnTo>
                  <a:lnTo>
                    <a:pt x="598" y="323"/>
                  </a:lnTo>
                  <a:lnTo>
                    <a:pt x="599" y="324"/>
                  </a:lnTo>
                  <a:lnTo>
                    <a:pt x="600" y="323"/>
                  </a:lnTo>
                  <a:lnTo>
                    <a:pt x="600" y="322"/>
                  </a:lnTo>
                  <a:lnTo>
                    <a:pt x="600" y="321"/>
                  </a:lnTo>
                  <a:lnTo>
                    <a:pt x="601" y="320"/>
                  </a:lnTo>
                  <a:lnTo>
                    <a:pt x="601" y="321"/>
                  </a:lnTo>
                  <a:lnTo>
                    <a:pt x="602" y="322"/>
                  </a:lnTo>
                  <a:lnTo>
                    <a:pt x="602" y="323"/>
                  </a:lnTo>
                  <a:lnTo>
                    <a:pt x="603" y="323"/>
                  </a:lnTo>
                  <a:lnTo>
                    <a:pt x="603" y="324"/>
                  </a:lnTo>
                  <a:lnTo>
                    <a:pt x="604" y="324"/>
                  </a:lnTo>
                  <a:lnTo>
                    <a:pt x="604" y="323"/>
                  </a:lnTo>
                  <a:lnTo>
                    <a:pt x="604" y="324"/>
                  </a:lnTo>
                  <a:lnTo>
                    <a:pt x="604" y="323"/>
                  </a:lnTo>
                  <a:lnTo>
                    <a:pt x="605" y="323"/>
                  </a:lnTo>
                  <a:lnTo>
                    <a:pt x="605" y="322"/>
                  </a:lnTo>
                  <a:lnTo>
                    <a:pt x="606" y="321"/>
                  </a:lnTo>
                  <a:lnTo>
                    <a:pt x="606" y="322"/>
                  </a:lnTo>
                  <a:lnTo>
                    <a:pt x="607" y="323"/>
                  </a:lnTo>
                  <a:lnTo>
                    <a:pt x="608" y="323"/>
                  </a:lnTo>
                  <a:lnTo>
                    <a:pt x="608" y="324"/>
                  </a:lnTo>
                  <a:lnTo>
                    <a:pt x="608" y="323"/>
                  </a:lnTo>
                  <a:lnTo>
                    <a:pt x="609" y="323"/>
                  </a:lnTo>
                  <a:lnTo>
                    <a:pt x="609" y="324"/>
                  </a:lnTo>
                  <a:lnTo>
                    <a:pt x="610" y="323"/>
                  </a:lnTo>
                  <a:lnTo>
                    <a:pt x="610" y="322"/>
                  </a:lnTo>
                  <a:lnTo>
                    <a:pt x="611" y="321"/>
                  </a:lnTo>
                  <a:lnTo>
                    <a:pt x="611" y="322"/>
                  </a:lnTo>
                  <a:lnTo>
                    <a:pt x="611" y="321"/>
                  </a:lnTo>
                  <a:lnTo>
                    <a:pt x="612" y="322"/>
                  </a:lnTo>
                  <a:lnTo>
                    <a:pt x="612" y="323"/>
                  </a:lnTo>
                  <a:lnTo>
                    <a:pt x="613" y="324"/>
                  </a:lnTo>
                  <a:lnTo>
                    <a:pt x="614" y="323"/>
                  </a:lnTo>
                  <a:lnTo>
                    <a:pt x="614" y="324"/>
                  </a:lnTo>
                  <a:lnTo>
                    <a:pt x="615" y="324"/>
                  </a:lnTo>
                  <a:lnTo>
                    <a:pt x="615" y="323"/>
                  </a:lnTo>
                  <a:lnTo>
                    <a:pt x="615" y="322"/>
                  </a:lnTo>
                  <a:lnTo>
                    <a:pt x="615" y="321"/>
                  </a:lnTo>
                  <a:lnTo>
                    <a:pt x="616" y="321"/>
                  </a:lnTo>
                  <a:lnTo>
                    <a:pt x="616" y="322"/>
                  </a:lnTo>
                  <a:lnTo>
                    <a:pt x="617" y="323"/>
                  </a:lnTo>
                  <a:lnTo>
                    <a:pt x="618" y="323"/>
                  </a:lnTo>
                  <a:lnTo>
                    <a:pt x="618" y="322"/>
                  </a:lnTo>
                  <a:lnTo>
                    <a:pt x="618" y="323"/>
                  </a:lnTo>
                  <a:lnTo>
                    <a:pt x="619" y="323"/>
                  </a:lnTo>
                  <a:lnTo>
                    <a:pt x="619" y="324"/>
                  </a:lnTo>
                  <a:lnTo>
                    <a:pt x="620" y="324"/>
                  </a:lnTo>
                  <a:lnTo>
                    <a:pt x="620" y="323"/>
                  </a:lnTo>
                  <a:lnTo>
                    <a:pt x="621" y="322"/>
                  </a:lnTo>
                  <a:lnTo>
                    <a:pt x="622" y="323"/>
                  </a:lnTo>
                  <a:lnTo>
                    <a:pt x="622" y="324"/>
                  </a:lnTo>
                  <a:lnTo>
                    <a:pt x="623" y="323"/>
                  </a:lnTo>
                  <a:lnTo>
                    <a:pt x="623" y="324"/>
                  </a:lnTo>
                  <a:lnTo>
                    <a:pt x="624" y="324"/>
                  </a:lnTo>
                  <a:lnTo>
                    <a:pt x="624" y="323"/>
                  </a:lnTo>
                  <a:lnTo>
                    <a:pt x="625" y="323"/>
                  </a:lnTo>
                  <a:lnTo>
                    <a:pt x="625" y="324"/>
                  </a:lnTo>
                  <a:lnTo>
                    <a:pt x="625" y="323"/>
                  </a:lnTo>
                  <a:lnTo>
                    <a:pt x="626" y="322"/>
                  </a:lnTo>
                  <a:lnTo>
                    <a:pt x="627" y="322"/>
                  </a:lnTo>
                  <a:lnTo>
                    <a:pt x="627" y="323"/>
                  </a:lnTo>
                  <a:lnTo>
                    <a:pt x="628" y="323"/>
                  </a:lnTo>
                  <a:lnTo>
                    <a:pt x="628" y="324"/>
                  </a:lnTo>
                  <a:lnTo>
                    <a:pt x="629" y="324"/>
                  </a:lnTo>
                  <a:lnTo>
                    <a:pt x="629" y="323"/>
                  </a:lnTo>
                  <a:lnTo>
                    <a:pt x="629" y="324"/>
                  </a:lnTo>
                  <a:lnTo>
                    <a:pt x="630" y="324"/>
                  </a:lnTo>
                  <a:lnTo>
                    <a:pt x="630" y="323"/>
                  </a:lnTo>
                  <a:lnTo>
                    <a:pt x="631" y="322"/>
                  </a:lnTo>
                  <a:lnTo>
                    <a:pt x="631" y="323"/>
                  </a:lnTo>
                  <a:lnTo>
                    <a:pt x="632" y="323"/>
                  </a:lnTo>
                  <a:lnTo>
                    <a:pt x="632" y="324"/>
                  </a:lnTo>
                  <a:lnTo>
                    <a:pt x="633" y="324"/>
                  </a:lnTo>
                  <a:lnTo>
                    <a:pt x="634" y="324"/>
                  </a:lnTo>
                  <a:lnTo>
                    <a:pt x="635" y="323"/>
                  </a:lnTo>
                  <a:lnTo>
                    <a:pt x="635" y="322"/>
                  </a:lnTo>
                  <a:lnTo>
                    <a:pt x="636" y="321"/>
                  </a:lnTo>
                  <a:lnTo>
                    <a:pt x="636" y="322"/>
                  </a:lnTo>
                  <a:lnTo>
                    <a:pt x="637" y="322"/>
                  </a:lnTo>
                  <a:lnTo>
                    <a:pt x="637" y="323"/>
                  </a:lnTo>
                  <a:lnTo>
                    <a:pt x="638" y="323"/>
                  </a:lnTo>
                  <a:lnTo>
                    <a:pt x="639" y="323"/>
                  </a:lnTo>
                  <a:lnTo>
                    <a:pt x="640" y="323"/>
                  </a:lnTo>
                  <a:lnTo>
                    <a:pt x="640" y="324"/>
                  </a:lnTo>
                  <a:lnTo>
                    <a:pt x="640" y="323"/>
                  </a:lnTo>
                  <a:lnTo>
                    <a:pt x="641" y="323"/>
                  </a:lnTo>
                  <a:lnTo>
                    <a:pt x="641" y="322"/>
                  </a:lnTo>
                  <a:lnTo>
                    <a:pt x="641" y="321"/>
                  </a:lnTo>
                  <a:lnTo>
                    <a:pt x="642" y="322"/>
                  </a:lnTo>
                  <a:lnTo>
                    <a:pt x="642" y="323"/>
                  </a:lnTo>
                  <a:lnTo>
                    <a:pt x="642" y="324"/>
                  </a:lnTo>
                  <a:lnTo>
                    <a:pt x="643" y="323"/>
                  </a:lnTo>
                  <a:lnTo>
                    <a:pt x="644" y="323"/>
                  </a:lnTo>
                  <a:lnTo>
                    <a:pt x="645" y="324"/>
                  </a:lnTo>
                  <a:lnTo>
                    <a:pt x="645" y="323"/>
                  </a:lnTo>
                  <a:lnTo>
                    <a:pt x="646" y="323"/>
                  </a:lnTo>
                  <a:lnTo>
                    <a:pt x="646" y="322"/>
                  </a:lnTo>
                  <a:lnTo>
                    <a:pt x="647" y="321"/>
                  </a:lnTo>
                  <a:lnTo>
                    <a:pt x="647" y="323"/>
                  </a:lnTo>
                  <a:lnTo>
                    <a:pt x="648" y="324"/>
                  </a:lnTo>
                  <a:lnTo>
                    <a:pt x="648" y="323"/>
                  </a:lnTo>
                  <a:lnTo>
                    <a:pt x="649" y="323"/>
                  </a:lnTo>
                  <a:lnTo>
                    <a:pt x="649" y="324"/>
                  </a:lnTo>
                  <a:lnTo>
                    <a:pt x="650" y="324"/>
                  </a:lnTo>
                  <a:lnTo>
                    <a:pt x="650" y="323"/>
                  </a:lnTo>
                  <a:lnTo>
                    <a:pt x="651" y="323"/>
                  </a:lnTo>
                  <a:lnTo>
                    <a:pt x="651" y="324"/>
                  </a:lnTo>
                  <a:lnTo>
                    <a:pt x="651" y="323"/>
                  </a:lnTo>
                  <a:lnTo>
                    <a:pt x="651" y="322"/>
                  </a:lnTo>
                  <a:lnTo>
                    <a:pt x="652" y="321"/>
                  </a:lnTo>
                  <a:lnTo>
                    <a:pt x="653" y="322"/>
                  </a:lnTo>
                  <a:lnTo>
                    <a:pt x="653" y="323"/>
                  </a:lnTo>
                  <a:lnTo>
                    <a:pt x="653" y="324"/>
                  </a:lnTo>
                  <a:lnTo>
                    <a:pt x="654" y="324"/>
                  </a:lnTo>
                  <a:lnTo>
                    <a:pt x="655" y="324"/>
                  </a:lnTo>
                  <a:lnTo>
                    <a:pt x="655" y="323"/>
                  </a:lnTo>
                  <a:lnTo>
                    <a:pt x="656" y="323"/>
                  </a:lnTo>
                  <a:lnTo>
                    <a:pt x="657" y="323"/>
                  </a:lnTo>
                  <a:lnTo>
                    <a:pt x="657" y="322"/>
                  </a:lnTo>
                  <a:lnTo>
                    <a:pt x="658" y="322"/>
                  </a:lnTo>
                  <a:lnTo>
                    <a:pt x="659" y="323"/>
                  </a:lnTo>
                  <a:lnTo>
                    <a:pt x="659" y="324"/>
                  </a:lnTo>
                  <a:lnTo>
                    <a:pt x="660" y="324"/>
                  </a:lnTo>
                  <a:lnTo>
                    <a:pt x="660" y="323"/>
                  </a:lnTo>
                  <a:lnTo>
                    <a:pt x="661" y="323"/>
                  </a:lnTo>
                  <a:lnTo>
                    <a:pt x="662" y="324"/>
                  </a:lnTo>
                  <a:lnTo>
                    <a:pt x="662" y="323"/>
                  </a:lnTo>
                  <a:lnTo>
                    <a:pt x="662" y="322"/>
                  </a:lnTo>
                  <a:lnTo>
                    <a:pt x="663" y="322"/>
                  </a:lnTo>
                  <a:lnTo>
                    <a:pt x="664" y="323"/>
                  </a:lnTo>
                  <a:lnTo>
                    <a:pt x="665" y="323"/>
                  </a:lnTo>
                  <a:lnTo>
                    <a:pt x="665" y="324"/>
                  </a:lnTo>
                  <a:lnTo>
                    <a:pt x="665" y="323"/>
                  </a:lnTo>
                  <a:lnTo>
                    <a:pt x="666" y="323"/>
                  </a:lnTo>
                  <a:lnTo>
                    <a:pt x="667" y="324"/>
                  </a:lnTo>
                  <a:lnTo>
                    <a:pt x="667" y="323"/>
                  </a:lnTo>
                  <a:lnTo>
                    <a:pt x="668" y="321"/>
                  </a:lnTo>
                  <a:lnTo>
                    <a:pt x="669" y="322"/>
                  </a:lnTo>
                  <a:lnTo>
                    <a:pt x="669" y="323"/>
                  </a:lnTo>
                  <a:lnTo>
                    <a:pt x="670" y="323"/>
                  </a:lnTo>
                  <a:lnTo>
                    <a:pt x="671" y="324"/>
                  </a:lnTo>
                  <a:lnTo>
                    <a:pt x="671" y="323"/>
                  </a:lnTo>
                  <a:lnTo>
                    <a:pt x="672" y="323"/>
                  </a:lnTo>
                  <a:lnTo>
                    <a:pt x="672" y="324"/>
                  </a:lnTo>
                  <a:lnTo>
                    <a:pt x="673" y="323"/>
                  </a:lnTo>
                  <a:lnTo>
                    <a:pt x="673" y="322"/>
                  </a:lnTo>
                  <a:lnTo>
                    <a:pt x="673" y="321"/>
                  </a:lnTo>
                  <a:lnTo>
                    <a:pt x="673" y="322"/>
                  </a:lnTo>
                  <a:lnTo>
                    <a:pt x="674" y="322"/>
                  </a:lnTo>
                  <a:lnTo>
                    <a:pt x="675" y="323"/>
                  </a:lnTo>
                  <a:lnTo>
                    <a:pt x="675" y="324"/>
                  </a:lnTo>
                  <a:lnTo>
                    <a:pt x="676" y="324"/>
                  </a:lnTo>
                  <a:lnTo>
                    <a:pt x="676" y="323"/>
                  </a:lnTo>
                  <a:lnTo>
                    <a:pt x="677" y="323"/>
                  </a:lnTo>
                  <a:lnTo>
                    <a:pt x="677" y="324"/>
                  </a:lnTo>
                  <a:lnTo>
                    <a:pt x="677" y="323"/>
                  </a:lnTo>
                  <a:lnTo>
                    <a:pt x="678" y="322"/>
                  </a:lnTo>
                  <a:lnTo>
                    <a:pt x="678" y="321"/>
                  </a:lnTo>
                  <a:lnTo>
                    <a:pt x="679" y="320"/>
                  </a:lnTo>
                  <a:lnTo>
                    <a:pt x="679" y="321"/>
                  </a:lnTo>
                  <a:lnTo>
                    <a:pt x="679" y="322"/>
                  </a:lnTo>
                  <a:lnTo>
                    <a:pt x="680" y="323"/>
                  </a:lnTo>
                  <a:lnTo>
                    <a:pt x="680" y="324"/>
                  </a:lnTo>
                  <a:lnTo>
                    <a:pt x="681" y="324"/>
                  </a:lnTo>
                  <a:lnTo>
                    <a:pt x="682" y="324"/>
                  </a:lnTo>
                  <a:lnTo>
                    <a:pt x="682" y="323"/>
                  </a:lnTo>
                  <a:lnTo>
                    <a:pt x="683" y="323"/>
                  </a:lnTo>
                  <a:lnTo>
                    <a:pt x="683" y="322"/>
                  </a:lnTo>
                  <a:lnTo>
                    <a:pt x="683" y="321"/>
                  </a:lnTo>
                  <a:lnTo>
                    <a:pt x="684" y="319"/>
                  </a:lnTo>
                  <a:lnTo>
                    <a:pt x="684" y="320"/>
                  </a:lnTo>
                  <a:lnTo>
                    <a:pt x="684" y="321"/>
                  </a:lnTo>
                  <a:lnTo>
                    <a:pt x="685" y="322"/>
                  </a:lnTo>
                  <a:lnTo>
                    <a:pt x="685" y="323"/>
                  </a:lnTo>
                  <a:lnTo>
                    <a:pt x="685" y="324"/>
                  </a:lnTo>
                  <a:lnTo>
                    <a:pt x="686" y="324"/>
                  </a:lnTo>
                  <a:lnTo>
                    <a:pt x="686" y="323"/>
                  </a:lnTo>
                  <a:lnTo>
                    <a:pt x="687" y="323"/>
                  </a:lnTo>
                  <a:lnTo>
                    <a:pt x="687" y="324"/>
                  </a:lnTo>
                  <a:lnTo>
                    <a:pt x="688" y="324"/>
                  </a:lnTo>
                  <a:lnTo>
                    <a:pt x="688" y="323"/>
                  </a:lnTo>
                  <a:lnTo>
                    <a:pt x="688" y="321"/>
                  </a:lnTo>
                  <a:lnTo>
                    <a:pt x="688" y="320"/>
                  </a:lnTo>
                  <a:lnTo>
                    <a:pt x="689" y="319"/>
                  </a:lnTo>
                  <a:lnTo>
                    <a:pt x="689" y="320"/>
                  </a:lnTo>
                  <a:lnTo>
                    <a:pt x="690" y="321"/>
                  </a:lnTo>
                  <a:lnTo>
                    <a:pt x="690" y="322"/>
                  </a:lnTo>
                  <a:lnTo>
                    <a:pt x="691" y="323"/>
                  </a:lnTo>
                  <a:lnTo>
                    <a:pt x="691" y="324"/>
                  </a:lnTo>
                  <a:lnTo>
                    <a:pt x="691" y="323"/>
                  </a:lnTo>
                  <a:lnTo>
                    <a:pt x="692" y="324"/>
                  </a:lnTo>
                  <a:lnTo>
                    <a:pt x="693" y="323"/>
                  </a:lnTo>
                  <a:lnTo>
                    <a:pt x="693" y="322"/>
                  </a:lnTo>
                  <a:lnTo>
                    <a:pt x="694" y="320"/>
                  </a:lnTo>
                  <a:lnTo>
                    <a:pt x="694" y="318"/>
                  </a:lnTo>
                  <a:lnTo>
                    <a:pt x="694" y="317"/>
                  </a:lnTo>
                  <a:lnTo>
                    <a:pt x="695" y="318"/>
                  </a:lnTo>
                  <a:lnTo>
                    <a:pt x="695" y="320"/>
                  </a:lnTo>
                  <a:lnTo>
                    <a:pt x="695" y="322"/>
                  </a:lnTo>
                  <a:lnTo>
                    <a:pt x="695" y="323"/>
                  </a:lnTo>
                  <a:lnTo>
                    <a:pt x="696" y="324"/>
                  </a:lnTo>
                  <a:lnTo>
                    <a:pt x="696" y="323"/>
                  </a:lnTo>
                  <a:lnTo>
                    <a:pt x="697" y="323"/>
                  </a:lnTo>
                  <a:lnTo>
                    <a:pt x="697" y="324"/>
                  </a:lnTo>
                  <a:lnTo>
                    <a:pt x="698" y="323"/>
                  </a:lnTo>
                  <a:lnTo>
                    <a:pt x="699" y="322"/>
                  </a:lnTo>
                  <a:lnTo>
                    <a:pt x="699" y="320"/>
                  </a:lnTo>
                  <a:lnTo>
                    <a:pt x="699" y="318"/>
                  </a:lnTo>
                  <a:lnTo>
                    <a:pt x="699" y="319"/>
                  </a:lnTo>
                  <a:lnTo>
                    <a:pt x="700" y="320"/>
                  </a:lnTo>
                  <a:lnTo>
                    <a:pt x="700" y="321"/>
                  </a:lnTo>
                  <a:lnTo>
                    <a:pt x="701" y="322"/>
                  </a:lnTo>
                  <a:lnTo>
                    <a:pt x="701" y="324"/>
                  </a:lnTo>
                  <a:lnTo>
                    <a:pt x="702" y="324"/>
                  </a:lnTo>
                  <a:lnTo>
                    <a:pt x="702" y="323"/>
                  </a:lnTo>
                  <a:lnTo>
                    <a:pt x="702" y="324"/>
                  </a:lnTo>
                  <a:lnTo>
                    <a:pt x="703" y="324"/>
                  </a:lnTo>
                  <a:lnTo>
                    <a:pt x="703" y="323"/>
                  </a:lnTo>
                  <a:lnTo>
                    <a:pt x="703" y="324"/>
                  </a:lnTo>
                  <a:lnTo>
                    <a:pt x="704" y="322"/>
                  </a:lnTo>
                  <a:lnTo>
                    <a:pt x="704" y="320"/>
                  </a:lnTo>
                  <a:lnTo>
                    <a:pt x="704" y="318"/>
                  </a:lnTo>
                  <a:lnTo>
                    <a:pt x="705" y="318"/>
                  </a:lnTo>
                  <a:lnTo>
                    <a:pt x="705" y="319"/>
                  </a:lnTo>
                  <a:lnTo>
                    <a:pt x="705" y="321"/>
                  </a:lnTo>
                  <a:lnTo>
                    <a:pt x="706" y="321"/>
                  </a:lnTo>
                  <a:lnTo>
                    <a:pt x="706" y="322"/>
                  </a:lnTo>
                  <a:lnTo>
                    <a:pt x="706" y="323"/>
                  </a:lnTo>
                  <a:lnTo>
                    <a:pt x="706" y="324"/>
                  </a:lnTo>
                  <a:lnTo>
                    <a:pt x="707" y="323"/>
                  </a:lnTo>
                  <a:lnTo>
                    <a:pt x="708" y="324"/>
                  </a:lnTo>
                  <a:lnTo>
                    <a:pt x="708" y="323"/>
                  </a:lnTo>
                  <a:lnTo>
                    <a:pt x="709" y="323"/>
                  </a:lnTo>
                  <a:lnTo>
                    <a:pt x="709" y="322"/>
                  </a:lnTo>
                  <a:lnTo>
                    <a:pt x="710" y="321"/>
                  </a:lnTo>
                  <a:lnTo>
                    <a:pt x="710" y="322"/>
                  </a:lnTo>
                  <a:lnTo>
                    <a:pt x="711" y="323"/>
                  </a:lnTo>
                  <a:lnTo>
                    <a:pt x="712" y="323"/>
                  </a:lnTo>
                  <a:lnTo>
                    <a:pt x="713" y="323"/>
                  </a:lnTo>
                  <a:lnTo>
                    <a:pt x="714" y="323"/>
                  </a:lnTo>
                  <a:lnTo>
                    <a:pt x="714" y="324"/>
                  </a:lnTo>
                  <a:lnTo>
                    <a:pt x="714" y="323"/>
                  </a:lnTo>
                  <a:lnTo>
                    <a:pt x="715" y="322"/>
                  </a:lnTo>
                  <a:lnTo>
                    <a:pt x="716" y="323"/>
                  </a:lnTo>
                  <a:lnTo>
                    <a:pt x="717" y="323"/>
                  </a:lnTo>
                  <a:lnTo>
                    <a:pt x="717" y="324"/>
                  </a:lnTo>
                  <a:lnTo>
                    <a:pt x="718" y="324"/>
                  </a:lnTo>
                  <a:lnTo>
                    <a:pt x="719" y="324"/>
                  </a:lnTo>
                  <a:lnTo>
                    <a:pt x="719" y="323"/>
                  </a:lnTo>
                  <a:lnTo>
                    <a:pt x="719" y="322"/>
                  </a:lnTo>
                  <a:lnTo>
                    <a:pt x="720" y="322"/>
                  </a:lnTo>
                  <a:lnTo>
                    <a:pt x="721" y="323"/>
                  </a:lnTo>
                  <a:lnTo>
                    <a:pt x="721" y="324"/>
                  </a:lnTo>
                  <a:lnTo>
                    <a:pt x="721" y="323"/>
                  </a:lnTo>
                  <a:lnTo>
                    <a:pt x="722" y="323"/>
                  </a:lnTo>
                  <a:lnTo>
                    <a:pt x="723" y="323"/>
                  </a:lnTo>
                  <a:lnTo>
                    <a:pt x="724" y="323"/>
                  </a:lnTo>
                  <a:lnTo>
                    <a:pt x="725" y="323"/>
                  </a:lnTo>
                  <a:lnTo>
                    <a:pt x="725" y="322"/>
                  </a:lnTo>
                  <a:lnTo>
                    <a:pt x="725" y="323"/>
                  </a:lnTo>
                  <a:lnTo>
                    <a:pt x="726" y="323"/>
                  </a:lnTo>
                  <a:lnTo>
                    <a:pt x="726" y="322"/>
                  </a:lnTo>
                </a:path>
              </a:pathLst>
            </a:custGeom>
            <a:noFill/>
            <a:ln w="17463">
              <a:solidFill>
                <a:srgbClr val="000000"/>
              </a:solidFill>
              <a:prstDash val="solid"/>
              <a:round/>
              <a:headEnd/>
              <a:tailEnd/>
            </a:ln>
          </p:spPr>
          <p:txBody>
            <a:bodyPr/>
            <a:lstStyle/>
            <a:p>
              <a:endParaRPr lang="en-US"/>
            </a:p>
          </p:txBody>
        </p:sp>
      </p:grpSp>
      <p:sp>
        <p:nvSpPr>
          <p:cNvPr id="46166" name="Text Box 86"/>
          <p:cNvSpPr txBox="1">
            <a:spLocks noChangeArrowheads="1"/>
          </p:cNvSpPr>
          <p:nvPr/>
        </p:nvSpPr>
        <p:spPr bwMode="auto">
          <a:xfrm>
            <a:off x="2843213" y="361950"/>
            <a:ext cx="981075" cy="730250"/>
          </a:xfrm>
          <a:prstGeom prst="rect">
            <a:avLst/>
          </a:prstGeom>
          <a:noFill/>
          <a:ln w="9525">
            <a:noFill/>
            <a:miter lim="800000"/>
            <a:headEnd/>
            <a:tailEnd/>
          </a:ln>
          <a:effectLst/>
        </p:spPr>
        <p:txBody>
          <a:bodyPr>
            <a:spAutoFit/>
          </a:bodyPr>
          <a:lstStyle/>
          <a:p>
            <a:r>
              <a:rPr lang="en-US" sz="1400" b="1">
                <a:solidFill>
                  <a:srgbClr val="FF0000"/>
                </a:solidFill>
              </a:rPr>
              <a:t>F</a:t>
            </a:r>
            <a:r>
              <a:rPr lang="en-US" sz="1400" b="1"/>
              <a:t>-DTXR fragment 30-115</a:t>
            </a:r>
          </a:p>
        </p:txBody>
      </p:sp>
      <p:sp>
        <p:nvSpPr>
          <p:cNvPr id="46167" name="Text Box 87"/>
          <p:cNvSpPr txBox="1">
            <a:spLocks noChangeArrowheads="1"/>
          </p:cNvSpPr>
          <p:nvPr/>
        </p:nvSpPr>
        <p:spPr bwMode="auto">
          <a:xfrm>
            <a:off x="277813" y="2006600"/>
            <a:ext cx="1325562" cy="730250"/>
          </a:xfrm>
          <a:prstGeom prst="rect">
            <a:avLst/>
          </a:prstGeom>
          <a:noFill/>
          <a:ln w="9525">
            <a:noFill/>
            <a:miter lim="800000"/>
            <a:headEnd/>
            <a:tailEnd/>
          </a:ln>
          <a:effectLst/>
        </p:spPr>
        <p:txBody>
          <a:bodyPr>
            <a:spAutoFit/>
          </a:bodyPr>
          <a:lstStyle/>
          <a:p>
            <a:r>
              <a:rPr lang="en-US" sz="1400" b="1"/>
              <a:t>nonF-DTXR fragment (~18 Da less)</a:t>
            </a:r>
          </a:p>
        </p:txBody>
      </p:sp>
      <p:sp>
        <p:nvSpPr>
          <p:cNvPr id="46168" name="Text Box 88"/>
          <p:cNvSpPr txBox="1">
            <a:spLocks noChangeArrowheads="1"/>
          </p:cNvSpPr>
          <p:nvPr/>
        </p:nvSpPr>
        <p:spPr bwMode="auto">
          <a:xfrm>
            <a:off x="4500563" y="193675"/>
            <a:ext cx="3906837" cy="1155700"/>
          </a:xfrm>
          <a:prstGeom prst="rect">
            <a:avLst/>
          </a:prstGeom>
          <a:noFill/>
          <a:ln w="9525">
            <a:noFill/>
            <a:miter lim="800000"/>
            <a:headEnd/>
            <a:tailEnd/>
          </a:ln>
          <a:effectLst/>
        </p:spPr>
        <p:txBody>
          <a:bodyPr>
            <a:spAutoFit/>
          </a:bodyPr>
          <a:lstStyle/>
          <a:p>
            <a:r>
              <a:rPr lang="en-US" sz="1400" b="1">
                <a:latin typeface="Times New Roman" pitchFamily="18" charset="0"/>
              </a:rPr>
              <a:t>F-DTXR Fragment 30-115:</a:t>
            </a:r>
          </a:p>
          <a:p>
            <a:r>
              <a:rPr lang="en-US" sz="1400" b="1">
                <a:latin typeface="Times New Roman" pitchFamily="18" charset="0"/>
              </a:rPr>
              <a:t>IAERLEQSGPTVSQTVARMERDGLVVVASDRSLQMTPTGRTLATAVMRKHRLAERLLTDIIGLDINKVHDEACR</a:t>
            </a:r>
            <a:r>
              <a:rPr lang="en-US" sz="1400" b="1">
                <a:solidFill>
                  <a:srgbClr val="FF0000"/>
                </a:solidFill>
                <a:latin typeface="Times New Roman" pitchFamily="18" charset="0"/>
              </a:rPr>
              <a:t>W</a:t>
            </a:r>
            <a:r>
              <a:rPr lang="en-US" sz="1400" b="1">
                <a:latin typeface="Times New Roman" pitchFamily="18" charset="0"/>
              </a:rPr>
              <a:t>EHVMSDEVERR </a:t>
            </a:r>
          </a:p>
          <a:p>
            <a:endParaRPr lang="en-US" sz="1400" b="1">
              <a:latin typeface="Times New Roman" pitchFamily="18" charset="0"/>
            </a:endParaRPr>
          </a:p>
        </p:txBody>
      </p:sp>
      <p:sp>
        <p:nvSpPr>
          <p:cNvPr id="46169" name="Line 89"/>
          <p:cNvSpPr>
            <a:spLocks noChangeShapeType="1"/>
          </p:cNvSpPr>
          <p:nvPr/>
        </p:nvSpPr>
        <p:spPr bwMode="auto">
          <a:xfrm flipH="1">
            <a:off x="2330450" y="758825"/>
            <a:ext cx="554038" cy="385763"/>
          </a:xfrm>
          <a:prstGeom prst="line">
            <a:avLst/>
          </a:prstGeom>
          <a:noFill/>
          <a:ln w="28575">
            <a:solidFill>
              <a:schemeClr val="tx1"/>
            </a:solidFill>
            <a:round/>
            <a:headEnd/>
            <a:tailEnd type="triangle" w="med" len="med"/>
          </a:ln>
          <a:effectLst/>
        </p:spPr>
        <p:txBody>
          <a:bodyPr/>
          <a:lstStyle/>
          <a:p>
            <a:endParaRPr lang="en-US"/>
          </a:p>
        </p:txBody>
      </p:sp>
      <p:sp>
        <p:nvSpPr>
          <p:cNvPr id="46170" name="Line 90"/>
          <p:cNvSpPr>
            <a:spLocks noChangeShapeType="1"/>
          </p:cNvSpPr>
          <p:nvPr/>
        </p:nvSpPr>
        <p:spPr bwMode="auto">
          <a:xfrm>
            <a:off x="1095375" y="2754313"/>
            <a:ext cx="295275" cy="360362"/>
          </a:xfrm>
          <a:prstGeom prst="line">
            <a:avLst/>
          </a:prstGeom>
          <a:noFill/>
          <a:ln w="28575">
            <a:solidFill>
              <a:schemeClr val="tx1"/>
            </a:solidFill>
            <a:round/>
            <a:headEnd/>
            <a:tailEnd type="triangle" w="med" len="med"/>
          </a:ln>
          <a:effectLst/>
        </p:spPr>
        <p:txBody>
          <a:bodyPr/>
          <a:lstStyle/>
          <a:p>
            <a:endParaRPr lang="en-US"/>
          </a:p>
        </p:txBody>
      </p:sp>
      <p:sp>
        <p:nvSpPr>
          <p:cNvPr id="46171" name="Text Box 91"/>
          <p:cNvSpPr txBox="1">
            <a:spLocks noChangeArrowheads="1"/>
          </p:cNvSpPr>
          <p:nvPr/>
        </p:nvSpPr>
        <p:spPr bwMode="auto">
          <a:xfrm>
            <a:off x="2598738" y="1797050"/>
            <a:ext cx="2714625" cy="457200"/>
          </a:xfrm>
          <a:prstGeom prst="rect">
            <a:avLst/>
          </a:prstGeom>
          <a:noFill/>
          <a:ln w="9525">
            <a:noFill/>
            <a:miter lim="800000"/>
            <a:headEnd/>
            <a:tailEnd/>
          </a:ln>
          <a:effectLst/>
        </p:spPr>
        <p:txBody>
          <a:bodyPr wrap="none">
            <a:spAutoFit/>
          </a:bodyPr>
          <a:lstStyle/>
          <a:p>
            <a:r>
              <a:rPr lang="en-US" sz="2400" b="1"/>
              <a:t>~93% Fluorinated</a:t>
            </a:r>
          </a:p>
        </p:txBody>
      </p:sp>
      <p:sp>
        <p:nvSpPr>
          <p:cNvPr id="46172" name="Text Box 92"/>
          <p:cNvSpPr txBox="1">
            <a:spLocks noChangeArrowheads="1"/>
          </p:cNvSpPr>
          <p:nvPr/>
        </p:nvSpPr>
        <p:spPr bwMode="auto">
          <a:xfrm>
            <a:off x="279400" y="4668838"/>
            <a:ext cx="3754438" cy="457200"/>
          </a:xfrm>
          <a:prstGeom prst="rect">
            <a:avLst/>
          </a:prstGeom>
          <a:noFill/>
          <a:ln w="9525">
            <a:noFill/>
            <a:miter lim="800000"/>
            <a:headEnd/>
            <a:tailEnd/>
          </a:ln>
          <a:effectLst/>
        </p:spPr>
        <p:txBody>
          <a:bodyPr wrap="none">
            <a:spAutoFit/>
          </a:bodyPr>
          <a:lstStyle/>
          <a:p>
            <a:r>
              <a:rPr lang="en-US" sz="2400" b="1"/>
              <a:t>Tryptic digest of </a:t>
            </a:r>
            <a:r>
              <a:rPr lang="en-US" sz="2400" b="1">
                <a:solidFill>
                  <a:srgbClr val="FF0000"/>
                </a:solidFill>
              </a:rPr>
              <a:t>F</a:t>
            </a:r>
            <a:r>
              <a:rPr lang="en-US" sz="2400" b="1"/>
              <a:t>-DTXR</a:t>
            </a:r>
          </a:p>
        </p:txBody>
      </p:sp>
      <p:sp>
        <p:nvSpPr>
          <p:cNvPr id="46173" name="Text Box 93"/>
          <p:cNvSpPr txBox="1">
            <a:spLocks noChangeArrowheads="1"/>
          </p:cNvSpPr>
          <p:nvPr/>
        </p:nvSpPr>
        <p:spPr bwMode="auto">
          <a:xfrm>
            <a:off x="2806700" y="3900488"/>
            <a:ext cx="1471613" cy="274637"/>
          </a:xfrm>
          <a:prstGeom prst="rect">
            <a:avLst/>
          </a:prstGeom>
          <a:noFill/>
          <a:ln w="9525">
            <a:noFill/>
            <a:miter lim="800000"/>
            <a:headEnd/>
            <a:tailEnd/>
          </a:ln>
          <a:effectLst/>
        </p:spPr>
        <p:txBody>
          <a:bodyPr wrap="none">
            <a:spAutoFit/>
          </a:bodyPr>
          <a:lstStyle/>
          <a:p>
            <a:r>
              <a:rPr lang="en-US" sz="1200" b="1"/>
              <a:t>Trypsin Fragment</a:t>
            </a:r>
          </a:p>
        </p:txBody>
      </p:sp>
      <p:sp>
        <p:nvSpPr>
          <p:cNvPr id="46174" name="Line 94"/>
          <p:cNvSpPr>
            <a:spLocks noChangeShapeType="1"/>
          </p:cNvSpPr>
          <p:nvPr/>
        </p:nvSpPr>
        <p:spPr bwMode="auto">
          <a:xfrm>
            <a:off x="3798888" y="4186238"/>
            <a:ext cx="450850" cy="334962"/>
          </a:xfrm>
          <a:prstGeom prst="line">
            <a:avLst/>
          </a:prstGeom>
          <a:noFill/>
          <a:ln w="28575">
            <a:solidFill>
              <a:schemeClr val="tx1"/>
            </a:solidFill>
            <a:round/>
            <a:headEnd/>
            <a:tailEnd type="triangle" w="med" len="med"/>
          </a:ln>
          <a:effectLst/>
        </p:spPr>
        <p:txBody>
          <a:bodyPr/>
          <a:lstStyle/>
          <a:p>
            <a:endParaRPr lang="en-US"/>
          </a:p>
        </p:txBody>
      </p:sp>
      <p:sp>
        <p:nvSpPr>
          <p:cNvPr id="46175" name="Line 95"/>
          <p:cNvSpPr>
            <a:spLocks noChangeShapeType="1"/>
          </p:cNvSpPr>
          <p:nvPr/>
        </p:nvSpPr>
        <p:spPr bwMode="auto">
          <a:xfrm flipV="1">
            <a:off x="6143625" y="5113338"/>
            <a:ext cx="0" cy="708025"/>
          </a:xfrm>
          <a:prstGeom prst="line">
            <a:avLst/>
          </a:prstGeom>
          <a:noFill/>
          <a:ln w="76200">
            <a:solidFill>
              <a:schemeClr val="tx1"/>
            </a:solidFill>
            <a:round/>
            <a:headEnd/>
            <a:tailEnd type="triangle" w="med" len="med"/>
          </a:ln>
          <a:effectLst/>
        </p:spPr>
        <p:txBody>
          <a:bodyPr/>
          <a:lstStyle/>
          <a:p>
            <a:endParaRPr lang="en-US"/>
          </a:p>
        </p:txBody>
      </p:sp>
      <p:sp>
        <p:nvSpPr>
          <p:cNvPr id="46176" name="Line 96"/>
          <p:cNvSpPr>
            <a:spLocks noChangeShapeType="1"/>
          </p:cNvSpPr>
          <p:nvPr/>
        </p:nvSpPr>
        <p:spPr bwMode="auto">
          <a:xfrm flipH="1">
            <a:off x="4841875" y="2833688"/>
            <a:ext cx="1276350" cy="0"/>
          </a:xfrm>
          <a:prstGeom prst="line">
            <a:avLst/>
          </a:prstGeom>
          <a:noFill/>
          <a:ln w="76200">
            <a:solidFill>
              <a:schemeClr val="tx1"/>
            </a:solidFill>
            <a:round/>
            <a:headEnd/>
            <a:tailEnd type="triangle" w="med" len="med"/>
          </a:ln>
          <a:effectLst/>
        </p:spPr>
        <p:txBody>
          <a:bodyPr/>
          <a:lstStyle/>
          <a:p>
            <a:endParaRPr lang="en-US"/>
          </a:p>
        </p:txBody>
      </p:sp>
      <p:sp>
        <p:nvSpPr>
          <p:cNvPr id="46177" name="Text Box 97"/>
          <p:cNvSpPr txBox="1">
            <a:spLocks noChangeArrowheads="1"/>
          </p:cNvSpPr>
          <p:nvPr/>
        </p:nvSpPr>
        <p:spPr bwMode="auto">
          <a:xfrm>
            <a:off x="1943100" y="42863"/>
            <a:ext cx="473075" cy="396875"/>
          </a:xfrm>
          <a:prstGeom prst="rect">
            <a:avLst/>
          </a:prstGeom>
          <a:noFill/>
          <a:ln w="9525">
            <a:noFill/>
            <a:miter lim="800000"/>
            <a:headEnd/>
            <a:tailEnd/>
          </a:ln>
          <a:effectLst/>
        </p:spPr>
        <p:txBody>
          <a:bodyPr wrap="none">
            <a:spAutoFit/>
          </a:bodyPr>
          <a:lstStyle/>
          <a:p>
            <a:r>
              <a:rPr lang="en-US" sz="2000" b="1"/>
              <a:t>7+</a:t>
            </a:r>
          </a:p>
        </p:txBody>
      </p:sp>
      <p:sp>
        <p:nvSpPr>
          <p:cNvPr id="46178" name="Text Box 98"/>
          <p:cNvSpPr txBox="1">
            <a:spLocks noChangeArrowheads="1"/>
          </p:cNvSpPr>
          <p:nvPr/>
        </p:nvSpPr>
        <p:spPr bwMode="auto">
          <a:xfrm>
            <a:off x="7815263" y="3979863"/>
            <a:ext cx="473075" cy="396875"/>
          </a:xfrm>
          <a:prstGeom prst="rect">
            <a:avLst/>
          </a:prstGeom>
          <a:noFill/>
          <a:ln w="9525">
            <a:noFill/>
            <a:miter lim="800000"/>
            <a:headEnd/>
            <a:tailEnd/>
          </a:ln>
          <a:effectLst/>
        </p:spPr>
        <p:txBody>
          <a:bodyPr wrap="none">
            <a:spAutoFit/>
          </a:bodyPr>
          <a:lstStyle/>
          <a:p>
            <a:r>
              <a:rPr lang="en-US" sz="2000" b="1"/>
              <a:t>6+</a:t>
            </a:r>
          </a:p>
        </p:txBody>
      </p:sp>
      <p:sp>
        <p:nvSpPr>
          <p:cNvPr id="46179" name="Text Box 99"/>
          <p:cNvSpPr txBox="1">
            <a:spLocks noChangeArrowheads="1"/>
          </p:cNvSpPr>
          <p:nvPr/>
        </p:nvSpPr>
        <p:spPr bwMode="auto">
          <a:xfrm>
            <a:off x="5981700" y="1609725"/>
            <a:ext cx="473075" cy="396875"/>
          </a:xfrm>
          <a:prstGeom prst="rect">
            <a:avLst/>
          </a:prstGeom>
          <a:noFill/>
          <a:ln w="9525">
            <a:noFill/>
            <a:miter lim="800000"/>
            <a:headEnd/>
            <a:tailEnd/>
          </a:ln>
          <a:effectLst/>
        </p:spPr>
        <p:txBody>
          <a:bodyPr wrap="none">
            <a:spAutoFit/>
          </a:bodyPr>
          <a:lstStyle/>
          <a:p>
            <a:r>
              <a:rPr lang="en-US" sz="2000" b="1"/>
              <a:t>7+</a:t>
            </a:r>
          </a:p>
        </p:txBody>
      </p:sp>
      <p:sp>
        <p:nvSpPr>
          <p:cNvPr id="46180" name="Text Box 100"/>
          <p:cNvSpPr txBox="1">
            <a:spLocks noChangeArrowheads="1"/>
          </p:cNvSpPr>
          <p:nvPr/>
        </p:nvSpPr>
        <p:spPr bwMode="auto">
          <a:xfrm>
            <a:off x="4576763" y="3617913"/>
            <a:ext cx="473075" cy="396875"/>
          </a:xfrm>
          <a:prstGeom prst="rect">
            <a:avLst/>
          </a:prstGeom>
          <a:noFill/>
          <a:ln w="9525">
            <a:noFill/>
            <a:miter lim="800000"/>
            <a:headEnd/>
            <a:tailEnd/>
          </a:ln>
          <a:effectLst/>
        </p:spPr>
        <p:txBody>
          <a:bodyPr wrap="none">
            <a:spAutoFit/>
          </a:bodyPr>
          <a:lstStyle/>
          <a:p>
            <a:r>
              <a:rPr lang="en-US" sz="2000" b="1"/>
              <a:t>8+</a:t>
            </a:r>
          </a:p>
        </p:txBody>
      </p:sp>
      <p:sp>
        <p:nvSpPr>
          <p:cNvPr id="46183" name="Text Box 103"/>
          <p:cNvSpPr txBox="1">
            <a:spLocks noChangeArrowheads="1"/>
          </p:cNvSpPr>
          <p:nvPr/>
        </p:nvSpPr>
        <p:spPr bwMode="auto">
          <a:xfrm>
            <a:off x="7597436" y="6546505"/>
            <a:ext cx="1515158" cy="276999"/>
          </a:xfrm>
          <a:prstGeom prst="rect">
            <a:avLst/>
          </a:prstGeom>
          <a:noFill/>
          <a:ln w="9525">
            <a:noFill/>
            <a:miter lim="800000"/>
            <a:headEnd/>
            <a:tailEnd/>
          </a:ln>
          <a:effectLst/>
        </p:spPr>
        <p:txBody>
          <a:bodyPr wrap="none">
            <a:spAutoFit/>
          </a:bodyPr>
          <a:lstStyle/>
          <a:p>
            <a:r>
              <a:rPr lang="en-US" sz="1200" b="1" dirty="0">
                <a:solidFill>
                  <a:srgbClr val="FF0000"/>
                </a:solidFill>
                <a:latin typeface="Arial" pitchFamily="34" charset="0"/>
                <a:cs typeface="Arial" pitchFamily="34" charset="0"/>
              </a:rPr>
              <a:t>Logan, </a:t>
            </a:r>
            <a:r>
              <a:rPr lang="en-US" sz="1200" b="1" dirty="0" smtClean="0">
                <a:solidFill>
                  <a:srgbClr val="FF0000"/>
                </a:solidFill>
                <a:latin typeface="Arial" pitchFamily="34" charset="0"/>
                <a:cs typeface="Arial" pitchFamily="34" charset="0"/>
              </a:rPr>
              <a:t>T; Lam, TT</a:t>
            </a:r>
            <a:endParaRPr lang="en-US" sz="12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941341" y="0"/>
            <a:ext cx="5086057" cy="4330703"/>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14041" y="4273956"/>
            <a:ext cx="6501546" cy="2584044"/>
          </a:xfrm>
          <a:prstGeom prst="rect">
            <a:avLst/>
          </a:prstGeom>
          <a:noFill/>
          <a:ln w="9525">
            <a:noFill/>
            <a:miter lim="800000"/>
            <a:headEnd/>
            <a:tailEnd/>
          </a:ln>
        </p:spPr>
      </p:pic>
      <p:sp>
        <p:nvSpPr>
          <p:cNvPr id="241" name="TextBox 240"/>
          <p:cNvSpPr txBox="1"/>
          <p:nvPr/>
        </p:nvSpPr>
        <p:spPr>
          <a:xfrm>
            <a:off x="7297404" y="6519446"/>
            <a:ext cx="1846596" cy="338554"/>
          </a:xfrm>
          <a:prstGeom prst="rect">
            <a:avLst/>
          </a:prstGeom>
          <a:noFill/>
        </p:spPr>
        <p:txBody>
          <a:bodyPr wrap="none" rtlCol="0">
            <a:spAutoFit/>
          </a:bodyPr>
          <a:lstStyle/>
          <a:p>
            <a:r>
              <a:rPr lang="en-US" sz="1600" b="1" dirty="0" smtClean="0">
                <a:solidFill>
                  <a:srgbClr val="FF0000"/>
                </a:solidFill>
              </a:rPr>
              <a:t>P. </a:t>
            </a:r>
            <a:r>
              <a:rPr lang="en-US" sz="1600" b="1" dirty="0" err="1" smtClean="0">
                <a:solidFill>
                  <a:srgbClr val="FF0000"/>
                </a:solidFill>
              </a:rPr>
              <a:t>Freimuth</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22600" y="916737"/>
            <a:ext cx="8425052" cy="5350647"/>
          </a:xfrm>
          <a:prstGeom prst="rect">
            <a:avLst/>
          </a:prstGeom>
          <a:noFill/>
          <a:ln w="9525">
            <a:noFill/>
            <a:miter lim="800000"/>
            <a:headEnd/>
            <a:tailEnd/>
          </a:ln>
        </p:spPr>
      </p:pic>
      <p:sp>
        <p:nvSpPr>
          <p:cNvPr id="3" name="TextBox 2"/>
          <p:cNvSpPr txBox="1"/>
          <p:nvPr/>
        </p:nvSpPr>
        <p:spPr>
          <a:xfrm>
            <a:off x="657225" y="1863870"/>
            <a:ext cx="3250681" cy="646331"/>
          </a:xfrm>
          <a:prstGeom prst="rect">
            <a:avLst/>
          </a:prstGeom>
          <a:noFill/>
        </p:spPr>
        <p:txBody>
          <a:bodyPr wrap="square" rtlCol="0">
            <a:spAutoFit/>
          </a:bodyPr>
          <a:lstStyle/>
          <a:p>
            <a:r>
              <a:rPr lang="en-US" dirty="0" smtClean="0"/>
              <a:t>25 Compounds mixture from Chemistry Department</a:t>
            </a:r>
            <a:endParaRPr lang="en-US" dirty="0"/>
          </a:p>
        </p:txBody>
      </p:sp>
      <p:sp>
        <p:nvSpPr>
          <p:cNvPr id="5" name="TextBox 4"/>
          <p:cNvSpPr txBox="1"/>
          <p:nvPr/>
        </p:nvSpPr>
        <p:spPr>
          <a:xfrm>
            <a:off x="7192184" y="6519446"/>
            <a:ext cx="1951816" cy="338554"/>
          </a:xfrm>
          <a:prstGeom prst="rect">
            <a:avLst/>
          </a:prstGeom>
          <a:noFill/>
        </p:spPr>
        <p:txBody>
          <a:bodyPr wrap="none" rtlCol="0">
            <a:spAutoFit/>
          </a:bodyPr>
          <a:lstStyle/>
          <a:p>
            <a:r>
              <a:rPr lang="en-US" sz="1600" b="1" dirty="0" smtClean="0">
                <a:solidFill>
                  <a:srgbClr val="FF0000"/>
                </a:solidFill>
              </a:rPr>
              <a:t>S. Lai; </a:t>
            </a:r>
            <a:r>
              <a:rPr lang="en-US" sz="1600" b="1" dirty="0" smtClean="0">
                <a:solidFill>
                  <a:srgbClr val="FF0000"/>
                </a:solidFill>
              </a:rPr>
              <a:t>T. </a:t>
            </a:r>
            <a:r>
              <a:rPr lang="en-US" sz="1600" b="1" dirty="0" smtClean="0">
                <a:solidFill>
                  <a:srgbClr val="FF0000"/>
                </a:solidFill>
              </a:rPr>
              <a:t>Lam; E. Voss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3048000"/>
            <a:ext cx="6838950" cy="38100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l="8240" t="18133" r="4800" b="5592"/>
          <a:stretch>
            <a:fillRect/>
          </a:stretch>
        </p:blipFill>
        <p:spPr bwMode="auto">
          <a:xfrm>
            <a:off x="3394364" y="202884"/>
            <a:ext cx="5749636" cy="4001995"/>
          </a:xfrm>
          <a:prstGeom prst="rect">
            <a:avLst/>
          </a:prstGeom>
          <a:noFill/>
          <a:ln w="9525">
            <a:noFill/>
            <a:miter lim="800000"/>
            <a:headEnd/>
            <a:tailEnd/>
          </a:ln>
        </p:spPr>
      </p:pic>
      <p:sp>
        <p:nvSpPr>
          <p:cNvPr id="4" name="TextBox 3"/>
          <p:cNvSpPr txBox="1"/>
          <p:nvPr/>
        </p:nvSpPr>
        <p:spPr>
          <a:xfrm>
            <a:off x="581891" y="3616036"/>
            <a:ext cx="1082348" cy="369332"/>
          </a:xfrm>
          <a:prstGeom prst="rect">
            <a:avLst/>
          </a:prstGeom>
          <a:noFill/>
        </p:spPr>
        <p:txBody>
          <a:bodyPr wrap="none" rtlCol="0">
            <a:spAutoFit/>
          </a:bodyPr>
          <a:lstStyle/>
          <a:p>
            <a:r>
              <a:rPr lang="en-US" b="1" dirty="0" smtClean="0"/>
              <a:t>Sample A</a:t>
            </a:r>
            <a:endParaRPr lang="en-US" b="1" dirty="0"/>
          </a:p>
        </p:txBody>
      </p:sp>
      <p:sp>
        <p:nvSpPr>
          <p:cNvPr id="5" name="TextBox 4"/>
          <p:cNvSpPr txBox="1"/>
          <p:nvPr/>
        </p:nvSpPr>
        <p:spPr>
          <a:xfrm>
            <a:off x="831273" y="5278582"/>
            <a:ext cx="1082348" cy="369332"/>
          </a:xfrm>
          <a:prstGeom prst="rect">
            <a:avLst/>
          </a:prstGeom>
          <a:noFill/>
        </p:spPr>
        <p:txBody>
          <a:bodyPr wrap="none" rtlCol="0">
            <a:spAutoFit/>
          </a:bodyPr>
          <a:lstStyle/>
          <a:p>
            <a:r>
              <a:rPr lang="en-US" b="1" dirty="0" smtClean="0"/>
              <a:t>Sample B</a:t>
            </a:r>
            <a:endParaRPr lang="en-US" b="1" dirty="0"/>
          </a:p>
        </p:txBody>
      </p:sp>
      <p:sp>
        <p:nvSpPr>
          <p:cNvPr id="6" name="TextBox 5"/>
          <p:cNvSpPr txBox="1"/>
          <p:nvPr/>
        </p:nvSpPr>
        <p:spPr>
          <a:xfrm>
            <a:off x="0" y="0"/>
            <a:ext cx="3866147" cy="830997"/>
          </a:xfrm>
          <a:prstGeom prst="rect">
            <a:avLst/>
          </a:prstGeom>
          <a:noFill/>
        </p:spPr>
        <p:txBody>
          <a:bodyPr wrap="square" rtlCol="0">
            <a:spAutoFit/>
          </a:bodyPr>
          <a:lstStyle/>
          <a:p>
            <a:r>
              <a:rPr lang="en-US" sz="2400" b="1" dirty="0" smtClean="0"/>
              <a:t>Separation of lipid classes by Chromatographic Means</a:t>
            </a:r>
            <a:endParaRPr lang="en-US" sz="24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99416"/>
            <a:ext cx="9144000" cy="6459166"/>
          </a:xfrm>
          <a:prstGeom prst="rect">
            <a:avLst/>
          </a:prstGeom>
          <a:noFill/>
          <a:ln w="9525">
            <a:noFill/>
            <a:miter lim="800000"/>
            <a:headEnd/>
            <a:tailEnd/>
          </a:ln>
        </p:spPr>
      </p:pic>
      <p:sp>
        <p:nvSpPr>
          <p:cNvPr id="3" name="TextBox 2"/>
          <p:cNvSpPr txBox="1"/>
          <p:nvPr/>
        </p:nvSpPr>
        <p:spPr>
          <a:xfrm>
            <a:off x="1090863" y="705854"/>
            <a:ext cx="1890133" cy="523220"/>
          </a:xfrm>
          <a:prstGeom prst="rect">
            <a:avLst/>
          </a:prstGeom>
          <a:solidFill>
            <a:schemeClr val="bg1"/>
          </a:solidFill>
        </p:spPr>
        <p:txBody>
          <a:bodyPr wrap="none" rtlCol="0">
            <a:spAutoFit/>
          </a:bodyPr>
          <a:lstStyle/>
          <a:p>
            <a:r>
              <a:rPr lang="en-US" sz="2800" b="1" dirty="0" smtClean="0"/>
              <a:t>Low Energy</a:t>
            </a:r>
            <a:endParaRPr lang="en-US" sz="2800" b="1" dirty="0"/>
          </a:p>
        </p:txBody>
      </p:sp>
      <p:sp>
        <p:nvSpPr>
          <p:cNvPr id="4" name="TextBox 3"/>
          <p:cNvSpPr txBox="1"/>
          <p:nvPr/>
        </p:nvSpPr>
        <p:spPr>
          <a:xfrm>
            <a:off x="1130968" y="3874169"/>
            <a:ext cx="1954959" cy="523220"/>
          </a:xfrm>
          <a:prstGeom prst="rect">
            <a:avLst/>
          </a:prstGeom>
          <a:solidFill>
            <a:schemeClr val="bg1"/>
          </a:solidFill>
        </p:spPr>
        <p:txBody>
          <a:bodyPr wrap="none" rtlCol="0">
            <a:spAutoFit/>
          </a:bodyPr>
          <a:lstStyle/>
          <a:p>
            <a:r>
              <a:rPr lang="en-US" sz="2800" b="1" dirty="0" smtClean="0"/>
              <a:t>High Energy</a:t>
            </a:r>
            <a:endParaRPr 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l="4213" t="5357" r="4213" b="16072"/>
          <a:stretch>
            <a:fillRect/>
          </a:stretch>
        </p:blipFill>
        <p:spPr bwMode="auto">
          <a:xfrm>
            <a:off x="228600" y="546100"/>
            <a:ext cx="8915400" cy="5448300"/>
          </a:xfrm>
          <a:prstGeom prst="rect">
            <a:avLst/>
          </a:prstGeom>
          <a:noFill/>
          <a:ln w="9525">
            <a:noFill/>
            <a:miter lim="800000"/>
            <a:headEnd/>
            <a:tailEnd/>
          </a:ln>
          <a:effectLst/>
        </p:spPr>
      </p:pic>
      <p:sp>
        <p:nvSpPr>
          <p:cNvPr id="4101" name="Text Box 5"/>
          <p:cNvSpPr txBox="1">
            <a:spLocks noChangeArrowheads="1"/>
          </p:cNvSpPr>
          <p:nvPr/>
        </p:nvSpPr>
        <p:spPr bwMode="auto">
          <a:xfrm>
            <a:off x="5715000" y="5867400"/>
            <a:ext cx="1265238" cy="457200"/>
          </a:xfrm>
          <a:prstGeom prst="rect">
            <a:avLst/>
          </a:prstGeom>
          <a:noFill/>
          <a:ln w="9525">
            <a:noFill/>
            <a:miter lim="800000"/>
            <a:headEnd/>
            <a:tailEnd/>
          </a:ln>
          <a:effectLst/>
        </p:spPr>
        <p:txBody>
          <a:bodyPr wrap="none">
            <a:spAutoFit/>
          </a:bodyPr>
          <a:lstStyle/>
          <a:p>
            <a:r>
              <a:rPr lang="en-US" sz="2400" b="1"/>
              <a:t>LTQ-FT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794" name="Picture 6"/>
          <p:cNvPicPr>
            <a:picLocks noChangeAspect="1" noChangeArrowheads="1"/>
          </p:cNvPicPr>
          <p:nvPr/>
        </p:nvPicPr>
        <p:blipFill>
          <a:blip r:embed="rId3" cstate="print"/>
          <a:srcRect/>
          <a:stretch>
            <a:fillRect/>
          </a:stretch>
        </p:blipFill>
        <p:spPr bwMode="auto">
          <a:xfrm>
            <a:off x="123825" y="1133475"/>
            <a:ext cx="790575" cy="4752975"/>
          </a:xfrm>
          <a:prstGeom prst="rect">
            <a:avLst/>
          </a:prstGeom>
          <a:noFill/>
          <a:ln w="9525">
            <a:noFill/>
            <a:miter lim="800000"/>
            <a:headEnd/>
            <a:tailEnd/>
          </a:ln>
        </p:spPr>
      </p:pic>
      <p:sp>
        <p:nvSpPr>
          <p:cNvPr id="545795" name="TextBox 18"/>
          <p:cNvSpPr txBox="1">
            <a:spLocks noChangeArrowheads="1"/>
          </p:cNvSpPr>
          <p:nvPr/>
        </p:nvSpPr>
        <p:spPr bwMode="auto">
          <a:xfrm>
            <a:off x="295275" y="5772150"/>
            <a:ext cx="609600" cy="369888"/>
          </a:xfrm>
          <a:prstGeom prst="rect">
            <a:avLst/>
          </a:prstGeom>
          <a:noFill/>
          <a:ln w="9525">
            <a:noFill/>
            <a:miter lim="800000"/>
            <a:headEnd/>
            <a:tailEnd/>
          </a:ln>
        </p:spPr>
        <p:txBody>
          <a:bodyPr>
            <a:spAutoFit/>
          </a:bodyPr>
          <a:lstStyle/>
          <a:p>
            <a:pPr algn="ctr"/>
            <a:r>
              <a:rPr lang="en-US" sz="2400"/>
              <a:t>RT</a:t>
            </a:r>
          </a:p>
        </p:txBody>
      </p:sp>
      <p:pic>
        <p:nvPicPr>
          <p:cNvPr id="545796" name="Picture 18"/>
          <p:cNvPicPr>
            <a:picLocks noChangeAspect="1" noChangeArrowheads="1"/>
          </p:cNvPicPr>
          <p:nvPr/>
        </p:nvPicPr>
        <p:blipFill>
          <a:blip r:embed="rId4" cstate="print"/>
          <a:srcRect/>
          <a:stretch>
            <a:fillRect/>
          </a:stretch>
        </p:blipFill>
        <p:spPr bwMode="auto">
          <a:xfrm>
            <a:off x="1076325" y="1152525"/>
            <a:ext cx="2971800" cy="4772025"/>
          </a:xfrm>
          <a:prstGeom prst="rect">
            <a:avLst/>
          </a:prstGeom>
          <a:noFill/>
          <a:ln w="9525">
            <a:noFill/>
            <a:miter lim="800000"/>
            <a:headEnd/>
            <a:tailEnd/>
          </a:ln>
        </p:spPr>
      </p:pic>
      <p:grpSp>
        <p:nvGrpSpPr>
          <p:cNvPr id="2" name="Group 26"/>
          <p:cNvGrpSpPr>
            <a:grpSpLocks/>
          </p:cNvGrpSpPr>
          <p:nvPr/>
        </p:nvGrpSpPr>
        <p:grpSpPr bwMode="auto">
          <a:xfrm>
            <a:off x="4783556" y="946987"/>
            <a:ext cx="4248150" cy="5818188"/>
            <a:chOff x="4267200" y="228600"/>
            <a:chExt cx="4876800" cy="6313134"/>
          </a:xfrm>
        </p:grpSpPr>
        <p:pic>
          <p:nvPicPr>
            <p:cNvPr id="545798" name="Picture 16"/>
            <p:cNvPicPr>
              <a:picLocks noChangeAspect="1" noChangeArrowheads="1"/>
            </p:cNvPicPr>
            <p:nvPr/>
          </p:nvPicPr>
          <p:blipFill>
            <a:blip r:embed="rId5" cstate="print"/>
            <a:srcRect/>
            <a:stretch>
              <a:fillRect/>
            </a:stretch>
          </p:blipFill>
          <p:spPr bwMode="auto">
            <a:xfrm>
              <a:off x="7467600" y="2971800"/>
              <a:ext cx="1676400" cy="2191798"/>
            </a:xfrm>
            <a:prstGeom prst="rect">
              <a:avLst/>
            </a:prstGeom>
            <a:noFill/>
            <a:ln w="9525">
              <a:noFill/>
              <a:miter lim="800000"/>
              <a:headEnd/>
              <a:tailEnd/>
            </a:ln>
          </p:spPr>
        </p:pic>
        <p:pic>
          <p:nvPicPr>
            <p:cNvPr id="545799" name="Picture 10"/>
            <p:cNvPicPr>
              <a:picLocks noChangeAspect="1" noChangeArrowheads="1"/>
            </p:cNvPicPr>
            <p:nvPr/>
          </p:nvPicPr>
          <p:blipFill>
            <a:blip r:embed="rId6" cstate="print"/>
            <a:srcRect/>
            <a:stretch>
              <a:fillRect/>
            </a:stretch>
          </p:blipFill>
          <p:spPr bwMode="auto">
            <a:xfrm>
              <a:off x="4267200" y="228600"/>
              <a:ext cx="4505325" cy="1771650"/>
            </a:xfrm>
            <a:prstGeom prst="rect">
              <a:avLst/>
            </a:prstGeom>
            <a:noFill/>
            <a:ln w="9525">
              <a:noFill/>
              <a:miter lim="800000"/>
              <a:headEnd/>
              <a:tailEnd/>
            </a:ln>
          </p:spPr>
        </p:pic>
        <p:pic>
          <p:nvPicPr>
            <p:cNvPr id="545800" name="Picture 15"/>
            <p:cNvPicPr>
              <a:picLocks noChangeAspect="1" noChangeArrowheads="1"/>
            </p:cNvPicPr>
            <p:nvPr/>
          </p:nvPicPr>
          <p:blipFill>
            <a:blip r:embed="rId7" cstate="print"/>
            <a:srcRect/>
            <a:stretch>
              <a:fillRect/>
            </a:stretch>
          </p:blipFill>
          <p:spPr bwMode="auto">
            <a:xfrm>
              <a:off x="7467600" y="1981200"/>
              <a:ext cx="1499788" cy="1143000"/>
            </a:xfrm>
            <a:prstGeom prst="rect">
              <a:avLst/>
            </a:prstGeom>
            <a:noFill/>
            <a:ln w="9525">
              <a:noFill/>
              <a:miter lim="800000"/>
              <a:headEnd/>
              <a:tailEnd/>
            </a:ln>
          </p:spPr>
        </p:pic>
        <p:pic>
          <p:nvPicPr>
            <p:cNvPr id="545801" name="Picture 14"/>
            <p:cNvPicPr>
              <a:picLocks noChangeAspect="1" noChangeArrowheads="1"/>
            </p:cNvPicPr>
            <p:nvPr/>
          </p:nvPicPr>
          <p:blipFill>
            <a:blip r:embed="rId8" cstate="print"/>
            <a:srcRect/>
            <a:stretch>
              <a:fillRect/>
            </a:stretch>
          </p:blipFill>
          <p:spPr bwMode="auto">
            <a:xfrm>
              <a:off x="4267200" y="1981200"/>
              <a:ext cx="3276600" cy="4560534"/>
            </a:xfrm>
            <a:prstGeom prst="rect">
              <a:avLst/>
            </a:prstGeom>
            <a:noFill/>
            <a:ln w="9525">
              <a:noFill/>
              <a:miter lim="800000"/>
              <a:headEnd/>
              <a:tailEnd/>
            </a:ln>
          </p:spPr>
        </p:pic>
        <p:sp>
          <p:nvSpPr>
            <p:cNvPr id="545802" name="TextBox 54"/>
            <p:cNvSpPr txBox="1">
              <a:spLocks noChangeArrowheads="1"/>
            </p:cNvSpPr>
            <p:nvPr/>
          </p:nvSpPr>
          <p:spPr bwMode="auto">
            <a:xfrm>
              <a:off x="5410200" y="42672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1</a:t>
              </a:r>
            </a:p>
          </p:txBody>
        </p:sp>
        <p:sp>
          <p:nvSpPr>
            <p:cNvPr id="545803" name="TextBox 55"/>
            <p:cNvSpPr txBox="1">
              <a:spLocks noChangeArrowheads="1"/>
            </p:cNvSpPr>
            <p:nvPr/>
          </p:nvSpPr>
          <p:spPr bwMode="auto">
            <a:xfrm>
              <a:off x="5638800" y="22098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2</a:t>
              </a:r>
            </a:p>
          </p:txBody>
        </p:sp>
        <p:sp>
          <p:nvSpPr>
            <p:cNvPr id="545804" name="TextBox 56"/>
            <p:cNvSpPr txBox="1">
              <a:spLocks noChangeArrowheads="1"/>
            </p:cNvSpPr>
            <p:nvPr/>
          </p:nvSpPr>
          <p:spPr bwMode="auto">
            <a:xfrm>
              <a:off x="6858000" y="20574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4</a:t>
              </a:r>
            </a:p>
          </p:txBody>
        </p:sp>
        <p:sp>
          <p:nvSpPr>
            <p:cNvPr id="545805" name="TextBox 57"/>
            <p:cNvSpPr txBox="1">
              <a:spLocks noChangeArrowheads="1"/>
            </p:cNvSpPr>
            <p:nvPr/>
          </p:nvSpPr>
          <p:spPr bwMode="auto">
            <a:xfrm>
              <a:off x="6858000" y="53340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5</a:t>
              </a:r>
            </a:p>
          </p:txBody>
        </p:sp>
        <p:sp>
          <p:nvSpPr>
            <p:cNvPr id="545806" name="TextBox 58"/>
            <p:cNvSpPr txBox="1">
              <a:spLocks noChangeArrowheads="1"/>
            </p:cNvSpPr>
            <p:nvPr/>
          </p:nvSpPr>
          <p:spPr bwMode="auto">
            <a:xfrm>
              <a:off x="8458200" y="22098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7</a:t>
              </a:r>
            </a:p>
          </p:txBody>
        </p:sp>
        <p:sp>
          <p:nvSpPr>
            <p:cNvPr id="545807" name="TextBox 59"/>
            <p:cNvSpPr txBox="1">
              <a:spLocks noChangeArrowheads="1"/>
            </p:cNvSpPr>
            <p:nvPr/>
          </p:nvSpPr>
          <p:spPr bwMode="auto">
            <a:xfrm>
              <a:off x="8534400" y="32004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6</a:t>
              </a:r>
            </a:p>
          </p:txBody>
        </p:sp>
        <p:sp>
          <p:nvSpPr>
            <p:cNvPr id="545808" name="TextBox 60"/>
            <p:cNvSpPr txBox="1">
              <a:spLocks noChangeArrowheads="1"/>
            </p:cNvSpPr>
            <p:nvPr/>
          </p:nvSpPr>
          <p:spPr bwMode="auto">
            <a:xfrm>
              <a:off x="5486400" y="31242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1</a:t>
              </a:r>
            </a:p>
          </p:txBody>
        </p:sp>
        <p:sp>
          <p:nvSpPr>
            <p:cNvPr id="545809" name="TextBox 61"/>
            <p:cNvSpPr txBox="1">
              <a:spLocks noChangeArrowheads="1"/>
            </p:cNvSpPr>
            <p:nvPr/>
          </p:nvSpPr>
          <p:spPr bwMode="auto">
            <a:xfrm>
              <a:off x="5334000" y="54102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3</a:t>
              </a:r>
            </a:p>
          </p:txBody>
        </p:sp>
        <p:sp>
          <p:nvSpPr>
            <p:cNvPr id="545810" name="TextBox 62"/>
            <p:cNvSpPr txBox="1">
              <a:spLocks noChangeArrowheads="1"/>
            </p:cNvSpPr>
            <p:nvPr/>
          </p:nvSpPr>
          <p:spPr bwMode="auto">
            <a:xfrm>
              <a:off x="6934200" y="42672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4</a:t>
              </a:r>
            </a:p>
          </p:txBody>
        </p:sp>
        <p:sp>
          <p:nvSpPr>
            <p:cNvPr id="545811" name="TextBox 63"/>
            <p:cNvSpPr txBox="1">
              <a:spLocks noChangeArrowheads="1"/>
            </p:cNvSpPr>
            <p:nvPr/>
          </p:nvSpPr>
          <p:spPr bwMode="auto">
            <a:xfrm>
              <a:off x="7010400" y="32004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4</a:t>
              </a:r>
            </a:p>
          </p:txBody>
        </p:sp>
        <p:sp>
          <p:nvSpPr>
            <p:cNvPr id="545812" name="TextBox 64"/>
            <p:cNvSpPr txBox="1">
              <a:spLocks noChangeArrowheads="1"/>
            </p:cNvSpPr>
            <p:nvPr/>
          </p:nvSpPr>
          <p:spPr bwMode="auto">
            <a:xfrm>
              <a:off x="8610600" y="41910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4</a:t>
              </a:r>
            </a:p>
          </p:txBody>
        </p:sp>
        <p:sp>
          <p:nvSpPr>
            <p:cNvPr id="545813" name="TextBox 83"/>
            <p:cNvSpPr txBox="1">
              <a:spLocks noChangeArrowheads="1"/>
            </p:cNvSpPr>
            <p:nvPr/>
          </p:nvSpPr>
          <p:spPr bwMode="auto">
            <a:xfrm>
              <a:off x="4648200" y="3810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3</a:t>
              </a:r>
            </a:p>
          </p:txBody>
        </p:sp>
        <p:sp>
          <p:nvSpPr>
            <p:cNvPr id="545814" name="TextBox 84"/>
            <p:cNvSpPr txBox="1">
              <a:spLocks noChangeArrowheads="1"/>
            </p:cNvSpPr>
            <p:nvPr/>
          </p:nvSpPr>
          <p:spPr bwMode="auto">
            <a:xfrm>
              <a:off x="5791200" y="3810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4</a:t>
              </a:r>
            </a:p>
          </p:txBody>
        </p:sp>
        <p:sp>
          <p:nvSpPr>
            <p:cNvPr id="545815" name="TextBox 85"/>
            <p:cNvSpPr txBox="1">
              <a:spLocks noChangeArrowheads="1"/>
            </p:cNvSpPr>
            <p:nvPr/>
          </p:nvSpPr>
          <p:spPr bwMode="auto">
            <a:xfrm>
              <a:off x="6248400" y="7620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5</a:t>
              </a:r>
            </a:p>
          </p:txBody>
        </p:sp>
        <p:sp>
          <p:nvSpPr>
            <p:cNvPr id="545816" name="TextBox 86"/>
            <p:cNvSpPr txBox="1">
              <a:spLocks noChangeArrowheads="1"/>
            </p:cNvSpPr>
            <p:nvPr/>
          </p:nvSpPr>
          <p:spPr bwMode="auto">
            <a:xfrm>
              <a:off x="6858000" y="7620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7</a:t>
              </a:r>
            </a:p>
          </p:txBody>
        </p:sp>
        <p:sp>
          <p:nvSpPr>
            <p:cNvPr id="545817" name="TextBox 87"/>
            <p:cNvSpPr txBox="1">
              <a:spLocks noChangeArrowheads="1"/>
            </p:cNvSpPr>
            <p:nvPr/>
          </p:nvSpPr>
          <p:spPr bwMode="auto">
            <a:xfrm>
              <a:off x="6519948" y="1272433"/>
              <a:ext cx="301686" cy="369332"/>
            </a:xfrm>
            <a:prstGeom prst="rect">
              <a:avLst/>
            </a:prstGeom>
            <a:noFill/>
            <a:ln w="9525">
              <a:noFill/>
              <a:miter lim="800000"/>
              <a:headEnd/>
              <a:tailEnd/>
            </a:ln>
          </p:spPr>
          <p:txBody>
            <a:bodyPr wrap="none">
              <a:spAutoFit/>
            </a:bodyPr>
            <a:lstStyle/>
            <a:p>
              <a:pPr algn="ctr"/>
              <a:r>
                <a:rPr lang="en-US" sz="2400">
                  <a:solidFill>
                    <a:srgbClr val="FF0000"/>
                  </a:solidFill>
                </a:rPr>
                <a:t>6</a:t>
              </a:r>
            </a:p>
          </p:txBody>
        </p:sp>
        <p:sp>
          <p:nvSpPr>
            <p:cNvPr id="545818" name="TextBox 88"/>
            <p:cNvSpPr txBox="1">
              <a:spLocks noChangeArrowheads="1"/>
            </p:cNvSpPr>
            <p:nvPr/>
          </p:nvSpPr>
          <p:spPr bwMode="auto">
            <a:xfrm>
              <a:off x="5562600" y="990600"/>
              <a:ext cx="301686" cy="369332"/>
            </a:xfrm>
            <a:prstGeom prst="rect">
              <a:avLst/>
            </a:prstGeom>
            <a:noFill/>
            <a:ln w="9525">
              <a:noFill/>
              <a:miter lim="800000"/>
              <a:headEnd/>
              <a:tailEnd/>
            </a:ln>
          </p:spPr>
          <p:txBody>
            <a:bodyPr wrap="none">
              <a:spAutoFit/>
            </a:bodyPr>
            <a:lstStyle/>
            <a:p>
              <a:pPr algn="ctr"/>
              <a:r>
                <a:rPr lang="en-US" sz="2400">
                  <a:solidFill>
                    <a:srgbClr val="FF0000"/>
                  </a:solidFill>
                </a:rPr>
                <a:t>4</a:t>
              </a:r>
            </a:p>
          </p:txBody>
        </p:sp>
      </p:grpSp>
      <p:sp>
        <p:nvSpPr>
          <p:cNvPr id="545819" name="TextBox 89"/>
          <p:cNvSpPr txBox="1">
            <a:spLocks noChangeArrowheads="1"/>
          </p:cNvSpPr>
          <p:nvPr/>
        </p:nvSpPr>
        <p:spPr bwMode="auto">
          <a:xfrm>
            <a:off x="-190500" y="6146800"/>
            <a:ext cx="5475288" cy="669925"/>
          </a:xfrm>
          <a:prstGeom prst="rect">
            <a:avLst/>
          </a:prstGeom>
          <a:noFill/>
          <a:ln w="9525">
            <a:noFill/>
            <a:miter lim="800000"/>
            <a:headEnd/>
            <a:tailEnd/>
          </a:ln>
        </p:spPr>
        <p:txBody>
          <a:bodyPr>
            <a:spAutoFit/>
          </a:bodyPr>
          <a:lstStyle/>
          <a:p>
            <a:pPr algn="ctr"/>
            <a:r>
              <a:rPr lang="en-US" sz="1400"/>
              <a:t>11 different precursors elute in 3 seconds</a:t>
            </a:r>
          </a:p>
          <a:p>
            <a:pPr algn="ctr"/>
            <a:r>
              <a:rPr lang="en-US" sz="1200"/>
              <a:t>LC-IMS-MS</a:t>
            </a:r>
            <a:r>
              <a:rPr lang="en-US" sz="1200" baseline="30000"/>
              <a:t>E</a:t>
            </a:r>
            <a:r>
              <a:rPr lang="en-US" sz="1200"/>
              <a:t> analysis groups all ions by drift time</a:t>
            </a:r>
          </a:p>
          <a:p>
            <a:pPr algn="ctr"/>
            <a:r>
              <a:rPr lang="en-US" sz="1200"/>
              <a:t>In normal LC-MS</a:t>
            </a:r>
            <a:r>
              <a:rPr lang="en-US" sz="1200" baseline="30000"/>
              <a:t>E</a:t>
            </a:r>
            <a:r>
              <a:rPr lang="en-US" sz="1200"/>
              <a:t> analysis, all product ions would be shared</a:t>
            </a:r>
          </a:p>
        </p:txBody>
      </p:sp>
      <p:sp>
        <p:nvSpPr>
          <p:cNvPr id="545821" name="TextBox 60"/>
          <p:cNvSpPr txBox="1">
            <a:spLocks noChangeArrowheads="1"/>
          </p:cNvSpPr>
          <p:nvPr/>
        </p:nvSpPr>
        <p:spPr bwMode="auto">
          <a:xfrm>
            <a:off x="5472113" y="1687513"/>
            <a:ext cx="263525" cy="339725"/>
          </a:xfrm>
          <a:prstGeom prst="rect">
            <a:avLst/>
          </a:prstGeom>
          <a:noFill/>
          <a:ln w="9525">
            <a:noFill/>
            <a:miter lim="800000"/>
            <a:headEnd/>
            <a:tailEnd/>
          </a:ln>
        </p:spPr>
        <p:txBody>
          <a:bodyPr wrap="none">
            <a:spAutoFit/>
          </a:bodyPr>
          <a:lstStyle/>
          <a:p>
            <a:pPr algn="ctr"/>
            <a:r>
              <a:rPr lang="en-US" sz="2400">
                <a:solidFill>
                  <a:srgbClr val="FF0000"/>
                </a:solidFill>
              </a:rPr>
              <a:t>1</a:t>
            </a:r>
          </a:p>
        </p:txBody>
      </p:sp>
      <p:sp>
        <p:nvSpPr>
          <p:cNvPr id="545822" name="TextBox 55"/>
          <p:cNvSpPr txBox="1">
            <a:spLocks noChangeArrowheads="1"/>
          </p:cNvSpPr>
          <p:nvPr/>
        </p:nvSpPr>
        <p:spPr bwMode="auto">
          <a:xfrm>
            <a:off x="5605463" y="2168525"/>
            <a:ext cx="261937" cy="341313"/>
          </a:xfrm>
          <a:prstGeom prst="rect">
            <a:avLst/>
          </a:prstGeom>
          <a:noFill/>
          <a:ln w="9525">
            <a:noFill/>
            <a:miter lim="800000"/>
            <a:headEnd/>
            <a:tailEnd/>
          </a:ln>
        </p:spPr>
        <p:txBody>
          <a:bodyPr wrap="none">
            <a:spAutoFit/>
          </a:bodyPr>
          <a:lstStyle/>
          <a:p>
            <a:pPr algn="ctr"/>
            <a:r>
              <a:rPr lang="en-US" sz="2400">
                <a:solidFill>
                  <a:srgbClr val="FF0000"/>
                </a:solidFill>
              </a:rPr>
              <a:t>2</a:t>
            </a:r>
          </a:p>
        </p:txBody>
      </p:sp>
      <p:sp>
        <p:nvSpPr>
          <p:cNvPr id="545823" name="TextBox 30"/>
          <p:cNvSpPr txBox="1">
            <a:spLocks noChangeArrowheads="1"/>
          </p:cNvSpPr>
          <p:nvPr/>
        </p:nvSpPr>
        <p:spPr bwMode="auto">
          <a:xfrm>
            <a:off x="0" y="0"/>
            <a:ext cx="8582526" cy="461665"/>
          </a:xfrm>
          <a:prstGeom prst="rect">
            <a:avLst/>
          </a:prstGeom>
          <a:noFill/>
          <a:ln w="9525">
            <a:noFill/>
            <a:miter lim="800000"/>
            <a:headEnd/>
            <a:tailEnd/>
          </a:ln>
        </p:spPr>
        <p:txBody>
          <a:bodyPr wrap="square">
            <a:spAutoFit/>
          </a:bodyPr>
          <a:lstStyle/>
          <a:p>
            <a:r>
              <a:rPr lang="en-US" sz="2400" b="1" dirty="0" smtClean="0"/>
              <a:t>Separation of lipid classes by Ion Mobility (note similarity in RT)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1"/>
          <p:cNvSpPr>
            <a:spLocks noGrp="1"/>
          </p:cNvSpPr>
          <p:nvPr>
            <p:ph type="ftr" sz="quarter" idx="11"/>
          </p:nvPr>
        </p:nvSpPr>
        <p:spPr>
          <a:noFill/>
        </p:spPr>
        <p:txBody>
          <a:bodyPr/>
          <a:lstStyle/>
          <a:p>
            <a:r>
              <a:rPr lang="en-US" smtClean="0">
                <a:latin typeface="Arial" pitchFamily="34" charset="0"/>
              </a:rPr>
              <a:t>9.4T Bruker Qe FT-ICR MS</a:t>
            </a:r>
          </a:p>
        </p:txBody>
      </p:sp>
      <p:sp>
        <p:nvSpPr>
          <p:cNvPr id="2051" name="Slide Number Placeholder 2"/>
          <p:cNvSpPr>
            <a:spLocks noGrp="1"/>
          </p:cNvSpPr>
          <p:nvPr>
            <p:ph type="sldNum" sz="quarter" idx="12"/>
          </p:nvPr>
        </p:nvSpPr>
        <p:spPr>
          <a:noFill/>
        </p:spPr>
        <p:txBody>
          <a:bodyPr/>
          <a:lstStyle/>
          <a:p>
            <a:fld id="{45BCC14A-6B07-4A10-B5E2-51D27152A7EE}" type="slidenum">
              <a:rPr lang="en-US" smtClean="0">
                <a:latin typeface="Arial" pitchFamily="34" charset="0"/>
              </a:rPr>
              <a:pPr/>
              <a:t>61</a:t>
            </a:fld>
            <a:endParaRPr lang="en-US" smtClean="0">
              <a:latin typeface="Arial" pitchFamily="34" charset="0"/>
            </a:endParaRPr>
          </a:p>
        </p:txBody>
      </p:sp>
      <p:pic>
        <p:nvPicPr>
          <p:cNvPr id="2052" name="Picture 2"/>
          <p:cNvPicPr>
            <a:picLocks noChangeAspect="1" noChangeArrowheads="1"/>
          </p:cNvPicPr>
          <p:nvPr/>
        </p:nvPicPr>
        <p:blipFill>
          <a:blip r:embed="rId2" cstate="print"/>
          <a:srcRect/>
          <a:stretch>
            <a:fillRect/>
          </a:stretch>
        </p:blipFill>
        <p:spPr bwMode="auto">
          <a:xfrm>
            <a:off x="1184275" y="0"/>
            <a:ext cx="7959725" cy="5830888"/>
          </a:xfrm>
          <a:prstGeom prst="rect">
            <a:avLst/>
          </a:prstGeom>
          <a:noFill/>
          <a:ln w="9525">
            <a:noFill/>
            <a:miter lim="800000"/>
            <a:headEnd/>
            <a:tailEnd/>
          </a:ln>
        </p:spPr>
      </p:pic>
      <p:pic>
        <p:nvPicPr>
          <p:cNvPr id="2053" name="Picture 3"/>
          <p:cNvPicPr>
            <a:picLocks noChangeAspect="1" noChangeArrowheads="1"/>
          </p:cNvPicPr>
          <p:nvPr/>
        </p:nvPicPr>
        <p:blipFill>
          <a:blip r:embed="rId3" cstate="print"/>
          <a:srcRect/>
          <a:stretch>
            <a:fillRect/>
          </a:stretch>
        </p:blipFill>
        <p:spPr bwMode="auto">
          <a:xfrm>
            <a:off x="4237038" y="231775"/>
            <a:ext cx="4906962" cy="3594100"/>
          </a:xfrm>
          <a:prstGeom prst="rect">
            <a:avLst/>
          </a:prstGeom>
          <a:noFill/>
          <a:ln w="9525">
            <a:noFill/>
            <a:miter lim="800000"/>
            <a:headEnd/>
            <a:tailEnd/>
          </a:ln>
        </p:spPr>
      </p:pic>
      <p:cxnSp>
        <p:nvCxnSpPr>
          <p:cNvPr id="6" name="Straight Arrow Connector 5"/>
          <p:cNvCxnSpPr/>
          <p:nvPr/>
        </p:nvCxnSpPr>
        <p:spPr>
          <a:xfrm>
            <a:off x="3155950" y="1647825"/>
            <a:ext cx="23431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5" name="TextBox 6"/>
          <p:cNvSpPr txBox="1">
            <a:spLocks noChangeArrowheads="1"/>
          </p:cNvSpPr>
          <p:nvPr/>
        </p:nvSpPr>
        <p:spPr bwMode="auto">
          <a:xfrm>
            <a:off x="3529013" y="1262063"/>
            <a:ext cx="774700" cy="369887"/>
          </a:xfrm>
          <a:prstGeom prst="rect">
            <a:avLst/>
          </a:prstGeom>
          <a:noFill/>
          <a:ln w="9525">
            <a:noFill/>
            <a:miter lim="800000"/>
            <a:headEnd/>
            <a:tailEnd/>
          </a:ln>
        </p:spPr>
        <p:txBody>
          <a:bodyPr wrap="none">
            <a:spAutoFit/>
          </a:bodyPr>
          <a:lstStyle/>
          <a:p>
            <a:r>
              <a:rPr lang="en-US"/>
              <a:t>Zoom</a:t>
            </a:r>
          </a:p>
        </p:txBody>
      </p:sp>
      <p:sp>
        <p:nvSpPr>
          <p:cNvPr id="8" name="TextBox 7"/>
          <p:cNvSpPr txBox="1"/>
          <p:nvPr/>
        </p:nvSpPr>
        <p:spPr>
          <a:xfrm>
            <a:off x="6556643" y="6519446"/>
            <a:ext cx="2450927" cy="338554"/>
          </a:xfrm>
          <a:prstGeom prst="rect">
            <a:avLst/>
          </a:prstGeom>
          <a:noFill/>
        </p:spPr>
        <p:txBody>
          <a:bodyPr wrap="none" rtlCol="0">
            <a:spAutoFit/>
          </a:bodyPr>
          <a:lstStyle/>
          <a:p>
            <a:r>
              <a:rPr lang="en-US" sz="1600" b="1" dirty="0" smtClean="0">
                <a:solidFill>
                  <a:srgbClr val="FF0000"/>
                </a:solidFill>
              </a:rPr>
              <a:t>M. </a:t>
            </a:r>
            <a:r>
              <a:rPr lang="en-US" sz="1600" b="1" dirty="0" err="1" smtClean="0">
                <a:solidFill>
                  <a:srgbClr val="FF0000"/>
                </a:solidFill>
              </a:rPr>
              <a:t>Lopalco</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 E. Voss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1"/>
          <p:cNvSpPr>
            <a:spLocks noGrp="1"/>
          </p:cNvSpPr>
          <p:nvPr>
            <p:ph type="ftr" sz="quarter" idx="11"/>
          </p:nvPr>
        </p:nvSpPr>
        <p:spPr>
          <a:noFill/>
        </p:spPr>
        <p:txBody>
          <a:bodyPr/>
          <a:lstStyle/>
          <a:p>
            <a:r>
              <a:rPr lang="en-US" smtClean="0">
                <a:latin typeface="Arial" pitchFamily="34" charset="0"/>
              </a:rPr>
              <a:t>9.4T Bruker Qe FT-ICR MS</a:t>
            </a:r>
          </a:p>
        </p:txBody>
      </p:sp>
      <p:sp>
        <p:nvSpPr>
          <p:cNvPr id="3075" name="Slide Number Placeholder 2"/>
          <p:cNvSpPr>
            <a:spLocks noGrp="1"/>
          </p:cNvSpPr>
          <p:nvPr>
            <p:ph type="sldNum" sz="quarter" idx="12"/>
          </p:nvPr>
        </p:nvSpPr>
        <p:spPr>
          <a:noFill/>
        </p:spPr>
        <p:txBody>
          <a:bodyPr/>
          <a:lstStyle/>
          <a:p>
            <a:fld id="{CED859BC-8DB6-4841-B7D2-7AC068593082}" type="slidenum">
              <a:rPr lang="en-US" smtClean="0">
                <a:latin typeface="Arial" pitchFamily="34" charset="0"/>
              </a:rPr>
              <a:pPr/>
              <a:t>62</a:t>
            </a:fld>
            <a:endParaRPr lang="en-US" smtClean="0">
              <a:latin typeface="Arial" pitchFamily="34" charset="0"/>
            </a:endParaRPr>
          </a:p>
        </p:txBody>
      </p:sp>
      <p:pic>
        <p:nvPicPr>
          <p:cNvPr id="3076" name="Picture 2"/>
          <p:cNvPicPr>
            <a:picLocks noChangeAspect="1" noChangeArrowheads="1"/>
          </p:cNvPicPr>
          <p:nvPr/>
        </p:nvPicPr>
        <p:blipFill>
          <a:blip r:embed="rId2" cstate="print"/>
          <a:srcRect/>
          <a:stretch>
            <a:fillRect/>
          </a:stretch>
        </p:blipFill>
        <p:spPr bwMode="auto">
          <a:xfrm>
            <a:off x="1133475" y="0"/>
            <a:ext cx="8010525" cy="5867400"/>
          </a:xfrm>
          <a:prstGeom prst="rect">
            <a:avLst/>
          </a:prstGeom>
          <a:noFill/>
          <a:ln w="9525">
            <a:noFill/>
            <a:miter lim="800000"/>
            <a:headEnd/>
            <a:tailEnd/>
          </a:ln>
        </p:spPr>
      </p:pic>
      <p:sp>
        <p:nvSpPr>
          <p:cNvPr id="5" name="TextBox 4"/>
          <p:cNvSpPr txBox="1"/>
          <p:nvPr/>
        </p:nvSpPr>
        <p:spPr>
          <a:xfrm>
            <a:off x="6556643" y="6519446"/>
            <a:ext cx="2450927" cy="338554"/>
          </a:xfrm>
          <a:prstGeom prst="rect">
            <a:avLst/>
          </a:prstGeom>
          <a:noFill/>
        </p:spPr>
        <p:txBody>
          <a:bodyPr wrap="none" rtlCol="0">
            <a:spAutoFit/>
          </a:bodyPr>
          <a:lstStyle/>
          <a:p>
            <a:r>
              <a:rPr lang="en-US" sz="1600" b="1" dirty="0" smtClean="0">
                <a:solidFill>
                  <a:srgbClr val="FF0000"/>
                </a:solidFill>
              </a:rPr>
              <a:t>M. </a:t>
            </a:r>
            <a:r>
              <a:rPr lang="en-US" sz="1600" b="1" dirty="0" err="1" smtClean="0">
                <a:solidFill>
                  <a:srgbClr val="FF0000"/>
                </a:solidFill>
              </a:rPr>
              <a:t>Lopalco</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 E. Voss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1"/>
          <p:cNvSpPr>
            <a:spLocks noGrp="1"/>
          </p:cNvSpPr>
          <p:nvPr>
            <p:ph type="ftr" sz="quarter" idx="11"/>
          </p:nvPr>
        </p:nvSpPr>
        <p:spPr>
          <a:noFill/>
        </p:spPr>
        <p:txBody>
          <a:bodyPr/>
          <a:lstStyle/>
          <a:p>
            <a:r>
              <a:rPr lang="en-US" smtClean="0">
                <a:latin typeface="Arial" pitchFamily="34" charset="0"/>
              </a:rPr>
              <a:t>9.4T Bruker Qe FT-ICR MS</a:t>
            </a:r>
          </a:p>
        </p:txBody>
      </p:sp>
      <p:pic>
        <p:nvPicPr>
          <p:cNvPr id="4100" name="Picture 2"/>
          <p:cNvPicPr>
            <a:picLocks noChangeAspect="1" noChangeArrowheads="1"/>
          </p:cNvPicPr>
          <p:nvPr/>
        </p:nvPicPr>
        <p:blipFill>
          <a:blip r:embed="rId2" cstate="print"/>
          <a:srcRect/>
          <a:stretch>
            <a:fillRect/>
          </a:stretch>
        </p:blipFill>
        <p:spPr bwMode="auto">
          <a:xfrm>
            <a:off x="852488" y="139700"/>
            <a:ext cx="5070475" cy="6511925"/>
          </a:xfrm>
          <a:prstGeom prst="rect">
            <a:avLst/>
          </a:prstGeom>
          <a:noFill/>
          <a:ln w="9525">
            <a:noFill/>
            <a:miter lim="800000"/>
            <a:headEnd/>
            <a:tailEnd/>
          </a:ln>
        </p:spPr>
      </p:pic>
      <p:pic>
        <p:nvPicPr>
          <p:cNvPr id="4101" name="Picture 3"/>
          <p:cNvPicPr>
            <a:picLocks noChangeAspect="1" noChangeArrowheads="1"/>
          </p:cNvPicPr>
          <p:nvPr/>
        </p:nvPicPr>
        <p:blipFill>
          <a:blip r:embed="rId3" cstate="print"/>
          <a:srcRect/>
          <a:stretch>
            <a:fillRect/>
          </a:stretch>
        </p:blipFill>
        <p:spPr bwMode="auto">
          <a:xfrm>
            <a:off x="5532438" y="450850"/>
            <a:ext cx="3573462" cy="4589463"/>
          </a:xfrm>
          <a:prstGeom prst="rect">
            <a:avLst/>
          </a:prstGeom>
          <a:noFill/>
          <a:ln w="9525">
            <a:noFill/>
            <a:miter lim="800000"/>
            <a:headEnd/>
            <a:tailEnd/>
          </a:ln>
        </p:spPr>
      </p:pic>
      <p:cxnSp>
        <p:nvCxnSpPr>
          <p:cNvPr id="7" name="Straight Arrow Connector 6"/>
          <p:cNvCxnSpPr/>
          <p:nvPr/>
        </p:nvCxnSpPr>
        <p:spPr>
          <a:xfrm>
            <a:off x="4262438" y="1816100"/>
            <a:ext cx="2344737"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3" name="TextBox 7"/>
          <p:cNvSpPr txBox="1">
            <a:spLocks noChangeArrowheads="1"/>
          </p:cNvSpPr>
          <p:nvPr/>
        </p:nvSpPr>
        <p:spPr bwMode="auto">
          <a:xfrm>
            <a:off x="4418013" y="1416050"/>
            <a:ext cx="774700" cy="369888"/>
          </a:xfrm>
          <a:prstGeom prst="rect">
            <a:avLst/>
          </a:prstGeom>
          <a:noFill/>
          <a:ln w="9525">
            <a:noFill/>
            <a:miter lim="800000"/>
            <a:headEnd/>
            <a:tailEnd/>
          </a:ln>
        </p:spPr>
        <p:txBody>
          <a:bodyPr wrap="none">
            <a:spAutoFit/>
          </a:bodyPr>
          <a:lstStyle/>
          <a:p>
            <a:r>
              <a:rPr lang="en-US"/>
              <a:t>Zoom</a:t>
            </a:r>
          </a:p>
        </p:txBody>
      </p:sp>
      <p:sp>
        <p:nvSpPr>
          <p:cNvPr id="8" name="TextBox 7"/>
          <p:cNvSpPr txBox="1"/>
          <p:nvPr/>
        </p:nvSpPr>
        <p:spPr>
          <a:xfrm>
            <a:off x="6556643" y="6519446"/>
            <a:ext cx="2450927" cy="338554"/>
          </a:xfrm>
          <a:prstGeom prst="rect">
            <a:avLst/>
          </a:prstGeom>
          <a:noFill/>
        </p:spPr>
        <p:txBody>
          <a:bodyPr wrap="none" rtlCol="0">
            <a:spAutoFit/>
          </a:bodyPr>
          <a:lstStyle/>
          <a:p>
            <a:r>
              <a:rPr lang="en-US" sz="1600" b="1" dirty="0" smtClean="0">
                <a:solidFill>
                  <a:srgbClr val="FF0000"/>
                </a:solidFill>
              </a:rPr>
              <a:t>M. </a:t>
            </a:r>
            <a:r>
              <a:rPr lang="en-US" sz="1600" b="1" dirty="0" err="1" smtClean="0">
                <a:solidFill>
                  <a:srgbClr val="FF0000"/>
                </a:solidFill>
              </a:rPr>
              <a:t>Lopalco</a:t>
            </a:r>
            <a:r>
              <a:rPr lang="en-US" sz="1600" b="1" dirty="0" smtClean="0">
                <a:solidFill>
                  <a:srgbClr val="FF0000"/>
                </a:solidFill>
              </a:rPr>
              <a:t>; </a:t>
            </a:r>
            <a:r>
              <a:rPr lang="en-US" sz="1600" b="1" dirty="0" smtClean="0">
                <a:solidFill>
                  <a:srgbClr val="FF0000"/>
                </a:solidFill>
              </a:rPr>
              <a:t>T. </a:t>
            </a:r>
            <a:r>
              <a:rPr lang="en-US" sz="1600" b="1" dirty="0" smtClean="0">
                <a:solidFill>
                  <a:srgbClr val="FF0000"/>
                </a:solidFill>
              </a:rPr>
              <a:t>Lam; E. Voss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285750" y="1066800"/>
            <a:ext cx="4133850" cy="2500906"/>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l="4202" t="14644" r="4202" b="4471"/>
          <a:stretch>
            <a:fillRect/>
          </a:stretch>
        </p:blipFill>
        <p:spPr bwMode="auto">
          <a:xfrm>
            <a:off x="6562585" y="4868695"/>
            <a:ext cx="2276615" cy="1608305"/>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l="5140" t="13982" r="3101" b="2938"/>
          <a:stretch>
            <a:fillRect/>
          </a:stretch>
        </p:blipFill>
        <p:spPr bwMode="auto">
          <a:xfrm>
            <a:off x="4792653" y="4931517"/>
            <a:ext cx="1684347" cy="1469283"/>
          </a:xfrm>
          <a:prstGeom prst="rect">
            <a:avLst/>
          </a:prstGeom>
          <a:noFill/>
          <a:ln w="9525">
            <a:noFill/>
            <a:miter lim="800000"/>
            <a:headEnd/>
            <a:tailEnd/>
          </a:ln>
        </p:spPr>
      </p:pic>
      <p:sp>
        <p:nvSpPr>
          <p:cNvPr id="49" name="TextBox 48"/>
          <p:cNvSpPr txBox="1"/>
          <p:nvPr/>
        </p:nvSpPr>
        <p:spPr>
          <a:xfrm>
            <a:off x="5105400" y="4507468"/>
            <a:ext cx="3527761" cy="369332"/>
          </a:xfrm>
          <a:prstGeom prst="rect">
            <a:avLst/>
          </a:prstGeom>
          <a:noFill/>
          <a:ln>
            <a:solidFill>
              <a:schemeClr val="tx1"/>
            </a:solidFill>
          </a:ln>
        </p:spPr>
        <p:txBody>
          <a:bodyPr wrap="none" rtlCol="0">
            <a:spAutoFit/>
          </a:bodyPr>
          <a:lstStyle/>
          <a:p>
            <a:pPr fontAlgn="auto">
              <a:spcBef>
                <a:spcPts val="0"/>
              </a:spcBef>
              <a:spcAft>
                <a:spcPts val="0"/>
              </a:spcAft>
            </a:pPr>
            <a:r>
              <a:rPr lang="en-US" b="1" dirty="0" smtClean="0">
                <a:solidFill>
                  <a:prstClr val="black"/>
                </a:solidFill>
                <a:latin typeface="Calibri"/>
              </a:rPr>
              <a:t>Separation of Isomeric Compounds</a:t>
            </a:r>
            <a:endParaRPr lang="en-US" b="1" dirty="0">
              <a:solidFill>
                <a:prstClr val="black"/>
              </a:solidFill>
              <a:latin typeface="Calibri"/>
            </a:endParaRPr>
          </a:p>
        </p:txBody>
      </p:sp>
      <p:sp>
        <p:nvSpPr>
          <p:cNvPr id="50" name="TextBox 49"/>
          <p:cNvSpPr txBox="1"/>
          <p:nvPr/>
        </p:nvSpPr>
        <p:spPr>
          <a:xfrm>
            <a:off x="4864058" y="6324600"/>
            <a:ext cx="1612942" cy="461665"/>
          </a:xfrm>
          <a:prstGeom prst="rect">
            <a:avLst/>
          </a:prstGeom>
          <a:noFill/>
        </p:spPr>
        <p:txBody>
          <a:bodyPr wrap="none" rtlCol="0">
            <a:spAutoFit/>
          </a:bodyPr>
          <a:lstStyle/>
          <a:p>
            <a:pPr fontAlgn="auto">
              <a:spcBef>
                <a:spcPts val="0"/>
              </a:spcBef>
              <a:spcAft>
                <a:spcPts val="0"/>
              </a:spcAft>
            </a:pPr>
            <a:r>
              <a:rPr lang="en-US" sz="1200" b="1" dirty="0" smtClean="0">
                <a:solidFill>
                  <a:prstClr val="black"/>
                </a:solidFill>
                <a:latin typeface="Arial" pitchFamily="34" charset="0"/>
                <a:cs typeface="Arial" pitchFamily="34" charset="0"/>
              </a:rPr>
              <a:t>Meta-, Ortho-, Para-</a:t>
            </a:r>
          </a:p>
          <a:p>
            <a:pPr fontAlgn="auto">
              <a:spcBef>
                <a:spcPts val="0"/>
              </a:spcBef>
              <a:spcAft>
                <a:spcPts val="0"/>
              </a:spcAft>
            </a:pPr>
            <a:r>
              <a:rPr lang="en-US" sz="1200" b="1" dirty="0" err="1" smtClean="0">
                <a:solidFill>
                  <a:prstClr val="black"/>
                </a:solidFill>
                <a:latin typeface="Arial" pitchFamily="34" charset="0"/>
                <a:cs typeface="Arial" pitchFamily="34" charset="0"/>
              </a:rPr>
              <a:t>hydroxylated</a:t>
            </a:r>
            <a:endParaRPr lang="en-US" sz="1200" b="1" dirty="0">
              <a:solidFill>
                <a:prstClr val="black"/>
              </a:solidFill>
              <a:latin typeface="Arial" pitchFamily="34" charset="0"/>
              <a:cs typeface="Arial" pitchFamily="34" charset="0"/>
            </a:endParaRPr>
          </a:p>
        </p:txBody>
      </p:sp>
      <p:sp>
        <p:nvSpPr>
          <p:cNvPr id="51" name="TextBox 50"/>
          <p:cNvSpPr txBox="1"/>
          <p:nvPr/>
        </p:nvSpPr>
        <p:spPr>
          <a:xfrm>
            <a:off x="6553200" y="6443990"/>
            <a:ext cx="2535118" cy="276999"/>
          </a:xfrm>
          <a:prstGeom prst="rect">
            <a:avLst/>
          </a:prstGeom>
          <a:noFill/>
        </p:spPr>
        <p:txBody>
          <a:bodyPr wrap="none" rtlCol="0">
            <a:spAutoFit/>
          </a:bodyPr>
          <a:lstStyle/>
          <a:p>
            <a:pPr fontAlgn="auto">
              <a:spcBef>
                <a:spcPts val="0"/>
              </a:spcBef>
              <a:spcAft>
                <a:spcPts val="0"/>
              </a:spcAft>
            </a:pPr>
            <a:r>
              <a:rPr lang="en-US" sz="1200" b="1" dirty="0" smtClean="0">
                <a:solidFill>
                  <a:prstClr val="black"/>
                </a:solidFill>
                <a:latin typeface="Arial" pitchFamily="34" charset="0"/>
                <a:cs typeface="Arial" pitchFamily="34" charset="0"/>
              </a:rPr>
              <a:t>Mobility (Drift Time separation)</a:t>
            </a:r>
            <a:endParaRPr lang="en-US" sz="1200" b="1" dirty="0">
              <a:solidFill>
                <a:prstClr val="black"/>
              </a:solidFill>
              <a:latin typeface="Arial" pitchFamily="34" charset="0"/>
              <a:cs typeface="Arial" pitchFamily="34" charset="0"/>
            </a:endParaRPr>
          </a:p>
        </p:txBody>
      </p:sp>
      <p:sp>
        <p:nvSpPr>
          <p:cNvPr id="52" name="Oval 51"/>
          <p:cNvSpPr/>
          <p:nvPr/>
        </p:nvSpPr>
        <p:spPr>
          <a:xfrm>
            <a:off x="1962150" y="1371600"/>
            <a:ext cx="1162050" cy="1200150"/>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3" name="TextBox 52"/>
          <p:cNvSpPr txBox="1"/>
          <p:nvPr/>
        </p:nvSpPr>
        <p:spPr>
          <a:xfrm>
            <a:off x="1447800" y="6324600"/>
            <a:ext cx="1833451" cy="307777"/>
          </a:xfrm>
          <a:prstGeom prst="rect">
            <a:avLst/>
          </a:prstGeom>
          <a:noFill/>
        </p:spPr>
        <p:txBody>
          <a:bodyPr wrap="none" rtlCol="0">
            <a:spAutoFit/>
          </a:bodyPr>
          <a:lstStyle/>
          <a:p>
            <a:pPr fontAlgn="auto">
              <a:spcBef>
                <a:spcPts val="0"/>
              </a:spcBef>
              <a:spcAft>
                <a:spcPts val="0"/>
              </a:spcAft>
            </a:pPr>
            <a:r>
              <a:rPr lang="en-US" sz="1400" b="1" dirty="0" err="1" smtClean="0">
                <a:solidFill>
                  <a:prstClr val="black"/>
                </a:solidFill>
                <a:latin typeface="Calibri"/>
              </a:rPr>
              <a:t>Glycosylation</a:t>
            </a:r>
            <a:r>
              <a:rPr lang="en-US" sz="1400" b="1" dirty="0" smtClean="0">
                <a:solidFill>
                  <a:prstClr val="black"/>
                </a:solidFill>
                <a:latin typeface="Calibri"/>
              </a:rPr>
              <a:t> Analysis</a:t>
            </a:r>
            <a:endParaRPr lang="en-US" sz="1400" b="1" dirty="0">
              <a:solidFill>
                <a:prstClr val="black"/>
              </a:solidFill>
              <a:latin typeface="Calibri"/>
            </a:endParaRPr>
          </a:p>
        </p:txBody>
      </p:sp>
      <p:sp>
        <p:nvSpPr>
          <p:cNvPr id="19" name="TextBox 18"/>
          <p:cNvSpPr txBox="1"/>
          <p:nvPr/>
        </p:nvSpPr>
        <p:spPr>
          <a:xfrm>
            <a:off x="609600" y="228600"/>
            <a:ext cx="8001000" cy="707886"/>
          </a:xfrm>
          <a:prstGeom prst="rect">
            <a:avLst/>
          </a:prstGeom>
          <a:noFill/>
          <a:ln>
            <a:solidFill>
              <a:schemeClr val="tx1"/>
            </a:solidFill>
          </a:ln>
        </p:spPr>
        <p:txBody>
          <a:bodyPr wrap="square" rtlCol="0">
            <a:spAutoFit/>
          </a:bodyPr>
          <a:lstStyle/>
          <a:p>
            <a:pPr algn="ctr"/>
            <a:r>
              <a:rPr lang="en-US" sz="2000" b="1" dirty="0" smtClean="0"/>
              <a:t>NIH</a:t>
            </a:r>
            <a:r>
              <a:rPr lang="en-US" sz="2000" b="1" dirty="0" smtClean="0"/>
              <a:t> </a:t>
            </a:r>
            <a:r>
              <a:rPr lang="en-US" sz="2000" b="1" dirty="0" smtClean="0"/>
              <a:t>SIG </a:t>
            </a:r>
            <a:r>
              <a:rPr lang="en-US" sz="2000" b="1" dirty="0" smtClean="0"/>
              <a:t>Application Submitted (March 2011): </a:t>
            </a:r>
            <a:r>
              <a:rPr lang="en-US" sz="2000" b="1" dirty="0" err="1" smtClean="0"/>
              <a:t>Synapt</a:t>
            </a:r>
            <a:r>
              <a:rPr lang="en-US" sz="2000" b="1" dirty="0" smtClean="0"/>
              <a:t> G2 Mass </a:t>
            </a:r>
            <a:r>
              <a:rPr lang="en-US" sz="2000" b="1" dirty="0" smtClean="0"/>
              <a:t>Spectrometer.  PI</a:t>
            </a:r>
            <a:r>
              <a:rPr lang="en-US" sz="2000" b="1" dirty="0" smtClean="0"/>
              <a:t>: Tukiet </a:t>
            </a:r>
            <a:r>
              <a:rPr lang="en-US" sz="2000" b="1" dirty="0" smtClean="0"/>
              <a:t>Lam</a:t>
            </a:r>
            <a:endParaRPr lang="en-US" sz="2000" b="1" dirty="0"/>
          </a:p>
        </p:txBody>
      </p:sp>
      <p:sp>
        <p:nvSpPr>
          <p:cNvPr id="20" name="TextBox 19"/>
          <p:cNvSpPr txBox="1"/>
          <p:nvPr/>
        </p:nvSpPr>
        <p:spPr>
          <a:xfrm>
            <a:off x="4572000" y="990600"/>
            <a:ext cx="4389120" cy="3139321"/>
          </a:xfrm>
          <a:prstGeom prst="rect">
            <a:avLst/>
          </a:prstGeom>
          <a:noFill/>
        </p:spPr>
        <p:txBody>
          <a:bodyPr wrap="square" rtlCol="0">
            <a:spAutoFit/>
          </a:bodyPr>
          <a:lstStyle/>
          <a:p>
            <a:pPr marL="274320" indent="-274320">
              <a:buFont typeface="Wingdings" pitchFamily="2" charset="2"/>
              <a:buChar char="Ø"/>
            </a:pPr>
            <a:r>
              <a:rPr lang="en-US" b="1" dirty="0" smtClean="0"/>
              <a:t>Key Feature: Mobility separation by charge and shape – provides additional separation modality </a:t>
            </a:r>
            <a:r>
              <a:rPr lang="en-US" b="1" i="1" dirty="0" smtClean="0"/>
              <a:t>within the MS</a:t>
            </a:r>
          </a:p>
          <a:p>
            <a:pPr marL="274320" indent="-274320">
              <a:buFont typeface="Wingdings" pitchFamily="2" charset="2"/>
              <a:buChar char="Ø"/>
            </a:pPr>
            <a:r>
              <a:rPr lang="en-US" b="1" dirty="0" smtClean="0"/>
              <a:t>Potential applications: </a:t>
            </a:r>
          </a:p>
          <a:p>
            <a:pPr lvl="1" indent="-274320">
              <a:buFont typeface="Arial" pitchFamily="34" charset="0"/>
              <a:buChar char="–"/>
            </a:pPr>
            <a:r>
              <a:rPr lang="en-US" b="1" dirty="0" smtClean="0"/>
              <a:t>Lipids (e.g., separation of isomeric lipids varying by position of </a:t>
            </a:r>
            <a:r>
              <a:rPr lang="en-US" b="1" dirty="0" err="1" smtClean="0"/>
              <a:t>cis</a:t>
            </a:r>
            <a:r>
              <a:rPr lang="en-US" b="1" dirty="0" smtClean="0"/>
              <a:t>/trans double bonds</a:t>
            </a:r>
            <a:r>
              <a:rPr lang="en-US" b="1" dirty="0" smtClean="0"/>
              <a:t>)</a:t>
            </a:r>
          </a:p>
          <a:p>
            <a:pPr lvl="1" indent="-274320">
              <a:buFont typeface="Arial" pitchFamily="34" charset="0"/>
              <a:buChar char="–"/>
            </a:pPr>
            <a:r>
              <a:rPr lang="en-US" b="1" dirty="0" smtClean="0"/>
              <a:t>Small molecule (e.g. metabolites)</a:t>
            </a:r>
            <a:endParaRPr lang="en-US" b="1" dirty="0" smtClean="0"/>
          </a:p>
          <a:p>
            <a:pPr lvl="1" indent="-274320">
              <a:buFont typeface="Arial" pitchFamily="34" charset="0"/>
              <a:buChar char="–"/>
            </a:pPr>
            <a:r>
              <a:rPr lang="en-US" b="1" dirty="0" smtClean="0"/>
              <a:t>Carbohydrate analysis with </a:t>
            </a:r>
            <a:r>
              <a:rPr lang="en-US" b="1" dirty="0" err="1" smtClean="0"/>
              <a:t>Ms</a:t>
            </a:r>
            <a:r>
              <a:rPr lang="en-US" b="1" baseline="30000" dirty="0" err="1" smtClean="0"/>
              <a:t>e</a:t>
            </a:r>
            <a:r>
              <a:rPr lang="en-US" b="1" dirty="0" smtClean="0"/>
              <a:t> capability useful for mapping sites of </a:t>
            </a:r>
            <a:r>
              <a:rPr lang="en-US" b="1" dirty="0" err="1" smtClean="0"/>
              <a:t>glycosylation</a:t>
            </a:r>
            <a:endParaRPr lang="en-US" dirty="0"/>
          </a:p>
        </p:txBody>
      </p:sp>
      <p:grpSp>
        <p:nvGrpSpPr>
          <p:cNvPr id="2" name="Group 20"/>
          <p:cNvGrpSpPr>
            <a:grpSpLocks noChangeAspect="1"/>
          </p:cNvGrpSpPr>
          <p:nvPr/>
        </p:nvGrpSpPr>
        <p:grpSpPr bwMode="auto">
          <a:xfrm>
            <a:off x="495301" y="3505200"/>
            <a:ext cx="3597044" cy="2743200"/>
            <a:chOff x="4274292" y="2296633"/>
            <a:chExt cx="4645398" cy="3785190"/>
          </a:xfrm>
        </p:grpSpPr>
        <p:sp>
          <p:nvSpPr>
            <p:cNvPr id="22" name="Rectangle 21"/>
            <p:cNvSpPr/>
            <p:nvPr/>
          </p:nvSpPr>
          <p:spPr bwMode="auto">
            <a:xfrm>
              <a:off x="4274292" y="2296633"/>
              <a:ext cx="4645398" cy="3785190"/>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endParaRPr lang="en-US">
                <a:solidFill>
                  <a:prstClr val="black"/>
                </a:solidFill>
                <a:latin typeface="Calibri"/>
              </a:endParaRPr>
            </a:p>
          </p:txBody>
        </p:sp>
        <p:pic>
          <p:nvPicPr>
            <p:cNvPr id="23" name="Picture 22"/>
            <p:cNvPicPr>
              <a:picLocks noChangeAspect="1" noChangeArrowheads="1"/>
            </p:cNvPicPr>
            <p:nvPr/>
          </p:nvPicPr>
          <p:blipFill>
            <a:blip r:embed="rId6" cstate="print"/>
            <a:srcRect/>
            <a:stretch>
              <a:fillRect/>
            </a:stretch>
          </p:blipFill>
          <p:spPr bwMode="auto">
            <a:xfrm>
              <a:off x="4343461" y="2366335"/>
              <a:ext cx="4507061" cy="3645786"/>
            </a:xfrm>
            <a:prstGeom prst="rect">
              <a:avLst/>
            </a:prstGeom>
            <a:noFill/>
            <a:ln w="9525" algn="ctr">
              <a:noFill/>
              <a:miter lim="800000"/>
              <a:headEnd/>
              <a:tailEnd/>
            </a:ln>
          </p:spPr>
        </p:pic>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39725" y="22225"/>
            <a:ext cx="8566150" cy="336550"/>
          </a:xfrm>
          <a:prstGeom prst="rect">
            <a:avLst/>
          </a:prstGeom>
          <a:noFill/>
          <a:ln w="9525">
            <a:noFill/>
            <a:miter lim="800000"/>
            <a:headEnd/>
            <a:tailEnd/>
          </a:ln>
          <a:effectLst/>
        </p:spPr>
        <p:txBody>
          <a:bodyPr>
            <a:spAutoFit/>
          </a:bodyPr>
          <a:lstStyle/>
          <a:p>
            <a:pPr algn="ctr"/>
            <a:r>
              <a:rPr lang="en-US" sz="1600" b="1">
                <a:solidFill>
                  <a:schemeClr val="accent2"/>
                </a:solidFill>
              </a:rPr>
              <a:t>YPED for routine accurate/exact mass analyses services</a:t>
            </a:r>
          </a:p>
        </p:txBody>
      </p:sp>
      <p:pic>
        <p:nvPicPr>
          <p:cNvPr id="2053" name="Picture 5"/>
          <p:cNvPicPr>
            <a:picLocks noChangeAspect="1" noChangeArrowheads="1"/>
          </p:cNvPicPr>
          <p:nvPr/>
        </p:nvPicPr>
        <p:blipFill>
          <a:blip r:embed="rId2" cstate="print"/>
          <a:srcRect/>
          <a:stretch>
            <a:fillRect/>
          </a:stretch>
        </p:blipFill>
        <p:spPr bwMode="auto">
          <a:xfrm>
            <a:off x="212725" y="509588"/>
            <a:ext cx="2632075" cy="4075112"/>
          </a:xfrm>
          <a:prstGeom prst="rect">
            <a:avLst/>
          </a:prstGeom>
          <a:noFill/>
          <a:ln w="9525">
            <a:noFill/>
            <a:miter lim="800000"/>
            <a:headEnd/>
            <a:tailEnd/>
          </a:ln>
          <a:effectLst/>
        </p:spPr>
      </p:pic>
      <p:pic>
        <p:nvPicPr>
          <p:cNvPr id="2057" name="Picture 9"/>
          <p:cNvPicPr>
            <a:picLocks noChangeAspect="1" noChangeArrowheads="1"/>
          </p:cNvPicPr>
          <p:nvPr/>
        </p:nvPicPr>
        <p:blipFill>
          <a:blip r:embed="rId3" cstate="print"/>
          <a:srcRect l="2260" t="21425" r="6026" b="14769"/>
          <a:stretch>
            <a:fillRect/>
          </a:stretch>
        </p:blipFill>
        <p:spPr bwMode="auto">
          <a:xfrm>
            <a:off x="3065463" y="601663"/>
            <a:ext cx="2698750" cy="3400425"/>
          </a:xfrm>
          <a:prstGeom prst="rect">
            <a:avLst/>
          </a:prstGeom>
          <a:noFill/>
          <a:ln w="9525">
            <a:solidFill>
              <a:schemeClr val="tx1"/>
            </a:solidFill>
            <a:miter lim="800000"/>
            <a:headEnd/>
            <a:tailEnd/>
          </a:ln>
          <a:effectLst/>
        </p:spPr>
      </p:pic>
      <p:sp>
        <p:nvSpPr>
          <p:cNvPr id="2058" name="Text Box 10"/>
          <p:cNvSpPr txBox="1">
            <a:spLocks noChangeArrowheads="1"/>
          </p:cNvSpPr>
          <p:nvPr/>
        </p:nvSpPr>
        <p:spPr bwMode="auto">
          <a:xfrm>
            <a:off x="-46038" y="252413"/>
            <a:ext cx="3211513" cy="274637"/>
          </a:xfrm>
          <a:prstGeom prst="rect">
            <a:avLst/>
          </a:prstGeom>
          <a:noFill/>
          <a:ln w="9525">
            <a:noFill/>
            <a:miter lim="800000"/>
            <a:headEnd/>
            <a:tailEnd/>
          </a:ln>
          <a:effectLst/>
        </p:spPr>
        <p:txBody>
          <a:bodyPr>
            <a:spAutoFit/>
          </a:bodyPr>
          <a:lstStyle/>
          <a:p>
            <a:r>
              <a:rPr lang="en-US" sz="1200" b="1">
                <a:solidFill>
                  <a:srgbClr val="0000FF"/>
                </a:solidFill>
              </a:rPr>
              <a:t>Separate module for Chemistry analyses</a:t>
            </a:r>
          </a:p>
        </p:txBody>
      </p:sp>
      <p:sp>
        <p:nvSpPr>
          <p:cNvPr id="2060" name="Line 12"/>
          <p:cNvSpPr>
            <a:spLocks noChangeShapeType="1"/>
          </p:cNvSpPr>
          <p:nvPr/>
        </p:nvSpPr>
        <p:spPr bwMode="auto">
          <a:xfrm flipV="1">
            <a:off x="2019300" y="3100388"/>
            <a:ext cx="985838" cy="735012"/>
          </a:xfrm>
          <a:prstGeom prst="line">
            <a:avLst/>
          </a:prstGeom>
          <a:noFill/>
          <a:ln w="28575">
            <a:solidFill>
              <a:schemeClr val="tx1"/>
            </a:solidFill>
            <a:round/>
            <a:headEnd/>
            <a:tailEnd type="triangle" w="med" len="med"/>
          </a:ln>
          <a:effectLst/>
        </p:spPr>
        <p:txBody>
          <a:bodyPr/>
          <a:lstStyle/>
          <a:p>
            <a:endParaRPr lang="en-US"/>
          </a:p>
        </p:txBody>
      </p:sp>
      <p:sp>
        <p:nvSpPr>
          <p:cNvPr id="2062" name="Line 14"/>
          <p:cNvSpPr>
            <a:spLocks noChangeShapeType="1"/>
          </p:cNvSpPr>
          <p:nvPr/>
        </p:nvSpPr>
        <p:spPr bwMode="auto">
          <a:xfrm flipV="1">
            <a:off x="5024438" y="1858963"/>
            <a:ext cx="954087" cy="622300"/>
          </a:xfrm>
          <a:prstGeom prst="line">
            <a:avLst/>
          </a:prstGeom>
          <a:noFill/>
          <a:ln w="38100">
            <a:solidFill>
              <a:schemeClr val="tx1"/>
            </a:solidFill>
            <a:round/>
            <a:headEnd/>
            <a:tailEnd type="triangle" w="med" len="med"/>
          </a:ln>
          <a:effectLst/>
        </p:spPr>
        <p:txBody>
          <a:bodyPr/>
          <a:lstStyle/>
          <a:p>
            <a:endParaRPr lang="en-US"/>
          </a:p>
        </p:txBody>
      </p:sp>
      <p:pic>
        <p:nvPicPr>
          <p:cNvPr id="2063" name="Picture 15"/>
          <p:cNvPicPr>
            <a:picLocks noChangeAspect="1" noChangeArrowheads="1"/>
          </p:cNvPicPr>
          <p:nvPr/>
        </p:nvPicPr>
        <p:blipFill>
          <a:blip r:embed="rId4" cstate="print"/>
          <a:srcRect l="1228" t="20270" r="5356" b="6216"/>
          <a:stretch>
            <a:fillRect/>
          </a:stretch>
        </p:blipFill>
        <p:spPr bwMode="auto">
          <a:xfrm>
            <a:off x="6073775" y="730250"/>
            <a:ext cx="2711450" cy="3190875"/>
          </a:xfrm>
          <a:prstGeom prst="rect">
            <a:avLst/>
          </a:prstGeom>
          <a:noFill/>
          <a:ln w="9525">
            <a:solidFill>
              <a:schemeClr val="tx1"/>
            </a:solidFill>
            <a:miter lim="800000"/>
            <a:headEnd/>
            <a:tailEnd/>
          </a:ln>
          <a:effectLst/>
        </p:spPr>
      </p:pic>
      <p:sp>
        <p:nvSpPr>
          <p:cNvPr id="2064" name="Text Box 16"/>
          <p:cNvSpPr txBox="1">
            <a:spLocks noChangeArrowheads="1"/>
          </p:cNvSpPr>
          <p:nvPr/>
        </p:nvSpPr>
        <p:spPr bwMode="auto">
          <a:xfrm>
            <a:off x="6246813" y="303213"/>
            <a:ext cx="2263775" cy="457200"/>
          </a:xfrm>
          <a:prstGeom prst="rect">
            <a:avLst/>
          </a:prstGeom>
          <a:noFill/>
          <a:ln w="9525">
            <a:noFill/>
            <a:miter lim="800000"/>
            <a:headEnd/>
            <a:tailEnd/>
          </a:ln>
          <a:effectLst/>
        </p:spPr>
        <p:txBody>
          <a:bodyPr>
            <a:spAutoFit/>
          </a:bodyPr>
          <a:lstStyle/>
          <a:p>
            <a:pPr algn="ctr"/>
            <a:r>
              <a:rPr lang="en-US" sz="1200" b="1">
                <a:solidFill>
                  <a:srgbClr val="0000FF"/>
                </a:solidFill>
              </a:rPr>
              <a:t>Editable sample submission form built into YPED</a:t>
            </a:r>
          </a:p>
        </p:txBody>
      </p:sp>
      <p:sp>
        <p:nvSpPr>
          <p:cNvPr id="2067" name="Line 19"/>
          <p:cNvSpPr>
            <a:spLocks noChangeShapeType="1"/>
          </p:cNvSpPr>
          <p:nvPr/>
        </p:nvSpPr>
        <p:spPr bwMode="auto">
          <a:xfrm>
            <a:off x="5008563" y="3051175"/>
            <a:ext cx="488950" cy="1098550"/>
          </a:xfrm>
          <a:prstGeom prst="line">
            <a:avLst/>
          </a:prstGeom>
          <a:noFill/>
          <a:ln w="28575">
            <a:solidFill>
              <a:schemeClr val="tx1"/>
            </a:solidFill>
            <a:round/>
            <a:headEnd/>
            <a:tailEnd type="triangle" w="med" len="med"/>
          </a:ln>
          <a:effectLst/>
        </p:spPr>
        <p:txBody>
          <a:bodyPr/>
          <a:lstStyle/>
          <a:p>
            <a:endParaRPr lang="en-US"/>
          </a:p>
        </p:txBody>
      </p:sp>
      <p:sp>
        <p:nvSpPr>
          <p:cNvPr id="2068" name="Text Box 20"/>
          <p:cNvSpPr txBox="1">
            <a:spLocks noChangeArrowheads="1"/>
          </p:cNvSpPr>
          <p:nvPr/>
        </p:nvSpPr>
        <p:spPr bwMode="auto">
          <a:xfrm>
            <a:off x="1209675" y="4579938"/>
            <a:ext cx="2211388" cy="304800"/>
          </a:xfrm>
          <a:prstGeom prst="rect">
            <a:avLst/>
          </a:prstGeom>
          <a:noFill/>
          <a:ln w="9525">
            <a:noFill/>
            <a:miter lim="800000"/>
            <a:headEnd/>
            <a:tailEnd/>
          </a:ln>
          <a:effectLst/>
        </p:spPr>
        <p:txBody>
          <a:bodyPr>
            <a:spAutoFit/>
          </a:bodyPr>
          <a:lstStyle/>
          <a:p>
            <a:r>
              <a:rPr lang="en-US" sz="1400" b="1">
                <a:solidFill>
                  <a:srgbClr val="0000FF"/>
                </a:solidFill>
              </a:rPr>
              <a:t>Schematic Workflow</a:t>
            </a:r>
          </a:p>
        </p:txBody>
      </p:sp>
      <p:grpSp>
        <p:nvGrpSpPr>
          <p:cNvPr id="2" name="Group 29"/>
          <p:cNvGrpSpPr>
            <a:grpSpLocks/>
          </p:cNvGrpSpPr>
          <p:nvPr/>
        </p:nvGrpSpPr>
        <p:grpSpPr bwMode="auto">
          <a:xfrm>
            <a:off x="4652963" y="4211638"/>
            <a:ext cx="4384675" cy="2444750"/>
            <a:chOff x="2861" y="2695"/>
            <a:chExt cx="2762" cy="1540"/>
          </a:xfrm>
        </p:grpSpPr>
        <p:pic>
          <p:nvPicPr>
            <p:cNvPr id="2065" name="Picture 17"/>
            <p:cNvPicPr>
              <a:picLocks noChangeAspect="1" noChangeArrowheads="1"/>
            </p:cNvPicPr>
            <p:nvPr/>
          </p:nvPicPr>
          <p:blipFill>
            <a:blip r:embed="rId5" cstate="print"/>
            <a:srcRect/>
            <a:stretch>
              <a:fillRect/>
            </a:stretch>
          </p:blipFill>
          <p:spPr bwMode="auto">
            <a:xfrm>
              <a:off x="2861" y="2695"/>
              <a:ext cx="2762" cy="1540"/>
            </a:xfrm>
            <a:prstGeom prst="rect">
              <a:avLst/>
            </a:prstGeom>
            <a:noFill/>
            <a:ln w="9525">
              <a:noFill/>
              <a:miter lim="800000"/>
              <a:headEnd/>
              <a:tailEnd/>
            </a:ln>
            <a:effectLst/>
          </p:spPr>
        </p:pic>
        <p:sp>
          <p:nvSpPr>
            <p:cNvPr id="2066" name="Text Box 18"/>
            <p:cNvSpPr txBox="1">
              <a:spLocks noChangeArrowheads="1"/>
            </p:cNvSpPr>
            <p:nvPr/>
          </p:nvSpPr>
          <p:spPr bwMode="auto">
            <a:xfrm>
              <a:off x="4144" y="2713"/>
              <a:ext cx="684" cy="144"/>
            </a:xfrm>
            <a:prstGeom prst="rect">
              <a:avLst/>
            </a:prstGeom>
            <a:noFill/>
            <a:ln w="9525">
              <a:noFill/>
              <a:miter lim="800000"/>
              <a:headEnd/>
              <a:tailEnd/>
            </a:ln>
            <a:effectLst/>
          </p:spPr>
          <p:txBody>
            <a:bodyPr wrap="none">
              <a:spAutoFit/>
            </a:bodyPr>
            <a:lstStyle/>
            <a:p>
              <a:r>
                <a:rPr lang="en-US" sz="900" b="1"/>
                <a:t>Sample TTL_234</a:t>
              </a:r>
            </a:p>
          </p:txBody>
        </p:sp>
        <p:sp>
          <p:nvSpPr>
            <p:cNvPr id="2069" name="Text Box 21"/>
            <p:cNvSpPr txBox="1">
              <a:spLocks noChangeArrowheads="1"/>
            </p:cNvSpPr>
            <p:nvPr/>
          </p:nvSpPr>
          <p:spPr bwMode="auto">
            <a:xfrm>
              <a:off x="4958" y="2853"/>
              <a:ext cx="601" cy="346"/>
            </a:xfrm>
            <a:prstGeom prst="rect">
              <a:avLst/>
            </a:prstGeom>
            <a:noFill/>
            <a:ln w="9525">
              <a:noFill/>
              <a:miter lim="800000"/>
              <a:headEnd/>
              <a:tailEnd/>
            </a:ln>
            <a:effectLst/>
          </p:spPr>
          <p:txBody>
            <a:bodyPr>
              <a:spAutoFit/>
            </a:bodyPr>
            <a:lstStyle/>
            <a:p>
              <a:r>
                <a:rPr lang="en-US" sz="1000" b="1"/>
                <a:t>PowerPoint Slide  MS Results</a:t>
              </a:r>
            </a:p>
          </p:txBody>
        </p:sp>
        <p:sp>
          <p:nvSpPr>
            <p:cNvPr id="2070" name="Text Box 22"/>
            <p:cNvSpPr txBox="1">
              <a:spLocks noChangeArrowheads="1"/>
            </p:cNvSpPr>
            <p:nvPr/>
          </p:nvSpPr>
          <p:spPr bwMode="auto">
            <a:xfrm>
              <a:off x="2887" y="2790"/>
              <a:ext cx="542" cy="403"/>
            </a:xfrm>
            <a:prstGeom prst="rect">
              <a:avLst/>
            </a:prstGeom>
            <a:noFill/>
            <a:ln w="9525">
              <a:noFill/>
              <a:miter lim="800000"/>
              <a:headEnd/>
              <a:tailEnd/>
            </a:ln>
            <a:effectLst/>
          </p:spPr>
          <p:txBody>
            <a:bodyPr>
              <a:spAutoFit/>
            </a:bodyPr>
            <a:lstStyle/>
            <a:p>
              <a:r>
                <a:rPr lang="en-US" sz="1200" b="1"/>
                <a:t>FT-ICR MS analysis</a:t>
              </a:r>
            </a:p>
          </p:txBody>
        </p:sp>
      </p:grpSp>
      <p:sp>
        <p:nvSpPr>
          <p:cNvPr id="2071" name="Text Box 23"/>
          <p:cNvSpPr txBox="1">
            <a:spLocks noChangeArrowheads="1"/>
          </p:cNvSpPr>
          <p:nvPr/>
        </p:nvSpPr>
        <p:spPr bwMode="auto">
          <a:xfrm>
            <a:off x="146050" y="4911725"/>
            <a:ext cx="1414463" cy="415925"/>
          </a:xfrm>
          <a:prstGeom prst="rect">
            <a:avLst/>
          </a:prstGeom>
          <a:noFill/>
          <a:ln w="19050">
            <a:solidFill>
              <a:schemeClr val="tx1"/>
            </a:solidFill>
            <a:miter lim="800000"/>
            <a:headEnd/>
            <a:tailEnd/>
          </a:ln>
          <a:effectLst/>
        </p:spPr>
        <p:txBody>
          <a:bodyPr>
            <a:spAutoFit/>
          </a:bodyPr>
          <a:lstStyle/>
          <a:p>
            <a:r>
              <a:rPr lang="en-US" sz="1000" b="1"/>
              <a:t>User submit sample &amp; submission form</a:t>
            </a:r>
          </a:p>
        </p:txBody>
      </p:sp>
      <p:sp>
        <p:nvSpPr>
          <p:cNvPr id="2073" name="Text Box 25"/>
          <p:cNvSpPr txBox="1">
            <a:spLocks noChangeArrowheads="1"/>
          </p:cNvSpPr>
          <p:nvPr/>
        </p:nvSpPr>
        <p:spPr bwMode="auto">
          <a:xfrm>
            <a:off x="2689225" y="4887913"/>
            <a:ext cx="1335088" cy="568325"/>
          </a:xfrm>
          <a:prstGeom prst="rect">
            <a:avLst/>
          </a:prstGeom>
          <a:noFill/>
          <a:ln w="19050">
            <a:solidFill>
              <a:schemeClr val="tx1"/>
            </a:solidFill>
            <a:miter lim="800000"/>
            <a:headEnd/>
            <a:tailEnd/>
          </a:ln>
          <a:effectLst/>
        </p:spPr>
        <p:txBody>
          <a:bodyPr>
            <a:spAutoFit/>
          </a:bodyPr>
          <a:lstStyle/>
          <a:p>
            <a:r>
              <a:rPr lang="en-US" sz="1000" b="1"/>
              <a:t>Samples analyzed based on services selected</a:t>
            </a:r>
          </a:p>
        </p:txBody>
      </p:sp>
      <p:sp>
        <p:nvSpPr>
          <p:cNvPr id="2074" name="Text Box 26"/>
          <p:cNvSpPr txBox="1">
            <a:spLocks noChangeArrowheads="1"/>
          </p:cNvSpPr>
          <p:nvPr/>
        </p:nvSpPr>
        <p:spPr bwMode="auto">
          <a:xfrm>
            <a:off x="2795588" y="5705475"/>
            <a:ext cx="1579562" cy="415925"/>
          </a:xfrm>
          <a:prstGeom prst="rect">
            <a:avLst/>
          </a:prstGeom>
          <a:noFill/>
          <a:ln w="19050">
            <a:solidFill>
              <a:schemeClr val="tx1"/>
            </a:solidFill>
            <a:miter lim="800000"/>
            <a:headEnd/>
            <a:tailEnd/>
          </a:ln>
          <a:effectLst/>
        </p:spPr>
        <p:txBody>
          <a:bodyPr>
            <a:spAutoFit/>
          </a:bodyPr>
          <a:lstStyle/>
          <a:p>
            <a:r>
              <a:rPr lang="en-US" sz="1000" b="1"/>
              <a:t>Results reported onto PowerPoint slide</a:t>
            </a:r>
          </a:p>
        </p:txBody>
      </p:sp>
      <p:sp>
        <p:nvSpPr>
          <p:cNvPr id="2075" name="Text Box 27"/>
          <p:cNvSpPr txBox="1">
            <a:spLocks noChangeArrowheads="1"/>
          </p:cNvSpPr>
          <p:nvPr/>
        </p:nvSpPr>
        <p:spPr bwMode="auto">
          <a:xfrm>
            <a:off x="931863" y="5635625"/>
            <a:ext cx="1455737" cy="568325"/>
          </a:xfrm>
          <a:prstGeom prst="rect">
            <a:avLst/>
          </a:prstGeom>
          <a:noFill/>
          <a:ln w="19050">
            <a:solidFill>
              <a:schemeClr val="tx1"/>
            </a:solidFill>
            <a:miter lim="800000"/>
            <a:headEnd/>
            <a:tailEnd/>
          </a:ln>
          <a:effectLst/>
        </p:spPr>
        <p:txBody>
          <a:bodyPr>
            <a:spAutoFit/>
          </a:bodyPr>
          <a:lstStyle/>
          <a:p>
            <a:r>
              <a:rPr lang="en-US" sz="1000" b="1"/>
              <a:t>PP slides are upload onto YPED &amp; stored on secure FTP site</a:t>
            </a:r>
          </a:p>
        </p:txBody>
      </p:sp>
      <p:sp>
        <p:nvSpPr>
          <p:cNvPr id="2076" name="Text Box 28"/>
          <p:cNvSpPr txBox="1">
            <a:spLocks noChangeArrowheads="1"/>
          </p:cNvSpPr>
          <p:nvPr/>
        </p:nvSpPr>
        <p:spPr bwMode="auto">
          <a:xfrm>
            <a:off x="77788" y="6372225"/>
            <a:ext cx="1400175" cy="415925"/>
          </a:xfrm>
          <a:prstGeom prst="rect">
            <a:avLst/>
          </a:prstGeom>
          <a:noFill/>
          <a:ln w="19050">
            <a:solidFill>
              <a:schemeClr val="tx1"/>
            </a:solidFill>
            <a:miter lim="800000"/>
            <a:headEnd/>
            <a:tailEnd/>
          </a:ln>
          <a:effectLst/>
        </p:spPr>
        <p:txBody>
          <a:bodyPr>
            <a:spAutoFit/>
          </a:bodyPr>
          <a:lstStyle/>
          <a:p>
            <a:r>
              <a:rPr lang="en-US" sz="1000" b="1"/>
              <a:t>Users can visualize &amp; download results</a:t>
            </a:r>
          </a:p>
        </p:txBody>
      </p:sp>
      <p:sp>
        <p:nvSpPr>
          <p:cNvPr id="2079" name="Text Box 31"/>
          <p:cNvSpPr txBox="1">
            <a:spLocks noChangeArrowheads="1"/>
          </p:cNvSpPr>
          <p:nvPr/>
        </p:nvSpPr>
        <p:spPr bwMode="auto">
          <a:xfrm>
            <a:off x="2044700" y="6364288"/>
            <a:ext cx="1525588" cy="415925"/>
          </a:xfrm>
          <a:prstGeom prst="rect">
            <a:avLst/>
          </a:prstGeom>
          <a:noFill/>
          <a:ln w="19050">
            <a:solidFill>
              <a:schemeClr val="tx1"/>
            </a:solidFill>
            <a:miter lim="800000"/>
            <a:headEnd/>
            <a:tailEnd/>
          </a:ln>
          <a:effectLst/>
        </p:spPr>
        <p:txBody>
          <a:bodyPr>
            <a:spAutoFit/>
          </a:bodyPr>
          <a:lstStyle/>
          <a:p>
            <a:r>
              <a:rPr lang="en-US" sz="1000" b="1"/>
              <a:t>Service charges uploaded onto FMP**</a:t>
            </a:r>
          </a:p>
        </p:txBody>
      </p:sp>
      <p:sp>
        <p:nvSpPr>
          <p:cNvPr id="2080" name="Text Box 32"/>
          <p:cNvSpPr txBox="1">
            <a:spLocks noChangeArrowheads="1"/>
          </p:cNvSpPr>
          <p:nvPr/>
        </p:nvSpPr>
        <p:spPr bwMode="auto">
          <a:xfrm>
            <a:off x="4356100" y="6624638"/>
            <a:ext cx="2106613" cy="244475"/>
          </a:xfrm>
          <a:prstGeom prst="rect">
            <a:avLst/>
          </a:prstGeom>
          <a:noFill/>
          <a:ln w="9525">
            <a:noFill/>
            <a:miter lim="800000"/>
            <a:headEnd/>
            <a:tailEnd/>
          </a:ln>
          <a:effectLst/>
        </p:spPr>
        <p:txBody>
          <a:bodyPr wrap="none">
            <a:spAutoFit/>
          </a:bodyPr>
          <a:lstStyle/>
          <a:p>
            <a:r>
              <a:rPr lang="en-US" sz="1000" b="1"/>
              <a:t>** Currently under construction.</a:t>
            </a:r>
          </a:p>
        </p:txBody>
      </p:sp>
      <p:sp>
        <p:nvSpPr>
          <p:cNvPr id="2081" name="Text Box 33"/>
          <p:cNvSpPr txBox="1">
            <a:spLocks noChangeArrowheads="1"/>
          </p:cNvSpPr>
          <p:nvPr/>
        </p:nvSpPr>
        <p:spPr bwMode="auto">
          <a:xfrm>
            <a:off x="5413375" y="3975100"/>
            <a:ext cx="3427413" cy="274638"/>
          </a:xfrm>
          <a:prstGeom prst="rect">
            <a:avLst/>
          </a:prstGeom>
          <a:noFill/>
          <a:ln w="9525">
            <a:noFill/>
            <a:miter lim="800000"/>
            <a:headEnd/>
            <a:tailEnd/>
          </a:ln>
          <a:effectLst/>
        </p:spPr>
        <p:txBody>
          <a:bodyPr>
            <a:spAutoFit/>
          </a:bodyPr>
          <a:lstStyle/>
          <a:p>
            <a:pPr algn="ctr"/>
            <a:r>
              <a:rPr lang="en-US" sz="1200" b="1">
                <a:solidFill>
                  <a:srgbClr val="0000FF"/>
                </a:solidFill>
              </a:rPr>
              <a:t>Results uploaded onto YPED</a:t>
            </a:r>
          </a:p>
        </p:txBody>
      </p:sp>
      <p:sp>
        <p:nvSpPr>
          <p:cNvPr id="2082" name="Line 34"/>
          <p:cNvSpPr>
            <a:spLocks noChangeShapeType="1"/>
          </p:cNvSpPr>
          <p:nvPr/>
        </p:nvSpPr>
        <p:spPr bwMode="auto">
          <a:xfrm>
            <a:off x="1558925" y="5132388"/>
            <a:ext cx="1131888" cy="11112"/>
          </a:xfrm>
          <a:prstGeom prst="line">
            <a:avLst/>
          </a:prstGeom>
          <a:noFill/>
          <a:ln w="38100">
            <a:solidFill>
              <a:schemeClr val="tx1"/>
            </a:solidFill>
            <a:round/>
            <a:headEnd/>
            <a:tailEnd type="triangle" w="med" len="med"/>
          </a:ln>
          <a:effectLst/>
        </p:spPr>
        <p:txBody>
          <a:bodyPr/>
          <a:lstStyle/>
          <a:p>
            <a:endParaRPr lang="en-US"/>
          </a:p>
        </p:txBody>
      </p:sp>
      <p:sp>
        <p:nvSpPr>
          <p:cNvPr id="2083" name="Line 35"/>
          <p:cNvSpPr>
            <a:spLocks noChangeShapeType="1"/>
          </p:cNvSpPr>
          <p:nvPr/>
        </p:nvSpPr>
        <p:spPr bwMode="auto">
          <a:xfrm>
            <a:off x="3387725" y="5445125"/>
            <a:ext cx="0" cy="258763"/>
          </a:xfrm>
          <a:prstGeom prst="line">
            <a:avLst/>
          </a:prstGeom>
          <a:noFill/>
          <a:ln w="38100">
            <a:solidFill>
              <a:schemeClr val="tx1"/>
            </a:solidFill>
            <a:round/>
            <a:headEnd/>
            <a:tailEnd type="triangle" w="med" len="med"/>
          </a:ln>
          <a:effectLst/>
        </p:spPr>
        <p:txBody>
          <a:bodyPr/>
          <a:lstStyle/>
          <a:p>
            <a:endParaRPr lang="en-US"/>
          </a:p>
        </p:txBody>
      </p:sp>
      <p:sp>
        <p:nvSpPr>
          <p:cNvPr id="2084" name="Line 36"/>
          <p:cNvSpPr>
            <a:spLocks noChangeShapeType="1"/>
          </p:cNvSpPr>
          <p:nvPr/>
        </p:nvSpPr>
        <p:spPr bwMode="auto">
          <a:xfrm flipH="1">
            <a:off x="2368550" y="5891213"/>
            <a:ext cx="415925" cy="0"/>
          </a:xfrm>
          <a:prstGeom prst="line">
            <a:avLst/>
          </a:prstGeom>
          <a:noFill/>
          <a:ln w="38100">
            <a:solidFill>
              <a:schemeClr val="tx1"/>
            </a:solidFill>
            <a:round/>
            <a:headEnd/>
            <a:tailEnd type="triangle" w="med" len="med"/>
          </a:ln>
          <a:effectLst/>
        </p:spPr>
        <p:txBody>
          <a:bodyPr/>
          <a:lstStyle/>
          <a:p>
            <a:endParaRPr lang="en-US"/>
          </a:p>
        </p:txBody>
      </p:sp>
      <p:sp>
        <p:nvSpPr>
          <p:cNvPr id="2085" name="Line 37"/>
          <p:cNvSpPr>
            <a:spLocks noChangeShapeType="1"/>
          </p:cNvSpPr>
          <p:nvPr/>
        </p:nvSpPr>
        <p:spPr bwMode="auto">
          <a:xfrm flipH="1">
            <a:off x="1174750" y="6203950"/>
            <a:ext cx="123825" cy="176213"/>
          </a:xfrm>
          <a:prstGeom prst="line">
            <a:avLst/>
          </a:prstGeom>
          <a:noFill/>
          <a:ln w="38100">
            <a:solidFill>
              <a:schemeClr val="tx1"/>
            </a:solidFill>
            <a:round/>
            <a:headEnd/>
            <a:tailEnd type="triangle" w="med" len="med"/>
          </a:ln>
          <a:effectLst/>
        </p:spPr>
        <p:txBody>
          <a:bodyPr/>
          <a:lstStyle/>
          <a:p>
            <a:endParaRPr lang="en-US"/>
          </a:p>
        </p:txBody>
      </p:sp>
      <p:sp>
        <p:nvSpPr>
          <p:cNvPr id="2086" name="Line 38"/>
          <p:cNvSpPr>
            <a:spLocks noChangeShapeType="1"/>
          </p:cNvSpPr>
          <p:nvPr/>
        </p:nvSpPr>
        <p:spPr bwMode="auto">
          <a:xfrm>
            <a:off x="2046288" y="6203950"/>
            <a:ext cx="166687" cy="155575"/>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89650" y="373060"/>
            <a:ext cx="6361112" cy="747712"/>
          </a:xfrm>
        </p:spPr>
        <p:txBody>
          <a:bodyPr/>
          <a:lstStyle/>
          <a:p>
            <a:r>
              <a:rPr lang="en-US" sz="1800" dirty="0" smtClean="0">
                <a:latin typeface="Arial" charset="0"/>
                <a:cs typeface="Arial" charset="0"/>
              </a:rPr>
              <a:t>High End Fourier Transform ICR Mass Spectrometry for Protein and Small Molecule Applications</a:t>
            </a:r>
          </a:p>
        </p:txBody>
      </p:sp>
      <p:pic>
        <p:nvPicPr>
          <p:cNvPr id="7171" name="Picture 39"/>
          <p:cNvPicPr>
            <a:picLocks noChangeAspect="1" noChangeArrowheads="1"/>
          </p:cNvPicPr>
          <p:nvPr/>
        </p:nvPicPr>
        <p:blipFill>
          <a:blip r:embed="rId3" cstate="print"/>
          <a:srcRect/>
          <a:stretch>
            <a:fillRect/>
          </a:stretch>
        </p:blipFill>
        <p:spPr bwMode="auto">
          <a:xfrm>
            <a:off x="344488" y="365125"/>
            <a:ext cx="2019300" cy="1514475"/>
          </a:xfrm>
          <a:prstGeom prst="rect">
            <a:avLst/>
          </a:prstGeom>
          <a:noFill/>
          <a:ln w="9525">
            <a:noFill/>
            <a:miter lim="800000"/>
            <a:headEnd/>
            <a:tailEnd/>
          </a:ln>
        </p:spPr>
      </p:pic>
      <p:sp>
        <p:nvSpPr>
          <p:cNvPr id="7172" name="TextBox 3"/>
          <p:cNvSpPr txBox="1">
            <a:spLocks noChangeArrowheads="1"/>
          </p:cNvSpPr>
          <p:nvPr/>
        </p:nvSpPr>
        <p:spPr bwMode="auto">
          <a:xfrm>
            <a:off x="169863" y="1908175"/>
            <a:ext cx="4665662" cy="4524315"/>
          </a:xfrm>
          <a:prstGeom prst="rect">
            <a:avLst/>
          </a:prstGeom>
          <a:noFill/>
          <a:ln w="9525">
            <a:noFill/>
            <a:miter lim="800000"/>
            <a:headEnd/>
            <a:tailEnd/>
          </a:ln>
        </p:spPr>
        <p:txBody>
          <a:bodyPr lIns="0" tIns="0" rIns="0" bIns="0">
            <a:spAutoFit/>
          </a:bodyPr>
          <a:lstStyle/>
          <a:p>
            <a:pPr lvl="1" indent="-182563"/>
            <a:r>
              <a:rPr lang="en-US" sz="1400" b="1" dirty="0"/>
              <a:t>Uses</a:t>
            </a:r>
          </a:p>
          <a:p>
            <a:pPr lvl="1" indent="-182563">
              <a:buFont typeface="Arial" charset="0"/>
              <a:buChar char="•"/>
            </a:pPr>
            <a:r>
              <a:rPr lang="en-US" sz="1400" dirty="0"/>
              <a:t>Exact/Accurate mass of small molecules, peptides, oligos (RNA/DNA), lipids, and intact proteins, drugs, etc.</a:t>
            </a:r>
          </a:p>
          <a:p>
            <a:pPr lvl="1" indent="-182563">
              <a:buFont typeface="Arial" charset="0"/>
              <a:buChar char="•"/>
            </a:pPr>
            <a:r>
              <a:rPr lang="en-US" sz="1400" dirty="0"/>
              <a:t>Structural Elucidation of small molecule</a:t>
            </a:r>
          </a:p>
          <a:p>
            <a:pPr lvl="1" indent="-182563">
              <a:buFont typeface="Arial" charset="0"/>
              <a:buChar char="•"/>
            </a:pPr>
            <a:r>
              <a:rPr lang="en-US" sz="1400" dirty="0"/>
              <a:t>Protein Post Translational Modification</a:t>
            </a:r>
          </a:p>
          <a:p>
            <a:pPr lvl="1" indent="-182563">
              <a:buFont typeface="Arial" charset="0"/>
              <a:buChar char="•"/>
            </a:pPr>
            <a:r>
              <a:rPr lang="en-US" sz="1400" dirty="0"/>
              <a:t>Protein Identification &amp; Peptide sequencing</a:t>
            </a:r>
          </a:p>
          <a:p>
            <a:pPr lvl="1" indent="-182563">
              <a:buFont typeface="Arial" charset="0"/>
              <a:buChar char="•"/>
            </a:pPr>
            <a:r>
              <a:rPr lang="en-US" sz="1400" dirty="0"/>
              <a:t>Comparative protein/peptide profiling.</a:t>
            </a:r>
          </a:p>
          <a:p>
            <a:pPr lvl="1" indent="-182563">
              <a:buFont typeface="Arial" charset="0"/>
              <a:buChar char="•"/>
            </a:pPr>
            <a:endParaRPr lang="en-US" sz="1400" dirty="0"/>
          </a:p>
          <a:p>
            <a:pPr lvl="1" indent="-182563"/>
            <a:r>
              <a:rPr lang="en-US" sz="1400" b="1" dirty="0"/>
              <a:t>Advantages</a:t>
            </a:r>
          </a:p>
          <a:p>
            <a:pPr lvl="1" indent="-182563">
              <a:buFont typeface="Arial" charset="0"/>
              <a:buChar char="•"/>
            </a:pPr>
            <a:r>
              <a:rPr lang="en-US" sz="1400" dirty="0"/>
              <a:t>Ultra High Resolution for separation of molecular masses less than 0.002 Da.</a:t>
            </a:r>
          </a:p>
          <a:p>
            <a:pPr lvl="1" indent="-182563">
              <a:buFont typeface="Arial" charset="0"/>
              <a:buChar char="•"/>
            </a:pPr>
            <a:r>
              <a:rPr lang="en-US" sz="1400" dirty="0"/>
              <a:t>High Mass Accuracy (&lt;3ppm with Ext. Calibration) for elemental assignment</a:t>
            </a:r>
          </a:p>
          <a:p>
            <a:pPr lvl="1" indent="-182563">
              <a:buFont typeface="Arial" charset="0"/>
              <a:buChar char="•"/>
            </a:pPr>
            <a:r>
              <a:rPr lang="en-US" sz="1400" dirty="0"/>
              <a:t>Multi-fragmentations capabilities for structural elucidation and protein PTM analysis.</a:t>
            </a:r>
          </a:p>
          <a:p>
            <a:pPr lvl="1" indent="-182563"/>
            <a:endParaRPr lang="en-US" sz="1400" dirty="0"/>
          </a:p>
          <a:p>
            <a:pPr lvl="1" indent="-182563"/>
            <a:r>
              <a:rPr lang="en-US" sz="1400" b="1" dirty="0"/>
              <a:t>Impact</a:t>
            </a:r>
          </a:p>
          <a:p>
            <a:pPr lvl="1" indent="-182563">
              <a:buFont typeface="Arial" charset="0"/>
              <a:buChar char="•"/>
            </a:pPr>
            <a:r>
              <a:rPr lang="en-US" sz="1400" dirty="0"/>
              <a:t>Since Feb2008, &gt;1250 samples from 94+ Yale Chemistry Faculties, </a:t>
            </a:r>
            <a:r>
              <a:rPr lang="en-US" sz="1400" dirty="0" err="1"/>
              <a:t>Postdocs</a:t>
            </a:r>
            <a:r>
              <a:rPr lang="en-US" sz="1400" dirty="0"/>
              <a:t>, Graduate Students, and As. Res. Scientist have been analyzed</a:t>
            </a:r>
            <a:r>
              <a:rPr lang="en-US" sz="1400" dirty="0" smtClean="0"/>
              <a:t>.  Additionally 300+ analyses  from 30+ investigator from Yale and non-Yale institutions. </a:t>
            </a:r>
            <a:endParaRPr lang="en-US" sz="1400" dirty="0"/>
          </a:p>
        </p:txBody>
      </p:sp>
      <p:pic>
        <p:nvPicPr>
          <p:cNvPr id="7173" name="Picture 5"/>
          <p:cNvPicPr>
            <a:picLocks noChangeAspect="1" noChangeArrowheads="1"/>
          </p:cNvPicPr>
          <p:nvPr/>
        </p:nvPicPr>
        <p:blipFill>
          <a:blip r:embed="rId4" cstate="print"/>
          <a:srcRect/>
          <a:stretch>
            <a:fillRect/>
          </a:stretch>
        </p:blipFill>
        <p:spPr bwMode="auto">
          <a:xfrm>
            <a:off x="5529263" y="4778375"/>
            <a:ext cx="3286125" cy="1751013"/>
          </a:xfrm>
          <a:prstGeom prst="rect">
            <a:avLst/>
          </a:prstGeom>
          <a:noFill/>
          <a:ln w="9525">
            <a:noFill/>
            <a:miter lim="800000"/>
            <a:headEnd/>
            <a:tailEnd/>
          </a:ln>
        </p:spPr>
      </p:pic>
      <p:pic>
        <p:nvPicPr>
          <p:cNvPr id="7174" name="Picture 6"/>
          <p:cNvPicPr>
            <a:picLocks noChangeAspect="1" noChangeArrowheads="1"/>
          </p:cNvPicPr>
          <p:nvPr/>
        </p:nvPicPr>
        <p:blipFill>
          <a:blip r:embed="rId5" cstate="print"/>
          <a:srcRect/>
          <a:stretch>
            <a:fillRect/>
          </a:stretch>
        </p:blipFill>
        <p:spPr bwMode="auto">
          <a:xfrm>
            <a:off x="5915025" y="3019425"/>
            <a:ext cx="2949575" cy="1657350"/>
          </a:xfrm>
          <a:prstGeom prst="rect">
            <a:avLst/>
          </a:prstGeom>
          <a:noFill/>
          <a:ln w="9525">
            <a:noFill/>
            <a:miter lim="800000"/>
            <a:headEnd/>
            <a:tailEnd/>
          </a:ln>
        </p:spPr>
      </p:pic>
      <p:pic>
        <p:nvPicPr>
          <p:cNvPr id="7175" name="Picture 7"/>
          <p:cNvPicPr>
            <a:picLocks noChangeAspect="1" noChangeArrowheads="1"/>
          </p:cNvPicPr>
          <p:nvPr/>
        </p:nvPicPr>
        <p:blipFill>
          <a:blip r:embed="rId6" cstate="print"/>
          <a:srcRect/>
          <a:stretch>
            <a:fillRect/>
          </a:stretch>
        </p:blipFill>
        <p:spPr bwMode="auto">
          <a:xfrm>
            <a:off x="5929313" y="1101725"/>
            <a:ext cx="2884487" cy="1925638"/>
          </a:xfrm>
          <a:prstGeom prst="rect">
            <a:avLst/>
          </a:prstGeom>
          <a:noFill/>
          <a:ln w="9525">
            <a:noFill/>
            <a:miter lim="800000"/>
            <a:headEnd/>
            <a:tailEnd/>
          </a:ln>
        </p:spPr>
      </p:pic>
      <p:cxnSp>
        <p:nvCxnSpPr>
          <p:cNvPr id="14" name="Straight Arrow Connector 13"/>
          <p:cNvCxnSpPr/>
          <p:nvPr/>
        </p:nvCxnSpPr>
        <p:spPr>
          <a:xfrm flipV="1">
            <a:off x="4290649" y="2133601"/>
            <a:ext cx="1745026" cy="1664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43865" y="3971926"/>
            <a:ext cx="1695010" cy="445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26412" y="4994031"/>
            <a:ext cx="1599663" cy="432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80" name="TextBox 18"/>
          <p:cNvSpPr txBox="1">
            <a:spLocks noChangeArrowheads="1"/>
          </p:cNvSpPr>
          <p:nvPr/>
        </p:nvSpPr>
        <p:spPr bwMode="auto">
          <a:xfrm>
            <a:off x="7126288" y="1398588"/>
            <a:ext cx="1555750" cy="261937"/>
          </a:xfrm>
          <a:prstGeom prst="rect">
            <a:avLst/>
          </a:prstGeom>
          <a:noFill/>
          <a:ln w="9525">
            <a:noFill/>
            <a:miter lim="800000"/>
            <a:headEnd/>
            <a:tailEnd/>
          </a:ln>
        </p:spPr>
        <p:txBody>
          <a:bodyPr wrap="none">
            <a:spAutoFit/>
          </a:bodyPr>
          <a:lstStyle/>
          <a:p>
            <a:r>
              <a:rPr lang="en-US" sz="1100" b="1">
                <a:solidFill>
                  <a:srgbClr val="FF0000"/>
                </a:solidFill>
              </a:rPr>
              <a:t>Resolution (170,000)</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p:txBody>
          <a:bodyPr/>
          <a:lstStyle/>
          <a:p>
            <a:pPr>
              <a:defRPr/>
            </a:pPr>
            <a:fld id="{E9400B39-80D9-44B4-B605-9BEFAA3F6B16}" type="slidenum">
              <a:rPr lang="en-US" smtClean="0"/>
              <a:pPr>
                <a:defRPr/>
              </a:pPr>
              <a:t>67</a:t>
            </a:fld>
            <a:endParaRPr lang="en-US" smtClean="0"/>
          </a:p>
        </p:txBody>
      </p:sp>
      <p:sp>
        <p:nvSpPr>
          <p:cNvPr id="14339" name="Text Box 7"/>
          <p:cNvSpPr txBox="1">
            <a:spLocks noChangeArrowheads="1"/>
          </p:cNvSpPr>
          <p:nvPr/>
        </p:nvSpPr>
        <p:spPr bwMode="auto">
          <a:xfrm>
            <a:off x="2582188" y="231134"/>
            <a:ext cx="4262437" cy="646112"/>
          </a:xfrm>
          <a:prstGeom prst="rect">
            <a:avLst/>
          </a:prstGeom>
          <a:noFill/>
          <a:ln w="9525">
            <a:noFill/>
            <a:miter lim="800000"/>
            <a:headEnd/>
            <a:tailEnd/>
          </a:ln>
        </p:spPr>
        <p:txBody>
          <a:bodyPr wrap="none">
            <a:spAutoFit/>
          </a:bodyPr>
          <a:lstStyle/>
          <a:p>
            <a:r>
              <a:rPr lang="en-US" sz="3600" b="1" dirty="0">
                <a:latin typeface="Arial" pitchFamily="34" charset="0"/>
                <a:cs typeface="Arial" pitchFamily="34" charset="0"/>
              </a:rPr>
              <a:t>Acknowledgement</a:t>
            </a:r>
          </a:p>
        </p:txBody>
      </p:sp>
      <p:sp>
        <p:nvSpPr>
          <p:cNvPr id="14341" name="TextBox 4"/>
          <p:cNvSpPr txBox="1">
            <a:spLocks noChangeArrowheads="1"/>
          </p:cNvSpPr>
          <p:nvPr/>
        </p:nvSpPr>
        <p:spPr bwMode="auto">
          <a:xfrm>
            <a:off x="459801" y="906361"/>
            <a:ext cx="3966284" cy="3293209"/>
          </a:xfrm>
          <a:prstGeom prst="rect">
            <a:avLst/>
          </a:prstGeom>
          <a:noFill/>
          <a:ln w="9525">
            <a:noFill/>
            <a:miter lim="800000"/>
            <a:headEnd/>
            <a:tailEnd/>
          </a:ln>
        </p:spPr>
        <p:txBody>
          <a:bodyPr wrap="square">
            <a:spAutoFit/>
          </a:bodyPr>
          <a:lstStyle/>
          <a:p>
            <a:r>
              <a:rPr lang="en-US" sz="1600" b="1" u="sng" dirty="0" smtClean="0">
                <a:latin typeface="Arial" pitchFamily="34" charset="0"/>
                <a:cs typeface="Arial" pitchFamily="34" charset="0"/>
              </a:rPr>
              <a:t>The Keck Group</a:t>
            </a:r>
          </a:p>
          <a:p>
            <a:endParaRPr lang="en-US" sz="1600" u="sng" dirty="0" smtClean="0">
              <a:latin typeface="Arial" pitchFamily="34" charset="0"/>
              <a:cs typeface="Arial" pitchFamily="34" charset="0"/>
            </a:endParaRPr>
          </a:p>
          <a:p>
            <a:r>
              <a:rPr lang="en-US" sz="1600" dirty="0" smtClean="0">
                <a:latin typeface="Arial" pitchFamily="34" charset="0"/>
                <a:cs typeface="Arial" pitchFamily="34" charset="0"/>
              </a:rPr>
              <a:t>Ken Williams (</a:t>
            </a:r>
            <a:r>
              <a:rPr lang="en-US" sz="1600" b="1" i="1" dirty="0" smtClean="0">
                <a:latin typeface="Arial" pitchFamily="34" charset="0"/>
                <a:cs typeface="Arial" pitchFamily="34" charset="0"/>
              </a:rPr>
              <a:t>The Boss</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Kathy Stone (</a:t>
            </a:r>
            <a:r>
              <a:rPr lang="en-US" sz="1600" i="1" dirty="0" smtClean="0">
                <a:latin typeface="Arial" pitchFamily="34" charset="0"/>
                <a:cs typeface="Arial" pitchFamily="34" charset="0"/>
              </a:rPr>
              <a:t>The Overseer</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Erol Gulcicek (</a:t>
            </a:r>
            <a:r>
              <a:rPr lang="en-US" sz="1600" i="1" dirty="0" smtClean="0">
                <a:latin typeface="Arial" pitchFamily="34" charset="0"/>
                <a:cs typeface="Arial" pitchFamily="34" charset="0"/>
              </a:rPr>
              <a:t>The </a:t>
            </a:r>
            <a:r>
              <a:rPr lang="en-US" sz="1600" i="1" dirty="0" err="1" smtClean="0">
                <a:latin typeface="Arial" pitchFamily="34" charset="0"/>
                <a:cs typeface="Arial" pitchFamily="34" charset="0"/>
              </a:rPr>
              <a:t>Phospho</a:t>
            </a:r>
            <a:r>
              <a:rPr lang="en-US" sz="1600" i="1" dirty="0" smtClean="0">
                <a:latin typeface="Arial" pitchFamily="34" charset="0"/>
                <a:cs typeface="Arial" pitchFamily="34" charset="0"/>
              </a:rPr>
              <a:t> Guy</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Chris Colangelo (</a:t>
            </a:r>
            <a:r>
              <a:rPr lang="en-US" sz="1600" i="1" dirty="0" smtClean="0">
                <a:latin typeface="Arial" pitchFamily="34" charset="0"/>
                <a:cs typeface="Arial" pitchFamily="34" charset="0"/>
              </a:rPr>
              <a:t>The MRM Guy</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Terence Wu (</a:t>
            </a:r>
            <a:r>
              <a:rPr lang="en-US" sz="1600" i="1" dirty="0" smtClean="0">
                <a:latin typeface="Arial" pitchFamily="34" charset="0"/>
                <a:cs typeface="Arial" pitchFamily="34" charset="0"/>
              </a:rPr>
              <a:t>The Gel Guy</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Mary LoPresti (</a:t>
            </a:r>
            <a:r>
              <a:rPr lang="en-US" sz="1600" i="1" dirty="0" smtClean="0">
                <a:latin typeface="Arial" pitchFamily="34" charset="0"/>
                <a:cs typeface="Arial" pitchFamily="34" charset="0"/>
              </a:rPr>
              <a:t>The </a:t>
            </a:r>
            <a:r>
              <a:rPr lang="en-US" sz="1600" i="1" dirty="0" err="1" smtClean="0">
                <a:latin typeface="Arial" pitchFamily="34" charset="0"/>
                <a:cs typeface="Arial" pitchFamily="34" charset="0"/>
              </a:rPr>
              <a:t>SamplePrep</a:t>
            </a:r>
            <a:r>
              <a:rPr lang="en-US" sz="1600" i="1" dirty="0" smtClean="0">
                <a:latin typeface="Arial" pitchFamily="34" charset="0"/>
                <a:cs typeface="Arial" pitchFamily="34" charset="0"/>
              </a:rPr>
              <a:t> Lady</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Jean Kanyo (</a:t>
            </a:r>
            <a:r>
              <a:rPr lang="en-US" sz="1600" i="1" dirty="0" smtClean="0">
                <a:latin typeface="Arial" pitchFamily="34" charset="0"/>
                <a:cs typeface="Arial" pitchFamily="34" charset="0"/>
              </a:rPr>
              <a:t>The MALDI Lady</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Tom Abbott (</a:t>
            </a:r>
            <a:r>
              <a:rPr lang="en-US" sz="1600" i="1" dirty="0" smtClean="0">
                <a:latin typeface="Arial" pitchFamily="34" charset="0"/>
                <a:cs typeface="Arial" pitchFamily="34" charset="0"/>
              </a:rPr>
              <a:t>The </a:t>
            </a:r>
            <a:r>
              <a:rPr lang="en-US" sz="1600" i="1" dirty="0" smtClean="0">
                <a:latin typeface="Arial" pitchFamily="34" charset="0"/>
                <a:cs typeface="Arial" pitchFamily="34" charset="0"/>
              </a:rPr>
              <a:t>2</a:t>
            </a:r>
            <a:r>
              <a:rPr lang="en-US" sz="1600" i="1" baseline="30000" dirty="0" smtClean="0">
                <a:latin typeface="Arial" pitchFamily="34" charset="0"/>
                <a:cs typeface="Arial" pitchFamily="34" charset="0"/>
              </a:rPr>
              <a:t>nd</a:t>
            </a:r>
            <a:r>
              <a:rPr lang="en-US" sz="1600" i="1" dirty="0" smtClean="0">
                <a:latin typeface="Arial" pitchFamily="34" charset="0"/>
                <a:cs typeface="Arial" pitchFamily="34" charset="0"/>
              </a:rPr>
              <a:t> MRM</a:t>
            </a:r>
            <a:r>
              <a:rPr lang="en-US" sz="1600" i="1" dirty="0" smtClean="0">
                <a:latin typeface="Arial" pitchFamily="34" charset="0"/>
                <a:cs typeface="Arial" pitchFamily="34" charset="0"/>
              </a:rPr>
              <a:t> </a:t>
            </a:r>
            <a:r>
              <a:rPr lang="en-US" sz="1600" i="1" dirty="0" smtClean="0">
                <a:latin typeface="Arial" pitchFamily="34" charset="0"/>
                <a:cs typeface="Arial" pitchFamily="34" charset="0"/>
              </a:rPr>
              <a:t>Guy</a:t>
            </a:r>
            <a:r>
              <a:rPr lang="en-US" sz="1600" dirty="0" smtClean="0">
                <a:latin typeface="Arial" pitchFamily="34" charset="0"/>
                <a:cs typeface="Arial" pitchFamily="34" charset="0"/>
              </a:rPr>
              <a:t>)  </a:t>
            </a:r>
          </a:p>
          <a:p>
            <a:r>
              <a:rPr lang="en-US" sz="1600" dirty="0" smtClean="0">
                <a:latin typeface="Arial" pitchFamily="34" charset="0"/>
                <a:cs typeface="Arial" pitchFamily="34" charset="0"/>
              </a:rPr>
              <a:t>Kathrin Wilczak-Havill (</a:t>
            </a:r>
            <a:r>
              <a:rPr lang="en-US" sz="1600" i="1" dirty="0" smtClean="0">
                <a:latin typeface="Arial" pitchFamily="34" charset="0"/>
                <a:cs typeface="Arial" pitchFamily="34" charset="0"/>
              </a:rPr>
              <a:t>The iTRAQ Lady</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Matt Berberich (The Velos Man)</a:t>
            </a:r>
            <a:endParaRPr lang="en-US" sz="1600" dirty="0" smtClean="0">
              <a:latin typeface="Arial" pitchFamily="34" charset="0"/>
              <a:cs typeface="Arial" pitchFamily="34" charset="0"/>
            </a:endParaRPr>
          </a:p>
          <a:p>
            <a:r>
              <a:rPr lang="en-US" sz="1600" b="1" dirty="0" smtClean="0">
                <a:latin typeface="Arial" pitchFamily="34" charset="0"/>
                <a:cs typeface="Arial" pitchFamily="34" charset="0"/>
              </a:rPr>
              <a:t>Ted Voss (</a:t>
            </a:r>
            <a:r>
              <a:rPr lang="en-US" sz="1600" b="1" i="1" dirty="0" smtClean="0">
                <a:latin typeface="Arial" pitchFamily="34" charset="0"/>
                <a:cs typeface="Arial" pitchFamily="34" charset="0"/>
              </a:rPr>
              <a:t>The ICR Protector</a:t>
            </a:r>
            <a:r>
              <a:rPr lang="en-US" sz="1600" b="1" dirty="0" smtClean="0">
                <a:latin typeface="Arial" pitchFamily="34" charset="0"/>
                <a:cs typeface="Arial" pitchFamily="34" charset="0"/>
              </a:rPr>
              <a:t>)</a:t>
            </a:r>
            <a:endParaRPr lang="en-US" sz="1600" b="1" dirty="0" smtClean="0">
              <a:latin typeface="Arial" pitchFamily="34" charset="0"/>
              <a:cs typeface="Arial" pitchFamily="34" charset="0"/>
            </a:endParaRPr>
          </a:p>
        </p:txBody>
      </p:sp>
      <p:pic>
        <p:nvPicPr>
          <p:cNvPr id="39937" name="Picture 1" descr="K:\Personal\Photos\DSC00825.JPG"/>
          <p:cNvPicPr>
            <a:picLocks noChangeAspect="1" noChangeArrowheads="1"/>
          </p:cNvPicPr>
          <p:nvPr/>
        </p:nvPicPr>
        <p:blipFill>
          <a:blip r:embed="rId2" cstate="print"/>
          <a:srcRect l="14256" t="6099"/>
          <a:stretch>
            <a:fillRect/>
          </a:stretch>
        </p:blipFill>
        <p:spPr bwMode="auto">
          <a:xfrm>
            <a:off x="972763" y="4435812"/>
            <a:ext cx="2179235" cy="1789893"/>
          </a:xfrm>
          <a:prstGeom prst="rect">
            <a:avLst/>
          </a:prstGeom>
          <a:noFill/>
        </p:spPr>
      </p:pic>
      <p:sp>
        <p:nvSpPr>
          <p:cNvPr id="8" name="TextBox 4"/>
          <p:cNvSpPr txBox="1">
            <a:spLocks noChangeArrowheads="1"/>
          </p:cNvSpPr>
          <p:nvPr/>
        </p:nvSpPr>
        <p:spPr bwMode="auto">
          <a:xfrm>
            <a:off x="4872916" y="1525688"/>
            <a:ext cx="3434505" cy="369332"/>
          </a:xfrm>
          <a:prstGeom prst="rect">
            <a:avLst/>
          </a:prstGeom>
          <a:noFill/>
          <a:ln w="9525">
            <a:noFill/>
            <a:miter lim="800000"/>
            <a:headEnd/>
            <a:tailEnd/>
          </a:ln>
        </p:spPr>
        <p:txBody>
          <a:bodyPr wrap="square">
            <a:spAutoFit/>
          </a:bodyPr>
          <a:lstStyle/>
          <a:p>
            <a:r>
              <a:rPr lang="en-US" b="1" u="sng" dirty="0" smtClean="0">
                <a:latin typeface="Arial" pitchFamily="34" charset="0"/>
                <a:cs typeface="Arial" pitchFamily="34" charset="0"/>
              </a:rPr>
              <a:t>All collaborators and clients</a:t>
            </a:r>
            <a:endParaRPr lang="en-US" b="1" dirty="0" smtClean="0">
              <a:latin typeface="Arial" pitchFamily="34" charset="0"/>
              <a:cs typeface="Arial" pitchFamily="34" charset="0"/>
            </a:endParaRPr>
          </a:p>
        </p:txBody>
      </p:sp>
      <p:sp>
        <p:nvSpPr>
          <p:cNvPr id="9" name="TextBox 4"/>
          <p:cNvSpPr txBox="1">
            <a:spLocks noChangeArrowheads="1"/>
          </p:cNvSpPr>
          <p:nvPr/>
        </p:nvSpPr>
        <p:spPr bwMode="auto">
          <a:xfrm>
            <a:off x="4464994" y="2738402"/>
            <a:ext cx="3852153" cy="646331"/>
          </a:xfrm>
          <a:prstGeom prst="rect">
            <a:avLst/>
          </a:prstGeom>
          <a:noFill/>
          <a:ln w="9525">
            <a:noFill/>
            <a:miter lim="800000"/>
            <a:headEnd/>
            <a:tailEnd/>
          </a:ln>
        </p:spPr>
        <p:txBody>
          <a:bodyPr wrap="square">
            <a:spAutoFit/>
          </a:bodyPr>
          <a:lstStyle/>
          <a:p>
            <a:r>
              <a:rPr lang="en-US" u="sng" dirty="0" err="1" smtClean="0"/>
              <a:t>Fundings</a:t>
            </a:r>
            <a:endParaRPr lang="en-US" u="sng" dirty="0" smtClean="0"/>
          </a:p>
          <a:p>
            <a:pPr lvl="0"/>
            <a:r>
              <a:rPr lang="en-US" dirty="0" smtClean="0"/>
              <a:t>(FT-ICR) NIH/NCRR 1 S10 RR17266-01</a:t>
            </a:r>
          </a:p>
        </p:txBody>
      </p:sp>
      <p:grpSp>
        <p:nvGrpSpPr>
          <p:cNvPr id="2" name="Group 2"/>
          <p:cNvGrpSpPr>
            <a:grpSpLocks/>
          </p:cNvGrpSpPr>
          <p:nvPr/>
        </p:nvGrpSpPr>
        <p:grpSpPr bwMode="auto">
          <a:xfrm>
            <a:off x="4526334" y="3427312"/>
            <a:ext cx="2732088" cy="503238"/>
            <a:chOff x="1177" y="6459"/>
            <a:chExt cx="4303" cy="794"/>
          </a:xfrm>
        </p:grpSpPr>
        <p:sp>
          <p:nvSpPr>
            <p:cNvPr id="39939" name="Rectangle 3"/>
            <p:cNvSpPr>
              <a:spLocks noChangeArrowheads="1"/>
            </p:cNvSpPr>
            <p:nvPr/>
          </p:nvSpPr>
          <p:spPr bwMode="auto">
            <a:xfrm>
              <a:off x="1177" y="6459"/>
              <a:ext cx="4303" cy="794"/>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40" name="Rectangle 4"/>
            <p:cNvSpPr>
              <a:spLocks noChangeArrowheads="1"/>
            </p:cNvSpPr>
            <p:nvPr/>
          </p:nvSpPr>
          <p:spPr bwMode="auto">
            <a:xfrm>
              <a:off x="1185" y="6467"/>
              <a:ext cx="4289" cy="780"/>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9941" name="Picture 5"/>
            <p:cNvPicPr>
              <a:picLocks noChangeAspect="1" noChangeArrowheads="1"/>
            </p:cNvPicPr>
            <p:nvPr/>
          </p:nvPicPr>
          <p:blipFill>
            <a:blip r:embed="rId3" cstate="print"/>
            <a:srcRect/>
            <a:stretch>
              <a:fillRect/>
            </a:stretch>
          </p:blipFill>
          <p:spPr bwMode="auto">
            <a:xfrm>
              <a:off x="1187" y="6468"/>
              <a:ext cx="4287" cy="780"/>
            </a:xfrm>
            <a:prstGeom prst="rect">
              <a:avLst/>
            </a:prstGeom>
            <a:noFill/>
            <a:ln w="9525">
              <a:noFill/>
              <a:miter lim="800000"/>
              <a:headEnd/>
              <a:tailEnd/>
            </a:ln>
          </p:spPr>
        </p:pic>
        <p:pic>
          <p:nvPicPr>
            <p:cNvPr id="39942" name="Picture 6"/>
            <p:cNvPicPr>
              <a:picLocks noChangeAspect="1" noChangeArrowheads="1"/>
            </p:cNvPicPr>
            <p:nvPr/>
          </p:nvPicPr>
          <p:blipFill>
            <a:blip r:embed="rId4" cstate="print"/>
            <a:srcRect/>
            <a:stretch>
              <a:fillRect/>
            </a:stretch>
          </p:blipFill>
          <p:spPr bwMode="auto">
            <a:xfrm>
              <a:off x="1186" y="6467"/>
              <a:ext cx="4288" cy="781"/>
            </a:xfrm>
            <a:prstGeom prst="rect">
              <a:avLst/>
            </a:prstGeom>
            <a:noFill/>
            <a:ln w="9525">
              <a:noFill/>
              <a:miter lim="800000"/>
              <a:headEnd/>
              <a:tailEnd/>
            </a:ln>
          </p:spPr>
        </p:pic>
        <p:sp>
          <p:nvSpPr>
            <p:cNvPr id="39943" name="Rectangle 7"/>
            <p:cNvSpPr>
              <a:spLocks noChangeArrowheads="1"/>
            </p:cNvSpPr>
            <p:nvPr/>
          </p:nvSpPr>
          <p:spPr bwMode="auto">
            <a:xfrm>
              <a:off x="1177" y="6459"/>
              <a:ext cx="4303" cy="794"/>
            </a:xfrm>
            <a:prstGeom prst="rect">
              <a:avLst/>
            </a:prstGeom>
            <a:noFill/>
            <a:ln w="12" cap="rnd">
              <a:solidFill>
                <a:srgbClr val="333399"/>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9944" name="Picture 8"/>
          <p:cNvPicPr>
            <a:picLocks noChangeAspect="1" noChangeArrowheads="1"/>
          </p:cNvPicPr>
          <p:nvPr/>
        </p:nvPicPr>
        <p:blipFill>
          <a:blip r:embed="rId5" cstate="print"/>
          <a:srcRect/>
          <a:stretch>
            <a:fillRect/>
          </a:stretch>
        </p:blipFill>
        <p:spPr bwMode="auto">
          <a:xfrm>
            <a:off x="5306270" y="4083830"/>
            <a:ext cx="1549400" cy="547687"/>
          </a:xfrm>
          <a:prstGeom prst="rect">
            <a:avLst/>
          </a:prstGeom>
          <a:noFill/>
          <a:ln w="9525">
            <a:noFill/>
            <a:miter lim="800000"/>
            <a:headEnd/>
            <a:tailEnd/>
          </a:ln>
        </p:spPr>
      </p:pic>
      <p:pic>
        <p:nvPicPr>
          <p:cNvPr id="39945" name="Picture 9"/>
          <p:cNvPicPr>
            <a:picLocks noChangeAspect="1" noChangeArrowheads="1"/>
          </p:cNvPicPr>
          <p:nvPr/>
        </p:nvPicPr>
        <p:blipFill>
          <a:blip r:embed="rId6" cstate="print"/>
          <a:srcRect/>
          <a:stretch>
            <a:fillRect/>
          </a:stretch>
        </p:blipFill>
        <p:spPr bwMode="auto">
          <a:xfrm>
            <a:off x="7872784" y="5231353"/>
            <a:ext cx="641350" cy="641350"/>
          </a:xfrm>
          <a:prstGeom prst="rect">
            <a:avLst/>
          </a:prstGeom>
          <a:noFill/>
          <a:ln w="9525">
            <a:noFill/>
            <a:miter lim="800000"/>
            <a:headEnd/>
            <a:tailEnd/>
          </a:ln>
        </p:spPr>
      </p:pic>
      <p:pic>
        <p:nvPicPr>
          <p:cNvPr id="39946" name="Picture 10"/>
          <p:cNvPicPr>
            <a:picLocks noChangeAspect="1" noChangeArrowheads="1"/>
          </p:cNvPicPr>
          <p:nvPr/>
        </p:nvPicPr>
        <p:blipFill>
          <a:blip r:embed="rId7" cstate="print"/>
          <a:srcRect/>
          <a:stretch>
            <a:fillRect/>
          </a:stretch>
        </p:blipFill>
        <p:spPr bwMode="auto">
          <a:xfrm>
            <a:off x="4508196" y="4785333"/>
            <a:ext cx="1754187" cy="730250"/>
          </a:xfrm>
          <a:prstGeom prst="rect">
            <a:avLst/>
          </a:prstGeom>
          <a:noFill/>
          <a:ln w="9525">
            <a:noFill/>
            <a:miter lim="800000"/>
            <a:headEnd/>
            <a:tailEnd/>
          </a:ln>
        </p:spPr>
      </p:pic>
      <p:pic>
        <p:nvPicPr>
          <p:cNvPr id="39947" name="Picture 11"/>
          <p:cNvPicPr>
            <a:picLocks noChangeAspect="1" noChangeArrowheads="1"/>
          </p:cNvPicPr>
          <p:nvPr/>
        </p:nvPicPr>
        <p:blipFill>
          <a:blip r:embed="rId8" cstate="print"/>
          <a:srcRect/>
          <a:stretch>
            <a:fillRect/>
          </a:stretch>
        </p:blipFill>
        <p:spPr bwMode="auto">
          <a:xfrm>
            <a:off x="4568859" y="5635186"/>
            <a:ext cx="2574925" cy="511175"/>
          </a:xfrm>
          <a:prstGeom prst="rect">
            <a:avLst/>
          </a:prstGeom>
          <a:noFill/>
          <a:ln w="9525">
            <a:noFill/>
            <a:miter lim="800000"/>
            <a:headEnd/>
            <a:tailEnd/>
          </a:ln>
        </p:spPr>
      </p:pic>
      <p:pic>
        <p:nvPicPr>
          <p:cNvPr id="39948" name="Picture 12"/>
          <p:cNvPicPr>
            <a:picLocks noChangeAspect="1" noChangeArrowheads="1"/>
          </p:cNvPicPr>
          <p:nvPr/>
        </p:nvPicPr>
        <p:blipFill>
          <a:blip r:embed="rId9" cstate="print"/>
          <a:srcRect/>
          <a:stretch>
            <a:fillRect/>
          </a:stretch>
        </p:blipFill>
        <p:spPr bwMode="auto">
          <a:xfrm>
            <a:off x="4487120" y="4044918"/>
            <a:ext cx="758825" cy="615950"/>
          </a:xfrm>
          <a:prstGeom prst="rect">
            <a:avLst/>
          </a:prstGeom>
          <a:noFill/>
          <a:ln w="9525">
            <a:noFill/>
            <a:miter lim="800000"/>
            <a:headEnd/>
            <a:tailEnd/>
          </a:ln>
        </p:spPr>
      </p:pic>
      <p:sp>
        <p:nvSpPr>
          <p:cNvPr id="39949" name="Rectangle 13"/>
          <p:cNvSpPr>
            <a:spLocks noChangeArrowheads="1"/>
          </p:cNvSpPr>
          <p:nvPr/>
        </p:nvSpPr>
        <p:spPr bwMode="auto">
          <a:xfrm>
            <a:off x="7413219" y="5911648"/>
            <a:ext cx="1411288" cy="146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(NBC) Proteomics Core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9950" name="Picture 14"/>
          <p:cNvPicPr>
            <a:picLocks noChangeAspect="1" noChangeArrowheads="1"/>
          </p:cNvPicPr>
          <p:nvPr/>
        </p:nvPicPr>
        <p:blipFill>
          <a:blip r:embed="rId10" cstate="print"/>
          <a:srcRect/>
          <a:stretch>
            <a:fillRect/>
          </a:stretch>
        </p:blipFill>
        <p:spPr bwMode="auto">
          <a:xfrm>
            <a:off x="4513634" y="6236260"/>
            <a:ext cx="3174089" cy="303632"/>
          </a:xfrm>
          <a:prstGeom prst="rect">
            <a:avLst/>
          </a:prstGeom>
          <a:noFill/>
          <a:ln w="9525">
            <a:noFill/>
            <a:miter lim="800000"/>
            <a:headEnd/>
            <a:tailEnd/>
          </a:ln>
        </p:spPr>
      </p:pic>
      <p:pic>
        <p:nvPicPr>
          <p:cNvPr id="23" name="Picture 4" descr="yale_logo_blue"/>
          <p:cNvPicPr>
            <a:picLocks noChangeAspect="1" noChangeArrowheads="1"/>
          </p:cNvPicPr>
          <p:nvPr/>
        </p:nvPicPr>
        <p:blipFill>
          <a:blip r:embed="rId11" cstate="print"/>
          <a:srcRect/>
          <a:stretch>
            <a:fillRect/>
          </a:stretch>
        </p:blipFill>
        <p:spPr bwMode="auto">
          <a:xfrm>
            <a:off x="7320858" y="3628946"/>
            <a:ext cx="809625" cy="1057275"/>
          </a:xfrm>
          <a:prstGeom prst="rect">
            <a:avLst/>
          </a:prstGeom>
          <a:noFill/>
        </p:spPr>
      </p:pic>
      <p:pic>
        <p:nvPicPr>
          <p:cNvPr id="24" name="Picture 5"/>
          <p:cNvPicPr>
            <a:picLocks noChangeAspect="1" noChangeArrowheads="1"/>
          </p:cNvPicPr>
          <p:nvPr/>
        </p:nvPicPr>
        <p:blipFill>
          <a:blip r:embed="rId12" cstate="print"/>
          <a:srcRect l="-739" t="-648" r="-739" b="-648"/>
          <a:stretch>
            <a:fillRect/>
          </a:stretch>
        </p:blipFill>
        <p:spPr bwMode="auto">
          <a:xfrm>
            <a:off x="8157183" y="3712154"/>
            <a:ext cx="768350" cy="87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1" name="Rectangle 5"/>
          <p:cNvSpPr>
            <a:spLocks noGrp="1" noChangeArrowheads="1"/>
          </p:cNvSpPr>
          <p:nvPr>
            <p:ph type="title"/>
          </p:nvPr>
        </p:nvSpPr>
        <p:spPr/>
        <p:txBody>
          <a:bodyPr/>
          <a:lstStyle/>
          <a:p>
            <a:r>
              <a:rPr lang="en-US" dirty="0"/>
              <a:t>LTQ-FT specs</a:t>
            </a:r>
          </a:p>
        </p:txBody>
      </p:sp>
      <p:sp>
        <p:nvSpPr>
          <p:cNvPr id="167939" name="Rectangle 3"/>
          <p:cNvSpPr>
            <a:spLocks noGrp="1" noChangeArrowheads="1"/>
          </p:cNvSpPr>
          <p:nvPr>
            <p:ph type="body" sz="half" idx="1"/>
          </p:nvPr>
        </p:nvSpPr>
        <p:spPr>
          <a:xfrm>
            <a:off x="349250" y="949325"/>
            <a:ext cx="3733800" cy="5203825"/>
          </a:xfrm>
        </p:spPr>
        <p:txBody>
          <a:bodyPr/>
          <a:lstStyle/>
          <a:p>
            <a:r>
              <a:rPr lang="en-US" sz="1400"/>
              <a:t>Resolution</a:t>
            </a:r>
          </a:p>
          <a:p>
            <a:pPr lvl="1"/>
            <a:r>
              <a:rPr lang="en-US" sz="1400"/>
              <a:t>100 000 resolution at m/z 400 at 1 Hz </a:t>
            </a:r>
          </a:p>
          <a:p>
            <a:pPr lvl="1">
              <a:buFontTx/>
              <a:buNone/>
            </a:pPr>
            <a:r>
              <a:rPr lang="en-US" sz="1400"/>
              <a:t>     repetition rate</a:t>
            </a:r>
          </a:p>
          <a:p>
            <a:pPr lvl="1"/>
            <a:r>
              <a:rPr lang="en-US" sz="1400"/>
              <a:t>&gt;500 000 resolution broadband mode</a:t>
            </a:r>
          </a:p>
          <a:p>
            <a:r>
              <a:rPr lang="en-US" sz="1400"/>
              <a:t>Mass Range</a:t>
            </a:r>
          </a:p>
          <a:p>
            <a:pPr lvl="1"/>
            <a:r>
              <a:rPr lang="en-US" sz="1400"/>
              <a:t>m/z 50-4000 (standard range)</a:t>
            </a:r>
          </a:p>
          <a:p>
            <a:pPr lvl="1"/>
            <a:r>
              <a:rPr lang="en-US" sz="1400"/>
              <a:t>1-order-magnitude in single scan </a:t>
            </a:r>
          </a:p>
          <a:p>
            <a:pPr lvl="1">
              <a:buFontTx/>
              <a:buNone/>
            </a:pPr>
            <a:r>
              <a:rPr lang="en-US" sz="1400"/>
              <a:t>    (e.g. m/z 400-4000)</a:t>
            </a:r>
          </a:p>
          <a:p>
            <a:r>
              <a:rPr lang="en-US" sz="1400"/>
              <a:t>Mass Accuracy</a:t>
            </a:r>
          </a:p>
          <a:p>
            <a:pPr lvl="1"/>
            <a:r>
              <a:rPr lang="en-US" sz="1400"/>
              <a:t>2 ppm RMS, external mass calibration</a:t>
            </a:r>
          </a:p>
          <a:p>
            <a:pPr lvl="1"/>
            <a:r>
              <a:rPr lang="en-US" sz="1400"/>
              <a:t>&lt;1 ppm RMS, internal mass calibration</a:t>
            </a:r>
          </a:p>
          <a:p>
            <a:r>
              <a:rPr lang="en-US" sz="1400"/>
              <a:t>Dynamic Range </a:t>
            </a:r>
            <a:endParaRPr lang="en-US" sz="1700"/>
          </a:p>
          <a:p>
            <a:pPr lvl="1"/>
            <a:r>
              <a:rPr lang="en-US" sz="1400"/>
              <a:t>&gt;500 000 between mass spectra</a:t>
            </a:r>
            <a:endParaRPr lang="en-US" sz="1100"/>
          </a:p>
          <a:p>
            <a:pPr>
              <a:buFont typeface="Times"/>
              <a:buNone/>
            </a:pPr>
            <a:r>
              <a:rPr lang="en-US" sz="1400"/>
              <a:t>            </a:t>
            </a:r>
            <a:r>
              <a:rPr lang="en-US" sz="1400" i="1"/>
              <a:t>5000 within mass spectrum</a:t>
            </a:r>
          </a:p>
          <a:p>
            <a:r>
              <a:rPr lang="en-US" sz="1400"/>
              <a:t>IRMPD</a:t>
            </a:r>
          </a:p>
          <a:p>
            <a:r>
              <a:rPr lang="en-US" sz="1400"/>
              <a:t>ECD</a:t>
            </a:r>
          </a:p>
        </p:txBody>
      </p:sp>
      <p:pic>
        <p:nvPicPr>
          <p:cNvPr id="167940" name="Picture 4" descr=" 2a_LTQ_FT"/>
          <p:cNvPicPr>
            <a:picLocks noChangeAspect="1" noChangeArrowheads="1"/>
          </p:cNvPicPr>
          <p:nvPr>
            <p:ph sz="half" idx="2"/>
          </p:nvPr>
        </p:nvPicPr>
        <p:blipFill>
          <a:blip r:embed="rId2" cstate="print"/>
          <a:srcRect/>
          <a:stretch>
            <a:fillRect/>
          </a:stretch>
        </p:blipFill>
        <p:spPr>
          <a:xfrm>
            <a:off x="4070350" y="1023938"/>
            <a:ext cx="4786313" cy="4872037"/>
          </a:xfrm>
          <a:noFill/>
          <a:ln/>
        </p:spPr>
      </p:pic>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FTICR.mpg">
            <a:hlinkClick r:id="" action="ppaction://media"/>
          </p:cNvPr>
          <p:cNvPicPr>
            <a:picLocks noGrp="1" noRot="1" noChangeAspect="1" noChangeArrowheads="1"/>
          </p:cNvPicPr>
          <p:nvPr>
            <p:ph/>
            <a:videoFile r:link="rId1"/>
          </p:nvPr>
        </p:nvPicPr>
        <p:blipFill>
          <a:blip r:embed="rId4" cstate="print"/>
          <a:srcRect/>
          <a:stretch>
            <a:fillRect/>
          </a:stretch>
        </p:blipFill>
        <p:spPr>
          <a:xfrm>
            <a:off x="1371600" y="838200"/>
            <a:ext cx="6400800" cy="4800600"/>
          </a:xfrm>
          <a:ln/>
        </p:spPr>
      </p:pic>
      <p:sp>
        <p:nvSpPr>
          <p:cNvPr id="27651" name="Text Box 3"/>
          <p:cNvSpPr txBox="1">
            <a:spLocks noChangeArrowheads="1"/>
          </p:cNvSpPr>
          <p:nvPr/>
        </p:nvSpPr>
        <p:spPr bwMode="auto">
          <a:xfrm>
            <a:off x="4110038" y="6083300"/>
            <a:ext cx="4518025" cy="517525"/>
          </a:xfrm>
          <a:prstGeom prst="rect">
            <a:avLst/>
          </a:prstGeom>
          <a:noFill/>
          <a:ln w="9525">
            <a:noFill/>
            <a:miter lim="800000"/>
            <a:headEnd/>
            <a:tailEnd/>
          </a:ln>
          <a:effectLst/>
        </p:spPr>
        <p:txBody>
          <a:bodyPr>
            <a:spAutoFit/>
          </a:bodyPr>
          <a:lstStyle/>
          <a:p>
            <a:r>
              <a:rPr lang="en-US" sz="1400" b="1"/>
              <a:t>Courtesy from David C. Muddiman (Currently at Department of Chemistry at NCSU)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65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7650"/>
                                        </p:tgtEl>
                                      </p:cBhvr>
                                    </p:cmd>
                                  </p:childTnLst>
                                </p:cTn>
                              </p:par>
                            </p:childTnLst>
                          </p:cTn>
                        </p:par>
                      </p:childTnLst>
                    </p:cTn>
                  </p:par>
                </p:childTnLst>
              </p:cTn>
              <p:nextCondLst>
                <p:cond evt="onClick" delay="0">
                  <p:tgtEl>
                    <p:spTgt spid="27650"/>
                  </p:tgtEl>
                </p:cond>
              </p:nextCondLst>
            </p:seq>
            <p:video>
              <p:cMediaNode>
                <p:cTn id="7" fill="hold" display="0">
                  <p:stCondLst>
                    <p:cond delay="indefinite"/>
                  </p:stCondLst>
                  <p:endCondLst>
                    <p:cond evt="onNext" delay="0">
                      <p:tgtEl>
                        <p:sldTgt/>
                      </p:tgtEl>
                    </p:cond>
                    <p:cond evt="onPrev" delay="0">
                      <p:tgtEl>
                        <p:sldTgt/>
                      </p:tgtEl>
                    </p:cond>
                  </p:endCondLst>
                </p:cTn>
                <p:tgtEl>
                  <p:spTgt spid="27650"/>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762000"/>
          </a:xfrm>
        </p:spPr>
        <p:txBody>
          <a:bodyPr/>
          <a:lstStyle/>
          <a:p>
            <a:r>
              <a:rPr lang="en-US" sz="2400" b="1">
                <a:latin typeface="Helvetica" pitchFamily="34" charset="0"/>
              </a:rPr>
              <a:t>Why FT-ICR MS?</a:t>
            </a:r>
          </a:p>
        </p:txBody>
      </p:sp>
      <p:sp>
        <p:nvSpPr>
          <p:cNvPr id="6164" name="Text Box 20"/>
          <p:cNvSpPr txBox="1">
            <a:spLocks noChangeArrowheads="1"/>
          </p:cNvSpPr>
          <p:nvPr/>
        </p:nvSpPr>
        <p:spPr bwMode="auto">
          <a:xfrm>
            <a:off x="609600" y="5943600"/>
            <a:ext cx="7924800" cy="304800"/>
          </a:xfrm>
          <a:prstGeom prst="rect">
            <a:avLst/>
          </a:prstGeom>
          <a:noFill/>
          <a:ln w="9525">
            <a:noFill/>
            <a:miter lim="800000"/>
            <a:headEnd/>
            <a:tailEnd/>
          </a:ln>
          <a:effectLst/>
        </p:spPr>
        <p:txBody>
          <a:bodyPr>
            <a:spAutoFit/>
          </a:bodyPr>
          <a:lstStyle/>
          <a:p>
            <a:pPr eaLnBrk="0" hangingPunct="0"/>
            <a:r>
              <a:rPr lang="en-US" sz="1400">
                <a:latin typeface="Helvetica" pitchFamily="34" charset="0"/>
              </a:rPr>
              <a:t>A.G. Marshall, C.L. Hendrickson, and G.S. Jackson. </a:t>
            </a:r>
            <a:r>
              <a:rPr lang="en-US" sz="1400" i="1">
                <a:latin typeface="Helvetica" pitchFamily="34" charset="0"/>
              </a:rPr>
              <a:t>Mass Spectrometry Reviews</a:t>
            </a:r>
            <a:r>
              <a:rPr lang="en-US" sz="1400">
                <a:latin typeface="Helvetica" pitchFamily="34" charset="0"/>
              </a:rPr>
              <a:t>, </a:t>
            </a:r>
            <a:r>
              <a:rPr lang="en-US" sz="1400" b="1">
                <a:latin typeface="Helvetica" pitchFamily="34" charset="0"/>
              </a:rPr>
              <a:t>1998</a:t>
            </a:r>
            <a:r>
              <a:rPr lang="en-US" sz="1400">
                <a:latin typeface="Helvetica" pitchFamily="34" charset="0"/>
              </a:rPr>
              <a:t>, </a:t>
            </a:r>
            <a:r>
              <a:rPr lang="en-US" sz="1400" i="1">
                <a:latin typeface="Helvetica" pitchFamily="34" charset="0"/>
              </a:rPr>
              <a:t>17</a:t>
            </a:r>
            <a:r>
              <a:rPr lang="en-US" sz="1400">
                <a:latin typeface="Helvetica" pitchFamily="34" charset="0"/>
              </a:rPr>
              <a:t>, 1-35.</a:t>
            </a:r>
          </a:p>
        </p:txBody>
      </p:sp>
      <p:grpSp>
        <p:nvGrpSpPr>
          <p:cNvPr id="2" name="Group 29"/>
          <p:cNvGrpSpPr>
            <a:grpSpLocks/>
          </p:cNvGrpSpPr>
          <p:nvPr/>
        </p:nvGrpSpPr>
        <p:grpSpPr bwMode="auto">
          <a:xfrm>
            <a:off x="914400" y="1295400"/>
            <a:ext cx="7699375" cy="4492625"/>
            <a:chOff x="576" y="816"/>
            <a:chExt cx="4850" cy="2830"/>
          </a:xfrm>
        </p:grpSpPr>
        <p:graphicFrame>
          <p:nvGraphicFramePr>
            <p:cNvPr id="6147" name="Object 3"/>
            <p:cNvGraphicFramePr>
              <a:graphicFrameLocks noChangeAspect="1"/>
            </p:cNvGraphicFramePr>
            <p:nvPr/>
          </p:nvGraphicFramePr>
          <p:xfrm>
            <a:off x="1632" y="816"/>
            <a:ext cx="2496" cy="622"/>
          </p:xfrm>
          <a:graphic>
            <a:graphicData uri="http://schemas.openxmlformats.org/presentationml/2006/ole">
              <p:oleObj spid="_x0000_s2050" name="Equation" r:id="rId4" imgW="1777680" imgH="444240" progId="Equation.3">
                <p:embed/>
              </p:oleObj>
            </a:graphicData>
          </a:graphic>
        </p:graphicFrame>
        <p:grpSp>
          <p:nvGrpSpPr>
            <p:cNvPr id="3" name="Group 4"/>
            <p:cNvGrpSpPr>
              <a:grpSpLocks/>
            </p:cNvGrpSpPr>
            <p:nvPr/>
          </p:nvGrpSpPr>
          <p:grpSpPr bwMode="auto">
            <a:xfrm>
              <a:off x="864" y="2004"/>
              <a:ext cx="1378" cy="1500"/>
              <a:chOff x="576" y="2004"/>
              <a:chExt cx="1378" cy="1500"/>
            </a:xfrm>
          </p:grpSpPr>
          <p:graphicFrame>
            <p:nvGraphicFramePr>
              <p:cNvPr id="6149" name="Object 5"/>
              <p:cNvGraphicFramePr>
                <a:graphicFrameLocks noChangeAspect="1"/>
              </p:cNvGraphicFramePr>
              <p:nvPr/>
            </p:nvGraphicFramePr>
            <p:xfrm>
              <a:off x="576" y="2100"/>
              <a:ext cx="1378" cy="1404"/>
            </p:xfrm>
            <a:graphic>
              <a:graphicData uri="http://schemas.openxmlformats.org/presentationml/2006/ole">
                <p:oleObj spid="_x0000_s2057" name="Bitmap Image" r:id="rId5" imgW="1514531" imgH="1543142" progId="Paint.Picture">
                  <p:embed/>
                </p:oleObj>
              </a:graphicData>
            </a:graphic>
          </p:graphicFrame>
          <p:sp>
            <p:nvSpPr>
              <p:cNvPr id="6150" name="Text Box 6"/>
              <p:cNvSpPr txBox="1">
                <a:spLocks noChangeArrowheads="1"/>
              </p:cNvSpPr>
              <p:nvPr/>
            </p:nvSpPr>
            <p:spPr bwMode="auto">
              <a:xfrm>
                <a:off x="1087" y="2004"/>
                <a:ext cx="257" cy="365"/>
              </a:xfrm>
              <a:prstGeom prst="rect">
                <a:avLst/>
              </a:prstGeom>
              <a:noFill/>
              <a:ln w="9525">
                <a:noFill/>
                <a:miter lim="800000"/>
                <a:headEnd/>
                <a:tailEnd/>
              </a:ln>
              <a:effectLst/>
            </p:spPr>
            <p:txBody>
              <a:bodyPr wrap="none">
                <a:spAutoFit/>
              </a:bodyPr>
              <a:lstStyle/>
              <a:p>
                <a:pPr eaLnBrk="0" hangingPunct="0"/>
                <a:r>
                  <a:rPr lang="en-US" sz="3200" b="1">
                    <a:sym typeface="Symbol" pitchFamily="18" charset="2"/>
                  </a:rPr>
                  <a:t></a:t>
                </a:r>
                <a:endParaRPr lang="en-US"/>
              </a:p>
            </p:txBody>
          </p:sp>
        </p:grpSp>
        <p:sp>
          <p:nvSpPr>
            <p:cNvPr id="6151" name="AutoShape 7"/>
            <p:cNvSpPr>
              <a:spLocks noChangeAspect="1" noChangeArrowheads="1"/>
            </p:cNvSpPr>
            <p:nvPr/>
          </p:nvSpPr>
          <p:spPr bwMode="auto">
            <a:xfrm>
              <a:off x="2753" y="1824"/>
              <a:ext cx="271" cy="271"/>
            </a:xfrm>
            <a:prstGeom prst="flowChartSummingJunction">
              <a:avLst/>
            </a:prstGeom>
            <a:noFill/>
            <a:ln w="28575">
              <a:solidFill>
                <a:schemeClr val="tx1"/>
              </a:solidFill>
              <a:round/>
              <a:headEnd/>
              <a:tailEnd/>
            </a:ln>
            <a:effectLst/>
          </p:spPr>
          <p:txBody>
            <a:bodyPr wrap="none" anchor="ctr"/>
            <a:lstStyle/>
            <a:p>
              <a:pPr algn="ctr" eaLnBrk="0" hangingPunct="0"/>
              <a:endParaRPr lang="en-US" b="1"/>
            </a:p>
          </p:txBody>
        </p:sp>
        <p:grpSp>
          <p:nvGrpSpPr>
            <p:cNvPr id="4" name="Group 8"/>
            <p:cNvGrpSpPr>
              <a:grpSpLocks/>
            </p:cNvGrpSpPr>
            <p:nvPr/>
          </p:nvGrpSpPr>
          <p:grpSpPr bwMode="auto">
            <a:xfrm>
              <a:off x="3520" y="1920"/>
              <a:ext cx="1376" cy="1576"/>
              <a:chOff x="3568" y="1881"/>
              <a:chExt cx="1376" cy="1576"/>
            </a:xfrm>
          </p:grpSpPr>
          <p:graphicFrame>
            <p:nvGraphicFramePr>
              <p:cNvPr id="6153" name="Object 9"/>
              <p:cNvGraphicFramePr>
                <a:graphicFrameLocks noChangeAspect="1"/>
              </p:cNvGraphicFramePr>
              <p:nvPr/>
            </p:nvGraphicFramePr>
            <p:xfrm>
              <a:off x="3568" y="2064"/>
              <a:ext cx="1376" cy="1393"/>
            </p:xfrm>
            <a:graphic>
              <a:graphicData uri="http://schemas.openxmlformats.org/presentationml/2006/ole">
                <p:oleObj spid="_x0000_s2056" name="Bitmap Image" r:id="rId6" imgW="1514531" imgH="1543142" progId="Paint.Picture">
                  <p:embed/>
                </p:oleObj>
              </a:graphicData>
            </a:graphic>
          </p:graphicFrame>
          <p:sp>
            <p:nvSpPr>
              <p:cNvPr id="6154" name="Text Box 10"/>
              <p:cNvSpPr txBox="1">
                <a:spLocks noChangeArrowheads="1"/>
              </p:cNvSpPr>
              <p:nvPr/>
            </p:nvSpPr>
            <p:spPr bwMode="auto">
              <a:xfrm>
                <a:off x="4176" y="1881"/>
                <a:ext cx="244" cy="519"/>
              </a:xfrm>
              <a:prstGeom prst="rect">
                <a:avLst/>
              </a:prstGeom>
              <a:noFill/>
              <a:ln w="9525">
                <a:noFill/>
                <a:miter lim="800000"/>
                <a:headEnd/>
                <a:tailEnd/>
              </a:ln>
              <a:effectLst/>
            </p:spPr>
            <p:txBody>
              <a:bodyPr wrap="none">
                <a:spAutoFit/>
              </a:bodyPr>
              <a:lstStyle/>
              <a:p>
                <a:pPr eaLnBrk="0" hangingPunct="0"/>
                <a:r>
                  <a:rPr lang="en-US" sz="4800" b="1"/>
                  <a:t>-</a:t>
                </a:r>
              </a:p>
            </p:txBody>
          </p:sp>
        </p:grpSp>
        <p:graphicFrame>
          <p:nvGraphicFramePr>
            <p:cNvPr id="6155" name="Object 11"/>
            <p:cNvGraphicFramePr>
              <a:graphicFrameLocks noChangeAspect="1"/>
            </p:cNvGraphicFramePr>
            <p:nvPr/>
          </p:nvGraphicFramePr>
          <p:xfrm>
            <a:off x="3066" y="1632"/>
            <a:ext cx="342" cy="432"/>
          </p:xfrm>
          <a:graphic>
            <a:graphicData uri="http://schemas.openxmlformats.org/presentationml/2006/ole">
              <p:oleObj spid="_x0000_s2051" name="Equation" r:id="rId7" imgW="152280" imgH="190440" progId="Equation.3">
                <p:embed/>
              </p:oleObj>
            </a:graphicData>
          </a:graphic>
        </p:graphicFrame>
        <p:graphicFrame>
          <p:nvGraphicFramePr>
            <p:cNvPr id="6156" name="Object 12"/>
            <p:cNvGraphicFramePr>
              <a:graphicFrameLocks noChangeAspect="1"/>
            </p:cNvGraphicFramePr>
            <p:nvPr/>
          </p:nvGraphicFramePr>
          <p:xfrm>
            <a:off x="768" y="1872"/>
            <a:ext cx="294" cy="384"/>
          </p:xfrm>
          <a:graphic>
            <a:graphicData uri="http://schemas.openxmlformats.org/presentationml/2006/ole">
              <p:oleObj spid="_x0000_s2052" name="Equation" r:id="rId8" imgW="126720" imgH="164880" progId="Equation.3">
                <p:embed/>
              </p:oleObj>
            </a:graphicData>
          </a:graphic>
        </p:graphicFrame>
        <p:graphicFrame>
          <p:nvGraphicFramePr>
            <p:cNvPr id="6157" name="Object 13"/>
            <p:cNvGraphicFramePr>
              <a:graphicFrameLocks noChangeAspect="1"/>
            </p:cNvGraphicFramePr>
            <p:nvPr/>
          </p:nvGraphicFramePr>
          <p:xfrm>
            <a:off x="4698" y="1872"/>
            <a:ext cx="294" cy="384"/>
          </p:xfrm>
          <a:graphic>
            <a:graphicData uri="http://schemas.openxmlformats.org/presentationml/2006/ole">
              <p:oleObj spid="_x0000_s2053" name="Equation" r:id="rId9" imgW="126720" imgH="164880" progId="Equation.3">
                <p:embed/>
              </p:oleObj>
            </a:graphicData>
          </a:graphic>
        </p:graphicFrame>
        <p:sp>
          <p:nvSpPr>
            <p:cNvPr id="6158" name="Line 14"/>
            <p:cNvSpPr>
              <a:spLocks noChangeShapeType="1"/>
            </p:cNvSpPr>
            <p:nvPr/>
          </p:nvSpPr>
          <p:spPr bwMode="auto">
            <a:xfrm flipH="1">
              <a:off x="576" y="2208"/>
              <a:ext cx="81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6159" name="Line 15"/>
            <p:cNvSpPr>
              <a:spLocks noChangeShapeType="1"/>
            </p:cNvSpPr>
            <p:nvPr/>
          </p:nvSpPr>
          <p:spPr bwMode="auto">
            <a:xfrm>
              <a:off x="1488" y="2352"/>
              <a:ext cx="0" cy="432"/>
            </a:xfrm>
            <a:prstGeom prst="line">
              <a:avLst/>
            </a:prstGeom>
            <a:noFill/>
            <a:ln w="28575">
              <a:solidFill>
                <a:schemeClr val="tx1"/>
              </a:solidFill>
              <a:round/>
              <a:headEnd/>
              <a:tailEnd type="triangle" w="med" len="med"/>
            </a:ln>
            <a:effectLst/>
          </p:spPr>
          <p:txBody>
            <a:bodyPr wrap="none" anchor="ctr"/>
            <a:lstStyle/>
            <a:p>
              <a:endParaRPr lang="en-US"/>
            </a:p>
          </p:txBody>
        </p:sp>
        <p:sp>
          <p:nvSpPr>
            <p:cNvPr id="6160" name="Line 16"/>
            <p:cNvSpPr>
              <a:spLocks noChangeShapeType="1"/>
            </p:cNvSpPr>
            <p:nvPr/>
          </p:nvSpPr>
          <p:spPr bwMode="auto">
            <a:xfrm>
              <a:off x="4272" y="2352"/>
              <a:ext cx="0" cy="384"/>
            </a:xfrm>
            <a:prstGeom prst="line">
              <a:avLst/>
            </a:prstGeom>
            <a:noFill/>
            <a:ln w="28575">
              <a:solidFill>
                <a:schemeClr val="tx1"/>
              </a:solidFill>
              <a:round/>
              <a:headEnd/>
              <a:tailEnd type="triangle" w="med" len="med"/>
            </a:ln>
            <a:effectLst/>
          </p:spPr>
          <p:txBody>
            <a:bodyPr wrap="none" anchor="ctr"/>
            <a:lstStyle/>
            <a:p>
              <a:endParaRPr lang="en-US"/>
            </a:p>
          </p:txBody>
        </p:sp>
        <p:sp>
          <p:nvSpPr>
            <p:cNvPr id="6161" name="Line 17"/>
            <p:cNvSpPr>
              <a:spLocks noChangeShapeType="1"/>
            </p:cNvSpPr>
            <p:nvPr/>
          </p:nvSpPr>
          <p:spPr bwMode="auto">
            <a:xfrm>
              <a:off x="4368" y="2208"/>
              <a:ext cx="816" cy="0"/>
            </a:xfrm>
            <a:prstGeom prst="line">
              <a:avLst/>
            </a:prstGeom>
            <a:noFill/>
            <a:ln w="28575">
              <a:solidFill>
                <a:schemeClr val="tx1"/>
              </a:solidFill>
              <a:round/>
              <a:headEnd/>
              <a:tailEnd type="triangle" w="med" len="med"/>
            </a:ln>
            <a:effectLst/>
          </p:spPr>
          <p:txBody>
            <a:bodyPr wrap="none" anchor="ctr"/>
            <a:lstStyle/>
            <a:p>
              <a:endParaRPr lang="en-US"/>
            </a:p>
          </p:txBody>
        </p:sp>
        <p:graphicFrame>
          <p:nvGraphicFramePr>
            <p:cNvPr id="6162" name="Object 18"/>
            <p:cNvGraphicFramePr>
              <a:graphicFrameLocks noChangeAspect="1"/>
            </p:cNvGraphicFramePr>
            <p:nvPr/>
          </p:nvGraphicFramePr>
          <p:xfrm>
            <a:off x="1592" y="2332"/>
            <a:ext cx="760" cy="404"/>
          </p:xfrm>
          <a:graphic>
            <a:graphicData uri="http://schemas.openxmlformats.org/presentationml/2006/ole">
              <p:oleObj spid="_x0000_s2054" name="Equation" r:id="rId10" imgW="431640" imgH="228600" progId="Equation.3">
                <p:embed/>
              </p:oleObj>
            </a:graphicData>
          </a:graphic>
        </p:graphicFrame>
        <p:graphicFrame>
          <p:nvGraphicFramePr>
            <p:cNvPr id="6163" name="Object 19"/>
            <p:cNvGraphicFramePr>
              <a:graphicFrameLocks noChangeAspect="1"/>
            </p:cNvGraphicFramePr>
            <p:nvPr/>
          </p:nvGraphicFramePr>
          <p:xfrm>
            <a:off x="3360" y="2332"/>
            <a:ext cx="760" cy="404"/>
          </p:xfrm>
          <a:graphic>
            <a:graphicData uri="http://schemas.openxmlformats.org/presentationml/2006/ole">
              <p:oleObj spid="_x0000_s2055" name="Equation" r:id="rId11" imgW="431640" imgH="228600" progId="Equation.3">
                <p:embed/>
              </p:oleObj>
            </a:graphicData>
          </a:graphic>
        </p:graphicFrame>
        <p:grpSp>
          <p:nvGrpSpPr>
            <p:cNvPr id="5" name="Group 28"/>
            <p:cNvGrpSpPr>
              <a:grpSpLocks/>
            </p:cNvGrpSpPr>
            <p:nvPr/>
          </p:nvGrpSpPr>
          <p:grpSpPr bwMode="auto">
            <a:xfrm>
              <a:off x="4922" y="3074"/>
              <a:ext cx="504" cy="572"/>
              <a:chOff x="4922" y="3074"/>
              <a:chExt cx="504" cy="572"/>
            </a:xfrm>
          </p:grpSpPr>
          <p:sp>
            <p:nvSpPr>
              <p:cNvPr id="6166" name="Line 22"/>
              <p:cNvSpPr>
                <a:spLocks noChangeShapeType="1"/>
              </p:cNvSpPr>
              <p:nvPr/>
            </p:nvSpPr>
            <p:spPr bwMode="auto">
              <a:xfrm flipV="1">
                <a:off x="4992" y="3264"/>
                <a:ext cx="0" cy="288"/>
              </a:xfrm>
              <a:prstGeom prst="line">
                <a:avLst/>
              </a:prstGeom>
              <a:noFill/>
              <a:ln w="9525">
                <a:solidFill>
                  <a:schemeClr val="tx1"/>
                </a:solidFill>
                <a:round/>
                <a:headEnd/>
                <a:tailEnd type="triangle" w="med" len="med"/>
              </a:ln>
              <a:effectLst/>
            </p:spPr>
            <p:txBody>
              <a:bodyPr/>
              <a:lstStyle/>
              <a:p>
                <a:endParaRPr lang="en-US"/>
              </a:p>
            </p:txBody>
          </p:sp>
          <p:cxnSp>
            <p:nvCxnSpPr>
              <p:cNvPr id="6167" name="AutoShape 23"/>
              <p:cNvCxnSpPr>
                <a:cxnSpLocks noChangeShapeType="1"/>
                <a:stCxn id="6166" idx="0"/>
              </p:cNvCxnSpPr>
              <p:nvPr/>
            </p:nvCxnSpPr>
            <p:spPr bwMode="auto">
              <a:xfrm>
                <a:off x="4992" y="3552"/>
                <a:ext cx="288" cy="0"/>
              </a:xfrm>
              <a:prstGeom prst="straightConnector1">
                <a:avLst/>
              </a:prstGeom>
              <a:noFill/>
              <a:ln w="9525">
                <a:solidFill>
                  <a:schemeClr val="tx1"/>
                </a:solidFill>
                <a:round/>
                <a:headEnd/>
                <a:tailEnd type="triangle" w="med" len="med"/>
              </a:ln>
              <a:effectLst/>
            </p:spPr>
          </p:cxnSp>
          <p:cxnSp>
            <p:nvCxnSpPr>
              <p:cNvPr id="6168" name="AutoShape 24"/>
              <p:cNvCxnSpPr>
                <a:cxnSpLocks noChangeShapeType="1"/>
                <a:stCxn id="6166" idx="0"/>
              </p:cNvCxnSpPr>
              <p:nvPr/>
            </p:nvCxnSpPr>
            <p:spPr bwMode="auto">
              <a:xfrm flipV="1">
                <a:off x="4992" y="3312"/>
                <a:ext cx="240" cy="240"/>
              </a:xfrm>
              <a:prstGeom prst="straightConnector1">
                <a:avLst/>
              </a:prstGeom>
              <a:noFill/>
              <a:ln w="9525">
                <a:solidFill>
                  <a:schemeClr val="tx1"/>
                </a:solidFill>
                <a:round/>
                <a:headEnd/>
                <a:tailEnd type="triangle" w="med" len="med"/>
              </a:ln>
              <a:effectLst/>
            </p:spPr>
          </p:cxnSp>
          <p:sp>
            <p:nvSpPr>
              <p:cNvPr id="6169" name="Text Box 25"/>
              <p:cNvSpPr txBox="1">
                <a:spLocks noChangeArrowheads="1"/>
              </p:cNvSpPr>
              <p:nvPr/>
            </p:nvSpPr>
            <p:spPr bwMode="auto">
              <a:xfrm>
                <a:off x="4922" y="3074"/>
                <a:ext cx="178" cy="192"/>
              </a:xfrm>
              <a:prstGeom prst="rect">
                <a:avLst/>
              </a:prstGeom>
              <a:noFill/>
              <a:ln w="9525">
                <a:noFill/>
                <a:miter lim="800000"/>
                <a:headEnd/>
                <a:tailEnd/>
              </a:ln>
              <a:effectLst/>
            </p:spPr>
            <p:txBody>
              <a:bodyPr wrap="none">
                <a:spAutoFit/>
              </a:bodyPr>
              <a:lstStyle/>
              <a:p>
                <a:r>
                  <a:rPr lang="en-US" sz="1400" b="1">
                    <a:latin typeface="Arial" charset="0"/>
                  </a:rPr>
                  <a:t>y</a:t>
                </a:r>
              </a:p>
            </p:txBody>
          </p:sp>
          <p:sp>
            <p:nvSpPr>
              <p:cNvPr id="6170" name="Text Box 26"/>
              <p:cNvSpPr txBox="1">
                <a:spLocks noChangeArrowheads="1"/>
              </p:cNvSpPr>
              <p:nvPr/>
            </p:nvSpPr>
            <p:spPr bwMode="auto">
              <a:xfrm>
                <a:off x="5200" y="3162"/>
                <a:ext cx="172" cy="192"/>
              </a:xfrm>
              <a:prstGeom prst="rect">
                <a:avLst/>
              </a:prstGeom>
              <a:noFill/>
              <a:ln w="9525">
                <a:noFill/>
                <a:miter lim="800000"/>
                <a:headEnd/>
                <a:tailEnd/>
              </a:ln>
              <a:effectLst/>
            </p:spPr>
            <p:txBody>
              <a:bodyPr wrap="none">
                <a:spAutoFit/>
              </a:bodyPr>
              <a:lstStyle/>
              <a:p>
                <a:r>
                  <a:rPr lang="en-US" sz="1400" b="1">
                    <a:latin typeface="Arial" charset="0"/>
                  </a:rPr>
                  <a:t>z</a:t>
                </a:r>
              </a:p>
            </p:txBody>
          </p:sp>
          <p:sp>
            <p:nvSpPr>
              <p:cNvPr id="6171" name="Text Box 27"/>
              <p:cNvSpPr txBox="1">
                <a:spLocks noChangeArrowheads="1"/>
              </p:cNvSpPr>
              <p:nvPr/>
            </p:nvSpPr>
            <p:spPr bwMode="auto">
              <a:xfrm>
                <a:off x="5248" y="3454"/>
                <a:ext cx="178" cy="192"/>
              </a:xfrm>
              <a:prstGeom prst="rect">
                <a:avLst/>
              </a:prstGeom>
              <a:noFill/>
              <a:ln w="9525">
                <a:noFill/>
                <a:miter lim="800000"/>
                <a:headEnd/>
                <a:tailEnd/>
              </a:ln>
              <a:effectLst/>
            </p:spPr>
            <p:txBody>
              <a:bodyPr wrap="none">
                <a:spAutoFit/>
              </a:bodyPr>
              <a:lstStyle/>
              <a:p>
                <a:r>
                  <a:rPr lang="en-US" sz="1400" b="1">
                    <a:latin typeface="Arial" charset="0"/>
                  </a:rPr>
                  <a:t>x</a:t>
                </a: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4713</Words>
  <Application>Microsoft Office PowerPoint</Application>
  <PresentationFormat>On-screen Show (4:3)</PresentationFormat>
  <Paragraphs>1460</Paragraphs>
  <Slides>67</Slides>
  <Notes>27</Notes>
  <HiddenSlides>0</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67</vt:i4>
      </vt:variant>
    </vt:vector>
  </HeadingPairs>
  <TitlesOfParts>
    <vt:vector size="72" baseType="lpstr">
      <vt:lpstr>Office Theme</vt:lpstr>
      <vt:lpstr>Microsoft Equation 3.0</vt:lpstr>
      <vt:lpstr>Bitmap Image</vt:lpstr>
      <vt:lpstr>Microsoft Formel-Editor 3.0</vt:lpstr>
      <vt:lpstr>Microsoft Excel Chart</vt:lpstr>
      <vt:lpstr>High Resolution Mass Spectrometers role in small molecule studies</vt:lpstr>
      <vt:lpstr>Slide 2</vt:lpstr>
      <vt:lpstr>Various Forms of MS instruments</vt:lpstr>
      <vt:lpstr>Slide 4</vt:lpstr>
      <vt:lpstr>Slide 5</vt:lpstr>
      <vt:lpstr>Slide 6</vt:lpstr>
      <vt:lpstr>LTQ-FT specs</vt:lpstr>
      <vt:lpstr>Slide 8</vt:lpstr>
      <vt:lpstr>Why FT-ICR MS?</vt:lpstr>
      <vt:lpstr>Slide 10</vt:lpstr>
      <vt:lpstr>Slide 11</vt:lpstr>
      <vt:lpstr>Slide 12</vt:lpstr>
      <vt:lpstr>Slide 13</vt:lpstr>
      <vt:lpstr>Slide 14</vt:lpstr>
      <vt:lpstr>Slide 15</vt:lpstr>
      <vt:lpstr>LTQ Orbitrap Operation Principle</vt:lpstr>
      <vt:lpstr>Ion Motion in Orbitrap</vt:lpstr>
      <vt:lpstr>Ions of Different m/z in Orbitrap</vt:lpstr>
      <vt:lpstr>Slide 19</vt:lpstr>
      <vt:lpstr>MSE Alternating High/Low Energy Acquisition</vt:lpstr>
      <vt:lpstr>Slide 21</vt:lpstr>
      <vt:lpstr>Ionization Methods</vt:lpstr>
      <vt:lpstr>Slide 23</vt:lpstr>
      <vt:lpstr>Slide 24</vt:lpstr>
      <vt:lpstr>Slide 25</vt:lpstr>
      <vt:lpstr>Slide 26</vt:lpstr>
      <vt:lpstr>Resolving Power vs Cycle Time</vt:lpstr>
      <vt:lpstr>Slide 28</vt:lpstr>
      <vt:lpstr>Slide 29</vt:lpstr>
      <vt:lpstr>Bryostatin 2 (+ ion)</vt:lpstr>
      <vt:lpstr>Dynamic Range in a Single Spectrum  (0.75 sec Acquisition)</vt:lpstr>
      <vt:lpstr>Slide 32</vt:lpstr>
      <vt:lpstr>Parallel Detection in Orbitrap and Linear Ion Trap</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High End Fourier Transform ICR Mass Spectrometry for Protein and Small Molecule Applications</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Resolution Mass Spectrometers role in small molecule studies</dc:title>
  <dc:creator>TuKiet Lam</dc:creator>
  <cp:lastModifiedBy>TuKiet Lam</cp:lastModifiedBy>
  <cp:revision>49</cp:revision>
  <dcterms:created xsi:type="dcterms:W3CDTF">2011-04-12T03:13:42Z</dcterms:created>
  <dcterms:modified xsi:type="dcterms:W3CDTF">2011-04-12T13:10:57Z</dcterms:modified>
</cp:coreProperties>
</file>